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09" r:id="rId2"/>
    <p:sldId id="423" r:id="rId3"/>
    <p:sldId id="424" r:id="rId4"/>
    <p:sldId id="314" r:id="rId5"/>
    <p:sldId id="299" r:id="rId6"/>
    <p:sldId id="421" r:id="rId7"/>
    <p:sldId id="296" r:id="rId8"/>
    <p:sldId id="420" r:id="rId9"/>
    <p:sldId id="360" r:id="rId10"/>
    <p:sldId id="281" r:id="rId11"/>
    <p:sldId id="282" r:id="rId12"/>
    <p:sldId id="343" r:id="rId13"/>
    <p:sldId id="344" r:id="rId14"/>
    <p:sldId id="362" r:id="rId15"/>
    <p:sldId id="380" r:id="rId16"/>
    <p:sldId id="401" r:id="rId17"/>
    <p:sldId id="387" r:id="rId18"/>
    <p:sldId id="394" r:id="rId19"/>
    <p:sldId id="457" r:id="rId20"/>
    <p:sldId id="317" r:id="rId21"/>
    <p:sldId id="425" r:id="rId22"/>
    <p:sldId id="411" r:id="rId23"/>
    <p:sldId id="426" r:id="rId24"/>
    <p:sldId id="427" r:id="rId25"/>
    <p:sldId id="428" r:id="rId26"/>
    <p:sldId id="431" r:id="rId27"/>
    <p:sldId id="459" r:id="rId28"/>
    <p:sldId id="444" r:id="rId29"/>
    <p:sldId id="448" r:id="rId30"/>
    <p:sldId id="449" r:id="rId31"/>
    <p:sldId id="451" r:id="rId32"/>
    <p:sldId id="452" r:id="rId33"/>
    <p:sldId id="453" r:id="rId34"/>
    <p:sldId id="454" r:id="rId35"/>
    <p:sldId id="456" r:id="rId36"/>
    <p:sldId id="441" r:id="rId37"/>
    <p:sldId id="442" r:id="rId38"/>
    <p:sldId id="458" r:id="rId39"/>
    <p:sldId id="319" r:id="rId4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5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espie, Jonathan" initials="GJ" lastIdx="1" clrIdx="0">
    <p:extLst>
      <p:ext uri="{19B8F6BF-5375-455C-9EA6-DF929625EA0E}">
        <p15:presenceInfo xmlns:p15="http://schemas.microsoft.com/office/powerpoint/2012/main" userId="S-1-5-21-1853942846-4006300786-3363798535-1854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7" autoAdjust="0"/>
  </p:normalViewPr>
  <p:slideViewPr>
    <p:cSldViewPr snapToGrid="0" showGuides="1">
      <p:cViewPr varScale="1">
        <p:scale>
          <a:sx n="110" d="100"/>
          <a:sy n="110" d="100"/>
        </p:scale>
        <p:origin x="330" y="96"/>
      </p:cViewPr>
      <p:guideLst>
        <p:guide orient="horz" pos="3552"/>
        <p:guide pos="2880"/>
      </p:guideLst>
    </p:cSldViewPr>
  </p:slideViewPr>
  <p:outlineViewPr>
    <p:cViewPr>
      <p:scale>
        <a:sx n="33" d="100"/>
        <a:sy n="33" d="100"/>
      </p:scale>
      <p:origin x="0" y="-7926"/>
    </p:cViewPr>
  </p:outlineViewPr>
  <p:notesTextViewPr>
    <p:cViewPr>
      <p:scale>
        <a:sx n="3" d="2"/>
        <a:sy n="3" d="2"/>
      </p:scale>
      <p:origin x="0" y="0"/>
    </p:cViewPr>
  </p:notesTextViewPr>
  <p:sorterViewPr>
    <p:cViewPr varScale="1">
      <p:scale>
        <a:sx n="1" d="1"/>
        <a:sy n="1" d="1"/>
      </p:scale>
      <p:origin x="0" y="-3444"/>
    </p:cViewPr>
  </p:sorterViewPr>
  <p:notesViewPr>
    <p:cSldViewPr snapToGrid="0">
      <p:cViewPr varScale="1">
        <p:scale>
          <a:sx n="56" d="100"/>
          <a:sy n="56" d="100"/>
        </p:scale>
        <p:origin x="-2838"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jonathan.gillespie\Desktop\Att%20Bands\Att%20Band%2015-16.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Users\jonathan.gillespie\Desktop\Att%20Bands\Att%20Band%2015-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in.galata\Desktop\LAUSD\Data%20&amp;%20Accountability\Superintendent%20Attendance%20Metric\Data\2016-17%20-%20AttendanceData.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in.galata\Desktop\LAUSD\Data%20&amp;%20Accountability\Superintendent%20Attendance%20Metric\Data\2016-17%20-%20AttendanceData.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in.galata\Desktop\LAUSD\Data%20&amp;%20Accountability\Superintendent%20Attendance%20Metric\Data\2016-17%20-%20AttendanceData.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in.galata\Desktop\LAUSD\Data%20&amp;%20Accountability\Superintendent%20Attendance%20Metric\Data\2016-17%20-%20AttendanceData.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Asistencia competente/avanzada en LAUSD</a:t>
            </a:r>
          </a:p>
          <a:p>
            <a:pPr>
              <a:defRPr/>
            </a:pPr>
            <a:r>
              <a:rPr lang="en-US" sz="1800" baseline="0" dirty="0"/>
              <a:t>(96% o superior) por nivel de grado, 2013-2016</a:t>
            </a:r>
            <a:endParaRPr lang="es-CO" sz="18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strRef>
              <c:f>Grade!$A$47</c:f>
              <c:strCache>
                <c:ptCount val="1"/>
                <c:pt idx="0">
                  <c:v>12-13</c:v>
                </c:pt>
              </c:strCache>
            </c:strRef>
          </c:tx>
          <c:spPr>
            <a:solidFill>
              <a:schemeClr val="accent4"/>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Grade!$B$47:$B$61</c:f>
              <c:numCache>
                <c:formatCode>0%</c:formatCode>
                <c:ptCount val="15"/>
                <c:pt idx="0">
                  <c:v>0.68627379672106159</c:v>
                </c:pt>
                <c:pt idx="1">
                  <c:v>0.53947065592635213</c:v>
                </c:pt>
                <c:pt idx="2">
                  <c:v>0.60951683748169838</c:v>
                </c:pt>
                <c:pt idx="3">
                  <c:v>0.66606972301814704</c:v>
                </c:pt>
                <c:pt idx="4">
                  <c:v>0.7181413639656421</c:v>
                </c:pt>
                <c:pt idx="5">
                  <c:v>0.745233525271913</c:v>
                </c:pt>
                <c:pt idx="6">
                  <c:v>0.75619861461772508</c:v>
                </c:pt>
                <c:pt idx="7">
                  <c:v>0.7691215931519304</c:v>
                </c:pt>
                <c:pt idx="8">
                  <c:v>0.74233777214119634</c:v>
                </c:pt>
                <c:pt idx="9">
                  <c:v>0.72923742613874287</c:v>
                </c:pt>
                <c:pt idx="10">
                  <c:v>0.71871742001251071</c:v>
                </c:pt>
                <c:pt idx="11">
                  <c:v>0.61029352955290728</c:v>
                </c:pt>
                <c:pt idx="12">
                  <c:v>0.62675018422991891</c:v>
                </c:pt>
                <c:pt idx="13">
                  <c:v>0.62954436737622577</c:v>
                </c:pt>
                <c:pt idx="14">
                  <c:v>0.58847725031694609</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7322-4387-9B08-14C4B090549F}"/>
            </c:ext>
          </c:extLst>
        </c:ser>
        <c:ser>
          <c:idx val="2"/>
          <c:order val="1"/>
          <c:tx>
            <c:strRef>
              <c:f>Grade!$A$32</c:f>
              <c:strCache>
                <c:ptCount val="1"/>
                <c:pt idx="0">
                  <c:v>13-14</c:v>
                </c:pt>
              </c:strCache>
            </c:strRef>
          </c:tx>
          <c:spPr>
            <a:solidFill>
              <a:schemeClr val="accent3"/>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Grade!$B$32:$B$46</c:f>
              <c:numCache>
                <c:formatCode>0%</c:formatCode>
                <c:ptCount val="15"/>
                <c:pt idx="0">
                  <c:v>0.71249876361786613</c:v>
                </c:pt>
                <c:pt idx="1">
                  <c:v>0.60150995195607415</c:v>
                </c:pt>
                <c:pt idx="2">
                  <c:v>0.64939902544667027</c:v>
                </c:pt>
                <c:pt idx="3">
                  <c:v>0.71113583910319811</c:v>
                </c:pt>
                <c:pt idx="4">
                  <c:v>0.74523809523809526</c:v>
                </c:pt>
                <c:pt idx="5">
                  <c:v>0.76270535523789207</c:v>
                </c:pt>
                <c:pt idx="6">
                  <c:v>0.7697593752045202</c:v>
                </c:pt>
                <c:pt idx="7">
                  <c:v>0.785688745865737</c:v>
                </c:pt>
                <c:pt idx="8">
                  <c:v>0.76390121265897659</c:v>
                </c:pt>
                <c:pt idx="9">
                  <c:v>0.75384208374419781</c:v>
                </c:pt>
                <c:pt idx="10">
                  <c:v>0.74972243875936029</c:v>
                </c:pt>
                <c:pt idx="11">
                  <c:v>0.6341038497492989</c:v>
                </c:pt>
                <c:pt idx="12">
                  <c:v>0.64240779260311498</c:v>
                </c:pt>
                <c:pt idx="13">
                  <c:v>0.64804795573316942</c:v>
                </c:pt>
                <c:pt idx="14">
                  <c:v>0.62871387576451487</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7322-4387-9B08-14C4B090549F}"/>
            </c:ext>
          </c:extLst>
        </c:ser>
        <c:ser>
          <c:idx val="1"/>
          <c:order val="2"/>
          <c:tx>
            <c:strRef>
              <c:f>Grade!$A$17</c:f>
              <c:strCache>
                <c:ptCount val="1"/>
                <c:pt idx="0">
                  <c:v>14-15</c:v>
                </c:pt>
              </c:strCache>
            </c:strRef>
          </c:tx>
          <c:spPr>
            <a:solidFill>
              <a:schemeClr val="accent2"/>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Grade!$B$17:$B$31</c:f>
              <c:numCache>
                <c:formatCode>0%</c:formatCode>
                <c:ptCount val="15"/>
                <c:pt idx="0">
                  <c:v>0.6935172593360156</c:v>
                </c:pt>
                <c:pt idx="1">
                  <c:v>0.52068645640074207</c:v>
                </c:pt>
                <c:pt idx="2">
                  <c:v>0.56453433461565039</c:v>
                </c:pt>
                <c:pt idx="3">
                  <c:v>0.62843365549075769</c:v>
                </c:pt>
                <c:pt idx="4">
                  <c:v>0.66813277155482476</c:v>
                </c:pt>
                <c:pt idx="5">
                  <c:v>0.68717458509599738</c:v>
                </c:pt>
                <c:pt idx="6">
                  <c:v>0.69680550616095893</c:v>
                </c:pt>
                <c:pt idx="7">
                  <c:v>0.71020872702284832</c:v>
                </c:pt>
                <c:pt idx="8">
                  <c:v>0.76614142014766362</c:v>
                </c:pt>
                <c:pt idx="9">
                  <c:v>0.80607530312699427</c:v>
                </c:pt>
                <c:pt idx="10">
                  <c:v>0.81039134632045351</c:v>
                </c:pt>
                <c:pt idx="11">
                  <c:v>0.70019618714547704</c:v>
                </c:pt>
                <c:pt idx="12">
                  <c:v>0.69215929811580035</c:v>
                </c:pt>
                <c:pt idx="13">
                  <c:v>0.68757012105107762</c:v>
                </c:pt>
                <c:pt idx="14">
                  <c:v>0.66807756105931482</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2-7322-4387-9B08-14C4B090549F}"/>
            </c:ext>
          </c:extLst>
        </c:ser>
        <c:ser>
          <c:idx val="0"/>
          <c:order val="3"/>
          <c:tx>
            <c:v>15-16</c:v>
          </c:tx>
          <c:spPr>
            <a:solidFill>
              <a:schemeClr val="accent1"/>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Grade!$B$2:$B$16</c:f>
              <c:numCache>
                <c:formatCode>0%</c:formatCode>
                <c:ptCount val="15"/>
                <c:pt idx="0">
                  <c:v>0.69312348580068128</c:v>
                </c:pt>
                <c:pt idx="1">
                  <c:v>0.51604640650896494</c:v>
                </c:pt>
                <c:pt idx="2">
                  <c:v>0.58588893731220038</c:v>
                </c:pt>
                <c:pt idx="3">
                  <c:v>0.65105527638190952</c:v>
                </c:pt>
                <c:pt idx="4">
                  <c:v>0.68384305662640277</c:v>
                </c:pt>
                <c:pt idx="5">
                  <c:v>0.70853801169590647</c:v>
                </c:pt>
                <c:pt idx="6">
                  <c:v>0.71019764507989902</c:v>
                </c:pt>
                <c:pt idx="7">
                  <c:v>0.72623040666447436</c:v>
                </c:pt>
                <c:pt idx="8">
                  <c:v>0.75163818578954134</c:v>
                </c:pt>
                <c:pt idx="9">
                  <c:v>0.76487682278712987</c:v>
                </c:pt>
                <c:pt idx="10">
                  <c:v>0.77099814626249963</c:v>
                </c:pt>
                <c:pt idx="11">
                  <c:v>0.69331200451669062</c:v>
                </c:pt>
                <c:pt idx="12">
                  <c:v>0.67760128317897239</c:v>
                </c:pt>
                <c:pt idx="13">
                  <c:v>0.69769466387231982</c:v>
                </c:pt>
                <c:pt idx="14">
                  <c:v>0.65491306598459242</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7322-4387-9B08-14C4B090549F}"/>
            </c:ext>
          </c:extLst>
        </c:ser>
        <c:dLbls>
          <c:showLegendKey val="0"/>
          <c:showVal val="0"/>
          <c:showCatName val="0"/>
          <c:showSerName val="0"/>
          <c:showPercent val="0"/>
          <c:showBubbleSize val="0"/>
        </c:dLbls>
        <c:gapWidth val="154"/>
        <c:axId val="634341112"/>
        <c:axId val="634353264"/>
      </c:barChart>
      <c:catAx>
        <c:axId val="63434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4353264"/>
        <c:crosses val="autoZero"/>
        <c:auto val="1"/>
        <c:lblAlgn val="ctr"/>
        <c:lblOffset val="100"/>
        <c:noMultiLvlLbl val="0"/>
      </c:catAx>
      <c:valAx>
        <c:axId val="634353264"/>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34341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aseline="0" dirty="0"/>
              <a:t>Ausentismo crónico en LAUSD</a:t>
            </a:r>
          </a:p>
          <a:p>
            <a:pPr>
              <a:defRPr/>
            </a:pPr>
            <a:r>
              <a:rPr lang="en-US" sz="1800" baseline="0" dirty="0"/>
              <a:t>Inferior a básico y Muy Inferior al Básico (índice de menos de 92%) </a:t>
            </a:r>
          </a:p>
          <a:p>
            <a:pPr>
              <a:defRPr/>
            </a:pPr>
            <a:r>
              <a:rPr lang="en-US" sz="1800" baseline="0" dirty="0"/>
              <a:t>por nivel de grado 2013-2016</a:t>
            </a:r>
            <a:endParaRPr lang="es-CO" sz="1800" dirty="0"/>
          </a:p>
        </c:rich>
      </c:tx>
      <c:layout>
        <c:manualLayout>
          <c:xMode val="edge"/>
          <c:yMode val="edge"/>
          <c:x val="0.13909552883251602"/>
          <c:y val="2.034812599367349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strRef>
              <c:f>Grade!$A$47</c:f>
              <c:strCache>
                <c:ptCount val="1"/>
                <c:pt idx="0">
                  <c:v>12-13</c:v>
                </c:pt>
              </c:strCache>
            </c:strRef>
          </c:tx>
          <c:spPr>
            <a:solidFill>
              <a:schemeClr val="accent4"/>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Grade!$C$47:$C$61</c:f>
              <c:numCache>
                <c:formatCode>0%</c:formatCode>
                <c:ptCount val="15"/>
                <c:pt idx="0">
                  <c:v>0.14491473617309414</c:v>
                </c:pt>
                <c:pt idx="1">
                  <c:v>0.2135788262370541</c:v>
                </c:pt>
                <c:pt idx="2">
                  <c:v>0.17416858397824722</c:v>
                </c:pt>
                <c:pt idx="3">
                  <c:v>0.13236230499840815</c:v>
                </c:pt>
                <c:pt idx="4">
                  <c:v>0.10470868260374624</c:v>
                </c:pt>
                <c:pt idx="5">
                  <c:v>9.0467050543825978E-2</c:v>
                </c:pt>
                <c:pt idx="6">
                  <c:v>8.8409831466735714E-2</c:v>
                </c:pt>
                <c:pt idx="7">
                  <c:v>8.3516288559199875E-2</c:v>
                </c:pt>
                <c:pt idx="8">
                  <c:v>0.10446464219450903</c:v>
                </c:pt>
                <c:pt idx="9">
                  <c:v>0.11817801144558694</c:v>
                </c:pt>
                <c:pt idx="10">
                  <c:v>0.12886036651761926</c:v>
                </c:pt>
                <c:pt idx="11">
                  <c:v>0.23948252419419339</c:v>
                </c:pt>
                <c:pt idx="12">
                  <c:v>0.21680176860722181</c:v>
                </c:pt>
                <c:pt idx="13">
                  <c:v>0.20796460176991149</c:v>
                </c:pt>
                <c:pt idx="14">
                  <c:v>0.21862234117481336</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4ED4-4864-BC28-0EB0691F1939}"/>
            </c:ext>
          </c:extLst>
        </c:ser>
        <c:ser>
          <c:idx val="2"/>
          <c:order val="1"/>
          <c:tx>
            <c:strRef>
              <c:f>Grade!$A$32</c:f>
              <c:strCache>
                <c:ptCount val="1"/>
                <c:pt idx="0">
                  <c:v>13-14</c:v>
                </c:pt>
              </c:strCache>
            </c:strRef>
          </c:tx>
          <c:spPr>
            <a:solidFill>
              <a:schemeClr val="accent3"/>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Grade!$C$32:$C$46</c:f>
              <c:numCache>
                <c:formatCode>0%</c:formatCode>
                <c:ptCount val="15"/>
                <c:pt idx="0">
                  <c:v>0.13137443303047858</c:v>
                </c:pt>
                <c:pt idx="1">
                  <c:v>0.18366506520247083</c:v>
                </c:pt>
                <c:pt idx="2">
                  <c:v>0.15060097455332971</c:v>
                </c:pt>
                <c:pt idx="3">
                  <c:v>0.1131923837784372</c:v>
                </c:pt>
                <c:pt idx="4">
                  <c:v>9.5935960591133004E-2</c:v>
                </c:pt>
                <c:pt idx="5">
                  <c:v>8.4019628760401116E-2</c:v>
                </c:pt>
                <c:pt idx="6">
                  <c:v>8.1044525404131859E-2</c:v>
                </c:pt>
                <c:pt idx="7">
                  <c:v>7.7880575668186292E-2</c:v>
                </c:pt>
                <c:pt idx="8">
                  <c:v>9.5287390318446213E-2</c:v>
                </c:pt>
                <c:pt idx="9">
                  <c:v>0.10476442434882993</c:v>
                </c:pt>
                <c:pt idx="10">
                  <c:v>0.11338671958046914</c:v>
                </c:pt>
                <c:pt idx="11">
                  <c:v>0.22233789411064842</c:v>
                </c:pt>
                <c:pt idx="12">
                  <c:v>0.20813251483942977</c:v>
                </c:pt>
                <c:pt idx="13">
                  <c:v>0.19581924377497695</c:v>
                </c:pt>
                <c:pt idx="14">
                  <c:v>0.19481724107945159</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4ED4-4864-BC28-0EB0691F1939}"/>
            </c:ext>
          </c:extLst>
        </c:ser>
        <c:ser>
          <c:idx val="1"/>
          <c:order val="2"/>
          <c:tx>
            <c:strRef>
              <c:f>Grade!$A$17</c:f>
              <c:strCache>
                <c:ptCount val="1"/>
                <c:pt idx="0">
                  <c:v>14-15</c:v>
                </c:pt>
              </c:strCache>
            </c:strRef>
          </c:tx>
          <c:spPr>
            <a:solidFill>
              <a:schemeClr val="accent2"/>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Grade!$C$17:$C$31</c:f>
              <c:numCache>
                <c:formatCode>0%</c:formatCode>
                <c:ptCount val="15"/>
                <c:pt idx="0">
                  <c:v>0.14937449091072225</c:v>
                </c:pt>
                <c:pt idx="1">
                  <c:v>0.23228200371057514</c:v>
                </c:pt>
                <c:pt idx="2">
                  <c:v>0.20266752666374882</c:v>
                </c:pt>
                <c:pt idx="3">
                  <c:v>0.16922537968553589</c:v>
                </c:pt>
                <c:pt idx="4">
                  <c:v>0.14454835063200083</c:v>
                </c:pt>
                <c:pt idx="5">
                  <c:v>0.13238285063455907</c:v>
                </c:pt>
                <c:pt idx="6">
                  <c:v>0.13001820045605741</c:v>
                </c:pt>
                <c:pt idx="7">
                  <c:v>0.12313176430166638</c:v>
                </c:pt>
                <c:pt idx="8">
                  <c:v>0.10269560477677023</c:v>
                </c:pt>
                <c:pt idx="9">
                  <c:v>8.1250797702616465E-2</c:v>
                </c:pt>
                <c:pt idx="10">
                  <c:v>8.2304017426173909E-2</c:v>
                </c:pt>
                <c:pt idx="11">
                  <c:v>0.17861560114300337</c:v>
                </c:pt>
                <c:pt idx="12">
                  <c:v>0.19346740308131391</c:v>
                </c:pt>
                <c:pt idx="13">
                  <c:v>0.19309123117803365</c:v>
                </c:pt>
                <c:pt idx="14">
                  <c:v>0.20053766516044158</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2-4ED4-4864-BC28-0EB0691F1939}"/>
            </c:ext>
          </c:extLst>
        </c:ser>
        <c:ser>
          <c:idx val="0"/>
          <c:order val="3"/>
          <c:tx>
            <c:v>15-16</c:v>
          </c:tx>
          <c:spPr>
            <a:solidFill>
              <a:schemeClr val="accent1"/>
            </a:solidFill>
            <a:ln>
              <a:noFill/>
            </a:ln>
            <a:effectLst/>
          </c:spPr>
          <c:invertIfNegative val="0"/>
          <c:cat>
            <c:strRef>
              <c:f>Grade!$A$2:$A$16</c:f>
              <c:strCache>
                <c:ptCount val="15"/>
                <c:pt idx="0">
                  <c:v>All</c:v>
                </c:pt>
                <c:pt idx="1">
                  <c:v>TK/E</c:v>
                </c:pt>
                <c:pt idx="2">
                  <c:v>K</c:v>
                </c:pt>
                <c:pt idx="3">
                  <c:v>1st</c:v>
                </c:pt>
                <c:pt idx="4">
                  <c:v>2nd</c:v>
                </c:pt>
                <c:pt idx="5">
                  <c:v>3rd</c:v>
                </c:pt>
                <c:pt idx="6">
                  <c:v>4th</c:v>
                </c:pt>
                <c:pt idx="7">
                  <c:v>5th</c:v>
                </c:pt>
                <c:pt idx="8">
                  <c:v>6th</c:v>
                </c:pt>
                <c:pt idx="9">
                  <c:v>7th</c:v>
                </c:pt>
                <c:pt idx="10">
                  <c:v>8th</c:v>
                </c:pt>
                <c:pt idx="11">
                  <c:v>9th</c:v>
                </c:pt>
                <c:pt idx="12">
                  <c:v>10th</c:v>
                </c:pt>
                <c:pt idx="13">
                  <c:v>11th</c:v>
                </c:pt>
                <c:pt idx="14">
                  <c:v>12th</c:v>
                </c:pt>
              </c:strCache>
            </c:strRef>
          </c:cat>
          <c:val>
            <c:numRef>
              <c:f>Grade!$C$2:$C$16</c:f>
              <c:numCache>
                <c:formatCode>0%</c:formatCode>
                <c:ptCount val="15"/>
                <c:pt idx="0">
                  <c:v>0.13921343607118786</c:v>
                </c:pt>
                <c:pt idx="1">
                  <c:v>0.23534729546481845</c:v>
                </c:pt>
                <c:pt idx="2">
                  <c:v>0.18746702754776703</c:v>
                </c:pt>
                <c:pt idx="3">
                  <c:v>0.14613065326633165</c:v>
                </c:pt>
                <c:pt idx="4">
                  <c:v>0.12715240298123875</c:v>
                </c:pt>
                <c:pt idx="5">
                  <c:v>0.11649122807017544</c:v>
                </c:pt>
                <c:pt idx="6">
                  <c:v>0.11351976450798991</c:v>
                </c:pt>
                <c:pt idx="7">
                  <c:v>0.10825386386057217</c:v>
                </c:pt>
                <c:pt idx="8">
                  <c:v>0.10073236541179494</c:v>
                </c:pt>
                <c:pt idx="9">
                  <c:v>9.8672670628583398E-2</c:v>
                </c:pt>
                <c:pt idx="10">
                  <c:v>0.10075454948956947</c:v>
                </c:pt>
                <c:pt idx="11">
                  <c:v>0.17655084805570584</c:v>
                </c:pt>
                <c:pt idx="12">
                  <c:v>0.18042117245304495</c:v>
                </c:pt>
                <c:pt idx="13">
                  <c:v>0.15760116072867966</c:v>
                </c:pt>
                <c:pt idx="14">
                  <c:v>0.18017112755397216</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4ED4-4864-BC28-0EB0691F1939}"/>
            </c:ext>
          </c:extLst>
        </c:ser>
        <c:dLbls>
          <c:showLegendKey val="0"/>
          <c:showVal val="0"/>
          <c:showCatName val="0"/>
          <c:showSerName val="0"/>
          <c:showPercent val="0"/>
          <c:showBubbleSize val="0"/>
        </c:dLbls>
        <c:gapWidth val="219"/>
        <c:overlap val="-27"/>
        <c:axId val="634356792"/>
        <c:axId val="634357576"/>
      </c:barChart>
      <c:catAx>
        <c:axId val="63435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4357576"/>
        <c:crosses val="autoZero"/>
        <c:auto val="1"/>
        <c:lblAlgn val="ctr"/>
        <c:lblOffset val="100"/>
        <c:noMultiLvlLbl val="0"/>
      </c:catAx>
      <c:valAx>
        <c:axId val="634357576"/>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34356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CumGradeLevel!$R$1</c:f>
              <c:strCache>
                <c:ptCount val="1"/>
                <c:pt idx="0">
                  <c:v>91% and Below (Chronic)</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CumGradeLevel!$P$2:$Q$17</c:f>
              <c:strCache>
                <c:ptCount val="16"/>
                <c:pt idx="0">
                  <c:v>TK EXTENDED</c:v>
                </c:pt>
                <c:pt idx="1">
                  <c:v>TRANSITIONAL KINDERGARTEN</c:v>
                </c:pt>
                <c:pt idx="2">
                  <c:v>KINDERGARTEN</c:v>
                </c:pt>
                <c:pt idx="3">
                  <c:v>FIRST GRADE</c:v>
                </c:pt>
                <c:pt idx="4">
                  <c:v>SECOND GRADE</c:v>
                </c:pt>
                <c:pt idx="5">
                  <c:v>THIRD GRADE</c:v>
                </c:pt>
                <c:pt idx="6">
                  <c:v>FOURTH GRADE</c:v>
                </c:pt>
                <c:pt idx="7">
                  <c:v>FIFTH GRADE</c:v>
                </c:pt>
                <c:pt idx="8">
                  <c:v>SIXTH GRADE</c:v>
                </c:pt>
                <c:pt idx="9">
                  <c:v>SEVENTH GRADE</c:v>
                </c:pt>
                <c:pt idx="10">
                  <c:v>EIGHTH GRADE</c:v>
                </c:pt>
                <c:pt idx="11">
                  <c:v>NINTH GRADE</c:v>
                </c:pt>
                <c:pt idx="12">
                  <c:v>TENTH GRADE</c:v>
                </c:pt>
                <c:pt idx="13">
                  <c:v>ELEVENTH GRADE</c:v>
                </c:pt>
                <c:pt idx="14">
                  <c:v>TWELFTH GRADE</c:v>
                </c:pt>
                <c:pt idx="15">
                  <c:v>Grand Total</c:v>
                </c:pt>
              </c:strCache>
            </c:strRef>
          </c:cat>
          <c:val>
            <c:numRef>
              <c:f>CumGradeLevel!$R$2:$R$17</c:f>
              <c:numCache>
                <c:formatCode>0.0%</c:formatCode>
                <c:ptCount val="16"/>
                <c:pt idx="0">
                  <c:v>0.26873083102088502</c:v>
                </c:pt>
                <c:pt idx="1">
                  <c:v>0.24665795557342501</c:v>
                </c:pt>
                <c:pt idx="2">
                  <c:v>0.19900985474756</c:v>
                </c:pt>
                <c:pt idx="3">
                  <c:v>0.14497774514752498</c:v>
                </c:pt>
                <c:pt idx="4">
                  <c:v>0.12200470935869601</c:v>
                </c:pt>
                <c:pt idx="5">
                  <c:v>0.113559922110108</c:v>
                </c:pt>
                <c:pt idx="6">
                  <c:v>0.111915748570419</c:v>
                </c:pt>
                <c:pt idx="7">
                  <c:v>0.108948125207388</c:v>
                </c:pt>
                <c:pt idx="8">
                  <c:v>0.100781374581407</c:v>
                </c:pt>
                <c:pt idx="9">
                  <c:v>0.10561425979293398</c:v>
                </c:pt>
                <c:pt idx="10">
                  <c:v>0.106122448979592</c:v>
                </c:pt>
                <c:pt idx="11">
                  <c:v>0.16594046803094101</c:v>
                </c:pt>
                <c:pt idx="12">
                  <c:v>0.165770509977827</c:v>
                </c:pt>
                <c:pt idx="13">
                  <c:v>0.15748464274167501</c:v>
                </c:pt>
                <c:pt idx="14">
                  <c:v>0.161688849264471</c:v>
                </c:pt>
                <c:pt idx="15">
                  <c:v>0.13852756302111902</c:v>
                </c:pt>
              </c:numCache>
            </c:numRef>
          </c:val>
          <c:extLst>
            <c:ext xmlns:c16="http://schemas.microsoft.com/office/drawing/2014/chart" uri="{C3380CC4-5D6E-409C-BE32-E72D297353CC}">
              <c16:uniqueId val="{00000000-D999-486E-8C95-919C093AE119}"/>
            </c:ext>
          </c:extLst>
        </c:ser>
        <c:ser>
          <c:idx val="1"/>
          <c:order val="1"/>
          <c:tx>
            <c:strRef>
              <c:f>CumGradeLevel!$S$1</c:f>
              <c:strCache>
                <c:ptCount val="1"/>
                <c:pt idx="0">
                  <c:v>92 - 95% (Basic)</c:v>
                </c:pt>
              </c:strCache>
            </c:strRef>
          </c:tx>
          <c:spPr>
            <a:solidFill>
              <a:srgbClr val="FFFF00"/>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CumGradeLevel!$P$2:$Q$17</c:f>
              <c:strCache>
                <c:ptCount val="16"/>
                <c:pt idx="0">
                  <c:v>TK EXTENDED</c:v>
                </c:pt>
                <c:pt idx="1">
                  <c:v>TRANSITIONAL KINDERGARTEN</c:v>
                </c:pt>
                <c:pt idx="2">
                  <c:v>KINDERGARTEN</c:v>
                </c:pt>
                <c:pt idx="3">
                  <c:v>FIRST GRADE</c:v>
                </c:pt>
                <c:pt idx="4">
                  <c:v>SECOND GRADE</c:v>
                </c:pt>
                <c:pt idx="5">
                  <c:v>THIRD GRADE</c:v>
                </c:pt>
                <c:pt idx="6">
                  <c:v>FOURTH GRADE</c:v>
                </c:pt>
                <c:pt idx="7">
                  <c:v>FIFTH GRADE</c:v>
                </c:pt>
                <c:pt idx="8">
                  <c:v>SIXTH GRADE</c:v>
                </c:pt>
                <c:pt idx="9">
                  <c:v>SEVENTH GRADE</c:v>
                </c:pt>
                <c:pt idx="10">
                  <c:v>EIGHTH GRADE</c:v>
                </c:pt>
                <c:pt idx="11">
                  <c:v>NINTH GRADE</c:v>
                </c:pt>
                <c:pt idx="12">
                  <c:v>TENTH GRADE</c:v>
                </c:pt>
                <c:pt idx="13">
                  <c:v>ELEVENTH GRADE</c:v>
                </c:pt>
                <c:pt idx="14">
                  <c:v>TWELFTH GRADE</c:v>
                </c:pt>
                <c:pt idx="15">
                  <c:v>Grand Total</c:v>
                </c:pt>
              </c:strCache>
            </c:strRef>
          </c:cat>
          <c:val>
            <c:numRef>
              <c:f>CumGradeLevel!$S$2:$S$17</c:f>
              <c:numCache>
                <c:formatCode>0.0%</c:formatCode>
                <c:ptCount val="16"/>
                <c:pt idx="0">
                  <c:v>0.24025120490725899</c:v>
                </c:pt>
                <c:pt idx="1">
                  <c:v>0.22756055885013601</c:v>
                </c:pt>
                <c:pt idx="2">
                  <c:v>0.21694456120685601</c:v>
                </c:pt>
                <c:pt idx="3">
                  <c:v>0.19079520947093101</c:v>
                </c:pt>
                <c:pt idx="4">
                  <c:v>0.18301860658386801</c:v>
                </c:pt>
                <c:pt idx="5">
                  <c:v>0.172596919808816</c:v>
                </c:pt>
                <c:pt idx="6">
                  <c:v>0.163027399377387</c:v>
                </c:pt>
                <c:pt idx="7">
                  <c:v>0.162902333812631</c:v>
                </c:pt>
                <c:pt idx="8">
                  <c:v>0.143172274491043</c:v>
                </c:pt>
                <c:pt idx="9">
                  <c:v>0.13979613619383099</c:v>
                </c:pt>
                <c:pt idx="10">
                  <c:v>0.131545951714019</c:v>
                </c:pt>
                <c:pt idx="11">
                  <c:v>0.134314109468325</c:v>
                </c:pt>
                <c:pt idx="12">
                  <c:v>0.143763858093126</c:v>
                </c:pt>
                <c:pt idx="13">
                  <c:v>0.15311994827028799</c:v>
                </c:pt>
                <c:pt idx="14">
                  <c:v>0.15070368719353</c:v>
                </c:pt>
                <c:pt idx="15">
                  <c:v>0.164194754590716</c:v>
                </c:pt>
              </c:numCache>
            </c:numRef>
          </c:val>
          <c:extLst>
            <c:ext xmlns:c16="http://schemas.microsoft.com/office/drawing/2014/chart" uri="{C3380CC4-5D6E-409C-BE32-E72D297353CC}">
              <c16:uniqueId val="{00000001-D999-486E-8C95-919C093AE119}"/>
            </c:ext>
          </c:extLst>
        </c:ser>
        <c:ser>
          <c:idx val="2"/>
          <c:order val="2"/>
          <c:tx>
            <c:strRef>
              <c:f>CumGradeLevel!$T$1</c:f>
              <c:strCache>
                <c:ptCount val="1"/>
                <c:pt idx="0">
                  <c:v>96 - 100% (Proficient &amp; Advanced)</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CumGradeLevel!$P$2:$Q$17</c:f>
              <c:strCache>
                <c:ptCount val="16"/>
                <c:pt idx="0">
                  <c:v>TK EXTENDED</c:v>
                </c:pt>
                <c:pt idx="1">
                  <c:v>TRANSITIONAL KINDERGARTEN</c:v>
                </c:pt>
                <c:pt idx="2">
                  <c:v>KINDERGARTEN</c:v>
                </c:pt>
                <c:pt idx="3">
                  <c:v>FIRST GRADE</c:v>
                </c:pt>
                <c:pt idx="4">
                  <c:v>SECOND GRADE</c:v>
                </c:pt>
                <c:pt idx="5">
                  <c:v>THIRD GRADE</c:v>
                </c:pt>
                <c:pt idx="6">
                  <c:v>FOURTH GRADE</c:v>
                </c:pt>
                <c:pt idx="7">
                  <c:v>FIFTH GRADE</c:v>
                </c:pt>
                <c:pt idx="8">
                  <c:v>SIXTH GRADE</c:v>
                </c:pt>
                <c:pt idx="9">
                  <c:v>SEVENTH GRADE</c:v>
                </c:pt>
                <c:pt idx="10">
                  <c:v>EIGHTH GRADE</c:v>
                </c:pt>
                <c:pt idx="11">
                  <c:v>NINTH GRADE</c:v>
                </c:pt>
                <c:pt idx="12">
                  <c:v>TENTH GRADE</c:v>
                </c:pt>
                <c:pt idx="13">
                  <c:v>ELEVENTH GRADE</c:v>
                </c:pt>
                <c:pt idx="14">
                  <c:v>TWELFTH GRADE</c:v>
                </c:pt>
                <c:pt idx="15">
                  <c:v>Grand Total</c:v>
                </c:pt>
              </c:strCache>
            </c:strRef>
          </c:cat>
          <c:val>
            <c:numRef>
              <c:f>CumGradeLevel!$T$2:$T$17</c:f>
              <c:numCache>
                <c:formatCode>0.0%</c:formatCode>
                <c:ptCount val="16"/>
                <c:pt idx="0">
                  <c:v>0.49101796407185605</c:v>
                </c:pt>
                <c:pt idx="1">
                  <c:v>0.52578148557644</c:v>
                </c:pt>
                <c:pt idx="2">
                  <c:v>0.58404558404558404</c:v>
                </c:pt>
                <c:pt idx="3">
                  <c:v>0.66422704538154398</c:v>
                </c:pt>
                <c:pt idx="4">
                  <c:v>0.69497668405743596</c:v>
                </c:pt>
                <c:pt idx="5">
                  <c:v>0.71384315808107601</c:v>
                </c:pt>
                <c:pt idx="6">
                  <c:v>0.72505685205219406</c:v>
                </c:pt>
                <c:pt idx="7">
                  <c:v>0.72814954097997997</c:v>
                </c:pt>
                <c:pt idx="8">
                  <c:v>0.75604635092755001</c:v>
                </c:pt>
                <c:pt idx="9">
                  <c:v>0.75458960401323605</c:v>
                </c:pt>
                <c:pt idx="10">
                  <c:v>0.76233159930638894</c:v>
                </c:pt>
                <c:pt idx="11">
                  <c:v>0.69974542250073402</c:v>
                </c:pt>
                <c:pt idx="12">
                  <c:v>0.69046563192904598</c:v>
                </c:pt>
                <c:pt idx="13">
                  <c:v>0.68939540898803797</c:v>
                </c:pt>
                <c:pt idx="14">
                  <c:v>0.68760746354199898</c:v>
                </c:pt>
                <c:pt idx="15">
                  <c:v>0.69727768238816501</c:v>
                </c:pt>
              </c:numCache>
            </c:numRef>
          </c:val>
          <c:extLst>
            <c:ext xmlns:c16="http://schemas.microsoft.com/office/drawing/2014/chart" uri="{C3380CC4-5D6E-409C-BE32-E72D297353CC}">
              <c16:uniqueId val="{00000002-D999-486E-8C95-919C093AE119}"/>
            </c:ext>
          </c:extLst>
        </c:ser>
        <c:dLbls>
          <c:dLblPos val="inEnd"/>
          <c:showLegendKey val="0"/>
          <c:showVal val="1"/>
          <c:showCatName val="0"/>
          <c:showSerName val="0"/>
          <c:showPercent val="0"/>
          <c:showBubbleSize val="0"/>
        </c:dLbls>
        <c:gapWidth val="11"/>
        <c:overlap val="100"/>
        <c:axId val="634352480"/>
        <c:axId val="634359928"/>
      </c:barChart>
      <c:catAx>
        <c:axId val="634352480"/>
        <c:scaling>
          <c:orientation val="maxMin"/>
        </c:scaling>
        <c:delete val="0"/>
        <c:axPos val="l"/>
        <c:numFmt formatCode="General" sourceLinked="0"/>
        <c:majorTickMark val="out"/>
        <c:minorTickMark val="none"/>
        <c:tickLblPos val="nextTo"/>
        <c:crossAx val="634359928"/>
        <c:crosses val="autoZero"/>
        <c:auto val="1"/>
        <c:lblAlgn val="ctr"/>
        <c:lblOffset val="100"/>
        <c:noMultiLvlLbl val="0"/>
      </c:catAx>
      <c:valAx>
        <c:axId val="634359928"/>
        <c:scaling>
          <c:orientation val="minMax"/>
        </c:scaling>
        <c:delete val="1"/>
        <c:axPos val="t"/>
        <c:majorGridlines/>
        <c:numFmt formatCode="0%" sourceLinked="1"/>
        <c:majorTickMark val="out"/>
        <c:minorTickMark val="none"/>
        <c:tickLblPos val="nextTo"/>
        <c:crossAx val="634352480"/>
        <c:crosses val="autoZero"/>
        <c:crossBetween val="between"/>
      </c:valAx>
    </c:plotArea>
    <c:legend>
      <c:legendPos val="b"/>
      <c:layout/>
      <c:overlay val="0"/>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'#44-49'!$L$1</c:f>
              <c:strCache>
                <c:ptCount val="1"/>
                <c:pt idx="0">
                  <c:v>91% and Below (Chronic)</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'#44-49'!$K$3:$K$4</c:f>
              <c:strCache>
                <c:ptCount val="2"/>
                <c:pt idx="0">
                  <c:v>Foster Youth</c:v>
                </c:pt>
                <c:pt idx="1">
                  <c:v>LAUSD</c:v>
                </c:pt>
              </c:strCache>
            </c:strRef>
          </c:cat>
          <c:val>
            <c:numRef>
              <c:f>'#44-49'!$L$3:$L$4</c:f>
              <c:numCache>
                <c:formatCode>0.0%</c:formatCode>
                <c:ptCount val="2"/>
                <c:pt idx="0">
                  <c:v>0.28316151202749096</c:v>
                </c:pt>
                <c:pt idx="1">
                  <c:v>0.13852756302111902</c:v>
                </c:pt>
              </c:numCache>
            </c:numRef>
          </c:val>
          <c:extLst>
            <c:ext xmlns:c16="http://schemas.microsoft.com/office/drawing/2014/chart" uri="{C3380CC4-5D6E-409C-BE32-E72D297353CC}">
              <c16:uniqueId val="{00000000-234C-493C-BE55-9F5BB5426A19}"/>
            </c:ext>
          </c:extLst>
        </c:ser>
        <c:ser>
          <c:idx val="1"/>
          <c:order val="1"/>
          <c:tx>
            <c:strRef>
              <c:f>'#44-49'!$M$1</c:f>
              <c:strCache>
                <c:ptCount val="1"/>
                <c:pt idx="0">
                  <c:v>92 - 95% (Basic)</c:v>
                </c:pt>
              </c:strCache>
            </c:strRef>
          </c:tx>
          <c:spPr>
            <a:solidFill>
              <a:srgbClr val="FFFF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'#44-49'!$K$3:$K$4</c:f>
              <c:strCache>
                <c:ptCount val="2"/>
                <c:pt idx="0">
                  <c:v>Foster Youth</c:v>
                </c:pt>
                <c:pt idx="1">
                  <c:v>LAUSD</c:v>
                </c:pt>
              </c:strCache>
            </c:strRef>
          </c:cat>
          <c:val>
            <c:numRef>
              <c:f>'#44-49'!$M$3:$M$4</c:f>
              <c:numCache>
                <c:formatCode>0.0%</c:formatCode>
                <c:ptCount val="2"/>
                <c:pt idx="0">
                  <c:v>0.21890034364261199</c:v>
                </c:pt>
                <c:pt idx="1">
                  <c:v>0.164194754590716</c:v>
                </c:pt>
              </c:numCache>
            </c:numRef>
          </c:val>
          <c:extLst>
            <c:ext xmlns:c16="http://schemas.microsoft.com/office/drawing/2014/chart" uri="{C3380CC4-5D6E-409C-BE32-E72D297353CC}">
              <c16:uniqueId val="{00000001-234C-493C-BE55-9F5BB5426A19}"/>
            </c:ext>
          </c:extLst>
        </c:ser>
        <c:ser>
          <c:idx val="2"/>
          <c:order val="2"/>
          <c:tx>
            <c:strRef>
              <c:f>'#44-49'!$N$1</c:f>
              <c:strCache>
                <c:ptCount val="1"/>
                <c:pt idx="0">
                  <c:v>96 - 100% (Proficient &amp; Advanced)</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'#44-49'!$K$3:$K$4</c:f>
              <c:strCache>
                <c:ptCount val="2"/>
                <c:pt idx="0">
                  <c:v>Foster Youth</c:v>
                </c:pt>
                <c:pt idx="1">
                  <c:v>LAUSD</c:v>
                </c:pt>
              </c:strCache>
            </c:strRef>
          </c:cat>
          <c:val>
            <c:numRef>
              <c:f>'#44-49'!$N$3:$N$4</c:f>
              <c:numCache>
                <c:formatCode>0.0%</c:formatCode>
                <c:ptCount val="2"/>
                <c:pt idx="0">
                  <c:v>0.49793814432989703</c:v>
                </c:pt>
                <c:pt idx="1">
                  <c:v>0.69727768238816501</c:v>
                </c:pt>
              </c:numCache>
            </c:numRef>
          </c:val>
          <c:extLst>
            <c:ext xmlns:c16="http://schemas.microsoft.com/office/drawing/2014/chart" uri="{C3380CC4-5D6E-409C-BE32-E72D297353CC}">
              <c16:uniqueId val="{00000002-234C-493C-BE55-9F5BB5426A19}"/>
            </c:ext>
          </c:extLst>
        </c:ser>
        <c:dLbls>
          <c:dLblPos val="ctr"/>
          <c:showLegendKey val="0"/>
          <c:showVal val="1"/>
          <c:showCatName val="0"/>
          <c:showSerName val="0"/>
          <c:showPercent val="0"/>
          <c:showBubbleSize val="0"/>
        </c:dLbls>
        <c:gapWidth val="150"/>
        <c:overlap val="100"/>
        <c:axId val="634357968"/>
        <c:axId val="634351696"/>
      </c:barChart>
      <c:catAx>
        <c:axId val="634357968"/>
        <c:scaling>
          <c:orientation val="minMax"/>
        </c:scaling>
        <c:delete val="0"/>
        <c:axPos val="l"/>
        <c:majorGridlines/>
        <c:numFmt formatCode="General" sourceLinked="0"/>
        <c:majorTickMark val="out"/>
        <c:minorTickMark val="none"/>
        <c:tickLblPos val="nextTo"/>
        <c:crossAx val="634351696"/>
        <c:crosses val="autoZero"/>
        <c:auto val="1"/>
        <c:lblAlgn val="ctr"/>
        <c:lblOffset val="100"/>
        <c:noMultiLvlLbl val="0"/>
      </c:catAx>
      <c:valAx>
        <c:axId val="634351696"/>
        <c:scaling>
          <c:orientation val="minMax"/>
        </c:scaling>
        <c:delete val="1"/>
        <c:axPos val="b"/>
        <c:majorGridlines/>
        <c:numFmt formatCode="0%" sourceLinked="1"/>
        <c:majorTickMark val="out"/>
        <c:minorTickMark val="none"/>
        <c:tickLblPos val="nextTo"/>
        <c:crossAx val="6343579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'#30-35'!$J$1</c:f>
              <c:strCache>
                <c:ptCount val="1"/>
                <c:pt idx="0">
                  <c:v>91% and Below (Chronic)</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'#30-35'!$I$34:$I$37</c:f>
              <c:strCache>
                <c:ptCount val="4"/>
                <c:pt idx="0">
                  <c:v>ENGLISH ONLY</c:v>
                </c:pt>
                <c:pt idx="1">
                  <c:v>INITIALLY FLUENT ENGLISH PROFICIENCY</c:v>
                </c:pt>
                <c:pt idx="2">
                  <c:v>LIMITED ENGLISH PROFICIENCY</c:v>
                </c:pt>
                <c:pt idx="3">
                  <c:v>RECLASSIFIED FLUENT ENGLISH PROFICIENCY</c:v>
                </c:pt>
              </c:strCache>
            </c:strRef>
          </c:cat>
          <c:val>
            <c:numRef>
              <c:f>'#30-35'!$J$34:$J$37</c:f>
              <c:numCache>
                <c:formatCode>0.0%</c:formatCode>
                <c:ptCount val="4"/>
                <c:pt idx="0">
                  <c:v>0.16833257921654099</c:v>
                </c:pt>
                <c:pt idx="1">
                  <c:v>9.0396801769234009E-2</c:v>
                </c:pt>
                <c:pt idx="2">
                  <c:v>0.15489878354176201</c:v>
                </c:pt>
                <c:pt idx="3">
                  <c:v>9.178503017817799E-2</c:v>
                </c:pt>
              </c:numCache>
            </c:numRef>
          </c:val>
          <c:extLst>
            <c:ext xmlns:c16="http://schemas.microsoft.com/office/drawing/2014/chart" uri="{C3380CC4-5D6E-409C-BE32-E72D297353CC}">
              <c16:uniqueId val="{00000000-8D45-4E75-9611-7589C949CA34}"/>
            </c:ext>
          </c:extLst>
        </c:ser>
        <c:ser>
          <c:idx val="1"/>
          <c:order val="1"/>
          <c:tx>
            <c:strRef>
              <c:f>'#30-35'!$K$1</c:f>
              <c:strCache>
                <c:ptCount val="1"/>
                <c:pt idx="0">
                  <c:v>92 - 95% (Basic)</c:v>
                </c:pt>
              </c:strCache>
            </c:strRef>
          </c:tx>
          <c:spPr>
            <a:solidFill>
              <a:srgbClr val="FFFF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'#30-35'!$I$34:$I$37</c:f>
              <c:strCache>
                <c:ptCount val="4"/>
                <c:pt idx="0">
                  <c:v>ENGLISH ONLY</c:v>
                </c:pt>
                <c:pt idx="1">
                  <c:v>INITIALLY FLUENT ENGLISH PROFICIENCY</c:v>
                </c:pt>
                <c:pt idx="2">
                  <c:v>LIMITED ENGLISH PROFICIENCY</c:v>
                </c:pt>
                <c:pt idx="3">
                  <c:v>RECLASSIFIED FLUENT ENGLISH PROFICIENCY</c:v>
                </c:pt>
              </c:strCache>
            </c:strRef>
          </c:cat>
          <c:val>
            <c:numRef>
              <c:f>'#30-35'!$K$34:$K$37</c:f>
              <c:numCache>
                <c:formatCode>0.0%</c:formatCode>
                <c:ptCount val="4"/>
                <c:pt idx="0">
                  <c:v>0.19191129758362699</c:v>
                </c:pt>
                <c:pt idx="1">
                  <c:v>0.13511674392889</c:v>
                </c:pt>
                <c:pt idx="2">
                  <c:v>0.17231220102185599</c:v>
                </c:pt>
                <c:pt idx="3">
                  <c:v>0.12304745382919501</c:v>
                </c:pt>
              </c:numCache>
            </c:numRef>
          </c:val>
          <c:extLst>
            <c:ext xmlns:c16="http://schemas.microsoft.com/office/drawing/2014/chart" uri="{C3380CC4-5D6E-409C-BE32-E72D297353CC}">
              <c16:uniqueId val="{00000001-8D45-4E75-9611-7589C949CA34}"/>
            </c:ext>
          </c:extLst>
        </c:ser>
        <c:ser>
          <c:idx val="2"/>
          <c:order val="2"/>
          <c:tx>
            <c:strRef>
              <c:f>'#30-35'!$L$1</c:f>
              <c:strCache>
                <c:ptCount val="1"/>
                <c:pt idx="0">
                  <c:v>96 - 100% (Proficient &amp; Advanced)</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'#30-35'!$I$34:$I$37</c:f>
              <c:strCache>
                <c:ptCount val="4"/>
                <c:pt idx="0">
                  <c:v>ENGLISH ONLY</c:v>
                </c:pt>
                <c:pt idx="1">
                  <c:v>INITIALLY FLUENT ENGLISH PROFICIENCY</c:v>
                </c:pt>
                <c:pt idx="2">
                  <c:v>LIMITED ENGLISH PROFICIENCY</c:v>
                </c:pt>
                <c:pt idx="3">
                  <c:v>RECLASSIFIED FLUENT ENGLISH PROFICIENCY</c:v>
                </c:pt>
              </c:strCache>
            </c:strRef>
          </c:cat>
          <c:val>
            <c:numRef>
              <c:f>'#30-35'!$L$34:$L$37</c:f>
              <c:numCache>
                <c:formatCode>0.0%</c:formatCode>
                <c:ptCount val="4"/>
                <c:pt idx="0">
                  <c:v>0.63975612319983211</c:v>
                </c:pt>
                <c:pt idx="1">
                  <c:v>0.77448645430187502</c:v>
                </c:pt>
                <c:pt idx="2">
                  <c:v>0.67278901543638203</c:v>
                </c:pt>
                <c:pt idx="3">
                  <c:v>0.78516751599262702</c:v>
                </c:pt>
              </c:numCache>
            </c:numRef>
          </c:val>
          <c:extLst>
            <c:ext xmlns:c16="http://schemas.microsoft.com/office/drawing/2014/chart" uri="{C3380CC4-5D6E-409C-BE32-E72D297353CC}">
              <c16:uniqueId val="{00000002-8D45-4E75-9611-7589C949CA34}"/>
            </c:ext>
          </c:extLst>
        </c:ser>
        <c:dLbls>
          <c:dLblPos val="ctr"/>
          <c:showLegendKey val="0"/>
          <c:showVal val="1"/>
          <c:showCatName val="0"/>
          <c:showSerName val="0"/>
          <c:showPercent val="0"/>
          <c:showBubbleSize val="0"/>
        </c:dLbls>
        <c:gapWidth val="150"/>
        <c:overlap val="100"/>
        <c:axId val="634349736"/>
        <c:axId val="634350520"/>
      </c:barChart>
      <c:catAx>
        <c:axId val="634349736"/>
        <c:scaling>
          <c:orientation val="maxMin"/>
        </c:scaling>
        <c:delete val="0"/>
        <c:axPos val="l"/>
        <c:majorGridlines/>
        <c:numFmt formatCode="General" sourceLinked="0"/>
        <c:majorTickMark val="out"/>
        <c:minorTickMark val="none"/>
        <c:tickLblPos val="nextTo"/>
        <c:crossAx val="634350520"/>
        <c:crosses val="autoZero"/>
        <c:auto val="1"/>
        <c:lblAlgn val="ctr"/>
        <c:lblOffset val="100"/>
        <c:noMultiLvlLbl val="0"/>
      </c:catAx>
      <c:valAx>
        <c:axId val="634350520"/>
        <c:scaling>
          <c:orientation val="minMax"/>
        </c:scaling>
        <c:delete val="1"/>
        <c:axPos val="t"/>
        <c:majorGridlines/>
        <c:numFmt formatCode="0%" sourceLinked="1"/>
        <c:majorTickMark val="out"/>
        <c:minorTickMark val="none"/>
        <c:tickLblPos val="nextTo"/>
        <c:crossAx val="634349736"/>
        <c:crosses val="autoZero"/>
        <c:crossBetween val="between"/>
      </c:valAx>
    </c:plotArea>
    <c:legend>
      <c:legendPos val="b"/>
      <c:layout/>
      <c:overlay val="0"/>
    </c:legend>
    <c:plotVisOnly val="1"/>
    <c:dispBlanksAs val="gap"/>
    <c:showDLblsOverMax val="0"/>
  </c:chart>
  <c:txPr>
    <a:bodyPr/>
    <a:lstStyle/>
    <a:p>
      <a:pPr>
        <a:defRPr sz="105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'#37-42'!$L$1</c:f>
              <c:strCache>
                <c:ptCount val="1"/>
                <c:pt idx="0">
                  <c:v>91% and Below (Chronic)</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'#37-42'!$K$22:$K$23</c:f>
              <c:strCache>
                <c:ptCount val="2"/>
                <c:pt idx="0">
                  <c:v>YES</c:v>
                </c:pt>
                <c:pt idx="1">
                  <c:v>NO</c:v>
                </c:pt>
              </c:strCache>
            </c:strRef>
          </c:cat>
          <c:val>
            <c:numRef>
              <c:f>'#37-42'!$L$22:$L$23</c:f>
              <c:numCache>
                <c:formatCode>0.0%</c:formatCode>
                <c:ptCount val="2"/>
                <c:pt idx="0">
                  <c:v>0.157124808632709</c:v>
                </c:pt>
                <c:pt idx="1">
                  <c:v>0.10687907240276801</c:v>
                </c:pt>
              </c:numCache>
            </c:numRef>
          </c:val>
          <c:extLst>
            <c:ext xmlns:c16="http://schemas.microsoft.com/office/drawing/2014/chart" uri="{C3380CC4-5D6E-409C-BE32-E72D297353CC}">
              <c16:uniqueId val="{00000000-E4B1-4E35-BAEB-B587C3A02165}"/>
            </c:ext>
          </c:extLst>
        </c:ser>
        <c:ser>
          <c:idx val="1"/>
          <c:order val="1"/>
          <c:tx>
            <c:strRef>
              <c:f>'#37-42'!$M$1</c:f>
              <c:strCache>
                <c:ptCount val="1"/>
                <c:pt idx="0">
                  <c:v>92 - 95% (Basic)</c:v>
                </c:pt>
              </c:strCache>
            </c:strRef>
          </c:tx>
          <c:spPr>
            <a:solidFill>
              <a:srgbClr val="FFFF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'#37-42'!$K$22:$K$23</c:f>
              <c:strCache>
                <c:ptCount val="2"/>
                <c:pt idx="0">
                  <c:v>YES</c:v>
                </c:pt>
                <c:pt idx="1">
                  <c:v>NO</c:v>
                </c:pt>
              </c:strCache>
            </c:strRef>
          </c:cat>
          <c:val>
            <c:numRef>
              <c:f>'#37-42'!$M$22:$M$23</c:f>
              <c:numCache>
                <c:formatCode>0.0%</c:formatCode>
                <c:ptCount val="2"/>
                <c:pt idx="0">
                  <c:v>0.16908693648835399</c:v>
                </c:pt>
                <c:pt idx="1">
                  <c:v>0.155869318871666</c:v>
                </c:pt>
              </c:numCache>
            </c:numRef>
          </c:val>
          <c:extLst>
            <c:ext xmlns:c16="http://schemas.microsoft.com/office/drawing/2014/chart" uri="{C3380CC4-5D6E-409C-BE32-E72D297353CC}">
              <c16:uniqueId val="{00000001-E4B1-4E35-BAEB-B587C3A02165}"/>
            </c:ext>
          </c:extLst>
        </c:ser>
        <c:ser>
          <c:idx val="2"/>
          <c:order val="2"/>
          <c:tx>
            <c:strRef>
              <c:f>'#37-42'!$N$1</c:f>
              <c:strCache>
                <c:ptCount val="1"/>
                <c:pt idx="0">
                  <c:v>96 - 100% (Proficient &amp; Advanced)</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'#37-42'!$K$22:$K$23</c:f>
              <c:strCache>
                <c:ptCount val="2"/>
                <c:pt idx="0">
                  <c:v>YES</c:v>
                </c:pt>
                <c:pt idx="1">
                  <c:v>NO</c:v>
                </c:pt>
              </c:strCache>
            </c:strRef>
          </c:cat>
          <c:val>
            <c:numRef>
              <c:f>'#37-42'!$N$22:$N$23</c:f>
              <c:numCache>
                <c:formatCode>0.0%</c:formatCode>
                <c:ptCount val="2"/>
                <c:pt idx="0">
                  <c:v>0.6737882548789369</c:v>
                </c:pt>
                <c:pt idx="1">
                  <c:v>0.73725160872556494</c:v>
                </c:pt>
              </c:numCache>
            </c:numRef>
          </c:val>
          <c:extLst>
            <c:ext xmlns:c16="http://schemas.microsoft.com/office/drawing/2014/chart" uri="{C3380CC4-5D6E-409C-BE32-E72D297353CC}">
              <c16:uniqueId val="{00000002-E4B1-4E35-BAEB-B587C3A02165}"/>
            </c:ext>
          </c:extLst>
        </c:ser>
        <c:dLbls>
          <c:dLblPos val="ctr"/>
          <c:showLegendKey val="0"/>
          <c:showVal val="1"/>
          <c:showCatName val="0"/>
          <c:showSerName val="0"/>
          <c:showPercent val="0"/>
          <c:showBubbleSize val="0"/>
        </c:dLbls>
        <c:gapWidth val="150"/>
        <c:overlap val="100"/>
        <c:axId val="634358360"/>
        <c:axId val="634348168"/>
      </c:barChart>
      <c:catAx>
        <c:axId val="634358360"/>
        <c:scaling>
          <c:orientation val="maxMin"/>
        </c:scaling>
        <c:delete val="0"/>
        <c:axPos val="l"/>
        <c:majorGridlines/>
        <c:numFmt formatCode="General" sourceLinked="0"/>
        <c:majorTickMark val="out"/>
        <c:minorTickMark val="none"/>
        <c:tickLblPos val="nextTo"/>
        <c:crossAx val="634348168"/>
        <c:crosses val="autoZero"/>
        <c:auto val="1"/>
        <c:lblAlgn val="ctr"/>
        <c:lblOffset val="100"/>
        <c:noMultiLvlLbl val="0"/>
      </c:catAx>
      <c:valAx>
        <c:axId val="634348168"/>
        <c:scaling>
          <c:orientation val="minMax"/>
        </c:scaling>
        <c:delete val="1"/>
        <c:axPos val="t"/>
        <c:majorGridlines/>
        <c:numFmt formatCode="0%" sourceLinked="1"/>
        <c:majorTickMark val="out"/>
        <c:minorTickMark val="none"/>
        <c:tickLblPos val="nextTo"/>
        <c:crossAx val="634358360"/>
        <c:crosses val="autoZero"/>
        <c:crossBetween val="between"/>
      </c:valAx>
    </c:plotArea>
    <c:legend>
      <c:legendPos val="b"/>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0.74424</cdr:x>
      <cdr:y>0.32648</cdr:y>
    </cdr:from>
    <cdr:to>
      <cdr:x>0.80382</cdr:x>
      <cdr:y>0.83841</cdr:y>
    </cdr:to>
    <cdr:sp macro="" textlink="">
      <cdr:nvSpPr>
        <cdr:cNvPr id="2" name="Rectangle 1"/>
        <cdr:cNvSpPr/>
      </cdr:nvSpPr>
      <cdr:spPr>
        <a:xfrm xmlns:a="http://schemas.openxmlformats.org/drawingml/2006/main">
          <a:off x="6663554" y="2007277"/>
          <a:ext cx="533449" cy="3147468"/>
        </a:xfrm>
        <a:prstGeom xmlns:a="http://schemas.openxmlformats.org/drawingml/2006/main" prst="rect">
          <a:avLst/>
        </a:prstGeom>
        <a:solidFill xmlns:a="http://schemas.openxmlformats.org/drawingml/2006/main">
          <a:schemeClr val="bg1">
            <a:alpha val="23000"/>
          </a:schemeClr>
        </a:solidFill>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0.75256</cdr:x>
      <cdr:y>0.18493</cdr:y>
    </cdr:from>
    <cdr:to>
      <cdr:x>0.80639</cdr:x>
      <cdr:y>0.31539</cdr:y>
    </cdr:to>
    <cdr:sp macro="" textlink="">
      <cdr:nvSpPr>
        <cdr:cNvPr id="3" name="Down Arrow 2"/>
        <cdr:cNvSpPr/>
      </cdr:nvSpPr>
      <cdr:spPr>
        <a:xfrm xmlns:a="http://schemas.openxmlformats.org/drawingml/2006/main">
          <a:off x="6738047" y="1136994"/>
          <a:ext cx="481967" cy="802099"/>
        </a:xfrm>
        <a:prstGeom xmlns:a="http://schemas.openxmlformats.org/drawingml/2006/main" prst="downArrow">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0.14049</cdr:x>
      <cdr:y>0.16229</cdr:y>
    </cdr:from>
    <cdr:to>
      <cdr:x>0.26553</cdr:x>
      <cdr:y>0.85753</cdr:y>
    </cdr:to>
    <cdr:sp macro="" textlink="">
      <cdr:nvSpPr>
        <cdr:cNvPr id="3" name="Rectangle 2"/>
        <cdr:cNvSpPr/>
      </cdr:nvSpPr>
      <cdr:spPr>
        <a:xfrm xmlns:a="http://schemas.openxmlformats.org/drawingml/2006/main">
          <a:off x="1226287" y="1012938"/>
          <a:ext cx="1091433" cy="4339225"/>
        </a:xfrm>
        <a:prstGeom xmlns:a="http://schemas.openxmlformats.org/drawingml/2006/main" prst="rect">
          <a:avLst/>
        </a:prstGeom>
        <a:solidFill xmlns:a="http://schemas.openxmlformats.org/drawingml/2006/main">
          <a:schemeClr val="bg1">
            <a:alpha val="23000"/>
          </a:schemeClr>
        </a:solidFill>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0.7442</cdr:x>
      <cdr:y>0.1731</cdr:y>
    </cdr:from>
    <cdr:to>
      <cdr:x>0.80566</cdr:x>
      <cdr:y>0.85816</cdr:y>
    </cdr:to>
    <cdr:sp macro="" textlink="">
      <cdr:nvSpPr>
        <cdr:cNvPr id="4" name="Rectangle 3"/>
        <cdr:cNvSpPr/>
      </cdr:nvSpPr>
      <cdr:spPr>
        <a:xfrm xmlns:a="http://schemas.openxmlformats.org/drawingml/2006/main">
          <a:off x="6495785" y="1080361"/>
          <a:ext cx="536457" cy="4275725"/>
        </a:xfrm>
        <a:prstGeom xmlns:a="http://schemas.openxmlformats.org/drawingml/2006/main" prst="rect">
          <a:avLst/>
        </a:prstGeom>
        <a:solidFill xmlns:a="http://schemas.openxmlformats.org/drawingml/2006/main">
          <a:schemeClr val="bg1">
            <a:alpha val="23000"/>
          </a:schemeClr>
        </a:solidFill>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ACEF9B90-CA50-4819-807C-FE2BDC03969C}" type="datetimeFigureOut">
              <a:rPr lang="en-US" smtClean="0"/>
              <a:t>4/19/2017</a:t>
            </a:fld>
            <a:endParaRPr lang="es-CO"/>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E786C9C8-46A9-496D-8903-0E3C3C2137B7}" type="slidenum">
              <a:rPr lang="en-US" smtClean="0"/>
              <a:t>‹#›</a:t>
            </a:fld>
            <a:endParaRPr lang="es-CO"/>
          </a:p>
        </p:txBody>
      </p:sp>
    </p:spTree>
    <p:extLst>
      <p:ext uri="{BB962C8B-B14F-4D97-AF65-F5344CB8AC3E}">
        <p14:creationId xmlns:p14="http://schemas.microsoft.com/office/powerpoint/2010/main" val="4147389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DFE8ECE-32C9-4033-8BC6-90310E5C7D6D}" type="datetimeFigureOut">
              <a:rPr lang="en-US" smtClean="0"/>
              <a:t>4/19/2017</a:t>
            </a:fld>
            <a:endParaRPr lang="es-CO"/>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C7ADAED-4B85-4420-A06A-A27023AA0B7F}" type="slidenum">
              <a:rPr lang="en-US" smtClean="0"/>
              <a:t>‹#›</a:t>
            </a:fld>
            <a:endParaRPr lang="es-CO"/>
          </a:p>
        </p:txBody>
      </p:sp>
    </p:spTree>
    <p:extLst>
      <p:ext uri="{BB962C8B-B14F-4D97-AF65-F5344CB8AC3E}">
        <p14:creationId xmlns:p14="http://schemas.microsoft.com/office/powerpoint/2010/main" val="326762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59331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9430" y="3217889"/>
            <a:ext cx="7437120" cy="3154680"/>
          </a:xfrm>
        </p:spPr>
        <p:txBody>
          <a:bodyPr/>
          <a:lstStyle/>
          <a:p>
            <a:r>
              <a:rPr lang="en-US" sz="1600" b="1" dirty="0"/>
              <a:t>On the other end of the attendance bands, we track the rates of students attending at/above 96% attendance;</a:t>
            </a:r>
          </a:p>
          <a:p>
            <a:endParaRPr lang="en-US" sz="1600" b="1" dirty="0"/>
          </a:p>
          <a:p>
            <a:r>
              <a:rPr lang="en-US" sz="1600" b="1" dirty="0"/>
              <a:t>While we have seen increases in the % of students attending at our 96% goal, rates are still unacceptably low among many grade levels, particularly our youngest students, high school students, and students receiving special education services.</a:t>
            </a:r>
          </a:p>
          <a:p>
            <a:endParaRPr lang="en-US" sz="1600" b="1" dirty="0"/>
          </a:p>
          <a:p>
            <a:endParaRPr lang="en-US" sz="1600" b="1" dirty="0"/>
          </a:p>
        </p:txBody>
      </p:sp>
      <p:sp>
        <p:nvSpPr>
          <p:cNvPr id="4" name="Slide Number Placeholder 3"/>
          <p:cNvSpPr>
            <a:spLocks noGrp="1"/>
          </p:cNvSpPr>
          <p:nvPr>
            <p:ph type="sldNum" sz="quarter" idx="10"/>
          </p:nvPr>
        </p:nvSpPr>
        <p:spPr/>
        <p:txBody>
          <a:bodyPr/>
          <a:lstStyle/>
          <a:p>
            <a:pPr>
              <a:defRPr/>
            </a:pPr>
            <a:fld id="{06EF2A8E-4079-4EFE-B6F5-8A5AC1286FFE}" type="slidenum">
              <a:rPr lang="en-US" smtClean="0"/>
              <a:pPr>
                <a:defRPr/>
              </a:pPr>
              <a:t>12</a:t>
            </a:fld>
            <a:endParaRPr lang="en-US"/>
          </a:p>
        </p:txBody>
      </p:sp>
    </p:spTree>
    <p:extLst>
      <p:ext uri="{BB962C8B-B14F-4D97-AF65-F5344CB8AC3E}">
        <p14:creationId xmlns:p14="http://schemas.microsoft.com/office/powerpoint/2010/main" val="296951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527050"/>
            <a:ext cx="2786062" cy="2089150"/>
          </a:xfrm>
        </p:spPr>
      </p:sp>
      <p:sp>
        <p:nvSpPr>
          <p:cNvPr id="3" name="Notes Placeholder 2"/>
          <p:cNvSpPr>
            <a:spLocks noGrp="1"/>
          </p:cNvSpPr>
          <p:nvPr>
            <p:ph type="body" idx="1"/>
          </p:nvPr>
        </p:nvSpPr>
        <p:spPr>
          <a:xfrm>
            <a:off x="1010478" y="2643266"/>
            <a:ext cx="7437120" cy="4367134"/>
          </a:xfrm>
        </p:spPr>
        <p:txBody>
          <a:bodyPr/>
          <a:lstStyle/>
          <a:p>
            <a:r>
              <a:rPr lang="en-US" sz="1600" b="1" dirty="0"/>
              <a:t>Here is LAUSD’s chronic absence data for each of the last four school years by grade level;</a:t>
            </a:r>
          </a:p>
          <a:p>
            <a:endParaRPr lang="en-US" sz="1600" b="1" dirty="0"/>
          </a:p>
          <a:p>
            <a:r>
              <a:rPr lang="en-US" sz="1600" b="1" dirty="0"/>
              <a:t>Data consistently demonstrates higher levels of chronic absence among our youngest students, Grade 9 students, and students receiving special education services;  Overall, we have seen a reduction in the % of students who were chronically absent in each of the last four school years, but still, about 13 out of every 100 LAUSD students missed three or more weeks of school last year.  This equates to about 80,000 students.</a:t>
            </a:r>
          </a:p>
          <a:p>
            <a:endParaRPr lang="en-US" sz="1600" b="1" dirty="0"/>
          </a:p>
          <a:p>
            <a:r>
              <a:rPr lang="en-US" sz="1600" b="1" dirty="0"/>
              <a:t>We have also found a pattern of disproportionality (higher absenteeism) among our African American students, who have been significantly over-represented among students who were chronically absent.</a:t>
            </a:r>
          </a:p>
        </p:txBody>
      </p:sp>
      <p:sp>
        <p:nvSpPr>
          <p:cNvPr id="4" name="Slide Number Placeholder 3"/>
          <p:cNvSpPr>
            <a:spLocks noGrp="1"/>
          </p:cNvSpPr>
          <p:nvPr>
            <p:ph type="sldNum" sz="quarter" idx="10"/>
          </p:nvPr>
        </p:nvSpPr>
        <p:spPr/>
        <p:txBody>
          <a:bodyPr/>
          <a:lstStyle/>
          <a:p>
            <a:pPr>
              <a:defRPr/>
            </a:pPr>
            <a:fld id="{06EF2A8E-4079-4EFE-B6F5-8A5AC1286FFE}" type="slidenum">
              <a:rPr lang="en-US" smtClean="0"/>
              <a:pPr>
                <a:defRPr/>
              </a:pPr>
              <a:t>13</a:t>
            </a:fld>
            <a:endParaRPr lang="en-US"/>
          </a:p>
        </p:txBody>
      </p:sp>
    </p:spTree>
    <p:extLst>
      <p:ext uri="{BB962C8B-B14F-4D97-AF65-F5344CB8AC3E}">
        <p14:creationId xmlns:p14="http://schemas.microsoft.com/office/powerpoint/2010/main" val="6624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dirty="0"/>
              <a:t>To maintain Prof/Adv attendance,</a:t>
            </a:r>
            <a:r>
              <a:rPr lang="en-US" baseline="0" dirty="0"/>
              <a:t> a student should not be absent more than 1 day for every 25 days. This is a “pacing” method for our students and families and a way for us to gauge how students are progressing with attendance. This chart gives an easy way of understand this pacing for each month. </a:t>
            </a:r>
          </a:p>
          <a:p>
            <a:pPr defTabSz="920618">
              <a:defRPr/>
            </a:pPr>
            <a:endParaRPr lang="en-US" baseline="0" dirty="0"/>
          </a:p>
          <a:p>
            <a:pPr defTabSz="920618">
              <a:defRPr/>
            </a:pPr>
            <a:r>
              <a:rPr lang="en-US" baseline="0" dirty="0"/>
              <a:t>How many days can a student miss to still be considered as having Prof/Adv. Attendance by the end of November? Answer: No more than 2 absences. </a:t>
            </a:r>
          </a:p>
          <a:p>
            <a:pPr defTabSz="920618">
              <a:defRPr/>
            </a:pPr>
            <a:endParaRPr lang="en-US" baseline="0" dirty="0"/>
          </a:p>
          <a:p>
            <a:pPr defTabSz="920618">
              <a:defRPr/>
            </a:pPr>
            <a:r>
              <a:rPr lang="en-US" baseline="0" dirty="0"/>
              <a:t>Reference tool that gives the calendar of instructional days and the number of absences by band. </a:t>
            </a:r>
            <a:endParaRPr lang="en-US" dirty="0"/>
          </a:p>
        </p:txBody>
      </p:sp>
      <p:sp>
        <p:nvSpPr>
          <p:cNvPr id="4" name="Slide Number Placeholder 3"/>
          <p:cNvSpPr>
            <a:spLocks noGrp="1"/>
          </p:cNvSpPr>
          <p:nvPr>
            <p:ph type="sldNum" sz="quarter" idx="10"/>
          </p:nvPr>
        </p:nvSpPr>
        <p:spPr/>
        <p:txBody>
          <a:bodyPr/>
          <a:lstStyle/>
          <a:p>
            <a:fld id="{790D833A-2563-4BAA-BB58-6BCB943C0743}" type="slidenum">
              <a:rPr lang="en-US" smtClean="0"/>
              <a:pPr/>
              <a:t>14</a:t>
            </a:fld>
            <a:endParaRPr lang="en-US" dirty="0"/>
          </a:p>
        </p:txBody>
      </p:sp>
    </p:spTree>
    <p:extLst>
      <p:ext uri="{BB962C8B-B14F-4D97-AF65-F5344CB8AC3E}">
        <p14:creationId xmlns:p14="http://schemas.microsoft.com/office/powerpoint/2010/main" val="90697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949A7-D5C3-4601-A968-CB64E2C2FB7C}" type="slidenum">
              <a:rPr lang="en-US" altLang="en-US" smtClean="0"/>
              <a:pPr/>
              <a:t>15</a:t>
            </a:fld>
            <a:endParaRPr lang="en-US" altLang="en-US" dirty="0"/>
          </a:p>
        </p:txBody>
      </p:sp>
    </p:spTree>
    <p:extLst>
      <p:ext uri="{BB962C8B-B14F-4D97-AF65-F5344CB8AC3E}">
        <p14:creationId xmlns:p14="http://schemas.microsoft.com/office/powerpoint/2010/main" val="259444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949A7-D5C3-4601-A968-CB64E2C2FB7C}" type="slidenum">
              <a:rPr lang="en-US" altLang="en-US" smtClean="0"/>
              <a:pPr/>
              <a:t>16</a:t>
            </a:fld>
            <a:endParaRPr lang="en-US" altLang="en-US" dirty="0"/>
          </a:p>
        </p:txBody>
      </p:sp>
    </p:spTree>
    <p:extLst>
      <p:ext uri="{BB962C8B-B14F-4D97-AF65-F5344CB8AC3E}">
        <p14:creationId xmlns:p14="http://schemas.microsoft.com/office/powerpoint/2010/main" val="304644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9949A7-D5C3-4601-A968-CB64E2C2FB7C}" type="slidenum">
              <a:rPr lang="en-US" altLang="en-US" smtClean="0"/>
              <a:pPr/>
              <a:t>17</a:t>
            </a:fld>
            <a:endParaRPr lang="en-US" altLang="en-US" dirty="0"/>
          </a:p>
        </p:txBody>
      </p:sp>
    </p:spTree>
    <p:extLst>
      <p:ext uri="{BB962C8B-B14F-4D97-AF65-F5344CB8AC3E}">
        <p14:creationId xmlns:p14="http://schemas.microsoft.com/office/powerpoint/2010/main" val="258203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949A7-D5C3-4601-A968-CB64E2C2FB7C}" type="slidenum">
              <a:rPr lang="en-US" altLang="en-US" smtClean="0"/>
              <a:pPr/>
              <a:t>18</a:t>
            </a:fld>
            <a:endParaRPr lang="en-US" altLang="en-US" dirty="0"/>
          </a:p>
        </p:txBody>
      </p:sp>
    </p:spTree>
    <p:extLst>
      <p:ext uri="{BB962C8B-B14F-4D97-AF65-F5344CB8AC3E}">
        <p14:creationId xmlns:p14="http://schemas.microsoft.com/office/powerpoint/2010/main" val="84146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6920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63" name="备注占位符 2"/>
          <p:cNvSpPr>
            <a:spLocks noGrp="1"/>
          </p:cNvSpPr>
          <p:nvPr>
            <p:ph type="body" idx="1"/>
          </p:nvPr>
        </p:nvSpPr>
        <p:spPr bwMode="auto">
          <a:noFill/>
        </p:spPr>
        <p:txBody>
          <a:bodyPr/>
          <a:lstStyle/>
          <a:p>
            <a:pPr eaLnBrk="1" hangingPunct="1">
              <a:spcBef>
                <a:spcPct val="0"/>
              </a:spcBef>
            </a:pPr>
            <a:endParaRPr lang="en-US" dirty="0" smtClean="0">
              <a:latin typeface="Arial" charset="0"/>
            </a:endParaRPr>
          </a:p>
        </p:txBody>
      </p:sp>
      <p:sp>
        <p:nvSpPr>
          <p:cNvPr id="143364" name="灯片编号占位符 3"/>
          <p:cNvSpPr>
            <a:spLocks noGrp="1"/>
          </p:cNvSpPr>
          <p:nvPr>
            <p:ph type="sldNum" sz="quarter" idx="5"/>
          </p:nvPr>
        </p:nvSpPr>
        <p:spPr bwMode="auto">
          <a:ln>
            <a:miter lim="800000"/>
            <a:headEnd/>
            <a:tailEnd/>
          </a:ln>
        </p:spPr>
        <p:txBody>
          <a:bodyPr/>
          <a:lstStyle/>
          <a:p>
            <a:pPr>
              <a:defRPr/>
            </a:pPr>
            <a:fld id="{B2064803-4CCD-4A9D-A68A-F173F3CFF83F}" type="slidenum">
              <a:rPr lang="zh-CN" altLang="en-US" smtClean="0"/>
              <a:pPr>
                <a:defRPr/>
              </a:pPr>
              <a:t>21</a:t>
            </a:fld>
            <a:endParaRPr lang="en-US" altLang="zh-CN" smtClean="0"/>
          </a:p>
        </p:txBody>
      </p:sp>
    </p:spTree>
    <p:extLst>
      <p:ext uri="{BB962C8B-B14F-4D97-AF65-F5344CB8AC3E}">
        <p14:creationId xmlns:p14="http://schemas.microsoft.com/office/powerpoint/2010/main" val="340388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23</a:t>
            </a:fld>
            <a:endParaRPr lang="en-US" altLang="en-US" dirty="0"/>
          </a:p>
        </p:txBody>
      </p:sp>
    </p:spTree>
    <p:extLst>
      <p:ext uri="{BB962C8B-B14F-4D97-AF65-F5344CB8AC3E}">
        <p14:creationId xmlns:p14="http://schemas.microsoft.com/office/powerpoint/2010/main" val="79131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6646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headEnd/>
            <a:tailEnd/>
          </a:ln>
        </p:spPr>
      </p:sp>
      <p:sp>
        <p:nvSpPr>
          <p:cNvPr id="97283" name="备注占位符 2"/>
          <p:cNvSpPr>
            <a:spLocks noGrp="1"/>
          </p:cNvSpPr>
          <p:nvPr>
            <p:ph type="body" idx="1"/>
          </p:nvPr>
        </p:nvSpPr>
        <p:spPr bwMode="auto">
          <a:noFill/>
        </p:spPr>
        <p:txBody>
          <a:bodyPr/>
          <a:lstStyle/>
          <a:p>
            <a:r>
              <a:rPr lang="en-US" dirty="0" smtClean="0">
                <a:solidFill>
                  <a:srgbClr val="293B97"/>
                </a:solidFill>
              </a:rPr>
              <a:t>Reference</a:t>
            </a:r>
            <a:r>
              <a:rPr lang="en-US" baseline="0" dirty="0" smtClean="0">
                <a:solidFill>
                  <a:srgbClr val="293B97"/>
                </a:solidFill>
              </a:rPr>
              <a:t> the mission statement/schools selected handout</a:t>
            </a:r>
            <a:endParaRPr lang="en-US" dirty="0" smtClean="0">
              <a:solidFill>
                <a:srgbClr val="293B97"/>
              </a:solidFill>
            </a:endParaRPr>
          </a:p>
          <a:p>
            <a:endParaRPr lang="en-US" dirty="0" smtClean="0">
              <a:solidFill>
                <a:srgbClr val="293B97"/>
              </a:solidFill>
            </a:endParaRPr>
          </a:p>
          <a:p>
            <a:pPr eaLnBrk="1" hangingPunct="1">
              <a:spcBef>
                <a:spcPct val="0"/>
              </a:spcBef>
            </a:pPr>
            <a:r>
              <a:rPr lang="en-US" dirty="0" smtClean="0"/>
              <a:t>In response to the critical need for attendance improvement in Kindergarten and Grade 9, the LAUSD launched the Attendance Improvement Program (AIP) in September of 2011.  The AIP serves schools with the lowest rates of Proficient/Advanced (96% or higher) attendance in Kindergarten or Grade 9.</a:t>
            </a:r>
          </a:p>
        </p:txBody>
      </p:sp>
      <p:sp>
        <p:nvSpPr>
          <p:cNvPr id="97284" name="灯片编号占位符 3"/>
          <p:cNvSpPr>
            <a:spLocks noGrp="1"/>
          </p:cNvSpPr>
          <p:nvPr>
            <p:ph type="sldNum" sz="quarter" idx="5"/>
          </p:nvPr>
        </p:nvSpPr>
        <p:spPr bwMode="auto">
          <a:ln>
            <a:miter lim="800000"/>
            <a:headEnd/>
            <a:tailEnd/>
          </a:ln>
        </p:spPr>
        <p:txBody>
          <a:bodyPr/>
          <a:lstStyle/>
          <a:p>
            <a:pPr>
              <a:defRPr/>
            </a:pPr>
            <a:fld id="{318B532F-73DE-404D-890B-9C0F1DADB6C3}" type="slidenum">
              <a:rPr lang="zh-CN" altLang="en-US" smtClean="0"/>
              <a:pPr>
                <a:defRPr/>
              </a:pPr>
              <a:t>24</a:t>
            </a:fld>
            <a:endParaRPr lang="en-US" altLang="zh-CN" smtClean="0"/>
          </a:p>
        </p:txBody>
      </p:sp>
    </p:spTree>
    <p:extLst>
      <p:ext uri="{BB962C8B-B14F-4D97-AF65-F5344CB8AC3E}">
        <p14:creationId xmlns:p14="http://schemas.microsoft.com/office/powerpoint/2010/main" val="2492008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63" name="备注占位符 2"/>
          <p:cNvSpPr>
            <a:spLocks noGrp="1"/>
          </p:cNvSpPr>
          <p:nvPr>
            <p:ph type="body" idx="1"/>
          </p:nvPr>
        </p:nvSpPr>
        <p:spPr bwMode="auto">
          <a:noFill/>
        </p:spPr>
        <p:txBody>
          <a:bodyPr/>
          <a:lstStyle/>
          <a:p>
            <a:pPr eaLnBrk="1" hangingPunct="1">
              <a:spcBef>
                <a:spcPct val="0"/>
              </a:spcBef>
            </a:pPr>
            <a:r>
              <a:rPr lang="en-US" dirty="0" smtClean="0">
                <a:latin typeface="Arial" charset="0"/>
              </a:rPr>
              <a:t>By</a:t>
            </a:r>
            <a:r>
              <a:rPr lang="en-US" baseline="0" dirty="0" smtClean="0">
                <a:latin typeface="Arial" charset="0"/>
              </a:rPr>
              <a:t> providing universal incentives, we are reaching more students.  This is directly related to our success as a program.  </a:t>
            </a:r>
            <a:endParaRPr lang="en-US" dirty="0" smtClean="0">
              <a:latin typeface="Arial" charset="0"/>
            </a:endParaRPr>
          </a:p>
        </p:txBody>
      </p:sp>
      <p:sp>
        <p:nvSpPr>
          <p:cNvPr id="143364" name="灯片编号占位符 3"/>
          <p:cNvSpPr>
            <a:spLocks noGrp="1"/>
          </p:cNvSpPr>
          <p:nvPr>
            <p:ph type="sldNum" sz="quarter" idx="5"/>
          </p:nvPr>
        </p:nvSpPr>
        <p:spPr bwMode="auto">
          <a:ln>
            <a:miter lim="800000"/>
            <a:headEnd/>
            <a:tailEnd/>
          </a:ln>
        </p:spPr>
        <p:txBody>
          <a:bodyPr/>
          <a:lstStyle/>
          <a:p>
            <a:pPr>
              <a:defRPr/>
            </a:pPr>
            <a:fld id="{B2064803-4CCD-4A9D-A68A-F173F3CFF83F}" type="slidenum">
              <a:rPr lang="zh-CN" altLang="en-US" smtClean="0"/>
              <a:pPr>
                <a:defRPr/>
              </a:pPr>
              <a:t>25</a:t>
            </a:fld>
            <a:endParaRPr lang="en-US" altLang="zh-CN" smtClean="0"/>
          </a:p>
        </p:txBody>
      </p:sp>
    </p:spTree>
    <p:extLst>
      <p:ext uri="{BB962C8B-B14F-4D97-AF65-F5344CB8AC3E}">
        <p14:creationId xmlns:p14="http://schemas.microsoft.com/office/powerpoint/2010/main" val="1912197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headEnd/>
            <a:tailEnd/>
          </a:ln>
        </p:spPr>
      </p:sp>
      <p:sp>
        <p:nvSpPr>
          <p:cNvPr id="101379" name="备注占位符 2"/>
          <p:cNvSpPr>
            <a:spLocks noGrp="1"/>
          </p:cNvSpPr>
          <p:nvPr>
            <p:ph type="body" idx="1"/>
          </p:nvPr>
        </p:nvSpPr>
        <p:spPr bwMode="auto">
          <a:noFill/>
        </p:spPr>
        <p:txBody>
          <a:bodyPr/>
          <a:lstStyle/>
          <a:p>
            <a:pPr eaLnBrk="1" hangingPunct="1">
              <a:spcBef>
                <a:spcPct val="0"/>
              </a:spcBef>
            </a:pPr>
            <a:r>
              <a:rPr lang="en-US" dirty="0" smtClean="0"/>
              <a:t>This slide is word</a:t>
            </a:r>
            <a:r>
              <a:rPr lang="en-US" baseline="0" dirty="0" smtClean="0"/>
              <a:t> heavy but not sure you wanted me to make another slide out of it :/</a:t>
            </a:r>
            <a:endParaRPr lang="en-US" dirty="0" smtClean="0"/>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p:txBody>
      </p:sp>
      <p:sp>
        <p:nvSpPr>
          <p:cNvPr id="101380" name="灯片编号占位符 3"/>
          <p:cNvSpPr>
            <a:spLocks noGrp="1"/>
          </p:cNvSpPr>
          <p:nvPr>
            <p:ph type="sldNum" sz="quarter" idx="5"/>
          </p:nvPr>
        </p:nvSpPr>
        <p:spPr bwMode="auto">
          <a:ln>
            <a:miter lim="800000"/>
            <a:headEnd/>
            <a:tailEnd/>
          </a:ln>
        </p:spPr>
        <p:txBody>
          <a:bodyPr/>
          <a:lstStyle/>
          <a:p>
            <a:pPr>
              <a:defRPr/>
            </a:pPr>
            <a:fld id="{A64F224B-4FBF-47AB-972D-C92B5C8EAAA2}" type="slidenum">
              <a:rPr lang="zh-CN" altLang="en-US" smtClean="0"/>
              <a:pPr>
                <a:defRPr/>
              </a:pPr>
              <a:t>26</a:t>
            </a:fld>
            <a:endParaRPr lang="en-US" altLang="zh-CN" smtClean="0"/>
          </a:p>
        </p:txBody>
      </p:sp>
    </p:spTree>
    <p:extLst>
      <p:ext uri="{BB962C8B-B14F-4D97-AF65-F5344CB8AC3E}">
        <p14:creationId xmlns:p14="http://schemas.microsoft.com/office/powerpoint/2010/main" val="194222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D8D079-636A-4E47-9F8F-346693C169F1}" type="slidenum">
              <a:rPr lang="zh-CN" altLang="en-US" smtClean="0"/>
              <a:pPr>
                <a:defRPr/>
              </a:pPr>
              <a:t>27</a:t>
            </a:fld>
            <a:endParaRPr lang="en-US" altLang="zh-CN"/>
          </a:p>
        </p:txBody>
      </p:sp>
    </p:spTree>
    <p:extLst>
      <p:ext uri="{BB962C8B-B14F-4D97-AF65-F5344CB8AC3E}">
        <p14:creationId xmlns:p14="http://schemas.microsoft.com/office/powerpoint/2010/main" val="3590890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2">
              <a:defRPr/>
            </a:pPr>
            <a:r>
              <a:rPr lang="en-US" dirty="0">
                <a:ea typeface="MS PGothic" pitchFamily="34" charset="-128"/>
                <a:cs typeface="MS PGothic" charset="0"/>
              </a:rPr>
              <a:t>Local</a:t>
            </a:r>
            <a:r>
              <a:rPr lang="en-US" baseline="0" dirty="0">
                <a:ea typeface="MS PGothic" pitchFamily="34" charset="-128"/>
                <a:cs typeface="MS PGothic" charset="0"/>
              </a:rPr>
              <a:t> District PSA Teams serve as the main support for school-purchased PSA Counselors. </a:t>
            </a:r>
          </a:p>
          <a:p>
            <a:pPr defTabSz="931672">
              <a:defRPr/>
            </a:pPr>
            <a:endParaRPr lang="en-US" baseline="0" dirty="0">
              <a:ea typeface="MS PGothic" pitchFamily="34" charset="-128"/>
              <a:cs typeface="MS PGothic" charset="0"/>
            </a:endParaRPr>
          </a:p>
          <a:p>
            <a:pPr defTabSz="931672">
              <a:defRPr/>
            </a:pPr>
            <a:r>
              <a:rPr lang="en-US" baseline="0" dirty="0">
                <a:ea typeface="MS PGothic" pitchFamily="34" charset="-128"/>
                <a:cs typeface="MS PGothic" charset="0"/>
              </a:rPr>
              <a:t>The Administrators of the Local Districts are the direct supervisors of school-purchased PSA counselors and perform their evaluation. </a:t>
            </a: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18410292-DD0E-46A1-84A6-557061AFF330}"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706513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2">
              <a:defRPr/>
            </a:pPr>
            <a:r>
              <a:rPr lang="en-US" dirty="0">
                <a:ea typeface="MS PGothic" pitchFamily="34" charset="-128"/>
                <a:cs typeface="MS PGothic" charset="0"/>
              </a:rPr>
              <a:t>The A-G Diploma</a:t>
            </a:r>
            <a:r>
              <a:rPr lang="en-US" baseline="0" dirty="0">
                <a:ea typeface="MS PGothic" pitchFamily="34" charset="-128"/>
                <a:cs typeface="MS PGothic" charset="0"/>
              </a:rPr>
              <a:t> Project is a dropout prevention program that works with schools that are Title 1 and/or have high numbers of students who are not track to graduate. PSA counselors provide comprehensive prevention and intervention services to secondary schools within zones of support. </a:t>
            </a:r>
            <a:endParaRPr lang="en-US" dirty="0">
              <a:ea typeface="MS PGothic" pitchFamily="34" charset="-128"/>
              <a:cs typeface="MS PGothic" charset="0"/>
            </a:endParaRPr>
          </a:p>
          <a:p>
            <a:pPr defTabSz="931672">
              <a:defRPr/>
            </a:pPr>
            <a:endParaRPr lang="en-US" dirty="0">
              <a:ea typeface="MS PGothic" pitchFamily="34" charset="-128"/>
              <a:cs typeface="MS PGothic" charset="0"/>
            </a:endParaRPr>
          </a:p>
          <a:p>
            <a:pPr marL="465886" lvl="1" indent="0">
              <a:buFont typeface="Arial" panose="020B0604020202020204" pitchFamily="34" charset="0"/>
              <a:buNone/>
            </a:pPr>
            <a:r>
              <a:rPr lang="en-US" baseline="0" dirty="0"/>
              <a:t>After over a decade of success through our Diploma Project in which provided dropout prevention services to our highest need middle and high schools</a:t>
            </a:r>
          </a:p>
          <a:p>
            <a:pPr marL="465886" lvl="1" indent="0">
              <a:buFont typeface="Arial" panose="020B0604020202020204" pitchFamily="34" charset="0"/>
              <a:buNone/>
            </a:pPr>
            <a:endParaRPr lang="en-US" baseline="0" dirty="0"/>
          </a:p>
          <a:p>
            <a:pPr marL="465886" lvl="1" indent="0">
              <a:buFont typeface="Arial" panose="020B0604020202020204" pitchFamily="34" charset="0"/>
              <a:buNone/>
            </a:pPr>
            <a:r>
              <a:rPr lang="en-US" baseline="0" dirty="0"/>
              <a:t>LAUSD has invested by ensuring that a PSA Counselor serve every high school in school district in order to provide dropout prevention support to our highest need students</a:t>
            </a:r>
          </a:p>
          <a:p>
            <a:pPr marL="465886" lvl="1" indent="0">
              <a:buFont typeface="Arial" panose="020B0604020202020204" pitchFamily="34" charset="0"/>
              <a:buNone/>
            </a:pPr>
            <a:endParaRPr lang="en-US" baseline="0" dirty="0"/>
          </a:p>
          <a:p>
            <a:pPr marL="465886" lvl="1" indent="0">
              <a:buFont typeface="Arial" panose="020B0604020202020204" pitchFamily="34" charset="0"/>
              <a:buNone/>
            </a:pPr>
            <a:r>
              <a:rPr lang="en-US" baseline="0" dirty="0"/>
              <a:t>These counselors work directly with students that are behind at least 3 classes and coordinate credit recovery, resources and advocacy.</a:t>
            </a:r>
          </a:p>
          <a:p>
            <a:pPr marL="465886" lvl="1" indent="0">
              <a:buFont typeface="Arial" panose="020B0604020202020204" pitchFamily="34" charset="0"/>
              <a:buNone/>
            </a:pPr>
            <a:endParaRPr lang="en-US" baseline="0" dirty="0"/>
          </a:p>
          <a:p>
            <a:pPr marL="465886" lvl="1" indent="0">
              <a:buFont typeface="Arial" panose="020B0604020202020204" pitchFamily="34" charset="0"/>
              <a:buNone/>
            </a:pPr>
            <a:r>
              <a:rPr lang="en-US" baseline="0" dirty="0"/>
              <a:t>We also continue to serve 20 of the highest need middle school by implementing a prevention component focusing on sixth grade and providing intensive intervention for our struggling eighth grade students</a:t>
            </a:r>
          </a:p>
          <a:p>
            <a:pPr marL="465886" lvl="1" indent="0">
              <a:buFont typeface="Arial" panose="020B0604020202020204" pitchFamily="34" charset="0"/>
              <a:buNone/>
            </a:pPr>
            <a:endParaRPr lang="en-US" baseline="0" dirty="0"/>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Increase the percentage of targeted students attending at 96% or higher rate</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Decrease the percentage of targeted students who are chronically absent (attending at/below 91% rate)</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Reduce credit deficiency/the percentage of students demoted or failing to promote between grade levels for the class of 2017, 2018, 2019, and 2020</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Increase the percentage of targeted students who are on-track to on-time A-G diploma attainment/graduation</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Identify students who qualify for exemptions from District graduation requirements as appropriate </a:t>
            </a:r>
          </a:p>
          <a:p>
            <a:pPr marL="742950" lvl="1" indent="-285750">
              <a:buClr>
                <a:schemeClr val="accent2"/>
              </a:buClr>
              <a:buFont typeface="Wingdings" panose="05000000000000000000" pitchFamily="2" charset="2"/>
              <a:buChar char="q"/>
            </a:pPr>
            <a:r>
              <a:rPr lang="en-US" sz="1200" dirty="0">
                <a:solidFill>
                  <a:srgbClr val="000000"/>
                </a:solidFill>
                <a:latin typeface="Calibri" panose="020F0502020204030204" pitchFamily="34" charset="0"/>
              </a:rPr>
              <a:t>Recover students who have dropped out by providing multiple pathways and assistance to support each student toward diploma/Hi-SET attainment</a:t>
            </a:r>
          </a:p>
          <a:p>
            <a:pPr marL="465886" lvl="1" indent="0">
              <a:buFont typeface="Arial" panose="020B0604020202020204" pitchFamily="34" charset="0"/>
              <a:buNone/>
            </a:pPr>
            <a:endParaRPr lang="en-US" baseline="0" dirty="0"/>
          </a:p>
          <a:p>
            <a:pPr defTabSz="931672">
              <a:defRPr/>
            </a:pP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18410292-DD0E-46A1-84A6-557061AFF330}"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120171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37921323" indent="-37464247"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075" eaLnBrk="0" fontAlgn="base" hangingPunct="0">
              <a:spcBef>
                <a:spcPct val="0"/>
              </a:spcBef>
              <a:spcAft>
                <a:spcPct val="0"/>
              </a:spcAft>
              <a:defRPr sz="2400">
                <a:solidFill>
                  <a:schemeClr val="tx1"/>
                </a:solidFill>
                <a:latin typeface="Arial" pitchFamily="34" charset="0"/>
                <a:cs typeface="Arial" pitchFamily="34" charset="0"/>
              </a:defRPr>
            </a:lvl6pPr>
            <a:lvl7pPr marL="914149" eaLnBrk="0" fontAlgn="base" hangingPunct="0">
              <a:spcBef>
                <a:spcPct val="0"/>
              </a:spcBef>
              <a:spcAft>
                <a:spcPct val="0"/>
              </a:spcAft>
              <a:defRPr sz="2400">
                <a:solidFill>
                  <a:schemeClr val="tx1"/>
                </a:solidFill>
                <a:latin typeface="Arial" pitchFamily="34" charset="0"/>
                <a:cs typeface="Arial" pitchFamily="34" charset="0"/>
              </a:defRPr>
            </a:lvl7pPr>
            <a:lvl8pPr marL="1371224" eaLnBrk="0" fontAlgn="base" hangingPunct="0">
              <a:spcBef>
                <a:spcPct val="0"/>
              </a:spcBef>
              <a:spcAft>
                <a:spcPct val="0"/>
              </a:spcAft>
              <a:defRPr sz="2400">
                <a:solidFill>
                  <a:schemeClr val="tx1"/>
                </a:solidFill>
                <a:latin typeface="Arial" pitchFamily="34" charset="0"/>
                <a:cs typeface="Arial" pitchFamily="34" charset="0"/>
              </a:defRPr>
            </a:lvl8pPr>
            <a:lvl9pPr marL="1828297"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8DD6DD63-78AA-4A32-86D7-6BB624EB2FF6}" type="slidenum">
              <a:rPr lang="en-US" altLang="en-US" sz="1200">
                <a:latin typeface="Calibri" pitchFamily="34" charset="0"/>
              </a:rPr>
              <a:pPr eaLnBrk="1" hangingPunct="1"/>
              <a:t>30</a:t>
            </a:fld>
            <a:endParaRPr lang="en-US" altLang="en-US" sz="1200">
              <a:latin typeface="Calibri" pitchFamily="34" charset="0"/>
            </a:endParaRPr>
          </a:p>
        </p:txBody>
      </p:sp>
    </p:spTree>
    <p:extLst>
      <p:ext uri="{BB962C8B-B14F-4D97-AF65-F5344CB8AC3E}">
        <p14:creationId xmlns:p14="http://schemas.microsoft.com/office/powerpoint/2010/main" val="4288529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31</a:t>
            </a:fld>
            <a:endParaRPr lang="en-US" altLang="en-US" dirty="0"/>
          </a:p>
        </p:txBody>
      </p:sp>
    </p:spTree>
    <p:extLst>
      <p:ext uri="{BB962C8B-B14F-4D97-AF65-F5344CB8AC3E}">
        <p14:creationId xmlns:p14="http://schemas.microsoft.com/office/powerpoint/2010/main" val="574296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2">
              <a:defRPr/>
            </a:pPr>
            <a:r>
              <a:rPr lang="en-US" dirty="0">
                <a:ea typeface="MS PGothic" pitchFamily="34" charset="-128"/>
                <a:cs typeface="MS PGothic" charset="0"/>
              </a:rPr>
              <a:t>The Group Home Scholars Program works with students foster care that are placed in group homes and/or</a:t>
            </a:r>
            <a:r>
              <a:rPr lang="en-US" baseline="0" dirty="0">
                <a:ea typeface="MS PGothic" pitchFamily="34" charset="-128"/>
                <a:cs typeface="MS PGothic" charset="0"/>
              </a:rPr>
              <a:t> are transitioning from juvenile detention centers</a:t>
            </a:r>
            <a:r>
              <a:rPr lang="en-US" dirty="0">
                <a:ea typeface="MS PGothic" pitchFamily="34" charset="-128"/>
                <a:cs typeface="MS PGothic" charset="0"/>
              </a:rPr>
              <a:t>. They provide instructional</a:t>
            </a:r>
            <a:r>
              <a:rPr lang="en-US" baseline="0" dirty="0">
                <a:ea typeface="MS PGothic" pitchFamily="34" charset="-128"/>
                <a:cs typeface="MS PGothic" charset="0"/>
              </a:rPr>
              <a:t> and counseling support services to students so that we can help ensure they have equal access to a quality education. </a:t>
            </a:r>
            <a:endParaRPr lang="en-US" dirty="0">
              <a:ea typeface="MS PGothic" pitchFamily="34" charset="-128"/>
              <a:cs typeface="MS PGothic" charset="0"/>
            </a:endParaRPr>
          </a:p>
          <a:p>
            <a:pPr defTabSz="931672">
              <a:defRPr/>
            </a:pPr>
            <a:endParaRPr lang="en-US" dirty="0">
              <a:ea typeface="MS PGothic" pitchFamily="34" charset="-128"/>
              <a:cs typeface="MS PGothic" charset="0"/>
            </a:endParaRPr>
          </a:p>
          <a:p>
            <a:r>
              <a:rPr lang="en-US" dirty="0"/>
              <a:t>9 PSA Counselor provide</a:t>
            </a:r>
            <a:r>
              <a:rPr lang="en-US" baseline="0" dirty="0"/>
              <a:t> targeted supported to our students that are placed in out of home care </a:t>
            </a:r>
          </a:p>
          <a:p>
            <a:endParaRPr lang="en-US" baseline="0" dirty="0"/>
          </a:p>
          <a:p>
            <a:r>
              <a:rPr lang="en-US" baseline="0" dirty="0"/>
              <a:t>These counselors advocate to ensure that they </a:t>
            </a:r>
            <a:endParaRPr lang="en-US" dirty="0"/>
          </a:p>
          <a:p>
            <a:pPr defTabSz="931672">
              <a:defRPr/>
            </a:pPr>
            <a:endParaRPr lang="en-US" baseline="0" dirty="0">
              <a:ea typeface="MS PGothic" pitchFamily="34" charset="-128"/>
              <a:cs typeface="MS PGothic" charset="0"/>
            </a:endParaRPr>
          </a:p>
          <a:p>
            <a:pPr defTabSz="931672">
              <a:defRPr/>
            </a:pPr>
            <a:r>
              <a:rPr lang="en-US" baseline="0" dirty="0">
                <a:ea typeface="MS PGothic" pitchFamily="34" charset="-128"/>
                <a:cs typeface="MS PGothic" charset="0"/>
              </a:rPr>
              <a:t>I’d like to ask Marquis and all of the Counselors on her team to stand. </a:t>
            </a:r>
            <a:endParaRPr lang="en-US" dirty="0">
              <a:ea typeface="MS PGothic" pitchFamily="34" charset="-128"/>
              <a:cs typeface="MS PGothic" charset="0"/>
            </a:endParaRPr>
          </a:p>
          <a:p>
            <a:pPr marL="0" indent="0" defTabSz="931672">
              <a:buFont typeface="Arial" panose="020B0604020202020204" pitchFamily="34" charset="0"/>
              <a:buNone/>
              <a:defRPr/>
            </a:pP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18410292-DD0E-46A1-84A6-557061AFF330}" type="slidenum">
              <a:rPr lang="en-US" altLang="en-US" smtClean="0">
                <a:solidFill>
                  <a:prstClr val="black"/>
                </a:solidFill>
              </a:rPr>
              <a:pPr>
                <a:defRPr/>
              </a:pPr>
              <a:t>32</a:t>
            </a:fld>
            <a:endParaRPr lang="en-US" altLang="en-US" dirty="0">
              <a:solidFill>
                <a:prstClr val="black"/>
              </a:solidFill>
            </a:endParaRPr>
          </a:p>
        </p:txBody>
      </p:sp>
    </p:spTree>
    <p:extLst>
      <p:ext uri="{BB962C8B-B14F-4D97-AF65-F5344CB8AC3E}">
        <p14:creationId xmlns:p14="http://schemas.microsoft.com/office/powerpoint/2010/main" val="67464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2">
              <a:defRPr/>
            </a:pPr>
            <a:r>
              <a:rPr lang="en-US" dirty="0">
                <a:ea typeface="MS PGothic" pitchFamily="34" charset="-128"/>
                <a:cs typeface="MS PGothic" charset="0"/>
              </a:rPr>
              <a:t>The Homeless Education Program assists</a:t>
            </a:r>
            <a:r>
              <a:rPr lang="en-US" baseline="0" dirty="0">
                <a:ea typeface="MS PGothic" pitchFamily="34" charset="-128"/>
                <a:cs typeface="MS PGothic" charset="0"/>
              </a:rPr>
              <a:t> homeless students and families to ensure that they have the services they need to succeed and excel academically. </a:t>
            </a:r>
            <a:endParaRPr lang="en-US" dirty="0">
              <a:ea typeface="MS PGothic" pitchFamily="34" charset="-128"/>
              <a:cs typeface="MS PGothic" charset="0"/>
            </a:endParaRPr>
          </a:p>
          <a:p>
            <a:pPr defTabSz="931672">
              <a:defRPr/>
            </a:pPr>
            <a:endParaRPr lang="en-US" dirty="0">
              <a:ea typeface="MS PGothic" pitchFamily="34" charset="-128"/>
              <a:cs typeface="MS PGothic" charset="0"/>
            </a:endParaRPr>
          </a:p>
          <a:p>
            <a:pPr defTabSz="931672">
              <a:defRPr/>
            </a:pPr>
            <a:r>
              <a:rPr lang="en-US" dirty="0">
                <a:ea typeface="MS PGothic" pitchFamily="34" charset="-128"/>
                <a:cs typeface="MS PGothic" charset="0"/>
              </a:rPr>
              <a:t>The Program</a:t>
            </a:r>
            <a:r>
              <a:rPr lang="en-US" baseline="0" dirty="0">
                <a:ea typeface="MS PGothic" pitchFamily="34" charset="-128"/>
                <a:cs typeface="MS PGothic" charset="0"/>
              </a:rPr>
              <a:t> PSA Coordinator is Nancy Gutierrez. </a:t>
            </a:r>
          </a:p>
          <a:p>
            <a:pPr defTabSz="931672">
              <a:defRPr/>
            </a:pPr>
            <a:endParaRPr lang="en-US" baseline="0" dirty="0">
              <a:ea typeface="MS PGothic" pitchFamily="34" charset="-128"/>
              <a:cs typeface="MS PGothic" charset="0"/>
            </a:endParaRPr>
          </a:p>
          <a:p>
            <a:pPr defTabSz="931672">
              <a:defRPr/>
            </a:pPr>
            <a:r>
              <a:rPr lang="en-US" baseline="0" dirty="0">
                <a:ea typeface="MS PGothic" pitchFamily="34" charset="-128"/>
                <a:cs typeface="MS PGothic" charset="0"/>
              </a:rPr>
              <a:t>I’d like to ask Nancy and all of the Counselors on her team to stand. </a:t>
            </a:r>
            <a:endParaRPr lang="en-US" dirty="0">
              <a:ea typeface="MS PGothic" pitchFamily="34" charset="-128"/>
              <a:cs typeface="MS PGothic" charset="0"/>
            </a:endParaRPr>
          </a:p>
          <a:p>
            <a:pPr defTabSz="931672">
              <a:defRPr/>
            </a:pP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18410292-DD0E-46A1-84A6-557061AFF330}"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238252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ADAED-4B85-4420-A06A-A27023AA0B7F}" type="slidenum">
              <a:rPr lang="en-US" smtClean="0"/>
              <a:t>4</a:t>
            </a:fld>
            <a:endParaRPr lang="en-US"/>
          </a:p>
        </p:txBody>
      </p:sp>
    </p:spTree>
    <p:extLst>
      <p:ext uri="{BB962C8B-B14F-4D97-AF65-F5344CB8AC3E}">
        <p14:creationId xmlns:p14="http://schemas.microsoft.com/office/powerpoint/2010/main" val="839690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34</a:t>
            </a:fld>
            <a:endParaRPr lang="en-US" altLang="en-US" dirty="0"/>
          </a:p>
        </p:txBody>
      </p:sp>
    </p:spTree>
    <p:extLst>
      <p:ext uri="{BB962C8B-B14F-4D97-AF65-F5344CB8AC3E}">
        <p14:creationId xmlns:p14="http://schemas.microsoft.com/office/powerpoint/2010/main" val="2220013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Our</a:t>
            </a:r>
            <a:r>
              <a:rPr lang="en-US" b="1" baseline="0" dirty="0"/>
              <a:t> partnership with the city has been instrumental in laying the foundation for P3, most significantly it made us more aware of the need to identify other key partners to build on this work.  </a:t>
            </a:r>
            <a:endParaRPr lang="en-US" b="1" dirty="0"/>
          </a:p>
          <a:p>
            <a:pPr lvl="0"/>
            <a:endParaRPr lang="en-US" dirty="0"/>
          </a:p>
          <a:p>
            <a:pPr lvl="0"/>
            <a:r>
              <a:rPr lang="en-US" dirty="0"/>
              <a:t>Since 2012, the City Partnership Program has supported our highest need communities with the highest dropout rate in an effort to re-engage our youth back into an educational setting. </a:t>
            </a:r>
          </a:p>
          <a:p>
            <a:pPr lvl="0"/>
            <a:endParaRPr lang="en-US" dirty="0"/>
          </a:p>
          <a:p>
            <a:pPr lvl="0"/>
            <a:r>
              <a:rPr lang="en-US" dirty="0"/>
              <a:t>15 PSA</a:t>
            </a:r>
            <a:r>
              <a:rPr lang="en-US" baseline="0" dirty="0"/>
              <a:t> counselors provide direct services </a:t>
            </a:r>
            <a:endParaRPr lang="en-US" dirty="0"/>
          </a:p>
          <a:p>
            <a:pPr lvl="0"/>
            <a:r>
              <a:rPr lang="en-US" dirty="0"/>
              <a:t>This partnership represents a proactive commitment to doing whatever it takes to achieve positive youth outcomes</a:t>
            </a:r>
          </a:p>
          <a:p>
            <a:pPr lvl="0"/>
            <a:r>
              <a:rPr lang="en-US" dirty="0"/>
              <a:t>The collaboration has prevented youth who need services from slipping through the cracks. In the past – Youth had to return to previous school for credit/transcript info- many would not return. </a:t>
            </a:r>
          </a:p>
          <a:p>
            <a:pPr lvl="0"/>
            <a:r>
              <a:rPr lang="en-US" dirty="0"/>
              <a:t>Having a PSA at the center allows youth who walk into one of the Centers and be serviced by staff who have access to their educational records and can therefore begin connecting them to appropriate services</a:t>
            </a:r>
          </a:p>
          <a:p>
            <a:pPr lvl="0"/>
            <a:r>
              <a:rPr lang="en-US" dirty="0"/>
              <a:t>Since 2012,-- 25, 742 Youth have received an educational assessment by PSA Counselor</a:t>
            </a:r>
          </a:p>
          <a:p>
            <a:pPr lvl="0"/>
            <a:r>
              <a:rPr lang="en-US" dirty="0"/>
              <a:t>Pupil Services and Attendance Counselors have been co-located within City of Los Angeles </a:t>
            </a:r>
            <a:r>
              <a:rPr lang="en-US" dirty="0" err="1"/>
              <a:t>YouthSource</a:t>
            </a:r>
            <a:r>
              <a:rPr lang="en-US" dirty="0"/>
              <a:t> Centers and community based organizations in order to serve our students collaboratively.</a:t>
            </a:r>
          </a:p>
          <a:p>
            <a:pPr defTabSz="931672">
              <a:defRPr/>
            </a:pPr>
            <a:endParaRPr lang="en-US" dirty="0">
              <a:ea typeface="MS PGothic" pitchFamily="34" charset="-128"/>
              <a:cs typeface="MS PGothic" charset="0"/>
            </a:endParaRPr>
          </a:p>
          <a:p>
            <a:pPr defTabSz="931672">
              <a:defRPr/>
            </a:pPr>
            <a:r>
              <a:rPr lang="en-US" dirty="0" err="1">
                <a:ea typeface="MS PGothic" pitchFamily="34" charset="-128"/>
                <a:cs typeface="MS PGothic" charset="0"/>
              </a:rPr>
              <a:t>YouthSource</a:t>
            </a:r>
            <a:r>
              <a:rPr lang="en-US" baseline="0" dirty="0">
                <a:ea typeface="MS PGothic" pitchFamily="34" charset="-128"/>
                <a:cs typeface="MS PGothic" charset="0"/>
              </a:rPr>
              <a:t> Centers are also part of a City-Partnership and serve as Youth Source Work Centers throughout the City of Los Angeles. These centers provide services to students between the ages of 14-24 with a focus on re-engaging students to school and provide them with opportunities to develop work skills. </a:t>
            </a: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35</a:t>
            </a:fld>
            <a:endParaRPr lang="en-US" altLang="en-US" dirty="0"/>
          </a:p>
        </p:txBody>
      </p:sp>
    </p:spTree>
    <p:extLst>
      <p:ext uri="{BB962C8B-B14F-4D97-AF65-F5344CB8AC3E}">
        <p14:creationId xmlns:p14="http://schemas.microsoft.com/office/powerpoint/2010/main" val="2425616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36</a:t>
            </a:fld>
            <a:endParaRPr lang="en-US" altLang="en-US" dirty="0"/>
          </a:p>
        </p:txBody>
      </p:sp>
    </p:spTree>
    <p:extLst>
      <p:ext uri="{BB962C8B-B14F-4D97-AF65-F5344CB8AC3E}">
        <p14:creationId xmlns:p14="http://schemas.microsoft.com/office/powerpoint/2010/main" val="3670593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37</a:t>
            </a:fld>
            <a:endParaRPr lang="en-US" altLang="en-US" dirty="0"/>
          </a:p>
        </p:txBody>
      </p:sp>
    </p:spTree>
    <p:extLst>
      <p:ext uri="{BB962C8B-B14F-4D97-AF65-F5344CB8AC3E}">
        <p14:creationId xmlns:p14="http://schemas.microsoft.com/office/powerpoint/2010/main" val="968676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39</a:t>
            </a:fld>
            <a:endParaRPr lang="en-US" altLang="en-US" dirty="0"/>
          </a:p>
        </p:txBody>
      </p:sp>
    </p:spTree>
    <p:extLst>
      <p:ext uri="{BB962C8B-B14F-4D97-AF65-F5344CB8AC3E}">
        <p14:creationId xmlns:p14="http://schemas.microsoft.com/office/powerpoint/2010/main" val="359012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606287" y="3330419"/>
            <a:ext cx="8184874" cy="3154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sz="2600" dirty="0"/>
              <a:t>Students who miss </a:t>
            </a:r>
            <a:r>
              <a:rPr lang="en-US" sz="2600" b="1" dirty="0"/>
              <a:t>18 days or more </a:t>
            </a:r>
            <a:r>
              <a:rPr lang="en-US" sz="2600" dirty="0"/>
              <a:t>in Kindergarten:</a:t>
            </a:r>
            <a:endParaRPr lang="en-US" sz="2600" b="1" dirty="0"/>
          </a:p>
          <a:p>
            <a:pPr marL="577506" lvl="2" indent="-401180">
              <a:spcBef>
                <a:spcPct val="20000"/>
              </a:spcBef>
              <a:buFont typeface="Arial" charset="0"/>
              <a:buChar char="•"/>
            </a:pPr>
            <a:r>
              <a:rPr lang="en-US" sz="2600" dirty="0"/>
              <a:t>Are more likely to perform poorly in </a:t>
            </a:r>
            <a:r>
              <a:rPr lang="en-US" sz="2600" b="1" dirty="0"/>
              <a:t>first grade </a:t>
            </a:r>
            <a:r>
              <a:rPr lang="en-US" sz="2600" dirty="0"/>
              <a:t>(Reading)</a:t>
            </a:r>
          </a:p>
          <a:p>
            <a:pPr marL="577506" lvl="2" indent="-401180">
              <a:spcBef>
                <a:spcPct val="20000"/>
              </a:spcBef>
              <a:buFont typeface="Arial" charset="0"/>
              <a:buChar char="•"/>
            </a:pPr>
            <a:r>
              <a:rPr lang="en-US" sz="2600" dirty="0"/>
              <a:t>Demonstrate </a:t>
            </a:r>
            <a:r>
              <a:rPr lang="en-US" sz="2600" b="1" dirty="0"/>
              <a:t>lower academic achievement </a:t>
            </a:r>
            <a:r>
              <a:rPr lang="en-US" sz="2600" dirty="0"/>
              <a:t>in </a:t>
            </a:r>
            <a:r>
              <a:rPr lang="en-US" sz="2600" b="1" dirty="0"/>
              <a:t>fifth grade</a:t>
            </a:r>
            <a:endParaRPr lang="en-US" sz="2600" dirty="0"/>
          </a:p>
          <a:p>
            <a:pPr marL="577506" lvl="2" indent="-401180">
              <a:spcBef>
                <a:spcPct val="20000"/>
              </a:spcBef>
              <a:buFont typeface="Arial" charset="0"/>
              <a:buChar char="•"/>
            </a:pPr>
            <a:r>
              <a:rPr lang="en-US" sz="2600" dirty="0"/>
              <a:t>By </a:t>
            </a:r>
            <a:r>
              <a:rPr lang="en-US" sz="2600" b="1" dirty="0"/>
              <a:t>sixth grade</a:t>
            </a:r>
            <a:r>
              <a:rPr lang="en-US" sz="2600" dirty="0"/>
              <a:t>, a pattern of absence is a </a:t>
            </a:r>
            <a:r>
              <a:rPr lang="en-US" sz="2600" b="1" dirty="0"/>
              <a:t>predictor of high school dropout</a:t>
            </a:r>
            <a:endParaRPr lang="en-US" sz="2600" dirty="0"/>
          </a:p>
          <a:p>
            <a:r>
              <a:rPr lang="en-US" altLang="en-US" sz="1600" b="1" dirty="0"/>
              <a:t>A Serious National Problem</a:t>
            </a:r>
          </a:p>
          <a:p>
            <a:endParaRPr lang="en-US" altLang="en-US" sz="1600" b="1" dirty="0"/>
          </a:p>
          <a:p>
            <a:r>
              <a:rPr lang="en-US" altLang="en-US" sz="1600" b="1" dirty="0"/>
              <a:t>Particularly detrimental to our youngest students and those living in poverty</a:t>
            </a:r>
          </a:p>
          <a:p>
            <a:endParaRPr lang="en-US" altLang="en-US" sz="1600" b="1" dirty="0"/>
          </a:p>
          <a:p>
            <a:r>
              <a:rPr lang="en-US" altLang="en-US" sz="1600" b="1" dirty="0"/>
              <a:t>Disrupts development of early literacy skills</a:t>
            </a:r>
          </a:p>
          <a:p>
            <a:endParaRPr lang="en-US" altLang="en-US" sz="1600" b="1" dirty="0"/>
          </a:p>
          <a:p>
            <a:r>
              <a:rPr lang="en-US" altLang="en-US" sz="1600" b="1" dirty="0"/>
              <a:t>Disrupts instruction for all students</a:t>
            </a:r>
          </a:p>
          <a:p>
            <a:endParaRPr lang="en-US" altLang="en-US" sz="1600" b="1" dirty="0"/>
          </a:p>
          <a:p>
            <a:r>
              <a:rPr lang="en-US" altLang="en-US" sz="1600" b="1" dirty="0"/>
              <a:t>Results in lower ELA and Math scores in later grades</a:t>
            </a:r>
          </a:p>
          <a:p>
            <a:endParaRPr lang="en-US" altLang="en-US" sz="1600" b="1" dirty="0"/>
          </a:p>
          <a:p>
            <a:r>
              <a:rPr lang="en-US" altLang="en-US" sz="1600" b="1" dirty="0"/>
              <a:t>Increases the risk that a student will dropout</a:t>
            </a:r>
          </a:p>
          <a:p>
            <a:endParaRPr lang="en-US" altLang="en-US" sz="1600" b="1" dirty="0"/>
          </a:p>
          <a:p>
            <a:r>
              <a:rPr lang="en-US" altLang="en-US" sz="1600" b="1" dirty="0"/>
              <a:t>Has been recognized through the LCAP and Campaign for Grade Level Reading as a key area for improvement to improve student outcomes and address the achievement gap</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w Cen MT" pitchFamily="34" charset="0"/>
                <a:ea typeface="MS PGothic" pitchFamily="34" charset="-128"/>
              </a:defRPr>
            </a:lvl1pPr>
            <a:lvl2pPr marL="742909" indent="-285734" eaLnBrk="0" hangingPunct="0">
              <a:defRPr>
                <a:solidFill>
                  <a:schemeClr val="tx1"/>
                </a:solidFill>
                <a:latin typeface="Tw Cen MT" pitchFamily="34" charset="0"/>
                <a:ea typeface="MS PGothic" pitchFamily="34" charset="-128"/>
              </a:defRPr>
            </a:lvl2pPr>
            <a:lvl3pPr marL="1142937" indent="-228587" eaLnBrk="0" hangingPunct="0">
              <a:defRPr>
                <a:solidFill>
                  <a:schemeClr val="tx1"/>
                </a:solidFill>
                <a:latin typeface="Tw Cen MT" pitchFamily="34" charset="0"/>
                <a:ea typeface="MS PGothic" pitchFamily="34" charset="-128"/>
              </a:defRPr>
            </a:lvl3pPr>
            <a:lvl4pPr marL="1600111" indent="-228587" eaLnBrk="0" hangingPunct="0">
              <a:defRPr>
                <a:solidFill>
                  <a:schemeClr val="tx1"/>
                </a:solidFill>
                <a:latin typeface="Tw Cen MT" pitchFamily="34" charset="0"/>
                <a:ea typeface="MS PGothic" pitchFamily="34" charset="-128"/>
              </a:defRPr>
            </a:lvl4pPr>
            <a:lvl5pPr marL="2057287" indent="-228587" eaLnBrk="0" hangingPunct="0">
              <a:defRPr>
                <a:solidFill>
                  <a:schemeClr val="tx1"/>
                </a:solidFill>
                <a:latin typeface="Tw Cen MT"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Tw Cen MT"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Tw Cen MT" pitchFamily="34" charset="0"/>
                <a:ea typeface="MS PGothic" pitchFamily="34" charset="-128"/>
              </a:defRPr>
            </a:lvl7pPr>
            <a:lvl8pPr marL="3428811" indent="-228587" eaLnBrk="0" fontAlgn="base" hangingPunct="0">
              <a:spcBef>
                <a:spcPct val="0"/>
              </a:spcBef>
              <a:spcAft>
                <a:spcPct val="0"/>
              </a:spcAft>
              <a:defRPr>
                <a:solidFill>
                  <a:schemeClr val="tx1"/>
                </a:solidFill>
                <a:latin typeface="Tw Cen MT"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Tw Cen MT" pitchFamily="34" charset="0"/>
                <a:ea typeface="MS PGothic" pitchFamily="34" charset="-128"/>
              </a:defRPr>
            </a:lvl9pPr>
          </a:lstStyle>
          <a:p>
            <a:pPr eaLnBrk="1" hangingPunct="1"/>
            <a:fld id="{498F17A9-3A30-4362-A440-1BA723E84986}" type="slidenum">
              <a:rPr lang="en-JM" altLang="en-US">
                <a:latin typeface="Calibri" pitchFamily="34" charset="0"/>
              </a:rPr>
              <a:pPr eaLnBrk="1" hangingPunct="1"/>
              <a:t>5</a:t>
            </a:fld>
            <a:endParaRPr lang="en-JM" altLang="en-US">
              <a:latin typeface="Calibri" pitchFamily="34" charset="0"/>
            </a:endParaRPr>
          </a:p>
        </p:txBody>
      </p:sp>
    </p:spTree>
    <p:extLst>
      <p:ext uri="{BB962C8B-B14F-4D97-AF65-F5344CB8AC3E}">
        <p14:creationId xmlns:p14="http://schemas.microsoft.com/office/powerpoint/2010/main" val="363481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6</a:t>
            </a:fld>
            <a:endParaRPr lang="en-US" altLang="en-US" dirty="0"/>
          </a:p>
        </p:txBody>
      </p:sp>
    </p:spTree>
    <p:extLst>
      <p:ext uri="{BB962C8B-B14F-4D97-AF65-F5344CB8AC3E}">
        <p14:creationId xmlns:p14="http://schemas.microsoft.com/office/powerpoint/2010/main" val="347622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ADAED-4B85-4420-A06A-A27023AA0B7F}" type="slidenum">
              <a:rPr lang="en-US" smtClean="0"/>
              <a:t>7</a:t>
            </a:fld>
            <a:endParaRPr lang="en-US"/>
          </a:p>
        </p:txBody>
      </p:sp>
    </p:spTree>
    <p:extLst>
      <p:ext uri="{BB962C8B-B14F-4D97-AF65-F5344CB8AC3E}">
        <p14:creationId xmlns:p14="http://schemas.microsoft.com/office/powerpoint/2010/main" val="117633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endParaRPr lang="en-US" dirty="0"/>
          </a:p>
        </p:txBody>
      </p:sp>
      <p:sp>
        <p:nvSpPr>
          <p:cNvPr id="4" name="Slide Number Placeholder 3"/>
          <p:cNvSpPr>
            <a:spLocks noGrp="1"/>
          </p:cNvSpPr>
          <p:nvPr>
            <p:ph type="sldNum" sz="quarter" idx="10"/>
          </p:nvPr>
        </p:nvSpPr>
        <p:spPr/>
        <p:txBody>
          <a:bodyPr/>
          <a:lstStyle/>
          <a:p>
            <a:fld id="{790D833A-2563-4BAA-BB58-6BCB943C0743}" type="slidenum">
              <a:rPr lang="en-US" smtClean="0"/>
              <a:pPr/>
              <a:t>9</a:t>
            </a:fld>
            <a:endParaRPr lang="en-US" dirty="0"/>
          </a:p>
        </p:txBody>
      </p:sp>
    </p:spTree>
    <p:extLst>
      <p:ext uri="{BB962C8B-B14F-4D97-AF65-F5344CB8AC3E}">
        <p14:creationId xmlns:p14="http://schemas.microsoft.com/office/powerpoint/2010/main" val="46923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rPr>
              <a:t>In LAUSD, we have recognized the critical need to identify and track student attendance trends.  </a:t>
            </a:r>
          </a:p>
          <a:p>
            <a:r>
              <a:rPr lang="en-US" altLang="en-US">
                <a:latin typeface="Arial" charset="0"/>
              </a:rPr>
              <a:t>We have aligned student attendance with academic language.  </a:t>
            </a:r>
          </a:p>
          <a:p>
            <a:endParaRPr lang="en-US" altLang="en-US">
              <a:latin typeface="Arial" charset="0"/>
            </a:endParaRPr>
          </a:p>
          <a:p>
            <a:r>
              <a:rPr lang="en-US" altLang="en-US">
                <a:latin typeface="Arial" charset="0"/>
              </a:rPr>
              <a:t>Notice the RED area – these students are considered CHRONICALLY ABSENT from school, being absent about 10% (or more) of their enrolled time.  </a:t>
            </a:r>
          </a:p>
          <a:p>
            <a:endParaRPr lang="en-US" altLang="en-US">
              <a:latin typeface="Arial" charset="0"/>
            </a:endParaRPr>
          </a:p>
          <a:p>
            <a:r>
              <a:rPr lang="en-US" altLang="en-US">
                <a:latin typeface="Arial" charset="0"/>
              </a:rPr>
              <a:t>We must have strategies are in place to maintain students in the green area and move students 95% or below up.  Proficient attendance means better academic outcomes for our students.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635">
              <a:defRPr>
                <a:solidFill>
                  <a:schemeClr val="tx1"/>
                </a:solidFill>
                <a:latin typeface="Arial" charset="0"/>
              </a:defRPr>
            </a:lvl1pPr>
            <a:lvl2pPr marL="757024" indent="-291163" defTabSz="923635">
              <a:defRPr>
                <a:solidFill>
                  <a:schemeClr val="tx1"/>
                </a:solidFill>
                <a:latin typeface="Arial" charset="0"/>
              </a:defRPr>
            </a:lvl2pPr>
            <a:lvl3pPr marL="1164653" indent="-232930" defTabSz="923635">
              <a:defRPr>
                <a:solidFill>
                  <a:schemeClr val="tx1"/>
                </a:solidFill>
                <a:latin typeface="Arial" charset="0"/>
              </a:defRPr>
            </a:lvl3pPr>
            <a:lvl4pPr marL="1630514" indent="-232930" defTabSz="923635">
              <a:defRPr>
                <a:solidFill>
                  <a:schemeClr val="tx1"/>
                </a:solidFill>
                <a:latin typeface="Arial" charset="0"/>
              </a:defRPr>
            </a:lvl4pPr>
            <a:lvl5pPr marL="2096375" indent="-232930" defTabSz="923635">
              <a:defRPr>
                <a:solidFill>
                  <a:schemeClr val="tx1"/>
                </a:solidFill>
                <a:latin typeface="Arial" charset="0"/>
              </a:defRPr>
            </a:lvl5pPr>
            <a:lvl6pPr marL="2562236" indent="-232930" defTabSz="923635" eaLnBrk="0" fontAlgn="base" hangingPunct="0">
              <a:spcBef>
                <a:spcPct val="0"/>
              </a:spcBef>
              <a:spcAft>
                <a:spcPct val="0"/>
              </a:spcAft>
              <a:defRPr>
                <a:solidFill>
                  <a:schemeClr val="tx1"/>
                </a:solidFill>
                <a:latin typeface="Arial" charset="0"/>
              </a:defRPr>
            </a:lvl6pPr>
            <a:lvl7pPr marL="3028096" indent="-232930" defTabSz="923635" eaLnBrk="0" fontAlgn="base" hangingPunct="0">
              <a:spcBef>
                <a:spcPct val="0"/>
              </a:spcBef>
              <a:spcAft>
                <a:spcPct val="0"/>
              </a:spcAft>
              <a:defRPr>
                <a:solidFill>
                  <a:schemeClr val="tx1"/>
                </a:solidFill>
                <a:latin typeface="Arial" charset="0"/>
              </a:defRPr>
            </a:lvl7pPr>
            <a:lvl8pPr marL="3493957" indent="-232930" defTabSz="923635" eaLnBrk="0" fontAlgn="base" hangingPunct="0">
              <a:spcBef>
                <a:spcPct val="0"/>
              </a:spcBef>
              <a:spcAft>
                <a:spcPct val="0"/>
              </a:spcAft>
              <a:defRPr>
                <a:solidFill>
                  <a:schemeClr val="tx1"/>
                </a:solidFill>
                <a:latin typeface="Arial" charset="0"/>
              </a:defRPr>
            </a:lvl8pPr>
            <a:lvl9pPr marL="3959819" indent="-232930" defTabSz="923635" eaLnBrk="0" fontAlgn="base" hangingPunct="0">
              <a:spcBef>
                <a:spcPct val="0"/>
              </a:spcBef>
              <a:spcAft>
                <a:spcPct val="0"/>
              </a:spcAft>
              <a:defRPr>
                <a:solidFill>
                  <a:schemeClr val="tx1"/>
                </a:solidFill>
                <a:latin typeface="Arial" charset="0"/>
              </a:defRPr>
            </a:lvl9pPr>
          </a:lstStyle>
          <a:p>
            <a:pPr eaLnBrk="1" hangingPunct="1"/>
            <a:fld id="{BB353857-AD5B-4511-A2A0-38B499EC9003}" type="slidenum">
              <a:rPr lang="en-US" altLang="en-US" smtClean="0"/>
              <a:pPr eaLnBrk="1" hangingPunct="1"/>
              <a:t>10</a:t>
            </a:fld>
            <a:endParaRPr lang="en-US" altLang="en-US"/>
          </a:p>
        </p:txBody>
      </p:sp>
    </p:spTree>
    <p:extLst>
      <p:ext uri="{BB962C8B-B14F-4D97-AF65-F5344CB8AC3E}">
        <p14:creationId xmlns:p14="http://schemas.microsoft.com/office/powerpoint/2010/main" val="95105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ADAED-4B85-4420-A06A-A27023AA0B7F}" type="slidenum">
              <a:rPr lang="en-US" smtClean="0"/>
              <a:t>11</a:t>
            </a:fld>
            <a:endParaRPr lang="en-US"/>
          </a:p>
        </p:txBody>
      </p:sp>
    </p:spTree>
    <p:extLst>
      <p:ext uri="{BB962C8B-B14F-4D97-AF65-F5344CB8AC3E}">
        <p14:creationId xmlns:p14="http://schemas.microsoft.com/office/powerpoint/2010/main" val="380835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3EFBDE-84A0-452B-937F-1328FDAE788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116065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EFBDE-84A0-452B-937F-1328FDAE788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79128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EFBDE-84A0-452B-937F-1328FDAE788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99798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087821"/>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6" name="Picture 8" descr="attendance-works-logo.eps"/>
          <p:cNvPicPr>
            <a:picLocks noChangeAspect="1"/>
          </p:cNvPicPr>
          <p:nvPr userDrawn="1"/>
        </p:nvPicPr>
        <p:blipFill>
          <a:blip r:embed="rId2" cstate="print">
            <a:extLst>
              <a:ext uri="{28A0092B-C50C-407E-A947-70E740481C1C}">
                <a14:useLocalDpi xmlns:a14="http://schemas.microsoft.com/office/drawing/2010/main" val="0"/>
              </a:ext>
            </a:extLst>
          </a:blip>
          <a:srcRect r="64713" b="10945"/>
          <a:stretch>
            <a:fillRect/>
          </a:stretch>
        </p:blipFill>
        <p:spPr bwMode="auto">
          <a:xfrm>
            <a:off x="8404941" y="615895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600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4" name="矩形 6"/>
          <p:cNvSpPr/>
          <p:nvPr userDrawn="1"/>
        </p:nvSpPr>
        <p:spPr>
          <a:xfrm>
            <a:off x="0" y="0"/>
            <a:ext cx="9144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5"/>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14" descr="{DF512866-3CB9-4A0D-A54D-82A1C76D83BE}.png"/>
          <p:cNvPicPr>
            <a:picLocks noChangeAspect="1"/>
          </p:cNvPicPr>
          <p:nvPr userDrawn="1"/>
        </p:nvPicPr>
        <p:blipFill>
          <a:blip r:embed="rId2" cstate="print"/>
          <a:srcRect/>
          <a:stretch>
            <a:fillRect/>
          </a:stretch>
        </p:blipFill>
        <p:spPr bwMode="auto">
          <a:xfrm>
            <a:off x="6313488" y="4429125"/>
            <a:ext cx="2830512" cy="2106613"/>
          </a:xfrm>
          <a:prstGeom prst="rect">
            <a:avLst/>
          </a:prstGeom>
          <a:noFill/>
          <a:ln w="9525">
            <a:noFill/>
            <a:miter lim="800000"/>
            <a:headEnd/>
            <a:tailEnd/>
          </a:ln>
          <a:effectLst>
            <a:outerShdw dist="38100" dir="2700000" algn="tl" rotWithShape="0">
              <a:srgbClr val="808080">
                <a:alpha val="39998"/>
              </a:srgbClr>
            </a:outerShdw>
          </a:effectLst>
        </p:spPr>
      </p:pic>
      <p:sp>
        <p:nvSpPr>
          <p:cNvPr id="17" name="文本占位符 16"/>
          <p:cNvSpPr>
            <a:spLocks noGrp="1"/>
          </p:cNvSpPr>
          <p:nvPr>
            <p:ph type="body" sz="quarter" idx="10"/>
          </p:nvPr>
        </p:nvSpPr>
        <p:spPr>
          <a:xfrm>
            <a:off x="4572000" y="500042"/>
            <a:ext cx="3428998" cy="20002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9" name="文本占位符 18"/>
          <p:cNvSpPr>
            <a:spLocks noGrp="1"/>
          </p:cNvSpPr>
          <p:nvPr>
            <p:ph type="body" sz="quarter" idx="11"/>
          </p:nvPr>
        </p:nvSpPr>
        <p:spPr>
          <a:xfrm>
            <a:off x="1071538" y="500042"/>
            <a:ext cx="3357560" cy="20002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5468648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EFBDE-84A0-452B-937F-1328FDAE788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32344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EFBDE-84A0-452B-937F-1328FDAE7886}"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300018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3EFBDE-84A0-452B-937F-1328FDAE788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218205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3EFBDE-84A0-452B-937F-1328FDAE7886}"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15360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EFBDE-84A0-452B-937F-1328FDAE7886}"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428375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EFBDE-84A0-452B-937F-1328FDAE7886}"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204909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EFBDE-84A0-452B-937F-1328FDAE788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122770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EFBDE-84A0-452B-937F-1328FDAE7886}"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3695E-A49E-4D75-8CE6-92F8861F712C}" type="slidenum">
              <a:rPr lang="en-US" smtClean="0"/>
              <a:t>‹#›</a:t>
            </a:fld>
            <a:endParaRPr lang="en-US"/>
          </a:p>
        </p:txBody>
      </p:sp>
    </p:spTree>
    <p:extLst>
      <p:ext uri="{BB962C8B-B14F-4D97-AF65-F5344CB8AC3E}">
        <p14:creationId xmlns:p14="http://schemas.microsoft.com/office/powerpoint/2010/main" val="148497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0000"/>
                <a:lumOff val="80000"/>
              </a:schemeClr>
            </a:gs>
            <a:gs pos="55000">
              <a:schemeClr val="bg1"/>
            </a:gs>
            <a:gs pos="100000">
              <a:schemeClr val="bg2">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EFBDE-84A0-452B-937F-1328FDAE7886}" type="datetimeFigureOut">
              <a:rPr lang="en-US" smtClean="0"/>
              <a:t>4/19/2017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3695E-A49E-4D75-8CE6-92F8861F712C}" type="slidenum">
              <a:rPr lang="en-US" smtClean="0"/>
              <a:t>‹#›</a:t>
            </a:fld>
            <a:endParaRPr lang="en-US"/>
          </a:p>
        </p:txBody>
      </p:sp>
    </p:spTree>
    <p:extLst>
      <p:ext uri="{BB962C8B-B14F-4D97-AF65-F5344CB8AC3E}">
        <p14:creationId xmlns:p14="http://schemas.microsoft.com/office/powerpoint/2010/main" val="2841285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Macro-Enabled_Worksheet.xlsm"/></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alicia.garoupa@lausd.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 name="wall"/>
          <p:cNvSpPr/>
          <p:nvPr/>
        </p:nvSpPr>
        <p:spPr>
          <a:xfrm>
            <a:off x="0" y="0"/>
            <a:ext cx="775677" cy="3886200"/>
          </a:xfrm>
          <a:custGeom>
            <a:avLst/>
            <a:gdLst>
              <a:gd name="connsiteX0" fmla="*/ 0 w 749301"/>
              <a:gd name="connsiteY0" fmla="*/ 0 h 3622431"/>
              <a:gd name="connsiteX1" fmla="*/ 749301 w 749301"/>
              <a:gd name="connsiteY1" fmla="*/ 0 h 3622431"/>
              <a:gd name="connsiteX2" fmla="*/ 749301 w 749301"/>
              <a:gd name="connsiteY2" fmla="*/ 3622431 h 3622431"/>
              <a:gd name="connsiteX3" fmla="*/ 0 w 749301"/>
              <a:gd name="connsiteY3" fmla="*/ 3622431 h 3622431"/>
              <a:gd name="connsiteX4" fmla="*/ 0 w 749301"/>
              <a:gd name="connsiteY4" fmla="*/ 0 h 3622431"/>
              <a:gd name="connsiteX0" fmla="*/ 0 w 749301"/>
              <a:gd name="connsiteY0" fmla="*/ 0 h 3886200"/>
              <a:gd name="connsiteX1" fmla="*/ 749301 w 749301"/>
              <a:gd name="connsiteY1" fmla="*/ 0 h 3886200"/>
              <a:gd name="connsiteX2" fmla="*/ 749301 w 749301"/>
              <a:gd name="connsiteY2" fmla="*/ 3622431 h 3886200"/>
              <a:gd name="connsiteX3" fmla="*/ 0 w 749301"/>
              <a:gd name="connsiteY3" fmla="*/ 3886200 h 3886200"/>
              <a:gd name="connsiteX4" fmla="*/ 0 w 749301"/>
              <a:gd name="connsiteY4" fmla="*/ 0 h 3886200"/>
              <a:gd name="connsiteX0" fmla="*/ 0 w 758093"/>
              <a:gd name="connsiteY0" fmla="*/ 0 h 3886200"/>
              <a:gd name="connsiteX1" fmla="*/ 749301 w 758093"/>
              <a:gd name="connsiteY1" fmla="*/ 0 h 3886200"/>
              <a:gd name="connsiteX2" fmla="*/ 758093 w 758093"/>
              <a:gd name="connsiteY2" fmla="*/ 3411416 h 3886200"/>
              <a:gd name="connsiteX3" fmla="*/ 0 w 758093"/>
              <a:gd name="connsiteY3" fmla="*/ 3886200 h 3886200"/>
              <a:gd name="connsiteX4" fmla="*/ 0 w 758093"/>
              <a:gd name="connsiteY4" fmla="*/ 0 h 3886200"/>
              <a:gd name="connsiteX0" fmla="*/ 0 w 775677"/>
              <a:gd name="connsiteY0" fmla="*/ 0 h 3886200"/>
              <a:gd name="connsiteX1" fmla="*/ 749301 w 775677"/>
              <a:gd name="connsiteY1" fmla="*/ 0 h 3886200"/>
              <a:gd name="connsiteX2" fmla="*/ 775677 w 775677"/>
              <a:gd name="connsiteY2" fmla="*/ 3516924 h 3886200"/>
              <a:gd name="connsiteX3" fmla="*/ 0 w 775677"/>
              <a:gd name="connsiteY3" fmla="*/ 3886200 h 3886200"/>
              <a:gd name="connsiteX4" fmla="*/ 0 w 775677"/>
              <a:gd name="connsiteY4" fmla="*/ 0 h 388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677" h="3886200">
                <a:moveTo>
                  <a:pt x="0" y="0"/>
                </a:moveTo>
                <a:lnTo>
                  <a:pt x="749301" y="0"/>
                </a:lnTo>
                <a:cubicBezTo>
                  <a:pt x="752232" y="1137139"/>
                  <a:pt x="772746" y="2379785"/>
                  <a:pt x="775677" y="3516924"/>
                </a:cubicBezTo>
                <a:lnTo>
                  <a:pt x="0" y="3886200"/>
                </a:lnTo>
                <a:lnTo>
                  <a:pt x="0" y="0"/>
                </a:lnTo>
                <a:close/>
              </a:path>
            </a:pathLst>
          </a:custGeom>
          <a:gradFill flip="none" rotWithShape="1">
            <a:gsLst>
              <a:gs pos="0">
                <a:schemeClr val="bg2">
                  <a:lumMod val="20000"/>
                  <a:lumOff val="80000"/>
                </a:schemeClr>
              </a:gs>
              <a:gs pos="100000">
                <a:schemeClr val="bg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wall"/>
          <p:cNvSpPr/>
          <p:nvPr/>
        </p:nvSpPr>
        <p:spPr>
          <a:xfrm flipH="1">
            <a:off x="8364054" y="0"/>
            <a:ext cx="775677" cy="3886200"/>
          </a:xfrm>
          <a:custGeom>
            <a:avLst/>
            <a:gdLst>
              <a:gd name="connsiteX0" fmla="*/ 0 w 749301"/>
              <a:gd name="connsiteY0" fmla="*/ 0 h 3622431"/>
              <a:gd name="connsiteX1" fmla="*/ 749301 w 749301"/>
              <a:gd name="connsiteY1" fmla="*/ 0 h 3622431"/>
              <a:gd name="connsiteX2" fmla="*/ 749301 w 749301"/>
              <a:gd name="connsiteY2" fmla="*/ 3622431 h 3622431"/>
              <a:gd name="connsiteX3" fmla="*/ 0 w 749301"/>
              <a:gd name="connsiteY3" fmla="*/ 3622431 h 3622431"/>
              <a:gd name="connsiteX4" fmla="*/ 0 w 749301"/>
              <a:gd name="connsiteY4" fmla="*/ 0 h 3622431"/>
              <a:gd name="connsiteX0" fmla="*/ 0 w 749301"/>
              <a:gd name="connsiteY0" fmla="*/ 0 h 3886200"/>
              <a:gd name="connsiteX1" fmla="*/ 749301 w 749301"/>
              <a:gd name="connsiteY1" fmla="*/ 0 h 3886200"/>
              <a:gd name="connsiteX2" fmla="*/ 749301 w 749301"/>
              <a:gd name="connsiteY2" fmla="*/ 3622431 h 3886200"/>
              <a:gd name="connsiteX3" fmla="*/ 0 w 749301"/>
              <a:gd name="connsiteY3" fmla="*/ 3886200 h 3886200"/>
              <a:gd name="connsiteX4" fmla="*/ 0 w 749301"/>
              <a:gd name="connsiteY4" fmla="*/ 0 h 3886200"/>
              <a:gd name="connsiteX0" fmla="*/ 0 w 758093"/>
              <a:gd name="connsiteY0" fmla="*/ 0 h 3886200"/>
              <a:gd name="connsiteX1" fmla="*/ 749301 w 758093"/>
              <a:gd name="connsiteY1" fmla="*/ 0 h 3886200"/>
              <a:gd name="connsiteX2" fmla="*/ 758093 w 758093"/>
              <a:gd name="connsiteY2" fmla="*/ 3411416 h 3886200"/>
              <a:gd name="connsiteX3" fmla="*/ 0 w 758093"/>
              <a:gd name="connsiteY3" fmla="*/ 3886200 h 3886200"/>
              <a:gd name="connsiteX4" fmla="*/ 0 w 758093"/>
              <a:gd name="connsiteY4" fmla="*/ 0 h 3886200"/>
              <a:gd name="connsiteX0" fmla="*/ 0 w 775677"/>
              <a:gd name="connsiteY0" fmla="*/ 0 h 3886200"/>
              <a:gd name="connsiteX1" fmla="*/ 749301 w 775677"/>
              <a:gd name="connsiteY1" fmla="*/ 0 h 3886200"/>
              <a:gd name="connsiteX2" fmla="*/ 775677 w 775677"/>
              <a:gd name="connsiteY2" fmla="*/ 3516924 h 3886200"/>
              <a:gd name="connsiteX3" fmla="*/ 0 w 775677"/>
              <a:gd name="connsiteY3" fmla="*/ 3886200 h 3886200"/>
              <a:gd name="connsiteX4" fmla="*/ 0 w 775677"/>
              <a:gd name="connsiteY4" fmla="*/ 0 h 388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677" h="3886200">
                <a:moveTo>
                  <a:pt x="0" y="0"/>
                </a:moveTo>
                <a:lnTo>
                  <a:pt x="749301" y="0"/>
                </a:lnTo>
                <a:cubicBezTo>
                  <a:pt x="752232" y="1137139"/>
                  <a:pt x="772746" y="2379785"/>
                  <a:pt x="775677" y="3516924"/>
                </a:cubicBezTo>
                <a:lnTo>
                  <a:pt x="0" y="3886200"/>
                </a:lnTo>
                <a:lnTo>
                  <a:pt x="0" y="0"/>
                </a:lnTo>
                <a:close/>
              </a:path>
            </a:pathLst>
          </a:custGeom>
          <a:gradFill flip="none" rotWithShape="1">
            <a:gsLst>
              <a:gs pos="0">
                <a:schemeClr val="bg2">
                  <a:lumMod val="20000"/>
                  <a:lumOff val="80000"/>
                </a:schemeClr>
              </a:gs>
              <a:gs pos="100000">
                <a:schemeClr val="bg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wall"/>
          <p:cNvSpPr/>
          <p:nvPr/>
        </p:nvSpPr>
        <p:spPr>
          <a:xfrm>
            <a:off x="754743" y="0"/>
            <a:ext cx="7639958" cy="3522662"/>
          </a:xfrm>
          <a:prstGeom prst="rect">
            <a:avLst/>
          </a:prstGeom>
          <a:gradFill flip="none" rotWithShape="1">
            <a:gsLst>
              <a:gs pos="0">
                <a:schemeClr val="bg2">
                  <a:lumMod val="20000"/>
                  <a:lumOff val="80000"/>
                </a:schemeClr>
              </a:gs>
              <a:gs pos="55000">
                <a:schemeClr val="tx2">
                  <a:lumMod val="10000"/>
                  <a:lumOff val="90000"/>
                </a:schemeClr>
              </a:gs>
              <a:gs pos="100000">
                <a:schemeClr val="bg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line"/>
          <p:cNvSpPr>
            <a:spLocks noChangeShapeType="1"/>
          </p:cNvSpPr>
          <p:nvPr/>
        </p:nvSpPr>
        <p:spPr bwMode="auto">
          <a:xfrm flipH="1">
            <a:off x="7152437" y="15771"/>
            <a:ext cx="2107240" cy="1110793"/>
          </a:xfrm>
          <a:prstGeom prst="line">
            <a:avLst/>
          </a:prstGeom>
          <a:noFill/>
          <a:ln w="12700" cap="rnd">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4" name="School_Board"/>
          <p:cNvGrpSpPr>
            <a:grpSpLocks noChangeAspect="1"/>
          </p:cNvGrpSpPr>
          <p:nvPr/>
        </p:nvGrpSpPr>
        <p:grpSpPr bwMode="auto">
          <a:xfrm>
            <a:off x="2360548" y="171330"/>
            <a:ext cx="4425120" cy="3026150"/>
            <a:chOff x="0" y="186"/>
            <a:chExt cx="5760" cy="3939"/>
          </a:xfrm>
        </p:grpSpPr>
        <p:sp>
          <p:nvSpPr>
            <p:cNvPr id="65" name="AutoShape 1402"/>
            <p:cNvSpPr>
              <a:spLocks noChangeAspect="1" noChangeArrowheads="1" noTextEdit="1"/>
            </p:cNvSpPr>
            <p:nvPr/>
          </p:nvSpPr>
          <p:spPr bwMode="auto">
            <a:xfrm>
              <a:off x="0" y="195"/>
              <a:ext cx="5760" cy="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404"/>
            <p:cNvSpPr>
              <a:spLocks/>
            </p:cNvSpPr>
            <p:nvPr/>
          </p:nvSpPr>
          <p:spPr bwMode="auto">
            <a:xfrm>
              <a:off x="64" y="186"/>
              <a:ext cx="5646" cy="3555"/>
            </a:xfrm>
            <a:custGeom>
              <a:avLst/>
              <a:gdLst>
                <a:gd name="T0" fmla="*/ 2438 w 2488"/>
                <a:gd name="T1" fmla="*/ 1446 h 1566"/>
                <a:gd name="T2" fmla="*/ 2317 w 2488"/>
                <a:gd name="T3" fmla="*/ 1566 h 1566"/>
                <a:gd name="T4" fmla="*/ 171 w 2488"/>
                <a:gd name="T5" fmla="*/ 1566 h 1566"/>
                <a:gd name="T6" fmla="*/ 51 w 2488"/>
                <a:gd name="T7" fmla="*/ 1446 h 1566"/>
                <a:gd name="T8" fmla="*/ 0 w 2488"/>
                <a:gd name="T9" fmla="*/ 154 h 1566"/>
                <a:gd name="T10" fmla="*/ 100 w 2488"/>
                <a:gd name="T11" fmla="*/ 16 h 1566"/>
                <a:gd name="T12" fmla="*/ 193 w 2488"/>
                <a:gd name="T13" fmla="*/ 6 h 1566"/>
                <a:gd name="T14" fmla="*/ 2290 w 2488"/>
                <a:gd name="T15" fmla="*/ 6 h 1566"/>
                <a:gd name="T16" fmla="*/ 2386 w 2488"/>
                <a:gd name="T17" fmla="*/ 15 h 1566"/>
                <a:gd name="T18" fmla="*/ 2488 w 2488"/>
                <a:gd name="T19" fmla="*/ 154 h 1566"/>
                <a:gd name="T20" fmla="*/ 2438 w 2488"/>
                <a:gd name="T21" fmla="*/ 1446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8" h="1566">
                  <a:moveTo>
                    <a:pt x="2438" y="1446"/>
                  </a:moveTo>
                  <a:cubicBezTo>
                    <a:pt x="2438" y="1512"/>
                    <a:pt x="2384" y="1566"/>
                    <a:pt x="2317" y="1566"/>
                  </a:cubicBezTo>
                  <a:cubicBezTo>
                    <a:pt x="171" y="1566"/>
                    <a:pt x="171" y="1566"/>
                    <a:pt x="171" y="1566"/>
                  </a:cubicBezTo>
                  <a:cubicBezTo>
                    <a:pt x="105" y="1566"/>
                    <a:pt x="51" y="1512"/>
                    <a:pt x="51" y="1446"/>
                  </a:cubicBezTo>
                  <a:cubicBezTo>
                    <a:pt x="0" y="154"/>
                    <a:pt x="0" y="154"/>
                    <a:pt x="0" y="154"/>
                  </a:cubicBezTo>
                  <a:cubicBezTo>
                    <a:pt x="0" y="108"/>
                    <a:pt x="49" y="47"/>
                    <a:pt x="100" y="16"/>
                  </a:cubicBezTo>
                  <a:cubicBezTo>
                    <a:pt x="125" y="1"/>
                    <a:pt x="156" y="6"/>
                    <a:pt x="193" y="6"/>
                  </a:cubicBezTo>
                  <a:cubicBezTo>
                    <a:pt x="2290" y="6"/>
                    <a:pt x="2290" y="6"/>
                    <a:pt x="2290" y="6"/>
                  </a:cubicBezTo>
                  <a:cubicBezTo>
                    <a:pt x="2330" y="6"/>
                    <a:pt x="2362" y="0"/>
                    <a:pt x="2386" y="15"/>
                  </a:cubicBezTo>
                  <a:cubicBezTo>
                    <a:pt x="2438" y="46"/>
                    <a:pt x="2488" y="108"/>
                    <a:pt x="2488" y="154"/>
                  </a:cubicBezTo>
                  <a:lnTo>
                    <a:pt x="2438" y="1446"/>
                  </a:lnTo>
                  <a:close/>
                </a:path>
              </a:pathLst>
            </a:custGeom>
            <a:gradFill>
              <a:gsLst>
                <a:gs pos="0">
                  <a:srgbClr val="D39B3A"/>
                </a:gs>
                <a:gs pos="47000">
                  <a:srgbClr val="723E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405"/>
            <p:cNvSpPr>
              <a:spLocks/>
            </p:cNvSpPr>
            <p:nvPr/>
          </p:nvSpPr>
          <p:spPr bwMode="auto">
            <a:xfrm>
              <a:off x="0" y="245"/>
              <a:ext cx="5760" cy="3878"/>
            </a:xfrm>
            <a:custGeom>
              <a:avLst/>
              <a:gdLst>
                <a:gd name="T0" fmla="*/ 2538 w 2538"/>
                <a:gd name="T1" fmla="*/ 1555 h 1708"/>
                <a:gd name="T2" fmla="*/ 2393 w 2538"/>
                <a:gd name="T3" fmla="*/ 1708 h 1708"/>
                <a:gd name="T4" fmla="*/ 152 w 2538"/>
                <a:gd name="T5" fmla="*/ 1708 h 1708"/>
                <a:gd name="T6" fmla="*/ 0 w 2538"/>
                <a:gd name="T7" fmla="*/ 1555 h 1708"/>
                <a:gd name="T8" fmla="*/ 0 w 2538"/>
                <a:gd name="T9" fmla="*/ 148 h 1708"/>
                <a:gd name="T10" fmla="*/ 152 w 2538"/>
                <a:gd name="T11" fmla="*/ 0 h 1708"/>
                <a:gd name="T12" fmla="*/ 2393 w 2538"/>
                <a:gd name="T13" fmla="*/ 0 h 1708"/>
                <a:gd name="T14" fmla="*/ 2538 w 2538"/>
                <a:gd name="T15" fmla="*/ 148 h 1708"/>
                <a:gd name="T16" fmla="*/ 2538 w 2538"/>
                <a:gd name="T17" fmla="*/ 1555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8" h="1708">
                  <a:moveTo>
                    <a:pt x="2538" y="1555"/>
                  </a:moveTo>
                  <a:cubicBezTo>
                    <a:pt x="2538" y="1625"/>
                    <a:pt x="2463" y="1708"/>
                    <a:pt x="2393" y="1708"/>
                  </a:cubicBezTo>
                  <a:cubicBezTo>
                    <a:pt x="152" y="1708"/>
                    <a:pt x="152" y="1708"/>
                    <a:pt x="152" y="1708"/>
                  </a:cubicBezTo>
                  <a:cubicBezTo>
                    <a:pt x="82" y="1708"/>
                    <a:pt x="0" y="1625"/>
                    <a:pt x="0" y="1555"/>
                  </a:cubicBezTo>
                  <a:cubicBezTo>
                    <a:pt x="0" y="148"/>
                    <a:pt x="0" y="148"/>
                    <a:pt x="0" y="148"/>
                  </a:cubicBezTo>
                  <a:cubicBezTo>
                    <a:pt x="0" y="78"/>
                    <a:pt x="82" y="0"/>
                    <a:pt x="152" y="0"/>
                  </a:cubicBezTo>
                  <a:cubicBezTo>
                    <a:pt x="2393" y="0"/>
                    <a:pt x="2393" y="0"/>
                    <a:pt x="2393" y="0"/>
                  </a:cubicBezTo>
                  <a:cubicBezTo>
                    <a:pt x="2463" y="0"/>
                    <a:pt x="2538" y="78"/>
                    <a:pt x="2538" y="148"/>
                  </a:cubicBezTo>
                  <a:lnTo>
                    <a:pt x="2538" y="1555"/>
                  </a:lnTo>
                  <a:close/>
                </a:path>
              </a:pathLst>
            </a:custGeom>
            <a:gradFill>
              <a:gsLst>
                <a:gs pos="0">
                  <a:srgbClr val="D39B3A"/>
                </a:gs>
                <a:gs pos="100000">
                  <a:srgbClr val="8640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406"/>
            <p:cNvSpPr>
              <a:spLocks/>
            </p:cNvSpPr>
            <p:nvPr/>
          </p:nvSpPr>
          <p:spPr bwMode="auto">
            <a:xfrm>
              <a:off x="34" y="277"/>
              <a:ext cx="5690" cy="3814"/>
            </a:xfrm>
            <a:custGeom>
              <a:avLst/>
              <a:gdLst>
                <a:gd name="T0" fmla="*/ 2507 w 2507"/>
                <a:gd name="T1" fmla="*/ 1529 h 1680"/>
                <a:gd name="T2" fmla="*/ 2364 w 2507"/>
                <a:gd name="T3" fmla="*/ 1680 h 1680"/>
                <a:gd name="T4" fmla="*/ 151 w 2507"/>
                <a:gd name="T5" fmla="*/ 1680 h 1680"/>
                <a:gd name="T6" fmla="*/ 0 w 2507"/>
                <a:gd name="T7" fmla="*/ 1529 h 1680"/>
                <a:gd name="T8" fmla="*/ 0 w 2507"/>
                <a:gd name="T9" fmla="*/ 146 h 1680"/>
                <a:gd name="T10" fmla="*/ 151 w 2507"/>
                <a:gd name="T11" fmla="*/ 0 h 1680"/>
                <a:gd name="T12" fmla="*/ 2364 w 2507"/>
                <a:gd name="T13" fmla="*/ 0 h 1680"/>
                <a:gd name="T14" fmla="*/ 2507 w 2507"/>
                <a:gd name="T15" fmla="*/ 146 h 1680"/>
                <a:gd name="T16" fmla="*/ 2507 w 2507"/>
                <a:gd name="T17" fmla="*/ 152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7" h="1680">
                  <a:moveTo>
                    <a:pt x="2507" y="1529"/>
                  </a:moveTo>
                  <a:cubicBezTo>
                    <a:pt x="2507" y="1598"/>
                    <a:pt x="2433" y="1680"/>
                    <a:pt x="2364" y="1680"/>
                  </a:cubicBezTo>
                  <a:cubicBezTo>
                    <a:pt x="151" y="1680"/>
                    <a:pt x="151" y="1680"/>
                    <a:pt x="151" y="1680"/>
                  </a:cubicBezTo>
                  <a:cubicBezTo>
                    <a:pt x="82" y="1680"/>
                    <a:pt x="0" y="1598"/>
                    <a:pt x="0" y="1529"/>
                  </a:cubicBezTo>
                  <a:cubicBezTo>
                    <a:pt x="0" y="146"/>
                    <a:pt x="0" y="146"/>
                    <a:pt x="0" y="146"/>
                  </a:cubicBezTo>
                  <a:cubicBezTo>
                    <a:pt x="0" y="77"/>
                    <a:pt x="82" y="0"/>
                    <a:pt x="151" y="0"/>
                  </a:cubicBezTo>
                  <a:cubicBezTo>
                    <a:pt x="2364" y="0"/>
                    <a:pt x="2364" y="0"/>
                    <a:pt x="2364" y="0"/>
                  </a:cubicBezTo>
                  <a:cubicBezTo>
                    <a:pt x="2433" y="0"/>
                    <a:pt x="2507" y="77"/>
                    <a:pt x="2507" y="146"/>
                  </a:cubicBezTo>
                  <a:lnTo>
                    <a:pt x="2507" y="1529"/>
                  </a:lnTo>
                  <a:close/>
                </a:path>
              </a:pathLst>
            </a:custGeom>
            <a:gradFill>
              <a:gsLst>
                <a:gs pos="100000">
                  <a:srgbClr val="D89850"/>
                </a:gs>
                <a:gs pos="0">
                  <a:srgbClr val="F1BC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407"/>
            <p:cNvSpPr>
              <a:spLocks/>
            </p:cNvSpPr>
            <p:nvPr/>
          </p:nvSpPr>
          <p:spPr bwMode="auto">
            <a:xfrm>
              <a:off x="168" y="756"/>
              <a:ext cx="186" cy="3013"/>
            </a:xfrm>
            <a:custGeom>
              <a:avLst/>
              <a:gdLst>
                <a:gd name="T0" fmla="*/ 10 w 82"/>
                <a:gd name="T1" fmla="*/ 1028 h 1327"/>
                <a:gd name="T2" fmla="*/ 46 w 82"/>
                <a:gd name="T3" fmla="*/ 1316 h 1327"/>
                <a:gd name="T4" fmla="*/ 49 w 82"/>
                <a:gd name="T5" fmla="*/ 1298 h 1327"/>
                <a:gd name="T6" fmla="*/ 33 w 82"/>
                <a:gd name="T7" fmla="*/ 1148 h 1327"/>
                <a:gd name="T8" fmla="*/ 21 w 82"/>
                <a:gd name="T9" fmla="*/ 990 h 1327"/>
                <a:gd name="T10" fmla="*/ 23 w 82"/>
                <a:gd name="T11" fmla="*/ 624 h 1327"/>
                <a:gd name="T12" fmla="*/ 37 w 82"/>
                <a:gd name="T13" fmla="*/ 341 h 1327"/>
                <a:gd name="T14" fmla="*/ 43 w 82"/>
                <a:gd name="T15" fmla="*/ 96 h 1327"/>
                <a:gd name="T16" fmla="*/ 61 w 82"/>
                <a:gd name="T17" fmla="*/ 374 h 1327"/>
                <a:gd name="T18" fmla="*/ 68 w 82"/>
                <a:gd name="T19" fmla="*/ 754 h 1327"/>
                <a:gd name="T20" fmla="*/ 47 w 82"/>
                <a:gd name="T21" fmla="*/ 934 h 1327"/>
                <a:gd name="T22" fmla="*/ 54 w 82"/>
                <a:gd name="T23" fmla="*/ 1095 h 1327"/>
                <a:gd name="T24" fmla="*/ 67 w 82"/>
                <a:gd name="T25" fmla="*/ 1217 h 1327"/>
                <a:gd name="T26" fmla="*/ 71 w 82"/>
                <a:gd name="T27" fmla="*/ 1214 h 1327"/>
                <a:gd name="T28" fmla="*/ 67 w 82"/>
                <a:gd name="T29" fmla="*/ 1057 h 1327"/>
                <a:gd name="T30" fmla="*/ 66 w 82"/>
                <a:gd name="T31" fmla="*/ 882 h 1327"/>
                <a:gd name="T32" fmla="*/ 82 w 82"/>
                <a:gd name="T33" fmla="*/ 740 h 1327"/>
                <a:gd name="T34" fmla="*/ 73 w 82"/>
                <a:gd name="T35" fmla="*/ 401 h 1327"/>
                <a:gd name="T36" fmla="*/ 65 w 82"/>
                <a:gd name="T37" fmla="*/ 29 h 1327"/>
                <a:gd name="T38" fmla="*/ 45 w 82"/>
                <a:gd name="T39" fmla="*/ 5 h 1327"/>
                <a:gd name="T40" fmla="*/ 21 w 82"/>
                <a:gd name="T41" fmla="*/ 295 h 1327"/>
                <a:gd name="T42" fmla="*/ 11 w 82"/>
                <a:gd name="T43" fmla="*/ 604 h 1327"/>
                <a:gd name="T44" fmla="*/ 10 w 82"/>
                <a:gd name="T45" fmla="*/ 102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327">
                  <a:moveTo>
                    <a:pt x="10" y="1028"/>
                  </a:moveTo>
                  <a:cubicBezTo>
                    <a:pt x="16" y="1116"/>
                    <a:pt x="14" y="1239"/>
                    <a:pt x="46" y="1316"/>
                  </a:cubicBezTo>
                  <a:cubicBezTo>
                    <a:pt x="51" y="1327"/>
                    <a:pt x="52" y="1310"/>
                    <a:pt x="49" y="1298"/>
                  </a:cubicBezTo>
                  <a:cubicBezTo>
                    <a:pt x="39" y="1256"/>
                    <a:pt x="36" y="1200"/>
                    <a:pt x="33" y="1148"/>
                  </a:cubicBezTo>
                  <a:cubicBezTo>
                    <a:pt x="30" y="1095"/>
                    <a:pt x="23" y="1043"/>
                    <a:pt x="21" y="990"/>
                  </a:cubicBezTo>
                  <a:cubicBezTo>
                    <a:pt x="16" y="855"/>
                    <a:pt x="14" y="758"/>
                    <a:pt x="23" y="624"/>
                  </a:cubicBezTo>
                  <a:cubicBezTo>
                    <a:pt x="30" y="506"/>
                    <a:pt x="42" y="460"/>
                    <a:pt x="37" y="341"/>
                  </a:cubicBezTo>
                  <a:cubicBezTo>
                    <a:pt x="34" y="281"/>
                    <a:pt x="16" y="152"/>
                    <a:pt x="43" y="96"/>
                  </a:cubicBezTo>
                  <a:cubicBezTo>
                    <a:pt x="47" y="215"/>
                    <a:pt x="60" y="254"/>
                    <a:pt x="61" y="374"/>
                  </a:cubicBezTo>
                  <a:cubicBezTo>
                    <a:pt x="63" y="496"/>
                    <a:pt x="72" y="628"/>
                    <a:pt x="68" y="754"/>
                  </a:cubicBezTo>
                  <a:cubicBezTo>
                    <a:pt x="66" y="814"/>
                    <a:pt x="46" y="874"/>
                    <a:pt x="47" y="934"/>
                  </a:cubicBezTo>
                  <a:cubicBezTo>
                    <a:pt x="48" y="995"/>
                    <a:pt x="53" y="1034"/>
                    <a:pt x="54" y="1095"/>
                  </a:cubicBezTo>
                  <a:cubicBezTo>
                    <a:pt x="56" y="1175"/>
                    <a:pt x="60" y="1139"/>
                    <a:pt x="67" y="1217"/>
                  </a:cubicBezTo>
                  <a:cubicBezTo>
                    <a:pt x="71" y="1214"/>
                    <a:pt x="71" y="1214"/>
                    <a:pt x="71" y="1214"/>
                  </a:cubicBezTo>
                  <a:cubicBezTo>
                    <a:pt x="63" y="1127"/>
                    <a:pt x="69" y="1146"/>
                    <a:pt x="67" y="1057"/>
                  </a:cubicBezTo>
                  <a:cubicBezTo>
                    <a:pt x="66" y="990"/>
                    <a:pt x="56" y="948"/>
                    <a:pt x="66" y="882"/>
                  </a:cubicBezTo>
                  <a:cubicBezTo>
                    <a:pt x="75" y="827"/>
                    <a:pt x="82" y="797"/>
                    <a:pt x="82" y="740"/>
                  </a:cubicBezTo>
                  <a:cubicBezTo>
                    <a:pt x="81" y="622"/>
                    <a:pt x="73" y="518"/>
                    <a:pt x="73" y="401"/>
                  </a:cubicBezTo>
                  <a:cubicBezTo>
                    <a:pt x="73" y="275"/>
                    <a:pt x="71" y="155"/>
                    <a:pt x="65" y="29"/>
                  </a:cubicBezTo>
                  <a:cubicBezTo>
                    <a:pt x="64" y="22"/>
                    <a:pt x="50" y="0"/>
                    <a:pt x="45" y="5"/>
                  </a:cubicBezTo>
                  <a:cubicBezTo>
                    <a:pt x="6" y="52"/>
                    <a:pt x="18" y="228"/>
                    <a:pt x="21" y="295"/>
                  </a:cubicBezTo>
                  <a:cubicBezTo>
                    <a:pt x="27" y="424"/>
                    <a:pt x="19" y="476"/>
                    <a:pt x="11" y="604"/>
                  </a:cubicBezTo>
                  <a:cubicBezTo>
                    <a:pt x="1" y="756"/>
                    <a:pt x="0" y="875"/>
                    <a:pt x="10" y="1028"/>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408"/>
            <p:cNvSpPr>
              <a:spLocks/>
            </p:cNvSpPr>
            <p:nvPr/>
          </p:nvSpPr>
          <p:spPr bwMode="auto">
            <a:xfrm>
              <a:off x="361" y="3639"/>
              <a:ext cx="4947" cy="107"/>
            </a:xfrm>
            <a:custGeom>
              <a:avLst/>
              <a:gdLst>
                <a:gd name="T0" fmla="*/ 1817 w 2180"/>
                <a:gd name="T1" fmla="*/ 7 h 47"/>
                <a:gd name="T2" fmla="*/ 1434 w 2180"/>
                <a:gd name="T3" fmla="*/ 8 h 47"/>
                <a:gd name="T4" fmla="*/ 666 w 2180"/>
                <a:gd name="T5" fmla="*/ 14 h 47"/>
                <a:gd name="T6" fmla="*/ 307 w 2180"/>
                <a:gd name="T7" fmla="*/ 3 h 47"/>
                <a:gd name="T8" fmla="*/ 18 w 2180"/>
                <a:gd name="T9" fmla="*/ 31 h 47"/>
                <a:gd name="T10" fmla="*/ 0 w 2180"/>
                <a:gd name="T11" fmla="*/ 47 h 47"/>
                <a:gd name="T12" fmla="*/ 307 w 2180"/>
                <a:gd name="T13" fmla="*/ 16 h 47"/>
                <a:gd name="T14" fmla="*/ 641 w 2180"/>
                <a:gd name="T15" fmla="*/ 27 h 47"/>
                <a:gd name="T16" fmla="*/ 1351 w 2180"/>
                <a:gd name="T17" fmla="*/ 22 h 47"/>
                <a:gd name="T18" fmla="*/ 1735 w 2180"/>
                <a:gd name="T19" fmla="*/ 20 h 47"/>
                <a:gd name="T20" fmla="*/ 2180 w 2180"/>
                <a:gd name="T21" fmla="*/ 15 h 47"/>
                <a:gd name="T22" fmla="*/ 2167 w 2180"/>
                <a:gd name="T23" fmla="*/ 4 h 47"/>
                <a:gd name="T24" fmla="*/ 1817 w 2180"/>
                <a:gd name="T25"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0" h="47">
                  <a:moveTo>
                    <a:pt x="1817" y="7"/>
                  </a:moveTo>
                  <a:cubicBezTo>
                    <a:pt x="1689" y="6"/>
                    <a:pt x="1561" y="6"/>
                    <a:pt x="1434" y="8"/>
                  </a:cubicBezTo>
                  <a:cubicBezTo>
                    <a:pt x="1299" y="9"/>
                    <a:pt x="801" y="17"/>
                    <a:pt x="666" y="14"/>
                  </a:cubicBezTo>
                  <a:cubicBezTo>
                    <a:pt x="546" y="12"/>
                    <a:pt x="427" y="0"/>
                    <a:pt x="307" y="3"/>
                  </a:cubicBezTo>
                  <a:cubicBezTo>
                    <a:pt x="208" y="4"/>
                    <a:pt x="113" y="19"/>
                    <a:pt x="18" y="31"/>
                  </a:cubicBezTo>
                  <a:cubicBezTo>
                    <a:pt x="0" y="47"/>
                    <a:pt x="0" y="47"/>
                    <a:pt x="0" y="47"/>
                  </a:cubicBezTo>
                  <a:cubicBezTo>
                    <a:pt x="102" y="35"/>
                    <a:pt x="201" y="19"/>
                    <a:pt x="307" y="16"/>
                  </a:cubicBezTo>
                  <a:cubicBezTo>
                    <a:pt x="418" y="12"/>
                    <a:pt x="530" y="23"/>
                    <a:pt x="641" y="27"/>
                  </a:cubicBezTo>
                  <a:cubicBezTo>
                    <a:pt x="756" y="31"/>
                    <a:pt x="1235" y="25"/>
                    <a:pt x="1351" y="22"/>
                  </a:cubicBezTo>
                  <a:cubicBezTo>
                    <a:pt x="1479" y="20"/>
                    <a:pt x="1607" y="20"/>
                    <a:pt x="1735" y="20"/>
                  </a:cubicBezTo>
                  <a:cubicBezTo>
                    <a:pt x="1884" y="20"/>
                    <a:pt x="2032" y="18"/>
                    <a:pt x="2180" y="15"/>
                  </a:cubicBezTo>
                  <a:cubicBezTo>
                    <a:pt x="2175" y="11"/>
                    <a:pt x="2171" y="8"/>
                    <a:pt x="2167" y="4"/>
                  </a:cubicBezTo>
                  <a:cubicBezTo>
                    <a:pt x="2050" y="8"/>
                    <a:pt x="1934" y="7"/>
                    <a:pt x="1817" y="7"/>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409"/>
            <p:cNvSpPr>
              <a:spLocks/>
            </p:cNvSpPr>
            <p:nvPr/>
          </p:nvSpPr>
          <p:spPr bwMode="auto">
            <a:xfrm>
              <a:off x="377" y="579"/>
              <a:ext cx="5172" cy="3283"/>
            </a:xfrm>
            <a:custGeom>
              <a:avLst/>
              <a:gdLst>
                <a:gd name="T0" fmla="*/ 2231 w 2279"/>
                <a:gd name="T1" fmla="*/ 686 h 1446"/>
                <a:gd name="T2" fmla="*/ 2213 w 2279"/>
                <a:gd name="T3" fmla="*/ 243 h 1446"/>
                <a:gd name="T4" fmla="*/ 2228 w 2279"/>
                <a:gd name="T5" fmla="*/ 0 h 1446"/>
                <a:gd name="T6" fmla="*/ 2218 w 2279"/>
                <a:gd name="T7" fmla="*/ 9 h 1446"/>
                <a:gd name="T8" fmla="*/ 2080 w 2279"/>
                <a:gd name="T9" fmla="*/ 9 h 1446"/>
                <a:gd name="T10" fmla="*/ 734 w 2279"/>
                <a:gd name="T11" fmla="*/ 15 h 1446"/>
                <a:gd name="T12" fmla="*/ 193 w 2279"/>
                <a:gd name="T13" fmla="*/ 17 h 1446"/>
                <a:gd name="T14" fmla="*/ 0 w 2279"/>
                <a:gd name="T15" fmla="*/ 21 h 1446"/>
                <a:gd name="T16" fmla="*/ 15 w 2279"/>
                <a:gd name="T17" fmla="*/ 34 h 1446"/>
                <a:gd name="T18" fmla="*/ 133 w 2279"/>
                <a:gd name="T19" fmla="*/ 32 h 1446"/>
                <a:gd name="T20" fmla="*/ 681 w 2279"/>
                <a:gd name="T21" fmla="*/ 25 h 1446"/>
                <a:gd name="T22" fmla="*/ 1586 w 2279"/>
                <a:gd name="T23" fmla="*/ 39 h 1446"/>
                <a:gd name="T24" fmla="*/ 2133 w 2279"/>
                <a:gd name="T25" fmla="*/ 22 h 1446"/>
                <a:gd name="T26" fmla="*/ 2210 w 2279"/>
                <a:gd name="T27" fmla="*/ 22 h 1446"/>
                <a:gd name="T28" fmla="*/ 2215 w 2279"/>
                <a:gd name="T29" fmla="*/ 17 h 1446"/>
                <a:gd name="T30" fmla="*/ 2204 w 2279"/>
                <a:gd name="T31" fmla="*/ 168 h 1446"/>
                <a:gd name="T32" fmla="*/ 2216 w 2279"/>
                <a:gd name="T33" fmla="*/ 626 h 1446"/>
                <a:gd name="T34" fmla="*/ 2219 w 2279"/>
                <a:gd name="T35" fmla="*/ 853 h 1446"/>
                <a:gd name="T36" fmla="*/ 2215 w 2279"/>
                <a:gd name="T37" fmla="*/ 990 h 1446"/>
                <a:gd name="T38" fmla="*/ 2209 w 2279"/>
                <a:gd name="T39" fmla="*/ 1095 h 1446"/>
                <a:gd name="T40" fmla="*/ 2221 w 2279"/>
                <a:gd name="T41" fmla="*/ 1194 h 1446"/>
                <a:gd name="T42" fmla="*/ 2225 w 2279"/>
                <a:gd name="T43" fmla="*/ 1337 h 1446"/>
                <a:gd name="T44" fmla="*/ 2229 w 2279"/>
                <a:gd name="T45" fmla="*/ 1408 h 1446"/>
                <a:gd name="T46" fmla="*/ 2274 w 2279"/>
                <a:gd name="T47" fmla="*/ 1446 h 1446"/>
                <a:gd name="T48" fmla="*/ 2278 w 2279"/>
                <a:gd name="T49" fmla="*/ 1351 h 1446"/>
                <a:gd name="T50" fmla="*/ 2228 w 2279"/>
                <a:gd name="T51" fmla="*/ 1141 h 1446"/>
                <a:gd name="T52" fmla="*/ 2231 w 2279"/>
                <a:gd name="T53" fmla="*/ 913 h 1446"/>
                <a:gd name="T54" fmla="*/ 2231 w 2279"/>
                <a:gd name="T55" fmla="*/ 68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9" h="1446">
                  <a:moveTo>
                    <a:pt x="2231" y="686"/>
                  </a:moveTo>
                  <a:cubicBezTo>
                    <a:pt x="2227" y="514"/>
                    <a:pt x="2209" y="415"/>
                    <a:pt x="2213" y="243"/>
                  </a:cubicBezTo>
                  <a:cubicBezTo>
                    <a:pt x="2215" y="163"/>
                    <a:pt x="2216" y="88"/>
                    <a:pt x="2228" y="0"/>
                  </a:cubicBezTo>
                  <a:cubicBezTo>
                    <a:pt x="2225" y="3"/>
                    <a:pt x="2221" y="6"/>
                    <a:pt x="2218" y="9"/>
                  </a:cubicBezTo>
                  <a:cubicBezTo>
                    <a:pt x="2172" y="8"/>
                    <a:pt x="2127" y="8"/>
                    <a:pt x="2080" y="9"/>
                  </a:cubicBezTo>
                  <a:cubicBezTo>
                    <a:pt x="1749" y="17"/>
                    <a:pt x="1065" y="36"/>
                    <a:pt x="734" y="15"/>
                  </a:cubicBezTo>
                  <a:cubicBezTo>
                    <a:pt x="552" y="4"/>
                    <a:pt x="375" y="12"/>
                    <a:pt x="193" y="17"/>
                  </a:cubicBezTo>
                  <a:cubicBezTo>
                    <a:pt x="129" y="18"/>
                    <a:pt x="64" y="20"/>
                    <a:pt x="0" y="21"/>
                  </a:cubicBezTo>
                  <a:cubicBezTo>
                    <a:pt x="15" y="34"/>
                    <a:pt x="15" y="34"/>
                    <a:pt x="15" y="34"/>
                  </a:cubicBezTo>
                  <a:cubicBezTo>
                    <a:pt x="54" y="33"/>
                    <a:pt x="94" y="32"/>
                    <a:pt x="133" y="32"/>
                  </a:cubicBezTo>
                  <a:cubicBezTo>
                    <a:pt x="314" y="27"/>
                    <a:pt x="501" y="15"/>
                    <a:pt x="681" y="25"/>
                  </a:cubicBezTo>
                  <a:cubicBezTo>
                    <a:pt x="862" y="36"/>
                    <a:pt x="1404" y="43"/>
                    <a:pt x="1586" y="39"/>
                  </a:cubicBezTo>
                  <a:cubicBezTo>
                    <a:pt x="1769" y="34"/>
                    <a:pt x="1951" y="24"/>
                    <a:pt x="2133" y="22"/>
                  </a:cubicBezTo>
                  <a:cubicBezTo>
                    <a:pt x="2159" y="21"/>
                    <a:pt x="2184" y="21"/>
                    <a:pt x="2210" y="22"/>
                  </a:cubicBezTo>
                  <a:cubicBezTo>
                    <a:pt x="2215" y="17"/>
                    <a:pt x="2215" y="17"/>
                    <a:pt x="2215" y="17"/>
                  </a:cubicBezTo>
                  <a:cubicBezTo>
                    <a:pt x="2209" y="68"/>
                    <a:pt x="2206" y="120"/>
                    <a:pt x="2204" y="168"/>
                  </a:cubicBezTo>
                  <a:cubicBezTo>
                    <a:pt x="2193" y="354"/>
                    <a:pt x="2209" y="441"/>
                    <a:pt x="2216" y="626"/>
                  </a:cubicBezTo>
                  <a:cubicBezTo>
                    <a:pt x="2219" y="713"/>
                    <a:pt x="2220" y="766"/>
                    <a:pt x="2219" y="853"/>
                  </a:cubicBezTo>
                  <a:cubicBezTo>
                    <a:pt x="2218" y="899"/>
                    <a:pt x="2216" y="944"/>
                    <a:pt x="2215" y="990"/>
                  </a:cubicBezTo>
                  <a:cubicBezTo>
                    <a:pt x="2214" y="1033"/>
                    <a:pt x="2206" y="1051"/>
                    <a:pt x="2209" y="1095"/>
                  </a:cubicBezTo>
                  <a:cubicBezTo>
                    <a:pt x="2211" y="1128"/>
                    <a:pt x="2217" y="1161"/>
                    <a:pt x="2221" y="1194"/>
                  </a:cubicBezTo>
                  <a:cubicBezTo>
                    <a:pt x="2227" y="1240"/>
                    <a:pt x="2223" y="1289"/>
                    <a:pt x="2225" y="1337"/>
                  </a:cubicBezTo>
                  <a:cubicBezTo>
                    <a:pt x="2226" y="1361"/>
                    <a:pt x="2227" y="1384"/>
                    <a:pt x="2229" y="1408"/>
                  </a:cubicBezTo>
                  <a:cubicBezTo>
                    <a:pt x="2234" y="1413"/>
                    <a:pt x="2269" y="1441"/>
                    <a:pt x="2274" y="1446"/>
                  </a:cubicBezTo>
                  <a:cubicBezTo>
                    <a:pt x="2272" y="1424"/>
                    <a:pt x="2279" y="1373"/>
                    <a:pt x="2278" y="1351"/>
                  </a:cubicBezTo>
                  <a:cubicBezTo>
                    <a:pt x="2274" y="1277"/>
                    <a:pt x="2238" y="1214"/>
                    <a:pt x="2228" y="1141"/>
                  </a:cubicBezTo>
                  <a:cubicBezTo>
                    <a:pt x="2216" y="1059"/>
                    <a:pt x="2228" y="996"/>
                    <a:pt x="2231" y="913"/>
                  </a:cubicBezTo>
                  <a:cubicBezTo>
                    <a:pt x="2234" y="826"/>
                    <a:pt x="2233" y="772"/>
                    <a:pt x="2231" y="686"/>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10"/>
            <p:cNvSpPr>
              <a:spLocks/>
            </p:cNvSpPr>
            <p:nvPr/>
          </p:nvSpPr>
          <p:spPr bwMode="auto">
            <a:xfrm>
              <a:off x="456" y="649"/>
              <a:ext cx="4936" cy="3058"/>
            </a:xfrm>
            <a:custGeom>
              <a:avLst/>
              <a:gdLst>
                <a:gd name="T0" fmla="*/ 2142 w 2175"/>
                <a:gd name="T1" fmla="*/ 13 h 1347"/>
                <a:gd name="T2" fmla="*/ 2037 w 2175"/>
                <a:gd name="T3" fmla="*/ 10 h 1347"/>
                <a:gd name="T4" fmla="*/ 1280 w 2175"/>
                <a:gd name="T5" fmla="*/ 28 h 1347"/>
                <a:gd name="T6" fmla="*/ 512 w 2175"/>
                <a:gd name="T7" fmla="*/ 6 h 1347"/>
                <a:gd name="T8" fmla="*/ 157 w 2175"/>
                <a:gd name="T9" fmla="*/ 15 h 1347"/>
                <a:gd name="T10" fmla="*/ 0 w 2175"/>
                <a:gd name="T11" fmla="*/ 21 h 1347"/>
                <a:gd name="T12" fmla="*/ 14 w 2175"/>
                <a:gd name="T13" fmla="*/ 34 h 1347"/>
                <a:gd name="T14" fmla="*/ 51 w 2175"/>
                <a:gd name="T15" fmla="*/ 32 h 1347"/>
                <a:gd name="T16" fmla="*/ 261 w 2175"/>
                <a:gd name="T17" fmla="*/ 26 h 1347"/>
                <a:gd name="T18" fmla="*/ 463 w 2175"/>
                <a:gd name="T19" fmla="*/ 19 h 1347"/>
                <a:gd name="T20" fmla="*/ 1227 w 2175"/>
                <a:gd name="T21" fmla="*/ 41 h 1347"/>
                <a:gd name="T22" fmla="*/ 2037 w 2175"/>
                <a:gd name="T23" fmla="*/ 23 h 1347"/>
                <a:gd name="T24" fmla="*/ 2136 w 2175"/>
                <a:gd name="T25" fmla="*/ 26 h 1347"/>
                <a:gd name="T26" fmla="*/ 2142 w 2175"/>
                <a:gd name="T27" fmla="*/ 21 h 1347"/>
                <a:gd name="T28" fmla="*/ 2139 w 2175"/>
                <a:gd name="T29" fmla="*/ 117 h 1347"/>
                <a:gd name="T30" fmla="*/ 2148 w 2175"/>
                <a:gd name="T31" fmla="*/ 324 h 1347"/>
                <a:gd name="T32" fmla="*/ 2151 w 2175"/>
                <a:gd name="T33" fmla="*/ 531 h 1347"/>
                <a:gd name="T34" fmla="*/ 2152 w 2175"/>
                <a:gd name="T35" fmla="*/ 784 h 1347"/>
                <a:gd name="T36" fmla="*/ 2159 w 2175"/>
                <a:gd name="T37" fmla="*/ 1062 h 1347"/>
                <a:gd name="T38" fmla="*/ 2147 w 2175"/>
                <a:gd name="T39" fmla="*/ 1329 h 1347"/>
                <a:gd name="T40" fmla="*/ 2147 w 2175"/>
                <a:gd name="T41" fmla="*/ 1334 h 1347"/>
                <a:gd name="T42" fmla="*/ 2161 w 2175"/>
                <a:gd name="T43" fmla="*/ 1347 h 1347"/>
                <a:gd name="T44" fmla="*/ 2160 w 2175"/>
                <a:gd name="T45" fmla="*/ 1329 h 1347"/>
                <a:gd name="T46" fmla="*/ 2171 w 2175"/>
                <a:gd name="T47" fmla="*/ 1081 h 1347"/>
                <a:gd name="T48" fmla="*/ 2167 w 2175"/>
                <a:gd name="T49" fmla="*/ 846 h 1347"/>
                <a:gd name="T50" fmla="*/ 2164 w 2175"/>
                <a:gd name="T51" fmla="*/ 592 h 1347"/>
                <a:gd name="T52" fmla="*/ 2154 w 2175"/>
                <a:gd name="T53" fmla="*/ 176 h 1347"/>
                <a:gd name="T54" fmla="*/ 2157 w 2175"/>
                <a:gd name="T55" fmla="*/ 0 h 1347"/>
                <a:gd name="T56" fmla="*/ 2142 w 2175"/>
                <a:gd name="T57" fmla="*/ 1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5" h="1347">
                  <a:moveTo>
                    <a:pt x="2142" y="13"/>
                  </a:moveTo>
                  <a:cubicBezTo>
                    <a:pt x="2107" y="12"/>
                    <a:pt x="2072" y="11"/>
                    <a:pt x="2037" y="10"/>
                  </a:cubicBezTo>
                  <a:cubicBezTo>
                    <a:pt x="1781" y="0"/>
                    <a:pt x="1534" y="30"/>
                    <a:pt x="1280" y="28"/>
                  </a:cubicBezTo>
                  <a:cubicBezTo>
                    <a:pt x="1143" y="27"/>
                    <a:pt x="647" y="7"/>
                    <a:pt x="512" y="6"/>
                  </a:cubicBezTo>
                  <a:cubicBezTo>
                    <a:pt x="394" y="4"/>
                    <a:pt x="275" y="12"/>
                    <a:pt x="157" y="15"/>
                  </a:cubicBezTo>
                  <a:cubicBezTo>
                    <a:pt x="105" y="16"/>
                    <a:pt x="52" y="19"/>
                    <a:pt x="0" y="21"/>
                  </a:cubicBezTo>
                  <a:cubicBezTo>
                    <a:pt x="14" y="34"/>
                    <a:pt x="14" y="34"/>
                    <a:pt x="14" y="34"/>
                  </a:cubicBezTo>
                  <a:cubicBezTo>
                    <a:pt x="26" y="33"/>
                    <a:pt x="38" y="33"/>
                    <a:pt x="51" y="32"/>
                  </a:cubicBezTo>
                  <a:cubicBezTo>
                    <a:pt x="121" y="28"/>
                    <a:pt x="191" y="29"/>
                    <a:pt x="261" y="26"/>
                  </a:cubicBezTo>
                  <a:cubicBezTo>
                    <a:pt x="328" y="24"/>
                    <a:pt x="395" y="19"/>
                    <a:pt x="463" y="19"/>
                  </a:cubicBezTo>
                  <a:cubicBezTo>
                    <a:pt x="597" y="18"/>
                    <a:pt x="1093" y="38"/>
                    <a:pt x="1227" y="41"/>
                  </a:cubicBezTo>
                  <a:cubicBezTo>
                    <a:pt x="1499" y="46"/>
                    <a:pt x="1764" y="13"/>
                    <a:pt x="2037" y="23"/>
                  </a:cubicBezTo>
                  <a:cubicBezTo>
                    <a:pt x="2070" y="24"/>
                    <a:pt x="2103" y="25"/>
                    <a:pt x="2136" y="26"/>
                  </a:cubicBezTo>
                  <a:cubicBezTo>
                    <a:pt x="2142" y="21"/>
                    <a:pt x="2142" y="21"/>
                    <a:pt x="2142" y="21"/>
                  </a:cubicBezTo>
                  <a:cubicBezTo>
                    <a:pt x="2139" y="53"/>
                    <a:pt x="2138" y="85"/>
                    <a:pt x="2139" y="117"/>
                  </a:cubicBezTo>
                  <a:cubicBezTo>
                    <a:pt x="2139" y="194"/>
                    <a:pt x="2144" y="248"/>
                    <a:pt x="2148" y="324"/>
                  </a:cubicBezTo>
                  <a:cubicBezTo>
                    <a:pt x="2153" y="417"/>
                    <a:pt x="2152" y="439"/>
                    <a:pt x="2151" y="531"/>
                  </a:cubicBezTo>
                  <a:cubicBezTo>
                    <a:pt x="2151" y="627"/>
                    <a:pt x="2151" y="689"/>
                    <a:pt x="2152" y="784"/>
                  </a:cubicBezTo>
                  <a:cubicBezTo>
                    <a:pt x="2154" y="884"/>
                    <a:pt x="2161" y="962"/>
                    <a:pt x="2159" y="1062"/>
                  </a:cubicBezTo>
                  <a:cubicBezTo>
                    <a:pt x="2156" y="1151"/>
                    <a:pt x="2145" y="1240"/>
                    <a:pt x="2147" y="1329"/>
                  </a:cubicBezTo>
                  <a:cubicBezTo>
                    <a:pt x="2147" y="1331"/>
                    <a:pt x="2147" y="1333"/>
                    <a:pt x="2147" y="1334"/>
                  </a:cubicBezTo>
                  <a:cubicBezTo>
                    <a:pt x="2151" y="1338"/>
                    <a:pt x="2156" y="1343"/>
                    <a:pt x="2161" y="1347"/>
                  </a:cubicBezTo>
                  <a:cubicBezTo>
                    <a:pt x="2161" y="1341"/>
                    <a:pt x="2160" y="1335"/>
                    <a:pt x="2160" y="1329"/>
                  </a:cubicBezTo>
                  <a:cubicBezTo>
                    <a:pt x="2156" y="1247"/>
                    <a:pt x="2167" y="1163"/>
                    <a:pt x="2171" y="1081"/>
                  </a:cubicBezTo>
                  <a:cubicBezTo>
                    <a:pt x="2175" y="995"/>
                    <a:pt x="2169" y="932"/>
                    <a:pt x="2167" y="846"/>
                  </a:cubicBezTo>
                  <a:cubicBezTo>
                    <a:pt x="2164" y="750"/>
                    <a:pt x="2164" y="688"/>
                    <a:pt x="2164" y="592"/>
                  </a:cubicBezTo>
                  <a:cubicBezTo>
                    <a:pt x="2165" y="429"/>
                    <a:pt x="2161" y="339"/>
                    <a:pt x="2154" y="176"/>
                  </a:cubicBezTo>
                  <a:cubicBezTo>
                    <a:pt x="2151" y="109"/>
                    <a:pt x="2151" y="64"/>
                    <a:pt x="2157" y="0"/>
                  </a:cubicBezTo>
                  <a:cubicBezTo>
                    <a:pt x="2152" y="5"/>
                    <a:pt x="2147" y="9"/>
                    <a:pt x="2142" y="13"/>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11"/>
            <p:cNvSpPr>
              <a:spLocks/>
            </p:cNvSpPr>
            <p:nvPr/>
          </p:nvSpPr>
          <p:spPr bwMode="auto">
            <a:xfrm>
              <a:off x="347" y="617"/>
              <a:ext cx="89" cy="3102"/>
            </a:xfrm>
            <a:custGeom>
              <a:avLst/>
              <a:gdLst>
                <a:gd name="T0" fmla="*/ 5 w 39"/>
                <a:gd name="T1" fmla="*/ 0 h 1366"/>
                <a:gd name="T2" fmla="*/ 5 w 39"/>
                <a:gd name="T3" fmla="*/ 127 h 1366"/>
                <a:gd name="T4" fmla="*/ 11 w 39"/>
                <a:gd name="T5" fmla="*/ 754 h 1366"/>
                <a:gd name="T6" fmla="*/ 13 w 39"/>
                <a:gd name="T7" fmla="*/ 1113 h 1366"/>
                <a:gd name="T8" fmla="*/ 18 w 39"/>
                <a:gd name="T9" fmla="*/ 1313 h 1366"/>
                <a:gd name="T10" fmla="*/ 19 w 39"/>
                <a:gd name="T11" fmla="*/ 1366 h 1366"/>
                <a:gd name="T12" fmla="*/ 32 w 39"/>
                <a:gd name="T13" fmla="*/ 1354 h 1366"/>
                <a:gd name="T14" fmla="*/ 27 w 39"/>
                <a:gd name="T15" fmla="*/ 1157 h 1366"/>
                <a:gd name="T16" fmla="*/ 21 w 39"/>
                <a:gd name="T17" fmla="*/ 793 h 1366"/>
                <a:gd name="T18" fmla="*/ 35 w 39"/>
                <a:gd name="T19" fmla="*/ 462 h 1366"/>
                <a:gd name="T20" fmla="*/ 18 w 39"/>
                <a:gd name="T21" fmla="*/ 87 h 1366"/>
                <a:gd name="T22" fmla="*/ 18 w 39"/>
                <a:gd name="T23" fmla="*/ 13 h 1366"/>
                <a:gd name="T24" fmla="*/ 5 w 39"/>
                <a:gd name="T25"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366">
                  <a:moveTo>
                    <a:pt x="5" y="0"/>
                  </a:moveTo>
                  <a:cubicBezTo>
                    <a:pt x="4" y="42"/>
                    <a:pt x="4" y="84"/>
                    <a:pt x="5" y="127"/>
                  </a:cubicBezTo>
                  <a:cubicBezTo>
                    <a:pt x="13" y="373"/>
                    <a:pt x="31" y="508"/>
                    <a:pt x="11" y="754"/>
                  </a:cubicBezTo>
                  <a:cubicBezTo>
                    <a:pt x="0" y="889"/>
                    <a:pt x="8" y="977"/>
                    <a:pt x="13" y="1113"/>
                  </a:cubicBezTo>
                  <a:cubicBezTo>
                    <a:pt x="15" y="1180"/>
                    <a:pt x="17" y="1246"/>
                    <a:pt x="18" y="1313"/>
                  </a:cubicBezTo>
                  <a:cubicBezTo>
                    <a:pt x="19" y="1331"/>
                    <a:pt x="19" y="1348"/>
                    <a:pt x="19" y="1366"/>
                  </a:cubicBezTo>
                  <a:cubicBezTo>
                    <a:pt x="32" y="1354"/>
                    <a:pt x="32" y="1354"/>
                    <a:pt x="32" y="1354"/>
                  </a:cubicBezTo>
                  <a:cubicBezTo>
                    <a:pt x="31" y="1289"/>
                    <a:pt x="29" y="1223"/>
                    <a:pt x="27" y="1157"/>
                  </a:cubicBezTo>
                  <a:cubicBezTo>
                    <a:pt x="23" y="1023"/>
                    <a:pt x="11" y="927"/>
                    <a:pt x="21" y="793"/>
                  </a:cubicBezTo>
                  <a:cubicBezTo>
                    <a:pt x="31" y="659"/>
                    <a:pt x="39" y="598"/>
                    <a:pt x="35" y="462"/>
                  </a:cubicBezTo>
                  <a:cubicBezTo>
                    <a:pt x="30" y="326"/>
                    <a:pt x="20" y="224"/>
                    <a:pt x="18" y="87"/>
                  </a:cubicBezTo>
                  <a:cubicBezTo>
                    <a:pt x="17" y="62"/>
                    <a:pt x="17" y="37"/>
                    <a:pt x="18" y="13"/>
                  </a:cubicBezTo>
                  <a:lnTo>
                    <a:pt x="5" y="0"/>
                  </a:ln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12"/>
            <p:cNvSpPr>
              <a:spLocks/>
            </p:cNvSpPr>
            <p:nvPr/>
          </p:nvSpPr>
          <p:spPr bwMode="auto">
            <a:xfrm>
              <a:off x="200" y="1970"/>
              <a:ext cx="129" cy="1533"/>
            </a:xfrm>
            <a:custGeom>
              <a:avLst/>
              <a:gdLst>
                <a:gd name="T0" fmla="*/ 38 w 57"/>
                <a:gd name="T1" fmla="*/ 306 h 675"/>
                <a:gd name="T2" fmla="*/ 39 w 57"/>
                <a:gd name="T3" fmla="*/ 23 h 675"/>
                <a:gd name="T4" fmla="*/ 23 w 57"/>
                <a:gd name="T5" fmla="*/ 11 h 675"/>
                <a:gd name="T6" fmla="*/ 5 w 57"/>
                <a:gd name="T7" fmla="*/ 328 h 675"/>
                <a:gd name="T8" fmla="*/ 16 w 57"/>
                <a:gd name="T9" fmla="*/ 503 h 675"/>
                <a:gd name="T10" fmla="*/ 27 w 57"/>
                <a:gd name="T11" fmla="*/ 662 h 675"/>
                <a:gd name="T12" fmla="*/ 40 w 57"/>
                <a:gd name="T13" fmla="*/ 657 h 675"/>
                <a:gd name="T14" fmla="*/ 28 w 57"/>
                <a:gd name="T15" fmla="*/ 464 h 675"/>
                <a:gd name="T16" fmla="*/ 18 w 57"/>
                <a:gd name="T17" fmla="*/ 307 h 675"/>
                <a:gd name="T18" fmla="*/ 28 w 57"/>
                <a:gd name="T19" fmla="*/ 62 h 675"/>
                <a:gd name="T20" fmla="*/ 31 w 57"/>
                <a:gd name="T21" fmla="*/ 303 h 675"/>
                <a:gd name="T22" fmla="*/ 38 w 57"/>
                <a:gd name="T23" fmla="*/ 30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675">
                  <a:moveTo>
                    <a:pt x="38" y="306"/>
                  </a:moveTo>
                  <a:cubicBezTo>
                    <a:pt x="57" y="175"/>
                    <a:pt x="56" y="158"/>
                    <a:pt x="39" y="23"/>
                  </a:cubicBezTo>
                  <a:cubicBezTo>
                    <a:pt x="37" y="11"/>
                    <a:pt x="24" y="0"/>
                    <a:pt x="23" y="11"/>
                  </a:cubicBezTo>
                  <a:cubicBezTo>
                    <a:pt x="11" y="138"/>
                    <a:pt x="0" y="198"/>
                    <a:pt x="5" y="328"/>
                  </a:cubicBezTo>
                  <a:cubicBezTo>
                    <a:pt x="8" y="393"/>
                    <a:pt x="14" y="437"/>
                    <a:pt x="16" y="503"/>
                  </a:cubicBezTo>
                  <a:cubicBezTo>
                    <a:pt x="18" y="557"/>
                    <a:pt x="20" y="609"/>
                    <a:pt x="27" y="662"/>
                  </a:cubicBezTo>
                  <a:cubicBezTo>
                    <a:pt x="29" y="675"/>
                    <a:pt x="41" y="670"/>
                    <a:pt x="40" y="657"/>
                  </a:cubicBezTo>
                  <a:cubicBezTo>
                    <a:pt x="32" y="593"/>
                    <a:pt x="30" y="528"/>
                    <a:pt x="28" y="464"/>
                  </a:cubicBezTo>
                  <a:cubicBezTo>
                    <a:pt x="26" y="404"/>
                    <a:pt x="19" y="367"/>
                    <a:pt x="18" y="307"/>
                  </a:cubicBezTo>
                  <a:cubicBezTo>
                    <a:pt x="17" y="214"/>
                    <a:pt x="24" y="154"/>
                    <a:pt x="28" y="62"/>
                  </a:cubicBezTo>
                  <a:cubicBezTo>
                    <a:pt x="38" y="169"/>
                    <a:pt x="46" y="199"/>
                    <a:pt x="31" y="303"/>
                  </a:cubicBezTo>
                  <a:cubicBezTo>
                    <a:pt x="30" y="316"/>
                    <a:pt x="36" y="319"/>
                    <a:pt x="38" y="306"/>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13"/>
            <p:cNvSpPr>
              <a:spLocks/>
            </p:cNvSpPr>
            <p:nvPr/>
          </p:nvSpPr>
          <p:spPr bwMode="auto">
            <a:xfrm>
              <a:off x="315" y="3980"/>
              <a:ext cx="3638" cy="52"/>
            </a:xfrm>
            <a:custGeom>
              <a:avLst/>
              <a:gdLst>
                <a:gd name="T0" fmla="*/ 645 w 1603"/>
                <a:gd name="T1" fmla="*/ 8 h 23"/>
                <a:gd name="T2" fmla="*/ 0 w 1603"/>
                <a:gd name="T3" fmla="*/ 20 h 23"/>
                <a:gd name="T4" fmla="*/ 27 w 1603"/>
                <a:gd name="T5" fmla="*/ 23 h 23"/>
                <a:gd name="T6" fmla="*/ 564 w 1603"/>
                <a:gd name="T7" fmla="*/ 23 h 23"/>
                <a:gd name="T8" fmla="*/ 645 w 1603"/>
                <a:gd name="T9" fmla="*/ 21 h 23"/>
                <a:gd name="T10" fmla="*/ 1313 w 1603"/>
                <a:gd name="T11" fmla="*/ 23 h 23"/>
                <a:gd name="T12" fmla="*/ 1603 w 1603"/>
                <a:gd name="T13" fmla="*/ 23 h 23"/>
                <a:gd name="T14" fmla="*/ 645 w 1603"/>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3" h="23">
                  <a:moveTo>
                    <a:pt x="645" y="8"/>
                  </a:moveTo>
                  <a:cubicBezTo>
                    <a:pt x="431" y="16"/>
                    <a:pt x="216" y="19"/>
                    <a:pt x="0" y="20"/>
                  </a:cubicBezTo>
                  <a:cubicBezTo>
                    <a:pt x="9" y="22"/>
                    <a:pt x="18" y="23"/>
                    <a:pt x="27" y="23"/>
                  </a:cubicBezTo>
                  <a:cubicBezTo>
                    <a:pt x="564" y="23"/>
                    <a:pt x="564" y="23"/>
                    <a:pt x="564" y="23"/>
                  </a:cubicBezTo>
                  <a:cubicBezTo>
                    <a:pt x="591" y="22"/>
                    <a:pt x="618" y="22"/>
                    <a:pt x="645" y="21"/>
                  </a:cubicBezTo>
                  <a:cubicBezTo>
                    <a:pt x="747" y="17"/>
                    <a:pt x="1212" y="19"/>
                    <a:pt x="1313" y="23"/>
                  </a:cubicBezTo>
                  <a:cubicBezTo>
                    <a:pt x="1603" y="23"/>
                    <a:pt x="1603" y="23"/>
                    <a:pt x="1603" y="23"/>
                  </a:cubicBezTo>
                  <a:cubicBezTo>
                    <a:pt x="1405" y="17"/>
                    <a:pt x="846" y="0"/>
                    <a:pt x="645" y="8"/>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14"/>
            <p:cNvSpPr>
              <a:spLocks/>
            </p:cNvSpPr>
            <p:nvPr/>
          </p:nvSpPr>
          <p:spPr bwMode="auto">
            <a:xfrm>
              <a:off x="4500" y="3987"/>
              <a:ext cx="1047" cy="45"/>
            </a:xfrm>
            <a:custGeom>
              <a:avLst/>
              <a:gdLst>
                <a:gd name="T0" fmla="*/ 0 w 461"/>
                <a:gd name="T1" fmla="*/ 20 h 20"/>
                <a:gd name="T2" fmla="*/ 214 w 461"/>
                <a:gd name="T3" fmla="*/ 20 h 20"/>
                <a:gd name="T4" fmla="*/ 376 w 461"/>
                <a:gd name="T5" fmla="*/ 13 h 20"/>
                <a:gd name="T6" fmla="*/ 433 w 461"/>
                <a:gd name="T7" fmla="*/ 15 h 20"/>
                <a:gd name="T8" fmla="*/ 461 w 461"/>
                <a:gd name="T9" fmla="*/ 2 h 20"/>
                <a:gd name="T10" fmla="*/ 327 w 461"/>
                <a:gd name="T11" fmla="*/ 0 h 20"/>
                <a:gd name="T12" fmla="*/ 0 w 46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61" h="20">
                  <a:moveTo>
                    <a:pt x="0" y="20"/>
                  </a:moveTo>
                  <a:cubicBezTo>
                    <a:pt x="214" y="20"/>
                    <a:pt x="214" y="20"/>
                    <a:pt x="214" y="20"/>
                  </a:cubicBezTo>
                  <a:cubicBezTo>
                    <a:pt x="268" y="16"/>
                    <a:pt x="321" y="13"/>
                    <a:pt x="376" y="13"/>
                  </a:cubicBezTo>
                  <a:cubicBezTo>
                    <a:pt x="395" y="14"/>
                    <a:pt x="414" y="14"/>
                    <a:pt x="433" y="15"/>
                  </a:cubicBezTo>
                  <a:cubicBezTo>
                    <a:pt x="443" y="12"/>
                    <a:pt x="452" y="7"/>
                    <a:pt x="461" y="2"/>
                  </a:cubicBezTo>
                  <a:cubicBezTo>
                    <a:pt x="416" y="1"/>
                    <a:pt x="371" y="0"/>
                    <a:pt x="327" y="0"/>
                  </a:cubicBezTo>
                  <a:cubicBezTo>
                    <a:pt x="217" y="2"/>
                    <a:pt x="110" y="15"/>
                    <a:pt x="0" y="20"/>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415"/>
            <p:cNvSpPr>
              <a:spLocks/>
            </p:cNvSpPr>
            <p:nvPr/>
          </p:nvSpPr>
          <p:spPr bwMode="auto">
            <a:xfrm>
              <a:off x="107" y="540"/>
              <a:ext cx="131" cy="3124"/>
            </a:xfrm>
            <a:custGeom>
              <a:avLst/>
              <a:gdLst>
                <a:gd name="T0" fmla="*/ 25 w 58"/>
                <a:gd name="T1" fmla="*/ 426 h 1376"/>
                <a:gd name="T2" fmla="*/ 22 w 58"/>
                <a:gd name="T3" fmla="*/ 626 h 1376"/>
                <a:gd name="T4" fmla="*/ 2 w 58"/>
                <a:gd name="T5" fmla="*/ 1125 h 1376"/>
                <a:gd name="T6" fmla="*/ 32 w 58"/>
                <a:gd name="T7" fmla="*/ 1344 h 1376"/>
                <a:gd name="T8" fmla="*/ 40 w 58"/>
                <a:gd name="T9" fmla="*/ 1285 h 1376"/>
                <a:gd name="T10" fmla="*/ 14 w 58"/>
                <a:gd name="T11" fmla="*/ 1207 h 1376"/>
                <a:gd name="T12" fmla="*/ 14 w 58"/>
                <a:gd name="T13" fmla="*/ 1047 h 1376"/>
                <a:gd name="T14" fmla="*/ 37 w 58"/>
                <a:gd name="T15" fmla="*/ 566 h 1376"/>
                <a:gd name="T16" fmla="*/ 37 w 58"/>
                <a:gd name="T17" fmla="*/ 366 h 1376"/>
                <a:gd name="T18" fmla="*/ 33 w 58"/>
                <a:gd name="T19" fmla="*/ 149 h 1376"/>
                <a:gd name="T20" fmla="*/ 57 w 58"/>
                <a:gd name="T21" fmla="*/ 55 h 1376"/>
                <a:gd name="T22" fmla="*/ 38 w 58"/>
                <a:gd name="T23" fmla="*/ 5 h 1376"/>
                <a:gd name="T24" fmla="*/ 13 w 58"/>
                <a:gd name="T25" fmla="*/ 31 h 1376"/>
                <a:gd name="T26" fmla="*/ 27 w 58"/>
                <a:gd name="T27" fmla="*/ 97 h 1376"/>
                <a:gd name="T28" fmla="*/ 15 w 58"/>
                <a:gd name="T29" fmla="*/ 195 h 1376"/>
                <a:gd name="T30" fmla="*/ 21 w 58"/>
                <a:gd name="T31" fmla="*/ 300 h 1376"/>
                <a:gd name="T32" fmla="*/ 25 w 58"/>
                <a:gd name="T33" fmla="*/ 42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1376">
                  <a:moveTo>
                    <a:pt x="25" y="426"/>
                  </a:moveTo>
                  <a:cubicBezTo>
                    <a:pt x="26" y="513"/>
                    <a:pt x="25" y="540"/>
                    <a:pt x="22" y="626"/>
                  </a:cubicBezTo>
                  <a:cubicBezTo>
                    <a:pt x="15" y="811"/>
                    <a:pt x="6" y="939"/>
                    <a:pt x="2" y="1125"/>
                  </a:cubicBezTo>
                  <a:cubicBezTo>
                    <a:pt x="0" y="1223"/>
                    <a:pt x="19" y="1376"/>
                    <a:pt x="32" y="1344"/>
                  </a:cubicBezTo>
                  <a:cubicBezTo>
                    <a:pt x="35" y="1338"/>
                    <a:pt x="43" y="1303"/>
                    <a:pt x="40" y="1285"/>
                  </a:cubicBezTo>
                  <a:cubicBezTo>
                    <a:pt x="35" y="1257"/>
                    <a:pt x="17" y="1239"/>
                    <a:pt x="14" y="1207"/>
                  </a:cubicBezTo>
                  <a:cubicBezTo>
                    <a:pt x="8" y="1153"/>
                    <a:pt x="16" y="1114"/>
                    <a:pt x="14" y="1047"/>
                  </a:cubicBezTo>
                  <a:cubicBezTo>
                    <a:pt x="10" y="875"/>
                    <a:pt x="33" y="738"/>
                    <a:pt x="37" y="566"/>
                  </a:cubicBezTo>
                  <a:cubicBezTo>
                    <a:pt x="39" y="480"/>
                    <a:pt x="39" y="453"/>
                    <a:pt x="37" y="366"/>
                  </a:cubicBezTo>
                  <a:cubicBezTo>
                    <a:pt x="34" y="283"/>
                    <a:pt x="21" y="232"/>
                    <a:pt x="33" y="149"/>
                  </a:cubicBezTo>
                  <a:cubicBezTo>
                    <a:pt x="42" y="89"/>
                    <a:pt x="55" y="115"/>
                    <a:pt x="57" y="55"/>
                  </a:cubicBezTo>
                  <a:cubicBezTo>
                    <a:pt x="57" y="55"/>
                    <a:pt x="58" y="11"/>
                    <a:pt x="38" y="5"/>
                  </a:cubicBezTo>
                  <a:cubicBezTo>
                    <a:pt x="18" y="0"/>
                    <a:pt x="13" y="31"/>
                    <a:pt x="13" y="31"/>
                  </a:cubicBezTo>
                  <a:cubicBezTo>
                    <a:pt x="12" y="77"/>
                    <a:pt x="33" y="52"/>
                    <a:pt x="27" y="97"/>
                  </a:cubicBezTo>
                  <a:cubicBezTo>
                    <a:pt x="23" y="129"/>
                    <a:pt x="16" y="162"/>
                    <a:pt x="15" y="195"/>
                  </a:cubicBezTo>
                  <a:cubicBezTo>
                    <a:pt x="12" y="239"/>
                    <a:pt x="20" y="257"/>
                    <a:pt x="21" y="300"/>
                  </a:cubicBezTo>
                  <a:cubicBezTo>
                    <a:pt x="22" y="346"/>
                    <a:pt x="24" y="381"/>
                    <a:pt x="25" y="426"/>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416"/>
            <p:cNvSpPr>
              <a:spLocks/>
            </p:cNvSpPr>
            <p:nvPr/>
          </p:nvSpPr>
          <p:spPr bwMode="auto">
            <a:xfrm>
              <a:off x="227" y="324"/>
              <a:ext cx="5295" cy="59"/>
            </a:xfrm>
            <a:custGeom>
              <a:avLst/>
              <a:gdLst>
                <a:gd name="T0" fmla="*/ 374 w 2333"/>
                <a:gd name="T1" fmla="*/ 5 h 26"/>
                <a:gd name="T2" fmla="*/ 1393 w 2333"/>
                <a:gd name="T3" fmla="*/ 15 h 26"/>
                <a:gd name="T4" fmla="*/ 1778 w 2333"/>
                <a:gd name="T5" fmla="*/ 18 h 26"/>
                <a:gd name="T6" fmla="*/ 2123 w 2333"/>
                <a:gd name="T7" fmla="*/ 22 h 26"/>
                <a:gd name="T8" fmla="*/ 2333 w 2333"/>
                <a:gd name="T9" fmla="*/ 12 h 26"/>
                <a:gd name="T10" fmla="*/ 2297 w 2333"/>
                <a:gd name="T11" fmla="*/ 1 h 26"/>
                <a:gd name="T12" fmla="*/ 2098 w 2333"/>
                <a:gd name="T13" fmla="*/ 9 h 26"/>
                <a:gd name="T14" fmla="*/ 1695 w 2333"/>
                <a:gd name="T15" fmla="*/ 3 h 26"/>
                <a:gd name="T16" fmla="*/ 1311 w 2333"/>
                <a:gd name="T17" fmla="*/ 2 h 26"/>
                <a:gd name="T18" fmla="*/ 596 w 2333"/>
                <a:gd name="T19" fmla="*/ 0 h 26"/>
                <a:gd name="T20" fmla="*/ 66 w 2333"/>
                <a:gd name="T21" fmla="*/ 0 h 26"/>
                <a:gd name="T22" fmla="*/ 0 w 2333"/>
                <a:gd name="T23" fmla="*/ 18 h 26"/>
                <a:gd name="T24" fmla="*/ 374 w 2333"/>
                <a:gd name="T2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3" h="26">
                  <a:moveTo>
                    <a:pt x="374" y="5"/>
                  </a:moveTo>
                  <a:cubicBezTo>
                    <a:pt x="593" y="12"/>
                    <a:pt x="1173" y="16"/>
                    <a:pt x="1393" y="15"/>
                  </a:cubicBezTo>
                  <a:cubicBezTo>
                    <a:pt x="1521" y="15"/>
                    <a:pt x="1650" y="15"/>
                    <a:pt x="1778" y="18"/>
                  </a:cubicBezTo>
                  <a:cubicBezTo>
                    <a:pt x="1893" y="20"/>
                    <a:pt x="2007" y="26"/>
                    <a:pt x="2123" y="22"/>
                  </a:cubicBezTo>
                  <a:cubicBezTo>
                    <a:pt x="2192" y="20"/>
                    <a:pt x="2263" y="14"/>
                    <a:pt x="2333" y="12"/>
                  </a:cubicBezTo>
                  <a:cubicBezTo>
                    <a:pt x="2321" y="7"/>
                    <a:pt x="2309" y="3"/>
                    <a:pt x="2297" y="1"/>
                  </a:cubicBezTo>
                  <a:cubicBezTo>
                    <a:pt x="2230" y="4"/>
                    <a:pt x="2164" y="8"/>
                    <a:pt x="2098" y="9"/>
                  </a:cubicBezTo>
                  <a:cubicBezTo>
                    <a:pt x="1963" y="12"/>
                    <a:pt x="1829" y="4"/>
                    <a:pt x="1695" y="3"/>
                  </a:cubicBezTo>
                  <a:cubicBezTo>
                    <a:pt x="1567" y="1"/>
                    <a:pt x="1439" y="2"/>
                    <a:pt x="1311" y="2"/>
                  </a:cubicBezTo>
                  <a:cubicBezTo>
                    <a:pt x="1194" y="3"/>
                    <a:pt x="713" y="3"/>
                    <a:pt x="596" y="0"/>
                  </a:cubicBezTo>
                  <a:cubicBezTo>
                    <a:pt x="66" y="0"/>
                    <a:pt x="66" y="0"/>
                    <a:pt x="66" y="0"/>
                  </a:cubicBezTo>
                  <a:cubicBezTo>
                    <a:pt x="42" y="0"/>
                    <a:pt x="19" y="6"/>
                    <a:pt x="0" y="18"/>
                  </a:cubicBezTo>
                  <a:cubicBezTo>
                    <a:pt x="119" y="3"/>
                    <a:pt x="245" y="1"/>
                    <a:pt x="374" y="5"/>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17"/>
            <p:cNvSpPr>
              <a:spLocks/>
            </p:cNvSpPr>
            <p:nvPr/>
          </p:nvSpPr>
          <p:spPr bwMode="auto">
            <a:xfrm>
              <a:off x="157" y="3780"/>
              <a:ext cx="1740" cy="204"/>
            </a:xfrm>
            <a:custGeom>
              <a:avLst/>
              <a:gdLst>
                <a:gd name="T0" fmla="*/ 750 w 767"/>
                <a:gd name="T1" fmla="*/ 64 h 90"/>
                <a:gd name="T2" fmla="*/ 741 w 767"/>
                <a:gd name="T3" fmla="*/ 46 h 90"/>
                <a:gd name="T4" fmla="*/ 547 w 767"/>
                <a:gd name="T5" fmla="*/ 2 h 90"/>
                <a:gd name="T6" fmla="*/ 342 w 767"/>
                <a:gd name="T7" fmla="*/ 16 h 90"/>
                <a:gd name="T8" fmla="*/ 35 w 767"/>
                <a:gd name="T9" fmla="*/ 33 h 90"/>
                <a:gd name="T10" fmla="*/ 21 w 767"/>
                <a:gd name="T11" fmla="*/ 46 h 90"/>
                <a:gd name="T12" fmla="*/ 302 w 767"/>
                <a:gd name="T13" fmla="*/ 34 h 90"/>
                <a:gd name="T14" fmla="*/ 529 w 767"/>
                <a:gd name="T15" fmla="*/ 26 h 90"/>
                <a:gd name="T16" fmla="*/ 684 w 767"/>
                <a:gd name="T17" fmla="*/ 57 h 90"/>
                <a:gd name="T18" fmla="*/ 336 w 767"/>
                <a:gd name="T19" fmla="*/ 49 h 90"/>
                <a:gd name="T20" fmla="*/ 3 w 767"/>
                <a:gd name="T21" fmla="*/ 62 h 90"/>
                <a:gd name="T22" fmla="*/ 0 w 767"/>
                <a:gd name="T23" fmla="*/ 65 h 90"/>
                <a:gd name="T24" fmla="*/ 8 w 767"/>
                <a:gd name="T25" fmla="*/ 75 h 90"/>
                <a:gd name="T26" fmla="*/ 336 w 767"/>
                <a:gd name="T27" fmla="*/ 63 h 90"/>
                <a:gd name="T28" fmla="*/ 750 w 767"/>
                <a:gd name="T2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90">
                  <a:moveTo>
                    <a:pt x="750" y="64"/>
                  </a:moveTo>
                  <a:cubicBezTo>
                    <a:pt x="767" y="61"/>
                    <a:pt x="759" y="44"/>
                    <a:pt x="741" y="46"/>
                  </a:cubicBezTo>
                  <a:cubicBezTo>
                    <a:pt x="666" y="58"/>
                    <a:pt x="626" y="0"/>
                    <a:pt x="547" y="2"/>
                  </a:cubicBezTo>
                  <a:cubicBezTo>
                    <a:pt x="477" y="4"/>
                    <a:pt x="409" y="8"/>
                    <a:pt x="342" y="16"/>
                  </a:cubicBezTo>
                  <a:cubicBezTo>
                    <a:pt x="249" y="28"/>
                    <a:pt x="138" y="38"/>
                    <a:pt x="35" y="33"/>
                  </a:cubicBezTo>
                  <a:cubicBezTo>
                    <a:pt x="21" y="46"/>
                    <a:pt x="21" y="46"/>
                    <a:pt x="21" y="46"/>
                  </a:cubicBezTo>
                  <a:cubicBezTo>
                    <a:pt x="114" y="50"/>
                    <a:pt x="214" y="42"/>
                    <a:pt x="302" y="34"/>
                  </a:cubicBezTo>
                  <a:cubicBezTo>
                    <a:pt x="385" y="27"/>
                    <a:pt x="444" y="28"/>
                    <a:pt x="529" y="26"/>
                  </a:cubicBezTo>
                  <a:cubicBezTo>
                    <a:pt x="568" y="25"/>
                    <a:pt x="644" y="57"/>
                    <a:pt x="684" y="57"/>
                  </a:cubicBezTo>
                  <a:cubicBezTo>
                    <a:pt x="577" y="74"/>
                    <a:pt x="450" y="45"/>
                    <a:pt x="336" y="49"/>
                  </a:cubicBezTo>
                  <a:cubicBezTo>
                    <a:pt x="225" y="53"/>
                    <a:pt x="114" y="59"/>
                    <a:pt x="3" y="62"/>
                  </a:cubicBezTo>
                  <a:cubicBezTo>
                    <a:pt x="0" y="65"/>
                    <a:pt x="0" y="65"/>
                    <a:pt x="0" y="65"/>
                  </a:cubicBezTo>
                  <a:cubicBezTo>
                    <a:pt x="2" y="68"/>
                    <a:pt x="5" y="72"/>
                    <a:pt x="8" y="75"/>
                  </a:cubicBezTo>
                  <a:cubicBezTo>
                    <a:pt x="118" y="72"/>
                    <a:pt x="227" y="66"/>
                    <a:pt x="336" y="63"/>
                  </a:cubicBezTo>
                  <a:cubicBezTo>
                    <a:pt x="496" y="58"/>
                    <a:pt x="602" y="90"/>
                    <a:pt x="750" y="64"/>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18"/>
            <p:cNvSpPr>
              <a:spLocks/>
            </p:cNvSpPr>
            <p:nvPr/>
          </p:nvSpPr>
          <p:spPr bwMode="auto">
            <a:xfrm>
              <a:off x="293" y="3689"/>
              <a:ext cx="5063" cy="118"/>
            </a:xfrm>
            <a:custGeom>
              <a:avLst/>
              <a:gdLst>
                <a:gd name="T0" fmla="*/ 342 w 2231"/>
                <a:gd name="T1" fmla="*/ 38 h 52"/>
                <a:gd name="T2" fmla="*/ 631 w 2231"/>
                <a:gd name="T3" fmla="*/ 26 h 52"/>
                <a:gd name="T4" fmla="*/ 1332 w 2231"/>
                <a:gd name="T5" fmla="*/ 30 h 52"/>
                <a:gd name="T6" fmla="*/ 1681 w 2231"/>
                <a:gd name="T7" fmla="*/ 30 h 52"/>
                <a:gd name="T8" fmla="*/ 2231 w 2231"/>
                <a:gd name="T9" fmla="*/ 12 h 52"/>
                <a:gd name="T10" fmla="*/ 2217 w 2231"/>
                <a:gd name="T11" fmla="*/ 0 h 52"/>
                <a:gd name="T12" fmla="*/ 1762 w 2231"/>
                <a:gd name="T13" fmla="*/ 15 h 52"/>
                <a:gd name="T14" fmla="*/ 1412 w 2231"/>
                <a:gd name="T15" fmla="*/ 18 h 52"/>
                <a:gd name="T16" fmla="*/ 864 w 2231"/>
                <a:gd name="T17" fmla="*/ 14 h 52"/>
                <a:gd name="T18" fmla="*/ 693 w 2231"/>
                <a:gd name="T19" fmla="*/ 7 h 52"/>
                <a:gd name="T20" fmla="*/ 561 w 2231"/>
                <a:gd name="T21" fmla="*/ 20 h 52"/>
                <a:gd name="T22" fmla="*/ 369 w 2231"/>
                <a:gd name="T23" fmla="*/ 23 h 52"/>
                <a:gd name="T24" fmla="*/ 15 w 2231"/>
                <a:gd name="T25" fmla="*/ 38 h 52"/>
                <a:gd name="T26" fmla="*/ 0 w 2231"/>
                <a:gd name="T27" fmla="*/ 52 h 52"/>
                <a:gd name="T28" fmla="*/ 1 w 2231"/>
                <a:gd name="T29" fmla="*/ 52 h 52"/>
                <a:gd name="T30" fmla="*/ 342 w 2231"/>
                <a:gd name="T3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1" h="52">
                  <a:moveTo>
                    <a:pt x="342" y="38"/>
                  </a:moveTo>
                  <a:cubicBezTo>
                    <a:pt x="441" y="33"/>
                    <a:pt x="534" y="37"/>
                    <a:pt x="631" y="26"/>
                  </a:cubicBezTo>
                  <a:cubicBezTo>
                    <a:pt x="742" y="14"/>
                    <a:pt x="1220" y="27"/>
                    <a:pt x="1332" y="30"/>
                  </a:cubicBezTo>
                  <a:cubicBezTo>
                    <a:pt x="1448" y="32"/>
                    <a:pt x="1565" y="32"/>
                    <a:pt x="1681" y="30"/>
                  </a:cubicBezTo>
                  <a:cubicBezTo>
                    <a:pt x="1865" y="26"/>
                    <a:pt x="2047" y="15"/>
                    <a:pt x="2231" y="12"/>
                  </a:cubicBezTo>
                  <a:cubicBezTo>
                    <a:pt x="2226" y="8"/>
                    <a:pt x="2222" y="4"/>
                    <a:pt x="2217" y="0"/>
                  </a:cubicBezTo>
                  <a:cubicBezTo>
                    <a:pt x="2066" y="3"/>
                    <a:pt x="1915" y="10"/>
                    <a:pt x="1762" y="15"/>
                  </a:cubicBezTo>
                  <a:cubicBezTo>
                    <a:pt x="1645" y="18"/>
                    <a:pt x="1529" y="19"/>
                    <a:pt x="1412" y="18"/>
                  </a:cubicBezTo>
                  <a:cubicBezTo>
                    <a:pt x="1351" y="17"/>
                    <a:pt x="925" y="15"/>
                    <a:pt x="864" y="14"/>
                  </a:cubicBezTo>
                  <a:cubicBezTo>
                    <a:pt x="806" y="12"/>
                    <a:pt x="752" y="5"/>
                    <a:pt x="693" y="7"/>
                  </a:cubicBezTo>
                  <a:cubicBezTo>
                    <a:pt x="648" y="9"/>
                    <a:pt x="605" y="16"/>
                    <a:pt x="561" y="20"/>
                  </a:cubicBezTo>
                  <a:cubicBezTo>
                    <a:pt x="498" y="26"/>
                    <a:pt x="432" y="22"/>
                    <a:pt x="369" y="23"/>
                  </a:cubicBezTo>
                  <a:cubicBezTo>
                    <a:pt x="250" y="26"/>
                    <a:pt x="134" y="38"/>
                    <a:pt x="15" y="38"/>
                  </a:cubicBezTo>
                  <a:cubicBezTo>
                    <a:pt x="0" y="52"/>
                    <a:pt x="0" y="52"/>
                    <a:pt x="0" y="52"/>
                  </a:cubicBezTo>
                  <a:cubicBezTo>
                    <a:pt x="0" y="52"/>
                    <a:pt x="0" y="52"/>
                    <a:pt x="1" y="52"/>
                  </a:cubicBezTo>
                  <a:cubicBezTo>
                    <a:pt x="116" y="52"/>
                    <a:pt x="228" y="43"/>
                    <a:pt x="342" y="38"/>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419"/>
            <p:cNvSpPr>
              <a:spLocks/>
            </p:cNvSpPr>
            <p:nvPr/>
          </p:nvSpPr>
          <p:spPr bwMode="auto">
            <a:xfrm>
              <a:off x="93" y="517"/>
              <a:ext cx="50" cy="2486"/>
            </a:xfrm>
            <a:custGeom>
              <a:avLst/>
              <a:gdLst>
                <a:gd name="T0" fmla="*/ 11 w 22"/>
                <a:gd name="T1" fmla="*/ 639 h 1095"/>
                <a:gd name="T2" fmla="*/ 13 w 22"/>
                <a:gd name="T3" fmla="*/ 413 h 1095"/>
                <a:gd name="T4" fmla="*/ 18 w 22"/>
                <a:gd name="T5" fmla="*/ 188 h 1095"/>
                <a:gd name="T6" fmla="*/ 6 w 22"/>
                <a:gd name="T7" fmla="*/ 0 h 1095"/>
                <a:gd name="T8" fmla="*/ 0 w 22"/>
                <a:gd name="T9" fmla="*/ 40 h 1095"/>
                <a:gd name="T10" fmla="*/ 0 w 22"/>
                <a:gd name="T11" fmla="*/ 107 h 1095"/>
                <a:gd name="T12" fmla="*/ 5 w 22"/>
                <a:gd name="T13" fmla="*/ 207 h 1095"/>
                <a:gd name="T14" fmla="*/ 0 w 22"/>
                <a:gd name="T15" fmla="*/ 431 h 1095"/>
                <a:gd name="T16" fmla="*/ 0 w 22"/>
                <a:gd name="T17" fmla="*/ 1095 h 1095"/>
                <a:gd name="T18" fmla="*/ 1 w 22"/>
                <a:gd name="T19" fmla="*/ 1071 h 1095"/>
                <a:gd name="T20" fmla="*/ 11 w 22"/>
                <a:gd name="T21" fmla="*/ 639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095">
                  <a:moveTo>
                    <a:pt x="11" y="639"/>
                  </a:moveTo>
                  <a:cubicBezTo>
                    <a:pt x="11" y="543"/>
                    <a:pt x="11" y="508"/>
                    <a:pt x="13" y="413"/>
                  </a:cubicBezTo>
                  <a:cubicBezTo>
                    <a:pt x="16" y="327"/>
                    <a:pt x="22" y="274"/>
                    <a:pt x="18" y="188"/>
                  </a:cubicBezTo>
                  <a:cubicBezTo>
                    <a:pt x="15" y="126"/>
                    <a:pt x="8" y="63"/>
                    <a:pt x="6" y="0"/>
                  </a:cubicBezTo>
                  <a:cubicBezTo>
                    <a:pt x="2" y="12"/>
                    <a:pt x="0" y="26"/>
                    <a:pt x="0" y="40"/>
                  </a:cubicBezTo>
                  <a:cubicBezTo>
                    <a:pt x="0" y="107"/>
                    <a:pt x="0" y="107"/>
                    <a:pt x="0" y="107"/>
                  </a:cubicBezTo>
                  <a:cubicBezTo>
                    <a:pt x="2" y="140"/>
                    <a:pt x="4" y="174"/>
                    <a:pt x="5" y="207"/>
                  </a:cubicBezTo>
                  <a:cubicBezTo>
                    <a:pt x="8" y="293"/>
                    <a:pt x="2" y="345"/>
                    <a:pt x="0" y="431"/>
                  </a:cubicBezTo>
                  <a:cubicBezTo>
                    <a:pt x="0" y="1095"/>
                    <a:pt x="0" y="1095"/>
                    <a:pt x="0" y="1095"/>
                  </a:cubicBezTo>
                  <a:cubicBezTo>
                    <a:pt x="0" y="1087"/>
                    <a:pt x="0" y="1079"/>
                    <a:pt x="1" y="1071"/>
                  </a:cubicBezTo>
                  <a:cubicBezTo>
                    <a:pt x="8" y="908"/>
                    <a:pt x="12" y="802"/>
                    <a:pt x="11" y="639"/>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20"/>
            <p:cNvSpPr>
              <a:spLocks/>
            </p:cNvSpPr>
            <p:nvPr/>
          </p:nvSpPr>
          <p:spPr bwMode="auto">
            <a:xfrm>
              <a:off x="93" y="3262"/>
              <a:ext cx="89" cy="638"/>
            </a:xfrm>
            <a:custGeom>
              <a:avLst/>
              <a:gdLst>
                <a:gd name="T0" fmla="*/ 38 w 39"/>
                <a:gd name="T1" fmla="*/ 231 h 281"/>
                <a:gd name="T2" fmla="*/ 16 w 39"/>
                <a:gd name="T3" fmla="*/ 189 h 281"/>
                <a:gd name="T4" fmla="*/ 0 w 39"/>
                <a:gd name="T5" fmla="*/ 0 h 281"/>
                <a:gd name="T6" fmla="*/ 0 w 39"/>
                <a:gd name="T7" fmla="*/ 137 h 281"/>
                <a:gd name="T8" fmla="*/ 27 w 39"/>
                <a:gd name="T9" fmla="*/ 275 h 281"/>
                <a:gd name="T10" fmla="*/ 38 w 39"/>
                <a:gd name="T11" fmla="*/ 231 h 281"/>
              </a:gdLst>
              <a:ahLst/>
              <a:cxnLst>
                <a:cxn ang="0">
                  <a:pos x="T0" y="T1"/>
                </a:cxn>
                <a:cxn ang="0">
                  <a:pos x="T2" y="T3"/>
                </a:cxn>
                <a:cxn ang="0">
                  <a:pos x="T4" y="T5"/>
                </a:cxn>
                <a:cxn ang="0">
                  <a:pos x="T6" y="T7"/>
                </a:cxn>
                <a:cxn ang="0">
                  <a:pos x="T8" y="T9"/>
                </a:cxn>
                <a:cxn ang="0">
                  <a:pos x="T10" y="T11"/>
                </a:cxn>
              </a:cxnLst>
              <a:rect l="0" t="0" r="r" b="b"/>
              <a:pathLst>
                <a:path w="39" h="281">
                  <a:moveTo>
                    <a:pt x="38" y="231"/>
                  </a:moveTo>
                  <a:cubicBezTo>
                    <a:pt x="39" y="223"/>
                    <a:pt x="19" y="207"/>
                    <a:pt x="16" y="189"/>
                  </a:cubicBezTo>
                  <a:cubicBezTo>
                    <a:pt x="8" y="141"/>
                    <a:pt x="2" y="70"/>
                    <a:pt x="0" y="0"/>
                  </a:cubicBezTo>
                  <a:cubicBezTo>
                    <a:pt x="0" y="137"/>
                    <a:pt x="0" y="137"/>
                    <a:pt x="0" y="137"/>
                  </a:cubicBezTo>
                  <a:cubicBezTo>
                    <a:pt x="8" y="188"/>
                    <a:pt x="19" y="281"/>
                    <a:pt x="27" y="275"/>
                  </a:cubicBezTo>
                  <a:cubicBezTo>
                    <a:pt x="35" y="269"/>
                    <a:pt x="35" y="261"/>
                    <a:pt x="38" y="231"/>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21"/>
            <p:cNvSpPr>
              <a:spLocks/>
            </p:cNvSpPr>
            <p:nvPr/>
          </p:nvSpPr>
          <p:spPr bwMode="auto">
            <a:xfrm>
              <a:off x="5669" y="1060"/>
              <a:ext cx="14" cy="563"/>
            </a:xfrm>
            <a:custGeom>
              <a:avLst/>
              <a:gdLst>
                <a:gd name="T0" fmla="*/ 1 w 6"/>
                <a:gd name="T1" fmla="*/ 162 h 248"/>
                <a:gd name="T2" fmla="*/ 6 w 6"/>
                <a:gd name="T3" fmla="*/ 248 h 248"/>
                <a:gd name="T4" fmla="*/ 6 w 6"/>
                <a:gd name="T5" fmla="*/ 0 h 248"/>
                <a:gd name="T6" fmla="*/ 1 w 6"/>
                <a:gd name="T7" fmla="*/ 162 h 248"/>
              </a:gdLst>
              <a:ahLst/>
              <a:cxnLst>
                <a:cxn ang="0">
                  <a:pos x="T0" y="T1"/>
                </a:cxn>
                <a:cxn ang="0">
                  <a:pos x="T2" y="T3"/>
                </a:cxn>
                <a:cxn ang="0">
                  <a:pos x="T4" y="T5"/>
                </a:cxn>
                <a:cxn ang="0">
                  <a:pos x="T6" y="T7"/>
                </a:cxn>
              </a:cxnLst>
              <a:rect l="0" t="0" r="r" b="b"/>
              <a:pathLst>
                <a:path w="6" h="248">
                  <a:moveTo>
                    <a:pt x="1" y="162"/>
                  </a:moveTo>
                  <a:cubicBezTo>
                    <a:pt x="1" y="191"/>
                    <a:pt x="3" y="219"/>
                    <a:pt x="6" y="248"/>
                  </a:cubicBezTo>
                  <a:cubicBezTo>
                    <a:pt x="6" y="0"/>
                    <a:pt x="6" y="0"/>
                    <a:pt x="6" y="0"/>
                  </a:cubicBezTo>
                  <a:cubicBezTo>
                    <a:pt x="3" y="58"/>
                    <a:pt x="0" y="105"/>
                    <a:pt x="1" y="162"/>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22"/>
            <p:cNvSpPr>
              <a:spLocks/>
            </p:cNvSpPr>
            <p:nvPr/>
          </p:nvSpPr>
          <p:spPr bwMode="auto">
            <a:xfrm>
              <a:off x="5633" y="2833"/>
              <a:ext cx="70" cy="634"/>
            </a:xfrm>
            <a:custGeom>
              <a:avLst/>
              <a:gdLst>
                <a:gd name="T0" fmla="*/ 31 w 31"/>
                <a:gd name="T1" fmla="*/ 164 h 279"/>
                <a:gd name="T2" fmla="*/ 26 w 31"/>
                <a:gd name="T3" fmla="*/ 277 h 279"/>
                <a:gd name="T4" fmla="*/ 10 w 31"/>
                <a:gd name="T5" fmla="*/ 174 h 279"/>
                <a:gd name="T6" fmla="*/ 20 w 31"/>
                <a:gd name="T7" fmla="*/ 0 h 279"/>
                <a:gd name="T8" fmla="*/ 31 w 31"/>
                <a:gd name="T9" fmla="*/ 164 h 279"/>
              </a:gdLst>
              <a:ahLst/>
              <a:cxnLst>
                <a:cxn ang="0">
                  <a:pos x="T0" y="T1"/>
                </a:cxn>
                <a:cxn ang="0">
                  <a:pos x="T2" y="T3"/>
                </a:cxn>
                <a:cxn ang="0">
                  <a:pos x="T4" y="T5"/>
                </a:cxn>
                <a:cxn ang="0">
                  <a:pos x="T6" y="T7"/>
                </a:cxn>
                <a:cxn ang="0">
                  <a:pos x="T8" y="T9"/>
                </a:cxn>
              </a:cxnLst>
              <a:rect l="0" t="0" r="r" b="b"/>
              <a:pathLst>
                <a:path w="31" h="279">
                  <a:moveTo>
                    <a:pt x="31" y="164"/>
                  </a:moveTo>
                  <a:cubicBezTo>
                    <a:pt x="31" y="169"/>
                    <a:pt x="30" y="272"/>
                    <a:pt x="26" y="277"/>
                  </a:cubicBezTo>
                  <a:cubicBezTo>
                    <a:pt x="24" y="279"/>
                    <a:pt x="20" y="223"/>
                    <a:pt x="10" y="174"/>
                  </a:cubicBezTo>
                  <a:cubicBezTo>
                    <a:pt x="0" y="125"/>
                    <a:pt x="20" y="0"/>
                    <a:pt x="20" y="0"/>
                  </a:cubicBezTo>
                  <a:cubicBezTo>
                    <a:pt x="29" y="61"/>
                    <a:pt x="28" y="101"/>
                    <a:pt x="31" y="164"/>
                  </a:cubicBezTo>
                  <a:close/>
                </a:path>
              </a:pathLst>
            </a:custGeom>
            <a:gradFill>
              <a:gsLst>
                <a:gs pos="95000">
                  <a:srgbClr val="CB9446">
                    <a:lumMod val="98000"/>
                  </a:srgbClr>
                </a:gs>
                <a:gs pos="0">
                  <a:srgbClr val="CA933F">
                    <a:lumMod val="94000"/>
                    <a:lumOff val="6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423"/>
            <p:cNvSpPr>
              <a:spLocks/>
            </p:cNvSpPr>
            <p:nvPr/>
          </p:nvSpPr>
          <p:spPr bwMode="auto">
            <a:xfrm>
              <a:off x="220" y="349"/>
              <a:ext cx="5395" cy="2906"/>
            </a:xfrm>
            <a:custGeom>
              <a:avLst/>
              <a:gdLst>
                <a:gd name="T0" fmla="*/ 425 w 2377"/>
                <a:gd name="T1" fmla="*/ 18 h 1280"/>
                <a:gd name="T2" fmla="*/ 1480 w 2377"/>
                <a:gd name="T3" fmla="*/ 36 h 1280"/>
                <a:gd name="T4" fmla="*/ 1747 w 2377"/>
                <a:gd name="T5" fmla="*/ 33 h 1280"/>
                <a:gd name="T6" fmla="*/ 2080 w 2377"/>
                <a:gd name="T7" fmla="*/ 32 h 1280"/>
                <a:gd name="T8" fmla="*/ 2365 w 2377"/>
                <a:gd name="T9" fmla="*/ 41 h 1280"/>
                <a:gd name="T10" fmla="*/ 2355 w 2377"/>
                <a:gd name="T11" fmla="*/ 50 h 1280"/>
                <a:gd name="T12" fmla="*/ 2309 w 2377"/>
                <a:gd name="T13" fmla="*/ 48 h 1280"/>
                <a:gd name="T14" fmla="*/ 2070 w 2377"/>
                <a:gd name="T15" fmla="*/ 40 h 1280"/>
                <a:gd name="T16" fmla="*/ 2062 w 2377"/>
                <a:gd name="T17" fmla="*/ 53 h 1280"/>
                <a:gd name="T18" fmla="*/ 2311 w 2377"/>
                <a:gd name="T19" fmla="*/ 92 h 1280"/>
                <a:gd name="T20" fmla="*/ 2301 w 2377"/>
                <a:gd name="T21" fmla="*/ 269 h 1280"/>
                <a:gd name="T22" fmla="*/ 2301 w 2377"/>
                <a:gd name="T23" fmla="*/ 643 h 1280"/>
                <a:gd name="T24" fmla="*/ 2311 w 2377"/>
                <a:gd name="T25" fmla="*/ 990 h 1280"/>
                <a:gd name="T26" fmla="*/ 2325 w 2377"/>
                <a:gd name="T27" fmla="*/ 1274 h 1280"/>
                <a:gd name="T28" fmla="*/ 2335 w 2377"/>
                <a:gd name="T29" fmla="*/ 1265 h 1280"/>
                <a:gd name="T30" fmla="*/ 2332 w 2377"/>
                <a:gd name="T31" fmla="*/ 853 h 1280"/>
                <a:gd name="T32" fmla="*/ 2318 w 2377"/>
                <a:gd name="T33" fmla="*/ 544 h 1280"/>
                <a:gd name="T34" fmla="*/ 2308 w 2377"/>
                <a:gd name="T35" fmla="*/ 371 h 1280"/>
                <a:gd name="T36" fmla="*/ 2316 w 2377"/>
                <a:gd name="T37" fmla="*/ 215 h 1280"/>
                <a:gd name="T38" fmla="*/ 2366 w 2377"/>
                <a:gd name="T39" fmla="*/ 41 h 1280"/>
                <a:gd name="T40" fmla="*/ 2366 w 2377"/>
                <a:gd name="T41" fmla="*/ 41 h 1280"/>
                <a:gd name="T42" fmla="*/ 2377 w 2377"/>
                <a:gd name="T43" fmla="*/ 32 h 1280"/>
                <a:gd name="T44" fmla="*/ 2374 w 2377"/>
                <a:gd name="T45" fmla="*/ 29 h 1280"/>
                <a:gd name="T46" fmla="*/ 2236 w 2377"/>
                <a:gd name="T47" fmla="*/ 26 h 1280"/>
                <a:gd name="T48" fmla="*/ 2104 w 2377"/>
                <a:gd name="T49" fmla="*/ 14 h 1280"/>
                <a:gd name="T50" fmla="*/ 1933 w 2377"/>
                <a:gd name="T51" fmla="*/ 20 h 1280"/>
                <a:gd name="T52" fmla="*/ 1749 w 2377"/>
                <a:gd name="T53" fmla="*/ 24 h 1280"/>
                <a:gd name="T54" fmla="*/ 1475 w 2377"/>
                <a:gd name="T55" fmla="*/ 25 h 1280"/>
                <a:gd name="T56" fmla="*/ 290 w 2377"/>
                <a:gd name="T57" fmla="*/ 11 h 1280"/>
                <a:gd name="T58" fmla="*/ 88 w 2377"/>
                <a:gd name="T59" fmla="*/ 15 h 1280"/>
                <a:gd name="T60" fmla="*/ 69 w 2377"/>
                <a:gd name="T61" fmla="*/ 9 h 1280"/>
                <a:gd name="T62" fmla="*/ 0 w 2377"/>
                <a:gd name="T63" fmla="*/ 43 h 1280"/>
                <a:gd name="T64" fmla="*/ 425 w 2377"/>
                <a:gd name="T65" fmla="*/ 1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7" h="1280">
                  <a:moveTo>
                    <a:pt x="425" y="18"/>
                  </a:moveTo>
                  <a:cubicBezTo>
                    <a:pt x="657" y="14"/>
                    <a:pt x="1249" y="32"/>
                    <a:pt x="1480" y="36"/>
                  </a:cubicBezTo>
                  <a:cubicBezTo>
                    <a:pt x="1597" y="38"/>
                    <a:pt x="1631" y="36"/>
                    <a:pt x="1747" y="33"/>
                  </a:cubicBezTo>
                  <a:cubicBezTo>
                    <a:pt x="1859" y="31"/>
                    <a:pt x="1970" y="20"/>
                    <a:pt x="2080" y="32"/>
                  </a:cubicBezTo>
                  <a:cubicBezTo>
                    <a:pt x="2148" y="39"/>
                    <a:pt x="2298" y="40"/>
                    <a:pt x="2365" y="41"/>
                  </a:cubicBezTo>
                  <a:cubicBezTo>
                    <a:pt x="2362" y="44"/>
                    <a:pt x="2359" y="47"/>
                    <a:pt x="2355" y="50"/>
                  </a:cubicBezTo>
                  <a:cubicBezTo>
                    <a:pt x="2340" y="49"/>
                    <a:pt x="2325" y="49"/>
                    <a:pt x="2309" y="48"/>
                  </a:cubicBezTo>
                  <a:cubicBezTo>
                    <a:pt x="2231" y="47"/>
                    <a:pt x="2145" y="52"/>
                    <a:pt x="2070" y="40"/>
                  </a:cubicBezTo>
                  <a:cubicBezTo>
                    <a:pt x="2052" y="38"/>
                    <a:pt x="2045" y="50"/>
                    <a:pt x="2062" y="53"/>
                  </a:cubicBezTo>
                  <a:cubicBezTo>
                    <a:pt x="2144" y="68"/>
                    <a:pt x="2227" y="82"/>
                    <a:pt x="2311" y="92"/>
                  </a:cubicBezTo>
                  <a:cubicBezTo>
                    <a:pt x="2305" y="152"/>
                    <a:pt x="2304" y="216"/>
                    <a:pt x="2301" y="269"/>
                  </a:cubicBezTo>
                  <a:cubicBezTo>
                    <a:pt x="2290" y="421"/>
                    <a:pt x="2292" y="491"/>
                    <a:pt x="2301" y="643"/>
                  </a:cubicBezTo>
                  <a:cubicBezTo>
                    <a:pt x="2309" y="771"/>
                    <a:pt x="2317" y="862"/>
                    <a:pt x="2311" y="990"/>
                  </a:cubicBezTo>
                  <a:cubicBezTo>
                    <a:pt x="2309" y="1057"/>
                    <a:pt x="2286" y="1228"/>
                    <a:pt x="2325" y="1274"/>
                  </a:cubicBezTo>
                  <a:cubicBezTo>
                    <a:pt x="2329" y="1280"/>
                    <a:pt x="2335" y="1272"/>
                    <a:pt x="2335" y="1265"/>
                  </a:cubicBezTo>
                  <a:cubicBezTo>
                    <a:pt x="2341" y="1139"/>
                    <a:pt x="2340" y="979"/>
                    <a:pt x="2332" y="853"/>
                  </a:cubicBezTo>
                  <a:cubicBezTo>
                    <a:pt x="2326" y="754"/>
                    <a:pt x="2317" y="683"/>
                    <a:pt x="2318" y="544"/>
                  </a:cubicBezTo>
                  <a:cubicBezTo>
                    <a:pt x="2318" y="487"/>
                    <a:pt x="2292" y="429"/>
                    <a:pt x="2308" y="371"/>
                  </a:cubicBezTo>
                  <a:cubicBezTo>
                    <a:pt x="2326" y="307"/>
                    <a:pt x="2315" y="281"/>
                    <a:pt x="2316" y="215"/>
                  </a:cubicBezTo>
                  <a:cubicBezTo>
                    <a:pt x="2317" y="148"/>
                    <a:pt x="2362" y="107"/>
                    <a:pt x="2366" y="41"/>
                  </a:cubicBezTo>
                  <a:cubicBezTo>
                    <a:pt x="2366" y="41"/>
                    <a:pt x="2366" y="41"/>
                    <a:pt x="2366" y="41"/>
                  </a:cubicBezTo>
                  <a:cubicBezTo>
                    <a:pt x="2377" y="32"/>
                    <a:pt x="2377" y="32"/>
                    <a:pt x="2377" y="32"/>
                  </a:cubicBezTo>
                  <a:cubicBezTo>
                    <a:pt x="2376" y="31"/>
                    <a:pt x="2375" y="30"/>
                    <a:pt x="2374" y="29"/>
                  </a:cubicBezTo>
                  <a:cubicBezTo>
                    <a:pt x="2328" y="30"/>
                    <a:pt x="2281" y="31"/>
                    <a:pt x="2236" y="26"/>
                  </a:cubicBezTo>
                  <a:cubicBezTo>
                    <a:pt x="2192" y="22"/>
                    <a:pt x="2148" y="15"/>
                    <a:pt x="2104" y="14"/>
                  </a:cubicBezTo>
                  <a:cubicBezTo>
                    <a:pt x="2045" y="11"/>
                    <a:pt x="1991" y="19"/>
                    <a:pt x="1933" y="20"/>
                  </a:cubicBezTo>
                  <a:cubicBezTo>
                    <a:pt x="1871" y="21"/>
                    <a:pt x="1810" y="23"/>
                    <a:pt x="1749" y="24"/>
                  </a:cubicBezTo>
                  <a:cubicBezTo>
                    <a:pt x="1633" y="25"/>
                    <a:pt x="1591" y="29"/>
                    <a:pt x="1475" y="25"/>
                  </a:cubicBezTo>
                  <a:cubicBezTo>
                    <a:pt x="1226" y="18"/>
                    <a:pt x="540" y="0"/>
                    <a:pt x="290" y="11"/>
                  </a:cubicBezTo>
                  <a:cubicBezTo>
                    <a:pt x="187" y="15"/>
                    <a:pt x="124" y="17"/>
                    <a:pt x="88" y="15"/>
                  </a:cubicBezTo>
                  <a:cubicBezTo>
                    <a:pt x="87" y="15"/>
                    <a:pt x="69" y="9"/>
                    <a:pt x="69" y="9"/>
                  </a:cubicBezTo>
                  <a:cubicBezTo>
                    <a:pt x="0" y="43"/>
                    <a:pt x="0" y="43"/>
                    <a:pt x="0" y="43"/>
                  </a:cubicBezTo>
                  <a:cubicBezTo>
                    <a:pt x="139" y="19"/>
                    <a:pt x="291" y="20"/>
                    <a:pt x="425" y="18"/>
                  </a:cubicBezTo>
                  <a:close/>
                </a:path>
              </a:pathLst>
            </a:custGeom>
            <a:gradFill>
              <a:gsLst>
                <a:gs pos="94000">
                  <a:srgbClr val="CB9446">
                    <a:lumMod val="99000"/>
                  </a:srgbClr>
                </a:gs>
                <a:gs pos="0">
                  <a:srgbClr val="CA933F">
                    <a:lumMod val="77000"/>
                    <a:lumOff val="2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24"/>
            <p:cNvSpPr>
              <a:spLocks/>
            </p:cNvSpPr>
            <p:nvPr/>
          </p:nvSpPr>
          <p:spPr bwMode="auto">
            <a:xfrm>
              <a:off x="5578" y="456"/>
              <a:ext cx="105" cy="3456"/>
            </a:xfrm>
            <a:custGeom>
              <a:avLst/>
              <a:gdLst>
                <a:gd name="T0" fmla="*/ 34 w 46"/>
                <a:gd name="T1" fmla="*/ 857 h 1522"/>
                <a:gd name="T2" fmla="*/ 35 w 46"/>
                <a:gd name="T3" fmla="*/ 526 h 1522"/>
                <a:gd name="T4" fmla="*/ 36 w 46"/>
                <a:gd name="T5" fmla="*/ 153 h 1522"/>
                <a:gd name="T6" fmla="*/ 39 w 46"/>
                <a:gd name="T7" fmla="*/ 27 h 1522"/>
                <a:gd name="T8" fmla="*/ 27 w 46"/>
                <a:gd name="T9" fmla="*/ 0 h 1522"/>
                <a:gd name="T10" fmla="*/ 29 w 46"/>
                <a:gd name="T11" fmla="*/ 197 h 1522"/>
                <a:gd name="T12" fmla="*/ 19 w 46"/>
                <a:gd name="T13" fmla="*/ 544 h 1522"/>
                <a:gd name="T14" fmla="*/ 3 w 46"/>
                <a:gd name="T15" fmla="*/ 1232 h 1522"/>
                <a:gd name="T16" fmla="*/ 23 w 46"/>
                <a:gd name="T17" fmla="*/ 1522 h 1522"/>
                <a:gd name="T18" fmla="*/ 36 w 46"/>
                <a:gd name="T19" fmla="*/ 1499 h 1522"/>
                <a:gd name="T20" fmla="*/ 26 w 46"/>
                <a:gd name="T21" fmla="*/ 1223 h 1522"/>
                <a:gd name="T22" fmla="*/ 34 w 46"/>
                <a:gd name="T23" fmla="*/ 857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522">
                  <a:moveTo>
                    <a:pt x="34" y="857"/>
                  </a:moveTo>
                  <a:cubicBezTo>
                    <a:pt x="39" y="721"/>
                    <a:pt x="46" y="661"/>
                    <a:pt x="35" y="526"/>
                  </a:cubicBezTo>
                  <a:cubicBezTo>
                    <a:pt x="25" y="392"/>
                    <a:pt x="31" y="287"/>
                    <a:pt x="36" y="153"/>
                  </a:cubicBezTo>
                  <a:cubicBezTo>
                    <a:pt x="37" y="111"/>
                    <a:pt x="38" y="69"/>
                    <a:pt x="39" y="27"/>
                  </a:cubicBezTo>
                  <a:cubicBezTo>
                    <a:pt x="36" y="17"/>
                    <a:pt x="32" y="8"/>
                    <a:pt x="27" y="0"/>
                  </a:cubicBezTo>
                  <a:cubicBezTo>
                    <a:pt x="25" y="66"/>
                    <a:pt x="31" y="131"/>
                    <a:pt x="29" y="197"/>
                  </a:cubicBezTo>
                  <a:cubicBezTo>
                    <a:pt x="24" y="333"/>
                    <a:pt x="8" y="408"/>
                    <a:pt x="19" y="544"/>
                  </a:cubicBezTo>
                  <a:cubicBezTo>
                    <a:pt x="40" y="790"/>
                    <a:pt x="11" y="985"/>
                    <a:pt x="3" y="1232"/>
                  </a:cubicBezTo>
                  <a:cubicBezTo>
                    <a:pt x="0" y="1347"/>
                    <a:pt x="6" y="1409"/>
                    <a:pt x="23" y="1522"/>
                  </a:cubicBezTo>
                  <a:cubicBezTo>
                    <a:pt x="28" y="1515"/>
                    <a:pt x="32" y="1507"/>
                    <a:pt x="36" y="1499"/>
                  </a:cubicBezTo>
                  <a:cubicBezTo>
                    <a:pt x="31" y="1408"/>
                    <a:pt x="24" y="1316"/>
                    <a:pt x="26" y="1223"/>
                  </a:cubicBezTo>
                  <a:cubicBezTo>
                    <a:pt x="28" y="1087"/>
                    <a:pt x="29" y="993"/>
                    <a:pt x="34" y="857"/>
                  </a:cubicBezTo>
                  <a:close/>
                </a:path>
              </a:pathLst>
            </a:custGeom>
            <a:gradFill>
              <a:gsLst>
                <a:gs pos="100000">
                  <a:srgbClr val="D89850">
                    <a:lumMod val="83000"/>
                  </a:srgbClr>
                </a:gs>
                <a:gs pos="0">
                  <a:srgbClr val="F1BC74">
                    <a:lumMod val="95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425"/>
            <p:cNvSpPr>
              <a:spLocks/>
            </p:cNvSpPr>
            <p:nvPr/>
          </p:nvSpPr>
          <p:spPr bwMode="auto">
            <a:xfrm>
              <a:off x="1854" y="3739"/>
              <a:ext cx="3686" cy="182"/>
            </a:xfrm>
            <a:custGeom>
              <a:avLst/>
              <a:gdLst>
                <a:gd name="T0" fmla="*/ 19 w 1624"/>
                <a:gd name="T1" fmla="*/ 56 h 80"/>
                <a:gd name="T2" fmla="*/ 888 w 1624"/>
                <a:gd name="T3" fmla="*/ 65 h 80"/>
                <a:gd name="T4" fmla="*/ 1369 w 1624"/>
                <a:gd name="T5" fmla="*/ 80 h 80"/>
                <a:gd name="T6" fmla="*/ 1589 w 1624"/>
                <a:gd name="T7" fmla="*/ 64 h 80"/>
                <a:gd name="T8" fmla="*/ 1624 w 1624"/>
                <a:gd name="T9" fmla="*/ 61 h 80"/>
                <a:gd name="T10" fmla="*/ 1609 w 1624"/>
                <a:gd name="T11" fmla="*/ 47 h 80"/>
                <a:gd name="T12" fmla="*/ 1417 w 1624"/>
                <a:gd name="T13" fmla="*/ 66 h 80"/>
                <a:gd name="T14" fmla="*/ 896 w 1624"/>
                <a:gd name="T15" fmla="*/ 52 h 80"/>
                <a:gd name="T16" fmla="*/ 51 w 1624"/>
                <a:gd name="T17" fmla="*/ 44 h 80"/>
                <a:gd name="T18" fmla="*/ 738 w 1624"/>
                <a:gd name="T19" fmla="*/ 34 h 80"/>
                <a:gd name="T20" fmla="*/ 1213 w 1624"/>
                <a:gd name="T21" fmla="*/ 21 h 80"/>
                <a:gd name="T22" fmla="*/ 1572 w 1624"/>
                <a:gd name="T23" fmla="*/ 15 h 80"/>
                <a:gd name="T24" fmla="*/ 1556 w 1624"/>
                <a:gd name="T25" fmla="*/ 1 h 80"/>
                <a:gd name="T26" fmla="*/ 1186 w 1624"/>
                <a:gd name="T27" fmla="*/ 9 h 80"/>
                <a:gd name="T28" fmla="*/ 676 w 1624"/>
                <a:gd name="T29" fmla="*/ 19 h 80"/>
                <a:gd name="T30" fmla="*/ 7 w 1624"/>
                <a:gd name="T31" fmla="*/ 46 h 80"/>
                <a:gd name="T32" fmla="*/ 19 w 1624"/>
                <a:gd name="T33"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4" h="80">
                  <a:moveTo>
                    <a:pt x="19" y="56"/>
                  </a:moveTo>
                  <a:cubicBezTo>
                    <a:pt x="189" y="62"/>
                    <a:pt x="720" y="52"/>
                    <a:pt x="888" y="65"/>
                  </a:cubicBezTo>
                  <a:cubicBezTo>
                    <a:pt x="1045" y="76"/>
                    <a:pt x="1210" y="79"/>
                    <a:pt x="1369" y="80"/>
                  </a:cubicBezTo>
                  <a:cubicBezTo>
                    <a:pt x="1446" y="80"/>
                    <a:pt x="1515" y="73"/>
                    <a:pt x="1589" y="64"/>
                  </a:cubicBezTo>
                  <a:cubicBezTo>
                    <a:pt x="1601" y="63"/>
                    <a:pt x="1613" y="62"/>
                    <a:pt x="1624" y="61"/>
                  </a:cubicBezTo>
                  <a:cubicBezTo>
                    <a:pt x="1619" y="56"/>
                    <a:pt x="1614" y="52"/>
                    <a:pt x="1609" y="47"/>
                  </a:cubicBezTo>
                  <a:cubicBezTo>
                    <a:pt x="1545" y="52"/>
                    <a:pt x="1481" y="64"/>
                    <a:pt x="1417" y="66"/>
                  </a:cubicBezTo>
                  <a:cubicBezTo>
                    <a:pt x="1248" y="70"/>
                    <a:pt x="1063" y="64"/>
                    <a:pt x="896" y="52"/>
                  </a:cubicBezTo>
                  <a:cubicBezTo>
                    <a:pt x="735" y="41"/>
                    <a:pt x="212" y="48"/>
                    <a:pt x="51" y="44"/>
                  </a:cubicBezTo>
                  <a:cubicBezTo>
                    <a:pt x="127" y="17"/>
                    <a:pt x="657" y="32"/>
                    <a:pt x="738" y="34"/>
                  </a:cubicBezTo>
                  <a:cubicBezTo>
                    <a:pt x="897" y="40"/>
                    <a:pt x="1055" y="28"/>
                    <a:pt x="1213" y="21"/>
                  </a:cubicBezTo>
                  <a:cubicBezTo>
                    <a:pt x="1331" y="15"/>
                    <a:pt x="1452" y="14"/>
                    <a:pt x="1572" y="15"/>
                  </a:cubicBezTo>
                  <a:cubicBezTo>
                    <a:pt x="1567" y="11"/>
                    <a:pt x="1561" y="6"/>
                    <a:pt x="1556" y="1"/>
                  </a:cubicBezTo>
                  <a:cubicBezTo>
                    <a:pt x="1432" y="0"/>
                    <a:pt x="1307" y="3"/>
                    <a:pt x="1186" y="9"/>
                  </a:cubicBezTo>
                  <a:cubicBezTo>
                    <a:pt x="1014" y="17"/>
                    <a:pt x="848" y="25"/>
                    <a:pt x="676" y="19"/>
                  </a:cubicBezTo>
                  <a:cubicBezTo>
                    <a:pt x="586" y="16"/>
                    <a:pt x="70" y="7"/>
                    <a:pt x="7" y="46"/>
                  </a:cubicBezTo>
                  <a:cubicBezTo>
                    <a:pt x="0" y="51"/>
                    <a:pt x="10" y="56"/>
                    <a:pt x="19" y="56"/>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26"/>
            <p:cNvSpPr>
              <a:spLocks/>
            </p:cNvSpPr>
            <p:nvPr/>
          </p:nvSpPr>
          <p:spPr bwMode="auto">
            <a:xfrm>
              <a:off x="620" y="399"/>
              <a:ext cx="4441" cy="202"/>
            </a:xfrm>
            <a:custGeom>
              <a:avLst/>
              <a:gdLst>
                <a:gd name="T0" fmla="*/ 343 w 1957"/>
                <a:gd name="T1" fmla="*/ 73 h 89"/>
                <a:gd name="T2" fmla="*/ 564 w 1957"/>
                <a:gd name="T3" fmla="*/ 89 h 89"/>
                <a:gd name="T4" fmla="*/ 1409 w 1957"/>
                <a:gd name="T5" fmla="*/ 74 h 89"/>
                <a:gd name="T6" fmla="*/ 1920 w 1957"/>
                <a:gd name="T7" fmla="*/ 78 h 89"/>
                <a:gd name="T8" fmla="*/ 1950 w 1957"/>
                <a:gd name="T9" fmla="*/ 60 h 89"/>
                <a:gd name="T10" fmla="*/ 1562 w 1957"/>
                <a:gd name="T11" fmla="*/ 36 h 89"/>
                <a:gd name="T12" fmla="*/ 1111 w 1957"/>
                <a:gd name="T13" fmla="*/ 18 h 89"/>
                <a:gd name="T14" fmla="*/ 276 w 1957"/>
                <a:gd name="T15" fmla="*/ 12 h 89"/>
                <a:gd name="T16" fmla="*/ 91 w 1957"/>
                <a:gd name="T17" fmla="*/ 4 h 89"/>
                <a:gd name="T18" fmla="*/ 4 w 1957"/>
                <a:gd name="T19" fmla="*/ 21 h 89"/>
                <a:gd name="T20" fmla="*/ 104 w 1957"/>
                <a:gd name="T21" fmla="*/ 26 h 89"/>
                <a:gd name="T22" fmla="*/ 732 w 1957"/>
                <a:gd name="T23" fmla="*/ 25 h 89"/>
                <a:gd name="T24" fmla="*/ 1559 w 1957"/>
                <a:gd name="T25" fmla="*/ 44 h 89"/>
                <a:gd name="T26" fmla="*/ 1815 w 1957"/>
                <a:gd name="T27" fmla="*/ 55 h 89"/>
                <a:gd name="T28" fmla="*/ 1401 w 1957"/>
                <a:gd name="T29" fmla="*/ 61 h 89"/>
                <a:gd name="T30" fmla="*/ 516 w 1957"/>
                <a:gd name="T31" fmla="*/ 75 h 89"/>
                <a:gd name="T32" fmla="*/ 274 w 1957"/>
                <a:gd name="T33" fmla="*/ 54 h 89"/>
                <a:gd name="T34" fmla="*/ 104 w 1957"/>
                <a:gd name="T35" fmla="*/ 55 h 89"/>
                <a:gd name="T36" fmla="*/ 107 w 1957"/>
                <a:gd name="T37" fmla="*/ 66 h 89"/>
                <a:gd name="T38" fmla="*/ 343 w 1957"/>
                <a:gd name="T39"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7" h="89">
                  <a:moveTo>
                    <a:pt x="343" y="73"/>
                  </a:moveTo>
                  <a:cubicBezTo>
                    <a:pt x="418" y="82"/>
                    <a:pt x="487" y="89"/>
                    <a:pt x="564" y="89"/>
                  </a:cubicBezTo>
                  <a:cubicBezTo>
                    <a:pt x="723" y="89"/>
                    <a:pt x="1252" y="85"/>
                    <a:pt x="1409" y="74"/>
                  </a:cubicBezTo>
                  <a:cubicBezTo>
                    <a:pt x="1578" y="62"/>
                    <a:pt x="1751" y="84"/>
                    <a:pt x="1920" y="78"/>
                  </a:cubicBezTo>
                  <a:cubicBezTo>
                    <a:pt x="1930" y="78"/>
                    <a:pt x="1957" y="63"/>
                    <a:pt x="1950" y="60"/>
                  </a:cubicBezTo>
                  <a:cubicBezTo>
                    <a:pt x="1814" y="1"/>
                    <a:pt x="1652" y="33"/>
                    <a:pt x="1562" y="36"/>
                  </a:cubicBezTo>
                  <a:cubicBezTo>
                    <a:pt x="1389" y="41"/>
                    <a:pt x="1283" y="26"/>
                    <a:pt x="1111" y="18"/>
                  </a:cubicBezTo>
                  <a:cubicBezTo>
                    <a:pt x="957" y="11"/>
                    <a:pt x="544" y="10"/>
                    <a:pt x="276" y="12"/>
                  </a:cubicBezTo>
                  <a:cubicBezTo>
                    <a:pt x="188" y="12"/>
                    <a:pt x="142" y="0"/>
                    <a:pt x="91" y="4"/>
                  </a:cubicBezTo>
                  <a:cubicBezTo>
                    <a:pt x="38" y="8"/>
                    <a:pt x="0" y="5"/>
                    <a:pt x="4" y="21"/>
                  </a:cubicBezTo>
                  <a:cubicBezTo>
                    <a:pt x="8" y="37"/>
                    <a:pt x="34" y="28"/>
                    <a:pt x="104" y="26"/>
                  </a:cubicBezTo>
                  <a:cubicBezTo>
                    <a:pt x="286" y="21"/>
                    <a:pt x="552" y="17"/>
                    <a:pt x="732" y="25"/>
                  </a:cubicBezTo>
                  <a:cubicBezTo>
                    <a:pt x="890" y="32"/>
                    <a:pt x="1400" y="49"/>
                    <a:pt x="1559" y="44"/>
                  </a:cubicBezTo>
                  <a:cubicBezTo>
                    <a:pt x="1640" y="41"/>
                    <a:pt x="1739" y="28"/>
                    <a:pt x="1815" y="55"/>
                  </a:cubicBezTo>
                  <a:cubicBezTo>
                    <a:pt x="1654" y="59"/>
                    <a:pt x="1562" y="50"/>
                    <a:pt x="1401" y="61"/>
                  </a:cubicBezTo>
                  <a:cubicBezTo>
                    <a:pt x="1234" y="73"/>
                    <a:pt x="685" y="80"/>
                    <a:pt x="516" y="75"/>
                  </a:cubicBezTo>
                  <a:cubicBezTo>
                    <a:pt x="434" y="73"/>
                    <a:pt x="355" y="54"/>
                    <a:pt x="274" y="54"/>
                  </a:cubicBezTo>
                  <a:cubicBezTo>
                    <a:pt x="192" y="55"/>
                    <a:pt x="186" y="54"/>
                    <a:pt x="104" y="55"/>
                  </a:cubicBezTo>
                  <a:cubicBezTo>
                    <a:pt x="45" y="56"/>
                    <a:pt x="36" y="67"/>
                    <a:pt x="107" y="66"/>
                  </a:cubicBezTo>
                  <a:cubicBezTo>
                    <a:pt x="196" y="65"/>
                    <a:pt x="255" y="63"/>
                    <a:pt x="343" y="73"/>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27"/>
            <p:cNvSpPr>
              <a:spLocks/>
            </p:cNvSpPr>
            <p:nvPr/>
          </p:nvSpPr>
          <p:spPr bwMode="auto">
            <a:xfrm>
              <a:off x="4171" y="3766"/>
              <a:ext cx="1326" cy="139"/>
            </a:xfrm>
            <a:custGeom>
              <a:avLst/>
              <a:gdLst>
                <a:gd name="T0" fmla="*/ 141 w 584"/>
                <a:gd name="T1" fmla="*/ 28 h 61"/>
                <a:gd name="T2" fmla="*/ 515 w 584"/>
                <a:gd name="T3" fmla="*/ 18 h 61"/>
                <a:gd name="T4" fmla="*/ 570 w 584"/>
                <a:gd name="T5" fmla="*/ 19 h 61"/>
                <a:gd name="T6" fmla="*/ 554 w 584"/>
                <a:gd name="T7" fmla="*/ 6 h 61"/>
                <a:gd name="T8" fmla="*/ 542 w 584"/>
                <a:gd name="T9" fmla="*/ 5 h 61"/>
                <a:gd name="T10" fmla="*/ 22 w 584"/>
                <a:gd name="T11" fmla="*/ 28 h 61"/>
                <a:gd name="T12" fmla="*/ 17 w 584"/>
                <a:gd name="T13" fmla="*/ 39 h 61"/>
                <a:gd name="T14" fmla="*/ 580 w 584"/>
                <a:gd name="T15" fmla="*/ 33 h 61"/>
                <a:gd name="T16" fmla="*/ 584 w 584"/>
                <a:gd name="T17" fmla="*/ 32 h 61"/>
                <a:gd name="T18" fmla="*/ 571 w 584"/>
                <a:gd name="T19" fmla="*/ 20 h 61"/>
                <a:gd name="T20" fmla="*/ 141 w 584"/>
                <a:gd name="T21"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1">
                  <a:moveTo>
                    <a:pt x="141" y="28"/>
                  </a:moveTo>
                  <a:cubicBezTo>
                    <a:pt x="265" y="23"/>
                    <a:pt x="389" y="17"/>
                    <a:pt x="515" y="18"/>
                  </a:cubicBezTo>
                  <a:cubicBezTo>
                    <a:pt x="533" y="18"/>
                    <a:pt x="551" y="19"/>
                    <a:pt x="570" y="19"/>
                  </a:cubicBezTo>
                  <a:cubicBezTo>
                    <a:pt x="564" y="15"/>
                    <a:pt x="559" y="10"/>
                    <a:pt x="554" y="6"/>
                  </a:cubicBezTo>
                  <a:cubicBezTo>
                    <a:pt x="550" y="5"/>
                    <a:pt x="546" y="5"/>
                    <a:pt x="542" y="5"/>
                  </a:cubicBezTo>
                  <a:cubicBezTo>
                    <a:pt x="369" y="0"/>
                    <a:pt x="195" y="26"/>
                    <a:pt x="22" y="28"/>
                  </a:cubicBezTo>
                  <a:cubicBezTo>
                    <a:pt x="6" y="29"/>
                    <a:pt x="0" y="37"/>
                    <a:pt x="17" y="39"/>
                  </a:cubicBezTo>
                  <a:cubicBezTo>
                    <a:pt x="197" y="56"/>
                    <a:pt x="402" y="61"/>
                    <a:pt x="580" y="33"/>
                  </a:cubicBezTo>
                  <a:cubicBezTo>
                    <a:pt x="582" y="33"/>
                    <a:pt x="583" y="32"/>
                    <a:pt x="584" y="32"/>
                  </a:cubicBezTo>
                  <a:cubicBezTo>
                    <a:pt x="580" y="28"/>
                    <a:pt x="575" y="24"/>
                    <a:pt x="571" y="20"/>
                  </a:cubicBezTo>
                  <a:cubicBezTo>
                    <a:pt x="435" y="41"/>
                    <a:pt x="284" y="38"/>
                    <a:pt x="141" y="28"/>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428"/>
            <p:cNvSpPr>
              <a:spLocks/>
            </p:cNvSpPr>
            <p:nvPr/>
          </p:nvSpPr>
          <p:spPr bwMode="auto">
            <a:xfrm>
              <a:off x="1915" y="3873"/>
              <a:ext cx="2878" cy="123"/>
            </a:xfrm>
            <a:custGeom>
              <a:avLst/>
              <a:gdLst>
                <a:gd name="T0" fmla="*/ 4 w 1268"/>
                <a:gd name="T1" fmla="*/ 12 h 54"/>
                <a:gd name="T2" fmla="*/ 700 w 1268"/>
                <a:gd name="T3" fmla="*/ 20 h 54"/>
                <a:gd name="T4" fmla="*/ 1030 w 1268"/>
                <a:gd name="T5" fmla="*/ 40 h 54"/>
                <a:gd name="T6" fmla="*/ 1226 w 1268"/>
                <a:gd name="T7" fmla="*/ 36 h 54"/>
                <a:gd name="T8" fmla="*/ 1234 w 1268"/>
                <a:gd name="T9" fmla="*/ 50 h 54"/>
                <a:gd name="T10" fmla="*/ 1034 w 1268"/>
                <a:gd name="T11" fmla="*/ 50 h 54"/>
                <a:gd name="T12" fmla="*/ 698 w 1268"/>
                <a:gd name="T13" fmla="*/ 36 h 54"/>
                <a:gd name="T14" fmla="*/ 26 w 1268"/>
                <a:gd name="T15" fmla="*/ 22 h 54"/>
                <a:gd name="T16" fmla="*/ 4 w 1268"/>
                <a:gd name="T1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54">
                  <a:moveTo>
                    <a:pt x="4" y="12"/>
                  </a:moveTo>
                  <a:cubicBezTo>
                    <a:pt x="48" y="6"/>
                    <a:pt x="632" y="0"/>
                    <a:pt x="700" y="20"/>
                  </a:cubicBezTo>
                  <a:cubicBezTo>
                    <a:pt x="768" y="40"/>
                    <a:pt x="960" y="46"/>
                    <a:pt x="1030" y="40"/>
                  </a:cubicBezTo>
                  <a:cubicBezTo>
                    <a:pt x="1100" y="34"/>
                    <a:pt x="1184" y="40"/>
                    <a:pt x="1226" y="36"/>
                  </a:cubicBezTo>
                  <a:cubicBezTo>
                    <a:pt x="1268" y="32"/>
                    <a:pt x="1256" y="46"/>
                    <a:pt x="1234" y="50"/>
                  </a:cubicBezTo>
                  <a:cubicBezTo>
                    <a:pt x="1212" y="54"/>
                    <a:pt x="1056" y="48"/>
                    <a:pt x="1034" y="50"/>
                  </a:cubicBezTo>
                  <a:cubicBezTo>
                    <a:pt x="1012" y="52"/>
                    <a:pt x="738" y="44"/>
                    <a:pt x="698" y="36"/>
                  </a:cubicBezTo>
                  <a:cubicBezTo>
                    <a:pt x="658" y="28"/>
                    <a:pt x="52" y="18"/>
                    <a:pt x="26" y="22"/>
                  </a:cubicBezTo>
                  <a:cubicBezTo>
                    <a:pt x="0" y="26"/>
                    <a:pt x="4" y="12"/>
                    <a:pt x="4" y="12"/>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429"/>
            <p:cNvSpPr>
              <a:spLocks/>
            </p:cNvSpPr>
            <p:nvPr/>
          </p:nvSpPr>
          <p:spPr bwMode="auto">
            <a:xfrm>
              <a:off x="1221" y="4014"/>
              <a:ext cx="2869" cy="82"/>
            </a:xfrm>
            <a:custGeom>
              <a:avLst/>
              <a:gdLst>
                <a:gd name="T0" fmla="*/ 1260 w 1264"/>
                <a:gd name="T1" fmla="*/ 24 h 36"/>
                <a:gd name="T2" fmla="*/ 576 w 1264"/>
                <a:gd name="T3" fmla="*/ 28 h 36"/>
                <a:gd name="T4" fmla="*/ 238 w 1264"/>
                <a:gd name="T5" fmla="*/ 24 h 36"/>
                <a:gd name="T6" fmla="*/ 42 w 1264"/>
                <a:gd name="T7" fmla="*/ 28 h 36"/>
                <a:gd name="T8" fmla="*/ 34 w 1264"/>
                <a:gd name="T9" fmla="*/ 14 h 36"/>
                <a:gd name="T10" fmla="*/ 234 w 1264"/>
                <a:gd name="T11" fmla="*/ 14 h 36"/>
                <a:gd name="T12" fmla="*/ 568 w 1264"/>
                <a:gd name="T13" fmla="*/ 8 h 36"/>
                <a:gd name="T14" fmla="*/ 1238 w 1264"/>
                <a:gd name="T15" fmla="*/ 14 h 36"/>
                <a:gd name="T16" fmla="*/ 1260 w 1264"/>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36">
                  <a:moveTo>
                    <a:pt x="1260" y="24"/>
                  </a:moveTo>
                  <a:cubicBezTo>
                    <a:pt x="1216" y="30"/>
                    <a:pt x="646" y="36"/>
                    <a:pt x="576" y="28"/>
                  </a:cubicBezTo>
                  <a:cubicBezTo>
                    <a:pt x="410" y="10"/>
                    <a:pt x="442" y="6"/>
                    <a:pt x="238" y="24"/>
                  </a:cubicBezTo>
                  <a:cubicBezTo>
                    <a:pt x="168" y="30"/>
                    <a:pt x="84" y="24"/>
                    <a:pt x="42" y="28"/>
                  </a:cubicBezTo>
                  <a:cubicBezTo>
                    <a:pt x="0" y="32"/>
                    <a:pt x="12" y="18"/>
                    <a:pt x="34" y="14"/>
                  </a:cubicBezTo>
                  <a:cubicBezTo>
                    <a:pt x="56" y="10"/>
                    <a:pt x="212" y="16"/>
                    <a:pt x="234" y="14"/>
                  </a:cubicBezTo>
                  <a:cubicBezTo>
                    <a:pt x="256" y="12"/>
                    <a:pt x="528" y="0"/>
                    <a:pt x="568" y="8"/>
                  </a:cubicBezTo>
                  <a:cubicBezTo>
                    <a:pt x="608" y="16"/>
                    <a:pt x="1212" y="18"/>
                    <a:pt x="1238" y="14"/>
                  </a:cubicBezTo>
                  <a:cubicBezTo>
                    <a:pt x="1264" y="10"/>
                    <a:pt x="1260" y="24"/>
                    <a:pt x="1260" y="24"/>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30"/>
            <p:cNvSpPr>
              <a:spLocks/>
            </p:cNvSpPr>
            <p:nvPr/>
          </p:nvSpPr>
          <p:spPr bwMode="auto">
            <a:xfrm>
              <a:off x="5472" y="613"/>
              <a:ext cx="159" cy="1936"/>
            </a:xfrm>
            <a:custGeom>
              <a:avLst/>
              <a:gdLst>
                <a:gd name="T0" fmla="*/ 34 w 70"/>
                <a:gd name="T1" fmla="*/ 301 h 853"/>
                <a:gd name="T2" fmla="*/ 43 w 70"/>
                <a:gd name="T3" fmla="*/ 536 h 853"/>
                <a:gd name="T4" fmla="*/ 15 w 70"/>
                <a:gd name="T5" fmla="*/ 340 h 853"/>
                <a:gd name="T6" fmla="*/ 45 w 70"/>
                <a:gd name="T7" fmla="*/ 179 h 853"/>
                <a:gd name="T8" fmla="*/ 61 w 70"/>
                <a:gd name="T9" fmla="*/ 21 h 853"/>
                <a:gd name="T10" fmla="*/ 53 w 70"/>
                <a:gd name="T11" fmla="*/ 13 h 853"/>
                <a:gd name="T12" fmla="*/ 34 w 70"/>
                <a:gd name="T13" fmla="*/ 163 h 853"/>
                <a:gd name="T14" fmla="*/ 5 w 70"/>
                <a:gd name="T15" fmla="*/ 326 h 853"/>
                <a:gd name="T16" fmla="*/ 35 w 70"/>
                <a:gd name="T17" fmla="*/ 842 h 853"/>
                <a:gd name="T18" fmla="*/ 53 w 70"/>
                <a:gd name="T19" fmla="*/ 838 h 853"/>
                <a:gd name="T20" fmla="*/ 40 w 70"/>
                <a:gd name="T21" fmla="*/ 300 h 853"/>
                <a:gd name="T22" fmla="*/ 34 w 70"/>
                <a:gd name="T23" fmla="*/ 30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53">
                  <a:moveTo>
                    <a:pt x="34" y="301"/>
                  </a:moveTo>
                  <a:cubicBezTo>
                    <a:pt x="56" y="403"/>
                    <a:pt x="54" y="429"/>
                    <a:pt x="43" y="536"/>
                  </a:cubicBezTo>
                  <a:cubicBezTo>
                    <a:pt x="39" y="443"/>
                    <a:pt x="14" y="433"/>
                    <a:pt x="15" y="340"/>
                  </a:cubicBezTo>
                  <a:cubicBezTo>
                    <a:pt x="16" y="280"/>
                    <a:pt x="43" y="238"/>
                    <a:pt x="45" y="179"/>
                  </a:cubicBezTo>
                  <a:cubicBezTo>
                    <a:pt x="47" y="114"/>
                    <a:pt x="53" y="85"/>
                    <a:pt x="61" y="21"/>
                  </a:cubicBezTo>
                  <a:cubicBezTo>
                    <a:pt x="63" y="8"/>
                    <a:pt x="55" y="0"/>
                    <a:pt x="53" y="13"/>
                  </a:cubicBezTo>
                  <a:cubicBezTo>
                    <a:pt x="46" y="66"/>
                    <a:pt x="36" y="109"/>
                    <a:pt x="34" y="163"/>
                  </a:cubicBezTo>
                  <a:cubicBezTo>
                    <a:pt x="32" y="229"/>
                    <a:pt x="8" y="260"/>
                    <a:pt x="5" y="326"/>
                  </a:cubicBezTo>
                  <a:cubicBezTo>
                    <a:pt x="0" y="455"/>
                    <a:pt x="65" y="648"/>
                    <a:pt x="35" y="842"/>
                  </a:cubicBezTo>
                  <a:cubicBezTo>
                    <a:pt x="33" y="853"/>
                    <a:pt x="51" y="850"/>
                    <a:pt x="53" y="838"/>
                  </a:cubicBezTo>
                  <a:cubicBezTo>
                    <a:pt x="70" y="704"/>
                    <a:pt x="68" y="433"/>
                    <a:pt x="40" y="300"/>
                  </a:cubicBezTo>
                  <a:cubicBezTo>
                    <a:pt x="37" y="287"/>
                    <a:pt x="32" y="288"/>
                    <a:pt x="34" y="301"/>
                  </a:cubicBezTo>
                  <a:close/>
                </a:path>
              </a:pathLst>
            </a:custGeom>
            <a:gradFill>
              <a:gsLst>
                <a:gs pos="94000">
                  <a:srgbClr val="CB9446">
                    <a:lumMod val="99000"/>
                  </a:srgbClr>
                </a:gs>
                <a:gs pos="0">
                  <a:srgbClr val="CA933F">
                    <a:lumMod val="77000"/>
                    <a:lumOff val="2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31"/>
            <p:cNvSpPr>
              <a:spLocks/>
            </p:cNvSpPr>
            <p:nvPr/>
          </p:nvSpPr>
          <p:spPr bwMode="auto">
            <a:xfrm>
              <a:off x="409" y="694"/>
              <a:ext cx="104" cy="2954"/>
            </a:xfrm>
            <a:custGeom>
              <a:avLst/>
              <a:gdLst>
                <a:gd name="T0" fmla="*/ 10 w 46"/>
                <a:gd name="T1" fmla="*/ 99 h 1301"/>
                <a:gd name="T2" fmla="*/ 28 w 46"/>
                <a:gd name="T3" fmla="*/ 570 h 1301"/>
                <a:gd name="T4" fmla="*/ 5 w 46"/>
                <a:gd name="T5" fmla="*/ 837 h 1301"/>
                <a:gd name="T6" fmla="*/ 15 w 46"/>
                <a:gd name="T7" fmla="*/ 1079 h 1301"/>
                <a:gd name="T8" fmla="*/ 27 w 46"/>
                <a:gd name="T9" fmla="*/ 1301 h 1301"/>
                <a:gd name="T10" fmla="*/ 40 w 46"/>
                <a:gd name="T11" fmla="*/ 1290 h 1301"/>
                <a:gd name="T12" fmla="*/ 32 w 46"/>
                <a:gd name="T13" fmla="*/ 1159 h 1301"/>
                <a:gd name="T14" fmla="*/ 26 w 46"/>
                <a:gd name="T15" fmla="*/ 1002 h 1301"/>
                <a:gd name="T16" fmla="*/ 19 w 46"/>
                <a:gd name="T17" fmla="*/ 874 h 1301"/>
                <a:gd name="T18" fmla="*/ 41 w 46"/>
                <a:gd name="T19" fmla="*/ 609 h 1301"/>
                <a:gd name="T20" fmla="*/ 23 w 46"/>
                <a:gd name="T21" fmla="*/ 99 h 1301"/>
                <a:gd name="T22" fmla="*/ 27 w 46"/>
                <a:gd name="T23" fmla="*/ 12 h 1301"/>
                <a:gd name="T24" fmla="*/ 14 w 46"/>
                <a:gd name="T25" fmla="*/ 0 h 1301"/>
                <a:gd name="T26" fmla="*/ 10 w 46"/>
                <a:gd name="T27" fmla="*/ 9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301">
                  <a:moveTo>
                    <a:pt x="10" y="99"/>
                  </a:moveTo>
                  <a:cubicBezTo>
                    <a:pt x="0" y="290"/>
                    <a:pt x="30" y="380"/>
                    <a:pt x="28" y="570"/>
                  </a:cubicBezTo>
                  <a:cubicBezTo>
                    <a:pt x="27" y="671"/>
                    <a:pt x="7" y="737"/>
                    <a:pt x="5" y="837"/>
                  </a:cubicBezTo>
                  <a:cubicBezTo>
                    <a:pt x="4" y="925"/>
                    <a:pt x="12" y="992"/>
                    <a:pt x="15" y="1079"/>
                  </a:cubicBezTo>
                  <a:cubicBezTo>
                    <a:pt x="17" y="1154"/>
                    <a:pt x="25" y="1227"/>
                    <a:pt x="27" y="1301"/>
                  </a:cubicBezTo>
                  <a:cubicBezTo>
                    <a:pt x="40" y="1290"/>
                    <a:pt x="40" y="1290"/>
                    <a:pt x="40" y="1290"/>
                  </a:cubicBezTo>
                  <a:cubicBezTo>
                    <a:pt x="38" y="1246"/>
                    <a:pt x="35" y="1203"/>
                    <a:pt x="32" y="1159"/>
                  </a:cubicBezTo>
                  <a:cubicBezTo>
                    <a:pt x="28" y="1107"/>
                    <a:pt x="29" y="1055"/>
                    <a:pt x="26" y="1002"/>
                  </a:cubicBezTo>
                  <a:cubicBezTo>
                    <a:pt x="24" y="952"/>
                    <a:pt x="19" y="924"/>
                    <a:pt x="19" y="874"/>
                  </a:cubicBezTo>
                  <a:cubicBezTo>
                    <a:pt x="18" y="774"/>
                    <a:pt x="38" y="709"/>
                    <a:pt x="41" y="609"/>
                  </a:cubicBezTo>
                  <a:cubicBezTo>
                    <a:pt x="46" y="407"/>
                    <a:pt x="13" y="302"/>
                    <a:pt x="23" y="99"/>
                  </a:cubicBezTo>
                  <a:cubicBezTo>
                    <a:pt x="24" y="70"/>
                    <a:pt x="25" y="41"/>
                    <a:pt x="27" y="12"/>
                  </a:cubicBezTo>
                  <a:cubicBezTo>
                    <a:pt x="14" y="0"/>
                    <a:pt x="14" y="0"/>
                    <a:pt x="14" y="0"/>
                  </a:cubicBezTo>
                  <a:cubicBezTo>
                    <a:pt x="13" y="33"/>
                    <a:pt x="11" y="66"/>
                    <a:pt x="10" y="99"/>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432"/>
            <p:cNvSpPr>
              <a:spLocks/>
            </p:cNvSpPr>
            <p:nvPr/>
          </p:nvSpPr>
          <p:spPr bwMode="auto">
            <a:xfrm>
              <a:off x="252" y="440"/>
              <a:ext cx="3250" cy="134"/>
            </a:xfrm>
            <a:custGeom>
              <a:avLst/>
              <a:gdLst>
                <a:gd name="T0" fmla="*/ 538 w 1432"/>
                <a:gd name="T1" fmla="*/ 21 h 59"/>
                <a:gd name="T2" fmla="*/ 528 w 1432"/>
                <a:gd name="T3" fmla="*/ 31 h 59"/>
                <a:gd name="T4" fmla="*/ 1416 w 1432"/>
                <a:gd name="T5" fmla="*/ 40 h 59"/>
                <a:gd name="T6" fmla="*/ 1416 w 1432"/>
                <a:gd name="T7" fmla="*/ 31 h 59"/>
                <a:gd name="T8" fmla="*/ 532 w 1432"/>
                <a:gd name="T9" fmla="*/ 5 h 59"/>
                <a:gd name="T10" fmla="*/ 251 w 1432"/>
                <a:gd name="T11" fmla="*/ 12 h 59"/>
                <a:gd name="T12" fmla="*/ 18 w 1432"/>
                <a:gd name="T13" fmla="*/ 27 h 59"/>
                <a:gd name="T14" fmla="*/ 27 w 1432"/>
                <a:gd name="T15" fmla="*/ 33 h 59"/>
                <a:gd name="T16" fmla="*/ 251 w 1432"/>
                <a:gd name="T17" fmla="*/ 27 h 59"/>
                <a:gd name="T18" fmla="*/ 559 w 1432"/>
                <a:gd name="T19" fmla="*/ 18 h 59"/>
                <a:gd name="T20" fmla="*/ 1278 w 1432"/>
                <a:gd name="T21" fmla="*/ 37 h 59"/>
                <a:gd name="T22" fmla="*/ 723 w 1432"/>
                <a:gd name="T23" fmla="*/ 37 h 59"/>
                <a:gd name="T24" fmla="*/ 538 w 143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2" h="59">
                  <a:moveTo>
                    <a:pt x="538" y="21"/>
                  </a:moveTo>
                  <a:cubicBezTo>
                    <a:pt x="520" y="19"/>
                    <a:pt x="511" y="28"/>
                    <a:pt x="528" y="31"/>
                  </a:cubicBezTo>
                  <a:cubicBezTo>
                    <a:pt x="707" y="59"/>
                    <a:pt x="1235" y="57"/>
                    <a:pt x="1416" y="40"/>
                  </a:cubicBezTo>
                  <a:cubicBezTo>
                    <a:pt x="1432" y="38"/>
                    <a:pt x="1431" y="31"/>
                    <a:pt x="1416" y="31"/>
                  </a:cubicBezTo>
                  <a:cubicBezTo>
                    <a:pt x="1243" y="28"/>
                    <a:pt x="705" y="0"/>
                    <a:pt x="532" y="5"/>
                  </a:cubicBezTo>
                  <a:cubicBezTo>
                    <a:pt x="443" y="8"/>
                    <a:pt x="340" y="10"/>
                    <a:pt x="251" y="12"/>
                  </a:cubicBezTo>
                  <a:cubicBezTo>
                    <a:pt x="179" y="14"/>
                    <a:pt x="88" y="20"/>
                    <a:pt x="18" y="27"/>
                  </a:cubicBezTo>
                  <a:cubicBezTo>
                    <a:pt x="0" y="28"/>
                    <a:pt x="9" y="35"/>
                    <a:pt x="27" y="33"/>
                  </a:cubicBezTo>
                  <a:cubicBezTo>
                    <a:pt x="113" y="25"/>
                    <a:pt x="164" y="29"/>
                    <a:pt x="251" y="27"/>
                  </a:cubicBezTo>
                  <a:cubicBezTo>
                    <a:pt x="331" y="24"/>
                    <a:pt x="479" y="19"/>
                    <a:pt x="559" y="18"/>
                  </a:cubicBezTo>
                  <a:cubicBezTo>
                    <a:pt x="684" y="17"/>
                    <a:pt x="1154" y="33"/>
                    <a:pt x="1278" y="37"/>
                  </a:cubicBezTo>
                  <a:cubicBezTo>
                    <a:pt x="1207" y="43"/>
                    <a:pt x="782" y="40"/>
                    <a:pt x="723" y="37"/>
                  </a:cubicBezTo>
                  <a:cubicBezTo>
                    <a:pt x="664" y="35"/>
                    <a:pt x="606" y="32"/>
                    <a:pt x="538" y="21"/>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33"/>
            <p:cNvSpPr>
              <a:spLocks/>
            </p:cNvSpPr>
            <p:nvPr/>
          </p:nvSpPr>
          <p:spPr bwMode="auto">
            <a:xfrm>
              <a:off x="93" y="270"/>
              <a:ext cx="5590" cy="379"/>
            </a:xfrm>
            <a:custGeom>
              <a:avLst/>
              <a:gdLst>
                <a:gd name="T0" fmla="*/ 2338 w 2463"/>
                <a:gd name="T1" fmla="*/ 0 h 167"/>
                <a:gd name="T2" fmla="*/ 125 w 2463"/>
                <a:gd name="T3" fmla="*/ 0 h 167"/>
                <a:gd name="T4" fmla="*/ 0 w 2463"/>
                <a:gd name="T5" fmla="*/ 139 h 167"/>
                <a:gd name="T6" fmla="*/ 0 w 2463"/>
                <a:gd name="T7" fmla="*/ 167 h 167"/>
                <a:gd name="T8" fmla="*/ 118 w 2463"/>
                <a:gd name="T9" fmla="*/ 35 h 167"/>
                <a:gd name="T10" fmla="*/ 1413 w 2463"/>
                <a:gd name="T11" fmla="*/ 27 h 167"/>
                <a:gd name="T12" fmla="*/ 2344 w 2463"/>
                <a:gd name="T13" fmla="*/ 33 h 167"/>
                <a:gd name="T14" fmla="*/ 2463 w 2463"/>
                <a:gd name="T15" fmla="*/ 167 h 167"/>
                <a:gd name="T16" fmla="*/ 2463 w 2463"/>
                <a:gd name="T17" fmla="*/ 139 h 167"/>
                <a:gd name="T18" fmla="*/ 2338 w 2463"/>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3" h="167">
                  <a:moveTo>
                    <a:pt x="2338" y="0"/>
                  </a:moveTo>
                  <a:cubicBezTo>
                    <a:pt x="125" y="0"/>
                    <a:pt x="125" y="0"/>
                    <a:pt x="125" y="0"/>
                  </a:cubicBezTo>
                  <a:cubicBezTo>
                    <a:pt x="56" y="14"/>
                    <a:pt x="0" y="70"/>
                    <a:pt x="0" y="139"/>
                  </a:cubicBezTo>
                  <a:cubicBezTo>
                    <a:pt x="0" y="167"/>
                    <a:pt x="0" y="167"/>
                    <a:pt x="0" y="167"/>
                  </a:cubicBezTo>
                  <a:cubicBezTo>
                    <a:pt x="0" y="98"/>
                    <a:pt x="49" y="35"/>
                    <a:pt x="118" y="35"/>
                  </a:cubicBezTo>
                  <a:cubicBezTo>
                    <a:pt x="118" y="35"/>
                    <a:pt x="984" y="27"/>
                    <a:pt x="1413" y="27"/>
                  </a:cubicBezTo>
                  <a:cubicBezTo>
                    <a:pt x="1834" y="27"/>
                    <a:pt x="2344" y="33"/>
                    <a:pt x="2344" y="33"/>
                  </a:cubicBezTo>
                  <a:cubicBezTo>
                    <a:pt x="2413" y="33"/>
                    <a:pt x="2463" y="98"/>
                    <a:pt x="2463" y="167"/>
                  </a:cubicBezTo>
                  <a:cubicBezTo>
                    <a:pt x="2463" y="139"/>
                    <a:pt x="2463" y="139"/>
                    <a:pt x="2463" y="139"/>
                  </a:cubicBezTo>
                  <a:cubicBezTo>
                    <a:pt x="2463" y="70"/>
                    <a:pt x="2407" y="14"/>
                    <a:pt x="2338" y="0"/>
                  </a:cubicBezTo>
                  <a:close/>
                </a:path>
              </a:pathLst>
            </a:custGeom>
            <a:solidFill>
              <a:srgbClr val="F8D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434"/>
            <p:cNvSpPr>
              <a:spLocks/>
            </p:cNvSpPr>
            <p:nvPr/>
          </p:nvSpPr>
          <p:spPr bwMode="auto">
            <a:xfrm>
              <a:off x="377" y="672"/>
              <a:ext cx="5022" cy="3110"/>
            </a:xfrm>
            <a:custGeom>
              <a:avLst/>
              <a:gdLst>
                <a:gd name="T0" fmla="*/ 2213 w 2213"/>
                <a:gd name="T1" fmla="*/ 1324 h 1370"/>
                <a:gd name="T2" fmla="*/ 2161 w 2213"/>
                <a:gd name="T3" fmla="*/ 1370 h 1370"/>
                <a:gd name="T4" fmla="*/ 51 w 2213"/>
                <a:gd name="T5" fmla="*/ 1370 h 1370"/>
                <a:gd name="T6" fmla="*/ 0 w 2213"/>
                <a:gd name="T7" fmla="*/ 1324 h 1370"/>
                <a:gd name="T8" fmla="*/ 0 w 2213"/>
                <a:gd name="T9" fmla="*/ 51 h 1370"/>
                <a:gd name="T10" fmla="*/ 51 w 2213"/>
                <a:gd name="T11" fmla="*/ 0 h 1370"/>
                <a:gd name="T12" fmla="*/ 2161 w 2213"/>
                <a:gd name="T13" fmla="*/ 0 h 1370"/>
                <a:gd name="T14" fmla="*/ 2213 w 2213"/>
                <a:gd name="T15" fmla="*/ 51 h 1370"/>
                <a:gd name="T16" fmla="*/ 2213 w 2213"/>
                <a:gd name="T17" fmla="*/ 132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3" h="1370">
                  <a:moveTo>
                    <a:pt x="2213" y="1324"/>
                  </a:moveTo>
                  <a:cubicBezTo>
                    <a:pt x="2213" y="1352"/>
                    <a:pt x="2190" y="1370"/>
                    <a:pt x="2161" y="1370"/>
                  </a:cubicBezTo>
                  <a:cubicBezTo>
                    <a:pt x="51" y="1370"/>
                    <a:pt x="51" y="1370"/>
                    <a:pt x="51" y="1370"/>
                  </a:cubicBezTo>
                  <a:cubicBezTo>
                    <a:pt x="23" y="1370"/>
                    <a:pt x="0" y="1352"/>
                    <a:pt x="0" y="1324"/>
                  </a:cubicBezTo>
                  <a:cubicBezTo>
                    <a:pt x="0" y="51"/>
                    <a:pt x="0" y="51"/>
                    <a:pt x="0" y="51"/>
                  </a:cubicBezTo>
                  <a:cubicBezTo>
                    <a:pt x="0" y="22"/>
                    <a:pt x="23" y="0"/>
                    <a:pt x="51" y="0"/>
                  </a:cubicBezTo>
                  <a:cubicBezTo>
                    <a:pt x="2161" y="0"/>
                    <a:pt x="2161" y="0"/>
                    <a:pt x="2161" y="0"/>
                  </a:cubicBezTo>
                  <a:cubicBezTo>
                    <a:pt x="2190" y="0"/>
                    <a:pt x="2213" y="22"/>
                    <a:pt x="2213" y="51"/>
                  </a:cubicBezTo>
                  <a:lnTo>
                    <a:pt x="2213" y="1324"/>
                  </a:lnTo>
                  <a:close/>
                </a:path>
              </a:pathLst>
            </a:custGeom>
            <a:gradFill>
              <a:gsLst>
                <a:gs pos="70000">
                  <a:srgbClr val="6D3F1E"/>
                </a:gs>
                <a:gs pos="0">
                  <a:srgbClr val="CB944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435"/>
            <p:cNvSpPr>
              <a:spLocks noEditPoints="1"/>
            </p:cNvSpPr>
            <p:nvPr/>
          </p:nvSpPr>
          <p:spPr bwMode="auto">
            <a:xfrm>
              <a:off x="93" y="361"/>
              <a:ext cx="5569" cy="3637"/>
            </a:xfrm>
            <a:custGeom>
              <a:avLst/>
              <a:gdLst>
                <a:gd name="T0" fmla="*/ 17 w 2454"/>
                <a:gd name="T1" fmla="*/ 12 h 1602"/>
                <a:gd name="T2" fmla="*/ 0 w 2454"/>
                <a:gd name="T3" fmla="*/ 35 h 1602"/>
                <a:gd name="T4" fmla="*/ 131 w 2454"/>
                <a:gd name="T5" fmla="*/ 144 h 1602"/>
                <a:gd name="T6" fmla="*/ 145 w 2454"/>
                <a:gd name="T7" fmla="*/ 128 h 1602"/>
                <a:gd name="T8" fmla="*/ 17 w 2454"/>
                <a:gd name="T9" fmla="*/ 12 h 1602"/>
                <a:gd name="T10" fmla="*/ 2329 w 2454"/>
                <a:gd name="T11" fmla="*/ 131 h 1602"/>
                <a:gd name="T12" fmla="*/ 2454 w 2454"/>
                <a:gd name="T13" fmla="*/ 22 h 1602"/>
                <a:gd name="T14" fmla="*/ 2431 w 2454"/>
                <a:gd name="T15" fmla="*/ 0 h 1602"/>
                <a:gd name="T16" fmla="*/ 2310 w 2454"/>
                <a:gd name="T17" fmla="*/ 114 h 1602"/>
                <a:gd name="T18" fmla="*/ 2329 w 2454"/>
                <a:gd name="T19" fmla="*/ 131 h 1602"/>
                <a:gd name="T20" fmla="*/ 122 w 2454"/>
                <a:gd name="T21" fmla="*/ 1471 h 1602"/>
                <a:gd name="T22" fmla="*/ 3 w 2454"/>
                <a:gd name="T23" fmla="*/ 1571 h 1602"/>
                <a:gd name="T24" fmla="*/ 21 w 2454"/>
                <a:gd name="T25" fmla="*/ 1592 h 1602"/>
                <a:gd name="T26" fmla="*/ 141 w 2454"/>
                <a:gd name="T27" fmla="*/ 1491 h 1602"/>
                <a:gd name="T28" fmla="*/ 122 w 2454"/>
                <a:gd name="T29" fmla="*/ 1471 h 1602"/>
                <a:gd name="T30" fmla="*/ 2331 w 2454"/>
                <a:gd name="T31" fmla="*/ 1472 h 1602"/>
                <a:gd name="T32" fmla="*/ 2310 w 2454"/>
                <a:gd name="T33" fmla="*/ 1490 h 1602"/>
                <a:gd name="T34" fmla="*/ 2432 w 2454"/>
                <a:gd name="T35" fmla="*/ 1602 h 1602"/>
                <a:gd name="T36" fmla="*/ 2452 w 2454"/>
                <a:gd name="T37" fmla="*/ 1582 h 1602"/>
                <a:gd name="T38" fmla="*/ 2446 w 2454"/>
                <a:gd name="T39" fmla="*/ 1576 h 1602"/>
                <a:gd name="T40" fmla="*/ 2331 w 2454"/>
                <a:gd name="T41" fmla="*/ 147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4" h="1602">
                  <a:moveTo>
                    <a:pt x="17" y="12"/>
                  </a:moveTo>
                  <a:cubicBezTo>
                    <a:pt x="14" y="15"/>
                    <a:pt x="3" y="31"/>
                    <a:pt x="0" y="35"/>
                  </a:cubicBezTo>
                  <a:cubicBezTo>
                    <a:pt x="0" y="35"/>
                    <a:pt x="127" y="141"/>
                    <a:pt x="131" y="144"/>
                  </a:cubicBezTo>
                  <a:cubicBezTo>
                    <a:pt x="135" y="147"/>
                    <a:pt x="145" y="132"/>
                    <a:pt x="145" y="128"/>
                  </a:cubicBezTo>
                  <a:cubicBezTo>
                    <a:pt x="145" y="125"/>
                    <a:pt x="91" y="77"/>
                    <a:pt x="17" y="12"/>
                  </a:cubicBezTo>
                  <a:close/>
                  <a:moveTo>
                    <a:pt x="2329" y="131"/>
                  </a:moveTo>
                  <a:cubicBezTo>
                    <a:pt x="2333" y="128"/>
                    <a:pt x="2454" y="22"/>
                    <a:pt x="2454" y="22"/>
                  </a:cubicBezTo>
                  <a:cubicBezTo>
                    <a:pt x="2450" y="17"/>
                    <a:pt x="2435" y="4"/>
                    <a:pt x="2431" y="0"/>
                  </a:cubicBezTo>
                  <a:cubicBezTo>
                    <a:pt x="2359" y="64"/>
                    <a:pt x="2310" y="111"/>
                    <a:pt x="2310" y="114"/>
                  </a:cubicBezTo>
                  <a:cubicBezTo>
                    <a:pt x="2310" y="118"/>
                    <a:pt x="2325" y="134"/>
                    <a:pt x="2329" y="131"/>
                  </a:cubicBezTo>
                  <a:close/>
                  <a:moveTo>
                    <a:pt x="122" y="1471"/>
                  </a:moveTo>
                  <a:cubicBezTo>
                    <a:pt x="118" y="1474"/>
                    <a:pt x="3" y="1571"/>
                    <a:pt x="3" y="1571"/>
                  </a:cubicBezTo>
                  <a:cubicBezTo>
                    <a:pt x="6" y="1575"/>
                    <a:pt x="17" y="1588"/>
                    <a:pt x="21" y="1592"/>
                  </a:cubicBezTo>
                  <a:cubicBezTo>
                    <a:pt x="97" y="1525"/>
                    <a:pt x="142" y="1497"/>
                    <a:pt x="141" y="1491"/>
                  </a:cubicBezTo>
                  <a:cubicBezTo>
                    <a:pt x="140" y="1487"/>
                    <a:pt x="126" y="1468"/>
                    <a:pt x="122" y="1471"/>
                  </a:cubicBezTo>
                  <a:close/>
                  <a:moveTo>
                    <a:pt x="2331" y="1472"/>
                  </a:moveTo>
                  <a:cubicBezTo>
                    <a:pt x="2327" y="1469"/>
                    <a:pt x="2310" y="1486"/>
                    <a:pt x="2310" y="1490"/>
                  </a:cubicBezTo>
                  <a:cubicBezTo>
                    <a:pt x="2310" y="1493"/>
                    <a:pt x="2358" y="1536"/>
                    <a:pt x="2432" y="1602"/>
                  </a:cubicBezTo>
                  <a:cubicBezTo>
                    <a:pt x="2436" y="1598"/>
                    <a:pt x="2449" y="1586"/>
                    <a:pt x="2452" y="1582"/>
                  </a:cubicBezTo>
                  <a:cubicBezTo>
                    <a:pt x="2446" y="1576"/>
                    <a:pt x="2446" y="1576"/>
                    <a:pt x="2446" y="1576"/>
                  </a:cubicBezTo>
                  <a:cubicBezTo>
                    <a:pt x="2446" y="1576"/>
                    <a:pt x="2335" y="1475"/>
                    <a:pt x="2331" y="1472"/>
                  </a:cubicBez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436"/>
            <p:cNvSpPr>
              <a:spLocks/>
            </p:cNvSpPr>
            <p:nvPr/>
          </p:nvSpPr>
          <p:spPr bwMode="auto">
            <a:xfrm>
              <a:off x="359" y="604"/>
              <a:ext cx="5056" cy="3149"/>
            </a:xfrm>
            <a:custGeom>
              <a:avLst/>
              <a:gdLst>
                <a:gd name="T0" fmla="*/ 2228 w 2228"/>
                <a:gd name="T1" fmla="*/ 1335 h 1387"/>
                <a:gd name="T2" fmla="*/ 2177 w 2228"/>
                <a:gd name="T3" fmla="*/ 1387 h 1387"/>
                <a:gd name="T4" fmla="*/ 52 w 2228"/>
                <a:gd name="T5" fmla="*/ 1387 h 1387"/>
                <a:gd name="T6" fmla="*/ 0 w 2228"/>
                <a:gd name="T7" fmla="*/ 1335 h 1387"/>
                <a:gd name="T8" fmla="*/ 0 w 2228"/>
                <a:gd name="T9" fmla="*/ 52 h 1387"/>
                <a:gd name="T10" fmla="*/ 52 w 2228"/>
                <a:gd name="T11" fmla="*/ 0 h 1387"/>
                <a:gd name="T12" fmla="*/ 2177 w 2228"/>
                <a:gd name="T13" fmla="*/ 0 h 1387"/>
                <a:gd name="T14" fmla="*/ 2228 w 2228"/>
                <a:gd name="T15" fmla="*/ 52 h 1387"/>
                <a:gd name="T16" fmla="*/ 2228 w 2228"/>
                <a:gd name="T17" fmla="*/ 1335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1387">
                  <a:moveTo>
                    <a:pt x="2228" y="1335"/>
                  </a:moveTo>
                  <a:cubicBezTo>
                    <a:pt x="2228" y="1364"/>
                    <a:pt x="2205" y="1387"/>
                    <a:pt x="2177" y="1387"/>
                  </a:cubicBezTo>
                  <a:cubicBezTo>
                    <a:pt x="52" y="1387"/>
                    <a:pt x="52" y="1387"/>
                    <a:pt x="52" y="1387"/>
                  </a:cubicBezTo>
                  <a:cubicBezTo>
                    <a:pt x="23" y="1387"/>
                    <a:pt x="0" y="1364"/>
                    <a:pt x="0" y="1335"/>
                  </a:cubicBezTo>
                  <a:cubicBezTo>
                    <a:pt x="0" y="52"/>
                    <a:pt x="0" y="52"/>
                    <a:pt x="0" y="52"/>
                  </a:cubicBezTo>
                  <a:cubicBezTo>
                    <a:pt x="0" y="23"/>
                    <a:pt x="23" y="0"/>
                    <a:pt x="52" y="0"/>
                  </a:cubicBezTo>
                  <a:cubicBezTo>
                    <a:pt x="2177" y="0"/>
                    <a:pt x="2177" y="0"/>
                    <a:pt x="2177" y="0"/>
                  </a:cubicBezTo>
                  <a:cubicBezTo>
                    <a:pt x="2205" y="0"/>
                    <a:pt x="2228" y="23"/>
                    <a:pt x="2228" y="52"/>
                  </a:cubicBezTo>
                  <a:lnTo>
                    <a:pt x="2228" y="1335"/>
                  </a:lnTo>
                  <a:close/>
                </a:path>
              </a:pathLst>
            </a:custGeom>
            <a:gradFill flip="none" rotWithShape="1">
              <a:gsLst>
                <a:gs pos="91000">
                  <a:srgbClr val="6D3F1E"/>
                </a:gs>
                <a:gs pos="100000">
                  <a:srgbClr val="CB944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37"/>
            <p:cNvSpPr>
              <a:spLocks noEditPoints="1"/>
            </p:cNvSpPr>
            <p:nvPr/>
          </p:nvSpPr>
          <p:spPr bwMode="auto">
            <a:xfrm>
              <a:off x="374" y="3587"/>
              <a:ext cx="5016" cy="168"/>
            </a:xfrm>
            <a:custGeom>
              <a:avLst/>
              <a:gdLst>
                <a:gd name="T0" fmla="*/ 0 w 5016"/>
                <a:gd name="T1" fmla="*/ 111 h 168"/>
                <a:gd name="T2" fmla="*/ 39 w 5016"/>
                <a:gd name="T3" fmla="*/ 159 h 168"/>
                <a:gd name="T4" fmla="*/ 125 w 5016"/>
                <a:gd name="T5" fmla="*/ 39 h 168"/>
                <a:gd name="T6" fmla="*/ 94 w 5016"/>
                <a:gd name="T7" fmla="*/ 9 h 168"/>
                <a:gd name="T8" fmla="*/ 0 w 5016"/>
                <a:gd name="T9" fmla="*/ 111 h 168"/>
                <a:gd name="T10" fmla="*/ 4907 w 5016"/>
                <a:gd name="T11" fmla="*/ 0 h 168"/>
                <a:gd name="T12" fmla="*/ 4884 w 5016"/>
                <a:gd name="T13" fmla="*/ 50 h 168"/>
                <a:gd name="T14" fmla="*/ 4968 w 5016"/>
                <a:gd name="T15" fmla="*/ 168 h 168"/>
                <a:gd name="T16" fmla="*/ 5016 w 5016"/>
                <a:gd name="T17" fmla="*/ 125 h 168"/>
                <a:gd name="T18" fmla="*/ 4907 w 5016"/>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6" h="168">
                  <a:moveTo>
                    <a:pt x="0" y="111"/>
                  </a:moveTo>
                  <a:lnTo>
                    <a:pt x="39" y="159"/>
                  </a:lnTo>
                  <a:lnTo>
                    <a:pt x="125" y="39"/>
                  </a:lnTo>
                  <a:lnTo>
                    <a:pt x="94" y="9"/>
                  </a:lnTo>
                  <a:lnTo>
                    <a:pt x="0" y="111"/>
                  </a:lnTo>
                  <a:close/>
                  <a:moveTo>
                    <a:pt x="4907" y="0"/>
                  </a:moveTo>
                  <a:lnTo>
                    <a:pt x="4884" y="50"/>
                  </a:lnTo>
                  <a:lnTo>
                    <a:pt x="4968" y="168"/>
                  </a:lnTo>
                  <a:lnTo>
                    <a:pt x="5016" y="125"/>
                  </a:lnTo>
                  <a:lnTo>
                    <a:pt x="4907" y="0"/>
                  </a:lnTo>
                  <a:close/>
                </a:path>
              </a:pathLst>
            </a:custGeom>
            <a:solidFill>
              <a:srgbClr val="6D3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438"/>
            <p:cNvSpPr>
              <a:spLocks/>
            </p:cNvSpPr>
            <p:nvPr/>
          </p:nvSpPr>
          <p:spPr bwMode="auto">
            <a:xfrm>
              <a:off x="422" y="638"/>
              <a:ext cx="4911" cy="3003"/>
            </a:xfrm>
            <a:custGeom>
              <a:avLst/>
              <a:gdLst>
                <a:gd name="T0" fmla="*/ 2164 w 2164"/>
                <a:gd name="T1" fmla="*/ 1273 h 1323"/>
                <a:gd name="T2" fmla="*/ 2114 w 2164"/>
                <a:gd name="T3" fmla="*/ 1323 h 1323"/>
                <a:gd name="T4" fmla="*/ 50 w 2164"/>
                <a:gd name="T5" fmla="*/ 1323 h 1323"/>
                <a:gd name="T6" fmla="*/ 0 w 2164"/>
                <a:gd name="T7" fmla="*/ 1273 h 1323"/>
                <a:gd name="T8" fmla="*/ 0 w 2164"/>
                <a:gd name="T9" fmla="*/ 49 h 1323"/>
                <a:gd name="T10" fmla="*/ 50 w 2164"/>
                <a:gd name="T11" fmla="*/ 0 h 1323"/>
                <a:gd name="T12" fmla="*/ 2114 w 2164"/>
                <a:gd name="T13" fmla="*/ 0 h 1323"/>
                <a:gd name="T14" fmla="*/ 2164 w 2164"/>
                <a:gd name="T15" fmla="*/ 49 h 1323"/>
                <a:gd name="T16" fmla="*/ 2164 w 2164"/>
                <a:gd name="T17" fmla="*/ 127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4" h="1323">
                  <a:moveTo>
                    <a:pt x="2164" y="1273"/>
                  </a:moveTo>
                  <a:cubicBezTo>
                    <a:pt x="2164" y="1301"/>
                    <a:pt x="2141" y="1323"/>
                    <a:pt x="2114" y="1323"/>
                  </a:cubicBezTo>
                  <a:cubicBezTo>
                    <a:pt x="50" y="1323"/>
                    <a:pt x="50" y="1323"/>
                    <a:pt x="50" y="1323"/>
                  </a:cubicBezTo>
                  <a:cubicBezTo>
                    <a:pt x="22" y="1323"/>
                    <a:pt x="0" y="1301"/>
                    <a:pt x="0" y="1273"/>
                  </a:cubicBezTo>
                  <a:cubicBezTo>
                    <a:pt x="0" y="49"/>
                    <a:pt x="0" y="49"/>
                    <a:pt x="0" y="49"/>
                  </a:cubicBezTo>
                  <a:cubicBezTo>
                    <a:pt x="0" y="22"/>
                    <a:pt x="22" y="0"/>
                    <a:pt x="50" y="0"/>
                  </a:cubicBezTo>
                  <a:cubicBezTo>
                    <a:pt x="2114" y="0"/>
                    <a:pt x="2114" y="0"/>
                    <a:pt x="2114" y="0"/>
                  </a:cubicBezTo>
                  <a:cubicBezTo>
                    <a:pt x="2141" y="0"/>
                    <a:pt x="2164" y="22"/>
                    <a:pt x="2164" y="49"/>
                  </a:cubicBezTo>
                  <a:lnTo>
                    <a:pt x="2164" y="1273"/>
                  </a:lnTo>
                  <a:close/>
                </a:path>
              </a:pathLst>
            </a:custGeom>
            <a:gradFill flip="none" rotWithShape="1">
              <a:gsLst>
                <a:gs pos="78000">
                  <a:srgbClr val="389848">
                    <a:lumMod val="70000"/>
                  </a:srgbClr>
                </a:gs>
                <a:gs pos="4000">
                  <a:srgbClr val="359C30"/>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439"/>
            <p:cNvSpPr>
              <a:spLocks/>
            </p:cNvSpPr>
            <p:nvPr/>
          </p:nvSpPr>
          <p:spPr bwMode="auto">
            <a:xfrm>
              <a:off x="422" y="635"/>
              <a:ext cx="4911" cy="2893"/>
            </a:xfrm>
            <a:custGeom>
              <a:avLst/>
              <a:gdLst>
                <a:gd name="T0" fmla="*/ 2114 w 2164"/>
                <a:gd name="T1" fmla="*/ 0 h 1274"/>
                <a:gd name="T2" fmla="*/ 50 w 2164"/>
                <a:gd name="T3" fmla="*/ 0 h 1274"/>
                <a:gd name="T4" fmla="*/ 0 w 2164"/>
                <a:gd name="T5" fmla="*/ 50 h 1274"/>
                <a:gd name="T6" fmla="*/ 0 w 2164"/>
                <a:gd name="T7" fmla="*/ 1274 h 1274"/>
                <a:gd name="T8" fmla="*/ 19 w 2164"/>
                <a:gd name="T9" fmla="*/ 91 h 1274"/>
                <a:gd name="T10" fmla="*/ 77 w 2164"/>
                <a:gd name="T11" fmla="*/ 32 h 1274"/>
                <a:gd name="T12" fmla="*/ 2087 w 2164"/>
                <a:gd name="T13" fmla="*/ 32 h 1274"/>
                <a:gd name="T14" fmla="*/ 2146 w 2164"/>
                <a:gd name="T15" fmla="*/ 91 h 1274"/>
                <a:gd name="T16" fmla="*/ 2164 w 2164"/>
                <a:gd name="T17" fmla="*/ 1274 h 1274"/>
                <a:gd name="T18" fmla="*/ 2164 w 2164"/>
                <a:gd name="T19" fmla="*/ 50 h 1274"/>
                <a:gd name="T20" fmla="*/ 2114 w 2164"/>
                <a:gd name="T21"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4" h="1274">
                  <a:moveTo>
                    <a:pt x="2114" y="0"/>
                  </a:moveTo>
                  <a:cubicBezTo>
                    <a:pt x="50" y="0"/>
                    <a:pt x="50" y="0"/>
                    <a:pt x="50" y="0"/>
                  </a:cubicBezTo>
                  <a:cubicBezTo>
                    <a:pt x="23" y="0"/>
                    <a:pt x="0" y="22"/>
                    <a:pt x="0" y="50"/>
                  </a:cubicBezTo>
                  <a:cubicBezTo>
                    <a:pt x="0" y="1274"/>
                    <a:pt x="0" y="1274"/>
                    <a:pt x="0" y="1274"/>
                  </a:cubicBezTo>
                  <a:cubicBezTo>
                    <a:pt x="10" y="962"/>
                    <a:pt x="19" y="91"/>
                    <a:pt x="19" y="91"/>
                  </a:cubicBezTo>
                  <a:cubicBezTo>
                    <a:pt x="19" y="65"/>
                    <a:pt x="51" y="32"/>
                    <a:pt x="77" y="32"/>
                  </a:cubicBezTo>
                  <a:cubicBezTo>
                    <a:pt x="2087" y="32"/>
                    <a:pt x="2087" y="32"/>
                    <a:pt x="2087" y="32"/>
                  </a:cubicBezTo>
                  <a:cubicBezTo>
                    <a:pt x="2114" y="32"/>
                    <a:pt x="2146" y="65"/>
                    <a:pt x="2146" y="91"/>
                  </a:cubicBezTo>
                  <a:cubicBezTo>
                    <a:pt x="2146" y="91"/>
                    <a:pt x="2154" y="1008"/>
                    <a:pt x="2164" y="1274"/>
                  </a:cubicBezTo>
                  <a:cubicBezTo>
                    <a:pt x="2164" y="50"/>
                    <a:pt x="2164" y="50"/>
                    <a:pt x="2164" y="50"/>
                  </a:cubicBezTo>
                  <a:cubicBezTo>
                    <a:pt x="2164" y="22"/>
                    <a:pt x="2142" y="0"/>
                    <a:pt x="2114" y="0"/>
                  </a:cubicBezTo>
                  <a:close/>
                </a:path>
              </a:pathLst>
            </a:custGeom>
            <a:gradFill>
              <a:gsLst>
                <a:gs pos="74000">
                  <a:schemeClr val="accent1">
                    <a:lumMod val="45000"/>
                  </a:schemeClr>
                </a:gs>
                <a:gs pos="0">
                  <a:schemeClr val="accent1">
                    <a:lumMod val="38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440"/>
            <p:cNvSpPr>
              <a:spLocks/>
            </p:cNvSpPr>
            <p:nvPr/>
          </p:nvSpPr>
          <p:spPr bwMode="auto">
            <a:xfrm>
              <a:off x="1865" y="1373"/>
              <a:ext cx="166" cy="114"/>
            </a:xfrm>
            <a:custGeom>
              <a:avLst/>
              <a:gdLst>
                <a:gd name="T0" fmla="*/ 45 w 73"/>
                <a:gd name="T1" fmla="*/ 21 h 50"/>
                <a:gd name="T2" fmla="*/ 48 w 73"/>
                <a:gd name="T3" fmla="*/ 29 h 50"/>
                <a:gd name="T4" fmla="*/ 53 w 73"/>
                <a:gd name="T5" fmla="*/ 24 h 50"/>
                <a:gd name="T6" fmla="*/ 45 w 73"/>
                <a:gd name="T7" fmla="*/ 16 h 50"/>
                <a:gd name="T8" fmla="*/ 53 w 73"/>
                <a:gd name="T9" fmla="*/ 10 h 50"/>
                <a:gd name="T10" fmla="*/ 51 w 73"/>
                <a:gd name="T11" fmla="*/ 20 h 50"/>
                <a:gd name="T12" fmla="*/ 54 w 73"/>
                <a:gd name="T13" fmla="*/ 15 h 50"/>
                <a:gd name="T14" fmla="*/ 68 w 73"/>
                <a:gd name="T15" fmla="*/ 15 h 50"/>
                <a:gd name="T16" fmla="*/ 73 w 73"/>
                <a:gd name="T17" fmla="*/ 7 h 50"/>
                <a:gd name="T18" fmla="*/ 65 w 73"/>
                <a:gd name="T19" fmla="*/ 0 h 50"/>
                <a:gd name="T20" fmla="*/ 66 w 73"/>
                <a:gd name="T21" fmla="*/ 3 h 50"/>
                <a:gd name="T22" fmla="*/ 63 w 73"/>
                <a:gd name="T23" fmla="*/ 2 h 50"/>
                <a:gd name="T24" fmla="*/ 61 w 73"/>
                <a:gd name="T25" fmla="*/ 8 h 50"/>
                <a:gd name="T26" fmla="*/ 58 w 73"/>
                <a:gd name="T27" fmla="*/ 7 h 50"/>
                <a:gd name="T28" fmla="*/ 60 w 73"/>
                <a:gd name="T29" fmla="*/ 6 h 50"/>
                <a:gd name="T30" fmla="*/ 53 w 73"/>
                <a:gd name="T31" fmla="*/ 7 h 50"/>
                <a:gd name="T32" fmla="*/ 53 w 73"/>
                <a:gd name="T33" fmla="*/ 5 h 50"/>
                <a:gd name="T34" fmla="*/ 45 w 73"/>
                <a:gd name="T35" fmla="*/ 12 h 50"/>
                <a:gd name="T36" fmla="*/ 47 w 73"/>
                <a:gd name="T37" fmla="*/ 6 h 50"/>
                <a:gd name="T38" fmla="*/ 32 w 73"/>
                <a:gd name="T39" fmla="*/ 9 h 50"/>
                <a:gd name="T40" fmla="*/ 33 w 73"/>
                <a:gd name="T41" fmla="*/ 11 h 50"/>
                <a:gd name="T42" fmla="*/ 28 w 73"/>
                <a:gd name="T43" fmla="*/ 6 h 50"/>
                <a:gd name="T44" fmla="*/ 14 w 73"/>
                <a:gd name="T45" fmla="*/ 10 h 50"/>
                <a:gd name="T46" fmla="*/ 0 w 73"/>
                <a:gd name="T47" fmla="*/ 41 h 50"/>
                <a:gd name="T48" fmla="*/ 2 w 73"/>
                <a:gd name="T49" fmla="*/ 39 h 50"/>
                <a:gd name="T50" fmla="*/ 3 w 73"/>
                <a:gd name="T51" fmla="*/ 48 h 50"/>
                <a:gd name="T52" fmla="*/ 8 w 73"/>
                <a:gd name="T53" fmla="*/ 41 h 50"/>
                <a:gd name="T54" fmla="*/ 11 w 73"/>
                <a:gd name="T55" fmla="*/ 50 h 50"/>
                <a:gd name="T56" fmla="*/ 33 w 73"/>
                <a:gd name="T57" fmla="*/ 20 h 50"/>
                <a:gd name="T58" fmla="*/ 44 w 73"/>
                <a:gd name="T59" fmla="*/ 23 h 50"/>
                <a:gd name="T60" fmla="*/ 38 w 73"/>
                <a:gd name="T61" fmla="*/ 30 h 50"/>
                <a:gd name="T62" fmla="*/ 45 w 73"/>
                <a:gd name="T63" fmla="*/ 29 h 50"/>
                <a:gd name="T64" fmla="*/ 45 w 73"/>
                <a:gd name="T65"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50">
                  <a:moveTo>
                    <a:pt x="45" y="21"/>
                  </a:moveTo>
                  <a:cubicBezTo>
                    <a:pt x="55" y="19"/>
                    <a:pt x="44" y="28"/>
                    <a:pt x="48" y="29"/>
                  </a:cubicBezTo>
                  <a:cubicBezTo>
                    <a:pt x="51" y="28"/>
                    <a:pt x="51" y="25"/>
                    <a:pt x="53" y="24"/>
                  </a:cubicBezTo>
                  <a:cubicBezTo>
                    <a:pt x="46" y="27"/>
                    <a:pt x="53" y="13"/>
                    <a:pt x="45" y="16"/>
                  </a:cubicBezTo>
                  <a:cubicBezTo>
                    <a:pt x="46" y="10"/>
                    <a:pt x="51" y="9"/>
                    <a:pt x="53" y="10"/>
                  </a:cubicBezTo>
                  <a:cubicBezTo>
                    <a:pt x="57" y="16"/>
                    <a:pt x="51" y="15"/>
                    <a:pt x="51" y="20"/>
                  </a:cubicBezTo>
                  <a:cubicBezTo>
                    <a:pt x="54" y="19"/>
                    <a:pt x="53" y="18"/>
                    <a:pt x="54" y="15"/>
                  </a:cubicBezTo>
                  <a:cubicBezTo>
                    <a:pt x="59" y="16"/>
                    <a:pt x="64" y="7"/>
                    <a:pt x="68" y="15"/>
                  </a:cubicBezTo>
                  <a:cubicBezTo>
                    <a:pt x="71" y="13"/>
                    <a:pt x="71" y="11"/>
                    <a:pt x="73" y="7"/>
                  </a:cubicBezTo>
                  <a:cubicBezTo>
                    <a:pt x="73" y="2"/>
                    <a:pt x="67" y="5"/>
                    <a:pt x="65" y="0"/>
                  </a:cubicBezTo>
                  <a:cubicBezTo>
                    <a:pt x="66" y="1"/>
                    <a:pt x="66" y="2"/>
                    <a:pt x="66" y="3"/>
                  </a:cubicBezTo>
                  <a:cubicBezTo>
                    <a:pt x="63" y="2"/>
                    <a:pt x="63" y="2"/>
                    <a:pt x="63" y="2"/>
                  </a:cubicBezTo>
                  <a:cubicBezTo>
                    <a:pt x="66" y="3"/>
                    <a:pt x="63" y="7"/>
                    <a:pt x="61" y="8"/>
                  </a:cubicBezTo>
                  <a:cubicBezTo>
                    <a:pt x="60" y="8"/>
                    <a:pt x="58" y="9"/>
                    <a:pt x="58" y="7"/>
                  </a:cubicBezTo>
                  <a:cubicBezTo>
                    <a:pt x="60" y="6"/>
                    <a:pt x="60" y="6"/>
                    <a:pt x="60" y="6"/>
                  </a:cubicBezTo>
                  <a:cubicBezTo>
                    <a:pt x="57" y="4"/>
                    <a:pt x="55" y="10"/>
                    <a:pt x="53" y="7"/>
                  </a:cubicBezTo>
                  <a:cubicBezTo>
                    <a:pt x="52" y="6"/>
                    <a:pt x="53" y="5"/>
                    <a:pt x="53" y="5"/>
                  </a:cubicBezTo>
                  <a:cubicBezTo>
                    <a:pt x="51" y="9"/>
                    <a:pt x="48" y="9"/>
                    <a:pt x="45" y="12"/>
                  </a:cubicBezTo>
                  <a:cubicBezTo>
                    <a:pt x="47" y="6"/>
                    <a:pt x="47" y="6"/>
                    <a:pt x="47" y="6"/>
                  </a:cubicBezTo>
                  <a:cubicBezTo>
                    <a:pt x="44" y="13"/>
                    <a:pt x="37" y="11"/>
                    <a:pt x="32" y="9"/>
                  </a:cubicBezTo>
                  <a:cubicBezTo>
                    <a:pt x="32" y="10"/>
                    <a:pt x="33" y="10"/>
                    <a:pt x="33" y="11"/>
                  </a:cubicBezTo>
                  <a:cubicBezTo>
                    <a:pt x="30" y="13"/>
                    <a:pt x="27" y="9"/>
                    <a:pt x="28" y="6"/>
                  </a:cubicBezTo>
                  <a:cubicBezTo>
                    <a:pt x="26" y="11"/>
                    <a:pt x="17" y="3"/>
                    <a:pt x="14" y="10"/>
                  </a:cubicBezTo>
                  <a:cubicBezTo>
                    <a:pt x="9" y="20"/>
                    <a:pt x="5" y="31"/>
                    <a:pt x="0" y="41"/>
                  </a:cubicBezTo>
                  <a:cubicBezTo>
                    <a:pt x="1" y="40"/>
                    <a:pt x="1" y="40"/>
                    <a:pt x="2" y="39"/>
                  </a:cubicBezTo>
                  <a:cubicBezTo>
                    <a:pt x="4" y="44"/>
                    <a:pt x="5" y="43"/>
                    <a:pt x="3" y="48"/>
                  </a:cubicBezTo>
                  <a:cubicBezTo>
                    <a:pt x="5" y="45"/>
                    <a:pt x="4" y="42"/>
                    <a:pt x="8" y="41"/>
                  </a:cubicBezTo>
                  <a:cubicBezTo>
                    <a:pt x="7" y="44"/>
                    <a:pt x="7" y="49"/>
                    <a:pt x="11" y="50"/>
                  </a:cubicBezTo>
                  <a:cubicBezTo>
                    <a:pt x="20" y="43"/>
                    <a:pt x="25" y="28"/>
                    <a:pt x="33" y="20"/>
                  </a:cubicBezTo>
                  <a:cubicBezTo>
                    <a:pt x="34" y="24"/>
                    <a:pt x="41" y="22"/>
                    <a:pt x="44" y="23"/>
                  </a:cubicBezTo>
                  <a:cubicBezTo>
                    <a:pt x="43" y="27"/>
                    <a:pt x="41" y="28"/>
                    <a:pt x="38" y="30"/>
                  </a:cubicBezTo>
                  <a:cubicBezTo>
                    <a:pt x="40" y="30"/>
                    <a:pt x="43" y="29"/>
                    <a:pt x="45" y="29"/>
                  </a:cubicBezTo>
                  <a:lnTo>
                    <a:pt x="45" y="21"/>
                  </a:ln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441"/>
            <p:cNvSpPr>
              <a:spLocks noEditPoints="1"/>
            </p:cNvSpPr>
            <p:nvPr/>
          </p:nvSpPr>
          <p:spPr bwMode="auto">
            <a:xfrm>
              <a:off x="960" y="1401"/>
              <a:ext cx="1394" cy="350"/>
            </a:xfrm>
            <a:custGeom>
              <a:avLst/>
              <a:gdLst>
                <a:gd name="T0" fmla="*/ 364 w 614"/>
                <a:gd name="T1" fmla="*/ 34 h 154"/>
                <a:gd name="T2" fmla="*/ 416 w 614"/>
                <a:gd name="T3" fmla="*/ 28 h 154"/>
                <a:gd name="T4" fmla="*/ 472 w 614"/>
                <a:gd name="T5" fmla="*/ 24 h 154"/>
                <a:gd name="T6" fmla="*/ 527 w 614"/>
                <a:gd name="T7" fmla="*/ 30 h 154"/>
                <a:gd name="T8" fmla="*/ 598 w 614"/>
                <a:gd name="T9" fmla="*/ 42 h 154"/>
                <a:gd name="T10" fmla="*/ 596 w 614"/>
                <a:gd name="T11" fmla="*/ 59 h 154"/>
                <a:gd name="T12" fmla="*/ 562 w 614"/>
                <a:gd name="T13" fmla="*/ 56 h 154"/>
                <a:gd name="T14" fmla="*/ 520 w 614"/>
                <a:gd name="T15" fmla="*/ 54 h 154"/>
                <a:gd name="T16" fmla="*/ 469 w 614"/>
                <a:gd name="T17" fmla="*/ 64 h 154"/>
                <a:gd name="T18" fmla="*/ 437 w 614"/>
                <a:gd name="T19" fmla="*/ 56 h 154"/>
                <a:gd name="T20" fmla="*/ 378 w 614"/>
                <a:gd name="T21" fmla="*/ 81 h 154"/>
                <a:gd name="T22" fmla="*/ 344 w 614"/>
                <a:gd name="T23" fmla="*/ 90 h 154"/>
                <a:gd name="T24" fmla="*/ 370 w 614"/>
                <a:gd name="T25" fmla="*/ 87 h 154"/>
                <a:gd name="T26" fmla="*/ 359 w 614"/>
                <a:gd name="T27" fmla="*/ 102 h 154"/>
                <a:gd name="T28" fmla="*/ 330 w 614"/>
                <a:gd name="T29" fmla="*/ 98 h 154"/>
                <a:gd name="T30" fmla="*/ 307 w 614"/>
                <a:gd name="T31" fmla="*/ 96 h 154"/>
                <a:gd name="T32" fmla="*/ 282 w 614"/>
                <a:gd name="T33" fmla="*/ 110 h 154"/>
                <a:gd name="T34" fmla="*/ 303 w 614"/>
                <a:gd name="T35" fmla="*/ 115 h 154"/>
                <a:gd name="T36" fmla="*/ 232 w 614"/>
                <a:gd name="T37" fmla="*/ 123 h 154"/>
                <a:gd name="T38" fmla="*/ 262 w 614"/>
                <a:gd name="T39" fmla="*/ 119 h 154"/>
                <a:gd name="T40" fmla="*/ 237 w 614"/>
                <a:gd name="T41" fmla="*/ 93 h 154"/>
                <a:gd name="T42" fmla="*/ 232 w 614"/>
                <a:gd name="T43" fmla="*/ 112 h 154"/>
                <a:gd name="T44" fmla="*/ 217 w 614"/>
                <a:gd name="T45" fmla="*/ 118 h 154"/>
                <a:gd name="T46" fmla="*/ 200 w 614"/>
                <a:gd name="T47" fmla="*/ 135 h 154"/>
                <a:gd name="T48" fmla="*/ 195 w 614"/>
                <a:gd name="T49" fmla="*/ 133 h 154"/>
                <a:gd name="T50" fmla="*/ 196 w 614"/>
                <a:gd name="T51" fmla="*/ 130 h 154"/>
                <a:gd name="T52" fmla="*/ 197 w 614"/>
                <a:gd name="T53" fmla="*/ 126 h 154"/>
                <a:gd name="T54" fmla="*/ 193 w 614"/>
                <a:gd name="T55" fmla="*/ 127 h 154"/>
                <a:gd name="T56" fmla="*/ 192 w 614"/>
                <a:gd name="T57" fmla="*/ 125 h 154"/>
                <a:gd name="T58" fmla="*/ 191 w 614"/>
                <a:gd name="T59" fmla="*/ 124 h 154"/>
                <a:gd name="T60" fmla="*/ 185 w 614"/>
                <a:gd name="T61" fmla="*/ 140 h 154"/>
                <a:gd name="T62" fmla="*/ 172 w 614"/>
                <a:gd name="T63" fmla="*/ 140 h 154"/>
                <a:gd name="T64" fmla="*/ 132 w 614"/>
                <a:gd name="T65" fmla="*/ 138 h 154"/>
                <a:gd name="T66" fmla="*/ 121 w 614"/>
                <a:gd name="T67" fmla="*/ 140 h 154"/>
                <a:gd name="T68" fmla="*/ 79 w 614"/>
                <a:gd name="T69" fmla="*/ 135 h 154"/>
                <a:gd name="T70" fmla="*/ 38 w 614"/>
                <a:gd name="T71" fmla="*/ 104 h 154"/>
                <a:gd name="T72" fmla="*/ 23 w 614"/>
                <a:gd name="T73" fmla="*/ 89 h 154"/>
                <a:gd name="T74" fmla="*/ 9 w 614"/>
                <a:gd name="T75" fmla="*/ 82 h 154"/>
                <a:gd name="T76" fmla="*/ 18 w 614"/>
                <a:gd name="T77" fmla="*/ 57 h 154"/>
                <a:gd name="T78" fmla="*/ 59 w 614"/>
                <a:gd name="T79" fmla="*/ 61 h 154"/>
                <a:gd name="T80" fmla="*/ 30 w 614"/>
                <a:gd name="T81" fmla="*/ 39 h 154"/>
                <a:gd name="T82" fmla="*/ 48 w 614"/>
                <a:gd name="T83" fmla="*/ 37 h 154"/>
                <a:gd name="T84" fmla="*/ 70 w 614"/>
                <a:gd name="T85" fmla="*/ 38 h 154"/>
                <a:gd name="T86" fmla="*/ 97 w 614"/>
                <a:gd name="T87" fmla="*/ 50 h 154"/>
                <a:gd name="T88" fmla="*/ 126 w 614"/>
                <a:gd name="T89" fmla="*/ 63 h 154"/>
                <a:gd name="T90" fmla="*/ 143 w 614"/>
                <a:gd name="T91" fmla="*/ 71 h 154"/>
                <a:gd name="T92" fmla="*/ 151 w 614"/>
                <a:gd name="T93" fmla="*/ 57 h 154"/>
                <a:gd name="T94" fmla="*/ 197 w 614"/>
                <a:gd name="T95" fmla="*/ 46 h 154"/>
                <a:gd name="T96" fmla="*/ 219 w 614"/>
                <a:gd name="T97" fmla="*/ 57 h 154"/>
                <a:gd name="T98" fmla="*/ 249 w 614"/>
                <a:gd name="T99" fmla="*/ 18 h 154"/>
                <a:gd name="T100" fmla="*/ 290 w 614"/>
                <a:gd name="T101" fmla="*/ 28 h 154"/>
                <a:gd name="T102" fmla="*/ 294 w 614"/>
                <a:gd name="T103" fmla="*/ 21 h 154"/>
                <a:gd name="T104" fmla="*/ 331 w 614"/>
                <a:gd name="T105" fmla="*/ 48 h 154"/>
                <a:gd name="T106" fmla="*/ 342 w 614"/>
                <a:gd name="T107" fmla="*/ 39 h 154"/>
                <a:gd name="T108" fmla="*/ 181 w 614"/>
                <a:gd name="T109" fmla="*/ 60 h 154"/>
                <a:gd name="T110" fmla="*/ 175 w 614"/>
                <a:gd name="T111" fmla="*/ 68 h 154"/>
                <a:gd name="T112" fmla="*/ 162 w 614"/>
                <a:gd name="T113" fmla="*/ 77 h 154"/>
                <a:gd name="T114" fmla="*/ 150 w 614"/>
                <a:gd name="T115" fmla="*/ 81 h 154"/>
                <a:gd name="T116" fmla="*/ 124 w 614"/>
                <a:gd name="T117" fmla="*/ 107 h 154"/>
                <a:gd name="T118" fmla="*/ 165 w 614"/>
                <a:gd name="T119" fmla="*/ 90 h 154"/>
                <a:gd name="T120" fmla="*/ 213 w 614"/>
                <a:gd name="T12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154">
                  <a:moveTo>
                    <a:pt x="342" y="39"/>
                  </a:moveTo>
                  <a:cubicBezTo>
                    <a:pt x="342" y="39"/>
                    <a:pt x="342" y="39"/>
                    <a:pt x="343" y="38"/>
                  </a:cubicBezTo>
                  <a:cubicBezTo>
                    <a:pt x="342" y="39"/>
                    <a:pt x="342" y="39"/>
                    <a:pt x="342" y="39"/>
                  </a:cubicBezTo>
                  <a:cubicBezTo>
                    <a:pt x="345" y="40"/>
                    <a:pt x="345" y="40"/>
                    <a:pt x="345" y="40"/>
                  </a:cubicBezTo>
                  <a:cubicBezTo>
                    <a:pt x="345" y="40"/>
                    <a:pt x="346" y="40"/>
                    <a:pt x="346" y="39"/>
                  </a:cubicBezTo>
                  <a:cubicBezTo>
                    <a:pt x="346" y="40"/>
                    <a:pt x="346" y="40"/>
                    <a:pt x="346" y="40"/>
                  </a:cubicBezTo>
                  <a:cubicBezTo>
                    <a:pt x="347" y="41"/>
                    <a:pt x="347" y="41"/>
                    <a:pt x="347" y="41"/>
                  </a:cubicBezTo>
                  <a:cubicBezTo>
                    <a:pt x="348" y="37"/>
                    <a:pt x="353" y="34"/>
                    <a:pt x="354" y="31"/>
                  </a:cubicBezTo>
                  <a:cubicBezTo>
                    <a:pt x="356" y="30"/>
                    <a:pt x="358" y="28"/>
                    <a:pt x="360" y="29"/>
                  </a:cubicBezTo>
                  <a:cubicBezTo>
                    <a:pt x="358" y="29"/>
                    <a:pt x="357" y="30"/>
                    <a:pt x="357" y="31"/>
                  </a:cubicBezTo>
                  <a:cubicBezTo>
                    <a:pt x="360" y="33"/>
                    <a:pt x="363" y="39"/>
                    <a:pt x="367" y="33"/>
                  </a:cubicBezTo>
                  <a:cubicBezTo>
                    <a:pt x="364" y="34"/>
                    <a:pt x="364" y="34"/>
                    <a:pt x="364" y="34"/>
                  </a:cubicBezTo>
                  <a:cubicBezTo>
                    <a:pt x="370" y="25"/>
                    <a:pt x="370" y="25"/>
                    <a:pt x="370" y="25"/>
                  </a:cubicBezTo>
                  <a:cubicBezTo>
                    <a:pt x="372" y="28"/>
                    <a:pt x="367" y="29"/>
                    <a:pt x="366" y="32"/>
                  </a:cubicBezTo>
                  <a:cubicBezTo>
                    <a:pt x="371" y="28"/>
                    <a:pt x="376" y="37"/>
                    <a:pt x="378" y="31"/>
                  </a:cubicBezTo>
                  <a:cubicBezTo>
                    <a:pt x="378" y="34"/>
                    <a:pt x="380" y="41"/>
                    <a:pt x="383" y="40"/>
                  </a:cubicBezTo>
                  <a:cubicBezTo>
                    <a:pt x="380" y="36"/>
                    <a:pt x="385" y="37"/>
                    <a:pt x="382" y="33"/>
                  </a:cubicBezTo>
                  <a:cubicBezTo>
                    <a:pt x="383" y="30"/>
                    <a:pt x="386" y="34"/>
                    <a:pt x="386" y="31"/>
                  </a:cubicBezTo>
                  <a:cubicBezTo>
                    <a:pt x="386" y="32"/>
                    <a:pt x="386" y="32"/>
                    <a:pt x="386" y="32"/>
                  </a:cubicBezTo>
                  <a:cubicBezTo>
                    <a:pt x="392" y="38"/>
                    <a:pt x="393" y="28"/>
                    <a:pt x="395" y="25"/>
                  </a:cubicBezTo>
                  <a:cubicBezTo>
                    <a:pt x="402" y="22"/>
                    <a:pt x="405" y="25"/>
                    <a:pt x="410" y="23"/>
                  </a:cubicBezTo>
                  <a:cubicBezTo>
                    <a:pt x="411" y="26"/>
                    <a:pt x="413" y="33"/>
                    <a:pt x="415" y="33"/>
                  </a:cubicBezTo>
                  <a:cubicBezTo>
                    <a:pt x="416" y="29"/>
                    <a:pt x="421" y="27"/>
                    <a:pt x="421" y="22"/>
                  </a:cubicBezTo>
                  <a:cubicBezTo>
                    <a:pt x="417" y="21"/>
                    <a:pt x="418" y="27"/>
                    <a:pt x="416" y="28"/>
                  </a:cubicBezTo>
                  <a:cubicBezTo>
                    <a:pt x="413" y="23"/>
                    <a:pt x="415" y="23"/>
                    <a:pt x="412" y="20"/>
                  </a:cubicBezTo>
                  <a:cubicBezTo>
                    <a:pt x="414" y="22"/>
                    <a:pt x="422" y="17"/>
                    <a:pt x="424" y="21"/>
                  </a:cubicBezTo>
                  <a:cubicBezTo>
                    <a:pt x="424" y="22"/>
                    <a:pt x="424" y="22"/>
                    <a:pt x="424" y="22"/>
                  </a:cubicBezTo>
                  <a:cubicBezTo>
                    <a:pt x="428" y="25"/>
                    <a:pt x="429" y="36"/>
                    <a:pt x="435" y="29"/>
                  </a:cubicBezTo>
                  <a:cubicBezTo>
                    <a:pt x="438" y="26"/>
                    <a:pt x="438" y="26"/>
                    <a:pt x="438" y="26"/>
                  </a:cubicBezTo>
                  <a:cubicBezTo>
                    <a:pt x="438" y="26"/>
                    <a:pt x="438" y="27"/>
                    <a:pt x="438" y="27"/>
                  </a:cubicBezTo>
                  <a:cubicBezTo>
                    <a:pt x="443" y="27"/>
                    <a:pt x="442" y="32"/>
                    <a:pt x="447" y="28"/>
                  </a:cubicBezTo>
                  <a:cubicBezTo>
                    <a:pt x="446" y="28"/>
                    <a:pt x="447" y="29"/>
                    <a:pt x="446" y="29"/>
                  </a:cubicBezTo>
                  <a:cubicBezTo>
                    <a:pt x="450" y="32"/>
                    <a:pt x="452" y="26"/>
                    <a:pt x="455" y="25"/>
                  </a:cubicBezTo>
                  <a:cubicBezTo>
                    <a:pt x="456" y="29"/>
                    <a:pt x="455" y="29"/>
                    <a:pt x="454" y="32"/>
                  </a:cubicBezTo>
                  <a:cubicBezTo>
                    <a:pt x="459" y="33"/>
                    <a:pt x="465" y="26"/>
                    <a:pt x="468" y="21"/>
                  </a:cubicBezTo>
                  <a:cubicBezTo>
                    <a:pt x="472" y="24"/>
                    <a:pt x="472" y="24"/>
                    <a:pt x="472" y="24"/>
                  </a:cubicBezTo>
                  <a:cubicBezTo>
                    <a:pt x="470" y="25"/>
                    <a:pt x="467" y="29"/>
                    <a:pt x="468" y="31"/>
                  </a:cubicBezTo>
                  <a:cubicBezTo>
                    <a:pt x="470" y="31"/>
                    <a:pt x="470" y="29"/>
                    <a:pt x="472" y="30"/>
                  </a:cubicBezTo>
                  <a:cubicBezTo>
                    <a:pt x="472" y="32"/>
                    <a:pt x="471" y="34"/>
                    <a:pt x="470" y="37"/>
                  </a:cubicBezTo>
                  <a:cubicBezTo>
                    <a:pt x="475" y="41"/>
                    <a:pt x="471" y="29"/>
                    <a:pt x="475" y="36"/>
                  </a:cubicBezTo>
                  <a:cubicBezTo>
                    <a:pt x="477" y="36"/>
                    <a:pt x="478" y="32"/>
                    <a:pt x="478" y="30"/>
                  </a:cubicBezTo>
                  <a:cubicBezTo>
                    <a:pt x="481" y="33"/>
                    <a:pt x="481" y="33"/>
                    <a:pt x="481" y="33"/>
                  </a:cubicBezTo>
                  <a:cubicBezTo>
                    <a:pt x="481" y="30"/>
                    <a:pt x="485" y="29"/>
                    <a:pt x="488" y="29"/>
                  </a:cubicBezTo>
                  <a:cubicBezTo>
                    <a:pt x="488" y="27"/>
                    <a:pt x="486" y="25"/>
                    <a:pt x="485" y="26"/>
                  </a:cubicBezTo>
                  <a:cubicBezTo>
                    <a:pt x="485" y="23"/>
                    <a:pt x="488" y="22"/>
                    <a:pt x="490" y="22"/>
                  </a:cubicBezTo>
                  <a:cubicBezTo>
                    <a:pt x="490" y="30"/>
                    <a:pt x="501" y="21"/>
                    <a:pt x="499" y="30"/>
                  </a:cubicBezTo>
                  <a:cubicBezTo>
                    <a:pt x="507" y="28"/>
                    <a:pt x="519" y="27"/>
                    <a:pt x="524" y="24"/>
                  </a:cubicBezTo>
                  <a:cubicBezTo>
                    <a:pt x="526" y="26"/>
                    <a:pt x="529" y="27"/>
                    <a:pt x="527" y="30"/>
                  </a:cubicBezTo>
                  <a:cubicBezTo>
                    <a:pt x="533" y="31"/>
                    <a:pt x="538" y="23"/>
                    <a:pt x="544" y="26"/>
                  </a:cubicBezTo>
                  <a:cubicBezTo>
                    <a:pt x="544" y="27"/>
                    <a:pt x="541" y="26"/>
                    <a:pt x="541" y="28"/>
                  </a:cubicBezTo>
                  <a:cubicBezTo>
                    <a:pt x="546" y="26"/>
                    <a:pt x="548" y="32"/>
                    <a:pt x="555" y="31"/>
                  </a:cubicBezTo>
                  <a:cubicBezTo>
                    <a:pt x="554" y="31"/>
                    <a:pt x="553" y="33"/>
                    <a:pt x="553" y="34"/>
                  </a:cubicBezTo>
                  <a:cubicBezTo>
                    <a:pt x="553" y="32"/>
                    <a:pt x="556" y="31"/>
                    <a:pt x="558" y="30"/>
                  </a:cubicBezTo>
                  <a:cubicBezTo>
                    <a:pt x="559" y="31"/>
                    <a:pt x="557" y="31"/>
                    <a:pt x="557" y="32"/>
                  </a:cubicBezTo>
                  <a:cubicBezTo>
                    <a:pt x="563" y="35"/>
                    <a:pt x="569" y="34"/>
                    <a:pt x="575" y="34"/>
                  </a:cubicBezTo>
                  <a:cubicBezTo>
                    <a:pt x="578" y="34"/>
                    <a:pt x="582" y="33"/>
                    <a:pt x="585" y="34"/>
                  </a:cubicBezTo>
                  <a:cubicBezTo>
                    <a:pt x="588" y="34"/>
                    <a:pt x="592" y="35"/>
                    <a:pt x="595" y="36"/>
                  </a:cubicBezTo>
                  <a:cubicBezTo>
                    <a:pt x="591" y="34"/>
                    <a:pt x="588" y="39"/>
                    <a:pt x="587" y="41"/>
                  </a:cubicBezTo>
                  <a:cubicBezTo>
                    <a:pt x="588" y="41"/>
                    <a:pt x="589" y="42"/>
                    <a:pt x="590" y="42"/>
                  </a:cubicBezTo>
                  <a:cubicBezTo>
                    <a:pt x="593" y="41"/>
                    <a:pt x="595" y="42"/>
                    <a:pt x="598" y="42"/>
                  </a:cubicBezTo>
                  <a:cubicBezTo>
                    <a:pt x="598" y="43"/>
                    <a:pt x="599" y="44"/>
                    <a:pt x="597" y="45"/>
                  </a:cubicBezTo>
                  <a:cubicBezTo>
                    <a:pt x="599" y="49"/>
                    <a:pt x="602" y="49"/>
                    <a:pt x="606" y="49"/>
                  </a:cubicBezTo>
                  <a:cubicBezTo>
                    <a:pt x="608" y="49"/>
                    <a:pt x="610" y="50"/>
                    <a:pt x="611" y="51"/>
                  </a:cubicBezTo>
                  <a:cubicBezTo>
                    <a:pt x="612" y="51"/>
                    <a:pt x="613" y="52"/>
                    <a:pt x="613" y="53"/>
                  </a:cubicBezTo>
                  <a:cubicBezTo>
                    <a:pt x="613" y="53"/>
                    <a:pt x="613" y="54"/>
                    <a:pt x="614" y="54"/>
                  </a:cubicBezTo>
                  <a:cubicBezTo>
                    <a:pt x="614" y="55"/>
                    <a:pt x="613" y="56"/>
                    <a:pt x="613" y="57"/>
                  </a:cubicBezTo>
                  <a:cubicBezTo>
                    <a:pt x="613" y="56"/>
                    <a:pt x="613" y="56"/>
                    <a:pt x="612" y="56"/>
                  </a:cubicBezTo>
                  <a:cubicBezTo>
                    <a:pt x="612" y="56"/>
                    <a:pt x="612" y="56"/>
                    <a:pt x="611" y="55"/>
                  </a:cubicBezTo>
                  <a:cubicBezTo>
                    <a:pt x="610" y="55"/>
                    <a:pt x="609" y="55"/>
                    <a:pt x="608" y="55"/>
                  </a:cubicBezTo>
                  <a:cubicBezTo>
                    <a:pt x="606" y="54"/>
                    <a:pt x="604" y="54"/>
                    <a:pt x="602" y="54"/>
                  </a:cubicBezTo>
                  <a:cubicBezTo>
                    <a:pt x="602" y="56"/>
                    <a:pt x="602" y="57"/>
                    <a:pt x="601" y="59"/>
                  </a:cubicBezTo>
                  <a:cubicBezTo>
                    <a:pt x="599" y="59"/>
                    <a:pt x="598" y="59"/>
                    <a:pt x="596" y="59"/>
                  </a:cubicBezTo>
                  <a:cubicBezTo>
                    <a:pt x="596" y="63"/>
                    <a:pt x="601" y="60"/>
                    <a:pt x="598" y="63"/>
                  </a:cubicBezTo>
                  <a:cubicBezTo>
                    <a:pt x="597" y="64"/>
                    <a:pt x="597" y="62"/>
                    <a:pt x="596" y="64"/>
                  </a:cubicBezTo>
                  <a:cubicBezTo>
                    <a:pt x="596" y="67"/>
                    <a:pt x="598" y="65"/>
                    <a:pt x="599" y="66"/>
                  </a:cubicBezTo>
                  <a:cubicBezTo>
                    <a:pt x="596" y="67"/>
                    <a:pt x="593" y="65"/>
                    <a:pt x="590" y="64"/>
                  </a:cubicBezTo>
                  <a:cubicBezTo>
                    <a:pt x="587" y="63"/>
                    <a:pt x="584" y="62"/>
                    <a:pt x="582" y="62"/>
                  </a:cubicBezTo>
                  <a:cubicBezTo>
                    <a:pt x="581" y="62"/>
                    <a:pt x="583" y="60"/>
                    <a:pt x="584" y="60"/>
                  </a:cubicBezTo>
                  <a:cubicBezTo>
                    <a:pt x="582" y="59"/>
                    <a:pt x="582" y="56"/>
                    <a:pt x="579" y="57"/>
                  </a:cubicBezTo>
                  <a:cubicBezTo>
                    <a:pt x="577" y="60"/>
                    <a:pt x="579" y="60"/>
                    <a:pt x="580" y="60"/>
                  </a:cubicBezTo>
                  <a:cubicBezTo>
                    <a:pt x="579" y="63"/>
                    <a:pt x="578" y="63"/>
                    <a:pt x="577" y="63"/>
                  </a:cubicBezTo>
                  <a:cubicBezTo>
                    <a:pt x="579" y="59"/>
                    <a:pt x="572" y="59"/>
                    <a:pt x="571" y="54"/>
                  </a:cubicBezTo>
                  <a:cubicBezTo>
                    <a:pt x="564" y="53"/>
                    <a:pt x="570" y="64"/>
                    <a:pt x="563" y="61"/>
                  </a:cubicBezTo>
                  <a:cubicBezTo>
                    <a:pt x="562" y="56"/>
                    <a:pt x="562" y="56"/>
                    <a:pt x="562" y="56"/>
                  </a:cubicBezTo>
                  <a:cubicBezTo>
                    <a:pt x="558" y="58"/>
                    <a:pt x="552" y="61"/>
                    <a:pt x="547" y="59"/>
                  </a:cubicBezTo>
                  <a:cubicBezTo>
                    <a:pt x="548" y="59"/>
                    <a:pt x="548" y="59"/>
                    <a:pt x="548" y="59"/>
                  </a:cubicBezTo>
                  <a:cubicBezTo>
                    <a:pt x="549" y="57"/>
                    <a:pt x="548" y="56"/>
                    <a:pt x="548" y="55"/>
                  </a:cubicBezTo>
                  <a:cubicBezTo>
                    <a:pt x="544" y="52"/>
                    <a:pt x="541" y="58"/>
                    <a:pt x="539" y="53"/>
                  </a:cubicBezTo>
                  <a:cubicBezTo>
                    <a:pt x="534" y="57"/>
                    <a:pt x="527" y="60"/>
                    <a:pt x="522" y="62"/>
                  </a:cubicBezTo>
                  <a:cubicBezTo>
                    <a:pt x="521" y="56"/>
                    <a:pt x="529" y="58"/>
                    <a:pt x="531" y="54"/>
                  </a:cubicBezTo>
                  <a:cubicBezTo>
                    <a:pt x="526" y="54"/>
                    <a:pt x="526" y="54"/>
                    <a:pt x="526" y="54"/>
                  </a:cubicBezTo>
                  <a:cubicBezTo>
                    <a:pt x="529" y="54"/>
                    <a:pt x="530" y="52"/>
                    <a:pt x="532" y="49"/>
                  </a:cubicBezTo>
                  <a:cubicBezTo>
                    <a:pt x="528" y="47"/>
                    <a:pt x="527" y="52"/>
                    <a:pt x="523" y="54"/>
                  </a:cubicBezTo>
                  <a:cubicBezTo>
                    <a:pt x="523" y="52"/>
                    <a:pt x="523" y="51"/>
                    <a:pt x="521" y="51"/>
                  </a:cubicBezTo>
                  <a:cubicBezTo>
                    <a:pt x="521" y="55"/>
                    <a:pt x="521" y="55"/>
                    <a:pt x="521" y="55"/>
                  </a:cubicBezTo>
                  <a:cubicBezTo>
                    <a:pt x="521" y="54"/>
                    <a:pt x="520" y="54"/>
                    <a:pt x="520" y="54"/>
                  </a:cubicBezTo>
                  <a:cubicBezTo>
                    <a:pt x="513" y="56"/>
                    <a:pt x="513" y="56"/>
                    <a:pt x="513" y="56"/>
                  </a:cubicBezTo>
                  <a:cubicBezTo>
                    <a:pt x="514" y="58"/>
                    <a:pt x="514" y="61"/>
                    <a:pt x="516" y="61"/>
                  </a:cubicBezTo>
                  <a:cubicBezTo>
                    <a:pt x="516" y="59"/>
                    <a:pt x="517" y="59"/>
                    <a:pt x="519" y="59"/>
                  </a:cubicBezTo>
                  <a:cubicBezTo>
                    <a:pt x="517" y="61"/>
                    <a:pt x="520" y="61"/>
                    <a:pt x="520" y="63"/>
                  </a:cubicBezTo>
                  <a:cubicBezTo>
                    <a:pt x="517" y="63"/>
                    <a:pt x="513" y="63"/>
                    <a:pt x="510" y="64"/>
                  </a:cubicBezTo>
                  <a:cubicBezTo>
                    <a:pt x="510" y="60"/>
                    <a:pt x="510" y="60"/>
                    <a:pt x="510" y="60"/>
                  </a:cubicBezTo>
                  <a:cubicBezTo>
                    <a:pt x="507" y="59"/>
                    <a:pt x="503" y="61"/>
                    <a:pt x="501" y="60"/>
                  </a:cubicBezTo>
                  <a:cubicBezTo>
                    <a:pt x="502" y="58"/>
                    <a:pt x="502" y="58"/>
                    <a:pt x="502" y="58"/>
                  </a:cubicBezTo>
                  <a:cubicBezTo>
                    <a:pt x="498" y="57"/>
                    <a:pt x="494" y="60"/>
                    <a:pt x="490" y="56"/>
                  </a:cubicBezTo>
                  <a:cubicBezTo>
                    <a:pt x="487" y="60"/>
                    <a:pt x="482" y="64"/>
                    <a:pt x="480" y="68"/>
                  </a:cubicBezTo>
                  <a:cubicBezTo>
                    <a:pt x="478" y="73"/>
                    <a:pt x="469" y="62"/>
                    <a:pt x="466" y="69"/>
                  </a:cubicBezTo>
                  <a:cubicBezTo>
                    <a:pt x="465" y="69"/>
                    <a:pt x="468" y="66"/>
                    <a:pt x="469" y="64"/>
                  </a:cubicBezTo>
                  <a:cubicBezTo>
                    <a:pt x="467" y="63"/>
                    <a:pt x="465" y="69"/>
                    <a:pt x="464" y="64"/>
                  </a:cubicBezTo>
                  <a:cubicBezTo>
                    <a:pt x="470" y="66"/>
                    <a:pt x="463" y="60"/>
                    <a:pt x="466" y="59"/>
                  </a:cubicBezTo>
                  <a:cubicBezTo>
                    <a:pt x="463" y="59"/>
                    <a:pt x="460" y="60"/>
                    <a:pt x="459" y="62"/>
                  </a:cubicBezTo>
                  <a:cubicBezTo>
                    <a:pt x="464" y="61"/>
                    <a:pt x="458" y="69"/>
                    <a:pt x="462" y="66"/>
                  </a:cubicBezTo>
                  <a:cubicBezTo>
                    <a:pt x="459" y="70"/>
                    <a:pt x="454" y="72"/>
                    <a:pt x="450" y="71"/>
                  </a:cubicBezTo>
                  <a:cubicBezTo>
                    <a:pt x="450" y="69"/>
                    <a:pt x="449" y="68"/>
                    <a:pt x="448" y="67"/>
                  </a:cubicBezTo>
                  <a:cubicBezTo>
                    <a:pt x="447" y="70"/>
                    <a:pt x="447" y="70"/>
                    <a:pt x="447" y="70"/>
                  </a:cubicBezTo>
                  <a:cubicBezTo>
                    <a:pt x="445" y="70"/>
                    <a:pt x="450" y="66"/>
                    <a:pt x="446" y="66"/>
                  </a:cubicBezTo>
                  <a:cubicBezTo>
                    <a:pt x="442" y="71"/>
                    <a:pt x="434" y="63"/>
                    <a:pt x="433" y="73"/>
                  </a:cubicBezTo>
                  <a:cubicBezTo>
                    <a:pt x="429" y="70"/>
                    <a:pt x="438" y="69"/>
                    <a:pt x="433" y="65"/>
                  </a:cubicBezTo>
                  <a:cubicBezTo>
                    <a:pt x="436" y="61"/>
                    <a:pt x="440" y="65"/>
                    <a:pt x="440" y="60"/>
                  </a:cubicBezTo>
                  <a:cubicBezTo>
                    <a:pt x="438" y="61"/>
                    <a:pt x="439" y="56"/>
                    <a:pt x="437" y="56"/>
                  </a:cubicBezTo>
                  <a:cubicBezTo>
                    <a:pt x="435" y="59"/>
                    <a:pt x="435" y="59"/>
                    <a:pt x="435" y="59"/>
                  </a:cubicBezTo>
                  <a:cubicBezTo>
                    <a:pt x="435" y="59"/>
                    <a:pt x="435" y="59"/>
                    <a:pt x="435" y="59"/>
                  </a:cubicBezTo>
                  <a:cubicBezTo>
                    <a:pt x="430" y="64"/>
                    <a:pt x="422" y="62"/>
                    <a:pt x="416" y="64"/>
                  </a:cubicBezTo>
                  <a:cubicBezTo>
                    <a:pt x="411" y="69"/>
                    <a:pt x="408" y="76"/>
                    <a:pt x="401" y="76"/>
                  </a:cubicBezTo>
                  <a:cubicBezTo>
                    <a:pt x="403" y="73"/>
                    <a:pt x="396" y="74"/>
                    <a:pt x="399" y="69"/>
                  </a:cubicBezTo>
                  <a:cubicBezTo>
                    <a:pt x="396" y="66"/>
                    <a:pt x="393" y="70"/>
                    <a:pt x="394" y="72"/>
                  </a:cubicBezTo>
                  <a:cubicBezTo>
                    <a:pt x="396" y="72"/>
                    <a:pt x="395" y="72"/>
                    <a:pt x="397" y="73"/>
                  </a:cubicBezTo>
                  <a:cubicBezTo>
                    <a:pt x="396" y="76"/>
                    <a:pt x="392" y="76"/>
                    <a:pt x="391" y="75"/>
                  </a:cubicBezTo>
                  <a:cubicBezTo>
                    <a:pt x="391" y="75"/>
                    <a:pt x="391" y="74"/>
                    <a:pt x="391" y="73"/>
                  </a:cubicBezTo>
                  <a:cubicBezTo>
                    <a:pt x="388" y="72"/>
                    <a:pt x="390" y="76"/>
                    <a:pt x="388" y="77"/>
                  </a:cubicBezTo>
                  <a:cubicBezTo>
                    <a:pt x="387" y="74"/>
                    <a:pt x="382" y="77"/>
                    <a:pt x="380" y="75"/>
                  </a:cubicBezTo>
                  <a:cubicBezTo>
                    <a:pt x="378" y="81"/>
                    <a:pt x="378" y="81"/>
                    <a:pt x="378" y="81"/>
                  </a:cubicBezTo>
                  <a:cubicBezTo>
                    <a:pt x="379" y="77"/>
                    <a:pt x="375" y="80"/>
                    <a:pt x="374" y="77"/>
                  </a:cubicBezTo>
                  <a:cubicBezTo>
                    <a:pt x="372" y="79"/>
                    <a:pt x="371" y="84"/>
                    <a:pt x="367" y="83"/>
                  </a:cubicBezTo>
                  <a:cubicBezTo>
                    <a:pt x="369" y="81"/>
                    <a:pt x="364" y="81"/>
                    <a:pt x="364" y="78"/>
                  </a:cubicBezTo>
                  <a:cubicBezTo>
                    <a:pt x="358" y="75"/>
                    <a:pt x="356" y="88"/>
                    <a:pt x="350" y="84"/>
                  </a:cubicBezTo>
                  <a:cubicBezTo>
                    <a:pt x="350" y="83"/>
                    <a:pt x="350" y="81"/>
                    <a:pt x="349" y="80"/>
                  </a:cubicBezTo>
                  <a:cubicBezTo>
                    <a:pt x="348" y="81"/>
                    <a:pt x="345" y="81"/>
                    <a:pt x="344" y="82"/>
                  </a:cubicBezTo>
                  <a:cubicBezTo>
                    <a:pt x="344" y="82"/>
                    <a:pt x="344" y="82"/>
                    <a:pt x="344" y="82"/>
                  </a:cubicBezTo>
                  <a:cubicBezTo>
                    <a:pt x="344" y="82"/>
                    <a:pt x="344" y="82"/>
                    <a:pt x="344" y="82"/>
                  </a:cubicBezTo>
                  <a:cubicBezTo>
                    <a:pt x="344" y="82"/>
                    <a:pt x="343" y="83"/>
                    <a:pt x="343" y="83"/>
                  </a:cubicBezTo>
                  <a:cubicBezTo>
                    <a:pt x="342" y="87"/>
                    <a:pt x="341" y="91"/>
                    <a:pt x="337" y="94"/>
                  </a:cubicBezTo>
                  <a:cubicBezTo>
                    <a:pt x="338" y="98"/>
                    <a:pt x="341" y="96"/>
                    <a:pt x="343" y="94"/>
                  </a:cubicBezTo>
                  <a:cubicBezTo>
                    <a:pt x="344" y="90"/>
                    <a:pt x="344" y="90"/>
                    <a:pt x="344" y="90"/>
                  </a:cubicBezTo>
                  <a:cubicBezTo>
                    <a:pt x="346" y="96"/>
                    <a:pt x="347" y="89"/>
                    <a:pt x="349" y="91"/>
                  </a:cubicBezTo>
                  <a:cubicBezTo>
                    <a:pt x="347" y="98"/>
                    <a:pt x="339" y="97"/>
                    <a:pt x="335" y="102"/>
                  </a:cubicBezTo>
                  <a:cubicBezTo>
                    <a:pt x="339" y="107"/>
                    <a:pt x="345" y="107"/>
                    <a:pt x="350" y="106"/>
                  </a:cubicBezTo>
                  <a:cubicBezTo>
                    <a:pt x="347" y="104"/>
                    <a:pt x="347" y="104"/>
                    <a:pt x="347" y="104"/>
                  </a:cubicBezTo>
                  <a:cubicBezTo>
                    <a:pt x="350" y="103"/>
                    <a:pt x="350" y="103"/>
                    <a:pt x="350" y="103"/>
                  </a:cubicBezTo>
                  <a:cubicBezTo>
                    <a:pt x="347" y="99"/>
                    <a:pt x="347" y="99"/>
                    <a:pt x="347" y="99"/>
                  </a:cubicBezTo>
                  <a:cubicBezTo>
                    <a:pt x="350" y="100"/>
                    <a:pt x="352" y="98"/>
                    <a:pt x="354" y="98"/>
                  </a:cubicBezTo>
                  <a:cubicBezTo>
                    <a:pt x="351" y="99"/>
                    <a:pt x="349" y="94"/>
                    <a:pt x="351" y="94"/>
                  </a:cubicBezTo>
                  <a:cubicBezTo>
                    <a:pt x="355" y="98"/>
                    <a:pt x="354" y="91"/>
                    <a:pt x="356" y="91"/>
                  </a:cubicBezTo>
                  <a:cubicBezTo>
                    <a:pt x="355" y="91"/>
                    <a:pt x="353" y="91"/>
                    <a:pt x="354" y="89"/>
                  </a:cubicBezTo>
                  <a:cubicBezTo>
                    <a:pt x="359" y="93"/>
                    <a:pt x="360" y="90"/>
                    <a:pt x="365" y="94"/>
                  </a:cubicBezTo>
                  <a:cubicBezTo>
                    <a:pt x="364" y="88"/>
                    <a:pt x="370" y="93"/>
                    <a:pt x="370" y="87"/>
                  </a:cubicBezTo>
                  <a:cubicBezTo>
                    <a:pt x="368" y="87"/>
                    <a:pt x="368" y="87"/>
                    <a:pt x="368" y="87"/>
                  </a:cubicBezTo>
                  <a:cubicBezTo>
                    <a:pt x="372" y="83"/>
                    <a:pt x="372" y="83"/>
                    <a:pt x="372" y="83"/>
                  </a:cubicBezTo>
                  <a:cubicBezTo>
                    <a:pt x="376" y="88"/>
                    <a:pt x="369" y="89"/>
                    <a:pt x="375" y="92"/>
                  </a:cubicBezTo>
                  <a:cubicBezTo>
                    <a:pt x="381" y="92"/>
                    <a:pt x="380" y="85"/>
                    <a:pt x="384" y="84"/>
                  </a:cubicBezTo>
                  <a:cubicBezTo>
                    <a:pt x="383" y="88"/>
                    <a:pt x="380" y="91"/>
                    <a:pt x="377" y="92"/>
                  </a:cubicBezTo>
                  <a:cubicBezTo>
                    <a:pt x="379" y="93"/>
                    <a:pt x="379" y="93"/>
                    <a:pt x="379" y="93"/>
                  </a:cubicBezTo>
                  <a:cubicBezTo>
                    <a:pt x="378" y="96"/>
                    <a:pt x="373" y="96"/>
                    <a:pt x="371" y="96"/>
                  </a:cubicBezTo>
                  <a:cubicBezTo>
                    <a:pt x="374" y="91"/>
                    <a:pt x="369" y="95"/>
                    <a:pt x="367" y="92"/>
                  </a:cubicBezTo>
                  <a:cubicBezTo>
                    <a:pt x="367" y="95"/>
                    <a:pt x="369" y="94"/>
                    <a:pt x="367" y="98"/>
                  </a:cubicBezTo>
                  <a:cubicBezTo>
                    <a:pt x="370" y="97"/>
                    <a:pt x="370" y="97"/>
                    <a:pt x="374" y="98"/>
                  </a:cubicBezTo>
                  <a:cubicBezTo>
                    <a:pt x="366" y="97"/>
                    <a:pt x="368" y="112"/>
                    <a:pt x="362" y="109"/>
                  </a:cubicBezTo>
                  <a:cubicBezTo>
                    <a:pt x="364" y="107"/>
                    <a:pt x="360" y="104"/>
                    <a:pt x="359" y="102"/>
                  </a:cubicBezTo>
                  <a:cubicBezTo>
                    <a:pt x="358" y="103"/>
                    <a:pt x="355" y="104"/>
                    <a:pt x="354" y="105"/>
                  </a:cubicBezTo>
                  <a:cubicBezTo>
                    <a:pt x="356" y="111"/>
                    <a:pt x="356" y="111"/>
                    <a:pt x="356" y="111"/>
                  </a:cubicBezTo>
                  <a:cubicBezTo>
                    <a:pt x="352" y="113"/>
                    <a:pt x="349" y="102"/>
                    <a:pt x="346" y="108"/>
                  </a:cubicBezTo>
                  <a:cubicBezTo>
                    <a:pt x="346" y="112"/>
                    <a:pt x="350" y="109"/>
                    <a:pt x="349" y="110"/>
                  </a:cubicBezTo>
                  <a:cubicBezTo>
                    <a:pt x="344" y="114"/>
                    <a:pt x="340" y="106"/>
                    <a:pt x="334" y="102"/>
                  </a:cubicBezTo>
                  <a:cubicBezTo>
                    <a:pt x="334" y="104"/>
                    <a:pt x="335" y="107"/>
                    <a:pt x="333" y="110"/>
                  </a:cubicBezTo>
                  <a:cubicBezTo>
                    <a:pt x="333" y="107"/>
                    <a:pt x="332" y="106"/>
                    <a:pt x="334" y="103"/>
                  </a:cubicBezTo>
                  <a:cubicBezTo>
                    <a:pt x="332" y="102"/>
                    <a:pt x="330" y="105"/>
                    <a:pt x="328" y="106"/>
                  </a:cubicBezTo>
                  <a:cubicBezTo>
                    <a:pt x="332" y="107"/>
                    <a:pt x="328" y="111"/>
                    <a:pt x="327" y="113"/>
                  </a:cubicBezTo>
                  <a:cubicBezTo>
                    <a:pt x="325" y="113"/>
                    <a:pt x="327" y="110"/>
                    <a:pt x="328" y="109"/>
                  </a:cubicBezTo>
                  <a:cubicBezTo>
                    <a:pt x="327" y="108"/>
                    <a:pt x="324" y="104"/>
                    <a:pt x="324" y="109"/>
                  </a:cubicBezTo>
                  <a:cubicBezTo>
                    <a:pt x="323" y="105"/>
                    <a:pt x="327" y="99"/>
                    <a:pt x="330" y="98"/>
                  </a:cubicBezTo>
                  <a:cubicBezTo>
                    <a:pt x="328" y="97"/>
                    <a:pt x="328" y="97"/>
                    <a:pt x="328" y="97"/>
                  </a:cubicBezTo>
                  <a:cubicBezTo>
                    <a:pt x="329" y="95"/>
                    <a:pt x="329" y="96"/>
                    <a:pt x="331" y="96"/>
                  </a:cubicBezTo>
                  <a:cubicBezTo>
                    <a:pt x="329" y="94"/>
                    <a:pt x="329" y="91"/>
                    <a:pt x="329" y="88"/>
                  </a:cubicBezTo>
                  <a:cubicBezTo>
                    <a:pt x="329" y="89"/>
                    <a:pt x="329" y="89"/>
                    <a:pt x="329" y="90"/>
                  </a:cubicBezTo>
                  <a:cubicBezTo>
                    <a:pt x="331" y="90"/>
                    <a:pt x="332" y="89"/>
                    <a:pt x="331" y="88"/>
                  </a:cubicBezTo>
                  <a:cubicBezTo>
                    <a:pt x="332" y="83"/>
                    <a:pt x="328" y="85"/>
                    <a:pt x="327" y="83"/>
                  </a:cubicBezTo>
                  <a:cubicBezTo>
                    <a:pt x="325" y="84"/>
                    <a:pt x="325" y="84"/>
                    <a:pt x="325" y="84"/>
                  </a:cubicBezTo>
                  <a:cubicBezTo>
                    <a:pt x="319" y="100"/>
                    <a:pt x="319" y="100"/>
                    <a:pt x="319" y="100"/>
                  </a:cubicBezTo>
                  <a:cubicBezTo>
                    <a:pt x="316" y="102"/>
                    <a:pt x="314" y="99"/>
                    <a:pt x="311" y="97"/>
                  </a:cubicBezTo>
                  <a:cubicBezTo>
                    <a:pt x="311" y="101"/>
                    <a:pt x="311" y="101"/>
                    <a:pt x="311" y="101"/>
                  </a:cubicBezTo>
                  <a:cubicBezTo>
                    <a:pt x="308" y="101"/>
                    <a:pt x="305" y="101"/>
                    <a:pt x="306" y="95"/>
                  </a:cubicBezTo>
                  <a:cubicBezTo>
                    <a:pt x="306" y="97"/>
                    <a:pt x="306" y="96"/>
                    <a:pt x="307" y="96"/>
                  </a:cubicBezTo>
                  <a:cubicBezTo>
                    <a:pt x="307" y="96"/>
                    <a:pt x="307" y="95"/>
                    <a:pt x="307" y="95"/>
                  </a:cubicBezTo>
                  <a:cubicBezTo>
                    <a:pt x="307" y="94"/>
                    <a:pt x="307" y="94"/>
                    <a:pt x="307" y="94"/>
                  </a:cubicBezTo>
                  <a:cubicBezTo>
                    <a:pt x="304" y="96"/>
                    <a:pt x="302" y="97"/>
                    <a:pt x="302" y="98"/>
                  </a:cubicBezTo>
                  <a:cubicBezTo>
                    <a:pt x="307" y="91"/>
                    <a:pt x="301" y="90"/>
                    <a:pt x="301" y="83"/>
                  </a:cubicBezTo>
                  <a:cubicBezTo>
                    <a:pt x="296" y="87"/>
                    <a:pt x="296" y="87"/>
                    <a:pt x="296" y="87"/>
                  </a:cubicBezTo>
                  <a:cubicBezTo>
                    <a:pt x="300" y="88"/>
                    <a:pt x="297" y="90"/>
                    <a:pt x="296" y="91"/>
                  </a:cubicBezTo>
                  <a:cubicBezTo>
                    <a:pt x="295" y="87"/>
                    <a:pt x="291" y="92"/>
                    <a:pt x="289" y="92"/>
                  </a:cubicBezTo>
                  <a:cubicBezTo>
                    <a:pt x="289" y="91"/>
                    <a:pt x="289" y="91"/>
                    <a:pt x="289" y="91"/>
                  </a:cubicBezTo>
                  <a:cubicBezTo>
                    <a:pt x="287" y="90"/>
                    <a:pt x="284" y="91"/>
                    <a:pt x="282" y="92"/>
                  </a:cubicBezTo>
                  <a:cubicBezTo>
                    <a:pt x="282" y="94"/>
                    <a:pt x="281" y="101"/>
                    <a:pt x="280" y="105"/>
                  </a:cubicBezTo>
                  <a:cubicBezTo>
                    <a:pt x="284" y="105"/>
                    <a:pt x="282" y="107"/>
                    <a:pt x="283" y="110"/>
                  </a:cubicBezTo>
                  <a:cubicBezTo>
                    <a:pt x="283" y="110"/>
                    <a:pt x="282" y="110"/>
                    <a:pt x="282" y="110"/>
                  </a:cubicBezTo>
                  <a:cubicBezTo>
                    <a:pt x="282" y="111"/>
                    <a:pt x="283" y="111"/>
                    <a:pt x="283" y="113"/>
                  </a:cubicBezTo>
                  <a:cubicBezTo>
                    <a:pt x="287" y="110"/>
                    <a:pt x="291" y="109"/>
                    <a:pt x="292" y="103"/>
                  </a:cubicBezTo>
                  <a:cubicBezTo>
                    <a:pt x="290" y="101"/>
                    <a:pt x="290" y="106"/>
                    <a:pt x="288" y="104"/>
                  </a:cubicBezTo>
                  <a:cubicBezTo>
                    <a:pt x="289" y="100"/>
                    <a:pt x="292" y="101"/>
                    <a:pt x="296" y="100"/>
                  </a:cubicBezTo>
                  <a:cubicBezTo>
                    <a:pt x="297" y="103"/>
                    <a:pt x="297" y="103"/>
                    <a:pt x="297" y="103"/>
                  </a:cubicBezTo>
                  <a:cubicBezTo>
                    <a:pt x="300" y="101"/>
                    <a:pt x="300" y="101"/>
                    <a:pt x="300" y="101"/>
                  </a:cubicBezTo>
                  <a:cubicBezTo>
                    <a:pt x="299" y="103"/>
                    <a:pt x="301" y="106"/>
                    <a:pt x="297" y="107"/>
                  </a:cubicBezTo>
                  <a:cubicBezTo>
                    <a:pt x="298" y="110"/>
                    <a:pt x="301" y="106"/>
                    <a:pt x="303" y="107"/>
                  </a:cubicBezTo>
                  <a:cubicBezTo>
                    <a:pt x="303" y="102"/>
                    <a:pt x="303" y="102"/>
                    <a:pt x="303" y="102"/>
                  </a:cubicBezTo>
                  <a:cubicBezTo>
                    <a:pt x="303" y="105"/>
                    <a:pt x="308" y="104"/>
                    <a:pt x="305" y="108"/>
                  </a:cubicBezTo>
                  <a:cubicBezTo>
                    <a:pt x="301" y="113"/>
                    <a:pt x="301" y="113"/>
                    <a:pt x="301" y="113"/>
                  </a:cubicBezTo>
                  <a:cubicBezTo>
                    <a:pt x="303" y="115"/>
                    <a:pt x="303" y="115"/>
                    <a:pt x="303" y="115"/>
                  </a:cubicBezTo>
                  <a:cubicBezTo>
                    <a:pt x="298" y="117"/>
                    <a:pt x="298" y="117"/>
                    <a:pt x="298" y="117"/>
                  </a:cubicBezTo>
                  <a:cubicBezTo>
                    <a:pt x="299" y="114"/>
                    <a:pt x="299" y="114"/>
                    <a:pt x="299" y="114"/>
                  </a:cubicBezTo>
                  <a:cubicBezTo>
                    <a:pt x="292" y="119"/>
                    <a:pt x="295" y="106"/>
                    <a:pt x="289" y="113"/>
                  </a:cubicBezTo>
                  <a:cubicBezTo>
                    <a:pt x="288" y="118"/>
                    <a:pt x="285" y="119"/>
                    <a:pt x="281" y="119"/>
                  </a:cubicBezTo>
                  <a:cubicBezTo>
                    <a:pt x="284" y="117"/>
                    <a:pt x="280" y="115"/>
                    <a:pt x="281" y="112"/>
                  </a:cubicBezTo>
                  <a:cubicBezTo>
                    <a:pt x="277" y="111"/>
                    <a:pt x="277" y="115"/>
                    <a:pt x="276" y="117"/>
                  </a:cubicBezTo>
                  <a:cubicBezTo>
                    <a:pt x="274" y="115"/>
                    <a:pt x="273" y="113"/>
                    <a:pt x="276" y="113"/>
                  </a:cubicBezTo>
                  <a:cubicBezTo>
                    <a:pt x="275" y="107"/>
                    <a:pt x="273" y="114"/>
                    <a:pt x="271" y="108"/>
                  </a:cubicBezTo>
                  <a:cubicBezTo>
                    <a:pt x="262" y="111"/>
                    <a:pt x="268" y="129"/>
                    <a:pt x="255" y="124"/>
                  </a:cubicBezTo>
                  <a:cubicBezTo>
                    <a:pt x="255" y="122"/>
                    <a:pt x="255" y="122"/>
                    <a:pt x="255" y="122"/>
                  </a:cubicBezTo>
                  <a:cubicBezTo>
                    <a:pt x="249" y="126"/>
                    <a:pt x="244" y="125"/>
                    <a:pt x="239" y="128"/>
                  </a:cubicBezTo>
                  <a:cubicBezTo>
                    <a:pt x="232" y="123"/>
                    <a:pt x="232" y="123"/>
                    <a:pt x="232" y="123"/>
                  </a:cubicBezTo>
                  <a:cubicBezTo>
                    <a:pt x="233" y="122"/>
                    <a:pt x="235" y="117"/>
                    <a:pt x="232" y="114"/>
                  </a:cubicBezTo>
                  <a:cubicBezTo>
                    <a:pt x="236" y="120"/>
                    <a:pt x="238" y="117"/>
                    <a:pt x="242" y="120"/>
                  </a:cubicBezTo>
                  <a:cubicBezTo>
                    <a:pt x="242" y="118"/>
                    <a:pt x="240" y="117"/>
                    <a:pt x="240" y="116"/>
                  </a:cubicBezTo>
                  <a:cubicBezTo>
                    <a:pt x="241" y="116"/>
                    <a:pt x="243" y="118"/>
                    <a:pt x="245" y="117"/>
                  </a:cubicBezTo>
                  <a:cubicBezTo>
                    <a:pt x="244" y="116"/>
                    <a:pt x="242" y="115"/>
                    <a:pt x="243" y="114"/>
                  </a:cubicBezTo>
                  <a:cubicBezTo>
                    <a:pt x="247" y="117"/>
                    <a:pt x="247" y="117"/>
                    <a:pt x="247" y="117"/>
                  </a:cubicBezTo>
                  <a:cubicBezTo>
                    <a:pt x="250" y="114"/>
                    <a:pt x="247" y="107"/>
                    <a:pt x="252" y="108"/>
                  </a:cubicBezTo>
                  <a:cubicBezTo>
                    <a:pt x="252" y="111"/>
                    <a:pt x="251" y="117"/>
                    <a:pt x="249" y="118"/>
                  </a:cubicBezTo>
                  <a:cubicBezTo>
                    <a:pt x="252" y="118"/>
                    <a:pt x="247" y="120"/>
                    <a:pt x="250" y="122"/>
                  </a:cubicBezTo>
                  <a:cubicBezTo>
                    <a:pt x="251" y="116"/>
                    <a:pt x="254" y="120"/>
                    <a:pt x="257" y="116"/>
                  </a:cubicBezTo>
                  <a:cubicBezTo>
                    <a:pt x="257" y="117"/>
                    <a:pt x="257" y="118"/>
                    <a:pt x="256" y="118"/>
                  </a:cubicBezTo>
                  <a:cubicBezTo>
                    <a:pt x="262" y="119"/>
                    <a:pt x="262" y="119"/>
                    <a:pt x="262" y="119"/>
                  </a:cubicBezTo>
                  <a:cubicBezTo>
                    <a:pt x="260" y="116"/>
                    <a:pt x="266" y="115"/>
                    <a:pt x="265" y="110"/>
                  </a:cubicBezTo>
                  <a:cubicBezTo>
                    <a:pt x="258" y="110"/>
                    <a:pt x="260" y="112"/>
                    <a:pt x="253" y="111"/>
                  </a:cubicBezTo>
                  <a:cubicBezTo>
                    <a:pt x="255" y="110"/>
                    <a:pt x="256" y="105"/>
                    <a:pt x="256" y="101"/>
                  </a:cubicBezTo>
                  <a:cubicBezTo>
                    <a:pt x="257" y="101"/>
                    <a:pt x="257" y="101"/>
                    <a:pt x="257" y="101"/>
                  </a:cubicBezTo>
                  <a:cubicBezTo>
                    <a:pt x="257" y="97"/>
                    <a:pt x="256" y="96"/>
                    <a:pt x="254" y="88"/>
                  </a:cubicBezTo>
                  <a:cubicBezTo>
                    <a:pt x="252" y="94"/>
                    <a:pt x="249" y="90"/>
                    <a:pt x="246" y="94"/>
                  </a:cubicBezTo>
                  <a:cubicBezTo>
                    <a:pt x="246" y="99"/>
                    <a:pt x="249" y="99"/>
                    <a:pt x="251" y="98"/>
                  </a:cubicBezTo>
                  <a:cubicBezTo>
                    <a:pt x="248" y="101"/>
                    <a:pt x="248" y="101"/>
                    <a:pt x="248" y="101"/>
                  </a:cubicBezTo>
                  <a:cubicBezTo>
                    <a:pt x="248" y="99"/>
                    <a:pt x="248" y="99"/>
                    <a:pt x="248" y="99"/>
                  </a:cubicBezTo>
                  <a:cubicBezTo>
                    <a:pt x="239" y="100"/>
                    <a:pt x="239" y="100"/>
                    <a:pt x="239" y="100"/>
                  </a:cubicBezTo>
                  <a:cubicBezTo>
                    <a:pt x="241" y="99"/>
                    <a:pt x="241" y="97"/>
                    <a:pt x="241" y="95"/>
                  </a:cubicBezTo>
                  <a:cubicBezTo>
                    <a:pt x="240" y="95"/>
                    <a:pt x="239" y="94"/>
                    <a:pt x="237" y="93"/>
                  </a:cubicBezTo>
                  <a:cubicBezTo>
                    <a:pt x="238" y="97"/>
                    <a:pt x="239" y="100"/>
                    <a:pt x="238" y="100"/>
                  </a:cubicBezTo>
                  <a:cubicBezTo>
                    <a:pt x="232" y="100"/>
                    <a:pt x="228" y="98"/>
                    <a:pt x="225" y="94"/>
                  </a:cubicBezTo>
                  <a:cubicBezTo>
                    <a:pt x="224" y="94"/>
                    <a:pt x="224" y="94"/>
                    <a:pt x="224" y="94"/>
                  </a:cubicBezTo>
                  <a:cubicBezTo>
                    <a:pt x="226" y="98"/>
                    <a:pt x="222" y="103"/>
                    <a:pt x="222" y="107"/>
                  </a:cubicBezTo>
                  <a:cubicBezTo>
                    <a:pt x="221" y="103"/>
                    <a:pt x="219" y="105"/>
                    <a:pt x="216" y="104"/>
                  </a:cubicBezTo>
                  <a:cubicBezTo>
                    <a:pt x="217" y="109"/>
                    <a:pt x="220" y="115"/>
                    <a:pt x="223" y="118"/>
                  </a:cubicBezTo>
                  <a:cubicBezTo>
                    <a:pt x="225" y="113"/>
                    <a:pt x="224" y="113"/>
                    <a:pt x="224" y="107"/>
                  </a:cubicBezTo>
                  <a:cubicBezTo>
                    <a:pt x="228" y="101"/>
                    <a:pt x="228" y="101"/>
                    <a:pt x="228" y="101"/>
                  </a:cubicBezTo>
                  <a:cubicBezTo>
                    <a:pt x="228" y="105"/>
                    <a:pt x="228" y="105"/>
                    <a:pt x="228" y="105"/>
                  </a:cubicBezTo>
                  <a:cubicBezTo>
                    <a:pt x="231" y="106"/>
                    <a:pt x="233" y="100"/>
                    <a:pt x="234" y="105"/>
                  </a:cubicBezTo>
                  <a:cubicBezTo>
                    <a:pt x="233" y="109"/>
                    <a:pt x="230" y="107"/>
                    <a:pt x="230" y="111"/>
                  </a:cubicBezTo>
                  <a:cubicBezTo>
                    <a:pt x="232" y="112"/>
                    <a:pt x="232" y="112"/>
                    <a:pt x="232" y="112"/>
                  </a:cubicBezTo>
                  <a:cubicBezTo>
                    <a:pt x="230" y="118"/>
                    <a:pt x="229" y="108"/>
                    <a:pt x="226" y="113"/>
                  </a:cubicBezTo>
                  <a:cubicBezTo>
                    <a:pt x="229" y="116"/>
                    <a:pt x="226" y="113"/>
                    <a:pt x="225" y="116"/>
                  </a:cubicBezTo>
                  <a:cubicBezTo>
                    <a:pt x="227" y="119"/>
                    <a:pt x="231" y="113"/>
                    <a:pt x="232" y="121"/>
                  </a:cubicBezTo>
                  <a:cubicBezTo>
                    <a:pt x="231" y="124"/>
                    <a:pt x="223" y="114"/>
                    <a:pt x="222" y="122"/>
                  </a:cubicBezTo>
                  <a:cubicBezTo>
                    <a:pt x="222" y="121"/>
                    <a:pt x="222" y="121"/>
                    <a:pt x="222" y="121"/>
                  </a:cubicBezTo>
                  <a:cubicBezTo>
                    <a:pt x="218" y="122"/>
                    <a:pt x="218" y="126"/>
                    <a:pt x="217" y="129"/>
                  </a:cubicBezTo>
                  <a:cubicBezTo>
                    <a:pt x="215" y="127"/>
                    <a:pt x="214" y="131"/>
                    <a:pt x="213" y="132"/>
                  </a:cubicBezTo>
                  <a:cubicBezTo>
                    <a:pt x="212" y="130"/>
                    <a:pt x="212" y="130"/>
                    <a:pt x="212" y="130"/>
                  </a:cubicBezTo>
                  <a:cubicBezTo>
                    <a:pt x="210" y="131"/>
                    <a:pt x="210" y="131"/>
                    <a:pt x="210" y="131"/>
                  </a:cubicBezTo>
                  <a:cubicBezTo>
                    <a:pt x="210" y="127"/>
                    <a:pt x="213" y="131"/>
                    <a:pt x="214" y="129"/>
                  </a:cubicBezTo>
                  <a:cubicBezTo>
                    <a:pt x="213" y="126"/>
                    <a:pt x="213" y="126"/>
                    <a:pt x="213" y="126"/>
                  </a:cubicBezTo>
                  <a:cubicBezTo>
                    <a:pt x="217" y="129"/>
                    <a:pt x="216" y="122"/>
                    <a:pt x="217" y="118"/>
                  </a:cubicBezTo>
                  <a:cubicBezTo>
                    <a:pt x="215" y="122"/>
                    <a:pt x="209" y="120"/>
                    <a:pt x="211" y="127"/>
                  </a:cubicBezTo>
                  <a:cubicBezTo>
                    <a:pt x="208" y="124"/>
                    <a:pt x="208" y="124"/>
                    <a:pt x="208" y="124"/>
                  </a:cubicBezTo>
                  <a:cubicBezTo>
                    <a:pt x="208" y="126"/>
                    <a:pt x="208" y="126"/>
                    <a:pt x="208" y="126"/>
                  </a:cubicBezTo>
                  <a:cubicBezTo>
                    <a:pt x="206" y="123"/>
                    <a:pt x="205" y="119"/>
                    <a:pt x="207" y="117"/>
                  </a:cubicBezTo>
                  <a:cubicBezTo>
                    <a:pt x="208" y="118"/>
                    <a:pt x="208" y="118"/>
                    <a:pt x="208" y="119"/>
                  </a:cubicBezTo>
                  <a:cubicBezTo>
                    <a:pt x="209" y="117"/>
                    <a:pt x="209" y="114"/>
                    <a:pt x="212" y="114"/>
                  </a:cubicBezTo>
                  <a:cubicBezTo>
                    <a:pt x="211" y="116"/>
                    <a:pt x="211" y="116"/>
                    <a:pt x="211" y="116"/>
                  </a:cubicBezTo>
                  <a:cubicBezTo>
                    <a:pt x="215" y="115"/>
                    <a:pt x="218" y="113"/>
                    <a:pt x="218" y="109"/>
                  </a:cubicBezTo>
                  <a:cubicBezTo>
                    <a:pt x="212" y="109"/>
                    <a:pt x="207" y="110"/>
                    <a:pt x="202" y="112"/>
                  </a:cubicBezTo>
                  <a:cubicBezTo>
                    <a:pt x="204" y="121"/>
                    <a:pt x="204" y="126"/>
                    <a:pt x="207" y="134"/>
                  </a:cubicBezTo>
                  <a:cubicBezTo>
                    <a:pt x="205" y="136"/>
                    <a:pt x="203" y="138"/>
                    <a:pt x="200" y="136"/>
                  </a:cubicBezTo>
                  <a:cubicBezTo>
                    <a:pt x="200" y="135"/>
                    <a:pt x="200" y="135"/>
                    <a:pt x="200" y="135"/>
                  </a:cubicBezTo>
                  <a:cubicBezTo>
                    <a:pt x="199" y="134"/>
                    <a:pt x="199" y="135"/>
                    <a:pt x="199" y="136"/>
                  </a:cubicBezTo>
                  <a:cubicBezTo>
                    <a:pt x="198" y="134"/>
                    <a:pt x="197" y="132"/>
                    <a:pt x="196" y="131"/>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5" y="133"/>
                    <a:pt x="195" y="133"/>
                    <a:pt x="195" y="133"/>
                  </a:cubicBezTo>
                  <a:cubicBezTo>
                    <a:pt x="195" y="133"/>
                    <a:pt x="195" y="133"/>
                    <a:pt x="195" y="133"/>
                  </a:cubicBezTo>
                  <a:cubicBezTo>
                    <a:pt x="195" y="134"/>
                    <a:pt x="195" y="134"/>
                    <a:pt x="195" y="134"/>
                  </a:cubicBezTo>
                  <a:cubicBezTo>
                    <a:pt x="194" y="135"/>
                    <a:pt x="194" y="135"/>
                    <a:pt x="194" y="135"/>
                  </a:cubicBezTo>
                  <a:cubicBezTo>
                    <a:pt x="194" y="135"/>
                    <a:pt x="194" y="136"/>
                    <a:pt x="193" y="136"/>
                  </a:cubicBezTo>
                  <a:cubicBezTo>
                    <a:pt x="192" y="136"/>
                    <a:pt x="193" y="134"/>
                    <a:pt x="193" y="134"/>
                  </a:cubicBezTo>
                  <a:cubicBezTo>
                    <a:pt x="193" y="133"/>
                    <a:pt x="193" y="132"/>
                    <a:pt x="194" y="132"/>
                  </a:cubicBezTo>
                  <a:cubicBezTo>
                    <a:pt x="194" y="132"/>
                    <a:pt x="194" y="131"/>
                    <a:pt x="195" y="131"/>
                  </a:cubicBezTo>
                  <a:cubicBezTo>
                    <a:pt x="195" y="131"/>
                    <a:pt x="195" y="131"/>
                    <a:pt x="195" y="131"/>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1"/>
                    <a:pt x="196" y="131"/>
                  </a:cubicBezTo>
                  <a:cubicBezTo>
                    <a:pt x="197" y="132"/>
                    <a:pt x="197" y="130"/>
                    <a:pt x="198" y="129"/>
                  </a:cubicBezTo>
                  <a:cubicBezTo>
                    <a:pt x="198" y="128"/>
                    <a:pt x="199" y="128"/>
                    <a:pt x="200" y="130"/>
                  </a:cubicBezTo>
                  <a:cubicBezTo>
                    <a:pt x="200" y="129"/>
                    <a:pt x="200" y="134"/>
                    <a:pt x="203" y="133"/>
                  </a:cubicBezTo>
                  <a:cubicBezTo>
                    <a:pt x="205" y="135"/>
                    <a:pt x="204" y="130"/>
                    <a:pt x="203" y="128"/>
                  </a:cubicBezTo>
                  <a:cubicBezTo>
                    <a:pt x="203" y="126"/>
                    <a:pt x="200" y="127"/>
                    <a:pt x="200" y="124"/>
                  </a:cubicBezTo>
                  <a:cubicBezTo>
                    <a:pt x="198" y="125"/>
                    <a:pt x="199" y="128"/>
                    <a:pt x="197" y="126"/>
                  </a:cubicBezTo>
                  <a:cubicBezTo>
                    <a:pt x="197" y="126"/>
                    <a:pt x="198" y="121"/>
                    <a:pt x="200" y="124"/>
                  </a:cubicBezTo>
                  <a:cubicBezTo>
                    <a:pt x="201" y="119"/>
                    <a:pt x="197" y="110"/>
                    <a:pt x="195" y="110"/>
                  </a:cubicBezTo>
                  <a:cubicBezTo>
                    <a:pt x="197" y="113"/>
                    <a:pt x="191" y="116"/>
                    <a:pt x="197" y="118"/>
                  </a:cubicBezTo>
                  <a:cubicBezTo>
                    <a:pt x="197" y="122"/>
                    <a:pt x="194" y="124"/>
                    <a:pt x="194" y="126"/>
                  </a:cubicBezTo>
                  <a:cubicBezTo>
                    <a:pt x="194" y="126"/>
                    <a:pt x="194" y="126"/>
                    <a:pt x="194" y="126"/>
                  </a:cubicBezTo>
                  <a:cubicBezTo>
                    <a:pt x="194" y="126"/>
                    <a:pt x="193" y="126"/>
                    <a:pt x="193" y="126"/>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2" y="127"/>
                    <a:pt x="192" y="127"/>
                    <a:pt x="192" y="127"/>
                  </a:cubicBezTo>
                  <a:cubicBezTo>
                    <a:pt x="192" y="127"/>
                    <a:pt x="192" y="127"/>
                    <a:pt x="192" y="127"/>
                  </a:cubicBezTo>
                  <a:cubicBezTo>
                    <a:pt x="192" y="128"/>
                    <a:pt x="192" y="128"/>
                    <a:pt x="192" y="128"/>
                  </a:cubicBezTo>
                  <a:cubicBezTo>
                    <a:pt x="192" y="127"/>
                    <a:pt x="192" y="127"/>
                    <a:pt x="192" y="126"/>
                  </a:cubicBezTo>
                  <a:cubicBezTo>
                    <a:pt x="192" y="126"/>
                    <a:pt x="192" y="126"/>
                    <a:pt x="192" y="126"/>
                  </a:cubicBezTo>
                  <a:cubicBezTo>
                    <a:pt x="192" y="126"/>
                    <a:pt x="192" y="126"/>
                    <a:pt x="192" y="126"/>
                  </a:cubicBezTo>
                  <a:cubicBezTo>
                    <a:pt x="192" y="126"/>
                    <a:pt x="192" y="126"/>
                    <a:pt x="192" y="126"/>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4"/>
                    <a:pt x="192" y="124"/>
                    <a:pt x="191" y="123"/>
                  </a:cubicBezTo>
                  <a:cubicBezTo>
                    <a:pt x="191" y="124"/>
                    <a:pt x="191" y="124"/>
                    <a:pt x="191" y="124"/>
                  </a:cubicBezTo>
                  <a:cubicBezTo>
                    <a:pt x="192" y="124"/>
                    <a:pt x="192" y="124"/>
                    <a:pt x="192" y="124"/>
                  </a:cubicBezTo>
                  <a:cubicBezTo>
                    <a:pt x="192" y="124"/>
                    <a:pt x="192" y="124"/>
                    <a:pt x="192" y="124"/>
                  </a:cubicBezTo>
                  <a:cubicBezTo>
                    <a:pt x="192" y="124"/>
                    <a:pt x="192" y="124"/>
                    <a:pt x="192" y="124"/>
                  </a:cubicBezTo>
                  <a:cubicBezTo>
                    <a:pt x="192" y="124"/>
                    <a:pt x="192" y="124"/>
                    <a:pt x="192" y="124"/>
                  </a:cubicBezTo>
                  <a:cubicBezTo>
                    <a:pt x="192" y="124"/>
                    <a:pt x="192" y="124"/>
                    <a:pt x="192" y="124"/>
                  </a:cubicBezTo>
                  <a:cubicBezTo>
                    <a:pt x="192" y="124"/>
                    <a:pt x="190" y="125"/>
                    <a:pt x="191" y="124"/>
                  </a:cubicBezTo>
                  <a:cubicBezTo>
                    <a:pt x="191" y="124"/>
                    <a:pt x="191" y="124"/>
                    <a:pt x="191" y="124"/>
                  </a:cubicBezTo>
                  <a:cubicBezTo>
                    <a:pt x="191" y="124"/>
                    <a:pt x="191" y="124"/>
                    <a:pt x="191" y="124"/>
                  </a:cubicBezTo>
                  <a:cubicBezTo>
                    <a:pt x="191" y="124"/>
                    <a:pt x="191" y="124"/>
                    <a:pt x="191" y="124"/>
                  </a:cubicBezTo>
                  <a:cubicBezTo>
                    <a:pt x="191" y="125"/>
                    <a:pt x="191" y="125"/>
                    <a:pt x="191" y="125"/>
                  </a:cubicBezTo>
                  <a:cubicBezTo>
                    <a:pt x="190" y="127"/>
                    <a:pt x="190" y="127"/>
                    <a:pt x="190" y="127"/>
                  </a:cubicBezTo>
                  <a:cubicBezTo>
                    <a:pt x="190" y="128"/>
                    <a:pt x="190" y="129"/>
                    <a:pt x="190" y="129"/>
                  </a:cubicBezTo>
                  <a:cubicBezTo>
                    <a:pt x="188" y="132"/>
                    <a:pt x="188" y="132"/>
                    <a:pt x="188" y="132"/>
                  </a:cubicBezTo>
                  <a:cubicBezTo>
                    <a:pt x="190" y="129"/>
                    <a:pt x="188" y="129"/>
                    <a:pt x="187" y="129"/>
                  </a:cubicBezTo>
                  <a:cubicBezTo>
                    <a:pt x="184" y="130"/>
                    <a:pt x="184" y="130"/>
                    <a:pt x="184" y="130"/>
                  </a:cubicBezTo>
                  <a:cubicBezTo>
                    <a:pt x="183" y="131"/>
                    <a:pt x="182" y="131"/>
                    <a:pt x="181" y="131"/>
                  </a:cubicBezTo>
                  <a:cubicBezTo>
                    <a:pt x="182" y="134"/>
                    <a:pt x="179" y="138"/>
                    <a:pt x="183" y="138"/>
                  </a:cubicBezTo>
                  <a:cubicBezTo>
                    <a:pt x="188" y="138"/>
                    <a:pt x="184" y="135"/>
                    <a:pt x="188" y="133"/>
                  </a:cubicBezTo>
                  <a:cubicBezTo>
                    <a:pt x="186" y="137"/>
                    <a:pt x="186" y="137"/>
                    <a:pt x="186" y="137"/>
                  </a:cubicBezTo>
                  <a:cubicBezTo>
                    <a:pt x="185" y="140"/>
                    <a:pt x="185" y="140"/>
                    <a:pt x="185" y="140"/>
                  </a:cubicBezTo>
                  <a:cubicBezTo>
                    <a:pt x="185" y="140"/>
                    <a:pt x="185" y="140"/>
                    <a:pt x="185" y="140"/>
                  </a:cubicBezTo>
                  <a:cubicBezTo>
                    <a:pt x="184" y="142"/>
                    <a:pt x="184" y="143"/>
                    <a:pt x="184" y="145"/>
                  </a:cubicBezTo>
                  <a:cubicBezTo>
                    <a:pt x="177" y="148"/>
                    <a:pt x="183" y="135"/>
                    <a:pt x="176" y="142"/>
                  </a:cubicBezTo>
                  <a:cubicBezTo>
                    <a:pt x="179" y="147"/>
                    <a:pt x="179" y="147"/>
                    <a:pt x="179" y="147"/>
                  </a:cubicBezTo>
                  <a:cubicBezTo>
                    <a:pt x="174" y="149"/>
                    <a:pt x="168" y="149"/>
                    <a:pt x="162" y="149"/>
                  </a:cubicBezTo>
                  <a:cubicBezTo>
                    <a:pt x="156" y="150"/>
                    <a:pt x="151" y="150"/>
                    <a:pt x="148" y="151"/>
                  </a:cubicBezTo>
                  <a:cubicBezTo>
                    <a:pt x="149" y="148"/>
                    <a:pt x="149" y="143"/>
                    <a:pt x="146" y="140"/>
                  </a:cubicBezTo>
                  <a:cubicBezTo>
                    <a:pt x="149" y="141"/>
                    <a:pt x="155" y="139"/>
                    <a:pt x="159" y="138"/>
                  </a:cubicBezTo>
                  <a:cubicBezTo>
                    <a:pt x="160" y="138"/>
                    <a:pt x="155" y="145"/>
                    <a:pt x="150" y="145"/>
                  </a:cubicBezTo>
                  <a:cubicBezTo>
                    <a:pt x="152" y="150"/>
                    <a:pt x="155" y="148"/>
                    <a:pt x="157" y="145"/>
                  </a:cubicBezTo>
                  <a:cubicBezTo>
                    <a:pt x="160" y="143"/>
                    <a:pt x="162" y="141"/>
                    <a:pt x="163" y="146"/>
                  </a:cubicBezTo>
                  <a:cubicBezTo>
                    <a:pt x="170" y="146"/>
                    <a:pt x="171" y="143"/>
                    <a:pt x="172" y="140"/>
                  </a:cubicBezTo>
                  <a:cubicBezTo>
                    <a:pt x="174" y="137"/>
                    <a:pt x="174" y="135"/>
                    <a:pt x="180" y="136"/>
                  </a:cubicBezTo>
                  <a:cubicBezTo>
                    <a:pt x="179" y="132"/>
                    <a:pt x="182" y="133"/>
                    <a:pt x="181" y="129"/>
                  </a:cubicBezTo>
                  <a:cubicBezTo>
                    <a:pt x="178" y="127"/>
                    <a:pt x="175" y="128"/>
                    <a:pt x="172" y="130"/>
                  </a:cubicBezTo>
                  <a:cubicBezTo>
                    <a:pt x="169" y="132"/>
                    <a:pt x="166" y="134"/>
                    <a:pt x="162" y="134"/>
                  </a:cubicBezTo>
                  <a:cubicBezTo>
                    <a:pt x="163" y="134"/>
                    <a:pt x="164" y="133"/>
                    <a:pt x="164" y="132"/>
                  </a:cubicBezTo>
                  <a:cubicBezTo>
                    <a:pt x="159" y="132"/>
                    <a:pt x="158" y="133"/>
                    <a:pt x="155" y="136"/>
                  </a:cubicBezTo>
                  <a:cubicBezTo>
                    <a:pt x="156" y="136"/>
                    <a:pt x="156" y="136"/>
                    <a:pt x="156" y="136"/>
                  </a:cubicBezTo>
                  <a:cubicBezTo>
                    <a:pt x="151" y="141"/>
                    <a:pt x="152" y="134"/>
                    <a:pt x="148" y="133"/>
                  </a:cubicBezTo>
                  <a:cubicBezTo>
                    <a:pt x="147" y="133"/>
                    <a:pt x="143" y="133"/>
                    <a:pt x="144" y="136"/>
                  </a:cubicBezTo>
                  <a:cubicBezTo>
                    <a:pt x="142" y="135"/>
                    <a:pt x="140" y="134"/>
                    <a:pt x="138" y="133"/>
                  </a:cubicBezTo>
                  <a:cubicBezTo>
                    <a:pt x="139" y="137"/>
                    <a:pt x="139" y="137"/>
                    <a:pt x="139" y="137"/>
                  </a:cubicBezTo>
                  <a:cubicBezTo>
                    <a:pt x="136" y="138"/>
                    <a:pt x="135" y="135"/>
                    <a:pt x="132" y="138"/>
                  </a:cubicBezTo>
                  <a:cubicBezTo>
                    <a:pt x="132" y="142"/>
                    <a:pt x="132" y="142"/>
                    <a:pt x="132" y="142"/>
                  </a:cubicBezTo>
                  <a:cubicBezTo>
                    <a:pt x="135" y="142"/>
                    <a:pt x="138" y="143"/>
                    <a:pt x="140" y="143"/>
                  </a:cubicBezTo>
                  <a:cubicBezTo>
                    <a:pt x="136" y="145"/>
                    <a:pt x="140" y="147"/>
                    <a:pt x="135" y="148"/>
                  </a:cubicBezTo>
                  <a:cubicBezTo>
                    <a:pt x="140" y="143"/>
                    <a:pt x="131" y="146"/>
                    <a:pt x="131" y="142"/>
                  </a:cubicBezTo>
                  <a:cubicBezTo>
                    <a:pt x="127" y="145"/>
                    <a:pt x="127" y="145"/>
                    <a:pt x="127" y="145"/>
                  </a:cubicBezTo>
                  <a:cubicBezTo>
                    <a:pt x="128" y="144"/>
                    <a:pt x="128" y="144"/>
                    <a:pt x="128" y="144"/>
                  </a:cubicBezTo>
                  <a:cubicBezTo>
                    <a:pt x="126" y="141"/>
                    <a:pt x="125" y="145"/>
                    <a:pt x="122" y="145"/>
                  </a:cubicBezTo>
                  <a:cubicBezTo>
                    <a:pt x="126" y="147"/>
                    <a:pt x="128" y="150"/>
                    <a:pt x="133" y="147"/>
                  </a:cubicBezTo>
                  <a:cubicBezTo>
                    <a:pt x="129" y="149"/>
                    <a:pt x="122" y="152"/>
                    <a:pt x="121" y="152"/>
                  </a:cubicBezTo>
                  <a:cubicBezTo>
                    <a:pt x="117" y="154"/>
                    <a:pt x="115" y="150"/>
                    <a:pt x="111" y="149"/>
                  </a:cubicBezTo>
                  <a:cubicBezTo>
                    <a:pt x="118" y="148"/>
                    <a:pt x="111" y="137"/>
                    <a:pt x="122" y="140"/>
                  </a:cubicBezTo>
                  <a:cubicBezTo>
                    <a:pt x="122" y="141"/>
                    <a:pt x="121" y="141"/>
                    <a:pt x="121" y="140"/>
                  </a:cubicBezTo>
                  <a:cubicBezTo>
                    <a:pt x="122" y="146"/>
                    <a:pt x="128" y="140"/>
                    <a:pt x="131" y="138"/>
                  </a:cubicBezTo>
                  <a:cubicBezTo>
                    <a:pt x="130" y="135"/>
                    <a:pt x="132" y="134"/>
                    <a:pt x="128" y="133"/>
                  </a:cubicBezTo>
                  <a:cubicBezTo>
                    <a:pt x="130" y="135"/>
                    <a:pt x="124" y="140"/>
                    <a:pt x="120" y="137"/>
                  </a:cubicBezTo>
                  <a:cubicBezTo>
                    <a:pt x="121" y="130"/>
                    <a:pt x="121" y="130"/>
                    <a:pt x="121" y="130"/>
                  </a:cubicBezTo>
                  <a:cubicBezTo>
                    <a:pt x="119" y="130"/>
                    <a:pt x="117" y="129"/>
                    <a:pt x="115" y="129"/>
                  </a:cubicBezTo>
                  <a:cubicBezTo>
                    <a:pt x="116" y="129"/>
                    <a:pt x="116" y="129"/>
                    <a:pt x="116" y="129"/>
                  </a:cubicBezTo>
                  <a:cubicBezTo>
                    <a:pt x="114" y="124"/>
                    <a:pt x="109" y="129"/>
                    <a:pt x="106" y="126"/>
                  </a:cubicBezTo>
                  <a:cubicBezTo>
                    <a:pt x="103" y="128"/>
                    <a:pt x="93" y="123"/>
                    <a:pt x="96" y="131"/>
                  </a:cubicBezTo>
                  <a:cubicBezTo>
                    <a:pt x="93" y="126"/>
                    <a:pt x="89" y="131"/>
                    <a:pt x="85" y="130"/>
                  </a:cubicBezTo>
                  <a:cubicBezTo>
                    <a:pt x="86" y="132"/>
                    <a:pt x="87" y="133"/>
                    <a:pt x="89" y="134"/>
                  </a:cubicBezTo>
                  <a:cubicBezTo>
                    <a:pt x="82" y="137"/>
                    <a:pt x="84" y="135"/>
                    <a:pt x="77" y="141"/>
                  </a:cubicBezTo>
                  <a:cubicBezTo>
                    <a:pt x="78" y="139"/>
                    <a:pt x="77" y="137"/>
                    <a:pt x="79" y="135"/>
                  </a:cubicBezTo>
                  <a:cubicBezTo>
                    <a:pt x="71" y="133"/>
                    <a:pt x="62" y="127"/>
                    <a:pt x="56" y="129"/>
                  </a:cubicBezTo>
                  <a:cubicBezTo>
                    <a:pt x="51" y="127"/>
                    <a:pt x="54" y="120"/>
                    <a:pt x="46" y="119"/>
                  </a:cubicBezTo>
                  <a:cubicBezTo>
                    <a:pt x="44" y="119"/>
                    <a:pt x="44" y="125"/>
                    <a:pt x="41" y="121"/>
                  </a:cubicBezTo>
                  <a:cubicBezTo>
                    <a:pt x="41" y="120"/>
                    <a:pt x="47" y="119"/>
                    <a:pt x="43" y="117"/>
                  </a:cubicBezTo>
                  <a:cubicBezTo>
                    <a:pt x="37" y="119"/>
                    <a:pt x="37" y="110"/>
                    <a:pt x="30" y="111"/>
                  </a:cubicBezTo>
                  <a:cubicBezTo>
                    <a:pt x="29" y="108"/>
                    <a:pt x="25" y="106"/>
                    <a:pt x="28" y="103"/>
                  </a:cubicBezTo>
                  <a:cubicBezTo>
                    <a:pt x="31" y="106"/>
                    <a:pt x="36" y="109"/>
                    <a:pt x="38" y="107"/>
                  </a:cubicBezTo>
                  <a:cubicBezTo>
                    <a:pt x="36" y="109"/>
                    <a:pt x="39" y="111"/>
                    <a:pt x="35" y="111"/>
                  </a:cubicBezTo>
                  <a:cubicBezTo>
                    <a:pt x="39" y="117"/>
                    <a:pt x="40" y="111"/>
                    <a:pt x="44" y="115"/>
                  </a:cubicBezTo>
                  <a:cubicBezTo>
                    <a:pt x="45" y="114"/>
                    <a:pt x="44" y="110"/>
                    <a:pt x="42" y="111"/>
                  </a:cubicBezTo>
                  <a:cubicBezTo>
                    <a:pt x="45" y="106"/>
                    <a:pt x="52" y="114"/>
                    <a:pt x="51" y="106"/>
                  </a:cubicBezTo>
                  <a:cubicBezTo>
                    <a:pt x="47" y="103"/>
                    <a:pt x="39" y="111"/>
                    <a:pt x="38" y="104"/>
                  </a:cubicBezTo>
                  <a:cubicBezTo>
                    <a:pt x="42" y="102"/>
                    <a:pt x="43" y="106"/>
                    <a:pt x="48" y="102"/>
                  </a:cubicBezTo>
                  <a:cubicBezTo>
                    <a:pt x="46" y="99"/>
                    <a:pt x="46" y="99"/>
                    <a:pt x="46" y="99"/>
                  </a:cubicBezTo>
                  <a:cubicBezTo>
                    <a:pt x="41" y="100"/>
                    <a:pt x="41" y="100"/>
                    <a:pt x="41" y="100"/>
                  </a:cubicBezTo>
                  <a:cubicBezTo>
                    <a:pt x="42" y="100"/>
                    <a:pt x="42" y="100"/>
                    <a:pt x="42" y="100"/>
                  </a:cubicBezTo>
                  <a:cubicBezTo>
                    <a:pt x="39" y="92"/>
                    <a:pt x="33" y="101"/>
                    <a:pt x="27" y="100"/>
                  </a:cubicBezTo>
                  <a:cubicBezTo>
                    <a:pt x="28" y="105"/>
                    <a:pt x="21" y="107"/>
                    <a:pt x="22" y="111"/>
                  </a:cubicBezTo>
                  <a:cubicBezTo>
                    <a:pt x="18" y="109"/>
                    <a:pt x="15" y="106"/>
                    <a:pt x="19" y="102"/>
                  </a:cubicBezTo>
                  <a:cubicBezTo>
                    <a:pt x="28" y="103"/>
                    <a:pt x="22" y="97"/>
                    <a:pt x="31" y="97"/>
                  </a:cubicBezTo>
                  <a:cubicBezTo>
                    <a:pt x="32" y="95"/>
                    <a:pt x="37" y="91"/>
                    <a:pt x="34" y="89"/>
                  </a:cubicBezTo>
                  <a:cubicBezTo>
                    <a:pt x="28" y="89"/>
                    <a:pt x="33" y="93"/>
                    <a:pt x="28" y="92"/>
                  </a:cubicBezTo>
                  <a:cubicBezTo>
                    <a:pt x="28" y="91"/>
                    <a:pt x="28" y="91"/>
                    <a:pt x="29" y="90"/>
                  </a:cubicBezTo>
                  <a:cubicBezTo>
                    <a:pt x="25" y="91"/>
                    <a:pt x="27" y="88"/>
                    <a:pt x="23" y="89"/>
                  </a:cubicBezTo>
                  <a:cubicBezTo>
                    <a:pt x="24" y="88"/>
                    <a:pt x="24" y="88"/>
                    <a:pt x="24" y="88"/>
                  </a:cubicBezTo>
                  <a:cubicBezTo>
                    <a:pt x="24" y="84"/>
                    <a:pt x="19" y="89"/>
                    <a:pt x="19" y="85"/>
                  </a:cubicBezTo>
                  <a:cubicBezTo>
                    <a:pt x="18" y="89"/>
                    <a:pt x="16" y="86"/>
                    <a:pt x="13" y="87"/>
                  </a:cubicBezTo>
                  <a:cubicBezTo>
                    <a:pt x="14" y="90"/>
                    <a:pt x="12" y="96"/>
                    <a:pt x="17" y="99"/>
                  </a:cubicBezTo>
                  <a:cubicBezTo>
                    <a:pt x="19" y="97"/>
                    <a:pt x="20" y="95"/>
                    <a:pt x="23" y="95"/>
                  </a:cubicBezTo>
                  <a:cubicBezTo>
                    <a:pt x="19" y="93"/>
                    <a:pt x="19" y="93"/>
                    <a:pt x="19" y="93"/>
                  </a:cubicBezTo>
                  <a:cubicBezTo>
                    <a:pt x="20" y="93"/>
                    <a:pt x="21" y="93"/>
                    <a:pt x="22" y="93"/>
                  </a:cubicBezTo>
                  <a:cubicBezTo>
                    <a:pt x="24" y="96"/>
                    <a:pt x="24" y="96"/>
                    <a:pt x="24" y="96"/>
                  </a:cubicBezTo>
                  <a:cubicBezTo>
                    <a:pt x="19" y="96"/>
                    <a:pt x="19" y="100"/>
                    <a:pt x="15" y="101"/>
                  </a:cubicBezTo>
                  <a:cubicBezTo>
                    <a:pt x="13" y="98"/>
                    <a:pt x="12" y="100"/>
                    <a:pt x="10" y="97"/>
                  </a:cubicBezTo>
                  <a:cubicBezTo>
                    <a:pt x="13" y="94"/>
                    <a:pt x="9" y="86"/>
                    <a:pt x="8" y="81"/>
                  </a:cubicBezTo>
                  <a:cubicBezTo>
                    <a:pt x="8" y="81"/>
                    <a:pt x="9" y="82"/>
                    <a:pt x="9" y="82"/>
                  </a:cubicBezTo>
                  <a:cubicBezTo>
                    <a:pt x="14" y="82"/>
                    <a:pt x="10" y="78"/>
                    <a:pt x="11" y="77"/>
                  </a:cubicBezTo>
                  <a:cubicBezTo>
                    <a:pt x="7" y="77"/>
                    <a:pt x="7" y="77"/>
                    <a:pt x="7" y="77"/>
                  </a:cubicBezTo>
                  <a:cubicBezTo>
                    <a:pt x="8" y="77"/>
                    <a:pt x="9" y="77"/>
                    <a:pt x="9" y="75"/>
                  </a:cubicBezTo>
                  <a:cubicBezTo>
                    <a:pt x="6" y="74"/>
                    <a:pt x="3" y="78"/>
                    <a:pt x="0" y="76"/>
                  </a:cubicBezTo>
                  <a:cubicBezTo>
                    <a:pt x="1" y="74"/>
                    <a:pt x="6" y="73"/>
                    <a:pt x="5" y="70"/>
                  </a:cubicBezTo>
                  <a:cubicBezTo>
                    <a:pt x="6" y="68"/>
                    <a:pt x="8" y="62"/>
                    <a:pt x="4" y="61"/>
                  </a:cubicBezTo>
                  <a:cubicBezTo>
                    <a:pt x="3" y="62"/>
                    <a:pt x="2" y="61"/>
                    <a:pt x="0" y="61"/>
                  </a:cubicBezTo>
                  <a:cubicBezTo>
                    <a:pt x="1" y="61"/>
                    <a:pt x="1" y="61"/>
                    <a:pt x="1" y="61"/>
                  </a:cubicBezTo>
                  <a:cubicBezTo>
                    <a:pt x="1" y="57"/>
                    <a:pt x="1" y="57"/>
                    <a:pt x="1" y="57"/>
                  </a:cubicBezTo>
                  <a:cubicBezTo>
                    <a:pt x="6" y="55"/>
                    <a:pt x="3" y="62"/>
                    <a:pt x="8" y="60"/>
                  </a:cubicBezTo>
                  <a:cubicBezTo>
                    <a:pt x="11" y="57"/>
                    <a:pt x="11" y="57"/>
                    <a:pt x="11" y="57"/>
                  </a:cubicBezTo>
                  <a:cubicBezTo>
                    <a:pt x="12" y="58"/>
                    <a:pt x="15" y="58"/>
                    <a:pt x="18" y="57"/>
                  </a:cubicBezTo>
                  <a:cubicBezTo>
                    <a:pt x="16" y="55"/>
                    <a:pt x="15" y="56"/>
                    <a:pt x="12" y="54"/>
                  </a:cubicBezTo>
                  <a:cubicBezTo>
                    <a:pt x="13" y="52"/>
                    <a:pt x="16" y="52"/>
                    <a:pt x="17" y="52"/>
                  </a:cubicBezTo>
                  <a:cubicBezTo>
                    <a:pt x="15" y="53"/>
                    <a:pt x="15" y="53"/>
                    <a:pt x="15" y="53"/>
                  </a:cubicBezTo>
                  <a:cubicBezTo>
                    <a:pt x="15" y="58"/>
                    <a:pt x="22" y="54"/>
                    <a:pt x="24" y="57"/>
                  </a:cubicBezTo>
                  <a:cubicBezTo>
                    <a:pt x="25" y="58"/>
                    <a:pt x="24" y="58"/>
                    <a:pt x="24" y="58"/>
                  </a:cubicBezTo>
                  <a:cubicBezTo>
                    <a:pt x="29" y="58"/>
                    <a:pt x="28" y="64"/>
                    <a:pt x="35" y="62"/>
                  </a:cubicBezTo>
                  <a:cubicBezTo>
                    <a:pt x="32" y="63"/>
                    <a:pt x="32" y="63"/>
                    <a:pt x="32" y="63"/>
                  </a:cubicBezTo>
                  <a:cubicBezTo>
                    <a:pt x="35" y="63"/>
                    <a:pt x="42" y="63"/>
                    <a:pt x="48" y="62"/>
                  </a:cubicBezTo>
                  <a:cubicBezTo>
                    <a:pt x="49" y="61"/>
                    <a:pt x="49" y="61"/>
                    <a:pt x="49" y="61"/>
                  </a:cubicBezTo>
                  <a:cubicBezTo>
                    <a:pt x="49" y="60"/>
                    <a:pt x="50" y="61"/>
                    <a:pt x="51" y="62"/>
                  </a:cubicBezTo>
                  <a:cubicBezTo>
                    <a:pt x="51" y="62"/>
                    <a:pt x="51" y="62"/>
                    <a:pt x="51" y="62"/>
                  </a:cubicBezTo>
                  <a:cubicBezTo>
                    <a:pt x="59" y="61"/>
                    <a:pt x="59" y="61"/>
                    <a:pt x="59" y="61"/>
                  </a:cubicBezTo>
                  <a:cubicBezTo>
                    <a:pt x="59" y="60"/>
                    <a:pt x="59" y="59"/>
                    <a:pt x="58" y="58"/>
                  </a:cubicBezTo>
                  <a:cubicBezTo>
                    <a:pt x="56" y="59"/>
                    <a:pt x="54" y="56"/>
                    <a:pt x="52" y="60"/>
                  </a:cubicBezTo>
                  <a:cubicBezTo>
                    <a:pt x="52" y="56"/>
                    <a:pt x="47" y="58"/>
                    <a:pt x="47" y="56"/>
                  </a:cubicBezTo>
                  <a:cubicBezTo>
                    <a:pt x="47" y="59"/>
                    <a:pt x="43" y="58"/>
                    <a:pt x="41" y="59"/>
                  </a:cubicBezTo>
                  <a:cubicBezTo>
                    <a:pt x="42" y="57"/>
                    <a:pt x="38" y="57"/>
                    <a:pt x="41" y="55"/>
                  </a:cubicBezTo>
                  <a:cubicBezTo>
                    <a:pt x="41" y="53"/>
                    <a:pt x="40" y="57"/>
                    <a:pt x="42" y="56"/>
                  </a:cubicBezTo>
                  <a:cubicBezTo>
                    <a:pt x="47" y="55"/>
                    <a:pt x="40" y="51"/>
                    <a:pt x="45" y="50"/>
                  </a:cubicBezTo>
                  <a:cubicBezTo>
                    <a:pt x="40" y="50"/>
                    <a:pt x="36" y="45"/>
                    <a:pt x="31" y="45"/>
                  </a:cubicBezTo>
                  <a:cubicBezTo>
                    <a:pt x="32" y="48"/>
                    <a:pt x="32" y="48"/>
                    <a:pt x="32" y="48"/>
                  </a:cubicBezTo>
                  <a:cubicBezTo>
                    <a:pt x="31" y="46"/>
                    <a:pt x="27" y="44"/>
                    <a:pt x="27" y="42"/>
                  </a:cubicBezTo>
                  <a:cubicBezTo>
                    <a:pt x="29" y="43"/>
                    <a:pt x="30" y="44"/>
                    <a:pt x="32" y="44"/>
                  </a:cubicBezTo>
                  <a:cubicBezTo>
                    <a:pt x="35" y="41"/>
                    <a:pt x="29" y="42"/>
                    <a:pt x="30" y="39"/>
                  </a:cubicBezTo>
                  <a:cubicBezTo>
                    <a:pt x="21" y="41"/>
                    <a:pt x="21" y="41"/>
                    <a:pt x="21" y="41"/>
                  </a:cubicBezTo>
                  <a:cubicBezTo>
                    <a:pt x="23" y="43"/>
                    <a:pt x="23" y="43"/>
                    <a:pt x="23" y="43"/>
                  </a:cubicBezTo>
                  <a:cubicBezTo>
                    <a:pt x="20" y="44"/>
                    <a:pt x="19" y="38"/>
                    <a:pt x="16" y="35"/>
                  </a:cubicBezTo>
                  <a:cubicBezTo>
                    <a:pt x="22" y="32"/>
                    <a:pt x="20" y="39"/>
                    <a:pt x="25" y="40"/>
                  </a:cubicBezTo>
                  <a:cubicBezTo>
                    <a:pt x="28" y="40"/>
                    <a:pt x="27" y="34"/>
                    <a:pt x="30" y="35"/>
                  </a:cubicBezTo>
                  <a:cubicBezTo>
                    <a:pt x="31" y="34"/>
                    <a:pt x="29" y="33"/>
                    <a:pt x="28" y="33"/>
                  </a:cubicBezTo>
                  <a:cubicBezTo>
                    <a:pt x="28" y="32"/>
                    <a:pt x="28" y="32"/>
                    <a:pt x="28" y="32"/>
                  </a:cubicBezTo>
                  <a:cubicBezTo>
                    <a:pt x="33" y="29"/>
                    <a:pt x="36" y="34"/>
                    <a:pt x="41" y="32"/>
                  </a:cubicBezTo>
                  <a:cubicBezTo>
                    <a:pt x="41" y="33"/>
                    <a:pt x="40" y="33"/>
                    <a:pt x="40" y="33"/>
                  </a:cubicBezTo>
                  <a:cubicBezTo>
                    <a:pt x="40" y="37"/>
                    <a:pt x="43" y="38"/>
                    <a:pt x="45" y="39"/>
                  </a:cubicBezTo>
                  <a:cubicBezTo>
                    <a:pt x="45" y="37"/>
                    <a:pt x="44" y="37"/>
                    <a:pt x="43" y="37"/>
                  </a:cubicBezTo>
                  <a:cubicBezTo>
                    <a:pt x="44" y="36"/>
                    <a:pt x="46" y="37"/>
                    <a:pt x="48" y="37"/>
                  </a:cubicBezTo>
                  <a:cubicBezTo>
                    <a:pt x="47" y="34"/>
                    <a:pt x="50" y="34"/>
                    <a:pt x="49" y="32"/>
                  </a:cubicBezTo>
                  <a:cubicBezTo>
                    <a:pt x="51" y="32"/>
                    <a:pt x="52" y="33"/>
                    <a:pt x="53" y="35"/>
                  </a:cubicBezTo>
                  <a:cubicBezTo>
                    <a:pt x="52" y="37"/>
                    <a:pt x="50" y="37"/>
                    <a:pt x="49" y="39"/>
                  </a:cubicBezTo>
                  <a:cubicBezTo>
                    <a:pt x="51" y="39"/>
                    <a:pt x="48" y="44"/>
                    <a:pt x="52" y="44"/>
                  </a:cubicBezTo>
                  <a:cubicBezTo>
                    <a:pt x="50" y="40"/>
                    <a:pt x="57" y="40"/>
                    <a:pt x="59" y="39"/>
                  </a:cubicBezTo>
                  <a:cubicBezTo>
                    <a:pt x="58" y="38"/>
                    <a:pt x="58" y="38"/>
                    <a:pt x="58" y="38"/>
                  </a:cubicBezTo>
                  <a:cubicBezTo>
                    <a:pt x="61" y="37"/>
                    <a:pt x="62" y="37"/>
                    <a:pt x="61" y="40"/>
                  </a:cubicBezTo>
                  <a:cubicBezTo>
                    <a:pt x="59" y="40"/>
                    <a:pt x="58" y="38"/>
                    <a:pt x="57" y="41"/>
                  </a:cubicBezTo>
                  <a:cubicBezTo>
                    <a:pt x="57" y="42"/>
                    <a:pt x="58" y="42"/>
                    <a:pt x="60" y="42"/>
                  </a:cubicBezTo>
                  <a:cubicBezTo>
                    <a:pt x="58" y="43"/>
                    <a:pt x="58" y="43"/>
                    <a:pt x="58" y="43"/>
                  </a:cubicBezTo>
                  <a:cubicBezTo>
                    <a:pt x="62" y="46"/>
                    <a:pt x="62" y="46"/>
                    <a:pt x="62" y="46"/>
                  </a:cubicBezTo>
                  <a:cubicBezTo>
                    <a:pt x="64" y="44"/>
                    <a:pt x="67" y="41"/>
                    <a:pt x="70" y="38"/>
                  </a:cubicBezTo>
                  <a:cubicBezTo>
                    <a:pt x="70" y="41"/>
                    <a:pt x="72" y="40"/>
                    <a:pt x="74" y="40"/>
                  </a:cubicBezTo>
                  <a:cubicBezTo>
                    <a:pt x="73" y="41"/>
                    <a:pt x="73" y="41"/>
                    <a:pt x="73" y="41"/>
                  </a:cubicBezTo>
                  <a:cubicBezTo>
                    <a:pt x="73" y="44"/>
                    <a:pt x="78" y="45"/>
                    <a:pt x="79" y="43"/>
                  </a:cubicBezTo>
                  <a:cubicBezTo>
                    <a:pt x="79" y="44"/>
                    <a:pt x="75" y="46"/>
                    <a:pt x="72" y="48"/>
                  </a:cubicBezTo>
                  <a:cubicBezTo>
                    <a:pt x="69" y="50"/>
                    <a:pt x="67" y="52"/>
                    <a:pt x="72" y="54"/>
                  </a:cubicBezTo>
                  <a:cubicBezTo>
                    <a:pt x="76" y="56"/>
                    <a:pt x="79" y="49"/>
                    <a:pt x="82" y="47"/>
                  </a:cubicBezTo>
                  <a:cubicBezTo>
                    <a:pt x="82" y="47"/>
                    <a:pt x="81" y="48"/>
                    <a:pt x="81" y="49"/>
                  </a:cubicBezTo>
                  <a:cubicBezTo>
                    <a:pt x="82" y="50"/>
                    <a:pt x="84" y="47"/>
                    <a:pt x="86" y="47"/>
                  </a:cubicBezTo>
                  <a:cubicBezTo>
                    <a:pt x="86" y="46"/>
                    <a:pt x="84" y="45"/>
                    <a:pt x="83" y="45"/>
                  </a:cubicBezTo>
                  <a:cubicBezTo>
                    <a:pt x="85" y="43"/>
                    <a:pt x="86" y="47"/>
                    <a:pt x="88" y="46"/>
                  </a:cubicBezTo>
                  <a:cubicBezTo>
                    <a:pt x="85" y="49"/>
                    <a:pt x="90" y="49"/>
                    <a:pt x="88" y="51"/>
                  </a:cubicBezTo>
                  <a:cubicBezTo>
                    <a:pt x="89" y="55"/>
                    <a:pt x="94" y="53"/>
                    <a:pt x="97" y="50"/>
                  </a:cubicBezTo>
                  <a:cubicBezTo>
                    <a:pt x="96" y="57"/>
                    <a:pt x="101" y="51"/>
                    <a:pt x="102" y="55"/>
                  </a:cubicBezTo>
                  <a:cubicBezTo>
                    <a:pt x="102" y="54"/>
                    <a:pt x="101" y="55"/>
                    <a:pt x="100" y="54"/>
                  </a:cubicBezTo>
                  <a:cubicBezTo>
                    <a:pt x="97" y="57"/>
                    <a:pt x="103" y="57"/>
                    <a:pt x="99" y="59"/>
                  </a:cubicBezTo>
                  <a:cubicBezTo>
                    <a:pt x="100" y="59"/>
                    <a:pt x="100" y="57"/>
                    <a:pt x="99" y="58"/>
                  </a:cubicBezTo>
                  <a:cubicBezTo>
                    <a:pt x="98" y="58"/>
                    <a:pt x="96" y="59"/>
                    <a:pt x="95" y="61"/>
                  </a:cubicBezTo>
                  <a:cubicBezTo>
                    <a:pt x="97" y="65"/>
                    <a:pt x="97" y="65"/>
                    <a:pt x="97" y="65"/>
                  </a:cubicBezTo>
                  <a:cubicBezTo>
                    <a:pt x="95" y="66"/>
                    <a:pt x="95" y="66"/>
                    <a:pt x="95" y="66"/>
                  </a:cubicBezTo>
                  <a:cubicBezTo>
                    <a:pt x="96" y="68"/>
                    <a:pt x="97" y="70"/>
                    <a:pt x="98" y="72"/>
                  </a:cubicBezTo>
                  <a:cubicBezTo>
                    <a:pt x="98" y="71"/>
                    <a:pt x="98" y="70"/>
                    <a:pt x="98" y="69"/>
                  </a:cubicBezTo>
                  <a:cubicBezTo>
                    <a:pt x="102" y="73"/>
                    <a:pt x="109" y="72"/>
                    <a:pt x="113" y="74"/>
                  </a:cubicBezTo>
                  <a:cubicBezTo>
                    <a:pt x="114" y="68"/>
                    <a:pt x="117" y="67"/>
                    <a:pt x="119" y="67"/>
                  </a:cubicBezTo>
                  <a:cubicBezTo>
                    <a:pt x="122" y="67"/>
                    <a:pt x="125" y="67"/>
                    <a:pt x="126" y="63"/>
                  </a:cubicBezTo>
                  <a:cubicBezTo>
                    <a:pt x="125" y="67"/>
                    <a:pt x="125" y="72"/>
                    <a:pt x="125" y="74"/>
                  </a:cubicBezTo>
                  <a:cubicBezTo>
                    <a:pt x="124" y="75"/>
                    <a:pt x="123" y="79"/>
                    <a:pt x="121" y="78"/>
                  </a:cubicBezTo>
                  <a:cubicBezTo>
                    <a:pt x="121" y="77"/>
                    <a:pt x="119" y="74"/>
                    <a:pt x="120" y="72"/>
                  </a:cubicBezTo>
                  <a:cubicBezTo>
                    <a:pt x="116" y="73"/>
                    <a:pt x="121" y="77"/>
                    <a:pt x="119" y="81"/>
                  </a:cubicBezTo>
                  <a:cubicBezTo>
                    <a:pt x="125" y="81"/>
                    <a:pt x="128" y="74"/>
                    <a:pt x="130" y="71"/>
                  </a:cubicBezTo>
                  <a:cubicBezTo>
                    <a:pt x="130" y="73"/>
                    <a:pt x="130" y="73"/>
                    <a:pt x="130" y="73"/>
                  </a:cubicBezTo>
                  <a:cubicBezTo>
                    <a:pt x="131" y="72"/>
                    <a:pt x="132" y="71"/>
                    <a:pt x="132" y="70"/>
                  </a:cubicBezTo>
                  <a:cubicBezTo>
                    <a:pt x="130" y="69"/>
                    <a:pt x="130" y="63"/>
                    <a:pt x="132" y="65"/>
                  </a:cubicBezTo>
                  <a:cubicBezTo>
                    <a:pt x="132" y="65"/>
                    <a:pt x="132" y="65"/>
                    <a:pt x="132" y="65"/>
                  </a:cubicBezTo>
                  <a:cubicBezTo>
                    <a:pt x="133" y="68"/>
                    <a:pt x="135" y="64"/>
                    <a:pt x="137" y="64"/>
                  </a:cubicBezTo>
                  <a:cubicBezTo>
                    <a:pt x="137" y="63"/>
                    <a:pt x="137" y="62"/>
                    <a:pt x="137" y="61"/>
                  </a:cubicBezTo>
                  <a:cubicBezTo>
                    <a:pt x="139" y="61"/>
                    <a:pt x="141" y="67"/>
                    <a:pt x="143" y="71"/>
                  </a:cubicBezTo>
                  <a:cubicBezTo>
                    <a:pt x="146" y="70"/>
                    <a:pt x="146" y="64"/>
                    <a:pt x="146" y="60"/>
                  </a:cubicBezTo>
                  <a:cubicBezTo>
                    <a:pt x="146" y="61"/>
                    <a:pt x="147" y="61"/>
                    <a:pt x="148" y="62"/>
                  </a:cubicBezTo>
                  <a:cubicBezTo>
                    <a:pt x="148" y="62"/>
                    <a:pt x="149" y="62"/>
                    <a:pt x="149" y="62"/>
                  </a:cubicBezTo>
                  <a:cubicBezTo>
                    <a:pt x="150" y="63"/>
                    <a:pt x="151" y="63"/>
                    <a:pt x="151" y="63"/>
                  </a:cubicBezTo>
                  <a:cubicBezTo>
                    <a:pt x="152" y="64"/>
                    <a:pt x="152" y="65"/>
                    <a:pt x="151" y="66"/>
                  </a:cubicBezTo>
                  <a:cubicBezTo>
                    <a:pt x="152" y="65"/>
                    <a:pt x="152" y="63"/>
                    <a:pt x="151" y="61"/>
                  </a:cubicBezTo>
                  <a:cubicBezTo>
                    <a:pt x="151" y="60"/>
                    <a:pt x="151" y="59"/>
                    <a:pt x="151" y="58"/>
                  </a:cubicBezTo>
                  <a:cubicBezTo>
                    <a:pt x="151" y="58"/>
                    <a:pt x="151" y="58"/>
                    <a:pt x="151" y="58"/>
                  </a:cubicBezTo>
                  <a:cubicBezTo>
                    <a:pt x="151" y="57"/>
                    <a:pt x="151" y="57"/>
                    <a:pt x="151" y="57"/>
                  </a:cubicBezTo>
                  <a:cubicBezTo>
                    <a:pt x="151" y="57"/>
                    <a:pt x="151" y="57"/>
                    <a:pt x="151" y="57"/>
                  </a:cubicBezTo>
                  <a:cubicBezTo>
                    <a:pt x="151" y="57"/>
                    <a:pt x="151" y="57"/>
                    <a:pt x="151" y="57"/>
                  </a:cubicBezTo>
                  <a:cubicBezTo>
                    <a:pt x="151" y="57"/>
                    <a:pt x="151" y="57"/>
                    <a:pt x="151" y="57"/>
                  </a:cubicBezTo>
                  <a:cubicBezTo>
                    <a:pt x="150" y="57"/>
                    <a:pt x="151" y="57"/>
                    <a:pt x="150" y="58"/>
                  </a:cubicBezTo>
                  <a:cubicBezTo>
                    <a:pt x="150" y="58"/>
                    <a:pt x="150" y="58"/>
                    <a:pt x="150" y="58"/>
                  </a:cubicBezTo>
                  <a:cubicBezTo>
                    <a:pt x="150" y="58"/>
                    <a:pt x="150" y="58"/>
                    <a:pt x="150" y="58"/>
                  </a:cubicBezTo>
                  <a:cubicBezTo>
                    <a:pt x="150" y="57"/>
                    <a:pt x="150" y="57"/>
                    <a:pt x="150" y="57"/>
                  </a:cubicBezTo>
                  <a:cubicBezTo>
                    <a:pt x="150" y="57"/>
                    <a:pt x="150" y="56"/>
                    <a:pt x="150" y="56"/>
                  </a:cubicBezTo>
                  <a:cubicBezTo>
                    <a:pt x="150" y="52"/>
                    <a:pt x="152" y="49"/>
                    <a:pt x="159" y="50"/>
                  </a:cubicBezTo>
                  <a:cubicBezTo>
                    <a:pt x="157" y="54"/>
                    <a:pt x="157" y="54"/>
                    <a:pt x="157" y="54"/>
                  </a:cubicBezTo>
                  <a:cubicBezTo>
                    <a:pt x="166" y="49"/>
                    <a:pt x="176" y="39"/>
                    <a:pt x="180" y="41"/>
                  </a:cubicBezTo>
                  <a:cubicBezTo>
                    <a:pt x="181" y="52"/>
                    <a:pt x="193" y="48"/>
                    <a:pt x="198" y="57"/>
                  </a:cubicBezTo>
                  <a:cubicBezTo>
                    <a:pt x="197" y="55"/>
                    <a:pt x="199" y="53"/>
                    <a:pt x="199" y="52"/>
                  </a:cubicBezTo>
                  <a:cubicBezTo>
                    <a:pt x="200" y="53"/>
                    <a:pt x="201" y="54"/>
                    <a:pt x="202" y="51"/>
                  </a:cubicBezTo>
                  <a:cubicBezTo>
                    <a:pt x="198" y="50"/>
                    <a:pt x="201" y="41"/>
                    <a:pt x="197" y="46"/>
                  </a:cubicBezTo>
                  <a:cubicBezTo>
                    <a:pt x="197" y="39"/>
                    <a:pt x="200" y="32"/>
                    <a:pt x="206" y="31"/>
                  </a:cubicBezTo>
                  <a:cubicBezTo>
                    <a:pt x="207" y="35"/>
                    <a:pt x="207" y="35"/>
                    <a:pt x="207" y="35"/>
                  </a:cubicBezTo>
                  <a:cubicBezTo>
                    <a:pt x="202" y="35"/>
                    <a:pt x="202" y="35"/>
                    <a:pt x="202" y="35"/>
                  </a:cubicBezTo>
                  <a:cubicBezTo>
                    <a:pt x="203" y="38"/>
                    <a:pt x="200" y="39"/>
                    <a:pt x="200" y="40"/>
                  </a:cubicBezTo>
                  <a:cubicBezTo>
                    <a:pt x="210" y="40"/>
                    <a:pt x="201" y="50"/>
                    <a:pt x="210" y="47"/>
                  </a:cubicBezTo>
                  <a:cubicBezTo>
                    <a:pt x="211" y="44"/>
                    <a:pt x="210" y="45"/>
                    <a:pt x="212" y="44"/>
                  </a:cubicBezTo>
                  <a:cubicBezTo>
                    <a:pt x="211" y="44"/>
                    <a:pt x="212" y="47"/>
                    <a:pt x="214" y="46"/>
                  </a:cubicBezTo>
                  <a:cubicBezTo>
                    <a:pt x="215" y="43"/>
                    <a:pt x="215" y="43"/>
                    <a:pt x="215" y="43"/>
                  </a:cubicBezTo>
                  <a:cubicBezTo>
                    <a:pt x="220" y="49"/>
                    <a:pt x="211" y="49"/>
                    <a:pt x="215" y="53"/>
                  </a:cubicBezTo>
                  <a:cubicBezTo>
                    <a:pt x="212" y="57"/>
                    <a:pt x="206" y="60"/>
                    <a:pt x="209" y="65"/>
                  </a:cubicBezTo>
                  <a:cubicBezTo>
                    <a:pt x="215" y="65"/>
                    <a:pt x="211" y="54"/>
                    <a:pt x="218" y="55"/>
                  </a:cubicBezTo>
                  <a:cubicBezTo>
                    <a:pt x="219" y="57"/>
                    <a:pt x="219" y="57"/>
                    <a:pt x="219" y="57"/>
                  </a:cubicBezTo>
                  <a:cubicBezTo>
                    <a:pt x="221" y="55"/>
                    <a:pt x="220" y="51"/>
                    <a:pt x="221" y="48"/>
                  </a:cubicBezTo>
                  <a:cubicBezTo>
                    <a:pt x="221" y="50"/>
                    <a:pt x="222" y="51"/>
                    <a:pt x="223" y="51"/>
                  </a:cubicBezTo>
                  <a:cubicBezTo>
                    <a:pt x="226" y="44"/>
                    <a:pt x="228" y="43"/>
                    <a:pt x="230" y="36"/>
                  </a:cubicBezTo>
                  <a:cubicBezTo>
                    <a:pt x="222" y="43"/>
                    <a:pt x="221" y="34"/>
                    <a:pt x="213" y="40"/>
                  </a:cubicBezTo>
                  <a:cubicBezTo>
                    <a:pt x="214" y="38"/>
                    <a:pt x="220" y="35"/>
                    <a:pt x="219" y="30"/>
                  </a:cubicBezTo>
                  <a:cubicBezTo>
                    <a:pt x="220" y="34"/>
                    <a:pt x="220" y="34"/>
                    <a:pt x="220" y="34"/>
                  </a:cubicBezTo>
                  <a:cubicBezTo>
                    <a:pt x="222" y="31"/>
                    <a:pt x="225" y="28"/>
                    <a:pt x="229" y="28"/>
                  </a:cubicBezTo>
                  <a:cubicBezTo>
                    <a:pt x="227" y="31"/>
                    <a:pt x="227" y="31"/>
                    <a:pt x="227" y="31"/>
                  </a:cubicBezTo>
                  <a:cubicBezTo>
                    <a:pt x="232" y="27"/>
                    <a:pt x="237" y="35"/>
                    <a:pt x="239" y="28"/>
                  </a:cubicBezTo>
                  <a:cubicBezTo>
                    <a:pt x="238" y="28"/>
                    <a:pt x="237" y="28"/>
                    <a:pt x="236" y="29"/>
                  </a:cubicBezTo>
                  <a:cubicBezTo>
                    <a:pt x="238" y="26"/>
                    <a:pt x="241" y="26"/>
                    <a:pt x="244" y="26"/>
                  </a:cubicBezTo>
                  <a:cubicBezTo>
                    <a:pt x="249" y="18"/>
                    <a:pt x="249" y="18"/>
                    <a:pt x="249" y="18"/>
                  </a:cubicBezTo>
                  <a:cubicBezTo>
                    <a:pt x="249" y="20"/>
                    <a:pt x="253" y="20"/>
                    <a:pt x="252" y="23"/>
                  </a:cubicBezTo>
                  <a:cubicBezTo>
                    <a:pt x="256" y="26"/>
                    <a:pt x="257" y="19"/>
                    <a:pt x="259" y="17"/>
                  </a:cubicBezTo>
                  <a:cubicBezTo>
                    <a:pt x="264" y="21"/>
                    <a:pt x="256" y="20"/>
                    <a:pt x="257" y="26"/>
                  </a:cubicBezTo>
                  <a:cubicBezTo>
                    <a:pt x="263" y="27"/>
                    <a:pt x="269" y="24"/>
                    <a:pt x="271" y="19"/>
                  </a:cubicBezTo>
                  <a:cubicBezTo>
                    <a:pt x="270" y="19"/>
                    <a:pt x="269" y="18"/>
                    <a:pt x="269" y="17"/>
                  </a:cubicBezTo>
                  <a:cubicBezTo>
                    <a:pt x="269" y="18"/>
                    <a:pt x="272" y="18"/>
                    <a:pt x="273" y="17"/>
                  </a:cubicBezTo>
                  <a:cubicBezTo>
                    <a:pt x="273" y="15"/>
                    <a:pt x="273" y="15"/>
                    <a:pt x="273" y="15"/>
                  </a:cubicBezTo>
                  <a:cubicBezTo>
                    <a:pt x="276" y="16"/>
                    <a:pt x="276" y="18"/>
                    <a:pt x="274" y="20"/>
                  </a:cubicBezTo>
                  <a:cubicBezTo>
                    <a:pt x="277" y="20"/>
                    <a:pt x="278" y="15"/>
                    <a:pt x="281" y="18"/>
                  </a:cubicBezTo>
                  <a:cubicBezTo>
                    <a:pt x="278" y="22"/>
                    <a:pt x="273" y="20"/>
                    <a:pt x="272" y="22"/>
                  </a:cubicBezTo>
                  <a:cubicBezTo>
                    <a:pt x="278" y="18"/>
                    <a:pt x="281" y="29"/>
                    <a:pt x="289" y="24"/>
                  </a:cubicBezTo>
                  <a:cubicBezTo>
                    <a:pt x="290" y="25"/>
                    <a:pt x="288" y="28"/>
                    <a:pt x="290" y="28"/>
                  </a:cubicBezTo>
                  <a:cubicBezTo>
                    <a:pt x="294" y="26"/>
                    <a:pt x="290" y="22"/>
                    <a:pt x="291" y="19"/>
                  </a:cubicBezTo>
                  <a:cubicBezTo>
                    <a:pt x="288" y="21"/>
                    <a:pt x="286" y="20"/>
                    <a:pt x="284" y="17"/>
                  </a:cubicBezTo>
                  <a:cubicBezTo>
                    <a:pt x="284" y="14"/>
                    <a:pt x="284" y="14"/>
                    <a:pt x="284" y="14"/>
                  </a:cubicBezTo>
                  <a:cubicBezTo>
                    <a:pt x="285" y="15"/>
                    <a:pt x="287" y="15"/>
                    <a:pt x="288" y="16"/>
                  </a:cubicBezTo>
                  <a:cubicBezTo>
                    <a:pt x="287" y="11"/>
                    <a:pt x="287" y="11"/>
                    <a:pt x="287" y="11"/>
                  </a:cubicBezTo>
                  <a:cubicBezTo>
                    <a:pt x="288" y="16"/>
                    <a:pt x="292" y="20"/>
                    <a:pt x="294" y="17"/>
                  </a:cubicBezTo>
                  <a:cubicBezTo>
                    <a:pt x="291" y="14"/>
                    <a:pt x="292" y="14"/>
                    <a:pt x="290" y="9"/>
                  </a:cubicBezTo>
                  <a:cubicBezTo>
                    <a:pt x="293" y="3"/>
                    <a:pt x="295" y="13"/>
                    <a:pt x="298" y="7"/>
                  </a:cubicBezTo>
                  <a:cubicBezTo>
                    <a:pt x="298" y="9"/>
                    <a:pt x="295" y="10"/>
                    <a:pt x="298" y="11"/>
                  </a:cubicBezTo>
                  <a:cubicBezTo>
                    <a:pt x="300" y="11"/>
                    <a:pt x="299" y="7"/>
                    <a:pt x="301" y="6"/>
                  </a:cubicBezTo>
                  <a:cubicBezTo>
                    <a:pt x="300" y="10"/>
                    <a:pt x="301" y="13"/>
                    <a:pt x="299" y="18"/>
                  </a:cubicBezTo>
                  <a:cubicBezTo>
                    <a:pt x="295" y="20"/>
                    <a:pt x="298" y="19"/>
                    <a:pt x="294" y="21"/>
                  </a:cubicBezTo>
                  <a:cubicBezTo>
                    <a:pt x="298" y="24"/>
                    <a:pt x="298" y="24"/>
                    <a:pt x="298" y="24"/>
                  </a:cubicBezTo>
                  <a:cubicBezTo>
                    <a:pt x="294" y="25"/>
                    <a:pt x="296" y="29"/>
                    <a:pt x="296" y="31"/>
                  </a:cubicBezTo>
                  <a:cubicBezTo>
                    <a:pt x="303" y="34"/>
                    <a:pt x="300" y="24"/>
                    <a:pt x="304" y="24"/>
                  </a:cubicBezTo>
                  <a:cubicBezTo>
                    <a:pt x="305" y="21"/>
                    <a:pt x="300" y="24"/>
                    <a:pt x="303" y="21"/>
                  </a:cubicBezTo>
                  <a:cubicBezTo>
                    <a:pt x="307" y="21"/>
                    <a:pt x="303" y="18"/>
                    <a:pt x="307" y="15"/>
                  </a:cubicBezTo>
                  <a:cubicBezTo>
                    <a:pt x="307" y="17"/>
                    <a:pt x="307" y="17"/>
                    <a:pt x="307" y="17"/>
                  </a:cubicBezTo>
                  <a:cubicBezTo>
                    <a:pt x="308" y="20"/>
                    <a:pt x="309" y="16"/>
                    <a:pt x="311" y="16"/>
                  </a:cubicBezTo>
                  <a:cubicBezTo>
                    <a:pt x="312" y="14"/>
                    <a:pt x="306" y="2"/>
                    <a:pt x="313" y="0"/>
                  </a:cubicBezTo>
                  <a:cubicBezTo>
                    <a:pt x="313" y="1"/>
                    <a:pt x="313" y="2"/>
                    <a:pt x="313" y="3"/>
                  </a:cubicBezTo>
                  <a:cubicBezTo>
                    <a:pt x="312" y="38"/>
                    <a:pt x="312" y="38"/>
                    <a:pt x="312" y="38"/>
                  </a:cubicBezTo>
                  <a:cubicBezTo>
                    <a:pt x="319" y="37"/>
                    <a:pt x="327" y="37"/>
                    <a:pt x="335" y="38"/>
                  </a:cubicBezTo>
                  <a:cubicBezTo>
                    <a:pt x="338" y="45"/>
                    <a:pt x="331" y="45"/>
                    <a:pt x="331" y="48"/>
                  </a:cubicBezTo>
                  <a:cubicBezTo>
                    <a:pt x="328" y="47"/>
                    <a:pt x="328" y="47"/>
                    <a:pt x="328" y="47"/>
                  </a:cubicBezTo>
                  <a:cubicBezTo>
                    <a:pt x="327" y="44"/>
                    <a:pt x="335" y="45"/>
                    <a:pt x="331" y="40"/>
                  </a:cubicBezTo>
                  <a:cubicBezTo>
                    <a:pt x="325" y="43"/>
                    <a:pt x="322" y="40"/>
                    <a:pt x="316" y="47"/>
                  </a:cubicBezTo>
                  <a:cubicBezTo>
                    <a:pt x="319" y="54"/>
                    <a:pt x="324" y="45"/>
                    <a:pt x="329" y="49"/>
                  </a:cubicBezTo>
                  <a:cubicBezTo>
                    <a:pt x="327" y="49"/>
                    <a:pt x="326" y="50"/>
                    <a:pt x="325" y="51"/>
                  </a:cubicBezTo>
                  <a:cubicBezTo>
                    <a:pt x="329" y="52"/>
                    <a:pt x="333" y="52"/>
                    <a:pt x="337" y="52"/>
                  </a:cubicBezTo>
                  <a:cubicBezTo>
                    <a:pt x="338" y="51"/>
                    <a:pt x="338" y="51"/>
                    <a:pt x="338" y="51"/>
                  </a:cubicBezTo>
                  <a:cubicBezTo>
                    <a:pt x="335" y="50"/>
                    <a:pt x="333" y="50"/>
                    <a:pt x="332" y="50"/>
                  </a:cubicBezTo>
                  <a:cubicBezTo>
                    <a:pt x="336" y="50"/>
                    <a:pt x="339" y="46"/>
                    <a:pt x="338" y="41"/>
                  </a:cubicBezTo>
                  <a:cubicBezTo>
                    <a:pt x="338" y="40"/>
                    <a:pt x="338" y="40"/>
                    <a:pt x="338" y="40"/>
                  </a:cubicBezTo>
                  <a:cubicBezTo>
                    <a:pt x="339" y="39"/>
                    <a:pt x="339" y="39"/>
                    <a:pt x="339" y="39"/>
                  </a:cubicBezTo>
                  <a:lnTo>
                    <a:pt x="342" y="39"/>
                  </a:lnTo>
                  <a:close/>
                  <a:moveTo>
                    <a:pt x="218" y="83"/>
                  </a:moveTo>
                  <a:cubicBezTo>
                    <a:pt x="213" y="75"/>
                    <a:pt x="208" y="68"/>
                    <a:pt x="199" y="72"/>
                  </a:cubicBezTo>
                  <a:cubicBezTo>
                    <a:pt x="199" y="72"/>
                    <a:pt x="199" y="72"/>
                    <a:pt x="199" y="72"/>
                  </a:cubicBezTo>
                  <a:cubicBezTo>
                    <a:pt x="192" y="68"/>
                    <a:pt x="192" y="82"/>
                    <a:pt x="184" y="78"/>
                  </a:cubicBezTo>
                  <a:cubicBezTo>
                    <a:pt x="186" y="74"/>
                    <a:pt x="186" y="75"/>
                    <a:pt x="186" y="66"/>
                  </a:cubicBezTo>
                  <a:cubicBezTo>
                    <a:pt x="184" y="70"/>
                    <a:pt x="184" y="70"/>
                    <a:pt x="184" y="70"/>
                  </a:cubicBezTo>
                  <a:cubicBezTo>
                    <a:pt x="183" y="65"/>
                    <a:pt x="181" y="68"/>
                    <a:pt x="178" y="69"/>
                  </a:cubicBezTo>
                  <a:cubicBezTo>
                    <a:pt x="178" y="63"/>
                    <a:pt x="178" y="63"/>
                    <a:pt x="178" y="63"/>
                  </a:cubicBezTo>
                  <a:cubicBezTo>
                    <a:pt x="180" y="64"/>
                    <a:pt x="184" y="63"/>
                    <a:pt x="184" y="62"/>
                  </a:cubicBezTo>
                  <a:cubicBezTo>
                    <a:pt x="183" y="63"/>
                    <a:pt x="191" y="67"/>
                    <a:pt x="194" y="64"/>
                  </a:cubicBezTo>
                  <a:cubicBezTo>
                    <a:pt x="192" y="61"/>
                    <a:pt x="186" y="64"/>
                    <a:pt x="187" y="57"/>
                  </a:cubicBezTo>
                  <a:cubicBezTo>
                    <a:pt x="185" y="61"/>
                    <a:pt x="183" y="57"/>
                    <a:pt x="181" y="60"/>
                  </a:cubicBezTo>
                  <a:cubicBezTo>
                    <a:pt x="183" y="56"/>
                    <a:pt x="180" y="54"/>
                    <a:pt x="181" y="51"/>
                  </a:cubicBezTo>
                  <a:cubicBezTo>
                    <a:pt x="176" y="54"/>
                    <a:pt x="176" y="54"/>
                    <a:pt x="176" y="54"/>
                  </a:cubicBezTo>
                  <a:cubicBezTo>
                    <a:pt x="176" y="53"/>
                    <a:pt x="183" y="49"/>
                    <a:pt x="177" y="46"/>
                  </a:cubicBezTo>
                  <a:cubicBezTo>
                    <a:pt x="176" y="48"/>
                    <a:pt x="169" y="48"/>
                    <a:pt x="171" y="52"/>
                  </a:cubicBezTo>
                  <a:cubicBezTo>
                    <a:pt x="170" y="51"/>
                    <a:pt x="170" y="51"/>
                    <a:pt x="170" y="51"/>
                  </a:cubicBezTo>
                  <a:cubicBezTo>
                    <a:pt x="166" y="52"/>
                    <a:pt x="171" y="57"/>
                    <a:pt x="165" y="57"/>
                  </a:cubicBezTo>
                  <a:cubicBezTo>
                    <a:pt x="166" y="59"/>
                    <a:pt x="168" y="60"/>
                    <a:pt x="169" y="59"/>
                  </a:cubicBezTo>
                  <a:cubicBezTo>
                    <a:pt x="170" y="57"/>
                    <a:pt x="169" y="54"/>
                    <a:pt x="172" y="53"/>
                  </a:cubicBezTo>
                  <a:cubicBezTo>
                    <a:pt x="174" y="55"/>
                    <a:pt x="168" y="54"/>
                    <a:pt x="172" y="58"/>
                  </a:cubicBezTo>
                  <a:cubicBezTo>
                    <a:pt x="174" y="60"/>
                    <a:pt x="179" y="53"/>
                    <a:pt x="179" y="59"/>
                  </a:cubicBezTo>
                  <a:cubicBezTo>
                    <a:pt x="175" y="60"/>
                    <a:pt x="175" y="60"/>
                    <a:pt x="175" y="60"/>
                  </a:cubicBezTo>
                  <a:cubicBezTo>
                    <a:pt x="177" y="64"/>
                    <a:pt x="174" y="65"/>
                    <a:pt x="175" y="68"/>
                  </a:cubicBezTo>
                  <a:cubicBezTo>
                    <a:pt x="174" y="70"/>
                    <a:pt x="170" y="67"/>
                    <a:pt x="169" y="71"/>
                  </a:cubicBezTo>
                  <a:cubicBezTo>
                    <a:pt x="170" y="74"/>
                    <a:pt x="173" y="78"/>
                    <a:pt x="169" y="78"/>
                  </a:cubicBezTo>
                  <a:cubicBezTo>
                    <a:pt x="168" y="77"/>
                    <a:pt x="166" y="76"/>
                    <a:pt x="164" y="76"/>
                  </a:cubicBezTo>
                  <a:cubicBezTo>
                    <a:pt x="164" y="76"/>
                    <a:pt x="164" y="77"/>
                    <a:pt x="163" y="77"/>
                  </a:cubicBezTo>
                  <a:cubicBezTo>
                    <a:pt x="162" y="77"/>
                    <a:pt x="162" y="77"/>
                    <a:pt x="162" y="77"/>
                  </a:cubicBezTo>
                  <a:cubicBezTo>
                    <a:pt x="162" y="77"/>
                    <a:pt x="162" y="77"/>
                    <a:pt x="162" y="77"/>
                  </a:cubicBezTo>
                  <a:cubicBezTo>
                    <a:pt x="162" y="77"/>
                    <a:pt x="162" y="77"/>
                    <a:pt x="162" y="77"/>
                  </a:cubicBezTo>
                  <a:cubicBezTo>
                    <a:pt x="162" y="77"/>
                    <a:pt x="162" y="77"/>
                    <a:pt x="162" y="77"/>
                  </a:cubicBezTo>
                  <a:cubicBezTo>
                    <a:pt x="162" y="77"/>
                    <a:pt x="162" y="77"/>
                    <a:pt x="162" y="77"/>
                  </a:cubicBezTo>
                  <a:cubicBezTo>
                    <a:pt x="162" y="77"/>
                    <a:pt x="163" y="77"/>
                    <a:pt x="162" y="77"/>
                  </a:cubicBezTo>
                  <a:cubicBezTo>
                    <a:pt x="162" y="77"/>
                    <a:pt x="162" y="77"/>
                    <a:pt x="162" y="77"/>
                  </a:cubicBezTo>
                  <a:cubicBezTo>
                    <a:pt x="162" y="77"/>
                    <a:pt x="162" y="77"/>
                    <a:pt x="162" y="77"/>
                  </a:cubicBezTo>
                  <a:cubicBezTo>
                    <a:pt x="162" y="77"/>
                    <a:pt x="162" y="77"/>
                    <a:pt x="162" y="77"/>
                  </a:cubicBezTo>
                  <a:cubicBezTo>
                    <a:pt x="161" y="77"/>
                    <a:pt x="161" y="77"/>
                    <a:pt x="160" y="77"/>
                  </a:cubicBezTo>
                  <a:cubicBezTo>
                    <a:pt x="159" y="78"/>
                    <a:pt x="158" y="78"/>
                    <a:pt x="157" y="79"/>
                  </a:cubicBezTo>
                  <a:cubicBezTo>
                    <a:pt x="157" y="80"/>
                    <a:pt x="156" y="80"/>
                    <a:pt x="155" y="81"/>
                  </a:cubicBezTo>
                  <a:cubicBezTo>
                    <a:pt x="155" y="82"/>
                    <a:pt x="155" y="83"/>
                    <a:pt x="154" y="84"/>
                  </a:cubicBezTo>
                  <a:cubicBezTo>
                    <a:pt x="156" y="86"/>
                    <a:pt x="158" y="82"/>
                    <a:pt x="158" y="85"/>
                  </a:cubicBezTo>
                  <a:cubicBezTo>
                    <a:pt x="157" y="86"/>
                    <a:pt x="157" y="87"/>
                    <a:pt x="155" y="88"/>
                  </a:cubicBezTo>
                  <a:cubicBezTo>
                    <a:pt x="155" y="86"/>
                    <a:pt x="155" y="86"/>
                    <a:pt x="155" y="86"/>
                  </a:cubicBezTo>
                  <a:cubicBezTo>
                    <a:pt x="154" y="87"/>
                    <a:pt x="153" y="89"/>
                    <a:pt x="153" y="90"/>
                  </a:cubicBezTo>
                  <a:cubicBezTo>
                    <a:pt x="153" y="87"/>
                    <a:pt x="155" y="87"/>
                    <a:pt x="153" y="83"/>
                  </a:cubicBezTo>
                  <a:cubicBezTo>
                    <a:pt x="151" y="83"/>
                    <a:pt x="151" y="81"/>
                    <a:pt x="150" y="83"/>
                  </a:cubicBezTo>
                  <a:cubicBezTo>
                    <a:pt x="150" y="82"/>
                    <a:pt x="150" y="82"/>
                    <a:pt x="150" y="81"/>
                  </a:cubicBezTo>
                  <a:cubicBezTo>
                    <a:pt x="146" y="80"/>
                    <a:pt x="148" y="87"/>
                    <a:pt x="148" y="89"/>
                  </a:cubicBezTo>
                  <a:cubicBezTo>
                    <a:pt x="147" y="92"/>
                    <a:pt x="148" y="93"/>
                    <a:pt x="150" y="93"/>
                  </a:cubicBezTo>
                  <a:cubicBezTo>
                    <a:pt x="152" y="94"/>
                    <a:pt x="154" y="95"/>
                    <a:pt x="154" y="97"/>
                  </a:cubicBezTo>
                  <a:cubicBezTo>
                    <a:pt x="151" y="99"/>
                    <a:pt x="147" y="101"/>
                    <a:pt x="144" y="102"/>
                  </a:cubicBezTo>
                  <a:cubicBezTo>
                    <a:pt x="144" y="101"/>
                    <a:pt x="145" y="99"/>
                    <a:pt x="144" y="97"/>
                  </a:cubicBezTo>
                  <a:cubicBezTo>
                    <a:pt x="141" y="96"/>
                    <a:pt x="143" y="94"/>
                    <a:pt x="140" y="95"/>
                  </a:cubicBezTo>
                  <a:cubicBezTo>
                    <a:pt x="141" y="101"/>
                    <a:pt x="136" y="100"/>
                    <a:pt x="133" y="103"/>
                  </a:cubicBezTo>
                  <a:cubicBezTo>
                    <a:pt x="132" y="101"/>
                    <a:pt x="131" y="100"/>
                    <a:pt x="134" y="100"/>
                  </a:cubicBezTo>
                  <a:cubicBezTo>
                    <a:pt x="133" y="96"/>
                    <a:pt x="130" y="98"/>
                    <a:pt x="129" y="98"/>
                  </a:cubicBezTo>
                  <a:cubicBezTo>
                    <a:pt x="128" y="99"/>
                    <a:pt x="127" y="99"/>
                    <a:pt x="126" y="100"/>
                  </a:cubicBezTo>
                  <a:cubicBezTo>
                    <a:pt x="127" y="102"/>
                    <a:pt x="126" y="105"/>
                    <a:pt x="124" y="106"/>
                  </a:cubicBezTo>
                  <a:cubicBezTo>
                    <a:pt x="124" y="107"/>
                    <a:pt x="124" y="107"/>
                    <a:pt x="124" y="107"/>
                  </a:cubicBezTo>
                  <a:cubicBezTo>
                    <a:pt x="128" y="108"/>
                    <a:pt x="135" y="112"/>
                    <a:pt x="138" y="108"/>
                  </a:cubicBezTo>
                  <a:cubicBezTo>
                    <a:pt x="137" y="110"/>
                    <a:pt x="137" y="110"/>
                    <a:pt x="137" y="110"/>
                  </a:cubicBezTo>
                  <a:cubicBezTo>
                    <a:pt x="140" y="111"/>
                    <a:pt x="142" y="109"/>
                    <a:pt x="145" y="107"/>
                  </a:cubicBezTo>
                  <a:cubicBezTo>
                    <a:pt x="147" y="105"/>
                    <a:pt x="148" y="104"/>
                    <a:pt x="151" y="107"/>
                  </a:cubicBezTo>
                  <a:cubicBezTo>
                    <a:pt x="151" y="110"/>
                    <a:pt x="152" y="108"/>
                    <a:pt x="153" y="112"/>
                  </a:cubicBezTo>
                  <a:cubicBezTo>
                    <a:pt x="154" y="110"/>
                    <a:pt x="155" y="109"/>
                    <a:pt x="156" y="107"/>
                  </a:cubicBezTo>
                  <a:cubicBezTo>
                    <a:pt x="156" y="109"/>
                    <a:pt x="156" y="109"/>
                    <a:pt x="156" y="109"/>
                  </a:cubicBezTo>
                  <a:cubicBezTo>
                    <a:pt x="158" y="108"/>
                    <a:pt x="160" y="107"/>
                    <a:pt x="162" y="106"/>
                  </a:cubicBezTo>
                  <a:cubicBezTo>
                    <a:pt x="162" y="107"/>
                    <a:pt x="162" y="107"/>
                    <a:pt x="162" y="107"/>
                  </a:cubicBezTo>
                  <a:cubicBezTo>
                    <a:pt x="163" y="102"/>
                    <a:pt x="164" y="98"/>
                    <a:pt x="164" y="95"/>
                  </a:cubicBezTo>
                  <a:cubicBezTo>
                    <a:pt x="164" y="94"/>
                    <a:pt x="163" y="93"/>
                    <a:pt x="163" y="92"/>
                  </a:cubicBezTo>
                  <a:cubicBezTo>
                    <a:pt x="164" y="90"/>
                    <a:pt x="164" y="90"/>
                    <a:pt x="165" y="90"/>
                  </a:cubicBezTo>
                  <a:cubicBezTo>
                    <a:pt x="165" y="90"/>
                    <a:pt x="165" y="90"/>
                    <a:pt x="165" y="90"/>
                  </a:cubicBezTo>
                  <a:cubicBezTo>
                    <a:pt x="165" y="90"/>
                    <a:pt x="165" y="90"/>
                    <a:pt x="165" y="90"/>
                  </a:cubicBezTo>
                  <a:cubicBezTo>
                    <a:pt x="166" y="90"/>
                    <a:pt x="169" y="91"/>
                    <a:pt x="171" y="91"/>
                  </a:cubicBezTo>
                  <a:cubicBezTo>
                    <a:pt x="169" y="92"/>
                    <a:pt x="168" y="94"/>
                    <a:pt x="166" y="95"/>
                  </a:cubicBezTo>
                  <a:cubicBezTo>
                    <a:pt x="167" y="98"/>
                    <a:pt x="169" y="100"/>
                    <a:pt x="173" y="101"/>
                  </a:cubicBezTo>
                  <a:cubicBezTo>
                    <a:pt x="172" y="101"/>
                    <a:pt x="173" y="104"/>
                    <a:pt x="174" y="103"/>
                  </a:cubicBezTo>
                  <a:cubicBezTo>
                    <a:pt x="174" y="102"/>
                    <a:pt x="176" y="100"/>
                    <a:pt x="174" y="98"/>
                  </a:cubicBezTo>
                  <a:cubicBezTo>
                    <a:pt x="178" y="94"/>
                    <a:pt x="187" y="99"/>
                    <a:pt x="192" y="91"/>
                  </a:cubicBezTo>
                  <a:cubicBezTo>
                    <a:pt x="189" y="96"/>
                    <a:pt x="198" y="93"/>
                    <a:pt x="193" y="96"/>
                  </a:cubicBezTo>
                  <a:cubicBezTo>
                    <a:pt x="198" y="100"/>
                    <a:pt x="194" y="90"/>
                    <a:pt x="199" y="90"/>
                  </a:cubicBezTo>
                  <a:cubicBezTo>
                    <a:pt x="199" y="91"/>
                    <a:pt x="196" y="90"/>
                    <a:pt x="197" y="94"/>
                  </a:cubicBezTo>
                  <a:cubicBezTo>
                    <a:pt x="204" y="93"/>
                    <a:pt x="205" y="82"/>
                    <a:pt x="213" y="82"/>
                  </a:cubicBezTo>
                  <a:cubicBezTo>
                    <a:pt x="214" y="85"/>
                    <a:pt x="214" y="85"/>
                    <a:pt x="214" y="85"/>
                  </a:cubicBezTo>
                  <a:lnTo>
                    <a:pt x="218" y="83"/>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42"/>
            <p:cNvSpPr>
              <a:spLocks/>
            </p:cNvSpPr>
            <p:nvPr/>
          </p:nvSpPr>
          <p:spPr bwMode="auto">
            <a:xfrm>
              <a:off x="1934" y="1605"/>
              <a:ext cx="158" cy="70"/>
            </a:xfrm>
            <a:custGeom>
              <a:avLst/>
              <a:gdLst>
                <a:gd name="T0" fmla="*/ 18 w 70"/>
                <a:gd name="T1" fmla="*/ 18 h 31"/>
                <a:gd name="T2" fmla="*/ 12 w 70"/>
                <a:gd name="T3" fmla="*/ 17 h 31"/>
                <a:gd name="T4" fmla="*/ 13 w 70"/>
                <a:gd name="T5" fmla="*/ 13 h 31"/>
                <a:gd name="T6" fmla="*/ 11 w 70"/>
                <a:gd name="T7" fmla="*/ 20 h 31"/>
                <a:gd name="T8" fmla="*/ 15 w 70"/>
                <a:gd name="T9" fmla="*/ 8 h 31"/>
                <a:gd name="T10" fmla="*/ 5 w 70"/>
                <a:gd name="T11" fmla="*/ 13 h 31"/>
                <a:gd name="T12" fmla="*/ 8 w 70"/>
                <a:gd name="T13" fmla="*/ 16 h 31"/>
                <a:gd name="T14" fmla="*/ 1 w 70"/>
                <a:gd name="T15" fmla="*/ 20 h 31"/>
                <a:gd name="T16" fmla="*/ 1 w 70"/>
                <a:gd name="T17" fmla="*/ 26 h 31"/>
                <a:gd name="T18" fmla="*/ 1 w 70"/>
                <a:gd name="T19" fmla="*/ 27 h 31"/>
                <a:gd name="T20" fmla="*/ 0 w 70"/>
                <a:gd name="T21" fmla="*/ 27 h 31"/>
                <a:gd name="T22" fmla="*/ 1 w 70"/>
                <a:gd name="T23" fmla="*/ 27 h 31"/>
                <a:gd name="T24" fmla="*/ 1 w 70"/>
                <a:gd name="T25" fmla="*/ 29 h 31"/>
                <a:gd name="T26" fmla="*/ 8 w 70"/>
                <a:gd name="T27" fmla="*/ 31 h 31"/>
                <a:gd name="T28" fmla="*/ 15 w 70"/>
                <a:gd name="T29" fmla="*/ 26 h 31"/>
                <a:gd name="T30" fmla="*/ 18 w 70"/>
                <a:gd name="T31" fmla="*/ 25 h 31"/>
                <a:gd name="T32" fmla="*/ 19 w 70"/>
                <a:gd name="T33" fmla="*/ 25 h 31"/>
                <a:gd name="T34" fmla="*/ 18 w 70"/>
                <a:gd name="T35" fmla="*/ 29 h 31"/>
                <a:gd name="T36" fmla="*/ 22 w 70"/>
                <a:gd name="T37" fmla="*/ 25 h 31"/>
                <a:gd name="T38" fmla="*/ 31 w 70"/>
                <a:gd name="T39" fmla="*/ 24 h 31"/>
                <a:gd name="T40" fmla="*/ 32 w 70"/>
                <a:gd name="T41" fmla="*/ 25 h 31"/>
                <a:gd name="T42" fmla="*/ 32 w 70"/>
                <a:gd name="T43" fmla="*/ 24 h 31"/>
                <a:gd name="T44" fmla="*/ 70 w 70"/>
                <a:gd name="T45" fmla="*/ 21 h 31"/>
                <a:gd name="T46" fmla="*/ 65 w 70"/>
                <a:gd name="T47" fmla="*/ 18 h 31"/>
                <a:gd name="T48" fmla="*/ 62 w 70"/>
                <a:gd name="T49" fmla="*/ 12 h 31"/>
                <a:gd name="T50" fmla="*/ 66 w 70"/>
                <a:gd name="T51" fmla="*/ 12 h 31"/>
                <a:gd name="T52" fmla="*/ 65 w 70"/>
                <a:gd name="T53" fmla="*/ 4 h 31"/>
                <a:gd name="T54" fmla="*/ 55 w 70"/>
                <a:gd name="T55" fmla="*/ 12 h 31"/>
                <a:gd name="T56" fmla="*/ 53 w 70"/>
                <a:gd name="T57" fmla="*/ 7 h 31"/>
                <a:gd name="T58" fmla="*/ 54 w 70"/>
                <a:gd name="T59" fmla="*/ 6 h 31"/>
                <a:gd name="T60" fmla="*/ 47 w 70"/>
                <a:gd name="T61" fmla="*/ 8 h 31"/>
                <a:gd name="T62" fmla="*/ 47 w 70"/>
                <a:gd name="T63" fmla="*/ 4 h 31"/>
                <a:gd name="T64" fmla="*/ 38 w 70"/>
                <a:gd name="T65" fmla="*/ 8 h 31"/>
                <a:gd name="T66" fmla="*/ 38 w 70"/>
                <a:gd name="T67" fmla="*/ 8 h 31"/>
                <a:gd name="T68" fmla="*/ 26 w 70"/>
                <a:gd name="T69" fmla="*/ 12 h 31"/>
                <a:gd name="T70" fmla="*/ 29 w 70"/>
                <a:gd name="T71" fmla="*/ 6 h 31"/>
                <a:gd name="T72" fmla="*/ 24 w 70"/>
                <a:gd name="T73" fmla="*/ 10 h 31"/>
                <a:gd name="T74" fmla="*/ 25 w 70"/>
                <a:gd name="T75" fmla="*/ 5 h 31"/>
                <a:gd name="T76" fmla="*/ 16 w 70"/>
                <a:gd name="T77" fmla="*/ 13 h 31"/>
                <a:gd name="T78" fmla="*/ 18 w 70"/>
                <a:gd name="T7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31">
                  <a:moveTo>
                    <a:pt x="18" y="18"/>
                  </a:moveTo>
                  <a:cubicBezTo>
                    <a:pt x="17" y="21"/>
                    <a:pt x="13" y="20"/>
                    <a:pt x="12" y="17"/>
                  </a:cubicBezTo>
                  <a:cubicBezTo>
                    <a:pt x="13" y="16"/>
                    <a:pt x="15" y="15"/>
                    <a:pt x="13" y="13"/>
                  </a:cubicBezTo>
                  <a:cubicBezTo>
                    <a:pt x="11" y="20"/>
                    <a:pt x="11" y="20"/>
                    <a:pt x="11" y="20"/>
                  </a:cubicBezTo>
                  <a:cubicBezTo>
                    <a:pt x="6" y="16"/>
                    <a:pt x="13" y="11"/>
                    <a:pt x="15" y="8"/>
                  </a:cubicBezTo>
                  <a:cubicBezTo>
                    <a:pt x="11" y="8"/>
                    <a:pt x="10" y="13"/>
                    <a:pt x="5" y="13"/>
                  </a:cubicBezTo>
                  <a:cubicBezTo>
                    <a:pt x="6" y="14"/>
                    <a:pt x="8" y="15"/>
                    <a:pt x="8" y="16"/>
                  </a:cubicBezTo>
                  <a:cubicBezTo>
                    <a:pt x="9" y="21"/>
                    <a:pt x="4" y="20"/>
                    <a:pt x="1" y="20"/>
                  </a:cubicBezTo>
                  <a:cubicBezTo>
                    <a:pt x="4" y="22"/>
                    <a:pt x="3" y="24"/>
                    <a:pt x="1" y="26"/>
                  </a:cubicBezTo>
                  <a:cubicBezTo>
                    <a:pt x="1" y="26"/>
                    <a:pt x="1" y="26"/>
                    <a:pt x="1" y="27"/>
                  </a:cubicBezTo>
                  <a:cubicBezTo>
                    <a:pt x="0" y="27"/>
                    <a:pt x="0" y="27"/>
                    <a:pt x="0" y="27"/>
                  </a:cubicBezTo>
                  <a:cubicBezTo>
                    <a:pt x="1" y="27"/>
                    <a:pt x="1" y="27"/>
                    <a:pt x="1" y="27"/>
                  </a:cubicBezTo>
                  <a:cubicBezTo>
                    <a:pt x="1" y="28"/>
                    <a:pt x="1" y="29"/>
                    <a:pt x="1" y="29"/>
                  </a:cubicBezTo>
                  <a:cubicBezTo>
                    <a:pt x="4" y="28"/>
                    <a:pt x="6" y="31"/>
                    <a:pt x="8" y="31"/>
                  </a:cubicBezTo>
                  <a:cubicBezTo>
                    <a:pt x="5" y="24"/>
                    <a:pt x="14" y="29"/>
                    <a:pt x="15" y="26"/>
                  </a:cubicBezTo>
                  <a:cubicBezTo>
                    <a:pt x="18" y="25"/>
                    <a:pt x="18" y="25"/>
                    <a:pt x="18" y="25"/>
                  </a:cubicBezTo>
                  <a:cubicBezTo>
                    <a:pt x="19" y="25"/>
                    <a:pt x="19" y="25"/>
                    <a:pt x="19" y="25"/>
                  </a:cubicBezTo>
                  <a:cubicBezTo>
                    <a:pt x="19" y="26"/>
                    <a:pt x="19" y="27"/>
                    <a:pt x="18" y="29"/>
                  </a:cubicBezTo>
                  <a:cubicBezTo>
                    <a:pt x="19" y="27"/>
                    <a:pt x="22" y="27"/>
                    <a:pt x="22" y="25"/>
                  </a:cubicBezTo>
                  <a:cubicBezTo>
                    <a:pt x="31" y="24"/>
                    <a:pt x="31" y="24"/>
                    <a:pt x="31" y="24"/>
                  </a:cubicBezTo>
                  <a:cubicBezTo>
                    <a:pt x="31" y="24"/>
                    <a:pt x="31" y="25"/>
                    <a:pt x="32" y="25"/>
                  </a:cubicBezTo>
                  <a:cubicBezTo>
                    <a:pt x="32" y="25"/>
                    <a:pt x="32" y="24"/>
                    <a:pt x="32" y="24"/>
                  </a:cubicBezTo>
                  <a:cubicBezTo>
                    <a:pt x="45" y="23"/>
                    <a:pt x="58" y="22"/>
                    <a:pt x="70" y="21"/>
                  </a:cubicBezTo>
                  <a:cubicBezTo>
                    <a:pt x="68" y="20"/>
                    <a:pt x="67" y="19"/>
                    <a:pt x="65" y="18"/>
                  </a:cubicBezTo>
                  <a:cubicBezTo>
                    <a:pt x="67" y="13"/>
                    <a:pt x="61" y="17"/>
                    <a:pt x="62" y="12"/>
                  </a:cubicBezTo>
                  <a:cubicBezTo>
                    <a:pt x="63" y="10"/>
                    <a:pt x="65" y="11"/>
                    <a:pt x="66" y="12"/>
                  </a:cubicBezTo>
                  <a:cubicBezTo>
                    <a:pt x="67" y="9"/>
                    <a:pt x="65" y="7"/>
                    <a:pt x="65" y="4"/>
                  </a:cubicBezTo>
                  <a:cubicBezTo>
                    <a:pt x="60" y="2"/>
                    <a:pt x="60" y="13"/>
                    <a:pt x="55" y="12"/>
                  </a:cubicBezTo>
                  <a:cubicBezTo>
                    <a:pt x="55" y="9"/>
                    <a:pt x="56" y="6"/>
                    <a:pt x="53" y="7"/>
                  </a:cubicBezTo>
                  <a:cubicBezTo>
                    <a:pt x="54" y="6"/>
                    <a:pt x="54" y="6"/>
                    <a:pt x="54" y="6"/>
                  </a:cubicBezTo>
                  <a:cubicBezTo>
                    <a:pt x="49" y="10"/>
                    <a:pt x="49" y="0"/>
                    <a:pt x="47" y="8"/>
                  </a:cubicBezTo>
                  <a:cubicBezTo>
                    <a:pt x="47" y="4"/>
                    <a:pt x="47" y="4"/>
                    <a:pt x="47" y="4"/>
                  </a:cubicBezTo>
                  <a:cubicBezTo>
                    <a:pt x="45" y="7"/>
                    <a:pt x="40" y="8"/>
                    <a:pt x="38" y="8"/>
                  </a:cubicBezTo>
                  <a:cubicBezTo>
                    <a:pt x="38" y="8"/>
                    <a:pt x="38" y="8"/>
                    <a:pt x="38" y="8"/>
                  </a:cubicBezTo>
                  <a:cubicBezTo>
                    <a:pt x="31" y="13"/>
                    <a:pt x="34" y="9"/>
                    <a:pt x="26" y="12"/>
                  </a:cubicBezTo>
                  <a:cubicBezTo>
                    <a:pt x="29" y="6"/>
                    <a:pt x="29" y="6"/>
                    <a:pt x="29" y="6"/>
                  </a:cubicBezTo>
                  <a:cubicBezTo>
                    <a:pt x="26" y="5"/>
                    <a:pt x="26" y="10"/>
                    <a:pt x="24" y="10"/>
                  </a:cubicBezTo>
                  <a:cubicBezTo>
                    <a:pt x="24" y="9"/>
                    <a:pt x="24" y="6"/>
                    <a:pt x="25" y="5"/>
                  </a:cubicBezTo>
                  <a:cubicBezTo>
                    <a:pt x="16" y="13"/>
                    <a:pt x="16" y="13"/>
                    <a:pt x="16" y="13"/>
                  </a:cubicBezTo>
                  <a:cubicBezTo>
                    <a:pt x="14" y="17"/>
                    <a:pt x="17" y="16"/>
                    <a:pt x="18" y="18"/>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43"/>
            <p:cNvSpPr>
              <a:spLocks/>
            </p:cNvSpPr>
            <p:nvPr/>
          </p:nvSpPr>
          <p:spPr bwMode="auto">
            <a:xfrm>
              <a:off x="2689" y="1846"/>
              <a:ext cx="161" cy="129"/>
            </a:xfrm>
            <a:custGeom>
              <a:avLst/>
              <a:gdLst>
                <a:gd name="T0" fmla="*/ 52 w 71"/>
                <a:gd name="T1" fmla="*/ 23 h 57"/>
                <a:gd name="T2" fmla="*/ 57 w 71"/>
                <a:gd name="T3" fmla="*/ 30 h 57"/>
                <a:gd name="T4" fmla="*/ 62 w 71"/>
                <a:gd name="T5" fmla="*/ 24 h 57"/>
                <a:gd name="T6" fmla="*/ 57 w 71"/>
                <a:gd name="T7" fmla="*/ 21 h 57"/>
                <a:gd name="T8" fmla="*/ 52 w 71"/>
                <a:gd name="T9" fmla="*/ 17 h 57"/>
                <a:gd name="T10" fmla="*/ 61 w 71"/>
                <a:gd name="T11" fmla="*/ 11 h 57"/>
                <a:gd name="T12" fmla="*/ 62 w 71"/>
                <a:gd name="T13" fmla="*/ 15 h 57"/>
                <a:gd name="T14" fmla="*/ 59 w 71"/>
                <a:gd name="T15" fmla="*/ 21 h 57"/>
                <a:gd name="T16" fmla="*/ 62 w 71"/>
                <a:gd name="T17" fmla="*/ 15 h 57"/>
                <a:gd name="T18" fmla="*/ 67 w 71"/>
                <a:gd name="T19" fmla="*/ 12 h 57"/>
                <a:gd name="T20" fmla="*/ 71 w 71"/>
                <a:gd name="T21" fmla="*/ 14 h 57"/>
                <a:gd name="T22" fmla="*/ 69 w 71"/>
                <a:gd name="T23" fmla="*/ 7 h 57"/>
                <a:gd name="T24" fmla="*/ 68 w 71"/>
                <a:gd name="T25" fmla="*/ 7 h 57"/>
                <a:gd name="T26" fmla="*/ 68 w 71"/>
                <a:gd name="T27" fmla="*/ 6 h 57"/>
                <a:gd name="T28" fmla="*/ 67 w 71"/>
                <a:gd name="T29" fmla="*/ 4 h 57"/>
                <a:gd name="T30" fmla="*/ 67 w 71"/>
                <a:gd name="T31" fmla="*/ 3 h 57"/>
                <a:gd name="T32" fmla="*/ 66 w 71"/>
                <a:gd name="T33" fmla="*/ 2 h 57"/>
                <a:gd name="T34" fmla="*/ 65 w 71"/>
                <a:gd name="T35" fmla="*/ 0 h 57"/>
                <a:gd name="T36" fmla="*/ 66 w 71"/>
                <a:gd name="T37" fmla="*/ 3 h 57"/>
                <a:gd name="T38" fmla="*/ 65 w 71"/>
                <a:gd name="T39" fmla="*/ 2 h 57"/>
                <a:gd name="T40" fmla="*/ 66 w 71"/>
                <a:gd name="T41" fmla="*/ 8 h 57"/>
                <a:gd name="T42" fmla="*/ 64 w 71"/>
                <a:gd name="T43" fmla="*/ 7 h 57"/>
                <a:gd name="T44" fmla="*/ 65 w 71"/>
                <a:gd name="T45" fmla="*/ 6 h 57"/>
                <a:gd name="T46" fmla="*/ 60 w 71"/>
                <a:gd name="T47" fmla="*/ 8 h 57"/>
                <a:gd name="T48" fmla="*/ 60 w 71"/>
                <a:gd name="T49" fmla="*/ 5 h 57"/>
                <a:gd name="T50" fmla="*/ 51 w 71"/>
                <a:gd name="T51" fmla="*/ 14 h 57"/>
                <a:gd name="T52" fmla="*/ 53 w 71"/>
                <a:gd name="T53" fmla="*/ 7 h 57"/>
                <a:gd name="T54" fmla="*/ 44 w 71"/>
                <a:gd name="T55" fmla="*/ 13 h 57"/>
                <a:gd name="T56" fmla="*/ 34 w 71"/>
                <a:gd name="T57" fmla="*/ 13 h 57"/>
                <a:gd name="T58" fmla="*/ 35 w 71"/>
                <a:gd name="T59" fmla="*/ 15 h 57"/>
                <a:gd name="T60" fmla="*/ 30 w 71"/>
                <a:gd name="T61" fmla="*/ 11 h 57"/>
                <a:gd name="T62" fmla="*/ 14 w 71"/>
                <a:gd name="T63" fmla="*/ 16 h 57"/>
                <a:gd name="T64" fmla="*/ 0 w 71"/>
                <a:gd name="T65" fmla="*/ 49 h 57"/>
                <a:gd name="T66" fmla="*/ 3 w 71"/>
                <a:gd name="T67" fmla="*/ 47 h 57"/>
                <a:gd name="T68" fmla="*/ 4 w 71"/>
                <a:gd name="T69" fmla="*/ 56 h 57"/>
                <a:gd name="T70" fmla="*/ 9 w 71"/>
                <a:gd name="T71" fmla="*/ 48 h 57"/>
                <a:gd name="T72" fmla="*/ 13 w 71"/>
                <a:gd name="T73" fmla="*/ 57 h 57"/>
                <a:gd name="T74" fmla="*/ 37 w 71"/>
                <a:gd name="T75" fmla="*/ 24 h 57"/>
                <a:gd name="T76" fmla="*/ 42 w 71"/>
                <a:gd name="T77" fmla="*/ 26 h 57"/>
                <a:gd name="T78" fmla="*/ 47 w 71"/>
                <a:gd name="T79" fmla="*/ 25 h 57"/>
                <a:gd name="T80" fmla="*/ 51 w 71"/>
                <a:gd name="T81" fmla="*/ 24 h 57"/>
                <a:gd name="T82" fmla="*/ 49 w 71"/>
                <a:gd name="T83" fmla="*/ 30 h 57"/>
                <a:gd name="T84" fmla="*/ 44 w 71"/>
                <a:gd name="T85" fmla="*/ 33 h 57"/>
                <a:gd name="T86" fmla="*/ 48 w 71"/>
                <a:gd name="T87" fmla="*/ 32 h 57"/>
                <a:gd name="T88" fmla="*/ 53 w 71"/>
                <a:gd name="T89" fmla="*/ 31 h 57"/>
                <a:gd name="T90" fmla="*/ 52 w 71"/>
                <a:gd name="T91"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57">
                  <a:moveTo>
                    <a:pt x="52" y="23"/>
                  </a:moveTo>
                  <a:cubicBezTo>
                    <a:pt x="65" y="19"/>
                    <a:pt x="51" y="30"/>
                    <a:pt x="57" y="30"/>
                  </a:cubicBezTo>
                  <a:cubicBezTo>
                    <a:pt x="60" y="29"/>
                    <a:pt x="60" y="25"/>
                    <a:pt x="62" y="24"/>
                  </a:cubicBezTo>
                  <a:cubicBezTo>
                    <a:pt x="58" y="26"/>
                    <a:pt x="58" y="24"/>
                    <a:pt x="57" y="21"/>
                  </a:cubicBezTo>
                  <a:cubicBezTo>
                    <a:pt x="57" y="18"/>
                    <a:pt x="57" y="15"/>
                    <a:pt x="52" y="17"/>
                  </a:cubicBezTo>
                  <a:cubicBezTo>
                    <a:pt x="53" y="11"/>
                    <a:pt x="58" y="10"/>
                    <a:pt x="61" y="11"/>
                  </a:cubicBezTo>
                  <a:cubicBezTo>
                    <a:pt x="63" y="13"/>
                    <a:pt x="62" y="14"/>
                    <a:pt x="62" y="15"/>
                  </a:cubicBezTo>
                  <a:cubicBezTo>
                    <a:pt x="61" y="17"/>
                    <a:pt x="59" y="18"/>
                    <a:pt x="59" y="21"/>
                  </a:cubicBezTo>
                  <a:cubicBezTo>
                    <a:pt x="63" y="19"/>
                    <a:pt x="62" y="18"/>
                    <a:pt x="62" y="15"/>
                  </a:cubicBezTo>
                  <a:cubicBezTo>
                    <a:pt x="65" y="15"/>
                    <a:pt x="66" y="13"/>
                    <a:pt x="67" y="12"/>
                  </a:cubicBezTo>
                  <a:cubicBezTo>
                    <a:pt x="68" y="11"/>
                    <a:pt x="69" y="10"/>
                    <a:pt x="71" y="14"/>
                  </a:cubicBezTo>
                  <a:cubicBezTo>
                    <a:pt x="71" y="12"/>
                    <a:pt x="70" y="10"/>
                    <a:pt x="69" y="7"/>
                  </a:cubicBezTo>
                  <a:cubicBezTo>
                    <a:pt x="68" y="7"/>
                    <a:pt x="68" y="7"/>
                    <a:pt x="68" y="7"/>
                  </a:cubicBezTo>
                  <a:cubicBezTo>
                    <a:pt x="68" y="6"/>
                    <a:pt x="68" y="6"/>
                    <a:pt x="68" y="6"/>
                  </a:cubicBezTo>
                  <a:cubicBezTo>
                    <a:pt x="67" y="4"/>
                    <a:pt x="67" y="4"/>
                    <a:pt x="67" y="4"/>
                  </a:cubicBezTo>
                  <a:cubicBezTo>
                    <a:pt x="67" y="3"/>
                    <a:pt x="67" y="3"/>
                    <a:pt x="67" y="3"/>
                  </a:cubicBezTo>
                  <a:cubicBezTo>
                    <a:pt x="66" y="2"/>
                    <a:pt x="66" y="2"/>
                    <a:pt x="66" y="2"/>
                  </a:cubicBezTo>
                  <a:cubicBezTo>
                    <a:pt x="66" y="2"/>
                    <a:pt x="66" y="1"/>
                    <a:pt x="65" y="0"/>
                  </a:cubicBezTo>
                  <a:cubicBezTo>
                    <a:pt x="66" y="1"/>
                    <a:pt x="66" y="2"/>
                    <a:pt x="66" y="3"/>
                  </a:cubicBezTo>
                  <a:cubicBezTo>
                    <a:pt x="66" y="2"/>
                    <a:pt x="66" y="2"/>
                    <a:pt x="65" y="2"/>
                  </a:cubicBezTo>
                  <a:cubicBezTo>
                    <a:pt x="67" y="3"/>
                    <a:pt x="67" y="7"/>
                    <a:pt x="66" y="8"/>
                  </a:cubicBezTo>
                  <a:cubicBezTo>
                    <a:pt x="66" y="8"/>
                    <a:pt x="64" y="9"/>
                    <a:pt x="64" y="7"/>
                  </a:cubicBezTo>
                  <a:cubicBezTo>
                    <a:pt x="65" y="7"/>
                    <a:pt x="65" y="6"/>
                    <a:pt x="65" y="6"/>
                  </a:cubicBezTo>
                  <a:cubicBezTo>
                    <a:pt x="63" y="4"/>
                    <a:pt x="63" y="10"/>
                    <a:pt x="60" y="8"/>
                  </a:cubicBezTo>
                  <a:cubicBezTo>
                    <a:pt x="59" y="7"/>
                    <a:pt x="60" y="6"/>
                    <a:pt x="60" y="5"/>
                  </a:cubicBezTo>
                  <a:cubicBezTo>
                    <a:pt x="58" y="9"/>
                    <a:pt x="56" y="10"/>
                    <a:pt x="51" y="14"/>
                  </a:cubicBezTo>
                  <a:cubicBezTo>
                    <a:pt x="53" y="7"/>
                    <a:pt x="53" y="7"/>
                    <a:pt x="53" y="7"/>
                  </a:cubicBezTo>
                  <a:cubicBezTo>
                    <a:pt x="52" y="11"/>
                    <a:pt x="48" y="13"/>
                    <a:pt x="44" y="13"/>
                  </a:cubicBezTo>
                  <a:cubicBezTo>
                    <a:pt x="40" y="14"/>
                    <a:pt x="37" y="14"/>
                    <a:pt x="34" y="13"/>
                  </a:cubicBezTo>
                  <a:cubicBezTo>
                    <a:pt x="35" y="14"/>
                    <a:pt x="36" y="14"/>
                    <a:pt x="35" y="15"/>
                  </a:cubicBezTo>
                  <a:cubicBezTo>
                    <a:pt x="33" y="17"/>
                    <a:pt x="29" y="14"/>
                    <a:pt x="30" y="11"/>
                  </a:cubicBezTo>
                  <a:cubicBezTo>
                    <a:pt x="28" y="16"/>
                    <a:pt x="17" y="9"/>
                    <a:pt x="14" y="16"/>
                  </a:cubicBezTo>
                  <a:cubicBezTo>
                    <a:pt x="10" y="27"/>
                    <a:pt x="5" y="38"/>
                    <a:pt x="0" y="49"/>
                  </a:cubicBezTo>
                  <a:cubicBezTo>
                    <a:pt x="1" y="48"/>
                    <a:pt x="2" y="48"/>
                    <a:pt x="3" y="47"/>
                  </a:cubicBezTo>
                  <a:cubicBezTo>
                    <a:pt x="5" y="52"/>
                    <a:pt x="6" y="51"/>
                    <a:pt x="4" y="56"/>
                  </a:cubicBezTo>
                  <a:cubicBezTo>
                    <a:pt x="7" y="53"/>
                    <a:pt x="5" y="49"/>
                    <a:pt x="9" y="48"/>
                  </a:cubicBezTo>
                  <a:cubicBezTo>
                    <a:pt x="8" y="51"/>
                    <a:pt x="9" y="57"/>
                    <a:pt x="13" y="57"/>
                  </a:cubicBezTo>
                  <a:cubicBezTo>
                    <a:pt x="24" y="49"/>
                    <a:pt x="28" y="33"/>
                    <a:pt x="37" y="24"/>
                  </a:cubicBezTo>
                  <a:cubicBezTo>
                    <a:pt x="37" y="26"/>
                    <a:pt x="40" y="26"/>
                    <a:pt x="42" y="26"/>
                  </a:cubicBezTo>
                  <a:cubicBezTo>
                    <a:pt x="43" y="26"/>
                    <a:pt x="45" y="25"/>
                    <a:pt x="47" y="25"/>
                  </a:cubicBezTo>
                  <a:cubicBezTo>
                    <a:pt x="49" y="25"/>
                    <a:pt x="50" y="24"/>
                    <a:pt x="51" y="24"/>
                  </a:cubicBezTo>
                  <a:cubicBezTo>
                    <a:pt x="51" y="27"/>
                    <a:pt x="50" y="28"/>
                    <a:pt x="49" y="30"/>
                  </a:cubicBezTo>
                  <a:cubicBezTo>
                    <a:pt x="47" y="31"/>
                    <a:pt x="45" y="32"/>
                    <a:pt x="44" y="33"/>
                  </a:cubicBezTo>
                  <a:cubicBezTo>
                    <a:pt x="45" y="32"/>
                    <a:pt x="46" y="32"/>
                    <a:pt x="48" y="32"/>
                  </a:cubicBezTo>
                  <a:cubicBezTo>
                    <a:pt x="53" y="31"/>
                    <a:pt x="53" y="31"/>
                    <a:pt x="53" y="31"/>
                  </a:cubicBezTo>
                  <a:lnTo>
                    <a:pt x="52" y="23"/>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444"/>
            <p:cNvSpPr>
              <a:spLocks/>
            </p:cNvSpPr>
            <p:nvPr/>
          </p:nvSpPr>
          <p:spPr bwMode="auto">
            <a:xfrm>
              <a:off x="1659" y="1839"/>
              <a:ext cx="1709" cy="422"/>
            </a:xfrm>
            <a:custGeom>
              <a:avLst/>
              <a:gdLst>
                <a:gd name="T0" fmla="*/ 460 w 753"/>
                <a:gd name="T1" fmla="*/ 70 h 186"/>
                <a:gd name="T2" fmla="*/ 505 w 753"/>
                <a:gd name="T3" fmla="*/ 58 h 186"/>
                <a:gd name="T4" fmla="*/ 550 w 753"/>
                <a:gd name="T5" fmla="*/ 51 h 186"/>
                <a:gd name="T6" fmla="*/ 572 w 753"/>
                <a:gd name="T7" fmla="*/ 17 h 186"/>
                <a:gd name="T8" fmla="*/ 592 w 753"/>
                <a:gd name="T9" fmla="*/ 6 h 186"/>
                <a:gd name="T10" fmla="*/ 683 w 753"/>
                <a:gd name="T11" fmla="*/ 15 h 186"/>
                <a:gd name="T12" fmla="*/ 740 w 753"/>
                <a:gd name="T13" fmla="*/ 49 h 186"/>
                <a:gd name="T14" fmla="*/ 713 w 753"/>
                <a:gd name="T15" fmla="*/ 55 h 186"/>
                <a:gd name="T16" fmla="*/ 659 w 753"/>
                <a:gd name="T17" fmla="*/ 32 h 186"/>
                <a:gd name="T18" fmla="*/ 631 w 753"/>
                <a:gd name="T19" fmla="*/ 31 h 186"/>
                <a:gd name="T20" fmla="*/ 609 w 753"/>
                <a:gd name="T21" fmla="*/ 47 h 186"/>
                <a:gd name="T22" fmla="*/ 601 w 753"/>
                <a:gd name="T23" fmla="*/ 60 h 186"/>
                <a:gd name="T24" fmla="*/ 565 w 753"/>
                <a:gd name="T25" fmla="*/ 94 h 186"/>
                <a:gd name="T26" fmla="*/ 516 w 753"/>
                <a:gd name="T27" fmla="*/ 106 h 186"/>
                <a:gd name="T28" fmla="*/ 475 w 753"/>
                <a:gd name="T29" fmla="*/ 121 h 186"/>
                <a:gd name="T30" fmla="*/ 442 w 753"/>
                <a:gd name="T31" fmla="*/ 131 h 186"/>
                <a:gd name="T32" fmla="*/ 457 w 753"/>
                <a:gd name="T33" fmla="*/ 128 h 186"/>
                <a:gd name="T34" fmla="*/ 474 w 753"/>
                <a:gd name="T35" fmla="*/ 129 h 186"/>
                <a:gd name="T36" fmla="*/ 427 w 753"/>
                <a:gd name="T37" fmla="*/ 152 h 186"/>
                <a:gd name="T38" fmla="*/ 422 w 753"/>
                <a:gd name="T39" fmla="*/ 131 h 186"/>
                <a:gd name="T40" fmla="*/ 392 w 753"/>
                <a:gd name="T41" fmla="*/ 135 h 186"/>
                <a:gd name="T42" fmla="*/ 358 w 753"/>
                <a:gd name="T43" fmla="*/ 148 h 186"/>
                <a:gd name="T44" fmla="*/ 386 w 753"/>
                <a:gd name="T45" fmla="*/ 142 h 186"/>
                <a:gd name="T46" fmla="*/ 349 w 753"/>
                <a:gd name="T47" fmla="*/ 150 h 186"/>
                <a:gd name="T48" fmla="*/ 306 w 753"/>
                <a:gd name="T49" fmla="*/ 147 h 186"/>
                <a:gd name="T50" fmla="*/ 326 w 753"/>
                <a:gd name="T51" fmla="*/ 136 h 186"/>
                <a:gd name="T52" fmla="*/ 303 w 753"/>
                <a:gd name="T53" fmla="*/ 132 h 186"/>
                <a:gd name="T54" fmla="*/ 290 w 753"/>
                <a:gd name="T55" fmla="*/ 142 h 186"/>
                <a:gd name="T56" fmla="*/ 259 w 753"/>
                <a:gd name="T57" fmla="*/ 161 h 186"/>
                <a:gd name="T58" fmla="*/ 265 w 753"/>
                <a:gd name="T59" fmla="*/ 145 h 186"/>
                <a:gd name="T60" fmla="*/ 235 w 753"/>
                <a:gd name="T61" fmla="*/ 160 h 186"/>
                <a:gd name="T62" fmla="*/ 235 w 753"/>
                <a:gd name="T63" fmla="*/ 154 h 186"/>
                <a:gd name="T64" fmla="*/ 218 w 753"/>
                <a:gd name="T65" fmla="*/ 165 h 186"/>
                <a:gd name="T66" fmla="*/ 209 w 753"/>
                <a:gd name="T67" fmla="*/ 167 h 186"/>
                <a:gd name="T68" fmla="*/ 201 w 753"/>
                <a:gd name="T69" fmla="*/ 157 h 186"/>
                <a:gd name="T70" fmla="*/ 177 w 753"/>
                <a:gd name="T71" fmla="*/ 169 h 186"/>
                <a:gd name="T72" fmla="*/ 168 w 753"/>
                <a:gd name="T73" fmla="*/ 163 h 186"/>
                <a:gd name="T74" fmla="*/ 104 w 753"/>
                <a:gd name="T75" fmla="*/ 182 h 186"/>
                <a:gd name="T76" fmla="*/ 87 w 753"/>
                <a:gd name="T77" fmla="*/ 164 h 186"/>
                <a:gd name="T78" fmla="*/ 59 w 753"/>
                <a:gd name="T79" fmla="*/ 159 h 186"/>
                <a:gd name="T80" fmla="*/ 51 w 753"/>
                <a:gd name="T81" fmla="*/ 170 h 186"/>
                <a:gd name="T82" fmla="*/ 19 w 753"/>
                <a:gd name="T83" fmla="*/ 163 h 186"/>
                <a:gd name="T84" fmla="*/ 14 w 753"/>
                <a:gd name="T85" fmla="*/ 144 h 186"/>
                <a:gd name="T86" fmla="*/ 61 w 753"/>
                <a:gd name="T87" fmla="*/ 121 h 186"/>
                <a:gd name="T88" fmla="*/ 24 w 753"/>
                <a:gd name="T89" fmla="*/ 126 h 186"/>
                <a:gd name="T90" fmla="*/ 22 w 753"/>
                <a:gd name="T91" fmla="*/ 112 h 186"/>
                <a:gd name="T92" fmla="*/ 50 w 753"/>
                <a:gd name="T93" fmla="*/ 104 h 186"/>
                <a:gd name="T94" fmla="*/ 80 w 753"/>
                <a:gd name="T95" fmla="*/ 98 h 186"/>
                <a:gd name="T96" fmla="*/ 110 w 753"/>
                <a:gd name="T97" fmla="*/ 98 h 186"/>
                <a:gd name="T98" fmla="*/ 150 w 753"/>
                <a:gd name="T99" fmla="*/ 101 h 186"/>
                <a:gd name="T100" fmla="*/ 201 w 753"/>
                <a:gd name="T101" fmla="*/ 79 h 186"/>
                <a:gd name="T102" fmla="*/ 279 w 753"/>
                <a:gd name="T103" fmla="*/ 64 h 186"/>
                <a:gd name="T104" fmla="*/ 289 w 753"/>
                <a:gd name="T105" fmla="*/ 87 h 186"/>
                <a:gd name="T106" fmla="*/ 315 w 753"/>
                <a:gd name="T107" fmla="*/ 62 h 186"/>
                <a:gd name="T108" fmla="*/ 363 w 753"/>
                <a:gd name="T109" fmla="*/ 57 h 186"/>
                <a:gd name="T110" fmla="*/ 387 w 753"/>
                <a:gd name="T111" fmla="*/ 57 h 186"/>
                <a:gd name="T112" fmla="*/ 396 w 753"/>
                <a:gd name="T113" fmla="*/ 61 h 186"/>
                <a:gd name="T114" fmla="*/ 428 w 753"/>
                <a:gd name="T115" fmla="*/ 81 h 186"/>
                <a:gd name="T116" fmla="*/ 441 w 753"/>
                <a:gd name="T117" fmla="*/ 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186">
                  <a:moveTo>
                    <a:pt x="441" y="80"/>
                  </a:moveTo>
                  <a:cubicBezTo>
                    <a:pt x="442" y="79"/>
                    <a:pt x="442" y="79"/>
                    <a:pt x="442" y="79"/>
                  </a:cubicBezTo>
                  <a:cubicBezTo>
                    <a:pt x="442" y="80"/>
                    <a:pt x="442" y="80"/>
                    <a:pt x="442" y="80"/>
                  </a:cubicBezTo>
                  <a:cubicBezTo>
                    <a:pt x="445" y="80"/>
                    <a:pt x="445" y="80"/>
                    <a:pt x="445" y="80"/>
                  </a:cubicBezTo>
                  <a:cubicBezTo>
                    <a:pt x="446" y="80"/>
                    <a:pt x="446" y="80"/>
                    <a:pt x="446" y="79"/>
                  </a:cubicBezTo>
                  <a:cubicBezTo>
                    <a:pt x="446" y="80"/>
                    <a:pt x="446" y="80"/>
                    <a:pt x="446" y="80"/>
                  </a:cubicBezTo>
                  <a:cubicBezTo>
                    <a:pt x="447" y="80"/>
                    <a:pt x="447" y="80"/>
                    <a:pt x="447" y="80"/>
                  </a:cubicBezTo>
                  <a:cubicBezTo>
                    <a:pt x="449" y="77"/>
                    <a:pt x="455" y="73"/>
                    <a:pt x="456" y="71"/>
                  </a:cubicBezTo>
                  <a:cubicBezTo>
                    <a:pt x="458" y="69"/>
                    <a:pt x="461" y="67"/>
                    <a:pt x="463" y="67"/>
                  </a:cubicBezTo>
                  <a:cubicBezTo>
                    <a:pt x="461" y="67"/>
                    <a:pt x="459" y="68"/>
                    <a:pt x="460" y="70"/>
                  </a:cubicBezTo>
                  <a:cubicBezTo>
                    <a:pt x="464" y="72"/>
                    <a:pt x="467" y="77"/>
                    <a:pt x="472" y="71"/>
                  </a:cubicBezTo>
                  <a:cubicBezTo>
                    <a:pt x="468" y="72"/>
                    <a:pt x="468" y="72"/>
                    <a:pt x="468" y="72"/>
                  </a:cubicBezTo>
                  <a:cubicBezTo>
                    <a:pt x="474" y="63"/>
                    <a:pt x="474" y="63"/>
                    <a:pt x="474" y="63"/>
                  </a:cubicBezTo>
                  <a:cubicBezTo>
                    <a:pt x="478" y="65"/>
                    <a:pt x="471" y="67"/>
                    <a:pt x="471" y="70"/>
                  </a:cubicBezTo>
                  <a:cubicBezTo>
                    <a:pt x="476" y="65"/>
                    <a:pt x="483" y="74"/>
                    <a:pt x="485" y="67"/>
                  </a:cubicBezTo>
                  <a:cubicBezTo>
                    <a:pt x="486" y="70"/>
                    <a:pt x="488" y="77"/>
                    <a:pt x="492" y="75"/>
                  </a:cubicBezTo>
                  <a:cubicBezTo>
                    <a:pt x="488" y="72"/>
                    <a:pt x="494" y="72"/>
                    <a:pt x="490" y="68"/>
                  </a:cubicBezTo>
                  <a:cubicBezTo>
                    <a:pt x="491" y="65"/>
                    <a:pt x="495" y="68"/>
                    <a:pt x="495" y="65"/>
                  </a:cubicBezTo>
                  <a:cubicBezTo>
                    <a:pt x="494" y="67"/>
                    <a:pt x="494" y="67"/>
                    <a:pt x="494" y="67"/>
                  </a:cubicBezTo>
                  <a:cubicBezTo>
                    <a:pt x="503" y="72"/>
                    <a:pt x="503" y="62"/>
                    <a:pt x="505" y="58"/>
                  </a:cubicBezTo>
                  <a:cubicBezTo>
                    <a:pt x="513" y="54"/>
                    <a:pt x="518" y="56"/>
                    <a:pt x="524" y="54"/>
                  </a:cubicBezTo>
                  <a:cubicBezTo>
                    <a:pt x="525" y="57"/>
                    <a:pt x="528" y="63"/>
                    <a:pt x="530" y="62"/>
                  </a:cubicBezTo>
                  <a:cubicBezTo>
                    <a:pt x="531" y="59"/>
                    <a:pt x="536" y="56"/>
                    <a:pt x="535" y="51"/>
                  </a:cubicBezTo>
                  <a:cubicBezTo>
                    <a:pt x="530" y="50"/>
                    <a:pt x="533" y="56"/>
                    <a:pt x="530" y="57"/>
                  </a:cubicBezTo>
                  <a:cubicBezTo>
                    <a:pt x="527" y="53"/>
                    <a:pt x="529" y="53"/>
                    <a:pt x="525" y="51"/>
                  </a:cubicBezTo>
                  <a:cubicBezTo>
                    <a:pt x="527" y="51"/>
                    <a:pt x="529" y="50"/>
                    <a:pt x="532" y="49"/>
                  </a:cubicBezTo>
                  <a:cubicBezTo>
                    <a:pt x="534" y="48"/>
                    <a:pt x="536" y="48"/>
                    <a:pt x="538" y="49"/>
                  </a:cubicBezTo>
                  <a:cubicBezTo>
                    <a:pt x="537" y="50"/>
                    <a:pt x="537" y="50"/>
                    <a:pt x="537" y="50"/>
                  </a:cubicBezTo>
                  <a:cubicBezTo>
                    <a:pt x="540" y="51"/>
                    <a:pt x="542" y="53"/>
                    <a:pt x="544" y="55"/>
                  </a:cubicBezTo>
                  <a:cubicBezTo>
                    <a:pt x="547" y="56"/>
                    <a:pt x="549" y="56"/>
                    <a:pt x="550" y="51"/>
                  </a:cubicBezTo>
                  <a:cubicBezTo>
                    <a:pt x="551" y="50"/>
                    <a:pt x="551" y="49"/>
                    <a:pt x="551" y="47"/>
                  </a:cubicBezTo>
                  <a:cubicBezTo>
                    <a:pt x="551" y="48"/>
                    <a:pt x="552" y="48"/>
                    <a:pt x="552" y="49"/>
                  </a:cubicBezTo>
                  <a:cubicBezTo>
                    <a:pt x="553" y="48"/>
                    <a:pt x="553" y="48"/>
                    <a:pt x="554" y="48"/>
                  </a:cubicBezTo>
                  <a:cubicBezTo>
                    <a:pt x="558" y="47"/>
                    <a:pt x="558" y="47"/>
                    <a:pt x="558" y="47"/>
                  </a:cubicBezTo>
                  <a:cubicBezTo>
                    <a:pt x="555" y="47"/>
                    <a:pt x="555" y="47"/>
                    <a:pt x="555" y="47"/>
                  </a:cubicBezTo>
                  <a:cubicBezTo>
                    <a:pt x="557" y="47"/>
                    <a:pt x="559" y="49"/>
                    <a:pt x="560" y="44"/>
                  </a:cubicBezTo>
                  <a:cubicBezTo>
                    <a:pt x="560" y="44"/>
                    <a:pt x="561" y="44"/>
                    <a:pt x="561" y="45"/>
                  </a:cubicBezTo>
                  <a:cubicBezTo>
                    <a:pt x="565" y="44"/>
                    <a:pt x="563" y="38"/>
                    <a:pt x="563" y="35"/>
                  </a:cubicBezTo>
                  <a:cubicBezTo>
                    <a:pt x="568" y="36"/>
                    <a:pt x="566" y="38"/>
                    <a:pt x="568" y="40"/>
                  </a:cubicBezTo>
                  <a:cubicBezTo>
                    <a:pt x="573" y="36"/>
                    <a:pt x="572" y="24"/>
                    <a:pt x="572" y="17"/>
                  </a:cubicBezTo>
                  <a:cubicBezTo>
                    <a:pt x="573" y="16"/>
                    <a:pt x="575" y="15"/>
                    <a:pt x="576" y="15"/>
                  </a:cubicBezTo>
                  <a:cubicBezTo>
                    <a:pt x="575" y="18"/>
                    <a:pt x="576" y="24"/>
                    <a:pt x="578" y="25"/>
                  </a:cubicBezTo>
                  <a:cubicBezTo>
                    <a:pt x="579" y="22"/>
                    <a:pt x="578" y="21"/>
                    <a:pt x="580" y="19"/>
                  </a:cubicBezTo>
                  <a:cubicBezTo>
                    <a:pt x="582" y="21"/>
                    <a:pt x="582" y="24"/>
                    <a:pt x="583" y="28"/>
                  </a:cubicBezTo>
                  <a:cubicBezTo>
                    <a:pt x="590" y="26"/>
                    <a:pt x="579" y="20"/>
                    <a:pt x="587" y="22"/>
                  </a:cubicBezTo>
                  <a:cubicBezTo>
                    <a:pt x="588" y="20"/>
                    <a:pt x="587" y="17"/>
                    <a:pt x="586" y="14"/>
                  </a:cubicBezTo>
                  <a:cubicBezTo>
                    <a:pt x="587" y="14"/>
                    <a:pt x="589" y="14"/>
                    <a:pt x="591" y="15"/>
                  </a:cubicBezTo>
                  <a:cubicBezTo>
                    <a:pt x="590" y="13"/>
                    <a:pt x="591" y="11"/>
                    <a:pt x="592" y="10"/>
                  </a:cubicBezTo>
                  <a:cubicBezTo>
                    <a:pt x="594" y="9"/>
                    <a:pt x="596" y="8"/>
                    <a:pt x="597" y="7"/>
                  </a:cubicBezTo>
                  <a:cubicBezTo>
                    <a:pt x="597" y="6"/>
                    <a:pt x="593" y="4"/>
                    <a:pt x="592" y="6"/>
                  </a:cubicBezTo>
                  <a:cubicBezTo>
                    <a:pt x="591" y="4"/>
                    <a:pt x="594" y="1"/>
                    <a:pt x="597" y="0"/>
                  </a:cubicBezTo>
                  <a:cubicBezTo>
                    <a:pt x="599" y="4"/>
                    <a:pt x="602" y="2"/>
                    <a:pt x="606" y="2"/>
                  </a:cubicBezTo>
                  <a:cubicBezTo>
                    <a:pt x="609" y="1"/>
                    <a:pt x="613" y="1"/>
                    <a:pt x="612" y="5"/>
                  </a:cubicBezTo>
                  <a:cubicBezTo>
                    <a:pt x="617" y="3"/>
                    <a:pt x="624" y="2"/>
                    <a:pt x="630" y="2"/>
                  </a:cubicBezTo>
                  <a:cubicBezTo>
                    <a:pt x="639" y="1"/>
                    <a:pt x="639" y="1"/>
                    <a:pt x="639" y="1"/>
                  </a:cubicBezTo>
                  <a:cubicBezTo>
                    <a:pt x="641" y="1"/>
                    <a:pt x="644" y="1"/>
                    <a:pt x="646" y="0"/>
                  </a:cubicBezTo>
                  <a:cubicBezTo>
                    <a:pt x="648" y="3"/>
                    <a:pt x="652" y="4"/>
                    <a:pt x="649" y="7"/>
                  </a:cubicBezTo>
                  <a:cubicBezTo>
                    <a:pt x="657" y="9"/>
                    <a:pt x="663" y="2"/>
                    <a:pt x="670" y="7"/>
                  </a:cubicBezTo>
                  <a:cubicBezTo>
                    <a:pt x="671" y="8"/>
                    <a:pt x="667" y="5"/>
                    <a:pt x="666" y="8"/>
                  </a:cubicBezTo>
                  <a:cubicBezTo>
                    <a:pt x="672" y="7"/>
                    <a:pt x="675" y="14"/>
                    <a:pt x="683" y="15"/>
                  </a:cubicBezTo>
                  <a:cubicBezTo>
                    <a:pt x="682" y="15"/>
                    <a:pt x="681" y="16"/>
                    <a:pt x="680" y="17"/>
                  </a:cubicBezTo>
                  <a:cubicBezTo>
                    <a:pt x="681" y="16"/>
                    <a:pt x="684" y="16"/>
                    <a:pt x="687" y="16"/>
                  </a:cubicBezTo>
                  <a:cubicBezTo>
                    <a:pt x="688" y="17"/>
                    <a:pt x="685" y="16"/>
                    <a:pt x="685" y="17"/>
                  </a:cubicBezTo>
                  <a:cubicBezTo>
                    <a:pt x="692" y="22"/>
                    <a:pt x="699" y="23"/>
                    <a:pt x="706" y="25"/>
                  </a:cubicBezTo>
                  <a:cubicBezTo>
                    <a:pt x="713" y="27"/>
                    <a:pt x="721" y="28"/>
                    <a:pt x="728" y="34"/>
                  </a:cubicBezTo>
                  <a:cubicBezTo>
                    <a:pt x="724" y="31"/>
                    <a:pt x="719" y="34"/>
                    <a:pt x="718" y="36"/>
                  </a:cubicBezTo>
                  <a:cubicBezTo>
                    <a:pt x="722" y="38"/>
                    <a:pt x="722" y="38"/>
                    <a:pt x="722" y="38"/>
                  </a:cubicBezTo>
                  <a:cubicBezTo>
                    <a:pt x="725" y="37"/>
                    <a:pt x="728" y="39"/>
                    <a:pt x="731" y="40"/>
                  </a:cubicBezTo>
                  <a:cubicBezTo>
                    <a:pt x="731" y="41"/>
                    <a:pt x="731" y="42"/>
                    <a:pt x="729" y="43"/>
                  </a:cubicBezTo>
                  <a:cubicBezTo>
                    <a:pt x="731" y="47"/>
                    <a:pt x="735" y="48"/>
                    <a:pt x="740" y="49"/>
                  </a:cubicBezTo>
                  <a:cubicBezTo>
                    <a:pt x="744" y="50"/>
                    <a:pt x="750" y="51"/>
                    <a:pt x="753" y="57"/>
                  </a:cubicBezTo>
                  <a:cubicBezTo>
                    <a:pt x="747" y="55"/>
                    <a:pt x="741" y="54"/>
                    <a:pt x="735" y="53"/>
                  </a:cubicBezTo>
                  <a:cubicBezTo>
                    <a:pt x="735" y="55"/>
                    <a:pt x="735" y="56"/>
                    <a:pt x="735" y="58"/>
                  </a:cubicBezTo>
                  <a:cubicBezTo>
                    <a:pt x="733" y="58"/>
                    <a:pt x="730" y="57"/>
                    <a:pt x="728" y="57"/>
                  </a:cubicBezTo>
                  <a:cubicBezTo>
                    <a:pt x="728" y="62"/>
                    <a:pt x="735" y="59"/>
                    <a:pt x="732" y="62"/>
                  </a:cubicBezTo>
                  <a:cubicBezTo>
                    <a:pt x="731" y="62"/>
                    <a:pt x="730" y="61"/>
                    <a:pt x="728" y="62"/>
                  </a:cubicBezTo>
                  <a:cubicBezTo>
                    <a:pt x="729" y="65"/>
                    <a:pt x="732" y="64"/>
                    <a:pt x="734" y="65"/>
                  </a:cubicBezTo>
                  <a:cubicBezTo>
                    <a:pt x="729" y="65"/>
                    <a:pt x="724" y="64"/>
                    <a:pt x="721" y="62"/>
                  </a:cubicBezTo>
                  <a:cubicBezTo>
                    <a:pt x="717" y="60"/>
                    <a:pt x="713" y="57"/>
                    <a:pt x="710" y="56"/>
                  </a:cubicBezTo>
                  <a:cubicBezTo>
                    <a:pt x="709" y="56"/>
                    <a:pt x="712" y="55"/>
                    <a:pt x="713" y="55"/>
                  </a:cubicBezTo>
                  <a:cubicBezTo>
                    <a:pt x="710" y="54"/>
                    <a:pt x="711" y="51"/>
                    <a:pt x="707" y="50"/>
                  </a:cubicBezTo>
                  <a:cubicBezTo>
                    <a:pt x="704" y="52"/>
                    <a:pt x="707" y="53"/>
                    <a:pt x="708" y="54"/>
                  </a:cubicBezTo>
                  <a:cubicBezTo>
                    <a:pt x="706" y="56"/>
                    <a:pt x="706" y="56"/>
                    <a:pt x="704" y="55"/>
                  </a:cubicBezTo>
                  <a:cubicBezTo>
                    <a:pt x="706" y="52"/>
                    <a:pt x="697" y="49"/>
                    <a:pt x="697" y="44"/>
                  </a:cubicBezTo>
                  <a:cubicBezTo>
                    <a:pt x="689" y="40"/>
                    <a:pt x="694" y="53"/>
                    <a:pt x="687" y="47"/>
                  </a:cubicBezTo>
                  <a:cubicBezTo>
                    <a:pt x="686" y="42"/>
                    <a:pt x="686" y="42"/>
                    <a:pt x="686" y="42"/>
                  </a:cubicBezTo>
                  <a:cubicBezTo>
                    <a:pt x="680" y="43"/>
                    <a:pt x="673" y="43"/>
                    <a:pt x="668" y="40"/>
                  </a:cubicBezTo>
                  <a:cubicBezTo>
                    <a:pt x="669" y="41"/>
                    <a:pt x="669" y="41"/>
                    <a:pt x="669" y="41"/>
                  </a:cubicBezTo>
                  <a:cubicBezTo>
                    <a:pt x="671" y="39"/>
                    <a:pt x="670" y="37"/>
                    <a:pt x="670" y="36"/>
                  </a:cubicBezTo>
                  <a:cubicBezTo>
                    <a:pt x="666" y="33"/>
                    <a:pt x="661" y="37"/>
                    <a:pt x="659" y="32"/>
                  </a:cubicBezTo>
                  <a:cubicBezTo>
                    <a:pt x="653" y="35"/>
                    <a:pt x="644" y="36"/>
                    <a:pt x="639" y="38"/>
                  </a:cubicBezTo>
                  <a:cubicBezTo>
                    <a:pt x="638" y="32"/>
                    <a:pt x="647" y="34"/>
                    <a:pt x="650" y="31"/>
                  </a:cubicBezTo>
                  <a:cubicBezTo>
                    <a:pt x="648" y="31"/>
                    <a:pt x="647" y="30"/>
                    <a:pt x="645" y="30"/>
                  </a:cubicBezTo>
                  <a:cubicBezTo>
                    <a:pt x="648" y="31"/>
                    <a:pt x="650" y="29"/>
                    <a:pt x="652" y="26"/>
                  </a:cubicBezTo>
                  <a:cubicBezTo>
                    <a:pt x="648" y="24"/>
                    <a:pt x="645" y="29"/>
                    <a:pt x="641" y="29"/>
                  </a:cubicBezTo>
                  <a:cubicBezTo>
                    <a:pt x="642" y="28"/>
                    <a:pt x="641" y="27"/>
                    <a:pt x="639" y="26"/>
                  </a:cubicBezTo>
                  <a:cubicBezTo>
                    <a:pt x="638" y="30"/>
                    <a:pt x="638" y="30"/>
                    <a:pt x="638" y="30"/>
                  </a:cubicBezTo>
                  <a:cubicBezTo>
                    <a:pt x="638" y="30"/>
                    <a:pt x="638" y="29"/>
                    <a:pt x="637" y="29"/>
                  </a:cubicBezTo>
                  <a:cubicBezTo>
                    <a:pt x="636" y="29"/>
                    <a:pt x="635" y="30"/>
                    <a:pt x="634" y="30"/>
                  </a:cubicBezTo>
                  <a:cubicBezTo>
                    <a:pt x="633" y="30"/>
                    <a:pt x="632" y="30"/>
                    <a:pt x="631" y="31"/>
                  </a:cubicBezTo>
                  <a:cubicBezTo>
                    <a:pt x="632" y="33"/>
                    <a:pt x="632" y="36"/>
                    <a:pt x="633" y="36"/>
                  </a:cubicBezTo>
                  <a:cubicBezTo>
                    <a:pt x="633" y="34"/>
                    <a:pt x="634" y="33"/>
                    <a:pt x="636" y="34"/>
                  </a:cubicBezTo>
                  <a:cubicBezTo>
                    <a:pt x="634" y="36"/>
                    <a:pt x="637" y="36"/>
                    <a:pt x="637" y="38"/>
                  </a:cubicBezTo>
                  <a:cubicBezTo>
                    <a:pt x="635" y="38"/>
                    <a:pt x="634" y="38"/>
                    <a:pt x="632" y="38"/>
                  </a:cubicBezTo>
                  <a:cubicBezTo>
                    <a:pt x="631" y="38"/>
                    <a:pt x="630" y="38"/>
                    <a:pt x="629" y="39"/>
                  </a:cubicBezTo>
                  <a:cubicBezTo>
                    <a:pt x="628" y="35"/>
                    <a:pt x="628" y="35"/>
                    <a:pt x="628" y="35"/>
                  </a:cubicBezTo>
                  <a:cubicBezTo>
                    <a:pt x="625" y="34"/>
                    <a:pt x="623" y="36"/>
                    <a:pt x="621" y="35"/>
                  </a:cubicBezTo>
                  <a:cubicBezTo>
                    <a:pt x="621" y="33"/>
                    <a:pt x="621" y="33"/>
                    <a:pt x="621" y="33"/>
                  </a:cubicBezTo>
                  <a:cubicBezTo>
                    <a:pt x="618" y="32"/>
                    <a:pt x="615" y="35"/>
                    <a:pt x="611" y="33"/>
                  </a:cubicBezTo>
                  <a:cubicBezTo>
                    <a:pt x="610" y="37"/>
                    <a:pt x="608" y="42"/>
                    <a:pt x="609" y="47"/>
                  </a:cubicBezTo>
                  <a:cubicBezTo>
                    <a:pt x="610" y="49"/>
                    <a:pt x="608" y="49"/>
                    <a:pt x="606" y="50"/>
                  </a:cubicBezTo>
                  <a:cubicBezTo>
                    <a:pt x="604" y="50"/>
                    <a:pt x="602" y="51"/>
                    <a:pt x="604" y="55"/>
                  </a:cubicBezTo>
                  <a:cubicBezTo>
                    <a:pt x="603" y="55"/>
                    <a:pt x="602" y="51"/>
                    <a:pt x="601" y="49"/>
                  </a:cubicBezTo>
                  <a:cubicBezTo>
                    <a:pt x="600" y="50"/>
                    <a:pt x="603" y="55"/>
                    <a:pt x="599" y="52"/>
                  </a:cubicBezTo>
                  <a:cubicBezTo>
                    <a:pt x="603" y="50"/>
                    <a:pt x="596" y="50"/>
                    <a:pt x="596" y="47"/>
                  </a:cubicBezTo>
                  <a:cubicBezTo>
                    <a:pt x="595" y="49"/>
                    <a:pt x="595" y="52"/>
                    <a:pt x="595" y="54"/>
                  </a:cubicBezTo>
                  <a:cubicBezTo>
                    <a:pt x="597" y="51"/>
                    <a:pt x="600" y="59"/>
                    <a:pt x="600" y="55"/>
                  </a:cubicBezTo>
                  <a:cubicBezTo>
                    <a:pt x="601" y="56"/>
                    <a:pt x="601" y="57"/>
                    <a:pt x="601" y="58"/>
                  </a:cubicBezTo>
                  <a:cubicBezTo>
                    <a:pt x="601" y="58"/>
                    <a:pt x="602" y="59"/>
                    <a:pt x="602" y="59"/>
                  </a:cubicBezTo>
                  <a:cubicBezTo>
                    <a:pt x="602" y="60"/>
                    <a:pt x="602" y="60"/>
                    <a:pt x="601" y="60"/>
                  </a:cubicBezTo>
                  <a:cubicBezTo>
                    <a:pt x="601" y="61"/>
                    <a:pt x="601" y="61"/>
                    <a:pt x="601" y="61"/>
                  </a:cubicBezTo>
                  <a:cubicBezTo>
                    <a:pt x="599" y="65"/>
                    <a:pt x="597" y="69"/>
                    <a:pt x="593" y="72"/>
                  </a:cubicBezTo>
                  <a:cubicBezTo>
                    <a:pt x="591" y="70"/>
                    <a:pt x="590" y="71"/>
                    <a:pt x="587" y="72"/>
                  </a:cubicBezTo>
                  <a:cubicBezTo>
                    <a:pt x="587" y="74"/>
                    <a:pt x="587" y="75"/>
                    <a:pt x="587" y="77"/>
                  </a:cubicBezTo>
                  <a:cubicBezTo>
                    <a:pt x="585" y="78"/>
                    <a:pt x="586" y="76"/>
                    <a:pt x="586" y="74"/>
                  </a:cubicBezTo>
                  <a:cubicBezTo>
                    <a:pt x="587" y="72"/>
                    <a:pt x="587" y="71"/>
                    <a:pt x="583" y="73"/>
                  </a:cubicBezTo>
                  <a:cubicBezTo>
                    <a:pt x="582" y="76"/>
                    <a:pt x="580" y="79"/>
                    <a:pt x="577" y="81"/>
                  </a:cubicBezTo>
                  <a:cubicBezTo>
                    <a:pt x="580" y="79"/>
                    <a:pt x="580" y="79"/>
                    <a:pt x="580" y="79"/>
                  </a:cubicBezTo>
                  <a:cubicBezTo>
                    <a:pt x="577" y="81"/>
                    <a:pt x="573" y="83"/>
                    <a:pt x="570" y="86"/>
                  </a:cubicBezTo>
                  <a:cubicBezTo>
                    <a:pt x="567" y="88"/>
                    <a:pt x="565" y="90"/>
                    <a:pt x="565" y="94"/>
                  </a:cubicBezTo>
                  <a:cubicBezTo>
                    <a:pt x="562" y="94"/>
                    <a:pt x="564" y="92"/>
                    <a:pt x="566" y="89"/>
                  </a:cubicBezTo>
                  <a:cubicBezTo>
                    <a:pt x="567" y="87"/>
                    <a:pt x="568" y="85"/>
                    <a:pt x="563" y="85"/>
                  </a:cubicBezTo>
                  <a:cubicBezTo>
                    <a:pt x="566" y="80"/>
                    <a:pt x="574" y="79"/>
                    <a:pt x="572" y="74"/>
                  </a:cubicBezTo>
                  <a:cubicBezTo>
                    <a:pt x="569" y="78"/>
                    <a:pt x="569" y="72"/>
                    <a:pt x="566" y="74"/>
                  </a:cubicBezTo>
                  <a:cubicBezTo>
                    <a:pt x="565" y="75"/>
                    <a:pt x="564" y="77"/>
                    <a:pt x="563" y="79"/>
                  </a:cubicBezTo>
                  <a:cubicBezTo>
                    <a:pt x="565" y="78"/>
                    <a:pt x="565" y="78"/>
                    <a:pt x="565" y="78"/>
                  </a:cubicBezTo>
                  <a:cubicBezTo>
                    <a:pt x="562" y="83"/>
                    <a:pt x="557" y="86"/>
                    <a:pt x="551" y="88"/>
                  </a:cubicBezTo>
                  <a:cubicBezTo>
                    <a:pt x="546" y="91"/>
                    <a:pt x="540" y="92"/>
                    <a:pt x="535" y="93"/>
                  </a:cubicBezTo>
                  <a:cubicBezTo>
                    <a:pt x="529" y="99"/>
                    <a:pt x="525" y="107"/>
                    <a:pt x="518" y="108"/>
                  </a:cubicBezTo>
                  <a:cubicBezTo>
                    <a:pt x="519" y="107"/>
                    <a:pt x="518" y="106"/>
                    <a:pt x="516" y="106"/>
                  </a:cubicBezTo>
                  <a:cubicBezTo>
                    <a:pt x="515" y="105"/>
                    <a:pt x="513" y="104"/>
                    <a:pt x="515" y="101"/>
                  </a:cubicBezTo>
                  <a:cubicBezTo>
                    <a:pt x="511" y="99"/>
                    <a:pt x="508" y="103"/>
                    <a:pt x="508" y="105"/>
                  </a:cubicBezTo>
                  <a:cubicBezTo>
                    <a:pt x="512" y="105"/>
                    <a:pt x="509" y="105"/>
                    <a:pt x="513" y="106"/>
                  </a:cubicBezTo>
                  <a:cubicBezTo>
                    <a:pt x="511" y="109"/>
                    <a:pt x="507" y="110"/>
                    <a:pt x="504" y="108"/>
                  </a:cubicBezTo>
                  <a:cubicBezTo>
                    <a:pt x="505" y="108"/>
                    <a:pt x="505" y="108"/>
                    <a:pt x="505" y="107"/>
                  </a:cubicBezTo>
                  <a:cubicBezTo>
                    <a:pt x="501" y="106"/>
                    <a:pt x="504" y="110"/>
                    <a:pt x="501" y="112"/>
                  </a:cubicBezTo>
                  <a:cubicBezTo>
                    <a:pt x="499" y="109"/>
                    <a:pt x="494" y="112"/>
                    <a:pt x="491" y="111"/>
                  </a:cubicBezTo>
                  <a:cubicBezTo>
                    <a:pt x="488" y="117"/>
                    <a:pt x="488" y="117"/>
                    <a:pt x="488" y="117"/>
                  </a:cubicBezTo>
                  <a:cubicBezTo>
                    <a:pt x="490" y="113"/>
                    <a:pt x="484" y="117"/>
                    <a:pt x="483" y="114"/>
                  </a:cubicBezTo>
                  <a:cubicBezTo>
                    <a:pt x="481" y="117"/>
                    <a:pt x="479" y="121"/>
                    <a:pt x="475" y="121"/>
                  </a:cubicBezTo>
                  <a:cubicBezTo>
                    <a:pt x="476" y="119"/>
                    <a:pt x="470" y="119"/>
                    <a:pt x="470" y="116"/>
                  </a:cubicBezTo>
                  <a:cubicBezTo>
                    <a:pt x="462" y="114"/>
                    <a:pt x="459" y="128"/>
                    <a:pt x="451" y="124"/>
                  </a:cubicBezTo>
                  <a:cubicBezTo>
                    <a:pt x="451" y="123"/>
                    <a:pt x="452" y="121"/>
                    <a:pt x="450" y="120"/>
                  </a:cubicBezTo>
                  <a:cubicBezTo>
                    <a:pt x="448" y="121"/>
                    <a:pt x="445" y="122"/>
                    <a:pt x="444" y="122"/>
                  </a:cubicBezTo>
                  <a:cubicBezTo>
                    <a:pt x="444" y="122"/>
                    <a:pt x="444" y="122"/>
                    <a:pt x="444" y="122"/>
                  </a:cubicBezTo>
                  <a:cubicBezTo>
                    <a:pt x="444" y="122"/>
                    <a:pt x="444" y="122"/>
                    <a:pt x="444" y="122"/>
                  </a:cubicBezTo>
                  <a:cubicBezTo>
                    <a:pt x="443" y="122"/>
                    <a:pt x="442" y="123"/>
                    <a:pt x="442" y="124"/>
                  </a:cubicBezTo>
                  <a:cubicBezTo>
                    <a:pt x="440" y="128"/>
                    <a:pt x="439" y="131"/>
                    <a:pt x="433" y="135"/>
                  </a:cubicBezTo>
                  <a:cubicBezTo>
                    <a:pt x="434" y="139"/>
                    <a:pt x="439" y="136"/>
                    <a:pt x="441" y="135"/>
                  </a:cubicBezTo>
                  <a:cubicBezTo>
                    <a:pt x="442" y="131"/>
                    <a:pt x="442" y="131"/>
                    <a:pt x="442" y="131"/>
                  </a:cubicBezTo>
                  <a:cubicBezTo>
                    <a:pt x="445" y="136"/>
                    <a:pt x="448" y="129"/>
                    <a:pt x="449" y="131"/>
                  </a:cubicBezTo>
                  <a:cubicBezTo>
                    <a:pt x="447" y="138"/>
                    <a:pt x="436" y="138"/>
                    <a:pt x="430" y="143"/>
                  </a:cubicBezTo>
                  <a:cubicBezTo>
                    <a:pt x="435" y="148"/>
                    <a:pt x="444" y="148"/>
                    <a:pt x="451" y="146"/>
                  </a:cubicBezTo>
                  <a:cubicBezTo>
                    <a:pt x="447" y="144"/>
                    <a:pt x="447" y="144"/>
                    <a:pt x="447" y="144"/>
                  </a:cubicBezTo>
                  <a:cubicBezTo>
                    <a:pt x="451" y="143"/>
                    <a:pt x="451" y="143"/>
                    <a:pt x="451" y="143"/>
                  </a:cubicBezTo>
                  <a:cubicBezTo>
                    <a:pt x="447" y="140"/>
                    <a:pt x="447" y="140"/>
                    <a:pt x="447" y="140"/>
                  </a:cubicBezTo>
                  <a:cubicBezTo>
                    <a:pt x="451" y="140"/>
                    <a:pt x="453" y="138"/>
                    <a:pt x="457" y="138"/>
                  </a:cubicBezTo>
                  <a:cubicBezTo>
                    <a:pt x="453" y="139"/>
                    <a:pt x="451" y="134"/>
                    <a:pt x="453" y="134"/>
                  </a:cubicBezTo>
                  <a:cubicBezTo>
                    <a:pt x="458" y="137"/>
                    <a:pt x="457" y="131"/>
                    <a:pt x="460" y="130"/>
                  </a:cubicBezTo>
                  <a:cubicBezTo>
                    <a:pt x="458" y="130"/>
                    <a:pt x="456" y="131"/>
                    <a:pt x="457" y="128"/>
                  </a:cubicBezTo>
                  <a:cubicBezTo>
                    <a:pt x="464" y="132"/>
                    <a:pt x="465" y="128"/>
                    <a:pt x="472" y="132"/>
                  </a:cubicBezTo>
                  <a:cubicBezTo>
                    <a:pt x="470" y="126"/>
                    <a:pt x="479" y="130"/>
                    <a:pt x="479" y="125"/>
                  </a:cubicBezTo>
                  <a:cubicBezTo>
                    <a:pt x="476" y="125"/>
                    <a:pt x="476" y="125"/>
                    <a:pt x="476" y="125"/>
                  </a:cubicBezTo>
                  <a:cubicBezTo>
                    <a:pt x="481" y="120"/>
                    <a:pt x="481" y="120"/>
                    <a:pt x="481" y="120"/>
                  </a:cubicBezTo>
                  <a:cubicBezTo>
                    <a:pt x="487" y="124"/>
                    <a:pt x="477" y="126"/>
                    <a:pt x="486" y="128"/>
                  </a:cubicBezTo>
                  <a:cubicBezTo>
                    <a:pt x="493" y="127"/>
                    <a:pt x="491" y="121"/>
                    <a:pt x="497" y="119"/>
                  </a:cubicBezTo>
                  <a:cubicBezTo>
                    <a:pt x="496" y="123"/>
                    <a:pt x="492" y="127"/>
                    <a:pt x="488" y="128"/>
                  </a:cubicBezTo>
                  <a:cubicBezTo>
                    <a:pt x="491" y="129"/>
                    <a:pt x="491" y="129"/>
                    <a:pt x="491" y="129"/>
                  </a:cubicBezTo>
                  <a:cubicBezTo>
                    <a:pt x="490" y="132"/>
                    <a:pt x="483" y="133"/>
                    <a:pt x="480" y="133"/>
                  </a:cubicBezTo>
                  <a:cubicBezTo>
                    <a:pt x="484" y="128"/>
                    <a:pt x="477" y="132"/>
                    <a:pt x="474" y="129"/>
                  </a:cubicBezTo>
                  <a:cubicBezTo>
                    <a:pt x="475" y="133"/>
                    <a:pt x="478" y="132"/>
                    <a:pt x="474" y="136"/>
                  </a:cubicBezTo>
                  <a:cubicBezTo>
                    <a:pt x="478" y="135"/>
                    <a:pt x="479" y="134"/>
                    <a:pt x="484" y="135"/>
                  </a:cubicBezTo>
                  <a:cubicBezTo>
                    <a:pt x="473" y="135"/>
                    <a:pt x="477" y="149"/>
                    <a:pt x="467" y="148"/>
                  </a:cubicBezTo>
                  <a:cubicBezTo>
                    <a:pt x="471" y="146"/>
                    <a:pt x="465" y="143"/>
                    <a:pt x="464" y="141"/>
                  </a:cubicBezTo>
                  <a:cubicBezTo>
                    <a:pt x="462" y="142"/>
                    <a:pt x="458" y="144"/>
                    <a:pt x="457" y="145"/>
                  </a:cubicBezTo>
                  <a:cubicBezTo>
                    <a:pt x="459" y="150"/>
                    <a:pt x="459" y="150"/>
                    <a:pt x="459" y="150"/>
                  </a:cubicBezTo>
                  <a:cubicBezTo>
                    <a:pt x="454" y="153"/>
                    <a:pt x="450" y="142"/>
                    <a:pt x="445" y="149"/>
                  </a:cubicBezTo>
                  <a:cubicBezTo>
                    <a:pt x="445" y="152"/>
                    <a:pt x="451" y="149"/>
                    <a:pt x="450" y="150"/>
                  </a:cubicBezTo>
                  <a:cubicBezTo>
                    <a:pt x="441" y="154"/>
                    <a:pt x="437" y="146"/>
                    <a:pt x="429" y="143"/>
                  </a:cubicBezTo>
                  <a:cubicBezTo>
                    <a:pt x="429" y="145"/>
                    <a:pt x="429" y="148"/>
                    <a:pt x="427" y="152"/>
                  </a:cubicBezTo>
                  <a:cubicBezTo>
                    <a:pt x="427" y="148"/>
                    <a:pt x="425" y="147"/>
                    <a:pt x="428" y="144"/>
                  </a:cubicBezTo>
                  <a:cubicBezTo>
                    <a:pt x="425" y="143"/>
                    <a:pt x="422" y="146"/>
                    <a:pt x="420" y="147"/>
                  </a:cubicBezTo>
                  <a:cubicBezTo>
                    <a:pt x="426" y="149"/>
                    <a:pt x="418" y="152"/>
                    <a:pt x="417" y="154"/>
                  </a:cubicBezTo>
                  <a:cubicBezTo>
                    <a:pt x="414" y="154"/>
                    <a:pt x="418" y="151"/>
                    <a:pt x="420" y="150"/>
                  </a:cubicBezTo>
                  <a:cubicBezTo>
                    <a:pt x="417" y="149"/>
                    <a:pt x="414" y="145"/>
                    <a:pt x="413" y="150"/>
                  </a:cubicBezTo>
                  <a:cubicBezTo>
                    <a:pt x="413" y="146"/>
                    <a:pt x="419" y="140"/>
                    <a:pt x="423" y="139"/>
                  </a:cubicBezTo>
                  <a:cubicBezTo>
                    <a:pt x="420" y="139"/>
                    <a:pt x="420" y="139"/>
                    <a:pt x="420" y="139"/>
                  </a:cubicBezTo>
                  <a:cubicBezTo>
                    <a:pt x="422" y="137"/>
                    <a:pt x="422" y="137"/>
                    <a:pt x="425" y="137"/>
                  </a:cubicBezTo>
                  <a:cubicBezTo>
                    <a:pt x="422" y="135"/>
                    <a:pt x="422" y="132"/>
                    <a:pt x="422" y="129"/>
                  </a:cubicBezTo>
                  <a:cubicBezTo>
                    <a:pt x="422" y="130"/>
                    <a:pt x="422" y="130"/>
                    <a:pt x="422" y="131"/>
                  </a:cubicBezTo>
                  <a:cubicBezTo>
                    <a:pt x="425" y="131"/>
                    <a:pt x="426" y="130"/>
                    <a:pt x="425" y="128"/>
                  </a:cubicBezTo>
                  <a:cubicBezTo>
                    <a:pt x="427" y="124"/>
                    <a:pt x="422" y="126"/>
                    <a:pt x="420" y="124"/>
                  </a:cubicBezTo>
                  <a:cubicBezTo>
                    <a:pt x="417" y="125"/>
                    <a:pt x="417" y="125"/>
                    <a:pt x="417" y="125"/>
                  </a:cubicBezTo>
                  <a:cubicBezTo>
                    <a:pt x="414" y="131"/>
                    <a:pt x="411" y="136"/>
                    <a:pt x="407" y="141"/>
                  </a:cubicBezTo>
                  <a:cubicBezTo>
                    <a:pt x="405" y="142"/>
                    <a:pt x="403" y="142"/>
                    <a:pt x="401" y="141"/>
                  </a:cubicBezTo>
                  <a:cubicBezTo>
                    <a:pt x="399" y="140"/>
                    <a:pt x="398" y="139"/>
                    <a:pt x="396" y="138"/>
                  </a:cubicBezTo>
                  <a:cubicBezTo>
                    <a:pt x="396" y="142"/>
                    <a:pt x="396" y="142"/>
                    <a:pt x="396" y="142"/>
                  </a:cubicBezTo>
                  <a:cubicBezTo>
                    <a:pt x="392" y="142"/>
                    <a:pt x="388" y="141"/>
                    <a:pt x="390" y="136"/>
                  </a:cubicBezTo>
                  <a:cubicBezTo>
                    <a:pt x="390" y="137"/>
                    <a:pt x="391" y="136"/>
                    <a:pt x="392" y="137"/>
                  </a:cubicBezTo>
                  <a:cubicBezTo>
                    <a:pt x="392" y="136"/>
                    <a:pt x="392" y="136"/>
                    <a:pt x="392" y="135"/>
                  </a:cubicBezTo>
                  <a:cubicBezTo>
                    <a:pt x="392" y="135"/>
                    <a:pt x="392" y="135"/>
                    <a:pt x="392" y="135"/>
                  </a:cubicBezTo>
                  <a:cubicBezTo>
                    <a:pt x="388" y="136"/>
                    <a:pt x="385" y="137"/>
                    <a:pt x="385" y="137"/>
                  </a:cubicBezTo>
                  <a:cubicBezTo>
                    <a:pt x="392" y="131"/>
                    <a:pt x="385" y="130"/>
                    <a:pt x="386" y="123"/>
                  </a:cubicBezTo>
                  <a:cubicBezTo>
                    <a:pt x="379" y="126"/>
                    <a:pt x="379" y="126"/>
                    <a:pt x="379" y="126"/>
                  </a:cubicBezTo>
                  <a:cubicBezTo>
                    <a:pt x="383" y="128"/>
                    <a:pt x="379" y="129"/>
                    <a:pt x="377" y="130"/>
                  </a:cubicBezTo>
                  <a:cubicBezTo>
                    <a:pt x="377" y="127"/>
                    <a:pt x="372" y="131"/>
                    <a:pt x="369" y="130"/>
                  </a:cubicBezTo>
                  <a:cubicBezTo>
                    <a:pt x="369" y="130"/>
                    <a:pt x="369" y="130"/>
                    <a:pt x="369" y="130"/>
                  </a:cubicBezTo>
                  <a:cubicBezTo>
                    <a:pt x="367" y="128"/>
                    <a:pt x="363" y="129"/>
                    <a:pt x="360" y="130"/>
                  </a:cubicBezTo>
                  <a:cubicBezTo>
                    <a:pt x="360" y="132"/>
                    <a:pt x="357" y="138"/>
                    <a:pt x="355" y="142"/>
                  </a:cubicBezTo>
                  <a:cubicBezTo>
                    <a:pt x="360" y="143"/>
                    <a:pt x="357" y="145"/>
                    <a:pt x="358" y="148"/>
                  </a:cubicBezTo>
                  <a:cubicBezTo>
                    <a:pt x="357" y="147"/>
                    <a:pt x="356" y="147"/>
                    <a:pt x="356" y="148"/>
                  </a:cubicBezTo>
                  <a:cubicBezTo>
                    <a:pt x="356" y="149"/>
                    <a:pt x="357" y="149"/>
                    <a:pt x="358" y="151"/>
                  </a:cubicBezTo>
                  <a:cubicBezTo>
                    <a:pt x="363" y="148"/>
                    <a:pt x="368" y="148"/>
                    <a:pt x="370" y="142"/>
                  </a:cubicBezTo>
                  <a:cubicBezTo>
                    <a:pt x="368" y="140"/>
                    <a:pt x="367" y="144"/>
                    <a:pt x="366" y="143"/>
                  </a:cubicBezTo>
                  <a:cubicBezTo>
                    <a:pt x="368" y="139"/>
                    <a:pt x="371" y="140"/>
                    <a:pt x="376" y="139"/>
                  </a:cubicBezTo>
                  <a:cubicBezTo>
                    <a:pt x="378" y="143"/>
                    <a:pt x="378" y="143"/>
                    <a:pt x="378" y="143"/>
                  </a:cubicBezTo>
                  <a:cubicBezTo>
                    <a:pt x="382" y="141"/>
                    <a:pt x="382" y="141"/>
                    <a:pt x="382" y="141"/>
                  </a:cubicBezTo>
                  <a:cubicBezTo>
                    <a:pt x="380" y="142"/>
                    <a:pt x="382" y="146"/>
                    <a:pt x="377" y="147"/>
                  </a:cubicBezTo>
                  <a:cubicBezTo>
                    <a:pt x="378" y="150"/>
                    <a:pt x="382" y="146"/>
                    <a:pt x="384" y="147"/>
                  </a:cubicBezTo>
                  <a:cubicBezTo>
                    <a:pt x="386" y="142"/>
                    <a:pt x="386" y="142"/>
                    <a:pt x="386" y="142"/>
                  </a:cubicBezTo>
                  <a:cubicBezTo>
                    <a:pt x="385" y="145"/>
                    <a:pt x="392" y="145"/>
                    <a:pt x="387" y="148"/>
                  </a:cubicBezTo>
                  <a:cubicBezTo>
                    <a:pt x="380" y="152"/>
                    <a:pt x="380" y="152"/>
                    <a:pt x="380" y="152"/>
                  </a:cubicBezTo>
                  <a:cubicBezTo>
                    <a:pt x="383" y="155"/>
                    <a:pt x="383" y="155"/>
                    <a:pt x="383" y="155"/>
                  </a:cubicBezTo>
                  <a:cubicBezTo>
                    <a:pt x="377" y="156"/>
                    <a:pt x="377" y="156"/>
                    <a:pt x="377" y="156"/>
                  </a:cubicBezTo>
                  <a:cubicBezTo>
                    <a:pt x="378" y="154"/>
                    <a:pt x="378" y="154"/>
                    <a:pt x="378" y="154"/>
                  </a:cubicBezTo>
                  <a:cubicBezTo>
                    <a:pt x="368" y="158"/>
                    <a:pt x="374" y="146"/>
                    <a:pt x="365" y="151"/>
                  </a:cubicBezTo>
                  <a:cubicBezTo>
                    <a:pt x="362" y="157"/>
                    <a:pt x="359" y="157"/>
                    <a:pt x="353" y="157"/>
                  </a:cubicBezTo>
                  <a:cubicBezTo>
                    <a:pt x="357" y="155"/>
                    <a:pt x="353" y="153"/>
                    <a:pt x="355" y="150"/>
                  </a:cubicBezTo>
                  <a:cubicBezTo>
                    <a:pt x="350" y="148"/>
                    <a:pt x="349" y="152"/>
                    <a:pt x="347" y="154"/>
                  </a:cubicBezTo>
                  <a:cubicBezTo>
                    <a:pt x="346" y="152"/>
                    <a:pt x="345" y="149"/>
                    <a:pt x="349" y="150"/>
                  </a:cubicBezTo>
                  <a:cubicBezTo>
                    <a:pt x="349" y="144"/>
                    <a:pt x="344" y="151"/>
                    <a:pt x="343" y="145"/>
                  </a:cubicBezTo>
                  <a:cubicBezTo>
                    <a:pt x="330" y="146"/>
                    <a:pt x="334" y="165"/>
                    <a:pt x="319" y="159"/>
                  </a:cubicBezTo>
                  <a:cubicBezTo>
                    <a:pt x="320" y="156"/>
                    <a:pt x="320" y="156"/>
                    <a:pt x="320" y="156"/>
                  </a:cubicBezTo>
                  <a:cubicBezTo>
                    <a:pt x="311" y="160"/>
                    <a:pt x="305" y="158"/>
                    <a:pt x="297" y="160"/>
                  </a:cubicBezTo>
                  <a:cubicBezTo>
                    <a:pt x="290" y="155"/>
                    <a:pt x="290" y="155"/>
                    <a:pt x="290" y="155"/>
                  </a:cubicBezTo>
                  <a:cubicBezTo>
                    <a:pt x="292" y="154"/>
                    <a:pt x="295" y="149"/>
                    <a:pt x="293" y="146"/>
                  </a:cubicBezTo>
                  <a:cubicBezTo>
                    <a:pt x="297" y="152"/>
                    <a:pt x="300" y="149"/>
                    <a:pt x="304" y="152"/>
                  </a:cubicBezTo>
                  <a:cubicBezTo>
                    <a:pt x="304" y="151"/>
                    <a:pt x="302" y="150"/>
                    <a:pt x="302" y="149"/>
                  </a:cubicBezTo>
                  <a:cubicBezTo>
                    <a:pt x="304" y="149"/>
                    <a:pt x="305" y="151"/>
                    <a:pt x="308" y="150"/>
                  </a:cubicBezTo>
                  <a:cubicBezTo>
                    <a:pt x="307" y="149"/>
                    <a:pt x="304" y="147"/>
                    <a:pt x="306" y="147"/>
                  </a:cubicBezTo>
                  <a:cubicBezTo>
                    <a:pt x="311" y="150"/>
                    <a:pt x="311" y="150"/>
                    <a:pt x="311" y="150"/>
                  </a:cubicBezTo>
                  <a:cubicBezTo>
                    <a:pt x="315" y="148"/>
                    <a:pt x="312" y="141"/>
                    <a:pt x="318" y="142"/>
                  </a:cubicBezTo>
                  <a:cubicBezTo>
                    <a:pt x="317" y="145"/>
                    <a:pt x="316" y="150"/>
                    <a:pt x="313" y="151"/>
                  </a:cubicBezTo>
                  <a:cubicBezTo>
                    <a:pt x="316" y="152"/>
                    <a:pt x="310" y="154"/>
                    <a:pt x="313" y="156"/>
                  </a:cubicBezTo>
                  <a:cubicBezTo>
                    <a:pt x="316" y="150"/>
                    <a:pt x="318" y="154"/>
                    <a:pt x="323" y="151"/>
                  </a:cubicBezTo>
                  <a:cubicBezTo>
                    <a:pt x="323" y="151"/>
                    <a:pt x="323" y="152"/>
                    <a:pt x="321" y="153"/>
                  </a:cubicBezTo>
                  <a:cubicBezTo>
                    <a:pt x="329" y="154"/>
                    <a:pt x="329" y="154"/>
                    <a:pt x="329" y="154"/>
                  </a:cubicBezTo>
                  <a:cubicBezTo>
                    <a:pt x="327" y="151"/>
                    <a:pt x="335" y="151"/>
                    <a:pt x="334" y="146"/>
                  </a:cubicBezTo>
                  <a:cubicBezTo>
                    <a:pt x="326" y="145"/>
                    <a:pt x="328" y="147"/>
                    <a:pt x="319" y="146"/>
                  </a:cubicBezTo>
                  <a:cubicBezTo>
                    <a:pt x="322" y="145"/>
                    <a:pt x="325" y="140"/>
                    <a:pt x="326" y="136"/>
                  </a:cubicBezTo>
                  <a:cubicBezTo>
                    <a:pt x="326" y="136"/>
                    <a:pt x="326" y="136"/>
                    <a:pt x="326" y="136"/>
                  </a:cubicBezTo>
                  <a:cubicBezTo>
                    <a:pt x="328" y="131"/>
                    <a:pt x="326" y="130"/>
                    <a:pt x="325" y="123"/>
                  </a:cubicBezTo>
                  <a:cubicBezTo>
                    <a:pt x="322" y="128"/>
                    <a:pt x="318" y="124"/>
                    <a:pt x="314" y="128"/>
                  </a:cubicBezTo>
                  <a:cubicBezTo>
                    <a:pt x="313" y="132"/>
                    <a:pt x="317" y="133"/>
                    <a:pt x="319" y="132"/>
                  </a:cubicBezTo>
                  <a:cubicBezTo>
                    <a:pt x="315" y="135"/>
                    <a:pt x="315" y="135"/>
                    <a:pt x="315" y="135"/>
                  </a:cubicBezTo>
                  <a:cubicBezTo>
                    <a:pt x="316" y="133"/>
                    <a:pt x="316" y="133"/>
                    <a:pt x="316" y="133"/>
                  </a:cubicBezTo>
                  <a:cubicBezTo>
                    <a:pt x="305" y="132"/>
                    <a:pt x="305" y="132"/>
                    <a:pt x="305" y="132"/>
                  </a:cubicBezTo>
                  <a:cubicBezTo>
                    <a:pt x="307" y="132"/>
                    <a:pt x="307" y="129"/>
                    <a:pt x="308" y="128"/>
                  </a:cubicBezTo>
                  <a:cubicBezTo>
                    <a:pt x="307" y="127"/>
                    <a:pt x="305" y="127"/>
                    <a:pt x="303" y="125"/>
                  </a:cubicBezTo>
                  <a:cubicBezTo>
                    <a:pt x="304" y="129"/>
                    <a:pt x="304" y="132"/>
                    <a:pt x="303" y="132"/>
                  </a:cubicBezTo>
                  <a:cubicBezTo>
                    <a:pt x="296" y="132"/>
                    <a:pt x="291" y="129"/>
                    <a:pt x="288" y="125"/>
                  </a:cubicBezTo>
                  <a:cubicBezTo>
                    <a:pt x="287" y="125"/>
                    <a:pt x="287" y="125"/>
                    <a:pt x="287" y="125"/>
                  </a:cubicBezTo>
                  <a:cubicBezTo>
                    <a:pt x="289" y="129"/>
                    <a:pt x="283" y="133"/>
                    <a:pt x="281" y="137"/>
                  </a:cubicBezTo>
                  <a:cubicBezTo>
                    <a:pt x="281" y="133"/>
                    <a:pt x="278" y="135"/>
                    <a:pt x="275" y="134"/>
                  </a:cubicBezTo>
                  <a:cubicBezTo>
                    <a:pt x="275" y="139"/>
                    <a:pt x="277" y="145"/>
                    <a:pt x="280" y="149"/>
                  </a:cubicBezTo>
                  <a:cubicBezTo>
                    <a:pt x="284" y="144"/>
                    <a:pt x="282" y="144"/>
                    <a:pt x="284" y="137"/>
                  </a:cubicBezTo>
                  <a:cubicBezTo>
                    <a:pt x="291" y="132"/>
                    <a:pt x="291" y="132"/>
                    <a:pt x="291" y="132"/>
                  </a:cubicBezTo>
                  <a:cubicBezTo>
                    <a:pt x="289" y="136"/>
                    <a:pt x="289" y="136"/>
                    <a:pt x="289" y="136"/>
                  </a:cubicBezTo>
                  <a:cubicBezTo>
                    <a:pt x="293" y="137"/>
                    <a:pt x="297" y="132"/>
                    <a:pt x="297" y="137"/>
                  </a:cubicBezTo>
                  <a:cubicBezTo>
                    <a:pt x="295" y="141"/>
                    <a:pt x="292" y="139"/>
                    <a:pt x="290" y="142"/>
                  </a:cubicBezTo>
                  <a:cubicBezTo>
                    <a:pt x="293" y="144"/>
                    <a:pt x="293" y="144"/>
                    <a:pt x="293" y="144"/>
                  </a:cubicBezTo>
                  <a:cubicBezTo>
                    <a:pt x="289" y="149"/>
                    <a:pt x="290" y="140"/>
                    <a:pt x="285" y="144"/>
                  </a:cubicBezTo>
                  <a:cubicBezTo>
                    <a:pt x="287" y="148"/>
                    <a:pt x="285" y="144"/>
                    <a:pt x="283" y="147"/>
                  </a:cubicBezTo>
                  <a:cubicBezTo>
                    <a:pt x="285" y="150"/>
                    <a:pt x="292" y="145"/>
                    <a:pt x="291" y="152"/>
                  </a:cubicBezTo>
                  <a:cubicBezTo>
                    <a:pt x="289" y="156"/>
                    <a:pt x="281" y="145"/>
                    <a:pt x="278" y="153"/>
                  </a:cubicBezTo>
                  <a:cubicBezTo>
                    <a:pt x="278" y="152"/>
                    <a:pt x="278" y="152"/>
                    <a:pt x="278" y="152"/>
                  </a:cubicBezTo>
                  <a:cubicBezTo>
                    <a:pt x="273" y="152"/>
                    <a:pt x="272" y="156"/>
                    <a:pt x="270" y="159"/>
                  </a:cubicBezTo>
                  <a:cubicBezTo>
                    <a:pt x="268" y="157"/>
                    <a:pt x="265" y="161"/>
                    <a:pt x="263" y="161"/>
                  </a:cubicBezTo>
                  <a:cubicBezTo>
                    <a:pt x="262" y="159"/>
                    <a:pt x="262" y="159"/>
                    <a:pt x="262" y="159"/>
                  </a:cubicBezTo>
                  <a:cubicBezTo>
                    <a:pt x="259" y="161"/>
                    <a:pt x="259" y="161"/>
                    <a:pt x="259" y="161"/>
                  </a:cubicBezTo>
                  <a:cubicBezTo>
                    <a:pt x="260" y="157"/>
                    <a:pt x="263" y="160"/>
                    <a:pt x="266" y="159"/>
                  </a:cubicBezTo>
                  <a:cubicBezTo>
                    <a:pt x="265" y="155"/>
                    <a:pt x="265" y="155"/>
                    <a:pt x="265" y="155"/>
                  </a:cubicBezTo>
                  <a:cubicBezTo>
                    <a:pt x="269" y="159"/>
                    <a:pt x="270" y="152"/>
                    <a:pt x="272" y="148"/>
                  </a:cubicBezTo>
                  <a:cubicBezTo>
                    <a:pt x="269" y="152"/>
                    <a:pt x="261" y="149"/>
                    <a:pt x="262" y="157"/>
                  </a:cubicBezTo>
                  <a:cubicBezTo>
                    <a:pt x="259" y="153"/>
                    <a:pt x="259" y="153"/>
                    <a:pt x="259" y="153"/>
                  </a:cubicBezTo>
                  <a:cubicBezTo>
                    <a:pt x="258" y="155"/>
                    <a:pt x="258" y="155"/>
                    <a:pt x="258" y="155"/>
                  </a:cubicBezTo>
                  <a:cubicBezTo>
                    <a:pt x="256" y="152"/>
                    <a:pt x="257" y="147"/>
                    <a:pt x="260" y="146"/>
                  </a:cubicBezTo>
                  <a:cubicBezTo>
                    <a:pt x="261" y="147"/>
                    <a:pt x="261" y="147"/>
                    <a:pt x="261" y="148"/>
                  </a:cubicBezTo>
                  <a:cubicBezTo>
                    <a:pt x="262" y="146"/>
                    <a:pt x="263" y="143"/>
                    <a:pt x="267" y="143"/>
                  </a:cubicBezTo>
                  <a:cubicBezTo>
                    <a:pt x="265" y="145"/>
                    <a:pt x="265" y="145"/>
                    <a:pt x="265" y="145"/>
                  </a:cubicBezTo>
                  <a:cubicBezTo>
                    <a:pt x="270" y="145"/>
                    <a:pt x="274" y="143"/>
                    <a:pt x="276" y="139"/>
                  </a:cubicBezTo>
                  <a:cubicBezTo>
                    <a:pt x="268" y="138"/>
                    <a:pt x="261" y="139"/>
                    <a:pt x="255" y="140"/>
                  </a:cubicBezTo>
                  <a:cubicBezTo>
                    <a:pt x="254" y="149"/>
                    <a:pt x="253" y="155"/>
                    <a:pt x="254" y="163"/>
                  </a:cubicBezTo>
                  <a:cubicBezTo>
                    <a:pt x="250" y="165"/>
                    <a:pt x="245" y="167"/>
                    <a:pt x="240" y="165"/>
                  </a:cubicBezTo>
                  <a:cubicBezTo>
                    <a:pt x="240" y="164"/>
                    <a:pt x="240" y="164"/>
                    <a:pt x="240" y="164"/>
                  </a:cubicBezTo>
                  <a:cubicBezTo>
                    <a:pt x="239" y="163"/>
                    <a:pt x="237" y="164"/>
                    <a:pt x="236" y="165"/>
                  </a:cubicBezTo>
                  <a:cubicBezTo>
                    <a:pt x="234" y="164"/>
                    <a:pt x="236" y="161"/>
                    <a:pt x="235" y="160"/>
                  </a:cubicBezTo>
                  <a:cubicBezTo>
                    <a:pt x="229" y="164"/>
                    <a:pt x="229" y="164"/>
                    <a:pt x="229" y="164"/>
                  </a:cubicBezTo>
                  <a:cubicBezTo>
                    <a:pt x="229" y="160"/>
                    <a:pt x="234" y="159"/>
                    <a:pt x="236" y="158"/>
                  </a:cubicBezTo>
                  <a:cubicBezTo>
                    <a:pt x="236" y="159"/>
                    <a:pt x="235" y="159"/>
                    <a:pt x="235" y="160"/>
                  </a:cubicBezTo>
                  <a:cubicBezTo>
                    <a:pt x="238" y="161"/>
                    <a:pt x="242" y="153"/>
                    <a:pt x="245" y="158"/>
                  </a:cubicBezTo>
                  <a:cubicBezTo>
                    <a:pt x="246" y="157"/>
                    <a:pt x="243" y="163"/>
                    <a:pt x="247" y="162"/>
                  </a:cubicBezTo>
                  <a:cubicBezTo>
                    <a:pt x="251" y="164"/>
                    <a:pt x="251" y="159"/>
                    <a:pt x="251" y="157"/>
                  </a:cubicBezTo>
                  <a:cubicBezTo>
                    <a:pt x="250" y="155"/>
                    <a:pt x="245" y="155"/>
                    <a:pt x="247" y="152"/>
                  </a:cubicBezTo>
                  <a:cubicBezTo>
                    <a:pt x="244" y="153"/>
                    <a:pt x="244" y="156"/>
                    <a:pt x="240" y="155"/>
                  </a:cubicBezTo>
                  <a:cubicBezTo>
                    <a:pt x="243" y="154"/>
                    <a:pt x="245" y="149"/>
                    <a:pt x="247" y="152"/>
                  </a:cubicBezTo>
                  <a:cubicBezTo>
                    <a:pt x="251" y="147"/>
                    <a:pt x="248" y="137"/>
                    <a:pt x="246" y="137"/>
                  </a:cubicBezTo>
                  <a:cubicBezTo>
                    <a:pt x="247" y="140"/>
                    <a:pt x="238" y="143"/>
                    <a:pt x="245" y="146"/>
                  </a:cubicBezTo>
                  <a:cubicBezTo>
                    <a:pt x="243" y="150"/>
                    <a:pt x="238" y="151"/>
                    <a:pt x="235" y="155"/>
                  </a:cubicBezTo>
                  <a:cubicBezTo>
                    <a:pt x="235" y="154"/>
                    <a:pt x="235" y="154"/>
                    <a:pt x="235" y="154"/>
                  </a:cubicBezTo>
                  <a:cubicBezTo>
                    <a:pt x="231" y="156"/>
                    <a:pt x="231" y="156"/>
                    <a:pt x="231" y="156"/>
                  </a:cubicBezTo>
                  <a:cubicBezTo>
                    <a:pt x="231" y="155"/>
                    <a:pt x="232" y="153"/>
                    <a:pt x="232" y="151"/>
                  </a:cubicBezTo>
                  <a:cubicBezTo>
                    <a:pt x="227" y="158"/>
                    <a:pt x="227" y="158"/>
                    <a:pt x="227" y="158"/>
                  </a:cubicBezTo>
                  <a:cubicBezTo>
                    <a:pt x="229" y="154"/>
                    <a:pt x="224" y="156"/>
                    <a:pt x="222" y="155"/>
                  </a:cubicBezTo>
                  <a:cubicBezTo>
                    <a:pt x="222" y="158"/>
                    <a:pt x="220" y="161"/>
                    <a:pt x="223" y="163"/>
                  </a:cubicBezTo>
                  <a:cubicBezTo>
                    <a:pt x="226" y="164"/>
                    <a:pt x="224" y="160"/>
                    <a:pt x="226" y="160"/>
                  </a:cubicBezTo>
                  <a:cubicBezTo>
                    <a:pt x="224" y="165"/>
                    <a:pt x="224" y="165"/>
                    <a:pt x="224" y="165"/>
                  </a:cubicBezTo>
                  <a:cubicBezTo>
                    <a:pt x="224" y="165"/>
                    <a:pt x="224" y="165"/>
                    <a:pt x="224" y="165"/>
                  </a:cubicBezTo>
                  <a:cubicBezTo>
                    <a:pt x="223" y="170"/>
                    <a:pt x="223" y="170"/>
                    <a:pt x="223" y="170"/>
                  </a:cubicBezTo>
                  <a:cubicBezTo>
                    <a:pt x="219" y="171"/>
                    <a:pt x="222" y="160"/>
                    <a:pt x="218" y="165"/>
                  </a:cubicBezTo>
                  <a:cubicBezTo>
                    <a:pt x="220" y="170"/>
                    <a:pt x="220" y="170"/>
                    <a:pt x="220" y="170"/>
                  </a:cubicBezTo>
                  <a:cubicBezTo>
                    <a:pt x="218" y="171"/>
                    <a:pt x="217" y="171"/>
                    <a:pt x="215" y="171"/>
                  </a:cubicBezTo>
                  <a:cubicBezTo>
                    <a:pt x="213" y="170"/>
                    <a:pt x="213" y="170"/>
                    <a:pt x="213" y="170"/>
                  </a:cubicBezTo>
                  <a:cubicBezTo>
                    <a:pt x="212" y="170"/>
                    <a:pt x="212" y="170"/>
                    <a:pt x="212" y="170"/>
                  </a:cubicBezTo>
                  <a:cubicBezTo>
                    <a:pt x="208" y="170"/>
                    <a:pt x="208" y="170"/>
                    <a:pt x="208" y="170"/>
                  </a:cubicBezTo>
                  <a:cubicBezTo>
                    <a:pt x="203" y="170"/>
                    <a:pt x="199" y="171"/>
                    <a:pt x="196" y="173"/>
                  </a:cubicBezTo>
                  <a:cubicBezTo>
                    <a:pt x="197" y="169"/>
                    <a:pt x="196" y="164"/>
                    <a:pt x="193" y="162"/>
                  </a:cubicBezTo>
                  <a:cubicBezTo>
                    <a:pt x="196" y="162"/>
                    <a:pt x="201" y="160"/>
                    <a:pt x="204" y="159"/>
                  </a:cubicBezTo>
                  <a:cubicBezTo>
                    <a:pt x="205" y="159"/>
                    <a:pt x="202" y="167"/>
                    <a:pt x="197" y="166"/>
                  </a:cubicBezTo>
                  <a:cubicBezTo>
                    <a:pt x="202" y="175"/>
                    <a:pt x="206" y="158"/>
                    <a:pt x="209" y="167"/>
                  </a:cubicBezTo>
                  <a:cubicBezTo>
                    <a:pt x="210" y="167"/>
                    <a:pt x="211" y="167"/>
                    <a:pt x="212" y="167"/>
                  </a:cubicBezTo>
                  <a:cubicBezTo>
                    <a:pt x="213" y="166"/>
                    <a:pt x="213" y="166"/>
                    <a:pt x="214" y="166"/>
                  </a:cubicBezTo>
                  <a:cubicBezTo>
                    <a:pt x="215" y="165"/>
                    <a:pt x="215" y="163"/>
                    <a:pt x="215" y="162"/>
                  </a:cubicBezTo>
                  <a:cubicBezTo>
                    <a:pt x="216" y="160"/>
                    <a:pt x="217" y="158"/>
                    <a:pt x="221" y="160"/>
                  </a:cubicBezTo>
                  <a:cubicBezTo>
                    <a:pt x="220" y="156"/>
                    <a:pt x="222" y="157"/>
                    <a:pt x="222" y="154"/>
                  </a:cubicBezTo>
                  <a:cubicBezTo>
                    <a:pt x="220" y="150"/>
                    <a:pt x="217" y="151"/>
                    <a:pt x="215" y="153"/>
                  </a:cubicBezTo>
                  <a:cubicBezTo>
                    <a:pt x="212" y="154"/>
                    <a:pt x="210" y="156"/>
                    <a:pt x="207" y="155"/>
                  </a:cubicBezTo>
                  <a:cubicBezTo>
                    <a:pt x="208" y="155"/>
                    <a:pt x="209" y="154"/>
                    <a:pt x="208" y="153"/>
                  </a:cubicBezTo>
                  <a:cubicBezTo>
                    <a:pt x="205" y="153"/>
                    <a:pt x="203" y="155"/>
                    <a:pt x="201" y="157"/>
                  </a:cubicBezTo>
                  <a:cubicBezTo>
                    <a:pt x="201" y="157"/>
                    <a:pt x="201" y="157"/>
                    <a:pt x="201" y="157"/>
                  </a:cubicBezTo>
                  <a:cubicBezTo>
                    <a:pt x="198" y="163"/>
                    <a:pt x="198" y="155"/>
                    <a:pt x="194" y="154"/>
                  </a:cubicBezTo>
                  <a:cubicBezTo>
                    <a:pt x="193" y="155"/>
                    <a:pt x="189" y="155"/>
                    <a:pt x="191" y="158"/>
                  </a:cubicBezTo>
                  <a:cubicBezTo>
                    <a:pt x="184" y="155"/>
                    <a:pt x="184" y="155"/>
                    <a:pt x="184" y="155"/>
                  </a:cubicBezTo>
                  <a:cubicBezTo>
                    <a:pt x="186" y="160"/>
                    <a:pt x="186" y="160"/>
                    <a:pt x="186" y="160"/>
                  </a:cubicBezTo>
                  <a:cubicBezTo>
                    <a:pt x="183" y="161"/>
                    <a:pt x="182" y="158"/>
                    <a:pt x="180" y="161"/>
                  </a:cubicBezTo>
                  <a:cubicBezTo>
                    <a:pt x="181" y="166"/>
                    <a:pt x="181" y="166"/>
                    <a:pt x="181" y="166"/>
                  </a:cubicBezTo>
                  <a:cubicBezTo>
                    <a:pt x="188" y="165"/>
                    <a:pt x="188" y="165"/>
                    <a:pt x="188" y="165"/>
                  </a:cubicBezTo>
                  <a:cubicBezTo>
                    <a:pt x="185" y="167"/>
                    <a:pt x="188" y="169"/>
                    <a:pt x="184" y="171"/>
                  </a:cubicBezTo>
                  <a:cubicBezTo>
                    <a:pt x="188" y="166"/>
                    <a:pt x="181" y="170"/>
                    <a:pt x="179" y="166"/>
                  </a:cubicBezTo>
                  <a:cubicBezTo>
                    <a:pt x="177" y="169"/>
                    <a:pt x="177" y="169"/>
                    <a:pt x="177" y="169"/>
                  </a:cubicBezTo>
                  <a:cubicBezTo>
                    <a:pt x="177" y="168"/>
                    <a:pt x="177" y="168"/>
                    <a:pt x="177" y="168"/>
                  </a:cubicBezTo>
                  <a:cubicBezTo>
                    <a:pt x="174" y="166"/>
                    <a:pt x="175" y="170"/>
                    <a:pt x="172" y="170"/>
                  </a:cubicBezTo>
                  <a:cubicBezTo>
                    <a:pt x="176" y="172"/>
                    <a:pt x="179" y="174"/>
                    <a:pt x="182" y="170"/>
                  </a:cubicBezTo>
                  <a:cubicBezTo>
                    <a:pt x="180" y="173"/>
                    <a:pt x="174" y="177"/>
                    <a:pt x="173" y="178"/>
                  </a:cubicBezTo>
                  <a:cubicBezTo>
                    <a:pt x="170" y="180"/>
                    <a:pt x="167" y="177"/>
                    <a:pt x="164" y="177"/>
                  </a:cubicBezTo>
                  <a:cubicBezTo>
                    <a:pt x="169" y="175"/>
                    <a:pt x="159" y="165"/>
                    <a:pt x="171" y="166"/>
                  </a:cubicBezTo>
                  <a:cubicBezTo>
                    <a:pt x="171" y="167"/>
                    <a:pt x="170" y="167"/>
                    <a:pt x="170" y="166"/>
                  </a:cubicBezTo>
                  <a:cubicBezTo>
                    <a:pt x="172" y="171"/>
                    <a:pt x="176" y="164"/>
                    <a:pt x="178" y="162"/>
                  </a:cubicBezTo>
                  <a:cubicBezTo>
                    <a:pt x="177" y="159"/>
                    <a:pt x="179" y="158"/>
                    <a:pt x="175" y="157"/>
                  </a:cubicBezTo>
                  <a:cubicBezTo>
                    <a:pt x="177" y="159"/>
                    <a:pt x="173" y="165"/>
                    <a:pt x="168" y="163"/>
                  </a:cubicBezTo>
                  <a:cubicBezTo>
                    <a:pt x="167" y="156"/>
                    <a:pt x="167" y="156"/>
                    <a:pt x="167" y="156"/>
                  </a:cubicBezTo>
                  <a:cubicBezTo>
                    <a:pt x="161" y="157"/>
                    <a:pt x="161" y="157"/>
                    <a:pt x="161" y="157"/>
                  </a:cubicBezTo>
                  <a:cubicBezTo>
                    <a:pt x="162" y="156"/>
                    <a:pt x="162" y="156"/>
                    <a:pt x="162" y="156"/>
                  </a:cubicBezTo>
                  <a:cubicBezTo>
                    <a:pt x="159" y="153"/>
                    <a:pt x="156" y="159"/>
                    <a:pt x="151" y="157"/>
                  </a:cubicBezTo>
                  <a:cubicBezTo>
                    <a:pt x="149" y="160"/>
                    <a:pt x="137" y="160"/>
                    <a:pt x="143" y="166"/>
                  </a:cubicBezTo>
                  <a:cubicBezTo>
                    <a:pt x="139" y="162"/>
                    <a:pt x="136" y="168"/>
                    <a:pt x="132" y="169"/>
                  </a:cubicBezTo>
                  <a:cubicBezTo>
                    <a:pt x="138" y="171"/>
                    <a:pt x="138" y="171"/>
                    <a:pt x="138" y="171"/>
                  </a:cubicBezTo>
                  <a:cubicBezTo>
                    <a:pt x="132" y="177"/>
                    <a:pt x="134" y="173"/>
                    <a:pt x="130" y="182"/>
                  </a:cubicBezTo>
                  <a:cubicBezTo>
                    <a:pt x="129" y="180"/>
                    <a:pt x="128" y="178"/>
                    <a:pt x="128" y="176"/>
                  </a:cubicBezTo>
                  <a:cubicBezTo>
                    <a:pt x="120" y="177"/>
                    <a:pt x="109" y="176"/>
                    <a:pt x="104" y="182"/>
                  </a:cubicBezTo>
                  <a:cubicBezTo>
                    <a:pt x="98" y="182"/>
                    <a:pt x="97" y="174"/>
                    <a:pt x="89" y="178"/>
                  </a:cubicBezTo>
                  <a:cubicBezTo>
                    <a:pt x="88" y="179"/>
                    <a:pt x="91" y="184"/>
                    <a:pt x="86" y="182"/>
                  </a:cubicBezTo>
                  <a:cubicBezTo>
                    <a:pt x="85" y="182"/>
                    <a:pt x="90" y="177"/>
                    <a:pt x="85" y="178"/>
                  </a:cubicBezTo>
                  <a:cubicBezTo>
                    <a:pt x="81" y="183"/>
                    <a:pt x="75" y="176"/>
                    <a:pt x="70" y="180"/>
                  </a:cubicBezTo>
                  <a:cubicBezTo>
                    <a:pt x="67" y="178"/>
                    <a:pt x="62" y="179"/>
                    <a:pt x="63" y="175"/>
                  </a:cubicBezTo>
                  <a:cubicBezTo>
                    <a:pt x="67" y="176"/>
                    <a:pt x="74" y="175"/>
                    <a:pt x="75" y="173"/>
                  </a:cubicBezTo>
                  <a:cubicBezTo>
                    <a:pt x="74" y="175"/>
                    <a:pt x="78" y="175"/>
                    <a:pt x="75" y="177"/>
                  </a:cubicBezTo>
                  <a:cubicBezTo>
                    <a:pt x="81" y="180"/>
                    <a:pt x="79" y="174"/>
                    <a:pt x="85" y="176"/>
                  </a:cubicBezTo>
                  <a:cubicBezTo>
                    <a:pt x="85" y="175"/>
                    <a:pt x="82" y="172"/>
                    <a:pt x="80" y="173"/>
                  </a:cubicBezTo>
                  <a:cubicBezTo>
                    <a:pt x="80" y="168"/>
                    <a:pt x="92" y="170"/>
                    <a:pt x="87" y="164"/>
                  </a:cubicBezTo>
                  <a:cubicBezTo>
                    <a:pt x="80" y="164"/>
                    <a:pt x="79" y="175"/>
                    <a:pt x="73" y="170"/>
                  </a:cubicBezTo>
                  <a:cubicBezTo>
                    <a:pt x="75" y="166"/>
                    <a:pt x="79" y="169"/>
                    <a:pt x="81" y="163"/>
                  </a:cubicBezTo>
                  <a:cubicBezTo>
                    <a:pt x="77" y="161"/>
                    <a:pt x="77" y="161"/>
                    <a:pt x="77" y="161"/>
                  </a:cubicBezTo>
                  <a:cubicBezTo>
                    <a:pt x="74" y="165"/>
                    <a:pt x="74" y="165"/>
                    <a:pt x="74" y="165"/>
                  </a:cubicBezTo>
                  <a:cubicBezTo>
                    <a:pt x="74" y="164"/>
                    <a:pt x="74" y="164"/>
                    <a:pt x="74" y="164"/>
                  </a:cubicBezTo>
                  <a:cubicBezTo>
                    <a:pt x="66" y="159"/>
                    <a:pt x="66" y="170"/>
                    <a:pt x="59" y="173"/>
                  </a:cubicBezTo>
                  <a:cubicBezTo>
                    <a:pt x="64" y="177"/>
                    <a:pt x="58" y="183"/>
                    <a:pt x="62" y="185"/>
                  </a:cubicBezTo>
                  <a:cubicBezTo>
                    <a:pt x="57" y="186"/>
                    <a:pt x="53" y="185"/>
                    <a:pt x="53" y="179"/>
                  </a:cubicBezTo>
                  <a:cubicBezTo>
                    <a:pt x="62" y="175"/>
                    <a:pt x="54" y="174"/>
                    <a:pt x="62" y="168"/>
                  </a:cubicBezTo>
                  <a:cubicBezTo>
                    <a:pt x="60" y="166"/>
                    <a:pt x="64" y="160"/>
                    <a:pt x="59" y="159"/>
                  </a:cubicBezTo>
                  <a:cubicBezTo>
                    <a:pt x="53" y="163"/>
                    <a:pt x="61" y="164"/>
                    <a:pt x="55" y="166"/>
                  </a:cubicBezTo>
                  <a:cubicBezTo>
                    <a:pt x="55" y="165"/>
                    <a:pt x="54" y="165"/>
                    <a:pt x="55" y="164"/>
                  </a:cubicBezTo>
                  <a:cubicBezTo>
                    <a:pt x="52" y="167"/>
                    <a:pt x="52" y="163"/>
                    <a:pt x="49" y="166"/>
                  </a:cubicBezTo>
                  <a:cubicBezTo>
                    <a:pt x="49" y="165"/>
                    <a:pt x="49" y="165"/>
                    <a:pt x="49" y="165"/>
                  </a:cubicBezTo>
                  <a:cubicBezTo>
                    <a:pt x="46" y="162"/>
                    <a:pt x="45" y="169"/>
                    <a:pt x="42" y="165"/>
                  </a:cubicBezTo>
                  <a:cubicBezTo>
                    <a:pt x="43" y="169"/>
                    <a:pt x="40" y="169"/>
                    <a:pt x="38" y="171"/>
                  </a:cubicBezTo>
                  <a:cubicBezTo>
                    <a:pt x="41" y="173"/>
                    <a:pt x="43" y="179"/>
                    <a:pt x="49" y="178"/>
                  </a:cubicBezTo>
                  <a:cubicBezTo>
                    <a:pt x="50" y="175"/>
                    <a:pt x="50" y="173"/>
                    <a:pt x="52" y="172"/>
                  </a:cubicBezTo>
                  <a:cubicBezTo>
                    <a:pt x="48" y="172"/>
                    <a:pt x="48" y="172"/>
                    <a:pt x="48" y="172"/>
                  </a:cubicBezTo>
                  <a:cubicBezTo>
                    <a:pt x="49" y="171"/>
                    <a:pt x="50" y="171"/>
                    <a:pt x="51" y="170"/>
                  </a:cubicBezTo>
                  <a:cubicBezTo>
                    <a:pt x="55" y="172"/>
                    <a:pt x="55" y="172"/>
                    <a:pt x="55" y="172"/>
                  </a:cubicBezTo>
                  <a:cubicBezTo>
                    <a:pt x="49" y="174"/>
                    <a:pt x="52" y="177"/>
                    <a:pt x="50" y="181"/>
                  </a:cubicBezTo>
                  <a:cubicBezTo>
                    <a:pt x="45" y="179"/>
                    <a:pt x="46" y="182"/>
                    <a:pt x="43" y="181"/>
                  </a:cubicBezTo>
                  <a:cubicBezTo>
                    <a:pt x="43" y="176"/>
                    <a:pt x="34" y="172"/>
                    <a:pt x="28" y="169"/>
                  </a:cubicBezTo>
                  <a:cubicBezTo>
                    <a:pt x="29" y="170"/>
                    <a:pt x="30" y="169"/>
                    <a:pt x="31" y="170"/>
                  </a:cubicBezTo>
                  <a:cubicBezTo>
                    <a:pt x="35" y="167"/>
                    <a:pt x="28" y="166"/>
                    <a:pt x="28" y="164"/>
                  </a:cubicBezTo>
                  <a:cubicBezTo>
                    <a:pt x="25" y="167"/>
                    <a:pt x="25" y="167"/>
                    <a:pt x="25" y="167"/>
                  </a:cubicBezTo>
                  <a:cubicBezTo>
                    <a:pt x="26" y="166"/>
                    <a:pt x="27" y="165"/>
                    <a:pt x="25" y="164"/>
                  </a:cubicBezTo>
                  <a:cubicBezTo>
                    <a:pt x="22" y="165"/>
                    <a:pt x="22" y="170"/>
                    <a:pt x="18" y="171"/>
                  </a:cubicBezTo>
                  <a:cubicBezTo>
                    <a:pt x="18" y="168"/>
                    <a:pt x="21" y="164"/>
                    <a:pt x="19" y="163"/>
                  </a:cubicBezTo>
                  <a:cubicBezTo>
                    <a:pt x="18" y="161"/>
                    <a:pt x="15" y="154"/>
                    <a:pt x="10" y="157"/>
                  </a:cubicBezTo>
                  <a:cubicBezTo>
                    <a:pt x="10" y="158"/>
                    <a:pt x="9" y="158"/>
                    <a:pt x="7" y="159"/>
                  </a:cubicBezTo>
                  <a:cubicBezTo>
                    <a:pt x="7" y="158"/>
                    <a:pt x="8" y="158"/>
                    <a:pt x="8" y="158"/>
                  </a:cubicBezTo>
                  <a:cubicBezTo>
                    <a:pt x="4" y="155"/>
                    <a:pt x="4" y="155"/>
                    <a:pt x="4" y="155"/>
                  </a:cubicBezTo>
                  <a:cubicBezTo>
                    <a:pt x="7" y="151"/>
                    <a:pt x="10" y="157"/>
                    <a:pt x="13" y="153"/>
                  </a:cubicBezTo>
                  <a:cubicBezTo>
                    <a:pt x="13" y="149"/>
                    <a:pt x="13" y="149"/>
                    <a:pt x="13" y="149"/>
                  </a:cubicBezTo>
                  <a:cubicBezTo>
                    <a:pt x="16" y="149"/>
                    <a:pt x="19" y="147"/>
                    <a:pt x="20" y="145"/>
                  </a:cubicBezTo>
                  <a:cubicBezTo>
                    <a:pt x="17" y="144"/>
                    <a:pt x="16" y="145"/>
                    <a:pt x="12" y="146"/>
                  </a:cubicBezTo>
                  <a:cubicBezTo>
                    <a:pt x="12" y="143"/>
                    <a:pt x="14" y="141"/>
                    <a:pt x="15" y="141"/>
                  </a:cubicBezTo>
                  <a:cubicBezTo>
                    <a:pt x="14" y="144"/>
                    <a:pt x="14" y="144"/>
                    <a:pt x="14" y="144"/>
                  </a:cubicBezTo>
                  <a:cubicBezTo>
                    <a:pt x="19" y="147"/>
                    <a:pt x="21" y="140"/>
                    <a:pt x="27" y="140"/>
                  </a:cubicBezTo>
                  <a:cubicBezTo>
                    <a:pt x="27" y="141"/>
                    <a:pt x="27" y="141"/>
                    <a:pt x="27" y="142"/>
                  </a:cubicBezTo>
                  <a:cubicBezTo>
                    <a:pt x="31" y="138"/>
                    <a:pt x="36" y="143"/>
                    <a:pt x="40" y="138"/>
                  </a:cubicBezTo>
                  <a:cubicBezTo>
                    <a:pt x="39" y="140"/>
                    <a:pt x="39" y="140"/>
                    <a:pt x="39" y="140"/>
                  </a:cubicBezTo>
                  <a:cubicBezTo>
                    <a:pt x="42" y="138"/>
                    <a:pt x="48" y="134"/>
                    <a:pt x="53" y="130"/>
                  </a:cubicBezTo>
                  <a:cubicBezTo>
                    <a:pt x="53" y="129"/>
                    <a:pt x="53" y="129"/>
                    <a:pt x="53" y="129"/>
                  </a:cubicBezTo>
                  <a:cubicBezTo>
                    <a:pt x="53" y="128"/>
                    <a:pt x="55" y="128"/>
                    <a:pt x="56" y="128"/>
                  </a:cubicBezTo>
                  <a:cubicBezTo>
                    <a:pt x="56" y="128"/>
                    <a:pt x="56" y="128"/>
                    <a:pt x="56" y="128"/>
                  </a:cubicBezTo>
                  <a:cubicBezTo>
                    <a:pt x="59" y="126"/>
                    <a:pt x="62" y="124"/>
                    <a:pt x="64" y="123"/>
                  </a:cubicBezTo>
                  <a:cubicBezTo>
                    <a:pt x="63" y="122"/>
                    <a:pt x="62" y="121"/>
                    <a:pt x="61" y="121"/>
                  </a:cubicBezTo>
                  <a:cubicBezTo>
                    <a:pt x="60" y="123"/>
                    <a:pt x="55" y="121"/>
                    <a:pt x="56" y="126"/>
                  </a:cubicBezTo>
                  <a:cubicBezTo>
                    <a:pt x="53" y="123"/>
                    <a:pt x="49" y="127"/>
                    <a:pt x="48" y="125"/>
                  </a:cubicBezTo>
                  <a:cubicBezTo>
                    <a:pt x="51" y="128"/>
                    <a:pt x="45" y="129"/>
                    <a:pt x="45" y="132"/>
                  </a:cubicBezTo>
                  <a:cubicBezTo>
                    <a:pt x="44" y="129"/>
                    <a:pt x="40" y="132"/>
                    <a:pt x="40" y="128"/>
                  </a:cubicBezTo>
                  <a:cubicBezTo>
                    <a:pt x="40" y="127"/>
                    <a:pt x="42" y="131"/>
                    <a:pt x="43" y="128"/>
                  </a:cubicBezTo>
                  <a:cubicBezTo>
                    <a:pt x="47" y="125"/>
                    <a:pt x="37" y="125"/>
                    <a:pt x="41" y="122"/>
                  </a:cubicBezTo>
                  <a:cubicBezTo>
                    <a:pt x="36" y="125"/>
                    <a:pt x="29" y="123"/>
                    <a:pt x="23" y="127"/>
                  </a:cubicBezTo>
                  <a:cubicBezTo>
                    <a:pt x="26" y="128"/>
                    <a:pt x="26" y="128"/>
                    <a:pt x="26" y="128"/>
                  </a:cubicBezTo>
                  <a:cubicBezTo>
                    <a:pt x="24" y="128"/>
                    <a:pt x="18" y="129"/>
                    <a:pt x="17" y="127"/>
                  </a:cubicBezTo>
                  <a:cubicBezTo>
                    <a:pt x="19" y="126"/>
                    <a:pt x="21" y="126"/>
                    <a:pt x="24" y="126"/>
                  </a:cubicBezTo>
                  <a:cubicBezTo>
                    <a:pt x="24" y="121"/>
                    <a:pt x="18" y="126"/>
                    <a:pt x="18" y="123"/>
                  </a:cubicBezTo>
                  <a:cubicBezTo>
                    <a:pt x="10" y="130"/>
                    <a:pt x="10" y="130"/>
                    <a:pt x="10" y="130"/>
                  </a:cubicBezTo>
                  <a:cubicBezTo>
                    <a:pt x="14" y="130"/>
                    <a:pt x="14" y="130"/>
                    <a:pt x="14" y="130"/>
                  </a:cubicBezTo>
                  <a:cubicBezTo>
                    <a:pt x="12" y="133"/>
                    <a:pt x="5" y="129"/>
                    <a:pt x="0" y="129"/>
                  </a:cubicBezTo>
                  <a:cubicBezTo>
                    <a:pt x="3" y="123"/>
                    <a:pt x="8" y="129"/>
                    <a:pt x="13" y="127"/>
                  </a:cubicBezTo>
                  <a:cubicBezTo>
                    <a:pt x="16" y="124"/>
                    <a:pt x="11" y="121"/>
                    <a:pt x="14" y="120"/>
                  </a:cubicBezTo>
                  <a:cubicBezTo>
                    <a:pt x="13" y="118"/>
                    <a:pt x="11" y="118"/>
                    <a:pt x="10" y="120"/>
                  </a:cubicBezTo>
                  <a:cubicBezTo>
                    <a:pt x="8" y="119"/>
                    <a:pt x="8" y="119"/>
                    <a:pt x="8" y="119"/>
                  </a:cubicBezTo>
                  <a:cubicBezTo>
                    <a:pt x="12" y="114"/>
                    <a:pt x="18" y="115"/>
                    <a:pt x="23" y="110"/>
                  </a:cubicBezTo>
                  <a:cubicBezTo>
                    <a:pt x="23" y="111"/>
                    <a:pt x="22" y="112"/>
                    <a:pt x="22" y="112"/>
                  </a:cubicBezTo>
                  <a:cubicBezTo>
                    <a:pt x="26" y="114"/>
                    <a:pt x="29" y="114"/>
                    <a:pt x="33" y="113"/>
                  </a:cubicBezTo>
                  <a:cubicBezTo>
                    <a:pt x="31" y="111"/>
                    <a:pt x="30" y="112"/>
                    <a:pt x="29" y="113"/>
                  </a:cubicBezTo>
                  <a:cubicBezTo>
                    <a:pt x="29" y="112"/>
                    <a:pt x="32" y="111"/>
                    <a:pt x="33" y="110"/>
                  </a:cubicBezTo>
                  <a:cubicBezTo>
                    <a:pt x="30" y="108"/>
                    <a:pt x="33" y="107"/>
                    <a:pt x="31" y="106"/>
                  </a:cubicBezTo>
                  <a:cubicBezTo>
                    <a:pt x="33" y="104"/>
                    <a:pt x="35" y="105"/>
                    <a:pt x="37" y="105"/>
                  </a:cubicBezTo>
                  <a:cubicBezTo>
                    <a:pt x="38" y="107"/>
                    <a:pt x="36" y="108"/>
                    <a:pt x="36" y="111"/>
                  </a:cubicBezTo>
                  <a:cubicBezTo>
                    <a:pt x="39" y="109"/>
                    <a:pt x="40" y="115"/>
                    <a:pt x="44" y="112"/>
                  </a:cubicBezTo>
                  <a:cubicBezTo>
                    <a:pt x="39" y="111"/>
                    <a:pt x="45" y="107"/>
                    <a:pt x="47" y="105"/>
                  </a:cubicBezTo>
                  <a:cubicBezTo>
                    <a:pt x="46" y="105"/>
                    <a:pt x="46" y="105"/>
                    <a:pt x="46" y="105"/>
                  </a:cubicBezTo>
                  <a:cubicBezTo>
                    <a:pt x="47" y="102"/>
                    <a:pt x="49" y="102"/>
                    <a:pt x="50" y="104"/>
                  </a:cubicBezTo>
                  <a:cubicBezTo>
                    <a:pt x="48" y="106"/>
                    <a:pt x="46" y="105"/>
                    <a:pt x="46" y="108"/>
                  </a:cubicBezTo>
                  <a:cubicBezTo>
                    <a:pt x="48" y="108"/>
                    <a:pt x="49" y="108"/>
                    <a:pt x="51" y="107"/>
                  </a:cubicBezTo>
                  <a:cubicBezTo>
                    <a:pt x="49" y="109"/>
                    <a:pt x="49" y="109"/>
                    <a:pt x="49" y="109"/>
                  </a:cubicBezTo>
                  <a:cubicBezTo>
                    <a:pt x="56" y="108"/>
                    <a:pt x="56" y="108"/>
                    <a:pt x="56" y="108"/>
                  </a:cubicBezTo>
                  <a:cubicBezTo>
                    <a:pt x="57" y="106"/>
                    <a:pt x="59" y="102"/>
                    <a:pt x="59" y="98"/>
                  </a:cubicBezTo>
                  <a:cubicBezTo>
                    <a:pt x="61" y="100"/>
                    <a:pt x="63" y="98"/>
                    <a:pt x="65" y="97"/>
                  </a:cubicBezTo>
                  <a:cubicBezTo>
                    <a:pt x="64" y="98"/>
                    <a:pt x="64" y="98"/>
                    <a:pt x="64" y="98"/>
                  </a:cubicBezTo>
                  <a:cubicBezTo>
                    <a:pt x="67" y="100"/>
                    <a:pt x="73" y="98"/>
                    <a:pt x="74" y="96"/>
                  </a:cubicBezTo>
                  <a:cubicBezTo>
                    <a:pt x="76" y="98"/>
                    <a:pt x="60" y="112"/>
                    <a:pt x="74" y="109"/>
                  </a:cubicBezTo>
                  <a:cubicBezTo>
                    <a:pt x="80" y="109"/>
                    <a:pt x="77" y="101"/>
                    <a:pt x="80" y="98"/>
                  </a:cubicBezTo>
                  <a:cubicBezTo>
                    <a:pt x="80" y="98"/>
                    <a:pt x="80" y="99"/>
                    <a:pt x="80" y="100"/>
                  </a:cubicBezTo>
                  <a:cubicBezTo>
                    <a:pt x="83" y="100"/>
                    <a:pt x="83" y="97"/>
                    <a:pt x="85" y="96"/>
                  </a:cubicBezTo>
                  <a:cubicBezTo>
                    <a:pt x="83" y="95"/>
                    <a:pt x="81" y="95"/>
                    <a:pt x="81" y="96"/>
                  </a:cubicBezTo>
                  <a:cubicBezTo>
                    <a:pt x="81" y="93"/>
                    <a:pt x="86" y="96"/>
                    <a:pt x="87" y="93"/>
                  </a:cubicBezTo>
                  <a:cubicBezTo>
                    <a:pt x="85" y="99"/>
                    <a:pt x="92" y="95"/>
                    <a:pt x="90" y="98"/>
                  </a:cubicBezTo>
                  <a:cubicBezTo>
                    <a:pt x="95" y="101"/>
                    <a:pt x="100" y="96"/>
                    <a:pt x="102" y="93"/>
                  </a:cubicBezTo>
                  <a:cubicBezTo>
                    <a:pt x="106" y="98"/>
                    <a:pt x="107" y="91"/>
                    <a:pt x="113" y="94"/>
                  </a:cubicBezTo>
                  <a:cubicBezTo>
                    <a:pt x="112" y="93"/>
                    <a:pt x="111" y="95"/>
                    <a:pt x="109" y="94"/>
                  </a:cubicBezTo>
                  <a:cubicBezTo>
                    <a:pt x="107" y="98"/>
                    <a:pt x="115" y="96"/>
                    <a:pt x="111" y="100"/>
                  </a:cubicBezTo>
                  <a:cubicBezTo>
                    <a:pt x="112" y="99"/>
                    <a:pt x="111" y="98"/>
                    <a:pt x="110" y="98"/>
                  </a:cubicBezTo>
                  <a:cubicBezTo>
                    <a:pt x="108" y="99"/>
                    <a:pt x="107" y="101"/>
                    <a:pt x="107" y="102"/>
                  </a:cubicBezTo>
                  <a:cubicBezTo>
                    <a:pt x="112" y="106"/>
                    <a:pt x="112" y="106"/>
                    <a:pt x="112" y="106"/>
                  </a:cubicBezTo>
                  <a:cubicBezTo>
                    <a:pt x="110" y="107"/>
                    <a:pt x="110" y="107"/>
                    <a:pt x="110" y="107"/>
                  </a:cubicBezTo>
                  <a:cubicBezTo>
                    <a:pt x="117" y="111"/>
                    <a:pt x="117" y="111"/>
                    <a:pt x="117" y="111"/>
                  </a:cubicBezTo>
                  <a:cubicBezTo>
                    <a:pt x="117" y="110"/>
                    <a:pt x="117" y="109"/>
                    <a:pt x="116" y="109"/>
                  </a:cubicBezTo>
                  <a:cubicBezTo>
                    <a:pt x="124" y="110"/>
                    <a:pt x="132" y="106"/>
                    <a:pt x="139" y="106"/>
                  </a:cubicBezTo>
                  <a:cubicBezTo>
                    <a:pt x="138" y="94"/>
                    <a:pt x="153" y="98"/>
                    <a:pt x="157" y="90"/>
                  </a:cubicBezTo>
                  <a:cubicBezTo>
                    <a:pt x="156" y="94"/>
                    <a:pt x="157" y="99"/>
                    <a:pt x="158" y="101"/>
                  </a:cubicBezTo>
                  <a:cubicBezTo>
                    <a:pt x="157" y="102"/>
                    <a:pt x="156" y="107"/>
                    <a:pt x="153" y="107"/>
                  </a:cubicBezTo>
                  <a:cubicBezTo>
                    <a:pt x="152" y="105"/>
                    <a:pt x="148" y="104"/>
                    <a:pt x="150" y="101"/>
                  </a:cubicBezTo>
                  <a:cubicBezTo>
                    <a:pt x="143" y="104"/>
                    <a:pt x="152" y="106"/>
                    <a:pt x="151" y="110"/>
                  </a:cubicBezTo>
                  <a:cubicBezTo>
                    <a:pt x="159" y="108"/>
                    <a:pt x="162" y="100"/>
                    <a:pt x="166" y="96"/>
                  </a:cubicBezTo>
                  <a:cubicBezTo>
                    <a:pt x="166" y="98"/>
                    <a:pt x="166" y="98"/>
                    <a:pt x="166" y="98"/>
                  </a:cubicBezTo>
                  <a:cubicBezTo>
                    <a:pt x="170" y="94"/>
                    <a:pt x="170" y="94"/>
                    <a:pt x="170" y="94"/>
                  </a:cubicBezTo>
                  <a:cubicBezTo>
                    <a:pt x="166" y="94"/>
                    <a:pt x="165" y="88"/>
                    <a:pt x="169" y="89"/>
                  </a:cubicBezTo>
                  <a:cubicBezTo>
                    <a:pt x="169" y="90"/>
                    <a:pt x="169" y="90"/>
                    <a:pt x="169" y="90"/>
                  </a:cubicBezTo>
                  <a:cubicBezTo>
                    <a:pt x="172" y="92"/>
                    <a:pt x="176" y="87"/>
                    <a:pt x="179" y="87"/>
                  </a:cubicBezTo>
                  <a:cubicBezTo>
                    <a:pt x="180" y="82"/>
                    <a:pt x="180" y="82"/>
                    <a:pt x="180" y="82"/>
                  </a:cubicBezTo>
                  <a:cubicBezTo>
                    <a:pt x="184" y="82"/>
                    <a:pt x="186" y="88"/>
                    <a:pt x="188" y="92"/>
                  </a:cubicBezTo>
                  <a:cubicBezTo>
                    <a:pt x="195" y="90"/>
                    <a:pt x="197" y="84"/>
                    <a:pt x="201" y="79"/>
                  </a:cubicBezTo>
                  <a:cubicBezTo>
                    <a:pt x="204" y="82"/>
                    <a:pt x="213" y="80"/>
                    <a:pt x="209" y="85"/>
                  </a:cubicBezTo>
                  <a:cubicBezTo>
                    <a:pt x="214" y="81"/>
                    <a:pt x="209" y="66"/>
                    <a:pt x="221" y="72"/>
                  </a:cubicBezTo>
                  <a:cubicBezTo>
                    <a:pt x="219" y="75"/>
                    <a:pt x="219" y="75"/>
                    <a:pt x="219" y="75"/>
                  </a:cubicBezTo>
                  <a:cubicBezTo>
                    <a:pt x="229" y="72"/>
                    <a:pt x="241" y="64"/>
                    <a:pt x="246" y="66"/>
                  </a:cubicBezTo>
                  <a:cubicBezTo>
                    <a:pt x="245" y="77"/>
                    <a:pt x="260" y="75"/>
                    <a:pt x="263" y="85"/>
                  </a:cubicBezTo>
                  <a:cubicBezTo>
                    <a:pt x="262" y="82"/>
                    <a:pt x="266" y="81"/>
                    <a:pt x="266" y="80"/>
                  </a:cubicBezTo>
                  <a:cubicBezTo>
                    <a:pt x="267" y="81"/>
                    <a:pt x="268" y="82"/>
                    <a:pt x="269" y="79"/>
                  </a:cubicBezTo>
                  <a:cubicBezTo>
                    <a:pt x="265" y="78"/>
                    <a:pt x="271" y="69"/>
                    <a:pt x="264" y="74"/>
                  </a:cubicBezTo>
                  <a:cubicBezTo>
                    <a:pt x="267" y="66"/>
                    <a:pt x="271" y="60"/>
                    <a:pt x="279" y="60"/>
                  </a:cubicBezTo>
                  <a:cubicBezTo>
                    <a:pt x="279" y="64"/>
                    <a:pt x="279" y="64"/>
                    <a:pt x="279" y="64"/>
                  </a:cubicBezTo>
                  <a:cubicBezTo>
                    <a:pt x="273" y="63"/>
                    <a:pt x="273" y="63"/>
                    <a:pt x="273" y="63"/>
                  </a:cubicBezTo>
                  <a:cubicBezTo>
                    <a:pt x="274" y="66"/>
                    <a:pt x="270" y="67"/>
                    <a:pt x="269" y="68"/>
                  </a:cubicBezTo>
                  <a:cubicBezTo>
                    <a:pt x="281" y="69"/>
                    <a:pt x="269" y="78"/>
                    <a:pt x="281" y="76"/>
                  </a:cubicBezTo>
                  <a:cubicBezTo>
                    <a:pt x="281" y="73"/>
                    <a:pt x="281" y="75"/>
                    <a:pt x="284" y="73"/>
                  </a:cubicBezTo>
                  <a:cubicBezTo>
                    <a:pt x="282" y="73"/>
                    <a:pt x="282" y="76"/>
                    <a:pt x="285" y="76"/>
                  </a:cubicBezTo>
                  <a:cubicBezTo>
                    <a:pt x="286" y="73"/>
                    <a:pt x="286" y="73"/>
                    <a:pt x="286" y="73"/>
                  </a:cubicBezTo>
                  <a:cubicBezTo>
                    <a:pt x="291" y="79"/>
                    <a:pt x="280" y="78"/>
                    <a:pt x="284" y="82"/>
                  </a:cubicBezTo>
                  <a:cubicBezTo>
                    <a:pt x="280" y="86"/>
                    <a:pt x="273" y="89"/>
                    <a:pt x="275" y="94"/>
                  </a:cubicBezTo>
                  <a:cubicBezTo>
                    <a:pt x="282" y="95"/>
                    <a:pt x="280" y="83"/>
                    <a:pt x="288" y="85"/>
                  </a:cubicBezTo>
                  <a:cubicBezTo>
                    <a:pt x="289" y="87"/>
                    <a:pt x="289" y="87"/>
                    <a:pt x="289" y="87"/>
                  </a:cubicBezTo>
                  <a:cubicBezTo>
                    <a:pt x="292" y="85"/>
                    <a:pt x="292" y="81"/>
                    <a:pt x="293" y="79"/>
                  </a:cubicBezTo>
                  <a:cubicBezTo>
                    <a:pt x="293" y="80"/>
                    <a:pt x="294" y="81"/>
                    <a:pt x="296" y="81"/>
                  </a:cubicBezTo>
                  <a:cubicBezTo>
                    <a:pt x="300" y="76"/>
                    <a:pt x="302" y="74"/>
                    <a:pt x="306" y="68"/>
                  </a:cubicBezTo>
                  <a:cubicBezTo>
                    <a:pt x="295" y="73"/>
                    <a:pt x="296" y="65"/>
                    <a:pt x="285" y="70"/>
                  </a:cubicBezTo>
                  <a:cubicBezTo>
                    <a:pt x="287" y="68"/>
                    <a:pt x="295" y="66"/>
                    <a:pt x="295" y="60"/>
                  </a:cubicBezTo>
                  <a:cubicBezTo>
                    <a:pt x="295" y="64"/>
                    <a:pt x="295" y="64"/>
                    <a:pt x="295" y="64"/>
                  </a:cubicBezTo>
                  <a:cubicBezTo>
                    <a:pt x="298" y="62"/>
                    <a:pt x="302" y="59"/>
                    <a:pt x="307" y="60"/>
                  </a:cubicBezTo>
                  <a:cubicBezTo>
                    <a:pt x="304" y="63"/>
                    <a:pt x="304" y="63"/>
                    <a:pt x="304" y="63"/>
                  </a:cubicBezTo>
                  <a:cubicBezTo>
                    <a:pt x="310" y="59"/>
                    <a:pt x="315" y="68"/>
                    <a:pt x="319" y="61"/>
                  </a:cubicBezTo>
                  <a:cubicBezTo>
                    <a:pt x="318" y="61"/>
                    <a:pt x="316" y="61"/>
                    <a:pt x="315" y="62"/>
                  </a:cubicBezTo>
                  <a:cubicBezTo>
                    <a:pt x="318" y="59"/>
                    <a:pt x="322" y="60"/>
                    <a:pt x="326" y="60"/>
                  </a:cubicBezTo>
                  <a:cubicBezTo>
                    <a:pt x="332" y="53"/>
                    <a:pt x="332" y="53"/>
                    <a:pt x="332" y="53"/>
                  </a:cubicBezTo>
                  <a:cubicBezTo>
                    <a:pt x="333" y="55"/>
                    <a:pt x="337" y="54"/>
                    <a:pt x="335" y="58"/>
                  </a:cubicBezTo>
                  <a:cubicBezTo>
                    <a:pt x="340" y="61"/>
                    <a:pt x="342" y="54"/>
                    <a:pt x="345" y="53"/>
                  </a:cubicBezTo>
                  <a:cubicBezTo>
                    <a:pt x="351" y="57"/>
                    <a:pt x="341" y="55"/>
                    <a:pt x="341" y="61"/>
                  </a:cubicBezTo>
                  <a:cubicBezTo>
                    <a:pt x="348" y="63"/>
                    <a:pt x="355" y="60"/>
                    <a:pt x="359" y="56"/>
                  </a:cubicBezTo>
                  <a:cubicBezTo>
                    <a:pt x="358" y="56"/>
                    <a:pt x="357" y="55"/>
                    <a:pt x="357" y="54"/>
                  </a:cubicBezTo>
                  <a:cubicBezTo>
                    <a:pt x="357" y="55"/>
                    <a:pt x="360" y="55"/>
                    <a:pt x="362" y="55"/>
                  </a:cubicBezTo>
                  <a:cubicBezTo>
                    <a:pt x="363" y="52"/>
                    <a:pt x="363" y="52"/>
                    <a:pt x="363" y="52"/>
                  </a:cubicBezTo>
                  <a:cubicBezTo>
                    <a:pt x="365" y="54"/>
                    <a:pt x="365" y="55"/>
                    <a:pt x="363" y="57"/>
                  </a:cubicBezTo>
                  <a:cubicBezTo>
                    <a:pt x="366" y="58"/>
                    <a:pt x="368" y="52"/>
                    <a:pt x="371" y="56"/>
                  </a:cubicBezTo>
                  <a:cubicBezTo>
                    <a:pt x="367" y="60"/>
                    <a:pt x="361" y="57"/>
                    <a:pt x="359" y="59"/>
                  </a:cubicBezTo>
                  <a:cubicBezTo>
                    <a:pt x="368" y="56"/>
                    <a:pt x="369" y="67"/>
                    <a:pt x="380" y="63"/>
                  </a:cubicBezTo>
                  <a:cubicBezTo>
                    <a:pt x="380" y="64"/>
                    <a:pt x="378" y="67"/>
                    <a:pt x="381" y="67"/>
                  </a:cubicBezTo>
                  <a:cubicBezTo>
                    <a:pt x="386" y="65"/>
                    <a:pt x="382" y="61"/>
                    <a:pt x="383" y="58"/>
                  </a:cubicBezTo>
                  <a:cubicBezTo>
                    <a:pt x="379" y="60"/>
                    <a:pt x="377" y="58"/>
                    <a:pt x="375" y="55"/>
                  </a:cubicBezTo>
                  <a:cubicBezTo>
                    <a:pt x="376" y="53"/>
                    <a:pt x="376" y="53"/>
                    <a:pt x="376" y="53"/>
                  </a:cubicBezTo>
                  <a:cubicBezTo>
                    <a:pt x="376" y="54"/>
                    <a:pt x="378" y="54"/>
                    <a:pt x="379" y="55"/>
                  </a:cubicBezTo>
                  <a:cubicBezTo>
                    <a:pt x="379" y="50"/>
                    <a:pt x="379" y="50"/>
                    <a:pt x="379" y="50"/>
                  </a:cubicBezTo>
                  <a:cubicBezTo>
                    <a:pt x="379" y="55"/>
                    <a:pt x="384" y="59"/>
                    <a:pt x="387" y="57"/>
                  </a:cubicBezTo>
                  <a:cubicBezTo>
                    <a:pt x="383" y="53"/>
                    <a:pt x="384" y="53"/>
                    <a:pt x="383" y="48"/>
                  </a:cubicBezTo>
                  <a:cubicBezTo>
                    <a:pt x="387" y="42"/>
                    <a:pt x="388" y="53"/>
                    <a:pt x="392" y="47"/>
                  </a:cubicBezTo>
                  <a:cubicBezTo>
                    <a:pt x="392" y="48"/>
                    <a:pt x="388" y="50"/>
                    <a:pt x="392" y="51"/>
                  </a:cubicBezTo>
                  <a:cubicBezTo>
                    <a:pt x="395" y="51"/>
                    <a:pt x="394" y="47"/>
                    <a:pt x="396" y="45"/>
                  </a:cubicBezTo>
                  <a:cubicBezTo>
                    <a:pt x="394" y="50"/>
                    <a:pt x="395" y="53"/>
                    <a:pt x="393" y="58"/>
                  </a:cubicBezTo>
                  <a:cubicBezTo>
                    <a:pt x="387" y="59"/>
                    <a:pt x="391" y="58"/>
                    <a:pt x="385" y="60"/>
                  </a:cubicBezTo>
                  <a:cubicBezTo>
                    <a:pt x="390" y="64"/>
                    <a:pt x="390" y="64"/>
                    <a:pt x="390" y="64"/>
                  </a:cubicBezTo>
                  <a:cubicBezTo>
                    <a:pt x="386" y="65"/>
                    <a:pt x="387" y="69"/>
                    <a:pt x="387" y="70"/>
                  </a:cubicBezTo>
                  <a:cubicBezTo>
                    <a:pt x="395" y="74"/>
                    <a:pt x="393" y="63"/>
                    <a:pt x="397" y="64"/>
                  </a:cubicBezTo>
                  <a:cubicBezTo>
                    <a:pt x="399" y="61"/>
                    <a:pt x="393" y="64"/>
                    <a:pt x="396" y="61"/>
                  </a:cubicBezTo>
                  <a:cubicBezTo>
                    <a:pt x="401" y="61"/>
                    <a:pt x="397" y="58"/>
                    <a:pt x="402" y="56"/>
                  </a:cubicBezTo>
                  <a:cubicBezTo>
                    <a:pt x="401" y="58"/>
                    <a:pt x="401" y="58"/>
                    <a:pt x="401" y="58"/>
                  </a:cubicBezTo>
                  <a:cubicBezTo>
                    <a:pt x="403" y="60"/>
                    <a:pt x="404" y="57"/>
                    <a:pt x="406" y="56"/>
                  </a:cubicBezTo>
                  <a:cubicBezTo>
                    <a:pt x="407" y="55"/>
                    <a:pt x="402" y="42"/>
                    <a:pt x="410" y="41"/>
                  </a:cubicBezTo>
                  <a:cubicBezTo>
                    <a:pt x="409" y="42"/>
                    <a:pt x="409" y="43"/>
                    <a:pt x="409" y="43"/>
                  </a:cubicBezTo>
                  <a:cubicBezTo>
                    <a:pt x="408" y="55"/>
                    <a:pt x="407" y="67"/>
                    <a:pt x="405" y="79"/>
                  </a:cubicBezTo>
                  <a:cubicBezTo>
                    <a:pt x="414" y="78"/>
                    <a:pt x="423" y="78"/>
                    <a:pt x="434" y="79"/>
                  </a:cubicBezTo>
                  <a:cubicBezTo>
                    <a:pt x="437" y="85"/>
                    <a:pt x="427" y="85"/>
                    <a:pt x="428" y="88"/>
                  </a:cubicBezTo>
                  <a:cubicBezTo>
                    <a:pt x="424" y="88"/>
                    <a:pt x="424" y="88"/>
                    <a:pt x="424" y="88"/>
                  </a:cubicBezTo>
                  <a:cubicBezTo>
                    <a:pt x="424" y="85"/>
                    <a:pt x="433" y="85"/>
                    <a:pt x="428" y="81"/>
                  </a:cubicBezTo>
                  <a:cubicBezTo>
                    <a:pt x="421" y="84"/>
                    <a:pt x="417" y="81"/>
                    <a:pt x="410" y="88"/>
                  </a:cubicBezTo>
                  <a:cubicBezTo>
                    <a:pt x="413" y="94"/>
                    <a:pt x="420" y="86"/>
                    <a:pt x="425" y="90"/>
                  </a:cubicBezTo>
                  <a:cubicBezTo>
                    <a:pt x="423" y="90"/>
                    <a:pt x="421" y="91"/>
                    <a:pt x="420" y="92"/>
                  </a:cubicBezTo>
                  <a:cubicBezTo>
                    <a:pt x="435" y="93"/>
                    <a:pt x="435" y="93"/>
                    <a:pt x="435" y="93"/>
                  </a:cubicBezTo>
                  <a:cubicBezTo>
                    <a:pt x="436" y="91"/>
                    <a:pt x="436" y="91"/>
                    <a:pt x="436" y="91"/>
                  </a:cubicBezTo>
                  <a:cubicBezTo>
                    <a:pt x="432" y="91"/>
                    <a:pt x="430" y="91"/>
                    <a:pt x="430" y="90"/>
                  </a:cubicBezTo>
                  <a:cubicBezTo>
                    <a:pt x="434" y="90"/>
                    <a:pt x="438" y="86"/>
                    <a:pt x="437" y="81"/>
                  </a:cubicBezTo>
                  <a:cubicBezTo>
                    <a:pt x="436" y="81"/>
                    <a:pt x="436" y="81"/>
                    <a:pt x="436" y="81"/>
                  </a:cubicBezTo>
                  <a:cubicBezTo>
                    <a:pt x="438" y="79"/>
                    <a:pt x="438" y="79"/>
                    <a:pt x="438" y="79"/>
                  </a:cubicBezTo>
                  <a:lnTo>
                    <a:pt x="441" y="80"/>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45"/>
            <p:cNvSpPr>
              <a:spLocks/>
            </p:cNvSpPr>
            <p:nvPr/>
          </p:nvSpPr>
          <p:spPr bwMode="auto">
            <a:xfrm>
              <a:off x="2787" y="2023"/>
              <a:ext cx="268" cy="134"/>
            </a:xfrm>
            <a:custGeom>
              <a:avLst/>
              <a:gdLst>
                <a:gd name="T0" fmla="*/ 23 w 118"/>
                <a:gd name="T1" fmla="*/ 43 h 59"/>
                <a:gd name="T2" fmla="*/ 15 w 118"/>
                <a:gd name="T3" fmla="*/ 43 h 59"/>
                <a:gd name="T4" fmla="*/ 16 w 118"/>
                <a:gd name="T5" fmla="*/ 39 h 59"/>
                <a:gd name="T6" fmla="*/ 13 w 118"/>
                <a:gd name="T7" fmla="*/ 46 h 59"/>
                <a:gd name="T8" fmla="*/ 12 w 118"/>
                <a:gd name="T9" fmla="*/ 40 h 59"/>
                <a:gd name="T10" fmla="*/ 18 w 118"/>
                <a:gd name="T11" fmla="*/ 34 h 59"/>
                <a:gd name="T12" fmla="*/ 5 w 118"/>
                <a:gd name="T13" fmla="*/ 40 h 59"/>
                <a:gd name="T14" fmla="*/ 10 w 118"/>
                <a:gd name="T15" fmla="*/ 43 h 59"/>
                <a:gd name="T16" fmla="*/ 1 w 118"/>
                <a:gd name="T17" fmla="*/ 48 h 59"/>
                <a:gd name="T18" fmla="*/ 1 w 118"/>
                <a:gd name="T19" fmla="*/ 54 h 59"/>
                <a:gd name="T20" fmla="*/ 1 w 118"/>
                <a:gd name="T21" fmla="*/ 55 h 59"/>
                <a:gd name="T22" fmla="*/ 0 w 118"/>
                <a:gd name="T23" fmla="*/ 56 h 59"/>
                <a:gd name="T24" fmla="*/ 1 w 118"/>
                <a:gd name="T25" fmla="*/ 56 h 59"/>
                <a:gd name="T26" fmla="*/ 2 w 118"/>
                <a:gd name="T27" fmla="*/ 57 h 59"/>
                <a:gd name="T28" fmla="*/ 11 w 118"/>
                <a:gd name="T29" fmla="*/ 58 h 59"/>
                <a:gd name="T30" fmla="*/ 20 w 118"/>
                <a:gd name="T31" fmla="*/ 52 h 59"/>
                <a:gd name="T32" fmla="*/ 24 w 118"/>
                <a:gd name="T33" fmla="*/ 50 h 59"/>
                <a:gd name="T34" fmla="*/ 25 w 118"/>
                <a:gd name="T35" fmla="*/ 50 h 59"/>
                <a:gd name="T36" fmla="*/ 24 w 118"/>
                <a:gd name="T37" fmla="*/ 54 h 59"/>
                <a:gd name="T38" fmla="*/ 28 w 118"/>
                <a:gd name="T39" fmla="*/ 49 h 59"/>
                <a:gd name="T40" fmla="*/ 38 w 118"/>
                <a:gd name="T41" fmla="*/ 47 h 59"/>
                <a:gd name="T42" fmla="*/ 39 w 118"/>
                <a:gd name="T43" fmla="*/ 48 h 59"/>
                <a:gd name="T44" fmla="*/ 40 w 118"/>
                <a:gd name="T45" fmla="*/ 47 h 59"/>
                <a:gd name="T46" fmla="*/ 68 w 118"/>
                <a:gd name="T47" fmla="*/ 39 h 59"/>
                <a:gd name="T48" fmla="*/ 100 w 118"/>
                <a:gd name="T49" fmla="*/ 19 h 59"/>
                <a:gd name="T50" fmla="*/ 95 w 118"/>
                <a:gd name="T51" fmla="*/ 23 h 59"/>
                <a:gd name="T52" fmla="*/ 118 w 118"/>
                <a:gd name="T53" fmla="*/ 2 h 59"/>
                <a:gd name="T54" fmla="*/ 104 w 118"/>
                <a:gd name="T55" fmla="*/ 12 h 59"/>
                <a:gd name="T56" fmla="*/ 101 w 118"/>
                <a:gd name="T57" fmla="*/ 11 h 59"/>
                <a:gd name="T58" fmla="*/ 94 w 118"/>
                <a:gd name="T59" fmla="*/ 12 h 59"/>
                <a:gd name="T60" fmla="*/ 104 w 118"/>
                <a:gd name="T61" fmla="*/ 4 h 59"/>
                <a:gd name="T62" fmla="*/ 97 w 118"/>
                <a:gd name="T63" fmla="*/ 0 h 59"/>
                <a:gd name="T64" fmla="*/ 87 w 118"/>
                <a:gd name="T65" fmla="*/ 11 h 59"/>
                <a:gd name="T66" fmla="*/ 91 w 118"/>
                <a:gd name="T67" fmla="*/ 8 h 59"/>
                <a:gd name="T68" fmla="*/ 84 w 118"/>
                <a:gd name="T69" fmla="*/ 19 h 59"/>
                <a:gd name="T70" fmla="*/ 78 w 118"/>
                <a:gd name="T71" fmla="*/ 17 h 59"/>
                <a:gd name="T72" fmla="*/ 79 w 118"/>
                <a:gd name="T73" fmla="*/ 15 h 59"/>
                <a:gd name="T74" fmla="*/ 70 w 118"/>
                <a:gd name="T75" fmla="*/ 19 h 59"/>
                <a:gd name="T76" fmla="*/ 65 w 118"/>
                <a:gd name="T77" fmla="*/ 24 h 59"/>
                <a:gd name="T78" fmla="*/ 64 w 118"/>
                <a:gd name="T79" fmla="*/ 20 h 59"/>
                <a:gd name="T80" fmla="*/ 56 w 118"/>
                <a:gd name="T81" fmla="*/ 26 h 59"/>
                <a:gd name="T82" fmla="*/ 48 w 118"/>
                <a:gd name="T83" fmla="*/ 29 h 59"/>
                <a:gd name="T84" fmla="*/ 48 w 118"/>
                <a:gd name="T85" fmla="*/ 29 h 59"/>
                <a:gd name="T86" fmla="*/ 39 w 118"/>
                <a:gd name="T87" fmla="*/ 33 h 59"/>
                <a:gd name="T88" fmla="*/ 31 w 118"/>
                <a:gd name="T89" fmla="*/ 35 h 59"/>
                <a:gd name="T90" fmla="*/ 35 w 118"/>
                <a:gd name="T91" fmla="*/ 30 h 59"/>
                <a:gd name="T92" fmla="*/ 29 w 118"/>
                <a:gd name="T93" fmla="*/ 34 h 59"/>
                <a:gd name="T94" fmla="*/ 30 w 118"/>
                <a:gd name="T95" fmla="*/ 29 h 59"/>
                <a:gd name="T96" fmla="*/ 25 w 118"/>
                <a:gd name="T97" fmla="*/ 34 h 59"/>
                <a:gd name="T98" fmla="*/ 21 w 118"/>
                <a:gd name="T99" fmla="*/ 38 h 59"/>
                <a:gd name="T100" fmla="*/ 23 w 118"/>
                <a:gd name="T101"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59">
                  <a:moveTo>
                    <a:pt x="23" y="43"/>
                  </a:moveTo>
                  <a:cubicBezTo>
                    <a:pt x="22" y="46"/>
                    <a:pt x="16" y="46"/>
                    <a:pt x="15" y="43"/>
                  </a:cubicBezTo>
                  <a:cubicBezTo>
                    <a:pt x="16" y="42"/>
                    <a:pt x="19" y="40"/>
                    <a:pt x="16" y="39"/>
                  </a:cubicBezTo>
                  <a:cubicBezTo>
                    <a:pt x="15" y="41"/>
                    <a:pt x="14" y="44"/>
                    <a:pt x="13" y="46"/>
                  </a:cubicBezTo>
                  <a:cubicBezTo>
                    <a:pt x="10" y="45"/>
                    <a:pt x="11" y="43"/>
                    <a:pt x="12" y="40"/>
                  </a:cubicBezTo>
                  <a:cubicBezTo>
                    <a:pt x="14" y="38"/>
                    <a:pt x="17" y="35"/>
                    <a:pt x="18" y="34"/>
                  </a:cubicBezTo>
                  <a:cubicBezTo>
                    <a:pt x="12" y="34"/>
                    <a:pt x="11" y="39"/>
                    <a:pt x="5" y="40"/>
                  </a:cubicBezTo>
                  <a:cubicBezTo>
                    <a:pt x="7" y="41"/>
                    <a:pt x="9" y="42"/>
                    <a:pt x="10" y="43"/>
                  </a:cubicBezTo>
                  <a:cubicBezTo>
                    <a:pt x="11" y="48"/>
                    <a:pt x="5" y="47"/>
                    <a:pt x="1" y="48"/>
                  </a:cubicBezTo>
                  <a:cubicBezTo>
                    <a:pt x="4" y="50"/>
                    <a:pt x="3" y="52"/>
                    <a:pt x="1" y="54"/>
                  </a:cubicBezTo>
                  <a:cubicBezTo>
                    <a:pt x="1" y="54"/>
                    <a:pt x="1" y="55"/>
                    <a:pt x="1" y="55"/>
                  </a:cubicBezTo>
                  <a:cubicBezTo>
                    <a:pt x="0" y="56"/>
                    <a:pt x="0" y="56"/>
                    <a:pt x="0" y="56"/>
                  </a:cubicBezTo>
                  <a:cubicBezTo>
                    <a:pt x="1" y="56"/>
                    <a:pt x="1" y="56"/>
                    <a:pt x="1" y="56"/>
                  </a:cubicBezTo>
                  <a:cubicBezTo>
                    <a:pt x="1" y="56"/>
                    <a:pt x="1" y="57"/>
                    <a:pt x="2" y="57"/>
                  </a:cubicBezTo>
                  <a:cubicBezTo>
                    <a:pt x="5" y="55"/>
                    <a:pt x="8" y="59"/>
                    <a:pt x="11" y="58"/>
                  </a:cubicBezTo>
                  <a:cubicBezTo>
                    <a:pt x="7" y="51"/>
                    <a:pt x="18" y="55"/>
                    <a:pt x="20" y="52"/>
                  </a:cubicBezTo>
                  <a:cubicBezTo>
                    <a:pt x="24" y="50"/>
                    <a:pt x="24" y="50"/>
                    <a:pt x="24" y="50"/>
                  </a:cubicBezTo>
                  <a:cubicBezTo>
                    <a:pt x="25" y="50"/>
                    <a:pt x="25" y="50"/>
                    <a:pt x="25" y="50"/>
                  </a:cubicBezTo>
                  <a:cubicBezTo>
                    <a:pt x="25" y="51"/>
                    <a:pt x="25" y="52"/>
                    <a:pt x="24" y="54"/>
                  </a:cubicBezTo>
                  <a:cubicBezTo>
                    <a:pt x="25" y="52"/>
                    <a:pt x="29" y="51"/>
                    <a:pt x="28" y="49"/>
                  </a:cubicBezTo>
                  <a:cubicBezTo>
                    <a:pt x="38" y="47"/>
                    <a:pt x="38" y="47"/>
                    <a:pt x="38" y="47"/>
                  </a:cubicBezTo>
                  <a:cubicBezTo>
                    <a:pt x="39" y="47"/>
                    <a:pt x="39" y="47"/>
                    <a:pt x="39" y="48"/>
                  </a:cubicBezTo>
                  <a:cubicBezTo>
                    <a:pt x="40" y="47"/>
                    <a:pt x="40" y="47"/>
                    <a:pt x="40" y="47"/>
                  </a:cubicBezTo>
                  <a:cubicBezTo>
                    <a:pt x="47" y="45"/>
                    <a:pt x="56" y="43"/>
                    <a:pt x="68" y="39"/>
                  </a:cubicBezTo>
                  <a:cubicBezTo>
                    <a:pt x="79" y="34"/>
                    <a:pt x="91" y="27"/>
                    <a:pt x="100" y="19"/>
                  </a:cubicBezTo>
                  <a:cubicBezTo>
                    <a:pt x="95" y="23"/>
                    <a:pt x="95" y="23"/>
                    <a:pt x="95" y="23"/>
                  </a:cubicBezTo>
                  <a:cubicBezTo>
                    <a:pt x="105" y="17"/>
                    <a:pt x="112" y="9"/>
                    <a:pt x="118" y="2"/>
                  </a:cubicBezTo>
                  <a:cubicBezTo>
                    <a:pt x="114" y="6"/>
                    <a:pt x="109" y="8"/>
                    <a:pt x="104" y="12"/>
                  </a:cubicBezTo>
                  <a:cubicBezTo>
                    <a:pt x="105" y="7"/>
                    <a:pt x="104" y="9"/>
                    <a:pt x="101" y="11"/>
                  </a:cubicBezTo>
                  <a:cubicBezTo>
                    <a:pt x="98" y="13"/>
                    <a:pt x="95" y="15"/>
                    <a:pt x="94" y="12"/>
                  </a:cubicBezTo>
                  <a:cubicBezTo>
                    <a:pt x="97" y="9"/>
                    <a:pt x="101" y="5"/>
                    <a:pt x="104" y="4"/>
                  </a:cubicBezTo>
                  <a:cubicBezTo>
                    <a:pt x="103" y="1"/>
                    <a:pt x="99" y="3"/>
                    <a:pt x="97" y="0"/>
                  </a:cubicBezTo>
                  <a:cubicBezTo>
                    <a:pt x="92" y="3"/>
                    <a:pt x="90" y="7"/>
                    <a:pt x="87" y="11"/>
                  </a:cubicBezTo>
                  <a:cubicBezTo>
                    <a:pt x="91" y="8"/>
                    <a:pt x="91" y="8"/>
                    <a:pt x="91" y="8"/>
                  </a:cubicBezTo>
                  <a:cubicBezTo>
                    <a:pt x="90" y="12"/>
                    <a:pt x="89" y="17"/>
                    <a:pt x="84" y="19"/>
                  </a:cubicBezTo>
                  <a:cubicBezTo>
                    <a:pt x="82" y="17"/>
                    <a:pt x="84" y="13"/>
                    <a:pt x="78" y="17"/>
                  </a:cubicBezTo>
                  <a:cubicBezTo>
                    <a:pt x="79" y="15"/>
                    <a:pt x="79" y="15"/>
                    <a:pt x="79" y="15"/>
                  </a:cubicBezTo>
                  <a:cubicBezTo>
                    <a:pt x="75" y="20"/>
                    <a:pt x="72" y="19"/>
                    <a:pt x="70" y="19"/>
                  </a:cubicBezTo>
                  <a:cubicBezTo>
                    <a:pt x="68" y="19"/>
                    <a:pt x="67" y="19"/>
                    <a:pt x="65" y="24"/>
                  </a:cubicBezTo>
                  <a:cubicBezTo>
                    <a:pt x="64" y="20"/>
                    <a:pt x="64" y="20"/>
                    <a:pt x="64" y="20"/>
                  </a:cubicBezTo>
                  <a:cubicBezTo>
                    <a:pt x="62" y="22"/>
                    <a:pt x="59" y="25"/>
                    <a:pt x="56" y="26"/>
                  </a:cubicBezTo>
                  <a:cubicBezTo>
                    <a:pt x="53" y="28"/>
                    <a:pt x="50" y="29"/>
                    <a:pt x="48" y="29"/>
                  </a:cubicBezTo>
                  <a:cubicBezTo>
                    <a:pt x="48" y="29"/>
                    <a:pt x="48" y="29"/>
                    <a:pt x="48" y="29"/>
                  </a:cubicBezTo>
                  <a:cubicBezTo>
                    <a:pt x="42" y="32"/>
                    <a:pt x="41" y="33"/>
                    <a:pt x="39" y="33"/>
                  </a:cubicBezTo>
                  <a:cubicBezTo>
                    <a:pt x="38" y="33"/>
                    <a:pt x="36" y="33"/>
                    <a:pt x="31" y="35"/>
                  </a:cubicBezTo>
                  <a:cubicBezTo>
                    <a:pt x="32" y="33"/>
                    <a:pt x="33" y="32"/>
                    <a:pt x="35" y="30"/>
                  </a:cubicBezTo>
                  <a:cubicBezTo>
                    <a:pt x="31" y="28"/>
                    <a:pt x="31" y="34"/>
                    <a:pt x="29" y="34"/>
                  </a:cubicBezTo>
                  <a:cubicBezTo>
                    <a:pt x="29" y="33"/>
                    <a:pt x="27" y="30"/>
                    <a:pt x="30" y="29"/>
                  </a:cubicBezTo>
                  <a:cubicBezTo>
                    <a:pt x="28" y="30"/>
                    <a:pt x="26" y="32"/>
                    <a:pt x="25" y="34"/>
                  </a:cubicBezTo>
                  <a:cubicBezTo>
                    <a:pt x="23" y="35"/>
                    <a:pt x="22" y="37"/>
                    <a:pt x="21" y="38"/>
                  </a:cubicBezTo>
                  <a:cubicBezTo>
                    <a:pt x="18" y="42"/>
                    <a:pt x="22" y="41"/>
                    <a:pt x="23" y="43"/>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446"/>
            <p:cNvSpPr>
              <a:spLocks/>
            </p:cNvSpPr>
            <p:nvPr/>
          </p:nvSpPr>
          <p:spPr bwMode="auto">
            <a:xfrm>
              <a:off x="803" y="1773"/>
              <a:ext cx="1264" cy="304"/>
            </a:xfrm>
            <a:custGeom>
              <a:avLst/>
              <a:gdLst>
                <a:gd name="T0" fmla="*/ 218 w 557"/>
                <a:gd name="T1" fmla="*/ 96 h 134"/>
                <a:gd name="T2" fmla="*/ 196 w 557"/>
                <a:gd name="T3" fmla="*/ 87 h 134"/>
                <a:gd name="T4" fmla="*/ 161 w 557"/>
                <a:gd name="T5" fmla="*/ 86 h 134"/>
                <a:gd name="T6" fmla="*/ 121 w 557"/>
                <a:gd name="T7" fmla="*/ 76 h 134"/>
                <a:gd name="T8" fmla="*/ 106 w 557"/>
                <a:gd name="T9" fmla="*/ 75 h 134"/>
                <a:gd name="T10" fmla="*/ 50 w 557"/>
                <a:gd name="T11" fmla="*/ 79 h 134"/>
                <a:gd name="T12" fmla="*/ 12 w 557"/>
                <a:gd name="T13" fmla="*/ 104 h 134"/>
                <a:gd name="T14" fmla="*/ 13 w 557"/>
                <a:gd name="T15" fmla="*/ 71 h 134"/>
                <a:gd name="T16" fmla="*/ 49 w 557"/>
                <a:gd name="T17" fmla="*/ 53 h 134"/>
                <a:gd name="T18" fmla="*/ 77 w 557"/>
                <a:gd name="T19" fmla="*/ 46 h 134"/>
                <a:gd name="T20" fmla="*/ 96 w 557"/>
                <a:gd name="T21" fmla="*/ 39 h 134"/>
                <a:gd name="T22" fmla="*/ 132 w 557"/>
                <a:gd name="T23" fmla="*/ 42 h 134"/>
                <a:gd name="T24" fmla="*/ 156 w 557"/>
                <a:gd name="T25" fmla="*/ 46 h 134"/>
                <a:gd name="T26" fmla="*/ 203 w 557"/>
                <a:gd name="T27" fmla="*/ 43 h 134"/>
                <a:gd name="T28" fmla="*/ 239 w 557"/>
                <a:gd name="T29" fmla="*/ 48 h 134"/>
                <a:gd name="T30" fmla="*/ 254 w 557"/>
                <a:gd name="T31" fmla="*/ 29 h 134"/>
                <a:gd name="T32" fmla="*/ 229 w 557"/>
                <a:gd name="T33" fmla="*/ 31 h 134"/>
                <a:gd name="T34" fmla="*/ 227 w 557"/>
                <a:gd name="T35" fmla="*/ 33 h 134"/>
                <a:gd name="T36" fmla="*/ 255 w 557"/>
                <a:gd name="T37" fmla="*/ 29 h 134"/>
                <a:gd name="T38" fmla="*/ 256 w 557"/>
                <a:gd name="T39" fmla="*/ 36 h 134"/>
                <a:gd name="T40" fmla="*/ 275 w 557"/>
                <a:gd name="T41" fmla="*/ 41 h 134"/>
                <a:gd name="T42" fmla="*/ 288 w 557"/>
                <a:gd name="T43" fmla="*/ 47 h 134"/>
                <a:gd name="T44" fmla="*/ 283 w 557"/>
                <a:gd name="T45" fmla="*/ 34 h 134"/>
                <a:gd name="T46" fmla="*/ 282 w 557"/>
                <a:gd name="T47" fmla="*/ 23 h 134"/>
                <a:gd name="T48" fmla="*/ 331 w 557"/>
                <a:gd name="T49" fmla="*/ 14 h 134"/>
                <a:gd name="T50" fmla="*/ 322 w 557"/>
                <a:gd name="T51" fmla="*/ 24 h 134"/>
                <a:gd name="T52" fmla="*/ 317 w 557"/>
                <a:gd name="T53" fmla="*/ 53 h 134"/>
                <a:gd name="T54" fmla="*/ 343 w 557"/>
                <a:gd name="T55" fmla="*/ 49 h 134"/>
                <a:gd name="T56" fmla="*/ 339 w 557"/>
                <a:gd name="T57" fmla="*/ 32 h 134"/>
                <a:gd name="T58" fmla="*/ 358 w 557"/>
                <a:gd name="T59" fmla="*/ 14 h 134"/>
                <a:gd name="T60" fmla="*/ 360 w 557"/>
                <a:gd name="T61" fmla="*/ 25 h 134"/>
                <a:gd name="T62" fmla="*/ 381 w 557"/>
                <a:gd name="T63" fmla="*/ 13 h 134"/>
                <a:gd name="T64" fmla="*/ 371 w 557"/>
                <a:gd name="T65" fmla="*/ 21 h 134"/>
                <a:gd name="T66" fmla="*/ 391 w 557"/>
                <a:gd name="T67" fmla="*/ 11 h 134"/>
                <a:gd name="T68" fmla="*/ 406 w 557"/>
                <a:gd name="T69" fmla="*/ 17 h 134"/>
                <a:gd name="T70" fmla="*/ 414 w 557"/>
                <a:gd name="T71" fmla="*/ 22 h 134"/>
                <a:gd name="T72" fmla="*/ 423 w 557"/>
                <a:gd name="T73" fmla="*/ 7 h 134"/>
                <a:gd name="T74" fmla="*/ 434 w 557"/>
                <a:gd name="T75" fmla="*/ 14 h 134"/>
                <a:gd name="T76" fmla="*/ 461 w 557"/>
                <a:gd name="T77" fmla="*/ 16 h 134"/>
                <a:gd name="T78" fmla="*/ 503 w 557"/>
                <a:gd name="T79" fmla="*/ 11 h 134"/>
                <a:gd name="T80" fmla="*/ 498 w 557"/>
                <a:gd name="T81" fmla="*/ 21 h 134"/>
                <a:gd name="T82" fmla="*/ 512 w 557"/>
                <a:gd name="T83" fmla="*/ 18 h 134"/>
                <a:gd name="T84" fmla="*/ 509 w 557"/>
                <a:gd name="T85" fmla="*/ 4 h 134"/>
                <a:gd name="T86" fmla="*/ 535 w 557"/>
                <a:gd name="T87" fmla="*/ 20 h 134"/>
                <a:gd name="T88" fmla="*/ 539 w 557"/>
                <a:gd name="T89" fmla="*/ 32 h 134"/>
                <a:gd name="T90" fmla="*/ 510 w 557"/>
                <a:gd name="T91" fmla="*/ 62 h 134"/>
                <a:gd name="T92" fmla="*/ 538 w 557"/>
                <a:gd name="T93" fmla="*/ 50 h 134"/>
                <a:gd name="T94" fmla="*/ 554 w 557"/>
                <a:gd name="T95" fmla="*/ 52 h 134"/>
                <a:gd name="T96" fmla="*/ 535 w 557"/>
                <a:gd name="T97" fmla="*/ 69 h 134"/>
                <a:gd name="T98" fmla="*/ 518 w 557"/>
                <a:gd name="T99" fmla="*/ 87 h 134"/>
                <a:gd name="T100" fmla="*/ 493 w 557"/>
                <a:gd name="T101" fmla="*/ 93 h 134"/>
                <a:gd name="T102" fmla="*/ 474 w 557"/>
                <a:gd name="T103" fmla="*/ 80 h 134"/>
                <a:gd name="T104" fmla="*/ 433 w 557"/>
                <a:gd name="T105" fmla="*/ 83 h 134"/>
                <a:gd name="T106" fmla="*/ 411 w 557"/>
                <a:gd name="T107" fmla="*/ 95 h 134"/>
                <a:gd name="T108" fmla="*/ 360 w 557"/>
                <a:gd name="T109" fmla="*/ 112 h 134"/>
                <a:gd name="T110" fmla="*/ 357 w 557"/>
                <a:gd name="T111" fmla="*/ 79 h 134"/>
                <a:gd name="T112" fmla="*/ 339 w 557"/>
                <a:gd name="T113" fmla="*/ 114 h 134"/>
                <a:gd name="T114" fmla="*/ 299 w 557"/>
                <a:gd name="T115" fmla="*/ 120 h 134"/>
                <a:gd name="T116" fmla="*/ 280 w 557"/>
                <a:gd name="T117" fmla="*/ 118 h 134"/>
                <a:gd name="T118" fmla="*/ 268 w 557"/>
                <a:gd name="T119" fmla="*/ 130 h 134"/>
                <a:gd name="T120" fmla="*/ 260 w 557"/>
                <a:gd name="T121" fmla="*/ 119 h 134"/>
                <a:gd name="T122" fmla="*/ 250 w 557"/>
                <a:gd name="T123" fmla="*/ 8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7" h="134">
                  <a:moveTo>
                    <a:pt x="236" y="89"/>
                  </a:moveTo>
                  <a:cubicBezTo>
                    <a:pt x="236" y="89"/>
                    <a:pt x="236" y="90"/>
                    <a:pt x="235" y="90"/>
                  </a:cubicBezTo>
                  <a:cubicBezTo>
                    <a:pt x="236" y="89"/>
                    <a:pt x="236" y="89"/>
                    <a:pt x="236" y="89"/>
                  </a:cubicBezTo>
                  <a:cubicBezTo>
                    <a:pt x="234" y="88"/>
                    <a:pt x="234" y="88"/>
                    <a:pt x="234" y="88"/>
                  </a:cubicBezTo>
                  <a:cubicBezTo>
                    <a:pt x="233" y="88"/>
                    <a:pt x="233" y="88"/>
                    <a:pt x="233" y="88"/>
                  </a:cubicBezTo>
                  <a:cubicBezTo>
                    <a:pt x="233" y="88"/>
                    <a:pt x="233" y="88"/>
                    <a:pt x="233" y="87"/>
                  </a:cubicBezTo>
                  <a:cubicBezTo>
                    <a:pt x="232" y="87"/>
                    <a:pt x="232" y="87"/>
                    <a:pt x="232" y="87"/>
                  </a:cubicBezTo>
                  <a:cubicBezTo>
                    <a:pt x="230" y="90"/>
                    <a:pt x="225" y="92"/>
                    <a:pt x="224" y="94"/>
                  </a:cubicBezTo>
                  <a:cubicBezTo>
                    <a:pt x="222" y="95"/>
                    <a:pt x="219" y="96"/>
                    <a:pt x="218" y="96"/>
                  </a:cubicBezTo>
                  <a:cubicBezTo>
                    <a:pt x="219" y="96"/>
                    <a:pt x="221" y="95"/>
                    <a:pt x="221" y="93"/>
                  </a:cubicBezTo>
                  <a:cubicBezTo>
                    <a:pt x="218" y="91"/>
                    <a:pt x="218" y="85"/>
                    <a:pt x="213" y="89"/>
                  </a:cubicBezTo>
                  <a:cubicBezTo>
                    <a:pt x="216" y="90"/>
                    <a:pt x="216" y="90"/>
                    <a:pt x="216" y="90"/>
                  </a:cubicBezTo>
                  <a:cubicBezTo>
                    <a:pt x="209" y="96"/>
                    <a:pt x="209" y="96"/>
                    <a:pt x="209" y="96"/>
                  </a:cubicBezTo>
                  <a:cubicBezTo>
                    <a:pt x="207" y="93"/>
                    <a:pt x="212" y="93"/>
                    <a:pt x="213" y="90"/>
                  </a:cubicBezTo>
                  <a:cubicBezTo>
                    <a:pt x="208" y="93"/>
                    <a:pt x="206" y="83"/>
                    <a:pt x="203" y="89"/>
                  </a:cubicBezTo>
                  <a:cubicBezTo>
                    <a:pt x="203" y="85"/>
                    <a:pt x="204" y="79"/>
                    <a:pt x="201" y="79"/>
                  </a:cubicBezTo>
                  <a:cubicBezTo>
                    <a:pt x="202" y="83"/>
                    <a:pt x="199" y="81"/>
                    <a:pt x="200" y="86"/>
                  </a:cubicBezTo>
                  <a:cubicBezTo>
                    <a:pt x="198" y="88"/>
                    <a:pt x="197" y="84"/>
                    <a:pt x="196" y="87"/>
                  </a:cubicBezTo>
                  <a:cubicBezTo>
                    <a:pt x="196" y="85"/>
                    <a:pt x="196" y="85"/>
                    <a:pt x="196" y="85"/>
                  </a:cubicBezTo>
                  <a:cubicBezTo>
                    <a:pt x="193" y="79"/>
                    <a:pt x="189" y="88"/>
                    <a:pt x="187" y="91"/>
                  </a:cubicBezTo>
                  <a:cubicBezTo>
                    <a:pt x="180" y="91"/>
                    <a:pt x="178" y="88"/>
                    <a:pt x="173" y="88"/>
                  </a:cubicBezTo>
                  <a:cubicBezTo>
                    <a:pt x="173" y="85"/>
                    <a:pt x="173" y="78"/>
                    <a:pt x="171" y="78"/>
                  </a:cubicBezTo>
                  <a:cubicBezTo>
                    <a:pt x="170" y="81"/>
                    <a:pt x="165" y="82"/>
                    <a:pt x="164" y="86"/>
                  </a:cubicBezTo>
                  <a:cubicBezTo>
                    <a:pt x="167" y="89"/>
                    <a:pt x="167" y="83"/>
                    <a:pt x="170" y="82"/>
                  </a:cubicBezTo>
                  <a:cubicBezTo>
                    <a:pt x="171" y="87"/>
                    <a:pt x="169" y="87"/>
                    <a:pt x="171" y="90"/>
                  </a:cubicBezTo>
                  <a:cubicBezTo>
                    <a:pt x="169" y="88"/>
                    <a:pt x="162" y="91"/>
                    <a:pt x="161" y="86"/>
                  </a:cubicBezTo>
                  <a:cubicBezTo>
                    <a:pt x="161" y="86"/>
                    <a:pt x="161" y="86"/>
                    <a:pt x="161" y="86"/>
                  </a:cubicBezTo>
                  <a:cubicBezTo>
                    <a:pt x="159" y="83"/>
                    <a:pt x="160" y="71"/>
                    <a:pt x="153" y="77"/>
                  </a:cubicBezTo>
                  <a:cubicBezTo>
                    <a:pt x="150" y="79"/>
                    <a:pt x="150" y="79"/>
                    <a:pt x="150" y="79"/>
                  </a:cubicBezTo>
                  <a:cubicBezTo>
                    <a:pt x="150" y="79"/>
                    <a:pt x="151" y="79"/>
                    <a:pt x="151" y="78"/>
                  </a:cubicBezTo>
                  <a:cubicBezTo>
                    <a:pt x="146" y="77"/>
                    <a:pt x="148" y="72"/>
                    <a:pt x="143" y="75"/>
                  </a:cubicBezTo>
                  <a:cubicBezTo>
                    <a:pt x="144" y="75"/>
                    <a:pt x="143" y="75"/>
                    <a:pt x="144" y="74"/>
                  </a:cubicBezTo>
                  <a:cubicBezTo>
                    <a:pt x="141" y="71"/>
                    <a:pt x="138" y="76"/>
                    <a:pt x="136" y="77"/>
                  </a:cubicBezTo>
                  <a:cubicBezTo>
                    <a:pt x="135" y="73"/>
                    <a:pt x="137" y="73"/>
                    <a:pt x="138" y="70"/>
                  </a:cubicBezTo>
                  <a:cubicBezTo>
                    <a:pt x="133" y="68"/>
                    <a:pt x="127" y="74"/>
                    <a:pt x="124" y="78"/>
                  </a:cubicBezTo>
                  <a:cubicBezTo>
                    <a:pt x="121" y="76"/>
                    <a:pt x="121" y="76"/>
                    <a:pt x="121" y="76"/>
                  </a:cubicBezTo>
                  <a:cubicBezTo>
                    <a:pt x="123" y="74"/>
                    <a:pt x="126" y="71"/>
                    <a:pt x="125" y="68"/>
                  </a:cubicBezTo>
                  <a:cubicBezTo>
                    <a:pt x="124" y="69"/>
                    <a:pt x="124" y="71"/>
                    <a:pt x="121" y="70"/>
                  </a:cubicBezTo>
                  <a:cubicBezTo>
                    <a:pt x="122" y="67"/>
                    <a:pt x="123" y="65"/>
                    <a:pt x="125" y="62"/>
                  </a:cubicBezTo>
                  <a:cubicBezTo>
                    <a:pt x="120" y="58"/>
                    <a:pt x="123" y="71"/>
                    <a:pt x="120" y="63"/>
                  </a:cubicBezTo>
                  <a:cubicBezTo>
                    <a:pt x="119" y="63"/>
                    <a:pt x="117" y="66"/>
                    <a:pt x="117" y="69"/>
                  </a:cubicBezTo>
                  <a:cubicBezTo>
                    <a:pt x="114" y="65"/>
                    <a:pt x="114" y="65"/>
                    <a:pt x="114" y="65"/>
                  </a:cubicBezTo>
                  <a:cubicBezTo>
                    <a:pt x="114" y="69"/>
                    <a:pt x="110" y="68"/>
                    <a:pt x="108" y="69"/>
                  </a:cubicBezTo>
                  <a:cubicBezTo>
                    <a:pt x="108" y="70"/>
                    <a:pt x="109" y="73"/>
                    <a:pt x="110" y="72"/>
                  </a:cubicBezTo>
                  <a:cubicBezTo>
                    <a:pt x="110" y="74"/>
                    <a:pt x="108" y="76"/>
                    <a:pt x="106" y="75"/>
                  </a:cubicBezTo>
                  <a:cubicBezTo>
                    <a:pt x="106" y="72"/>
                    <a:pt x="103" y="72"/>
                    <a:pt x="101" y="72"/>
                  </a:cubicBezTo>
                  <a:cubicBezTo>
                    <a:pt x="100" y="72"/>
                    <a:pt x="98" y="72"/>
                    <a:pt x="99" y="67"/>
                  </a:cubicBezTo>
                  <a:cubicBezTo>
                    <a:pt x="92" y="70"/>
                    <a:pt x="82" y="72"/>
                    <a:pt x="79" y="76"/>
                  </a:cubicBezTo>
                  <a:cubicBezTo>
                    <a:pt x="77" y="74"/>
                    <a:pt x="74" y="74"/>
                    <a:pt x="75" y="70"/>
                  </a:cubicBezTo>
                  <a:cubicBezTo>
                    <a:pt x="69" y="71"/>
                    <a:pt x="68" y="80"/>
                    <a:pt x="62" y="79"/>
                  </a:cubicBezTo>
                  <a:cubicBezTo>
                    <a:pt x="62" y="78"/>
                    <a:pt x="65" y="78"/>
                    <a:pt x="64" y="76"/>
                  </a:cubicBezTo>
                  <a:cubicBezTo>
                    <a:pt x="61" y="80"/>
                    <a:pt x="57" y="74"/>
                    <a:pt x="52" y="77"/>
                  </a:cubicBezTo>
                  <a:cubicBezTo>
                    <a:pt x="53" y="77"/>
                    <a:pt x="53" y="75"/>
                    <a:pt x="53" y="75"/>
                  </a:cubicBezTo>
                  <a:cubicBezTo>
                    <a:pt x="53" y="76"/>
                    <a:pt x="51" y="78"/>
                    <a:pt x="50" y="79"/>
                  </a:cubicBezTo>
                  <a:cubicBezTo>
                    <a:pt x="49" y="79"/>
                    <a:pt x="51" y="78"/>
                    <a:pt x="50" y="77"/>
                  </a:cubicBezTo>
                  <a:cubicBezTo>
                    <a:pt x="44" y="77"/>
                    <a:pt x="40" y="80"/>
                    <a:pt x="37" y="84"/>
                  </a:cubicBezTo>
                  <a:cubicBezTo>
                    <a:pt x="33" y="88"/>
                    <a:pt x="30" y="92"/>
                    <a:pt x="26" y="94"/>
                  </a:cubicBezTo>
                  <a:cubicBezTo>
                    <a:pt x="28" y="93"/>
                    <a:pt x="27" y="87"/>
                    <a:pt x="26" y="85"/>
                  </a:cubicBezTo>
                  <a:cubicBezTo>
                    <a:pt x="23" y="87"/>
                    <a:pt x="23" y="87"/>
                    <a:pt x="23" y="87"/>
                  </a:cubicBezTo>
                  <a:cubicBezTo>
                    <a:pt x="24" y="89"/>
                    <a:pt x="22" y="90"/>
                    <a:pt x="21" y="93"/>
                  </a:cubicBezTo>
                  <a:cubicBezTo>
                    <a:pt x="21" y="92"/>
                    <a:pt x="19" y="92"/>
                    <a:pt x="19" y="90"/>
                  </a:cubicBezTo>
                  <a:cubicBezTo>
                    <a:pt x="16" y="89"/>
                    <a:pt x="15" y="93"/>
                    <a:pt x="15" y="96"/>
                  </a:cubicBezTo>
                  <a:cubicBezTo>
                    <a:pt x="15" y="100"/>
                    <a:pt x="15" y="103"/>
                    <a:pt x="12" y="104"/>
                  </a:cubicBezTo>
                  <a:cubicBezTo>
                    <a:pt x="11" y="100"/>
                    <a:pt x="11" y="96"/>
                    <a:pt x="11" y="91"/>
                  </a:cubicBezTo>
                  <a:cubicBezTo>
                    <a:pt x="10" y="91"/>
                    <a:pt x="9" y="90"/>
                    <a:pt x="7" y="90"/>
                  </a:cubicBezTo>
                  <a:cubicBezTo>
                    <a:pt x="7" y="88"/>
                    <a:pt x="8" y="85"/>
                    <a:pt x="8" y="83"/>
                  </a:cubicBezTo>
                  <a:cubicBezTo>
                    <a:pt x="4" y="82"/>
                    <a:pt x="6" y="89"/>
                    <a:pt x="4" y="86"/>
                  </a:cubicBezTo>
                  <a:cubicBezTo>
                    <a:pt x="3" y="85"/>
                    <a:pt x="5" y="84"/>
                    <a:pt x="3" y="83"/>
                  </a:cubicBezTo>
                  <a:cubicBezTo>
                    <a:pt x="0" y="83"/>
                    <a:pt x="2" y="86"/>
                    <a:pt x="1" y="87"/>
                  </a:cubicBezTo>
                  <a:cubicBezTo>
                    <a:pt x="0" y="83"/>
                    <a:pt x="2" y="79"/>
                    <a:pt x="5" y="75"/>
                  </a:cubicBezTo>
                  <a:cubicBezTo>
                    <a:pt x="8" y="72"/>
                    <a:pt x="11" y="70"/>
                    <a:pt x="13" y="68"/>
                  </a:cubicBezTo>
                  <a:cubicBezTo>
                    <a:pt x="13" y="67"/>
                    <a:pt x="13" y="70"/>
                    <a:pt x="13" y="71"/>
                  </a:cubicBezTo>
                  <a:cubicBezTo>
                    <a:pt x="15" y="69"/>
                    <a:pt x="18" y="71"/>
                    <a:pt x="19" y="69"/>
                  </a:cubicBezTo>
                  <a:cubicBezTo>
                    <a:pt x="20" y="65"/>
                    <a:pt x="17" y="67"/>
                    <a:pt x="16" y="67"/>
                  </a:cubicBezTo>
                  <a:cubicBezTo>
                    <a:pt x="15" y="65"/>
                    <a:pt x="15" y="64"/>
                    <a:pt x="17" y="63"/>
                  </a:cubicBezTo>
                  <a:cubicBezTo>
                    <a:pt x="19" y="67"/>
                    <a:pt x="25" y="61"/>
                    <a:pt x="28" y="65"/>
                  </a:cubicBezTo>
                  <a:cubicBezTo>
                    <a:pt x="35" y="61"/>
                    <a:pt x="24" y="56"/>
                    <a:pt x="31" y="55"/>
                  </a:cubicBezTo>
                  <a:cubicBezTo>
                    <a:pt x="35" y="59"/>
                    <a:pt x="35" y="59"/>
                    <a:pt x="35" y="59"/>
                  </a:cubicBezTo>
                  <a:cubicBezTo>
                    <a:pt x="38" y="54"/>
                    <a:pt x="43" y="49"/>
                    <a:pt x="48" y="49"/>
                  </a:cubicBezTo>
                  <a:cubicBezTo>
                    <a:pt x="47" y="49"/>
                    <a:pt x="47" y="49"/>
                    <a:pt x="47" y="49"/>
                  </a:cubicBezTo>
                  <a:cubicBezTo>
                    <a:pt x="47" y="51"/>
                    <a:pt x="48" y="52"/>
                    <a:pt x="49" y="53"/>
                  </a:cubicBezTo>
                  <a:cubicBezTo>
                    <a:pt x="53" y="54"/>
                    <a:pt x="55" y="48"/>
                    <a:pt x="58" y="52"/>
                  </a:cubicBezTo>
                  <a:cubicBezTo>
                    <a:pt x="61" y="46"/>
                    <a:pt x="68" y="41"/>
                    <a:pt x="73" y="38"/>
                  </a:cubicBezTo>
                  <a:cubicBezTo>
                    <a:pt x="75" y="44"/>
                    <a:pt x="67" y="44"/>
                    <a:pt x="66" y="48"/>
                  </a:cubicBezTo>
                  <a:cubicBezTo>
                    <a:pt x="70" y="47"/>
                    <a:pt x="70" y="47"/>
                    <a:pt x="70" y="47"/>
                  </a:cubicBezTo>
                  <a:cubicBezTo>
                    <a:pt x="67" y="48"/>
                    <a:pt x="67" y="50"/>
                    <a:pt x="66" y="54"/>
                  </a:cubicBezTo>
                  <a:cubicBezTo>
                    <a:pt x="70" y="54"/>
                    <a:pt x="70" y="49"/>
                    <a:pt x="73" y="47"/>
                  </a:cubicBezTo>
                  <a:cubicBezTo>
                    <a:pt x="73" y="48"/>
                    <a:pt x="74" y="49"/>
                    <a:pt x="76" y="49"/>
                  </a:cubicBezTo>
                  <a:cubicBezTo>
                    <a:pt x="76" y="45"/>
                    <a:pt x="76" y="45"/>
                    <a:pt x="76" y="45"/>
                  </a:cubicBezTo>
                  <a:cubicBezTo>
                    <a:pt x="76" y="45"/>
                    <a:pt x="76" y="46"/>
                    <a:pt x="77" y="46"/>
                  </a:cubicBezTo>
                  <a:cubicBezTo>
                    <a:pt x="79" y="45"/>
                    <a:pt x="81" y="44"/>
                    <a:pt x="83" y="43"/>
                  </a:cubicBezTo>
                  <a:cubicBezTo>
                    <a:pt x="81" y="41"/>
                    <a:pt x="81" y="38"/>
                    <a:pt x="79" y="38"/>
                  </a:cubicBezTo>
                  <a:cubicBezTo>
                    <a:pt x="80" y="40"/>
                    <a:pt x="78" y="41"/>
                    <a:pt x="77" y="41"/>
                  </a:cubicBezTo>
                  <a:cubicBezTo>
                    <a:pt x="78" y="38"/>
                    <a:pt x="75" y="39"/>
                    <a:pt x="74" y="37"/>
                  </a:cubicBezTo>
                  <a:cubicBezTo>
                    <a:pt x="78" y="37"/>
                    <a:pt x="82" y="35"/>
                    <a:pt x="85" y="34"/>
                  </a:cubicBezTo>
                  <a:cubicBezTo>
                    <a:pt x="86" y="38"/>
                    <a:pt x="86" y="38"/>
                    <a:pt x="86" y="38"/>
                  </a:cubicBezTo>
                  <a:cubicBezTo>
                    <a:pt x="89" y="38"/>
                    <a:pt x="93" y="36"/>
                    <a:pt x="96" y="37"/>
                  </a:cubicBezTo>
                  <a:cubicBezTo>
                    <a:pt x="95" y="39"/>
                    <a:pt x="95" y="39"/>
                    <a:pt x="95" y="39"/>
                  </a:cubicBezTo>
                  <a:cubicBezTo>
                    <a:pt x="95" y="39"/>
                    <a:pt x="96" y="39"/>
                    <a:pt x="96" y="39"/>
                  </a:cubicBezTo>
                  <a:cubicBezTo>
                    <a:pt x="97" y="39"/>
                    <a:pt x="98" y="39"/>
                    <a:pt x="98" y="39"/>
                  </a:cubicBezTo>
                  <a:cubicBezTo>
                    <a:pt x="100" y="39"/>
                    <a:pt x="101" y="39"/>
                    <a:pt x="102" y="39"/>
                  </a:cubicBezTo>
                  <a:cubicBezTo>
                    <a:pt x="103" y="39"/>
                    <a:pt x="104" y="39"/>
                    <a:pt x="105" y="40"/>
                  </a:cubicBezTo>
                  <a:cubicBezTo>
                    <a:pt x="106" y="40"/>
                    <a:pt x="107" y="40"/>
                    <a:pt x="108" y="41"/>
                  </a:cubicBezTo>
                  <a:cubicBezTo>
                    <a:pt x="112" y="38"/>
                    <a:pt x="116" y="35"/>
                    <a:pt x="120" y="31"/>
                  </a:cubicBezTo>
                  <a:cubicBezTo>
                    <a:pt x="122" y="26"/>
                    <a:pt x="129" y="37"/>
                    <a:pt x="134" y="32"/>
                  </a:cubicBezTo>
                  <a:cubicBezTo>
                    <a:pt x="134" y="32"/>
                    <a:pt x="131" y="35"/>
                    <a:pt x="129" y="36"/>
                  </a:cubicBezTo>
                  <a:cubicBezTo>
                    <a:pt x="132" y="37"/>
                    <a:pt x="135" y="32"/>
                    <a:pt x="135" y="37"/>
                  </a:cubicBezTo>
                  <a:cubicBezTo>
                    <a:pt x="129" y="34"/>
                    <a:pt x="134" y="41"/>
                    <a:pt x="132" y="42"/>
                  </a:cubicBezTo>
                  <a:cubicBezTo>
                    <a:pt x="134" y="42"/>
                    <a:pt x="137" y="42"/>
                    <a:pt x="139" y="40"/>
                  </a:cubicBezTo>
                  <a:cubicBezTo>
                    <a:pt x="135" y="39"/>
                    <a:pt x="141" y="33"/>
                    <a:pt x="137" y="35"/>
                  </a:cubicBezTo>
                  <a:cubicBezTo>
                    <a:pt x="141" y="31"/>
                    <a:pt x="146" y="30"/>
                    <a:pt x="149" y="33"/>
                  </a:cubicBezTo>
                  <a:cubicBezTo>
                    <a:pt x="149" y="35"/>
                    <a:pt x="149" y="36"/>
                    <a:pt x="151" y="37"/>
                  </a:cubicBezTo>
                  <a:cubicBezTo>
                    <a:pt x="152" y="34"/>
                    <a:pt x="152" y="34"/>
                    <a:pt x="152" y="34"/>
                  </a:cubicBezTo>
                  <a:cubicBezTo>
                    <a:pt x="154" y="35"/>
                    <a:pt x="148" y="37"/>
                    <a:pt x="152" y="39"/>
                  </a:cubicBezTo>
                  <a:cubicBezTo>
                    <a:pt x="156" y="34"/>
                    <a:pt x="163" y="44"/>
                    <a:pt x="166" y="34"/>
                  </a:cubicBezTo>
                  <a:cubicBezTo>
                    <a:pt x="168" y="39"/>
                    <a:pt x="160" y="37"/>
                    <a:pt x="163" y="43"/>
                  </a:cubicBezTo>
                  <a:cubicBezTo>
                    <a:pt x="160" y="46"/>
                    <a:pt x="157" y="41"/>
                    <a:pt x="156" y="46"/>
                  </a:cubicBezTo>
                  <a:cubicBezTo>
                    <a:pt x="158" y="45"/>
                    <a:pt x="156" y="50"/>
                    <a:pt x="158" y="50"/>
                  </a:cubicBezTo>
                  <a:cubicBezTo>
                    <a:pt x="161" y="48"/>
                    <a:pt x="161" y="48"/>
                    <a:pt x="161" y="48"/>
                  </a:cubicBezTo>
                  <a:cubicBezTo>
                    <a:pt x="160" y="47"/>
                    <a:pt x="160" y="47"/>
                    <a:pt x="160" y="47"/>
                  </a:cubicBezTo>
                  <a:cubicBezTo>
                    <a:pt x="166" y="44"/>
                    <a:pt x="173" y="47"/>
                    <a:pt x="178" y="48"/>
                  </a:cubicBezTo>
                  <a:cubicBezTo>
                    <a:pt x="184" y="44"/>
                    <a:pt x="189" y="37"/>
                    <a:pt x="194" y="39"/>
                  </a:cubicBezTo>
                  <a:cubicBezTo>
                    <a:pt x="192" y="41"/>
                    <a:pt x="199" y="43"/>
                    <a:pt x="194" y="47"/>
                  </a:cubicBezTo>
                  <a:cubicBezTo>
                    <a:pt x="196" y="50"/>
                    <a:pt x="200" y="47"/>
                    <a:pt x="200" y="45"/>
                  </a:cubicBezTo>
                  <a:cubicBezTo>
                    <a:pt x="198" y="44"/>
                    <a:pt x="199" y="45"/>
                    <a:pt x="197" y="43"/>
                  </a:cubicBezTo>
                  <a:cubicBezTo>
                    <a:pt x="199" y="41"/>
                    <a:pt x="202" y="42"/>
                    <a:pt x="203" y="43"/>
                  </a:cubicBezTo>
                  <a:cubicBezTo>
                    <a:pt x="203" y="43"/>
                    <a:pt x="203" y="44"/>
                    <a:pt x="203" y="44"/>
                  </a:cubicBezTo>
                  <a:cubicBezTo>
                    <a:pt x="205" y="47"/>
                    <a:pt x="204" y="42"/>
                    <a:pt x="206" y="41"/>
                  </a:cubicBezTo>
                  <a:cubicBezTo>
                    <a:pt x="206" y="45"/>
                    <a:pt x="211" y="43"/>
                    <a:pt x="212" y="45"/>
                  </a:cubicBezTo>
                  <a:cubicBezTo>
                    <a:pt x="215" y="41"/>
                    <a:pt x="215" y="41"/>
                    <a:pt x="215" y="41"/>
                  </a:cubicBezTo>
                  <a:cubicBezTo>
                    <a:pt x="214" y="44"/>
                    <a:pt x="218" y="42"/>
                    <a:pt x="218" y="45"/>
                  </a:cubicBezTo>
                  <a:cubicBezTo>
                    <a:pt x="220" y="43"/>
                    <a:pt x="222" y="39"/>
                    <a:pt x="225" y="41"/>
                  </a:cubicBezTo>
                  <a:cubicBezTo>
                    <a:pt x="223" y="42"/>
                    <a:pt x="227" y="43"/>
                    <a:pt x="226" y="47"/>
                  </a:cubicBezTo>
                  <a:cubicBezTo>
                    <a:pt x="231" y="51"/>
                    <a:pt x="235" y="39"/>
                    <a:pt x="239" y="44"/>
                  </a:cubicBezTo>
                  <a:cubicBezTo>
                    <a:pt x="239" y="45"/>
                    <a:pt x="238" y="47"/>
                    <a:pt x="239" y="48"/>
                  </a:cubicBezTo>
                  <a:cubicBezTo>
                    <a:pt x="240" y="47"/>
                    <a:pt x="242" y="47"/>
                    <a:pt x="243" y="47"/>
                  </a:cubicBezTo>
                  <a:cubicBezTo>
                    <a:pt x="243" y="47"/>
                    <a:pt x="243" y="47"/>
                    <a:pt x="243" y="47"/>
                  </a:cubicBezTo>
                  <a:cubicBezTo>
                    <a:pt x="243" y="47"/>
                    <a:pt x="243" y="47"/>
                    <a:pt x="243" y="47"/>
                  </a:cubicBezTo>
                  <a:cubicBezTo>
                    <a:pt x="244" y="47"/>
                    <a:pt x="244" y="47"/>
                    <a:pt x="244" y="46"/>
                  </a:cubicBezTo>
                  <a:cubicBezTo>
                    <a:pt x="246" y="43"/>
                    <a:pt x="247" y="39"/>
                    <a:pt x="251" y="37"/>
                  </a:cubicBezTo>
                  <a:cubicBezTo>
                    <a:pt x="251" y="33"/>
                    <a:pt x="248" y="34"/>
                    <a:pt x="247" y="35"/>
                  </a:cubicBezTo>
                  <a:cubicBezTo>
                    <a:pt x="245" y="39"/>
                    <a:pt x="245" y="39"/>
                    <a:pt x="245" y="39"/>
                  </a:cubicBezTo>
                  <a:cubicBezTo>
                    <a:pt x="245" y="33"/>
                    <a:pt x="242" y="40"/>
                    <a:pt x="241" y="38"/>
                  </a:cubicBezTo>
                  <a:cubicBezTo>
                    <a:pt x="244" y="31"/>
                    <a:pt x="250" y="33"/>
                    <a:pt x="254" y="29"/>
                  </a:cubicBezTo>
                  <a:cubicBezTo>
                    <a:pt x="252" y="24"/>
                    <a:pt x="247" y="22"/>
                    <a:pt x="243" y="23"/>
                  </a:cubicBezTo>
                  <a:cubicBezTo>
                    <a:pt x="245" y="25"/>
                    <a:pt x="245" y="25"/>
                    <a:pt x="245" y="25"/>
                  </a:cubicBezTo>
                  <a:cubicBezTo>
                    <a:pt x="243" y="25"/>
                    <a:pt x="243" y="25"/>
                    <a:pt x="243" y="25"/>
                  </a:cubicBezTo>
                  <a:cubicBezTo>
                    <a:pt x="244" y="29"/>
                    <a:pt x="244" y="29"/>
                    <a:pt x="244" y="29"/>
                  </a:cubicBezTo>
                  <a:cubicBezTo>
                    <a:pt x="242" y="29"/>
                    <a:pt x="241" y="29"/>
                    <a:pt x="239" y="29"/>
                  </a:cubicBezTo>
                  <a:cubicBezTo>
                    <a:pt x="241" y="29"/>
                    <a:pt x="241" y="35"/>
                    <a:pt x="240" y="34"/>
                  </a:cubicBezTo>
                  <a:cubicBezTo>
                    <a:pt x="238" y="30"/>
                    <a:pt x="237" y="36"/>
                    <a:pt x="235" y="35"/>
                  </a:cubicBezTo>
                  <a:cubicBezTo>
                    <a:pt x="236" y="36"/>
                    <a:pt x="238" y="36"/>
                    <a:pt x="237" y="38"/>
                  </a:cubicBezTo>
                  <a:cubicBezTo>
                    <a:pt x="233" y="33"/>
                    <a:pt x="232" y="36"/>
                    <a:pt x="229" y="31"/>
                  </a:cubicBezTo>
                  <a:cubicBezTo>
                    <a:pt x="229" y="37"/>
                    <a:pt x="225" y="31"/>
                    <a:pt x="223" y="36"/>
                  </a:cubicBezTo>
                  <a:cubicBezTo>
                    <a:pt x="225" y="37"/>
                    <a:pt x="225" y="37"/>
                    <a:pt x="225" y="37"/>
                  </a:cubicBezTo>
                  <a:cubicBezTo>
                    <a:pt x="221" y="40"/>
                    <a:pt x="221" y="40"/>
                    <a:pt x="221" y="40"/>
                  </a:cubicBezTo>
                  <a:cubicBezTo>
                    <a:pt x="218" y="34"/>
                    <a:pt x="224" y="35"/>
                    <a:pt x="220" y="31"/>
                  </a:cubicBezTo>
                  <a:cubicBezTo>
                    <a:pt x="216" y="29"/>
                    <a:pt x="215" y="36"/>
                    <a:pt x="211" y="36"/>
                  </a:cubicBezTo>
                  <a:cubicBezTo>
                    <a:pt x="213" y="32"/>
                    <a:pt x="216" y="30"/>
                    <a:pt x="219" y="30"/>
                  </a:cubicBezTo>
                  <a:cubicBezTo>
                    <a:pt x="218" y="28"/>
                    <a:pt x="218" y="28"/>
                    <a:pt x="218" y="28"/>
                  </a:cubicBezTo>
                  <a:cubicBezTo>
                    <a:pt x="219" y="26"/>
                    <a:pt x="223" y="27"/>
                    <a:pt x="225" y="28"/>
                  </a:cubicBezTo>
                  <a:cubicBezTo>
                    <a:pt x="221" y="32"/>
                    <a:pt x="226" y="29"/>
                    <a:pt x="227" y="33"/>
                  </a:cubicBezTo>
                  <a:cubicBezTo>
                    <a:pt x="228" y="29"/>
                    <a:pt x="226" y="29"/>
                    <a:pt x="228" y="27"/>
                  </a:cubicBezTo>
                  <a:cubicBezTo>
                    <a:pt x="226" y="27"/>
                    <a:pt x="226" y="27"/>
                    <a:pt x="223" y="25"/>
                  </a:cubicBezTo>
                  <a:cubicBezTo>
                    <a:pt x="229" y="28"/>
                    <a:pt x="230" y="13"/>
                    <a:pt x="235" y="17"/>
                  </a:cubicBezTo>
                  <a:cubicBezTo>
                    <a:pt x="233" y="18"/>
                    <a:pt x="235" y="22"/>
                    <a:pt x="235" y="24"/>
                  </a:cubicBezTo>
                  <a:cubicBezTo>
                    <a:pt x="237" y="24"/>
                    <a:pt x="239" y="23"/>
                    <a:pt x="240" y="22"/>
                  </a:cubicBezTo>
                  <a:cubicBezTo>
                    <a:pt x="240" y="17"/>
                    <a:pt x="240" y="17"/>
                    <a:pt x="240" y="17"/>
                  </a:cubicBezTo>
                  <a:cubicBezTo>
                    <a:pt x="243" y="15"/>
                    <a:pt x="243" y="26"/>
                    <a:pt x="247" y="21"/>
                  </a:cubicBezTo>
                  <a:cubicBezTo>
                    <a:pt x="248" y="18"/>
                    <a:pt x="244" y="20"/>
                    <a:pt x="245" y="19"/>
                  </a:cubicBezTo>
                  <a:cubicBezTo>
                    <a:pt x="250" y="16"/>
                    <a:pt x="251" y="25"/>
                    <a:pt x="255" y="29"/>
                  </a:cubicBezTo>
                  <a:cubicBezTo>
                    <a:pt x="255" y="27"/>
                    <a:pt x="255" y="24"/>
                    <a:pt x="256" y="21"/>
                  </a:cubicBezTo>
                  <a:cubicBezTo>
                    <a:pt x="256" y="24"/>
                    <a:pt x="257" y="26"/>
                    <a:pt x="255" y="28"/>
                  </a:cubicBezTo>
                  <a:cubicBezTo>
                    <a:pt x="256" y="30"/>
                    <a:pt x="258" y="28"/>
                    <a:pt x="259" y="26"/>
                  </a:cubicBezTo>
                  <a:cubicBezTo>
                    <a:pt x="257" y="24"/>
                    <a:pt x="261" y="22"/>
                    <a:pt x="261" y="20"/>
                  </a:cubicBezTo>
                  <a:cubicBezTo>
                    <a:pt x="263" y="20"/>
                    <a:pt x="261" y="23"/>
                    <a:pt x="260" y="24"/>
                  </a:cubicBezTo>
                  <a:cubicBezTo>
                    <a:pt x="261" y="25"/>
                    <a:pt x="262" y="30"/>
                    <a:pt x="263" y="25"/>
                  </a:cubicBezTo>
                  <a:cubicBezTo>
                    <a:pt x="263" y="28"/>
                    <a:pt x="260" y="34"/>
                    <a:pt x="257" y="35"/>
                  </a:cubicBezTo>
                  <a:cubicBezTo>
                    <a:pt x="259" y="35"/>
                    <a:pt x="259" y="35"/>
                    <a:pt x="259" y="35"/>
                  </a:cubicBezTo>
                  <a:cubicBezTo>
                    <a:pt x="258" y="37"/>
                    <a:pt x="257" y="36"/>
                    <a:pt x="256" y="36"/>
                  </a:cubicBezTo>
                  <a:cubicBezTo>
                    <a:pt x="257" y="38"/>
                    <a:pt x="257" y="41"/>
                    <a:pt x="257" y="44"/>
                  </a:cubicBezTo>
                  <a:cubicBezTo>
                    <a:pt x="256" y="43"/>
                    <a:pt x="257" y="43"/>
                    <a:pt x="257" y="42"/>
                  </a:cubicBezTo>
                  <a:cubicBezTo>
                    <a:pt x="255" y="42"/>
                    <a:pt x="254" y="42"/>
                    <a:pt x="255" y="44"/>
                  </a:cubicBezTo>
                  <a:cubicBezTo>
                    <a:pt x="253" y="49"/>
                    <a:pt x="256" y="47"/>
                    <a:pt x="257" y="49"/>
                  </a:cubicBezTo>
                  <a:cubicBezTo>
                    <a:pt x="259" y="49"/>
                    <a:pt x="259" y="49"/>
                    <a:pt x="259" y="49"/>
                  </a:cubicBezTo>
                  <a:cubicBezTo>
                    <a:pt x="261" y="44"/>
                    <a:pt x="264" y="39"/>
                    <a:pt x="266" y="34"/>
                  </a:cubicBezTo>
                  <a:cubicBezTo>
                    <a:pt x="268" y="32"/>
                    <a:pt x="270" y="36"/>
                    <a:pt x="272" y="38"/>
                  </a:cubicBezTo>
                  <a:cubicBezTo>
                    <a:pt x="272" y="34"/>
                    <a:pt x="272" y="34"/>
                    <a:pt x="272" y="34"/>
                  </a:cubicBezTo>
                  <a:cubicBezTo>
                    <a:pt x="274" y="34"/>
                    <a:pt x="277" y="36"/>
                    <a:pt x="275" y="41"/>
                  </a:cubicBezTo>
                  <a:cubicBezTo>
                    <a:pt x="275" y="39"/>
                    <a:pt x="275" y="40"/>
                    <a:pt x="274" y="39"/>
                  </a:cubicBezTo>
                  <a:cubicBezTo>
                    <a:pt x="274" y="40"/>
                    <a:pt x="274" y="40"/>
                    <a:pt x="274" y="41"/>
                  </a:cubicBezTo>
                  <a:cubicBezTo>
                    <a:pt x="274" y="41"/>
                    <a:pt x="274" y="41"/>
                    <a:pt x="274" y="41"/>
                  </a:cubicBezTo>
                  <a:cubicBezTo>
                    <a:pt x="276" y="40"/>
                    <a:pt x="278" y="39"/>
                    <a:pt x="278" y="39"/>
                  </a:cubicBezTo>
                  <a:cubicBezTo>
                    <a:pt x="274" y="45"/>
                    <a:pt x="278" y="46"/>
                    <a:pt x="278" y="53"/>
                  </a:cubicBezTo>
                  <a:cubicBezTo>
                    <a:pt x="282" y="51"/>
                    <a:pt x="282" y="51"/>
                    <a:pt x="282" y="51"/>
                  </a:cubicBezTo>
                  <a:cubicBezTo>
                    <a:pt x="279" y="49"/>
                    <a:pt x="282" y="47"/>
                    <a:pt x="283" y="46"/>
                  </a:cubicBezTo>
                  <a:cubicBezTo>
                    <a:pt x="284" y="50"/>
                    <a:pt x="287" y="46"/>
                    <a:pt x="288" y="46"/>
                  </a:cubicBezTo>
                  <a:cubicBezTo>
                    <a:pt x="288" y="47"/>
                    <a:pt x="288" y="47"/>
                    <a:pt x="288" y="47"/>
                  </a:cubicBezTo>
                  <a:cubicBezTo>
                    <a:pt x="290" y="48"/>
                    <a:pt x="292" y="48"/>
                    <a:pt x="294" y="46"/>
                  </a:cubicBezTo>
                  <a:cubicBezTo>
                    <a:pt x="294" y="45"/>
                    <a:pt x="295" y="38"/>
                    <a:pt x="296" y="34"/>
                  </a:cubicBezTo>
                  <a:cubicBezTo>
                    <a:pt x="293" y="33"/>
                    <a:pt x="294" y="32"/>
                    <a:pt x="294" y="29"/>
                  </a:cubicBezTo>
                  <a:cubicBezTo>
                    <a:pt x="294" y="29"/>
                    <a:pt x="295" y="29"/>
                    <a:pt x="295" y="29"/>
                  </a:cubicBezTo>
                  <a:cubicBezTo>
                    <a:pt x="295" y="28"/>
                    <a:pt x="294" y="27"/>
                    <a:pt x="294" y="26"/>
                  </a:cubicBezTo>
                  <a:cubicBezTo>
                    <a:pt x="291" y="28"/>
                    <a:pt x="288" y="29"/>
                    <a:pt x="287" y="35"/>
                  </a:cubicBezTo>
                  <a:cubicBezTo>
                    <a:pt x="288" y="37"/>
                    <a:pt x="288" y="32"/>
                    <a:pt x="290" y="34"/>
                  </a:cubicBezTo>
                  <a:cubicBezTo>
                    <a:pt x="288" y="38"/>
                    <a:pt x="286" y="37"/>
                    <a:pt x="284" y="37"/>
                  </a:cubicBezTo>
                  <a:cubicBezTo>
                    <a:pt x="283" y="34"/>
                    <a:pt x="283" y="34"/>
                    <a:pt x="283" y="34"/>
                  </a:cubicBezTo>
                  <a:cubicBezTo>
                    <a:pt x="280" y="36"/>
                    <a:pt x="280" y="36"/>
                    <a:pt x="280" y="36"/>
                  </a:cubicBezTo>
                  <a:cubicBezTo>
                    <a:pt x="281" y="34"/>
                    <a:pt x="280" y="31"/>
                    <a:pt x="283" y="30"/>
                  </a:cubicBezTo>
                  <a:cubicBezTo>
                    <a:pt x="282" y="27"/>
                    <a:pt x="280" y="31"/>
                    <a:pt x="278" y="30"/>
                  </a:cubicBezTo>
                  <a:cubicBezTo>
                    <a:pt x="278" y="34"/>
                    <a:pt x="278" y="34"/>
                    <a:pt x="278" y="34"/>
                  </a:cubicBezTo>
                  <a:cubicBezTo>
                    <a:pt x="278" y="32"/>
                    <a:pt x="274" y="32"/>
                    <a:pt x="277" y="28"/>
                  </a:cubicBezTo>
                  <a:cubicBezTo>
                    <a:pt x="281" y="24"/>
                    <a:pt x="281" y="24"/>
                    <a:pt x="281" y="24"/>
                  </a:cubicBezTo>
                  <a:cubicBezTo>
                    <a:pt x="279" y="21"/>
                    <a:pt x="279" y="21"/>
                    <a:pt x="279" y="21"/>
                  </a:cubicBezTo>
                  <a:cubicBezTo>
                    <a:pt x="283" y="20"/>
                    <a:pt x="283" y="20"/>
                    <a:pt x="283" y="20"/>
                  </a:cubicBezTo>
                  <a:cubicBezTo>
                    <a:pt x="282" y="23"/>
                    <a:pt x="282" y="23"/>
                    <a:pt x="282" y="23"/>
                  </a:cubicBezTo>
                  <a:cubicBezTo>
                    <a:pt x="287" y="19"/>
                    <a:pt x="284" y="31"/>
                    <a:pt x="289" y="26"/>
                  </a:cubicBezTo>
                  <a:cubicBezTo>
                    <a:pt x="291" y="20"/>
                    <a:pt x="292" y="19"/>
                    <a:pt x="296" y="20"/>
                  </a:cubicBezTo>
                  <a:cubicBezTo>
                    <a:pt x="294" y="22"/>
                    <a:pt x="296" y="24"/>
                    <a:pt x="296" y="27"/>
                  </a:cubicBezTo>
                  <a:cubicBezTo>
                    <a:pt x="299" y="29"/>
                    <a:pt x="299" y="24"/>
                    <a:pt x="300" y="22"/>
                  </a:cubicBezTo>
                  <a:cubicBezTo>
                    <a:pt x="301" y="25"/>
                    <a:pt x="302" y="27"/>
                    <a:pt x="299" y="27"/>
                  </a:cubicBezTo>
                  <a:cubicBezTo>
                    <a:pt x="300" y="33"/>
                    <a:pt x="302" y="26"/>
                    <a:pt x="303" y="31"/>
                  </a:cubicBezTo>
                  <a:cubicBezTo>
                    <a:pt x="311" y="30"/>
                    <a:pt x="306" y="11"/>
                    <a:pt x="317" y="17"/>
                  </a:cubicBezTo>
                  <a:cubicBezTo>
                    <a:pt x="317" y="19"/>
                    <a:pt x="317" y="19"/>
                    <a:pt x="317" y="19"/>
                  </a:cubicBezTo>
                  <a:cubicBezTo>
                    <a:pt x="322" y="15"/>
                    <a:pt x="326" y="17"/>
                    <a:pt x="331" y="14"/>
                  </a:cubicBezTo>
                  <a:cubicBezTo>
                    <a:pt x="337" y="19"/>
                    <a:pt x="337" y="19"/>
                    <a:pt x="337" y="19"/>
                  </a:cubicBezTo>
                  <a:cubicBezTo>
                    <a:pt x="336" y="20"/>
                    <a:pt x="335" y="25"/>
                    <a:pt x="337" y="28"/>
                  </a:cubicBezTo>
                  <a:cubicBezTo>
                    <a:pt x="333" y="23"/>
                    <a:pt x="331" y="25"/>
                    <a:pt x="328" y="22"/>
                  </a:cubicBezTo>
                  <a:cubicBezTo>
                    <a:pt x="328" y="24"/>
                    <a:pt x="329" y="25"/>
                    <a:pt x="330" y="26"/>
                  </a:cubicBezTo>
                  <a:cubicBezTo>
                    <a:pt x="329" y="26"/>
                    <a:pt x="327" y="24"/>
                    <a:pt x="326" y="25"/>
                  </a:cubicBezTo>
                  <a:cubicBezTo>
                    <a:pt x="326" y="26"/>
                    <a:pt x="328" y="27"/>
                    <a:pt x="327" y="28"/>
                  </a:cubicBezTo>
                  <a:cubicBezTo>
                    <a:pt x="324" y="25"/>
                    <a:pt x="324" y="25"/>
                    <a:pt x="324" y="25"/>
                  </a:cubicBezTo>
                  <a:cubicBezTo>
                    <a:pt x="321" y="28"/>
                    <a:pt x="324" y="35"/>
                    <a:pt x="320" y="34"/>
                  </a:cubicBezTo>
                  <a:cubicBezTo>
                    <a:pt x="320" y="30"/>
                    <a:pt x="320" y="25"/>
                    <a:pt x="322" y="24"/>
                  </a:cubicBezTo>
                  <a:cubicBezTo>
                    <a:pt x="320" y="24"/>
                    <a:pt x="324" y="21"/>
                    <a:pt x="321" y="20"/>
                  </a:cubicBezTo>
                  <a:cubicBezTo>
                    <a:pt x="320" y="25"/>
                    <a:pt x="318" y="22"/>
                    <a:pt x="315" y="25"/>
                  </a:cubicBezTo>
                  <a:cubicBezTo>
                    <a:pt x="315" y="25"/>
                    <a:pt x="315" y="24"/>
                    <a:pt x="316" y="23"/>
                  </a:cubicBezTo>
                  <a:cubicBezTo>
                    <a:pt x="311" y="22"/>
                    <a:pt x="311" y="22"/>
                    <a:pt x="311" y="22"/>
                  </a:cubicBezTo>
                  <a:cubicBezTo>
                    <a:pt x="313" y="25"/>
                    <a:pt x="308" y="26"/>
                    <a:pt x="309" y="30"/>
                  </a:cubicBezTo>
                  <a:cubicBezTo>
                    <a:pt x="314" y="31"/>
                    <a:pt x="312" y="29"/>
                    <a:pt x="319" y="30"/>
                  </a:cubicBezTo>
                  <a:cubicBezTo>
                    <a:pt x="317" y="31"/>
                    <a:pt x="316" y="36"/>
                    <a:pt x="316" y="40"/>
                  </a:cubicBezTo>
                  <a:cubicBezTo>
                    <a:pt x="315" y="40"/>
                    <a:pt x="315" y="40"/>
                    <a:pt x="315" y="40"/>
                  </a:cubicBezTo>
                  <a:cubicBezTo>
                    <a:pt x="315" y="44"/>
                    <a:pt x="316" y="45"/>
                    <a:pt x="317" y="53"/>
                  </a:cubicBezTo>
                  <a:cubicBezTo>
                    <a:pt x="319" y="47"/>
                    <a:pt x="322" y="51"/>
                    <a:pt x="325" y="47"/>
                  </a:cubicBezTo>
                  <a:cubicBezTo>
                    <a:pt x="325" y="43"/>
                    <a:pt x="322" y="42"/>
                    <a:pt x="320" y="44"/>
                  </a:cubicBezTo>
                  <a:cubicBezTo>
                    <a:pt x="323" y="41"/>
                    <a:pt x="323" y="41"/>
                    <a:pt x="323" y="41"/>
                  </a:cubicBezTo>
                  <a:cubicBezTo>
                    <a:pt x="323" y="43"/>
                    <a:pt x="323" y="43"/>
                    <a:pt x="323" y="43"/>
                  </a:cubicBezTo>
                  <a:cubicBezTo>
                    <a:pt x="331" y="42"/>
                    <a:pt x="331" y="42"/>
                    <a:pt x="331" y="42"/>
                  </a:cubicBezTo>
                  <a:cubicBezTo>
                    <a:pt x="329" y="43"/>
                    <a:pt x="329" y="45"/>
                    <a:pt x="329" y="47"/>
                  </a:cubicBezTo>
                  <a:cubicBezTo>
                    <a:pt x="330" y="47"/>
                    <a:pt x="331" y="48"/>
                    <a:pt x="332" y="49"/>
                  </a:cubicBezTo>
                  <a:cubicBezTo>
                    <a:pt x="331" y="45"/>
                    <a:pt x="331" y="42"/>
                    <a:pt x="332" y="42"/>
                  </a:cubicBezTo>
                  <a:cubicBezTo>
                    <a:pt x="337" y="42"/>
                    <a:pt x="340" y="45"/>
                    <a:pt x="343" y="49"/>
                  </a:cubicBezTo>
                  <a:cubicBezTo>
                    <a:pt x="344" y="48"/>
                    <a:pt x="344" y="48"/>
                    <a:pt x="344" y="48"/>
                  </a:cubicBezTo>
                  <a:cubicBezTo>
                    <a:pt x="342" y="45"/>
                    <a:pt x="346" y="40"/>
                    <a:pt x="346" y="36"/>
                  </a:cubicBezTo>
                  <a:cubicBezTo>
                    <a:pt x="347" y="40"/>
                    <a:pt x="350" y="38"/>
                    <a:pt x="351" y="40"/>
                  </a:cubicBezTo>
                  <a:cubicBezTo>
                    <a:pt x="351" y="35"/>
                    <a:pt x="348" y="28"/>
                    <a:pt x="346" y="25"/>
                  </a:cubicBezTo>
                  <a:cubicBezTo>
                    <a:pt x="343" y="30"/>
                    <a:pt x="345" y="30"/>
                    <a:pt x="345" y="36"/>
                  </a:cubicBezTo>
                  <a:cubicBezTo>
                    <a:pt x="340" y="42"/>
                    <a:pt x="340" y="42"/>
                    <a:pt x="340" y="42"/>
                  </a:cubicBezTo>
                  <a:cubicBezTo>
                    <a:pt x="341" y="38"/>
                    <a:pt x="341" y="38"/>
                    <a:pt x="341" y="38"/>
                  </a:cubicBezTo>
                  <a:cubicBezTo>
                    <a:pt x="338" y="37"/>
                    <a:pt x="336" y="42"/>
                    <a:pt x="335" y="37"/>
                  </a:cubicBezTo>
                  <a:cubicBezTo>
                    <a:pt x="336" y="34"/>
                    <a:pt x="339" y="35"/>
                    <a:pt x="339" y="32"/>
                  </a:cubicBezTo>
                  <a:cubicBezTo>
                    <a:pt x="337" y="30"/>
                    <a:pt x="337" y="30"/>
                    <a:pt x="337" y="30"/>
                  </a:cubicBezTo>
                  <a:cubicBezTo>
                    <a:pt x="339" y="25"/>
                    <a:pt x="340" y="34"/>
                    <a:pt x="343" y="30"/>
                  </a:cubicBezTo>
                  <a:cubicBezTo>
                    <a:pt x="340" y="26"/>
                    <a:pt x="343" y="30"/>
                    <a:pt x="344" y="27"/>
                  </a:cubicBezTo>
                  <a:cubicBezTo>
                    <a:pt x="342" y="24"/>
                    <a:pt x="338" y="29"/>
                    <a:pt x="337" y="22"/>
                  </a:cubicBezTo>
                  <a:cubicBezTo>
                    <a:pt x="338" y="19"/>
                    <a:pt x="346" y="29"/>
                    <a:pt x="347" y="21"/>
                  </a:cubicBezTo>
                  <a:cubicBezTo>
                    <a:pt x="347" y="22"/>
                    <a:pt x="347" y="22"/>
                    <a:pt x="347" y="22"/>
                  </a:cubicBezTo>
                  <a:cubicBezTo>
                    <a:pt x="351" y="22"/>
                    <a:pt x="351" y="17"/>
                    <a:pt x="352" y="15"/>
                  </a:cubicBezTo>
                  <a:cubicBezTo>
                    <a:pt x="354" y="16"/>
                    <a:pt x="356" y="13"/>
                    <a:pt x="357" y="12"/>
                  </a:cubicBezTo>
                  <a:cubicBezTo>
                    <a:pt x="358" y="14"/>
                    <a:pt x="358" y="14"/>
                    <a:pt x="358" y="14"/>
                  </a:cubicBezTo>
                  <a:cubicBezTo>
                    <a:pt x="360" y="12"/>
                    <a:pt x="360" y="12"/>
                    <a:pt x="360" y="12"/>
                  </a:cubicBezTo>
                  <a:cubicBezTo>
                    <a:pt x="360" y="16"/>
                    <a:pt x="357" y="13"/>
                    <a:pt x="355" y="14"/>
                  </a:cubicBezTo>
                  <a:cubicBezTo>
                    <a:pt x="356" y="18"/>
                    <a:pt x="356" y="18"/>
                    <a:pt x="356" y="18"/>
                  </a:cubicBezTo>
                  <a:cubicBezTo>
                    <a:pt x="353" y="14"/>
                    <a:pt x="353" y="21"/>
                    <a:pt x="352" y="25"/>
                  </a:cubicBezTo>
                  <a:cubicBezTo>
                    <a:pt x="354" y="21"/>
                    <a:pt x="360" y="24"/>
                    <a:pt x="359" y="16"/>
                  </a:cubicBezTo>
                  <a:cubicBezTo>
                    <a:pt x="362" y="20"/>
                    <a:pt x="362" y="20"/>
                    <a:pt x="362" y="20"/>
                  </a:cubicBezTo>
                  <a:cubicBezTo>
                    <a:pt x="362" y="18"/>
                    <a:pt x="362" y="18"/>
                    <a:pt x="362" y="18"/>
                  </a:cubicBezTo>
                  <a:cubicBezTo>
                    <a:pt x="364" y="21"/>
                    <a:pt x="364" y="26"/>
                    <a:pt x="362" y="27"/>
                  </a:cubicBezTo>
                  <a:cubicBezTo>
                    <a:pt x="361" y="26"/>
                    <a:pt x="361" y="26"/>
                    <a:pt x="360" y="25"/>
                  </a:cubicBezTo>
                  <a:cubicBezTo>
                    <a:pt x="360" y="27"/>
                    <a:pt x="359" y="30"/>
                    <a:pt x="356" y="30"/>
                  </a:cubicBezTo>
                  <a:cubicBezTo>
                    <a:pt x="357" y="28"/>
                    <a:pt x="357" y="28"/>
                    <a:pt x="357" y="28"/>
                  </a:cubicBezTo>
                  <a:cubicBezTo>
                    <a:pt x="354" y="28"/>
                    <a:pt x="351" y="31"/>
                    <a:pt x="350" y="35"/>
                  </a:cubicBezTo>
                  <a:cubicBezTo>
                    <a:pt x="356" y="35"/>
                    <a:pt x="361" y="34"/>
                    <a:pt x="366" y="33"/>
                  </a:cubicBezTo>
                  <a:cubicBezTo>
                    <a:pt x="365" y="24"/>
                    <a:pt x="366" y="18"/>
                    <a:pt x="365" y="10"/>
                  </a:cubicBezTo>
                  <a:cubicBezTo>
                    <a:pt x="367" y="8"/>
                    <a:pt x="372" y="5"/>
                    <a:pt x="376" y="8"/>
                  </a:cubicBezTo>
                  <a:cubicBezTo>
                    <a:pt x="376" y="9"/>
                    <a:pt x="376" y="9"/>
                    <a:pt x="376" y="9"/>
                  </a:cubicBezTo>
                  <a:cubicBezTo>
                    <a:pt x="377" y="10"/>
                    <a:pt x="379" y="9"/>
                    <a:pt x="380" y="8"/>
                  </a:cubicBezTo>
                  <a:cubicBezTo>
                    <a:pt x="382" y="9"/>
                    <a:pt x="380" y="12"/>
                    <a:pt x="381" y="13"/>
                  </a:cubicBezTo>
                  <a:cubicBezTo>
                    <a:pt x="385" y="9"/>
                    <a:pt x="385" y="9"/>
                    <a:pt x="385" y="9"/>
                  </a:cubicBezTo>
                  <a:cubicBezTo>
                    <a:pt x="386" y="13"/>
                    <a:pt x="382" y="14"/>
                    <a:pt x="380" y="15"/>
                  </a:cubicBezTo>
                  <a:cubicBezTo>
                    <a:pt x="380" y="14"/>
                    <a:pt x="381" y="14"/>
                    <a:pt x="380" y="13"/>
                  </a:cubicBezTo>
                  <a:cubicBezTo>
                    <a:pt x="378" y="12"/>
                    <a:pt x="375" y="19"/>
                    <a:pt x="373" y="14"/>
                  </a:cubicBezTo>
                  <a:cubicBezTo>
                    <a:pt x="372" y="16"/>
                    <a:pt x="374" y="10"/>
                    <a:pt x="370" y="11"/>
                  </a:cubicBezTo>
                  <a:cubicBezTo>
                    <a:pt x="367" y="9"/>
                    <a:pt x="367" y="14"/>
                    <a:pt x="368" y="16"/>
                  </a:cubicBezTo>
                  <a:cubicBezTo>
                    <a:pt x="368" y="18"/>
                    <a:pt x="372" y="18"/>
                    <a:pt x="371" y="21"/>
                  </a:cubicBezTo>
                  <a:cubicBezTo>
                    <a:pt x="373" y="20"/>
                    <a:pt x="373" y="17"/>
                    <a:pt x="376" y="18"/>
                  </a:cubicBezTo>
                  <a:cubicBezTo>
                    <a:pt x="375" y="19"/>
                    <a:pt x="373" y="24"/>
                    <a:pt x="371" y="21"/>
                  </a:cubicBezTo>
                  <a:cubicBezTo>
                    <a:pt x="368" y="26"/>
                    <a:pt x="371" y="35"/>
                    <a:pt x="373" y="35"/>
                  </a:cubicBezTo>
                  <a:cubicBezTo>
                    <a:pt x="372" y="32"/>
                    <a:pt x="379" y="30"/>
                    <a:pt x="373" y="27"/>
                  </a:cubicBezTo>
                  <a:cubicBezTo>
                    <a:pt x="375" y="23"/>
                    <a:pt x="379" y="22"/>
                    <a:pt x="381" y="18"/>
                  </a:cubicBezTo>
                  <a:cubicBezTo>
                    <a:pt x="381" y="19"/>
                    <a:pt x="381" y="19"/>
                    <a:pt x="381" y="19"/>
                  </a:cubicBezTo>
                  <a:cubicBezTo>
                    <a:pt x="385" y="17"/>
                    <a:pt x="385" y="17"/>
                    <a:pt x="385" y="17"/>
                  </a:cubicBezTo>
                  <a:cubicBezTo>
                    <a:pt x="384" y="19"/>
                    <a:pt x="383" y="20"/>
                    <a:pt x="384" y="22"/>
                  </a:cubicBezTo>
                  <a:cubicBezTo>
                    <a:pt x="388" y="15"/>
                    <a:pt x="388" y="15"/>
                    <a:pt x="388" y="15"/>
                  </a:cubicBezTo>
                  <a:cubicBezTo>
                    <a:pt x="386" y="19"/>
                    <a:pt x="390" y="17"/>
                    <a:pt x="392" y="18"/>
                  </a:cubicBezTo>
                  <a:cubicBezTo>
                    <a:pt x="392" y="15"/>
                    <a:pt x="393" y="12"/>
                    <a:pt x="391" y="11"/>
                  </a:cubicBezTo>
                  <a:cubicBezTo>
                    <a:pt x="388" y="9"/>
                    <a:pt x="390" y="13"/>
                    <a:pt x="388" y="14"/>
                  </a:cubicBezTo>
                  <a:cubicBezTo>
                    <a:pt x="390" y="8"/>
                    <a:pt x="390" y="8"/>
                    <a:pt x="390" y="8"/>
                  </a:cubicBezTo>
                  <a:cubicBezTo>
                    <a:pt x="390" y="9"/>
                    <a:pt x="390" y="9"/>
                    <a:pt x="390" y="9"/>
                  </a:cubicBezTo>
                  <a:cubicBezTo>
                    <a:pt x="391" y="4"/>
                    <a:pt x="391" y="4"/>
                    <a:pt x="391" y="4"/>
                  </a:cubicBezTo>
                  <a:cubicBezTo>
                    <a:pt x="395" y="3"/>
                    <a:pt x="391" y="14"/>
                    <a:pt x="395" y="9"/>
                  </a:cubicBezTo>
                  <a:cubicBezTo>
                    <a:pt x="393" y="3"/>
                    <a:pt x="393" y="3"/>
                    <a:pt x="393" y="3"/>
                  </a:cubicBezTo>
                  <a:cubicBezTo>
                    <a:pt x="399" y="3"/>
                    <a:pt x="408" y="7"/>
                    <a:pt x="412" y="4"/>
                  </a:cubicBezTo>
                  <a:cubicBezTo>
                    <a:pt x="412" y="7"/>
                    <a:pt x="412" y="13"/>
                    <a:pt x="414" y="15"/>
                  </a:cubicBezTo>
                  <a:cubicBezTo>
                    <a:pt x="412" y="15"/>
                    <a:pt x="409" y="16"/>
                    <a:pt x="406" y="17"/>
                  </a:cubicBezTo>
                  <a:cubicBezTo>
                    <a:pt x="406" y="16"/>
                    <a:pt x="408" y="9"/>
                    <a:pt x="411" y="10"/>
                  </a:cubicBezTo>
                  <a:cubicBezTo>
                    <a:pt x="408" y="1"/>
                    <a:pt x="405" y="17"/>
                    <a:pt x="403" y="8"/>
                  </a:cubicBezTo>
                  <a:cubicBezTo>
                    <a:pt x="395" y="6"/>
                    <a:pt x="400" y="18"/>
                    <a:pt x="393" y="14"/>
                  </a:cubicBezTo>
                  <a:cubicBezTo>
                    <a:pt x="393" y="18"/>
                    <a:pt x="391" y="16"/>
                    <a:pt x="392" y="20"/>
                  </a:cubicBezTo>
                  <a:cubicBezTo>
                    <a:pt x="395" y="26"/>
                    <a:pt x="400" y="18"/>
                    <a:pt x="404" y="19"/>
                  </a:cubicBezTo>
                  <a:cubicBezTo>
                    <a:pt x="404" y="20"/>
                    <a:pt x="403" y="21"/>
                    <a:pt x="403" y="21"/>
                  </a:cubicBezTo>
                  <a:cubicBezTo>
                    <a:pt x="406" y="22"/>
                    <a:pt x="407" y="21"/>
                    <a:pt x="409" y="19"/>
                  </a:cubicBezTo>
                  <a:cubicBezTo>
                    <a:pt x="409" y="18"/>
                    <a:pt x="409" y="18"/>
                    <a:pt x="409" y="18"/>
                  </a:cubicBezTo>
                  <a:cubicBezTo>
                    <a:pt x="411" y="14"/>
                    <a:pt x="411" y="21"/>
                    <a:pt x="414" y="22"/>
                  </a:cubicBezTo>
                  <a:cubicBezTo>
                    <a:pt x="414" y="22"/>
                    <a:pt x="415" y="22"/>
                    <a:pt x="416" y="22"/>
                  </a:cubicBezTo>
                  <a:cubicBezTo>
                    <a:pt x="416" y="21"/>
                    <a:pt x="417" y="21"/>
                    <a:pt x="417" y="19"/>
                  </a:cubicBezTo>
                  <a:cubicBezTo>
                    <a:pt x="420" y="21"/>
                    <a:pt x="420" y="21"/>
                    <a:pt x="420" y="21"/>
                  </a:cubicBezTo>
                  <a:cubicBezTo>
                    <a:pt x="420" y="21"/>
                    <a:pt x="421" y="22"/>
                    <a:pt x="422" y="22"/>
                  </a:cubicBezTo>
                  <a:cubicBezTo>
                    <a:pt x="421" y="18"/>
                    <a:pt x="421" y="18"/>
                    <a:pt x="421" y="18"/>
                  </a:cubicBezTo>
                  <a:cubicBezTo>
                    <a:pt x="423" y="17"/>
                    <a:pt x="424" y="20"/>
                    <a:pt x="426" y="17"/>
                  </a:cubicBezTo>
                  <a:cubicBezTo>
                    <a:pt x="426" y="13"/>
                    <a:pt x="426" y="13"/>
                    <a:pt x="426" y="13"/>
                  </a:cubicBezTo>
                  <a:cubicBezTo>
                    <a:pt x="424" y="13"/>
                    <a:pt x="422" y="13"/>
                    <a:pt x="419" y="12"/>
                  </a:cubicBezTo>
                  <a:cubicBezTo>
                    <a:pt x="422" y="11"/>
                    <a:pt x="420" y="8"/>
                    <a:pt x="423" y="7"/>
                  </a:cubicBezTo>
                  <a:cubicBezTo>
                    <a:pt x="420" y="12"/>
                    <a:pt x="426" y="9"/>
                    <a:pt x="427" y="13"/>
                  </a:cubicBezTo>
                  <a:cubicBezTo>
                    <a:pt x="429" y="10"/>
                    <a:pt x="429" y="10"/>
                    <a:pt x="429" y="10"/>
                  </a:cubicBezTo>
                  <a:cubicBezTo>
                    <a:pt x="429" y="11"/>
                    <a:pt x="429" y="11"/>
                    <a:pt x="429" y="11"/>
                  </a:cubicBezTo>
                  <a:cubicBezTo>
                    <a:pt x="431" y="13"/>
                    <a:pt x="431" y="9"/>
                    <a:pt x="433" y="10"/>
                  </a:cubicBezTo>
                  <a:cubicBezTo>
                    <a:pt x="430" y="8"/>
                    <a:pt x="428" y="5"/>
                    <a:pt x="425" y="8"/>
                  </a:cubicBezTo>
                  <a:cubicBezTo>
                    <a:pt x="427" y="6"/>
                    <a:pt x="432" y="3"/>
                    <a:pt x="433" y="2"/>
                  </a:cubicBezTo>
                  <a:cubicBezTo>
                    <a:pt x="435" y="0"/>
                    <a:pt x="437" y="3"/>
                    <a:pt x="439" y="4"/>
                  </a:cubicBezTo>
                  <a:cubicBezTo>
                    <a:pt x="435" y="6"/>
                    <a:pt x="442" y="16"/>
                    <a:pt x="433" y="14"/>
                  </a:cubicBezTo>
                  <a:cubicBezTo>
                    <a:pt x="433" y="13"/>
                    <a:pt x="434" y="13"/>
                    <a:pt x="434" y="14"/>
                  </a:cubicBezTo>
                  <a:cubicBezTo>
                    <a:pt x="433" y="8"/>
                    <a:pt x="429" y="15"/>
                    <a:pt x="427" y="17"/>
                  </a:cubicBezTo>
                  <a:cubicBezTo>
                    <a:pt x="428" y="20"/>
                    <a:pt x="426" y="21"/>
                    <a:pt x="430" y="22"/>
                  </a:cubicBezTo>
                  <a:cubicBezTo>
                    <a:pt x="428" y="20"/>
                    <a:pt x="432" y="15"/>
                    <a:pt x="435" y="17"/>
                  </a:cubicBezTo>
                  <a:cubicBezTo>
                    <a:pt x="435" y="24"/>
                    <a:pt x="435" y="24"/>
                    <a:pt x="435" y="24"/>
                  </a:cubicBezTo>
                  <a:cubicBezTo>
                    <a:pt x="440" y="24"/>
                    <a:pt x="440" y="24"/>
                    <a:pt x="440" y="24"/>
                  </a:cubicBezTo>
                  <a:cubicBezTo>
                    <a:pt x="439" y="25"/>
                    <a:pt x="439" y="25"/>
                    <a:pt x="439" y="25"/>
                  </a:cubicBezTo>
                  <a:cubicBezTo>
                    <a:pt x="441" y="29"/>
                    <a:pt x="444" y="23"/>
                    <a:pt x="447" y="26"/>
                  </a:cubicBezTo>
                  <a:cubicBezTo>
                    <a:pt x="449" y="23"/>
                    <a:pt x="457" y="25"/>
                    <a:pt x="453" y="18"/>
                  </a:cubicBezTo>
                  <a:cubicBezTo>
                    <a:pt x="456" y="22"/>
                    <a:pt x="458" y="17"/>
                    <a:pt x="461" y="16"/>
                  </a:cubicBezTo>
                  <a:cubicBezTo>
                    <a:pt x="457" y="13"/>
                    <a:pt x="457" y="13"/>
                    <a:pt x="457" y="13"/>
                  </a:cubicBezTo>
                  <a:cubicBezTo>
                    <a:pt x="461" y="8"/>
                    <a:pt x="460" y="11"/>
                    <a:pt x="463" y="4"/>
                  </a:cubicBezTo>
                  <a:cubicBezTo>
                    <a:pt x="463" y="5"/>
                    <a:pt x="464" y="7"/>
                    <a:pt x="463" y="9"/>
                  </a:cubicBezTo>
                  <a:cubicBezTo>
                    <a:pt x="469" y="9"/>
                    <a:pt x="476" y="10"/>
                    <a:pt x="478" y="5"/>
                  </a:cubicBezTo>
                  <a:cubicBezTo>
                    <a:pt x="482" y="5"/>
                    <a:pt x="483" y="13"/>
                    <a:pt x="488" y="9"/>
                  </a:cubicBezTo>
                  <a:cubicBezTo>
                    <a:pt x="488" y="8"/>
                    <a:pt x="486" y="3"/>
                    <a:pt x="489" y="5"/>
                  </a:cubicBezTo>
                  <a:cubicBezTo>
                    <a:pt x="490" y="5"/>
                    <a:pt x="487" y="10"/>
                    <a:pt x="490" y="9"/>
                  </a:cubicBezTo>
                  <a:cubicBezTo>
                    <a:pt x="492" y="4"/>
                    <a:pt x="496" y="11"/>
                    <a:pt x="499" y="6"/>
                  </a:cubicBezTo>
                  <a:cubicBezTo>
                    <a:pt x="500" y="8"/>
                    <a:pt x="503" y="7"/>
                    <a:pt x="503" y="11"/>
                  </a:cubicBezTo>
                  <a:cubicBezTo>
                    <a:pt x="500" y="10"/>
                    <a:pt x="497" y="12"/>
                    <a:pt x="497" y="14"/>
                  </a:cubicBezTo>
                  <a:cubicBezTo>
                    <a:pt x="497" y="11"/>
                    <a:pt x="495" y="12"/>
                    <a:pt x="496" y="10"/>
                  </a:cubicBezTo>
                  <a:cubicBezTo>
                    <a:pt x="492" y="7"/>
                    <a:pt x="494" y="12"/>
                    <a:pt x="490" y="11"/>
                  </a:cubicBezTo>
                  <a:cubicBezTo>
                    <a:pt x="490" y="12"/>
                    <a:pt x="492" y="15"/>
                    <a:pt x="493" y="13"/>
                  </a:cubicBezTo>
                  <a:cubicBezTo>
                    <a:pt x="494" y="19"/>
                    <a:pt x="486" y="17"/>
                    <a:pt x="490" y="23"/>
                  </a:cubicBezTo>
                  <a:cubicBezTo>
                    <a:pt x="494" y="23"/>
                    <a:pt x="494" y="11"/>
                    <a:pt x="498" y="17"/>
                  </a:cubicBezTo>
                  <a:cubicBezTo>
                    <a:pt x="497" y="20"/>
                    <a:pt x="495" y="18"/>
                    <a:pt x="493" y="24"/>
                  </a:cubicBezTo>
                  <a:cubicBezTo>
                    <a:pt x="497" y="26"/>
                    <a:pt x="497" y="26"/>
                    <a:pt x="497" y="26"/>
                  </a:cubicBezTo>
                  <a:cubicBezTo>
                    <a:pt x="498" y="21"/>
                    <a:pt x="498" y="21"/>
                    <a:pt x="498" y="21"/>
                  </a:cubicBezTo>
                  <a:cubicBezTo>
                    <a:pt x="498" y="22"/>
                    <a:pt x="498" y="22"/>
                    <a:pt x="498" y="22"/>
                  </a:cubicBezTo>
                  <a:cubicBezTo>
                    <a:pt x="504" y="27"/>
                    <a:pt x="502" y="16"/>
                    <a:pt x="505" y="13"/>
                  </a:cubicBezTo>
                  <a:cubicBezTo>
                    <a:pt x="502" y="9"/>
                    <a:pt x="504" y="3"/>
                    <a:pt x="502" y="1"/>
                  </a:cubicBezTo>
                  <a:cubicBezTo>
                    <a:pt x="504" y="0"/>
                    <a:pt x="506" y="0"/>
                    <a:pt x="507" y="6"/>
                  </a:cubicBezTo>
                  <a:cubicBezTo>
                    <a:pt x="504" y="11"/>
                    <a:pt x="508" y="12"/>
                    <a:pt x="505" y="18"/>
                  </a:cubicBezTo>
                  <a:cubicBezTo>
                    <a:pt x="506" y="20"/>
                    <a:pt x="505" y="26"/>
                    <a:pt x="508" y="26"/>
                  </a:cubicBezTo>
                  <a:cubicBezTo>
                    <a:pt x="510" y="22"/>
                    <a:pt x="506" y="22"/>
                    <a:pt x="509" y="19"/>
                  </a:cubicBezTo>
                  <a:cubicBezTo>
                    <a:pt x="509" y="20"/>
                    <a:pt x="509" y="20"/>
                    <a:pt x="510" y="21"/>
                  </a:cubicBezTo>
                  <a:cubicBezTo>
                    <a:pt x="510" y="18"/>
                    <a:pt x="511" y="22"/>
                    <a:pt x="512" y="18"/>
                  </a:cubicBezTo>
                  <a:cubicBezTo>
                    <a:pt x="512" y="19"/>
                    <a:pt x="512" y="19"/>
                    <a:pt x="512" y="19"/>
                  </a:cubicBezTo>
                  <a:cubicBezTo>
                    <a:pt x="515" y="22"/>
                    <a:pt x="514" y="15"/>
                    <a:pt x="516" y="18"/>
                  </a:cubicBezTo>
                  <a:cubicBezTo>
                    <a:pt x="515" y="14"/>
                    <a:pt x="517" y="15"/>
                    <a:pt x="517" y="12"/>
                  </a:cubicBezTo>
                  <a:cubicBezTo>
                    <a:pt x="515" y="11"/>
                    <a:pt x="513" y="6"/>
                    <a:pt x="509" y="7"/>
                  </a:cubicBezTo>
                  <a:cubicBezTo>
                    <a:pt x="510" y="10"/>
                    <a:pt x="510" y="11"/>
                    <a:pt x="509" y="13"/>
                  </a:cubicBezTo>
                  <a:cubicBezTo>
                    <a:pt x="511" y="12"/>
                    <a:pt x="511" y="12"/>
                    <a:pt x="511" y="12"/>
                  </a:cubicBezTo>
                  <a:cubicBezTo>
                    <a:pt x="511" y="13"/>
                    <a:pt x="511" y="14"/>
                    <a:pt x="511" y="15"/>
                  </a:cubicBezTo>
                  <a:cubicBezTo>
                    <a:pt x="508" y="13"/>
                    <a:pt x="508" y="13"/>
                    <a:pt x="508" y="13"/>
                  </a:cubicBezTo>
                  <a:cubicBezTo>
                    <a:pt x="510" y="11"/>
                    <a:pt x="508" y="8"/>
                    <a:pt x="509" y="4"/>
                  </a:cubicBezTo>
                  <a:cubicBezTo>
                    <a:pt x="511" y="5"/>
                    <a:pt x="510" y="3"/>
                    <a:pt x="512" y="3"/>
                  </a:cubicBezTo>
                  <a:cubicBezTo>
                    <a:pt x="513" y="8"/>
                    <a:pt x="518" y="10"/>
                    <a:pt x="522" y="12"/>
                  </a:cubicBezTo>
                  <a:cubicBezTo>
                    <a:pt x="521" y="12"/>
                    <a:pt x="521" y="12"/>
                    <a:pt x="521" y="12"/>
                  </a:cubicBezTo>
                  <a:cubicBezTo>
                    <a:pt x="520" y="16"/>
                    <a:pt x="523" y="16"/>
                    <a:pt x="524" y="17"/>
                  </a:cubicBezTo>
                  <a:cubicBezTo>
                    <a:pt x="524" y="14"/>
                    <a:pt x="524" y="14"/>
                    <a:pt x="524" y="14"/>
                  </a:cubicBezTo>
                  <a:cubicBezTo>
                    <a:pt x="524" y="15"/>
                    <a:pt x="524" y="16"/>
                    <a:pt x="525" y="16"/>
                  </a:cubicBezTo>
                  <a:cubicBezTo>
                    <a:pt x="526" y="15"/>
                    <a:pt x="525" y="10"/>
                    <a:pt x="526" y="9"/>
                  </a:cubicBezTo>
                  <a:cubicBezTo>
                    <a:pt x="527" y="11"/>
                    <a:pt x="527" y="15"/>
                    <a:pt x="529" y="16"/>
                  </a:cubicBezTo>
                  <a:cubicBezTo>
                    <a:pt x="530" y="18"/>
                    <a:pt x="534" y="23"/>
                    <a:pt x="535" y="20"/>
                  </a:cubicBezTo>
                  <a:cubicBezTo>
                    <a:pt x="535" y="19"/>
                    <a:pt x="535" y="18"/>
                    <a:pt x="536" y="17"/>
                  </a:cubicBezTo>
                  <a:cubicBezTo>
                    <a:pt x="536" y="17"/>
                    <a:pt x="536" y="17"/>
                    <a:pt x="536" y="18"/>
                  </a:cubicBezTo>
                  <a:cubicBezTo>
                    <a:pt x="537" y="18"/>
                    <a:pt x="538" y="19"/>
                    <a:pt x="539" y="19"/>
                  </a:cubicBezTo>
                  <a:cubicBezTo>
                    <a:pt x="540" y="24"/>
                    <a:pt x="535" y="19"/>
                    <a:pt x="536" y="24"/>
                  </a:cubicBezTo>
                  <a:cubicBezTo>
                    <a:pt x="537" y="27"/>
                    <a:pt x="537" y="27"/>
                    <a:pt x="537" y="27"/>
                  </a:cubicBezTo>
                  <a:cubicBezTo>
                    <a:pt x="536" y="28"/>
                    <a:pt x="535" y="31"/>
                    <a:pt x="535" y="33"/>
                  </a:cubicBezTo>
                  <a:cubicBezTo>
                    <a:pt x="538" y="33"/>
                    <a:pt x="538" y="31"/>
                    <a:pt x="539" y="30"/>
                  </a:cubicBezTo>
                  <a:cubicBezTo>
                    <a:pt x="541" y="32"/>
                    <a:pt x="540" y="34"/>
                    <a:pt x="540" y="35"/>
                  </a:cubicBezTo>
                  <a:cubicBezTo>
                    <a:pt x="539" y="32"/>
                    <a:pt x="539" y="32"/>
                    <a:pt x="539" y="32"/>
                  </a:cubicBezTo>
                  <a:cubicBezTo>
                    <a:pt x="535" y="31"/>
                    <a:pt x="537" y="38"/>
                    <a:pt x="533" y="39"/>
                  </a:cubicBezTo>
                  <a:cubicBezTo>
                    <a:pt x="532" y="39"/>
                    <a:pt x="533" y="38"/>
                    <a:pt x="532" y="38"/>
                  </a:cubicBezTo>
                  <a:cubicBezTo>
                    <a:pt x="531" y="43"/>
                    <a:pt x="526" y="38"/>
                    <a:pt x="525" y="44"/>
                  </a:cubicBezTo>
                  <a:cubicBezTo>
                    <a:pt x="525" y="42"/>
                    <a:pt x="525" y="42"/>
                    <a:pt x="525" y="42"/>
                  </a:cubicBezTo>
                  <a:cubicBezTo>
                    <a:pt x="523" y="44"/>
                    <a:pt x="520" y="49"/>
                    <a:pt x="517" y="54"/>
                  </a:cubicBezTo>
                  <a:cubicBezTo>
                    <a:pt x="517" y="56"/>
                    <a:pt x="517" y="56"/>
                    <a:pt x="517" y="56"/>
                  </a:cubicBezTo>
                  <a:cubicBezTo>
                    <a:pt x="518" y="57"/>
                    <a:pt x="516" y="57"/>
                    <a:pt x="515" y="56"/>
                  </a:cubicBezTo>
                  <a:cubicBezTo>
                    <a:pt x="515" y="56"/>
                    <a:pt x="515" y="56"/>
                    <a:pt x="515" y="56"/>
                  </a:cubicBezTo>
                  <a:cubicBezTo>
                    <a:pt x="513" y="59"/>
                    <a:pt x="511" y="61"/>
                    <a:pt x="510" y="62"/>
                  </a:cubicBezTo>
                  <a:cubicBezTo>
                    <a:pt x="511" y="63"/>
                    <a:pt x="511" y="64"/>
                    <a:pt x="512" y="64"/>
                  </a:cubicBezTo>
                  <a:cubicBezTo>
                    <a:pt x="513" y="62"/>
                    <a:pt x="517" y="63"/>
                    <a:pt x="516" y="59"/>
                  </a:cubicBezTo>
                  <a:cubicBezTo>
                    <a:pt x="518" y="61"/>
                    <a:pt x="520" y="57"/>
                    <a:pt x="522" y="58"/>
                  </a:cubicBezTo>
                  <a:cubicBezTo>
                    <a:pt x="519" y="56"/>
                    <a:pt x="523" y="54"/>
                    <a:pt x="523" y="51"/>
                  </a:cubicBezTo>
                  <a:cubicBezTo>
                    <a:pt x="524" y="54"/>
                    <a:pt x="526" y="50"/>
                    <a:pt x="527" y="54"/>
                  </a:cubicBezTo>
                  <a:cubicBezTo>
                    <a:pt x="528" y="54"/>
                    <a:pt x="525" y="52"/>
                    <a:pt x="525" y="54"/>
                  </a:cubicBezTo>
                  <a:cubicBezTo>
                    <a:pt x="523" y="58"/>
                    <a:pt x="530" y="56"/>
                    <a:pt x="528" y="60"/>
                  </a:cubicBezTo>
                  <a:cubicBezTo>
                    <a:pt x="531" y="56"/>
                    <a:pt x="538" y="55"/>
                    <a:pt x="541" y="50"/>
                  </a:cubicBezTo>
                  <a:cubicBezTo>
                    <a:pt x="538" y="50"/>
                    <a:pt x="538" y="50"/>
                    <a:pt x="538" y="50"/>
                  </a:cubicBezTo>
                  <a:cubicBezTo>
                    <a:pt x="540" y="50"/>
                    <a:pt x="544" y="47"/>
                    <a:pt x="545" y="48"/>
                  </a:cubicBezTo>
                  <a:cubicBezTo>
                    <a:pt x="544" y="50"/>
                    <a:pt x="542" y="50"/>
                    <a:pt x="540" y="52"/>
                  </a:cubicBezTo>
                  <a:cubicBezTo>
                    <a:pt x="542" y="56"/>
                    <a:pt x="545" y="50"/>
                    <a:pt x="546" y="52"/>
                  </a:cubicBezTo>
                  <a:cubicBezTo>
                    <a:pt x="547" y="49"/>
                    <a:pt x="548" y="46"/>
                    <a:pt x="548" y="43"/>
                  </a:cubicBezTo>
                  <a:cubicBezTo>
                    <a:pt x="546" y="44"/>
                    <a:pt x="546" y="44"/>
                    <a:pt x="546" y="44"/>
                  </a:cubicBezTo>
                  <a:cubicBezTo>
                    <a:pt x="546" y="41"/>
                    <a:pt x="552" y="42"/>
                    <a:pt x="555" y="40"/>
                  </a:cubicBezTo>
                  <a:cubicBezTo>
                    <a:pt x="557" y="46"/>
                    <a:pt x="551" y="43"/>
                    <a:pt x="548" y="47"/>
                  </a:cubicBezTo>
                  <a:cubicBezTo>
                    <a:pt x="546" y="50"/>
                    <a:pt x="552" y="51"/>
                    <a:pt x="550" y="54"/>
                  </a:cubicBezTo>
                  <a:cubicBezTo>
                    <a:pt x="552" y="54"/>
                    <a:pt x="553" y="53"/>
                    <a:pt x="554" y="52"/>
                  </a:cubicBezTo>
                  <a:cubicBezTo>
                    <a:pt x="555" y="52"/>
                    <a:pt x="555" y="52"/>
                    <a:pt x="555" y="52"/>
                  </a:cubicBezTo>
                  <a:cubicBezTo>
                    <a:pt x="555" y="58"/>
                    <a:pt x="549" y="60"/>
                    <a:pt x="547" y="65"/>
                  </a:cubicBezTo>
                  <a:cubicBezTo>
                    <a:pt x="547" y="65"/>
                    <a:pt x="547" y="64"/>
                    <a:pt x="547" y="64"/>
                  </a:cubicBezTo>
                  <a:cubicBezTo>
                    <a:pt x="543" y="63"/>
                    <a:pt x="540" y="64"/>
                    <a:pt x="538" y="66"/>
                  </a:cubicBezTo>
                  <a:cubicBezTo>
                    <a:pt x="540" y="67"/>
                    <a:pt x="540" y="66"/>
                    <a:pt x="541" y="65"/>
                  </a:cubicBezTo>
                  <a:cubicBezTo>
                    <a:pt x="541" y="66"/>
                    <a:pt x="539" y="68"/>
                    <a:pt x="538" y="70"/>
                  </a:cubicBezTo>
                  <a:cubicBezTo>
                    <a:pt x="541" y="70"/>
                    <a:pt x="540" y="72"/>
                    <a:pt x="542" y="73"/>
                  </a:cubicBezTo>
                  <a:cubicBezTo>
                    <a:pt x="540" y="74"/>
                    <a:pt x="539" y="75"/>
                    <a:pt x="536" y="75"/>
                  </a:cubicBezTo>
                  <a:cubicBezTo>
                    <a:pt x="534" y="73"/>
                    <a:pt x="536" y="72"/>
                    <a:pt x="535" y="69"/>
                  </a:cubicBezTo>
                  <a:cubicBezTo>
                    <a:pt x="534" y="72"/>
                    <a:pt x="531" y="66"/>
                    <a:pt x="528" y="70"/>
                  </a:cubicBezTo>
                  <a:cubicBezTo>
                    <a:pt x="533" y="70"/>
                    <a:pt x="529" y="75"/>
                    <a:pt x="528" y="77"/>
                  </a:cubicBezTo>
                  <a:cubicBezTo>
                    <a:pt x="528" y="77"/>
                    <a:pt x="528" y="77"/>
                    <a:pt x="528" y="77"/>
                  </a:cubicBezTo>
                  <a:cubicBezTo>
                    <a:pt x="528" y="81"/>
                    <a:pt x="527" y="81"/>
                    <a:pt x="525" y="79"/>
                  </a:cubicBezTo>
                  <a:cubicBezTo>
                    <a:pt x="526" y="77"/>
                    <a:pt x="528" y="77"/>
                    <a:pt x="527" y="75"/>
                  </a:cubicBezTo>
                  <a:cubicBezTo>
                    <a:pt x="526" y="75"/>
                    <a:pt x="525" y="75"/>
                    <a:pt x="524" y="77"/>
                  </a:cubicBezTo>
                  <a:cubicBezTo>
                    <a:pt x="525" y="74"/>
                    <a:pt x="525" y="74"/>
                    <a:pt x="525" y="74"/>
                  </a:cubicBezTo>
                  <a:cubicBezTo>
                    <a:pt x="519" y="76"/>
                    <a:pt x="519" y="76"/>
                    <a:pt x="519" y="76"/>
                  </a:cubicBezTo>
                  <a:cubicBezTo>
                    <a:pt x="519" y="79"/>
                    <a:pt x="518" y="83"/>
                    <a:pt x="518" y="87"/>
                  </a:cubicBezTo>
                  <a:cubicBezTo>
                    <a:pt x="516" y="85"/>
                    <a:pt x="514" y="87"/>
                    <a:pt x="513" y="88"/>
                  </a:cubicBezTo>
                  <a:cubicBezTo>
                    <a:pt x="513" y="87"/>
                    <a:pt x="513" y="87"/>
                    <a:pt x="513" y="87"/>
                  </a:cubicBezTo>
                  <a:cubicBezTo>
                    <a:pt x="510" y="85"/>
                    <a:pt x="505" y="88"/>
                    <a:pt x="505" y="90"/>
                  </a:cubicBezTo>
                  <a:cubicBezTo>
                    <a:pt x="503" y="88"/>
                    <a:pt x="515" y="73"/>
                    <a:pt x="503" y="77"/>
                  </a:cubicBezTo>
                  <a:cubicBezTo>
                    <a:pt x="499" y="78"/>
                    <a:pt x="501" y="85"/>
                    <a:pt x="499" y="88"/>
                  </a:cubicBezTo>
                  <a:cubicBezTo>
                    <a:pt x="499" y="88"/>
                    <a:pt x="499" y="87"/>
                    <a:pt x="499" y="87"/>
                  </a:cubicBezTo>
                  <a:cubicBezTo>
                    <a:pt x="497" y="86"/>
                    <a:pt x="497" y="89"/>
                    <a:pt x="495" y="91"/>
                  </a:cubicBezTo>
                  <a:cubicBezTo>
                    <a:pt x="497" y="92"/>
                    <a:pt x="498" y="92"/>
                    <a:pt x="499" y="91"/>
                  </a:cubicBezTo>
                  <a:cubicBezTo>
                    <a:pt x="499" y="94"/>
                    <a:pt x="495" y="91"/>
                    <a:pt x="493" y="93"/>
                  </a:cubicBezTo>
                  <a:cubicBezTo>
                    <a:pt x="495" y="88"/>
                    <a:pt x="489" y="92"/>
                    <a:pt x="491" y="89"/>
                  </a:cubicBezTo>
                  <a:cubicBezTo>
                    <a:pt x="486" y="86"/>
                    <a:pt x="483" y="90"/>
                    <a:pt x="481" y="94"/>
                  </a:cubicBezTo>
                  <a:cubicBezTo>
                    <a:pt x="478" y="88"/>
                    <a:pt x="476" y="95"/>
                    <a:pt x="472" y="93"/>
                  </a:cubicBezTo>
                  <a:cubicBezTo>
                    <a:pt x="473" y="93"/>
                    <a:pt x="474" y="92"/>
                    <a:pt x="475" y="92"/>
                  </a:cubicBezTo>
                  <a:cubicBezTo>
                    <a:pt x="477" y="88"/>
                    <a:pt x="470" y="91"/>
                    <a:pt x="474" y="87"/>
                  </a:cubicBezTo>
                  <a:cubicBezTo>
                    <a:pt x="473" y="87"/>
                    <a:pt x="474" y="89"/>
                    <a:pt x="474" y="88"/>
                  </a:cubicBezTo>
                  <a:cubicBezTo>
                    <a:pt x="476" y="88"/>
                    <a:pt x="477" y="86"/>
                    <a:pt x="477" y="84"/>
                  </a:cubicBezTo>
                  <a:cubicBezTo>
                    <a:pt x="473" y="81"/>
                    <a:pt x="473" y="81"/>
                    <a:pt x="473" y="81"/>
                  </a:cubicBezTo>
                  <a:cubicBezTo>
                    <a:pt x="474" y="80"/>
                    <a:pt x="474" y="80"/>
                    <a:pt x="474" y="80"/>
                  </a:cubicBezTo>
                  <a:cubicBezTo>
                    <a:pt x="469" y="75"/>
                    <a:pt x="469" y="75"/>
                    <a:pt x="469" y="75"/>
                  </a:cubicBezTo>
                  <a:cubicBezTo>
                    <a:pt x="469" y="76"/>
                    <a:pt x="469" y="77"/>
                    <a:pt x="470" y="77"/>
                  </a:cubicBezTo>
                  <a:cubicBezTo>
                    <a:pt x="464" y="76"/>
                    <a:pt x="457" y="78"/>
                    <a:pt x="453" y="78"/>
                  </a:cubicBezTo>
                  <a:cubicBezTo>
                    <a:pt x="452" y="89"/>
                    <a:pt x="441" y="84"/>
                    <a:pt x="439" y="91"/>
                  </a:cubicBezTo>
                  <a:cubicBezTo>
                    <a:pt x="439" y="88"/>
                    <a:pt x="439" y="82"/>
                    <a:pt x="439" y="80"/>
                  </a:cubicBezTo>
                  <a:cubicBezTo>
                    <a:pt x="439" y="79"/>
                    <a:pt x="441" y="74"/>
                    <a:pt x="442" y="75"/>
                  </a:cubicBezTo>
                  <a:cubicBezTo>
                    <a:pt x="443" y="77"/>
                    <a:pt x="445" y="79"/>
                    <a:pt x="444" y="81"/>
                  </a:cubicBezTo>
                  <a:cubicBezTo>
                    <a:pt x="449" y="79"/>
                    <a:pt x="443" y="76"/>
                    <a:pt x="444" y="72"/>
                  </a:cubicBezTo>
                  <a:cubicBezTo>
                    <a:pt x="438" y="73"/>
                    <a:pt x="436" y="80"/>
                    <a:pt x="433" y="83"/>
                  </a:cubicBezTo>
                  <a:cubicBezTo>
                    <a:pt x="433" y="82"/>
                    <a:pt x="433" y="82"/>
                    <a:pt x="433" y="82"/>
                  </a:cubicBezTo>
                  <a:cubicBezTo>
                    <a:pt x="432" y="83"/>
                    <a:pt x="431" y="84"/>
                    <a:pt x="431" y="85"/>
                  </a:cubicBezTo>
                  <a:cubicBezTo>
                    <a:pt x="433" y="85"/>
                    <a:pt x="434" y="92"/>
                    <a:pt x="431" y="90"/>
                  </a:cubicBezTo>
                  <a:cubicBezTo>
                    <a:pt x="431" y="89"/>
                    <a:pt x="431" y="89"/>
                    <a:pt x="431" y="89"/>
                  </a:cubicBezTo>
                  <a:cubicBezTo>
                    <a:pt x="430" y="88"/>
                    <a:pt x="430" y="88"/>
                    <a:pt x="429" y="89"/>
                  </a:cubicBezTo>
                  <a:cubicBezTo>
                    <a:pt x="427" y="90"/>
                    <a:pt x="426" y="91"/>
                    <a:pt x="425" y="91"/>
                  </a:cubicBezTo>
                  <a:cubicBezTo>
                    <a:pt x="424" y="95"/>
                    <a:pt x="424" y="95"/>
                    <a:pt x="424" y="95"/>
                  </a:cubicBezTo>
                  <a:cubicBezTo>
                    <a:pt x="421" y="95"/>
                    <a:pt x="420" y="88"/>
                    <a:pt x="418" y="84"/>
                  </a:cubicBezTo>
                  <a:cubicBezTo>
                    <a:pt x="414" y="85"/>
                    <a:pt x="413" y="91"/>
                    <a:pt x="411" y="95"/>
                  </a:cubicBezTo>
                  <a:cubicBezTo>
                    <a:pt x="409" y="92"/>
                    <a:pt x="402" y="93"/>
                    <a:pt x="405" y="89"/>
                  </a:cubicBezTo>
                  <a:cubicBezTo>
                    <a:pt x="402" y="92"/>
                    <a:pt x="406" y="107"/>
                    <a:pt x="398" y="101"/>
                  </a:cubicBezTo>
                  <a:cubicBezTo>
                    <a:pt x="399" y="97"/>
                    <a:pt x="399" y="97"/>
                    <a:pt x="399" y="97"/>
                  </a:cubicBezTo>
                  <a:cubicBezTo>
                    <a:pt x="393" y="99"/>
                    <a:pt x="385" y="107"/>
                    <a:pt x="381" y="105"/>
                  </a:cubicBezTo>
                  <a:cubicBezTo>
                    <a:pt x="381" y="95"/>
                    <a:pt x="371" y="97"/>
                    <a:pt x="367" y="87"/>
                  </a:cubicBezTo>
                  <a:cubicBezTo>
                    <a:pt x="368" y="90"/>
                    <a:pt x="366" y="91"/>
                    <a:pt x="366" y="92"/>
                  </a:cubicBezTo>
                  <a:cubicBezTo>
                    <a:pt x="365" y="91"/>
                    <a:pt x="364" y="90"/>
                    <a:pt x="364" y="93"/>
                  </a:cubicBezTo>
                  <a:cubicBezTo>
                    <a:pt x="367" y="94"/>
                    <a:pt x="364" y="103"/>
                    <a:pt x="368" y="98"/>
                  </a:cubicBezTo>
                  <a:cubicBezTo>
                    <a:pt x="367" y="105"/>
                    <a:pt x="366" y="111"/>
                    <a:pt x="360" y="112"/>
                  </a:cubicBezTo>
                  <a:cubicBezTo>
                    <a:pt x="359" y="108"/>
                    <a:pt x="359" y="108"/>
                    <a:pt x="359" y="108"/>
                  </a:cubicBezTo>
                  <a:cubicBezTo>
                    <a:pt x="364" y="109"/>
                    <a:pt x="364" y="109"/>
                    <a:pt x="364" y="109"/>
                  </a:cubicBezTo>
                  <a:cubicBezTo>
                    <a:pt x="362" y="106"/>
                    <a:pt x="365" y="105"/>
                    <a:pt x="365" y="104"/>
                  </a:cubicBezTo>
                  <a:cubicBezTo>
                    <a:pt x="357" y="103"/>
                    <a:pt x="364" y="94"/>
                    <a:pt x="356" y="96"/>
                  </a:cubicBezTo>
                  <a:cubicBezTo>
                    <a:pt x="356" y="99"/>
                    <a:pt x="356" y="98"/>
                    <a:pt x="354" y="100"/>
                  </a:cubicBezTo>
                  <a:cubicBezTo>
                    <a:pt x="355" y="99"/>
                    <a:pt x="355" y="96"/>
                    <a:pt x="353" y="97"/>
                  </a:cubicBezTo>
                  <a:cubicBezTo>
                    <a:pt x="352" y="100"/>
                    <a:pt x="352" y="100"/>
                    <a:pt x="352" y="100"/>
                  </a:cubicBezTo>
                  <a:cubicBezTo>
                    <a:pt x="348" y="94"/>
                    <a:pt x="356" y="95"/>
                    <a:pt x="352" y="90"/>
                  </a:cubicBezTo>
                  <a:cubicBezTo>
                    <a:pt x="355" y="87"/>
                    <a:pt x="360" y="83"/>
                    <a:pt x="357" y="79"/>
                  </a:cubicBezTo>
                  <a:cubicBezTo>
                    <a:pt x="352" y="78"/>
                    <a:pt x="355" y="89"/>
                    <a:pt x="349" y="88"/>
                  </a:cubicBezTo>
                  <a:cubicBezTo>
                    <a:pt x="348" y="86"/>
                    <a:pt x="348" y="86"/>
                    <a:pt x="348" y="86"/>
                  </a:cubicBezTo>
                  <a:cubicBezTo>
                    <a:pt x="347" y="88"/>
                    <a:pt x="347" y="92"/>
                    <a:pt x="347" y="94"/>
                  </a:cubicBezTo>
                  <a:cubicBezTo>
                    <a:pt x="346" y="93"/>
                    <a:pt x="346" y="92"/>
                    <a:pt x="344" y="92"/>
                  </a:cubicBezTo>
                  <a:cubicBezTo>
                    <a:pt x="342" y="98"/>
                    <a:pt x="341" y="100"/>
                    <a:pt x="339" y="106"/>
                  </a:cubicBezTo>
                  <a:cubicBezTo>
                    <a:pt x="346" y="100"/>
                    <a:pt x="347" y="109"/>
                    <a:pt x="354" y="103"/>
                  </a:cubicBezTo>
                  <a:cubicBezTo>
                    <a:pt x="353" y="105"/>
                    <a:pt x="347" y="107"/>
                    <a:pt x="348" y="113"/>
                  </a:cubicBezTo>
                  <a:cubicBezTo>
                    <a:pt x="348" y="109"/>
                    <a:pt x="348" y="109"/>
                    <a:pt x="348" y="109"/>
                  </a:cubicBezTo>
                  <a:cubicBezTo>
                    <a:pt x="345" y="112"/>
                    <a:pt x="343" y="114"/>
                    <a:pt x="339" y="114"/>
                  </a:cubicBezTo>
                  <a:cubicBezTo>
                    <a:pt x="341" y="111"/>
                    <a:pt x="341" y="111"/>
                    <a:pt x="341" y="111"/>
                  </a:cubicBezTo>
                  <a:cubicBezTo>
                    <a:pt x="337" y="115"/>
                    <a:pt x="332" y="106"/>
                    <a:pt x="330" y="114"/>
                  </a:cubicBezTo>
                  <a:cubicBezTo>
                    <a:pt x="331" y="114"/>
                    <a:pt x="332" y="114"/>
                    <a:pt x="333" y="113"/>
                  </a:cubicBezTo>
                  <a:cubicBezTo>
                    <a:pt x="331" y="115"/>
                    <a:pt x="328" y="115"/>
                    <a:pt x="325" y="115"/>
                  </a:cubicBezTo>
                  <a:cubicBezTo>
                    <a:pt x="321" y="123"/>
                    <a:pt x="321" y="123"/>
                    <a:pt x="321" y="123"/>
                  </a:cubicBezTo>
                  <a:cubicBezTo>
                    <a:pt x="320" y="121"/>
                    <a:pt x="317" y="121"/>
                    <a:pt x="318" y="118"/>
                  </a:cubicBezTo>
                  <a:cubicBezTo>
                    <a:pt x="314" y="115"/>
                    <a:pt x="313" y="122"/>
                    <a:pt x="310" y="123"/>
                  </a:cubicBezTo>
                  <a:cubicBezTo>
                    <a:pt x="306" y="119"/>
                    <a:pt x="314" y="120"/>
                    <a:pt x="313" y="115"/>
                  </a:cubicBezTo>
                  <a:cubicBezTo>
                    <a:pt x="307" y="114"/>
                    <a:pt x="302" y="116"/>
                    <a:pt x="299" y="120"/>
                  </a:cubicBezTo>
                  <a:cubicBezTo>
                    <a:pt x="300" y="121"/>
                    <a:pt x="301" y="121"/>
                    <a:pt x="301" y="122"/>
                  </a:cubicBezTo>
                  <a:cubicBezTo>
                    <a:pt x="301" y="121"/>
                    <a:pt x="298" y="122"/>
                    <a:pt x="297" y="122"/>
                  </a:cubicBezTo>
                  <a:cubicBezTo>
                    <a:pt x="296" y="125"/>
                    <a:pt x="296" y="125"/>
                    <a:pt x="296" y="125"/>
                  </a:cubicBezTo>
                  <a:cubicBezTo>
                    <a:pt x="294" y="123"/>
                    <a:pt x="294" y="121"/>
                    <a:pt x="296" y="119"/>
                  </a:cubicBezTo>
                  <a:cubicBezTo>
                    <a:pt x="294" y="119"/>
                    <a:pt x="292" y="124"/>
                    <a:pt x="289" y="120"/>
                  </a:cubicBezTo>
                  <a:cubicBezTo>
                    <a:pt x="293" y="117"/>
                    <a:pt x="297" y="119"/>
                    <a:pt x="299" y="117"/>
                  </a:cubicBezTo>
                  <a:cubicBezTo>
                    <a:pt x="292" y="121"/>
                    <a:pt x="291" y="110"/>
                    <a:pt x="282" y="114"/>
                  </a:cubicBezTo>
                  <a:cubicBezTo>
                    <a:pt x="282" y="112"/>
                    <a:pt x="283" y="110"/>
                    <a:pt x="282" y="110"/>
                  </a:cubicBezTo>
                  <a:cubicBezTo>
                    <a:pt x="278" y="111"/>
                    <a:pt x="281" y="115"/>
                    <a:pt x="280" y="118"/>
                  </a:cubicBezTo>
                  <a:cubicBezTo>
                    <a:pt x="283" y="117"/>
                    <a:pt x="284" y="118"/>
                    <a:pt x="286" y="122"/>
                  </a:cubicBezTo>
                  <a:cubicBezTo>
                    <a:pt x="286" y="124"/>
                    <a:pt x="286" y="124"/>
                    <a:pt x="286" y="124"/>
                  </a:cubicBezTo>
                  <a:cubicBezTo>
                    <a:pt x="285" y="123"/>
                    <a:pt x="283" y="123"/>
                    <a:pt x="283" y="122"/>
                  </a:cubicBezTo>
                  <a:cubicBezTo>
                    <a:pt x="282" y="126"/>
                    <a:pt x="282" y="126"/>
                    <a:pt x="282" y="126"/>
                  </a:cubicBezTo>
                  <a:cubicBezTo>
                    <a:pt x="282" y="121"/>
                    <a:pt x="279" y="118"/>
                    <a:pt x="277" y="119"/>
                  </a:cubicBezTo>
                  <a:cubicBezTo>
                    <a:pt x="279" y="123"/>
                    <a:pt x="279" y="123"/>
                    <a:pt x="279" y="129"/>
                  </a:cubicBezTo>
                  <a:cubicBezTo>
                    <a:pt x="276" y="134"/>
                    <a:pt x="275" y="123"/>
                    <a:pt x="271" y="129"/>
                  </a:cubicBezTo>
                  <a:cubicBezTo>
                    <a:pt x="272" y="128"/>
                    <a:pt x="275" y="126"/>
                    <a:pt x="272" y="125"/>
                  </a:cubicBezTo>
                  <a:cubicBezTo>
                    <a:pt x="269" y="125"/>
                    <a:pt x="270" y="129"/>
                    <a:pt x="268" y="130"/>
                  </a:cubicBezTo>
                  <a:cubicBezTo>
                    <a:pt x="270" y="126"/>
                    <a:pt x="270" y="123"/>
                    <a:pt x="271" y="118"/>
                  </a:cubicBezTo>
                  <a:cubicBezTo>
                    <a:pt x="276" y="117"/>
                    <a:pt x="273" y="118"/>
                    <a:pt x="277" y="116"/>
                  </a:cubicBezTo>
                  <a:cubicBezTo>
                    <a:pt x="274" y="112"/>
                    <a:pt x="274" y="112"/>
                    <a:pt x="274" y="112"/>
                  </a:cubicBezTo>
                  <a:cubicBezTo>
                    <a:pt x="277" y="112"/>
                    <a:pt x="276" y="108"/>
                    <a:pt x="277" y="106"/>
                  </a:cubicBezTo>
                  <a:cubicBezTo>
                    <a:pt x="270" y="102"/>
                    <a:pt x="272" y="112"/>
                    <a:pt x="268" y="111"/>
                  </a:cubicBezTo>
                  <a:cubicBezTo>
                    <a:pt x="266" y="114"/>
                    <a:pt x="272" y="112"/>
                    <a:pt x="269" y="115"/>
                  </a:cubicBezTo>
                  <a:cubicBezTo>
                    <a:pt x="265" y="114"/>
                    <a:pt x="268" y="118"/>
                    <a:pt x="264" y="120"/>
                  </a:cubicBezTo>
                  <a:cubicBezTo>
                    <a:pt x="264" y="118"/>
                    <a:pt x="264" y="118"/>
                    <a:pt x="264" y="118"/>
                  </a:cubicBezTo>
                  <a:cubicBezTo>
                    <a:pt x="263" y="115"/>
                    <a:pt x="262" y="118"/>
                    <a:pt x="260" y="119"/>
                  </a:cubicBezTo>
                  <a:cubicBezTo>
                    <a:pt x="259" y="120"/>
                    <a:pt x="262" y="133"/>
                    <a:pt x="255" y="133"/>
                  </a:cubicBezTo>
                  <a:cubicBezTo>
                    <a:pt x="255" y="132"/>
                    <a:pt x="255" y="131"/>
                    <a:pt x="255" y="131"/>
                  </a:cubicBezTo>
                  <a:cubicBezTo>
                    <a:pt x="258" y="119"/>
                    <a:pt x="260" y="108"/>
                    <a:pt x="263" y="96"/>
                  </a:cubicBezTo>
                  <a:cubicBezTo>
                    <a:pt x="256" y="96"/>
                    <a:pt x="249" y="95"/>
                    <a:pt x="242" y="92"/>
                  </a:cubicBezTo>
                  <a:cubicBezTo>
                    <a:pt x="241" y="85"/>
                    <a:pt x="247" y="86"/>
                    <a:pt x="247" y="83"/>
                  </a:cubicBezTo>
                  <a:cubicBezTo>
                    <a:pt x="250" y="85"/>
                    <a:pt x="250" y="85"/>
                    <a:pt x="250" y="85"/>
                  </a:cubicBezTo>
                  <a:cubicBezTo>
                    <a:pt x="250" y="88"/>
                    <a:pt x="243" y="85"/>
                    <a:pt x="246" y="91"/>
                  </a:cubicBezTo>
                  <a:cubicBezTo>
                    <a:pt x="252" y="89"/>
                    <a:pt x="254" y="92"/>
                    <a:pt x="260" y="87"/>
                  </a:cubicBezTo>
                  <a:cubicBezTo>
                    <a:pt x="259" y="80"/>
                    <a:pt x="253" y="88"/>
                    <a:pt x="250" y="82"/>
                  </a:cubicBezTo>
                  <a:cubicBezTo>
                    <a:pt x="251" y="83"/>
                    <a:pt x="252" y="82"/>
                    <a:pt x="254" y="81"/>
                  </a:cubicBezTo>
                  <a:cubicBezTo>
                    <a:pt x="250" y="80"/>
                    <a:pt x="247" y="79"/>
                    <a:pt x="243" y="77"/>
                  </a:cubicBezTo>
                  <a:cubicBezTo>
                    <a:pt x="242" y="79"/>
                    <a:pt x="242" y="79"/>
                    <a:pt x="242" y="79"/>
                  </a:cubicBezTo>
                  <a:cubicBezTo>
                    <a:pt x="245" y="80"/>
                    <a:pt x="246" y="81"/>
                    <a:pt x="247" y="81"/>
                  </a:cubicBezTo>
                  <a:cubicBezTo>
                    <a:pt x="243" y="80"/>
                    <a:pt x="240" y="84"/>
                    <a:pt x="239" y="89"/>
                  </a:cubicBezTo>
                  <a:cubicBezTo>
                    <a:pt x="240" y="89"/>
                    <a:pt x="240" y="89"/>
                    <a:pt x="240" y="89"/>
                  </a:cubicBezTo>
                  <a:cubicBezTo>
                    <a:pt x="239" y="90"/>
                    <a:pt x="239" y="90"/>
                    <a:pt x="239" y="90"/>
                  </a:cubicBezTo>
                  <a:lnTo>
                    <a:pt x="236" y="89"/>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447"/>
            <p:cNvSpPr>
              <a:spLocks/>
            </p:cNvSpPr>
            <p:nvPr/>
          </p:nvSpPr>
          <p:spPr bwMode="auto">
            <a:xfrm>
              <a:off x="1166" y="1793"/>
              <a:ext cx="148" cy="59"/>
            </a:xfrm>
            <a:custGeom>
              <a:avLst/>
              <a:gdLst>
                <a:gd name="T0" fmla="*/ 48 w 65"/>
                <a:gd name="T1" fmla="*/ 15 h 26"/>
                <a:gd name="T2" fmla="*/ 52 w 65"/>
                <a:gd name="T3" fmla="*/ 17 h 26"/>
                <a:gd name="T4" fmla="*/ 51 w 65"/>
                <a:gd name="T5" fmla="*/ 21 h 26"/>
                <a:gd name="T6" fmla="*/ 55 w 65"/>
                <a:gd name="T7" fmla="*/ 15 h 26"/>
                <a:gd name="T8" fmla="*/ 48 w 65"/>
                <a:gd name="T9" fmla="*/ 25 h 26"/>
                <a:gd name="T10" fmla="*/ 58 w 65"/>
                <a:gd name="T11" fmla="*/ 23 h 26"/>
                <a:gd name="T12" fmla="*/ 56 w 65"/>
                <a:gd name="T13" fmla="*/ 19 h 26"/>
                <a:gd name="T14" fmla="*/ 62 w 65"/>
                <a:gd name="T15" fmla="*/ 17 h 26"/>
                <a:gd name="T16" fmla="*/ 64 w 65"/>
                <a:gd name="T17" fmla="*/ 12 h 26"/>
                <a:gd name="T18" fmla="*/ 64 w 65"/>
                <a:gd name="T19" fmla="*/ 11 h 26"/>
                <a:gd name="T20" fmla="*/ 65 w 65"/>
                <a:gd name="T21" fmla="*/ 10 h 26"/>
                <a:gd name="T22" fmla="*/ 65 w 65"/>
                <a:gd name="T23" fmla="*/ 10 h 26"/>
                <a:gd name="T24" fmla="*/ 65 w 65"/>
                <a:gd name="T25" fmla="*/ 8 h 26"/>
                <a:gd name="T26" fmla="*/ 60 w 65"/>
                <a:gd name="T27" fmla="*/ 5 h 26"/>
                <a:gd name="T28" fmla="*/ 52 w 65"/>
                <a:gd name="T29" fmla="*/ 8 h 26"/>
                <a:gd name="T30" fmla="*/ 50 w 65"/>
                <a:gd name="T31" fmla="*/ 8 h 26"/>
                <a:gd name="T32" fmla="*/ 49 w 65"/>
                <a:gd name="T33" fmla="*/ 8 h 26"/>
                <a:gd name="T34" fmla="*/ 51 w 65"/>
                <a:gd name="T35" fmla="*/ 5 h 26"/>
                <a:gd name="T36" fmla="*/ 46 w 65"/>
                <a:gd name="T37" fmla="*/ 7 h 26"/>
                <a:gd name="T38" fmla="*/ 38 w 65"/>
                <a:gd name="T39" fmla="*/ 6 h 26"/>
                <a:gd name="T40" fmla="*/ 38 w 65"/>
                <a:gd name="T41" fmla="*/ 5 h 26"/>
                <a:gd name="T42" fmla="*/ 37 w 65"/>
                <a:gd name="T43" fmla="*/ 6 h 26"/>
                <a:gd name="T44" fmla="*/ 0 w 65"/>
                <a:gd name="T45" fmla="*/ 0 h 26"/>
                <a:gd name="T46" fmla="*/ 5 w 65"/>
                <a:gd name="T47" fmla="*/ 4 h 26"/>
                <a:gd name="T48" fmla="*/ 6 w 65"/>
                <a:gd name="T49" fmla="*/ 10 h 26"/>
                <a:gd name="T50" fmla="*/ 2 w 65"/>
                <a:gd name="T51" fmla="*/ 9 h 26"/>
                <a:gd name="T52" fmla="*/ 2 w 65"/>
                <a:gd name="T53" fmla="*/ 17 h 26"/>
                <a:gd name="T54" fmla="*/ 13 w 65"/>
                <a:gd name="T55" fmla="*/ 12 h 26"/>
                <a:gd name="T56" fmla="*/ 14 w 65"/>
                <a:gd name="T57" fmla="*/ 17 h 26"/>
                <a:gd name="T58" fmla="*/ 13 w 65"/>
                <a:gd name="T59" fmla="*/ 18 h 26"/>
                <a:gd name="T60" fmla="*/ 20 w 65"/>
                <a:gd name="T61" fmla="*/ 17 h 26"/>
                <a:gd name="T62" fmla="*/ 19 w 65"/>
                <a:gd name="T63" fmla="*/ 21 h 26"/>
                <a:gd name="T64" fmla="*/ 28 w 65"/>
                <a:gd name="T65" fmla="*/ 19 h 26"/>
                <a:gd name="T66" fmla="*/ 28 w 65"/>
                <a:gd name="T67" fmla="*/ 20 h 26"/>
                <a:gd name="T68" fmla="*/ 39 w 65"/>
                <a:gd name="T69" fmla="*/ 19 h 26"/>
                <a:gd name="T70" fmla="*/ 35 w 65"/>
                <a:gd name="T71" fmla="*/ 23 h 26"/>
                <a:gd name="T72" fmla="*/ 40 w 65"/>
                <a:gd name="T73" fmla="*/ 21 h 26"/>
                <a:gd name="T74" fmla="*/ 38 w 65"/>
                <a:gd name="T75" fmla="*/ 26 h 26"/>
                <a:gd name="T76" fmla="*/ 48 w 65"/>
                <a:gd name="T77" fmla="*/ 20 h 26"/>
                <a:gd name="T78" fmla="*/ 48 w 65"/>
                <a:gd name="T7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26">
                  <a:moveTo>
                    <a:pt x="48" y="15"/>
                  </a:moveTo>
                  <a:cubicBezTo>
                    <a:pt x="49" y="12"/>
                    <a:pt x="53" y="15"/>
                    <a:pt x="52" y="17"/>
                  </a:cubicBezTo>
                  <a:cubicBezTo>
                    <a:pt x="52" y="18"/>
                    <a:pt x="50" y="19"/>
                    <a:pt x="51" y="21"/>
                  </a:cubicBezTo>
                  <a:cubicBezTo>
                    <a:pt x="55" y="15"/>
                    <a:pt x="55" y="15"/>
                    <a:pt x="55" y="15"/>
                  </a:cubicBezTo>
                  <a:cubicBezTo>
                    <a:pt x="58" y="19"/>
                    <a:pt x="50" y="23"/>
                    <a:pt x="48" y="25"/>
                  </a:cubicBezTo>
                  <a:cubicBezTo>
                    <a:pt x="52" y="26"/>
                    <a:pt x="53" y="22"/>
                    <a:pt x="58" y="23"/>
                  </a:cubicBezTo>
                  <a:cubicBezTo>
                    <a:pt x="56" y="22"/>
                    <a:pt x="56" y="20"/>
                    <a:pt x="56" y="19"/>
                  </a:cubicBezTo>
                  <a:cubicBezTo>
                    <a:pt x="56" y="14"/>
                    <a:pt x="60" y="17"/>
                    <a:pt x="62" y="17"/>
                  </a:cubicBezTo>
                  <a:cubicBezTo>
                    <a:pt x="61" y="15"/>
                    <a:pt x="62" y="13"/>
                    <a:pt x="64" y="12"/>
                  </a:cubicBezTo>
                  <a:cubicBezTo>
                    <a:pt x="64" y="11"/>
                    <a:pt x="64" y="11"/>
                    <a:pt x="64" y="11"/>
                  </a:cubicBezTo>
                  <a:cubicBezTo>
                    <a:pt x="65" y="10"/>
                    <a:pt x="65" y="10"/>
                    <a:pt x="65" y="10"/>
                  </a:cubicBezTo>
                  <a:cubicBezTo>
                    <a:pt x="65" y="10"/>
                    <a:pt x="65" y="10"/>
                    <a:pt x="65" y="10"/>
                  </a:cubicBezTo>
                  <a:cubicBezTo>
                    <a:pt x="65" y="10"/>
                    <a:pt x="65" y="9"/>
                    <a:pt x="65" y="8"/>
                  </a:cubicBezTo>
                  <a:cubicBezTo>
                    <a:pt x="62" y="9"/>
                    <a:pt x="61" y="5"/>
                    <a:pt x="60" y="5"/>
                  </a:cubicBezTo>
                  <a:cubicBezTo>
                    <a:pt x="60" y="13"/>
                    <a:pt x="55" y="6"/>
                    <a:pt x="52" y="8"/>
                  </a:cubicBezTo>
                  <a:cubicBezTo>
                    <a:pt x="50" y="8"/>
                    <a:pt x="50" y="8"/>
                    <a:pt x="50" y="8"/>
                  </a:cubicBezTo>
                  <a:cubicBezTo>
                    <a:pt x="49" y="8"/>
                    <a:pt x="49" y="8"/>
                    <a:pt x="49" y="8"/>
                  </a:cubicBezTo>
                  <a:cubicBezTo>
                    <a:pt x="49" y="7"/>
                    <a:pt x="50" y="6"/>
                    <a:pt x="51" y="5"/>
                  </a:cubicBezTo>
                  <a:cubicBezTo>
                    <a:pt x="50" y="6"/>
                    <a:pt x="46" y="5"/>
                    <a:pt x="46" y="7"/>
                  </a:cubicBezTo>
                  <a:cubicBezTo>
                    <a:pt x="38" y="6"/>
                    <a:pt x="38" y="6"/>
                    <a:pt x="38" y="6"/>
                  </a:cubicBezTo>
                  <a:cubicBezTo>
                    <a:pt x="38" y="6"/>
                    <a:pt x="38" y="5"/>
                    <a:pt x="38" y="5"/>
                  </a:cubicBezTo>
                  <a:cubicBezTo>
                    <a:pt x="37" y="5"/>
                    <a:pt x="37" y="5"/>
                    <a:pt x="37" y="6"/>
                  </a:cubicBezTo>
                  <a:cubicBezTo>
                    <a:pt x="25" y="4"/>
                    <a:pt x="13" y="2"/>
                    <a:pt x="0" y="0"/>
                  </a:cubicBezTo>
                  <a:cubicBezTo>
                    <a:pt x="2" y="1"/>
                    <a:pt x="3" y="3"/>
                    <a:pt x="5" y="4"/>
                  </a:cubicBezTo>
                  <a:cubicBezTo>
                    <a:pt x="1" y="8"/>
                    <a:pt x="8" y="5"/>
                    <a:pt x="6" y="10"/>
                  </a:cubicBezTo>
                  <a:cubicBezTo>
                    <a:pt x="5" y="11"/>
                    <a:pt x="3" y="11"/>
                    <a:pt x="2" y="9"/>
                  </a:cubicBezTo>
                  <a:cubicBezTo>
                    <a:pt x="1" y="12"/>
                    <a:pt x="3" y="14"/>
                    <a:pt x="2" y="17"/>
                  </a:cubicBezTo>
                  <a:cubicBezTo>
                    <a:pt x="6" y="21"/>
                    <a:pt x="9" y="9"/>
                    <a:pt x="13" y="12"/>
                  </a:cubicBezTo>
                  <a:cubicBezTo>
                    <a:pt x="12" y="15"/>
                    <a:pt x="11" y="17"/>
                    <a:pt x="14" y="17"/>
                  </a:cubicBezTo>
                  <a:cubicBezTo>
                    <a:pt x="13" y="18"/>
                    <a:pt x="13" y="18"/>
                    <a:pt x="13" y="18"/>
                  </a:cubicBezTo>
                  <a:cubicBezTo>
                    <a:pt x="18" y="15"/>
                    <a:pt x="15" y="25"/>
                    <a:pt x="20" y="17"/>
                  </a:cubicBezTo>
                  <a:cubicBezTo>
                    <a:pt x="19" y="21"/>
                    <a:pt x="19" y="21"/>
                    <a:pt x="19" y="21"/>
                  </a:cubicBezTo>
                  <a:cubicBezTo>
                    <a:pt x="22" y="19"/>
                    <a:pt x="26" y="19"/>
                    <a:pt x="28" y="19"/>
                  </a:cubicBezTo>
                  <a:cubicBezTo>
                    <a:pt x="28" y="20"/>
                    <a:pt x="28" y="20"/>
                    <a:pt x="28" y="20"/>
                  </a:cubicBezTo>
                  <a:cubicBezTo>
                    <a:pt x="35" y="17"/>
                    <a:pt x="32" y="20"/>
                    <a:pt x="39" y="19"/>
                  </a:cubicBezTo>
                  <a:cubicBezTo>
                    <a:pt x="35" y="23"/>
                    <a:pt x="35" y="23"/>
                    <a:pt x="35" y="23"/>
                  </a:cubicBezTo>
                  <a:cubicBezTo>
                    <a:pt x="37" y="26"/>
                    <a:pt x="39" y="21"/>
                    <a:pt x="40" y="21"/>
                  </a:cubicBezTo>
                  <a:cubicBezTo>
                    <a:pt x="40" y="22"/>
                    <a:pt x="40" y="25"/>
                    <a:pt x="38" y="26"/>
                  </a:cubicBezTo>
                  <a:cubicBezTo>
                    <a:pt x="48" y="20"/>
                    <a:pt x="48" y="20"/>
                    <a:pt x="48" y="20"/>
                  </a:cubicBezTo>
                  <a:cubicBezTo>
                    <a:pt x="51" y="17"/>
                    <a:pt x="48" y="17"/>
                    <a:pt x="48" y="15"/>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48"/>
            <p:cNvSpPr>
              <a:spLocks/>
            </p:cNvSpPr>
            <p:nvPr/>
          </p:nvSpPr>
          <p:spPr bwMode="auto">
            <a:xfrm>
              <a:off x="3908" y="2858"/>
              <a:ext cx="129" cy="59"/>
            </a:xfrm>
            <a:custGeom>
              <a:avLst/>
              <a:gdLst>
                <a:gd name="T0" fmla="*/ 52 w 57"/>
                <a:gd name="T1" fmla="*/ 1 h 26"/>
                <a:gd name="T2" fmla="*/ 43 w 57"/>
                <a:gd name="T3" fmla="*/ 0 h 26"/>
                <a:gd name="T4" fmla="*/ 33 w 57"/>
                <a:gd name="T5" fmla="*/ 9 h 26"/>
                <a:gd name="T6" fmla="*/ 26 w 57"/>
                <a:gd name="T7" fmla="*/ 8 h 26"/>
                <a:gd name="T8" fmla="*/ 8 w 57"/>
                <a:gd name="T9" fmla="*/ 17 h 26"/>
                <a:gd name="T10" fmla="*/ 20 w 57"/>
                <a:gd name="T11" fmla="*/ 14 h 26"/>
                <a:gd name="T12" fmla="*/ 0 w 57"/>
                <a:gd name="T13" fmla="*/ 26 h 26"/>
                <a:gd name="T14" fmla="*/ 20 w 57"/>
                <a:gd name="T15" fmla="*/ 18 h 26"/>
                <a:gd name="T16" fmla="*/ 19 w 57"/>
                <a:gd name="T17" fmla="*/ 20 h 26"/>
                <a:gd name="T18" fmla="*/ 36 w 57"/>
                <a:gd name="T19" fmla="*/ 14 h 26"/>
                <a:gd name="T20" fmla="*/ 32 w 57"/>
                <a:gd name="T21" fmla="*/ 18 h 26"/>
                <a:gd name="T22" fmla="*/ 46 w 57"/>
                <a:gd name="T23" fmla="*/ 9 h 26"/>
                <a:gd name="T24" fmla="*/ 57 w 57"/>
                <a:gd name="T25" fmla="*/ 0 h 26"/>
                <a:gd name="T26" fmla="*/ 52 w 57"/>
                <a:gd name="T2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26">
                  <a:moveTo>
                    <a:pt x="52" y="1"/>
                  </a:moveTo>
                  <a:cubicBezTo>
                    <a:pt x="47" y="3"/>
                    <a:pt x="41" y="2"/>
                    <a:pt x="43" y="0"/>
                  </a:cubicBezTo>
                  <a:cubicBezTo>
                    <a:pt x="34" y="6"/>
                    <a:pt x="32" y="3"/>
                    <a:pt x="33" y="9"/>
                  </a:cubicBezTo>
                  <a:cubicBezTo>
                    <a:pt x="27" y="14"/>
                    <a:pt x="19" y="12"/>
                    <a:pt x="26" y="8"/>
                  </a:cubicBezTo>
                  <a:cubicBezTo>
                    <a:pt x="20" y="11"/>
                    <a:pt x="14" y="14"/>
                    <a:pt x="8" y="17"/>
                  </a:cubicBezTo>
                  <a:cubicBezTo>
                    <a:pt x="12" y="16"/>
                    <a:pt x="16" y="15"/>
                    <a:pt x="20" y="14"/>
                  </a:cubicBezTo>
                  <a:cubicBezTo>
                    <a:pt x="18" y="20"/>
                    <a:pt x="1" y="19"/>
                    <a:pt x="0" y="26"/>
                  </a:cubicBezTo>
                  <a:cubicBezTo>
                    <a:pt x="7" y="23"/>
                    <a:pt x="13" y="21"/>
                    <a:pt x="20" y="18"/>
                  </a:cubicBezTo>
                  <a:cubicBezTo>
                    <a:pt x="19" y="20"/>
                    <a:pt x="19" y="20"/>
                    <a:pt x="19" y="20"/>
                  </a:cubicBezTo>
                  <a:cubicBezTo>
                    <a:pt x="23" y="17"/>
                    <a:pt x="32" y="15"/>
                    <a:pt x="36" y="14"/>
                  </a:cubicBezTo>
                  <a:cubicBezTo>
                    <a:pt x="35" y="15"/>
                    <a:pt x="36" y="16"/>
                    <a:pt x="32" y="18"/>
                  </a:cubicBezTo>
                  <a:cubicBezTo>
                    <a:pt x="45" y="14"/>
                    <a:pt x="46" y="12"/>
                    <a:pt x="46" y="9"/>
                  </a:cubicBezTo>
                  <a:cubicBezTo>
                    <a:pt x="47" y="6"/>
                    <a:pt x="47" y="4"/>
                    <a:pt x="57" y="0"/>
                  </a:cubicBezTo>
                  <a:cubicBezTo>
                    <a:pt x="56" y="0"/>
                    <a:pt x="54" y="1"/>
                    <a:pt x="52" y="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49"/>
            <p:cNvSpPr>
              <a:spLocks/>
            </p:cNvSpPr>
            <p:nvPr/>
          </p:nvSpPr>
          <p:spPr bwMode="auto">
            <a:xfrm>
              <a:off x="4037" y="2817"/>
              <a:ext cx="132" cy="84"/>
            </a:xfrm>
            <a:custGeom>
              <a:avLst/>
              <a:gdLst>
                <a:gd name="T0" fmla="*/ 19 w 58"/>
                <a:gd name="T1" fmla="*/ 25 h 37"/>
                <a:gd name="T2" fmla="*/ 27 w 58"/>
                <a:gd name="T3" fmla="*/ 17 h 37"/>
                <a:gd name="T4" fmla="*/ 42 w 58"/>
                <a:gd name="T5" fmla="*/ 14 h 37"/>
                <a:gd name="T6" fmla="*/ 44 w 58"/>
                <a:gd name="T7" fmla="*/ 8 h 37"/>
                <a:gd name="T8" fmla="*/ 38 w 58"/>
                <a:gd name="T9" fmla="*/ 10 h 37"/>
                <a:gd name="T10" fmla="*/ 52 w 58"/>
                <a:gd name="T11" fmla="*/ 0 h 37"/>
                <a:gd name="T12" fmla="*/ 32 w 58"/>
                <a:gd name="T13" fmla="*/ 9 h 37"/>
                <a:gd name="T14" fmla="*/ 7 w 58"/>
                <a:gd name="T15" fmla="*/ 12 h 37"/>
                <a:gd name="T16" fmla="*/ 0 w 58"/>
                <a:gd name="T17" fmla="*/ 18 h 37"/>
                <a:gd name="T18" fmla="*/ 3 w 58"/>
                <a:gd name="T19" fmla="*/ 17 h 37"/>
                <a:gd name="T20" fmla="*/ 5 w 58"/>
                <a:gd name="T21" fmla="*/ 23 h 37"/>
                <a:gd name="T22" fmla="*/ 15 w 58"/>
                <a:gd name="T23" fmla="*/ 20 h 37"/>
                <a:gd name="T24" fmla="*/ 0 w 58"/>
                <a:gd name="T25" fmla="*/ 32 h 37"/>
                <a:gd name="T26" fmla="*/ 31 w 58"/>
                <a:gd name="T27" fmla="*/ 30 h 37"/>
                <a:gd name="T28" fmla="*/ 19 w 58"/>
                <a:gd name="T2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7">
                  <a:moveTo>
                    <a:pt x="19" y="25"/>
                  </a:moveTo>
                  <a:cubicBezTo>
                    <a:pt x="27" y="17"/>
                    <a:pt x="27" y="17"/>
                    <a:pt x="27" y="17"/>
                  </a:cubicBezTo>
                  <a:cubicBezTo>
                    <a:pt x="42" y="14"/>
                    <a:pt x="42" y="14"/>
                    <a:pt x="42" y="14"/>
                  </a:cubicBezTo>
                  <a:cubicBezTo>
                    <a:pt x="42" y="12"/>
                    <a:pt x="52" y="8"/>
                    <a:pt x="44" y="8"/>
                  </a:cubicBezTo>
                  <a:cubicBezTo>
                    <a:pt x="43" y="9"/>
                    <a:pt x="40" y="10"/>
                    <a:pt x="38" y="10"/>
                  </a:cubicBezTo>
                  <a:cubicBezTo>
                    <a:pt x="39" y="6"/>
                    <a:pt x="58" y="3"/>
                    <a:pt x="52" y="0"/>
                  </a:cubicBezTo>
                  <a:cubicBezTo>
                    <a:pt x="40" y="4"/>
                    <a:pt x="38" y="3"/>
                    <a:pt x="32" y="9"/>
                  </a:cubicBezTo>
                  <a:cubicBezTo>
                    <a:pt x="21" y="11"/>
                    <a:pt x="13" y="12"/>
                    <a:pt x="7" y="12"/>
                  </a:cubicBezTo>
                  <a:cubicBezTo>
                    <a:pt x="4" y="13"/>
                    <a:pt x="4" y="16"/>
                    <a:pt x="0" y="18"/>
                  </a:cubicBezTo>
                  <a:cubicBezTo>
                    <a:pt x="1" y="18"/>
                    <a:pt x="2" y="17"/>
                    <a:pt x="3" y="17"/>
                  </a:cubicBezTo>
                  <a:cubicBezTo>
                    <a:pt x="5" y="23"/>
                    <a:pt x="5" y="23"/>
                    <a:pt x="5" y="23"/>
                  </a:cubicBezTo>
                  <a:cubicBezTo>
                    <a:pt x="8" y="21"/>
                    <a:pt x="12" y="21"/>
                    <a:pt x="15" y="20"/>
                  </a:cubicBezTo>
                  <a:cubicBezTo>
                    <a:pt x="10" y="24"/>
                    <a:pt x="5" y="28"/>
                    <a:pt x="0" y="32"/>
                  </a:cubicBezTo>
                  <a:cubicBezTo>
                    <a:pt x="7" y="37"/>
                    <a:pt x="23" y="29"/>
                    <a:pt x="31" y="30"/>
                  </a:cubicBezTo>
                  <a:cubicBezTo>
                    <a:pt x="21" y="26"/>
                    <a:pt x="37" y="25"/>
                    <a:pt x="19" y="2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451"/>
            <p:cNvSpPr>
              <a:spLocks/>
            </p:cNvSpPr>
            <p:nvPr/>
          </p:nvSpPr>
          <p:spPr bwMode="auto">
            <a:xfrm>
              <a:off x="4124" y="2820"/>
              <a:ext cx="133" cy="61"/>
            </a:xfrm>
            <a:custGeom>
              <a:avLst/>
              <a:gdLst>
                <a:gd name="T0" fmla="*/ 30 w 59"/>
                <a:gd name="T1" fmla="*/ 0 h 27"/>
                <a:gd name="T2" fmla="*/ 26 w 59"/>
                <a:gd name="T3" fmla="*/ 7 h 27"/>
                <a:gd name="T4" fmla="*/ 7 w 59"/>
                <a:gd name="T5" fmla="*/ 15 h 27"/>
                <a:gd name="T6" fmla="*/ 7 w 59"/>
                <a:gd name="T7" fmla="*/ 20 h 27"/>
                <a:gd name="T8" fmla="*/ 18 w 59"/>
                <a:gd name="T9" fmla="*/ 16 h 27"/>
                <a:gd name="T10" fmla="*/ 8 w 59"/>
                <a:gd name="T11" fmla="*/ 21 h 27"/>
                <a:gd name="T12" fmla="*/ 10 w 59"/>
                <a:gd name="T13" fmla="*/ 27 h 27"/>
                <a:gd name="T14" fmla="*/ 59 w 59"/>
                <a:gd name="T15" fmla="*/ 4 h 27"/>
                <a:gd name="T16" fmla="*/ 23 w 59"/>
                <a:gd name="T17" fmla="*/ 13 h 27"/>
                <a:gd name="T18" fmla="*/ 27 w 59"/>
                <a:gd name="T19" fmla="*/ 8 h 27"/>
                <a:gd name="T20" fmla="*/ 56 w 59"/>
                <a:gd name="T21" fmla="*/ 2 h 27"/>
                <a:gd name="T22" fmla="*/ 31 w 59"/>
                <a:gd name="T23" fmla="*/ 6 h 27"/>
                <a:gd name="T24" fmla="*/ 35 w 59"/>
                <a:gd name="T25" fmla="*/ 0 h 27"/>
                <a:gd name="T26" fmla="*/ 30 w 5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7">
                  <a:moveTo>
                    <a:pt x="30" y="0"/>
                  </a:moveTo>
                  <a:cubicBezTo>
                    <a:pt x="29" y="2"/>
                    <a:pt x="4" y="11"/>
                    <a:pt x="26" y="7"/>
                  </a:cubicBezTo>
                  <a:cubicBezTo>
                    <a:pt x="26" y="12"/>
                    <a:pt x="12" y="12"/>
                    <a:pt x="7" y="15"/>
                  </a:cubicBezTo>
                  <a:cubicBezTo>
                    <a:pt x="11" y="15"/>
                    <a:pt x="5" y="19"/>
                    <a:pt x="7" y="20"/>
                  </a:cubicBezTo>
                  <a:cubicBezTo>
                    <a:pt x="10" y="19"/>
                    <a:pt x="13" y="17"/>
                    <a:pt x="18" y="16"/>
                  </a:cubicBezTo>
                  <a:cubicBezTo>
                    <a:pt x="21" y="17"/>
                    <a:pt x="14" y="21"/>
                    <a:pt x="8" y="21"/>
                  </a:cubicBezTo>
                  <a:cubicBezTo>
                    <a:pt x="15" y="22"/>
                    <a:pt x="0" y="27"/>
                    <a:pt x="10" y="27"/>
                  </a:cubicBezTo>
                  <a:cubicBezTo>
                    <a:pt x="31" y="20"/>
                    <a:pt x="46" y="15"/>
                    <a:pt x="59" y="4"/>
                  </a:cubicBezTo>
                  <a:cubicBezTo>
                    <a:pt x="47" y="8"/>
                    <a:pt x="34" y="13"/>
                    <a:pt x="23" y="13"/>
                  </a:cubicBezTo>
                  <a:cubicBezTo>
                    <a:pt x="27" y="8"/>
                    <a:pt x="27" y="8"/>
                    <a:pt x="27" y="8"/>
                  </a:cubicBezTo>
                  <a:cubicBezTo>
                    <a:pt x="39" y="9"/>
                    <a:pt x="45" y="4"/>
                    <a:pt x="56" y="2"/>
                  </a:cubicBezTo>
                  <a:cubicBezTo>
                    <a:pt x="31" y="6"/>
                    <a:pt x="31" y="6"/>
                    <a:pt x="31" y="6"/>
                  </a:cubicBezTo>
                  <a:cubicBezTo>
                    <a:pt x="18" y="5"/>
                    <a:pt x="26" y="3"/>
                    <a:pt x="35" y="0"/>
                  </a:cubicBezTo>
                  <a:cubicBezTo>
                    <a:pt x="33" y="0"/>
                    <a:pt x="30" y="0"/>
                    <a:pt x="30" y="0"/>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52"/>
            <p:cNvSpPr>
              <a:spLocks/>
            </p:cNvSpPr>
            <p:nvPr/>
          </p:nvSpPr>
          <p:spPr bwMode="auto">
            <a:xfrm>
              <a:off x="2143" y="2181"/>
              <a:ext cx="2669" cy="618"/>
            </a:xfrm>
            <a:custGeom>
              <a:avLst/>
              <a:gdLst>
                <a:gd name="T0" fmla="*/ 909 w 1176"/>
                <a:gd name="T1" fmla="*/ 81 h 272"/>
                <a:gd name="T2" fmla="*/ 728 w 1176"/>
                <a:gd name="T3" fmla="*/ 80 h 272"/>
                <a:gd name="T4" fmla="*/ 570 w 1176"/>
                <a:gd name="T5" fmla="*/ 78 h 272"/>
                <a:gd name="T6" fmla="*/ 447 w 1176"/>
                <a:gd name="T7" fmla="*/ 83 h 272"/>
                <a:gd name="T8" fmla="*/ 102 w 1176"/>
                <a:gd name="T9" fmla="*/ 111 h 272"/>
                <a:gd name="T10" fmla="*/ 46 w 1176"/>
                <a:gd name="T11" fmla="*/ 104 h 272"/>
                <a:gd name="T12" fmla="*/ 226 w 1176"/>
                <a:gd name="T13" fmla="*/ 69 h 272"/>
                <a:gd name="T14" fmla="*/ 335 w 1176"/>
                <a:gd name="T15" fmla="*/ 53 h 272"/>
                <a:gd name="T16" fmla="*/ 560 w 1176"/>
                <a:gd name="T17" fmla="*/ 41 h 272"/>
                <a:gd name="T18" fmla="*/ 648 w 1176"/>
                <a:gd name="T19" fmla="*/ 44 h 272"/>
                <a:gd name="T20" fmla="*/ 908 w 1176"/>
                <a:gd name="T21" fmla="*/ 26 h 272"/>
                <a:gd name="T22" fmla="*/ 998 w 1176"/>
                <a:gd name="T23" fmla="*/ 35 h 272"/>
                <a:gd name="T24" fmla="*/ 996 w 1176"/>
                <a:gd name="T25" fmla="*/ 24 h 272"/>
                <a:gd name="T26" fmla="*/ 1027 w 1176"/>
                <a:gd name="T27" fmla="*/ 18 h 272"/>
                <a:gd name="T28" fmla="*/ 942 w 1176"/>
                <a:gd name="T29" fmla="*/ 20 h 272"/>
                <a:gd name="T30" fmla="*/ 914 w 1176"/>
                <a:gd name="T31" fmla="*/ 18 h 272"/>
                <a:gd name="T32" fmla="*/ 940 w 1176"/>
                <a:gd name="T33" fmla="*/ 3 h 272"/>
                <a:gd name="T34" fmla="*/ 998 w 1176"/>
                <a:gd name="T35" fmla="*/ 9 h 272"/>
                <a:gd name="T36" fmla="*/ 988 w 1176"/>
                <a:gd name="T37" fmla="*/ 147 h 272"/>
                <a:gd name="T38" fmla="*/ 956 w 1176"/>
                <a:gd name="T39" fmla="*/ 143 h 272"/>
                <a:gd name="T40" fmla="*/ 852 w 1176"/>
                <a:gd name="T41" fmla="*/ 141 h 272"/>
                <a:gd name="T42" fmla="*/ 894 w 1176"/>
                <a:gd name="T43" fmla="*/ 154 h 272"/>
                <a:gd name="T44" fmla="*/ 778 w 1176"/>
                <a:gd name="T45" fmla="*/ 167 h 272"/>
                <a:gd name="T46" fmla="*/ 669 w 1176"/>
                <a:gd name="T47" fmla="*/ 184 h 272"/>
                <a:gd name="T48" fmla="*/ 706 w 1176"/>
                <a:gd name="T49" fmla="*/ 178 h 272"/>
                <a:gd name="T50" fmla="*/ 618 w 1176"/>
                <a:gd name="T51" fmla="*/ 169 h 272"/>
                <a:gd name="T52" fmla="*/ 600 w 1176"/>
                <a:gd name="T53" fmla="*/ 196 h 272"/>
                <a:gd name="T54" fmla="*/ 543 w 1176"/>
                <a:gd name="T55" fmla="*/ 220 h 272"/>
                <a:gd name="T56" fmla="*/ 525 w 1176"/>
                <a:gd name="T57" fmla="*/ 147 h 272"/>
                <a:gd name="T58" fmla="*/ 563 w 1176"/>
                <a:gd name="T59" fmla="*/ 154 h 272"/>
                <a:gd name="T60" fmla="*/ 523 w 1176"/>
                <a:gd name="T61" fmla="*/ 151 h 272"/>
                <a:gd name="T62" fmla="*/ 521 w 1176"/>
                <a:gd name="T63" fmla="*/ 154 h 272"/>
                <a:gd name="T64" fmla="*/ 509 w 1176"/>
                <a:gd name="T65" fmla="*/ 215 h 272"/>
                <a:gd name="T66" fmla="*/ 578 w 1176"/>
                <a:gd name="T67" fmla="*/ 164 h 272"/>
                <a:gd name="T68" fmla="*/ 625 w 1176"/>
                <a:gd name="T69" fmla="*/ 154 h 272"/>
                <a:gd name="T70" fmla="*/ 696 w 1176"/>
                <a:gd name="T71" fmla="*/ 162 h 272"/>
                <a:gd name="T72" fmla="*/ 725 w 1176"/>
                <a:gd name="T73" fmla="*/ 147 h 272"/>
                <a:gd name="T74" fmla="*/ 743 w 1176"/>
                <a:gd name="T75" fmla="*/ 169 h 272"/>
                <a:gd name="T76" fmla="*/ 1002 w 1176"/>
                <a:gd name="T77" fmla="*/ 159 h 272"/>
                <a:gd name="T78" fmla="*/ 1009 w 1176"/>
                <a:gd name="T79" fmla="*/ 174 h 272"/>
                <a:gd name="T80" fmla="*/ 1129 w 1176"/>
                <a:gd name="T81" fmla="*/ 218 h 272"/>
                <a:gd name="T82" fmla="*/ 1068 w 1176"/>
                <a:gd name="T83" fmla="*/ 242 h 272"/>
                <a:gd name="T84" fmla="*/ 1011 w 1176"/>
                <a:gd name="T85" fmla="*/ 261 h 272"/>
                <a:gd name="T86" fmla="*/ 961 w 1176"/>
                <a:gd name="T87" fmla="*/ 255 h 272"/>
                <a:gd name="T88" fmla="*/ 1038 w 1176"/>
                <a:gd name="T89" fmla="*/ 217 h 272"/>
                <a:gd name="T90" fmla="*/ 1050 w 1176"/>
                <a:gd name="T91" fmla="*/ 201 h 272"/>
                <a:gd name="T92" fmla="*/ 956 w 1176"/>
                <a:gd name="T93" fmla="*/ 237 h 272"/>
                <a:gd name="T94" fmla="*/ 1011 w 1176"/>
                <a:gd name="T95" fmla="*/ 193 h 272"/>
                <a:gd name="T96" fmla="*/ 1047 w 1176"/>
                <a:gd name="T97" fmla="*/ 241 h 272"/>
                <a:gd name="T98" fmla="*/ 942 w 1176"/>
                <a:gd name="T99" fmla="*/ 237 h 272"/>
                <a:gd name="T100" fmla="*/ 849 w 1176"/>
                <a:gd name="T101" fmla="*/ 219 h 272"/>
                <a:gd name="T102" fmla="*/ 693 w 1176"/>
                <a:gd name="T103" fmla="*/ 227 h 272"/>
                <a:gd name="T104" fmla="*/ 523 w 1176"/>
                <a:gd name="T105" fmla="*/ 239 h 272"/>
                <a:gd name="T106" fmla="*/ 600 w 1176"/>
                <a:gd name="T107" fmla="*/ 110 h 272"/>
                <a:gd name="T108" fmla="*/ 637 w 1176"/>
                <a:gd name="T109" fmla="*/ 120 h 272"/>
                <a:gd name="T110" fmla="*/ 735 w 1176"/>
                <a:gd name="T111" fmla="*/ 86 h 272"/>
                <a:gd name="T112" fmla="*/ 826 w 1176"/>
                <a:gd name="T113" fmla="*/ 73 h 272"/>
                <a:gd name="T114" fmla="*/ 936 w 1176"/>
                <a:gd name="T115" fmla="*/ 48 h 272"/>
                <a:gd name="T116" fmla="*/ 960 w 1176"/>
                <a:gd name="T117" fmla="*/ 80 h 272"/>
                <a:gd name="T118" fmla="*/ 1009 w 1176"/>
                <a:gd name="T119" fmla="*/ 85 h 272"/>
                <a:gd name="T120" fmla="*/ 999 w 1176"/>
                <a:gd name="T121" fmla="*/ 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6" h="272">
                  <a:moveTo>
                    <a:pt x="978" y="75"/>
                  </a:moveTo>
                  <a:cubicBezTo>
                    <a:pt x="975" y="75"/>
                    <a:pt x="975" y="75"/>
                    <a:pt x="975" y="75"/>
                  </a:cubicBezTo>
                  <a:cubicBezTo>
                    <a:pt x="976" y="74"/>
                    <a:pt x="976" y="74"/>
                    <a:pt x="976" y="74"/>
                  </a:cubicBezTo>
                  <a:cubicBezTo>
                    <a:pt x="973" y="74"/>
                    <a:pt x="970" y="73"/>
                    <a:pt x="967" y="73"/>
                  </a:cubicBezTo>
                  <a:cubicBezTo>
                    <a:pt x="966" y="73"/>
                    <a:pt x="965" y="73"/>
                    <a:pt x="964" y="73"/>
                  </a:cubicBezTo>
                  <a:cubicBezTo>
                    <a:pt x="964" y="73"/>
                    <a:pt x="965" y="73"/>
                    <a:pt x="965" y="72"/>
                  </a:cubicBezTo>
                  <a:cubicBezTo>
                    <a:pt x="962" y="72"/>
                    <a:pt x="962" y="72"/>
                    <a:pt x="962" y="72"/>
                  </a:cubicBezTo>
                  <a:cubicBezTo>
                    <a:pt x="958" y="74"/>
                    <a:pt x="952" y="75"/>
                    <a:pt x="946" y="77"/>
                  </a:cubicBezTo>
                  <a:cubicBezTo>
                    <a:pt x="941" y="78"/>
                    <a:pt x="941" y="78"/>
                    <a:pt x="941" y="78"/>
                  </a:cubicBezTo>
                  <a:cubicBezTo>
                    <a:pt x="939" y="78"/>
                    <a:pt x="938" y="78"/>
                    <a:pt x="936" y="79"/>
                  </a:cubicBezTo>
                  <a:cubicBezTo>
                    <a:pt x="934" y="79"/>
                    <a:pt x="932" y="79"/>
                    <a:pt x="930" y="80"/>
                  </a:cubicBezTo>
                  <a:cubicBezTo>
                    <a:pt x="923" y="81"/>
                    <a:pt x="915" y="82"/>
                    <a:pt x="909" y="81"/>
                  </a:cubicBezTo>
                  <a:cubicBezTo>
                    <a:pt x="914" y="82"/>
                    <a:pt x="921" y="81"/>
                    <a:pt x="919" y="79"/>
                  </a:cubicBezTo>
                  <a:cubicBezTo>
                    <a:pt x="909" y="77"/>
                    <a:pt x="904" y="71"/>
                    <a:pt x="886" y="75"/>
                  </a:cubicBezTo>
                  <a:cubicBezTo>
                    <a:pt x="897" y="75"/>
                    <a:pt x="897" y="75"/>
                    <a:pt x="897" y="75"/>
                  </a:cubicBezTo>
                  <a:cubicBezTo>
                    <a:pt x="873" y="83"/>
                    <a:pt x="873" y="83"/>
                    <a:pt x="873" y="83"/>
                  </a:cubicBezTo>
                  <a:cubicBezTo>
                    <a:pt x="865" y="79"/>
                    <a:pt x="885" y="79"/>
                    <a:pt x="888" y="76"/>
                  </a:cubicBezTo>
                  <a:cubicBezTo>
                    <a:pt x="870" y="80"/>
                    <a:pt x="855" y="69"/>
                    <a:pt x="847" y="76"/>
                  </a:cubicBezTo>
                  <a:cubicBezTo>
                    <a:pt x="846" y="72"/>
                    <a:pt x="844" y="66"/>
                    <a:pt x="832" y="66"/>
                  </a:cubicBezTo>
                  <a:cubicBezTo>
                    <a:pt x="840" y="70"/>
                    <a:pt x="825" y="69"/>
                    <a:pt x="832" y="74"/>
                  </a:cubicBezTo>
                  <a:cubicBezTo>
                    <a:pt x="828" y="76"/>
                    <a:pt x="819" y="72"/>
                    <a:pt x="818" y="75"/>
                  </a:cubicBezTo>
                  <a:cubicBezTo>
                    <a:pt x="819" y="73"/>
                    <a:pt x="819" y="73"/>
                    <a:pt x="819" y="73"/>
                  </a:cubicBezTo>
                  <a:cubicBezTo>
                    <a:pt x="799" y="67"/>
                    <a:pt x="792" y="77"/>
                    <a:pt x="784" y="80"/>
                  </a:cubicBezTo>
                  <a:cubicBezTo>
                    <a:pt x="759" y="82"/>
                    <a:pt x="748" y="79"/>
                    <a:pt x="728" y="80"/>
                  </a:cubicBezTo>
                  <a:cubicBezTo>
                    <a:pt x="728" y="78"/>
                    <a:pt x="722" y="71"/>
                    <a:pt x="714" y="71"/>
                  </a:cubicBezTo>
                  <a:cubicBezTo>
                    <a:pt x="711" y="75"/>
                    <a:pt x="693" y="76"/>
                    <a:pt x="691" y="81"/>
                  </a:cubicBezTo>
                  <a:cubicBezTo>
                    <a:pt x="705" y="83"/>
                    <a:pt x="702" y="77"/>
                    <a:pt x="711" y="76"/>
                  </a:cubicBezTo>
                  <a:cubicBezTo>
                    <a:pt x="718" y="81"/>
                    <a:pt x="712" y="81"/>
                    <a:pt x="721" y="83"/>
                  </a:cubicBezTo>
                  <a:cubicBezTo>
                    <a:pt x="714" y="82"/>
                    <a:pt x="686" y="86"/>
                    <a:pt x="678" y="82"/>
                  </a:cubicBezTo>
                  <a:cubicBezTo>
                    <a:pt x="681" y="81"/>
                    <a:pt x="681" y="81"/>
                    <a:pt x="681" y="81"/>
                  </a:cubicBezTo>
                  <a:cubicBezTo>
                    <a:pt x="667" y="79"/>
                    <a:pt x="664" y="68"/>
                    <a:pt x="642" y="75"/>
                  </a:cubicBezTo>
                  <a:cubicBezTo>
                    <a:pt x="631" y="78"/>
                    <a:pt x="631" y="78"/>
                    <a:pt x="631" y="78"/>
                  </a:cubicBezTo>
                  <a:cubicBezTo>
                    <a:pt x="631" y="77"/>
                    <a:pt x="631" y="77"/>
                    <a:pt x="632" y="76"/>
                  </a:cubicBezTo>
                  <a:cubicBezTo>
                    <a:pt x="614" y="76"/>
                    <a:pt x="619" y="71"/>
                    <a:pt x="599" y="75"/>
                  </a:cubicBezTo>
                  <a:cubicBezTo>
                    <a:pt x="601" y="75"/>
                    <a:pt x="600" y="74"/>
                    <a:pt x="601" y="74"/>
                  </a:cubicBezTo>
                  <a:cubicBezTo>
                    <a:pt x="590" y="71"/>
                    <a:pt x="579" y="76"/>
                    <a:pt x="570" y="78"/>
                  </a:cubicBezTo>
                  <a:cubicBezTo>
                    <a:pt x="565" y="74"/>
                    <a:pt x="571" y="74"/>
                    <a:pt x="575" y="71"/>
                  </a:cubicBezTo>
                  <a:cubicBezTo>
                    <a:pt x="555" y="70"/>
                    <a:pt x="534" y="77"/>
                    <a:pt x="522" y="82"/>
                  </a:cubicBezTo>
                  <a:cubicBezTo>
                    <a:pt x="509" y="80"/>
                    <a:pt x="509" y="80"/>
                    <a:pt x="509" y="80"/>
                  </a:cubicBezTo>
                  <a:cubicBezTo>
                    <a:pt x="517" y="78"/>
                    <a:pt x="526" y="74"/>
                    <a:pt x="523" y="71"/>
                  </a:cubicBezTo>
                  <a:cubicBezTo>
                    <a:pt x="516" y="72"/>
                    <a:pt x="518" y="74"/>
                    <a:pt x="508" y="74"/>
                  </a:cubicBezTo>
                  <a:cubicBezTo>
                    <a:pt x="510" y="71"/>
                    <a:pt x="514" y="69"/>
                    <a:pt x="518" y="66"/>
                  </a:cubicBezTo>
                  <a:cubicBezTo>
                    <a:pt x="498" y="62"/>
                    <a:pt x="514" y="74"/>
                    <a:pt x="499" y="67"/>
                  </a:cubicBezTo>
                  <a:cubicBezTo>
                    <a:pt x="493" y="68"/>
                    <a:pt x="489" y="71"/>
                    <a:pt x="489" y="74"/>
                  </a:cubicBezTo>
                  <a:cubicBezTo>
                    <a:pt x="477" y="71"/>
                    <a:pt x="477" y="71"/>
                    <a:pt x="477" y="71"/>
                  </a:cubicBezTo>
                  <a:cubicBezTo>
                    <a:pt x="476" y="74"/>
                    <a:pt x="462" y="75"/>
                    <a:pt x="452" y="76"/>
                  </a:cubicBezTo>
                  <a:cubicBezTo>
                    <a:pt x="451" y="78"/>
                    <a:pt x="460" y="80"/>
                    <a:pt x="464" y="78"/>
                  </a:cubicBezTo>
                  <a:cubicBezTo>
                    <a:pt x="463" y="81"/>
                    <a:pt x="453" y="83"/>
                    <a:pt x="447" y="83"/>
                  </a:cubicBezTo>
                  <a:cubicBezTo>
                    <a:pt x="444" y="75"/>
                    <a:pt x="405" y="86"/>
                    <a:pt x="412" y="77"/>
                  </a:cubicBezTo>
                  <a:cubicBezTo>
                    <a:pt x="383" y="81"/>
                    <a:pt x="343" y="84"/>
                    <a:pt x="324" y="89"/>
                  </a:cubicBezTo>
                  <a:cubicBezTo>
                    <a:pt x="318" y="87"/>
                    <a:pt x="305" y="88"/>
                    <a:pt x="313" y="84"/>
                  </a:cubicBezTo>
                  <a:cubicBezTo>
                    <a:pt x="290" y="85"/>
                    <a:pt x="278" y="94"/>
                    <a:pt x="255" y="95"/>
                  </a:cubicBezTo>
                  <a:cubicBezTo>
                    <a:pt x="253" y="94"/>
                    <a:pt x="266" y="93"/>
                    <a:pt x="265" y="91"/>
                  </a:cubicBezTo>
                  <a:cubicBezTo>
                    <a:pt x="250" y="95"/>
                    <a:pt x="237" y="90"/>
                    <a:pt x="214" y="95"/>
                  </a:cubicBezTo>
                  <a:cubicBezTo>
                    <a:pt x="218" y="94"/>
                    <a:pt x="219" y="93"/>
                    <a:pt x="219" y="92"/>
                  </a:cubicBezTo>
                  <a:cubicBezTo>
                    <a:pt x="220" y="93"/>
                    <a:pt x="210" y="95"/>
                    <a:pt x="204" y="97"/>
                  </a:cubicBezTo>
                  <a:cubicBezTo>
                    <a:pt x="201" y="97"/>
                    <a:pt x="209" y="96"/>
                    <a:pt x="207" y="95"/>
                  </a:cubicBezTo>
                  <a:cubicBezTo>
                    <a:pt x="184" y="96"/>
                    <a:pt x="165" y="100"/>
                    <a:pt x="146" y="105"/>
                  </a:cubicBezTo>
                  <a:cubicBezTo>
                    <a:pt x="127" y="110"/>
                    <a:pt x="108" y="117"/>
                    <a:pt x="87" y="122"/>
                  </a:cubicBezTo>
                  <a:cubicBezTo>
                    <a:pt x="99" y="119"/>
                    <a:pt x="103" y="113"/>
                    <a:pt x="102" y="111"/>
                  </a:cubicBezTo>
                  <a:cubicBezTo>
                    <a:pt x="90" y="113"/>
                    <a:pt x="90" y="113"/>
                    <a:pt x="90" y="113"/>
                  </a:cubicBezTo>
                  <a:cubicBezTo>
                    <a:pt x="86" y="117"/>
                    <a:pt x="77" y="119"/>
                    <a:pt x="69" y="123"/>
                  </a:cubicBezTo>
                  <a:cubicBezTo>
                    <a:pt x="68" y="122"/>
                    <a:pt x="64" y="122"/>
                    <a:pt x="68" y="120"/>
                  </a:cubicBezTo>
                  <a:cubicBezTo>
                    <a:pt x="55" y="120"/>
                    <a:pt x="46" y="125"/>
                    <a:pt x="36" y="129"/>
                  </a:cubicBezTo>
                  <a:cubicBezTo>
                    <a:pt x="27" y="134"/>
                    <a:pt x="16" y="139"/>
                    <a:pt x="0" y="140"/>
                  </a:cubicBezTo>
                  <a:cubicBezTo>
                    <a:pt x="12" y="135"/>
                    <a:pt x="24" y="129"/>
                    <a:pt x="35" y="123"/>
                  </a:cubicBezTo>
                  <a:cubicBezTo>
                    <a:pt x="26" y="122"/>
                    <a:pt x="26" y="122"/>
                    <a:pt x="26" y="122"/>
                  </a:cubicBezTo>
                  <a:cubicBezTo>
                    <a:pt x="31" y="119"/>
                    <a:pt x="36" y="116"/>
                    <a:pt x="41" y="114"/>
                  </a:cubicBezTo>
                  <a:cubicBezTo>
                    <a:pt x="31" y="113"/>
                    <a:pt x="24" y="121"/>
                    <a:pt x="22" y="117"/>
                  </a:cubicBezTo>
                  <a:cubicBezTo>
                    <a:pt x="24" y="116"/>
                    <a:pt x="29" y="115"/>
                    <a:pt x="28" y="113"/>
                  </a:cubicBezTo>
                  <a:cubicBezTo>
                    <a:pt x="19" y="113"/>
                    <a:pt x="19" y="116"/>
                    <a:pt x="12" y="118"/>
                  </a:cubicBezTo>
                  <a:cubicBezTo>
                    <a:pt x="20" y="113"/>
                    <a:pt x="33" y="109"/>
                    <a:pt x="46" y="104"/>
                  </a:cubicBezTo>
                  <a:cubicBezTo>
                    <a:pt x="59" y="100"/>
                    <a:pt x="72" y="97"/>
                    <a:pt x="82" y="93"/>
                  </a:cubicBezTo>
                  <a:cubicBezTo>
                    <a:pt x="84" y="92"/>
                    <a:pt x="79" y="96"/>
                    <a:pt x="79" y="97"/>
                  </a:cubicBezTo>
                  <a:cubicBezTo>
                    <a:pt x="87" y="95"/>
                    <a:pt x="92" y="96"/>
                    <a:pt x="101" y="92"/>
                  </a:cubicBezTo>
                  <a:cubicBezTo>
                    <a:pt x="107" y="88"/>
                    <a:pt x="96" y="91"/>
                    <a:pt x="91" y="92"/>
                  </a:cubicBezTo>
                  <a:cubicBezTo>
                    <a:pt x="91" y="89"/>
                    <a:pt x="94" y="88"/>
                    <a:pt x="99" y="87"/>
                  </a:cubicBezTo>
                  <a:cubicBezTo>
                    <a:pt x="100" y="89"/>
                    <a:pt x="108" y="87"/>
                    <a:pt x="116" y="86"/>
                  </a:cubicBezTo>
                  <a:cubicBezTo>
                    <a:pt x="124" y="85"/>
                    <a:pt x="133" y="84"/>
                    <a:pt x="137" y="85"/>
                  </a:cubicBezTo>
                  <a:cubicBezTo>
                    <a:pt x="167" y="80"/>
                    <a:pt x="131" y="76"/>
                    <a:pt x="160" y="74"/>
                  </a:cubicBezTo>
                  <a:cubicBezTo>
                    <a:pt x="170" y="77"/>
                    <a:pt x="170" y="77"/>
                    <a:pt x="170" y="77"/>
                  </a:cubicBezTo>
                  <a:cubicBezTo>
                    <a:pt x="186" y="71"/>
                    <a:pt x="207" y="66"/>
                    <a:pt x="226" y="65"/>
                  </a:cubicBezTo>
                  <a:cubicBezTo>
                    <a:pt x="222" y="65"/>
                    <a:pt x="222" y="65"/>
                    <a:pt x="222" y="65"/>
                  </a:cubicBezTo>
                  <a:cubicBezTo>
                    <a:pt x="219" y="68"/>
                    <a:pt x="224" y="68"/>
                    <a:pt x="226" y="69"/>
                  </a:cubicBezTo>
                  <a:cubicBezTo>
                    <a:pt x="240" y="69"/>
                    <a:pt x="252" y="63"/>
                    <a:pt x="261" y="66"/>
                  </a:cubicBezTo>
                  <a:cubicBezTo>
                    <a:pt x="277" y="60"/>
                    <a:pt x="304" y="54"/>
                    <a:pt x="322" y="51"/>
                  </a:cubicBezTo>
                  <a:cubicBezTo>
                    <a:pt x="327" y="56"/>
                    <a:pt x="298" y="57"/>
                    <a:pt x="291" y="62"/>
                  </a:cubicBezTo>
                  <a:cubicBezTo>
                    <a:pt x="308" y="60"/>
                    <a:pt x="308" y="60"/>
                    <a:pt x="308" y="60"/>
                  </a:cubicBezTo>
                  <a:cubicBezTo>
                    <a:pt x="297" y="61"/>
                    <a:pt x="293" y="64"/>
                    <a:pt x="287" y="68"/>
                  </a:cubicBezTo>
                  <a:cubicBezTo>
                    <a:pt x="302" y="68"/>
                    <a:pt x="307" y="62"/>
                    <a:pt x="321" y="60"/>
                  </a:cubicBezTo>
                  <a:cubicBezTo>
                    <a:pt x="320" y="61"/>
                    <a:pt x="322" y="62"/>
                    <a:pt x="328" y="62"/>
                  </a:cubicBezTo>
                  <a:cubicBezTo>
                    <a:pt x="330" y="58"/>
                    <a:pt x="330" y="58"/>
                    <a:pt x="330" y="58"/>
                  </a:cubicBezTo>
                  <a:cubicBezTo>
                    <a:pt x="330" y="58"/>
                    <a:pt x="330" y="58"/>
                    <a:pt x="332" y="58"/>
                  </a:cubicBezTo>
                  <a:cubicBezTo>
                    <a:pt x="357" y="54"/>
                    <a:pt x="357" y="54"/>
                    <a:pt x="357" y="54"/>
                  </a:cubicBezTo>
                  <a:cubicBezTo>
                    <a:pt x="352" y="53"/>
                    <a:pt x="351" y="49"/>
                    <a:pt x="345" y="50"/>
                  </a:cubicBezTo>
                  <a:cubicBezTo>
                    <a:pt x="347" y="52"/>
                    <a:pt x="342" y="53"/>
                    <a:pt x="335" y="53"/>
                  </a:cubicBezTo>
                  <a:cubicBezTo>
                    <a:pt x="341" y="50"/>
                    <a:pt x="329" y="51"/>
                    <a:pt x="329" y="49"/>
                  </a:cubicBezTo>
                  <a:cubicBezTo>
                    <a:pt x="342" y="49"/>
                    <a:pt x="358" y="47"/>
                    <a:pt x="366" y="45"/>
                  </a:cubicBezTo>
                  <a:cubicBezTo>
                    <a:pt x="369" y="49"/>
                    <a:pt x="369" y="49"/>
                    <a:pt x="369" y="49"/>
                  </a:cubicBezTo>
                  <a:cubicBezTo>
                    <a:pt x="382" y="49"/>
                    <a:pt x="394" y="46"/>
                    <a:pt x="403" y="47"/>
                  </a:cubicBezTo>
                  <a:cubicBezTo>
                    <a:pt x="400" y="49"/>
                    <a:pt x="400" y="49"/>
                    <a:pt x="400" y="49"/>
                  </a:cubicBezTo>
                  <a:cubicBezTo>
                    <a:pt x="415" y="49"/>
                    <a:pt x="430" y="46"/>
                    <a:pt x="443" y="49"/>
                  </a:cubicBezTo>
                  <a:cubicBezTo>
                    <a:pt x="456" y="44"/>
                    <a:pt x="472" y="40"/>
                    <a:pt x="483" y="36"/>
                  </a:cubicBezTo>
                  <a:cubicBezTo>
                    <a:pt x="489" y="31"/>
                    <a:pt x="522" y="40"/>
                    <a:pt x="537" y="34"/>
                  </a:cubicBezTo>
                  <a:cubicBezTo>
                    <a:pt x="538" y="34"/>
                    <a:pt x="527" y="37"/>
                    <a:pt x="522" y="39"/>
                  </a:cubicBezTo>
                  <a:cubicBezTo>
                    <a:pt x="531" y="40"/>
                    <a:pt x="539" y="34"/>
                    <a:pt x="542" y="38"/>
                  </a:cubicBezTo>
                  <a:cubicBezTo>
                    <a:pt x="520" y="37"/>
                    <a:pt x="544" y="42"/>
                    <a:pt x="534" y="44"/>
                  </a:cubicBezTo>
                  <a:cubicBezTo>
                    <a:pt x="544" y="44"/>
                    <a:pt x="555" y="42"/>
                    <a:pt x="560" y="41"/>
                  </a:cubicBezTo>
                  <a:cubicBezTo>
                    <a:pt x="543" y="41"/>
                    <a:pt x="566" y="34"/>
                    <a:pt x="549" y="36"/>
                  </a:cubicBezTo>
                  <a:cubicBezTo>
                    <a:pt x="556" y="34"/>
                    <a:pt x="564" y="33"/>
                    <a:pt x="572" y="32"/>
                  </a:cubicBezTo>
                  <a:cubicBezTo>
                    <a:pt x="580" y="31"/>
                    <a:pt x="588" y="31"/>
                    <a:pt x="596" y="32"/>
                  </a:cubicBezTo>
                  <a:cubicBezTo>
                    <a:pt x="596" y="34"/>
                    <a:pt x="598" y="35"/>
                    <a:pt x="604" y="36"/>
                  </a:cubicBezTo>
                  <a:cubicBezTo>
                    <a:pt x="608" y="33"/>
                    <a:pt x="608" y="33"/>
                    <a:pt x="608" y="33"/>
                  </a:cubicBezTo>
                  <a:cubicBezTo>
                    <a:pt x="616" y="33"/>
                    <a:pt x="594" y="36"/>
                    <a:pt x="609" y="37"/>
                  </a:cubicBezTo>
                  <a:cubicBezTo>
                    <a:pt x="624" y="32"/>
                    <a:pt x="655" y="40"/>
                    <a:pt x="661" y="30"/>
                  </a:cubicBezTo>
                  <a:cubicBezTo>
                    <a:pt x="673" y="34"/>
                    <a:pt x="639" y="34"/>
                    <a:pt x="657" y="39"/>
                  </a:cubicBezTo>
                  <a:cubicBezTo>
                    <a:pt x="646" y="42"/>
                    <a:pt x="632" y="38"/>
                    <a:pt x="629" y="43"/>
                  </a:cubicBezTo>
                  <a:cubicBezTo>
                    <a:pt x="639" y="42"/>
                    <a:pt x="633" y="47"/>
                    <a:pt x="639" y="47"/>
                  </a:cubicBezTo>
                  <a:cubicBezTo>
                    <a:pt x="650" y="44"/>
                    <a:pt x="650" y="44"/>
                    <a:pt x="650" y="44"/>
                  </a:cubicBezTo>
                  <a:cubicBezTo>
                    <a:pt x="648" y="44"/>
                    <a:pt x="648" y="44"/>
                    <a:pt x="648" y="44"/>
                  </a:cubicBezTo>
                  <a:cubicBezTo>
                    <a:pt x="666" y="39"/>
                    <a:pt x="696" y="41"/>
                    <a:pt x="720" y="40"/>
                  </a:cubicBezTo>
                  <a:cubicBezTo>
                    <a:pt x="740" y="35"/>
                    <a:pt x="754" y="28"/>
                    <a:pt x="778" y="28"/>
                  </a:cubicBezTo>
                  <a:cubicBezTo>
                    <a:pt x="771" y="31"/>
                    <a:pt x="798" y="31"/>
                    <a:pt x="783" y="36"/>
                  </a:cubicBezTo>
                  <a:cubicBezTo>
                    <a:pt x="794" y="38"/>
                    <a:pt x="805" y="35"/>
                    <a:pt x="805" y="33"/>
                  </a:cubicBezTo>
                  <a:cubicBezTo>
                    <a:pt x="795" y="33"/>
                    <a:pt x="802" y="33"/>
                    <a:pt x="793" y="32"/>
                  </a:cubicBezTo>
                  <a:cubicBezTo>
                    <a:pt x="799" y="29"/>
                    <a:pt x="812" y="29"/>
                    <a:pt x="817" y="31"/>
                  </a:cubicBezTo>
                  <a:cubicBezTo>
                    <a:pt x="815" y="31"/>
                    <a:pt x="816" y="31"/>
                    <a:pt x="815" y="32"/>
                  </a:cubicBezTo>
                  <a:cubicBezTo>
                    <a:pt x="827" y="34"/>
                    <a:pt x="821" y="29"/>
                    <a:pt x="829" y="28"/>
                  </a:cubicBezTo>
                  <a:cubicBezTo>
                    <a:pt x="832" y="32"/>
                    <a:pt x="848" y="29"/>
                    <a:pt x="856" y="31"/>
                  </a:cubicBezTo>
                  <a:cubicBezTo>
                    <a:pt x="868" y="26"/>
                    <a:pt x="868" y="26"/>
                    <a:pt x="868" y="26"/>
                  </a:cubicBezTo>
                  <a:cubicBezTo>
                    <a:pt x="861" y="30"/>
                    <a:pt x="878" y="28"/>
                    <a:pt x="880" y="31"/>
                  </a:cubicBezTo>
                  <a:cubicBezTo>
                    <a:pt x="888" y="29"/>
                    <a:pt x="895" y="25"/>
                    <a:pt x="908" y="26"/>
                  </a:cubicBezTo>
                  <a:cubicBezTo>
                    <a:pt x="902" y="28"/>
                    <a:pt x="919" y="29"/>
                    <a:pt x="919" y="32"/>
                  </a:cubicBezTo>
                  <a:cubicBezTo>
                    <a:pt x="924" y="33"/>
                    <a:pt x="929" y="33"/>
                    <a:pt x="934" y="33"/>
                  </a:cubicBezTo>
                  <a:cubicBezTo>
                    <a:pt x="935" y="33"/>
                    <a:pt x="936" y="32"/>
                    <a:pt x="937" y="32"/>
                  </a:cubicBezTo>
                  <a:cubicBezTo>
                    <a:pt x="939" y="32"/>
                    <a:pt x="939" y="32"/>
                    <a:pt x="939" y="32"/>
                  </a:cubicBezTo>
                  <a:cubicBezTo>
                    <a:pt x="939" y="32"/>
                    <a:pt x="940" y="32"/>
                    <a:pt x="940" y="32"/>
                  </a:cubicBezTo>
                  <a:cubicBezTo>
                    <a:pt x="940" y="32"/>
                    <a:pt x="940" y="32"/>
                    <a:pt x="940" y="32"/>
                  </a:cubicBezTo>
                  <a:cubicBezTo>
                    <a:pt x="941" y="31"/>
                    <a:pt x="941" y="31"/>
                    <a:pt x="941" y="31"/>
                  </a:cubicBezTo>
                  <a:cubicBezTo>
                    <a:pt x="941" y="31"/>
                    <a:pt x="942" y="31"/>
                    <a:pt x="942" y="31"/>
                  </a:cubicBezTo>
                  <a:cubicBezTo>
                    <a:pt x="945" y="30"/>
                    <a:pt x="945" y="30"/>
                    <a:pt x="945" y="30"/>
                  </a:cubicBezTo>
                  <a:cubicBezTo>
                    <a:pt x="954" y="28"/>
                    <a:pt x="963" y="26"/>
                    <a:pt x="975" y="29"/>
                  </a:cubicBezTo>
                  <a:cubicBezTo>
                    <a:pt x="974" y="30"/>
                    <a:pt x="969" y="32"/>
                    <a:pt x="976" y="33"/>
                  </a:cubicBezTo>
                  <a:cubicBezTo>
                    <a:pt x="981" y="32"/>
                    <a:pt x="991" y="34"/>
                    <a:pt x="998" y="35"/>
                  </a:cubicBezTo>
                  <a:cubicBezTo>
                    <a:pt x="998" y="35"/>
                    <a:pt x="998" y="35"/>
                    <a:pt x="998" y="35"/>
                  </a:cubicBezTo>
                  <a:cubicBezTo>
                    <a:pt x="998" y="35"/>
                    <a:pt x="998" y="35"/>
                    <a:pt x="998" y="35"/>
                  </a:cubicBezTo>
                  <a:cubicBezTo>
                    <a:pt x="1001" y="35"/>
                    <a:pt x="1004" y="35"/>
                    <a:pt x="1004" y="34"/>
                  </a:cubicBezTo>
                  <a:cubicBezTo>
                    <a:pt x="1010" y="34"/>
                    <a:pt x="1016" y="34"/>
                    <a:pt x="1024" y="36"/>
                  </a:cubicBezTo>
                  <a:cubicBezTo>
                    <a:pt x="1028" y="37"/>
                    <a:pt x="1033" y="39"/>
                    <a:pt x="1038" y="42"/>
                  </a:cubicBezTo>
                  <a:cubicBezTo>
                    <a:pt x="1044" y="45"/>
                    <a:pt x="1051" y="51"/>
                    <a:pt x="1058" y="60"/>
                  </a:cubicBezTo>
                  <a:cubicBezTo>
                    <a:pt x="1059" y="59"/>
                    <a:pt x="1057" y="56"/>
                    <a:pt x="1055" y="52"/>
                  </a:cubicBezTo>
                  <a:cubicBezTo>
                    <a:pt x="1053" y="48"/>
                    <a:pt x="1049" y="44"/>
                    <a:pt x="1044" y="41"/>
                  </a:cubicBezTo>
                  <a:cubicBezTo>
                    <a:pt x="1040" y="37"/>
                    <a:pt x="1035" y="34"/>
                    <a:pt x="1031" y="32"/>
                  </a:cubicBezTo>
                  <a:cubicBezTo>
                    <a:pt x="1027" y="30"/>
                    <a:pt x="1023" y="29"/>
                    <a:pt x="1020" y="28"/>
                  </a:cubicBezTo>
                  <a:cubicBezTo>
                    <a:pt x="1016" y="28"/>
                    <a:pt x="1013" y="29"/>
                    <a:pt x="1010" y="29"/>
                  </a:cubicBezTo>
                  <a:cubicBezTo>
                    <a:pt x="1007" y="25"/>
                    <a:pt x="1001" y="24"/>
                    <a:pt x="996" y="24"/>
                  </a:cubicBezTo>
                  <a:cubicBezTo>
                    <a:pt x="991" y="24"/>
                    <a:pt x="986" y="24"/>
                    <a:pt x="984" y="23"/>
                  </a:cubicBezTo>
                  <a:cubicBezTo>
                    <a:pt x="989" y="21"/>
                    <a:pt x="999" y="20"/>
                    <a:pt x="1013" y="24"/>
                  </a:cubicBezTo>
                  <a:cubicBezTo>
                    <a:pt x="1021" y="25"/>
                    <a:pt x="1029" y="28"/>
                    <a:pt x="1038" y="34"/>
                  </a:cubicBezTo>
                  <a:cubicBezTo>
                    <a:pt x="1047" y="39"/>
                    <a:pt x="1057" y="48"/>
                    <a:pt x="1064" y="58"/>
                  </a:cubicBezTo>
                  <a:cubicBezTo>
                    <a:pt x="1105" y="118"/>
                    <a:pt x="1105" y="118"/>
                    <a:pt x="1105" y="118"/>
                  </a:cubicBezTo>
                  <a:cubicBezTo>
                    <a:pt x="1026" y="138"/>
                    <a:pt x="1026" y="138"/>
                    <a:pt x="1026" y="138"/>
                  </a:cubicBezTo>
                  <a:cubicBezTo>
                    <a:pt x="1022" y="139"/>
                    <a:pt x="1019" y="140"/>
                    <a:pt x="1016" y="141"/>
                  </a:cubicBezTo>
                  <a:cubicBezTo>
                    <a:pt x="1019" y="142"/>
                    <a:pt x="1022" y="142"/>
                    <a:pt x="1026" y="143"/>
                  </a:cubicBezTo>
                  <a:cubicBezTo>
                    <a:pt x="1119" y="152"/>
                    <a:pt x="1119" y="152"/>
                    <a:pt x="1119" y="152"/>
                  </a:cubicBezTo>
                  <a:cubicBezTo>
                    <a:pt x="1068" y="55"/>
                    <a:pt x="1068" y="55"/>
                    <a:pt x="1068" y="55"/>
                  </a:cubicBezTo>
                  <a:cubicBezTo>
                    <a:pt x="1064" y="47"/>
                    <a:pt x="1058" y="39"/>
                    <a:pt x="1050" y="33"/>
                  </a:cubicBezTo>
                  <a:cubicBezTo>
                    <a:pt x="1043" y="26"/>
                    <a:pt x="1035" y="21"/>
                    <a:pt x="1027" y="18"/>
                  </a:cubicBezTo>
                  <a:cubicBezTo>
                    <a:pt x="1012" y="12"/>
                    <a:pt x="999" y="10"/>
                    <a:pt x="989" y="9"/>
                  </a:cubicBezTo>
                  <a:cubicBezTo>
                    <a:pt x="993" y="10"/>
                    <a:pt x="997" y="11"/>
                    <a:pt x="1001" y="13"/>
                  </a:cubicBezTo>
                  <a:cubicBezTo>
                    <a:pt x="996" y="12"/>
                    <a:pt x="991" y="11"/>
                    <a:pt x="986" y="11"/>
                  </a:cubicBezTo>
                  <a:cubicBezTo>
                    <a:pt x="991" y="13"/>
                    <a:pt x="995" y="15"/>
                    <a:pt x="1000" y="17"/>
                  </a:cubicBezTo>
                  <a:cubicBezTo>
                    <a:pt x="985" y="14"/>
                    <a:pt x="974" y="14"/>
                    <a:pt x="964" y="14"/>
                  </a:cubicBezTo>
                  <a:cubicBezTo>
                    <a:pt x="970" y="14"/>
                    <a:pt x="975" y="15"/>
                    <a:pt x="977" y="17"/>
                  </a:cubicBezTo>
                  <a:cubicBezTo>
                    <a:pt x="979" y="18"/>
                    <a:pt x="978" y="19"/>
                    <a:pt x="974" y="19"/>
                  </a:cubicBezTo>
                  <a:cubicBezTo>
                    <a:pt x="967" y="16"/>
                    <a:pt x="964" y="17"/>
                    <a:pt x="961" y="18"/>
                  </a:cubicBezTo>
                  <a:cubicBezTo>
                    <a:pt x="958" y="19"/>
                    <a:pt x="955" y="21"/>
                    <a:pt x="951" y="21"/>
                  </a:cubicBezTo>
                  <a:cubicBezTo>
                    <a:pt x="956" y="21"/>
                    <a:pt x="963" y="21"/>
                    <a:pt x="958" y="23"/>
                  </a:cubicBezTo>
                  <a:cubicBezTo>
                    <a:pt x="953" y="22"/>
                    <a:pt x="950" y="21"/>
                    <a:pt x="947" y="21"/>
                  </a:cubicBezTo>
                  <a:cubicBezTo>
                    <a:pt x="942" y="20"/>
                    <a:pt x="942" y="20"/>
                    <a:pt x="942" y="20"/>
                  </a:cubicBezTo>
                  <a:cubicBezTo>
                    <a:pt x="941" y="20"/>
                    <a:pt x="941" y="20"/>
                    <a:pt x="940" y="20"/>
                  </a:cubicBezTo>
                  <a:cubicBezTo>
                    <a:pt x="938" y="20"/>
                    <a:pt x="935" y="19"/>
                    <a:pt x="932" y="19"/>
                  </a:cubicBezTo>
                  <a:cubicBezTo>
                    <a:pt x="929" y="18"/>
                    <a:pt x="926" y="17"/>
                    <a:pt x="922" y="16"/>
                  </a:cubicBezTo>
                  <a:cubicBezTo>
                    <a:pt x="924" y="22"/>
                    <a:pt x="902" y="16"/>
                    <a:pt x="899" y="21"/>
                  </a:cubicBezTo>
                  <a:cubicBezTo>
                    <a:pt x="907" y="22"/>
                    <a:pt x="907" y="22"/>
                    <a:pt x="907" y="22"/>
                  </a:cubicBezTo>
                  <a:cubicBezTo>
                    <a:pt x="891" y="26"/>
                    <a:pt x="891" y="26"/>
                    <a:pt x="891" y="26"/>
                  </a:cubicBezTo>
                  <a:cubicBezTo>
                    <a:pt x="876" y="20"/>
                    <a:pt x="904" y="20"/>
                    <a:pt x="882" y="16"/>
                  </a:cubicBezTo>
                  <a:cubicBezTo>
                    <a:pt x="861" y="15"/>
                    <a:pt x="861" y="22"/>
                    <a:pt x="845" y="22"/>
                  </a:cubicBezTo>
                  <a:cubicBezTo>
                    <a:pt x="851" y="19"/>
                    <a:pt x="864" y="15"/>
                    <a:pt x="877" y="16"/>
                  </a:cubicBezTo>
                  <a:cubicBezTo>
                    <a:pt x="869" y="14"/>
                    <a:pt x="869" y="14"/>
                    <a:pt x="869" y="14"/>
                  </a:cubicBezTo>
                  <a:cubicBezTo>
                    <a:pt x="873" y="12"/>
                    <a:pt x="891" y="12"/>
                    <a:pt x="900" y="13"/>
                  </a:cubicBezTo>
                  <a:cubicBezTo>
                    <a:pt x="885" y="17"/>
                    <a:pt x="907" y="14"/>
                    <a:pt x="914" y="18"/>
                  </a:cubicBezTo>
                  <a:cubicBezTo>
                    <a:pt x="915" y="14"/>
                    <a:pt x="905" y="15"/>
                    <a:pt x="917" y="12"/>
                  </a:cubicBezTo>
                  <a:cubicBezTo>
                    <a:pt x="906" y="12"/>
                    <a:pt x="905" y="12"/>
                    <a:pt x="891" y="10"/>
                  </a:cubicBezTo>
                  <a:cubicBezTo>
                    <a:pt x="906" y="11"/>
                    <a:pt x="912" y="8"/>
                    <a:pt x="919" y="6"/>
                  </a:cubicBezTo>
                  <a:cubicBezTo>
                    <a:pt x="922" y="4"/>
                    <a:pt x="925" y="3"/>
                    <a:pt x="928" y="2"/>
                  </a:cubicBezTo>
                  <a:cubicBezTo>
                    <a:pt x="930" y="2"/>
                    <a:pt x="932" y="1"/>
                    <a:pt x="935" y="1"/>
                  </a:cubicBezTo>
                  <a:cubicBezTo>
                    <a:pt x="936" y="1"/>
                    <a:pt x="937" y="1"/>
                    <a:pt x="939" y="2"/>
                  </a:cubicBezTo>
                  <a:cubicBezTo>
                    <a:pt x="941" y="2"/>
                    <a:pt x="941" y="2"/>
                    <a:pt x="941" y="2"/>
                  </a:cubicBezTo>
                  <a:cubicBezTo>
                    <a:pt x="941" y="2"/>
                    <a:pt x="941" y="2"/>
                    <a:pt x="941" y="2"/>
                  </a:cubicBezTo>
                  <a:cubicBezTo>
                    <a:pt x="941" y="2"/>
                    <a:pt x="941" y="2"/>
                    <a:pt x="941" y="2"/>
                  </a:cubicBezTo>
                  <a:cubicBezTo>
                    <a:pt x="941" y="2"/>
                    <a:pt x="941" y="2"/>
                    <a:pt x="941" y="2"/>
                  </a:cubicBezTo>
                  <a:cubicBezTo>
                    <a:pt x="941" y="2"/>
                    <a:pt x="941" y="2"/>
                    <a:pt x="941" y="3"/>
                  </a:cubicBezTo>
                  <a:cubicBezTo>
                    <a:pt x="940" y="3"/>
                    <a:pt x="940" y="3"/>
                    <a:pt x="940" y="3"/>
                  </a:cubicBezTo>
                  <a:cubicBezTo>
                    <a:pt x="939" y="3"/>
                    <a:pt x="939" y="3"/>
                    <a:pt x="939" y="4"/>
                  </a:cubicBezTo>
                  <a:cubicBezTo>
                    <a:pt x="939" y="4"/>
                    <a:pt x="940" y="5"/>
                    <a:pt x="941" y="6"/>
                  </a:cubicBezTo>
                  <a:cubicBezTo>
                    <a:pt x="941" y="6"/>
                    <a:pt x="941" y="6"/>
                    <a:pt x="941" y="7"/>
                  </a:cubicBezTo>
                  <a:cubicBezTo>
                    <a:pt x="941" y="7"/>
                    <a:pt x="941" y="7"/>
                    <a:pt x="941" y="7"/>
                  </a:cubicBezTo>
                  <a:cubicBezTo>
                    <a:pt x="941" y="7"/>
                    <a:pt x="941" y="7"/>
                    <a:pt x="941" y="7"/>
                  </a:cubicBezTo>
                  <a:cubicBezTo>
                    <a:pt x="943" y="8"/>
                    <a:pt x="943" y="8"/>
                    <a:pt x="943" y="8"/>
                  </a:cubicBezTo>
                  <a:cubicBezTo>
                    <a:pt x="944" y="8"/>
                    <a:pt x="945" y="9"/>
                    <a:pt x="945" y="9"/>
                  </a:cubicBezTo>
                  <a:cubicBezTo>
                    <a:pt x="957" y="8"/>
                    <a:pt x="957" y="8"/>
                    <a:pt x="957" y="8"/>
                  </a:cubicBezTo>
                  <a:cubicBezTo>
                    <a:pt x="961" y="8"/>
                    <a:pt x="966" y="7"/>
                    <a:pt x="968" y="7"/>
                  </a:cubicBezTo>
                  <a:cubicBezTo>
                    <a:pt x="964" y="1"/>
                    <a:pt x="964" y="1"/>
                    <a:pt x="964" y="1"/>
                  </a:cubicBezTo>
                  <a:cubicBezTo>
                    <a:pt x="972" y="0"/>
                    <a:pt x="979" y="3"/>
                    <a:pt x="986" y="6"/>
                  </a:cubicBezTo>
                  <a:cubicBezTo>
                    <a:pt x="990" y="7"/>
                    <a:pt x="993" y="8"/>
                    <a:pt x="998" y="9"/>
                  </a:cubicBezTo>
                  <a:cubicBezTo>
                    <a:pt x="1003" y="10"/>
                    <a:pt x="1009" y="11"/>
                    <a:pt x="1017" y="12"/>
                  </a:cubicBezTo>
                  <a:cubicBezTo>
                    <a:pt x="1019" y="11"/>
                    <a:pt x="1012" y="9"/>
                    <a:pt x="1006" y="7"/>
                  </a:cubicBezTo>
                  <a:cubicBezTo>
                    <a:pt x="1000" y="6"/>
                    <a:pt x="995" y="6"/>
                    <a:pt x="997" y="6"/>
                  </a:cubicBezTo>
                  <a:cubicBezTo>
                    <a:pt x="1011" y="7"/>
                    <a:pt x="1023" y="11"/>
                    <a:pt x="1036" y="18"/>
                  </a:cubicBezTo>
                  <a:cubicBezTo>
                    <a:pt x="1042" y="22"/>
                    <a:pt x="1048" y="27"/>
                    <a:pt x="1054" y="33"/>
                  </a:cubicBezTo>
                  <a:cubicBezTo>
                    <a:pt x="1060" y="39"/>
                    <a:pt x="1065" y="46"/>
                    <a:pt x="1069" y="55"/>
                  </a:cubicBezTo>
                  <a:cubicBezTo>
                    <a:pt x="1122" y="164"/>
                    <a:pt x="1122" y="164"/>
                    <a:pt x="1122" y="164"/>
                  </a:cubicBezTo>
                  <a:cubicBezTo>
                    <a:pt x="1026" y="143"/>
                    <a:pt x="1026" y="143"/>
                    <a:pt x="1026" y="143"/>
                  </a:cubicBezTo>
                  <a:cubicBezTo>
                    <a:pt x="1022" y="142"/>
                    <a:pt x="1017" y="142"/>
                    <a:pt x="1012" y="141"/>
                  </a:cubicBezTo>
                  <a:cubicBezTo>
                    <a:pt x="1011" y="143"/>
                    <a:pt x="1012" y="146"/>
                    <a:pt x="1005" y="150"/>
                  </a:cubicBezTo>
                  <a:cubicBezTo>
                    <a:pt x="1007" y="146"/>
                    <a:pt x="1001" y="145"/>
                    <a:pt x="1009" y="142"/>
                  </a:cubicBezTo>
                  <a:cubicBezTo>
                    <a:pt x="1002" y="142"/>
                    <a:pt x="994" y="145"/>
                    <a:pt x="988" y="147"/>
                  </a:cubicBezTo>
                  <a:cubicBezTo>
                    <a:pt x="1003" y="147"/>
                    <a:pt x="983" y="152"/>
                    <a:pt x="981" y="154"/>
                  </a:cubicBezTo>
                  <a:cubicBezTo>
                    <a:pt x="973" y="154"/>
                    <a:pt x="983" y="151"/>
                    <a:pt x="987" y="149"/>
                  </a:cubicBezTo>
                  <a:cubicBezTo>
                    <a:pt x="981" y="149"/>
                    <a:pt x="974" y="145"/>
                    <a:pt x="971" y="150"/>
                  </a:cubicBezTo>
                  <a:cubicBezTo>
                    <a:pt x="970" y="147"/>
                    <a:pt x="986" y="140"/>
                    <a:pt x="997" y="137"/>
                  </a:cubicBezTo>
                  <a:cubicBezTo>
                    <a:pt x="990" y="138"/>
                    <a:pt x="990" y="138"/>
                    <a:pt x="990" y="138"/>
                  </a:cubicBezTo>
                  <a:cubicBezTo>
                    <a:pt x="994" y="135"/>
                    <a:pt x="995" y="136"/>
                    <a:pt x="1003" y="136"/>
                  </a:cubicBezTo>
                  <a:cubicBezTo>
                    <a:pt x="995" y="134"/>
                    <a:pt x="996" y="131"/>
                    <a:pt x="997" y="128"/>
                  </a:cubicBezTo>
                  <a:cubicBezTo>
                    <a:pt x="998" y="129"/>
                    <a:pt x="997" y="129"/>
                    <a:pt x="998" y="129"/>
                  </a:cubicBezTo>
                  <a:cubicBezTo>
                    <a:pt x="1004" y="130"/>
                    <a:pt x="1008" y="128"/>
                    <a:pt x="1007" y="127"/>
                  </a:cubicBezTo>
                  <a:cubicBezTo>
                    <a:pt x="1011" y="121"/>
                    <a:pt x="998" y="125"/>
                    <a:pt x="994" y="123"/>
                  </a:cubicBezTo>
                  <a:cubicBezTo>
                    <a:pt x="985" y="125"/>
                    <a:pt x="985" y="125"/>
                    <a:pt x="985" y="125"/>
                  </a:cubicBezTo>
                  <a:cubicBezTo>
                    <a:pt x="956" y="143"/>
                    <a:pt x="956" y="143"/>
                    <a:pt x="956" y="143"/>
                  </a:cubicBezTo>
                  <a:cubicBezTo>
                    <a:pt x="943" y="146"/>
                    <a:pt x="937" y="143"/>
                    <a:pt x="927" y="142"/>
                  </a:cubicBezTo>
                  <a:cubicBezTo>
                    <a:pt x="925" y="146"/>
                    <a:pt x="925" y="146"/>
                    <a:pt x="925" y="146"/>
                  </a:cubicBezTo>
                  <a:cubicBezTo>
                    <a:pt x="914" y="147"/>
                    <a:pt x="903" y="147"/>
                    <a:pt x="910" y="141"/>
                  </a:cubicBezTo>
                  <a:cubicBezTo>
                    <a:pt x="910" y="142"/>
                    <a:pt x="912" y="142"/>
                    <a:pt x="914" y="142"/>
                  </a:cubicBezTo>
                  <a:cubicBezTo>
                    <a:pt x="914" y="141"/>
                    <a:pt x="915" y="141"/>
                    <a:pt x="916" y="140"/>
                  </a:cubicBezTo>
                  <a:cubicBezTo>
                    <a:pt x="916" y="140"/>
                    <a:pt x="916" y="140"/>
                    <a:pt x="916" y="140"/>
                  </a:cubicBezTo>
                  <a:cubicBezTo>
                    <a:pt x="904" y="142"/>
                    <a:pt x="897" y="144"/>
                    <a:pt x="896" y="144"/>
                  </a:cubicBezTo>
                  <a:cubicBezTo>
                    <a:pt x="916" y="136"/>
                    <a:pt x="896" y="137"/>
                    <a:pt x="899" y="130"/>
                  </a:cubicBezTo>
                  <a:cubicBezTo>
                    <a:pt x="879" y="135"/>
                    <a:pt x="879" y="135"/>
                    <a:pt x="879" y="135"/>
                  </a:cubicBezTo>
                  <a:cubicBezTo>
                    <a:pt x="891" y="135"/>
                    <a:pt x="879" y="138"/>
                    <a:pt x="875" y="139"/>
                  </a:cubicBezTo>
                  <a:cubicBezTo>
                    <a:pt x="873" y="136"/>
                    <a:pt x="859" y="142"/>
                    <a:pt x="852" y="142"/>
                  </a:cubicBezTo>
                  <a:cubicBezTo>
                    <a:pt x="852" y="141"/>
                    <a:pt x="852" y="141"/>
                    <a:pt x="852" y="141"/>
                  </a:cubicBezTo>
                  <a:cubicBezTo>
                    <a:pt x="845" y="141"/>
                    <a:pt x="834" y="143"/>
                    <a:pt x="826" y="145"/>
                  </a:cubicBezTo>
                  <a:cubicBezTo>
                    <a:pt x="826" y="146"/>
                    <a:pt x="817" y="154"/>
                    <a:pt x="812" y="159"/>
                  </a:cubicBezTo>
                  <a:cubicBezTo>
                    <a:pt x="826" y="158"/>
                    <a:pt x="818" y="161"/>
                    <a:pt x="820" y="163"/>
                  </a:cubicBezTo>
                  <a:cubicBezTo>
                    <a:pt x="818" y="163"/>
                    <a:pt x="816" y="164"/>
                    <a:pt x="816" y="164"/>
                  </a:cubicBezTo>
                  <a:cubicBezTo>
                    <a:pt x="814" y="165"/>
                    <a:pt x="819" y="165"/>
                    <a:pt x="819" y="166"/>
                  </a:cubicBezTo>
                  <a:cubicBezTo>
                    <a:pt x="834" y="162"/>
                    <a:pt x="849" y="160"/>
                    <a:pt x="854" y="153"/>
                  </a:cubicBezTo>
                  <a:cubicBezTo>
                    <a:pt x="849" y="151"/>
                    <a:pt x="847" y="157"/>
                    <a:pt x="841" y="156"/>
                  </a:cubicBezTo>
                  <a:cubicBezTo>
                    <a:pt x="848" y="151"/>
                    <a:pt x="858" y="150"/>
                    <a:pt x="870" y="149"/>
                  </a:cubicBezTo>
                  <a:cubicBezTo>
                    <a:pt x="875" y="152"/>
                    <a:pt x="875" y="152"/>
                    <a:pt x="875" y="152"/>
                  </a:cubicBezTo>
                  <a:cubicBezTo>
                    <a:pt x="887" y="148"/>
                    <a:pt x="887" y="148"/>
                    <a:pt x="887" y="148"/>
                  </a:cubicBezTo>
                  <a:cubicBezTo>
                    <a:pt x="882" y="151"/>
                    <a:pt x="886" y="154"/>
                    <a:pt x="873" y="156"/>
                  </a:cubicBezTo>
                  <a:cubicBezTo>
                    <a:pt x="875" y="159"/>
                    <a:pt x="886" y="154"/>
                    <a:pt x="894" y="154"/>
                  </a:cubicBezTo>
                  <a:cubicBezTo>
                    <a:pt x="897" y="149"/>
                    <a:pt x="897" y="149"/>
                    <a:pt x="897" y="149"/>
                  </a:cubicBezTo>
                  <a:cubicBezTo>
                    <a:pt x="896" y="151"/>
                    <a:pt x="914" y="150"/>
                    <a:pt x="902" y="155"/>
                  </a:cubicBezTo>
                  <a:cubicBezTo>
                    <a:pt x="882" y="161"/>
                    <a:pt x="882" y="161"/>
                    <a:pt x="882" y="161"/>
                  </a:cubicBezTo>
                  <a:cubicBezTo>
                    <a:pt x="888" y="163"/>
                    <a:pt x="888" y="163"/>
                    <a:pt x="888" y="163"/>
                  </a:cubicBezTo>
                  <a:cubicBezTo>
                    <a:pt x="871" y="166"/>
                    <a:pt x="871" y="166"/>
                    <a:pt x="871" y="166"/>
                  </a:cubicBezTo>
                  <a:cubicBezTo>
                    <a:pt x="875" y="163"/>
                    <a:pt x="875" y="163"/>
                    <a:pt x="875" y="163"/>
                  </a:cubicBezTo>
                  <a:cubicBezTo>
                    <a:pt x="848" y="170"/>
                    <a:pt x="866" y="155"/>
                    <a:pt x="840" y="164"/>
                  </a:cubicBezTo>
                  <a:cubicBezTo>
                    <a:pt x="832" y="171"/>
                    <a:pt x="823" y="173"/>
                    <a:pt x="806" y="174"/>
                  </a:cubicBezTo>
                  <a:cubicBezTo>
                    <a:pt x="818" y="171"/>
                    <a:pt x="807" y="170"/>
                    <a:pt x="811" y="167"/>
                  </a:cubicBezTo>
                  <a:cubicBezTo>
                    <a:pt x="799" y="166"/>
                    <a:pt x="795" y="171"/>
                    <a:pt x="789" y="174"/>
                  </a:cubicBezTo>
                  <a:cubicBezTo>
                    <a:pt x="786" y="172"/>
                    <a:pt x="783" y="170"/>
                    <a:pt x="794" y="169"/>
                  </a:cubicBezTo>
                  <a:cubicBezTo>
                    <a:pt x="794" y="163"/>
                    <a:pt x="780" y="172"/>
                    <a:pt x="778" y="167"/>
                  </a:cubicBezTo>
                  <a:cubicBezTo>
                    <a:pt x="769" y="168"/>
                    <a:pt x="763" y="171"/>
                    <a:pt x="758" y="174"/>
                  </a:cubicBezTo>
                  <a:cubicBezTo>
                    <a:pt x="751" y="178"/>
                    <a:pt x="751" y="178"/>
                    <a:pt x="751" y="178"/>
                  </a:cubicBezTo>
                  <a:cubicBezTo>
                    <a:pt x="745" y="182"/>
                    <a:pt x="745" y="182"/>
                    <a:pt x="745" y="182"/>
                  </a:cubicBezTo>
                  <a:cubicBezTo>
                    <a:pt x="737" y="187"/>
                    <a:pt x="728" y="192"/>
                    <a:pt x="706" y="191"/>
                  </a:cubicBezTo>
                  <a:cubicBezTo>
                    <a:pt x="707" y="189"/>
                    <a:pt x="707" y="189"/>
                    <a:pt x="707" y="189"/>
                  </a:cubicBezTo>
                  <a:cubicBezTo>
                    <a:pt x="680" y="196"/>
                    <a:pt x="664" y="196"/>
                    <a:pt x="641" y="202"/>
                  </a:cubicBezTo>
                  <a:cubicBezTo>
                    <a:pt x="634" y="201"/>
                    <a:pt x="627" y="200"/>
                    <a:pt x="621" y="200"/>
                  </a:cubicBezTo>
                  <a:cubicBezTo>
                    <a:pt x="625" y="198"/>
                    <a:pt x="635" y="191"/>
                    <a:pt x="629" y="189"/>
                  </a:cubicBezTo>
                  <a:cubicBezTo>
                    <a:pt x="640" y="194"/>
                    <a:pt x="649" y="190"/>
                    <a:pt x="660" y="191"/>
                  </a:cubicBezTo>
                  <a:cubicBezTo>
                    <a:pt x="660" y="189"/>
                    <a:pt x="656" y="189"/>
                    <a:pt x="654" y="188"/>
                  </a:cubicBezTo>
                  <a:cubicBezTo>
                    <a:pt x="660" y="187"/>
                    <a:pt x="664" y="190"/>
                    <a:pt x="672" y="187"/>
                  </a:cubicBezTo>
                  <a:cubicBezTo>
                    <a:pt x="671" y="186"/>
                    <a:pt x="662" y="186"/>
                    <a:pt x="669" y="184"/>
                  </a:cubicBezTo>
                  <a:cubicBezTo>
                    <a:pt x="680" y="186"/>
                    <a:pt x="680" y="186"/>
                    <a:pt x="680" y="186"/>
                  </a:cubicBezTo>
                  <a:cubicBezTo>
                    <a:pt x="695" y="182"/>
                    <a:pt x="686" y="176"/>
                    <a:pt x="704" y="175"/>
                  </a:cubicBezTo>
                  <a:cubicBezTo>
                    <a:pt x="702" y="179"/>
                    <a:pt x="696" y="184"/>
                    <a:pt x="689" y="186"/>
                  </a:cubicBezTo>
                  <a:cubicBezTo>
                    <a:pt x="697" y="186"/>
                    <a:pt x="678" y="190"/>
                    <a:pt x="686" y="191"/>
                  </a:cubicBezTo>
                  <a:cubicBezTo>
                    <a:pt x="697" y="184"/>
                    <a:pt x="703" y="187"/>
                    <a:pt x="719" y="182"/>
                  </a:cubicBezTo>
                  <a:cubicBezTo>
                    <a:pt x="717" y="183"/>
                    <a:pt x="716" y="184"/>
                    <a:pt x="713" y="185"/>
                  </a:cubicBezTo>
                  <a:cubicBezTo>
                    <a:pt x="736" y="183"/>
                    <a:pt x="736" y="183"/>
                    <a:pt x="736" y="183"/>
                  </a:cubicBezTo>
                  <a:cubicBezTo>
                    <a:pt x="730" y="181"/>
                    <a:pt x="755" y="176"/>
                    <a:pt x="753" y="172"/>
                  </a:cubicBezTo>
                  <a:cubicBezTo>
                    <a:pt x="744" y="173"/>
                    <a:pt x="744" y="173"/>
                    <a:pt x="744" y="173"/>
                  </a:cubicBezTo>
                  <a:cubicBezTo>
                    <a:pt x="738" y="174"/>
                    <a:pt x="738" y="174"/>
                    <a:pt x="738" y="174"/>
                  </a:cubicBezTo>
                  <a:cubicBezTo>
                    <a:pt x="735" y="175"/>
                    <a:pt x="733" y="175"/>
                    <a:pt x="730" y="176"/>
                  </a:cubicBezTo>
                  <a:cubicBezTo>
                    <a:pt x="725" y="176"/>
                    <a:pt x="720" y="177"/>
                    <a:pt x="706" y="178"/>
                  </a:cubicBezTo>
                  <a:cubicBezTo>
                    <a:pt x="714" y="176"/>
                    <a:pt x="723" y="170"/>
                    <a:pt x="727" y="165"/>
                  </a:cubicBezTo>
                  <a:cubicBezTo>
                    <a:pt x="728" y="165"/>
                    <a:pt x="728" y="165"/>
                    <a:pt x="729" y="165"/>
                  </a:cubicBezTo>
                  <a:cubicBezTo>
                    <a:pt x="733" y="160"/>
                    <a:pt x="728" y="160"/>
                    <a:pt x="727" y="152"/>
                  </a:cubicBezTo>
                  <a:cubicBezTo>
                    <a:pt x="715" y="160"/>
                    <a:pt x="706" y="157"/>
                    <a:pt x="692" y="162"/>
                  </a:cubicBezTo>
                  <a:cubicBezTo>
                    <a:pt x="689" y="167"/>
                    <a:pt x="701" y="166"/>
                    <a:pt x="708" y="164"/>
                  </a:cubicBezTo>
                  <a:cubicBezTo>
                    <a:pt x="696" y="169"/>
                    <a:pt x="696" y="169"/>
                    <a:pt x="696" y="169"/>
                  </a:cubicBezTo>
                  <a:cubicBezTo>
                    <a:pt x="698" y="166"/>
                    <a:pt x="698" y="166"/>
                    <a:pt x="698" y="166"/>
                  </a:cubicBezTo>
                  <a:cubicBezTo>
                    <a:pt x="665" y="170"/>
                    <a:pt x="665" y="170"/>
                    <a:pt x="665" y="170"/>
                  </a:cubicBezTo>
                  <a:cubicBezTo>
                    <a:pt x="671" y="169"/>
                    <a:pt x="673" y="166"/>
                    <a:pt x="676" y="164"/>
                  </a:cubicBezTo>
                  <a:cubicBezTo>
                    <a:pt x="671" y="164"/>
                    <a:pt x="667" y="164"/>
                    <a:pt x="662" y="164"/>
                  </a:cubicBezTo>
                  <a:cubicBezTo>
                    <a:pt x="664" y="167"/>
                    <a:pt x="664" y="170"/>
                    <a:pt x="660" y="171"/>
                  </a:cubicBezTo>
                  <a:cubicBezTo>
                    <a:pt x="639" y="173"/>
                    <a:pt x="627" y="172"/>
                    <a:pt x="618" y="169"/>
                  </a:cubicBezTo>
                  <a:cubicBezTo>
                    <a:pt x="616" y="170"/>
                    <a:pt x="616" y="170"/>
                    <a:pt x="616" y="170"/>
                  </a:cubicBezTo>
                  <a:cubicBezTo>
                    <a:pt x="620" y="173"/>
                    <a:pt x="603" y="180"/>
                    <a:pt x="598" y="186"/>
                  </a:cubicBezTo>
                  <a:cubicBezTo>
                    <a:pt x="597" y="182"/>
                    <a:pt x="587" y="186"/>
                    <a:pt x="581" y="186"/>
                  </a:cubicBezTo>
                  <a:cubicBezTo>
                    <a:pt x="579" y="191"/>
                    <a:pt x="585" y="196"/>
                    <a:pt x="592" y="199"/>
                  </a:cubicBezTo>
                  <a:cubicBezTo>
                    <a:pt x="604" y="191"/>
                    <a:pt x="599" y="192"/>
                    <a:pt x="603" y="185"/>
                  </a:cubicBezTo>
                  <a:cubicBezTo>
                    <a:pt x="610" y="182"/>
                    <a:pt x="617" y="179"/>
                    <a:pt x="625" y="176"/>
                  </a:cubicBezTo>
                  <a:cubicBezTo>
                    <a:pt x="620" y="181"/>
                    <a:pt x="620" y="181"/>
                    <a:pt x="620" y="181"/>
                  </a:cubicBezTo>
                  <a:cubicBezTo>
                    <a:pt x="632" y="180"/>
                    <a:pt x="642" y="173"/>
                    <a:pt x="642" y="178"/>
                  </a:cubicBezTo>
                  <a:cubicBezTo>
                    <a:pt x="636" y="183"/>
                    <a:pt x="626" y="182"/>
                    <a:pt x="621" y="187"/>
                  </a:cubicBezTo>
                  <a:cubicBezTo>
                    <a:pt x="629" y="187"/>
                    <a:pt x="629" y="187"/>
                    <a:pt x="629" y="187"/>
                  </a:cubicBezTo>
                  <a:cubicBezTo>
                    <a:pt x="617" y="195"/>
                    <a:pt x="621" y="184"/>
                    <a:pt x="607" y="191"/>
                  </a:cubicBezTo>
                  <a:cubicBezTo>
                    <a:pt x="613" y="194"/>
                    <a:pt x="605" y="191"/>
                    <a:pt x="600" y="196"/>
                  </a:cubicBezTo>
                  <a:cubicBezTo>
                    <a:pt x="605" y="197"/>
                    <a:pt x="626" y="188"/>
                    <a:pt x="623" y="197"/>
                  </a:cubicBezTo>
                  <a:cubicBezTo>
                    <a:pt x="616" y="201"/>
                    <a:pt x="595" y="194"/>
                    <a:pt x="586" y="204"/>
                  </a:cubicBezTo>
                  <a:cubicBezTo>
                    <a:pt x="587" y="203"/>
                    <a:pt x="587" y="203"/>
                    <a:pt x="587" y="203"/>
                  </a:cubicBezTo>
                  <a:cubicBezTo>
                    <a:pt x="572" y="206"/>
                    <a:pt x="568" y="212"/>
                    <a:pt x="564" y="216"/>
                  </a:cubicBezTo>
                  <a:cubicBezTo>
                    <a:pt x="558" y="216"/>
                    <a:pt x="551" y="222"/>
                    <a:pt x="546" y="224"/>
                  </a:cubicBezTo>
                  <a:cubicBezTo>
                    <a:pt x="545" y="222"/>
                    <a:pt x="545" y="222"/>
                    <a:pt x="545" y="222"/>
                  </a:cubicBezTo>
                  <a:cubicBezTo>
                    <a:pt x="543" y="224"/>
                    <a:pt x="540" y="225"/>
                    <a:pt x="538" y="227"/>
                  </a:cubicBezTo>
                  <a:cubicBezTo>
                    <a:pt x="540" y="222"/>
                    <a:pt x="547" y="223"/>
                    <a:pt x="554" y="219"/>
                  </a:cubicBezTo>
                  <a:cubicBezTo>
                    <a:pt x="551" y="216"/>
                    <a:pt x="551" y="216"/>
                    <a:pt x="551" y="216"/>
                  </a:cubicBezTo>
                  <a:cubicBezTo>
                    <a:pt x="561" y="217"/>
                    <a:pt x="565" y="209"/>
                    <a:pt x="571" y="203"/>
                  </a:cubicBezTo>
                  <a:cubicBezTo>
                    <a:pt x="566" y="206"/>
                    <a:pt x="559" y="208"/>
                    <a:pt x="553" y="211"/>
                  </a:cubicBezTo>
                  <a:cubicBezTo>
                    <a:pt x="547" y="214"/>
                    <a:pt x="543" y="216"/>
                    <a:pt x="543" y="220"/>
                  </a:cubicBezTo>
                  <a:cubicBezTo>
                    <a:pt x="536" y="219"/>
                    <a:pt x="536" y="219"/>
                    <a:pt x="536" y="219"/>
                  </a:cubicBezTo>
                  <a:cubicBezTo>
                    <a:pt x="536" y="220"/>
                    <a:pt x="535" y="221"/>
                    <a:pt x="535" y="222"/>
                  </a:cubicBezTo>
                  <a:cubicBezTo>
                    <a:pt x="529" y="221"/>
                    <a:pt x="531" y="215"/>
                    <a:pt x="539" y="210"/>
                  </a:cubicBezTo>
                  <a:cubicBezTo>
                    <a:pt x="541" y="211"/>
                    <a:pt x="542" y="211"/>
                    <a:pt x="541" y="212"/>
                  </a:cubicBezTo>
                  <a:cubicBezTo>
                    <a:pt x="545" y="208"/>
                    <a:pt x="547" y="204"/>
                    <a:pt x="558" y="201"/>
                  </a:cubicBezTo>
                  <a:cubicBezTo>
                    <a:pt x="553" y="205"/>
                    <a:pt x="553" y="205"/>
                    <a:pt x="553" y="205"/>
                  </a:cubicBezTo>
                  <a:cubicBezTo>
                    <a:pt x="566" y="201"/>
                    <a:pt x="577" y="196"/>
                    <a:pt x="581" y="191"/>
                  </a:cubicBezTo>
                  <a:cubicBezTo>
                    <a:pt x="561" y="195"/>
                    <a:pt x="542" y="201"/>
                    <a:pt x="527" y="209"/>
                  </a:cubicBezTo>
                  <a:cubicBezTo>
                    <a:pt x="526" y="219"/>
                    <a:pt x="524" y="226"/>
                    <a:pt x="527" y="234"/>
                  </a:cubicBezTo>
                  <a:cubicBezTo>
                    <a:pt x="524" y="237"/>
                    <a:pt x="524" y="237"/>
                    <a:pt x="524" y="237"/>
                  </a:cubicBezTo>
                  <a:cubicBezTo>
                    <a:pt x="514" y="164"/>
                    <a:pt x="514" y="164"/>
                    <a:pt x="514" y="164"/>
                  </a:cubicBezTo>
                  <a:cubicBezTo>
                    <a:pt x="517" y="160"/>
                    <a:pt x="521" y="155"/>
                    <a:pt x="525" y="147"/>
                  </a:cubicBezTo>
                  <a:cubicBezTo>
                    <a:pt x="525" y="146"/>
                    <a:pt x="526" y="145"/>
                    <a:pt x="526" y="144"/>
                  </a:cubicBezTo>
                  <a:cubicBezTo>
                    <a:pt x="526" y="143"/>
                    <a:pt x="526" y="143"/>
                    <a:pt x="526" y="143"/>
                  </a:cubicBezTo>
                  <a:cubicBezTo>
                    <a:pt x="526" y="143"/>
                    <a:pt x="526" y="143"/>
                    <a:pt x="526" y="143"/>
                  </a:cubicBezTo>
                  <a:cubicBezTo>
                    <a:pt x="526" y="143"/>
                    <a:pt x="526" y="143"/>
                    <a:pt x="526" y="143"/>
                  </a:cubicBezTo>
                  <a:cubicBezTo>
                    <a:pt x="526" y="143"/>
                    <a:pt x="526" y="143"/>
                    <a:pt x="526" y="143"/>
                  </a:cubicBezTo>
                  <a:cubicBezTo>
                    <a:pt x="527" y="143"/>
                    <a:pt x="527" y="143"/>
                    <a:pt x="527" y="143"/>
                  </a:cubicBezTo>
                  <a:cubicBezTo>
                    <a:pt x="527" y="143"/>
                    <a:pt x="527" y="144"/>
                    <a:pt x="528" y="144"/>
                  </a:cubicBezTo>
                  <a:cubicBezTo>
                    <a:pt x="530" y="145"/>
                    <a:pt x="534" y="146"/>
                    <a:pt x="537" y="148"/>
                  </a:cubicBezTo>
                  <a:cubicBezTo>
                    <a:pt x="536" y="149"/>
                    <a:pt x="536" y="149"/>
                    <a:pt x="536" y="149"/>
                  </a:cubicBezTo>
                  <a:cubicBezTo>
                    <a:pt x="539" y="151"/>
                    <a:pt x="543" y="151"/>
                    <a:pt x="547" y="150"/>
                  </a:cubicBezTo>
                  <a:cubicBezTo>
                    <a:pt x="552" y="153"/>
                    <a:pt x="543" y="154"/>
                    <a:pt x="547" y="156"/>
                  </a:cubicBezTo>
                  <a:cubicBezTo>
                    <a:pt x="552" y="155"/>
                    <a:pt x="558" y="155"/>
                    <a:pt x="563" y="154"/>
                  </a:cubicBezTo>
                  <a:cubicBezTo>
                    <a:pt x="562" y="158"/>
                    <a:pt x="548" y="157"/>
                    <a:pt x="542" y="156"/>
                  </a:cubicBezTo>
                  <a:cubicBezTo>
                    <a:pt x="543" y="156"/>
                    <a:pt x="545" y="156"/>
                    <a:pt x="545" y="155"/>
                  </a:cubicBezTo>
                  <a:cubicBezTo>
                    <a:pt x="541" y="154"/>
                    <a:pt x="536" y="155"/>
                    <a:pt x="532" y="155"/>
                  </a:cubicBezTo>
                  <a:cubicBezTo>
                    <a:pt x="528" y="155"/>
                    <a:pt x="526" y="154"/>
                    <a:pt x="526" y="151"/>
                  </a:cubicBezTo>
                  <a:cubicBezTo>
                    <a:pt x="525" y="151"/>
                    <a:pt x="526" y="151"/>
                    <a:pt x="526" y="150"/>
                  </a:cubicBezTo>
                  <a:cubicBezTo>
                    <a:pt x="527" y="149"/>
                    <a:pt x="527" y="149"/>
                    <a:pt x="527" y="148"/>
                  </a:cubicBezTo>
                  <a:cubicBezTo>
                    <a:pt x="527" y="148"/>
                    <a:pt x="526" y="147"/>
                    <a:pt x="525" y="147"/>
                  </a:cubicBezTo>
                  <a:cubicBezTo>
                    <a:pt x="525" y="146"/>
                    <a:pt x="525" y="146"/>
                    <a:pt x="525" y="146"/>
                  </a:cubicBezTo>
                  <a:cubicBezTo>
                    <a:pt x="525" y="146"/>
                    <a:pt x="525" y="146"/>
                    <a:pt x="525" y="146"/>
                  </a:cubicBezTo>
                  <a:cubicBezTo>
                    <a:pt x="525" y="146"/>
                    <a:pt x="525" y="146"/>
                    <a:pt x="525" y="146"/>
                  </a:cubicBezTo>
                  <a:cubicBezTo>
                    <a:pt x="524" y="148"/>
                    <a:pt x="524" y="148"/>
                    <a:pt x="524" y="148"/>
                  </a:cubicBezTo>
                  <a:cubicBezTo>
                    <a:pt x="524" y="149"/>
                    <a:pt x="523" y="150"/>
                    <a:pt x="523" y="151"/>
                  </a:cubicBezTo>
                  <a:cubicBezTo>
                    <a:pt x="522" y="153"/>
                    <a:pt x="521" y="154"/>
                    <a:pt x="520" y="155"/>
                  </a:cubicBezTo>
                  <a:cubicBezTo>
                    <a:pt x="518" y="158"/>
                    <a:pt x="518" y="158"/>
                    <a:pt x="518" y="158"/>
                  </a:cubicBezTo>
                  <a:cubicBezTo>
                    <a:pt x="517" y="159"/>
                    <a:pt x="517" y="160"/>
                    <a:pt x="516" y="161"/>
                  </a:cubicBezTo>
                  <a:cubicBezTo>
                    <a:pt x="515" y="162"/>
                    <a:pt x="515" y="162"/>
                    <a:pt x="515" y="162"/>
                  </a:cubicBezTo>
                  <a:cubicBezTo>
                    <a:pt x="515" y="163"/>
                    <a:pt x="514" y="164"/>
                    <a:pt x="514" y="164"/>
                  </a:cubicBezTo>
                  <a:cubicBezTo>
                    <a:pt x="520" y="231"/>
                    <a:pt x="520" y="231"/>
                    <a:pt x="520" y="231"/>
                  </a:cubicBezTo>
                  <a:cubicBezTo>
                    <a:pt x="520" y="231"/>
                    <a:pt x="520" y="231"/>
                    <a:pt x="520" y="231"/>
                  </a:cubicBezTo>
                  <a:cubicBezTo>
                    <a:pt x="520" y="231"/>
                    <a:pt x="520" y="231"/>
                    <a:pt x="520" y="231"/>
                  </a:cubicBezTo>
                  <a:cubicBezTo>
                    <a:pt x="514" y="164"/>
                    <a:pt x="514" y="164"/>
                    <a:pt x="514" y="164"/>
                  </a:cubicBezTo>
                  <a:cubicBezTo>
                    <a:pt x="514" y="163"/>
                    <a:pt x="515" y="162"/>
                    <a:pt x="517" y="160"/>
                  </a:cubicBezTo>
                  <a:cubicBezTo>
                    <a:pt x="518" y="159"/>
                    <a:pt x="518" y="158"/>
                    <a:pt x="519" y="156"/>
                  </a:cubicBezTo>
                  <a:cubicBezTo>
                    <a:pt x="520" y="156"/>
                    <a:pt x="520" y="155"/>
                    <a:pt x="521" y="154"/>
                  </a:cubicBezTo>
                  <a:cubicBezTo>
                    <a:pt x="521" y="153"/>
                    <a:pt x="521" y="153"/>
                    <a:pt x="521" y="153"/>
                  </a:cubicBezTo>
                  <a:cubicBezTo>
                    <a:pt x="522" y="153"/>
                    <a:pt x="522" y="153"/>
                    <a:pt x="522" y="153"/>
                  </a:cubicBezTo>
                  <a:cubicBezTo>
                    <a:pt x="522" y="153"/>
                    <a:pt x="522" y="153"/>
                    <a:pt x="522" y="153"/>
                  </a:cubicBezTo>
                  <a:cubicBezTo>
                    <a:pt x="521" y="153"/>
                    <a:pt x="522" y="154"/>
                    <a:pt x="521" y="155"/>
                  </a:cubicBezTo>
                  <a:cubicBezTo>
                    <a:pt x="521" y="155"/>
                    <a:pt x="523" y="155"/>
                    <a:pt x="524" y="155"/>
                  </a:cubicBezTo>
                  <a:cubicBezTo>
                    <a:pt x="526" y="155"/>
                    <a:pt x="527" y="155"/>
                    <a:pt x="530" y="157"/>
                  </a:cubicBezTo>
                  <a:cubicBezTo>
                    <a:pt x="525" y="156"/>
                    <a:pt x="519" y="159"/>
                    <a:pt x="520" y="155"/>
                  </a:cubicBezTo>
                  <a:cubicBezTo>
                    <a:pt x="520" y="156"/>
                    <a:pt x="520" y="156"/>
                    <a:pt x="520" y="156"/>
                  </a:cubicBezTo>
                  <a:cubicBezTo>
                    <a:pt x="518" y="159"/>
                    <a:pt x="518" y="159"/>
                    <a:pt x="518" y="159"/>
                  </a:cubicBezTo>
                  <a:cubicBezTo>
                    <a:pt x="516" y="161"/>
                    <a:pt x="515" y="163"/>
                    <a:pt x="514" y="164"/>
                  </a:cubicBezTo>
                  <a:cubicBezTo>
                    <a:pt x="515" y="223"/>
                    <a:pt x="515" y="223"/>
                    <a:pt x="515" y="223"/>
                  </a:cubicBezTo>
                  <a:cubicBezTo>
                    <a:pt x="515" y="218"/>
                    <a:pt x="513" y="215"/>
                    <a:pt x="509" y="215"/>
                  </a:cubicBezTo>
                  <a:cubicBezTo>
                    <a:pt x="512" y="166"/>
                    <a:pt x="512" y="166"/>
                    <a:pt x="512" y="166"/>
                  </a:cubicBezTo>
                  <a:cubicBezTo>
                    <a:pt x="512" y="167"/>
                    <a:pt x="512" y="167"/>
                    <a:pt x="512" y="167"/>
                  </a:cubicBezTo>
                  <a:cubicBezTo>
                    <a:pt x="512" y="166"/>
                    <a:pt x="514" y="166"/>
                    <a:pt x="517" y="166"/>
                  </a:cubicBezTo>
                  <a:cubicBezTo>
                    <a:pt x="518" y="166"/>
                    <a:pt x="519" y="166"/>
                    <a:pt x="519" y="165"/>
                  </a:cubicBezTo>
                  <a:cubicBezTo>
                    <a:pt x="520" y="164"/>
                    <a:pt x="519" y="163"/>
                    <a:pt x="518" y="161"/>
                  </a:cubicBezTo>
                  <a:cubicBezTo>
                    <a:pt x="520" y="160"/>
                    <a:pt x="523" y="160"/>
                    <a:pt x="527" y="161"/>
                  </a:cubicBezTo>
                  <a:cubicBezTo>
                    <a:pt x="532" y="161"/>
                    <a:pt x="537" y="161"/>
                    <a:pt x="542" y="160"/>
                  </a:cubicBezTo>
                  <a:cubicBezTo>
                    <a:pt x="542" y="161"/>
                    <a:pt x="542" y="161"/>
                    <a:pt x="542" y="161"/>
                  </a:cubicBezTo>
                  <a:cubicBezTo>
                    <a:pt x="546" y="161"/>
                    <a:pt x="550" y="161"/>
                    <a:pt x="554" y="161"/>
                  </a:cubicBezTo>
                  <a:cubicBezTo>
                    <a:pt x="552" y="162"/>
                    <a:pt x="548" y="163"/>
                    <a:pt x="548" y="165"/>
                  </a:cubicBezTo>
                  <a:cubicBezTo>
                    <a:pt x="554" y="163"/>
                    <a:pt x="560" y="162"/>
                    <a:pt x="566" y="160"/>
                  </a:cubicBezTo>
                  <a:cubicBezTo>
                    <a:pt x="556" y="164"/>
                    <a:pt x="573" y="163"/>
                    <a:pt x="578" y="164"/>
                  </a:cubicBezTo>
                  <a:cubicBezTo>
                    <a:pt x="580" y="161"/>
                    <a:pt x="587" y="159"/>
                    <a:pt x="580" y="157"/>
                  </a:cubicBezTo>
                  <a:cubicBezTo>
                    <a:pt x="572" y="155"/>
                    <a:pt x="575" y="159"/>
                    <a:pt x="568" y="159"/>
                  </a:cubicBezTo>
                  <a:cubicBezTo>
                    <a:pt x="578" y="154"/>
                    <a:pt x="578" y="154"/>
                    <a:pt x="578" y="154"/>
                  </a:cubicBezTo>
                  <a:cubicBezTo>
                    <a:pt x="579" y="154"/>
                    <a:pt x="579" y="154"/>
                    <a:pt x="579" y="154"/>
                  </a:cubicBezTo>
                  <a:cubicBezTo>
                    <a:pt x="585" y="150"/>
                    <a:pt x="585" y="150"/>
                    <a:pt x="585" y="150"/>
                  </a:cubicBezTo>
                  <a:cubicBezTo>
                    <a:pt x="599" y="150"/>
                    <a:pt x="579" y="160"/>
                    <a:pt x="597" y="155"/>
                  </a:cubicBezTo>
                  <a:cubicBezTo>
                    <a:pt x="595" y="150"/>
                    <a:pt x="595" y="150"/>
                    <a:pt x="595" y="150"/>
                  </a:cubicBezTo>
                  <a:cubicBezTo>
                    <a:pt x="615" y="150"/>
                    <a:pt x="644" y="153"/>
                    <a:pt x="660" y="149"/>
                  </a:cubicBezTo>
                  <a:cubicBezTo>
                    <a:pt x="656" y="153"/>
                    <a:pt x="654" y="158"/>
                    <a:pt x="661" y="161"/>
                  </a:cubicBezTo>
                  <a:cubicBezTo>
                    <a:pt x="654" y="161"/>
                    <a:pt x="640" y="162"/>
                    <a:pt x="631" y="163"/>
                  </a:cubicBezTo>
                  <a:cubicBezTo>
                    <a:pt x="629" y="162"/>
                    <a:pt x="642" y="156"/>
                    <a:pt x="653" y="156"/>
                  </a:cubicBezTo>
                  <a:cubicBezTo>
                    <a:pt x="647" y="147"/>
                    <a:pt x="627" y="164"/>
                    <a:pt x="625" y="154"/>
                  </a:cubicBezTo>
                  <a:cubicBezTo>
                    <a:pt x="612" y="154"/>
                    <a:pt x="607" y="156"/>
                    <a:pt x="603" y="158"/>
                  </a:cubicBezTo>
                  <a:cubicBezTo>
                    <a:pt x="598" y="161"/>
                    <a:pt x="595" y="162"/>
                    <a:pt x="584" y="160"/>
                  </a:cubicBezTo>
                  <a:cubicBezTo>
                    <a:pt x="584" y="164"/>
                    <a:pt x="578" y="162"/>
                    <a:pt x="577" y="166"/>
                  </a:cubicBezTo>
                  <a:cubicBezTo>
                    <a:pt x="583" y="173"/>
                    <a:pt x="606" y="165"/>
                    <a:pt x="620" y="166"/>
                  </a:cubicBezTo>
                  <a:cubicBezTo>
                    <a:pt x="619" y="167"/>
                    <a:pt x="616" y="167"/>
                    <a:pt x="616" y="168"/>
                  </a:cubicBezTo>
                  <a:cubicBezTo>
                    <a:pt x="626" y="169"/>
                    <a:pt x="631" y="167"/>
                    <a:pt x="638" y="165"/>
                  </a:cubicBezTo>
                  <a:cubicBezTo>
                    <a:pt x="637" y="165"/>
                    <a:pt x="637" y="165"/>
                    <a:pt x="637" y="165"/>
                  </a:cubicBezTo>
                  <a:cubicBezTo>
                    <a:pt x="649" y="160"/>
                    <a:pt x="645" y="167"/>
                    <a:pt x="653" y="168"/>
                  </a:cubicBezTo>
                  <a:cubicBezTo>
                    <a:pt x="656" y="168"/>
                    <a:pt x="667" y="168"/>
                    <a:pt x="665" y="165"/>
                  </a:cubicBezTo>
                  <a:cubicBezTo>
                    <a:pt x="679" y="168"/>
                    <a:pt x="679" y="168"/>
                    <a:pt x="679" y="168"/>
                  </a:cubicBezTo>
                  <a:cubicBezTo>
                    <a:pt x="678" y="163"/>
                    <a:pt x="678" y="163"/>
                    <a:pt x="678" y="163"/>
                  </a:cubicBezTo>
                  <a:cubicBezTo>
                    <a:pt x="686" y="162"/>
                    <a:pt x="688" y="165"/>
                    <a:pt x="696" y="162"/>
                  </a:cubicBezTo>
                  <a:cubicBezTo>
                    <a:pt x="696" y="158"/>
                    <a:pt x="696" y="158"/>
                    <a:pt x="696" y="158"/>
                  </a:cubicBezTo>
                  <a:cubicBezTo>
                    <a:pt x="689" y="158"/>
                    <a:pt x="682" y="158"/>
                    <a:pt x="675" y="158"/>
                  </a:cubicBezTo>
                  <a:cubicBezTo>
                    <a:pt x="685" y="155"/>
                    <a:pt x="678" y="153"/>
                    <a:pt x="689" y="152"/>
                  </a:cubicBezTo>
                  <a:cubicBezTo>
                    <a:pt x="676" y="157"/>
                    <a:pt x="698" y="153"/>
                    <a:pt x="700" y="157"/>
                  </a:cubicBezTo>
                  <a:cubicBezTo>
                    <a:pt x="703" y="156"/>
                    <a:pt x="706" y="155"/>
                    <a:pt x="709" y="155"/>
                  </a:cubicBezTo>
                  <a:cubicBezTo>
                    <a:pt x="707" y="156"/>
                    <a:pt x="707" y="156"/>
                    <a:pt x="707" y="156"/>
                  </a:cubicBezTo>
                  <a:cubicBezTo>
                    <a:pt x="715" y="158"/>
                    <a:pt x="715" y="154"/>
                    <a:pt x="723" y="155"/>
                  </a:cubicBezTo>
                  <a:cubicBezTo>
                    <a:pt x="717" y="153"/>
                    <a:pt x="717" y="153"/>
                    <a:pt x="717" y="153"/>
                  </a:cubicBezTo>
                  <a:cubicBezTo>
                    <a:pt x="715" y="152"/>
                    <a:pt x="713" y="152"/>
                    <a:pt x="711" y="151"/>
                  </a:cubicBezTo>
                  <a:cubicBezTo>
                    <a:pt x="706" y="151"/>
                    <a:pt x="701" y="151"/>
                    <a:pt x="695" y="153"/>
                  </a:cubicBezTo>
                  <a:cubicBezTo>
                    <a:pt x="699" y="151"/>
                    <a:pt x="706" y="150"/>
                    <a:pt x="713" y="149"/>
                  </a:cubicBezTo>
                  <a:cubicBezTo>
                    <a:pt x="718" y="148"/>
                    <a:pt x="723" y="147"/>
                    <a:pt x="725" y="147"/>
                  </a:cubicBezTo>
                  <a:cubicBezTo>
                    <a:pt x="733" y="145"/>
                    <a:pt x="739" y="148"/>
                    <a:pt x="747" y="149"/>
                  </a:cubicBezTo>
                  <a:cubicBezTo>
                    <a:pt x="732" y="151"/>
                    <a:pt x="752" y="161"/>
                    <a:pt x="722" y="159"/>
                  </a:cubicBezTo>
                  <a:cubicBezTo>
                    <a:pt x="723" y="158"/>
                    <a:pt x="725" y="158"/>
                    <a:pt x="726" y="159"/>
                  </a:cubicBezTo>
                  <a:cubicBezTo>
                    <a:pt x="724" y="156"/>
                    <a:pt x="720" y="156"/>
                    <a:pt x="715" y="157"/>
                  </a:cubicBezTo>
                  <a:cubicBezTo>
                    <a:pt x="711" y="158"/>
                    <a:pt x="711" y="158"/>
                    <a:pt x="711" y="158"/>
                  </a:cubicBezTo>
                  <a:cubicBezTo>
                    <a:pt x="710" y="158"/>
                    <a:pt x="708" y="159"/>
                    <a:pt x="707" y="159"/>
                  </a:cubicBezTo>
                  <a:cubicBezTo>
                    <a:pt x="704" y="160"/>
                    <a:pt x="702" y="161"/>
                    <a:pt x="700" y="161"/>
                  </a:cubicBezTo>
                  <a:cubicBezTo>
                    <a:pt x="702" y="165"/>
                    <a:pt x="694" y="166"/>
                    <a:pt x="707" y="167"/>
                  </a:cubicBezTo>
                  <a:cubicBezTo>
                    <a:pt x="705" y="166"/>
                    <a:pt x="708" y="164"/>
                    <a:pt x="713" y="163"/>
                  </a:cubicBezTo>
                  <a:cubicBezTo>
                    <a:pt x="717" y="162"/>
                    <a:pt x="723" y="161"/>
                    <a:pt x="729" y="162"/>
                  </a:cubicBezTo>
                  <a:cubicBezTo>
                    <a:pt x="727" y="169"/>
                    <a:pt x="727" y="169"/>
                    <a:pt x="727" y="169"/>
                  </a:cubicBezTo>
                  <a:cubicBezTo>
                    <a:pt x="743" y="169"/>
                    <a:pt x="743" y="169"/>
                    <a:pt x="743" y="169"/>
                  </a:cubicBezTo>
                  <a:cubicBezTo>
                    <a:pt x="742" y="170"/>
                    <a:pt x="742" y="170"/>
                    <a:pt x="742" y="170"/>
                  </a:cubicBezTo>
                  <a:cubicBezTo>
                    <a:pt x="748" y="174"/>
                    <a:pt x="759" y="169"/>
                    <a:pt x="770" y="171"/>
                  </a:cubicBezTo>
                  <a:cubicBezTo>
                    <a:pt x="778" y="168"/>
                    <a:pt x="809" y="169"/>
                    <a:pt x="795" y="163"/>
                  </a:cubicBezTo>
                  <a:cubicBezTo>
                    <a:pt x="805" y="167"/>
                    <a:pt x="814" y="161"/>
                    <a:pt x="825" y="160"/>
                  </a:cubicBezTo>
                  <a:cubicBezTo>
                    <a:pt x="811" y="157"/>
                    <a:pt x="811" y="157"/>
                    <a:pt x="811" y="157"/>
                  </a:cubicBezTo>
                  <a:cubicBezTo>
                    <a:pt x="827" y="152"/>
                    <a:pt x="823" y="155"/>
                    <a:pt x="836" y="148"/>
                  </a:cubicBezTo>
                  <a:cubicBezTo>
                    <a:pt x="837" y="149"/>
                    <a:pt x="840" y="151"/>
                    <a:pt x="837" y="153"/>
                  </a:cubicBezTo>
                  <a:cubicBezTo>
                    <a:pt x="859" y="153"/>
                    <a:pt x="891" y="154"/>
                    <a:pt x="904" y="149"/>
                  </a:cubicBezTo>
                  <a:cubicBezTo>
                    <a:pt x="920" y="150"/>
                    <a:pt x="922" y="157"/>
                    <a:pt x="945" y="155"/>
                  </a:cubicBezTo>
                  <a:cubicBezTo>
                    <a:pt x="950" y="155"/>
                    <a:pt x="941" y="149"/>
                    <a:pt x="956" y="152"/>
                  </a:cubicBezTo>
                  <a:cubicBezTo>
                    <a:pt x="957" y="152"/>
                    <a:pt x="942" y="156"/>
                    <a:pt x="958" y="156"/>
                  </a:cubicBezTo>
                  <a:cubicBezTo>
                    <a:pt x="970" y="152"/>
                    <a:pt x="986" y="161"/>
                    <a:pt x="1002" y="159"/>
                  </a:cubicBezTo>
                  <a:cubicBezTo>
                    <a:pt x="1010" y="162"/>
                    <a:pt x="1024" y="163"/>
                    <a:pt x="1021" y="167"/>
                  </a:cubicBezTo>
                  <a:cubicBezTo>
                    <a:pt x="1008" y="164"/>
                    <a:pt x="989" y="162"/>
                    <a:pt x="986" y="164"/>
                  </a:cubicBezTo>
                  <a:cubicBezTo>
                    <a:pt x="988" y="162"/>
                    <a:pt x="977" y="161"/>
                    <a:pt x="987" y="160"/>
                  </a:cubicBezTo>
                  <a:cubicBezTo>
                    <a:pt x="968" y="155"/>
                    <a:pt x="974" y="161"/>
                    <a:pt x="957" y="158"/>
                  </a:cubicBezTo>
                  <a:cubicBezTo>
                    <a:pt x="956" y="159"/>
                    <a:pt x="966" y="163"/>
                    <a:pt x="969" y="162"/>
                  </a:cubicBezTo>
                  <a:cubicBezTo>
                    <a:pt x="969" y="167"/>
                    <a:pt x="935" y="162"/>
                    <a:pt x="950" y="170"/>
                  </a:cubicBezTo>
                  <a:cubicBezTo>
                    <a:pt x="968" y="171"/>
                    <a:pt x="975" y="160"/>
                    <a:pt x="990" y="168"/>
                  </a:cubicBezTo>
                  <a:cubicBezTo>
                    <a:pt x="984" y="170"/>
                    <a:pt x="974" y="167"/>
                    <a:pt x="965" y="172"/>
                  </a:cubicBezTo>
                  <a:cubicBezTo>
                    <a:pt x="978" y="175"/>
                    <a:pt x="978" y="175"/>
                    <a:pt x="978" y="175"/>
                  </a:cubicBezTo>
                  <a:cubicBezTo>
                    <a:pt x="988" y="172"/>
                    <a:pt x="988" y="172"/>
                    <a:pt x="988" y="172"/>
                  </a:cubicBezTo>
                  <a:cubicBezTo>
                    <a:pt x="987" y="173"/>
                    <a:pt x="987" y="173"/>
                    <a:pt x="987" y="173"/>
                  </a:cubicBezTo>
                  <a:cubicBezTo>
                    <a:pt x="999" y="177"/>
                    <a:pt x="1004" y="176"/>
                    <a:pt x="1009" y="174"/>
                  </a:cubicBezTo>
                  <a:cubicBezTo>
                    <a:pt x="1015" y="173"/>
                    <a:pt x="1020" y="170"/>
                    <a:pt x="1031" y="171"/>
                  </a:cubicBezTo>
                  <a:cubicBezTo>
                    <a:pt x="1019" y="165"/>
                    <a:pt x="1036" y="162"/>
                    <a:pt x="1027" y="158"/>
                  </a:cubicBezTo>
                  <a:cubicBezTo>
                    <a:pt x="1041" y="159"/>
                    <a:pt x="1052" y="163"/>
                    <a:pt x="1051" y="168"/>
                  </a:cubicBezTo>
                  <a:cubicBezTo>
                    <a:pt x="1037" y="167"/>
                    <a:pt x="1036" y="169"/>
                    <a:pt x="1036" y="170"/>
                  </a:cubicBezTo>
                  <a:cubicBezTo>
                    <a:pt x="1035" y="172"/>
                    <a:pt x="1035" y="173"/>
                    <a:pt x="1022" y="174"/>
                  </a:cubicBezTo>
                  <a:cubicBezTo>
                    <a:pt x="1026" y="177"/>
                    <a:pt x="1015" y="181"/>
                    <a:pt x="1030" y="184"/>
                  </a:cubicBezTo>
                  <a:cubicBezTo>
                    <a:pt x="1046" y="183"/>
                    <a:pt x="1026" y="179"/>
                    <a:pt x="1042" y="180"/>
                  </a:cubicBezTo>
                  <a:cubicBezTo>
                    <a:pt x="1043" y="181"/>
                    <a:pt x="1044" y="181"/>
                    <a:pt x="1043" y="182"/>
                  </a:cubicBezTo>
                  <a:cubicBezTo>
                    <a:pt x="1051" y="181"/>
                    <a:pt x="1051" y="185"/>
                    <a:pt x="1061" y="184"/>
                  </a:cubicBezTo>
                  <a:cubicBezTo>
                    <a:pt x="1059" y="185"/>
                    <a:pt x="1059" y="185"/>
                    <a:pt x="1059" y="185"/>
                  </a:cubicBezTo>
                  <a:cubicBezTo>
                    <a:pt x="1059" y="185"/>
                    <a:pt x="1060" y="186"/>
                    <a:pt x="1061" y="186"/>
                  </a:cubicBezTo>
                  <a:cubicBezTo>
                    <a:pt x="1129" y="218"/>
                    <a:pt x="1129" y="218"/>
                    <a:pt x="1129" y="218"/>
                  </a:cubicBezTo>
                  <a:cubicBezTo>
                    <a:pt x="1066" y="234"/>
                    <a:pt x="1066" y="234"/>
                    <a:pt x="1066" y="234"/>
                  </a:cubicBezTo>
                  <a:cubicBezTo>
                    <a:pt x="1057" y="237"/>
                    <a:pt x="1057" y="243"/>
                    <a:pt x="1048" y="243"/>
                  </a:cubicBezTo>
                  <a:cubicBezTo>
                    <a:pt x="1053" y="245"/>
                    <a:pt x="1043" y="249"/>
                    <a:pt x="1038" y="253"/>
                  </a:cubicBezTo>
                  <a:cubicBezTo>
                    <a:pt x="1048" y="251"/>
                    <a:pt x="1055" y="255"/>
                    <a:pt x="1072" y="247"/>
                  </a:cubicBezTo>
                  <a:cubicBezTo>
                    <a:pt x="1174" y="200"/>
                    <a:pt x="1174" y="200"/>
                    <a:pt x="1174" y="200"/>
                  </a:cubicBezTo>
                  <a:cubicBezTo>
                    <a:pt x="1064" y="173"/>
                    <a:pt x="1064" y="173"/>
                    <a:pt x="1064" y="173"/>
                  </a:cubicBezTo>
                  <a:cubicBezTo>
                    <a:pt x="1062" y="172"/>
                    <a:pt x="1062" y="172"/>
                    <a:pt x="1062" y="172"/>
                  </a:cubicBezTo>
                  <a:cubicBezTo>
                    <a:pt x="1059" y="174"/>
                    <a:pt x="1060" y="177"/>
                    <a:pt x="1051" y="176"/>
                  </a:cubicBezTo>
                  <a:cubicBezTo>
                    <a:pt x="1055" y="177"/>
                    <a:pt x="1059" y="178"/>
                    <a:pt x="1063" y="179"/>
                  </a:cubicBezTo>
                  <a:cubicBezTo>
                    <a:pt x="1152" y="198"/>
                    <a:pt x="1152" y="198"/>
                    <a:pt x="1152" y="198"/>
                  </a:cubicBezTo>
                  <a:cubicBezTo>
                    <a:pt x="1069" y="241"/>
                    <a:pt x="1069" y="241"/>
                    <a:pt x="1069" y="241"/>
                  </a:cubicBezTo>
                  <a:cubicBezTo>
                    <a:pt x="1068" y="242"/>
                    <a:pt x="1068" y="242"/>
                    <a:pt x="1068" y="242"/>
                  </a:cubicBezTo>
                  <a:cubicBezTo>
                    <a:pt x="1069" y="241"/>
                    <a:pt x="1069" y="241"/>
                    <a:pt x="1069" y="241"/>
                  </a:cubicBezTo>
                  <a:cubicBezTo>
                    <a:pt x="1149" y="180"/>
                    <a:pt x="1149" y="180"/>
                    <a:pt x="1149" y="180"/>
                  </a:cubicBezTo>
                  <a:cubicBezTo>
                    <a:pt x="1063" y="179"/>
                    <a:pt x="1063" y="179"/>
                    <a:pt x="1063" y="179"/>
                  </a:cubicBezTo>
                  <a:cubicBezTo>
                    <a:pt x="1060" y="179"/>
                    <a:pt x="1058" y="179"/>
                    <a:pt x="1056" y="179"/>
                  </a:cubicBezTo>
                  <a:cubicBezTo>
                    <a:pt x="1052" y="178"/>
                    <a:pt x="1049" y="176"/>
                    <a:pt x="1045" y="175"/>
                  </a:cubicBezTo>
                  <a:cubicBezTo>
                    <a:pt x="1060" y="176"/>
                    <a:pt x="1054" y="171"/>
                    <a:pt x="1062" y="169"/>
                  </a:cubicBezTo>
                  <a:cubicBezTo>
                    <a:pt x="1065" y="170"/>
                    <a:pt x="1065" y="170"/>
                    <a:pt x="1065" y="170"/>
                  </a:cubicBezTo>
                  <a:cubicBezTo>
                    <a:pt x="1176" y="208"/>
                    <a:pt x="1176" y="208"/>
                    <a:pt x="1176" y="208"/>
                  </a:cubicBezTo>
                  <a:cubicBezTo>
                    <a:pt x="1073" y="249"/>
                    <a:pt x="1073" y="249"/>
                    <a:pt x="1073" y="249"/>
                  </a:cubicBezTo>
                  <a:cubicBezTo>
                    <a:pt x="1062" y="253"/>
                    <a:pt x="1064" y="254"/>
                    <a:pt x="1056" y="256"/>
                  </a:cubicBezTo>
                  <a:cubicBezTo>
                    <a:pt x="1056" y="254"/>
                    <a:pt x="1048" y="255"/>
                    <a:pt x="1039" y="257"/>
                  </a:cubicBezTo>
                  <a:cubicBezTo>
                    <a:pt x="1030" y="258"/>
                    <a:pt x="1019" y="260"/>
                    <a:pt x="1011" y="261"/>
                  </a:cubicBezTo>
                  <a:cubicBezTo>
                    <a:pt x="1013" y="261"/>
                    <a:pt x="1016" y="260"/>
                    <a:pt x="1018" y="259"/>
                  </a:cubicBezTo>
                  <a:cubicBezTo>
                    <a:pt x="1028" y="253"/>
                    <a:pt x="1009" y="258"/>
                    <a:pt x="1008" y="257"/>
                  </a:cubicBezTo>
                  <a:cubicBezTo>
                    <a:pt x="1001" y="262"/>
                    <a:pt x="1001" y="262"/>
                    <a:pt x="1001" y="262"/>
                  </a:cubicBezTo>
                  <a:cubicBezTo>
                    <a:pt x="1002" y="261"/>
                    <a:pt x="1004" y="259"/>
                    <a:pt x="1001" y="260"/>
                  </a:cubicBezTo>
                  <a:cubicBezTo>
                    <a:pt x="990" y="264"/>
                    <a:pt x="992" y="268"/>
                    <a:pt x="981" y="272"/>
                  </a:cubicBezTo>
                  <a:cubicBezTo>
                    <a:pt x="980" y="270"/>
                    <a:pt x="988" y="263"/>
                    <a:pt x="981" y="264"/>
                  </a:cubicBezTo>
                  <a:cubicBezTo>
                    <a:pt x="978" y="262"/>
                    <a:pt x="969" y="258"/>
                    <a:pt x="955" y="264"/>
                  </a:cubicBezTo>
                  <a:cubicBezTo>
                    <a:pt x="954" y="266"/>
                    <a:pt x="951" y="267"/>
                    <a:pt x="947" y="268"/>
                  </a:cubicBezTo>
                  <a:cubicBezTo>
                    <a:pt x="947" y="268"/>
                    <a:pt x="948" y="268"/>
                    <a:pt x="948" y="268"/>
                  </a:cubicBezTo>
                  <a:cubicBezTo>
                    <a:pt x="938" y="267"/>
                    <a:pt x="938" y="267"/>
                    <a:pt x="938" y="267"/>
                  </a:cubicBezTo>
                  <a:cubicBezTo>
                    <a:pt x="945" y="261"/>
                    <a:pt x="955" y="265"/>
                    <a:pt x="962" y="259"/>
                  </a:cubicBezTo>
                  <a:cubicBezTo>
                    <a:pt x="961" y="255"/>
                    <a:pt x="961" y="255"/>
                    <a:pt x="961" y="255"/>
                  </a:cubicBezTo>
                  <a:cubicBezTo>
                    <a:pt x="968" y="253"/>
                    <a:pt x="976" y="249"/>
                    <a:pt x="979" y="246"/>
                  </a:cubicBezTo>
                  <a:cubicBezTo>
                    <a:pt x="969" y="247"/>
                    <a:pt x="968" y="249"/>
                    <a:pt x="957" y="253"/>
                  </a:cubicBezTo>
                  <a:cubicBezTo>
                    <a:pt x="955" y="251"/>
                    <a:pt x="962" y="247"/>
                    <a:pt x="963" y="246"/>
                  </a:cubicBezTo>
                  <a:cubicBezTo>
                    <a:pt x="962" y="249"/>
                    <a:pt x="962" y="249"/>
                    <a:pt x="962" y="249"/>
                  </a:cubicBezTo>
                  <a:cubicBezTo>
                    <a:pt x="976" y="249"/>
                    <a:pt x="980" y="240"/>
                    <a:pt x="996" y="236"/>
                  </a:cubicBezTo>
                  <a:cubicBezTo>
                    <a:pt x="998" y="235"/>
                    <a:pt x="997" y="236"/>
                    <a:pt x="996" y="237"/>
                  </a:cubicBezTo>
                  <a:cubicBezTo>
                    <a:pt x="1008" y="229"/>
                    <a:pt x="1022" y="230"/>
                    <a:pt x="1032" y="220"/>
                  </a:cubicBezTo>
                  <a:cubicBezTo>
                    <a:pt x="1029" y="224"/>
                    <a:pt x="1029" y="224"/>
                    <a:pt x="1029" y="224"/>
                  </a:cubicBezTo>
                  <a:cubicBezTo>
                    <a:pt x="1034" y="221"/>
                    <a:pt x="1043" y="214"/>
                    <a:pt x="1052" y="207"/>
                  </a:cubicBezTo>
                  <a:cubicBezTo>
                    <a:pt x="1053" y="216"/>
                    <a:pt x="1053" y="216"/>
                    <a:pt x="1053" y="216"/>
                  </a:cubicBezTo>
                  <a:cubicBezTo>
                    <a:pt x="1048" y="216"/>
                    <a:pt x="1044" y="216"/>
                    <a:pt x="1039" y="216"/>
                  </a:cubicBezTo>
                  <a:cubicBezTo>
                    <a:pt x="1038" y="217"/>
                    <a:pt x="1038" y="217"/>
                    <a:pt x="1038" y="217"/>
                  </a:cubicBezTo>
                  <a:cubicBezTo>
                    <a:pt x="1040" y="219"/>
                    <a:pt x="1034" y="217"/>
                    <a:pt x="1031" y="216"/>
                  </a:cubicBezTo>
                  <a:cubicBezTo>
                    <a:pt x="1031" y="216"/>
                    <a:pt x="1031" y="216"/>
                    <a:pt x="1031" y="216"/>
                  </a:cubicBezTo>
                  <a:cubicBezTo>
                    <a:pt x="1022" y="216"/>
                    <a:pt x="1014" y="217"/>
                    <a:pt x="1007" y="217"/>
                  </a:cubicBezTo>
                  <a:cubicBezTo>
                    <a:pt x="1009" y="219"/>
                    <a:pt x="1012" y="220"/>
                    <a:pt x="1015" y="221"/>
                  </a:cubicBezTo>
                  <a:cubicBezTo>
                    <a:pt x="1018" y="219"/>
                    <a:pt x="1032" y="223"/>
                    <a:pt x="1031" y="219"/>
                  </a:cubicBezTo>
                  <a:cubicBezTo>
                    <a:pt x="1036" y="222"/>
                    <a:pt x="1046" y="222"/>
                    <a:pt x="1051" y="223"/>
                  </a:cubicBezTo>
                  <a:cubicBezTo>
                    <a:pt x="1049" y="199"/>
                    <a:pt x="1049" y="199"/>
                    <a:pt x="1049" y="199"/>
                  </a:cubicBezTo>
                  <a:cubicBezTo>
                    <a:pt x="1048" y="200"/>
                    <a:pt x="1047" y="200"/>
                    <a:pt x="1046" y="200"/>
                  </a:cubicBezTo>
                  <a:cubicBezTo>
                    <a:pt x="1048" y="200"/>
                    <a:pt x="1049" y="200"/>
                    <a:pt x="1049" y="200"/>
                  </a:cubicBezTo>
                  <a:cubicBezTo>
                    <a:pt x="1051" y="223"/>
                    <a:pt x="1051" y="223"/>
                    <a:pt x="1051" y="223"/>
                  </a:cubicBezTo>
                  <a:cubicBezTo>
                    <a:pt x="1051" y="222"/>
                    <a:pt x="1051" y="222"/>
                    <a:pt x="1052" y="222"/>
                  </a:cubicBezTo>
                  <a:cubicBezTo>
                    <a:pt x="1050" y="201"/>
                    <a:pt x="1050" y="201"/>
                    <a:pt x="1050" y="201"/>
                  </a:cubicBezTo>
                  <a:cubicBezTo>
                    <a:pt x="1049" y="203"/>
                    <a:pt x="1042" y="208"/>
                    <a:pt x="1042" y="210"/>
                  </a:cubicBezTo>
                  <a:cubicBezTo>
                    <a:pt x="1038" y="208"/>
                    <a:pt x="1029" y="215"/>
                    <a:pt x="1028" y="211"/>
                  </a:cubicBezTo>
                  <a:cubicBezTo>
                    <a:pt x="1026" y="211"/>
                    <a:pt x="1034" y="212"/>
                    <a:pt x="1037" y="208"/>
                  </a:cubicBezTo>
                  <a:cubicBezTo>
                    <a:pt x="1040" y="205"/>
                    <a:pt x="1036" y="206"/>
                    <a:pt x="1032" y="207"/>
                  </a:cubicBezTo>
                  <a:cubicBezTo>
                    <a:pt x="1028" y="208"/>
                    <a:pt x="1024" y="208"/>
                    <a:pt x="1029" y="204"/>
                  </a:cubicBezTo>
                  <a:cubicBezTo>
                    <a:pt x="1016" y="213"/>
                    <a:pt x="996" y="218"/>
                    <a:pt x="981" y="226"/>
                  </a:cubicBezTo>
                  <a:cubicBezTo>
                    <a:pt x="990" y="225"/>
                    <a:pt x="990" y="225"/>
                    <a:pt x="990" y="225"/>
                  </a:cubicBezTo>
                  <a:cubicBezTo>
                    <a:pt x="983" y="227"/>
                    <a:pt x="967" y="232"/>
                    <a:pt x="965" y="231"/>
                  </a:cubicBezTo>
                  <a:cubicBezTo>
                    <a:pt x="970" y="229"/>
                    <a:pt x="976" y="227"/>
                    <a:pt x="983" y="224"/>
                  </a:cubicBezTo>
                  <a:cubicBezTo>
                    <a:pt x="982" y="220"/>
                    <a:pt x="967" y="229"/>
                    <a:pt x="965" y="227"/>
                  </a:cubicBezTo>
                  <a:cubicBezTo>
                    <a:pt x="960" y="231"/>
                    <a:pt x="954" y="235"/>
                    <a:pt x="948" y="239"/>
                  </a:cubicBezTo>
                  <a:cubicBezTo>
                    <a:pt x="956" y="237"/>
                    <a:pt x="956" y="237"/>
                    <a:pt x="956" y="237"/>
                  </a:cubicBezTo>
                  <a:cubicBezTo>
                    <a:pt x="952" y="240"/>
                    <a:pt x="933" y="242"/>
                    <a:pt x="919" y="245"/>
                  </a:cubicBezTo>
                  <a:cubicBezTo>
                    <a:pt x="926" y="237"/>
                    <a:pt x="939" y="240"/>
                    <a:pt x="953" y="234"/>
                  </a:cubicBezTo>
                  <a:cubicBezTo>
                    <a:pt x="962" y="229"/>
                    <a:pt x="945" y="230"/>
                    <a:pt x="954" y="226"/>
                  </a:cubicBezTo>
                  <a:cubicBezTo>
                    <a:pt x="952" y="226"/>
                    <a:pt x="945" y="227"/>
                    <a:pt x="943" y="229"/>
                  </a:cubicBezTo>
                  <a:cubicBezTo>
                    <a:pt x="939" y="229"/>
                    <a:pt x="939" y="229"/>
                    <a:pt x="939" y="229"/>
                  </a:cubicBezTo>
                  <a:cubicBezTo>
                    <a:pt x="946" y="222"/>
                    <a:pt x="965" y="218"/>
                    <a:pt x="976" y="210"/>
                  </a:cubicBezTo>
                  <a:cubicBezTo>
                    <a:pt x="975" y="211"/>
                    <a:pt x="974" y="212"/>
                    <a:pt x="974" y="213"/>
                  </a:cubicBezTo>
                  <a:cubicBezTo>
                    <a:pt x="984" y="212"/>
                    <a:pt x="994" y="209"/>
                    <a:pt x="1002" y="205"/>
                  </a:cubicBezTo>
                  <a:cubicBezTo>
                    <a:pt x="997" y="205"/>
                    <a:pt x="996" y="206"/>
                    <a:pt x="993" y="208"/>
                  </a:cubicBezTo>
                  <a:cubicBezTo>
                    <a:pt x="992" y="207"/>
                    <a:pt x="1001" y="203"/>
                    <a:pt x="1003" y="201"/>
                  </a:cubicBezTo>
                  <a:cubicBezTo>
                    <a:pt x="995" y="202"/>
                    <a:pt x="1001" y="198"/>
                    <a:pt x="995" y="199"/>
                  </a:cubicBezTo>
                  <a:cubicBezTo>
                    <a:pt x="1000" y="196"/>
                    <a:pt x="1005" y="195"/>
                    <a:pt x="1011" y="193"/>
                  </a:cubicBezTo>
                  <a:cubicBezTo>
                    <a:pt x="1015" y="194"/>
                    <a:pt x="1009" y="197"/>
                    <a:pt x="1011" y="199"/>
                  </a:cubicBezTo>
                  <a:cubicBezTo>
                    <a:pt x="1017" y="195"/>
                    <a:pt x="1022" y="200"/>
                    <a:pt x="1031" y="193"/>
                  </a:cubicBezTo>
                  <a:cubicBezTo>
                    <a:pt x="1018" y="197"/>
                    <a:pt x="1032" y="187"/>
                    <a:pt x="1035" y="183"/>
                  </a:cubicBezTo>
                  <a:cubicBezTo>
                    <a:pt x="1033" y="184"/>
                    <a:pt x="1033" y="184"/>
                    <a:pt x="1033" y="184"/>
                  </a:cubicBezTo>
                  <a:cubicBezTo>
                    <a:pt x="1035" y="181"/>
                    <a:pt x="1037" y="179"/>
                    <a:pt x="1039" y="179"/>
                  </a:cubicBezTo>
                  <a:cubicBezTo>
                    <a:pt x="1045" y="246"/>
                    <a:pt x="1045" y="246"/>
                    <a:pt x="1045" y="246"/>
                  </a:cubicBezTo>
                  <a:cubicBezTo>
                    <a:pt x="1044" y="245"/>
                    <a:pt x="1043" y="244"/>
                    <a:pt x="1043" y="243"/>
                  </a:cubicBezTo>
                  <a:cubicBezTo>
                    <a:pt x="1044" y="243"/>
                    <a:pt x="1045" y="243"/>
                    <a:pt x="1046" y="243"/>
                  </a:cubicBezTo>
                  <a:cubicBezTo>
                    <a:pt x="1040" y="181"/>
                    <a:pt x="1040" y="181"/>
                    <a:pt x="1040" y="181"/>
                  </a:cubicBezTo>
                  <a:cubicBezTo>
                    <a:pt x="1036" y="183"/>
                    <a:pt x="1034" y="184"/>
                    <a:pt x="1036" y="186"/>
                  </a:cubicBezTo>
                  <a:cubicBezTo>
                    <a:pt x="1038" y="185"/>
                    <a:pt x="1039" y="184"/>
                    <a:pt x="1041" y="183"/>
                  </a:cubicBezTo>
                  <a:cubicBezTo>
                    <a:pt x="1047" y="241"/>
                    <a:pt x="1047" y="241"/>
                    <a:pt x="1047" y="241"/>
                  </a:cubicBezTo>
                  <a:cubicBezTo>
                    <a:pt x="1045" y="241"/>
                    <a:pt x="1043" y="240"/>
                    <a:pt x="1041" y="240"/>
                  </a:cubicBezTo>
                  <a:cubicBezTo>
                    <a:pt x="1045" y="239"/>
                    <a:pt x="1045" y="239"/>
                    <a:pt x="1045" y="239"/>
                  </a:cubicBezTo>
                  <a:cubicBezTo>
                    <a:pt x="1039" y="238"/>
                    <a:pt x="1033" y="237"/>
                    <a:pt x="1027" y="236"/>
                  </a:cubicBezTo>
                  <a:cubicBezTo>
                    <a:pt x="1024" y="238"/>
                    <a:pt x="1018" y="241"/>
                    <a:pt x="1015" y="244"/>
                  </a:cubicBezTo>
                  <a:cubicBezTo>
                    <a:pt x="1011" y="241"/>
                    <a:pt x="1005" y="242"/>
                    <a:pt x="1001" y="242"/>
                  </a:cubicBezTo>
                  <a:cubicBezTo>
                    <a:pt x="1003" y="242"/>
                    <a:pt x="1003" y="242"/>
                    <a:pt x="1003" y="242"/>
                  </a:cubicBezTo>
                  <a:cubicBezTo>
                    <a:pt x="995" y="238"/>
                    <a:pt x="977" y="238"/>
                    <a:pt x="975" y="240"/>
                  </a:cubicBezTo>
                  <a:cubicBezTo>
                    <a:pt x="972" y="239"/>
                    <a:pt x="983" y="236"/>
                    <a:pt x="989" y="234"/>
                  </a:cubicBezTo>
                  <a:cubicBezTo>
                    <a:pt x="995" y="231"/>
                    <a:pt x="997" y="228"/>
                    <a:pt x="976" y="227"/>
                  </a:cubicBezTo>
                  <a:cubicBezTo>
                    <a:pt x="960" y="226"/>
                    <a:pt x="966" y="234"/>
                    <a:pt x="956" y="236"/>
                  </a:cubicBezTo>
                  <a:cubicBezTo>
                    <a:pt x="956" y="236"/>
                    <a:pt x="957" y="235"/>
                    <a:pt x="956" y="235"/>
                  </a:cubicBezTo>
                  <a:cubicBezTo>
                    <a:pt x="949" y="234"/>
                    <a:pt x="948" y="237"/>
                    <a:pt x="942" y="237"/>
                  </a:cubicBezTo>
                  <a:cubicBezTo>
                    <a:pt x="947" y="239"/>
                    <a:pt x="953" y="239"/>
                    <a:pt x="955" y="238"/>
                  </a:cubicBezTo>
                  <a:cubicBezTo>
                    <a:pt x="952" y="241"/>
                    <a:pt x="940" y="237"/>
                    <a:pt x="935" y="239"/>
                  </a:cubicBezTo>
                  <a:cubicBezTo>
                    <a:pt x="942" y="235"/>
                    <a:pt x="921" y="237"/>
                    <a:pt x="927" y="235"/>
                  </a:cubicBezTo>
                  <a:cubicBezTo>
                    <a:pt x="913" y="231"/>
                    <a:pt x="897" y="235"/>
                    <a:pt x="890" y="238"/>
                  </a:cubicBezTo>
                  <a:cubicBezTo>
                    <a:pt x="880" y="232"/>
                    <a:pt x="873" y="239"/>
                    <a:pt x="857" y="237"/>
                  </a:cubicBezTo>
                  <a:cubicBezTo>
                    <a:pt x="860" y="237"/>
                    <a:pt x="864" y="236"/>
                    <a:pt x="868" y="236"/>
                  </a:cubicBezTo>
                  <a:cubicBezTo>
                    <a:pt x="876" y="232"/>
                    <a:pt x="851" y="234"/>
                    <a:pt x="865" y="231"/>
                  </a:cubicBezTo>
                  <a:cubicBezTo>
                    <a:pt x="862" y="231"/>
                    <a:pt x="865" y="233"/>
                    <a:pt x="868" y="232"/>
                  </a:cubicBezTo>
                  <a:cubicBezTo>
                    <a:pt x="873" y="232"/>
                    <a:pt x="878" y="230"/>
                    <a:pt x="877" y="228"/>
                  </a:cubicBezTo>
                  <a:cubicBezTo>
                    <a:pt x="864" y="225"/>
                    <a:pt x="864" y="225"/>
                    <a:pt x="864" y="225"/>
                  </a:cubicBezTo>
                  <a:cubicBezTo>
                    <a:pt x="868" y="224"/>
                    <a:pt x="868" y="224"/>
                    <a:pt x="868" y="224"/>
                  </a:cubicBezTo>
                  <a:cubicBezTo>
                    <a:pt x="849" y="219"/>
                    <a:pt x="849" y="219"/>
                    <a:pt x="849" y="219"/>
                  </a:cubicBezTo>
                  <a:cubicBezTo>
                    <a:pt x="848" y="220"/>
                    <a:pt x="850" y="221"/>
                    <a:pt x="851" y="221"/>
                  </a:cubicBezTo>
                  <a:cubicBezTo>
                    <a:pt x="828" y="220"/>
                    <a:pt x="802" y="223"/>
                    <a:pt x="782" y="223"/>
                  </a:cubicBezTo>
                  <a:cubicBezTo>
                    <a:pt x="778" y="234"/>
                    <a:pt x="732" y="229"/>
                    <a:pt x="715" y="236"/>
                  </a:cubicBezTo>
                  <a:cubicBezTo>
                    <a:pt x="719" y="233"/>
                    <a:pt x="722" y="227"/>
                    <a:pt x="719" y="225"/>
                  </a:cubicBezTo>
                  <a:cubicBezTo>
                    <a:pt x="723" y="224"/>
                    <a:pt x="730" y="220"/>
                    <a:pt x="739" y="220"/>
                  </a:cubicBezTo>
                  <a:cubicBezTo>
                    <a:pt x="740" y="222"/>
                    <a:pt x="750" y="224"/>
                    <a:pt x="744" y="226"/>
                  </a:cubicBezTo>
                  <a:cubicBezTo>
                    <a:pt x="767" y="225"/>
                    <a:pt x="741" y="221"/>
                    <a:pt x="747" y="217"/>
                  </a:cubicBezTo>
                  <a:cubicBezTo>
                    <a:pt x="735" y="218"/>
                    <a:pt x="724" y="220"/>
                    <a:pt x="715" y="222"/>
                  </a:cubicBezTo>
                  <a:cubicBezTo>
                    <a:pt x="713" y="223"/>
                    <a:pt x="711" y="223"/>
                    <a:pt x="710" y="224"/>
                  </a:cubicBezTo>
                  <a:cubicBezTo>
                    <a:pt x="704" y="225"/>
                    <a:pt x="704" y="225"/>
                    <a:pt x="704" y="225"/>
                  </a:cubicBezTo>
                  <a:cubicBezTo>
                    <a:pt x="700" y="227"/>
                    <a:pt x="697" y="228"/>
                    <a:pt x="693" y="229"/>
                  </a:cubicBezTo>
                  <a:cubicBezTo>
                    <a:pt x="693" y="227"/>
                    <a:pt x="693" y="227"/>
                    <a:pt x="693" y="227"/>
                  </a:cubicBezTo>
                  <a:cubicBezTo>
                    <a:pt x="681" y="231"/>
                    <a:pt x="681" y="231"/>
                    <a:pt x="681" y="231"/>
                  </a:cubicBezTo>
                  <a:cubicBezTo>
                    <a:pt x="691" y="231"/>
                    <a:pt x="691" y="237"/>
                    <a:pt x="678" y="236"/>
                  </a:cubicBezTo>
                  <a:cubicBezTo>
                    <a:pt x="680" y="235"/>
                    <a:pt x="680" y="235"/>
                    <a:pt x="680" y="235"/>
                  </a:cubicBezTo>
                  <a:cubicBezTo>
                    <a:pt x="672" y="233"/>
                    <a:pt x="658" y="238"/>
                    <a:pt x="646" y="238"/>
                  </a:cubicBezTo>
                  <a:cubicBezTo>
                    <a:pt x="639" y="243"/>
                    <a:pt x="639" y="243"/>
                    <a:pt x="639" y="243"/>
                  </a:cubicBezTo>
                  <a:cubicBezTo>
                    <a:pt x="627" y="243"/>
                    <a:pt x="626" y="236"/>
                    <a:pt x="622" y="233"/>
                  </a:cubicBezTo>
                  <a:cubicBezTo>
                    <a:pt x="604" y="233"/>
                    <a:pt x="594" y="239"/>
                    <a:pt x="580" y="243"/>
                  </a:cubicBezTo>
                  <a:cubicBezTo>
                    <a:pt x="577" y="241"/>
                    <a:pt x="569" y="241"/>
                    <a:pt x="562" y="239"/>
                  </a:cubicBezTo>
                  <a:cubicBezTo>
                    <a:pt x="556" y="238"/>
                    <a:pt x="553" y="237"/>
                    <a:pt x="561" y="236"/>
                  </a:cubicBezTo>
                  <a:cubicBezTo>
                    <a:pt x="552" y="237"/>
                    <a:pt x="548" y="241"/>
                    <a:pt x="543" y="244"/>
                  </a:cubicBezTo>
                  <a:cubicBezTo>
                    <a:pt x="537" y="247"/>
                    <a:pt x="530" y="248"/>
                    <a:pt x="514" y="241"/>
                  </a:cubicBezTo>
                  <a:cubicBezTo>
                    <a:pt x="517" y="240"/>
                    <a:pt x="520" y="240"/>
                    <a:pt x="523" y="239"/>
                  </a:cubicBezTo>
                  <a:cubicBezTo>
                    <a:pt x="516" y="238"/>
                    <a:pt x="507" y="237"/>
                    <a:pt x="498" y="234"/>
                  </a:cubicBezTo>
                  <a:cubicBezTo>
                    <a:pt x="489" y="232"/>
                    <a:pt x="478" y="228"/>
                    <a:pt x="466" y="219"/>
                  </a:cubicBezTo>
                  <a:cubicBezTo>
                    <a:pt x="429" y="190"/>
                    <a:pt x="429" y="190"/>
                    <a:pt x="429" y="190"/>
                  </a:cubicBezTo>
                  <a:cubicBezTo>
                    <a:pt x="469" y="158"/>
                    <a:pt x="469" y="158"/>
                    <a:pt x="469" y="158"/>
                  </a:cubicBezTo>
                  <a:cubicBezTo>
                    <a:pt x="485" y="145"/>
                    <a:pt x="500" y="138"/>
                    <a:pt x="507" y="136"/>
                  </a:cubicBezTo>
                  <a:cubicBezTo>
                    <a:pt x="504" y="143"/>
                    <a:pt x="514" y="142"/>
                    <a:pt x="525" y="140"/>
                  </a:cubicBezTo>
                  <a:cubicBezTo>
                    <a:pt x="536" y="139"/>
                    <a:pt x="549" y="137"/>
                    <a:pt x="553" y="141"/>
                  </a:cubicBezTo>
                  <a:cubicBezTo>
                    <a:pt x="551" y="140"/>
                    <a:pt x="560" y="136"/>
                    <a:pt x="561" y="134"/>
                  </a:cubicBezTo>
                  <a:cubicBezTo>
                    <a:pt x="564" y="135"/>
                    <a:pt x="568" y="135"/>
                    <a:pt x="571" y="132"/>
                  </a:cubicBezTo>
                  <a:cubicBezTo>
                    <a:pt x="560" y="133"/>
                    <a:pt x="576" y="120"/>
                    <a:pt x="557" y="129"/>
                  </a:cubicBezTo>
                  <a:cubicBezTo>
                    <a:pt x="565" y="120"/>
                    <a:pt x="577" y="111"/>
                    <a:pt x="599" y="106"/>
                  </a:cubicBezTo>
                  <a:cubicBezTo>
                    <a:pt x="600" y="110"/>
                    <a:pt x="600" y="110"/>
                    <a:pt x="600" y="110"/>
                  </a:cubicBezTo>
                  <a:cubicBezTo>
                    <a:pt x="594" y="111"/>
                    <a:pt x="588" y="112"/>
                    <a:pt x="582" y="113"/>
                  </a:cubicBezTo>
                  <a:cubicBezTo>
                    <a:pt x="585" y="116"/>
                    <a:pt x="575" y="118"/>
                    <a:pt x="572" y="120"/>
                  </a:cubicBezTo>
                  <a:cubicBezTo>
                    <a:pt x="589" y="117"/>
                    <a:pt x="588" y="120"/>
                    <a:pt x="588" y="122"/>
                  </a:cubicBezTo>
                  <a:cubicBezTo>
                    <a:pt x="587" y="124"/>
                    <a:pt x="587" y="126"/>
                    <a:pt x="603" y="122"/>
                  </a:cubicBezTo>
                  <a:cubicBezTo>
                    <a:pt x="606" y="119"/>
                    <a:pt x="604" y="120"/>
                    <a:pt x="612" y="118"/>
                  </a:cubicBezTo>
                  <a:cubicBezTo>
                    <a:pt x="608" y="119"/>
                    <a:pt x="608" y="122"/>
                    <a:pt x="615" y="120"/>
                  </a:cubicBezTo>
                  <a:cubicBezTo>
                    <a:pt x="620" y="116"/>
                    <a:pt x="620" y="116"/>
                    <a:pt x="620" y="116"/>
                  </a:cubicBezTo>
                  <a:cubicBezTo>
                    <a:pt x="633" y="120"/>
                    <a:pt x="602" y="124"/>
                    <a:pt x="613" y="127"/>
                  </a:cubicBezTo>
                  <a:cubicBezTo>
                    <a:pt x="601" y="133"/>
                    <a:pt x="580" y="140"/>
                    <a:pt x="585" y="144"/>
                  </a:cubicBezTo>
                  <a:cubicBezTo>
                    <a:pt x="606" y="141"/>
                    <a:pt x="601" y="130"/>
                    <a:pt x="623" y="128"/>
                  </a:cubicBezTo>
                  <a:cubicBezTo>
                    <a:pt x="626" y="130"/>
                    <a:pt x="626" y="130"/>
                    <a:pt x="626" y="130"/>
                  </a:cubicBezTo>
                  <a:cubicBezTo>
                    <a:pt x="633" y="127"/>
                    <a:pt x="634" y="123"/>
                    <a:pt x="637" y="120"/>
                  </a:cubicBezTo>
                  <a:cubicBezTo>
                    <a:pt x="638" y="121"/>
                    <a:pt x="640" y="122"/>
                    <a:pt x="645" y="121"/>
                  </a:cubicBezTo>
                  <a:cubicBezTo>
                    <a:pt x="657" y="114"/>
                    <a:pt x="665" y="111"/>
                    <a:pt x="676" y="104"/>
                  </a:cubicBezTo>
                  <a:cubicBezTo>
                    <a:pt x="661" y="108"/>
                    <a:pt x="654" y="108"/>
                    <a:pt x="647" y="108"/>
                  </a:cubicBezTo>
                  <a:cubicBezTo>
                    <a:pt x="640" y="109"/>
                    <a:pt x="632" y="109"/>
                    <a:pt x="616" y="114"/>
                  </a:cubicBezTo>
                  <a:cubicBezTo>
                    <a:pt x="621" y="111"/>
                    <a:pt x="644" y="105"/>
                    <a:pt x="644" y="100"/>
                  </a:cubicBezTo>
                  <a:cubicBezTo>
                    <a:pt x="645" y="104"/>
                    <a:pt x="645" y="104"/>
                    <a:pt x="645" y="104"/>
                  </a:cubicBezTo>
                  <a:cubicBezTo>
                    <a:pt x="655" y="100"/>
                    <a:pt x="665" y="96"/>
                    <a:pt x="679" y="95"/>
                  </a:cubicBezTo>
                  <a:cubicBezTo>
                    <a:pt x="671" y="99"/>
                    <a:pt x="671" y="99"/>
                    <a:pt x="671" y="99"/>
                  </a:cubicBezTo>
                  <a:cubicBezTo>
                    <a:pt x="688" y="93"/>
                    <a:pt x="701" y="101"/>
                    <a:pt x="713" y="92"/>
                  </a:cubicBezTo>
                  <a:cubicBezTo>
                    <a:pt x="708" y="92"/>
                    <a:pt x="705" y="93"/>
                    <a:pt x="702" y="94"/>
                  </a:cubicBezTo>
                  <a:cubicBezTo>
                    <a:pt x="710" y="90"/>
                    <a:pt x="721" y="89"/>
                    <a:pt x="731" y="88"/>
                  </a:cubicBezTo>
                  <a:cubicBezTo>
                    <a:pt x="735" y="86"/>
                    <a:pt x="735" y="86"/>
                    <a:pt x="735" y="86"/>
                  </a:cubicBezTo>
                  <a:cubicBezTo>
                    <a:pt x="736" y="85"/>
                    <a:pt x="738" y="84"/>
                    <a:pt x="739" y="83"/>
                  </a:cubicBezTo>
                  <a:cubicBezTo>
                    <a:pt x="742" y="81"/>
                    <a:pt x="745" y="79"/>
                    <a:pt x="749" y="78"/>
                  </a:cubicBezTo>
                  <a:cubicBezTo>
                    <a:pt x="749" y="80"/>
                    <a:pt x="762" y="77"/>
                    <a:pt x="756" y="82"/>
                  </a:cubicBezTo>
                  <a:cubicBezTo>
                    <a:pt x="772" y="82"/>
                    <a:pt x="777" y="75"/>
                    <a:pt x="786" y="72"/>
                  </a:cubicBezTo>
                  <a:cubicBezTo>
                    <a:pt x="802" y="74"/>
                    <a:pt x="773" y="77"/>
                    <a:pt x="773" y="83"/>
                  </a:cubicBezTo>
                  <a:cubicBezTo>
                    <a:pt x="794" y="81"/>
                    <a:pt x="815" y="76"/>
                    <a:pt x="827" y="70"/>
                  </a:cubicBezTo>
                  <a:cubicBezTo>
                    <a:pt x="822" y="70"/>
                    <a:pt x="820" y="70"/>
                    <a:pt x="820" y="69"/>
                  </a:cubicBezTo>
                  <a:cubicBezTo>
                    <a:pt x="821" y="70"/>
                    <a:pt x="829" y="68"/>
                    <a:pt x="834" y="68"/>
                  </a:cubicBezTo>
                  <a:cubicBezTo>
                    <a:pt x="837" y="64"/>
                    <a:pt x="837" y="64"/>
                    <a:pt x="837" y="64"/>
                  </a:cubicBezTo>
                  <a:cubicBezTo>
                    <a:pt x="845" y="65"/>
                    <a:pt x="844" y="67"/>
                    <a:pt x="838" y="70"/>
                  </a:cubicBezTo>
                  <a:cubicBezTo>
                    <a:pt x="845" y="69"/>
                    <a:pt x="853" y="63"/>
                    <a:pt x="861" y="66"/>
                  </a:cubicBezTo>
                  <a:cubicBezTo>
                    <a:pt x="849" y="71"/>
                    <a:pt x="833" y="70"/>
                    <a:pt x="826" y="73"/>
                  </a:cubicBezTo>
                  <a:cubicBezTo>
                    <a:pt x="852" y="67"/>
                    <a:pt x="854" y="78"/>
                    <a:pt x="887" y="70"/>
                  </a:cubicBezTo>
                  <a:cubicBezTo>
                    <a:pt x="888" y="71"/>
                    <a:pt x="882" y="75"/>
                    <a:pt x="889" y="74"/>
                  </a:cubicBezTo>
                  <a:cubicBezTo>
                    <a:pt x="903" y="71"/>
                    <a:pt x="892" y="68"/>
                    <a:pt x="896" y="64"/>
                  </a:cubicBezTo>
                  <a:cubicBezTo>
                    <a:pt x="885" y="67"/>
                    <a:pt x="879" y="66"/>
                    <a:pt x="872" y="64"/>
                  </a:cubicBezTo>
                  <a:cubicBezTo>
                    <a:pt x="875" y="61"/>
                    <a:pt x="875" y="61"/>
                    <a:pt x="875" y="61"/>
                  </a:cubicBezTo>
                  <a:cubicBezTo>
                    <a:pt x="876" y="62"/>
                    <a:pt x="883" y="61"/>
                    <a:pt x="885" y="62"/>
                  </a:cubicBezTo>
                  <a:cubicBezTo>
                    <a:pt x="886" y="57"/>
                    <a:pt x="886" y="57"/>
                    <a:pt x="886" y="57"/>
                  </a:cubicBezTo>
                  <a:cubicBezTo>
                    <a:pt x="886" y="63"/>
                    <a:pt x="898" y="65"/>
                    <a:pt x="907" y="62"/>
                  </a:cubicBezTo>
                  <a:cubicBezTo>
                    <a:pt x="897" y="59"/>
                    <a:pt x="900" y="59"/>
                    <a:pt x="897" y="54"/>
                  </a:cubicBezTo>
                  <a:cubicBezTo>
                    <a:pt x="909" y="47"/>
                    <a:pt x="912" y="58"/>
                    <a:pt x="925" y="50"/>
                  </a:cubicBezTo>
                  <a:cubicBezTo>
                    <a:pt x="925" y="52"/>
                    <a:pt x="912" y="55"/>
                    <a:pt x="923" y="55"/>
                  </a:cubicBezTo>
                  <a:cubicBezTo>
                    <a:pt x="932" y="54"/>
                    <a:pt x="930" y="50"/>
                    <a:pt x="936" y="48"/>
                  </a:cubicBezTo>
                  <a:cubicBezTo>
                    <a:pt x="930" y="53"/>
                    <a:pt x="932" y="56"/>
                    <a:pt x="925" y="62"/>
                  </a:cubicBezTo>
                  <a:cubicBezTo>
                    <a:pt x="910" y="64"/>
                    <a:pt x="919" y="62"/>
                    <a:pt x="904" y="66"/>
                  </a:cubicBezTo>
                  <a:cubicBezTo>
                    <a:pt x="917" y="68"/>
                    <a:pt x="917" y="68"/>
                    <a:pt x="917" y="68"/>
                  </a:cubicBezTo>
                  <a:cubicBezTo>
                    <a:pt x="904" y="70"/>
                    <a:pt x="908" y="74"/>
                    <a:pt x="907" y="76"/>
                  </a:cubicBezTo>
                  <a:cubicBezTo>
                    <a:pt x="930" y="77"/>
                    <a:pt x="924" y="67"/>
                    <a:pt x="938" y="67"/>
                  </a:cubicBezTo>
                  <a:cubicBezTo>
                    <a:pt x="945" y="63"/>
                    <a:pt x="925" y="68"/>
                    <a:pt x="935" y="63"/>
                  </a:cubicBezTo>
                  <a:cubicBezTo>
                    <a:pt x="949" y="63"/>
                    <a:pt x="938" y="60"/>
                    <a:pt x="953" y="57"/>
                  </a:cubicBezTo>
                  <a:cubicBezTo>
                    <a:pt x="951" y="59"/>
                    <a:pt x="951" y="59"/>
                    <a:pt x="951" y="59"/>
                  </a:cubicBezTo>
                  <a:cubicBezTo>
                    <a:pt x="956" y="61"/>
                    <a:pt x="960" y="57"/>
                    <a:pt x="966" y="56"/>
                  </a:cubicBezTo>
                  <a:cubicBezTo>
                    <a:pt x="971" y="55"/>
                    <a:pt x="957" y="43"/>
                    <a:pt x="982" y="40"/>
                  </a:cubicBezTo>
                  <a:cubicBezTo>
                    <a:pt x="981" y="41"/>
                    <a:pt x="980" y="42"/>
                    <a:pt x="980" y="42"/>
                  </a:cubicBezTo>
                  <a:cubicBezTo>
                    <a:pt x="960" y="80"/>
                    <a:pt x="960" y="80"/>
                    <a:pt x="960" y="80"/>
                  </a:cubicBezTo>
                  <a:cubicBezTo>
                    <a:pt x="978" y="78"/>
                    <a:pt x="998" y="76"/>
                    <a:pt x="1018" y="75"/>
                  </a:cubicBezTo>
                  <a:cubicBezTo>
                    <a:pt x="1011" y="91"/>
                    <a:pt x="1011" y="91"/>
                    <a:pt x="1011" y="91"/>
                  </a:cubicBezTo>
                  <a:cubicBezTo>
                    <a:pt x="1008" y="87"/>
                    <a:pt x="1004" y="83"/>
                    <a:pt x="997" y="80"/>
                  </a:cubicBezTo>
                  <a:cubicBezTo>
                    <a:pt x="995" y="76"/>
                    <a:pt x="1000" y="76"/>
                    <a:pt x="1006" y="78"/>
                  </a:cubicBezTo>
                  <a:cubicBezTo>
                    <a:pt x="1011" y="79"/>
                    <a:pt x="1016" y="83"/>
                    <a:pt x="1016" y="81"/>
                  </a:cubicBezTo>
                  <a:cubicBezTo>
                    <a:pt x="1017" y="83"/>
                    <a:pt x="1018" y="85"/>
                    <a:pt x="1019" y="86"/>
                  </a:cubicBezTo>
                  <a:cubicBezTo>
                    <a:pt x="1020" y="85"/>
                    <a:pt x="1020" y="85"/>
                    <a:pt x="1020" y="85"/>
                  </a:cubicBezTo>
                  <a:cubicBezTo>
                    <a:pt x="1012" y="85"/>
                    <a:pt x="1012" y="85"/>
                    <a:pt x="1012" y="85"/>
                  </a:cubicBezTo>
                  <a:cubicBezTo>
                    <a:pt x="1012" y="84"/>
                    <a:pt x="1015" y="83"/>
                    <a:pt x="1019" y="82"/>
                  </a:cubicBezTo>
                  <a:cubicBezTo>
                    <a:pt x="1017" y="88"/>
                    <a:pt x="1017" y="88"/>
                    <a:pt x="1017" y="88"/>
                  </a:cubicBezTo>
                  <a:cubicBezTo>
                    <a:pt x="1015" y="85"/>
                    <a:pt x="1012" y="83"/>
                    <a:pt x="1010" y="82"/>
                  </a:cubicBezTo>
                  <a:cubicBezTo>
                    <a:pt x="1008" y="81"/>
                    <a:pt x="1008" y="82"/>
                    <a:pt x="1009" y="85"/>
                  </a:cubicBezTo>
                  <a:cubicBezTo>
                    <a:pt x="1011" y="87"/>
                    <a:pt x="1012" y="88"/>
                    <a:pt x="1014" y="89"/>
                  </a:cubicBezTo>
                  <a:cubicBezTo>
                    <a:pt x="1019" y="79"/>
                    <a:pt x="1019" y="79"/>
                    <a:pt x="1019" y="79"/>
                  </a:cubicBezTo>
                  <a:cubicBezTo>
                    <a:pt x="1001" y="81"/>
                    <a:pt x="990" y="81"/>
                    <a:pt x="972" y="88"/>
                  </a:cubicBezTo>
                  <a:cubicBezTo>
                    <a:pt x="979" y="94"/>
                    <a:pt x="1001" y="84"/>
                    <a:pt x="1015" y="87"/>
                  </a:cubicBezTo>
                  <a:cubicBezTo>
                    <a:pt x="1009" y="88"/>
                    <a:pt x="1004" y="89"/>
                    <a:pt x="1000" y="90"/>
                  </a:cubicBezTo>
                  <a:cubicBezTo>
                    <a:pt x="1020" y="89"/>
                    <a:pt x="1020" y="89"/>
                    <a:pt x="1020" y="89"/>
                  </a:cubicBezTo>
                  <a:cubicBezTo>
                    <a:pt x="1026" y="89"/>
                    <a:pt x="1026" y="89"/>
                    <a:pt x="1026" y="89"/>
                  </a:cubicBezTo>
                  <a:cubicBezTo>
                    <a:pt x="1023" y="84"/>
                    <a:pt x="1023" y="84"/>
                    <a:pt x="1023" y="84"/>
                  </a:cubicBezTo>
                  <a:cubicBezTo>
                    <a:pt x="1019" y="76"/>
                    <a:pt x="1011" y="71"/>
                    <a:pt x="1003" y="67"/>
                  </a:cubicBezTo>
                  <a:cubicBezTo>
                    <a:pt x="1002" y="67"/>
                    <a:pt x="1001" y="68"/>
                    <a:pt x="999" y="68"/>
                  </a:cubicBezTo>
                  <a:cubicBezTo>
                    <a:pt x="1010" y="71"/>
                    <a:pt x="1015" y="77"/>
                    <a:pt x="1016" y="78"/>
                  </a:cubicBezTo>
                  <a:cubicBezTo>
                    <a:pt x="1011" y="73"/>
                    <a:pt x="1004" y="71"/>
                    <a:pt x="999" y="71"/>
                  </a:cubicBezTo>
                  <a:cubicBezTo>
                    <a:pt x="994" y="71"/>
                    <a:pt x="990" y="73"/>
                    <a:pt x="990" y="75"/>
                  </a:cubicBezTo>
                  <a:cubicBezTo>
                    <a:pt x="992" y="76"/>
                    <a:pt x="992" y="76"/>
                    <a:pt x="992" y="76"/>
                  </a:cubicBezTo>
                  <a:cubicBezTo>
                    <a:pt x="990" y="76"/>
                    <a:pt x="989" y="76"/>
                    <a:pt x="987" y="77"/>
                  </a:cubicBezTo>
                  <a:cubicBezTo>
                    <a:pt x="984" y="76"/>
                    <a:pt x="981" y="75"/>
                    <a:pt x="978" y="75"/>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453"/>
            <p:cNvSpPr>
              <a:spLocks/>
            </p:cNvSpPr>
            <p:nvPr/>
          </p:nvSpPr>
          <p:spPr bwMode="auto">
            <a:xfrm>
              <a:off x="3402" y="2204"/>
              <a:ext cx="606" cy="66"/>
            </a:xfrm>
            <a:custGeom>
              <a:avLst/>
              <a:gdLst>
                <a:gd name="T0" fmla="*/ 198 w 267"/>
                <a:gd name="T1" fmla="*/ 12 h 29"/>
                <a:gd name="T2" fmla="*/ 218 w 267"/>
                <a:gd name="T3" fmla="*/ 14 h 29"/>
                <a:gd name="T4" fmla="*/ 212 w 267"/>
                <a:gd name="T5" fmla="*/ 18 h 29"/>
                <a:gd name="T6" fmla="*/ 225 w 267"/>
                <a:gd name="T7" fmla="*/ 11 h 29"/>
                <a:gd name="T8" fmla="*/ 204 w 267"/>
                <a:gd name="T9" fmla="*/ 22 h 29"/>
                <a:gd name="T10" fmla="*/ 244 w 267"/>
                <a:gd name="T11" fmla="*/ 19 h 29"/>
                <a:gd name="T12" fmla="*/ 233 w 267"/>
                <a:gd name="T13" fmla="*/ 15 h 29"/>
                <a:gd name="T14" fmla="*/ 261 w 267"/>
                <a:gd name="T15" fmla="*/ 12 h 29"/>
                <a:gd name="T16" fmla="*/ 263 w 267"/>
                <a:gd name="T17" fmla="*/ 6 h 29"/>
                <a:gd name="T18" fmla="*/ 265 w 267"/>
                <a:gd name="T19" fmla="*/ 6 h 29"/>
                <a:gd name="T20" fmla="*/ 267 w 267"/>
                <a:gd name="T21" fmla="*/ 5 h 29"/>
                <a:gd name="T22" fmla="*/ 266 w 267"/>
                <a:gd name="T23" fmla="*/ 5 h 29"/>
                <a:gd name="T24" fmla="*/ 265 w 267"/>
                <a:gd name="T25" fmla="*/ 3 h 29"/>
                <a:gd name="T26" fmla="*/ 240 w 267"/>
                <a:gd name="T27" fmla="*/ 0 h 29"/>
                <a:gd name="T28" fmla="*/ 210 w 267"/>
                <a:gd name="T29" fmla="*/ 4 h 29"/>
                <a:gd name="T30" fmla="*/ 200 w 267"/>
                <a:gd name="T31" fmla="*/ 5 h 29"/>
                <a:gd name="T32" fmla="*/ 197 w 267"/>
                <a:gd name="T33" fmla="*/ 5 h 29"/>
                <a:gd name="T34" fmla="*/ 203 w 267"/>
                <a:gd name="T35" fmla="*/ 2 h 29"/>
                <a:gd name="T36" fmla="*/ 185 w 267"/>
                <a:gd name="T37" fmla="*/ 5 h 29"/>
                <a:gd name="T38" fmla="*/ 151 w 267"/>
                <a:gd name="T39" fmla="*/ 6 h 29"/>
                <a:gd name="T40" fmla="*/ 148 w 267"/>
                <a:gd name="T41" fmla="*/ 4 h 29"/>
                <a:gd name="T42" fmla="*/ 146 w 267"/>
                <a:gd name="T43" fmla="*/ 6 h 29"/>
                <a:gd name="T44" fmla="*/ 0 w 267"/>
                <a:gd name="T45" fmla="*/ 8 h 29"/>
                <a:gd name="T46" fmla="*/ 21 w 267"/>
                <a:gd name="T47" fmla="*/ 11 h 29"/>
                <a:gd name="T48" fmla="*/ 30 w 267"/>
                <a:gd name="T49" fmla="*/ 17 h 29"/>
                <a:gd name="T50" fmla="*/ 13 w 267"/>
                <a:gd name="T51" fmla="*/ 17 h 29"/>
                <a:gd name="T52" fmla="*/ 17 w 267"/>
                <a:gd name="T53" fmla="*/ 24 h 29"/>
                <a:gd name="T54" fmla="*/ 56 w 267"/>
                <a:gd name="T55" fmla="*/ 17 h 29"/>
                <a:gd name="T56" fmla="*/ 62 w 267"/>
                <a:gd name="T57" fmla="*/ 22 h 29"/>
                <a:gd name="T58" fmla="*/ 59 w 267"/>
                <a:gd name="T59" fmla="*/ 23 h 29"/>
                <a:gd name="T60" fmla="*/ 85 w 267"/>
                <a:gd name="T61" fmla="*/ 21 h 29"/>
                <a:gd name="T62" fmla="*/ 85 w 267"/>
                <a:gd name="T63" fmla="*/ 25 h 29"/>
                <a:gd name="T64" fmla="*/ 120 w 267"/>
                <a:gd name="T65" fmla="*/ 21 h 29"/>
                <a:gd name="T66" fmla="*/ 119 w 267"/>
                <a:gd name="T67" fmla="*/ 22 h 29"/>
                <a:gd name="T68" fmla="*/ 164 w 267"/>
                <a:gd name="T69" fmla="*/ 18 h 29"/>
                <a:gd name="T70" fmla="*/ 150 w 267"/>
                <a:gd name="T71" fmla="*/ 23 h 29"/>
                <a:gd name="T72" fmla="*/ 170 w 267"/>
                <a:gd name="T73" fmla="*/ 20 h 29"/>
                <a:gd name="T74" fmla="*/ 165 w 267"/>
                <a:gd name="T75" fmla="*/ 25 h 29"/>
                <a:gd name="T76" fmla="*/ 201 w 267"/>
                <a:gd name="T77" fmla="*/ 17 h 29"/>
                <a:gd name="T78" fmla="*/ 198 w 267"/>
                <a:gd name="T7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7" h="29">
                  <a:moveTo>
                    <a:pt x="198" y="12"/>
                  </a:moveTo>
                  <a:cubicBezTo>
                    <a:pt x="201" y="10"/>
                    <a:pt x="217" y="11"/>
                    <a:pt x="218" y="14"/>
                  </a:cubicBezTo>
                  <a:cubicBezTo>
                    <a:pt x="216" y="15"/>
                    <a:pt x="207" y="16"/>
                    <a:pt x="212" y="18"/>
                  </a:cubicBezTo>
                  <a:cubicBezTo>
                    <a:pt x="225" y="11"/>
                    <a:pt x="225" y="11"/>
                    <a:pt x="225" y="11"/>
                  </a:cubicBezTo>
                  <a:cubicBezTo>
                    <a:pt x="242" y="15"/>
                    <a:pt x="212" y="20"/>
                    <a:pt x="204" y="22"/>
                  </a:cubicBezTo>
                  <a:cubicBezTo>
                    <a:pt x="221" y="23"/>
                    <a:pt x="226" y="19"/>
                    <a:pt x="244" y="19"/>
                  </a:cubicBezTo>
                  <a:cubicBezTo>
                    <a:pt x="239" y="18"/>
                    <a:pt x="235" y="16"/>
                    <a:pt x="233" y="15"/>
                  </a:cubicBezTo>
                  <a:cubicBezTo>
                    <a:pt x="232" y="10"/>
                    <a:pt x="249" y="12"/>
                    <a:pt x="261" y="12"/>
                  </a:cubicBezTo>
                  <a:cubicBezTo>
                    <a:pt x="253" y="10"/>
                    <a:pt x="258" y="8"/>
                    <a:pt x="263" y="6"/>
                  </a:cubicBezTo>
                  <a:cubicBezTo>
                    <a:pt x="264" y="6"/>
                    <a:pt x="265" y="6"/>
                    <a:pt x="265" y="6"/>
                  </a:cubicBezTo>
                  <a:cubicBezTo>
                    <a:pt x="267" y="5"/>
                    <a:pt x="267" y="5"/>
                    <a:pt x="267" y="5"/>
                  </a:cubicBezTo>
                  <a:cubicBezTo>
                    <a:pt x="266" y="5"/>
                    <a:pt x="266" y="5"/>
                    <a:pt x="266" y="5"/>
                  </a:cubicBezTo>
                  <a:cubicBezTo>
                    <a:pt x="266" y="5"/>
                    <a:pt x="266" y="4"/>
                    <a:pt x="265" y="3"/>
                  </a:cubicBezTo>
                  <a:cubicBezTo>
                    <a:pt x="254" y="4"/>
                    <a:pt x="247" y="0"/>
                    <a:pt x="240" y="0"/>
                  </a:cubicBezTo>
                  <a:cubicBezTo>
                    <a:pt x="247" y="8"/>
                    <a:pt x="218" y="2"/>
                    <a:pt x="210" y="4"/>
                  </a:cubicBezTo>
                  <a:cubicBezTo>
                    <a:pt x="200" y="5"/>
                    <a:pt x="200" y="5"/>
                    <a:pt x="200" y="5"/>
                  </a:cubicBezTo>
                  <a:cubicBezTo>
                    <a:pt x="197" y="5"/>
                    <a:pt x="197" y="5"/>
                    <a:pt x="197" y="5"/>
                  </a:cubicBezTo>
                  <a:cubicBezTo>
                    <a:pt x="196" y="4"/>
                    <a:pt x="197" y="3"/>
                    <a:pt x="203" y="2"/>
                  </a:cubicBezTo>
                  <a:cubicBezTo>
                    <a:pt x="198" y="3"/>
                    <a:pt x="183" y="3"/>
                    <a:pt x="185" y="5"/>
                  </a:cubicBezTo>
                  <a:cubicBezTo>
                    <a:pt x="151" y="6"/>
                    <a:pt x="151" y="6"/>
                    <a:pt x="151" y="6"/>
                  </a:cubicBezTo>
                  <a:cubicBezTo>
                    <a:pt x="150" y="5"/>
                    <a:pt x="148" y="5"/>
                    <a:pt x="148" y="4"/>
                  </a:cubicBezTo>
                  <a:cubicBezTo>
                    <a:pt x="147" y="5"/>
                    <a:pt x="146" y="5"/>
                    <a:pt x="146" y="6"/>
                  </a:cubicBezTo>
                  <a:cubicBezTo>
                    <a:pt x="97" y="7"/>
                    <a:pt x="48" y="8"/>
                    <a:pt x="0" y="8"/>
                  </a:cubicBezTo>
                  <a:cubicBezTo>
                    <a:pt x="7" y="9"/>
                    <a:pt x="13" y="10"/>
                    <a:pt x="21" y="11"/>
                  </a:cubicBezTo>
                  <a:cubicBezTo>
                    <a:pt x="10" y="16"/>
                    <a:pt x="33" y="12"/>
                    <a:pt x="30" y="17"/>
                  </a:cubicBezTo>
                  <a:cubicBezTo>
                    <a:pt x="25" y="19"/>
                    <a:pt x="17" y="18"/>
                    <a:pt x="13" y="17"/>
                  </a:cubicBezTo>
                  <a:cubicBezTo>
                    <a:pt x="11" y="19"/>
                    <a:pt x="18" y="21"/>
                    <a:pt x="17" y="24"/>
                  </a:cubicBezTo>
                  <a:cubicBezTo>
                    <a:pt x="35" y="27"/>
                    <a:pt x="38" y="16"/>
                    <a:pt x="56" y="17"/>
                  </a:cubicBezTo>
                  <a:cubicBezTo>
                    <a:pt x="55" y="20"/>
                    <a:pt x="50" y="23"/>
                    <a:pt x="62" y="22"/>
                  </a:cubicBezTo>
                  <a:cubicBezTo>
                    <a:pt x="59" y="23"/>
                    <a:pt x="59" y="23"/>
                    <a:pt x="59" y="23"/>
                  </a:cubicBezTo>
                  <a:cubicBezTo>
                    <a:pt x="78" y="19"/>
                    <a:pt x="74" y="29"/>
                    <a:pt x="85" y="21"/>
                  </a:cubicBezTo>
                  <a:cubicBezTo>
                    <a:pt x="85" y="25"/>
                    <a:pt x="85" y="25"/>
                    <a:pt x="85" y="25"/>
                  </a:cubicBezTo>
                  <a:cubicBezTo>
                    <a:pt x="94" y="22"/>
                    <a:pt x="110" y="22"/>
                    <a:pt x="120" y="21"/>
                  </a:cubicBezTo>
                  <a:cubicBezTo>
                    <a:pt x="119" y="22"/>
                    <a:pt x="119" y="22"/>
                    <a:pt x="119" y="22"/>
                  </a:cubicBezTo>
                  <a:cubicBezTo>
                    <a:pt x="146" y="17"/>
                    <a:pt x="134" y="21"/>
                    <a:pt x="164" y="18"/>
                  </a:cubicBezTo>
                  <a:cubicBezTo>
                    <a:pt x="150" y="23"/>
                    <a:pt x="150" y="23"/>
                    <a:pt x="150" y="23"/>
                  </a:cubicBezTo>
                  <a:cubicBezTo>
                    <a:pt x="161" y="25"/>
                    <a:pt x="163" y="20"/>
                    <a:pt x="170" y="20"/>
                  </a:cubicBezTo>
                  <a:cubicBezTo>
                    <a:pt x="170" y="21"/>
                    <a:pt x="172" y="24"/>
                    <a:pt x="165" y="25"/>
                  </a:cubicBezTo>
                  <a:cubicBezTo>
                    <a:pt x="201" y="17"/>
                    <a:pt x="201" y="17"/>
                    <a:pt x="201" y="17"/>
                  </a:cubicBezTo>
                  <a:cubicBezTo>
                    <a:pt x="210" y="14"/>
                    <a:pt x="199" y="14"/>
                    <a:pt x="198" y="12"/>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454"/>
            <p:cNvSpPr>
              <a:spLocks/>
            </p:cNvSpPr>
            <p:nvPr/>
          </p:nvSpPr>
          <p:spPr bwMode="auto">
            <a:xfrm>
              <a:off x="3041" y="2227"/>
              <a:ext cx="393" cy="39"/>
            </a:xfrm>
            <a:custGeom>
              <a:avLst/>
              <a:gdLst>
                <a:gd name="T0" fmla="*/ 158 w 173"/>
                <a:gd name="T1" fmla="*/ 11 h 17"/>
                <a:gd name="T2" fmla="*/ 166 w 173"/>
                <a:gd name="T3" fmla="*/ 1 h 17"/>
                <a:gd name="T4" fmla="*/ 153 w 173"/>
                <a:gd name="T5" fmla="*/ 3 h 17"/>
                <a:gd name="T6" fmla="*/ 154 w 173"/>
                <a:gd name="T7" fmla="*/ 1 h 17"/>
                <a:gd name="T8" fmla="*/ 139 w 173"/>
                <a:gd name="T9" fmla="*/ 2 h 17"/>
                <a:gd name="T10" fmla="*/ 144 w 173"/>
                <a:gd name="T11" fmla="*/ 7 h 17"/>
                <a:gd name="T12" fmla="*/ 130 w 173"/>
                <a:gd name="T13" fmla="*/ 5 h 17"/>
                <a:gd name="T14" fmla="*/ 121 w 173"/>
                <a:gd name="T15" fmla="*/ 0 h 17"/>
                <a:gd name="T16" fmla="*/ 97 w 173"/>
                <a:gd name="T17" fmla="*/ 2 h 17"/>
                <a:gd name="T18" fmla="*/ 98 w 173"/>
                <a:gd name="T19" fmla="*/ 1 h 17"/>
                <a:gd name="T20" fmla="*/ 95 w 173"/>
                <a:gd name="T21" fmla="*/ 2 h 17"/>
                <a:gd name="T22" fmla="*/ 15 w 173"/>
                <a:gd name="T23" fmla="*/ 6 h 17"/>
                <a:gd name="T24" fmla="*/ 12 w 173"/>
                <a:gd name="T25" fmla="*/ 16 h 17"/>
                <a:gd name="T26" fmla="*/ 56 w 173"/>
                <a:gd name="T27" fmla="*/ 11 h 17"/>
                <a:gd name="T28" fmla="*/ 58 w 173"/>
                <a:gd name="T29" fmla="*/ 14 h 17"/>
                <a:gd name="T30" fmla="*/ 67 w 173"/>
                <a:gd name="T31" fmla="*/ 9 h 17"/>
                <a:gd name="T32" fmla="*/ 58 w 173"/>
                <a:gd name="T33" fmla="*/ 8 h 17"/>
                <a:gd name="T34" fmla="*/ 105 w 173"/>
                <a:gd name="T35" fmla="*/ 6 h 17"/>
                <a:gd name="T36" fmla="*/ 71 w 173"/>
                <a:gd name="T37" fmla="*/ 11 h 17"/>
                <a:gd name="T38" fmla="*/ 71 w 173"/>
                <a:gd name="T39" fmla="*/ 16 h 17"/>
                <a:gd name="T40" fmla="*/ 114 w 173"/>
                <a:gd name="T41" fmla="*/ 14 h 17"/>
                <a:gd name="T42" fmla="*/ 136 w 173"/>
                <a:gd name="T43" fmla="*/ 13 h 17"/>
                <a:gd name="T44" fmla="*/ 158 w 173"/>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17">
                  <a:moveTo>
                    <a:pt x="158" y="11"/>
                  </a:moveTo>
                  <a:cubicBezTo>
                    <a:pt x="134" y="6"/>
                    <a:pt x="173" y="7"/>
                    <a:pt x="166" y="1"/>
                  </a:cubicBezTo>
                  <a:cubicBezTo>
                    <a:pt x="153" y="3"/>
                    <a:pt x="153" y="3"/>
                    <a:pt x="153" y="3"/>
                  </a:cubicBezTo>
                  <a:cubicBezTo>
                    <a:pt x="154" y="1"/>
                    <a:pt x="154" y="1"/>
                    <a:pt x="154" y="1"/>
                  </a:cubicBezTo>
                  <a:cubicBezTo>
                    <a:pt x="139" y="2"/>
                    <a:pt x="139" y="2"/>
                    <a:pt x="139" y="2"/>
                  </a:cubicBezTo>
                  <a:cubicBezTo>
                    <a:pt x="142" y="4"/>
                    <a:pt x="144" y="5"/>
                    <a:pt x="144" y="7"/>
                  </a:cubicBezTo>
                  <a:cubicBezTo>
                    <a:pt x="133" y="7"/>
                    <a:pt x="131" y="6"/>
                    <a:pt x="130" y="5"/>
                  </a:cubicBezTo>
                  <a:cubicBezTo>
                    <a:pt x="129" y="4"/>
                    <a:pt x="129" y="2"/>
                    <a:pt x="121" y="0"/>
                  </a:cubicBezTo>
                  <a:cubicBezTo>
                    <a:pt x="97" y="2"/>
                    <a:pt x="97" y="2"/>
                    <a:pt x="97" y="2"/>
                  </a:cubicBezTo>
                  <a:cubicBezTo>
                    <a:pt x="98" y="1"/>
                    <a:pt x="98" y="1"/>
                    <a:pt x="98" y="1"/>
                  </a:cubicBezTo>
                  <a:cubicBezTo>
                    <a:pt x="96" y="1"/>
                    <a:pt x="96" y="1"/>
                    <a:pt x="95" y="2"/>
                  </a:cubicBezTo>
                  <a:cubicBezTo>
                    <a:pt x="68" y="3"/>
                    <a:pt x="41" y="4"/>
                    <a:pt x="15" y="6"/>
                  </a:cubicBezTo>
                  <a:cubicBezTo>
                    <a:pt x="0" y="9"/>
                    <a:pt x="23" y="11"/>
                    <a:pt x="12" y="16"/>
                  </a:cubicBezTo>
                  <a:cubicBezTo>
                    <a:pt x="29" y="15"/>
                    <a:pt x="54" y="17"/>
                    <a:pt x="56" y="11"/>
                  </a:cubicBezTo>
                  <a:cubicBezTo>
                    <a:pt x="55" y="12"/>
                    <a:pt x="54" y="14"/>
                    <a:pt x="58" y="14"/>
                  </a:cubicBezTo>
                  <a:cubicBezTo>
                    <a:pt x="67" y="9"/>
                    <a:pt x="67" y="9"/>
                    <a:pt x="67" y="9"/>
                  </a:cubicBezTo>
                  <a:cubicBezTo>
                    <a:pt x="58" y="8"/>
                    <a:pt x="58" y="8"/>
                    <a:pt x="58" y="8"/>
                  </a:cubicBezTo>
                  <a:cubicBezTo>
                    <a:pt x="67" y="3"/>
                    <a:pt x="99" y="3"/>
                    <a:pt x="105" y="6"/>
                  </a:cubicBezTo>
                  <a:cubicBezTo>
                    <a:pt x="87" y="8"/>
                    <a:pt x="96" y="14"/>
                    <a:pt x="71" y="11"/>
                  </a:cubicBezTo>
                  <a:cubicBezTo>
                    <a:pt x="72" y="13"/>
                    <a:pt x="77" y="15"/>
                    <a:pt x="71" y="16"/>
                  </a:cubicBezTo>
                  <a:cubicBezTo>
                    <a:pt x="86" y="15"/>
                    <a:pt x="100" y="15"/>
                    <a:pt x="114" y="14"/>
                  </a:cubicBezTo>
                  <a:cubicBezTo>
                    <a:pt x="121" y="14"/>
                    <a:pt x="129" y="14"/>
                    <a:pt x="136" y="13"/>
                  </a:cubicBezTo>
                  <a:cubicBezTo>
                    <a:pt x="143" y="13"/>
                    <a:pt x="150" y="12"/>
                    <a:pt x="158" y="11"/>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455"/>
            <p:cNvSpPr>
              <a:spLocks/>
            </p:cNvSpPr>
            <p:nvPr/>
          </p:nvSpPr>
          <p:spPr bwMode="auto">
            <a:xfrm>
              <a:off x="1142" y="2415"/>
              <a:ext cx="118" cy="98"/>
            </a:xfrm>
            <a:custGeom>
              <a:avLst/>
              <a:gdLst>
                <a:gd name="T0" fmla="*/ 34 w 52"/>
                <a:gd name="T1" fmla="*/ 19 h 43"/>
                <a:gd name="T2" fmla="*/ 45 w 52"/>
                <a:gd name="T3" fmla="*/ 18 h 43"/>
                <a:gd name="T4" fmla="*/ 40 w 52"/>
                <a:gd name="T5" fmla="*/ 15 h 43"/>
                <a:gd name="T6" fmla="*/ 27 w 52"/>
                <a:gd name="T7" fmla="*/ 19 h 43"/>
                <a:gd name="T8" fmla="*/ 24 w 52"/>
                <a:gd name="T9" fmla="*/ 14 h 43"/>
                <a:gd name="T10" fmla="*/ 35 w 52"/>
                <a:gd name="T11" fmla="*/ 16 h 43"/>
                <a:gd name="T12" fmla="*/ 30 w 52"/>
                <a:gd name="T13" fmla="*/ 14 h 43"/>
                <a:gd name="T14" fmla="*/ 36 w 52"/>
                <a:gd name="T15" fmla="*/ 5 h 43"/>
                <a:gd name="T16" fmla="*/ 30 w 52"/>
                <a:gd name="T17" fmla="*/ 1 h 43"/>
                <a:gd name="T18" fmla="*/ 17 w 52"/>
                <a:gd name="T19" fmla="*/ 5 h 43"/>
                <a:gd name="T20" fmla="*/ 20 w 52"/>
                <a:gd name="T21" fmla="*/ 5 h 43"/>
                <a:gd name="T22" fmla="*/ 17 w 52"/>
                <a:gd name="T23" fmla="*/ 7 h 43"/>
                <a:gd name="T24" fmla="*/ 24 w 52"/>
                <a:gd name="T25" fmla="*/ 8 h 43"/>
                <a:gd name="T26" fmla="*/ 22 w 52"/>
                <a:gd name="T27" fmla="*/ 11 h 43"/>
                <a:gd name="T28" fmla="*/ 21 w 52"/>
                <a:gd name="T29" fmla="*/ 9 h 43"/>
                <a:gd name="T30" fmla="*/ 20 w 52"/>
                <a:gd name="T31" fmla="*/ 15 h 43"/>
                <a:gd name="T32" fmla="*/ 17 w 52"/>
                <a:gd name="T33" fmla="*/ 14 h 43"/>
                <a:gd name="T34" fmla="*/ 22 w 52"/>
                <a:gd name="T35" fmla="*/ 20 h 43"/>
                <a:gd name="T36" fmla="*/ 15 w 52"/>
                <a:gd name="T37" fmla="*/ 19 h 43"/>
                <a:gd name="T38" fmla="*/ 12 w 52"/>
                <a:gd name="T39" fmla="*/ 28 h 43"/>
                <a:gd name="T40" fmla="*/ 16 w 52"/>
                <a:gd name="T41" fmla="*/ 28 h 43"/>
                <a:gd name="T42" fmla="*/ 8 w 52"/>
                <a:gd name="T43" fmla="*/ 31 h 43"/>
                <a:gd name="T44" fmla="*/ 6 w 52"/>
                <a:gd name="T45" fmla="*/ 39 h 43"/>
                <a:gd name="T46" fmla="*/ 35 w 52"/>
                <a:gd name="T47" fmla="*/ 43 h 43"/>
                <a:gd name="T48" fmla="*/ 37 w 52"/>
                <a:gd name="T49" fmla="*/ 43 h 43"/>
                <a:gd name="T50" fmla="*/ 36 w 52"/>
                <a:gd name="T51" fmla="*/ 43 h 43"/>
                <a:gd name="T52" fmla="*/ 36 w 52"/>
                <a:gd name="T53" fmla="*/ 42 h 43"/>
                <a:gd name="T54" fmla="*/ 47 w 52"/>
                <a:gd name="T55" fmla="*/ 40 h 43"/>
                <a:gd name="T56" fmla="*/ 40 w 52"/>
                <a:gd name="T57" fmla="*/ 39 h 43"/>
                <a:gd name="T58" fmla="*/ 52 w 52"/>
                <a:gd name="T59" fmla="*/ 36 h 43"/>
                <a:gd name="T60" fmla="*/ 27 w 52"/>
                <a:gd name="T61" fmla="*/ 27 h 43"/>
                <a:gd name="T62" fmla="*/ 35 w 52"/>
                <a:gd name="T63" fmla="*/ 20 h 43"/>
                <a:gd name="T64" fmla="*/ 41 w 52"/>
                <a:gd name="T65" fmla="*/ 23 h 43"/>
                <a:gd name="T66" fmla="*/ 44 w 52"/>
                <a:gd name="T67" fmla="*/ 19 h 43"/>
                <a:gd name="T68" fmla="*/ 34 w 52"/>
                <a:gd name="T6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3">
                  <a:moveTo>
                    <a:pt x="34" y="19"/>
                  </a:moveTo>
                  <a:cubicBezTo>
                    <a:pt x="36" y="14"/>
                    <a:pt x="41" y="20"/>
                    <a:pt x="45" y="18"/>
                  </a:cubicBezTo>
                  <a:cubicBezTo>
                    <a:pt x="45" y="16"/>
                    <a:pt x="41" y="16"/>
                    <a:pt x="40" y="15"/>
                  </a:cubicBezTo>
                  <a:cubicBezTo>
                    <a:pt x="41" y="19"/>
                    <a:pt x="28" y="14"/>
                    <a:pt x="27" y="19"/>
                  </a:cubicBezTo>
                  <a:cubicBezTo>
                    <a:pt x="20" y="19"/>
                    <a:pt x="21" y="16"/>
                    <a:pt x="24" y="14"/>
                  </a:cubicBezTo>
                  <a:cubicBezTo>
                    <a:pt x="32" y="12"/>
                    <a:pt x="28" y="16"/>
                    <a:pt x="35" y="16"/>
                  </a:cubicBezTo>
                  <a:cubicBezTo>
                    <a:pt x="35" y="14"/>
                    <a:pt x="33" y="14"/>
                    <a:pt x="30" y="14"/>
                  </a:cubicBezTo>
                  <a:cubicBezTo>
                    <a:pt x="33" y="11"/>
                    <a:pt x="25" y="7"/>
                    <a:pt x="36" y="5"/>
                  </a:cubicBezTo>
                  <a:cubicBezTo>
                    <a:pt x="36" y="2"/>
                    <a:pt x="32" y="2"/>
                    <a:pt x="30" y="1"/>
                  </a:cubicBezTo>
                  <a:cubicBezTo>
                    <a:pt x="22" y="0"/>
                    <a:pt x="23" y="4"/>
                    <a:pt x="17" y="5"/>
                  </a:cubicBezTo>
                  <a:cubicBezTo>
                    <a:pt x="18" y="5"/>
                    <a:pt x="19" y="4"/>
                    <a:pt x="20" y="5"/>
                  </a:cubicBezTo>
                  <a:cubicBezTo>
                    <a:pt x="17" y="7"/>
                    <a:pt x="17" y="7"/>
                    <a:pt x="17" y="7"/>
                  </a:cubicBezTo>
                  <a:cubicBezTo>
                    <a:pt x="21" y="5"/>
                    <a:pt x="24" y="7"/>
                    <a:pt x="24" y="8"/>
                  </a:cubicBezTo>
                  <a:cubicBezTo>
                    <a:pt x="24" y="9"/>
                    <a:pt x="24" y="11"/>
                    <a:pt x="22" y="11"/>
                  </a:cubicBezTo>
                  <a:cubicBezTo>
                    <a:pt x="21" y="9"/>
                    <a:pt x="21" y="9"/>
                    <a:pt x="21" y="9"/>
                  </a:cubicBezTo>
                  <a:cubicBezTo>
                    <a:pt x="18" y="11"/>
                    <a:pt x="25" y="13"/>
                    <a:pt x="20" y="15"/>
                  </a:cubicBezTo>
                  <a:cubicBezTo>
                    <a:pt x="18" y="15"/>
                    <a:pt x="18" y="14"/>
                    <a:pt x="17" y="14"/>
                  </a:cubicBezTo>
                  <a:cubicBezTo>
                    <a:pt x="21" y="16"/>
                    <a:pt x="20" y="17"/>
                    <a:pt x="22" y="20"/>
                  </a:cubicBezTo>
                  <a:cubicBezTo>
                    <a:pt x="15" y="19"/>
                    <a:pt x="15" y="19"/>
                    <a:pt x="15" y="19"/>
                  </a:cubicBezTo>
                  <a:cubicBezTo>
                    <a:pt x="23" y="20"/>
                    <a:pt x="18" y="25"/>
                    <a:pt x="12" y="28"/>
                  </a:cubicBezTo>
                  <a:cubicBezTo>
                    <a:pt x="14" y="28"/>
                    <a:pt x="15" y="27"/>
                    <a:pt x="16" y="28"/>
                  </a:cubicBezTo>
                  <a:cubicBezTo>
                    <a:pt x="17" y="29"/>
                    <a:pt x="11" y="31"/>
                    <a:pt x="8" y="31"/>
                  </a:cubicBezTo>
                  <a:cubicBezTo>
                    <a:pt x="13" y="32"/>
                    <a:pt x="0" y="38"/>
                    <a:pt x="6" y="39"/>
                  </a:cubicBezTo>
                  <a:cubicBezTo>
                    <a:pt x="16" y="41"/>
                    <a:pt x="26" y="42"/>
                    <a:pt x="35" y="43"/>
                  </a:cubicBezTo>
                  <a:cubicBezTo>
                    <a:pt x="37" y="43"/>
                    <a:pt x="37" y="43"/>
                    <a:pt x="37" y="43"/>
                  </a:cubicBezTo>
                  <a:cubicBezTo>
                    <a:pt x="37" y="43"/>
                    <a:pt x="36" y="43"/>
                    <a:pt x="36" y="43"/>
                  </a:cubicBezTo>
                  <a:cubicBezTo>
                    <a:pt x="36" y="42"/>
                    <a:pt x="36" y="42"/>
                    <a:pt x="36" y="42"/>
                  </a:cubicBezTo>
                  <a:cubicBezTo>
                    <a:pt x="42" y="40"/>
                    <a:pt x="42" y="40"/>
                    <a:pt x="47" y="40"/>
                  </a:cubicBezTo>
                  <a:cubicBezTo>
                    <a:pt x="44" y="39"/>
                    <a:pt x="39" y="41"/>
                    <a:pt x="40" y="39"/>
                  </a:cubicBezTo>
                  <a:cubicBezTo>
                    <a:pt x="43" y="39"/>
                    <a:pt x="50" y="38"/>
                    <a:pt x="52" y="36"/>
                  </a:cubicBezTo>
                  <a:cubicBezTo>
                    <a:pt x="49" y="32"/>
                    <a:pt x="33" y="32"/>
                    <a:pt x="27" y="27"/>
                  </a:cubicBezTo>
                  <a:cubicBezTo>
                    <a:pt x="32" y="26"/>
                    <a:pt x="33" y="22"/>
                    <a:pt x="35" y="20"/>
                  </a:cubicBezTo>
                  <a:cubicBezTo>
                    <a:pt x="40" y="20"/>
                    <a:pt x="41" y="22"/>
                    <a:pt x="41" y="23"/>
                  </a:cubicBezTo>
                  <a:cubicBezTo>
                    <a:pt x="42" y="22"/>
                    <a:pt x="43" y="21"/>
                    <a:pt x="44" y="19"/>
                  </a:cubicBezTo>
                  <a:lnTo>
                    <a:pt x="34" y="19"/>
                  </a:ln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456"/>
            <p:cNvSpPr>
              <a:spLocks/>
            </p:cNvSpPr>
            <p:nvPr/>
          </p:nvSpPr>
          <p:spPr bwMode="auto">
            <a:xfrm>
              <a:off x="1162" y="2515"/>
              <a:ext cx="88" cy="57"/>
            </a:xfrm>
            <a:custGeom>
              <a:avLst/>
              <a:gdLst>
                <a:gd name="T0" fmla="*/ 27 w 39"/>
                <a:gd name="T1" fmla="*/ 23 h 25"/>
                <a:gd name="T2" fmla="*/ 19 w 39"/>
                <a:gd name="T3" fmla="*/ 25 h 25"/>
                <a:gd name="T4" fmla="*/ 9 w 39"/>
                <a:gd name="T5" fmla="*/ 15 h 25"/>
                <a:gd name="T6" fmla="*/ 12 w 39"/>
                <a:gd name="T7" fmla="*/ 15 h 25"/>
                <a:gd name="T8" fmla="*/ 7 w 39"/>
                <a:gd name="T9" fmla="*/ 10 h 25"/>
                <a:gd name="T10" fmla="*/ 4 w 39"/>
                <a:gd name="T11" fmla="*/ 8 h 25"/>
                <a:gd name="T12" fmla="*/ 1 w 39"/>
                <a:gd name="T13" fmla="*/ 7 h 25"/>
                <a:gd name="T14" fmla="*/ 2 w 39"/>
                <a:gd name="T15" fmla="*/ 4 h 25"/>
                <a:gd name="T16" fmla="*/ 4 w 39"/>
                <a:gd name="T17" fmla="*/ 3 h 25"/>
                <a:gd name="T18" fmla="*/ 5 w 39"/>
                <a:gd name="T19" fmla="*/ 3 h 25"/>
                <a:gd name="T20" fmla="*/ 4 w 39"/>
                <a:gd name="T21" fmla="*/ 3 h 25"/>
                <a:gd name="T22" fmla="*/ 4 w 39"/>
                <a:gd name="T23" fmla="*/ 2 h 25"/>
                <a:gd name="T24" fmla="*/ 7 w 39"/>
                <a:gd name="T25" fmla="*/ 3 h 25"/>
                <a:gd name="T26" fmla="*/ 7 w 39"/>
                <a:gd name="T27" fmla="*/ 2 h 25"/>
                <a:gd name="T28" fmla="*/ 16 w 39"/>
                <a:gd name="T29" fmla="*/ 1 h 25"/>
                <a:gd name="T30" fmla="*/ 18 w 39"/>
                <a:gd name="T31" fmla="*/ 2 h 25"/>
                <a:gd name="T32" fmla="*/ 8 w 39"/>
                <a:gd name="T33" fmla="*/ 3 h 25"/>
                <a:gd name="T34" fmla="*/ 13 w 39"/>
                <a:gd name="T35" fmla="*/ 3 h 25"/>
                <a:gd name="T36" fmla="*/ 9 w 39"/>
                <a:gd name="T37" fmla="*/ 5 h 25"/>
                <a:gd name="T38" fmla="*/ 14 w 39"/>
                <a:gd name="T39" fmla="*/ 7 h 25"/>
                <a:gd name="T40" fmla="*/ 10 w 39"/>
                <a:gd name="T41" fmla="*/ 10 h 25"/>
                <a:gd name="T42" fmla="*/ 18 w 39"/>
                <a:gd name="T43" fmla="*/ 9 h 25"/>
                <a:gd name="T44" fmla="*/ 19 w 39"/>
                <a:gd name="T45" fmla="*/ 12 h 25"/>
                <a:gd name="T46" fmla="*/ 39 w 39"/>
                <a:gd name="T47" fmla="*/ 10 h 25"/>
                <a:gd name="T48" fmla="*/ 31 w 39"/>
                <a:gd name="T49" fmla="*/ 17 h 25"/>
                <a:gd name="T50" fmla="*/ 23 w 39"/>
                <a:gd name="T51" fmla="*/ 13 h 25"/>
                <a:gd name="T52" fmla="*/ 14 w 39"/>
                <a:gd name="T53" fmla="*/ 13 h 25"/>
                <a:gd name="T54" fmla="*/ 20 w 39"/>
                <a:gd name="T55" fmla="*/ 17 h 25"/>
                <a:gd name="T56" fmla="*/ 19 w 39"/>
                <a:gd name="T57" fmla="*/ 17 h 25"/>
                <a:gd name="T58" fmla="*/ 28 w 39"/>
                <a:gd name="T59" fmla="*/ 20 h 25"/>
                <a:gd name="T60" fmla="*/ 25 w 39"/>
                <a:gd name="T61" fmla="*/ 22 h 25"/>
                <a:gd name="T62" fmla="*/ 27 w 39"/>
                <a:gd name="T6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5">
                  <a:moveTo>
                    <a:pt x="27" y="23"/>
                  </a:moveTo>
                  <a:cubicBezTo>
                    <a:pt x="19" y="25"/>
                    <a:pt x="19" y="25"/>
                    <a:pt x="19" y="25"/>
                  </a:cubicBezTo>
                  <a:cubicBezTo>
                    <a:pt x="13" y="21"/>
                    <a:pt x="13" y="19"/>
                    <a:pt x="9" y="15"/>
                  </a:cubicBezTo>
                  <a:cubicBezTo>
                    <a:pt x="10" y="15"/>
                    <a:pt x="11" y="15"/>
                    <a:pt x="12" y="15"/>
                  </a:cubicBezTo>
                  <a:cubicBezTo>
                    <a:pt x="10" y="14"/>
                    <a:pt x="8" y="12"/>
                    <a:pt x="7" y="10"/>
                  </a:cubicBezTo>
                  <a:cubicBezTo>
                    <a:pt x="6" y="9"/>
                    <a:pt x="5" y="9"/>
                    <a:pt x="4" y="8"/>
                  </a:cubicBezTo>
                  <a:cubicBezTo>
                    <a:pt x="3" y="7"/>
                    <a:pt x="2" y="7"/>
                    <a:pt x="1" y="7"/>
                  </a:cubicBezTo>
                  <a:cubicBezTo>
                    <a:pt x="0" y="6"/>
                    <a:pt x="1" y="4"/>
                    <a:pt x="2" y="4"/>
                  </a:cubicBezTo>
                  <a:cubicBezTo>
                    <a:pt x="3" y="3"/>
                    <a:pt x="4" y="3"/>
                    <a:pt x="4" y="3"/>
                  </a:cubicBezTo>
                  <a:cubicBezTo>
                    <a:pt x="5" y="3"/>
                    <a:pt x="5" y="3"/>
                    <a:pt x="5" y="3"/>
                  </a:cubicBezTo>
                  <a:cubicBezTo>
                    <a:pt x="4" y="3"/>
                    <a:pt x="4" y="3"/>
                    <a:pt x="4" y="3"/>
                  </a:cubicBezTo>
                  <a:cubicBezTo>
                    <a:pt x="4" y="3"/>
                    <a:pt x="4" y="3"/>
                    <a:pt x="4" y="2"/>
                  </a:cubicBezTo>
                  <a:cubicBezTo>
                    <a:pt x="7" y="1"/>
                    <a:pt x="4" y="3"/>
                    <a:pt x="7" y="3"/>
                  </a:cubicBezTo>
                  <a:cubicBezTo>
                    <a:pt x="7" y="2"/>
                    <a:pt x="8" y="2"/>
                    <a:pt x="7" y="2"/>
                  </a:cubicBezTo>
                  <a:cubicBezTo>
                    <a:pt x="9" y="2"/>
                    <a:pt x="14" y="0"/>
                    <a:pt x="16" y="1"/>
                  </a:cubicBezTo>
                  <a:cubicBezTo>
                    <a:pt x="17" y="1"/>
                    <a:pt x="17" y="1"/>
                    <a:pt x="18" y="2"/>
                  </a:cubicBezTo>
                  <a:cubicBezTo>
                    <a:pt x="11" y="5"/>
                    <a:pt x="16" y="0"/>
                    <a:pt x="8" y="3"/>
                  </a:cubicBezTo>
                  <a:cubicBezTo>
                    <a:pt x="9" y="4"/>
                    <a:pt x="12" y="3"/>
                    <a:pt x="13" y="3"/>
                  </a:cubicBezTo>
                  <a:cubicBezTo>
                    <a:pt x="13" y="4"/>
                    <a:pt x="11" y="4"/>
                    <a:pt x="9" y="5"/>
                  </a:cubicBezTo>
                  <a:cubicBezTo>
                    <a:pt x="12" y="4"/>
                    <a:pt x="9" y="7"/>
                    <a:pt x="14" y="7"/>
                  </a:cubicBezTo>
                  <a:cubicBezTo>
                    <a:pt x="17" y="9"/>
                    <a:pt x="8" y="8"/>
                    <a:pt x="10" y="10"/>
                  </a:cubicBezTo>
                  <a:cubicBezTo>
                    <a:pt x="18" y="9"/>
                    <a:pt x="18" y="9"/>
                    <a:pt x="18" y="9"/>
                  </a:cubicBezTo>
                  <a:cubicBezTo>
                    <a:pt x="19" y="12"/>
                    <a:pt x="19" y="12"/>
                    <a:pt x="19" y="12"/>
                  </a:cubicBezTo>
                  <a:cubicBezTo>
                    <a:pt x="25" y="15"/>
                    <a:pt x="31" y="8"/>
                    <a:pt x="39" y="10"/>
                  </a:cubicBezTo>
                  <a:cubicBezTo>
                    <a:pt x="35" y="11"/>
                    <a:pt x="30" y="14"/>
                    <a:pt x="31" y="17"/>
                  </a:cubicBezTo>
                  <a:cubicBezTo>
                    <a:pt x="29" y="16"/>
                    <a:pt x="23" y="15"/>
                    <a:pt x="23" y="13"/>
                  </a:cubicBezTo>
                  <a:cubicBezTo>
                    <a:pt x="20" y="17"/>
                    <a:pt x="20" y="10"/>
                    <a:pt x="14" y="13"/>
                  </a:cubicBezTo>
                  <a:cubicBezTo>
                    <a:pt x="18" y="14"/>
                    <a:pt x="20" y="15"/>
                    <a:pt x="20" y="17"/>
                  </a:cubicBezTo>
                  <a:cubicBezTo>
                    <a:pt x="19" y="17"/>
                    <a:pt x="19" y="17"/>
                    <a:pt x="19" y="17"/>
                  </a:cubicBezTo>
                  <a:cubicBezTo>
                    <a:pt x="20" y="19"/>
                    <a:pt x="28" y="17"/>
                    <a:pt x="28" y="20"/>
                  </a:cubicBezTo>
                  <a:cubicBezTo>
                    <a:pt x="29" y="21"/>
                    <a:pt x="27" y="21"/>
                    <a:pt x="25" y="22"/>
                  </a:cubicBezTo>
                  <a:cubicBezTo>
                    <a:pt x="27" y="22"/>
                    <a:pt x="29" y="23"/>
                    <a:pt x="27" y="2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458"/>
            <p:cNvSpPr>
              <a:spLocks/>
            </p:cNvSpPr>
            <p:nvPr/>
          </p:nvSpPr>
          <p:spPr bwMode="auto">
            <a:xfrm>
              <a:off x="2789" y="1149"/>
              <a:ext cx="227" cy="102"/>
            </a:xfrm>
            <a:custGeom>
              <a:avLst/>
              <a:gdLst>
                <a:gd name="T0" fmla="*/ 38 w 100"/>
                <a:gd name="T1" fmla="*/ 22 h 45"/>
                <a:gd name="T2" fmla="*/ 36 w 100"/>
                <a:gd name="T3" fmla="*/ 14 h 45"/>
                <a:gd name="T4" fmla="*/ 28 w 100"/>
                <a:gd name="T5" fmla="*/ 19 h 45"/>
                <a:gd name="T6" fmla="*/ 37 w 100"/>
                <a:gd name="T7" fmla="*/ 28 h 45"/>
                <a:gd name="T8" fmla="*/ 26 w 100"/>
                <a:gd name="T9" fmla="*/ 32 h 45"/>
                <a:gd name="T10" fmla="*/ 31 w 100"/>
                <a:gd name="T11" fmla="*/ 23 h 45"/>
                <a:gd name="T12" fmla="*/ 25 w 100"/>
                <a:gd name="T13" fmla="*/ 27 h 45"/>
                <a:gd name="T14" fmla="*/ 8 w 100"/>
                <a:gd name="T15" fmla="*/ 25 h 45"/>
                <a:gd name="T16" fmla="*/ 1 w 100"/>
                <a:gd name="T17" fmla="*/ 31 h 45"/>
                <a:gd name="T18" fmla="*/ 9 w 100"/>
                <a:gd name="T19" fmla="*/ 40 h 45"/>
                <a:gd name="T20" fmla="*/ 8 w 100"/>
                <a:gd name="T21" fmla="*/ 37 h 45"/>
                <a:gd name="T22" fmla="*/ 12 w 100"/>
                <a:gd name="T23" fmla="*/ 39 h 45"/>
                <a:gd name="T24" fmla="*/ 15 w 100"/>
                <a:gd name="T25" fmla="*/ 33 h 45"/>
                <a:gd name="T26" fmla="*/ 19 w 100"/>
                <a:gd name="T27" fmla="*/ 34 h 45"/>
                <a:gd name="T28" fmla="*/ 17 w 100"/>
                <a:gd name="T29" fmla="*/ 35 h 45"/>
                <a:gd name="T30" fmla="*/ 26 w 100"/>
                <a:gd name="T31" fmla="*/ 35 h 45"/>
                <a:gd name="T32" fmla="*/ 25 w 100"/>
                <a:gd name="T33" fmla="*/ 37 h 45"/>
                <a:gd name="T34" fmla="*/ 37 w 100"/>
                <a:gd name="T35" fmla="*/ 32 h 45"/>
                <a:gd name="T36" fmla="*/ 34 w 100"/>
                <a:gd name="T37" fmla="*/ 37 h 45"/>
                <a:gd name="T38" fmla="*/ 53 w 100"/>
                <a:gd name="T39" fmla="*/ 37 h 45"/>
                <a:gd name="T40" fmla="*/ 52 w 100"/>
                <a:gd name="T41" fmla="*/ 34 h 45"/>
                <a:gd name="T42" fmla="*/ 57 w 100"/>
                <a:gd name="T43" fmla="*/ 40 h 45"/>
                <a:gd name="T44" fmla="*/ 76 w 100"/>
                <a:gd name="T45" fmla="*/ 39 h 45"/>
                <a:gd name="T46" fmla="*/ 100 w 100"/>
                <a:gd name="T47" fmla="*/ 10 h 45"/>
                <a:gd name="T48" fmla="*/ 97 w 100"/>
                <a:gd name="T49" fmla="*/ 11 h 45"/>
                <a:gd name="T50" fmla="*/ 98 w 100"/>
                <a:gd name="T51" fmla="*/ 2 h 45"/>
                <a:gd name="T52" fmla="*/ 90 w 100"/>
                <a:gd name="T53" fmla="*/ 9 h 45"/>
                <a:gd name="T54" fmla="*/ 88 w 100"/>
                <a:gd name="T55" fmla="*/ 0 h 45"/>
                <a:gd name="T56" fmla="*/ 54 w 100"/>
                <a:gd name="T57" fmla="*/ 26 h 45"/>
                <a:gd name="T58" fmla="*/ 39 w 100"/>
                <a:gd name="T59" fmla="*/ 21 h 45"/>
                <a:gd name="T60" fmla="*/ 48 w 100"/>
                <a:gd name="T61" fmla="*/ 15 h 45"/>
                <a:gd name="T62" fmla="*/ 40 w 100"/>
                <a:gd name="T63" fmla="*/ 14 h 45"/>
                <a:gd name="T64" fmla="*/ 38 w 100"/>
                <a:gd name="T65"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45">
                  <a:moveTo>
                    <a:pt x="38" y="22"/>
                  </a:moveTo>
                  <a:cubicBezTo>
                    <a:pt x="25" y="23"/>
                    <a:pt x="41" y="16"/>
                    <a:pt x="36" y="14"/>
                  </a:cubicBezTo>
                  <a:cubicBezTo>
                    <a:pt x="32" y="15"/>
                    <a:pt x="31" y="18"/>
                    <a:pt x="28" y="19"/>
                  </a:cubicBezTo>
                  <a:cubicBezTo>
                    <a:pt x="39" y="17"/>
                    <a:pt x="26" y="29"/>
                    <a:pt x="37" y="28"/>
                  </a:cubicBezTo>
                  <a:cubicBezTo>
                    <a:pt x="35" y="33"/>
                    <a:pt x="29" y="33"/>
                    <a:pt x="26" y="32"/>
                  </a:cubicBezTo>
                  <a:cubicBezTo>
                    <a:pt x="22" y="26"/>
                    <a:pt x="29" y="28"/>
                    <a:pt x="31" y="23"/>
                  </a:cubicBezTo>
                  <a:cubicBezTo>
                    <a:pt x="26" y="23"/>
                    <a:pt x="27" y="24"/>
                    <a:pt x="25" y="27"/>
                  </a:cubicBezTo>
                  <a:cubicBezTo>
                    <a:pt x="19" y="26"/>
                    <a:pt x="11" y="33"/>
                    <a:pt x="8" y="25"/>
                  </a:cubicBezTo>
                  <a:cubicBezTo>
                    <a:pt x="4" y="26"/>
                    <a:pt x="4" y="29"/>
                    <a:pt x="1" y="31"/>
                  </a:cubicBezTo>
                  <a:cubicBezTo>
                    <a:pt x="0" y="37"/>
                    <a:pt x="7" y="35"/>
                    <a:pt x="9" y="40"/>
                  </a:cubicBezTo>
                  <a:cubicBezTo>
                    <a:pt x="8" y="39"/>
                    <a:pt x="8" y="38"/>
                    <a:pt x="8" y="37"/>
                  </a:cubicBezTo>
                  <a:cubicBezTo>
                    <a:pt x="12" y="39"/>
                    <a:pt x="12" y="39"/>
                    <a:pt x="12" y="39"/>
                  </a:cubicBezTo>
                  <a:cubicBezTo>
                    <a:pt x="8" y="36"/>
                    <a:pt x="13" y="33"/>
                    <a:pt x="15" y="33"/>
                  </a:cubicBezTo>
                  <a:cubicBezTo>
                    <a:pt x="16" y="33"/>
                    <a:pt x="19" y="33"/>
                    <a:pt x="19" y="34"/>
                  </a:cubicBezTo>
                  <a:cubicBezTo>
                    <a:pt x="17" y="35"/>
                    <a:pt x="17" y="35"/>
                    <a:pt x="17" y="35"/>
                  </a:cubicBezTo>
                  <a:cubicBezTo>
                    <a:pt x="19" y="37"/>
                    <a:pt x="23" y="31"/>
                    <a:pt x="26" y="35"/>
                  </a:cubicBezTo>
                  <a:cubicBezTo>
                    <a:pt x="26" y="36"/>
                    <a:pt x="25" y="37"/>
                    <a:pt x="25" y="37"/>
                  </a:cubicBezTo>
                  <a:cubicBezTo>
                    <a:pt x="28" y="34"/>
                    <a:pt x="32" y="34"/>
                    <a:pt x="37" y="32"/>
                  </a:cubicBezTo>
                  <a:cubicBezTo>
                    <a:pt x="34" y="37"/>
                    <a:pt x="34" y="37"/>
                    <a:pt x="34" y="37"/>
                  </a:cubicBezTo>
                  <a:cubicBezTo>
                    <a:pt x="38" y="31"/>
                    <a:pt x="47" y="33"/>
                    <a:pt x="53" y="37"/>
                  </a:cubicBezTo>
                  <a:cubicBezTo>
                    <a:pt x="53" y="36"/>
                    <a:pt x="51" y="35"/>
                    <a:pt x="52" y="34"/>
                  </a:cubicBezTo>
                  <a:cubicBezTo>
                    <a:pt x="56" y="33"/>
                    <a:pt x="59" y="37"/>
                    <a:pt x="57" y="40"/>
                  </a:cubicBezTo>
                  <a:cubicBezTo>
                    <a:pt x="61" y="35"/>
                    <a:pt x="71" y="45"/>
                    <a:pt x="76" y="39"/>
                  </a:cubicBezTo>
                  <a:cubicBezTo>
                    <a:pt x="84" y="29"/>
                    <a:pt x="92" y="19"/>
                    <a:pt x="100" y="10"/>
                  </a:cubicBezTo>
                  <a:cubicBezTo>
                    <a:pt x="99" y="10"/>
                    <a:pt x="98" y="11"/>
                    <a:pt x="97" y="11"/>
                  </a:cubicBezTo>
                  <a:cubicBezTo>
                    <a:pt x="95" y="6"/>
                    <a:pt x="94" y="7"/>
                    <a:pt x="98" y="2"/>
                  </a:cubicBezTo>
                  <a:cubicBezTo>
                    <a:pt x="94" y="5"/>
                    <a:pt x="95" y="9"/>
                    <a:pt x="90" y="9"/>
                  </a:cubicBezTo>
                  <a:cubicBezTo>
                    <a:pt x="92" y="6"/>
                    <a:pt x="93" y="1"/>
                    <a:pt x="88" y="0"/>
                  </a:cubicBezTo>
                  <a:cubicBezTo>
                    <a:pt x="75" y="5"/>
                    <a:pt x="66" y="19"/>
                    <a:pt x="54" y="26"/>
                  </a:cubicBezTo>
                  <a:cubicBezTo>
                    <a:pt x="53" y="22"/>
                    <a:pt x="44" y="22"/>
                    <a:pt x="39" y="21"/>
                  </a:cubicBezTo>
                  <a:cubicBezTo>
                    <a:pt x="41" y="17"/>
                    <a:pt x="45" y="16"/>
                    <a:pt x="48" y="15"/>
                  </a:cubicBezTo>
                  <a:cubicBezTo>
                    <a:pt x="46" y="15"/>
                    <a:pt x="42" y="15"/>
                    <a:pt x="40" y="14"/>
                  </a:cubicBezTo>
                  <a:lnTo>
                    <a:pt x="38" y="22"/>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59"/>
            <p:cNvSpPr>
              <a:spLocks/>
            </p:cNvSpPr>
            <p:nvPr/>
          </p:nvSpPr>
          <p:spPr bwMode="auto">
            <a:xfrm>
              <a:off x="2254" y="935"/>
              <a:ext cx="1863" cy="275"/>
            </a:xfrm>
            <a:custGeom>
              <a:avLst/>
              <a:gdLst>
                <a:gd name="T0" fmla="*/ 330 w 821"/>
                <a:gd name="T1" fmla="*/ 87 h 121"/>
                <a:gd name="T2" fmla="*/ 297 w 821"/>
                <a:gd name="T3" fmla="*/ 81 h 121"/>
                <a:gd name="T4" fmla="*/ 246 w 821"/>
                <a:gd name="T5" fmla="*/ 83 h 121"/>
                <a:gd name="T6" fmla="*/ 185 w 821"/>
                <a:gd name="T7" fmla="*/ 74 h 121"/>
                <a:gd name="T8" fmla="*/ 162 w 821"/>
                <a:gd name="T9" fmla="*/ 73 h 121"/>
                <a:gd name="T10" fmla="*/ 76 w 821"/>
                <a:gd name="T11" fmla="*/ 60 h 121"/>
                <a:gd name="T12" fmla="*/ 16 w 821"/>
                <a:gd name="T13" fmla="*/ 46 h 121"/>
                <a:gd name="T14" fmla="*/ 53 w 821"/>
                <a:gd name="T15" fmla="*/ 40 h 121"/>
                <a:gd name="T16" fmla="*/ 115 w 821"/>
                <a:gd name="T17" fmla="*/ 38 h 121"/>
                <a:gd name="T18" fmla="*/ 124 w 821"/>
                <a:gd name="T19" fmla="*/ 29 h 121"/>
                <a:gd name="T20" fmla="*/ 201 w 821"/>
                <a:gd name="T21" fmla="*/ 35 h 121"/>
                <a:gd name="T22" fmla="*/ 241 w 821"/>
                <a:gd name="T23" fmla="*/ 40 h 121"/>
                <a:gd name="T24" fmla="*/ 290 w 821"/>
                <a:gd name="T25" fmla="*/ 38 h 121"/>
                <a:gd name="T26" fmla="*/ 353 w 821"/>
                <a:gd name="T27" fmla="*/ 34 h 121"/>
                <a:gd name="T28" fmla="*/ 355 w 821"/>
                <a:gd name="T29" fmla="*/ 27 h 121"/>
                <a:gd name="T30" fmla="*/ 345 w 821"/>
                <a:gd name="T31" fmla="*/ 26 h 121"/>
                <a:gd name="T32" fmla="*/ 317 w 821"/>
                <a:gd name="T33" fmla="*/ 21 h 121"/>
                <a:gd name="T34" fmla="*/ 361 w 821"/>
                <a:gd name="T35" fmla="*/ 10 h 121"/>
                <a:gd name="T36" fmla="*/ 390 w 821"/>
                <a:gd name="T37" fmla="*/ 12 h 121"/>
                <a:gd name="T38" fmla="*/ 396 w 821"/>
                <a:gd name="T39" fmla="*/ 21 h 121"/>
                <a:gd name="T40" fmla="*/ 424 w 821"/>
                <a:gd name="T41" fmla="*/ 38 h 121"/>
                <a:gd name="T42" fmla="*/ 433 w 821"/>
                <a:gd name="T43" fmla="*/ 22 h 121"/>
                <a:gd name="T44" fmla="*/ 423 w 821"/>
                <a:gd name="T45" fmla="*/ 11 h 121"/>
                <a:gd name="T46" fmla="*/ 462 w 821"/>
                <a:gd name="T47" fmla="*/ 20 h 121"/>
                <a:gd name="T48" fmla="*/ 502 w 821"/>
                <a:gd name="T49" fmla="*/ 21 h 121"/>
                <a:gd name="T50" fmla="*/ 488 w 821"/>
                <a:gd name="T51" fmla="*/ 21 h 121"/>
                <a:gd name="T52" fmla="*/ 499 w 821"/>
                <a:gd name="T53" fmla="*/ 39 h 121"/>
                <a:gd name="T54" fmla="*/ 518 w 821"/>
                <a:gd name="T55" fmla="*/ 36 h 121"/>
                <a:gd name="T56" fmla="*/ 535 w 821"/>
                <a:gd name="T57" fmla="*/ 19 h 121"/>
                <a:gd name="T58" fmla="*/ 558 w 821"/>
                <a:gd name="T59" fmla="*/ 20 h 121"/>
                <a:gd name="T60" fmla="*/ 582 w 821"/>
                <a:gd name="T61" fmla="*/ 12 h 121"/>
                <a:gd name="T62" fmla="*/ 568 w 821"/>
                <a:gd name="T63" fmla="*/ 18 h 121"/>
                <a:gd name="T64" fmla="*/ 588 w 821"/>
                <a:gd name="T65" fmla="*/ 28 h 121"/>
                <a:gd name="T66" fmla="*/ 608 w 821"/>
                <a:gd name="T67" fmla="*/ 13 h 121"/>
                <a:gd name="T68" fmla="*/ 615 w 821"/>
                <a:gd name="T69" fmla="*/ 33 h 121"/>
                <a:gd name="T70" fmla="*/ 637 w 821"/>
                <a:gd name="T71" fmla="*/ 28 h 121"/>
                <a:gd name="T72" fmla="*/ 653 w 821"/>
                <a:gd name="T73" fmla="*/ 31 h 121"/>
                <a:gd name="T74" fmla="*/ 679 w 821"/>
                <a:gd name="T75" fmla="*/ 37 h 121"/>
                <a:gd name="T76" fmla="*/ 753 w 821"/>
                <a:gd name="T77" fmla="*/ 31 h 121"/>
                <a:gd name="T78" fmla="*/ 745 w 821"/>
                <a:gd name="T79" fmla="*/ 50 h 121"/>
                <a:gd name="T80" fmla="*/ 768 w 821"/>
                <a:gd name="T81" fmla="*/ 48 h 121"/>
                <a:gd name="T82" fmla="*/ 768 w 821"/>
                <a:gd name="T83" fmla="*/ 41 h 121"/>
                <a:gd name="T84" fmla="*/ 806 w 821"/>
                <a:gd name="T85" fmla="*/ 52 h 121"/>
                <a:gd name="T86" fmla="*/ 808 w 821"/>
                <a:gd name="T87" fmla="*/ 74 h 121"/>
                <a:gd name="T88" fmla="*/ 764 w 821"/>
                <a:gd name="T89" fmla="*/ 84 h 121"/>
                <a:gd name="T90" fmla="*/ 798 w 821"/>
                <a:gd name="T91" fmla="*/ 88 h 121"/>
                <a:gd name="T92" fmla="*/ 807 w 821"/>
                <a:gd name="T93" fmla="*/ 96 h 121"/>
                <a:gd name="T94" fmla="*/ 782 w 821"/>
                <a:gd name="T95" fmla="*/ 108 h 121"/>
                <a:gd name="T96" fmla="*/ 763 w 821"/>
                <a:gd name="T97" fmla="*/ 104 h 121"/>
                <a:gd name="T98" fmla="*/ 735 w 821"/>
                <a:gd name="T99" fmla="*/ 114 h 121"/>
                <a:gd name="T100" fmla="*/ 702 w 821"/>
                <a:gd name="T101" fmla="*/ 101 h 121"/>
                <a:gd name="T102" fmla="*/ 660 w 821"/>
                <a:gd name="T103" fmla="*/ 90 h 121"/>
                <a:gd name="T104" fmla="*/ 600 w 821"/>
                <a:gd name="T105" fmla="*/ 105 h 121"/>
                <a:gd name="T106" fmla="*/ 523 w 821"/>
                <a:gd name="T107" fmla="*/ 110 h 121"/>
                <a:gd name="T108" fmla="*/ 530 w 821"/>
                <a:gd name="T109" fmla="*/ 76 h 121"/>
                <a:gd name="T110" fmla="*/ 495 w 821"/>
                <a:gd name="T111" fmla="*/ 107 h 121"/>
                <a:gd name="T112" fmla="*/ 441 w 821"/>
                <a:gd name="T113" fmla="*/ 108 h 121"/>
                <a:gd name="T114" fmla="*/ 416 w 821"/>
                <a:gd name="T115" fmla="*/ 106 h 121"/>
                <a:gd name="T116" fmla="*/ 402 w 821"/>
                <a:gd name="T117" fmla="*/ 117 h 121"/>
                <a:gd name="T118" fmla="*/ 391 w 821"/>
                <a:gd name="T119" fmla="*/ 106 h 121"/>
                <a:gd name="T120" fmla="*/ 374 w 821"/>
                <a:gd name="T121" fmla="*/ 7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1" h="121">
                  <a:moveTo>
                    <a:pt x="355" y="79"/>
                  </a:moveTo>
                  <a:cubicBezTo>
                    <a:pt x="355" y="79"/>
                    <a:pt x="355" y="80"/>
                    <a:pt x="354" y="80"/>
                  </a:cubicBezTo>
                  <a:cubicBezTo>
                    <a:pt x="355" y="79"/>
                    <a:pt x="355" y="79"/>
                    <a:pt x="355" y="79"/>
                  </a:cubicBezTo>
                  <a:cubicBezTo>
                    <a:pt x="351" y="78"/>
                    <a:pt x="351" y="78"/>
                    <a:pt x="351" y="78"/>
                  </a:cubicBezTo>
                  <a:cubicBezTo>
                    <a:pt x="351" y="78"/>
                    <a:pt x="350" y="78"/>
                    <a:pt x="350" y="78"/>
                  </a:cubicBezTo>
                  <a:cubicBezTo>
                    <a:pt x="350" y="78"/>
                    <a:pt x="350" y="78"/>
                    <a:pt x="350" y="78"/>
                  </a:cubicBezTo>
                  <a:cubicBezTo>
                    <a:pt x="349" y="77"/>
                    <a:pt x="349" y="77"/>
                    <a:pt x="349" y="77"/>
                  </a:cubicBezTo>
                  <a:cubicBezTo>
                    <a:pt x="347" y="81"/>
                    <a:pt x="340" y="83"/>
                    <a:pt x="338" y="85"/>
                  </a:cubicBezTo>
                  <a:cubicBezTo>
                    <a:pt x="335" y="87"/>
                    <a:pt x="332" y="88"/>
                    <a:pt x="330" y="87"/>
                  </a:cubicBezTo>
                  <a:cubicBezTo>
                    <a:pt x="332" y="88"/>
                    <a:pt x="334" y="87"/>
                    <a:pt x="334" y="85"/>
                  </a:cubicBezTo>
                  <a:cubicBezTo>
                    <a:pt x="330" y="83"/>
                    <a:pt x="328" y="77"/>
                    <a:pt x="322" y="82"/>
                  </a:cubicBezTo>
                  <a:cubicBezTo>
                    <a:pt x="326" y="82"/>
                    <a:pt x="326" y="82"/>
                    <a:pt x="326" y="82"/>
                  </a:cubicBezTo>
                  <a:cubicBezTo>
                    <a:pt x="317" y="89"/>
                    <a:pt x="317" y="89"/>
                    <a:pt x="317" y="89"/>
                  </a:cubicBezTo>
                  <a:cubicBezTo>
                    <a:pt x="314" y="86"/>
                    <a:pt x="321" y="86"/>
                    <a:pt x="322" y="83"/>
                  </a:cubicBezTo>
                  <a:cubicBezTo>
                    <a:pt x="316" y="87"/>
                    <a:pt x="311" y="76"/>
                    <a:pt x="307" y="83"/>
                  </a:cubicBezTo>
                  <a:cubicBezTo>
                    <a:pt x="307" y="79"/>
                    <a:pt x="306" y="72"/>
                    <a:pt x="302" y="73"/>
                  </a:cubicBezTo>
                  <a:cubicBezTo>
                    <a:pt x="305" y="77"/>
                    <a:pt x="300" y="75"/>
                    <a:pt x="302" y="80"/>
                  </a:cubicBezTo>
                  <a:cubicBezTo>
                    <a:pt x="300" y="82"/>
                    <a:pt x="297" y="79"/>
                    <a:pt x="297" y="81"/>
                  </a:cubicBezTo>
                  <a:cubicBezTo>
                    <a:pt x="297" y="80"/>
                    <a:pt x="297" y="80"/>
                    <a:pt x="297" y="80"/>
                  </a:cubicBezTo>
                  <a:cubicBezTo>
                    <a:pt x="290" y="73"/>
                    <a:pt x="287" y="83"/>
                    <a:pt x="284" y="86"/>
                  </a:cubicBezTo>
                  <a:cubicBezTo>
                    <a:pt x="275" y="87"/>
                    <a:pt x="271" y="84"/>
                    <a:pt x="264" y="84"/>
                  </a:cubicBezTo>
                  <a:cubicBezTo>
                    <a:pt x="264" y="82"/>
                    <a:pt x="262" y="75"/>
                    <a:pt x="259" y="75"/>
                  </a:cubicBezTo>
                  <a:cubicBezTo>
                    <a:pt x="258" y="78"/>
                    <a:pt x="251" y="79"/>
                    <a:pt x="250" y="84"/>
                  </a:cubicBezTo>
                  <a:cubicBezTo>
                    <a:pt x="255" y="86"/>
                    <a:pt x="255" y="80"/>
                    <a:pt x="258" y="79"/>
                  </a:cubicBezTo>
                  <a:cubicBezTo>
                    <a:pt x="260" y="84"/>
                    <a:pt x="258" y="84"/>
                    <a:pt x="261" y="87"/>
                  </a:cubicBezTo>
                  <a:cubicBezTo>
                    <a:pt x="258" y="85"/>
                    <a:pt x="248" y="89"/>
                    <a:pt x="245" y="84"/>
                  </a:cubicBezTo>
                  <a:cubicBezTo>
                    <a:pt x="246" y="83"/>
                    <a:pt x="246" y="83"/>
                    <a:pt x="246" y="83"/>
                  </a:cubicBezTo>
                  <a:cubicBezTo>
                    <a:pt x="242" y="80"/>
                    <a:pt x="242" y="69"/>
                    <a:pt x="233" y="75"/>
                  </a:cubicBezTo>
                  <a:cubicBezTo>
                    <a:pt x="229" y="78"/>
                    <a:pt x="229" y="78"/>
                    <a:pt x="229" y="78"/>
                  </a:cubicBezTo>
                  <a:cubicBezTo>
                    <a:pt x="229" y="77"/>
                    <a:pt x="229" y="77"/>
                    <a:pt x="229" y="76"/>
                  </a:cubicBezTo>
                  <a:cubicBezTo>
                    <a:pt x="223" y="75"/>
                    <a:pt x="225" y="70"/>
                    <a:pt x="218" y="74"/>
                  </a:cubicBezTo>
                  <a:cubicBezTo>
                    <a:pt x="218" y="73"/>
                    <a:pt x="218" y="73"/>
                    <a:pt x="218" y="73"/>
                  </a:cubicBezTo>
                  <a:cubicBezTo>
                    <a:pt x="215" y="70"/>
                    <a:pt x="210" y="75"/>
                    <a:pt x="207" y="75"/>
                  </a:cubicBezTo>
                  <a:cubicBezTo>
                    <a:pt x="205" y="71"/>
                    <a:pt x="208" y="72"/>
                    <a:pt x="209" y="69"/>
                  </a:cubicBezTo>
                  <a:cubicBezTo>
                    <a:pt x="202" y="67"/>
                    <a:pt x="194" y="73"/>
                    <a:pt x="189" y="77"/>
                  </a:cubicBezTo>
                  <a:cubicBezTo>
                    <a:pt x="185" y="74"/>
                    <a:pt x="185" y="74"/>
                    <a:pt x="185" y="74"/>
                  </a:cubicBezTo>
                  <a:cubicBezTo>
                    <a:pt x="188" y="73"/>
                    <a:pt x="191" y="69"/>
                    <a:pt x="191" y="67"/>
                  </a:cubicBezTo>
                  <a:cubicBezTo>
                    <a:pt x="188" y="67"/>
                    <a:pt x="188" y="69"/>
                    <a:pt x="185" y="68"/>
                  </a:cubicBezTo>
                  <a:cubicBezTo>
                    <a:pt x="186" y="66"/>
                    <a:pt x="188" y="64"/>
                    <a:pt x="189" y="61"/>
                  </a:cubicBezTo>
                  <a:cubicBezTo>
                    <a:pt x="183" y="56"/>
                    <a:pt x="187" y="69"/>
                    <a:pt x="183" y="61"/>
                  </a:cubicBezTo>
                  <a:cubicBezTo>
                    <a:pt x="180" y="61"/>
                    <a:pt x="179" y="65"/>
                    <a:pt x="178" y="67"/>
                  </a:cubicBezTo>
                  <a:cubicBezTo>
                    <a:pt x="174" y="63"/>
                    <a:pt x="174" y="63"/>
                    <a:pt x="174" y="63"/>
                  </a:cubicBezTo>
                  <a:cubicBezTo>
                    <a:pt x="173" y="67"/>
                    <a:pt x="168" y="67"/>
                    <a:pt x="165" y="67"/>
                  </a:cubicBezTo>
                  <a:cubicBezTo>
                    <a:pt x="164" y="68"/>
                    <a:pt x="167" y="71"/>
                    <a:pt x="169" y="70"/>
                  </a:cubicBezTo>
                  <a:cubicBezTo>
                    <a:pt x="168" y="73"/>
                    <a:pt x="164" y="74"/>
                    <a:pt x="162" y="73"/>
                  </a:cubicBezTo>
                  <a:cubicBezTo>
                    <a:pt x="162" y="66"/>
                    <a:pt x="147" y="73"/>
                    <a:pt x="150" y="64"/>
                  </a:cubicBezTo>
                  <a:cubicBezTo>
                    <a:pt x="140" y="66"/>
                    <a:pt x="125" y="65"/>
                    <a:pt x="118" y="68"/>
                  </a:cubicBezTo>
                  <a:cubicBezTo>
                    <a:pt x="116" y="66"/>
                    <a:pt x="112" y="65"/>
                    <a:pt x="115" y="62"/>
                  </a:cubicBezTo>
                  <a:cubicBezTo>
                    <a:pt x="106" y="61"/>
                    <a:pt x="101" y="69"/>
                    <a:pt x="93" y="66"/>
                  </a:cubicBezTo>
                  <a:cubicBezTo>
                    <a:pt x="93" y="65"/>
                    <a:pt x="97" y="66"/>
                    <a:pt x="97" y="63"/>
                  </a:cubicBezTo>
                  <a:cubicBezTo>
                    <a:pt x="91" y="66"/>
                    <a:pt x="87" y="59"/>
                    <a:pt x="79" y="61"/>
                  </a:cubicBezTo>
                  <a:cubicBezTo>
                    <a:pt x="80" y="61"/>
                    <a:pt x="81" y="59"/>
                    <a:pt x="81" y="58"/>
                  </a:cubicBezTo>
                  <a:cubicBezTo>
                    <a:pt x="81" y="60"/>
                    <a:pt x="77" y="61"/>
                    <a:pt x="75" y="62"/>
                  </a:cubicBezTo>
                  <a:cubicBezTo>
                    <a:pt x="74" y="61"/>
                    <a:pt x="77" y="61"/>
                    <a:pt x="76" y="60"/>
                  </a:cubicBezTo>
                  <a:cubicBezTo>
                    <a:pt x="60" y="55"/>
                    <a:pt x="47" y="65"/>
                    <a:pt x="31" y="64"/>
                  </a:cubicBezTo>
                  <a:cubicBezTo>
                    <a:pt x="36" y="65"/>
                    <a:pt x="38" y="60"/>
                    <a:pt x="38" y="57"/>
                  </a:cubicBezTo>
                  <a:cubicBezTo>
                    <a:pt x="33" y="57"/>
                    <a:pt x="33" y="57"/>
                    <a:pt x="33" y="57"/>
                  </a:cubicBezTo>
                  <a:cubicBezTo>
                    <a:pt x="32" y="60"/>
                    <a:pt x="28" y="60"/>
                    <a:pt x="25" y="62"/>
                  </a:cubicBezTo>
                  <a:cubicBezTo>
                    <a:pt x="25" y="61"/>
                    <a:pt x="24" y="59"/>
                    <a:pt x="25" y="58"/>
                  </a:cubicBezTo>
                  <a:cubicBezTo>
                    <a:pt x="16" y="53"/>
                    <a:pt x="11" y="67"/>
                    <a:pt x="0" y="65"/>
                  </a:cubicBezTo>
                  <a:cubicBezTo>
                    <a:pt x="14" y="54"/>
                    <a:pt x="14" y="54"/>
                    <a:pt x="14" y="54"/>
                  </a:cubicBezTo>
                  <a:cubicBezTo>
                    <a:pt x="10" y="51"/>
                    <a:pt x="10" y="51"/>
                    <a:pt x="10" y="51"/>
                  </a:cubicBezTo>
                  <a:cubicBezTo>
                    <a:pt x="16" y="46"/>
                    <a:pt x="16" y="46"/>
                    <a:pt x="16" y="46"/>
                  </a:cubicBezTo>
                  <a:cubicBezTo>
                    <a:pt x="13" y="43"/>
                    <a:pt x="10" y="50"/>
                    <a:pt x="9" y="46"/>
                  </a:cubicBezTo>
                  <a:cubicBezTo>
                    <a:pt x="10" y="45"/>
                    <a:pt x="12" y="45"/>
                    <a:pt x="12" y="43"/>
                  </a:cubicBezTo>
                  <a:cubicBezTo>
                    <a:pt x="9" y="41"/>
                    <a:pt x="8" y="44"/>
                    <a:pt x="6" y="45"/>
                  </a:cubicBezTo>
                  <a:cubicBezTo>
                    <a:pt x="12" y="37"/>
                    <a:pt x="26" y="37"/>
                    <a:pt x="33" y="36"/>
                  </a:cubicBezTo>
                  <a:cubicBezTo>
                    <a:pt x="34" y="35"/>
                    <a:pt x="32" y="38"/>
                    <a:pt x="32" y="38"/>
                  </a:cubicBezTo>
                  <a:cubicBezTo>
                    <a:pt x="34" y="38"/>
                    <a:pt x="36" y="41"/>
                    <a:pt x="40" y="40"/>
                  </a:cubicBezTo>
                  <a:cubicBezTo>
                    <a:pt x="42" y="36"/>
                    <a:pt x="38" y="37"/>
                    <a:pt x="36" y="37"/>
                  </a:cubicBezTo>
                  <a:cubicBezTo>
                    <a:pt x="37" y="34"/>
                    <a:pt x="38" y="34"/>
                    <a:pt x="40" y="34"/>
                  </a:cubicBezTo>
                  <a:cubicBezTo>
                    <a:pt x="40" y="37"/>
                    <a:pt x="51" y="35"/>
                    <a:pt x="53" y="40"/>
                  </a:cubicBezTo>
                  <a:cubicBezTo>
                    <a:pt x="64" y="40"/>
                    <a:pt x="52" y="30"/>
                    <a:pt x="62" y="32"/>
                  </a:cubicBezTo>
                  <a:cubicBezTo>
                    <a:pt x="65" y="37"/>
                    <a:pt x="65" y="37"/>
                    <a:pt x="65" y="37"/>
                  </a:cubicBezTo>
                  <a:cubicBezTo>
                    <a:pt x="71" y="34"/>
                    <a:pt x="79" y="31"/>
                    <a:pt x="86" y="33"/>
                  </a:cubicBezTo>
                  <a:cubicBezTo>
                    <a:pt x="84" y="33"/>
                    <a:pt x="84" y="33"/>
                    <a:pt x="84" y="33"/>
                  </a:cubicBezTo>
                  <a:cubicBezTo>
                    <a:pt x="83" y="35"/>
                    <a:pt x="85" y="36"/>
                    <a:pt x="86" y="37"/>
                  </a:cubicBezTo>
                  <a:cubicBezTo>
                    <a:pt x="91" y="39"/>
                    <a:pt x="96" y="34"/>
                    <a:pt x="98" y="39"/>
                  </a:cubicBezTo>
                  <a:cubicBezTo>
                    <a:pt x="105" y="34"/>
                    <a:pt x="115" y="32"/>
                    <a:pt x="122" y="30"/>
                  </a:cubicBezTo>
                  <a:cubicBezTo>
                    <a:pt x="123" y="36"/>
                    <a:pt x="112" y="34"/>
                    <a:pt x="109" y="38"/>
                  </a:cubicBezTo>
                  <a:cubicBezTo>
                    <a:pt x="115" y="38"/>
                    <a:pt x="115" y="38"/>
                    <a:pt x="115" y="38"/>
                  </a:cubicBezTo>
                  <a:cubicBezTo>
                    <a:pt x="112" y="38"/>
                    <a:pt x="110" y="40"/>
                    <a:pt x="107" y="43"/>
                  </a:cubicBezTo>
                  <a:cubicBezTo>
                    <a:pt x="113" y="45"/>
                    <a:pt x="115" y="40"/>
                    <a:pt x="120" y="39"/>
                  </a:cubicBezTo>
                  <a:cubicBezTo>
                    <a:pt x="120" y="40"/>
                    <a:pt x="120" y="41"/>
                    <a:pt x="122" y="41"/>
                  </a:cubicBezTo>
                  <a:cubicBezTo>
                    <a:pt x="123" y="38"/>
                    <a:pt x="123" y="38"/>
                    <a:pt x="123" y="38"/>
                  </a:cubicBezTo>
                  <a:cubicBezTo>
                    <a:pt x="123" y="38"/>
                    <a:pt x="124" y="38"/>
                    <a:pt x="124" y="39"/>
                  </a:cubicBezTo>
                  <a:cubicBezTo>
                    <a:pt x="134" y="37"/>
                    <a:pt x="134" y="37"/>
                    <a:pt x="134" y="37"/>
                  </a:cubicBezTo>
                  <a:cubicBezTo>
                    <a:pt x="132" y="35"/>
                    <a:pt x="132" y="32"/>
                    <a:pt x="130" y="31"/>
                  </a:cubicBezTo>
                  <a:cubicBezTo>
                    <a:pt x="130" y="34"/>
                    <a:pt x="128" y="34"/>
                    <a:pt x="126" y="34"/>
                  </a:cubicBezTo>
                  <a:cubicBezTo>
                    <a:pt x="128" y="31"/>
                    <a:pt x="124" y="31"/>
                    <a:pt x="124" y="29"/>
                  </a:cubicBezTo>
                  <a:cubicBezTo>
                    <a:pt x="129" y="30"/>
                    <a:pt x="135" y="30"/>
                    <a:pt x="138" y="29"/>
                  </a:cubicBezTo>
                  <a:cubicBezTo>
                    <a:pt x="138" y="33"/>
                    <a:pt x="138" y="33"/>
                    <a:pt x="138" y="33"/>
                  </a:cubicBezTo>
                  <a:cubicBezTo>
                    <a:pt x="143" y="34"/>
                    <a:pt x="148" y="32"/>
                    <a:pt x="151" y="34"/>
                  </a:cubicBezTo>
                  <a:cubicBezTo>
                    <a:pt x="149" y="36"/>
                    <a:pt x="149" y="36"/>
                    <a:pt x="149" y="36"/>
                  </a:cubicBezTo>
                  <a:cubicBezTo>
                    <a:pt x="155" y="37"/>
                    <a:pt x="160" y="35"/>
                    <a:pt x="164" y="39"/>
                  </a:cubicBezTo>
                  <a:cubicBezTo>
                    <a:pt x="170" y="36"/>
                    <a:pt x="176" y="33"/>
                    <a:pt x="180" y="29"/>
                  </a:cubicBezTo>
                  <a:cubicBezTo>
                    <a:pt x="183" y="24"/>
                    <a:pt x="193" y="36"/>
                    <a:pt x="199" y="30"/>
                  </a:cubicBezTo>
                  <a:cubicBezTo>
                    <a:pt x="200" y="31"/>
                    <a:pt x="195" y="33"/>
                    <a:pt x="193" y="35"/>
                  </a:cubicBezTo>
                  <a:cubicBezTo>
                    <a:pt x="197" y="36"/>
                    <a:pt x="200" y="30"/>
                    <a:pt x="201" y="35"/>
                  </a:cubicBezTo>
                  <a:cubicBezTo>
                    <a:pt x="193" y="33"/>
                    <a:pt x="201" y="39"/>
                    <a:pt x="197" y="40"/>
                  </a:cubicBezTo>
                  <a:cubicBezTo>
                    <a:pt x="201" y="40"/>
                    <a:pt x="205" y="40"/>
                    <a:pt x="207" y="38"/>
                  </a:cubicBezTo>
                  <a:cubicBezTo>
                    <a:pt x="201" y="38"/>
                    <a:pt x="210" y="32"/>
                    <a:pt x="203" y="33"/>
                  </a:cubicBezTo>
                  <a:cubicBezTo>
                    <a:pt x="208" y="30"/>
                    <a:pt x="215" y="29"/>
                    <a:pt x="220" y="31"/>
                  </a:cubicBezTo>
                  <a:cubicBezTo>
                    <a:pt x="220" y="33"/>
                    <a:pt x="221" y="34"/>
                    <a:pt x="223" y="35"/>
                  </a:cubicBezTo>
                  <a:cubicBezTo>
                    <a:pt x="225" y="32"/>
                    <a:pt x="225" y="32"/>
                    <a:pt x="225" y="32"/>
                  </a:cubicBezTo>
                  <a:cubicBezTo>
                    <a:pt x="227" y="33"/>
                    <a:pt x="219" y="35"/>
                    <a:pt x="224" y="37"/>
                  </a:cubicBezTo>
                  <a:cubicBezTo>
                    <a:pt x="230" y="32"/>
                    <a:pt x="241" y="41"/>
                    <a:pt x="244" y="32"/>
                  </a:cubicBezTo>
                  <a:cubicBezTo>
                    <a:pt x="247" y="36"/>
                    <a:pt x="236" y="35"/>
                    <a:pt x="241" y="40"/>
                  </a:cubicBezTo>
                  <a:cubicBezTo>
                    <a:pt x="237" y="43"/>
                    <a:pt x="233" y="39"/>
                    <a:pt x="231" y="44"/>
                  </a:cubicBezTo>
                  <a:cubicBezTo>
                    <a:pt x="235" y="42"/>
                    <a:pt x="232" y="48"/>
                    <a:pt x="234" y="48"/>
                  </a:cubicBezTo>
                  <a:cubicBezTo>
                    <a:pt x="239" y="45"/>
                    <a:pt x="239" y="45"/>
                    <a:pt x="239" y="45"/>
                  </a:cubicBezTo>
                  <a:cubicBezTo>
                    <a:pt x="238" y="45"/>
                    <a:pt x="238" y="45"/>
                    <a:pt x="238" y="45"/>
                  </a:cubicBezTo>
                  <a:cubicBezTo>
                    <a:pt x="245" y="41"/>
                    <a:pt x="255" y="44"/>
                    <a:pt x="264" y="44"/>
                  </a:cubicBezTo>
                  <a:cubicBezTo>
                    <a:pt x="271" y="39"/>
                    <a:pt x="276" y="33"/>
                    <a:pt x="285" y="34"/>
                  </a:cubicBezTo>
                  <a:cubicBezTo>
                    <a:pt x="282" y="36"/>
                    <a:pt x="292" y="37"/>
                    <a:pt x="286" y="42"/>
                  </a:cubicBezTo>
                  <a:cubicBezTo>
                    <a:pt x="290" y="45"/>
                    <a:pt x="294" y="42"/>
                    <a:pt x="294" y="40"/>
                  </a:cubicBezTo>
                  <a:cubicBezTo>
                    <a:pt x="291" y="39"/>
                    <a:pt x="293" y="39"/>
                    <a:pt x="290" y="38"/>
                  </a:cubicBezTo>
                  <a:cubicBezTo>
                    <a:pt x="292" y="35"/>
                    <a:pt x="297" y="36"/>
                    <a:pt x="298" y="37"/>
                  </a:cubicBezTo>
                  <a:cubicBezTo>
                    <a:pt x="298" y="37"/>
                    <a:pt x="298" y="38"/>
                    <a:pt x="298" y="38"/>
                  </a:cubicBezTo>
                  <a:cubicBezTo>
                    <a:pt x="302" y="40"/>
                    <a:pt x="300" y="36"/>
                    <a:pt x="303" y="35"/>
                  </a:cubicBezTo>
                  <a:cubicBezTo>
                    <a:pt x="304" y="39"/>
                    <a:pt x="309" y="36"/>
                    <a:pt x="312" y="38"/>
                  </a:cubicBezTo>
                  <a:cubicBezTo>
                    <a:pt x="316" y="33"/>
                    <a:pt x="316" y="33"/>
                    <a:pt x="316" y="33"/>
                  </a:cubicBezTo>
                  <a:cubicBezTo>
                    <a:pt x="314" y="36"/>
                    <a:pt x="320" y="35"/>
                    <a:pt x="320" y="38"/>
                  </a:cubicBezTo>
                  <a:cubicBezTo>
                    <a:pt x="323" y="35"/>
                    <a:pt x="326" y="31"/>
                    <a:pt x="330" y="32"/>
                  </a:cubicBezTo>
                  <a:cubicBezTo>
                    <a:pt x="328" y="34"/>
                    <a:pt x="334" y="35"/>
                    <a:pt x="334" y="38"/>
                  </a:cubicBezTo>
                  <a:cubicBezTo>
                    <a:pt x="341" y="41"/>
                    <a:pt x="346" y="29"/>
                    <a:pt x="353" y="34"/>
                  </a:cubicBezTo>
                  <a:cubicBezTo>
                    <a:pt x="352" y="35"/>
                    <a:pt x="351" y="37"/>
                    <a:pt x="353" y="38"/>
                  </a:cubicBezTo>
                  <a:cubicBezTo>
                    <a:pt x="355" y="37"/>
                    <a:pt x="357" y="37"/>
                    <a:pt x="359" y="37"/>
                  </a:cubicBezTo>
                  <a:cubicBezTo>
                    <a:pt x="359" y="37"/>
                    <a:pt x="359" y="37"/>
                    <a:pt x="359" y="37"/>
                  </a:cubicBezTo>
                  <a:cubicBezTo>
                    <a:pt x="359" y="37"/>
                    <a:pt x="359" y="37"/>
                    <a:pt x="359" y="37"/>
                  </a:cubicBezTo>
                  <a:cubicBezTo>
                    <a:pt x="360" y="36"/>
                    <a:pt x="360" y="36"/>
                    <a:pt x="360" y="35"/>
                  </a:cubicBezTo>
                  <a:cubicBezTo>
                    <a:pt x="363" y="32"/>
                    <a:pt x="365" y="28"/>
                    <a:pt x="370" y="25"/>
                  </a:cubicBezTo>
                  <a:cubicBezTo>
                    <a:pt x="370" y="21"/>
                    <a:pt x="365" y="23"/>
                    <a:pt x="363" y="24"/>
                  </a:cubicBezTo>
                  <a:cubicBezTo>
                    <a:pt x="361" y="28"/>
                    <a:pt x="361" y="28"/>
                    <a:pt x="361" y="28"/>
                  </a:cubicBezTo>
                  <a:cubicBezTo>
                    <a:pt x="359" y="22"/>
                    <a:pt x="356" y="29"/>
                    <a:pt x="355" y="27"/>
                  </a:cubicBezTo>
                  <a:cubicBezTo>
                    <a:pt x="357" y="24"/>
                    <a:pt x="360" y="23"/>
                    <a:pt x="363" y="22"/>
                  </a:cubicBezTo>
                  <a:cubicBezTo>
                    <a:pt x="367" y="20"/>
                    <a:pt x="371" y="20"/>
                    <a:pt x="374" y="17"/>
                  </a:cubicBezTo>
                  <a:cubicBezTo>
                    <a:pt x="370" y="12"/>
                    <a:pt x="362" y="12"/>
                    <a:pt x="356" y="12"/>
                  </a:cubicBezTo>
                  <a:cubicBezTo>
                    <a:pt x="358" y="15"/>
                    <a:pt x="358" y="15"/>
                    <a:pt x="358" y="15"/>
                  </a:cubicBezTo>
                  <a:cubicBezTo>
                    <a:pt x="355" y="15"/>
                    <a:pt x="355" y="15"/>
                    <a:pt x="355" y="15"/>
                  </a:cubicBezTo>
                  <a:cubicBezTo>
                    <a:pt x="358" y="19"/>
                    <a:pt x="358" y="19"/>
                    <a:pt x="358" y="19"/>
                  </a:cubicBezTo>
                  <a:cubicBezTo>
                    <a:pt x="355" y="18"/>
                    <a:pt x="352" y="19"/>
                    <a:pt x="349" y="19"/>
                  </a:cubicBezTo>
                  <a:cubicBezTo>
                    <a:pt x="353" y="19"/>
                    <a:pt x="354" y="24"/>
                    <a:pt x="352" y="23"/>
                  </a:cubicBezTo>
                  <a:cubicBezTo>
                    <a:pt x="348" y="20"/>
                    <a:pt x="348" y="26"/>
                    <a:pt x="345" y="26"/>
                  </a:cubicBezTo>
                  <a:cubicBezTo>
                    <a:pt x="347" y="26"/>
                    <a:pt x="349" y="26"/>
                    <a:pt x="348" y="28"/>
                  </a:cubicBezTo>
                  <a:cubicBezTo>
                    <a:pt x="342" y="24"/>
                    <a:pt x="340" y="27"/>
                    <a:pt x="335" y="22"/>
                  </a:cubicBezTo>
                  <a:cubicBezTo>
                    <a:pt x="335" y="28"/>
                    <a:pt x="328" y="22"/>
                    <a:pt x="327" y="28"/>
                  </a:cubicBezTo>
                  <a:cubicBezTo>
                    <a:pt x="329" y="28"/>
                    <a:pt x="329" y="28"/>
                    <a:pt x="329" y="28"/>
                  </a:cubicBezTo>
                  <a:cubicBezTo>
                    <a:pt x="324" y="32"/>
                    <a:pt x="324" y="32"/>
                    <a:pt x="324" y="32"/>
                  </a:cubicBezTo>
                  <a:cubicBezTo>
                    <a:pt x="319" y="27"/>
                    <a:pt x="328" y="27"/>
                    <a:pt x="321" y="23"/>
                  </a:cubicBezTo>
                  <a:cubicBezTo>
                    <a:pt x="314" y="22"/>
                    <a:pt x="314" y="29"/>
                    <a:pt x="308" y="29"/>
                  </a:cubicBezTo>
                  <a:cubicBezTo>
                    <a:pt x="310" y="25"/>
                    <a:pt x="315" y="22"/>
                    <a:pt x="319" y="22"/>
                  </a:cubicBezTo>
                  <a:cubicBezTo>
                    <a:pt x="317" y="21"/>
                    <a:pt x="317" y="21"/>
                    <a:pt x="317" y="21"/>
                  </a:cubicBezTo>
                  <a:cubicBezTo>
                    <a:pt x="318" y="18"/>
                    <a:pt x="324" y="19"/>
                    <a:pt x="327" y="19"/>
                  </a:cubicBezTo>
                  <a:cubicBezTo>
                    <a:pt x="322" y="24"/>
                    <a:pt x="330" y="21"/>
                    <a:pt x="332" y="24"/>
                  </a:cubicBezTo>
                  <a:cubicBezTo>
                    <a:pt x="332" y="20"/>
                    <a:pt x="329" y="21"/>
                    <a:pt x="333" y="18"/>
                  </a:cubicBezTo>
                  <a:cubicBezTo>
                    <a:pt x="329" y="18"/>
                    <a:pt x="329" y="18"/>
                    <a:pt x="324" y="17"/>
                  </a:cubicBezTo>
                  <a:cubicBezTo>
                    <a:pt x="334" y="19"/>
                    <a:pt x="333" y="4"/>
                    <a:pt x="342" y="7"/>
                  </a:cubicBezTo>
                  <a:cubicBezTo>
                    <a:pt x="338" y="9"/>
                    <a:pt x="343" y="13"/>
                    <a:pt x="343" y="14"/>
                  </a:cubicBezTo>
                  <a:cubicBezTo>
                    <a:pt x="345" y="14"/>
                    <a:pt x="349" y="13"/>
                    <a:pt x="350" y="12"/>
                  </a:cubicBezTo>
                  <a:cubicBezTo>
                    <a:pt x="349" y="7"/>
                    <a:pt x="349" y="7"/>
                    <a:pt x="349" y="7"/>
                  </a:cubicBezTo>
                  <a:cubicBezTo>
                    <a:pt x="354" y="4"/>
                    <a:pt x="356" y="16"/>
                    <a:pt x="361" y="10"/>
                  </a:cubicBezTo>
                  <a:cubicBezTo>
                    <a:pt x="362" y="7"/>
                    <a:pt x="356" y="9"/>
                    <a:pt x="357" y="8"/>
                  </a:cubicBezTo>
                  <a:cubicBezTo>
                    <a:pt x="361" y="7"/>
                    <a:pt x="364" y="8"/>
                    <a:pt x="366" y="10"/>
                  </a:cubicBezTo>
                  <a:cubicBezTo>
                    <a:pt x="369" y="12"/>
                    <a:pt x="372" y="15"/>
                    <a:pt x="375" y="17"/>
                  </a:cubicBezTo>
                  <a:cubicBezTo>
                    <a:pt x="376" y="16"/>
                    <a:pt x="376" y="12"/>
                    <a:pt x="378" y="9"/>
                  </a:cubicBezTo>
                  <a:cubicBezTo>
                    <a:pt x="377" y="13"/>
                    <a:pt x="379" y="14"/>
                    <a:pt x="376" y="17"/>
                  </a:cubicBezTo>
                  <a:cubicBezTo>
                    <a:pt x="379" y="18"/>
                    <a:pt x="382" y="15"/>
                    <a:pt x="384" y="14"/>
                  </a:cubicBezTo>
                  <a:cubicBezTo>
                    <a:pt x="379" y="12"/>
                    <a:pt x="386" y="9"/>
                    <a:pt x="387" y="7"/>
                  </a:cubicBezTo>
                  <a:cubicBezTo>
                    <a:pt x="389" y="8"/>
                    <a:pt x="386" y="11"/>
                    <a:pt x="384" y="12"/>
                  </a:cubicBezTo>
                  <a:cubicBezTo>
                    <a:pt x="387" y="13"/>
                    <a:pt x="389" y="17"/>
                    <a:pt x="390" y="12"/>
                  </a:cubicBezTo>
                  <a:cubicBezTo>
                    <a:pt x="391" y="16"/>
                    <a:pt x="385" y="21"/>
                    <a:pt x="381" y="22"/>
                  </a:cubicBezTo>
                  <a:cubicBezTo>
                    <a:pt x="383" y="23"/>
                    <a:pt x="383" y="23"/>
                    <a:pt x="383" y="23"/>
                  </a:cubicBezTo>
                  <a:cubicBezTo>
                    <a:pt x="382" y="25"/>
                    <a:pt x="381" y="24"/>
                    <a:pt x="379" y="24"/>
                  </a:cubicBezTo>
                  <a:cubicBezTo>
                    <a:pt x="381" y="26"/>
                    <a:pt x="381" y="29"/>
                    <a:pt x="381" y="32"/>
                  </a:cubicBezTo>
                  <a:cubicBezTo>
                    <a:pt x="380" y="31"/>
                    <a:pt x="381" y="31"/>
                    <a:pt x="380" y="30"/>
                  </a:cubicBezTo>
                  <a:cubicBezTo>
                    <a:pt x="378" y="30"/>
                    <a:pt x="377" y="31"/>
                    <a:pt x="377" y="32"/>
                  </a:cubicBezTo>
                  <a:cubicBezTo>
                    <a:pt x="375" y="37"/>
                    <a:pt x="380" y="35"/>
                    <a:pt x="382" y="37"/>
                  </a:cubicBezTo>
                  <a:cubicBezTo>
                    <a:pt x="385" y="36"/>
                    <a:pt x="385" y="36"/>
                    <a:pt x="385" y="36"/>
                  </a:cubicBezTo>
                  <a:cubicBezTo>
                    <a:pt x="396" y="21"/>
                    <a:pt x="396" y="21"/>
                    <a:pt x="396" y="21"/>
                  </a:cubicBezTo>
                  <a:cubicBezTo>
                    <a:pt x="400" y="20"/>
                    <a:pt x="403" y="23"/>
                    <a:pt x="406" y="25"/>
                  </a:cubicBezTo>
                  <a:cubicBezTo>
                    <a:pt x="407" y="21"/>
                    <a:pt x="407" y="21"/>
                    <a:pt x="407" y="21"/>
                  </a:cubicBezTo>
                  <a:cubicBezTo>
                    <a:pt x="411" y="21"/>
                    <a:pt x="415" y="23"/>
                    <a:pt x="413" y="28"/>
                  </a:cubicBezTo>
                  <a:cubicBezTo>
                    <a:pt x="412" y="26"/>
                    <a:pt x="412" y="27"/>
                    <a:pt x="411" y="26"/>
                  </a:cubicBezTo>
                  <a:cubicBezTo>
                    <a:pt x="411" y="27"/>
                    <a:pt x="411" y="27"/>
                    <a:pt x="410" y="28"/>
                  </a:cubicBezTo>
                  <a:cubicBezTo>
                    <a:pt x="410" y="28"/>
                    <a:pt x="410" y="28"/>
                    <a:pt x="410" y="28"/>
                  </a:cubicBezTo>
                  <a:cubicBezTo>
                    <a:pt x="415" y="27"/>
                    <a:pt x="417" y="26"/>
                    <a:pt x="418" y="26"/>
                  </a:cubicBezTo>
                  <a:cubicBezTo>
                    <a:pt x="410" y="32"/>
                    <a:pt x="417" y="33"/>
                    <a:pt x="416" y="40"/>
                  </a:cubicBezTo>
                  <a:cubicBezTo>
                    <a:pt x="424" y="38"/>
                    <a:pt x="424" y="38"/>
                    <a:pt x="424" y="38"/>
                  </a:cubicBezTo>
                  <a:cubicBezTo>
                    <a:pt x="419" y="36"/>
                    <a:pt x="424" y="34"/>
                    <a:pt x="425" y="33"/>
                  </a:cubicBezTo>
                  <a:cubicBezTo>
                    <a:pt x="426" y="37"/>
                    <a:pt x="431" y="33"/>
                    <a:pt x="434" y="34"/>
                  </a:cubicBezTo>
                  <a:cubicBezTo>
                    <a:pt x="434" y="34"/>
                    <a:pt x="434" y="34"/>
                    <a:pt x="434" y="34"/>
                  </a:cubicBezTo>
                  <a:cubicBezTo>
                    <a:pt x="436" y="36"/>
                    <a:pt x="441" y="35"/>
                    <a:pt x="444" y="34"/>
                  </a:cubicBezTo>
                  <a:cubicBezTo>
                    <a:pt x="444" y="33"/>
                    <a:pt x="447" y="26"/>
                    <a:pt x="449" y="22"/>
                  </a:cubicBezTo>
                  <a:cubicBezTo>
                    <a:pt x="444" y="21"/>
                    <a:pt x="447" y="19"/>
                    <a:pt x="446" y="17"/>
                  </a:cubicBezTo>
                  <a:cubicBezTo>
                    <a:pt x="447" y="17"/>
                    <a:pt x="448" y="17"/>
                    <a:pt x="448" y="17"/>
                  </a:cubicBezTo>
                  <a:cubicBezTo>
                    <a:pt x="449" y="15"/>
                    <a:pt x="447" y="15"/>
                    <a:pt x="447" y="14"/>
                  </a:cubicBezTo>
                  <a:cubicBezTo>
                    <a:pt x="441" y="16"/>
                    <a:pt x="435" y="16"/>
                    <a:pt x="433" y="22"/>
                  </a:cubicBezTo>
                  <a:cubicBezTo>
                    <a:pt x="435" y="24"/>
                    <a:pt x="436" y="20"/>
                    <a:pt x="438" y="21"/>
                  </a:cubicBezTo>
                  <a:cubicBezTo>
                    <a:pt x="435" y="25"/>
                    <a:pt x="432" y="24"/>
                    <a:pt x="427" y="24"/>
                  </a:cubicBezTo>
                  <a:cubicBezTo>
                    <a:pt x="426" y="21"/>
                    <a:pt x="426" y="21"/>
                    <a:pt x="426" y="21"/>
                  </a:cubicBezTo>
                  <a:cubicBezTo>
                    <a:pt x="421" y="23"/>
                    <a:pt x="421" y="23"/>
                    <a:pt x="421" y="23"/>
                  </a:cubicBezTo>
                  <a:cubicBezTo>
                    <a:pt x="423" y="21"/>
                    <a:pt x="422" y="18"/>
                    <a:pt x="427" y="17"/>
                  </a:cubicBezTo>
                  <a:cubicBezTo>
                    <a:pt x="426" y="14"/>
                    <a:pt x="422" y="18"/>
                    <a:pt x="419" y="17"/>
                  </a:cubicBezTo>
                  <a:cubicBezTo>
                    <a:pt x="417" y="21"/>
                    <a:pt x="417" y="21"/>
                    <a:pt x="417" y="21"/>
                  </a:cubicBezTo>
                  <a:cubicBezTo>
                    <a:pt x="418" y="19"/>
                    <a:pt x="411" y="19"/>
                    <a:pt x="416" y="15"/>
                  </a:cubicBezTo>
                  <a:cubicBezTo>
                    <a:pt x="423" y="11"/>
                    <a:pt x="423" y="11"/>
                    <a:pt x="423" y="11"/>
                  </a:cubicBezTo>
                  <a:cubicBezTo>
                    <a:pt x="421" y="8"/>
                    <a:pt x="421" y="8"/>
                    <a:pt x="421" y="8"/>
                  </a:cubicBezTo>
                  <a:cubicBezTo>
                    <a:pt x="427" y="7"/>
                    <a:pt x="427" y="7"/>
                    <a:pt x="427" y="7"/>
                  </a:cubicBezTo>
                  <a:cubicBezTo>
                    <a:pt x="426" y="10"/>
                    <a:pt x="426" y="10"/>
                    <a:pt x="426" y="10"/>
                  </a:cubicBezTo>
                  <a:cubicBezTo>
                    <a:pt x="436" y="6"/>
                    <a:pt x="429" y="18"/>
                    <a:pt x="439" y="13"/>
                  </a:cubicBezTo>
                  <a:cubicBezTo>
                    <a:pt x="442" y="8"/>
                    <a:pt x="446" y="7"/>
                    <a:pt x="452" y="8"/>
                  </a:cubicBezTo>
                  <a:cubicBezTo>
                    <a:pt x="447" y="9"/>
                    <a:pt x="451" y="12"/>
                    <a:pt x="450" y="15"/>
                  </a:cubicBezTo>
                  <a:cubicBezTo>
                    <a:pt x="455" y="17"/>
                    <a:pt x="456" y="13"/>
                    <a:pt x="458" y="10"/>
                  </a:cubicBezTo>
                  <a:cubicBezTo>
                    <a:pt x="460" y="13"/>
                    <a:pt x="460" y="15"/>
                    <a:pt x="456" y="15"/>
                  </a:cubicBezTo>
                  <a:cubicBezTo>
                    <a:pt x="456" y="21"/>
                    <a:pt x="462" y="14"/>
                    <a:pt x="462" y="20"/>
                  </a:cubicBezTo>
                  <a:cubicBezTo>
                    <a:pt x="476" y="20"/>
                    <a:pt x="473" y="0"/>
                    <a:pt x="489" y="8"/>
                  </a:cubicBezTo>
                  <a:cubicBezTo>
                    <a:pt x="488" y="10"/>
                    <a:pt x="488" y="10"/>
                    <a:pt x="488" y="10"/>
                  </a:cubicBezTo>
                  <a:cubicBezTo>
                    <a:pt x="499" y="7"/>
                    <a:pt x="505" y="10"/>
                    <a:pt x="514" y="8"/>
                  </a:cubicBezTo>
                  <a:cubicBezTo>
                    <a:pt x="521" y="14"/>
                    <a:pt x="521" y="14"/>
                    <a:pt x="521" y="14"/>
                  </a:cubicBezTo>
                  <a:cubicBezTo>
                    <a:pt x="520" y="15"/>
                    <a:pt x="515" y="19"/>
                    <a:pt x="518" y="22"/>
                  </a:cubicBezTo>
                  <a:cubicBezTo>
                    <a:pt x="514" y="16"/>
                    <a:pt x="510" y="18"/>
                    <a:pt x="506" y="15"/>
                  </a:cubicBezTo>
                  <a:cubicBezTo>
                    <a:pt x="506" y="17"/>
                    <a:pt x="507" y="18"/>
                    <a:pt x="508" y="19"/>
                  </a:cubicBezTo>
                  <a:cubicBezTo>
                    <a:pt x="506" y="19"/>
                    <a:pt x="504" y="16"/>
                    <a:pt x="501" y="17"/>
                  </a:cubicBezTo>
                  <a:cubicBezTo>
                    <a:pt x="502" y="18"/>
                    <a:pt x="505" y="20"/>
                    <a:pt x="502" y="21"/>
                  </a:cubicBezTo>
                  <a:cubicBezTo>
                    <a:pt x="498" y="17"/>
                    <a:pt x="498" y="17"/>
                    <a:pt x="498" y="17"/>
                  </a:cubicBezTo>
                  <a:cubicBezTo>
                    <a:pt x="492" y="19"/>
                    <a:pt x="495" y="26"/>
                    <a:pt x="489" y="24"/>
                  </a:cubicBezTo>
                  <a:cubicBezTo>
                    <a:pt x="490" y="21"/>
                    <a:pt x="492" y="16"/>
                    <a:pt x="495" y="15"/>
                  </a:cubicBezTo>
                  <a:cubicBezTo>
                    <a:pt x="492" y="14"/>
                    <a:pt x="499" y="13"/>
                    <a:pt x="496" y="11"/>
                  </a:cubicBezTo>
                  <a:cubicBezTo>
                    <a:pt x="492" y="16"/>
                    <a:pt x="490" y="12"/>
                    <a:pt x="484" y="15"/>
                  </a:cubicBezTo>
                  <a:cubicBezTo>
                    <a:pt x="485" y="15"/>
                    <a:pt x="485" y="14"/>
                    <a:pt x="486" y="13"/>
                  </a:cubicBezTo>
                  <a:cubicBezTo>
                    <a:pt x="478" y="11"/>
                    <a:pt x="478" y="11"/>
                    <a:pt x="478" y="11"/>
                  </a:cubicBezTo>
                  <a:cubicBezTo>
                    <a:pt x="480" y="14"/>
                    <a:pt x="471" y="15"/>
                    <a:pt x="472" y="19"/>
                  </a:cubicBezTo>
                  <a:cubicBezTo>
                    <a:pt x="481" y="21"/>
                    <a:pt x="478" y="18"/>
                    <a:pt x="488" y="21"/>
                  </a:cubicBezTo>
                  <a:cubicBezTo>
                    <a:pt x="485" y="22"/>
                    <a:pt x="482" y="26"/>
                    <a:pt x="480" y="30"/>
                  </a:cubicBezTo>
                  <a:cubicBezTo>
                    <a:pt x="480" y="30"/>
                    <a:pt x="480" y="30"/>
                    <a:pt x="480" y="30"/>
                  </a:cubicBezTo>
                  <a:cubicBezTo>
                    <a:pt x="478" y="34"/>
                    <a:pt x="480" y="35"/>
                    <a:pt x="480" y="43"/>
                  </a:cubicBezTo>
                  <a:cubicBezTo>
                    <a:pt x="484" y="38"/>
                    <a:pt x="488" y="42"/>
                    <a:pt x="493" y="39"/>
                  </a:cubicBezTo>
                  <a:cubicBezTo>
                    <a:pt x="494" y="35"/>
                    <a:pt x="490" y="34"/>
                    <a:pt x="487" y="35"/>
                  </a:cubicBezTo>
                  <a:cubicBezTo>
                    <a:pt x="492" y="32"/>
                    <a:pt x="492" y="32"/>
                    <a:pt x="492" y="32"/>
                  </a:cubicBezTo>
                  <a:cubicBezTo>
                    <a:pt x="491" y="34"/>
                    <a:pt x="491" y="34"/>
                    <a:pt x="491" y="34"/>
                  </a:cubicBezTo>
                  <a:cubicBezTo>
                    <a:pt x="503" y="35"/>
                    <a:pt x="503" y="35"/>
                    <a:pt x="503" y="35"/>
                  </a:cubicBezTo>
                  <a:cubicBezTo>
                    <a:pt x="501" y="35"/>
                    <a:pt x="500" y="38"/>
                    <a:pt x="499" y="39"/>
                  </a:cubicBezTo>
                  <a:cubicBezTo>
                    <a:pt x="500" y="40"/>
                    <a:pt x="502" y="41"/>
                    <a:pt x="504" y="42"/>
                  </a:cubicBezTo>
                  <a:cubicBezTo>
                    <a:pt x="503" y="38"/>
                    <a:pt x="504" y="35"/>
                    <a:pt x="505" y="35"/>
                  </a:cubicBezTo>
                  <a:cubicBezTo>
                    <a:pt x="513" y="36"/>
                    <a:pt x="517" y="40"/>
                    <a:pt x="520" y="44"/>
                  </a:cubicBezTo>
                  <a:cubicBezTo>
                    <a:pt x="521" y="44"/>
                    <a:pt x="521" y="44"/>
                    <a:pt x="521" y="44"/>
                  </a:cubicBezTo>
                  <a:cubicBezTo>
                    <a:pt x="520" y="40"/>
                    <a:pt x="527" y="36"/>
                    <a:pt x="529" y="32"/>
                  </a:cubicBezTo>
                  <a:cubicBezTo>
                    <a:pt x="529" y="36"/>
                    <a:pt x="533" y="35"/>
                    <a:pt x="536" y="37"/>
                  </a:cubicBezTo>
                  <a:cubicBezTo>
                    <a:pt x="537" y="32"/>
                    <a:pt x="535" y="25"/>
                    <a:pt x="532" y="21"/>
                  </a:cubicBezTo>
                  <a:cubicBezTo>
                    <a:pt x="527" y="26"/>
                    <a:pt x="529" y="26"/>
                    <a:pt x="527" y="32"/>
                  </a:cubicBezTo>
                  <a:cubicBezTo>
                    <a:pt x="518" y="36"/>
                    <a:pt x="518" y="36"/>
                    <a:pt x="518" y="36"/>
                  </a:cubicBezTo>
                  <a:cubicBezTo>
                    <a:pt x="520" y="33"/>
                    <a:pt x="520" y="33"/>
                    <a:pt x="520" y="33"/>
                  </a:cubicBezTo>
                  <a:cubicBezTo>
                    <a:pt x="516" y="31"/>
                    <a:pt x="512" y="36"/>
                    <a:pt x="512" y="31"/>
                  </a:cubicBezTo>
                  <a:cubicBezTo>
                    <a:pt x="514" y="28"/>
                    <a:pt x="518" y="30"/>
                    <a:pt x="520" y="26"/>
                  </a:cubicBezTo>
                  <a:cubicBezTo>
                    <a:pt x="517" y="24"/>
                    <a:pt x="517" y="24"/>
                    <a:pt x="517" y="24"/>
                  </a:cubicBezTo>
                  <a:cubicBezTo>
                    <a:pt x="522" y="19"/>
                    <a:pt x="520" y="29"/>
                    <a:pt x="526" y="26"/>
                  </a:cubicBezTo>
                  <a:cubicBezTo>
                    <a:pt x="524" y="21"/>
                    <a:pt x="527" y="25"/>
                    <a:pt x="529" y="22"/>
                  </a:cubicBezTo>
                  <a:cubicBezTo>
                    <a:pt x="527" y="19"/>
                    <a:pt x="519" y="24"/>
                    <a:pt x="520" y="16"/>
                  </a:cubicBezTo>
                  <a:cubicBezTo>
                    <a:pt x="523" y="13"/>
                    <a:pt x="531" y="25"/>
                    <a:pt x="535" y="18"/>
                  </a:cubicBezTo>
                  <a:cubicBezTo>
                    <a:pt x="535" y="19"/>
                    <a:pt x="535" y="19"/>
                    <a:pt x="535" y="19"/>
                  </a:cubicBezTo>
                  <a:cubicBezTo>
                    <a:pt x="541" y="19"/>
                    <a:pt x="543" y="15"/>
                    <a:pt x="546" y="13"/>
                  </a:cubicBezTo>
                  <a:cubicBezTo>
                    <a:pt x="548" y="15"/>
                    <a:pt x="552" y="12"/>
                    <a:pt x="555" y="11"/>
                  </a:cubicBezTo>
                  <a:cubicBezTo>
                    <a:pt x="555" y="14"/>
                    <a:pt x="555" y="14"/>
                    <a:pt x="555" y="14"/>
                  </a:cubicBezTo>
                  <a:cubicBezTo>
                    <a:pt x="559" y="13"/>
                    <a:pt x="559" y="13"/>
                    <a:pt x="559" y="13"/>
                  </a:cubicBezTo>
                  <a:cubicBezTo>
                    <a:pt x="557" y="17"/>
                    <a:pt x="554" y="13"/>
                    <a:pt x="551" y="13"/>
                  </a:cubicBezTo>
                  <a:cubicBezTo>
                    <a:pt x="551" y="17"/>
                    <a:pt x="551" y="17"/>
                    <a:pt x="551" y="17"/>
                  </a:cubicBezTo>
                  <a:cubicBezTo>
                    <a:pt x="547" y="12"/>
                    <a:pt x="544" y="19"/>
                    <a:pt x="541" y="23"/>
                  </a:cubicBezTo>
                  <a:cubicBezTo>
                    <a:pt x="546" y="19"/>
                    <a:pt x="554" y="24"/>
                    <a:pt x="555" y="16"/>
                  </a:cubicBezTo>
                  <a:cubicBezTo>
                    <a:pt x="558" y="20"/>
                    <a:pt x="558" y="20"/>
                    <a:pt x="558" y="20"/>
                  </a:cubicBezTo>
                  <a:cubicBezTo>
                    <a:pt x="559" y="19"/>
                    <a:pt x="559" y="19"/>
                    <a:pt x="559" y="19"/>
                  </a:cubicBezTo>
                  <a:cubicBezTo>
                    <a:pt x="561" y="22"/>
                    <a:pt x="559" y="26"/>
                    <a:pt x="555" y="27"/>
                  </a:cubicBezTo>
                  <a:cubicBezTo>
                    <a:pt x="554" y="26"/>
                    <a:pt x="554" y="26"/>
                    <a:pt x="554" y="25"/>
                  </a:cubicBezTo>
                  <a:cubicBezTo>
                    <a:pt x="552" y="27"/>
                    <a:pt x="551" y="30"/>
                    <a:pt x="546" y="29"/>
                  </a:cubicBezTo>
                  <a:cubicBezTo>
                    <a:pt x="548" y="27"/>
                    <a:pt x="548" y="27"/>
                    <a:pt x="548" y="27"/>
                  </a:cubicBezTo>
                  <a:cubicBezTo>
                    <a:pt x="543" y="26"/>
                    <a:pt x="538" y="28"/>
                    <a:pt x="536" y="32"/>
                  </a:cubicBezTo>
                  <a:cubicBezTo>
                    <a:pt x="544" y="33"/>
                    <a:pt x="552" y="34"/>
                    <a:pt x="559" y="34"/>
                  </a:cubicBezTo>
                  <a:cubicBezTo>
                    <a:pt x="562" y="25"/>
                    <a:pt x="564" y="20"/>
                    <a:pt x="566" y="12"/>
                  </a:cubicBezTo>
                  <a:cubicBezTo>
                    <a:pt x="571" y="10"/>
                    <a:pt x="578" y="9"/>
                    <a:pt x="582" y="12"/>
                  </a:cubicBezTo>
                  <a:cubicBezTo>
                    <a:pt x="582" y="14"/>
                    <a:pt x="582" y="14"/>
                    <a:pt x="582" y="14"/>
                  </a:cubicBezTo>
                  <a:cubicBezTo>
                    <a:pt x="584" y="15"/>
                    <a:pt x="586" y="14"/>
                    <a:pt x="588" y="13"/>
                  </a:cubicBezTo>
                  <a:cubicBezTo>
                    <a:pt x="590" y="15"/>
                    <a:pt x="586" y="18"/>
                    <a:pt x="588" y="19"/>
                  </a:cubicBezTo>
                  <a:cubicBezTo>
                    <a:pt x="595" y="16"/>
                    <a:pt x="595" y="16"/>
                    <a:pt x="595" y="16"/>
                  </a:cubicBezTo>
                  <a:cubicBezTo>
                    <a:pt x="594" y="20"/>
                    <a:pt x="588" y="20"/>
                    <a:pt x="585" y="20"/>
                  </a:cubicBezTo>
                  <a:cubicBezTo>
                    <a:pt x="586" y="20"/>
                    <a:pt x="587" y="19"/>
                    <a:pt x="587" y="19"/>
                  </a:cubicBezTo>
                  <a:cubicBezTo>
                    <a:pt x="583" y="17"/>
                    <a:pt x="577" y="23"/>
                    <a:pt x="575" y="18"/>
                  </a:cubicBezTo>
                  <a:cubicBezTo>
                    <a:pt x="574" y="19"/>
                    <a:pt x="579" y="14"/>
                    <a:pt x="573" y="14"/>
                  </a:cubicBezTo>
                  <a:cubicBezTo>
                    <a:pt x="569" y="12"/>
                    <a:pt x="568" y="16"/>
                    <a:pt x="568" y="18"/>
                  </a:cubicBezTo>
                  <a:cubicBezTo>
                    <a:pt x="568" y="20"/>
                    <a:pt x="574" y="21"/>
                    <a:pt x="572" y="23"/>
                  </a:cubicBezTo>
                  <a:cubicBezTo>
                    <a:pt x="575" y="23"/>
                    <a:pt x="576" y="20"/>
                    <a:pt x="579" y="23"/>
                  </a:cubicBezTo>
                  <a:cubicBezTo>
                    <a:pt x="577" y="23"/>
                    <a:pt x="573" y="27"/>
                    <a:pt x="571" y="24"/>
                  </a:cubicBezTo>
                  <a:cubicBezTo>
                    <a:pt x="565" y="28"/>
                    <a:pt x="566" y="38"/>
                    <a:pt x="569" y="38"/>
                  </a:cubicBezTo>
                  <a:cubicBezTo>
                    <a:pt x="568" y="35"/>
                    <a:pt x="579" y="34"/>
                    <a:pt x="572" y="30"/>
                  </a:cubicBezTo>
                  <a:cubicBezTo>
                    <a:pt x="575" y="26"/>
                    <a:pt x="581" y="26"/>
                    <a:pt x="586" y="24"/>
                  </a:cubicBezTo>
                  <a:cubicBezTo>
                    <a:pt x="586" y="25"/>
                    <a:pt x="586" y="25"/>
                    <a:pt x="586" y="25"/>
                  </a:cubicBezTo>
                  <a:cubicBezTo>
                    <a:pt x="591" y="24"/>
                    <a:pt x="591" y="24"/>
                    <a:pt x="591" y="24"/>
                  </a:cubicBezTo>
                  <a:cubicBezTo>
                    <a:pt x="590" y="25"/>
                    <a:pt x="589" y="26"/>
                    <a:pt x="588" y="28"/>
                  </a:cubicBezTo>
                  <a:cubicBezTo>
                    <a:pt x="596" y="22"/>
                    <a:pt x="596" y="22"/>
                    <a:pt x="596" y="22"/>
                  </a:cubicBezTo>
                  <a:cubicBezTo>
                    <a:pt x="592" y="26"/>
                    <a:pt x="599" y="25"/>
                    <a:pt x="601" y="27"/>
                  </a:cubicBezTo>
                  <a:cubicBezTo>
                    <a:pt x="602" y="24"/>
                    <a:pt x="605" y="21"/>
                    <a:pt x="602" y="19"/>
                  </a:cubicBezTo>
                  <a:cubicBezTo>
                    <a:pt x="599" y="17"/>
                    <a:pt x="600" y="21"/>
                    <a:pt x="597" y="21"/>
                  </a:cubicBezTo>
                  <a:cubicBezTo>
                    <a:pt x="601" y="16"/>
                    <a:pt x="601" y="16"/>
                    <a:pt x="601" y="16"/>
                  </a:cubicBezTo>
                  <a:cubicBezTo>
                    <a:pt x="602" y="17"/>
                    <a:pt x="602" y="17"/>
                    <a:pt x="602" y="17"/>
                  </a:cubicBezTo>
                  <a:cubicBezTo>
                    <a:pt x="604" y="13"/>
                    <a:pt x="604" y="13"/>
                    <a:pt x="604" y="13"/>
                  </a:cubicBezTo>
                  <a:cubicBezTo>
                    <a:pt x="610" y="13"/>
                    <a:pt x="601" y="22"/>
                    <a:pt x="609" y="18"/>
                  </a:cubicBezTo>
                  <a:cubicBezTo>
                    <a:pt x="608" y="13"/>
                    <a:pt x="608" y="13"/>
                    <a:pt x="608" y="13"/>
                  </a:cubicBezTo>
                  <a:cubicBezTo>
                    <a:pt x="616" y="14"/>
                    <a:pt x="627" y="20"/>
                    <a:pt x="633" y="18"/>
                  </a:cubicBezTo>
                  <a:cubicBezTo>
                    <a:pt x="631" y="21"/>
                    <a:pt x="630" y="26"/>
                    <a:pt x="632" y="29"/>
                  </a:cubicBezTo>
                  <a:cubicBezTo>
                    <a:pt x="630" y="28"/>
                    <a:pt x="625" y="28"/>
                    <a:pt x="621" y="29"/>
                  </a:cubicBezTo>
                  <a:cubicBezTo>
                    <a:pt x="620" y="28"/>
                    <a:pt x="626" y="22"/>
                    <a:pt x="630" y="24"/>
                  </a:cubicBezTo>
                  <a:cubicBezTo>
                    <a:pt x="628" y="14"/>
                    <a:pt x="620" y="29"/>
                    <a:pt x="620" y="20"/>
                  </a:cubicBezTo>
                  <a:cubicBezTo>
                    <a:pt x="609" y="16"/>
                    <a:pt x="612" y="28"/>
                    <a:pt x="603" y="23"/>
                  </a:cubicBezTo>
                  <a:cubicBezTo>
                    <a:pt x="603" y="27"/>
                    <a:pt x="601" y="25"/>
                    <a:pt x="600" y="28"/>
                  </a:cubicBezTo>
                  <a:cubicBezTo>
                    <a:pt x="603" y="35"/>
                    <a:pt x="612" y="28"/>
                    <a:pt x="617" y="31"/>
                  </a:cubicBezTo>
                  <a:cubicBezTo>
                    <a:pt x="617" y="31"/>
                    <a:pt x="616" y="32"/>
                    <a:pt x="615" y="33"/>
                  </a:cubicBezTo>
                  <a:cubicBezTo>
                    <a:pt x="619" y="34"/>
                    <a:pt x="621" y="33"/>
                    <a:pt x="624" y="32"/>
                  </a:cubicBezTo>
                  <a:cubicBezTo>
                    <a:pt x="623" y="31"/>
                    <a:pt x="623" y="31"/>
                    <a:pt x="623" y="31"/>
                  </a:cubicBezTo>
                  <a:cubicBezTo>
                    <a:pt x="628" y="27"/>
                    <a:pt x="626" y="34"/>
                    <a:pt x="629" y="36"/>
                  </a:cubicBezTo>
                  <a:cubicBezTo>
                    <a:pt x="630" y="36"/>
                    <a:pt x="634" y="37"/>
                    <a:pt x="633" y="34"/>
                  </a:cubicBezTo>
                  <a:cubicBezTo>
                    <a:pt x="638" y="38"/>
                    <a:pt x="638" y="38"/>
                    <a:pt x="638" y="38"/>
                  </a:cubicBezTo>
                  <a:cubicBezTo>
                    <a:pt x="638" y="33"/>
                    <a:pt x="638" y="33"/>
                    <a:pt x="638" y="33"/>
                  </a:cubicBezTo>
                  <a:cubicBezTo>
                    <a:pt x="641" y="33"/>
                    <a:pt x="641" y="36"/>
                    <a:pt x="644" y="33"/>
                  </a:cubicBezTo>
                  <a:cubicBezTo>
                    <a:pt x="644" y="29"/>
                    <a:pt x="644" y="29"/>
                    <a:pt x="644" y="29"/>
                  </a:cubicBezTo>
                  <a:cubicBezTo>
                    <a:pt x="637" y="28"/>
                    <a:pt x="637" y="28"/>
                    <a:pt x="637" y="28"/>
                  </a:cubicBezTo>
                  <a:cubicBezTo>
                    <a:pt x="641" y="26"/>
                    <a:pt x="639" y="24"/>
                    <a:pt x="642" y="23"/>
                  </a:cubicBezTo>
                  <a:cubicBezTo>
                    <a:pt x="638" y="27"/>
                    <a:pt x="645" y="25"/>
                    <a:pt x="646" y="29"/>
                  </a:cubicBezTo>
                  <a:cubicBezTo>
                    <a:pt x="649" y="27"/>
                    <a:pt x="649" y="27"/>
                    <a:pt x="649" y="27"/>
                  </a:cubicBezTo>
                  <a:cubicBezTo>
                    <a:pt x="648" y="28"/>
                    <a:pt x="648" y="28"/>
                    <a:pt x="648" y="28"/>
                  </a:cubicBezTo>
                  <a:cubicBezTo>
                    <a:pt x="650" y="30"/>
                    <a:pt x="651" y="26"/>
                    <a:pt x="653" y="27"/>
                  </a:cubicBezTo>
                  <a:cubicBezTo>
                    <a:pt x="650" y="25"/>
                    <a:pt x="648" y="22"/>
                    <a:pt x="644" y="25"/>
                  </a:cubicBezTo>
                  <a:cubicBezTo>
                    <a:pt x="647" y="22"/>
                    <a:pt x="653" y="20"/>
                    <a:pt x="654" y="20"/>
                  </a:cubicBezTo>
                  <a:cubicBezTo>
                    <a:pt x="657" y="18"/>
                    <a:pt x="659" y="21"/>
                    <a:pt x="662" y="22"/>
                  </a:cubicBezTo>
                  <a:cubicBezTo>
                    <a:pt x="657" y="23"/>
                    <a:pt x="664" y="35"/>
                    <a:pt x="653" y="31"/>
                  </a:cubicBezTo>
                  <a:cubicBezTo>
                    <a:pt x="653" y="30"/>
                    <a:pt x="654" y="31"/>
                    <a:pt x="654" y="31"/>
                  </a:cubicBezTo>
                  <a:cubicBezTo>
                    <a:pt x="653" y="26"/>
                    <a:pt x="648" y="31"/>
                    <a:pt x="646" y="33"/>
                  </a:cubicBezTo>
                  <a:cubicBezTo>
                    <a:pt x="646" y="37"/>
                    <a:pt x="644" y="37"/>
                    <a:pt x="648" y="39"/>
                  </a:cubicBezTo>
                  <a:cubicBezTo>
                    <a:pt x="646" y="37"/>
                    <a:pt x="651" y="32"/>
                    <a:pt x="655" y="35"/>
                  </a:cubicBezTo>
                  <a:cubicBezTo>
                    <a:pt x="654" y="41"/>
                    <a:pt x="654" y="41"/>
                    <a:pt x="654" y="41"/>
                  </a:cubicBezTo>
                  <a:cubicBezTo>
                    <a:pt x="660" y="42"/>
                    <a:pt x="660" y="42"/>
                    <a:pt x="660" y="42"/>
                  </a:cubicBezTo>
                  <a:cubicBezTo>
                    <a:pt x="660" y="43"/>
                    <a:pt x="660" y="43"/>
                    <a:pt x="660" y="43"/>
                  </a:cubicBezTo>
                  <a:cubicBezTo>
                    <a:pt x="662" y="47"/>
                    <a:pt x="666" y="42"/>
                    <a:pt x="670" y="45"/>
                  </a:cubicBezTo>
                  <a:cubicBezTo>
                    <a:pt x="673" y="42"/>
                    <a:pt x="684" y="44"/>
                    <a:pt x="679" y="37"/>
                  </a:cubicBezTo>
                  <a:cubicBezTo>
                    <a:pt x="683" y="42"/>
                    <a:pt x="686" y="36"/>
                    <a:pt x="690" y="35"/>
                  </a:cubicBezTo>
                  <a:cubicBezTo>
                    <a:pt x="685" y="33"/>
                    <a:pt x="685" y="33"/>
                    <a:pt x="685" y="33"/>
                  </a:cubicBezTo>
                  <a:cubicBezTo>
                    <a:pt x="691" y="28"/>
                    <a:pt x="690" y="31"/>
                    <a:pt x="694" y="24"/>
                  </a:cubicBezTo>
                  <a:cubicBezTo>
                    <a:pt x="695" y="25"/>
                    <a:pt x="696" y="27"/>
                    <a:pt x="695" y="29"/>
                  </a:cubicBezTo>
                  <a:cubicBezTo>
                    <a:pt x="703" y="29"/>
                    <a:pt x="714" y="32"/>
                    <a:pt x="719" y="26"/>
                  </a:cubicBezTo>
                  <a:cubicBezTo>
                    <a:pt x="724" y="27"/>
                    <a:pt x="725" y="35"/>
                    <a:pt x="733" y="32"/>
                  </a:cubicBezTo>
                  <a:cubicBezTo>
                    <a:pt x="735" y="31"/>
                    <a:pt x="732" y="26"/>
                    <a:pt x="737" y="28"/>
                  </a:cubicBezTo>
                  <a:cubicBezTo>
                    <a:pt x="738" y="28"/>
                    <a:pt x="732" y="32"/>
                    <a:pt x="738" y="32"/>
                  </a:cubicBezTo>
                  <a:cubicBezTo>
                    <a:pt x="742" y="27"/>
                    <a:pt x="748" y="35"/>
                    <a:pt x="753" y="31"/>
                  </a:cubicBezTo>
                  <a:cubicBezTo>
                    <a:pt x="756" y="33"/>
                    <a:pt x="761" y="33"/>
                    <a:pt x="760" y="37"/>
                  </a:cubicBezTo>
                  <a:cubicBezTo>
                    <a:pt x="755" y="35"/>
                    <a:pt x="749" y="36"/>
                    <a:pt x="748" y="38"/>
                  </a:cubicBezTo>
                  <a:cubicBezTo>
                    <a:pt x="748" y="35"/>
                    <a:pt x="745" y="35"/>
                    <a:pt x="748" y="34"/>
                  </a:cubicBezTo>
                  <a:cubicBezTo>
                    <a:pt x="741" y="30"/>
                    <a:pt x="743" y="36"/>
                    <a:pt x="737" y="34"/>
                  </a:cubicBezTo>
                  <a:cubicBezTo>
                    <a:pt x="737" y="35"/>
                    <a:pt x="740" y="38"/>
                    <a:pt x="742" y="37"/>
                  </a:cubicBezTo>
                  <a:cubicBezTo>
                    <a:pt x="742" y="42"/>
                    <a:pt x="730" y="39"/>
                    <a:pt x="735" y="46"/>
                  </a:cubicBezTo>
                  <a:cubicBezTo>
                    <a:pt x="741" y="47"/>
                    <a:pt x="744" y="35"/>
                    <a:pt x="749" y="41"/>
                  </a:cubicBezTo>
                  <a:cubicBezTo>
                    <a:pt x="747" y="44"/>
                    <a:pt x="743" y="41"/>
                    <a:pt x="740" y="47"/>
                  </a:cubicBezTo>
                  <a:cubicBezTo>
                    <a:pt x="745" y="50"/>
                    <a:pt x="745" y="50"/>
                    <a:pt x="745" y="50"/>
                  </a:cubicBezTo>
                  <a:cubicBezTo>
                    <a:pt x="748" y="46"/>
                    <a:pt x="748" y="46"/>
                    <a:pt x="748" y="46"/>
                  </a:cubicBezTo>
                  <a:cubicBezTo>
                    <a:pt x="748" y="47"/>
                    <a:pt x="748" y="47"/>
                    <a:pt x="748" y="47"/>
                  </a:cubicBezTo>
                  <a:cubicBezTo>
                    <a:pt x="756" y="52"/>
                    <a:pt x="756" y="41"/>
                    <a:pt x="763" y="39"/>
                  </a:cubicBezTo>
                  <a:cubicBezTo>
                    <a:pt x="759" y="35"/>
                    <a:pt x="765" y="29"/>
                    <a:pt x="762" y="27"/>
                  </a:cubicBezTo>
                  <a:cubicBezTo>
                    <a:pt x="767" y="26"/>
                    <a:pt x="771" y="27"/>
                    <a:pt x="770" y="33"/>
                  </a:cubicBezTo>
                  <a:cubicBezTo>
                    <a:pt x="761" y="37"/>
                    <a:pt x="769" y="39"/>
                    <a:pt x="760" y="44"/>
                  </a:cubicBezTo>
                  <a:cubicBezTo>
                    <a:pt x="762" y="46"/>
                    <a:pt x="758" y="52"/>
                    <a:pt x="763" y="53"/>
                  </a:cubicBezTo>
                  <a:cubicBezTo>
                    <a:pt x="769" y="49"/>
                    <a:pt x="762" y="48"/>
                    <a:pt x="767" y="46"/>
                  </a:cubicBezTo>
                  <a:cubicBezTo>
                    <a:pt x="768" y="47"/>
                    <a:pt x="768" y="47"/>
                    <a:pt x="768" y="48"/>
                  </a:cubicBezTo>
                  <a:cubicBezTo>
                    <a:pt x="771" y="45"/>
                    <a:pt x="771" y="49"/>
                    <a:pt x="774" y="46"/>
                  </a:cubicBezTo>
                  <a:cubicBezTo>
                    <a:pt x="773" y="47"/>
                    <a:pt x="773" y="47"/>
                    <a:pt x="773" y="47"/>
                  </a:cubicBezTo>
                  <a:cubicBezTo>
                    <a:pt x="777" y="51"/>
                    <a:pt x="778" y="44"/>
                    <a:pt x="781" y="48"/>
                  </a:cubicBezTo>
                  <a:cubicBezTo>
                    <a:pt x="780" y="44"/>
                    <a:pt x="784" y="45"/>
                    <a:pt x="786" y="42"/>
                  </a:cubicBezTo>
                  <a:cubicBezTo>
                    <a:pt x="783" y="41"/>
                    <a:pt x="781" y="34"/>
                    <a:pt x="774" y="34"/>
                  </a:cubicBezTo>
                  <a:cubicBezTo>
                    <a:pt x="773" y="38"/>
                    <a:pt x="774" y="39"/>
                    <a:pt x="771" y="41"/>
                  </a:cubicBezTo>
                  <a:cubicBezTo>
                    <a:pt x="775" y="41"/>
                    <a:pt x="775" y="41"/>
                    <a:pt x="775" y="41"/>
                  </a:cubicBezTo>
                  <a:cubicBezTo>
                    <a:pt x="774" y="41"/>
                    <a:pt x="773" y="42"/>
                    <a:pt x="772" y="42"/>
                  </a:cubicBezTo>
                  <a:cubicBezTo>
                    <a:pt x="768" y="41"/>
                    <a:pt x="768" y="41"/>
                    <a:pt x="768" y="41"/>
                  </a:cubicBezTo>
                  <a:cubicBezTo>
                    <a:pt x="774" y="39"/>
                    <a:pt x="772" y="35"/>
                    <a:pt x="774" y="32"/>
                  </a:cubicBezTo>
                  <a:cubicBezTo>
                    <a:pt x="779" y="33"/>
                    <a:pt x="778" y="31"/>
                    <a:pt x="781" y="32"/>
                  </a:cubicBezTo>
                  <a:cubicBezTo>
                    <a:pt x="781" y="37"/>
                    <a:pt x="790" y="41"/>
                    <a:pt x="796" y="45"/>
                  </a:cubicBezTo>
                  <a:cubicBezTo>
                    <a:pt x="795" y="45"/>
                    <a:pt x="794" y="45"/>
                    <a:pt x="793" y="44"/>
                  </a:cubicBezTo>
                  <a:cubicBezTo>
                    <a:pt x="789" y="47"/>
                    <a:pt x="796" y="49"/>
                    <a:pt x="796" y="50"/>
                  </a:cubicBezTo>
                  <a:cubicBezTo>
                    <a:pt x="799" y="48"/>
                    <a:pt x="799" y="48"/>
                    <a:pt x="799" y="48"/>
                  </a:cubicBezTo>
                  <a:cubicBezTo>
                    <a:pt x="798" y="48"/>
                    <a:pt x="797" y="49"/>
                    <a:pt x="799" y="50"/>
                  </a:cubicBezTo>
                  <a:cubicBezTo>
                    <a:pt x="803" y="49"/>
                    <a:pt x="803" y="45"/>
                    <a:pt x="807" y="44"/>
                  </a:cubicBezTo>
                  <a:cubicBezTo>
                    <a:pt x="807" y="47"/>
                    <a:pt x="803" y="50"/>
                    <a:pt x="806" y="52"/>
                  </a:cubicBezTo>
                  <a:cubicBezTo>
                    <a:pt x="806" y="54"/>
                    <a:pt x="808" y="61"/>
                    <a:pt x="814" y="59"/>
                  </a:cubicBezTo>
                  <a:cubicBezTo>
                    <a:pt x="815" y="58"/>
                    <a:pt x="816" y="58"/>
                    <a:pt x="818" y="58"/>
                  </a:cubicBezTo>
                  <a:cubicBezTo>
                    <a:pt x="817" y="58"/>
                    <a:pt x="817" y="58"/>
                    <a:pt x="817" y="58"/>
                  </a:cubicBezTo>
                  <a:cubicBezTo>
                    <a:pt x="820" y="61"/>
                    <a:pt x="820" y="61"/>
                    <a:pt x="820" y="61"/>
                  </a:cubicBezTo>
                  <a:cubicBezTo>
                    <a:pt x="817" y="65"/>
                    <a:pt x="814" y="58"/>
                    <a:pt x="811" y="62"/>
                  </a:cubicBezTo>
                  <a:cubicBezTo>
                    <a:pt x="810" y="67"/>
                    <a:pt x="810" y="67"/>
                    <a:pt x="810" y="67"/>
                  </a:cubicBezTo>
                  <a:cubicBezTo>
                    <a:pt x="808" y="66"/>
                    <a:pt x="804" y="68"/>
                    <a:pt x="803" y="70"/>
                  </a:cubicBezTo>
                  <a:cubicBezTo>
                    <a:pt x="806" y="71"/>
                    <a:pt x="807" y="70"/>
                    <a:pt x="811" y="70"/>
                  </a:cubicBezTo>
                  <a:cubicBezTo>
                    <a:pt x="811" y="72"/>
                    <a:pt x="808" y="74"/>
                    <a:pt x="808" y="74"/>
                  </a:cubicBezTo>
                  <a:cubicBezTo>
                    <a:pt x="809" y="72"/>
                    <a:pt x="809" y="72"/>
                    <a:pt x="809" y="72"/>
                  </a:cubicBezTo>
                  <a:cubicBezTo>
                    <a:pt x="804" y="68"/>
                    <a:pt x="801" y="75"/>
                    <a:pt x="795" y="74"/>
                  </a:cubicBezTo>
                  <a:cubicBezTo>
                    <a:pt x="795" y="73"/>
                    <a:pt x="795" y="73"/>
                    <a:pt x="795" y="72"/>
                  </a:cubicBezTo>
                  <a:cubicBezTo>
                    <a:pt x="790" y="76"/>
                    <a:pt x="786" y="70"/>
                    <a:pt x="781" y="75"/>
                  </a:cubicBezTo>
                  <a:cubicBezTo>
                    <a:pt x="783" y="73"/>
                    <a:pt x="783" y="73"/>
                    <a:pt x="783" y="73"/>
                  </a:cubicBezTo>
                  <a:cubicBezTo>
                    <a:pt x="779" y="75"/>
                    <a:pt x="773" y="78"/>
                    <a:pt x="767" y="82"/>
                  </a:cubicBezTo>
                  <a:cubicBezTo>
                    <a:pt x="767" y="84"/>
                    <a:pt x="767" y="84"/>
                    <a:pt x="767" y="84"/>
                  </a:cubicBezTo>
                  <a:cubicBezTo>
                    <a:pt x="767" y="85"/>
                    <a:pt x="765" y="84"/>
                    <a:pt x="764" y="84"/>
                  </a:cubicBezTo>
                  <a:cubicBezTo>
                    <a:pt x="764" y="84"/>
                    <a:pt x="764" y="84"/>
                    <a:pt x="764" y="84"/>
                  </a:cubicBezTo>
                  <a:cubicBezTo>
                    <a:pt x="761" y="85"/>
                    <a:pt x="758" y="87"/>
                    <a:pt x="755" y="88"/>
                  </a:cubicBezTo>
                  <a:cubicBezTo>
                    <a:pt x="756" y="89"/>
                    <a:pt x="757" y="90"/>
                    <a:pt x="758" y="91"/>
                  </a:cubicBezTo>
                  <a:cubicBezTo>
                    <a:pt x="759" y="89"/>
                    <a:pt x="764" y="91"/>
                    <a:pt x="764" y="86"/>
                  </a:cubicBezTo>
                  <a:cubicBezTo>
                    <a:pt x="766" y="89"/>
                    <a:pt x="771" y="86"/>
                    <a:pt x="772" y="87"/>
                  </a:cubicBezTo>
                  <a:cubicBezTo>
                    <a:pt x="769" y="84"/>
                    <a:pt x="775" y="83"/>
                    <a:pt x="776" y="81"/>
                  </a:cubicBezTo>
                  <a:cubicBezTo>
                    <a:pt x="777" y="84"/>
                    <a:pt x="781" y="81"/>
                    <a:pt x="780" y="85"/>
                  </a:cubicBezTo>
                  <a:cubicBezTo>
                    <a:pt x="781" y="86"/>
                    <a:pt x="779" y="82"/>
                    <a:pt x="777" y="84"/>
                  </a:cubicBezTo>
                  <a:cubicBezTo>
                    <a:pt x="773" y="88"/>
                    <a:pt x="783" y="88"/>
                    <a:pt x="779" y="91"/>
                  </a:cubicBezTo>
                  <a:cubicBezTo>
                    <a:pt x="785" y="89"/>
                    <a:pt x="792" y="90"/>
                    <a:pt x="798" y="88"/>
                  </a:cubicBezTo>
                  <a:cubicBezTo>
                    <a:pt x="795" y="86"/>
                    <a:pt x="795" y="86"/>
                    <a:pt x="795" y="86"/>
                  </a:cubicBezTo>
                  <a:cubicBezTo>
                    <a:pt x="798" y="87"/>
                    <a:pt x="804" y="86"/>
                    <a:pt x="804" y="88"/>
                  </a:cubicBezTo>
                  <a:cubicBezTo>
                    <a:pt x="802" y="88"/>
                    <a:pt x="800" y="88"/>
                    <a:pt x="797" y="89"/>
                  </a:cubicBezTo>
                  <a:cubicBezTo>
                    <a:pt x="797" y="93"/>
                    <a:pt x="803" y="89"/>
                    <a:pt x="803" y="92"/>
                  </a:cubicBezTo>
                  <a:cubicBezTo>
                    <a:pt x="811" y="86"/>
                    <a:pt x="811" y="86"/>
                    <a:pt x="811" y="86"/>
                  </a:cubicBezTo>
                  <a:cubicBezTo>
                    <a:pt x="808" y="85"/>
                    <a:pt x="808" y="85"/>
                    <a:pt x="808" y="85"/>
                  </a:cubicBezTo>
                  <a:cubicBezTo>
                    <a:pt x="810" y="83"/>
                    <a:pt x="817" y="87"/>
                    <a:pt x="821" y="88"/>
                  </a:cubicBezTo>
                  <a:cubicBezTo>
                    <a:pt x="818" y="93"/>
                    <a:pt x="814" y="87"/>
                    <a:pt x="809" y="89"/>
                  </a:cubicBezTo>
                  <a:cubicBezTo>
                    <a:pt x="805" y="91"/>
                    <a:pt x="810" y="95"/>
                    <a:pt x="807" y="96"/>
                  </a:cubicBezTo>
                  <a:cubicBezTo>
                    <a:pt x="807" y="97"/>
                    <a:pt x="810" y="97"/>
                    <a:pt x="811" y="96"/>
                  </a:cubicBezTo>
                  <a:cubicBezTo>
                    <a:pt x="812" y="97"/>
                    <a:pt x="812" y="97"/>
                    <a:pt x="812" y="97"/>
                  </a:cubicBezTo>
                  <a:cubicBezTo>
                    <a:pt x="808" y="102"/>
                    <a:pt x="802" y="100"/>
                    <a:pt x="797" y="104"/>
                  </a:cubicBezTo>
                  <a:cubicBezTo>
                    <a:pt x="797" y="103"/>
                    <a:pt x="797" y="103"/>
                    <a:pt x="798" y="102"/>
                  </a:cubicBezTo>
                  <a:cubicBezTo>
                    <a:pt x="794" y="100"/>
                    <a:pt x="791" y="100"/>
                    <a:pt x="787" y="101"/>
                  </a:cubicBezTo>
                  <a:cubicBezTo>
                    <a:pt x="789" y="103"/>
                    <a:pt x="790" y="102"/>
                    <a:pt x="791" y="101"/>
                  </a:cubicBezTo>
                  <a:cubicBezTo>
                    <a:pt x="791" y="102"/>
                    <a:pt x="787" y="103"/>
                    <a:pt x="786" y="104"/>
                  </a:cubicBezTo>
                  <a:cubicBezTo>
                    <a:pt x="789" y="106"/>
                    <a:pt x="786" y="107"/>
                    <a:pt x="788" y="108"/>
                  </a:cubicBezTo>
                  <a:cubicBezTo>
                    <a:pt x="786" y="109"/>
                    <a:pt x="785" y="109"/>
                    <a:pt x="782" y="108"/>
                  </a:cubicBezTo>
                  <a:cubicBezTo>
                    <a:pt x="781" y="106"/>
                    <a:pt x="783" y="105"/>
                    <a:pt x="783" y="103"/>
                  </a:cubicBezTo>
                  <a:cubicBezTo>
                    <a:pt x="781" y="104"/>
                    <a:pt x="780" y="98"/>
                    <a:pt x="776" y="100"/>
                  </a:cubicBezTo>
                  <a:cubicBezTo>
                    <a:pt x="781" y="102"/>
                    <a:pt x="774" y="106"/>
                    <a:pt x="772" y="108"/>
                  </a:cubicBezTo>
                  <a:cubicBezTo>
                    <a:pt x="773" y="108"/>
                    <a:pt x="773" y="108"/>
                    <a:pt x="773" y="108"/>
                  </a:cubicBezTo>
                  <a:cubicBezTo>
                    <a:pt x="771" y="111"/>
                    <a:pt x="770" y="111"/>
                    <a:pt x="769" y="108"/>
                  </a:cubicBezTo>
                  <a:cubicBezTo>
                    <a:pt x="771" y="107"/>
                    <a:pt x="773" y="108"/>
                    <a:pt x="773" y="105"/>
                  </a:cubicBezTo>
                  <a:cubicBezTo>
                    <a:pt x="771" y="105"/>
                    <a:pt x="770" y="105"/>
                    <a:pt x="768" y="106"/>
                  </a:cubicBezTo>
                  <a:cubicBezTo>
                    <a:pt x="770" y="103"/>
                    <a:pt x="770" y="103"/>
                    <a:pt x="770" y="103"/>
                  </a:cubicBezTo>
                  <a:cubicBezTo>
                    <a:pt x="763" y="104"/>
                    <a:pt x="763" y="104"/>
                    <a:pt x="763" y="104"/>
                  </a:cubicBezTo>
                  <a:cubicBezTo>
                    <a:pt x="761" y="106"/>
                    <a:pt x="759" y="110"/>
                    <a:pt x="758" y="114"/>
                  </a:cubicBezTo>
                  <a:cubicBezTo>
                    <a:pt x="757" y="111"/>
                    <a:pt x="754" y="113"/>
                    <a:pt x="753" y="114"/>
                  </a:cubicBezTo>
                  <a:cubicBezTo>
                    <a:pt x="753" y="113"/>
                    <a:pt x="753" y="113"/>
                    <a:pt x="753" y="113"/>
                  </a:cubicBezTo>
                  <a:cubicBezTo>
                    <a:pt x="750" y="111"/>
                    <a:pt x="744" y="112"/>
                    <a:pt x="743" y="115"/>
                  </a:cubicBezTo>
                  <a:cubicBezTo>
                    <a:pt x="741" y="112"/>
                    <a:pt x="759" y="100"/>
                    <a:pt x="743" y="102"/>
                  </a:cubicBezTo>
                  <a:cubicBezTo>
                    <a:pt x="738" y="101"/>
                    <a:pt x="739" y="109"/>
                    <a:pt x="736" y="112"/>
                  </a:cubicBezTo>
                  <a:cubicBezTo>
                    <a:pt x="736" y="112"/>
                    <a:pt x="736" y="111"/>
                    <a:pt x="736" y="110"/>
                  </a:cubicBezTo>
                  <a:cubicBezTo>
                    <a:pt x="733" y="110"/>
                    <a:pt x="733" y="113"/>
                    <a:pt x="731" y="114"/>
                  </a:cubicBezTo>
                  <a:cubicBezTo>
                    <a:pt x="732" y="115"/>
                    <a:pt x="735" y="115"/>
                    <a:pt x="735" y="114"/>
                  </a:cubicBezTo>
                  <a:cubicBezTo>
                    <a:pt x="734" y="117"/>
                    <a:pt x="730" y="114"/>
                    <a:pt x="728" y="116"/>
                  </a:cubicBezTo>
                  <a:cubicBezTo>
                    <a:pt x="731" y="111"/>
                    <a:pt x="723" y="114"/>
                    <a:pt x="725" y="111"/>
                  </a:cubicBezTo>
                  <a:cubicBezTo>
                    <a:pt x="720" y="108"/>
                    <a:pt x="714" y="112"/>
                    <a:pt x="711" y="115"/>
                  </a:cubicBezTo>
                  <a:cubicBezTo>
                    <a:pt x="708" y="109"/>
                    <a:pt x="705" y="116"/>
                    <a:pt x="700" y="113"/>
                  </a:cubicBezTo>
                  <a:cubicBezTo>
                    <a:pt x="700" y="113"/>
                    <a:pt x="702" y="112"/>
                    <a:pt x="703" y="113"/>
                  </a:cubicBezTo>
                  <a:cubicBezTo>
                    <a:pt x="707" y="109"/>
                    <a:pt x="697" y="111"/>
                    <a:pt x="703" y="107"/>
                  </a:cubicBezTo>
                  <a:cubicBezTo>
                    <a:pt x="701" y="108"/>
                    <a:pt x="702" y="109"/>
                    <a:pt x="704" y="109"/>
                  </a:cubicBezTo>
                  <a:cubicBezTo>
                    <a:pt x="705" y="108"/>
                    <a:pt x="707" y="107"/>
                    <a:pt x="707" y="105"/>
                  </a:cubicBezTo>
                  <a:cubicBezTo>
                    <a:pt x="702" y="101"/>
                    <a:pt x="702" y="101"/>
                    <a:pt x="702" y="101"/>
                  </a:cubicBezTo>
                  <a:cubicBezTo>
                    <a:pt x="704" y="100"/>
                    <a:pt x="704" y="100"/>
                    <a:pt x="704" y="100"/>
                  </a:cubicBezTo>
                  <a:cubicBezTo>
                    <a:pt x="697" y="95"/>
                    <a:pt x="697" y="95"/>
                    <a:pt x="697" y="95"/>
                  </a:cubicBezTo>
                  <a:cubicBezTo>
                    <a:pt x="697" y="96"/>
                    <a:pt x="697" y="97"/>
                    <a:pt x="698" y="98"/>
                  </a:cubicBezTo>
                  <a:cubicBezTo>
                    <a:pt x="689" y="95"/>
                    <a:pt x="680" y="98"/>
                    <a:pt x="673" y="97"/>
                  </a:cubicBezTo>
                  <a:cubicBezTo>
                    <a:pt x="671" y="108"/>
                    <a:pt x="655" y="102"/>
                    <a:pt x="648" y="108"/>
                  </a:cubicBezTo>
                  <a:cubicBezTo>
                    <a:pt x="650" y="105"/>
                    <a:pt x="651" y="99"/>
                    <a:pt x="650" y="97"/>
                  </a:cubicBezTo>
                  <a:cubicBezTo>
                    <a:pt x="652" y="97"/>
                    <a:pt x="654" y="92"/>
                    <a:pt x="657" y="93"/>
                  </a:cubicBezTo>
                  <a:cubicBezTo>
                    <a:pt x="658" y="95"/>
                    <a:pt x="661" y="97"/>
                    <a:pt x="659" y="99"/>
                  </a:cubicBezTo>
                  <a:cubicBezTo>
                    <a:pt x="667" y="98"/>
                    <a:pt x="658" y="94"/>
                    <a:pt x="660" y="90"/>
                  </a:cubicBezTo>
                  <a:cubicBezTo>
                    <a:pt x="651" y="91"/>
                    <a:pt x="646" y="97"/>
                    <a:pt x="640" y="100"/>
                  </a:cubicBezTo>
                  <a:cubicBezTo>
                    <a:pt x="640" y="99"/>
                    <a:pt x="640" y="99"/>
                    <a:pt x="640" y="99"/>
                  </a:cubicBezTo>
                  <a:cubicBezTo>
                    <a:pt x="635" y="101"/>
                    <a:pt x="635" y="101"/>
                    <a:pt x="635" y="101"/>
                  </a:cubicBezTo>
                  <a:cubicBezTo>
                    <a:pt x="639" y="102"/>
                    <a:pt x="639" y="108"/>
                    <a:pt x="634" y="106"/>
                  </a:cubicBezTo>
                  <a:cubicBezTo>
                    <a:pt x="634" y="106"/>
                    <a:pt x="634" y="106"/>
                    <a:pt x="634" y="106"/>
                  </a:cubicBezTo>
                  <a:cubicBezTo>
                    <a:pt x="632" y="103"/>
                    <a:pt x="626" y="106"/>
                    <a:pt x="622" y="105"/>
                  </a:cubicBezTo>
                  <a:cubicBezTo>
                    <a:pt x="619" y="109"/>
                    <a:pt x="619" y="109"/>
                    <a:pt x="619" y="109"/>
                  </a:cubicBezTo>
                  <a:cubicBezTo>
                    <a:pt x="615" y="108"/>
                    <a:pt x="615" y="101"/>
                    <a:pt x="614" y="97"/>
                  </a:cubicBezTo>
                  <a:cubicBezTo>
                    <a:pt x="608" y="97"/>
                    <a:pt x="604" y="102"/>
                    <a:pt x="600" y="105"/>
                  </a:cubicBezTo>
                  <a:cubicBezTo>
                    <a:pt x="598" y="102"/>
                    <a:pt x="588" y="101"/>
                    <a:pt x="593" y="98"/>
                  </a:cubicBezTo>
                  <a:cubicBezTo>
                    <a:pt x="588" y="101"/>
                    <a:pt x="588" y="116"/>
                    <a:pt x="579" y="108"/>
                  </a:cubicBezTo>
                  <a:cubicBezTo>
                    <a:pt x="581" y="105"/>
                    <a:pt x="581" y="105"/>
                    <a:pt x="581" y="105"/>
                  </a:cubicBezTo>
                  <a:cubicBezTo>
                    <a:pt x="572" y="105"/>
                    <a:pt x="559" y="111"/>
                    <a:pt x="554" y="108"/>
                  </a:cubicBezTo>
                  <a:cubicBezTo>
                    <a:pt x="558" y="97"/>
                    <a:pt x="543" y="97"/>
                    <a:pt x="541" y="87"/>
                  </a:cubicBezTo>
                  <a:cubicBezTo>
                    <a:pt x="541" y="89"/>
                    <a:pt x="538" y="90"/>
                    <a:pt x="537" y="91"/>
                  </a:cubicBezTo>
                  <a:cubicBezTo>
                    <a:pt x="537" y="90"/>
                    <a:pt x="535" y="89"/>
                    <a:pt x="534" y="91"/>
                  </a:cubicBezTo>
                  <a:cubicBezTo>
                    <a:pt x="538" y="93"/>
                    <a:pt x="531" y="102"/>
                    <a:pt x="538" y="98"/>
                  </a:cubicBezTo>
                  <a:cubicBezTo>
                    <a:pt x="535" y="105"/>
                    <a:pt x="530" y="110"/>
                    <a:pt x="523" y="110"/>
                  </a:cubicBezTo>
                  <a:cubicBezTo>
                    <a:pt x="523" y="106"/>
                    <a:pt x="523" y="106"/>
                    <a:pt x="523" y="106"/>
                  </a:cubicBezTo>
                  <a:cubicBezTo>
                    <a:pt x="529" y="107"/>
                    <a:pt x="529" y="107"/>
                    <a:pt x="529" y="107"/>
                  </a:cubicBezTo>
                  <a:cubicBezTo>
                    <a:pt x="528" y="104"/>
                    <a:pt x="531" y="104"/>
                    <a:pt x="533" y="102"/>
                  </a:cubicBezTo>
                  <a:cubicBezTo>
                    <a:pt x="521" y="100"/>
                    <a:pt x="534" y="93"/>
                    <a:pt x="522" y="93"/>
                  </a:cubicBezTo>
                  <a:cubicBezTo>
                    <a:pt x="521" y="96"/>
                    <a:pt x="522" y="95"/>
                    <a:pt x="519" y="96"/>
                  </a:cubicBezTo>
                  <a:cubicBezTo>
                    <a:pt x="520" y="96"/>
                    <a:pt x="521" y="93"/>
                    <a:pt x="518" y="93"/>
                  </a:cubicBezTo>
                  <a:cubicBezTo>
                    <a:pt x="516" y="96"/>
                    <a:pt x="516" y="96"/>
                    <a:pt x="516" y="96"/>
                  </a:cubicBezTo>
                  <a:cubicBezTo>
                    <a:pt x="512" y="89"/>
                    <a:pt x="523" y="92"/>
                    <a:pt x="519" y="87"/>
                  </a:cubicBezTo>
                  <a:cubicBezTo>
                    <a:pt x="524" y="83"/>
                    <a:pt x="532" y="81"/>
                    <a:pt x="530" y="76"/>
                  </a:cubicBezTo>
                  <a:cubicBezTo>
                    <a:pt x="523" y="74"/>
                    <a:pt x="524" y="86"/>
                    <a:pt x="516" y="84"/>
                  </a:cubicBezTo>
                  <a:cubicBezTo>
                    <a:pt x="515" y="82"/>
                    <a:pt x="515" y="82"/>
                    <a:pt x="515" y="82"/>
                  </a:cubicBezTo>
                  <a:cubicBezTo>
                    <a:pt x="512" y="83"/>
                    <a:pt x="512" y="87"/>
                    <a:pt x="510" y="89"/>
                  </a:cubicBezTo>
                  <a:cubicBezTo>
                    <a:pt x="510" y="88"/>
                    <a:pt x="510" y="87"/>
                    <a:pt x="508" y="86"/>
                  </a:cubicBezTo>
                  <a:cubicBezTo>
                    <a:pt x="503" y="92"/>
                    <a:pt x="500" y="93"/>
                    <a:pt x="496" y="99"/>
                  </a:cubicBezTo>
                  <a:cubicBezTo>
                    <a:pt x="507" y="94"/>
                    <a:pt x="506" y="103"/>
                    <a:pt x="517" y="99"/>
                  </a:cubicBezTo>
                  <a:cubicBezTo>
                    <a:pt x="516" y="101"/>
                    <a:pt x="507" y="102"/>
                    <a:pt x="507" y="108"/>
                  </a:cubicBezTo>
                  <a:cubicBezTo>
                    <a:pt x="507" y="104"/>
                    <a:pt x="507" y="104"/>
                    <a:pt x="507" y="104"/>
                  </a:cubicBezTo>
                  <a:cubicBezTo>
                    <a:pt x="503" y="106"/>
                    <a:pt x="500" y="108"/>
                    <a:pt x="495" y="107"/>
                  </a:cubicBezTo>
                  <a:cubicBezTo>
                    <a:pt x="498" y="104"/>
                    <a:pt x="498" y="104"/>
                    <a:pt x="498" y="104"/>
                  </a:cubicBezTo>
                  <a:cubicBezTo>
                    <a:pt x="491" y="107"/>
                    <a:pt x="487" y="98"/>
                    <a:pt x="482" y="105"/>
                  </a:cubicBezTo>
                  <a:cubicBezTo>
                    <a:pt x="484" y="106"/>
                    <a:pt x="485" y="105"/>
                    <a:pt x="487" y="105"/>
                  </a:cubicBezTo>
                  <a:cubicBezTo>
                    <a:pt x="483" y="107"/>
                    <a:pt x="479" y="106"/>
                    <a:pt x="476" y="106"/>
                  </a:cubicBezTo>
                  <a:cubicBezTo>
                    <a:pt x="469" y="113"/>
                    <a:pt x="469" y="113"/>
                    <a:pt x="469" y="113"/>
                  </a:cubicBezTo>
                  <a:cubicBezTo>
                    <a:pt x="469" y="111"/>
                    <a:pt x="464" y="111"/>
                    <a:pt x="466" y="107"/>
                  </a:cubicBezTo>
                  <a:cubicBezTo>
                    <a:pt x="461" y="104"/>
                    <a:pt x="459" y="111"/>
                    <a:pt x="456" y="112"/>
                  </a:cubicBezTo>
                  <a:cubicBezTo>
                    <a:pt x="450" y="107"/>
                    <a:pt x="460" y="110"/>
                    <a:pt x="461" y="104"/>
                  </a:cubicBezTo>
                  <a:cubicBezTo>
                    <a:pt x="453" y="102"/>
                    <a:pt x="445" y="104"/>
                    <a:pt x="441" y="108"/>
                  </a:cubicBezTo>
                  <a:cubicBezTo>
                    <a:pt x="443" y="109"/>
                    <a:pt x="444" y="109"/>
                    <a:pt x="443" y="110"/>
                  </a:cubicBezTo>
                  <a:cubicBezTo>
                    <a:pt x="443" y="109"/>
                    <a:pt x="440" y="109"/>
                    <a:pt x="439" y="109"/>
                  </a:cubicBezTo>
                  <a:cubicBezTo>
                    <a:pt x="437" y="112"/>
                    <a:pt x="437" y="112"/>
                    <a:pt x="437" y="112"/>
                  </a:cubicBezTo>
                  <a:cubicBezTo>
                    <a:pt x="435" y="110"/>
                    <a:pt x="435" y="109"/>
                    <a:pt x="437" y="107"/>
                  </a:cubicBezTo>
                  <a:cubicBezTo>
                    <a:pt x="435" y="106"/>
                    <a:pt x="432" y="112"/>
                    <a:pt x="429" y="108"/>
                  </a:cubicBezTo>
                  <a:cubicBezTo>
                    <a:pt x="433" y="104"/>
                    <a:pt x="439" y="107"/>
                    <a:pt x="441" y="105"/>
                  </a:cubicBezTo>
                  <a:cubicBezTo>
                    <a:pt x="432" y="108"/>
                    <a:pt x="432" y="97"/>
                    <a:pt x="420" y="101"/>
                  </a:cubicBezTo>
                  <a:cubicBezTo>
                    <a:pt x="420" y="99"/>
                    <a:pt x="422" y="97"/>
                    <a:pt x="419" y="97"/>
                  </a:cubicBezTo>
                  <a:cubicBezTo>
                    <a:pt x="414" y="98"/>
                    <a:pt x="418" y="102"/>
                    <a:pt x="416" y="106"/>
                  </a:cubicBezTo>
                  <a:cubicBezTo>
                    <a:pt x="420" y="104"/>
                    <a:pt x="422" y="105"/>
                    <a:pt x="425" y="109"/>
                  </a:cubicBezTo>
                  <a:cubicBezTo>
                    <a:pt x="424" y="111"/>
                    <a:pt x="424" y="111"/>
                    <a:pt x="424" y="111"/>
                  </a:cubicBezTo>
                  <a:cubicBezTo>
                    <a:pt x="424" y="110"/>
                    <a:pt x="421" y="110"/>
                    <a:pt x="420" y="109"/>
                  </a:cubicBezTo>
                  <a:cubicBezTo>
                    <a:pt x="420" y="113"/>
                    <a:pt x="420" y="113"/>
                    <a:pt x="420" y="113"/>
                  </a:cubicBezTo>
                  <a:cubicBezTo>
                    <a:pt x="420" y="108"/>
                    <a:pt x="416" y="105"/>
                    <a:pt x="412" y="107"/>
                  </a:cubicBezTo>
                  <a:cubicBezTo>
                    <a:pt x="416" y="110"/>
                    <a:pt x="415" y="110"/>
                    <a:pt x="416" y="116"/>
                  </a:cubicBezTo>
                  <a:cubicBezTo>
                    <a:pt x="412" y="121"/>
                    <a:pt x="411" y="110"/>
                    <a:pt x="406" y="116"/>
                  </a:cubicBezTo>
                  <a:cubicBezTo>
                    <a:pt x="406" y="115"/>
                    <a:pt x="411" y="113"/>
                    <a:pt x="407" y="112"/>
                  </a:cubicBezTo>
                  <a:cubicBezTo>
                    <a:pt x="403" y="112"/>
                    <a:pt x="404" y="116"/>
                    <a:pt x="402" y="117"/>
                  </a:cubicBezTo>
                  <a:cubicBezTo>
                    <a:pt x="404" y="113"/>
                    <a:pt x="403" y="110"/>
                    <a:pt x="406" y="105"/>
                  </a:cubicBezTo>
                  <a:cubicBezTo>
                    <a:pt x="412" y="104"/>
                    <a:pt x="408" y="105"/>
                    <a:pt x="414" y="103"/>
                  </a:cubicBezTo>
                  <a:cubicBezTo>
                    <a:pt x="409" y="100"/>
                    <a:pt x="409" y="100"/>
                    <a:pt x="409" y="100"/>
                  </a:cubicBezTo>
                  <a:cubicBezTo>
                    <a:pt x="414" y="99"/>
                    <a:pt x="412" y="95"/>
                    <a:pt x="413" y="93"/>
                  </a:cubicBezTo>
                  <a:cubicBezTo>
                    <a:pt x="404" y="89"/>
                    <a:pt x="407" y="100"/>
                    <a:pt x="401" y="99"/>
                  </a:cubicBezTo>
                  <a:cubicBezTo>
                    <a:pt x="399" y="102"/>
                    <a:pt x="406" y="99"/>
                    <a:pt x="402" y="102"/>
                  </a:cubicBezTo>
                  <a:cubicBezTo>
                    <a:pt x="397" y="102"/>
                    <a:pt x="401" y="105"/>
                    <a:pt x="396" y="107"/>
                  </a:cubicBezTo>
                  <a:cubicBezTo>
                    <a:pt x="397" y="105"/>
                    <a:pt x="397" y="105"/>
                    <a:pt x="397" y="105"/>
                  </a:cubicBezTo>
                  <a:cubicBezTo>
                    <a:pt x="395" y="103"/>
                    <a:pt x="393" y="106"/>
                    <a:pt x="391" y="106"/>
                  </a:cubicBezTo>
                  <a:cubicBezTo>
                    <a:pt x="389" y="107"/>
                    <a:pt x="394" y="121"/>
                    <a:pt x="385" y="121"/>
                  </a:cubicBezTo>
                  <a:cubicBezTo>
                    <a:pt x="386" y="120"/>
                    <a:pt x="386" y="119"/>
                    <a:pt x="386" y="119"/>
                  </a:cubicBezTo>
                  <a:cubicBezTo>
                    <a:pt x="393" y="83"/>
                    <a:pt x="393" y="83"/>
                    <a:pt x="393" y="83"/>
                  </a:cubicBezTo>
                  <a:cubicBezTo>
                    <a:pt x="384" y="84"/>
                    <a:pt x="374" y="83"/>
                    <a:pt x="363" y="81"/>
                  </a:cubicBezTo>
                  <a:cubicBezTo>
                    <a:pt x="361" y="74"/>
                    <a:pt x="371" y="75"/>
                    <a:pt x="370" y="72"/>
                  </a:cubicBezTo>
                  <a:cubicBezTo>
                    <a:pt x="375" y="73"/>
                    <a:pt x="375" y="73"/>
                    <a:pt x="375" y="73"/>
                  </a:cubicBezTo>
                  <a:cubicBezTo>
                    <a:pt x="375" y="76"/>
                    <a:pt x="365" y="75"/>
                    <a:pt x="369" y="80"/>
                  </a:cubicBezTo>
                  <a:cubicBezTo>
                    <a:pt x="378" y="77"/>
                    <a:pt x="382" y="80"/>
                    <a:pt x="389" y="74"/>
                  </a:cubicBezTo>
                  <a:cubicBezTo>
                    <a:pt x="387" y="67"/>
                    <a:pt x="379" y="76"/>
                    <a:pt x="374" y="71"/>
                  </a:cubicBezTo>
                  <a:cubicBezTo>
                    <a:pt x="376" y="71"/>
                    <a:pt x="378" y="70"/>
                    <a:pt x="379" y="69"/>
                  </a:cubicBezTo>
                  <a:cubicBezTo>
                    <a:pt x="364" y="67"/>
                    <a:pt x="364" y="67"/>
                    <a:pt x="364" y="67"/>
                  </a:cubicBezTo>
                  <a:cubicBezTo>
                    <a:pt x="362" y="68"/>
                    <a:pt x="362" y="68"/>
                    <a:pt x="362" y="68"/>
                  </a:cubicBezTo>
                  <a:cubicBezTo>
                    <a:pt x="366" y="69"/>
                    <a:pt x="369" y="70"/>
                    <a:pt x="369" y="70"/>
                  </a:cubicBezTo>
                  <a:cubicBezTo>
                    <a:pt x="364" y="69"/>
                    <a:pt x="360" y="73"/>
                    <a:pt x="360" y="78"/>
                  </a:cubicBezTo>
                  <a:cubicBezTo>
                    <a:pt x="361" y="78"/>
                    <a:pt x="361" y="78"/>
                    <a:pt x="361" y="78"/>
                  </a:cubicBezTo>
                  <a:cubicBezTo>
                    <a:pt x="359" y="80"/>
                    <a:pt x="359" y="80"/>
                    <a:pt x="359" y="80"/>
                  </a:cubicBezTo>
                  <a:lnTo>
                    <a:pt x="355" y="79"/>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60"/>
            <p:cNvSpPr>
              <a:spLocks/>
            </p:cNvSpPr>
            <p:nvPr/>
          </p:nvSpPr>
          <p:spPr bwMode="auto">
            <a:xfrm>
              <a:off x="2753" y="951"/>
              <a:ext cx="209" cy="55"/>
            </a:xfrm>
            <a:custGeom>
              <a:avLst/>
              <a:gdLst>
                <a:gd name="T0" fmla="*/ 68 w 92"/>
                <a:gd name="T1" fmla="*/ 11 h 24"/>
                <a:gd name="T2" fmla="*/ 75 w 92"/>
                <a:gd name="T3" fmla="*/ 13 h 24"/>
                <a:gd name="T4" fmla="*/ 73 w 92"/>
                <a:gd name="T5" fmla="*/ 17 h 24"/>
                <a:gd name="T6" fmla="*/ 78 w 92"/>
                <a:gd name="T7" fmla="*/ 10 h 24"/>
                <a:gd name="T8" fmla="*/ 70 w 92"/>
                <a:gd name="T9" fmla="*/ 21 h 24"/>
                <a:gd name="T10" fmla="*/ 84 w 92"/>
                <a:gd name="T11" fmla="*/ 18 h 24"/>
                <a:gd name="T12" fmla="*/ 80 w 92"/>
                <a:gd name="T13" fmla="*/ 14 h 24"/>
                <a:gd name="T14" fmla="*/ 90 w 92"/>
                <a:gd name="T15" fmla="*/ 12 h 24"/>
                <a:gd name="T16" fmla="*/ 91 w 92"/>
                <a:gd name="T17" fmla="*/ 6 h 24"/>
                <a:gd name="T18" fmla="*/ 92 w 92"/>
                <a:gd name="T19" fmla="*/ 6 h 24"/>
                <a:gd name="T20" fmla="*/ 92 w 92"/>
                <a:gd name="T21" fmla="*/ 5 h 24"/>
                <a:gd name="T22" fmla="*/ 92 w 92"/>
                <a:gd name="T23" fmla="*/ 5 h 24"/>
                <a:gd name="T24" fmla="*/ 92 w 92"/>
                <a:gd name="T25" fmla="*/ 3 h 24"/>
                <a:gd name="T26" fmla="*/ 83 w 92"/>
                <a:gd name="T27" fmla="*/ 0 h 24"/>
                <a:gd name="T28" fmla="*/ 73 w 92"/>
                <a:gd name="T29" fmla="*/ 4 h 24"/>
                <a:gd name="T30" fmla="*/ 70 w 92"/>
                <a:gd name="T31" fmla="*/ 4 h 24"/>
                <a:gd name="T32" fmla="*/ 69 w 92"/>
                <a:gd name="T33" fmla="*/ 4 h 24"/>
                <a:gd name="T34" fmla="*/ 71 w 92"/>
                <a:gd name="T35" fmla="*/ 1 h 24"/>
                <a:gd name="T36" fmla="*/ 64 w 92"/>
                <a:gd name="T37" fmla="*/ 4 h 24"/>
                <a:gd name="T38" fmla="*/ 53 w 92"/>
                <a:gd name="T39" fmla="*/ 3 h 24"/>
                <a:gd name="T40" fmla="*/ 52 w 92"/>
                <a:gd name="T41" fmla="*/ 2 h 24"/>
                <a:gd name="T42" fmla="*/ 51 w 92"/>
                <a:gd name="T43" fmla="*/ 3 h 24"/>
                <a:gd name="T44" fmla="*/ 0 w 92"/>
                <a:gd name="T45" fmla="*/ 0 h 24"/>
                <a:gd name="T46" fmla="*/ 7 w 92"/>
                <a:gd name="T47" fmla="*/ 4 h 24"/>
                <a:gd name="T48" fmla="*/ 9 w 92"/>
                <a:gd name="T49" fmla="*/ 10 h 24"/>
                <a:gd name="T50" fmla="*/ 3 w 92"/>
                <a:gd name="T51" fmla="*/ 9 h 24"/>
                <a:gd name="T52" fmla="*/ 4 w 92"/>
                <a:gd name="T53" fmla="*/ 17 h 24"/>
                <a:gd name="T54" fmla="*/ 19 w 92"/>
                <a:gd name="T55" fmla="*/ 11 h 24"/>
                <a:gd name="T56" fmla="*/ 20 w 92"/>
                <a:gd name="T57" fmla="*/ 16 h 24"/>
                <a:gd name="T58" fmla="*/ 19 w 92"/>
                <a:gd name="T59" fmla="*/ 17 h 24"/>
                <a:gd name="T60" fmla="*/ 29 w 92"/>
                <a:gd name="T61" fmla="*/ 16 h 24"/>
                <a:gd name="T62" fmla="*/ 28 w 92"/>
                <a:gd name="T63" fmla="*/ 20 h 24"/>
                <a:gd name="T64" fmla="*/ 41 w 92"/>
                <a:gd name="T65" fmla="*/ 17 h 24"/>
                <a:gd name="T66" fmla="*/ 41 w 92"/>
                <a:gd name="T67" fmla="*/ 18 h 24"/>
                <a:gd name="T68" fmla="*/ 56 w 92"/>
                <a:gd name="T69" fmla="*/ 16 h 24"/>
                <a:gd name="T70" fmla="*/ 51 w 92"/>
                <a:gd name="T71" fmla="*/ 21 h 24"/>
                <a:gd name="T72" fmla="*/ 59 w 92"/>
                <a:gd name="T73" fmla="*/ 19 h 24"/>
                <a:gd name="T74" fmla="*/ 56 w 92"/>
                <a:gd name="T75" fmla="*/ 23 h 24"/>
                <a:gd name="T76" fmla="*/ 69 w 92"/>
                <a:gd name="T77" fmla="*/ 16 h 24"/>
                <a:gd name="T78" fmla="*/ 68 w 92"/>
                <a:gd name="T7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24">
                  <a:moveTo>
                    <a:pt x="68" y="11"/>
                  </a:moveTo>
                  <a:cubicBezTo>
                    <a:pt x="70" y="9"/>
                    <a:pt x="75" y="11"/>
                    <a:pt x="75" y="13"/>
                  </a:cubicBezTo>
                  <a:cubicBezTo>
                    <a:pt x="74" y="14"/>
                    <a:pt x="71" y="15"/>
                    <a:pt x="73" y="17"/>
                  </a:cubicBezTo>
                  <a:cubicBezTo>
                    <a:pt x="78" y="10"/>
                    <a:pt x="78" y="10"/>
                    <a:pt x="78" y="10"/>
                  </a:cubicBezTo>
                  <a:cubicBezTo>
                    <a:pt x="83" y="15"/>
                    <a:pt x="73" y="19"/>
                    <a:pt x="70" y="21"/>
                  </a:cubicBezTo>
                  <a:cubicBezTo>
                    <a:pt x="76" y="22"/>
                    <a:pt x="78" y="18"/>
                    <a:pt x="84" y="18"/>
                  </a:cubicBezTo>
                  <a:cubicBezTo>
                    <a:pt x="82" y="18"/>
                    <a:pt x="81" y="16"/>
                    <a:pt x="80" y="14"/>
                  </a:cubicBezTo>
                  <a:cubicBezTo>
                    <a:pt x="80" y="10"/>
                    <a:pt x="86" y="12"/>
                    <a:pt x="90" y="12"/>
                  </a:cubicBezTo>
                  <a:cubicBezTo>
                    <a:pt x="87" y="10"/>
                    <a:pt x="89" y="8"/>
                    <a:pt x="91" y="6"/>
                  </a:cubicBezTo>
                  <a:cubicBezTo>
                    <a:pt x="91" y="6"/>
                    <a:pt x="92" y="6"/>
                    <a:pt x="92" y="6"/>
                  </a:cubicBezTo>
                  <a:cubicBezTo>
                    <a:pt x="92" y="5"/>
                    <a:pt x="92" y="5"/>
                    <a:pt x="92" y="5"/>
                  </a:cubicBezTo>
                  <a:cubicBezTo>
                    <a:pt x="92" y="5"/>
                    <a:pt x="92" y="5"/>
                    <a:pt x="92" y="5"/>
                  </a:cubicBezTo>
                  <a:cubicBezTo>
                    <a:pt x="92" y="4"/>
                    <a:pt x="92" y="4"/>
                    <a:pt x="92" y="3"/>
                  </a:cubicBezTo>
                  <a:cubicBezTo>
                    <a:pt x="88" y="4"/>
                    <a:pt x="86" y="0"/>
                    <a:pt x="83" y="0"/>
                  </a:cubicBezTo>
                  <a:cubicBezTo>
                    <a:pt x="85" y="8"/>
                    <a:pt x="76" y="1"/>
                    <a:pt x="73" y="4"/>
                  </a:cubicBezTo>
                  <a:cubicBezTo>
                    <a:pt x="70" y="4"/>
                    <a:pt x="70" y="4"/>
                    <a:pt x="70" y="4"/>
                  </a:cubicBezTo>
                  <a:cubicBezTo>
                    <a:pt x="69" y="4"/>
                    <a:pt x="69" y="4"/>
                    <a:pt x="69" y="4"/>
                  </a:cubicBezTo>
                  <a:cubicBezTo>
                    <a:pt x="68" y="3"/>
                    <a:pt x="69" y="2"/>
                    <a:pt x="71" y="1"/>
                  </a:cubicBezTo>
                  <a:cubicBezTo>
                    <a:pt x="69" y="2"/>
                    <a:pt x="64" y="1"/>
                    <a:pt x="64" y="4"/>
                  </a:cubicBezTo>
                  <a:cubicBezTo>
                    <a:pt x="53" y="3"/>
                    <a:pt x="53" y="3"/>
                    <a:pt x="53" y="3"/>
                  </a:cubicBezTo>
                  <a:cubicBezTo>
                    <a:pt x="52" y="3"/>
                    <a:pt x="52" y="3"/>
                    <a:pt x="52" y="2"/>
                  </a:cubicBezTo>
                  <a:cubicBezTo>
                    <a:pt x="51" y="2"/>
                    <a:pt x="51" y="3"/>
                    <a:pt x="51" y="3"/>
                  </a:cubicBezTo>
                  <a:cubicBezTo>
                    <a:pt x="34" y="2"/>
                    <a:pt x="17" y="1"/>
                    <a:pt x="0" y="0"/>
                  </a:cubicBezTo>
                  <a:cubicBezTo>
                    <a:pt x="2" y="1"/>
                    <a:pt x="4" y="2"/>
                    <a:pt x="7" y="4"/>
                  </a:cubicBezTo>
                  <a:cubicBezTo>
                    <a:pt x="2" y="8"/>
                    <a:pt x="11" y="5"/>
                    <a:pt x="9" y="10"/>
                  </a:cubicBezTo>
                  <a:cubicBezTo>
                    <a:pt x="8" y="11"/>
                    <a:pt x="5" y="10"/>
                    <a:pt x="3" y="9"/>
                  </a:cubicBezTo>
                  <a:cubicBezTo>
                    <a:pt x="3" y="11"/>
                    <a:pt x="5" y="14"/>
                    <a:pt x="4" y="17"/>
                  </a:cubicBezTo>
                  <a:cubicBezTo>
                    <a:pt x="11" y="20"/>
                    <a:pt x="13" y="9"/>
                    <a:pt x="19" y="11"/>
                  </a:cubicBezTo>
                  <a:cubicBezTo>
                    <a:pt x="18" y="14"/>
                    <a:pt x="16" y="16"/>
                    <a:pt x="20" y="16"/>
                  </a:cubicBezTo>
                  <a:cubicBezTo>
                    <a:pt x="19" y="17"/>
                    <a:pt x="19" y="17"/>
                    <a:pt x="19" y="17"/>
                  </a:cubicBezTo>
                  <a:cubicBezTo>
                    <a:pt x="26" y="14"/>
                    <a:pt x="24" y="24"/>
                    <a:pt x="29" y="16"/>
                  </a:cubicBezTo>
                  <a:cubicBezTo>
                    <a:pt x="28" y="20"/>
                    <a:pt x="28" y="20"/>
                    <a:pt x="28" y="20"/>
                  </a:cubicBezTo>
                  <a:cubicBezTo>
                    <a:pt x="32" y="17"/>
                    <a:pt x="38" y="18"/>
                    <a:pt x="41" y="17"/>
                  </a:cubicBezTo>
                  <a:cubicBezTo>
                    <a:pt x="41" y="18"/>
                    <a:pt x="41" y="18"/>
                    <a:pt x="41" y="18"/>
                  </a:cubicBezTo>
                  <a:cubicBezTo>
                    <a:pt x="50" y="14"/>
                    <a:pt x="46" y="18"/>
                    <a:pt x="56" y="16"/>
                  </a:cubicBezTo>
                  <a:cubicBezTo>
                    <a:pt x="51" y="21"/>
                    <a:pt x="51" y="21"/>
                    <a:pt x="51" y="21"/>
                  </a:cubicBezTo>
                  <a:cubicBezTo>
                    <a:pt x="55" y="23"/>
                    <a:pt x="56" y="18"/>
                    <a:pt x="59" y="19"/>
                  </a:cubicBezTo>
                  <a:cubicBezTo>
                    <a:pt x="58" y="19"/>
                    <a:pt x="59" y="22"/>
                    <a:pt x="56" y="23"/>
                  </a:cubicBezTo>
                  <a:cubicBezTo>
                    <a:pt x="69" y="16"/>
                    <a:pt x="69" y="16"/>
                    <a:pt x="69" y="16"/>
                  </a:cubicBezTo>
                  <a:cubicBezTo>
                    <a:pt x="72" y="13"/>
                    <a:pt x="69" y="13"/>
                    <a:pt x="68" y="1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61"/>
            <p:cNvSpPr>
              <a:spLocks/>
            </p:cNvSpPr>
            <p:nvPr/>
          </p:nvSpPr>
          <p:spPr bwMode="auto">
            <a:xfrm>
              <a:off x="4228" y="1580"/>
              <a:ext cx="197" cy="111"/>
            </a:xfrm>
            <a:custGeom>
              <a:avLst/>
              <a:gdLst>
                <a:gd name="T0" fmla="*/ 36 w 87"/>
                <a:gd name="T1" fmla="*/ 11 h 49"/>
                <a:gd name="T2" fmla="*/ 43 w 87"/>
                <a:gd name="T3" fmla="*/ 1 h 49"/>
                <a:gd name="T4" fmla="*/ 35 w 87"/>
                <a:gd name="T5" fmla="*/ 3 h 49"/>
                <a:gd name="T6" fmla="*/ 30 w 87"/>
                <a:gd name="T7" fmla="*/ 16 h 49"/>
                <a:gd name="T8" fmla="*/ 20 w 87"/>
                <a:gd name="T9" fmla="*/ 16 h 49"/>
                <a:gd name="T10" fmla="*/ 32 w 87"/>
                <a:gd name="T11" fmla="*/ 8 h 49"/>
                <a:gd name="T12" fmla="*/ 24 w 87"/>
                <a:gd name="T13" fmla="*/ 11 h 49"/>
                <a:gd name="T14" fmla="*/ 17 w 87"/>
                <a:gd name="T15" fmla="*/ 1 h 49"/>
                <a:gd name="T16" fmla="*/ 6 w 87"/>
                <a:gd name="T17" fmla="*/ 5 h 49"/>
                <a:gd name="T18" fmla="*/ 2 w 87"/>
                <a:gd name="T19" fmla="*/ 17 h 49"/>
                <a:gd name="T20" fmla="*/ 4 w 87"/>
                <a:gd name="T21" fmla="*/ 14 h 49"/>
                <a:gd name="T22" fmla="*/ 5 w 87"/>
                <a:gd name="T23" fmla="*/ 18 h 49"/>
                <a:gd name="T24" fmla="*/ 13 w 87"/>
                <a:gd name="T25" fmla="*/ 12 h 49"/>
                <a:gd name="T26" fmla="*/ 14 w 87"/>
                <a:gd name="T27" fmla="*/ 16 h 49"/>
                <a:gd name="T28" fmla="*/ 11 w 87"/>
                <a:gd name="T29" fmla="*/ 16 h 49"/>
                <a:gd name="T30" fmla="*/ 17 w 87"/>
                <a:gd name="T31" fmla="*/ 19 h 49"/>
                <a:gd name="T32" fmla="*/ 13 w 87"/>
                <a:gd name="T33" fmla="*/ 22 h 49"/>
                <a:gd name="T34" fmla="*/ 26 w 87"/>
                <a:gd name="T35" fmla="*/ 20 h 49"/>
                <a:gd name="T36" fmla="*/ 19 w 87"/>
                <a:gd name="T37" fmla="*/ 25 h 49"/>
                <a:gd name="T38" fmla="*/ 29 w 87"/>
                <a:gd name="T39" fmla="*/ 33 h 49"/>
                <a:gd name="T40" fmla="*/ 32 w 87"/>
                <a:gd name="T41" fmla="*/ 30 h 49"/>
                <a:gd name="T42" fmla="*/ 28 w 87"/>
                <a:gd name="T43" fmla="*/ 38 h 49"/>
                <a:gd name="T44" fmla="*/ 40 w 87"/>
                <a:gd name="T45" fmla="*/ 44 h 49"/>
                <a:gd name="T46" fmla="*/ 80 w 87"/>
                <a:gd name="T47" fmla="*/ 22 h 49"/>
                <a:gd name="T48" fmla="*/ 78 w 87"/>
                <a:gd name="T49" fmla="*/ 23 h 49"/>
                <a:gd name="T50" fmla="*/ 87 w 87"/>
                <a:gd name="T51" fmla="*/ 12 h 49"/>
                <a:gd name="T52" fmla="*/ 77 w 87"/>
                <a:gd name="T53" fmla="*/ 17 h 49"/>
                <a:gd name="T54" fmla="*/ 85 w 87"/>
                <a:gd name="T55" fmla="*/ 6 h 49"/>
                <a:gd name="T56" fmla="*/ 41 w 87"/>
                <a:gd name="T57" fmla="*/ 21 h 49"/>
                <a:gd name="T58" fmla="*/ 38 w 87"/>
                <a:gd name="T59" fmla="*/ 10 h 49"/>
                <a:gd name="T60" fmla="*/ 49 w 87"/>
                <a:gd name="T61" fmla="*/ 7 h 49"/>
                <a:gd name="T62" fmla="*/ 45 w 87"/>
                <a:gd name="T63" fmla="*/ 2 h 49"/>
                <a:gd name="T64" fmla="*/ 36 w 87"/>
                <a:gd name="T65"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49">
                  <a:moveTo>
                    <a:pt x="36" y="11"/>
                  </a:moveTo>
                  <a:cubicBezTo>
                    <a:pt x="29" y="6"/>
                    <a:pt x="45" y="5"/>
                    <a:pt x="43" y="1"/>
                  </a:cubicBezTo>
                  <a:cubicBezTo>
                    <a:pt x="41" y="0"/>
                    <a:pt x="37" y="3"/>
                    <a:pt x="35" y="3"/>
                  </a:cubicBezTo>
                  <a:cubicBezTo>
                    <a:pt x="43" y="5"/>
                    <a:pt x="23" y="13"/>
                    <a:pt x="30" y="16"/>
                  </a:cubicBezTo>
                  <a:cubicBezTo>
                    <a:pt x="23" y="21"/>
                    <a:pt x="20" y="19"/>
                    <a:pt x="20" y="16"/>
                  </a:cubicBezTo>
                  <a:cubicBezTo>
                    <a:pt x="24" y="8"/>
                    <a:pt x="26" y="13"/>
                    <a:pt x="32" y="8"/>
                  </a:cubicBezTo>
                  <a:cubicBezTo>
                    <a:pt x="29" y="7"/>
                    <a:pt x="28" y="8"/>
                    <a:pt x="24" y="11"/>
                  </a:cubicBezTo>
                  <a:cubicBezTo>
                    <a:pt x="23" y="6"/>
                    <a:pt x="11" y="11"/>
                    <a:pt x="17" y="1"/>
                  </a:cubicBezTo>
                  <a:cubicBezTo>
                    <a:pt x="14" y="0"/>
                    <a:pt x="11" y="3"/>
                    <a:pt x="6" y="5"/>
                  </a:cubicBezTo>
                  <a:cubicBezTo>
                    <a:pt x="0" y="11"/>
                    <a:pt x="6" y="11"/>
                    <a:pt x="2" y="17"/>
                  </a:cubicBezTo>
                  <a:cubicBezTo>
                    <a:pt x="3" y="16"/>
                    <a:pt x="3" y="15"/>
                    <a:pt x="4" y="14"/>
                  </a:cubicBezTo>
                  <a:cubicBezTo>
                    <a:pt x="5" y="18"/>
                    <a:pt x="5" y="18"/>
                    <a:pt x="5" y="18"/>
                  </a:cubicBezTo>
                  <a:cubicBezTo>
                    <a:pt x="5" y="14"/>
                    <a:pt x="12" y="12"/>
                    <a:pt x="13" y="12"/>
                  </a:cubicBezTo>
                  <a:cubicBezTo>
                    <a:pt x="14" y="13"/>
                    <a:pt x="16" y="14"/>
                    <a:pt x="14" y="16"/>
                  </a:cubicBezTo>
                  <a:cubicBezTo>
                    <a:pt x="11" y="16"/>
                    <a:pt x="11" y="16"/>
                    <a:pt x="11" y="16"/>
                  </a:cubicBezTo>
                  <a:cubicBezTo>
                    <a:pt x="11" y="19"/>
                    <a:pt x="19" y="15"/>
                    <a:pt x="17" y="19"/>
                  </a:cubicBezTo>
                  <a:cubicBezTo>
                    <a:pt x="16" y="21"/>
                    <a:pt x="14" y="21"/>
                    <a:pt x="13" y="22"/>
                  </a:cubicBezTo>
                  <a:cubicBezTo>
                    <a:pt x="19" y="19"/>
                    <a:pt x="21" y="21"/>
                    <a:pt x="26" y="20"/>
                  </a:cubicBezTo>
                  <a:cubicBezTo>
                    <a:pt x="19" y="25"/>
                    <a:pt x="19" y="25"/>
                    <a:pt x="19" y="25"/>
                  </a:cubicBezTo>
                  <a:cubicBezTo>
                    <a:pt x="27" y="20"/>
                    <a:pt x="30" y="27"/>
                    <a:pt x="29" y="33"/>
                  </a:cubicBezTo>
                  <a:cubicBezTo>
                    <a:pt x="30" y="32"/>
                    <a:pt x="30" y="30"/>
                    <a:pt x="32" y="30"/>
                  </a:cubicBezTo>
                  <a:cubicBezTo>
                    <a:pt x="35" y="30"/>
                    <a:pt x="32" y="35"/>
                    <a:pt x="28" y="38"/>
                  </a:cubicBezTo>
                  <a:cubicBezTo>
                    <a:pt x="35" y="34"/>
                    <a:pt x="31" y="49"/>
                    <a:pt x="40" y="44"/>
                  </a:cubicBezTo>
                  <a:cubicBezTo>
                    <a:pt x="53" y="37"/>
                    <a:pt x="67" y="30"/>
                    <a:pt x="80" y="22"/>
                  </a:cubicBezTo>
                  <a:cubicBezTo>
                    <a:pt x="79" y="22"/>
                    <a:pt x="78" y="23"/>
                    <a:pt x="78" y="23"/>
                  </a:cubicBezTo>
                  <a:cubicBezTo>
                    <a:pt x="82" y="16"/>
                    <a:pt x="81" y="16"/>
                    <a:pt x="87" y="12"/>
                  </a:cubicBezTo>
                  <a:cubicBezTo>
                    <a:pt x="83" y="14"/>
                    <a:pt x="79" y="19"/>
                    <a:pt x="77" y="17"/>
                  </a:cubicBezTo>
                  <a:cubicBezTo>
                    <a:pt x="80" y="15"/>
                    <a:pt x="86" y="9"/>
                    <a:pt x="85" y="6"/>
                  </a:cubicBezTo>
                  <a:cubicBezTo>
                    <a:pt x="73" y="6"/>
                    <a:pt x="55" y="18"/>
                    <a:pt x="41" y="21"/>
                  </a:cubicBezTo>
                  <a:cubicBezTo>
                    <a:pt x="45" y="16"/>
                    <a:pt x="39" y="13"/>
                    <a:pt x="38" y="10"/>
                  </a:cubicBezTo>
                  <a:cubicBezTo>
                    <a:pt x="44" y="6"/>
                    <a:pt x="46" y="6"/>
                    <a:pt x="49" y="7"/>
                  </a:cubicBezTo>
                  <a:cubicBezTo>
                    <a:pt x="48" y="6"/>
                    <a:pt x="46" y="4"/>
                    <a:pt x="45" y="2"/>
                  </a:cubicBezTo>
                  <a:lnTo>
                    <a:pt x="36" y="11"/>
                  </a:ln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62"/>
            <p:cNvSpPr>
              <a:spLocks noEditPoints="1"/>
            </p:cNvSpPr>
            <p:nvPr/>
          </p:nvSpPr>
          <p:spPr bwMode="auto">
            <a:xfrm>
              <a:off x="4178" y="1155"/>
              <a:ext cx="892" cy="872"/>
            </a:xfrm>
            <a:custGeom>
              <a:avLst/>
              <a:gdLst>
                <a:gd name="T0" fmla="*/ 120 w 393"/>
                <a:gd name="T1" fmla="*/ 187 h 384"/>
                <a:gd name="T2" fmla="*/ 95 w 393"/>
                <a:gd name="T3" fmla="*/ 168 h 384"/>
                <a:gd name="T4" fmla="*/ 76 w 393"/>
                <a:gd name="T5" fmla="*/ 137 h 384"/>
                <a:gd name="T6" fmla="*/ 68 w 393"/>
                <a:gd name="T7" fmla="*/ 103 h 384"/>
                <a:gd name="T8" fmla="*/ 26 w 393"/>
                <a:gd name="T9" fmla="*/ 66 h 384"/>
                <a:gd name="T10" fmla="*/ 13 w 393"/>
                <a:gd name="T11" fmla="*/ 18 h 384"/>
                <a:gd name="T12" fmla="*/ 43 w 393"/>
                <a:gd name="T13" fmla="*/ 17 h 384"/>
                <a:gd name="T14" fmla="*/ 57 w 393"/>
                <a:gd name="T15" fmla="*/ 42 h 384"/>
                <a:gd name="T16" fmla="*/ 75 w 393"/>
                <a:gd name="T17" fmla="*/ 61 h 384"/>
                <a:gd name="T18" fmla="*/ 111 w 393"/>
                <a:gd name="T19" fmla="*/ 78 h 384"/>
                <a:gd name="T20" fmla="*/ 131 w 393"/>
                <a:gd name="T21" fmla="*/ 95 h 384"/>
                <a:gd name="T22" fmla="*/ 147 w 393"/>
                <a:gd name="T23" fmla="*/ 118 h 384"/>
                <a:gd name="T24" fmla="*/ 177 w 393"/>
                <a:gd name="T25" fmla="*/ 143 h 384"/>
                <a:gd name="T26" fmla="*/ 204 w 393"/>
                <a:gd name="T27" fmla="*/ 116 h 384"/>
                <a:gd name="T28" fmla="*/ 175 w 393"/>
                <a:gd name="T29" fmla="*/ 123 h 384"/>
                <a:gd name="T30" fmla="*/ 202 w 393"/>
                <a:gd name="T31" fmla="*/ 104 h 384"/>
                <a:gd name="T32" fmla="*/ 222 w 393"/>
                <a:gd name="T33" fmla="*/ 124 h 384"/>
                <a:gd name="T34" fmla="*/ 192 w 393"/>
                <a:gd name="T35" fmla="*/ 156 h 384"/>
                <a:gd name="T36" fmla="*/ 208 w 393"/>
                <a:gd name="T37" fmla="*/ 174 h 384"/>
                <a:gd name="T38" fmla="*/ 238 w 393"/>
                <a:gd name="T39" fmla="*/ 160 h 384"/>
                <a:gd name="T40" fmla="*/ 222 w 393"/>
                <a:gd name="T41" fmla="*/ 153 h 384"/>
                <a:gd name="T42" fmla="*/ 247 w 393"/>
                <a:gd name="T43" fmla="*/ 150 h 384"/>
                <a:gd name="T44" fmla="*/ 263 w 393"/>
                <a:gd name="T45" fmla="*/ 194 h 384"/>
                <a:gd name="T46" fmla="*/ 258 w 393"/>
                <a:gd name="T47" fmla="*/ 172 h 384"/>
                <a:gd name="T48" fmla="*/ 241 w 393"/>
                <a:gd name="T49" fmla="*/ 197 h 384"/>
                <a:gd name="T50" fmla="*/ 259 w 393"/>
                <a:gd name="T51" fmla="*/ 209 h 384"/>
                <a:gd name="T52" fmla="*/ 275 w 393"/>
                <a:gd name="T53" fmla="*/ 195 h 384"/>
                <a:gd name="T54" fmla="*/ 286 w 393"/>
                <a:gd name="T55" fmla="*/ 204 h 384"/>
                <a:gd name="T56" fmla="*/ 303 w 393"/>
                <a:gd name="T57" fmla="*/ 206 h 384"/>
                <a:gd name="T58" fmla="*/ 287 w 393"/>
                <a:gd name="T59" fmla="*/ 214 h 384"/>
                <a:gd name="T60" fmla="*/ 301 w 393"/>
                <a:gd name="T61" fmla="*/ 219 h 384"/>
                <a:gd name="T62" fmla="*/ 313 w 393"/>
                <a:gd name="T63" fmla="*/ 223 h 384"/>
                <a:gd name="T64" fmla="*/ 312 w 393"/>
                <a:gd name="T65" fmla="*/ 245 h 384"/>
                <a:gd name="T66" fmla="*/ 330 w 393"/>
                <a:gd name="T67" fmla="*/ 232 h 384"/>
                <a:gd name="T68" fmla="*/ 320 w 393"/>
                <a:gd name="T69" fmla="*/ 268 h 384"/>
                <a:gd name="T70" fmla="*/ 372 w 393"/>
                <a:gd name="T71" fmla="*/ 269 h 384"/>
                <a:gd name="T72" fmla="*/ 360 w 393"/>
                <a:gd name="T73" fmla="*/ 288 h 384"/>
                <a:gd name="T74" fmla="*/ 373 w 393"/>
                <a:gd name="T75" fmla="*/ 294 h 384"/>
                <a:gd name="T76" fmla="*/ 387 w 393"/>
                <a:gd name="T77" fmla="*/ 293 h 384"/>
                <a:gd name="T78" fmla="*/ 393 w 393"/>
                <a:gd name="T79" fmla="*/ 317 h 384"/>
                <a:gd name="T80" fmla="*/ 365 w 393"/>
                <a:gd name="T81" fmla="*/ 331 h 384"/>
                <a:gd name="T82" fmla="*/ 357 w 393"/>
                <a:gd name="T83" fmla="*/ 347 h 384"/>
                <a:gd name="T84" fmla="*/ 383 w 393"/>
                <a:gd name="T85" fmla="*/ 355 h 384"/>
                <a:gd name="T86" fmla="*/ 351 w 393"/>
                <a:gd name="T87" fmla="*/ 381 h 384"/>
                <a:gd name="T88" fmla="*/ 335 w 393"/>
                <a:gd name="T89" fmla="*/ 371 h 384"/>
                <a:gd name="T90" fmla="*/ 304 w 393"/>
                <a:gd name="T91" fmla="*/ 379 h 384"/>
                <a:gd name="T92" fmla="*/ 298 w 393"/>
                <a:gd name="T93" fmla="*/ 343 h 384"/>
                <a:gd name="T94" fmla="*/ 257 w 393"/>
                <a:gd name="T95" fmla="*/ 331 h 384"/>
                <a:gd name="T96" fmla="*/ 205 w 393"/>
                <a:gd name="T97" fmla="*/ 310 h 384"/>
                <a:gd name="T98" fmla="*/ 197 w 393"/>
                <a:gd name="T99" fmla="*/ 281 h 384"/>
                <a:gd name="T100" fmla="*/ 193 w 393"/>
                <a:gd name="T101" fmla="*/ 284 h 384"/>
                <a:gd name="T102" fmla="*/ 150 w 393"/>
                <a:gd name="T103" fmla="*/ 272 h 384"/>
                <a:gd name="T104" fmla="*/ 143 w 393"/>
                <a:gd name="T105" fmla="*/ 243 h 384"/>
                <a:gd name="T106" fmla="*/ 126 w 393"/>
                <a:gd name="T107" fmla="*/ 250 h 384"/>
                <a:gd name="T108" fmla="*/ 125 w 393"/>
                <a:gd name="T109" fmla="*/ 236 h 384"/>
                <a:gd name="T110" fmla="*/ 157 w 393"/>
                <a:gd name="T111" fmla="*/ 190 h 384"/>
                <a:gd name="T112" fmla="*/ 231 w 393"/>
                <a:gd name="T113" fmla="*/ 264 h 384"/>
                <a:gd name="T114" fmla="*/ 215 w 393"/>
                <a:gd name="T115" fmla="*/ 300 h 384"/>
                <a:gd name="T116" fmla="*/ 226 w 393"/>
                <a:gd name="T117" fmla="*/ 296 h 384"/>
                <a:gd name="T118" fmla="*/ 255 w 393"/>
                <a:gd name="T119" fmla="*/ 297 h 384"/>
                <a:gd name="T120" fmla="*/ 284 w 393"/>
                <a:gd name="T121" fmla="*/ 299 h 384"/>
                <a:gd name="T122" fmla="*/ 276 w 393"/>
                <a:gd name="T123" fmla="*/ 267 h 384"/>
                <a:gd name="T124" fmla="*/ 272 w 393"/>
                <a:gd name="T125" fmla="*/ 25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384">
                  <a:moveTo>
                    <a:pt x="136" y="190"/>
                  </a:moveTo>
                  <a:cubicBezTo>
                    <a:pt x="136" y="190"/>
                    <a:pt x="135" y="190"/>
                    <a:pt x="135" y="190"/>
                  </a:cubicBezTo>
                  <a:cubicBezTo>
                    <a:pt x="136" y="189"/>
                    <a:pt x="136" y="189"/>
                    <a:pt x="136" y="189"/>
                  </a:cubicBezTo>
                  <a:cubicBezTo>
                    <a:pt x="136" y="189"/>
                    <a:pt x="136" y="188"/>
                    <a:pt x="136" y="187"/>
                  </a:cubicBezTo>
                  <a:cubicBezTo>
                    <a:pt x="135" y="187"/>
                    <a:pt x="135" y="187"/>
                    <a:pt x="134" y="187"/>
                  </a:cubicBezTo>
                  <a:cubicBezTo>
                    <a:pt x="135" y="187"/>
                    <a:pt x="135" y="187"/>
                    <a:pt x="135" y="186"/>
                  </a:cubicBezTo>
                  <a:cubicBezTo>
                    <a:pt x="135" y="185"/>
                    <a:pt x="135" y="185"/>
                    <a:pt x="135" y="185"/>
                  </a:cubicBezTo>
                  <a:cubicBezTo>
                    <a:pt x="131" y="188"/>
                    <a:pt x="125" y="188"/>
                    <a:pt x="122" y="190"/>
                  </a:cubicBezTo>
                  <a:cubicBezTo>
                    <a:pt x="119" y="190"/>
                    <a:pt x="117" y="190"/>
                    <a:pt x="116" y="189"/>
                  </a:cubicBezTo>
                  <a:cubicBezTo>
                    <a:pt x="117" y="189"/>
                    <a:pt x="119" y="190"/>
                    <a:pt x="120" y="187"/>
                  </a:cubicBezTo>
                  <a:cubicBezTo>
                    <a:pt x="121" y="183"/>
                    <a:pt x="126" y="176"/>
                    <a:pt x="118" y="179"/>
                  </a:cubicBezTo>
                  <a:cubicBezTo>
                    <a:pt x="119" y="180"/>
                    <a:pt x="119" y="180"/>
                    <a:pt x="119" y="180"/>
                  </a:cubicBezTo>
                  <a:cubicBezTo>
                    <a:pt x="108" y="185"/>
                    <a:pt x="108" y="185"/>
                    <a:pt x="108" y="185"/>
                  </a:cubicBezTo>
                  <a:cubicBezTo>
                    <a:pt x="110" y="180"/>
                    <a:pt x="114" y="183"/>
                    <a:pt x="117" y="180"/>
                  </a:cubicBezTo>
                  <a:cubicBezTo>
                    <a:pt x="110" y="182"/>
                    <a:pt x="118" y="168"/>
                    <a:pt x="110" y="174"/>
                  </a:cubicBezTo>
                  <a:cubicBezTo>
                    <a:pt x="113" y="170"/>
                    <a:pt x="120" y="162"/>
                    <a:pt x="117" y="161"/>
                  </a:cubicBezTo>
                  <a:cubicBezTo>
                    <a:pt x="114" y="167"/>
                    <a:pt x="113" y="163"/>
                    <a:pt x="110" y="169"/>
                  </a:cubicBezTo>
                  <a:cubicBezTo>
                    <a:pt x="107" y="171"/>
                    <a:pt x="109" y="165"/>
                    <a:pt x="106" y="169"/>
                  </a:cubicBezTo>
                  <a:cubicBezTo>
                    <a:pt x="108" y="167"/>
                    <a:pt x="108" y="167"/>
                    <a:pt x="108" y="167"/>
                  </a:cubicBezTo>
                  <a:cubicBezTo>
                    <a:pt x="111" y="157"/>
                    <a:pt x="99" y="166"/>
                    <a:pt x="95" y="168"/>
                  </a:cubicBezTo>
                  <a:cubicBezTo>
                    <a:pt x="89" y="166"/>
                    <a:pt x="90" y="162"/>
                    <a:pt x="86" y="159"/>
                  </a:cubicBezTo>
                  <a:cubicBezTo>
                    <a:pt x="88" y="156"/>
                    <a:pt x="95" y="148"/>
                    <a:pt x="94" y="147"/>
                  </a:cubicBezTo>
                  <a:cubicBezTo>
                    <a:pt x="89" y="150"/>
                    <a:pt x="85" y="148"/>
                    <a:pt x="79" y="153"/>
                  </a:cubicBezTo>
                  <a:cubicBezTo>
                    <a:pt x="80" y="157"/>
                    <a:pt x="85" y="151"/>
                    <a:pt x="88" y="151"/>
                  </a:cubicBezTo>
                  <a:cubicBezTo>
                    <a:pt x="84" y="157"/>
                    <a:pt x="83" y="156"/>
                    <a:pt x="81" y="161"/>
                  </a:cubicBezTo>
                  <a:cubicBezTo>
                    <a:pt x="82" y="158"/>
                    <a:pt x="73" y="157"/>
                    <a:pt x="76" y="151"/>
                  </a:cubicBezTo>
                  <a:cubicBezTo>
                    <a:pt x="78" y="151"/>
                    <a:pt x="78" y="151"/>
                    <a:pt x="78" y="151"/>
                  </a:cubicBezTo>
                  <a:cubicBezTo>
                    <a:pt x="78" y="146"/>
                    <a:pt x="90" y="134"/>
                    <a:pt x="79" y="137"/>
                  </a:cubicBezTo>
                  <a:cubicBezTo>
                    <a:pt x="74" y="138"/>
                    <a:pt x="74" y="138"/>
                    <a:pt x="74" y="138"/>
                  </a:cubicBezTo>
                  <a:cubicBezTo>
                    <a:pt x="75" y="138"/>
                    <a:pt x="76" y="137"/>
                    <a:pt x="76" y="137"/>
                  </a:cubicBezTo>
                  <a:cubicBezTo>
                    <a:pt x="74" y="133"/>
                    <a:pt x="80" y="129"/>
                    <a:pt x="73" y="130"/>
                  </a:cubicBezTo>
                  <a:cubicBezTo>
                    <a:pt x="73" y="130"/>
                    <a:pt x="74" y="129"/>
                    <a:pt x="74" y="129"/>
                  </a:cubicBezTo>
                  <a:cubicBezTo>
                    <a:pt x="75" y="124"/>
                    <a:pt x="68" y="128"/>
                    <a:pt x="65" y="127"/>
                  </a:cubicBezTo>
                  <a:cubicBezTo>
                    <a:pt x="69" y="123"/>
                    <a:pt x="70" y="124"/>
                    <a:pt x="73" y="122"/>
                  </a:cubicBezTo>
                  <a:cubicBezTo>
                    <a:pt x="72" y="117"/>
                    <a:pt x="62" y="119"/>
                    <a:pt x="54" y="121"/>
                  </a:cubicBezTo>
                  <a:cubicBezTo>
                    <a:pt x="55" y="117"/>
                    <a:pt x="55" y="117"/>
                    <a:pt x="55" y="117"/>
                  </a:cubicBezTo>
                  <a:cubicBezTo>
                    <a:pt x="58" y="117"/>
                    <a:pt x="64" y="115"/>
                    <a:pt x="66" y="112"/>
                  </a:cubicBezTo>
                  <a:cubicBezTo>
                    <a:pt x="64" y="112"/>
                    <a:pt x="62" y="114"/>
                    <a:pt x="62" y="111"/>
                  </a:cubicBezTo>
                  <a:cubicBezTo>
                    <a:pt x="65" y="109"/>
                    <a:pt x="68" y="108"/>
                    <a:pt x="72" y="106"/>
                  </a:cubicBezTo>
                  <a:cubicBezTo>
                    <a:pt x="74" y="98"/>
                    <a:pt x="62" y="113"/>
                    <a:pt x="68" y="103"/>
                  </a:cubicBezTo>
                  <a:cubicBezTo>
                    <a:pt x="67" y="102"/>
                    <a:pt x="63" y="105"/>
                    <a:pt x="59" y="107"/>
                  </a:cubicBezTo>
                  <a:cubicBezTo>
                    <a:pt x="62" y="102"/>
                    <a:pt x="62" y="102"/>
                    <a:pt x="62" y="102"/>
                  </a:cubicBezTo>
                  <a:cubicBezTo>
                    <a:pt x="57" y="105"/>
                    <a:pt x="55" y="103"/>
                    <a:pt x="53" y="101"/>
                  </a:cubicBezTo>
                  <a:cubicBezTo>
                    <a:pt x="51" y="103"/>
                    <a:pt x="50" y="106"/>
                    <a:pt x="52" y="106"/>
                  </a:cubicBezTo>
                  <a:cubicBezTo>
                    <a:pt x="48" y="108"/>
                    <a:pt x="45" y="108"/>
                    <a:pt x="44" y="106"/>
                  </a:cubicBezTo>
                  <a:cubicBezTo>
                    <a:pt x="53" y="99"/>
                    <a:pt x="37" y="99"/>
                    <a:pt x="49" y="93"/>
                  </a:cubicBezTo>
                  <a:cubicBezTo>
                    <a:pt x="42" y="89"/>
                    <a:pt x="36" y="82"/>
                    <a:pt x="29" y="80"/>
                  </a:cubicBezTo>
                  <a:cubicBezTo>
                    <a:pt x="31" y="77"/>
                    <a:pt x="30" y="75"/>
                    <a:pt x="36" y="74"/>
                  </a:cubicBezTo>
                  <a:cubicBezTo>
                    <a:pt x="33" y="69"/>
                    <a:pt x="21" y="72"/>
                    <a:pt x="21" y="65"/>
                  </a:cubicBezTo>
                  <a:cubicBezTo>
                    <a:pt x="22" y="64"/>
                    <a:pt x="23" y="68"/>
                    <a:pt x="26" y="66"/>
                  </a:cubicBezTo>
                  <a:cubicBezTo>
                    <a:pt x="20" y="64"/>
                    <a:pt x="27" y="58"/>
                    <a:pt x="22" y="54"/>
                  </a:cubicBezTo>
                  <a:cubicBezTo>
                    <a:pt x="23" y="54"/>
                    <a:pt x="25" y="54"/>
                    <a:pt x="26" y="53"/>
                  </a:cubicBezTo>
                  <a:cubicBezTo>
                    <a:pt x="25" y="54"/>
                    <a:pt x="22" y="53"/>
                    <a:pt x="20" y="52"/>
                  </a:cubicBezTo>
                  <a:cubicBezTo>
                    <a:pt x="20" y="51"/>
                    <a:pt x="21" y="53"/>
                    <a:pt x="22" y="52"/>
                  </a:cubicBezTo>
                  <a:cubicBezTo>
                    <a:pt x="23" y="46"/>
                    <a:pt x="19" y="42"/>
                    <a:pt x="15" y="38"/>
                  </a:cubicBezTo>
                  <a:cubicBezTo>
                    <a:pt x="10" y="34"/>
                    <a:pt x="5" y="30"/>
                    <a:pt x="4" y="24"/>
                  </a:cubicBezTo>
                  <a:cubicBezTo>
                    <a:pt x="5" y="27"/>
                    <a:pt x="13" y="27"/>
                    <a:pt x="16" y="26"/>
                  </a:cubicBezTo>
                  <a:cubicBezTo>
                    <a:pt x="15" y="23"/>
                    <a:pt x="15" y="23"/>
                    <a:pt x="15" y="23"/>
                  </a:cubicBezTo>
                  <a:cubicBezTo>
                    <a:pt x="11" y="23"/>
                    <a:pt x="11" y="20"/>
                    <a:pt x="8" y="19"/>
                  </a:cubicBezTo>
                  <a:cubicBezTo>
                    <a:pt x="9" y="18"/>
                    <a:pt x="11" y="17"/>
                    <a:pt x="13" y="18"/>
                  </a:cubicBezTo>
                  <a:cubicBezTo>
                    <a:pt x="16" y="14"/>
                    <a:pt x="12" y="13"/>
                    <a:pt x="8" y="10"/>
                  </a:cubicBezTo>
                  <a:cubicBezTo>
                    <a:pt x="4" y="8"/>
                    <a:pt x="0" y="4"/>
                    <a:pt x="2" y="0"/>
                  </a:cubicBezTo>
                  <a:cubicBezTo>
                    <a:pt x="7" y="4"/>
                    <a:pt x="12" y="7"/>
                    <a:pt x="17" y="10"/>
                  </a:cubicBezTo>
                  <a:cubicBezTo>
                    <a:pt x="19" y="9"/>
                    <a:pt x="21" y="8"/>
                    <a:pt x="23" y="7"/>
                  </a:cubicBezTo>
                  <a:cubicBezTo>
                    <a:pt x="25" y="8"/>
                    <a:pt x="28" y="10"/>
                    <a:pt x="30" y="11"/>
                  </a:cubicBezTo>
                  <a:cubicBezTo>
                    <a:pt x="34" y="8"/>
                    <a:pt x="24" y="7"/>
                    <a:pt x="30" y="6"/>
                  </a:cubicBezTo>
                  <a:cubicBezTo>
                    <a:pt x="32" y="7"/>
                    <a:pt x="31" y="8"/>
                    <a:pt x="35" y="8"/>
                  </a:cubicBezTo>
                  <a:cubicBezTo>
                    <a:pt x="37" y="6"/>
                    <a:pt x="32" y="6"/>
                    <a:pt x="31" y="4"/>
                  </a:cubicBezTo>
                  <a:cubicBezTo>
                    <a:pt x="43" y="8"/>
                    <a:pt x="43" y="14"/>
                    <a:pt x="47" y="17"/>
                  </a:cubicBezTo>
                  <a:cubicBezTo>
                    <a:pt x="48" y="18"/>
                    <a:pt x="44" y="17"/>
                    <a:pt x="43" y="17"/>
                  </a:cubicBezTo>
                  <a:cubicBezTo>
                    <a:pt x="43" y="19"/>
                    <a:pt x="40" y="20"/>
                    <a:pt x="42" y="22"/>
                  </a:cubicBezTo>
                  <a:cubicBezTo>
                    <a:pt x="47" y="22"/>
                    <a:pt x="46" y="20"/>
                    <a:pt x="46" y="19"/>
                  </a:cubicBezTo>
                  <a:cubicBezTo>
                    <a:pt x="50" y="19"/>
                    <a:pt x="50" y="19"/>
                    <a:pt x="51" y="20"/>
                  </a:cubicBezTo>
                  <a:cubicBezTo>
                    <a:pt x="45" y="21"/>
                    <a:pt x="50" y="25"/>
                    <a:pt x="44" y="29"/>
                  </a:cubicBezTo>
                  <a:cubicBezTo>
                    <a:pt x="45" y="31"/>
                    <a:pt x="49" y="30"/>
                    <a:pt x="52" y="28"/>
                  </a:cubicBezTo>
                  <a:cubicBezTo>
                    <a:pt x="55" y="27"/>
                    <a:pt x="58" y="26"/>
                    <a:pt x="57" y="29"/>
                  </a:cubicBezTo>
                  <a:cubicBezTo>
                    <a:pt x="55" y="30"/>
                    <a:pt x="53" y="31"/>
                    <a:pt x="51" y="33"/>
                  </a:cubicBezTo>
                  <a:cubicBezTo>
                    <a:pt x="57" y="34"/>
                    <a:pt x="63" y="36"/>
                    <a:pt x="63" y="39"/>
                  </a:cubicBezTo>
                  <a:cubicBezTo>
                    <a:pt x="62" y="39"/>
                    <a:pt x="62" y="39"/>
                    <a:pt x="62" y="39"/>
                  </a:cubicBezTo>
                  <a:cubicBezTo>
                    <a:pt x="60" y="39"/>
                    <a:pt x="58" y="41"/>
                    <a:pt x="57" y="42"/>
                  </a:cubicBezTo>
                  <a:cubicBezTo>
                    <a:pt x="56" y="45"/>
                    <a:pt x="64" y="44"/>
                    <a:pt x="59" y="49"/>
                  </a:cubicBezTo>
                  <a:cubicBezTo>
                    <a:pt x="67" y="48"/>
                    <a:pt x="74" y="50"/>
                    <a:pt x="79" y="51"/>
                  </a:cubicBezTo>
                  <a:cubicBezTo>
                    <a:pt x="71" y="56"/>
                    <a:pt x="70" y="51"/>
                    <a:pt x="64" y="52"/>
                  </a:cubicBezTo>
                  <a:cubicBezTo>
                    <a:pt x="66" y="55"/>
                    <a:pt x="66" y="55"/>
                    <a:pt x="66" y="55"/>
                  </a:cubicBezTo>
                  <a:cubicBezTo>
                    <a:pt x="65" y="53"/>
                    <a:pt x="62" y="54"/>
                    <a:pt x="56" y="56"/>
                  </a:cubicBezTo>
                  <a:cubicBezTo>
                    <a:pt x="57" y="59"/>
                    <a:pt x="64" y="56"/>
                    <a:pt x="67" y="57"/>
                  </a:cubicBezTo>
                  <a:cubicBezTo>
                    <a:pt x="65" y="59"/>
                    <a:pt x="64" y="60"/>
                    <a:pt x="64" y="61"/>
                  </a:cubicBezTo>
                  <a:cubicBezTo>
                    <a:pt x="70" y="58"/>
                    <a:pt x="70" y="58"/>
                    <a:pt x="70" y="58"/>
                  </a:cubicBezTo>
                  <a:cubicBezTo>
                    <a:pt x="69" y="58"/>
                    <a:pt x="69" y="59"/>
                    <a:pt x="69" y="59"/>
                  </a:cubicBezTo>
                  <a:cubicBezTo>
                    <a:pt x="75" y="61"/>
                    <a:pt x="75" y="61"/>
                    <a:pt x="75" y="61"/>
                  </a:cubicBezTo>
                  <a:cubicBezTo>
                    <a:pt x="76" y="59"/>
                    <a:pt x="80" y="56"/>
                    <a:pt x="80" y="55"/>
                  </a:cubicBezTo>
                  <a:cubicBezTo>
                    <a:pt x="77" y="58"/>
                    <a:pt x="76" y="57"/>
                    <a:pt x="75" y="56"/>
                  </a:cubicBezTo>
                  <a:cubicBezTo>
                    <a:pt x="79" y="55"/>
                    <a:pt x="77" y="53"/>
                    <a:pt x="80" y="52"/>
                  </a:cubicBezTo>
                  <a:cubicBezTo>
                    <a:pt x="81" y="54"/>
                    <a:pt x="84" y="56"/>
                    <a:pt x="86" y="56"/>
                  </a:cubicBezTo>
                  <a:cubicBezTo>
                    <a:pt x="82" y="60"/>
                    <a:pt x="82" y="60"/>
                    <a:pt x="82" y="60"/>
                  </a:cubicBezTo>
                  <a:cubicBezTo>
                    <a:pt x="82" y="62"/>
                    <a:pt x="86" y="63"/>
                    <a:pt x="85" y="65"/>
                  </a:cubicBezTo>
                  <a:cubicBezTo>
                    <a:pt x="83" y="66"/>
                    <a:pt x="83" y="66"/>
                    <a:pt x="83" y="66"/>
                  </a:cubicBezTo>
                  <a:cubicBezTo>
                    <a:pt x="83" y="70"/>
                    <a:pt x="88" y="70"/>
                    <a:pt x="85" y="75"/>
                  </a:cubicBezTo>
                  <a:cubicBezTo>
                    <a:pt x="91" y="74"/>
                    <a:pt x="98" y="73"/>
                    <a:pt x="104" y="71"/>
                  </a:cubicBezTo>
                  <a:cubicBezTo>
                    <a:pt x="110" y="67"/>
                    <a:pt x="102" y="82"/>
                    <a:pt x="111" y="78"/>
                  </a:cubicBezTo>
                  <a:cubicBezTo>
                    <a:pt x="111" y="79"/>
                    <a:pt x="106" y="80"/>
                    <a:pt x="103" y="81"/>
                  </a:cubicBezTo>
                  <a:cubicBezTo>
                    <a:pt x="104" y="83"/>
                    <a:pt x="112" y="79"/>
                    <a:pt x="106" y="84"/>
                  </a:cubicBezTo>
                  <a:cubicBezTo>
                    <a:pt x="105" y="79"/>
                    <a:pt x="102" y="88"/>
                    <a:pt x="99" y="88"/>
                  </a:cubicBezTo>
                  <a:cubicBezTo>
                    <a:pt x="101" y="89"/>
                    <a:pt x="103" y="90"/>
                    <a:pt x="106" y="89"/>
                  </a:cubicBezTo>
                  <a:cubicBezTo>
                    <a:pt x="103" y="87"/>
                    <a:pt x="114" y="84"/>
                    <a:pt x="110" y="83"/>
                  </a:cubicBezTo>
                  <a:cubicBezTo>
                    <a:pt x="116" y="81"/>
                    <a:pt x="120" y="82"/>
                    <a:pt x="120" y="86"/>
                  </a:cubicBezTo>
                  <a:cubicBezTo>
                    <a:pt x="118" y="88"/>
                    <a:pt x="117" y="90"/>
                    <a:pt x="117" y="91"/>
                  </a:cubicBezTo>
                  <a:cubicBezTo>
                    <a:pt x="121" y="89"/>
                    <a:pt x="121" y="89"/>
                    <a:pt x="121" y="89"/>
                  </a:cubicBezTo>
                  <a:cubicBezTo>
                    <a:pt x="122" y="91"/>
                    <a:pt x="115" y="91"/>
                    <a:pt x="116" y="94"/>
                  </a:cubicBezTo>
                  <a:cubicBezTo>
                    <a:pt x="124" y="91"/>
                    <a:pt x="119" y="104"/>
                    <a:pt x="131" y="95"/>
                  </a:cubicBezTo>
                  <a:cubicBezTo>
                    <a:pt x="128" y="101"/>
                    <a:pt x="123" y="96"/>
                    <a:pt x="121" y="103"/>
                  </a:cubicBezTo>
                  <a:cubicBezTo>
                    <a:pt x="115" y="105"/>
                    <a:pt x="118" y="99"/>
                    <a:pt x="112" y="103"/>
                  </a:cubicBezTo>
                  <a:cubicBezTo>
                    <a:pt x="115" y="103"/>
                    <a:pt x="108" y="108"/>
                    <a:pt x="109" y="109"/>
                  </a:cubicBezTo>
                  <a:cubicBezTo>
                    <a:pt x="114" y="108"/>
                    <a:pt x="114" y="108"/>
                    <a:pt x="114" y="108"/>
                  </a:cubicBezTo>
                  <a:cubicBezTo>
                    <a:pt x="114" y="107"/>
                    <a:pt x="114" y="107"/>
                    <a:pt x="114" y="107"/>
                  </a:cubicBezTo>
                  <a:cubicBezTo>
                    <a:pt x="121" y="105"/>
                    <a:pt x="123" y="112"/>
                    <a:pt x="128" y="115"/>
                  </a:cubicBezTo>
                  <a:cubicBezTo>
                    <a:pt x="136" y="113"/>
                    <a:pt x="145" y="107"/>
                    <a:pt x="148" y="112"/>
                  </a:cubicBezTo>
                  <a:cubicBezTo>
                    <a:pt x="144" y="114"/>
                    <a:pt x="149" y="118"/>
                    <a:pt x="141" y="121"/>
                  </a:cubicBezTo>
                  <a:cubicBezTo>
                    <a:pt x="140" y="125"/>
                    <a:pt x="145" y="124"/>
                    <a:pt x="147" y="121"/>
                  </a:cubicBezTo>
                  <a:cubicBezTo>
                    <a:pt x="146" y="119"/>
                    <a:pt x="147" y="120"/>
                    <a:pt x="147" y="118"/>
                  </a:cubicBezTo>
                  <a:cubicBezTo>
                    <a:pt x="150" y="116"/>
                    <a:pt x="152" y="118"/>
                    <a:pt x="151" y="121"/>
                  </a:cubicBezTo>
                  <a:cubicBezTo>
                    <a:pt x="151" y="120"/>
                    <a:pt x="151" y="121"/>
                    <a:pt x="150" y="121"/>
                  </a:cubicBezTo>
                  <a:cubicBezTo>
                    <a:pt x="150" y="125"/>
                    <a:pt x="153" y="120"/>
                    <a:pt x="156" y="120"/>
                  </a:cubicBezTo>
                  <a:cubicBezTo>
                    <a:pt x="153" y="124"/>
                    <a:pt x="158" y="123"/>
                    <a:pt x="157" y="127"/>
                  </a:cubicBezTo>
                  <a:cubicBezTo>
                    <a:pt x="164" y="123"/>
                    <a:pt x="164" y="123"/>
                    <a:pt x="164" y="123"/>
                  </a:cubicBezTo>
                  <a:cubicBezTo>
                    <a:pt x="160" y="125"/>
                    <a:pt x="165" y="126"/>
                    <a:pt x="162" y="129"/>
                  </a:cubicBezTo>
                  <a:cubicBezTo>
                    <a:pt x="165" y="128"/>
                    <a:pt x="171" y="124"/>
                    <a:pt x="172" y="127"/>
                  </a:cubicBezTo>
                  <a:cubicBezTo>
                    <a:pt x="169" y="128"/>
                    <a:pt x="171" y="131"/>
                    <a:pt x="167" y="135"/>
                  </a:cubicBezTo>
                  <a:cubicBezTo>
                    <a:pt x="168" y="142"/>
                    <a:pt x="182" y="130"/>
                    <a:pt x="181" y="138"/>
                  </a:cubicBezTo>
                  <a:cubicBezTo>
                    <a:pt x="180" y="139"/>
                    <a:pt x="177" y="141"/>
                    <a:pt x="177" y="143"/>
                  </a:cubicBezTo>
                  <a:cubicBezTo>
                    <a:pt x="179" y="142"/>
                    <a:pt x="180" y="144"/>
                    <a:pt x="181" y="144"/>
                  </a:cubicBezTo>
                  <a:cubicBezTo>
                    <a:pt x="181" y="144"/>
                    <a:pt x="181" y="144"/>
                    <a:pt x="181" y="144"/>
                  </a:cubicBezTo>
                  <a:cubicBezTo>
                    <a:pt x="181" y="144"/>
                    <a:pt x="181" y="144"/>
                    <a:pt x="181" y="144"/>
                  </a:cubicBezTo>
                  <a:cubicBezTo>
                    <a:pt x="181" y="145"/>
                    <a:pt x="182" y="144"/>
                    <a:pt x="183" y="143"/>
                  </a:cubicBezTo>
                  <a:cubicBezTo>
                    <a:pt x="188" y="141"/>
                    <a:pt x="192" y="138"/>
                    <a:pt x="197" y="137"/>
                  </a:cubicBezTo>
                  <a:cubicBezTo>
                    <a:pt x="201" y="132"/>
                    <a:pt x="197" y="132"/>
                    <a:pt x="195" y="133"/>
                  </a:cubicBezTo>
                  <a:cubicBezTo>
                    <a:pt x="190" y="136"/>
                    <a:pt x="190" y="136"/>
                    <a:pt x="190" y="136"/>
                  </a:cubicBezTo>
                  <a:cubicBezTo>
                    <a:pt x="195" y="129"/>
                    <a:pt x="187" y="135"/>
                    <a:pt x="188" y="132"/>
                  </a:cubicBezTo>
                  <a:cubicBezTo>
                    <a:pt x="197" y="126"/>
                    <a:pt x="200" y="132"/>
                    <a:pt x="207" y="130"/>
                  </a:cubicBezTo>
                  <a:cubicBezTo>
                    <a:pt x="210" y="122"/>
                    <a:pt x="207" y="118"/>
                    <a:pt x="204" y="116"/>
                  </a:cubicBezTo>
                  <a:cubicBezTo>
                    <a:pt x="203" y="120"/>
                    <a:pt x="203" y="120"/>
                    <a:pt x="203" y="120"/>
                  </a:cubicBezTo>
                  <a:cubicBezTo>
                    <a:pt x="201" y="118"/>
                    <a:pt x="201" y="118"/>
                    <a:pt x="201" y="118"/>
                  </a:cubicBezTo>
                  <a:cubicBezTo>
                    <a:pt x="198" y="124"/>
                    <a:pt x="198" y="124"/>
                    <a:pt x="198" y="124"/>
                  </a:cubicBezTo>
                  <a:cubicBezTo>
                    <a:pt x="198" y="122"/>
                    <a:pt x="195" y="122"/>
                    <a:pt x="194" y="121"/>
                  </a:cubicBezTo>
                  <a:cubicBezTo>
                    <a:pt x="196" y="122"/>
                    <a:pt x="191" y="129"/>
                    <a:pt x="191" y="127"/>
                  </a:cubicBezTo>
                  <a:cubicBezTo>
                    <a:pt x="193" y="121"/>
                    <a:pt x="186" y="128"/>
                    <a:pt x="185" y="126"/>
                  </a:cubicBezTo>
                  <a:cubicBezTo>
                    <a:pt x="186" y="127"/>
                    <a:pt x="187" y="128"/>
                    <a:pt x="184" y="130"/>
                  </a:cubicBezTo>
                  <a:cubicBezTo>
                    <a:pt x="186" y="123"/>
                    <a:pt x="182" y="125"/>
                    <a:pt x="184" y="117"/>
                  </a:cubicBezTo>
                  <a:cubicBezTo>
                    <a:pt x="178" y="125"/>
                    <a:pt x="181" y="115"/>
                    <a:pt x="175" y="121"/>
                  </a:cubicBezTo>
                  <a:cubicBezTo>
                    <a:pt x="175" y="123"/>
                    <a:pt x="175" y="123"/>
                    <a:pt x="175" y="123"/>
                  </a:cubicBezTo>
                  <a:cubicBezTo>
                    <a:pt x="169" y="125"/>
                    <a:pt x="169" y="125"/>
                    <a:pt x="169" y="125"/>
                  </a:cubicBezTo>
                  <a:cubicBezTo>
                    <a:pt x="172" y="117"/>
                    <a:pt x="176" y="120"/>
                    <a:pt x="177" y="113"/>
                  </a:cubicBezTo>
                  <a:cubicBezTo>
                    <a:pt x="174" y="110"/>
                    <a:pt x="168" y="117"/>
                    <a:pt x="165" y="115"/>
                  </a:cubicBezTo>
                  <a:cubicBezTo>
                    <a:pt x="169" y="112"/>
                    <a:pt x="175" y="110"/>
                    <a:pt x="177" y="112"/>
                  </a:cubicBezTo>
                  <a:cubicBezTo>
                    <a:pt x="177" y="109"/>
                    <a:pt x="177" y="109"/>
                    <a:pt x="177" y="109"/>
                  </a:cubicBezTo>
                  <a:cubicBezTo>
                    <a:pt x="180" y="107"/>
                    <a:pt x="182" y="110"/>
                    <a:pt x="184" y="112"/>
                  </a:cubicBezTo>
                  <a:cubicBezTo>
                    <a:pt x="177" y="114"/>
                    <a:pt x="183" y="114"/>
                    <a:pt x="181" y="119"/>
                  </a:cubicBezTo>
                  <a:cubicBezTo>
                    <a:pt x="185" y="115"/>
                    <a:pt x="183" y="114"/>
                    <a:pt x="187" y="113"/>
                  </a:cubicBezTo>
                  <a:cubicBezTo>
                    <a:pt x="186" y="111"/>
                    <a:pt x="185" y="111"/>
                    <a:pt x="185" y="108"/>
                  </a:cubicBezTo>
                  <a:cubicBezTo>
                    <a:pt x="187" y="114"/>
                    <a:pt x="202" y="97"/>
                    <a:pt x="202" y="104"/>
                  </a:cubicBezTo>
                  <a:cubicBezTo>
                    <a:pt x="199" y="104"/>
                    <a:pt x="198" y="111"/>
                    <a:pt x="196" y="113"/>
                  </a:cubicBezTo>
                  <a:cubicBezTo>
                    <a:pt x="197" y="113"/>
                    <a:pt x="200" y="114"/>
                    <a:pt x="202" y="113"/>
                  </a:cubicBezTo>
                  <a:cubicBezTo>
                    <a:pt x="206" y="107"/>
                    <a:pt x="206" y="107"/>
                    <a:pt x="206" y="107"/>
                  </a:cubicBezTo>
                  <a:cubicBezTo>
                    <a:pt x="211" y="106"/>
                    <a:pt x="200" y="120"/>
                    <a:pt x="209" y="116"/>
                  </a:cubicBezTo>
                  <a:cubicBezTo>
                    <a:pt x="212" y="113"/>
                    <a:pt x="207" y="113"/>
                    <a:pt x="208" y="112"/>
                  </a:cubicBezTo>
                  <a:cubicBezTo>
                    <a:pt x="215" y="112"/>
                    <a:pt x="208" y="123"/>
                    <a:pt x="207" y="130"/>
                  </a:cubicBezTo>
                  <a:cubicBezTo>
                    <a:pt x="209" y="129"/>
                    <a:pt x="213" y="125"/>
                    <a:pt x="217" y="123"/>
                  </a:cubicBezTo>
                  <a:cubicBezTo>
                    <a:pt x="213" y="126"/>
                    <a:pt x="212" y="128"/>
                    <a:pt x="209" y="130"/>
                  </a:cubicBezTo>
                  <a:cubicBezTo>
                    <a:pt x="208" y="133"/>
                    <a:pt x="212" y="131"/>
                    <a:pt x="214" y="130"/>
                  </a:cubicBezTo>
                  <a:cubicBezTo>
                    <a:pt x="214" y="126"/>
                    <a:pt x="220" y="126"/>
                    <a:pt x="222" y="124"/>
                  </a:cubicBezTo>
                  <a:cubicBezTo>
                    <a:pt x="223" y="126"/>
                    <a:pt x="219" y="128"/>
                    <a:pt x="217" y="128"/>
                  </a:cubicBezTo>
                  <a:cubicBezTo>
                    <a:pt x="217" y="130"/>
                    <a:pt x="213" y="136"/>
                    <a:pt x="219" y="131"/>
                  </a:cubicBezTo>
                  <a:cubicBezTo>
                    <a:pt x="216" y="135"/>
                    <a:pt x="207" y="139"/>
                    <a:pt x="205" y="138"/>
                  </a:cubicBezTo>
                  <a:cubicBezTo>
                    <a:pt x="205" y="140"/>
                    <a:pt x="205" y="140"/>
                    <a:pt x="205" y="140"/>
                  </a:cubicBezTo>
                  <a:cubicBezTo>
                    <a:pt x="203" y="141"/>
                    <a:pt x="203" y="141"/>
                    <a:pt x="202" y="139"/>
                  </a:cubicBezTo>
                  <a:cubicBezTo>
                    <a:pt x="201" y="143"/>
                    <a:pt x="198" y="146"/>
                    <a:pt x="195" y="149"/>
                  </a:cubicBezTo>
                  <a:cubicBezTo>
                    <a:pt x="195" y="148"/>
                    <a:pt x="196" y="148"/>
                    <a:pt x="196" y="147"/>
                  </a:cubicBezTo>
                  <a:cubicBezTo>
                    <a:pt x="196" y="145"/>
                    <a:pt x="195" y="146"/>
                    <a:pt x="193" y="148"/>
                  </a:cubicBezTo>
                  <a:cubicBezTo>
                    <a:pt x="188" y="152"/>
                    <a:pt x="192" y="152"/>
                    <a:pt x="190" y="155"/>
                  </a:cubicBezTo>
                  <a:cubicBezTo>
                    <a:pt x="192" y="156"/>
                    <a:pt x="192" y="156"/>
                    <a:pt x="192" y="156"/>
                  </a:cubicBezTo>
                  <a:cubicBezTo>
                    <a:pt x="212" y="144"/>
                    <a:pt x="212" y="144"/>
                    <a:pt x="212" y="144"/>
                  </a:cubicBezTo>
                  <a:cubicBezTo>
                    <a:pt x="216" y="144"/>
                    <a:pt x="213" y="149"/>
                    <a:pt x="213" y="152"/>
                  </a:cubicBezTo>
                  <a:cubicBezTo>
                    <a:pt x="217" y="148"/>
                    <a:pt x="217" y="148"/>
                    <a:pt x="217" y="148"/>
                  </a:cubicBezTo>
                  <a:cubicBezTo>
                    <a:pt x="219" y="151"/>
                    <a:pt x="219" y="154"/>
                    <a:pt x="213" y="158"/>
                  </a:cubicBezTo>
                  <a:cubicBezTo>
                    <a:pt x="215" y="157"/>
                    <a:pt x="214" y="157"/>
                    <a:pt x="214" y="156"/>
                  </a:cubicBezTo>
                  <a:cubicBezTo>
                    <a:pt x="213" y="157"/>
                    <a:pt x="213" y="157"/>
                    <a:pt x="212" y="157"/>
                  </a:cubicBezTo>
                  <a:cubicBezTo>
                    <a:pt x="211" y="158"/>
                    <a:pt x="211" y="158"/>
                    <a:pt x="211" y="158"/>
                  </a:cubicBezTo>
                  <a:cubicBezTo>
                    <a:pt x="215" y="158"/>
                    <a:pt x="217" y="159"/>
                    <a:pt x="217" y="159"/>
                  </a:cubicBezTo>
                  <a:cubicBezTo>
                    <a:pt x="208" y="162"/>
                    <a:pt x="210" y="166"/>
                    <a:pt x="202" y="174"/>
                  </a:cubicBezTo>
                  <a:cubicBezTo>
                    <a:pt x="208" y="174"/>
                    <a:pt x="208" y="174"/>
                    <a:pt x="208" y="174"/>
                  </a:cubicBezTo>
                  <a:cubicBezTo>
                    <a:pt x="208" y="170"/>
                    <a:pt x="212" y="171"/>
                    <a:pt x="213" y="170"/>
                  </a:cubicBezTo>
                  <a:cubicBezTo>
                    <a:pt x="210" y="175"/>
                    <a:pt x="216" y="173"/>
                    <a:pt x="217" y="175"/>
                  </a:cubicBezTo>
                  <a:cubicBezTo>
                    <a:pt x="216" y="175"/>
                    <a:pt x="216" y="175"/>
                    <a:pt x="216" y="175"/>
                  </a:cubicBezTo>
                  <a:cubicBezTo>
                    <a:pt x="216" y="177"/>
                    <a:pt x="217" y="178"/>
                    <a:pt x="218" y="178"/>
                  </a:cubicBezTo>
                  <a:cubicBezTo>
                    <a:pt x="218" y="179"/>
                    <a:pt x="219" y="179"/>
                    <a:pt x="219" y="179"/>
                  </a:cubicBezTo>
                  <a:cubicBezTo>
                    <a:pt x="220" y="179"/>
                    <a:pt x="220" y="179"/>
                    <a:pt x="221" y="179"/>
                  </a:cubicBezTo>
                  <a:cubicBezTo>
                    <a:pt x="221" y="178"/>
                    <a:pt x="223" y="176"/>
                    <a:pt x="226" y="174"/>
                  </a:cubicBezTo>
                  <a:cubicBezTo>
                    <a:pt x="228" y="171"/>
                    <a:pt x="231" y="169"/>
                    <a:pt x="234" y="167"/>
                  </a:cubicBezTo>
                  <a:cubicBezTo>
                    <a:pt x="233" y="165"/>
                    <a:pt x="234" y="165"/>
                    <a:pt x="235" y="164"/>
                  </a:cubicBezTo>
                  <a:cubicBezTo>
                    <a:pt x="236" y="163"/>
                    <a:pt x="237" y="162"/>
                    <a:pt x="238" y="160"/>
                  </a:cubicBezTo>
                  <a:cubicBezTo>
                    <a:pt x="238" y="160"/>
                    <a:pt x="238" y="161"/>
                    <a:pt x="239" y="160"/>
                  </a:cubicBezTo>
                  <a:cubicBezTo>
                    <a:pt x="240" y="159"/>
                    <a:pt x="240" y="158"/>
                    <a:pt x="241" y="157"/>
                  </a:cubicBezTo>
                  <a:cubicBezTo>
                    <a:pt x="239" y="159"/>
                    <a:pt x="235" y="156"/>
                    <a:pt x="228" y="161"/>
                  </a:cubicBezTo>
                  <a:cubicBezTo>
                    <a:pt x="227" y="165"/>
                    <a:pt x="232" y="160"/>
                    <a:pt x="232" y="163"/>
                  </a:cubicBezTo>
                  <a:cubicBezTo>
                    <a:pt x="226" y="166"/>
                    <a:pt x="225" y="163"/>
                    <a:pt x="223" y="161"/>
                  </a:cubicBezTo>
                  <a:cubicBezTo>
                    <a:pt x="226" y="157"/>
                    <a:pt x="226" y="157"/>
                    <a:pt x="226" y="157"/>
                  </a:cubicBezTo>
                  <a:cubicBezTo>
                    <a:pt x="222" y="157"/>
                    <a:pt x="222" y="157"/>
                    <a:pt x="222" y="157"/>
                  </a:cubicBezTo>
                  <a:cubicBezTo>
                    <a:pt x="224" y="156"/>
                    <a:pt x="227" y="151"/>
                    <a:pt x="230" y="153"/>
                  </a:cubicBezTo>
                  <a:cubicBezTo>
                    <a:pt x="233" y="149"/>
                    <a:pt x="227" y="151"/>
                    <a:pt x="227" y="149"/>
                  </a:cubicBezTo>
                  <a:cubicBezTo>
                    <a:pt x="222" y="153"/>
                    <a:pt x="222" y="153"/>
                    <a:pt x="222" y="153"/>
                  </a:cubicBezTo>
                  <a:cubicBezTo>
                    <a:pt x="224" y="151"/>
                    <a:pt x="222" y="147"/>
                    <a:pt x="227" y="146"/>
                  </a:cubicBezTo>
                  <a:cubicBezTo>
                    <a:pt x="234" y="145"/>
                    <a:pt x="234" y="145"/>
                    <a:pt x="234" y="145"/>
                  </a:cubicBezTo>
                  <a:cubicBezTo>
                    <a:pt x="236" y="141"/>
                    <a:pt x="236" y="141"/>
                    <a:pt x="236" y="141"/>
                  </a:cubicBezTo>
                  <a:cubicBezTo>
                    <a:pt x="240" y="142"/>
                    <a:pt x="240" y="142"/>
                    <a:pt x="240" y="142"/>
                  </a:cubicBezTo>
                  <a:cubicBezTo>
                    <a:pt x="237" y="144"/>
                    <a:pt x="237" y="144"/>
                    <a:pt x="237" y="144"/>
                  </a:cubicBezTo>
                  <a:cubicBezTo>
                    <a:pt x="245" y="145"/>
                    <a:pt x="230" y="155"/>
                    <a:pt x="240" y="154"/>
                  </a:cubicBezTo>
                  <a:cubicBezTo>
                    <a:pt x="241" y="153"/>
                    <a:pt x="242" y="153"/>
                    <a:pt x="243" y="153"/>
                  </a:cubicBezTo>
                  <a:cubicBezTo>
                    <a:pt x="243" y="152"/>
                    <a:pt x="244" y="152"/>
                    <a:pt x="245" y="151"/>
                  </a:cubicBezTo>
                  <a:cubicBezTo>
                    <a:pt x="246" y="150"/>
                    <a:pt x="246" y="150"/>
                    <a:pt x="246" y="150"/>
                  </a:cubicBezTo>
                  <a:cubicBezTo>
                    <a:pt x="247" y="150"/>
                    <a:pt x="247" y="149"/>
                    <a:pt x="247" y="150"/>
                  </a:cubicBezTo>
                  <a:cubicBezTo>
                    <a:pt x="248" y="150"/>
                    <a:pt x="248" y="151"/>
                    <a:pt x="249" y="152"/>
                  </a:cubicBezTo>
                  <a:cubicBezTo>
                    <a:pt x="245" y="152"/>
                    <a:pt x="245" y="156"/>
                    <a:pt x="241" y="159"/>
                  </a:cubicBezTo>
                  <a:cubicBezTo>
                    <a:pt x="241" y="163"/>
                    <a:pt x="246" y="159"/>
                    <a:pt x="249" y="157"/>
                  </a:cubicBezTo>
                  <a:cubicBezTo>
                    <a:pt x="247" y="161"/>
                    <a:pt x="245" y="164"/>
                    <a:pt x="244" y="162"/>
                  </a:cubicBezTo>
                  <a:cubicBezTo>
                    <a:pt x="238" y="169"/>
                    <a:pt x="247" y="163"/>
                    <a:pt x="241" y="170"/>
                  </a:cubicBezTo>
                  <a:cubicBezTo>
                    <a:pt x="248" y="175"/>
                    <a:pt x="265" y="151"/>
                    <a:pt x="265" y="166"/>
                  </a:cubicBezTo>
                  <a:cubicBezTo>
                    <a:pt x="262" y="168"/>
                    <a:pt x="262" y="168"/>
                    <a:pt x="262" y="168"/>
                  </a:cubicBezTo>
                  <a:cubicBezTo>
                    <a:pt x="270" y="169"/>
                    <a:pt x="269" y="174"/>
                    <a:pt x="275" y="175"/>
                  </a:cubicBezTo>
                  <a:cubicBezTo>
                    <a:pt x="273" y="185"/>
                    <a:pt x="273" y="185"/>
                    <a:pt x="273" y="185"/>
                  </a:cubicBezTo>
                  <a:cubicBezTo>
                    <a:pt x="272" y="185"/>
                    <a:pt x="265" y="189"/>
                    <a:pt x="263" y="194"/>
                  </a:cubicBezTo>
                  <a:cubicBezTo>
                    <a:pt x="268" y="185"/>
                    <a:pt x="264" y="186"/>
                    <a:pt x="265" y="181"/>
                  </a:cubicBezTo>
                  <a:cubicBezTo>
                    <a:pt x="263" y="183"/>
                    <a:pt x="263" y="185"/>
                    <a:pt x="262" y="186"/>
                  </a:cubicBezTo>
                  <a:cubicBezTo>
                    <a:pt x="261" y="185"/>
                    <a:pt x="264" y="181"/>
                    <a:pt x="261" y="182"/>
                  </a:cubicBezTo>
                  <a:cubicBezTo>
                    <a:pt x="260" y="183"/>
                    <a:pt x="260" y="186"/>
                    <a:pt x="258" y="186"/>
                  </a:cubicBezTo>
                  <a:cubicBezTo>
                    <a:pt x="260" y="180"/>
                    <a:pt x="260" y="180"/>
                    <a:pt x="260" y="180"/>
                  </a:cubicBezTo>
                  <a:cubicBezTo>
                    <a:pt x="256" y="180"/>
                    <a:pt x="250" y="190"/>
                    <a:pt x="249" y="185"/>
                  </a:cubicBezTo>
                  <a:cubicBezTo>
                    <a:pt x="252" y="182"/>
                    <a:pt x="258" y="177"/>
                    <a:pt x="260" y="177"/>
                  </a:cubicBezTo>
                  <a:cubicBezTo>
                    <a:pt x="260" y="175"/>
                    <a:pt x="264" y="176"/>
                    <a:pt x="265" y="173"/>
                  </a:cubicBezTo>
                  <a:cubicBezTo>
                    <a:pt x="258" y="177"/>
                    <a:pt x="261" y="172"/>
                    <a:pt x="255" y="173"/>
                  </a:cubicBezTo>
                  <a:cubicBezTo>
                    <a:pt x="256" y="173"/>
                    <a:pt x="257" y="171"/>
                    <a:pt x="258" y="172"/>
                  </a:cubicBezTo>
                  <a:cubicBezTo>
                    <a:pt x="256" y="166"/>
                    <a:pt x="256" y="166"/>
                    <a:pt x="256" y="166"/>
                  </a:cubicBezTo>
                  <a:cubicBezTo>
                    <a:pt x="254" y="170"/>
                    <a:pt x="250" y="167"/>
                    <a:pt x="246" y="173"/>
                  </a:cubicBezTo>
                  <a:cubicBezTo>
                    <a:pt x="249" y="178"/>
                    <a:pt x="250" y="174"/>
                    <a:pt x="252" y="181"/>
                  </a:cubicBezTo>
                  <a:cubicBezTo>
                    <a:pt x="250" y="181"/>
                    <a:pt x="244" y="185"/>
                    <a:pt x="239" y="189"/>
                  </a:cubicBezTo>
                  <a:cubicBezTo>
                    <a:pt x="239" y="189"/>
                    <a:pt x="240" y="188"/>
                    <a:pt x="239" y="188"/>
                  </a:cubicBezTo>
                  <a:cubicBezTo>
                    <a:pt x="235" y="193"/>
                    <a:pt x="234" y="195"/>
                    <a:pt x="227" y="204"/>
                  </a:cubicBezTo>
                  <a:cubicBezTo>
                    <a:pt x="234" y="199"/>
                    <a:pt x="232" y="205"/>
                    <a:pt x="237" y="204"/>
                  </a:cubicBezTo>
                  <a:cubicBezTo>
                    <a:pt x="241" y="199"/>
                    <a:pt x="241" y="196"/>
                    <a:pt x="238" y="197"/>
                  </a:cubicBezTo>
                  <a:cubicBezTo>
                    <a:pt x="243" y="195"/>
                    <a:pt x="243" y="195"/>
                    <a:pt x="243" y="195"/>
                  </a:cubicBezTo>
                  <a:cubicBezTo>
                    <a:pt x="241" y="197"/>
                    <a:pt x="241" y="197"/>
                    <a:pt x="241" y="197"/>
                  </a:cubicBezTo>
                  <a:cubicBezTo>
                    <a:pt x="245" y="203"/>
                    <a:pt x="245" y="203"/>
                    <a:pt x="245" y="203"/>
                  </a:cubicBezTo>
                  <a:cubicBezTo>
                    <a:pt x="244" y="203"/>
                    <a:pt x="241" y="205"/>
                    <a:pt x="239" y="207"/>
                  </a:cubicBezTo>
                  <a:cubicBezTo>
                    <a:pt x="240" y="208"/>
                    <a:pt x="239" y="210"/>
                    <a:pt x="239" y="212"/>
                  </a:cubicBezTo>
                  <a:cubicBezTo>
                    <a:pt x="243" y="207"/>
                    <a:pt x="245" y="204"/>
                    <a:pt x="246" y="204"/>
                  </a:cubicBezTo>
                  <a:cubicBezTo>
                    <a:pt x="249" y="208"/>
                    <a:pt x="248" y="214"/>
                    <a:pt x="245" y="220"/>
                  </a:cubicBezTo>
                  <a:cubicBezTo>
                    <a:pt x="245" y="220"/>
                    <a:pt x="245" y="220"/>
                    <a:pt x="245" y="220"/>
                  </a:cubicBezTo>
                  <a:cubicBezTo>
                    <a:pt x="249" y="215"/>
                    <a:pt x="255" y="214"/>
                    <a:pt x="260" y="210"/>
                  </a:cubicBezTo>
                  <a:cubicBezTo>
                    <a:pt x="256" y="215"/>
                    <a:pt x="259" y="214"/>
                    <a:pt x="258" y="218"/>
                  </a:cubicBezTo>
                  <a:cubicBezTo>
                    <a:pt x="263" y="212"/>
                    <a:pt x="269" y="204"/>
                    <a:pt x="271" y="198"/>
                  </a:cubicBezTo>
                  <a:cubicBezTo>
                    <a:pt x="265" y="201"/>
                    <a:pt x="266" y="202"/>
                    <a:pt x="259" y="209"/>
                  </a:cubicBezTo>
                  <a:cubicBezTo>
                    <a:pt x="251" y="211"/>
                    <a:pt x="251" y="211"/>
                    <a:pt x="251" y="211"/>
                  </a:cubicBezTo>
                  <a:cubicBezTo>
                    <a:pt x="255" y="207"/>
                    <a:pt x="255" y="207"/>
                    <a:pt x="255" y="207"/>
                  </a:cubicBezTo>
                  <a:cubicBezTo>
                    <a:pt x="255" y="203"/>
                    <a:pt x="248" y="208"/>
                    <a:pt x="253" y="202"/>
                  </a:cubicBezTo>
                  <a:cubicBezTo>
                    <a:pt x="257" y="199"/>
                    <a:pt x="257" y="203"/>
                    <a:pt x="261" y="199"/>
                  </a:cubicBezTo>
                  <a:cubicBezTo>
                    <a:pt x="262" y="196"/>
                    <a:pt x="262" y="196"/>
                    <a:pt x="262" y="196"/>
                  </a:cubicBezTo>
                  <a:cubicBezTo>
                    <a:pt x="268" y="192"/>
                    <a:pt x="258" y="203"/>
                    <a:pt x="264" y="201"/>
                  </a:cubicBezTo>
                  <a:cubicBezTo>
                    <a:pt x="267" y="195"/>
                    <a:pt x="265" y="201"/>
                    <a:pt x="269" y="198"/>
                  </a:cubicBezTo>
                  <a:cubicBezTo>
                    <a:pt x="270" y="194"/>
                    <a:pt x="263" y="196"/>
                    <a:pt x="270" y="188"/>
                  </a:cubicBezTo>
                  <a:cubicBezTo>
                    <a:pt x="274" y="185"/>
                    <a:pt x="267" y="202"/>
                    <a:pt x="276" y="194"/>
                  </a:cubicBezTo>
                  <a:cubicBezTo>
                    <a:pt x="275" y="195"/>
                    <a:pt x="275" y="195"/>
                    <a:pt x="275" y="195"/>
                  </a:cubicBezTo>
                  <a:cubicBezTo>
                    <a:pt x="277" y="199"/>
                    <a:pt x="281" y="194"/>
                    <a:pt x="285" y="192"/>
                  </a:cubicBezTo>
                  <a:cubicBezTo>
                    <a:pt x="284" y="196"/>
                    <a:pt x="288" y="193"/>
                    <a:pt x="290" y="193"/>
                  </a:cubicBezTo>
                  <a:cubicBezTo>
                    <a:pt x="288" y="196"/>
                    <a:pt x="288" y="196"/>
                    <a:pt x="288" y="196"/>
                  </a:cubicBezTo>
                  <a:cubicBezTo>
                    <a:pt x="291" y="196"/>
                    <a:pt x="291" y="196"/>
                    <a:pt x="291" y="196"/>
                  </a:cubicBezTo>
                  <a:cubicBezTo>
                    <a:pt x="286" y="200"/>
                    <a:pt x="289" y="195"/>
                    <a:pt x="287" y="194"/>
                  </a:cubicBezTo>
                  <a:cubicBezTo>
                    <a:pt x="283" y="199"/>
                    <a:pt x="283" y="199"/>
                    <a:pt x="283" y="199"/>
                  </a:cubicBezTo>
                  <a:cubicBezTo>
                    <a:pt x="286" y="192"/>
                    <a:pt x="278" y="200"/>
                    <a:pt x="274" y="203"/>
                  </a:cubicBezTo>
                  <a:cubicBezTo>
                    <a:pt x="279" y="200"/>
                    <a:pt x="279" y="208"/>
                    <a:pt x="286" y="199"/>
                  </a:cubicBezTo>
                  <a:cubicBezTo>
                    <a:pt x="284" y="205"/>
                    <a:pt x="284" y="205"/>
                    <a:pt x="284" y="205"/>
                  </a:cubicBezTo>
                  <a:cubicBezTo>
                    <a:pt x="286" y="204"/>
                    <a:pt x="286" y="204"/>
                    <a:pt x="286" y="204"/>
                  </a:cubicBezTo>
                  <a:cubicBezTo>
                    <a:pt x="284" y="208"/>
                    <a:pt x="279" y="213"/>
                    <a:pt x="276" y="213"/>
                  </a:cubicBezTo>
                  <a:cubicBezTo>
                    <a:pt x="277" y="211"/>
                    <a:pt x="277" y="211"/>
                    <a:pt x="278" y="210"/>
                  </a:cubicBezTo>
                  <a:cubicBezTo>
                    <a:pt x="275" y="211"/>
                    <a:pt x="272" y="214"/>
                    <a:pt x="271" y="212"/>
                  </a:cubicBezTo>
                  <a:cubicBezTo>
                    <a:pt x="274" y="210"/>
                    <a:pt x="274" y="210"/>
                    <a:pt x="274" y="210"/>
                  </a:cubicBezTo>
                  <a:cubicBezTo>
                    <a:pt x="271" y="208"/>
                    <a:pt x="268" y="208"/>
                    <a:pt x="263" y="212"/>
                  </a:cubicBezTo>
                  <a:cubicBezTo>
                    <a:pt x="265" y="216"/>
                    <a:pt x="269" y="220"/>
                    <a:pt x="273" y="222"/>
                  </a:cubicBezTo>
                  <a:cubicBezTo>
                    <a:pt x="281" y="212"/>
                    <a:pt x="287" y="207"/>
                    <a:pt x="295" y="197"/>
                  </a:cubicBezTo>
                  <a:cubicBezTo>
                    <a:pt x="298" y="197"/>
                    <a:pt x="302" y="198"/>
                    <a:pt x="302" y="203"/>
                  </a:cubicBezTo>
                  <a:cubicBezTo>
                    <a:pt x="300" y="205"/>
                    <a:pt x="300" y="205"/>
                    <a:pt x="300" y="205"/>
                  </a:cubicBezTo>
                  <a:cubicBezTo>
                    <a:pt x="301" y="206"/>
                    <a:pt x="302" y="206"/>
                    <a:pt x="303" y="206"/>
                  </a:cubicBezTo>
                  <a:cubicBezTo>
                    <a:pt x="303" y="209"/>
                    <a:pt x="299" y="211"/>
                    <a:pt x="299" y="213"/>
                  </a:cubicBezTo>
                  <a:cubicBezTo>
                    <a:pt x="304" y="212"/>
                    <a:pt x="304" y="212"/>
                    <a:pt x="304" y="212"/>
                  </a:cubicBezTo>
                  <a:cubicBezTo>
                    <a:pt x="301" y="216"/>
                    <a:pt x="298" y="214"/>
                    <a:pt x="297" y="214"/>
                  </a:cubicBezTo>
                  <a:cubicBezTo>
                    <a:pt x="297" y="213"/>
                    <a:pt x="298" y="213"/>
                    <a:pt x="298" y="212"/>
                  </a:cubicBezTo>
                  <a:cubicBezTo>
                    <a:pt x="298" y="209"/>
                    <a:pt x="290" y="215"/>
                    <a:pt x="294" y="208"/>
                  </a:cubicBezTo>
                  <a:cubicBezTo>
                    <a:pt x="292" y="208"/>
                    <a:pt x="299" y="204"/>
                    <a:pt x="297" y="202"/>
                  </a:cubicBezTo>
                  <a:cubicBezTo>
                    <a:pt x="297" y="198"/>
                    <a:pt x="292" y="204"/>
                    <a:pt x="290" y="206"/>
                  </a:cubicBezTo>
                  <a:cubicBezTo>
                    <a:pt x="288" y="208"/>
                    <a:pt x="290" y="211"/>
                    <a:pt x="287" y="213"/>
                  </a:cubicBezTo>
                  <a:cubicBezTo>
                    <a:pt x="289" y="214"/>
                    <a:pt x="292" y="211"/>
                    <a:pt x="292" y="215"/>
                  </a:cubicBezTo>
                  <a:cubicBezTo>
                    <a:pt x="290" y="214"/>
                    <a:pt x="285" y="218"/>
                    <a:pt x="287" y="214"/>
                  </a:cubicBezTo>
                  <a:cubicBezTo>
                    <a:pt x="281" y="217"/>
                    <a:pt x="272" y="229"/>
                    <a:pt x="273" y="231"/>
                  </a:cubicBezTo>
                  <a:cubicBezTo>
                    <a:pt x="276" y="227"/>
                    <a:pt x="281" y="229"/>
                    <a:pt x="281" y="222"/>
                  </a:cubicBezTo>
                  <a:cubicBezTo>
                    <a:pt x="286" y="218"/>
                    <a:pt x="289" y="220"/>
                    <a:pt x="293" y="218"/>
                  </a:cubicBezTo>
                  <a:cubicBezTo>
                    <a:pt x="293" y="219"/>
                    <a:pt x="293" y="219"/>
                    <a:pt x="293" y="219"/>
                  </a:cubicBezTo>
                  <a:cubicBezTo>
                    <a:pt x="296" y="220"/>
                    <a:pt x="296" y="220"/>
                    <a:pt x="296" y="220"/>
                  </a:cubicBezTo>
                  <a:cubicBezTo>
                    <a:pt x="295" y="221"/>
                    <a:pt x="293" y="222"/>
                    <a:pt x="291" y="224"/>
                  </a:cubicBezTo>
                  <a:cubicBezTo>
                    <a:pt x="300" y="220"/>
                    <a:pt x="300" y="220"/>
                    <a:pt x="300" y="220"/>
                  </a:cubicBezTo>
                  <a:cubicBezTo>
                    <a:pt x="295" y="223"/>
                    <a:pt x="299" y="224"/>
                    <a:pt x="298" y="226"/>
                  </a:cubicBezTo>
                  <a:cubicBezTo>
                    <a:pt x="301" y="223"/>
                    <a:pt x="305" y="221"/>
                    <a:pt x="305" y="218"/>
                  </a:cubicBezTo>
                  <a:cubicBezTo>
                    <a:pt x="305" y="214"/>
                    <a:pt x="303" y="219"/>
                    <a:pt x="301" y="219"/>
                  </a:cubicBezTo>
                  <a:cubicBezTo>
                    <a:pt x="307" y="213"/>
                    <a:pt x="307" y="213"/>
                    <a:pt x="307" y="213"/>
                  </a:cubicBezTo>
                  <a:cubicBezTo>
                    <a:pt x="307" y="214"/>
                    <a:pt x="307" y="214"/>
                    <a:pt x="307" y="214"/>
                  </a:cubicBezTo>
                  <a:cubicBezTo>
                    <a:pt x="312" y="210"/>
                    <a:pt x="312" y="210"/>
                    <a:pt x="312" y="210"/>
                  </a:cubicBezTo>
                  <a:cubicBezTo>
                    <a:pt x="314" y="212"/>
                    <a:pt x="302" y="221"/>
                    <a:pt x="309" y="218"/>
                  </a:cubicBezTo>
                  <a:cubicBezTo>
                    <a:pt x="313" y="211"/>
                    <a:pt x="313" y="211"/>
                    <a:pt x="313" y="211"/>
                  </a:cubicBezTo>
                  <a:cubicBezTo>
                    <a:pt x="316" y="214"/>
                    <a:pt x="316" y="226"/>
                    <a:pt x="321" y="224"/>
                  </a:cubicBezTo>
                  <a:cubicBezTo>
                    <a:pt x="318" y="228"/>
                    <a:pt x="313" y="234"/>
                    <a:pt x="312" y="239"/>
                  </a:cubicBezTo>
                  <a:cubicBezTo>
                    <a:pt x="311" y="237"/>
                    <a:pt x="309" y="235"/>
                    <a:pt x="307" y="235"/>
                  </a:cubicBezTo>
                  <a:cubicBezTo>
                    <a:pt x="307" y="233"/>
                    <a:pt x="314" y="228"/>
                    <a:pt x="315" y="231"/>
                  </a:cubicBezTo>
                  <a:cubicBezTo>
                    <a:pt x="322" y="218"/>
                    <a:pt x="306" y="235"/>
                    <a:pt x="313" y="223"/>
                  </a:cubicBezTo>
                  <a:cubicBezTo>
                    <a:pt x="311" y="215"/>
                    <a:pt x="302" y="232"/>
                    <a:pt x="303" y="222"/>
                  </a:cubicBezTo>
                  <a:cubicBezTo>
                    <a:pt x="299" y="227"/>
                    <a:pt x="300" y="224"/>
                    <a:pt x="297" y="228"/>
                  </a:cubicBezTo>
                  <a:cubicBezTo>
                    <a:pt x="292" y="238"/>
                    <a:pt x="302" y="232"/>
                    <a:pt x="303" y="236"/>
                  </a:cubicBezTo>
                  <a:cubicBezTo>
                    <a:pt x="302" y="237"/>
                    <a:pt x="301" y="237"/>
                    <a:pt x="301" y="238"/>
                  </a:cubicBezTo>
                  <a:cubicBezTo>
                    <a:pt x="301" y="241"/>
                    <a:pt x="303" y="240"/>
                    <a:pt x="306" y="239"/>
                  </a:cubicBezTo>
                  <a:cubicBezTo>
                    <a:pt x="306" y="238"/>
                    <a:pt x="306" y="238"/>
                    <a:pt x="306" y="238"/>
                  </a:cubicBezTo>
                  <a:cubicBezTo>
                    <a:pt x="312" y="235"/>
                    <a:pt x="305" y="243"/>
                    <a:pt x="305" y="246"/>
                  </a:cubicBezTo>
                  <a:cubicBezTo>
                    <a:pt x="306" y="246"/>
                    <a:pt x="307" y="249"/>
                    <a:pt x="309" y="245"/>
                  </a:cubicBezTo>
                  <a:cubicBezTo>
                    <a:pt x="308" y="251"/>
                    <a:pt x="308" y="251"/>
                    <a:pt x="308" y="251"/>
                  </a:cubicBezTo>
                  <a:cubicBezTo>
                    <a:pt x="312" y="245"/>
                    <a:pt x="312" y="245"/>
                    <a:pt x="312" y="245"/>
                  </a:cubicBezTo>
                  <a:cubicBezTo>
                    <a:pt x="313" y="246"/>
                    <a:pt x="311" y="250"/>
                    <a:pt x="315" y="247"/>
                  </a:cubicBezTo>
                  <a:cubicBezTo>
                    <a:pt x="318" y="242"/>
                    <a:pt x="318" y="242"/>
                    <a:pt x="318" y="242"/>
                  </a:cubicBezTo>
                  <a:cubicBezTo>
                    <a:pt x="316" y="238"/>
                    <a:pt x="316" y="238"/>
                    <a:pt x="316" y="238"/>
                  </a:cubicBezTo>
                  <a:cubicBezTo>
                    <a:pt x="319" y="237"/>
                    <a:pt x="319" y="233"/>
                    <a:pt x="322" y="233"/>
                  </a:cubicBezTo>
                  <a:cubicBezTo>
                    <a:pt x="316" y="237"/>
                    <a:pt x="322" y="237"/>
                    <a:pt x="319" y="242"/>
                  </a:cubicBezTo>
                  <a:cubicBezTo>
                    <a:pt x="322" y="240"/>
                    <a:pt x="322" y="240"/>
                    <a:pt x="322" y="240"/>
                  </a:cubicBezTo>
                  <a:cubicBezTo>
                    <a:pt x="321" y="241"/>
                    <a:pt x="321" y="241"/>
                    <a:pt x="321" y="241"/>
                  </a:cubicBezTo>
                  <a:cubicBezTo>
                    <a:pt x="320" y="244"/>
                    <a:pt x="323" y="240"/>
                    <a:pt x="324" y="241"/>
                  </a:cubicBezTo>
                  <a:cubicBezTo>
                    <a:pt x="325" y="237"/>
                    <a:pt x="326" y="233"/>
                    <a:pt x="322" y="236"/>
                  </a:cubicBezTo>
                  <a:cubicBezTo>
                    <a:pt x="325" y="233"/>
                    <a:pt x="330" y="232"/>
                    <a:pt x="330" y="232"/>
                  </a:cubicBezTo>
                  <a:cubicBezTo>
                    <a:pt x="333" y="231"/>
                    <a:pt x="332" y="235"/>
                    <a:pt x="333" y="237"/>
                  </a:cubicBezTo>
                  <a:cubicBezTo>
                    <a:pt x="329" y="237"/>
                    <a:pt x="324" y="254"/>
                    <a:pt x="321" y="247"/>
                  </a:cubicBezTo>
                  <a:cubicBezTo>
                    <a:pt x="322" y="246"/>
                    <a:pt x="322" y="246"/>
                    <a:pt x="322" y="247"/>
                  </a:cubicBezTo>
                  <a:cubicBezTo>
                    <a:pt x="325" y="240"/>
                    <a:pt x="318" y="245"/>
                    <a:pt x="315" y="247"/>
                  </a:cubicBezTo>
                  <a:cubicBezTo>
                    <a:pt x="313" y="251"/>
                    <a:pt x="311" y="252"/>
                    <a:pt x="312" y="255"/>
                  </a:cubicBezTo>
                  <a:cubicBezTo>
                    <a:pt x="313" y="252"/>
                    <a:pt x="319" y="247"/>
                    <a:pt x="319" y="252"/>
                  </a:cubicBezTo>
                  <a:cubicBezTo>
                    <a:pt x="314" y="260"/>
                    <a:pt x="314" y="260"/>
                    <a:pt x="314" y="260"/>
                  </a:cubicBezTo>
                  <a:cubicBezTo>
                    <a:pt x="316" y="263"/>
                    <a:pt x="316" y="263"/>
                    <a:pt x="316" y="263"/>
                  </a:cubicBezTo>
                  <a:cubicBezTo>
                    <a:pt x="316" y="263"/>
                    <a:pt x="316" y="263"/>
                    <a:pt x="316" y="263"/>
                  </a:cubicBezTo>
                  <a:cubicBezTo>
                    <a:pt x="314" y="269"/>
                    <a:pt x="320" y="264"/>
                    <a:pt x="320" y="268"/>
                  </a:cubicBezTo>
                  <a:cubicBezTo>
                    <a:pt x="323" y="266"/>
                    <a:pt x="327" y="272"/>
                    <a:pt x="330" y="261"/>
                  </a:cubicBezTo>
                  <a:cubicBezTo>
                    <a:pt x="329" y="268"/>
                    <a:pt x="334" y="262"/>
                    <a:pt x="337" y="262"/>
                  </a:cubicBezTo>
                  <a:cubicBezTo>
                    <a:pt x="336" y="257"/>
                    <a:pt x="336" y="257"/>
                    <a:pt x="336" y="257"/>
                  </a:cubicBezTo>
                  <a:cubicBezTo>
                    <a:pt x="343" y="252"/>
                    <a:pt x="340" y="256"/>
                    <a:pt x="347" y="247"/>
                  </a:cubicBezTo>
                  <a:cubicBezTo>
                    <a:pt x="346" y="250"/>
                    <a:pt x="346" y="252"/>
                    <a:pt x="344" y="254"/>
                  </a:cubicBezTo>
                  <a:cubicBezTo>
                    <a:pt x="347" y="257"/>
                    <a:pt x="352" y="262"/>
                    <a:pt x="358" y="256"/>
                  </a:cubicBezTo>
                  <a:cubicBezTo>
                    <a:pt x="360" y="258"/>
                    <a:pt x="355" y="268"/>
                    <a:pt x="361" y="266"/>
                  </a:cubicBezTo>
                  <a:cubicBezTo>
                    <a:pt x="363" y="265"/>
                    <a:pt x="365" y="258"/>
                    <a:pt x="366" y="261"/>
                  </a:cubicBezTo>
                  <a:cubicBezTo>
                    <a:pt x="366" y="262"/>
                    <a:pt x="360" y="267"/>
                    <a:pt x="363" y="267"/>
                  </a:cubicBezTo>
                  <a:cubicBezTo>
                    <a:pt x="369" y="261"/>
                    <a:pt x="366" y="274"/>
                    <a:pt x="372" y="269"/>
                  </a:cubicBezTo>
                  <a:cubicBezTo>
                    <a:pt x="372" y="272"/>
                    <a:pt x="375" y="272"/>
                    <a:pt x="372" y="277"/>
                  </a:cubicBezTo>
                  <a:cubicBezTo>
                    <a:pt x="370" y="275"/>
                    <a:pt x="367" y="275"/>
                    <a:pt x="365" y="277"/>
                  </a:cubicBezTo>
                  <a:cubicBezTo>
                    <a:pt x="367" y="274"/>
                    <a:pt x="365" y="273"/>
                    <a:pt x="368" y="271"/>
                  </a:cubicBezTo>
                  <a:cubicBezTo>
                    <a:pt x="366" y="266"/>
                    <a:pt x="364" y="274"/>
                    <a:pt x="362" y="270"/>
                  </a:cubicBezTo>
                  <a:cubicBezTo>
                    <a:pt x="361" y="272"/>
                    <a:pt x="361" y="276"/>
                    <a:pt x="362" y="275"/>
                  </a:cubicBezTo>
                  <a:cubicBezTo>
                    <a:pt x="359" y="282"/>
                    <a:pt x="355" y="275"/>
                    <a:pt x="353" y="286"/>
                  </a:cubicBezTo>
                  <a:cubicBezTo>
                    <a:pt x="356" y="288"/>
                    <a:pt x="364" y="273"/>
                    <a:pt x="364" y="282"/>
                  </a:cubicBezTo>
                  <a:cubicBezTo>
                    <a:pt x="360" y="286"/>
                    <a:pt x="360" y="281"/>
                    <a:pt x="355" y="288"/>
                  </a:cubicBezTo>
                  <a:cubicBezTo>
                    <a:pt x="356" y="293"/>
                    <a:pt x="356" y="293"/>
                    <a:pt x="356" y="293"/>
                  </a:cubicBezTo>
                  <a:cubicBezTo>
                    <a:pt x="360" y="288"/>
                    <a:pt x="360" y="288"/>
                    <a:pt x="360" y="288"/>
                  </a:cubicBezTo>
                  <a:cubicBezTo>
                    <a:pt x="360" y="289"/>
                    <a:pt x="360" y="289"/>
                    <a:pt x="360" y="289"/>
                  </a:cubicBezTo>
                  <a:cubicBezTo>
                    <a:pt x="361" y="298"/>
                    <a:pt x="367" y="283"/>
                    <a:pt x="372" y="281"/>
                  </a:cubicBezTo>
                  <a:cubicBezTo>
                    <a:pt x="373" y="275"/>
                    <a:pt x="379" y="268"/>
                    <a:pt x="379" y="264"/>
                  </a:cubicBezTo>
                  <a:cubicBezTo>
                    <a:pt x="381" y="264"/>
                    <a:pt x="383" y="266"/>
                    <a:pt x="379" y="274"/>
                  </a:cubicBezTo>
                  <a:cubicBezTo>
                    <a:pt x="372" y="278"/>
                    <a:pt x="376" y="281"/>
                    <a:pt x="368" y="287"/>
                  </a:cubicBezTo>
                  <a:cubicBezTo>
                    <a:pt x="368" y="290"/>
                    <a:pt x="362" y="298"/>
                    <a:pt x="364" y="300"/>
                  </a:cubicBezTo>
                  <a:cubicBezTo>
                    <a:pt x="370" y="296"/>
                    <a:pt x="366" y="293"/>
                    <a:pt x="370" y="292"/>
                  </a:cubicBezTo>
                  <a:cubicBezTo>
                    <a:pt x="370" y="293"/>
                    <a:pt x="370" y="293"/>
                    <a:pt x="370" y="294"/>
                  </a:cubicBezTo>
                  <a:cubicBezTo>
                    <a:pt x="373" y="291"/>
                    <a:pt x="371" y="297"/>
                    <a:pt x="374" y="293"/>
                  </a:cubicBezTo>
                  <a:cubicBezTo>
                    <a:pt x="373" y="294"/>
                    <a:pt x="373" y="294"/>
                    <a:pt x="373" y="294"/>
                  </a:cubicBezTo>
                  <a:cubicBezTo>
                    <a:pt x="373" y="300"/>
                    <a:pt x="377" y="290"/>
                    <a:pt x="377" y="296"/>
                  </a:cubicBezTo>
                  <a:cubicBezTo>
                    <a:pt x="379" y="290"/>
                    <a:pt x="380" y="291"/>
                    <a:pt x="383" y="288"/>
                  </a:cubicBezTo>
                  <a:cubicBezTo>
                    <a:pt x="382" y="285"/>
                    <a:pt x="384" y="277"/>
                    <a:pt x="381" y="276"/>
                  </a:cubicBezTo>
                  <a:cubicBezTo>
                    <a:pt x="378" y="280"/>
                    <a:pt x="378" y="283"/>
                    <a:pt x="375" y="284"/>
                  </a:cubicBezTo>
                  <a:cubicBezTo>
                    <a:pt x="378" y="285"/>
                    <a:pt x="378" y="285"/>
                    <a:pt x="378" y="285"/>
                  </a:cubicBezTo>
                  <a:cubicBezTo>
                    <a:pt x="377" y="285"/>
                    <a:pt x="376" y="286"/>
                    <a:pt x="375" y="287"/>
                  </a:cubicBezTo>
                  <a:cubicBezTo>
                    <a:pt x="374" y="284"/>
                    <a:pt x="374" y="284"/>
                    <a:pt x="374" y="284"/>
                  </a:cubicBezTo>
                  <a:cubicBezTo>
                    <a:pt x="378" y="282"/>
                    <a:pt x="379" y="277"/>
                    <a:pt x="382" y="272"/>
                  </a:cubicBezTo>
                  <a:cubicBezTo>
                    <a:pt x="384" y="275"/>
                    <a:pt x="385" y="272"/>
                    <a:pt x="385" y="274"/>
                  </a:cubicBezTo>
                  <a:cubicBezTo>
                    <a:pt x="383" y="281"/>
                    <a:pt x="385" y="287"/>
                    <a:pt x="387" y="293"/>
                  </a:cubicBezTo>
                  <a:cubicBezTo>
                    <a:pt x="386" y="292"/>
                    <a:pt x="386" y="292"/>
                    <a:pt x="385" y="292"/>
                  </a:cubicBezTo>
                  <a:cubicBezTo>
                    <a:pt x="382" y="295"/>
                    <a:pt x="385" y="298"/>
                    <a:pt x="384" y="300"/>
                  </a:cubicBezTo>
                  <a:cubicBezTo>
                    <a:pt x="387" y="297"/>
                    <a:pt x="387" y="297"/>
                    <a:pt x="387" y="297"/>
                  </a:cubicBezTo>
                  <a:cubicBezTo>
                    <a:pt x="386" y="297"/>
                    <a:pt x="385" y="299"/>
                    <a:pt x="386" y="300"/>
                  </a:cubicBezTo>
                  <a:cubicBezTo>
                    <a:pt x="388" y="300"/>
                    <a:pt x="391" y="293"/>
                    <a:pt x="393" y="292"/>
                  </a:cubicBezTo>
                  <a:cubicBezTo>
                    <a:pt x="392" y="296"/>
                    <a:pt x="388" y="301"/>
                    <a:pt x="389" y="303"/>
                  </a:cubicBezTo>
                  <a:cubicBezTo>
                    <a:pt x="388" y="307"/>
                    <a:pt x="386" y="316"/>
                    <a:pt x="390" y="314"/>
                  </a:cubicBezTo>
                  <a:cubicBezTo>
                    <a:pt x="391" y="312"/>
                    <a:pt x="392" y="312"/>
                    <a:pt x="393" y="312"/>
                  </a:cubicBezTo>
                  <a:cubicBezTo>
                    <a:pt x="393" y="312"/>
                    <a:pt x="393" y="312"/>
                    <a:pt x="393" y="312"/>
                  </a:cubicBezTo>
                  <a:cubicBezTo>
                    <a:pt x="393" y="317"/>
                    <a:pt x="393" y="317"/>
                    <a:pt x="393" y="317"/>
                  </a:cubicBezTo>
                  <a:cubicBezTo>
                    <a:pt x="389" y="322"/>
                    <a:pt x="391" y="313"/>
                    <a:pt x="387" y="318"/>
                  </a:cubicBezTo>
                  <a:cubicBezTo>
                    <a:pt x="385" y="324"/>
                    <a:pt x="385" y="324"/>
                    <a:pt x="385" y="324"/>
                  </a:cubicBezTo>
                  <a:cubicBezTo>
                    <a:pt x="383" y="324"/>
                    <a:pt x="381" y="326"/>
                    <a:pt x="379" y="329"/>
                  </a:cubicBezTo>
                  <a:cubicBezTo>
                    <a:pt x="380" y="330"/>
                    <a:pt x="381" y="329"/>
                    <a:pt x="384" y="328"/>
                  </a:cubicBezTo>
                  <a:cubicBezTo>
                    <a:pt x="383" y="332"/>
                    <a:pt x="381" y="335"/>
                    <a:pt x="380" y="335"/>
                  </a:cubicBezTo>
                  <a:cubicBezTo>
                    <a:pt x="382" y="332"/>
                    <a:pt x="382" y="332"/>
                    <a:pt x="382" y="332"/>
                  </a:cubicBezTo>
                  <a:cubicBezTo>
                    <a:pt x="381" y="326"/>
                    <a:pt x="376" y="336"/>
                    <a:pt x="372" y="333"/>
                  </a:cubicBezTo>
                  <a:cubicBezTo>
                    <a:pt x="372" y="333"/>
                    <a:pt x="373" y="333"/>
                    <a:pt x="373" y="332"/>
                  </a:cubicBezTo>
                  <a:cubicBezTo>
                    <a:pt x="368" y="336"/>
                    <a:pt x="368" y="327"/>
                    <a:pt x="363" y="334"/>
                  </a:cubicBezTo>
                  <a:cubicBezTo>
                    <a:pt x="365" y="331"/>
                    <a:pt x="365" y="331"/>
                    <a:pt x="365" y="331"/>
                  </a:cubicBezTo>
                  <a:cubicBezTo>
                    <a:pt x="362" y="333"/>
                    <a:pt x="356" y="337"/>
                    <a:pt x="350" y="341"/>
                  </a:cubicBezTo>
                  <a:cubicBezTo>
                    <a:pt x="349" y="343"/>
                    <a:pt x="349" y="343"/>
                    <a:pt x="349" y="343"/>
                  </a:cubicBezTo>
                  <a:cubicBezTo>
                    <a:pt x="349" y="345"/>
                    <a:pt x="348" y="344"/>
                    <a:pt x="347" y="343"/>
                  </a:cubicBezTo>
                  <a:cubicBezTo>
                    <a:pt x="347" y="343"/>
                    <a:pt x="347" y="343"/>
                    <a:pt x="347" y="343"/>
                  </a:cubicBezTo>
                  <a:cubicBezTo>
                    <a:pt x="344" y="345"/>
                    <a:pt x="341" y="347"/>
                    <a:pt x="339" y="348"/>
                  </a:cubicBezTo>
                  <a:cubicBezTo>
                    <a:pt x="339" y="350"/>
                    <a:pt x="339" y="351"/>
                    <a:pt x="339" y="352"/>
                  </a:cubicBezTo>
                  <a:cubicBezTo>
                    <a:pt x="341" y="349"/>
                    <a:pt x="344" y="353"/>
                    <a:pt x="346" y="347"/>
                  </a:cubicBezTo>
                  <a:cubicBezTo>
                    <a:pt x="346" y="351"/>
                    <a:pt x="351" y="347"/>
                    <a:pt x="351" y="350"/>
                  </a:cubicBezTo>
                  <a:cubicBezTo>
                    <a:pt x="350" y="345"/>
                    <a:pt x="355" y="345"/>
                    <a:pt x="356" y="341"/>
                  </a:cubicBezTo>
                  <a:cubicBezTo>
                    <a:pt x="355" y="345"/>
                    <a:pt x="360" y="342"/>
                    <a:pt x="357" y="347"/>
                  </a:cubicBezTo>
                  <a:cubicBezTo>
                    <a:pt x="357" y="349"/>
                    <a:pt x="358" y="343"/>
                    <a:pt x="355" y="346"/>
                  </a:cubicBezTo>
                  <a:cubicBezTo>
                    <a:pt x="351" y="350"/>
                    <a:pt x="358" y="352"/>
                    <a:pt x="353" y="356"/>
                  </a:cubicBezTo>
                  <a:cubicBezTo>
                    <a:pt x="358" y="353"/>
                    <a:pt x="362" y="357"/>
                    <a:pt x="368" y="353"/>
                  </a:cubicBezTo>
                  <a:cubicBezTo>
                    <a:pt x="366" y="350"/>
                    <a:pt x="366" y="350"/>
                    <a:pt x="366" y="350"/>
                  </a:cubicBezTo>
                  <a:cubicBezTo>
                    <a:pt x="368" y="352"/>
                    <a:pt x="372" y="352"/>
                    <a:pt x="371" y="355"/>
                  </a:cubicBezTo>
                  <a:cubicBezTo>
                    <a:pt x="370" y="355"/>
                    <a:pt x="369" y="354"/>
                    <a:pt x="367" y="355"/>
                  </a:cubicBezTo>
                  <a:cubicBezTo>
                    <a:pt x="364" y="361"/>
                    <a:pt x="370" y="356"/>
                    <a:pt x="369" y="360"/>
                  </a:cubicBezTo>
                  <a:cubicBezTo>
                    <a:pt x="377" y="352"/>
                    <a:pt x="377" y="352"/>
                    <a:pt x="377" y="352"/>
                  </a:cubicBezTo>
                  <a:cubicBezTo>
                    <a:pt x="375" y="351"/>
                    <a:pt x="375" y="351"/>
                    <a:pt x="375" y="351"/>
                  </a:cubicBezTo>
                  <a:cubicBezTo>
                    <a:pt x="378" y="347"/>
                    <a:pt x="381" y="353"/>
                    <a:pt x="383" y="355"/>
                  </a:cubicBezTo>
                  <a:cubicBezTo>
                    <a:pt x="379" y="363"/>
                    <a:pt x="379" y="354"/>
                    <a:pt x="374" y="356"/>
                  </a:cubicBezTo>
                  <a:cubicBezTo>
                    <a:pt x="371" y="358"/>
                    <a:pt x="373" y="364"/>
                    <a:pt x="370" y="365"/>
                  </a:cubicBezTo>
                  <a:cubicBezTo>
                    <a:pt x="370" y="368"/>
                    <a:pt x="371" y="368"/>
                    <a:pt x="373" y="366"/>
                  </a:cubicBezTo>
                  <a:cubicBezTo>
                    <a:pt x="373" y="368"/>
                    <a:pt x="373" y="368"/>
                    <a:pt x="373" y="368"/>
                  </a:cubicBezTo>
                  <a:cubicBezTo>
                    <a:pt x="369" y="375"/>
                    <a:pt x="365" y="371"/>
                    <a:pt x="359" y="376"/>
                  </a:cubicBezTo>
                  <a:cubicBezTo>
                    <a:pt x="360" y="376"/>
                    <a:pt x="360" y="375"/>
                    <a:pt x="361" y="374"/>
                  </a:cubicBezTo>
                  <a:cubicBezTo>
                    <a:pt x="359" y="370"/>
                    <a:pt x="357" y="370"/>
                    <a:pt x="354" y="371"/>
                  </a:cubicBezTo>
                  <a:cubicBezTo>
                    <a:pt x="354" y="374"/>
                    <a:pt x="355" y="372"/>
                    <a:pt x="356" y="372"/>
                  </a:cubicBezTo>
                  <a:cubicBezTo>
                    <a:pt x="356" y="373"/>
                    <a:pt x="353" y="373"/>
                    <a:pt x="352" y="375"/>
                  </a:cubicBezTo>
                  <a:cubicBezTo>
                    <a:pt x="353" y="378"/>
                    <a:pt x="350" y="380"/>
                    <a:pt x="351" y="381"/>
                  </a:cubicBezTo>
                  <a:cubicBezTo>
                    <a:pt x="349" y="382"/>
                    <a:pt x="348" y="381"/>
                    <a:pt x="347" y="380"/>
                  </a:cubicBezTo>
                  <a:cubicBezTo>
                    <a:pt x="347" y="377"/>
                    <a:pt x="349" y="377"/>
                    <a:pt x="350" y="373"/>
                  </a:cubicBezTo>
                  <a:cubicBezTo>
                    <a:pt x="348" y="374"/>
                    <a:pt x="350" y="365"/>
                    <a:pt x="346" y="368"/>
                  </a:cubicBezTo>
                  <a:cubicBezTo>
                    <a:pt x="349" y="371"/>
                    <a:pt x="342" y="376"/>
                    <a:pt x="340" y="378"/>
                  </a:cubicBezTo>
                  <a:cubicBezTo>
                    <a:pt x="340" y="378"/>
                    <a:pt x="340" y="378"/>
                    <a:pt x="340" y="378"/>
                  </a:cubicBezTo>
                  <a:cubicBezTo>
                    <a:pt x="337" y="382"/>
                    <a:pt x="336" y="382"/>
                    <a:pt x="337" y="378"/>
                  </a:cubicBezTo>
                  <a:cubicBezTo>
                    <a:pt x="339" y="377"/>
                    <a:pt x="340" y="378"/>
                    <a:pt x="342" y="374"/>
                  </a:cubicBezTo>
                  <a:cubicBezTo>
                    <a:pt x="341" y="374"/>
                    <a:pt x="340" y="373"/>
                    <a:pt x="338" y="374"/>
                  </a:cubicBezTo>
                  <a:cubicBezTo>
                    <a:pt x="340" y="372"/>
                    <a:pt x="340" y="372"/>
                    <a:pt x="340" y="372"/>
                  </a:cubicBezTo>
                  <a:cubicBezTo>
                    <a:pt x="335" y="371"/>
                    <a:pt x="335" y="371"/>
                    <a:pt x="335" y="371"/>
                  </a:cubicBezTo>
                  <a:cubicBezTo>
                    <a:pt x="333" y="374"/>
                    <a:pt x="329" y="379"/>
                    <a:pt x="326" y="384"/>
                  </a:cubicBezTo>
                  <a:cubicBezTo>
                    <a:pt x="327" y="380"/>
                    <a:pt x="324" y="382"/>
                    <a:pt x="322" y="383"/>
                  </a:cubicBezTo>
                  <a:cubicBezTo>
                    <a:pt x="323" y="382"/>
                    <a:pt x="323" y="382"/>
                    <a:pt x="323" y="382"/>
                  </a:cubicBezTo>
                  <a:cubicBezTo>
                    <a:pt x="323" y="378"/>
                    <a:pt x="317" y="378"/>
                    <a:pt x="315" y="381"/>
                  </a:cubicBezTo>
                  <a:cubicBezTo>
                    <a:pt x="315" y="378"/>
                    <a:pt x="335" y="365"/>
                    <a:pt x="324" y="363"/>
                  </a:cubicBezTo>
                  <a:cubicBezTo>
                    <a:pt x="320" y="362"/>
                    <a:pt x="316" y="373"/>
                    <a:pt x="312" y="375"/>
                  </a:cubicBezTo>
                  <a:cubicBezTo>
                    <a:pt x="312" y="375"/>
                    <a:pt x="313" y="374"/>
                    <a:pt x="313" y="374"/>
                  </a:cubicBezTo>
                  <a:cubicBezTo>
                    <a:pt x="312" y="372"/>
                    <a:pt x="310" y="376"/>
                    <a:pt x="308" y="377"/>
                  </a:cubicBezTo>
                  <a:cubicBezTo>
                    <a:pt x="308" y="379"/>
                    <a:pt x="309" y="380"/>
                    <a:pt x="310" y="379"/>
                  </a:cubicBezTo>
                  <a:cubicBezTo>
                    <a:pt x="308" y="383"/>
                    <a:pt x="307" y="376"/>
                    <a:pt x="304" y="379"/>
                  </a:cubicBezTo>
                  <a:cubicBezTo>
                    <a:pt x="309" y="373"/>
                    <a:pt x="302" y="375"/>
                    <a:pt x="305" y="372"/>
                  </a:cubicBezTo>
                  <a:cubicBezTo>
                    <a:pt x="304" y="366"/>
                    <a:pt x="298" y="370"/>
                    <a:pt x="293" y="374"/>
                  </a:cubicBezTo>
                  <a:cubicBezTo>
                    <a:pt x="296" y="364"/>
                    <a:pt x="289" y="373"/>
                    <a:pt x="287" y="367"/>
                  </a:cubicBezTo>
                  <a:cubicBezTo>
                    <a:pt x="288" y="368"/>
                    <a:pt x="289" y="367"/>
                    <a:pt x="290" y="368"/>
                  </a:cubicBezTo>
                  <a:cubicBezTo>
                    <a:pt x="295" y="364"/>
                    <a:pt x="288" y="363"/>
                    <a:pt x="293" y="360"/>
                  </a:cubicBezTo>
                  <a:cubicBezTo>
                    <a:pt x="292" y="361"/>
                    <a:pt x="292" y="363"/>
                    <a:pt x="293" y="363"/>
                  </a:cubicBezTo>
                  <a:cubicBezTo>
                    <a:pt x="294" y="363"/>
                    <a:pt x="297" y="361"/>
                    <a:pt x="298" y="358"/>
                  </a:cubicBezTo>
                  <a:cubicBezTo>
                    <a:pt x="297" y="352"/>
                    <a:pt x="297" y="352"/>
                    <a:pt x="297" y="352"/>
                  </a:cubicBezTo>
                  <a:cubicBezTo>
                    <a:pt x="299" y="352"/>
                    <a:pt x="299" y="352"/>
                    <a:pt x="299" y="352"/>
                  </a:cubicBezTo>
                  <a:cubicBezTo>
                    <a:pt x="298" y="343"/>
                    <a:pt x="298" y="343"/>
                    <a:pt x="298" y="343"/>
                  </a:cubicBezTo>
                  <a:cubicBezTo>
                    <a:pt x="297" y="344"/>
                    <a:pt x="297" y="345"/>
                    <a:pt x="297" y="346"/>
                  </a:cubicBezTo>
                  <a:cubicBezTo>
                    <a:pt x="293" y="341"/>
                    <a:pt x="286" y="341"/>
                    <a:pt x="282" y="338"/>
                  </a:cubicBezTo>
                  <a:cubicBezTo>
                    <a:pt x="273" y="352"/>
                    <a:pt x="268" y="338"/>
                    <a:pt x="259" y="344"/>
                  </a:cubicBezTo>
                  <a:cubicBezTo>
                    <a:pt x="263" y="341"/>
                    <a:pt x="268" y="334"/>
                    <a:pt x="269" y="331"/>
                  </a:cubicBezTo>
                  <a:cubicBezTo>
                    <a:pt x="270" y="331"/>
                    <a:pt x="275" y="326"/>
                    <a:pt x="276" y="328"/>
                  </a:cubicBezTo>
                  <a:cubicBezTo>
                    <a:pt x="275" y="330"/>
                    <a:pt x="275" y="334"/>
                    <a:pt x="273" y="336"/>
                  </a:cubicBezTo>
                  <a:cubicBezTo>
                    <a:pt x="278" y="337"/>
                    <a:pt x="276" y="329"/>
                    <a:pt x="280" y="325"/>
                  </a:cubicBezTo>
                  <a:cubicBezTo>
                    <a:pt x="274" y="323"/>
                    <a:pt x="266" y="330"/>
                    <a:pt x="261" y="331"/>
                  </a:cubicBezTo>
                  <a:cubicBezTo>
                    <a:pt x="262" y="329"/>
                    <a:pt x="262" y="329"/>
                    <a:pt x="262" y="329"/>
                  </a:cubicBezTo>
                  <a:cubicBezTo>
                    <a:pt x="257" y="331"/>
                    <a:pt x="257" y="331"/>
                    <a:pt x="257" y="331"/>
                  </a:cubicBezTo>
                  <a:cubicBezTo>
                    <a:pt x="259" y="333"/>
                    <a:pt x="253" y="341"/>
                    <a:pt x="253" y="337"/>
                  </a:cubicBezTo>
                  <a:cubicBezTo>
                    <a:pt x="253" y="336"/>
                    <a:pt x="253" y="336"/>
                    <a:pt x="253" y="336"/>
                  </a:cubicBezTo>
                  <a:cubicBezTo>
                    <a:pt x="254" y="332"/>
                    <a:pt x="248" y="334"/>
                    <a:pt x="246" y="332"/>
                  </a:cubicBezTo>
                  <a:cubicBezTo>
                    <a:pt x="242" y="336"/>
                    <a:pt x="242" y="336"/>
                    <a:pt x="242" y="336"/>
                  </a:cubicBezTo>
                  <a:cubicBezTo>
                    <a:pt x="240" y="334"/>
                    <a:pt x="245" y="325"/>
                    <a:pt x="248" y="319"/>
                  </a:cubicBezTo>
                  <a:cubicBezTo>
                    <a:pt x="245" y="316"/>
                    <a:pt x="238" y="322"/>
                    <a:pt x="232" y="324"/>
                  </a:cubicBezTo>
                  <a:cubicBezTo>
                    <a:pt x="234" y="320"/>
                    <a:pt x="229" y="315"/>
                    <a:pt x="235" y="313"/>
                  </a:cubicBezTo>
                  <a:cubicBezTo>
                    <a:pt x="230" y="314"/>
                    <a:pt x="217" y="334"/>
                    <a:pt x="219" y="319"/>
                  </a:cubicBezTo>
                  <a:cubicBezTo>
                    <a:pt x="223" y="317"/>
                    <a:pt x="223" y="317"/>
                    <a:pt x="223" y="317"/>
                  </a:cubicBezTo>
                  <a:cubicBezTo>
                    <a:pt x="217" y="314"/>
                    <a:pt x="204" y="315"/>
                    <a:pt x="205" y="310"/>
                  </a:cubicBezTo>
                  <a:cubicBezTo>
                    <a:pt x="216" y="299"/>
                    <a:pt x="208" y="293"/>
                    <a:pt x="216" y="280"/>
                  </a:cubicBezTo>
                  <a:cubicBezTo>
                    <a:pt x="214" y="283"/>
                    <a:pt x="211" y="282"/>
                    <a:pt x="210" y="284"/>
                  </a:cubicBezTo>
                  <a:cubicBezTo>
                    <a:pt x="211" y="282"/>
                    <a:pt x="211" y="280"/>
                    <a:pt x="209" y="282"/>
                  </a:cubicBezTo>
                  <a:cubicBezTo>
                    <a:pt x="209" y="286"/>
                    <a:pt x="198" y="294"/>
                    <a:pt x="205" y="291"/>
                  </a:cubicBezTo>
                  <a:cubicBezTo>
                    <a:pt x="197" y="298"/>
                    <a:pt x="190" y="303"/>
                    <a:pt x="186" y="299"/>
                  </a:cubicBezTo>
                  <a:cubicBezTo>
                    <a:pt x="190" y="294"/>
                    <a:pt x="190" y="294"/>
                    <a:pt x="190" y="294"/>
                  </a:cubicBezTo>
                  <a:cubicBezTo>
                    <a:pt x="192" y="298"/>
                    <a:pt x="192" y="298"/>
                    <a:pt x="192" y="298"/>
                  </a:cubicBezTo>
                  <a:cubicBezTo>
                    <a:pt x="194" y="294"/>
                    <a:pt x="196" y="296"/>
                    <a:pt x="198" y="295"/>
                  </a:cubicBezTo>
                  <a:cubicBezTo>
                    <a:pt x="194" y="287"/>
                    <a:pt x="207" y="284"/>
                    <a:pt x="201" y="280"/>
                  </a:cubicBezTo>
                  <a:cubicBezTo>
                    <a:pt x="198" y="282"/>
                    <a:pt x="199" y="281"/>
                    <a:pt x="197" y="281"/>
                  </a:cubicBezTo>
                  <a:cubicBezTo>
                    <a:pt x="197" y="282"/>
                    <a:pt x="200" y="278"/>
                    <a:pt x="199" y="277"/>
                  </a:cubicBezTo>
                  <a:cubicBezTo>
                    <a:pt x="195" y="281"/>
                    <a:pt x="195" y="281"/>
                    <a:pt x="195" y="281"/>
                  </a:cubicBezTo>
                  <a:cubicBezTo>
                    <a:pt x="199" y="271"/>
                    <a:pt x="203" y="278"/>
                    <a:pt x="205" y="271"/>
                  </a:cubicBezTo>
                  <a:cubicBezTo>
                    <a:pt x="211" y="268"/>
                    <a:pt x="216" y="269"/>
                    <a:pt x="220" y="262"/>
                  </a:cubicBezTo>
                  <a:cubicBezTo>
                    <a:pt x="218" y="257"/>
                    <a:pt x="208" y="272"/>
                    <a:pt x="206" y="266"/>
                  </a:cubicBezTo>
                  <a:cubicBezTo>
                    <a:pt x="208" y="263"/>
                    <a:pt x="208" y="263"/>
                    <a:pt x="208" y="263"/>
                  </a:cubicBezTo>
                  <a:cubicBezTo>
                    <a:pt x="205" y="264"/>
                    <a:pt x="201" y="268"/>
                    <a:pt x="198" y="270"/>
                  </a:cubicBezTo>
                  <a:cubicBezTo>
                    <a:pt x="200" y="268"/>
                    <a:pt x="200" y="267"/>
                    <a:pt x="200" y="266"/>
                  </a:cubicBezTo>
                  <a:cubicBezTo>
                    <a:pt x="192" y="270"/>
                    <a:pt x="190" y="270"/>
                    <a:pt x="182" y="275"/>
                  </a:cubicBezTo>
                  <a:cubicBezTo>
                    <a:pt x="192" y="275"/>
                    <a:pt x="183" y="284"/>
                    <a:pt x="193" y="284"/>
                  </a:cubicBezTo>
                  <a:cubicBezTo>
                    <a:pt x="190" y="286"/>
                    <a:pt x="185" y="284"/>
                    <a:pt x="179" y="291"/>
                  </a:cubicBezTo>
                  <a:cubicBezTo>
                    <a:pt x="183" y="286"/>
                    <a:pt x="183" y="286"/>
                    <a:pt x="183" y="286"/>
                  </a:cubicBezTo>
                  <a:cubicBezTo>
                    <a:pt x="179" y="287"/>
                    <a:pt x="175" y="288"/>
                    <a:pt x="174" y="284"/>
                  </a:cubicBezTo>
                  <a:cubicBezTo>
                    <a:pt x="178" y="282"/>
                    <a:pt x="178" y="282"/>
                    <a:pt x="178" y="282"/>
                  </a:cubicBezTo>
                  <a:cubicBezTo>
                    <a:pt x="172" y="283"/>
                    <a:pt x="178" y="271"/>
                    <a:pt x="169" y="277"/>
                  </a:cubicBezTo>
                  <a:cubicBezTo>
                    <a:pt x="170" y="278"/>
                    <a:pt x="170" y="278"/>
                    <a:pt x="172" y="278"/>
                  </a:cubicBezTo>
                  <a:cubicBezTo>
                    <a:pt x="168" y="279"/>
                    <a:pt x="166" y="277"/>
                    <a:pt x="165" y="274"/>
                  </a:cubicBezTo>
                  <a:cubicBezTo>
                    <a:pt x="155" y="279"/>
                    <a:pt x="155" y="279"/>
                    <a:pt x="155" y="279"/>
                  </a:cubicBezTo>
                  <a:cubicBezTo>
                    <a:pt x="157" y="277"/>
                    <a:pt x="155" y="275"/>
                    <a:pt x="159" y="272"/>
                  </a:cubicBezTo>
                  <a:cubicBezTo>
                    <a:pt x="159" y="266"/>
                    <a:pt x="152" y="272"/>
                    <a:pt x="150" y="272"/>
                  </a:cubicBezTo>
                  <a:cubicBezTo>
                    <a:pt x="151" y="265"/>
                    <a:pt x="154" y="272"/>
                    <a:pt x="160" y="265"/>
                  </a:cubicBezTo>
                  <a:cubicBezTo>
                    <a:pt x="159" y="263"/>
                    <a:pt x="157" y="261"/>
                    <a:pt x="155" y="260"/>
                  </a:cubicBezTo>
                  <a:cubicBezTo>
                    <a:pt x="152" y="259"/>
                    <a:pt x="148" y="258"/>
                    <a:pt x="145" y="260"/>
                  </a:cubicBezTo>
                  <a:cubicBezTo>
                    <a:pt x="145" y="262"/>
                    <a:pt x="145" y="263"/>
                    <a:pt x="144" y="264"/>
                  </a:cubicBezTo>
                  <a:cubicBezTo>
                    <a:pt x="145" y="262"/>
                    <a:pt x="143" y="262"/>
                    <a:pt x="142" y="261"/>
                  </a:cubicBezTo>
                  <a:cubicBezTo>
                    <a:pt x="139" y="263"/>
                    <a:pt x="139" y="263"/>
                    <a:pt x="139" y="263"/>
                  </a:cubicBezTo>
                  <a:cubicBezTo>
                    <a:pt x="140" y="260"/>
                    <a:pt x="142" y="259"/>
                    <a:pt x="145" y="257"/>
                  </a:cubicBezTo>
                  <a:cubicBezTo>
                    <a:pt x="144" y="256"/>
                    <a:pt x="137" y="260"/>
                    <a:pt x="140" y="255"/>
                  </a:cubicBezTo>
                  <a:cubicBezTo>
                    <a:pt x="145" y="253"/>
                    <a:pt x="145" y="258"/>
                    <a:pt x="148" y="257"/>
                  </a:cubicBezTo>
                  <a:cubicBezTo>
                    <a:pt x="141" y="256"/>
                    <a:pt x="152" y="244"/>
                    <a:pt x="143" y="243"/>
                  </a:cubicBezTo>
                  <a:cubicBezTo>
                    <a:pt x="144" y="241"/>
                    <a:pt x="148" y="239"/>
                    <a:pt x="147" y="238"/>
                  </a:cubicBezTo>
                  <a:cubicBezTo>
                    <a:pt x="143" y="237"/>
                    <a:pt x="141" y="244"/>
                    <a:pt x="137" y="247"/>
                  </a:cubicBezTo>
                  <a:cubicBezTo>
                    <a:pt x="140" y="247"/>
                    <a:pt x="140" y="249"/>
                    <a:pt x="137" y="254"/>
                  </a:cubicBezTo>
                  <a:cubicBezTo>
                    <a:pt x="135" y="256"/>
                    <a:pt x="135" y="256"/>
                    <a:pt x="135" y="256"/>
                  </a:cubicBezTo>
                  <a:cubicBezTo>
                    <a:pt x="136" y="255"/>
                    <a:pt x="135" y="254"/>
                    <a:pt x="135" y="252"/>
                  </a:cubicBezTo>
                  <a:cubicBezTo>
                    <a:pt x="131" y="257"/>
                    <a:pt x="131" y="257"/>
                    <a:pt x="131" y="257"/>
                  </a:cubicBezTo>
                  <a:cubicBezTo>
                    <a:pt x="136" y="251"/>
                    <a:pt x="138" y="245"/>
                    <a:pt x="134" y="246"/>
                  </a:cubicBezTo>
                  <a:cubicBezTo>
                    <a:pt x="132" y="252"/>
                    <a:pt x="132" y="251"/>
                    <a:pt x="127" y="258"/>
                  </a:cubicBezTo>
                  <a:cubicBezTo>
                    <a:pt x="119" y="262"/>
                    <a:pt x="129" y="250"/>
                    <a:pt x="121" y="254"/>
                  </a:cubicBezTo>
                  <a:cubicBezTo>
                    <a:pt x="123" y="252"/>
                    <a:pt x="126" y="253"/>
                    <a:pt x="126" y="250"/>
                  </a:cubicBezTo>
                  <a:cubicBezTo>
                    <a:pt x="124" y="248"/>
                    <a:pt x="121" y="253"/>
                    <a:pt x="119" y="253"/>
                  </a:cubicBezTo>
                  <a:cubicBezTo>
                    <a:pt x="124" y="250"/>
                    <a:pt x="127" y="246"/>
                    <a:pt x="133" y="241"/>
                  </a:cubicBezTo>
                  <a:cubicBezTo>
                    <a:pt x="136" y="243"/>
                    <a:pt x="134" y="242"/>
                    <a:pt x="138" y="243"/>
                  </a:cubicBezTo>
                  <a:cubicBezTo>
                    <a:pt x="140" y="237"/>
                    <a:pt x="140" y="237"/>
                    <a:pt x="140" y="237"/>
                  </a:cubicBezTo>
                  <a:cubicBezTo>
                    <a:pt x="143" y="238"/>
                    <a:pt x="146" y="233"/>
                    <a:pt x="148" y="231"/>
                  </a:cubicBezTo>
                  <a:cubicBezTo>
                    <a:pt x="148" y="223"/>
                    <a:pt x="138" y="236"/>
                    <a:pt x="137" y="232"/>
                  </a:cubicBezTo>
                  <a:cubicBezTo>
                    <a:pt x="133" y="234"/>
                    <a:pt x="139" y="235"/>
                    <a:pt x="134" y="237"/>
                  </a:cubicBezTo>
                  <a:cubicBezTo>
                    <a:pt x="132" y="234"/>
                    <a:pt x="131" y="239"/>
                    <a:pt x="126" y="239"/>
                  </a:cubicBezTo>
                  <a:cubicBezTo>
                    <a:pt x="129" y="237"/>
                    <a:pt x="129" y="237"/>
                    <a:pt x="129" y="237"/>
                  </a:cubicBezTo>
                  <a:cubicBezTo>
                    <a:pt x="130" y="234"/>
                    <a:pt x="126" y="237"/>
                    <a:pt x="125" y="236"/>
                  </a:cubicBezTo>
                  <a:cubicBezTo>
                    <a:pt x="123" y="237"/>
                    <a:pt x="112" y="254"/>
                    <a:pt x="107" y="250"/>
                  </a:cubicBezTo>
                  <a:cubicBezTo>
                    <a:pt x="109" y="249"/>
                    <a:pt x="109" y="248"/>
                    <a:pt x="110" y="248"/>
                  </a:cubicBezTo>
                  <a:cubicBezTo>
                    <a:pt x="149" y="212"/>
                    <a:pt x="149" y="212"/>
                    <a:pt x="149" y="212"/>
                  </a:cubicBezTo>
                  <a:cubicBezTo>
                    <a:pt x="145" y="208"/>
                    <a:pt x="141" y="203"/>
                    <a:pt x="138" y="196"/>
                  </a:cubicBezTo>
                  <a:cubicBezTo>
                    <a:pt x="144" y="187"/>
                    <a:pt x="147" y="192"/>
                    <a:pt x="150" y="189"/>
                  </a:cubicBezTo>
                  <a:cubicBezTo>
                    <a:pt x="151" y="192"/>
                    <a:pt x="151" y="192"/>
                    <a:pt x="151" y="192"/>
                  </a:cubicBezTo>
                  <a:cubicBezTo>
                    <a:pt x="148" y="195"/>
                    <a:pt x="145" y="189"/>
                    <a:pt x="142" y="197"/>
                  </a:cubicBezTo>
                  <a:cubicBezTo>
                    <a:pt x="148" y="198"/>
                    <a:pt x="147" y="203"/>
                    <a:pt x="156" y="200"/>
                  </a:cubicBezTo>
                  <a:cubicBezTo>
                    <a:pt x="162" y="191"/>
                    <a:pt x="150" y="197"/>
                    <a:pt x="153" y="189"/>
                  </a:cubicBezTo>
                  <a:cubicBezTo>
                    <a:pt x="154" y="190"/>
                    <a:pt x="155" y="190"/>
                    <a:pt x="157" y="190"/>
                  </a:cubicBezTo>
                  <a:cubicBezTo>
                    <a:pt x="156" y="187"/>
                    <a:pt x="154" y="183"/>
                    <a:pt x="152" y="180"/>
                  </a:cubicBezTo>
                  <a:cubicBezTo>
                    <a:pt x="150" y="181"/>
                    <a:pt x="150" y="181"/>
                    <a:pt x="150" y="181"/>
                  </a:cubicBezTo>
                  <a:cubicBezTo>
                    <a:pt x="151" y="184"/>
                    <a:pt x="152" y="185"/>
                    <a:pt x="152" y="186"/>
                  </a:cubicBezTo>
                  <a:cubicBezTo>
                    <a:pt x="150" y="183"/>
                    <a:pt x="144" y="185"/>
                    <a:pt x="139" y="191"/>
                  </a:cubicBezTo>
                  <a:cubicBezTo>
                    <a:pt x="139" y="192"/>
                    <a:pt x="139" y="192"/>
                    <a:pt x="139" y="192"/>
                  </a:cubicBezTo>
                  <a:cubicBezTo>
                    <a:pt x="137" y="193"/>
                    <a:pt x="137" y="193"/>
                    <a:pt x="137" y="193"/>
                  </a:cubicBezTo>
                  <a:lnTo>
                    <a:pt x="136" y="190"/>
                  </a:lnTo>
                  <a:close/>
                  <a:moveTo>
                    <a:pt x="236" y="238"/>
                  </a:moveTo>
                  <a:cubicBezTo>
                    <a:pt x="229" y="249"/>
                    <a:pt x="223" y="260"/>
                    <a:pt x="232" y="263"/>
                  </a:cubicBezTo>
                  <a:cubicBezTo>
                    <a:pt x="231" y="264"/>
                    <a:pt x="231" y="264"/>
                    <a:pt x="231" y="264"/>
                  </a:cubicBezTo>
                  <a:cubicBezTo>
                    <a:pt x="229" y="273"/>
                    <a:pt x="244" y="260"/>
                    <a:pt x="243" y="270"/>
                  </a:cubicBezTo>
                  <a:cubicBezTo>
                    <a:pt x="238" y="273"/>
                    <a:pt x="238" y="273"/>
                    <a:pt x="229" y="280"/>
                  </a:cubicBezTo>
                  <a:cubicBezTo>
                    <a:pt x="234" y="279"/>
                    <a:pt x="234" y="279"/>
                    <a:pt x="234" y="279"/>
                  </a:cubicBezTo>
                  <a:cubicBezTo>
                    <a:pt x="229" y="284"/>
                    <a:pt x="233" y="283"/>
                    <a:pt x="235" y="285"/>
                  </a:cubicBezTo>
                  <a:cubicBezTo>
                    <a:pt x="228" y="291"/>
                    <a:pt x="228" y="291"/>
                    <a:pt x="228" y="291"/>
                  </a:cubicBezTo>
                  <a:cubicBezTo>
                    <a:pt x="229" y="288"/>
                    <a:pt x="227" y="285"/>
                    <a:pt x="225" y="287"/>
                  </a:cubicBezTo>
                  <a:cubicBezTo>
                    <a:pt x="227" y="286"/>
                    <a:pt x="228" y="275"/>
                    <a:pt x="225" y="276"/>
                  </a:cubicBezTo>
                  <a:cubicBezTo>
                    <a:pt x="222" y="281"/>
                    <a:pt x="228" y="282"/>
                    <a:pt x="220" y="288"/>
                  </a:cubicBezTo>
                  <a:cubicBezTo>
                    <a:pt x="224" y="287"/>
                    <a:pt x="221" y="291"/>
                    <a:pt x="224" y="291"/>
                  </a:cubicBezTo>
                  <a:cubicBezTo>
                    <a:pt x="220" y="293"/>
                    <a:pt x="219" y="297"/>
                    <a:pt x="215" y="300"/>
                  </a:cubicBezTo>
                  <a:cubicBezTo>
                    <a:pt x="219" y="301"/>
                    <a:pt x="219" y="301"/>
                    <a:pt x="219" y="301"/>
                  </a:cubicBezTo>
                  <a:cubicBezTo>
                    <a:pt x="218" y="302"/>
                    <a:pt x="212" y="301"/>
                    <a:pt x="210" y="308"/>
                  </a:cubicBezTo>
                  <a:cubicBezTo>
                    <a:pt x="213" y="307"/>
                    <a:pt x="215" y="312"/>
                    <a:pt x="218" y="307"/>
                  </a:cubicBezTo>
                  <a:cubicBezTo>
                    <a:pt x="217" y="309"/>
                    <a:pt x="217" y="309"/>
                    <a:pt x="217" y="309"/>
                  </a:cubicBezTo>
                  <a:cubicBezTo>
                    <a:pt x="219" y="312"/>
                    <a:pt x="224" y="302"/>
                    <a:pt x="225" y="308"/>
                  </a:cubicBezTo>
                  <a:cubicBezTo>
                    <a:pt x="226" y="305"/>
                    <a:pt x="227" y="303"/>
                    <a:pt x="226" y="303"/>
                  </a:cubicBezTo>
                  <a:cubicBezTo>
                    <a:pt x="224" y="303"/>
                    <a:pt x="221" y="306"/>
                    <a:pt x="219" y="306"/>
                  </a:cubicBezTo>
                  <a:cubicBezTo>
                    <a:pt x="221" y="301"/>
                    <a:pt x="221" y="308"/>
                    <a:pt x="224" y="300"/>
                  </a:cubicBezTo>
                  <a:cubicBezTo>
                    <a:pt x="226" y="296"/>
                    <a:pt x="217" y="300"/>
                    <a:pt x="224" y="293"/>
                  </a:cubicBezTo>
                  <a:cubicBezTo>
                    <a:pt x="226" y="296"/>
                    <a:pt x="226" y="296"/>
                    <a:pt x="226" y="296"/>
                  </a:cubicBezTo>
                  <a:cubicBezTo>
                    <a:pt x="230" y="291"/>
                    <a:pt x="231" y="292"/>
                    <a:pt x="234" y="288"/>
                  </a:cubicBezTo>
                  <a:cubicBezTo>
                    <a:pt x="237" y="287"/>
                    <a:pt x="234" y="294"/>
                    <a:pt x="239" y="290"/>
                  </a:cubicBezTo>
                  <a:cubicBezTo>
                    <a:pt x="242" y="288"/>
                    <a:pt x="245" y="281"/>
                    <a:pt x="245" y="285"/>
                  </a:cubicBezTo>
                  <a:cubicBezTo>
                    <a:pt x="242" y="294"/>
                    <a:pt x="249" y="296"/>
                    <a:pt x="252" y="297"/>
                  </a:cubicBezTo>
                  <a:cubicBezTo>
                    <a:pt x="256" y="295"/>
                    <a:pt x="256" y="295"/>
                    <a:pt x="256" y="295"/>
                  </a:cubicBezTo>
                  <a:cubicBezTo>
                    <a:pt x="258" y="291"/>
                    <a:pt x="252" y="293"/>
                    <a:pt x="256" y="289"/>
                  </a:cubicBezTo>
                  <a:cubicBezTo>
                    <a:pt x="260" y="290"/>
                    <a:pt x="260" y="290"/>
                    <a:pt x="260" y="290"/>
                  </a:cubicBezTo>
                  <a:cubicBezTo>
                    <a:pt x="258" y="292"/>
                    <a:pt x="258" y="292"/>
                    <a:pt x="258" y="292"/>
                  </a:cubicBezTo>
                  <a:cubicBezTo>
                    <a:pt x="259" y="293"/>
                    <a:pt x="261" y="291"/>
                    <a:pt x="263" y="291"/>
                  </a:cubicBezTo>
                  <a:cubicBezTo>
                    <a:pt x="259" y="294"/>
                    <a:pt x="258" y="291"/>
                    <a:pt x="255" y="297"/>
                  </a:cubicBezTo>
                  <a:cubicBezTo>
                    <a:pt x="256" y="299"/>
                    <a:pt x="254" y="301"/>
                    <a:pt x="256" y="301"/>
                  </a:cubicBezTo>
                  <a:cubicBezTo>
                    <a:pt x="256" y="301"/>
                    <a:pt x="255" y="301"/>
                    <a:pt x="255" y="302"/>
                  </a:cubicBezTo>
                  <a:cubicBezTo>
                    <a:pt x="256" y="306"/>
                    <a:pt x="262" y="298"/>
                    <a:pt x="263" y="296"/>
                  </a:cubicBezTo>
                  <a:cubicBezTo>
                    <a:pt x="271" y="291"/>
                    <a:pt x="265" y="288"/>
                    <a:pt x="269" y="283"/>
                  </a:cubicBezTo>
                  <a:cubicBezTo>
                    <a:pt x="279" y="285"/>
                    <a:pt x="279" y="285"/>
                    <a:pt x="279" y="285"/>
                  </a:cubicBezTo>
                  <a:cubicBezTo>
                    <a:pt x="277" y="286"/>
                    <a:pt x="275" y="287"/>
                    <a:pt x="274" y="290"/>
                  </a:cubicBezTo>
                  <a:cubicBezTo>
                    <a:pt x="274" y="294"/>
                    <a:pt x="271" y="294"/>
                    <a:pt x="274" y="296"/>
                  </a:cubicBezTo>
                  <a:cubicBezTo>
                    <a:pt x="279" y="288"/>
                    <a:pt x="281" y="293"/>
                    <a:pt x="286" y="290"/>
                  </a:cubicBezTo>
                  <a:cubicBezTo>
                    <a:pt x="285" y="294"/>
                    <a:pt x="284" y="294"/>
                    <a:pt x="282" y="293"/>
                  </a:cubicBezTo>
                  <a:cubicBezTo>
                    <a:pt x="279" y="298"/>
                    <a:pt x="283" y="298"/>
                    <a:pt x="284" y="299"/>
                  </a:cubicBezTo>
                  <a:cubicBezTo>
                    <a:pt x="285" y="298"/>
                    <a:pt x="287" y="298"/>
                    <a:pt x="288" y="297"/>
                  </a:cubicBezTo>
                  <a:cubicBezTo>
                    <a:pt x="289" y="294"/>
                    <a:pt x="291" y="291"/>
                    <a:pt x="294" y="290"/>
                  </a:cubicBezTo>
                  <a:cubicBezTo>
                    <a:pt x="295" y="289"/>
                    <a:pt x="295" y="289"/>
                    <a:pt x="295" y="289"/>
                  </a:cubicBezTo>
                  <a:cubicBezTo>
                    <a:pt x="293" y="286"/>
                    <a:pt x="292" y="278"/>
                    <a:pt x="287" y="282"/>
                  </a:cubicBezTo>
                  <a:cubicBezTo>
                    <a:pt x="289" y="280"/>
                    <a:pt x="289" y="280"/>
                    <a:pt x="289" y="280"/>
                  </a:cubicBezTo>
                  <a:cubicBezTo>
                    <a:pt x="288" y="274"/>
                    <a:pt x="276" y="284"/>
                    <a:pt x="281" y="274"/>
                  </a:cubicBezTo>
                  <a:cubicBezTo>
                    <a:pt x="283" y="271"/>
                    <a:pt x="281" y="273"/>
                    <a:pt x="284" y="268"/>
                  </a:cubicBezTo>
                  <a:cubicBezTo>
                    <a:pt x="279" y="270"/>
                    <a:pt x="279" y="270"/>
                    <a:pt x="279" y="270"/>
                  </a:cubicBezTo>
                  <a:cubicBezTo>
                    <a:pt x="281" y="268"/>
                    <a:pt x="281" y="268"/>
                    <a:pt x="281" y="268"/>
                  </a:cubicBezTo>
                  <a:cubicBezTo>
                    <a:pt x="276" y="267"/>
                    <a:pt x="276" y="267"/>
                    <a:pt x="276" y="267"/>
                  </a:cubicBezTo>
                  <a:cubicBezTo>
                    <a:pt x="277" y="266"/>
                    <a:pt x="277" y="266"/>
                    <a:pt x="277" y="266"/>
                  </a:cubicBezTo>
                  <a:cubicBezTo>
                    <a:pt x="265" y="275"/>
                    <a:pt x="265" y="275"/>
                    <a:pt x="265" y="275"/>
                  </a:cubicBezTo>
                  <a:cubicBezTo>
                    <a:pt x="263" y="277"/>
                    <a:pt x="263" y="278"/>
                    <a:pt x="261" y="279"/>
                  </a:cubicBezTo>
                  <a:cubicBezTo>
                    <a:pt x="260" y="280"/>
                    <a:pt x="259" y="279"/>
                    <a:pt x="259" y="279"/>
                  </a:cubicBezTo>
                  <a:cubicBezTo>
                    <a:pt x="259" y="279"/>
                    <a:pt x="259" y="279"/>
                    <a:pt x="259" y="279"/>
                  </a:cubicBezTo>
                  <a:cubicBezTo>
                    <a:pt x="259" y="279"/>
                    <a:pt x="259" y="279"/>
                    <a:pt x="259" y="279"/>
                  </a:cubicBezTo>
                  <a:cubicBezTo>
                    <a:pt x="258" y="278"/>
                    <a:pt x="260" y="274"/>
                    <a:pt x="260" y="272"/>
                  </a:cubicBezTo>
                  <a:cubicBezTo>
                    <a:pt x="264" y="274"/>
                    <a:pt x="264" y="274"/>
                    <a:pt x="264" y="274"/>
                  </a:cubicBezTo>
                  <a:cubicBezTo>
                    <a:pt x="267" y="270"/>
                    <a:pt x="269" y="266"/>
                    <a:pt x="269" y="262"/>
                  </a:cubicBezTo>
                  <a:cubicBezTo>
                    <a:pt x="270" y="262"/>
                    <a:pt x="272" y="259"/>
                    <a:pt x="272" y="258"/>
                  </a:cubicBezTo>
                  <a:cubicBezTo>
                    <a:pt x="271" y="259"/>
                    <a:pt x="268" y="259"/>
                    <a:pt x="266" y="263"/>
                  </a:cubicBezTo>
                  <a:cubicBezTo>
                    <a:pt x="262" y="262"/>
                    <a:pt x="264" y="248"/>
                    <a:pt x="253" y="251"/>
                  </a:cubicBezTo>
                  <a:cubicBezTo>
                    <a:pt x="260" y="250"/>
                    <a:pt x="254" y="244"/>
                    <a:pt x="259" y="246"/>
                  </a:cubicBezTo>
                  <a:cubicBezTo>
                    <a:pt x="261" y="237"/>
                    <a:pt x="252" y="250"/>
                    <a:pt x="250" y="247"/>
                  </a:cubicBezTo>
                  <a:cubicBezTo>
                    <a:pt x="252" y="244"/>
                    <a:pt x="252" y="248"/>
                    <a:pt x="255" y="244"/>
                  </a:cubicBezTo>
                  <a:cubicBezTo>
                    <a:pt x="252" y="238"/>
                    <a:pt x="240" y="248"/>
                    <a:pt x="237" y="243"/>
                  </a:cubicBezTo>
                  <a:cubicBezTo>
                    <a:pt x="240" y="238"/>
                    <a:pt x="240" y="238"/>
                    <a:pt x="240" y="238"/>
                  </a:cubicBezTo>
                  <a:lnTo>
                    <a:pt x="236" y="238"/>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63"/>
            <p:cNvSpPr>
              <a:spLocks/>
            </p:cNvSpPr>
            <p:nvPr/>
          </p:nvSpPr>
          <p:spPr bwMode="auto">
            <a:xfrm>
              <a:off x="4471" y="1294"/>
              <a:ext cx="129" cy="113"/>
            </a:xfrm>
            <a:custGeom>
              <a:avLst/>
              <a:gdLst>
                <a:gd name="T0" fmla="*/ 37 w 57"/>
                <a:gd name="T1" fmla="*/ 35 h 50"/>
                <a:gd name="T2" fmla="*/ 38 w 57"/>
                <a:gd name="T3" fmla="*/ 40 h 50"/>
                <a:gd name="T4" fmla="*/ 34 w 57"/>
                <a:gd name="T5" fmla="*/ 43 h 50"/>
                <a:gd name="T6" fmla="*/ 42 w 57"/>
                <a:gd name="T7" fmla="*/ 37 h 50"/>
                <a:gd name="T8" fmla="*/ 28 w 57"/>
                <a:gd name="T9" fmla="*/ 47 h 50"/>
                <a:gd name="T10" fmla="*/ 37 w 57"/>
                <a:gd name="T11" fmla="*/ 48 h 50"/>
                <a:gd name="T12" fmla="*/ 39 w 57"/>
                <a:gd name="T13" fmla="*/ 43 h 50"/>
                <a:gd name="T14" fmla="*/ 47 w 57"/>
                <a:gd name="T15" fmla="*/ 44 h 50"/>
                <a:gd name="T16" fmla="*/ 53 w 57"/>
                <a:gd name="T17" fmla="*/ 38 h 50"/>
                <a:gd name="T18" fmla="*/ 54 w 57"/>
                <a:gd name="T19" fmla="*/ 37 h 50"/>
                <a:gd name="T20" fmla="*/ 55 w 57"/>
                <a:gd name="T21" fmla="*/ 37 h 50"/>
                <a:gd name="T22" fmla="*/ 55 w 57"/>
                <a:gd name="T23" fmla="*/ 37 h 50"/>
                <a:gd name="T24" fmla="*/ 57 w 57"/>
                <a:gd name="T25" fmla="*/ 34 h 50"/>
                <a:gd name="T26" fmla="*/ 56 w 57"/>
                <a:gd name="T27" fmla="*/ 28 h 50"/>
                <a:gd name="T28" fmla="*/ 47 w 57"/>
                <a:gd name="T29" fmla="*/ 28 h 50"/>
                <a:gd name="T30" fmla="*/ 45 w 57"/>
                <a:gd name="T31" fmla="*/ 28 h 50"/>
                <a:gd name="T32" fmla="*/ 44 w 57"/>
                <a:gd name="T33" fmla="*/ 27 h 50"/>
                <a:gd name="T34" fmla="*/ 49 w 57"/>
                <a:gd name="T35" fmla="*/ 24 h 50"/>
                <a:gd name="T36" fmla="*/ 43 w 57"/>
                <a:gd name="T37" fmla="*/ 26 h 50"/>
                <a:gd name="T38" fmla="*/ 38 w 57"/>
                <a:gd name="T39" fmla="*/ 21 h 50"/>
                <a:gd name="T40" fmla="*/ 39 w 57"/>
                <a:gd name="T41" fmla="*/ 19 h 50"/>
                <a:gd name="T42" fmla="*/ 37 w 57"/>
                <a:gd name="T43" fmla="*/ 20 h 50"/>
                <a:gd name="T44" fmla="*/ 17 w 57"/>
                <a:gd name="T45" fmla="*/ 0 h 50"/>
                <a:gd name="T46" fmla="*/ 16 w 57"/>
                <a:gd name="T47" fmla="*/ 6 h 50"/>
                <a:gd name="T48" fmla="*/ 11 w 57"/>
                <a:gd name="T49" fmla="*/ 13 h 50"/>
                <a:gd name="T50" fmla="*/ 9 w 57"/>
                <a:gd name="T51" fmla="*/ 11 h 50"/>
                <a:gd name="T52" fmla="*/ 1 w 57"/>
                <a:gd name="T53" fmla="*/ 19 h 50"/>
                <a:gd name="T54" fmla="*/ 14 w 57"/>
                <a:gd name="T55" fmla="*/ 18 h 50"/>
                <a:gd name="T56" fmla="*/ 9 w 57"/>
                <a:gd name="T57" fmla="*/ 24 h 50"/>
                <a:gd name="T58" fmla="*/ 8 w 57"/>
                <a:gd name="T59" fmla="*/ 24 h 50"/>
                <a:gd name="T60" fmla="*/ 13 w 57"/>
                <a:gd name="T61" fmla="*/ 27 h 50"/>
                <a:gd name="T62" fmla="*/ 8 w 57"/>
                <a:gd name="T63" fmla="*/ 31 h 50"/>
                <a:gd name="T64" fmla="*/ 17 w 57"/>
                <a:gd name="T65" fmla="*/ 32 h 50"/>
                <a:gd name="T66" fmla="*/ 17 w 57"/>
                <a:gd name="T67" fmla="*/ 33 h 50"/>
                <a:gd name="T68" fmla="*/ 26 w 57"/>
                <a:gd name="T69" fmla="*/ 36 h 50"/>
                <a:gd name="T70" fmla="*/ 19 w 57"/>
                <a:gd name="T71" fmla="*/ 39 h 50"/>
                <a:gd name="T72" fmla="*/ 25 w 57"/>
                <a:gd name="T73" fmla="*/ 39 h 50"/>
                <a:gd name="T74" fmla="*/ 19 w 57"/>
                <a:gd name="T75" fmla="*/ 44 h 50"/>
                <a:gd name="T76" fmla="*/ 32 w 57"/>
                <a:gd name="T77" fmla="*/ 41 h 50"/>
                <a:gd name="T78" fmla="*/ 37 w 57"/>
                <a:gd name="T7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50">
                  <a:moveTo>
                    <a:pt x="37" y="35"/>
                  </a:moveTo>
                  <a:cubicBezTo>
                    <a:pt x="40" y="33"/>
                    <a:pt x="41" y="37"/>
                    <a:pt x="38" y="40"/>
                  </a:cubicBezTo>
                  <a:cubicBezTo>
                    <a:pt x="37" y="40"/>
                    <a:pt x="34" y="40"/>
                    <a:pt x="34" y="43"/>
                  </a:cubicBezTo>
                  <a:cubicBezTo>
                    <a:pt x="42" y="37"/>
                    <a:pt x="42" y="37"/>
                    <a:pt x="42" y="37"/>
                  </a:cubicBezTo>
                  <a:cubicBezTo>
                    <a:pt x="40" y="44"/>
                    <a:pt x="31" y="45"/>
                    <a:pt x="28" y="47"/>
                  </a:cubicBezTo>
                  <a:cubicBezTo>
                    <a:pt x="29" y="50"/>
                    <a:pt x="35" y="46"/>
                    <a:pt x="37" y="48"/>
                  </a:cubicBezTo>
                  <a:cubicBezTo>
                    <a:pt x="37" y="47"/>
                    <a:pt x="38" y="45"/>
                    <a:pt x="39" y="43"/>
                  </a:cubicBezTo>
                  <a:cubicBezTo>
                    <a:pt x="44" y="38"/>
                    <a:pt x="45" y="42"/>
                    <a:pt x="47" y="44"/>
                  </a:cubicBezTo>
                  <a:cubicBezTo>
                    <a:pt x="48" y="40"/>
                    <a:pt x="50" y="39"/>
                    <a:pt x="53" y="38"/>
                  </a:cubicBezTo>
                  <a:cubicBezTo>
                    <a:pt x="53" y="38"/>
                    <a:pt x="54" y="38"/>
                    <a:pt x="54" y="37"/>
                  </a:cubicBezTo>
                  <a:cubicBezTo>
                    <a:pt x="55" y="37"/>
                    <a:pt x="55" y="37"/>
                    <a:pt x="55" y="37"/>
                  </a:cubicBezTo>
                  <a:cubicBezTo>
                    <a:pt x="55" y="37"/>
                    <a:pt x="55" y="37"/>
                    <a:pt x="55" y="37"/>
                  </a:cubicBezTo>
                  <a:cubicBezTo>
                    <a:pt x="55" y="36"/>
                    <a:pt x="56" y="35"/>
                    <a:pt x="57" y="34"/>
                  </a:cubicBezTo>
                  <a:cubicBezTo>
                    <a:pt x="54" y="34"/>
                    <a:pt x="57" y="29"/>
                    <a:pt x="56" y="28"/>
                  </a:cubicBezTo>
                  <a:cubicBezTo>
                    <a:pt x="49" y="37"/>
                    <a:pt x="51" y="27"/>
                    <a:pt x="47" y="28"/>
                  </a:cubicBezTo>
                  <a:cubicBezTo>
                    <a:pt x="45" y="28"/>
                    <a:pt x="45" y="28"/>
                    <a:pt x="45" y="28"/>
                  </a:cubicBezTo>
                  <a:cubicBezTo>
                    <a:pt x="44" y="27"/>
                    <a:pt x="44" y="27"/>
                    <a:pt x="44" y="27"/>
                  </a:cubicBezTo>
                  <a:cubicBezTo>
                    <a:pt x="45" y="26"/>
                    <a:pt x="46" y="25"/>
                    <a:pt x="49" y="24"/>
                  </a:cubicBezTo>
                  <a:cubicBezTo>
                    <a:pt x="47" y="25"/>
                    <a:pt x="45" y="23"/>
                    <a:pt x="43" y="26"/>
                  </a:cubicBezTo>
                  <a:cubicBezTo>
                    <a:pt x="38" y="21"/>
                    <a:pt x="38" y="21"/>
                    <a:pt x="38" y="21"/>
                  </a:cubicBezTo>
                  <a:cubicBezTo>
                    <a:pt x="38" y="20"/>
                    <a:pt x="38" y="20"/>
                    <a:pt x="39" y="19"/>
                  </a:cubicBezTo>
                  <a:cubicBezTo>
                    <a:pt x="38" y="20"/>
                    <a:pt x="38" y="20"/>
                    <a:pt x="37" y="20"/>
                  </a:cubicBezTo>
                  <a:cubicBezTo>
                    <a:pt x="30" y="14"/>
                    <a:pt x="23" y="7"/>
                    <a:pt x="17" y="0"/>
                  </a:cubicBezTo>
                  <a:cubicBezTo>
                    <a:pt x="17" y="2"/>
                    <a:pt x="16" y="5"/>
                    <a:pt x="16" y="6"/>
                  </a:cubicBezTo>
                  <a:cubicBezTo>
                    <a:pt x="9" y="10"/>
                    <a:pt x="17" y="9"/>
                    <a:pt x="11" y="13"/>
                  </a:cubicBezTo>
                  <a:cubicBezTo>
                    <a:pt x="8" y="15"/>
                    <a:pt x="8" y="13"/>
                    <a:pt x="9" y="11"/>
                  </a:cubicBezTo>
                  <a:cubicBezTo>
                    <a:pt x="6" y="13"/>
                    <a:pt x="4" y="16"/>
                    <a:pt x="1" y="19"/>
                  </a:cubicBezTo>
                  <a:cubicBezTo>
                    <a:pt x="0" y="25"/>
                    <a:pt x="13" y="14"/>
                    <a:pt x="14" y="18"/>
                  </a:cubicBezTo>
                  <a:cubicBezTo>
                    <a:pt x="10" y="21"/>
                    <a:pt x="7" y="23"/>
                    <a:pt x="9" y="24"/>
                  </a:cubicBezTo>
                  <a:cubicBezTo>
                    <a:pt x="8" y="24"/>
                    <a:pt x="8" y="24"/>
                    <a:pt x="8" y="24"/>
                  </a:cubicBezTo>
                  <a:cubicBezTo>
                    <a:pt x="14" y="24"/>
                    <a:pt x="3" y="33"/>
                    <a:pt x="13" y="27"/>
                  </a:cubicBezTo>
                  <a:cubicBezTo>
                    <a:pt x="8" y="31"/>
                    <a:pt x="8" y="31"/>
                    <a:pt x="8" y="31"/>
                  </a:cubicBezTo>
                  <a:cubicBezTo>
                    <a:pt x="13" y="29"/>
                    <a:pt x="15" y="31"/>
                    <a:pt x="17" y="32"/>
                  </a:cubicBezTo>
                  <a:cubicBezTo>
                    <a:pt x="17" y="33"/>
                    <a:pt x="17" y="33"/>
                    <a:pt x="17" y="33"/>
                  </a:cubicBezTo>
                  <a:cubicBezTo>
                    <a:pt x="25" y="32"/>
                    <a:pt x="20" y="34"/>
                    <a:pt x="26" y="36"/>
                  </a:cubicBezTo>
                  <a:cubicBezTo>
                    <a:pt x="19" y="39"/>
                    <a:pt x="19" y="39"/>
                    <a:pt x="19" y="39"/>
                  </a:cubicBezTo>
                  <a:cubicBezTo>
                    <a:pt x="18" y="43"/>
                    <a:pt x="24" y="38"/>
                    <a:pt x="25" y="39"/>
                  </a:cubicBezTo>
                  <a:cubicBezTo>
                    <a:pt x="24" y="40"/>
                    <a:pt x="21" y="44"/>
                    <a:pt x="19" y="44"/>
                  </a:cubicBezTo>
                  <a:cubicBezTo>
                    <a:pt x="32" y="41"/>
                    <a:pt x="32" y="41"/>
                    <a:pt x="32" y="41"/>
                  </a:cubicBezTo>
                  <a:cubicBezTo>
                    <a:pt x="37" y="39"/>
                    <a:pt x="35" y="37"/>
                    <a:pt x="37" y="3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64"/>
            <p:cNvSpPr>
              <a:spLocks/>
            </p:cNvSpPr>
            <p:nvPr/>
          </p:nvSpPr>
          <p:spPr bwMode="auto">
            <a:xfrm>
              <a:off x="4217" y="1528"/>
              <a:ext cx="86" cy="68"/>
            </a:xfrm>
            <a:custGeom>
              <a:avLst/>
              <a:gdLst>
                <a:gd name="T0" fmla="*/ 9 w 38"/>
                <a:gd name="T1" fmla="*/ 25 h 30"/>
                <a:gd name="T2" fmla="*/ 15 w 38"/>
                <a:gd name="T3" fmla="*/ 18 h 30"/>
                <a:gd name="T4" fmla="*/ 24 w 38"/>
                <a:gd name="T5" fmla="*/ 16 h 30"/>
                <a:gd name="T6" fmla="*/ 18 w 38"/>
                <a:gd name="T7" fmla="*/ 20 h 30"/>
                <a:gd name="T8" fmla="*/ 25 w 38"/>
                <a:gd name="T9" fmla="*/ 16 h 30"/>
                <a:gd name="T10" fmla="*/ 38 w 38"/>
                <a:gd name="T11" fmla="*/ 10 h 30"/>
                <a:gd name="T12" fmla="*/ 25 w 38"/>
                <a:gd name="T13" fmla="*/ 3 h 30"/>
                <a:gd name="T14" fmla="*/ 2 w 38"/>
                <a:gd name="T15" fmla="*/ 23 h 30"/>
                <a:gd name="T16" fmla="*/ 9 w 38"/>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9" y="25"/>
                  </a:moveTo>
                  <a:cubicBezTo>
                    <a:pt x="11" y="20"/>
                    <a:pt x="17" y="24"/>
                    <a:pt x="15" y="18"/>
                  </a:cubicBezTo>
                  <a:cubicBezTo>
                    <a:pt x="18" y="15"/>
                    <a:pt x="24" y="12"/>
                    <a:pt x="24" y="16"/>
                  </a:cubicBezTo>
                  <a:cubicBezTo>
                    <a:pt x="21" y="19"/>
                    <a:pt x="20" y="16"/>
                    <a:pt x="18" y="20"/>
                  </a:cubicBezTo>
                  <a:cubicBezTo>
                    <a:pt x="23" y="18"/>
                    <a:pt x="21" y="21"/>
                    <a:pt x="25" y="16"/>
                  </a:cubicBezTo>
                  <a:cubicBezTo>
                    <a:pt x="30" y="15"/>
                    <a:pt x="33" y="12"/>
                    <a:pt x="38" y="10"/>
                  </a:cubicBezTo>
                  <a:cubicBezTo>
                    <a:pt x="33" y="10"/>
                    <a:pt x="34" y="0"/>
                    <a:pt x="25" y="3"/>
                  </a:cubicBezTo>
                  <a:cubicBezTo>
                    <a:pt x="18" y="7"/>
                    <a:pt x="11" y="15"/>
                    <a:pt x="2" y="23"/>
                  </a:cubicBezTo>
                  <a:cubicBezTo>
                    <a:pt x="0" y="25"/>
                    <a:pt x="4" y="30"/>
                    <a:pt x="9" y="2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65"/>
            <p:cNvSpPr>
              <a:spLocks/>
            </p:cNvSpPr>
            <p:nvPr/>
          </p:nvSpPr>
          <p:spPr bwMode="auto">
            <a:xfrm>
              <a:off x="3163" y="1766"/>
              <a:ext cx="314" cy="97"/>
            </a:xfrm>
            <a:custGeom>
              <a:avLst/>
              <a:gdLst>
                <a:gd name="T0" fmla="*/ 52 w 138"/>
                <a:gd name="T1" fmla="*/ 17 h 43"/>
                <a:gd name="T2" fmla="*/ 49 w 138"/>
                <a:gd name="T3" fmla="*/ 9 h 43"/>
                <a:gd name="T4" fmla="*/ 39 w 138"/>
                <a:gd name="T5" fmla="*/ 13 h 43"/>
                <a:gd name="T6" fmla="*/ 51 w 138"/>
                <a:gd name="T7" fmla="*/ 22 h 43"/>
                <a:gd name="T8" fmla="*/ 35 w 138"/>
                <a:gd name="T9" fmla="*/ 26 h 43"/>
                <a:gd name="T10" fmla="*/ 42 w 138"/>
                <a:gd name="T11" fmla="*/ 17 h 43"/>
                <a:gd name="T12" fmla="*/ 35 w 138"/>
                <a:gd name="T13" fmla="*/ 21 h 43"/>
                <a:gd name="T14" fmla="*/ 11 w 138"/>
                <a:gd name="T15" fmla="*/ 18 h 43"/>
                <a:gd name="T16" fmla="*/ 1 w 138"/>
                <a:gd name="T17" fmla="*/ 24 h 43"/>
                <a:gd name="T18" fmla="*/ 12 w 138"/>
                <a:gd name="T19" fmla="*/ 33 h 43"/>
                <a:gd name="T20" fmla="*/ 11 w 138"/>
                <a:gd name="T21" fmla="*/ 30 h 43"/>
                <a:gd name="T22" fmla="*/ 17 w 138"/>
                <a:gd name="T23" fmla="*/ 32 h 43"/>
                <a:gd name="T24" fmla="*/ 21 w 138"/>
                <a:gd name="T25" fmla="*/ 26 h 43"/>
                <a:gd name="T26" fmla="*/ 26 w 138"/>
                <a:gd name="T27" fmla="*/ 28 h 43"/>
                <a:gd name="T28" fmla="*/ 23 w 138"/>
                <a:gd name="T29" fmla="*/ 29 h 43"/>
                <a:gd name="T30" fmla="*/ 36 w 138"/>
                <a:gd name="T31" fmla="*/ 29 h 43"/>
                <a:gd name="T32" fmla="*/ 34 w 138"/>
                <a:gd name="T33" fmla="*/ 31 h 43"/>
                <a:gd name="T34" fmla="*/ 51 w 138"/>
                <a:gd name="T35" fmla="*/ 26 h 43"/>
                <a:gd name="T36" fmla="*/ 46 w 138"/>
                <a:gd name="T37" fmla="*/ 32 h 43"/>
                <a:gd name="T38" fmla="*/ 73 w 138"/>
                <a:gd name="T39" fmla="*/ 33 h 43"/>
                <a:gd name="T40" fmla="*/ 72 w 138"/>
                <a:gd name="T41" fmla="*/ 30 h 43"/>
                <a:gd name="T42" fmla="*/ 78 w 138"/>
                <a:gd name="T43" fmla="*/ 37 h 43"/>
                <a:gd name="T44" fmla="*/ 104 w 138"/>
                <a:gd name="T45" fmla="*/ 37 h 43"/>
                <a:gd name="T46" fmla="*/ 138 w 138"/>
                <a:gd name="T47" fmla="*/ 11 h 43"/>
                <a:gd name="T48" fmla="*/ 134 w 138"/>
                <a:gd name="T49" fmla="*/ 12 h 43"/>
                <a:gd name="T50" fmla="*/ 136 w 138"/>
                <a:gd name="T51" fmla="*/ 3 h 43"/>
                <a:gd name="T52" fmla="*/ 125 w 138"/>
                <a:gd name="T53" fmla="*/ 9 h 43"/>
                <a:gd name="T54" fmla="*/ 122 w 138"/>
                <a:gd name="T55" fmla="*/ 0 h 43"/>
                <a:gd name="T56" fmla="*/ 74 w 138"/>
                <a:gd name="T57" fmla="*/ 22 h 43"/>
                <a:gd name="T58" fmla="*/ 54 w 138"/>
                <a:gd name="T59" fmla="*/ 16 h 43"/>
                <a:gd name="T60" fmla="*/ 67 w 138"/>
                <a:gd name="T61" fmla="*/ 11 h 43"/>
                <a:gd name="T62" fmla="*/ 55 w 138"/>
                <a:gd name="T63" fmla="*/ 9 h 43"/>
                <a:gd name="T64" fmla="*/ 52 w 138"/>
                <a:gd name="T6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43">
                  <a:moveTo>
                    <a:pt x="52" y="17"/>
                  </a:moveTo>
                  <a:cubicBezTo>
                    <a:pt x="35" y="16"/>
                    <a:pt x="57" y="11"/>
                    <a:pt x="49" y="9"/>
                  </a:cubicBezTo>
                  <a:cubicBezTo>
                    <a:pt x="44" y="9"/>
                    <a:pt x="42" y="12"/>
                    <a:pt x="39" y="13"/>
                  </a:cubicBezTo>
                  <a:cubicBezTo>
                    <a:pt x="53" y="11"/>
                    <a:pt x="36" y="23"/>
                    <a:pt x="51" y="22"/>
                  </a:cubicBezTo>
                  <a:cubicBezTo>
                    <a:pt x="48" y="28"/>
                    <a:pt x="40" y="28"/>
                    <a:pt x="35" y="26"/>
                  </a:cubicBezTo>
                  <a:cubicBezTo>
                    <a:pt x="31" y="20"/>
                    <a:pt x="40" y="22"/>
                    <a:pt x="42" y="17"/>
                  </a:cubicBezTo>
                  <a:cubicBezTo>
                    <a:pt x="36" y="17"/>
                    <a:pt x="37" y="18"/>
                    <a:pt x="35" y="21"/>
                  </a:cubicBezTo>
                  <a:cubicBezTo>
                    <a:pt x="26" y="19"/>
                    <a:pt x="16" y="26"/>
                    <a:pt x="11" y="18"/>
                  </a:cubicBezTo>
                  <a:cubicBezTo>
                    <a:pt x="5" y="19"/>
                    <a:pt x="5" y="21"/>
                    <a:pt x="1" y="24"/>
                  </a:cubicBezTo>
                  <a:cubicBezTo>
                    <a:pt x="0" y="30"/>
                    <a:pt x="10" y="28"/>
                    <a:pt x="12" y="33"/>
                  </a:cubicBezTo>
                  <a:cubicBezTo>
                    <a:pt x="12" y="32"/>
                    <a:pt x="11" y="31"/>
                    <a:pt x="11" y="30"/>
                  </a:cubicBezTo>
                  <a:cubicBezTo>
                    <a:pt x="17" y="32"/>
                    <a:pt x="17" y="32"/>
                    <a:pt x="17" y="32"/>
                  </a:cubicBezTo>
                  <a:cubicBezTo>
                    <a:pt x="12" y="29"/>
                    <a:pt x="18" y="26"/>
                    <a:pt x="21" y="26"/>
                  </a:cubicBezTo>
                  <a:cubicBezTo>
                    <a:pt x="23" y="26"/>
                    <a:pt x="27" y="26"/>
                    <a:pt x="26" y="28"/>
                  </a:cubicBezTo>
                  <a:cubicBezTo>
                    <a:pt x="23" y="29"/>
                    <a:pt x="23" y="29"/>
                    <a:pt x="23" y="29"/>
                  </a:cubicBezTo>
                  <a:cubicBezTo>
                    <a:pt x="27" y="31"/>
                    <a:pt x="32" y="25"/>
                    <a:pt x="36" y="29"/>
                  </a:cubicBezTo>
                  <a:cubicBezTo>
                    <a:pt x="36" y="30"/>
                    <a:pt x="34" y="31"/>
                    <a:pt x="34" y="31"/>
                  </a:cubicBezTo>
                  <a:cubicBezTo>
                    <a:pt x="39" y="28"/>
                    <a:pt x="44" y="29"/>
                    <a:pt x="51" y="26"/>
                  </a:cubicBezTo>
                  <a:cubicBezTo>
                    <a:pt x="46" y="32"/>
                    <a:pt x="46" y="32"/>
                    <a:pt x="46" y="32"/>
                  </a:cubicBezTo>
                  <a:cubicBezTo>
                    <a:pt x="52" y="26"/>
                    <a:pt x="65" y="29"/>
                    <a:pt x="73" y="33"/>
                  </a:cubicBezTo>
                  <a:cubicBezTo>
                    <a:pt x="72" y="32"/>
                    <a:pt x="71" y="31"/>
                    <a:pt x="72" y="30"/>
                  </a:cubicBezTo>
                  <a:cubicBezTo>
                    <a:pt x="77" y="29"/>
                    <a:pt x="80" y="34"/>
                    <a:pt x="78" y="37"/>
                  </a:cubicBezTo>
                  <a:cubicBezTo>
                    <a:pt x="83" y="32"/>
                    <a:pt x="96" y="43"/>
                    <a:pt x="104" y="37"/>
                  </a:cubicBezTo>
                  <a:cubicBezTo>
                    <a:pt x="138" y="11"/>
                    <a:pt x="138" y="11"/>
                    <a:pt x="138" y="11"/>
                  </a:cubicBezTo>
                  <a:cubicBezTo>
                    <a:pt x="137" y="12"/>
                    <a:pt x="136" y="12"/>
                    <a:pt x="134" y="12"/>
                  </a:cubicBezTo>
                  <a:cubicBezTo>
                    <a:pt x="132" y="7"/>
                    <a:pt x="130" y="8"/>
                    <a:pt x="136" y="3"/>
                  </a:cubicBezTo>
                  <a:cubicBezTo>
                    <a:pt x="131" y="6"/>
                    <a:pt x="132" y="10"/>
                    <a:pt x="125" y="9"/>
                  </a:cubicBezTo>
                  <a:cubicBezTo>
                    <a:pt x="128" y="7"/>
                    <a:pt x="129" y="1"/>
                    <a:pt x="122" y="0"/>
                  </a:cubicBezTo>
                  <a:cubicBezTo>
                    <a:pt x="104" y="3"/>
                    <a:pt x="91" y="16"/>
                    <a:pt x="74" y="22"/>
                  </a:cubicBezTo>
                  <a:cubicBezTo>
                    <a:pt x="74" y="18"/>
                    <a:pt x="60" y="18"/>
                    <a:pt x="54" y="16"/>
                  </a:cubicBezTo>
                  <a:cubicBezTo>
                    <a:pt x="57" y="12"/>
                    <a:pt x="62" y="11"/>
                    <a:pt x="67" y="11"/>
                  </a:cubicBezTo>
                  <a:cubicBezTo>
                    <a:pt x="64" y="10"/>
                    <a:pt x="59" y="10"/>
                    <a:pt x="55" y="9"/>
                  </a:cubicBezTo>
                  <a:lnTo>
                    <a:pt x="52" y="17"/>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66"/>
            <p:cNvSpPr>
              <a:spLocks/>
            </p:cNvSpPr>
            <p:nvPr/>
          </p:nvSpPr>
          <p:spPr bwMode="auto">
            <a:xfrm>
              <a:off x="3456" y="1880"/>
              <a:ext cx="175" cy="63"/>
            </a:xfrm>
            <a:custGeom>
              <a:avLst/>
              <a:gdLst>
                <a:gd name="T0" fmla="*/ 77 w 77"/>
                <a:gd name="T1" fmla="*/ 21 h 28"/>
                <a:gd name="T2" fmla="*/ 73 w 77"/>
                <a:gd name="T3" fmla="*/ 28 h 28"/>
                <a:gd name="T4" fmla="*/ 63 w 77"/>
                <a:gd name="T5" fmla="*/ 28 h 28"/>
                <a:gd name="T6" fmla="*/ 55 w 77"/>
                <a:gd name="T7" fmla="*/ 27 h 28"/>
                <a:gd name="T8" fmla="*/ 39 w 77"/>
                <a:gd name="T9" fmla="*/ 24 h 28"/>
                <a:gd name="T10" fmla="*/ 41 w 77"/>
                <a:gd name="T11" fmla="*/ 22 h 28"/>
                <a:gd name="T12" fmla="*/ 12 w 77"/>
                <a:gd name="T13" fmla="*/ 22 h 28"/>
                <a:gd name="T14" fmla="*/ 5 w 77"/>
                <a:gd name="T15" fmla="*/ 16 h 28"/>
                <a:gd name="T16" fmla="*/ 0 w 77"/>
                <a:gd name="T17" fmla="*/ 17 h 28"/>
                <a:gd name="T18" fmla="*/ 4 w 77"/>
                <a:gd name="T19" fmla="*/ 15 h 28"/>
                <a:gd name="T20" fmla="*/ 2 w 77"/>
                <a:gd name="T21" fmla="*/ 14 h 28"/>
                <a:gd name="T22" fmla="*/ 11 w 77"/>
                <a:gd name="T23" fmla="*/ 7 h 28"/>
                <a:gd name="T24" fmla="*/ 5 w 77"/>
                <a:gd name="T25" fmla="*/ 14 h 28"/>
                <a:gd name="T26" fmla="*/ 9 w 77"/>
                <a:gd name="T27" fmla="*/ 11 h 28"/>
                <a:gd name="T28" fmla="*/ 12 w 77"/>
                <a:gd name="T29" fmla="*/ 14 h 28"/>
                <a:gd name="T30" fmla="*/ 22 w 77"/>
                <a:gd name="T31" fmla="*/ 13 h 28"/>
                <a:gd name="T32" fmla="*/ 26 w 77"/>
                <a:gd name="T33" fmla="*/ 18 h 28"/>
                <a:gd name="T34" fmla="*/ 30 w 77"/>
                <a:gd name="T35" fmla="*/ 12 h 28"/>
                <a:gd name="T36" fmla="*/ 38 w 77"/>
                <a:gd name="T37" fmla="*/ 14 h 28"/>
                <a:gd name="T38" fmla="*/ 53 w 77"/>
                <a:gd name="T39" fmla="*/ 0 h 28"/>
                <a:gd name="T40" fmla="*/ 63 w 77"/>
                <a:gd name="T41" fmla="*/ 13 h 28"/>
                <a:gd name="T42" fmla="*/ 45 w 77"/>
                <a:gd name="T43" fmla="*/ 13 h 28"/>
                <a:gd name="T44" fmla="*/ 38 w 77"/>
                <a:gd name="T45" fmla="*/ 19 h 28"/>
                <a:gd name="T46" fmla="*/ 53 w 77"/>
                <a:gd name="T47" fmla="*/ 19 h 28"/>
                <a:gd name="T48" fmla="*/ 51 w 77"/>
                <a:gd name="T49" fmla="*/ 20 h 28"/>
                <a:gd name="T50" fmla="*/ 59 w 77"/>
                <a:gd name="T51" fmla="*/ 18 h 28"/>
                <a:gd name="T52" fmla="*/ 68 w 77"/>
                <a:gd name="T53" fmla="*/ 18 h 28"/>
                <a:gd name="T54" fmla="*/ 71 w 77"/>
                <a:gd name="T55" fmla="*/ 21 h 28"/>
                <a:gd name="T56" fmla="*/ 77 w 77"/>
                <a:gd name="T5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28">
                  <a:moveTo>
                    <a:pt x="77" y="21"/>
                  </a:moveTo>
                  <a:cubicBezTo>
                    <a:pt x="73" y="28"/>
                    <a:pt x="73" y="28"/>
                    <a:pt x="73" y="28"/>
                  </a:cubicBezTo>
                  <a:cubicBezTo>
                    <a:pt x="69" y="28"/>
                    <a:pt x="66" y="28"/>
                    <a:pt x="63" y="28"/>
                  </a:cubicBezTo>
                  <a:cubicBezTo>
                    <a:pt x="60" y="27"/>
                    <a:pt x="57" y="27"/>
                    <a:pt x="55" y="27"/>
                  </a:cubicBezTo>
                  <a:cubicBezTo>
                    <a:pt x="50" y="26"/>
                    <a:pt x="45" y="25"/>
                    <a:pt x="39" y="24"/>
                  </a:cubicBezTo>
                  <a:cubicBezTo>
                    <a:pt x="38" y="23"/>
                    <a:pt x="40" y="23"/>
                    <a:pt x="41" y="22"/>
                  </a:cubicBezTo>
                  <a:cubicBezTo>
                    <a:pt x="32" y="22"/>
                    <a:pt x="19" y="19"/>
                    <a:pt x="12" y="22"/>
                  </a:cubicBezTo>
                  <a:cubicBezTo>
                    <a:pt x="9" y="21"/>
                    <a:pt x="2" y="18"/>
                    <a:pt x="5" y="16"/>
                  </a:cubicBezTo>
                  <a:cubicBezTo>
                    <a:pt x="3" y="17"/>
                    <a:pt x="2" y="17"/>
                    <a:pt x="0" y="17"/>
                  </a:cubicBezTo>
                  <a:cubicBezTo>
                    <a:pt x="0" y="14"/>
                    <a:pt x="4" y="17"/>
                    <a:pt x="4" y="15"/>
                  </a:cubicBezTo>
                  <a:cubicBezTo>
                    <a:pt x="3" y="14"/>
                    <a:pt x="3" y="14"/>
                    <a:pt x="2" y="14"/>
                  </a:cubicBezTo>
                  <a:cubicBezTo>
                    <a:pt x="5" y="12"/>
                    <a:pt x="1" y="5"/>
                    <a:pt x="11" y="7"/>
                  </a:cubicBezTo>
                  <a:cubicBezTo>
                    <a:pt x="14" y="13"/>
                    <a:pt x="4" y="7"/>
                    <a:pt x="5" y="14"/>
                  </a:cubicBezTo>
                  <a:cubicBezTo>
                    <a:pt x="9" y="14"/>
                    <a:pt x="9" y="11"/>
                    <a:pt x="9" y="11"/>
                  </a:cubicBezTo>
                  <a:cubicBezTo>
                    <a:pt x="13" y="11"/>
                    <a:pt x="13" y="13"/>
                    <a:pt x="12" y="14"/>
                  </a:cubicBezTo>
                  <a:cubicBezTo>
                    <a:pt x="14" y="12"/>
                    <a:pt x="19" y="16"/>
                    <a:pt x="22" y="13"/>
                  </a:cubicBezTo>
                  <a:cubicBezTo>
                    <a:pt x="30" y="13"/>
                    <a:pt x="21" y="18"/>
                    <a:pt x="26" y="18"/>
                  </a:cubicBezTo>
                  <a:cubicBezTo>
                    <a:pt x="30" y="12"/>
                    <a:pt x="30" y="12"/>
                    <a:pt x="30" y="12"/>
                  </a:cubicBezTo>
                  <a:cubicBezTo>
                    <a:pt x="38" y="14"/>
                    <a:pt x="38" y="14"/>
                    <a:pt x="38" y="14"/>
                  </a:cubicBezTo>
                  <a:cubicBezTo>
                    <a:pt x="51" y="14"/>
                    <a:pt x="38" y="3"/>
                    <a:pt x="53" y="0"/>
                  </a:cubicBezTo>
                  <a:cubicBezTo>
                    <a:pt x="51" y="4"/>
                    <a:pt x="56" y="10"/>
                    <a:pt x="63" y="13"/>
                  </a:cubicBezTo>
                  <a:cubicBezTo>
                    <a:pt x="59" y="12"/>
                    <a:pt x="50" y="16"/>
                    <a:pt x="45" y="13"/>
                  </a:cubicBezTo>
                  <a:cubicBezTo>
                    <a:pt x="52" y="19"/>
                    <a:pt x="35" y="13"/>
                    <a:pt x="38" y="19"/>
                  </a:cubicBezTo>
                  <a:cubicBezTo>
                    <a:pt x="42" y="17"/>
                    <a:pt x="48" y="17"/>
                    <a:pt x="53" y="19"/>
                  </a:cubicBezTo>
                  <a:cubicBezTo>
                    <a:pt x="51" y="20"/>
                    <a:pt x="51" y="20"/>
                    <a:pt x="51" y="20"/>
                  </a:cubicBezTo>
                  <a:cubicBezTo>
                    <a:pt x="54" y="20"/>
                    <a:pt x="56" y="19"/>
                    <a:pt x="59" y="18"/>
                  </a:cubicBezTo>
                  <a:cubicBezTo>
                    <a:pt x="62" y="17"/>
                    <a:pt x="65" y="16"/>
                    <a:pt x="68" y="18"/>
                  </a:cubicBezTo>
                  <a:cubicBezTo>
                    <a:pt x="72" y="18"/>
                    <a:pt x="71" y="20"/>
                    <a:pt x="71" y="21"/>
                  </a:cubicBezTo>
                  <a:cubicBezTo>
                    <a:pt x="74" y="21"/>
                    <a:pt x="77" y="19"/>
                    <a:pt x="77" y="2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67"/>
            <p:cNvSpPr>
              <a:spLocks noEditPoints="1"/>
            </p:cNvSpPr>
            <p:nvPr/>
          </p:nvSpPr>
          <p:spPr bwMode="auto">
            <a:xfrm>
              <a:off x="2245" y="1530"/>
              <a:ext cx="2124" cy="645"/>
            </a:xfrm>
            <a:custGeom>
              <a:avLst/>
              <a:gdLst>
                <a:gd name="T0" fmla="*/ 461 w 936"/>
                <a:gd name="T1" fmla="*/ 77 h 284"/>
                <a:gd name="T2" fmla="*/ 335 w 936"/>
                <a:gd name="T3" fmla="*/ 62 h 284"/>
                <a:gd name="T4" fmla="*/ 250 w 936"/>
                <a:gd name="T5" fmla="*/ 48 h 284"/>
                <a:gd name="T6" fmla="*/ 54 w 936"/>
                <a:gd name="T7" fmla="*/ 44 h 284"/>
                <a:gd name="T8" fmla="*/ 52 w 936"/>
                <a:gd name="T9" fmla="*/ 23 h 284"/>
                <a:gd name="T10" fmla="*/ 175 w 936"/>
                <a:gd name="T11" fmla="*/ 27 h 284"/>
                <a:gd name="T12" fmla="*/ 276 w 936"/>
                <a:gd name="T13" fmla="*/ 20 h 284"/>
                <a:gd name="T14" fmla="*/ 341 w 936"/>
                <a:gd name="T15" fmla="*/ 31 h 284"/>
                <a:gd name="T16" fmla="*/ 510 w 936"/>
                <a:gd name="T17" fmla="*/ 33 h 284"/>
                <a:gd name="T18" fmla="*/ 517 w 936"/>
                <a:gd name="T19" fmla="*/ 14 h 284"/>
                <a:gd name="T20" fmla="*/ 474 w 936"/>
                <a:gd name="T21" fmla="*/ 14 h 284"/>
                <a:gd name="T22" fmla="*/ 552 w 936"/>
                <a:gd name="T23" fmla="*/ 21 h 284"/>
                <a:gd name="T24" fmla="*/ 586 w 936"/>
                <a:gd name="T25" fmla="*/ 32 h 284"/>
                <a:gd name="T26" fmla="*/ 643 w 936"/>
                <a:gd name="T27" fmla="*/ 28 h 284"/>
                <a:gd name="T28" fmla="*/ 617 w 936"/>
                <a:gd name="T29" fmla="*/ 17 h 284"/>
                <a:gd name="T30" fmla="*/ 734 w 936"/>
                <a:gd name="T31" fmla="*/ 37 h 284"/>
                <a:gd name="T32" fmla="*/ 690 w 936"/>
                <a:gd name="T33" fmla="*/ 57 h 284"/>
                <a:gd name="T34" fmla="*/ 760 w 936"/>
                <a:gd name="T35" fmla="*/ 54 h 284"/>
                <a:gd name="T36" fmla="*/ 810 w 936"/>
                <a:gd name="T37" fmla="*/ 45 h 284"/>
                <a:gd name="T38" fmla="*/ 809 w 936"/>
                <a:gd name="T39" fmla="*/ 56 h 284"/>
                <a:gd name="T40" fmla="*/ 854 w 936"/>
                <a:gd name="T41" fmla="*/ 58 h 284"/>
                <a:gd name="T42" fmla="*/ 822 w 936"/>
                <a:gd name="T43" fmla="*/ 74 h 284"/>
                <a:gd name="T44" fmla="*/ 894 w 936"/>
                <a:gd name="T45" fmla="*/ 92 h 284"/>
                <a:gd name="T46" fmla="*/ 894 w 936"/>
                <a:gd name="T47" fmla="*/ 184 h 284"/>
                <a:gd name="T48" fmla="*/ 865 w 936"/>
                <a:gd name="T49" fmla="*/ 179 h 284"/>
                <a:gd name="T50" fmla="*/ 825 w 936"/>
                <a:gd name="T51" fmla="*/ 212 h 284"/>
                <a:gd name="T52" fmla="*/ 782 w 936"/>
                <a:gd name="T53" fmla="*/ 222 h 284"/>
                <a:gd name="T54" fmla="*/ 739 w 936"/>
                <a:gd name="T55" fmla="*/ 230 h 284"/>
                <a:gd name="T56" fmla="*/ 727 w 936"/>
                <a:gd name="T57" fmla="*/ 226 h 284"/>
                <a:gd name="T58" fmla="*/ 729 w 936"/>
                <a:gd name="T59" fmla="*/ 224 h 284"/>
                <a:gd name="T60" fmla="*/ 739 w 936"/>
                <a:gd name="T61" fmla="*/ 230 h 284"/>
                <a:gd name="T62" fmla="*/ 728 w 936"/>
                <a:gd name="T63" fmla="*/ 226 h 284"/>
                <a:gd name="T64" fmla="*/ 729 w 936"/>
                <a:gd name="T65" fmla="*/ 226 h 284"/>
                <a:gd name="T66" fmla="*/ 729 w 936"/>
                <a:gd name="T67" fmla="*/ 226 h 284"/>
                <a:gd name="T68" fmla="*/ 729 w 936"/>
                <a:gd name="T69" fmla="*/ 226 h 284"/>
                <a:gd name="T70" fmla="*/ 746 w 936"/>
                <a:gd name="T71" fmla="*/ 211 h 284"/>
                <a:gd name="T72" fmla="*/ 757 w 936"/>
                <a:gd name="T73" fmla="*/ 208 h 284"/>
                <a:gd name="T74" fmla="*/ 796 w 936"/>
                <a:gd name="T75" fmla="*/ 226 h 284"/>
                <a:gd name="T76" fmla="*/ 766 w 936"/>
                <a:gd name="T77" fmla="*/ 247 h 284"/>
                <a:gd name="T78" fmla="*/ 785 w 936"/>
                <a:gd name="T79" fmla="*/ 260 h 284"/>
                <a:gd name="T80" fmla="*/ 780 w 936"/>
                <a:gd name="T81" fmla="*/ 276 h 284"/>
                <a:gd name="T82" fmla="*/ 709 w 936"/>
                <a:gd name="T83" fmla="*/ 278 h 284"/>
                <a:gd name="T84" fmla="*/ 681 w 936"/>
                <a:gd name="T85" fmla="*/ 221 h 284"/>
                <a:gd name="T86" fmla="*/ 683 w 936"/>
                <a:gd name="T87" fmla="*/ 199 h 284"/>
                <a:gd name="T88" fmla="*/ 733 w 936"/>
                <a:gd name="T89" fmla="*/ 157 h 284"/>
                <a:gd name="T90" fmla="*/ 830 w 936"/>
                <a:gd name="T91" fmla="*/ 124 h 284"/>
                <a:gd name="T92" fmla="*/ 815 w 936"/>
                <a:gd name="T93" fmla="*/ 142 h 284"/>
                <a:gd name="T94" fmla="*/ 757 w 936"/>
                <a:gd name="T95" fmla="*/ 125 h 284"/>
                <a:gd name="T96" fmla="*/ 722 w 936"/>
                <a:gd name="T97" fmla="*/ 121 h 284"/>
                <a:gd name="T98" fmla="*/ 624 w 936"/>
                <a:gd name="T99" fmla="*/ 117 h 284"/>
                <a:gd name="T100" fmla="*/ 571 w 936"/>
                <a:gd name="T101" fmla="*/ 124 h 284"/>
                <a:gd name="T102" fmla="*/ 519 w 936"/>
                <a:gd name="T103" fmla="*/ 81 h 284"/>
                <a:gd name="T104" fmla="*/ 779 w 936"/>
                <a:gd name="T105" fmla="*/ 184 h 284"/>
                <a:gd name="T106" fmla="*/ 762 w 936"/>
                <a:gd name="T107" fmla="*/ 175 h 284"/>
                <a:gd name="T108" fmla="*/ 755 w 936"/>
                <a:gd name="T109" fmla="*/ 194 h 284"/>
                <a:gd name="T110" fmla="*/ 796 w 936"/>
                <a:gd name="T111" fmla="*/ 118 h 284"/>
                <a:gd name="T112" fmla="*/ 795 w 936"/>
                <a:gd name="T113" fmla="*/ 128 h 284"/>
                <a:gd name="T114" fmla="*/ 811 w 936"/>
                <a:gd name="T115" fmla="*/ 119 h 284"/>
                <a:gd name="T116" fmla="*/ 859 w 936"/>
                <a:gd name="T117" fmla="*/ 146 h 284"/>
                <a:gd name="T118" fmla="*/ 823 w 936"/>
                <a:gd name="T119" fmla="*/ 159 h 284"/>
                <a:gd name="T120" fmla="*/ 869 w 936"/>
                <a:gd name="T121" fmla="*/ 123 h 284"/>
                <a:gd name="T122" fmla="*/ 803 w 936"/>
                <a:gd name="T123" fmla="*/ 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284">
                  <a:moveTo>
                    <a:pt x="508" y="78"/>
                  </a:moveTo>
                  <a:cubicBezTo>
                    <a:pt x="508" y="78"/>
                    <a:pt x="507" y="78"/>
                    <a:pt x="506" y="79"/>
                  </a:cubicBezTo>
                  <a:cubicBezTo>
                    <a:pt x="507" y="78"/>
                    <a:pt x="507" y="78"/>
                    <a:pt x="507" y="78"/>
                  </a:cubicBezTo>
                  <a:cubicBezTo>
                    <a:pt x="503" y="76"/>
                    <a:pt x="503" y="76"/>
                    <a:pt x="503" y="76"/>
                  </a:cubicBezTo>
                  <a:cubicBezTo>
                    <a:pt x="502" y="76"/>
                    <a:pt x="501" y="77"/>
                    <a:pt x="501" y="77"/>
                  </a:cubicBezTo>
                  <a:cubicBezTo>
                    <a:pt x="501" y="76"/>
                    <a:pt x="501" y="76"/>
                    <a:pt x="501" y="76"/>
                  </a:cubicBezTo>
                  <a:cubicBezTo>
                    <a:pt x="500" y="75"/>
                    <a:pt x="500" y="75"/>
                    <a:pt x="500" y="75"/>
                  </a:cubicBezTo>
                  <a:cubicBezTo>
                    <a:pt x="496" y="78"/>
                    <a:pt x="486" y="80"/>
                    <a:pt x="483" y="82"/>
                  </a:cubicBezTo>
                  <a:cubicBezTo>
                    <a:pt x="479" y="83"/>
                    <a:pt x="475" y="83"/>
                    <a:pt x="472" y="82"/>
                  </a:cubicBezTo>
                  <a:cubicBezTo>
                    <a:pt x="474" y="83"/>
                    <a:pt x="478" y="82"/>
                    <a:pt x="477" y="80"/>
                  </a:cubicBezTo>
                  <a:cubicBezTo>
                    <a:pt x="472" y="78"/>
                    <a:pt x="470" y="72"/>
                    <a:pt x="461" y="76"/>
                  </a:cubicBezTo>
                  <a:cubicBezTo>
                    <a:pt x="466" y="76"/>
                    <a:pt x="466" y="76"/>
                    <a:pt x="466" y="76"/>
                  </a:cubicBezTo>
                  <a:cubicBezTo>
                    <a:pt x="453" y="82"/>
                    <a:pt x="453" y="82"/>
                    <a:pt x="453" y="82"/>
                  </a:cubicBezTo>
                  <a:cubicBezTo>
                    <a:pt x="449" y="79"/>
                    <a:pt x="459" y="79"/>
                    <a:pt x="461" y="77"/>
                  </a:cubicBezTo>
                  <a:cubicBezTo>
                    <a:pt x="452" y="79"/>
                    <a:pt x="445" y="69"/>
                    <a:pt x="440" y="75"/>
                  </a:cubicBezTo>
                  <a:cubicBezTo>
                    <a:pt x="440" y="71"/>
                    <a:pt x="440" y="64"/>
                    <a:pt x="433" y="64"/>
                  </a:cubicBezTo>
                  <a:cubicBezTo>
                    <a:pt x="437" y="69"/>
                    <a:pt x="429" y="66"/>
                    <a:pt x="433" y="72"/>
                  </a:cubicBezTo>
                  <a:cubicBezTo>
                    <a:pt x="430" y="74"/>
                    <a:pt x="426" y="69"/>
                    <a:pt x="425" y="72"/>
                  </a:cubicBezTo>
                  <a:cubicBezTo>
                    <a:pt x="426" y="71"/>
                    <a:pt x="426" y="71"/>
                    <a:pt x="426" y="71"/>
                  </a:cubicBezTo>
                  <a:cubicBezTo>
                    <a:pt x="416" y="64"/>
                    <a:pt x="412" y="73"/>
                    <a:pt x="407" y="76"/>
                  </a:cubicBezTo>
                  <a:cubicBezTo>
                    <a:pt x="394" y="76"/>
                    <a:pt x="389" y="73"/>
                    <a:pt x="379" y="73"/>
                  </a:cubicBezTo>
                  <a:cubicBezTo>
                    <a:pt x="378" y="70"/>
                    <a:pt x="376" y="62"/>
                    <a:pt x="372" y="62"/>
                  </a:cubicBezTo>
                  <a:cubicBezTo>
                    <a:pt x="370" y="66"/>
                    <a:pt x="361" y="66"/>
                    <a:pt x="359" y="71"/>
                  </a:cubicBezTo>
                  <a:cubicBezTo>
                    <a:pt x="366" y="73"/>
                    <a:pt x="366" y="68"/>
                    <a:pt x="370" y="67"/>
                  </a:cubicBezTo>
                  <a:cubicBezTo>
                    <a:pt x="373" y="72"/>
                    <a:pt x="370" y="72"/>
                    <a:pt x="375" y="75"/>
                  </a:cubicBezTo>
                  <a:cubicBezTo>
                    <a:pt x="371" y="73"/>
                    <a:pt x="356" y="76"/>
                    <a:pt x="352" y="71"/>
                  </a:cubicBezTo>
                  <a:cubicBezTo>
                    <a:pt x="354" y="70"/>
                    <a:pt x="354" y="70"/>
                    <a:pt x="354" y="70"/>
                  </a:cubicBezTo>
                  <a:cubicBezTo>
                    <a:pt x="347" y="67"/>
                    <a:pt x="347" y="56"/>
                    <a:pt x="335" y="62"/>
                  </a:cubicBezTo>
                  <a:cubicBezTo>
                    <a:pt x="329" y="64"/>
                    <a:pt x="329" y="64"/>
                    <a:pt x="329" y="64"/>
                  </a:cubicBezTo>
                  <a:cubicBezTo>
                    <a:pt x="329" y="63"/>
                    <a:pt x="329" y="63"/>
                    <a:pt x="329" y="62"/>
                  </a:cubicBezTo>
                  <a:cubicBezTo>
                    <a:pt x="320" y="61"/>
                    <a:pt x="323" y="56"/>
                    <a:pt x="313" y="59"/>
                  </a:cubicBezTo>
                  <a:cubicBezTo>
                    <a:pt x="313" y="59"/>
                    <a:pt x="313" y="59"/>
                    <a:pt x="314" y="58"/>
                  </a:cubicBezTo>
                  <a:cubicBezTo>
                    <a:pt x="308" y="55"/>
                    <a:pt x="302" y="60"/>
                    <a:pt x="298" y="61"/>
                  </a:cubicBezTo>
                  <a:cubicBezTo>
                    <a:pt x="295" y="57"/>
                    <a:pt x="299" y="57"/>
                    <a:pt x="300" y="55"/>
                  </a:cubicBezTo>
                  <a:cubicBezTo>
                    <a:pt x="290" y="52"/>
                    <a:pt x="279" y="58"/>
                    <a:pt x="272" y="62"/>
                  </a:cubicBezTo>
                  <a:cubicBezTo>
                    <a:pt x="266" y="59"/>
                    <a:pt x="266" y="59"/>
                    <a:pt x="266" y="59"/>
                  </a:cubicBezTo>
                  <a:cubicBezTo>
                    <a:pt x="270" y="58"/>
                    <a:pt x="275" y="54"/>
                    <a:pt x="274" y="52"/>
                  </a:cubicBezTo>
                  <a:cubicBezTo>
                    <a:pt x="270" y="53"/>
                    <a:pt x="271" y="54"/>
                    <a:pt x="266" y="53"/>
                  </a:cubicBezTo>
                  <a:cubicBezTo>
                    <a:pt x="267" y="51"/>
                    <a:pt x="269" y="49"/>
                    <a:pt x="272" y="46"/>
                  </a:cubicBezTo>
                  <a:cubicBezTo>
                    <a:pt x="262" y="41"/>
                    <a:pt x="269" y="54"/>
                    <a:pt x="262" y="46"/>
                  </a:cubicBezTo>
                  <a:cubicBezTo>
                    <a:pt x="259" y="46"/>
                    <a:pt x="257" y="50"/>
                    <a:pt x="256" y="52"/>
                  </a:cubicBezTo>
                  <a:cubicBezTo>
                    <a:pt x="250" y="48"/>
                    <a:pt x="250" y="48"/>
                    <a:pt x="250" y="48"/>
                  </a:cubicBezTo>
                  <a:cubicBezTo>
                    <a:pt x="249" y="52"/>
                    <a:pt x="242" y="52"/>
                    <a:pt x="237" y="52"/>
                  </a:cubicBezTo>
                  <a:cubicBezTo>
                    <a:pt x="236" y="53"/>
                    <a:pt x="241" y="56"/>
                    <a:pt x="243" y="55"/>
                  </a:cubicBezTo>
                  <a:cubicBezTo>
                    <a:pt x="242" y="58"/>
                    <a:pt x="237" y="59"/>
                    <a:pt x="234" y="58"/>
                  </a:cubicBezTo>
                  <a:cubicBezTo>
                    <a:pt x="233" y="50"/>
                    <a:pt x="212" y="58"/>
                    <a:pt x="216" y="49"/>
                  </a:cubicBezTo>
                  <a:cubicBezTo>
                    <a:pt x="201" y="51"/>
                    <a:pt x="180" y="50"/>
                    <a:pt x="170" y="53"/>
                  </a:cubicBezTo>
                  <a:cubicBezTo>
                    <a:pt x="167" y="51"/>
                    <a:pt x="161" y="50"/>
                    <a:pt x="165" y="47"/>
                  </a:cubicBezTo>
                  <a:cubicBezTo>
                    <a:pt x="153" y="46"/>
                    <a:pt x="146" y="54"/>
                    <a:pt x="134" y="51"/>
                  </a:cubicBezTo>
                  <a:cubicBezTo>
                    <a:pt x="133" y="50"/>
                    <a:pt x="140" y="52"/>
                    <a:pt x="139" y="49"/>
                  </a:cubicBezTo>
                  <a:cubicBezTo>
                    <a:pt x="132" y="52"/>
                    <a:pt x="125" y="45"/>
                    <a:pt x="113" y="47"/>
                  </a:cubicBezTo>
                  <a:cubicBezTo>
                    <a:pt x="115" y="47"/>
                    <a:pt x="116" y="45"/>
                    <a:pt x="116" y="44"/>
                  </a:cubicBezTo>
                  <a:cubicBezTo>
                    <a:pt x="116" y="46"/>
                    <a:pt x="111" y="47"/>
                    <a:pt x="108" y="48"/>
                  </a:cubicBezTo>
                  <a:cubicBezTo>
                    <a:pt x="106" y="47"/>
                    <a:pt x="110" y="47"/>
                    <a:pt x="110" y="46"/>
                  </a:cubicBezTo>
                  <a:cubicBezTo>
                    <a:pt x="86" y="41"/>
                    <a:pt x="68" y="52"/>
                    <a:pt x="45" y="51"/>
                  </a:cubicBezTo>
                  <a:cubicBezTo>
                    <a:pt x="52" y="51"/>
                    <a:pt x="54" y="46"/>
                    <a:pt x="54" y="44"/>
                  </a:cubicBezTo>
                  <a:cubicBezTo>
                    <a:pt x="48" y="44"/>
                    <a:pt x="48" y="44"/>
                    <a:pt x="48" y="44"/>
                  </a:cubicBezTo>
                  <a:cubicBezTo>
                    <a:pt x="45" y="46"/>
                    <a:pt x="41" y="46"/>
                    <a:pt x="36" y="48"/>
                  </a:cubicBezTo>
                  <a:cubicBezTo>
                    <a:pt x="36" y="47"/>
                    <a:pt x="34" y="46"/>
                    <a:pt x="36" y="45"/>
                  </a:cubicBezTo>
                  <a:cubicBezTo>
                    <a:pt x="23" y="39"/>
                    <a:pt x="16" y="54"/>
                    <a:pt x="0" y="51"/>
                  </a:cubicBezTo>
                  <a:cubicBezTo>
                    <a:pt x="19" y="41"/>
                    <a:pt x="19" y="41"/>
                    <a:pt x="19" y="41"/>
                  </a:cubicBezTo>
                  <a:cubicBezTo>
                    <a:pt x="15" y="37"/>
                    <a:pt x="15" y="37"/>
                    <a:pt x="15" y="37"/>
                  </a:cubicBezTo>
                  <a:cubicBezTo>
                    <a:pt x="23" y="33"/>
                    <a:pt x="23" y="33"/>
                    <a:pt x="23" y="33"/>
                  </a:cubicBezTo>
                  <a:cubicBezTo>
                    <a:pt x="18" y="30"/>
                    <a:pt x="14" y="36"/>
                    <a:pt x="13" y="32"/>
                  </a:cubicBezTo>
                  <a:cubicBezTo>
                    <a:pt x="14" y="31"/>
                    <a:pt x="17" y="32"/>
                    <a:pt x="17" y="30"/>
                  </a:cubicBezTo>
                  <a:cubicBezTo>
                    <a:pt x="12" y="28"/>
                    <a:pt x="12" y="31"/>
                    <a:pt x="8" y="32"/>
                  </a:cubicBezTo>
                  <a:cubicBezTo>
                    <a:pt x="18" y="24"/>
                    <a:pt x="36" y="24"/>
                    <a:pt x="46" y="22"/>
                  </a:cubicBezTo>
                  <a:cubicBezTo>
                    <a:pt x="48" y="22"/>
                    <a:pt x="45" y="24"/>
                    <a:pt x="45" y="25"/>
                  </a:cubicBezTo>
                  <a:cubicBezTo>
                    <a:pt x="49" y="25"/>
                    <a:pt x="51" y="27"/>
                    <a:pt x="57" y="26"/>
                  </a:cubicBezTo>
                  <a:cubicBezTo>
                    <a:pt x="60" y="23"/>
                    <a:pt x="54" y="23"/>
                    <a:pt x="52" y="23"/>
                  </a:cubicBezTo>
                  <a:cubicBezTo>
                    <a:pt x="52" y="20"/>
                    <a:pt x="53" y="20"/>
                    <a:pt x="56" y="20"/>
                  </a:cubicBezTo>
                  <a:cubicBezTo>
                    <a:pt x="57" y="24"/>
                    <a:pt x="72" y="22"/>
                    <a:pt x="75" y="26"/>
                  </a:cubicBezTo>
                  <a:cubicBezTo>
                    <a:pt x="90" y="26"/>
                    <a:pt x="73" y="16"/>
                    <a:pt x="88" y="18"/>
                  </a:cubicBezTo>
                  <a:cubicBezTo>
                    <a:pt x="92" y="23"/>
                    <a:pt x="92" y="23"/>
                    <a:pt x="92" y="23"/>
                  </a:cubicBezTo>
                  <a:cubicBezTo>
                    <a:pt x="101" y="20"/>
                    <a:pt x="112" y="17"/>
                    <a:pt x="122" y="18"/>
                  </a:cubicBezTo>
                  <a:cubicBezTo>
                    <a:pt x="120" y="18"/>
                    <a:pt x="120" y="18"/>
                    <a:pt x="120" y="18"/>
                  </a:cubicBezTo>
                  <a:cubicBezTo>
                    <a:pt x="118" y="20"/>
                    <a:pt x="121" y="22"/>
                    <a:pt x="122" y="23"/>
                  </a:cubicBezTo>
                  <a:cubicBezTo>
                    <a:pt x="129" y="25"/>
                    <a:pt x="136" y="20"/>
                    <a:pt x="140" y="24"/>
                  </a:cubicBezTo>
                  <a:cubicBezTo>
                    <a:pt x="149" y="20"/>
                    <a:pt x="163" y="17"/>
                    <a:pt x="172" y="15"/>
                  </a:cubicBezTo>
                  <a:cubicBezTo>
                    <a:pt x="175" y="21"/>
                    <a:pt x="160" y="19"/>
                    <a:pt x="156" y="23"/>
                  </a:cubicBezTo>
                  <a:cubicBezTo>
                    <a:pt x="164" y="23"/>
                    <a:pt x="164" y="23"/>
                    <a:pt x="164" y="23"/>
                  </a:cubicBezTo>
                  <a:cubicBezTo>
                    <a:pt x="159" y="23"/>
                    <a:pt x="157" y="25"/>
                    <a:pt x="153" y="28"/>
                  </a:cubicBezTo>
                  <a:cubicBezTo>
                    <a:pt x="161" y="30"/>
                    <a:pt x="164" y="25"/>
                    <a:pt x="171" y="24"/>
                  </a:cubicBezTo>
                  <a:cubicBezTo>
                    <a:pt x="170" y="25"/>
                    <a:pt x="171" y="26"/>
                    <a:pt x="175" y="27"/>
                  </a:cubicBezTo>
                  <a:cubicBezTo>
                    <a:pt x="176" y="23"/>
                    <a:pt x="176" y="23"/>
                    <a:pt x="176" y="23"/>
                  </a:cubicBezTo>
                  <a:cubicBezTo>
                    <a:pt x="176" y="23"/>
                    <a:pt x="176" y="23"/>
                    <a:pt x="177" y="24"/>
                  </a:cubicBezTo>
                  <a:cubicBezTo>
                    <a:pt x="190" y="22"/>
                    <a:pt x="190" y="22"/>
                    <a:pt x="190" y="22"/>
                  </a:cubicBezTo>
                  <a:cubicBezTo>
                    <a:pt x="187" y="20"/>
                    <a:pt x="188" y="17"/>
                    <a:pt x="184" y="17"/>
                  </a:cubicBezTo>
                  <a:cubicBezTo>
                    <a:pt x="185" y="19"/>
                    <a:pt x="182" y="19"/>
                    <a:pt x="179" y="19"/>
                  </a:cubicBezTo>
                  <a:cubicBezTo>
                    <a:pt x="182" y="17"/>
                    <a:pt x="176" y="17"/>
                    <a:pt x="176" y="14"/>
                  </a:cubicBezTo>
                  <a:cubicBezTo>
                    <a:pt x="183" y="15"/>
                    <a:pt x="191" y="15"/>
                    <a:pt x="196" y="14"/>
                  </a:cubicBezTo>
                  <a:cubicBezTo>
                    <a:pt x="197" y="18"/>
                    <a:pt x="197" y="18"/>
                    <a:pt x="197" y="18"/>
                  </a:cubicBezTo>
                  <a:cubicBezTo>
                    <a:pt x="203" y="19"/>
                    <a:pt x="210" y="17"/>
                    <a:pt x="214" y="19"/>
                  </a:cubicBezTo>
                  <a:cubicBezTo>
                    <a:pt x="213" y="21"/>
                    <a:pt x="213" y="21"/>
                    <a:pt x="213" y="21"/>
                  </a:cubicBezTo>
                  <a:cubicBezTo>
                    <a:pt x="220" y="22"/>
                    <a:pt x="228" y="20"/>
                    <a:pt x="235" y="24"/>
                  </a:cubicBezTo>
                  <a:cubicBezTo>
                    <a:pt x="242" y="21"/>
                    <a:pt x="250" y="18"/>
                    <a:pt x="256" y="14"/>
                  </a:cubicBezTo>
                  <a:cubicBezTo>
                    <a:pt x="260" y="9"/>
                    <a:pt x="276" y="21"/>
                    <a:pt x="284" y="15"/>
                  </a:cubicBezTo>
                  <a:cubicBezTo>
                    <a:pt x="285" y="16"/>
                    <a:pt x="279" y="18"/>
                    <a:pt x="276" y="20"/>
                  </a:cubicBezTo>
                  <a:cubicBezTo>
                    <a:pt x="281" y="21"/>
                    <a:pt x="285" y="15"/>
                    <a:pt x="287" y="20"/>
                  </a:cubicBezTo>
                  <a:cubicBezTo>
                    <a:pt x="275" y="18"/>
                    <a:pt x="287" y="24"/>
                    <a:pt x="282" y="25"/>
                  </a:cubicBezTo>
                  <a:cubicBezTo>
                    <a:pt x="287" y="26"/>
                    <a:pt x="293" y="25"/>
                    <a:pt x="296" y="24"/>
                  </a:cubicBezTo>
                  <a:cubicBezTo>
                    <a:pt x="287" y="23"/>
                    <a:pt x="299" y="17"/>
                    <a:pt x="290" y="19"/>
                  </a:cubicBezTo>
                  <a:cubicBezTo>
                    <a:pt x="297" y="15"/>
                    <a:pt x="307" y="14"/>
                    <a:pt x="315" y="16"/>
                  </a:cubicBezTo>
                  <a:cubicBezTo>
                    <a:pt x="315" y="19"/>
                    <a:pt x="316" y="20"/>
                    <a:pt x="318" y="21"/>
                  </a:cubicBezTo>
                  <a:cubicBezTo>
                    <a:pt x="321" y="18"/>
                    <a:pt x="321" y="18"/>
                    <a:pt x="321" y="18"/>
                  </a:cubicBezTo>
                  <a:cubicBezTo>
                    <a:pt x="325" y="19"/>
                    <a:pt x="314" y="21"/>
                    <a:pt x="321" y="23"/>
                  </a:cubicBezTo>
                  <a:cubicBezTo>
                    <a:pt x="329" y="18"/>
                    <a:pt x="345" y="28"/>
                    <a:pt x="349" y="18"/>
                  </a:cubicBezTo>
                  <a:cubicBezTo>
                    <a:pt x="354" y="23"/>
                    <a:pt x="337" y="21"/>
                    <a:pt x="346" y="27"/>
                  </a:cubicBezTo>
                  <a:cubicBezTo>
                    <a:pt x="340" y="30"/>
                    <a:pt x="333" y="25"/>
                    <a:pt x="331" y="30"/>
                  </a:cubicBezTo>
                  <a:cubicBezTo>
                    <a:pt x="336" y="29"/>
                    <a:pt x="333" y="34"/>
                    <a:pt x="336" y="34"/>
                  </a:cubicBezTo>
                  <a:cubicBezTo>
                    <a:pt x="342" y="32"/>
                    <a:pt x="342" y="32"/>
                    <a:pt x="342" y="32"/>
                  </a:cubicBezTo>
                  <a:cubicBezTo>
                    <a:pt x="341" y="31"/>
                    <a:pt x="341" y="31"/>
                    <a:pt x="341" y="31"/>
                  </a:cubicBezTo>
                  <a:cubicBezTo>
                    <a:pt x="351" y="28"/>
                    <a:pt x="366" y="31"/>
                    <a:pt x="378" y="32"/>
                  </a:cubicBezTo>
                  <a:cubicBezTo>
                    <a:pt x="389" y="28"/>
                    <a:pt x="397" y="22"/>
                    <a:pt x="409" y="23"/>
                  </a:cubicBezTo>
                  <a:cubicBezTo>
                    <a:pt x="405" y="26"/>
                    <a:pt x="419" y="27"/>
                    <a:pt x="411" y="32"/>
                  </a:cubicBezTo>
                  <a:cubicBezTo>
                    <a:pt x="417" y="35"/>
                    <a:pt x="423" y="32"/>
                    <a:pt x="423" y="30"/>
                  </a:cubicBezTo>
                  <a:cubicBezTo>
                    <a:pt x="418" y="29"/>
                    <a:pt x="421" y="29"/>
                    <a:pt x="417" y="28"/>
                  </a:cubicBezTo>
                  <a:cubicBezTo>
                    <a:pt x="420" y="26"/>
                    <a:pt x="427" y="26"/>
                    <a:pt x="429" y="28"/>
                  </a:cubicBezTo>
                  <a:cubicBezTo>
                    <a:pt x="428" y="28"/>
                    <a:pt x="429" y="29"/>
                    <a:pt x="428" y="29"/>
                  </a:cubicBezTo>
                  <a:cubicBezTo>
                    <a:pt x="434" y="32"/>
                    <a:pt x="431" y="27"/>
                    <a:pt x="436" y="27"/>
                  </a:cubicBezTo>
                  <a:cubicBezTo>
                    <a:pt x="437" y="30"/>
                    <a:pt x="446" y="28"/>
                    <a:pt x="449" y="31"/>
                  </a:cubicBezTo>
                  <a:cubicBezTo>
                    <a:pt x="456" y="26"/>
                    <a:pt x="456" y="26"/>
                    <a:pt x="456" y="26"/>
                  </a:cubicBezTo>
                  <a:cubicBezTo>
                    <a:pt x="452" y="29"/>
                    <a:pt x="461" y="28"/>
                    <a:pt x="462" y="31"/>
                  </a:cubicBezTo>
                  <a:cubicBezTo>
                    <a:pt x="466" y="29"/>
                    <a:pt x="470" y="26"/>
                    <a:pt x="476" y="27"/>
                  </a:cubicBezTo>
                  <a:cubicBezTo>
                    <a:pt x="474" y="29"/>
                    <a:pt x="482" y="30"/>
                    <a:pt x="482" y="34"/>
                  </a:cubicBezTo>
                  <a:cubicBezTo>
                    <a:pt x="492" y="38"/>
                    <a:pt x="501" y="27"/>
                    <a:pt x="510" y="33"/>
                  </a:cubicBezTo>
                  <a:cubicBezTo>
                    <a:pt x="510" y="33"/>
                    <a:pt x="508" y="35"/>
                    <a:pt x="510" y="37"/>
                  </a:cubicBezTo>
                  <a:cubicBezTo>
                    <a:pt x="513" y="36"/>
                    <a:pt x="517" y="37"/>
                    <a:pt x="520" y="37"/>
                  </a:cubicBezTo>
                  <a:cubicBezTo>
                    <a:pt x="520" y="37"/>
                    <a:pt x="520" y="37"/>
                    <a:pt x="520" y="37"/>
                  </a:cubicBezTo>
                  <a:cubicBezTo>
                    <a:pt x="520" y="37"/>
                    <a:pt x="520" y="37"/>
                    <a:pt x="520" y="37"/>
                  </a:cubicBezTo>
                  <a:cubicBezTo>
                    <a:pt x="521" y="37"/>
                    <a:pt x="522" y="36"/>
                    <a:pt x="522" y="36"/>
                  </a:cubicBezTo>
                  <a:cubicBezTo>
                    <a:pt x="527" y="33"/>
                    <a:pt x="529" y="30"/>
                    <a:pt x="538" y="28"/>
                  </a:cubicBezTo>
                  <a:cubicBezTo>
                    <a:pt x="538" y="24"/>
                    <a:pt x="530" y="24"/>
                    <a:pt x="527" y="25"/>
                  </a:cubicBezTo>
                  <a:cubicBezTo>
                    <a:pt x="524" y="29"/>
                    <a:pt x="524" y="29"/>
                    <a:pt x="524" y="29"/>
                  </a:cubicBezTo>
                  <a:cubicBezTo>
                    <a:pt x="522" y="23"/>
                    <a:pt x="516" y="29"/>
                    <a:pt x="515" y="27"/>
                  </a:cubicBezTo>
                  <a:cubicBezTo>
                    <a:pt x="518" y="24"/>
                    <a:pt x="523" y="23"/>
                    <a:pt x="528" y="23"/>
                  </a:cubicBezTo>
                  <a:cubicBezTo>
                    <a:pt x="534" y="22"/>
                    <a:pt x="539" y="22"/>
                    <a:pt x="544" y="21"/>
                  </a:cubicBezTo>
                  <a:cubicBezTo>
                    <a:pt x="539" y="15"/>
                    <a:pt x="528" y="13"/>
                    <a:pt x="518" y="12"/>
                  </a:cubicBezTo>
                  <a:cubicBezTo>
                    <a:pt x="522" y="15"/>
                    <a:pt x="522" y="15"/>
                    <a:pt x="522" y="15"/>
                  </a:cubicBezTo>
                  <a:cubicBezTo>
                    <a:pt x="517" y="14"/>
                    <a:pt x="517" y="14"/>
                    <a:pt x="517" y="14"/>
                  </a:cubicBezTo>
                  <a:cubicBezTo>
                    <a:pt x="521" y="19"/>
                    <a:pt x="521" y="19"/>
                    <a:pt x="521" y="19"/>
                  </a:cubicBezTo>
                  <a:cubicBezTo>
                    <a:pt x="516" y="18"/>
                    <a:pt x="512" y="18"/>
                    <a:pt x="507" y="17"/>
                  </a:cubicBezTo>
                  <a:cubicBezTo>
                    <a:pt x="513" y="18"/>
                    <a:pt x="514" y="24"/>
                    <a:pt x="511" y="22"/>
                  </a:cubicBezTo>
                  <a:cubicBezTo>
                    <a:pt x="506" y="18"/>
                    <a:pt x="505" y="24"/>
                    <a:pt x="500" y="23"/>
                  </a:cubicBezTo>
                  <a:cubicBezTo>
                    <a:pt x="503" y="24"/>
                    <a:pt x="506" y="25"/>
                    <a:pt x="503" y="26"/>
                  </a:cubicBezTo>
                  <a:cubicBezTo>
                    <a:pt x="495" y="21"/>
                    <a:pt x="492" y="24"/>
                    <a:pt x="485" y="18"/>
                  </a:cubicBezTo>
                  <a:cubicBezTo>
                    <a:pt x="485" y="24"/>
                    <a:pt x="474" y="17"/>
                    <a:pt x="472" y="22"/>
                  </a:cubicBezTo>
                  <a:cubicBezTo>
                    <a:pt x="476" y="23"/>
                    <a:pt x="476" y="23"/>
                    <a:pt x="476" y="23"/>
                  </a:cubicBezTo>
                  <a:cubicBezTo>
                    <a:pt x="468" y="26"/>
                    <a:pt x="468" y="26"/>
                    <a:pt x="468" y="26"/>
                  </a:cubicBezTo>
                  <a:cubicBezTo>
                    <a:pt x="461" y="20"/>
                    <a:pt x="475" y="22"/>
                    <a:pt x="464" y="17"/>
                  </a:cubicBezTo>
                  <a:cubicBezTo>
                    <a:pt x="453" y="15"/>
                    <a:pt x="453" y="22"/>
                    <a:pt x="445" y="21"/>
                  </a:cubicBezTo>
                  <a:cubicBezTo>
                    <a:pt x="448" y="18"/>
                    <a:pt x="455" y="15"/>
                    <a:pt x="461" y="16"/>
                  </a:cubicBezTo>
                  <a:cubicBezTo>
                    <a:pt x="458" y="14"/>
                    <a:pt x="458" y="14"/>
                    <a:pt x="458" y="14"/>
                  </a:cubicBezTo>
                  <a:cubicBezTo>
                    <a:pt x="460" y="12"/>
                    <a:pt x="469" y="13"/>
                    <a:pt x="474" y="14"/>
                  </a:cubicBezTo>
                  <a:cubicBezTo>
                    <a:pt x="466" y="18"/>
                    <a:pt x="477" y="16"/>
                    <a:pt x="480" y="20"/>
                  </a:cubicBezTo>
                  <a:cubicBezTo>
                    <a:pt x="481" y="16"/>
                    <a:pt x="476" y="16"/>
                    <a:pt x="482" y="14"/>
                  </a:cubicBezTo>
                  <a:cubicBezTo>
                    <a:pt x="477" y="13"/>
                    <a:pt x="476" y="13"/>
                    <a:pt x="469" y="11"/>
                  </a:cubicBezTo>
                  <a:cubicBezTo>
                    <a:pt x="484" y="14"/>
                    <a:pt x="484" y="0"/>
                    <a:pt x="497" y="4"/>
                  </a:cubicBezTo>
                  <a:cubicBezTo>
                    <a:pt x="491" y="5"/>
                    <a:pt x="498" y="10"/>
                    <a:pt x="499" y="12"/>
                  </a:cubicBezTo>
                  <a:cubicBezTo>
                    <a:pt x="502" y="12"/>
                    <a:pt x="507" y="11"/>
                    <a:pt x="510" y="11"/>
                  </a:cubicBezTo>
                  <a:cubicBezTo>
                    <a:pt x="508" y="5"/>
                    <a:pt x="508" y="5"/>
                    <a:pt x="508" y="5"/>
                  </a:cubicBezTo>
                  <a:cubicBezTo>
                    <a:pt x="516" y="4"/>
                    <a:pt x="517" y="15"/>
                    <a:pt x="527" y="11"/>
                  </a:cubicBezTo>
                  <a:cubicBezTo>
                    <a:pt x="528" y="8"/>
                    <a:pt x="519" y="9"/>
                    <a:pt x="521" y="8"/>
                  </a:cubicBezTo>
                  <a:cubicBezTo>
                    <a:pt x="527" y="7"/>
                    <a:pt x="531" y="9"/>
                    <a:pt x="534" y="12"/>
                  </a:cubicBezTo>
                  <a:cubicBezTo>
                    <a:pt x="538" y="15"/>
                    <a:pt x="541" y="18"/>
                    <a:pt x="546" y="21"/>
                  </a:cubicBezTo>
                  <a:cubicBezTo>
                    <a:pt x="546" y="19"/>
                    <a:pt x="547" y="16"/>
                    <a:pt x="550" y="13"/>
                  </a:cubicBezTo>
                  <a:cubicBezTo>
                    <a:pt x="549" y="16"/>
                    <a:pt x="551" y="18"/>
                    <a:pt x="547" y="20"/>
                  </a:cubicBezTo>
                  <a:cubicBezTo>
                    <a:pt x="549" y="21"/>
                    <a:pt x="550" y="21"/>
                    <a:pt x="552" y="21"/>
                  </a:cubicBezTo>
                  <a:cubicBezTo>
                    <a:pt x="554" y="20"/>
                    <a:pt x="555" y="19"/>
                    <a:pt x="557" y="19"/>
                  </a:cubicBezTo>
                  <a:cubicBezTo>
                    <a:pt x="550" y="16"/>
                    <a:pt x="560" y="14"/>
                    <a:pt x="561" y="13"/>
                  </a:cubicBezTo>
                  <a:cubicBezTo>
                    <a:pt x="565" y="13"/>
                    <a:pt x="560" y="16"/>
                    <a:pt x="558" y="16"/>
                  </a:cubicBezTo>
                  <a:cubicBezTo>
                    <a:pt x="561" y="18"/>
                    <a:pt x="564" y="23"/>
                    <a:pt x="566" y="18"/>
                  </a:cubicBezTo>
                  <a:cubicBezTo>
                    <a:pt x="566" y="21"/>
                    <a:pt x="557" y="26"/>
                    <a:pt x="552" y="27"/>
                  </a:cubicBezTo>
                  <a:cubicBezTo>
                    <a:pt x="555" y="27"/>
                    <a:pt x="555" y="27"/>
                    <a:pt x="555" y="27"/>
                  </a:cubicBezTo>
                  <a:cubicBezTo>
                    <a:pt x="553" y="29"/>
                    <a:pt x="552" y="28"/>
                    <a:pt x="549" y="28"/>
                  </a:cubicBezTo>
                  <a:cubicBezTo>
                    <a:pt x="552" y="31"/>
                    <a:pt x="551" y="33"/>
                    <a:pt x="550" y="36"/>
                  </a:cubicBezTo>
                  <a:cubicBezTo>
                    <a:pt x="550" y="35"/>
                    <a:pt x="551" y="35"/>
                    <a:pt x="550" y="35"/>
                  </a:cubicBezTo>
                  <a:cubicBezTo>
                    <a:pt x="548" y="33"/>
                    <a:pt x="545" y="34"/>
                    <a:pt x="546" y="36"/>
                  </a:cubicBezTo>
                  <a:cubicBezTo>
                    <a:pt x="543" y="40"/>
                    <a:pt x="549" y="39"/>
                    <a:pt x="551" y="42"/>
                  </a:cubicBezTo>
                  <a:cubicBezTo>
                    <a:pt x="556" y="41"/>
                    <a:pt x="556" y="41"/>
                    <a:pt x="556" y="41"/>
                  </a:cubicBezTo>
                  <a:cubicBezTo>
                    <a:pt x="572" y="27"/>
                    <a:pt x="572" y="27"/>
                    <a:pt x="572" y="27"/>
                  </a:cubicBezTo>
                  <a:cubicBezTo>
                    <a:pt x="578" y="26"/>
                    <a:pt x="581" y="30"/>
                    <a:pt x="586" y="32"/>
                  </a:cubicBezTo>
                  <a:cubicBezTo>
                    <a:pt x="588" y="28"/>
                    <a:pt x="588" y="28"/>
                    <a:pt x="588" y="28"/>
                  </a:cubicBezTo>
                  <a:cubicBezTo>
                    <a:pt x="593" y="29"/>
                    <a:pt x="599" y="31"/>
                    <a:pt x="595" y="35"/>
                  </a:cubicBezTo>
                  <a:cubicBezTo>
                    <a:pt x="595" y="34"/>
                    <a:pt x="594" y="34"/>
                    <a:pt x="593" y="34"/>
                  </a:cubicBezTo>
                  <a:cubicBezTo>
                    <a:pt x="592" y="35"/>
                    <a:pt x="592" y="35"/>
                    <a:pt x="592" y="35"/>
                  </a:cubicBezTo>
                  <a:cubicBezTo>
                    <a:pt x="592" y="36"/>
                    <a:pt x="591" y="36"/>
                    <a:pt x="591" y="36"/>
                  </a:cubicBezTo>
                  <a:cubicBezTo>
                    <a:pt x="598" y="35"/>
                    <a:pt x="602" y="34"/>
                    <a:pt x="602" y="34"/>
                  </a:cubicBezTo>
                  <a:cubicBezTo>
                    <a:pt x="591" y="39"/>
                    <a:pt x="601" y="41"/>
                    <a:pt x="599" y="48"/>
                  </a:cubicBezTo>
                  <a:cubicBezTo>
                    <a:pt x="610" y="46"/>
                    <a:pt x="610" y="46"/>
                    <a:pt x="610" y="46"/>
                  </a:cubicBezTo>
                  <a:cubicBezTo>
                    <a:pt x="603" y="44"/>
                    <a:pt x="610" y="43"/>
                    <a:pt x="612" y="42"/>
                  </a:cubicBezTo>
                  <a:cubicBezTo>
                    <a:pt x="613" y="46"/>
                    <a:pt x="621" y="43"/>
                    <a:pt x="625" y="43"/>
                  </a:cubicBezTo>
                  <a:cubicBezTo>
                    <a:pt x="624" y="44"/>
                    <a:pt x="624" y="44"/>
                    <a:pt x="624" y="44"/>
                  </a:cubicBezTo>
                  <a:cubicBezTo>
                    <a:pt x="628" y="46"/>
                    <a:pt x="634" y="45"/>
                    <a:pt x="638" y="45"/>
                  </a:cubicBezTo>
                  <a:cubicBezTo>
                    <a:pt x="638" y="43"/>
                    <a:pt x="644" y="37"/>
                    <a:pt x="647" y="33"/>
                  </a:cubicBezTo>
                  <a:cubicBezTo>
                    <a:pt x="639" y="31"/>
                    <a:pt x="644" y="30"/>
                    <a:pt x="643" y="28"/>
                  </a:cubicBezTo>
                  <a:cubicBezTo>
                    <a:pt x="644" y="28"/>
                    <a:pt x="646" y="28"/>
                    <a:pt x="646" y="28"/>
                  </a:cubicBezTo>
                  <a:cubicBezTo>
                    <a:pt x="647" y="26"/>
                    <a:pt x="644" y="26"/>
                    <a:pt x="644" y="25"/>
                  </a:cubicBezTo>
                  <a:cubicBezTo>
                    <a:pt x="636" y="26"/>
                    <a:pt x="628" y="26"/>
                    <a:pt x="624" y="32"/>
                  </a:cubicBezTo>
                  <a:cubicBezTo>
                    <a:pt x="627" y="34"/>
                    <a:pt x="629" y="29"/>
                    <a:pt x="631" y="31"/>
                  </a:cubicBezTo>
                  <a:cubicBezTo>
                    <a:pt x="627" y="35"/>
                    <a:pt x="622" y="34"/>
                    <a:pt x="616" y="33"/>
                  </a:cubicBezTo>
                  <a:cubicBezTo>
                    <a:pt x="614" y="30"/>
                    <a:pt x="614" y="30"/>
                    <a:pt x="614" y="30"/>
                  </a:cubicBezTo>
                  <a:cubicBezTo>
                    <a:pt x="607" y="32"/>
                    <a:pt x="607" y="32"/>
                    <a:pt x="607" y="32"/>
                  </a:cubicBezTo>
                  <a:cubicBezTo>
                    <a:pt x="610" y="30"/>
                    <a:pt x="608" y="26"/>
                    <a:pt x="615" y="26"/>
                  </a:cubicBezTo>
                  <a:cubicBezTo>
                    <a:pt x="614" y="23"/>
                    <a:pt x="608" y="27"/>
                    <a:pt x="604" y="25"/>
                  </a:cubicBezTo>
                  <a:cubicBezTo>
                    <a:pt x="602" y="30"/>
                    <a:pt x="602" y="30"/>
                    <a:pt x="602" y="30"/>
                  </a:cubicBezTo>
                  <a:cubicBezTo>
                    <a:pt x="603" y="27"/>
                    <a:pt x="594" y="26"/>
                    <a:pt x="600" y="23"/>
                  </a:cubicBezTo>
                  <a:cubicBezTo>
                    <a:pt x="611" y="20"/>
                    <a:pt x="611" y="20"/>
                    <a:pt x="611" y="20"/>
                  </a:cubicBezTo>
                  <a:cubicBezTo>
                    <a:pt x="608" y="17"/>
                    <a:pt x="608" y="17"/>
                    <a:pt x="608" y="17"/>
                  </a:cubicBezTo>
                  <a:cubicBezTo>
                    <a:pt x="617" y="17"/>
                    <a:pt x="617" y="17"/>
                    <a:pt x="617" y="17"/>
                  </a:cubicBezTo>
                  <a:cubicBezTo>
                    <a:pt x="615" y="19"/>
                    <a:pt x="615" y="19"/>
                    <a:pt x="615" y="19"/>
                  </a:cubicBezTo>
                  <a:cubicBezTo>
                    <a:pt x="629" y="16"/>
                    <a:pt x="619" y="28"/>
                    <a:pt x="633" y="23"/>
                  </a:cubicBezTo>
                  <a:cubicBezTo>
                    <a:pt x="638" y="18"/>
                    <a:pt x="643" y="18"/>
                    <a:pt x="652" y="19"/>
                  </a:cubicBezTo>
                  <a:cubicBezTo>
                    <a:pt x="645" y="20"/>
                    <a:pt x="651" y="23"/>
                    <a:pt x="649" y="26"/>
                  </a:cubicBezTo>
                  <a:cubicBezTo>
                    <a:pt x="655" y="28"/>
                    <a:pt x="658" y="24"/>
                    <a:pt x="661" y="22"/>
                  </a:cubicBezTo>
                  <a:cubicBezTo>
                    <a:pt x="663" y="25"/>
                    <a:pt x="664" y="27"/>
                    <a:pt x="658" y="27"/>
                  </a:cubicBezTo>
                  <a:cubicBezTo>
                    <a:pt x="657" y="33"/>
                    <a:pt x="666" y="26"/>
                    <a:pt x="666" y="32"/>
                  </a:cubicBezTo>
                  <a:cubicBezTo>
                    <a:pt x="686" y="33"/>
                    <a:pt x="683" y="14"/>
                    <a:pt x="707" y="23"/>
                  </a:cubicBezTo>
                  <a:cubicBezTo>
                    <a:pt x="706" y="25"/>
                    <a:pt x="706" y="25"/>
                    <a:pt x="706" y="25"/>
                  </a:cubicBezTo>
                  <a:cubicBezTo>
                    <a:pt x="721" y="23"/>
                    <a:pt x="730" y="27"/>
                    <a:pt x="744" y="27"/>
                  </a:cubicBezTo>
                  <a:cubicBezTo>
                    <a:pt x="755" y="35"/>
                    <a:pt x="755" y="35"/>
                    <a:pt x="755" y="35"/>
                  </a:cubicBezTo>
                  <a:cubicBezTo>
                    <a:pt x="752" y="35"/>
                    <a:pt x="745" y="39"/>
                    <a:pt x="748" y="42"/>
                  </a:cubicBezTo>
                  <a:cubicBezTo>
                    <a:pt x="743" y="35"/>
                    <a:pt x="737" y="37"/>
                    <a:pt x="732" y="33"/>
                  </a:cubicBezTo>
                  <a:cubicBezTo>
                    <a:pt x="731" y="34"/>
                    <a:pt x="733" y="36"/>
                    <a:pt x="734" y="37"/>
                  </a:cubicBezTo>
                  <a:cubicBezTo>
                    <a:pt x="730" y="36"/>
                    <a:pt x="729" y="33"/>
                    <a:pt x="724" y="34"/>
                  </a:cubicBezTo>
                  <a:cubicBezTo>
                    <a:pt x="724" y="35"/>
                    <a:pt x="729" y="37"/>
                    <a:pt x="725" y="38"/>
                  </a:cubicBezTo>
                  <a:cubicBezTo>
                    <a:pt x="719" y="33"/>
                    <a:pt x="719" y="33"/>
                    <a:pt x="719" y="33"/>
                  </a:cubicBezTo>
                  <a:cubicBezTo>
                    <a:pt x="711" y="34"/>
                    <a:pt x="714" y="42"/>
                    <a:pt x="705" y="40"/>
                  </a:cubicBezTo>
                  <a:cubicBezTo>
                    <a:pt x="707" y="36"/>
                    <a:pt x="711" y="32"/>
                    <a:pt x="715" y="31"/>
                  </a:cubicBezTo>
                  <a:cubicBezTo>
                    <a:pt x="710" y="30"/>
                    <a:pt x="721" y="30"/>
                    <a:pt x="717" y="27"/>
                  </a:cubicBezTo>
                  <a:cubicBezTo>
                    <a:pt x="710" y="32"/>
                    <a:pt x="707" y="27"/>
                    <a:pt x="698" y="30"/>
                  </a:cubicBezTo>
                  <a:cubicBezTo>
                    <a:pt x="699" y="29"/>
                    <a:pt x="700" y="28"/>
                    <a:pt x="702" y="28"/>
                  </a:cubicBezTo>
                  <a:cubicBezTo>
                    <a:pt x="690" y="25"/>
                    <a:pt x="690" y="25"/>
                    <a:pt x="690" y="25"/>
                  </a:cubicBezTo>
                  <a:cubicBezTo>
                    <a:pt x="692" y="28"/>
                    <a:pt x="679" y="28"/>
                    <a:pt x="680" y="32"/>
                  </a:cubicBezTo>
                  <a:cubicBezTo>
                    <a:pt x="693" y="35"/>
                    <a:pt x="689" y="32"/>
                    <a:pt x="704" y="36"/>
                  </a:cubicBezTo>
                  <a:cubicBezTo>
                    <a:pt x="700" y="36"/>
                    <a:pt x="694" y="40"/>
                    <a:pt x="691" y="44"/>
                  </a:cubicBezTo>
                  <a:cubicBezTo>
                    <a:pt x="691" y="44"/>
                    <a:pt x="691" y="44"/>
                    <a:pt x="691" y="44"/>
                  </a:cubicBezTo>
                  <a:cubicBezTo>
                    <a:pt x="688" y="48"/>
                    <a:pt x="690" y="49"/>
                    <a:pt x="690" y="57"/>
                  </a:cubicBezTo>
                  <a:cubicBezTo>
                    <a:pt x="697" y="52"/>
                    <a:pt x="701" y="57"/>
                    <a:pt x="709" y="54"/>
                  </a:cubicBezTo>
                  <a:cubicBezTo>
                    <a:pt x="711" y="50"/>
                    <a:pt x="705" y="49"/>
                    <a:pt x="701" y="49"/>
                  </a:cubicBezTo>
                  <a:cubicBezTo>
                    <a:pt x="708" y="47"/>
                    <a:pt x="708" y="47"/>
                    <a:pt x="708" y="47"/>
                  </a:cubicBezTo>
                  <a:cubicBezTo>
                    <a:pt x="707" y="49"/>
                    <a:pt x="707" y="49"/>
                    <a:pt x="707" y="49"/>
                  </a:cubicBezTo>
                  <a:cubicBezTo>
                    <a:pt x="713" y="50"/>
                    <a:pt x="719" y="51"/>
                    <a:pt x="725" y="52"/>
                  </a:cubicBezTo>
                  <a:cubicBezTo>
                    <a:pt x="721" y="52"/>
                    <a:pt x="720" y="54"/>
                    <a:pt x="718" y="56"/>
                  </a:cubicBezTo>
                  <a:cubicBezTo>
                    <a:pt x="720" y="56"/>
                    <a:pt x="722" y="58"/>
                    <a:pt x="725" y="59"/>
                  </a:cubicBezTo>
                  <a:cubicBezTo>
                    <a:pt x="725" y="55"/>
                    <a:pt x="725" y="52"/>
                    <a:pt x="727" y="53"/>
                  </a:cubicBezTo>
                  <a:cubicBezTo>
                    <a:pt x="739" y="55"/>
                    <a:pt x="745" y="59"/>
                    <a:pt x="749" y="64"/>
                  </a:cubicBezTo>
                  <a:cubicBezTo>
                    <a:pt x="750" y="64"/>
                    <a:pt x="750" y="64"/>
                    <a:pt x="750" y="64"/>
                  </a:cubicBezTo>
                  <a:cubicBezTo>
                    <a:pt x="749" y="60"/>
                    <a:pt x="759" y="58"/>
                    <a:pt x="764" y="55"/>
                  </a:cubicBezTo>
                  <a:cubicBezTo>
                    <a:pt x="763" y="59"/>
                    <a:pt x="770" y="58"/>
                    <a:pt x="773" y="61"/>
                  </a:cubicBezTo>
                  <a:cubicBezTo>
                    <a:pt x="775" y="57"/>
                    <a:pt x="774" y="49"/>
                    <a:pt x="770" y="45"/>
                  </a:cubicBezTo>
                  <a:cubicBezTo>
                    <a:pt x="762" y="48"/>
                    <a:pt x="765" y="49"/>
                    <a:pt x="760" y="54"/>
                  </a:cubicBezTo>
                  <a:cubicBezTo>
                    <a:pt x="756" y="55"/>
                    <a:pt x="751" y="56"/>
                    <a:pt x="747" y="56"/>
                  </a:cubicBezTo>
                  <a:cubicBezTo>
                    <a:pt x="750" y="53"/>
                    <a:pt x="750" y="53"/>
                    <a:pt x="750" y="53"/>
                  </a:cubicBezTo>
                  <a:cubicBezTo>
                    <a:pt x="744" y="50"/>
                    <a:pt x="737" y="55"/>
                    <a:pt x="738" y="50"/>
                  </a:cubicBezTo>
                  <a:cubicBezTo>
                    <a:pt x="742" y="47"/>
                    <a:pt x="748" y="50"/>
                    <a:pt x="751" y="47"/>
                  </a:cubicBezTo>
                  <a:cubicBezTo>
                    <a:pt x="747" y="44"/>
                    <a:pt x="747" y="44"/>
                    <a:pt x="747" y="44"/>
                  </a:cubicBezTo>
                  <a:cubicBezTo>
                    <a:pt x="756" y="40"/>
                    <a:pt x="751" y="50"/>
                    <a:pt x="760" y="47"/>
                  </a:cubicBezTo>
                  <a:cubicBezTo>
                    <a:pt x="758" y="43"/>
                    <a:pt x="761" y="47"/>
                    <a:pt x="766" y="45"/>
                  </a:cubicBezTo>
                  <a:cubicBezTo>
                    <a:pt x="763" y="42"/>
                    <a:pt x="749" y="44"/>
                    <a:pt x="753" y="37"/>
                  </a:cubicBezTo>
                  <a:cubicBezTo>
                    <a:pt x="758" y="35"/>
                    <a:pt x="768" y="48"/>
                    <a:pt x="775" y="42"/>
                  </a:cubicBezTo>
                  <a:cubicBezTo>
                    <a:pt x="775" y="43"/>
                    <a:pt x="775" y="43"/>
                    <a:pt x="775" y="43"/>
                  </a:cubicBezTo>
                  <a:cubicBezTo>
                    <a:pt x="784" y="45"/>
                    <a:pt x="788" y="42"/>
                    <a:pt x="793" y="40"/>
                  </a:cubicBezTo>
                  <a:cubicBezTo>
                    <a:pt x="796" y="44"/>
                    <a:pt x="803" y="42"/>
                    <a:pt x="807" y="43"/>
                  </a:cubicBezTo>
                  <a:cubicBezTo>
                    <a:pt x="807" y="45"/>
                    <a:pt x="807" y="45"/>
                    <a:pt x="807" y="45"/>
                  </a:cubicBezTo>
                  <a:cubicBezTo>
                    <a:pt x="810" y="45"/>
                    <a:pt x="810" y="45"/>
                    <a:pt x="810" y="45"/>
                  </a:cubicBezTo>
                  <a:cubicBezTo>
                    <a:pt x="810" y="45"/>
                    <a:pt x="810" y="45"/>
                    <a:pt x="810" y="45"/>
                  </a:cubicBezTo>
                  <a:cubicBezTo>
                    <a:pt x="810" y="45"/>
                    <a:pt x="810" y="45"/>
                    <a:pt x="810" y="45"/>
                  </a:cubicBezTo>
                  <a:cubicBezTo>
                    <a:pt x="810" y="45"/>
                    <a:pt x="810" y="45"/>
                    <a:pt x="810" y="46"/>
                  </a:cubicBezTo>
                  <a:cubicBezTo>
                    <a:pt x="810" y="46"/>
                    <a:pt x="810" y="46"/>
                    <a:pt x="810" y="46"/>
                  </a:cubicBezTo>
                  <a:cubicBezTo>
                    <a:pt x="810" y="46"/>
                    <a:pt x="809" y="46"/>
                    <a:pt x="809" y="46"/>
                  </a:cubicBezTo>
                  <a:cubicBezTo>
                    <a:pt x="808" y="46"/>
                    <a:pt x="808" y="46"/>
                    <a:pt x="807" y="45"/>
                  </a:cubicBezTo>
                  <a:cubicBezTo>
                    <a:pt x="805" y="44"/>
                    <a:pt x="803" y="43"/>
                    <a:pt x="800" y="43"/>
                  </a:cubicBezTo>
                  <a:cubicBezTo>
                    <a:pt x="800" y="47"/>
                    <a:pt x="800" y="47"/>
                    <a:pt x="800" y="47"/>
                  </a:cubicBezTo>
                  <a:cubicBezTo>
                    <a:pt x="795" y="40"/>
                    <a:pt x="789" y="47"/>
                    <a:pt x="784" y="49"/>
                  </a:cubicBezTo>
                  <a:cubicBezTo>
                    <a:pt x="791" y="47"/>
                    <a:pt x="803" y="54"/>
                    <a:pt x="807" y="47"/>
                  </a:cubicBezTo>
                  <a:cubicBezTo>
                    <a:pt x="808" y="49"/>
                    <a:pt x="809" y="51"/>
                    <a:pt x="808" y="52"/>
                  </a:cubicBezTo>
                  <a:cubicBezTo>
                    <a:pt x="809" y="52"/>
                    <a:pt x="809" y="51"/>
                    <a:pt x="809" y="51"/>
                  </a:cubicBezTo>
                  <a:cubicBezTo>
                    <a:pt x="809" y="51"/>
                    <a:pt x="809" y="51"/>
                    <a:pt x="810" y="51"/>
                  </a:cubicBezTo>
                  <a:cubicBezTo>
                    <a:pt x="811" y="52"/>
                    <a:pt x="811" y="54"/>
                    <a:pt x="809" y="56"/>
                  </a:cubicBezTo>
                  <a:cubicBezTo>
                    <a:pt x="808" y="56"/>
                    <a:pt x="808" y="57"/>
                    <a:pt x="807" y="57"/>
                  </a:cubicBezTo>
                  <a:cubicBezTo>
                    <a:pt x="807" y="58"/>
                    <a:pt x="807" y="58"/>
                    <a:pt x="806" y="58"/>
                  </a:cubicBezTo>
                  <a:cubicBezTo>
                    <a:pt x="805" y="58"/>
                    <a:pt x="805" y="58"/>
                    <a:pt x="804" y="58"/>
                  </a:cubicBezTo>
                  <a:cubicBezTo>
                    <a:pt x="803" y="57"/>
                    <a:pt x="803" y="56"/>
                    <a:pt x="803" y="55"/>
                  </a:cubicBezTo>
                  <a:cubicBezTo>
                    <a:pt x="800" y="56"/>
                    <a:pt x="797" y="59"/>
                    <a:pt x="790" y="56"/>
                  </a:cubicBezTo>
                  <a:cubicBezTo>
                    <a:pt x="794" y="55"/>
                    <a:pt x="794" y="55"/>
                    <a:pt x="794" y="55"/>
                  </a:cubicBezTo>
                  <a:cubicBezTo>
                    <a:pt x="786" y="53"/>
                    <a:pt x="778" y="53"/>
                    <a:pt x="774" y="56"/>
                  </a:cubicBezTo>
                  <a:cubicBezTo>
                    <a:pt x="780" y="58"/>
                    <a:pt x="786" y="60"/>
                    <a:pt x="792" y="61"/>
                  </a:cubicBezTo>
                  <a:cubicBezTo>
                    <a:pt x="800" y="64"/>
                    <a:pt x="800" y="64"/>
                    <a:pt x="800" y="64"/>
                  </a:cubicBezTo>
                  <a:cubicBezTo>
                    <a:pt x="805" y="65"/>
                    <a:pt x="805" y="65"/>
                    <a:pt x="805" y="65"/>
                  </a:cubicBezTo>
                  <a:cubicBezTo>
                    <a:pt x="806" y="65"/>
                    <a:pt x="806" y="65"/>
                    <a:pt x="806" y="65"/>
                  </a:cubicBezTo>
                  <a:cubicBezTo>
                    <a:pt x="807" y="65"/>
                    <a:pt x="807" y="65"/>
                    <a:pt x="807" y="65"/>
                  </a:cubicBezTo>
                  <a:cubicBezTo>
                    <a:pt x="813" y="57"/>
                    <a:pt x="819" y="54"/>
                    <a:pt x="823" y="47"/>
                  </a:cubicBezTo>
                  <a:cubicBezTo>
                    <a:pt x="833" y="48"/>
                    <a:pt x="847" y="51"/>
                    <a:pt x="854" y="58"/>
                  </a:cubicBezTo>
                  <a:cubicBezTo>
                    <a:pt x="853" y="59"/>
                    <a:pt x="853" y="59"/>
                    <a:pt x="853" y="59"/>
                  </a:cubicBezTo>
                  <a:cubicBezTo>
                    <a:pt x="856" y="62"/>
                    <a:pt x="860" y="64"/>
                    <a:pt x="864" y="65"/>
                  </a:cubicBezTo>
                  <a:cubicBezTo>
                    <a:pt x="867" y="69"/>
                    <a:pt x="859" y="67"/>
                    <a:pt x="861" y="69"/>
                  </a:cubicBezTo>
                  <a:cubicBezTo>
                    <a:pt x="866" y="71"/>
                    <a:pt x="871" y="73"/>
                    <a:pt x="876" y="75"/>
                  </a:cubicBezTo>
                  <a:cubicBezTo>
                    <a:pt x="873" y="78"/>
                    <a:pt x="862" y="71"/>
                    <a:pt x="857" y="68"/>
                  </a:cubicBezTo>
                  <a:cubicBezTo>
                    <a:pt x="858" y="69"/>
                    <a:pt x="860" y="69"/>
                    <a:pt x="860" y="68"/>
                  </a:cubicBezTo>
                  <a:cubicBezTo>
                    <a:pt x="857" y="66"/>
                    <a:pt x="852" y="65"/>
                    <a:pt x="848" y="64"/>
                  </a:cubicBezTo>
                  <a:cubicBezTo>
                    <a:pt x="843" y="63"/>
                    <a:pt x="840" y="61"/>
                    <a:pt x="840" y="58"/>
                  </a:cubicBezTo>
                  <a:cubicBezTo>
                    <a:pt x="836" y="58"/>
                    <a:pt x="847" y="57"/>
                    <a:pt x="837" y="53"/>
                  </a:cubicBezTo>
                  <a:cubicBezTo>
                    <a:pt x="831" y="48"/>
                    <a:pt x="827" y="53"/>
                    <a:pt x="826" y="54"/>
                  </a:cubicBezTo>
                  <a:cubicBezTo>
                    <a:pt x="825" y="56"/>
                    <a:pt x="835" y="60"/>
                    <a:pt x="831" y="61"/>
                  </a:cubicBezTo>
                  <a:cubicBezTo>
                    <a:pt x="836" y="63"/>
                    <a:pt x="839" y="61"/>
                    <a:pt x="845" y="66"/>
                  </a:cubicBezTo>
                  <a:cubicBezTo>
                    <a:pt x="840" y="64"/>
                    <a:pt x="831" y="65"/>
                    <a:pt x="830" y="61"/>
                  </a:cubicBezTo>
                  <a:cubicBezTo>
                    <a:pt x="818" y="62"/>
                    <a:pt x="817" y="72"/>
                    <a:pt x="822" y="74"/>
                  </a:cubicBezTo>
                  <a:cubicBezTo>
                    <a:pt x="822" y="72"/>
                    <a:pt x="826" y="72"/>
                    <a:pt x="829" y="72"/>
                  </a:cubicBezTo>
                  <a:cubicBezTo>
                    <a:pt x="833" y="73"/>
                    <a:pt x="835" y="72"/>
                    <a:pt x="829" y="68"/>
                  </a:cubicBezTo>
                  <a:cubicBezTo>
                    <a:pt x="836" y="66"/>
                    <a:pt x="847" y="70"/>
                    <a:pt x="856" y="72"/>
                  </a:cubicBezTo>
                  <a:cubicBezTo>
                    <a:pt x="855" y="73"/>
                    <a:pt x="855" y="73"/>
                    <a:pt x="855" y="73"/>
                  </a:cubicBezTo>
                  <a:cubicBezTo>
                    <a:pt x="858" y="74"/>
                    <a:pt x="862" y="76"/>
                    <a:pt x="865" y="77"/>
                  </a:cubicBezTo>
                  <a:cubicBezTo>
                    <a:pt x="863" y="77"/>
                    <a:pt x="860" y="77"/>
                    <a:pt x="858" y="78"/>
                  </a:cubicBezTo>
                  <a:cubicBezTo>
                    <a:pt x="864" y="79"/>
                    <a:pt x="869" y="80"/>
                    <a:pt x="875" y="82"/>
                  </a:cubicBezTo>
                  <a:cubicBezTo>
                    <a:pt x="865" y="80"/>
                    <a:pt x="878" y="87"/>
                    <a:pt x="880" y="92"/>
                  </a:cubicBezTo>
                  <a:cubicBezTo>
                    <a:pt x="883" y="90"/>
                    <a:pt x="890" y="93"/>
                    <a:pt x="886" y="87"/>
                  </a:cubicBezTo>
                  <a:cubicBezTo>
                    <a:pt x="882" y="81"/>
                    <a:pt x="882" y="86"/>
                    <a:pt x="877" y="82"/>
                  </a:cubicBezTo>
                  <a:cubicBezTo>
                    <a:pt x="880" y="83"/>
                    <a:pt x="883" y="83"/>
                    <a:pt x="887" y="84"/>
                  </a:cubicBezTo>
                  <a:cubicBezTo>
                    <a:pt x="887" y="85"/>
                    <a:pt x="887" y="85"/>
                    <a:pt x="887" y="85"/>
                  </a:cubicBezTo>
                  <a:cubicBezTo>
                    <a:pt x="890" y="85"/>
                    <a:pt x="892" y="86"/>
                    <a:pt x="895" y="86"/>
                  </a:cubicBezTo>
                  <a:cubicBezTo>
                    <a:pt x="899" y="91"/>
                    <a:pt x="896" y="92"/>
                    <a:pt x="894" y="92"/>
                  </a:cubicBezTo>
                  <a:cubicBezTo>
                    <a:pt x="892" y="93"/>
                    <a:pt x="891" y="93"/>
                    <a:pt x="898" y="98"/>
                  </a:cubicBezTo>
                  <a:cubicBezTo>
                    <a:pt x="901" y="93"/>
                    <a:pt x="901" y="93"/>
                    <a:pt x="901" y="93"/>
                  </a:cubicBezTo>
                  <a:cubicBezTo>
                    <a:pt x="906" y="99"/>
                    <a:pt x="911" y="107"/>
                    <a:pt x="914" y="115"/>
                  </a:cubicBezTo>
                  <a:cubicBezTo>
                    <a:pt x="936" y="168"/>
                    <a:pt x="936" y="168"/>
                    <a:pt x="936" y="168"/>
                  </a:cubicBezTo>
                  <a:cubicBezTo>
                    <a:pt x="896" y="187"/>
                    <a:pt x="896" y="187"/>
                    <a:pt x="896" y="187"/>
                  </a:cubicBezTo>
                  <a:cubicBezTo>
                    <a:pt x="888" y="190"/>
                    <a:pt x="883" y="192"/>
                    <a:pt x="878" y="193"/>
                  </a:cubicBezTo>
                  <a:cubicBezTo>
                    <a:pt x="874" y="195"/>
                    <a:pt x="870" y="196"/>
                    <a:pt x="868" y="198"/>
                  </a:cubicBezTo>
                  <a:cubicBezTo>
                    <a:pt x="869" y="194"/>
                    <a:pt x="868" y="189"/>
                    <a:pt x="863" y="188"/>
                  </a:cubicBezTo>
                  <a:cubicBezTo>
                    <a:pt x="867" y="187"/>
                    <a:pt x="875" y="184"/>
                    <a:pt x="881" y="180"/>
                  </a:cubicBezTo>
                  <a:cubicBezTo>
                    <a:pt x="882" y="180"/>
                    <a:pt x="881" y="182"/>
                    <a:pt x="878" y="185"/>
                  </a:cubicBezTo>
                  <a:cubicBezTo>
                    <a:pt x="876" y="188"/>
                    <a:pt x="873" y="190"/>
                    <a:pt x="870" y="191"/>
                  </a:cubicBezTo>
                  <a:cubicBezTo>
                    <a:pt x="873" y="195"/>
                    <a:pt x="876" y="192"/>
                    <a:pt x="880" y="189"/>
                  </a:cubicBezTo>
                  <a:cubicBezTo>
                    <a:pt x="883" y="186"/>
                    <a:pt x="886" y="182"/>
                    <a:pt x="889" y="186"/>
                  </a:cubicBezTo>
                  <a:cubicBezTo>
                    <a:pt x="891" y="185"/>
                    <a:pt x="893" y="184"/>
                    <a:pt x="894" y="184"/>
                  </a:cubicBezTo>
                  <a:cubicBezTo>
                    <a:pt x="933" y="162"/>
                    <a:pt x="933" y="162"/>
                    <a:pt x="933" y="162"/>
                  </a:cubicBezTo>
                  <a:cubicBezTo>
                    <a:pt x="911" y="117"/>
                    <a:pt x="911" y="117"/>
                    <a:pt x="911" y="117"/>
                  </a:cubicBezTo>
                  <a:cubicBezTo>
                    <a:pt x="906" y="108"/>
                    <a:pt x="902" y="106"/>
                    <a:pt x="898" y="104"/>
                  </a:cubicBezTo>
                  <a:cubicBezTo>
                    <a:pt x="894" y="102"/>
                    <a:pt x="891" y="100"/>
                    <a:pt x="886" y="92"/>
                  </a:cubicBezTo>
                  <a:cubicBezTo>
                    <a:pt x="883" y="95"/>
                    <a:pt x="881" y="90"/>
                    <a:pt x="878" y="92"/>
                  </a:cubicBezTo>
                  <a:cubicBezTo>
                    <a:pt x="878" y="97"/>
                    <a:pt x="882" y="100"/>
                    <a:pt x="887" y="105"/>
                  </a:cubicBezTo>
                  <a:cubicBezTo>
                    <a:pt x="892" y="110"/>
                    <a:pt x="898" y="116"/>
                    <a:pt x="900" y="123"/>
                  </a:cubicBezTo>
                  <a:cubicBezTo>
                    <a:pt x="899" y="122"/>
                    <a:pt x="898" y="120"/>
                    <a:pt x="897" y="120"/>
                  </a:cubicBezTo>
                  <a:cubicBezTo>
                    <a:pt x="897" y="121"/>
                    <a:pt x="898" y="123"/>
                    <a:pt x="898" y="124"/>
                  </a:cubicBezTo>
                  <a:cubicBezTo>
                    <a:pt x="914" y="157"/>
                    <a:pt x="914" y="157"/>
                    <a:pt x="914" y="157"/>
                  </a:cubicBezTo>
                  <a:cubicBezTo>
                    <a:pt x="886" y="172"/>
                    <a:pt x="886" y="172"/>
                    <a:pt x="886" y="172"/>
                  </a:cubicBezTo>
                  <a:cubicBezTo>
                    <a:pt x="881" y="175"/>
                    <a:pt x="879" y="177"/>
                    <a:pt x="875" y="180"/>
                  </a:cubicBezTo>
                  <a:cubicBezTo>
                    <a:pt x="876" y="180"/>
                    <a:pt x="876" y="180"/>
                    <a:pt x="876" y="180"/>
                  </a:cubicBezTo>
                  <a:cubicBezTo>
                    <a:pt x="870" y="187"/>
                    <a:pt x="870" y="179"/>
                    <a:pt x="865" y="179"/>
                  </a:cubicBezTo>
                  <a:cubicBezTo>
                    <a:pt x="864" y="181"/>
                    <a:pt x="858" y="182"/>
                    <a:pt x="860" y="184"/>
                  </a:cubicBezTo>
                  <a:cubicBezTo>
                    <a:pt x="857" y="184"/>
                    <a:pt x="854" y="184"/>
                    <a:pt x="851" y="184"/>
                  </a:cubicBezTo>
                  <a:cubicBezTo>
                    <a:pt x="853" y="188"/>
                    <a:pt x="853" y="188"/>
                    <a:pt x="853" y="188"/>
                  </a:cubicBezTo>
                  <a:cubicBezTo>
                    <a:pt x="849" y="190"/>
                    <a:pt x="847" y="187"/>
                    <a:pt x="845" y="191"/>
                  </a:cubicBezTo>
                  <a:cubicBezTo>
                    <a:pt x="846" y="195"/>
                    <a:pt x="846" y="195"/>
                    <a:pt x="846" y="195"/>
                  </a:cubicBezTo>
                  <a:cubicBezTo>
                    <a:pt x="856" y="193"/>
                    <a:pt x="856" y="193"/>
                    <a:pt x="856" y="193"/>
                  </a:cubicBezTo>
                  <a:cubicBezTo>
                    <a:pt x="852" y="196"/>
                    <a:pt x="856" y="197"/>
                    <a:pt x="851" y="200"/>
                  </a:cubicBezTo>
                  <a:cubicBezTo>
                    <a:pt x="856" y="193"/>
                    <a:pt x="846" y="199"/>
                    <a:pt x="844" y="196"/>
                  </a:cubicBezTo>
                  <a:cubicBezTo>
                    <a:pt x="841" y="200"/>
                    <a:pt x="841" y="200"/>
                    <a:pt x="841" y="200"/>
                  </a:cubicBezTo>
                  <a:cubicBezTo>
                    <a:pt x="841" y="198"/>
                    <a:pt x="841" y="198"/>
                    <a:pt x="841" y="198"/>
                  </a:cubicBezTo>
                  <a:cubicBezTo>
                    <a:pt x="838" y="197"/>
                    <a:pt x="838" y="201"/>
                    <a:pt x="835" y="202"/>
                  </a:cubicBezTo>
                  <a:cubicBezTo>
                    <a:pt x="840" y="203"/>
                    <a:pt x="843" y="204"/>
                    <a:pt x="848" y="199"/>
                  </a:cubicBezTo>
                  <a:cubicBezTo>
                    <a:pt x="845" y="203"/>
                    <a:pt x="838" y="209"/>
                    <a:pt x="836" y="209"/>
                  </a:cubicBezTo>
                  <a:cubicBezTo>
                    <a:pt x="832" y="213"/>
                    <a:pt x="829" y="211"/>
                    <a:pt x="825" y="212"/>
                  </a:cubicBezTo>
                  <a:cubicBezTo>
                    <a:pt x="831" y="207"/>
                    <a:pt x="817" y="201"/>
                    <a:pt x="833" y="198"/>
                  </a:cubicBezTo>
                  <a:cubicBezTo>
                    <a:pt x="833" y="199"/>
                    <a:pt x="832" y="199"/>
                    <a:pt x="831" y="199"/>
                  </a:cubicBezTo>
                  <a:cubicBezTo>
                    <a:pt x="835" y="203"/>
                    <a:pt x="840" y="195"/>
                    <a:pt x="843" y="192"/>
                  </a:cubicBezTo>
                  <a:cubicBezTo>
                    <a:pt x="841" y="189"/>
                    <a:pt x="844" y="187"/>
                    <a:pt x="838" y="188"/>
                  </a:cubicBezTo>
                  <a:cubicBezTo>
                    <a:pt x="840" y="189"/>
                    <a:pt x="835" y="196"/>
                    <a:pt x="829" y="196"/>
                  </a:cubicBezTo>
                  <a:cubicBezTo>
                    <a:pt x="827" y="189"/>
                    <a:pt x="827" y="189"/>
                    <a:pt x="827" y="189"/>
                  </a:cubicBezTo>
                  <a:cubicBezTo>
                    <a:pt x="819" y="191"/>
                    <a:pt x="819" y="191"/>
                    <a:pt x="819" y="191"/>
                  </a:cubicBezTo>
                  <a:cubicBezTo>
                    <a:pt x="820" y="191"/>
                    <a:pt x="820" y="191"/>
                    <a:pt x="820" y="191"/>
                  </a:cubicBezTo>
                  <a:cubicBezTo>
                    <a:pt x="815" y="188"/>
                    <a:pt x="812" y="195"/>
                    <a:pt x="806" y="195"/>
                  </a:cubicBezTo>
                  <a:cubicBezTo>
                    <a:pt x="803" y="198"/>
                    <a:pt x="788" y="202"/>
                    <a:pt x="797" y="206"/>
                  </a:cubicBezTo>
                  <a:cubicBezTo>
                    <a:pt x="790" y="204"/>
                    <a:pt x="789" y="211"/>
                    <a:pt x="784" y="214"/>
                  </a:cubicBezTo>
                  <a:cubicBezTo>
                    <a:pt x="791" y="214"/>
                    <a:pt x="791" y="214"/>
                    <a:pt x="791" y="214"/>
                  </a:cubicBezTo>
                  <a:cubicBezTo>
                    <a:pt x="786" y="221"/>
                    <a:pt x="787" y="217"/>
                    <a:pt x="785" y="227"/>
                  </a:cubicBezTo>
                  <a:cubicBezTo>
                    <a:pt x="783" y="225"/>
                    <a:pt x="782" y="224"/>
                    <a:pt x="782" y="222"/>
                  </a:cubicBezTo>
                  <a:cubicBezTo>
                    <a:pt x="777" y="224"/>
                    <a:pt x="772" y="226"/>
                    <a:pt x="768" y="229"/>
                  </a:cubicBezTo>
                  <a:cubicBezTo>
                    <a:pt x="763" y="231"/>
                    <a:pt x="761" y="234"/>
                    <a:pt x="761" y="237"/>
                  </a:cubicBezTo>
                  <a:cubicBezTo>
                    <a:pt x="759" y="239"/>
                    <a:pt x="757" y="238"/>
                    <a:pt x="755" y="237"/>
                  </a:cubicBezTo>
                  <a:cubicBezTo>
                    <a:pt x="754" y="237"/>
                    <a:pt x="753" y="237"/>
                    <a:pt x="752" y="237"/>
                  </a:cubicBezTo>
                  <a:cubicBezTo>
                    <a:pt x="752" y="237"/>
                    <a:pt x="752" y="237"/>
                    <a:pt x="752" y="237"/>
                  </a:cubicBezTo>
                  <a:cubicBezTo>
                    <a:pt x="751" y="237"/>
                    <a:pt x="753" y="239"/>
                    <a:pt x="749" y="236"/>
                  </a:cubicBezTo>
                  <a:cubicBezTo>
                    <a:pt x="748" y="235"/>
                    <a:pt x="748" y="235"/>
                    <a:pt x="748" y="235"/>
                  </a:cubicBezTo>
                  <a:cubicBezTo>
                    <a:pt x="746" y="233"/>
                    <a:pt x="746" y="233"/>
                    <a:pt x="746" y="233"/>
                  </a:cubicBezTo>
                  <a:cubicBezTo>
                    <a:pt x="746" y="233"/>
                    <a:pt x="745" y="233"/>
                    <a:pt x="744" y="232"/>
                  </a:cubicBezTo>
                  <a:cubicBezTo>
                    <a:pt x="743" y="232"/>
                    <a:pt x="742" y="231"/>
                    <a:pt x="741" y="230"/>
                  </a:cubicBezTo>
                  <a:cubicBezTo>
                    <a:pt x="740" y="230"/>
                    <a:pt x="743" y="231"/>
                    <a:pt x="744" y="232"/>
                  </a:cubicBezTo>
                  <a:cubicBezTo>
                    <a:pt x="745" y="233"/>
                    <a:pt x="745" y="233"/>
                    <a:pt x="744" y="232"/>
                  </a:cubicBezTo>
                  <a:cubicBezTo>
                    <a:pt x="742" y="231"/>
                    <a:pt x="742" y="231"/>
                    <a:pt x="742" y="231"/>
                  </a:cubicBezTo>
                  <a:cubicBezTo>
                    <a:pt x="742" y="231"/>
                    <a:pt x="740" y="230"/>
                    <a:pt x="739" y="230"/>
                  </a:cubicBezTo>
                  <a:cubicBezTo>
                    <a:pt x="738" y="229"/>
                    <a:pt x="738" y="229"/>
                    <a:pt x="737" y="229"/>
                  </a:cubicBezTo>
                  <a:cubicBezTo>
                    <a:pt x="736" y="228"/>
                    <a:pt x="736" y="228"/>
                    <a:pt x="736"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8" y="226"/>
                  </a:cubicBezTo>
                  <a:cubicBezTo>
                    <a:pt x="728" y="226"/>
                    <a:pt x="728" y="226"/>
                    <a:pt x="728" y="226"/>
                  </a:cubicBezTo>
                  <a:cubicBezTo>
                    <a:pt x="728" y="226"/>
                    <a:pt x="727" y="226"/>
                    <a:pt x="727" y="226"/>
                  </a:cubicBezTo>
                  <a:cubicBezTo>
                    <a:pt x="727" y="226"/>
                    <a:pt x="726" y="226"/>
                    <a:pt x="727" y="226"/>
                  </a:cubicBezTo>
                  <a:cubicBezTo>
                    <a:pt x="727" y="226"/>
                    <a:pt x="729" y="225"/>
                    <a:pt x="731" y="223"/>
                  </a:cubicBezTo>
                  <a:cubicBezTo>
                    <a:pt x="733" y="221"/>
                    <a:pt x="736" y="218"/>
                    <a:pt x="739" y="214"/>
                  </a:cubicBezTo>
                  <a:cubicBezTo>
                    <a:pt x="740" y="212"/>
                    <a:pt x="742" y="209"/>
                    <a:pt x="744" y="205"/>
                  </a:cubicBezTo>
                  <a:cubicBezTo>
                    <a:pt x="744" y="204"/>
                    <a:pt x="744" y="204"/>
                    <a:pt x="744" y="204"/>
                  </a:cubicBezTo>
                  <a:cubicBezTo>
                    <a:pt x="744" y="204"/>
                    <a:pt x="744" y="204"/>
                    <a:pt x="744" y="204"/>
                  </a:cubicBezTo>
                  <a:cubicBezTo>
                    <a:pt x="744" y="204"/>
                    <a:pt x="744" y="204"/>
                    <a:pt x="744" y="204"/>
                  </a:cubicBezTo>
                  <a:cubicBezTo>
                    <a:pt x="744" y="204"/>
                    <a:pt x="744" y="204"/>
                    <a:pt x="745" y="205"/>
                  </a:cubicBezTo>
                  <a:cubicBezTo>
                    <a:pt x="745" y="205"/>
                    <a:pt x="745" y="206"/>
                    <a:pt x="744" y="208"/>
                  </a:cubicBezTo>
                  <a:cubicBezTo>
                    <a:pt x="744" y="208"/>
                    <a:pt x="743" y="207"/>
                    <a:pt x="743" y="207"/>
                  </a:cubicBezTo>
                  <a:cubicBezTo>
                    <a:pt x="743" y="207"/>
                    <a:pt x="743" y="206"/>
                    <a:pt x="741" y="209"/>
                  </a:cubicBezTo>
                  <a:cubicBezTo>
                    <a:pt x="740" y="212"/>
                    <a:pt x="739" y="214"/>
                    <a:pt x="738" y="215"/>
                  </a:cubicBezTo>
                  <a:cubicBezTo>
                    <a:pt x="733" y="222"/>
                    <a:pt x="730" y="224"/>
                    <a:pt x="729" y="225"/>
                  </a:cubicBezTo>
                  <a:cubicBezTo>
                    <a:pt x="730" y="224"/>
                    <a:pt x="725" y="227"/>
                    <a:pt x="729" y="224"/>
                  </a:cubicBezTo>
                  <a:cubicBezTo>
                    <a:pt x="727" y="226"/>
                    <a:pt x="727" y="226"/>
                    <a:pt x="727" y="226"/>
                  </a:cubicBezTo>
                  <a:cubicBezTo>
                    <a:pt x="727" y="226"/>
                    <a:pt x="727" y="226"/>
                    <a:pt x="728" y="226"/>
                  </a:cubicBezTo>
                  <a:cubicBezTo>
                    <a:pt x="728" y="226"/>
                    <a:pt x="728" y="226"/>
                    <a:pt x="728" y="226"/>
                  </a:cubicBezTo>
                  <a:cubicBezTo>
                    <a:pt x="728" y="226"/>
                    <a:pt x="729" y="226"/>
                    <a:pt x="729" y="226"/>
                  </a:cubicBezTo>
                  <a:cubicBezTo>
                    <a:pt x="729" y="226"/>
                    <a:pt x="729" y="226"/>
                    <a:pt x="729" y="226"/>
                  </a:cubicBezTo>
                  <a:cubicBezTo>
                    <a:pt x="729" y="226"/>
                    <a:pt x="729" y="226"/>
                    <a:pt x="729" y="226"/>
                  </a:cubicBezTo>
                  <a:cubicBezTo>
                    <a:pt x="729" y="226"/>
                    <a:pt x="729" y="226"/>
                    <a:pt x="729" y="226"/>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6" y="229"/>
                    <a:pt x="737" y="229"/>
                    <a:pt x="740" y="230"/>
                  </a:cubicBezTo>
                  <a:cubicBezTo>
                    <a:pt x="740" y="230"/>
                    <a:pt x="740" y="230"/>
                    <a:pt x="739" y="230"/>
                  </a:cubicBezTo>
                  <a:cubicBezTo>
                    <a:pt x="737" y="229"/>
                    <a:pt x="737" y="229"/>
                    <a:pt x="737" y="229"/>
                  </a:cubicBezTo>
                  <a:cubicBezTo>
                    <a:pt x="737" y="229"/>
                    <a:pt x="736" y="229"/>
                    <a:pt x="735" y="228"/>
                  </a:cubicBezTo>
                  <a:cubicBezTo>
                    <a:pt x="735" y="228"/>
                    <a:pt x="735" y="228"/>
                    <a:pt x="735" y="228"/>
                  </a:cubicBezTo>
                  <a:cubicBezTo>
                    <a:pt x="735" y="228"/>
                    <a:pt x="735" y="228"/>
                    <a:pt x="735" y="228"/>
                  </a:cubicBezTo>
                  <a:cubicBezTo>
                    <a:pt x="724" y="223"/>
                    <a:pt x="732" y="227"/>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8" y="226"/>
                  </a:cubicBezTo>
                  <a:cubicBezTo>
                    <a:pt x="728" y="226"/>
                    <a:pt x="728" y="226"/>
                    <a:pt x="728" y="226"/>
                  </a:cubicBezTo>
                  <a:cubicBezTo>
                    <a:pt x="740" y="229"/>
                    <a:pt x="749" y="235"/>
                    <a:pt x="741" y="230"/>
                  </a:cubicBezTo>
                  <a:cubicBezTo>
                    <a:pt x="740" y="230"/>
                    <a:pt x="741" y="230"/>
                    <a:pt x="741" y="230"/>
                  </a:cubicBezTo>
                  <a:cubicBezTo>
                    <a:pt x="741" y="230"/>
                    <a:pt x="741" y="230"/>
                    <a:pt x="741" y="230"/>
                  </a:cubicBezTo>
                  <a:cubicBezTo>
                    <a:pt x="740" y="230"/>
                    <a:pt x="740" y="230"/>
                    <a:pt x="740" y="230"/>
                  </a:cubicBezTo>
                  <a:cubicBezTo>
                    <a:pt x="739" y="230"/>
                    <a:pt x="739" y="229"/>
                    <a:pt x="738" y="229"/>
                  </a:cubicBezTo>
                  <a:cubicBezTo>
                    <a:pt x="738" y="229"/>
                    <a:pt x="737" y="229"/>
                    <a:pt x="737" y="229"/>
                  </a:cubicBezTo>
                  <a:cubicBezTo>
                    <a:pt x="736" y="228"/>
                    <a:pt x="736" y="228"/>
                    <a:pt x="736"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24" y="223"/>
                    <a:pt x="732" y="227"/>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8" y="226"/>
                    <a:pt x="728" y="226"/>
                    <a:pt x="728" y="226"/>
                  </a:cubicBezTo>
                  <a:cubicBezTo>
                    <a:pt x="728" y="226"/>
                    <a:pt x="728" y="226"/>
                    <a:pt x="727" y="226"/>
                  </a:cubicBezTo>
                  <a:cubicBezTo>
                    <a:pt x="726" y="226"/>
                    <a:pt x="727" y="227"/>
                    <a:pt x="732" y="222"/>
                  </a:cubicBezTo>
                  <a:cubicBezTo>
                    <a:pt x="730" y="224"/>
                    <a:pt x="727" y="226"/>
                    <a:pt x="727" y="226"/>
                  </a:cubicBezTo>
                  <a:cubicBezTo>
                    <a:pt x="726" y="226"/>
                    <a:pt x="727" y="226"/>
                    <a:pt x="727" y="226"/>
                  </a:cubicBezTo>
                  <a:cubicBezTo>
                    <a:pt x="727" y="226"/>
                    <a:pt x="728" y="226"/>
                    <a:pt x="728" y="226"/>
                  </a:cubicBezTo>
                  <a:cubicBezTo>
                    <a:pt x="728" y="226"/>
                    <a:pt x="728"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5" y="223"/>
                    <a:pt x="736" y="229"/>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6" y="229"/>
                    <a:pt x="725" y="223"/>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8" y="226"/>
                    <a:pt x="728" y="226"/>
                    <a:pt x="728" y="226"/>
                  </a:cubicBezTo>
                  <a:cubicBezTo>
                    <a:pt x="728" y="226"/>
                    <a:pt x="728" y="226"/>
                    <a:pt x="728" y="226"/>
                  </a:cubicBezTo>
                  <a:cubicBezTo>
                    <a:pt x="728" y="226"/>
                    <a:pt x="727" y="226"/>
                    <a:pt x="727" y="226"/>
                  </a:cubicBezTo>
                  <a:cubicBezTo>
                    <a:pt x="727" y="226"/>
                    <a:pt x="726" y="226"/>
                    <a:pt x="727" y="226"/>
                  </a:cubicBezTo>
                  <a:cubicBezTo>
                    <a:pt x="727" y="226"/>
                    <a:pt x="729" y="225"/>
                    <a:pt x="731" y="223"/>
                  </a:cubicBezTo>
                  <a:cubicBezTo>
                    <a:pt x="730" y="224"/>
                    <a:pt x="730" y="224"/>
                    <a:pt x="730" y="224"/>
                  </a:cubicBezTo>
                  <a:cubicBezTo>
                    <a:pt x="732" y="222"/>
                    <a:pt x="734" y="221"/>
                    <a:pt x="735" y="219"/>
                  </a:cubicBezTo>
                  <a:cubicBezTo>
                    <a:pt x="736" y="217"/>
                    <a:pt x="736" y="217"/>
                    <a:pt x="736" y="217"/>
                  </a:cubicBezTo>
                  <a:cubicBezTo>
                    <a:pt x="736" y="217"/>
                    <a:pt x="736" y="217"/>
                    <a:pt x="736" y="217"/>
                  </a:cubicBezTo>
                  <a:cubicBezTo>
                    <a:pt x="736" y="217"/>
                    <a:pt x="736" y="217"/>
                    <a:pt x="736" y="217"/>
                  </a:cubicBezTo>
                  <a:cubicBezTo>
                    <a:pt x="737" y="217"/>
                    <a:pt x="738" y="217"/>
                    <a:pt x="739" y="216"/>
                  </a:cubicBezTo>
                  <a:cubicBezTo>
                    <a:pt x="741" y="214"/>
                    <a:pt x="743" y="211"/>
                    <a:pt x="746" y="211"/>
                  </a:cubicBezTo>
                  <a:cubicBezTo>
                    <a:pt x="745" y="208"/>
                    <a:pt x="746" y="206"/>
                    <a:pt x="747" y="204"/>
                  </a:cubicBezTo>
                  <a:cubicBezTo>
                    <a:pt x="748" y="202"/>
                    <a:pt x="749" y="200"/>
                    <a:pt x="748" y="199"/>
                  </a:cubicBezTo>
                  <a:cubicBezTo>
                    <a:pt x="751" y="199"/>
                    <a:pt x="754" y="201"/>
                    <a:pt x="753" y="206"/>
                  </a:cubicBezTo>
                  <a:cubicBezTo>
                    <a:pt x="748" y="207"/>
                    <a:pt x="748" y="209"/>
                    <a:pt x="748" y="210"/>
                  </a:cubicBezTo>
                  <a:cubicBezTo>
                    <a:pt x="747" y="212"/>
                    <a:pt x="747" y="213"/>
                    <a:pt x="742" y="215"/>
                  </a:cubicBezTo>
                  <a:cubicBezTo>
                    <a:pt x="743" y="216"/>
                    <a:pt x="742" y="218"/>
                    <a:pt x="741" y="219"/>
                  </a:cubicBezTo>
                  <a:cubicBezTo>
                    <a:pt x="740" y="221"/>
                    <a:pt x="740" y="223"/>
                    <a:pt x="742" y="224"/>
                  </a:cubicBezTo>
                  <a:cubicBezTo>
                    <a:pt x="749" y="222"/>
                    <a:pt x="742" y="219"/>
                    <a:pt x="748" y="219"/>
                  </a:cubicBezTo>
                  <a:cubicBezTo>
                    <a:pt x="748" y="219"/>
                    <a:pt x="749" y="220"/>
                    <a:pt x="748" y="221"/>
                  </a:cubicBezTo>
                  <a:cubicBezTo>
                    <a:pt x="752" y="219"/>
                    <a:pt x="752" y="223"/>
                    <a:pt x="756" y="220"/>
                  </a:cubicBezTo>
                  <a:cubicBezTo>
                    <a:pt x="755" y="221"/>
                    <a:pt x="755" y="221"/>
                    <a:pt x="755" y="221"/>
                  </a:cubicBezTo>
                  <a:cubicBezTo>
                    <a:pt x="759" y="225"/>
                    <a:pt x="760" y="218"/>
                    <a:pt x="764" y="222"/>
                  </a:cubicBezTo>
                  <a:cubicBezTo>
                    <a:pt x="763" y="218"/>
                    <a:pt x="767" y="219"/>
                    <a:pt x="770" y="217"/>
                  </a:cubicBezTo>
                  <a:cubicBezTo>
                    <a:pt x="766" y="215"/>
                    <a:pt x="764" y="209"/>
                    <a:pt x="757" y="208"/>
                  </a:cubicBezTo>
                  <a:cubicBezTo>
                    <a:pt x="756" y="211"/>
                    <a:pt x="756" y="213"/>
                    <a:pt x="752" y="214"/>
                  </a:cubicBezTo>
                  <a:cubicBezTo>
                    <a:pt x="757" y="214"/>
                    <a:pt x="757" y="214"/>
                    <a:pt x="757" y="214"/>
                  </a:cubicBezTo>
                  <a:cubicBezTo>
                    <a:pt x="756" y="215"/>
                    <a:pt x="755" y="215"/>
                    <a:pt x="754" y="216"/>
                  </a:cubicBezTo>
                  <a:cubicBezTo>
                    <a:pt x="753" y="215"/>
                    <a:pt x="751" y="214"/>
                    <a:pt x="750" y="213"/>
                  </a:cubicBezTo>
                  <a:cubicBezTo>
                    <a:pt x="756" y="212"/>
                    <a:pt x="754" y="208"/>
                    <a:pt x="757" y="205"/>
                  </a:cubicBezTo>
                  <a:cubicBezTo>
                    <a:pt x="762" y="208"/>
                    <a:pt x="762" y="205"/>
                    <a:pt x="765" y="207"/>
                  </a:cubicBezTo>
                  <a:cubicBezTo>
                    <a:pt x="764" y="209"/>
                    <a:pt x="767" y="211"/>
                    <a:pt x="770" y="214"/>
                  </a:cubicBezTo>
                  <a:cubicBezTo>
                    <a:pt x="774" y="216"/>
                    <a:pt x="779" y="218"/>
                    <a:pt x="782" y="219"/>
                  </a:cubicBezTo>
                  <a:cubicBezTo>
                    <a:pt x="781" y="219"/>
                    <a:pt x="780" y="219"/>
                    <a:pt x="779" y="219"/>
                  </a:cubicBezTo>
                  <a:cubicBezTo>
                    <a:pt x="774" y="222"/>
                    <a:pt x="782" y="223"/>
                    <a:pt x="783" y="224"/>
                  </a:cubicBezTo>
                  <a:cubicBezTo>
                    <a:pt x="787" y="222"/>
                    <a:pt x="787" y="222"/>
                    <a:pt x="787" y="222"/>
                  </a:cubicBezTo>
                  <a:cubicBezTo>
                    <a:pt x="786" y="223"/>
                    <a:pt x="785" y="224"/>
                    <a:pt x="786" y="224"/>
                  </a:cubicBezTo>
                  <a:cubicBezTo>
                    <a:pt x="792" y="224"/>
                    <a:pt x="792" y="219"/>
                    <a:pt x="797" y="218"/>
                  </a:cubicBezTo>
                  <a:cubicBezTo>
                    <a:pt x="797" y="221"/>
                    <a:pt x="793" y="225"/>
                    <a:pt x="796" y="226"/>
                  </a:cubicBezTo>
                  <a:cubicBezTo>
                    <a:pt x="797" y="228"/>
                    <a:pt x="801" y="235"/>
                    <a:pt x="808" y="232"/>
                  </a:cubicBezTo>
                  <a:cubicBezTo>
                    <a:pt x="808" y="231"/>
                    <a:pt x="810" y="231"/>
                    <a:pt x="812" y="230"/>
                  </a:cubicBezTo>
                  <a:cubicBezTo>
                    <a:pt x="812" y="230"/>
                    <a:pt x="812" y="230"/>
                    <a:pt x="812" y="231"/>
                  </a:cubicBezTo>
                  <a:cubicBezTo>
                    <a:pt x="817" y="233"/>
                    <a:pt x="817" y="233"/>
                    <a:pt x="817" y="233"/>
                  </a:cubicBezTo>
                  <a:cubicBezTo>
                    <a:pt x="812" y="238"/>
                    <a:pt x="808" y="231"/>
                    <a:pt x="804" y="236"/>
                  </a:cubicBezTo>
                  <a:cubicBezTo>
                    <a:pt x="804" y="240"/>
                    <a:pt x="804" y="240"/>
                    <a:pt x="804" y="240"/>
                  </a:cubicBezTo>
                  <a:cubicBezTo>
                    <a:pt x="800" y="240"/>
                    <a:pt x="796" y="242"/>
                    <a:pt x="794" y="244"/>
                  </a:cubicBezTo>
                  <a:cubicBezTo>
                    <a:pt x="799" y="245"/>
                    <a:pt x="800" y="244"/>
                    <a:pt x="806" y="243"/>
                  </a:cubicBezTo>
                  <a:cubicBezTo>
                    <a:pt x="806" y="246"/>
                    <a:pt x="802" y="248"/>
                    <a:pt x="802" y="248"/>
                  </a:cubicBezTo>
                  <a:cubicBezTo>
                    <a:pt x="803" y="245"/>
                    <a:pt x="803" y="245"/>
                    <a:pt x="803" y="245"/>
                  </a:cubicBezTo>
                  <a:cubicBezTo>
                    <a:pt x="796" y="242"/>
                    <a:pt x="793" y="249"/>
                    <a:pt x="784" y="248"/>
                  </a:cubicBezTo>
                  <a:cubicBezTo>
                    <a:pt x="783" y="248"/>
                    <a:pt x="784" y="248"/>
                    <a:pt x="784" y="247"/>
                  </a:cubicBezTo>
                  <a:cubicBezTo>
                    <a:pt x="777" y="251"/>
                    <a:pt x="771" y="245"/>
                    <a:pt x="764" y="249"/>
                  </a:cubicBezTo>
                  <a:cubicBezTo>
                    <a:pt x="766" y="247"/>
                    <a:pt x="766" y="247"/>
                    <a:pt x="766" y="247"/>
                  </a:cubicBezTo>
                  <a:cubicBezTo>
                    <a:pt x="762" y="249"/>
                    <a:pt x="752" y="252"/>
                    <a:pt x="742" y="254"/>
                  </a:cubicBezTo>
                  <a:cubicBezTo>
                    <a:pt x="742" y="256"/>
                    <a:pt x="742" y="256"/>
                    <a:pt x="742" y="256"/>
                  </a:cubicBezTo>
                  <a:cubicBezTo>
                    <a:pt x="743" y="257"/>
                    <a:pt x="739" y="256"/>
                    <a:pt x="738" y="255"/>
                  </a:cubicBezTo>
                  <a:cubicBezTo>
                    <a:pt x="738" y="255"/>
                    <a:pt x="738" y="255"/>
                    <a:pt x="738" y="255"/>
                  </a:cubicBezTo>
                  <a:cubicBezTo>
                    <a:pt x="732" y="256"/>
                    <a:pt x="727" y="256"/>
                    <a:pt x="722" y="255"/>
                  </a:cubicBezTo>
                  <a:cubicBezTo>
                    <a:pt x="723" y="257"/>
                    <a:pt x="725" y="258"/>
                    <a:pt x="727" y="259"/>
                  </a:cubicBezTo>
                  <a:cubicBezTo>
                    <a:pt x="729" y="258"/>
                    <a:pt x="738" y="262"/>
                    <a:pt x="737" y="257"/>
                  </a:cubicBezTo>
                  <a:cubicBezTo>
                    <a:pt x="741" y="261"/>
                    <a:pt x="748" y="259"/>
                    <a:pt x="751" y="261"/>
                  </a:cubicBezTo>
                  <a:cubicBezTo>
                    <a:pt x="746" y="257"/>
                    <a:pt x="755" y="257"/>
                    <a:pt x="756" y="255"/>
                  </a:cubicBezTo>
                  <a:cubicBezTo>
                    <a:pt x="757" y="258"/>
                    <a:pt x="764" y="256"/>
                    <a:pt x="763" y="259"/>
                  </a:cubicBezTo>
                  <a:cubicBezTo>
                    <a:pt x="764" y="260"/>
                    <a:pt x="760" y="256"/>
                    <a:pt x="758" y="258"/>
                  </a:cubicBezTo>
                  <a:cubicBezTo>
                    <a:pt x="752" y="261"/>
                    <a:pt x="768" y="263"/>
                    <a:pt x="760" y="265"/>
                  </a:cubicBezTo>
                  <a:cubicBezTo>
                    <a:pt x="769" y="263"/>
                    <a:pt x="781" y="265"/>
                    <a:pt x="790" y="262"/>
                  </a:cubicBezTo>
                  <a:cubicBezTo>
                    <a:pt x="785" y="260"/>
                    <a:pt x="785" y="260"/>
                    <a:pt x="785" y="260"/>
                  </a:cubicBezTo>
                  <a:cubicBezTo>
                    <a:pt x="789" y="261"/>
                    <a:pt x="798" y="260"/>
                    <a:pt x="798" y="262"/>
                  </a:cubicBezTo>
                  <a:cubicBezTo>
                    <a:pt x="796" y="263"/>
                    <a:pt x="792" y="263"/>
                    <a:pt x="788" y="263"/>
                  </a:cubicBezTo>
                  <a:cubicBezTo>
                    <a:pt x="788" y="267"/>
                    <a:pt x="797" y="263"/>
                    <a:pt x="798" y="266"/>
                  </a:cubicBezTo>
                  <a:cubicBezTo>
                    <a:pt x="801" y="264"/>
                    <a:pt x="805" y="261"/>
                    <a:pt x="809" y="259"/>
                  </a:cubicBezTo>
                  <a:cubicBezTo>
                    <a:pt x="804" y="259"/>
                    <a:pt x="804" y="259"/>
                    <a:pt x="804" y="259"/>
                  </a:cubicBezTo>
                  <a:cubicBezTo>
                    <a:pt x="807" y="256"/>
                    <a:pt x="817" y="259"/>
                    <a:pt x="824" y="260"/>
                  </a:cubicBezTo>
                  <a:cubicBezTo>
                    <a:pt x="820" y="266"/>
                    <a:pt x="813" y="260"/>
                    <a:pt x="805" y="262"/>
                  </a:cubicBezTo>
                  <a:cubicBezTo>
                    <a:pt x="800" y="265"/>
                    <a:pt x="809" y="268"/>
                    <a:pt x="803" y="269"/>
                  </a:cubicBezTo>
                  <a:cubicBezTo>
                    <a:pt x="805" y="271"/>
                    <a:pt x="808" y="271"/>
                    <a:pt x="810" y="269"/>
                  </a:cubicBezTo>
                  <a:cubicBezTo>
                    <a:pt x="812" y="270"/>
                    <a:pt x="812" y="270"/>
                    <a:pt x="812" y="270"/>
                  </a:cubicBezTo>
                  <a:cubicBezTo>
                    <a:pt x="807" y="275"/>
                    <a:pt x="797" y="274"/>
                    <a:pt x="789" y="279"/>
                  </a:cubicBezTo>
                  <a:cubicBezTo>
                    <a:pt x="790" y="278"/>
                    <a:pt x="790" y="277"/>
                    <a:pt x="791" y="277"/>
                  </a:cubicBezTo>
                  <a:cubicBezTo>
                    <a:pt x="785" y="275"/>
                    <a:pt x="780" y="274"/>
                    <a:pt x="774" y="275"/>
                  </a:cubicBezTo>
                  <a:cubicBezTo>
                    <a:pt x="777" y="277"/>
                    <a:pt x="778" y="276"/>
                    <a:pt x="780" y="276"/>
                  </a:cubicBezTo>
                  <a:cubicBezTo>
                    <a:pt x="780" y="277"/>
                    <a:pt x="775" y="277"/>
                    <a:pt x="772" y="279"/>
                  </a:cubicBezTo>
                  <a:cubicBezTo>
                    <a:pt x="778" y="280"/>
                    <a:pt x="773" y="282"/>
                    <a:pt x="776" y="283"/>
                  </a:cubicBezTo>
                  <a:cubicBezTo>
                    <a:pt x="773" y="284"/>
                    <a:pt x="770" y="283"/>
                    <a:pt x="766" y="282"/>
                  </a:cubicBezTo>
                  <a:cubicBezTo>
                    <a:pt x="764" y="280"/>
                    <a:pt x="768" y="280"/>
                    <a:pt x="768" y="277"/>
                  </a:cubicBezTo>
                  <a:cubicBezTo>
                    <a:pt x="763" y="278"/>
                    <a:pt x="762" y="272"/>
                    <a:pt x="756" y="274"/>
                  </a:cubicBezTo>
                  <a:cubicBezTo>
                    <a:pt x="764" y="276"/>
                    <a:pt x="753" y="280"/>
                    <a:pt x="749" y="281"/>
                  </a:cubicBezTo>
                  <a:cubicBezTo>
                    <a:pt x="751" y="281"/>
                    <a:pt x="751" y="281"/>
                    <a:pt x="751" y="281"/>
                  </a:cubicBezTo>
                  <a:cubicBezTo>
                    <a:pt x="747" y="284"/>
                    <a:pt x="745" y="284"/>
                    <a:pt x="743" y="280"/>
                  </a:cubicBezTo>
                  <a:cubicBezTo>
                    <a:pt x="747" y="280"/>
                    <a:pt x="751" y="281"/>
                    <a:pt x="750" y="278"/>
                  </a:cubicBezTo>
                  <a:cubicBezTo>
                    <a:pt x="748" y="278"/>
                    <a:pt x="745" y="278"/>
                    <a:pt x="742" y="278"/>
                  </a:cubicBezTo>
                  <a:cubicBezTo>
                    <a:pt x="745" y="276"/>
                    <a:pt x="745" y="276"/>
                    <a:pt x="745" y="276"/>
                  </a:cubicBezTo>
                  <a:cubicBezTo>
                    <a:pt x="741" y="276"/>
                    <a:pt x="737" y="275"/>
                    <a:pt x="733" y="274"/>
                  </a:cubicBezTo>
                  <a:cubicBezTo>
                    <a:pt x="730" y="276"/>
                    <a:pt x="726" y="279"/>
                    <a:pt x="722" y="282"/>
                  </a:cubicBezTo>
                  <a:cubicBezTo>
                    <a:pt x="720" y="279"/>
                    <a:pt x="714" y="279"/>
                    <a:pt x="709" y="278"/>
                  </a:cubicBezTo>
                  <a:cubicBezTo>
                    <a:pt x="710" y="278"/>
                    <a:pt x="711" y="278"/>
                    <a:pt x="712" y="278"/>
                  </a:cubicBezTo>
                  <a:cubicBezTo>
                    <a:pt x="708" y="275"/>
                    <a:pt x="702" y="272"/>
                    <a:pt x="695" y="267"/>
                  </a:cubicBezTo>
                  <a:cubicBezTo>
                    <a:pt x="691" y="264"/>
                    <a:pt x="688" y="261"/>
                    <a:pt x="685" y="257"/>
                  </a:cubicBezTo>
                  <a:cubicBezTo>
                    <a:pt x="682" y="254"/>
                    <a:pt x="680" y="252"/>
                    <a:pt x="679" y="251"/>
                  </a:cubicBezTo>
                  <a:cubicBezTo>
                    <a:pt x="678" y="248"/>
                    <a:pt x="681" y="252"/>
                    <a:pt x="686" y="256"/>
                  </a:cubicBezTo>
                  <a:cubicBezTo>
                    <a:pt x="688" y="258"/>
                    <a:pt x="691" y="260"/>
                    <a:pt x="693" y="261"/>
                  </a:cubicBezTo>
                  <a:cubicBezTo>
                    <a:pt x="696" y="262"/>
                    <a:pt x="698" y="263"/>
                    <a:pt x="700" y="264"/>
                  </a:cubicBezTo>
                  <a:cubicBezTo>
                    <a:pt x="704" y="265"/>
                    <a:pt x="707" y="265"/>
                    <a:pt x="706" y="263"/>
                  </a:cubicBezTo>
                  <a:cubicBezTo>
                    <a:pt x="706" y="262"/>
                    <a:pt x="704" y="261"/>
                    <a:pt x="702" y="259"/>
                  </a:cubicBezTo>
                  <a:cubicBezTo>
                    <a:pt x="699" y="256"/>
                    <a:pt x="695" y="253"/>
                    <a:pt x="691" y="245"/>
                  </a:cubicBezTo>
                  <a:cubicBezTo>
                    <a:pt x="687" y="239"/>
                    <a:pt x="686" y="234"/>
                    <a:pt x="685" y="230"/>
                  </a:cubicBezTo>
                  <a:cubicBezTo>
                    <a:pt x="684" y="228"/>
                    <a:pt x="684" y="227"/>
                    <a:pt x="683" y="226"/>
                  </a:cubicBezTo>
                  <a:cubicBezTo>
                    <a:pt x="683" y="225"/>
                    <a:pt x="682" y="224"/>
                    <a:pt x="682" y="223"/>
                  </a:cubicBezTo>
                  <a:cubicBezTo>
                    <a:pt x="682" y="222"/>
                    <a:pt x="681" y="221"/>
                    <a:pt x="681" y="221"/>
                  </a:cubicBezTo>
                  <a:cubicBezTo>
                    <a:pt x="680" y="221"/>
                    <a:pt x="680" y="221"/>
                    <a:pt x="680" y="221"/>
                  </a:cubicBezTo>
                  <a:cubicBezTo>
                    <a:pt x="679" y="220"/>
                    <a:pt x="679" y="220"/>
                    <a:pt x="679" y="220"/>
                  </a:cubicBezTo>
                  <a:cubicBezTo>
                    <a:pt x="679" y="220"/>
                    <a:pt x="679" y="220"/>
                    <a:pt x="679" y="220"/>
                  </a:cubicBezTo>
                  <a:cubicBezTo>
                    <a:pt x="679" y="220"/>
                    <a:pt x="679" y="220"/>
                    <a:pt x="679" y="220"/>
                  </a:cubicBezTo>
                  <a:cubicBezTo>
                    <a:pt x="679" y="220"/>
                    <a:pt x="679" y="220"/>
                    <a:pt x="679" y="220"/>
                  </a:cubicBezTo>
                  <a:cubicBezTo>
                    <a:pt x="679" y="220"/>
                    <a:pt x="679" y="220"/>
                    <a:pt x="679" y="220"/>
                  </a:cubicBezTo>
                  <a:cubicBezTo>
                    <a:pt x="679" y="221"/>
                    <a:pt x="680" y="213"/>
                    <a:pt x="679" y="216"/>
                  </a:cubicBezTo>
                  <a:cubicBezTo>
                    <a:pt x="679" y="216"/>
                    <a:pt x="679" y="216"/>
                    <a:pt x="679" y="216"/>
                  </a:cubicBezTo>
                  <a:cubicBezTo>
                    <a:pt x="679" y="216"/>
                    <a:pt x="679" y="216"/>
                    <a:pt x="679" y="216"/>
                  </a:cubicBezTo>
                  <a:cubicBezTo>
                    <a:pt x="679" y="216"/>
                    <a:pt x="679" y="216"/>
                    <a:pt x="679" y="216"/>
                  </a:cubicBezTo>
                  <a:cubicBezTo>
                    <a:pt x="679" y="216"/>
                    <a:pt x="679" y="216"/>
                    <a:pt x="679" y="216"/>
                  </a:cubicBezTo>
                  <a:cubicBezTo>
                    <a:pt x="679" y="214"/>
                    <a:pt x="678" y="212"/>
                    <a:pt x="678" y="209"/>
                  </a:cubicBezTo>
                  <a:cubicBezTo>
                    <a:pt x="678" y="209"/>
                    <a:pt x="679" y="210"/>
                    <a:pt x="680" y="209"/>
                  </a:cubicBezTo>
                  <a:cubicBezTo>
                    <a:pt x="682" y="204"/>
                    <a:pt x="682" y="202"/>
                    <a:pt x="683" y="199"/>
                  </a:cubicBezTo>
                  <a:cubicBezTo>
                    <a:pt x="683" y="197"/>
                    <a:pt x="683" y="194"/>
                    <a:pt x="685" y="191"/>
                  </a:cubicBezTo>
                  <a:cubicBezTo>
                    <a:pt x="683" y="193"/>
                    <a:pt x="681" y="195"/>
                    <a:pt x="679" y="198"/>
                  </a:cubicBezTo>
                  <a:cubicBezTo>
                    <a:pt x="678" y="201"/>
                    <a:pt x="677" y="204"/>
                    <a:pt x="677" y="206"/>
                  </a:cubicBezTo>
                  <a:cubicBezTo>
                    <a:pt x="676" y="203"/>
                    <a:pt x="678" y="198"/>
                    <a:pt x="681" y="194"/>
                  </a:cubicBezTo>
                  <a:cubicBezTo>
                    <a:pt x="684" y="189"/>
                    <a:pt x="687" y="186"/>
                    <a:pt x="688" y="183"/>
                  </a:cubicBezTo>
                  <a:cubicBezTo>
                    <a:pt x="688" y="187"/>
                    <a:pt x="690" y="185"/>
                    <a:pt x="693" y="182"/>
                  </a:cubicBezTo>
                  <a:cubicBezTo>
                    <a:pt x="696" y="180"/>
                    <a:pt x="698" y="177"/>
                    <a:pt x="697" y="180"/>
                  </a:cubicBezTo>
                  <a:cubicBezTo>
                    <a:pt x="703" y="177"/>
                    <a:pt x="707" y="173"/>
                    <a:pt x="710" y="169"/>
                  </a:cubicBezTo>
                  <a:cubicBezTo>
                    <a:pt x="714" y="166"/>
                    <a:pt x="716" y="162"/>
                    <a:pt x="717" y="159"/>
                  </a:cubicBezTo>
                  <a:cubicBezTo>
                    <a:pt x="721" y="160"/>
                    <a:pt x="724" y="158"/>
                    <a:pt x="726" y="156"/>
                  </a:cubicBezTo>
                  <a:cubicBezTo>
                    <a:pt x="729" y="154"/>
                    <a:pt x="732" y="151"/>
                    <a:pt x="737" y="151"/>
                  </a:cubicBezTo>
                  <a:cubicBezTo>
                    <a:pt x="735" y="151"/>
                    <a:pt x="733" y="153"/>
                    <a:pt x="731" y="154"/>
                  </a:cubicBezTo>
                  <a:cubicBezTo>
                    <a:pt x="728" y="160"/>
                    <a:pt x="741" y="151"/>
                    <a:pt x="735" y="158"/>
                  </a:cubicBezTo>
                  <a:cubicBezTo>
                    <a:pt x="736" y="156"/>
                    <a:pt x="734" y="156"/>
                    <a:pt x="733" y="157"/>
                  </a:cubicBezTo>
                  <a:cubicBezTo>
                    <a:pt x="730" y="159"/>
                    <a:pt x="728" y="162"/>
                    <a:pt x="730" y="164"/>
                  </a:cubicBezTo>
                  <a:cubicBezTo>
                    <a:pt x="733" y="163"/>
                    <a:pt x="736" y="163"/>
                    <a:pt x="738" y="163"/>
                  </a:cubicBezTo>
                  <a:cubicBezTo>
                    <a:pt x="736" y="165"/>
                    <a:pt x="736" y="165"/>
                    <a:pt x="736" y="165"/>
                  </a:cubicBezTo>
                  <a:cubicBezTo>
                    <a:pt x="741" y="165"/>
                    <a:pt x="745" y="164"/>
                    <a:pt x="749" y="164"/>
                  </a:cubicBezTo>
                  <a:cubicBezTo>
                    <a:pt x="749" y="163"/>
                    <a:pt x="747" y="163"/>
                    <a:pt x="747" y="163"/>
                  </a:cubicBezTo>
                  <a:cubicBezTo>
                    <a:pt x="759" y="159"/>
                    <a:pt x="771" y="151"/>
                    <a:pt x="782" y="148"/>
                  </a:cubicBezTo>
                  <a:cubicBezTo>
                    <a:pt x="779" y="136"/>
                    <a:pt x="805" y="134"/>
                    <a:pt x="810" y="124"/>
                  </a:cubicBezTo>
                  <a:cubicBezTo>
                    <a:pt x="809" y="128"/>
                    <a:pt x="810" y="134"/>
                    <a:pt x="812" y="136"/>
                  </a:cubicBezTo>
                  <a:cubicBezTo>
                    <a:pt x="810" y="137"/>
                    <a:pt x="808" y="142"/>
                    <a:pt x="804" y="143"/>
                  </a:cubicBezTo>
                  <a:cubicBezTo>
                    <a:pt x="803" y="141"/>
                    <a:pt x="797" y="141"/>
                    <a:pt x="799" y="138"/>
                  </a:cubicBezTo>
                  <a:cubicBezTo>
                    <a:pt x="789" y="144"/>
                    <a:pt x="803" y="142"/>
                    <a:pt x="801" y="147"/>
                  </a:cubicBezTo>
                  <a:cubicBezTo>
                    <a:pt x="813" y="142"/>
                    <a:pt x="818" y="133"/>
                    <a:pt x="824" y="128"/>
                  </a:cubicBezTo>
                  <a:cubicBezTo>
                    <a:pt x="825" y="129"/>
                    <a:pt x="825" y="129"/>
                    <a:pt x="825" y="129"/>
                  </a:cubicBezTo>
                  <a:cubicBezTo>
                    <a:pt x="830" y="124"/>
                    <a:pt x="830" y="124"/>
                    <a:pt x="830" y="124"/>
                  </a:cubicBezTo>
                  <a:cubicBezTo>
                    <a:pt x="825" y="125"/>
                    <a:pt x="823" y="119"/>
                    <a:pt x="829" y="119"/>
                  </a:cubicBezTo>
                  <a:cubicBezTo>
                    <a:pt x="829" y="120"/>
                    <a:pt x="829" y="120"/>
                    <a:pt x="829" y="120"/>
                  </a:cubicBezTo>
                  <a:cubicBezTo>
                    <a:pt x="833" y="121"/>
                    <a:pt x="838" y="115"/>
                    <a:pt x="843" y="114"/>
                  </a:cubicBezTo>
                  <a:cubicBezTo>
                    <a:pt x="843" y="112"/>
                    <a:pt x="843" y="111"/>
                    <a:pt x="843" y="109"/>
                  </a:cubicBezTo>
                  <a:cubicBezTo>
                    <a:pt x="846" y="108"/>
                    <a:pt x="847" y="111"/>
                    <a:pt x="849" y="114"/>
                  </a:cubicBezTo>
                  <a:cubicBezTo>
                    <a:pt x="838" y="157"/>
                    <a:pt x="838" y="157"/>
                    <a:pt x="838" y="157"/>
                  </a:cubicBezTo>
                  <a:cubicBezTo>
                    <a:pt x="839" y="156"/>
                    <a:pt x="841" y="155"/>
                    <a:pt x="842" y="154"/>
                  </a:cubicBezTo>
                  <a:cubicBezTo>
                    <a:pt x="841" y="152"/>
                    <a:pt x="839" y="151"/>
                    <a:pt x="836" y="151"/>
                  </a:cubicBezTo>
                  <a:cubicBezTo>
                    <a:pt x="834" y="151"/>
                    <a:pt x="831" y="151"/>
                    <a:pt x="828" y="151"/>
                  </a:cubicBezTo>
                  <a:cubicBezTo>
                    <a:pt x="829" y="150"/>
                    <a:pt x="828" y="147"/>
                    <a:pt x="827" y="146"/>
                  </a:cubicBezTo>
                  <a:cubicBezTo>
                    <a:pt x="826" y="144"/>
                    <a:pt x="825" y="142"/>
                    <a:pt x="828" y="142"/>
                  </a:cubicBezTo>
                  <a:cubicBezTo>
                    <a:pt x="825" y="142"/>
                    <a:pt x="822" y="145"/>
                    <a:pt x="819" y="147"/>
                  </a:cubicBezTo>
                  <a:cubicBezTo>
                    <a:pt x="816" y="149"/>
                    <a:pt x="814" y="150"/>
                    <a:pt x="811" y="144"/>
                  </a:cubicBezTo>
                  <a:cubicBezTo>
                    <a:pt x="815" y="142"/>
                    <a:pt x="815" y="142"/>
                    <a:pt x="815" y="142"/>
                  </a:cubicBezTo>
                  <a:cubicBezTo>
                    <a:pt x="810" y="140"/>
                    <a:pt x="804" y="140"/>
                    <a:pt x="799" y="139"/>
                  </a:cubicBezTo>
                  <a:cubicBezTo>
                    <a:pt x="796" y="139"/>
                    <a:pt x="793" y="139"/>
                    <a:pt x="791" y="139"/>
                  </a:cubicBezTo>
                  <a:cubicBezTo>
                    <a:pt x="791" y="139"/>
                    <a:pt x="790" y="138"/>
                    <a:pt x="789" y="138"/>
                  </a:cubicBezTo>
                  <a:cubicBezTo>
                    <a:pt x="788" y="138"/>
                    <a:pt x="787" y="137"/>
                    <a:pt x="786" y="137"/>
                  </a:cubicBezTo>
                  <a:cubicBezTo>
                    <a:pt x="785" y="137"/>
                    <a:pt x="784" y="136"/>
                    <a:pt x="784" y="136"/>
                  </a:cubicBezTo>
                  <a:cubicBezTo>
                    <a:pt x="787" y="131"/>
                    <a:pt x="784" y="128"/>
                    <a:pt x="780" y="124"/>
                  </a:cubicBezTo>
                  <a:cubicBezTo>
                    <a:pt x="776" y="121"/>
                    <a:pt x="771" y="117"/>
                    <a:pt x="771" y="112"/>
                  </a:cubicBezTo>
                  <a:cubicBezTo>
                    <a:pt x="771" y="114"/>
                    <a:pt x="766" y="114"/>
                    <a:pt x="765" y="115"/>
                  </a:cubicBezTo>
                  <a:cubicBezTo>
                    <a:pt x="764" y="114"/>
                    <a:pt x="763" y="112"/>
                    <a:pt x="760" y="114"/>
                  </a:cubicBezTo>
                  <a:cubicBezTo>
                    <a:pt x="765" y="117"/>
                    <a:pt x="755" y="124"/>
                    <a:pt x="765" y="121"/>
                  </a:cubicBezTo>
                  <a:cubicBezTo>
                    <a:pt x="759" y="127"/>
                    <a:pt x="752" y="132"/>
                    <a:pt x="742" y="130"/>
                  </a:cubicBezTo>
                  <a:cubicBezTo>
                    <a:pt x="743" y="126"/>
                    <a:pt x="743" y="126"/>
                    <a:pt x="743" y="126"/>
                  </a:cubicBezTo>
                  <a:cubicBezTo>
                    <a:pt x="751" y="128"/>
                    <a:pt x="751" y="128"/>
                    <a:pt x="751" y="128"/>
                  </a:cubicBezTo>
                  <a:cubicBezTo>
                    <a:pt x="750" y="125"/>
                    <a:pt x="755" y="126"/>
                    <a:pt x="757" y="125"/>
                  </a:cubicBezTo>
                  <a:cubicBezTo>
                    <a:pt x="742" y="120"/>
                    <a:pt x="760" y="115"/>
                    <a:pt x="744" y="113"/>
                  </a:cubicBezTo>
                  <a:cubicBezTo>
                    <a:pt x="742" y="116"/>
                    <a:pt x="744" y="115"/>
                    <a:pt x="739" y="115"/>
                  </a:cubicBezTo>
                  <a:cubicBezTo>
                    <a:pt x="741" y="115"/>
                    <a:pt x="742" y="113"/>
                    <a:pt x="739" y="112"/>
                  </a:cubicBezTo>
                  <a:cubicBezTo>
                    <a:pt x="735" y="115"/>
                    <a:pt x="735" y="115"/>
                    <a:pt x="735" y="115"/>
                  </a:cubicBezTo>
                  <a:cubicBezTo>
                    <a:pt x="731" y="107"/>
                    <a:pt x="745" y="112"/>
                    <a:pt x="741" y="106"/>
                  </a:cubicBezTo>
                  <a:cubicBezTo>
                    <a:pt x="748" y="104"/>
                    <a:pt x="759" y="104"/>
                    <a:pt x="758" y="98"/>
                  </a:cubicBezTo>
                  <a:cubicBezTo>
                    <a:pt x="748" y="95"/>
                    <a:pt x="747" y="107"/>
                    <a:pt x="737" y="103"/>
                  </a:cubicBezTo>
                  <a:cubicBezTo>
                    <a:pt x="736" y="100"/>
                    <a:pt x="736" y="100"/>
                    <a:pt x="736" y="100"/>
                  </a:cubicBezTo>
                  <a:cubicBezTo>
                    <a:pt x="732" y="101"/>
                    <a:pt x="731" y="105"/>
                    <a:pt x="728" y="107"/>
                  </a:cubicBezTo>
                  <a:cubicBezTo>
                    <a:pt x="728" y="106"/>
                    <a:pt x="728" y="105"/>
                    <a:pt x="725" y="104"/>
                  </a:cubicBezTo>
                  <a:cubicBezTo>
                    <a:pt x="718" y="109"/>
                    <a:pt x="714" y="109"/>
                    <a:pt x="707" y="115"/>
                  </a:cubicBezTo>
                  <a:cubicBezTo>
                    <a:pt x="723" y="112"/>
                    <a:pt x="720" y="120"/>
                    <a:pt x="737" y="118"/>
                  </a:cubicBezTo>
                  <a:cubicBezTo>
                    <a:pt x="734" y="119"/>
                    <a:pt x="723" y="119"/>
                    <a:pt x="721" y="125"/>
                  </a:cubicBezTo>
                  <a:cubicBezTo>
                    <a:pt x="722" y="121"/>
                    <a:pt x="722" y="121"/>
                    <a:pt x="722" y="121"/>
                  </a:cubicBezTo>
                  <a:cubicBezTo>
                    <a:pt x="716" y="123"/>
                    <a:pt x="711" y="124"/>
                    <a:pt x="705" y="122"/>
                  </a:cubicBezTo>
                  <a:cubicBezTo>
                    <a:pt x="709" y="120"/>
                    <a:pt x="709" y="120"/>
                    <a:pt x="709" y="120"/>
                  </a:cubicBezTo>
                  <a:cubicBezTo>
                    <a:pt x="700" y="122"/>
                    <a:pt x="695" y="113"/>
                    <a:pt x="687" y="119"/>
                  </a:cubicBezTo>
                  <a:cubicBezTo>
                    <a:pt x="690" y="120"/>
                    <a:pt x="692" y="120"/>
                    <a:pt x="693" y="119"/>
                  </a:cubicBezTo>
                  <a:cubicBezTo>
                    <a:pt x="689" y="121"/>
                    <a:pt x="683" y="120"/>
                    <a:pt x="678" y="119"/>
                  </a:cubicBezTo>
                  <a:cubicBezTo>
                    <a:pt x="668" y="125"/>
                    <a:pt x="668" y="125"/>
                    <a:pt x="668" y="125"/>
                  </a:cubicBezTo>
                  <a:cubicBezTo>
                    <a:pt x="668" y="123"/>
                    <a:pt x="661" y="123"/>
                    <a:pt x="665" y="120"/>
                  </a:cubicBezTo>
                  <a:cubicBezTo>
                    <a:pt x="657" y="116"/>
                    <a:pt x="654" y="122"/>
                    <a:pt x="649" y="123"/>
                  </a:cubicBezTo>
                  <a:cubicBezTo>
                    <a:pt x="642" y="118"/>
                    <a:pt x="656" y="121"/>
                    <a:pt x="657" y="116"/>
                  </a:cubicBezTo>
                  <a:cubicBezTo>
                    <a:pt x="647" y="113"/>
                    <a:pt x="635" y="114"/>
                    <a:pt x="629" y="118"/>
                  </a:cubicBezTo>
                  <a:cubicBezTo>
                    <a:pt x="631" y="119"/>
                    <a:pt x="632" y="120"/>
                    <a:pt x="632" y="121"/>
                  </a:cubicBezTo>
                  <a:cubicBezTo>
                    <a:pt x="632" y="119"/>
                    <a:pt x="628" y="120"/>
                    <a:pt x="625" y="119"/>
                  </a:cubicBezTo>
                  <a:cubicBezTo>
                    <a:pt x="623" y="122"/>
                    <a:pt x="623" y="122"/>
                    <a:pt x="623" y="122"/>
                  </a:cubicBezTo>
                  <a:cubicBezTo>
                    <a:pt x="619" y="120"/>
                    <a:pt x="620" y="118"/>
                    <a:pt x="624" y="117"/>
                  </a:cubicBezTo>
                  <a:cubicBezTo>
                    <a:pt x="620" y="116"/>
                    <a:pt x="615" y="121"/>
                    <a:pt x="611" y="117"/>
                  </a:cubicBezTo>
                  <a:cubicBezTo>
                    <a:pt x="618" y="114"/>
                    <a:pt x="626" y="117"/>
                    <a:pt x="630" y="115"/>
                  </a:cubicBezTo>
                  <a:cubicBezTo>
                    <a:pt x="616" y="117"/>
                    <a:pt x="616" y="106"/>
                    <a:pt x="599" y="109"/>
                  </a:cubicBezTo>
                  <a:cubicBezTo>
                    <a:pt x="599" y="108"/>
                    <a:pt x="602" y="105"/>
                    <a:pt x="598" y="105"/>
                  </a:cubicBezTo>
                  <a:cubicBezTo>
                    <a:pt x="590" y="106"/>
                    <a:pt x="596" y="111"/>
                    <a:pt x="593" y="113"/>
                  </a:cubicBezTo>
                  <a:cubicBezTo>
                    <a:pt x="599" y="112"/>
                    <a:pt x="602" y="114"/>
                    <a:pt x="605" y="117"/>
                  </a:cubicBezTo>
                  <a:cubicBezTo>
                    <a:pt x="604" y="120"/>
                    <a:pt x="604" y="120"/>
                    <a:pt x="604" y="120"/>
                  </a:cubicBezTo>
                  <a:cubicBezTo>
                    <a:pt x="604" y="118"/>
                    <a:pt x="600" y="118"/>
                    <a:pt x="599" y="117"/>
                  </a:cubicBezTo>
                  <a:cubicBezTo>
                    <a:pt x="598" y="122"/>
                    <a:pt x="598" y="122"/>
                    <a:pt x="598" y="122"/>
                  </a:cubicBezTo>
                  <a:cubicBezTo>
                    <a:pt x="598" y="117"/>
                    <a:pt x="592" y="112"/>
                    <a:pt x="588" y="114"/>
                  </a:cubicBezTo>
                  <a:cubicBezTo>
                    <a:pt x="592" y="118"/>
                    <a:pt x="591" y="118"/>
                    <a:pt x="592" y="123"/>
                  </a:cubicBezTo>
                  <a:cubicBezTo>
                    <a:pt x="585" y="129"/>
                    <a:pt x="585" y="118"/>
                    <a:pt x="577" y="123"/>
                  </a:cubicBezTo>
                  <a:cubicBezTo>
                    <a:pt x="577" y="122"/>
                    <a:pt x="584" y="121"/>
                    <a:pt x="578" y="119"/>
                  </a:cubicBezTo>
                  <a:cubicBezTo>
                    <a:pt x="574" y="119"/>
                    <a:pt x="574" y="123"/>
                    <a:pt x="571" y="124"/>
                  </a:cubicBezTo>
                  <a:cubicBezTo>
                    <a:pt x="575" y="120"/>
                    <a:pt x="574" y="117"/>
                    <a:pt x="578" y="112"/>
                  </a:cubicBezTo>
                  <a:cubicBezTo>
                    <a:pt x="586" y="112"/>
                    <a:pt x="581" y="112"/>
                    <a:pt x="590" y="111"/>
                  </a:cubicBezTo>
                  <a:cubicBezTo>
                    <a:pt x="583" y="107"/>
                    <a:pt x="583" y="107"/>
                    <a:pt x="583" y="107"/>
                  </a:cubicBezTo>
                  <a:cubicBezTo>
                    <a:pt x="590" y="106"/>
                    <a:pt x="588" y="102"/>
                    <a:pt x="589" y="101"/>
                  </a:cubicBezTo>
                  <a:cubicBezTo>
                    <a:pt x="577" y="96"/>
                    <a:pt x="580" y="107"/>
                    <a:pt x="572" y="105"/>
                  </a:cubicBezTo>
                  <a:cubicBezTo>
                    <a:pt x="568" y="108"/>
                    <a:pt x="579" y="106"/>
                    <a:pt x="573" y="109"/>
                  </a:cubicBezTo>
                  <a:cubicBezTo>
                    <a:pt x="566" y="108"/>
                    <a:pt x="571" y="111"/>
                    <a:pt x="563" y="113"/>
                  </a:cubicBezTo>
                  <a:cubicBezTo>
                    <a:pt x="564" y="111"/>
                    <a:pt x="564" y="111"/>
                    <a:pt x="564" y="111"/>
                  </a:cubicBezTo>
                  <a:cubicBezTo>
                    <a:pt x="562" y="108"/>
                    <a:pt x="559" y="111"/>
                    <a:pt x="556" y="111"/>
                  </a:cubicBezTo>
                  <a:cubicBezTo>
                    <a:pt x="553" y="112"/>
                    <a:pt x="559" y="126"/>
                    <a:pt x="546" y="125"/>
                  </a:cubicBezTo>
                  <a:cubicBezTo>
                    <a:pt x="546" y="124"/>
                    <a:pt x="547" y="123"/>
                    <a:pt x="547" y="123"/>
                  </a:cubicBezTo>
                  <a:cubicBezTo>
                    <a:pt x="552" y="112"/>
                    <a:pt x="557" y="100"/>
                    <a:pt x="562" y="89"/>
                  </a:cubicBezTo>
                  <a:cubicBezTo>
                    <a:pt x="556" y="88"/>
                    <a:pt x="549" y="88"/>
                    <a:pt x="541" y="87"/>
                  </a:cubicBezTo>
                  <a:cubicBezTo>
                    <a:pt x="534" y="85"/>
                    <a:pt x="527" y="83"/>
                    <a:pt x="519" y="81"/>
                  </a:cubicBezTo>
                  <a:cubicBezTo>
                    <a:pt x="517" y="74"/>
                    <a:pt x="531" y="77"/>
                    <a:pt x="530" y="74"/>
                  </a:cubicBezTo>
                  <a:cubicBezTo>
                    <a:pt x="537" y="76"/>
                    <a:pt x="537" y="76"/>
                    <a:pt x="537" y="76"/>
                  </a:cubicBezTo>
                  <a:cubicBezTo>
                    <a:pt x="536" y="79"/>
                    <a:pt x="522" y="75"/>
                    <a:pt x="528" y="81"/>
                  </a:cubicBezTo>
                  <a:cubicBezTo>
                    <a:pt x="540" y="81"/>
                    <a:pt x="546" y="84"/>
                    <a:pt x="557" y="79"/>
                  </a:cubicBezTo>
                  <a:cubicBezTo>
                    <a:pt x="554" y="72"/>
                    <a:pt x="542" y="79"/>
                    <a:pt x="535" y="73"/>
                  </a:cubicBezTo>
                  <a:cubicBezTo>
                    <a:pt x="538" y="74"/>
                    <a:pt x="541" y="73"/>
                    <a:pt x="544" y="73"/>
                  </a:cubicBezTo>
                  <a:cubicBezTo>
                    <a:pt x="537" y="71"/>
                    <a:pt x="530" y="69"/>
                    <a:pt x="522" y="67"/>
                  </a:cubicBezTo>
                  <a:cubicBezTo>
                    <a:pt x="520" y="69"/>
                    <a:pt x="520" y="69"/>
                    <a:pt x="520" y="69"/>
                  </a:cubicBezTo>
                  <a:cubicBezTo>
                    <a:pt x="525" y="70"/>
                    <a:pt x="529" y="71"/>
                    <a:pt x="529" y="71"/>
                  </a:cubicBezTo>
                  <a:cubicBezTo>
                    <a:pt x="522" y="70"/>
                    <a:pt x="516" y="73"/>
                    <a:pt x="515" y="78"/>
                  </a:cubicBezTo>
                  <a:cubicBezTo>
                    <a:pt x="516" y="78"/>
                    <a:pt x="516" y="78"/>
                    <a:pt x="516" y="78"/>
                  </a:cubicBezTo>
                  <a:cubicBezTo>
                    <a:pt x="513" y="80"/>
                    <a:pt x="513" y="80"/>
                    <a:pt x="513" y="80"/>
                  </a:cubicBezTo>
                  <a:lnTo>
                    <a:pt x="508" y="78"/>
                  </a:lnTo>
                  <a:close/>
                  <a:moveTo>
                    <a:pt x="779" y="184"/>
                  </a:moveTo>
                  <a:cubicBezTo>
                    <a:pt x="779" y="184"/>
                    <a:pt x="779" y="185"/>
                    <a:pt x="779" y="185"/>
                  </a:cubicBezTo>
                  <a:cubicBezTo>
                    <a:pt x="791" y="170"/>
                    <a:pt x="803" y="163"/>
                    <a:pt x="812" y="160"/>
                  </a:cubicBezTo>
                  <a:cubicBezTo>
                    <a:pt x="809" y="157"/>
                    <a:pt x="800" y="157"/>
                    <a:pt x="796" y="157"/>
                  </a:cubicBezTo>
                  <a:cubicBezTo>
                    <a:pt x="798" y="152"/>
                    <a:pt x="798" y="152"/>
                    <a:pt x="798" y="152"/>
                  </a:cubicBezTo>
                  <a:cubicBezTo>
                    <a:pt x="801" y="154"/>
                    <a:pt x="801" y="154"/>
                    <a:pt x="801" y="154"/>
                  </a:cubicBezTo>
                  <a:cubicBezTo>
                    <a:pt x="805" y="149"/>
                    <a:pt x="805" y="149"/>
                    <a:pt x="805" y="149"/>
                  </a:cubicBezTo>
                  <a:cubicBezTo>
                    <a:pt x="803" y="147"/>
                    <a:pt x="798" y="149"/>
                    <a:pt x="795" y="148"/>
                  </a:cubicBezTo>
                  <a:cubicBezTo>
                    <a:pt x="795" y="149"/>
                    <a:pt x="786" y="157"/>
                    <a:pt x="785" y="161"/>
                  </a:cubicBezTo>
                  <a:cubicBezTo>
                    <a:pt x="793" y="160"/>
                    <a:pt x="793" y="160"/>
                    <a:pt x="793" y="160"/>
                  </a:cubicBezTo>
                  <a:cubicBezTo>
                    <a:pt x="791" y="160"/>
                    <a:pt x="781" y="165"/>
                    <a:pt x="777" y="168"/>
                  </a:cubicBezTo>
                  <a:cubicBezTo>
                    <a:pt x="778" y="170"/>
                    <a:pt x="786" y="170"/>
                    <a:pt x="785" y="165"/>
                  </a:cubicBezTo>
                  <a:cubicBezTo>
                    <a:pt x="787" y="168"/>
                    <a:pt x="779" y="171"/>
                    <a:pt x="786" y="172"/>
                  </a:cubicBezTo>
                  <a:cubicBezTo>
                    <a:pt x="781" y="178"/>
                    <a:pt x="770" y="179"/>
                    <a:pt x="765" y="180"/>
                  </a:cubicBezTo>
                  <a:cubicBezTo>
                    <a:pt x="762" y="175"/>
                    <a:pt x="762" y="175"/>
                    <a:pt x="762" y="175"/>
                  </a:cubicBezTo>
                  <a:cubicBezTo>
                    <a:pt x="756" y="176"/>
                    <a:pt x="762" y="183"/>
                    <a:pt x="755" y="183"/>
                  </a:cubicBezTo>
                  <a:cubicBezTo>
                    <a:pt x="761" y="178"/>
                    <a:pt x="751" y="178"/>
                    <a:pt x="756" y="175"/>
                  </a:cubicBezTo>
                  <a:cubicBezTo>
                    <a:pt x="754" y="174"/>
                    <a:pt x="754" y="170"/>
                    <a:pt x="748" y="173"/>
                  </a:cubicBezTo>
                  <a:cubicBezTo>
                    <a:pt x="747" y="182"/>
                    <a:pt x="740" y="173"/>
                    <a:pt x="738" y="180"/>
                  </a:cubicBezTo>
                  <a:cubicBezTo>
                    <a:pt x="734" y="180"/>
                    <a:pt x="740" y="175"/>
                    <a:pt x="733" y="178"/>
                  </a:cubicBezTo>
                  <a:cubicBezTo>
                    <a:pt x="728" y="185"/>
                    <a:pt x="730" y="187"/>
                    <a:pt x="732" y="191"/>
                  </a:cubicBezTo>
                  <a:cubicBezTo>
                    <a:pt x="739" y="189"/>
                    <a:pt x="736" y="182"/>
                    <a:pt x="742" y="180"/>
                  </a:cubicBezTo>
                  <a:cubicBezTo>
                    <a:pt x="740" y="184"/>
                    <a:pt x="738" y="189"/>
                    <a:pt x="736" y="193"/>
                  </a:cubicBezTo>
                  <a:cubicBezTo>
                    <a:pt x="738" y="193"/>
                    <a:pt x="740" y="192"/>
                    <a:pt x="741" y="191"/>
                  </a:cubicBezTo>
                  <a:cubicBezTo>
                    <a:pt x="739" y="193"/>
                    <a:pt x="738" y="195"/>
                    <a:pt x="738" y="197"/>
                  </a:cubicBezTo>
                  <a:cubicBezTo>
                    <a:pt x="737" y="199"/>
                    <a:pt x="737" y="200"/>
                    <a:pt x="737" y="201"/>
                  </a:cubicBezTo>
                  <a:cubicBezTo>
                    <a:pt x="742" y="197"/>
                    <a:pt x="747" y="195"/>
                    <a:pt x="749" y="196"/>
                  </a:cubicBezTo>
                  <a:cubicBezTo>
                    <a:pt x="749" y="199"/>
                    <a:pt x="749" y="199"/>
                    <a:pt x="749" y="199"/>
                  </a:cubicBezTo>
                  <a:cubicBezTo>
                    <a:pt x="752" y="200"/>
                    <a:pt x="755" y="196"/>
                    <a:pt x="755" y="194"/>
                  </a:cubicBezTo>
                  <a:cubicBezTo>
                    <a:pt x="760" y="191"/>
                    <a:pt x="764" y="186"/>
                    <a:pt x="766" y="188"/>
                  </a:cubicBezTo>
                  <a:cubicBezTo>
                    <a:pt x="765" y="191"/>
                    <a:pt x="765" y="191"/>
                    <a:pt x="765" y="191"/>
                  </a:cubicBezTo>
                  <a:cubicBezTo>
                    <a:pt x="771" y="188"/>
                    <a:pt x="771" y="187"/>
                    <a:pt x="779" y="184"/>
                  </a:cubicBezTo>
                  <a:close/>
                  <a:moveTo>
                    <a:pt x="755" y="78"/>
                  </a:moveTo>
                  <a:cubicBezTo>
                    <a:pt x="758" y="88"/>
                    <a:pt x="761" y="96"/>
                    <a:pt x="780" y="98"/>
                  </a:cubicBezTo>
                  <a:cubicBezTo>
                    <a:pt x="778" y="99"/>
                    <a:pt x="778" y="99"/>
                    <a:pt x="778" y="99"/>
                  </a:cubicBezTo>
                  <a:cubicBezTo>
                    <a:pt x="783" y="102"/>
                    <a:pt x="788" y="102"/>
                    <a:pt x="793" y="101"/>
                  </a:cubicBezTo>
                  <a:cubicBezTo>
                    <a:pt x="798" y="101"/>
                    <a:pt x="804" y="100"/>
                    <a:pt x="809" y="105"/>
                  </a:cubicBezTo>
                  <a:cubicBezTo>
                    <a:pt x="802" y="106"/>
                    <a:pt x="803" y="106"/>
                    <a:pt x="795" y="112"/>
                  </a:cubicBezTo>
                  <a:cubicBezTo>
                    <a:pt x="797" y="112"/>
                    <a:pt x="797" y="112"/>
                    <a:pt x="798" y="112"/>
                  </a:cubicBezTo>
                  <a:cubicBezTo>
                    <a:pt x="801" y="111"/>
                    <a:pt x="801" y="111"/>
                    <a:pt x="801" y="111"/>
                  </a:cubicBezTo>
                  <a:cubicBezTo>
                    <a:pt x="799" y="116"/>
                    <a:pt x="805" y="114"/>
                    <a:pt x="809" y="116"/>
                  </a:cubicBezTo>
                  <a:cubicBezTo>
                    <a:pt x="807" y="117"/>
                    <a:pt x="805" y="119"/>
                    <a:pt x="804" y="120"/>
                  </a:cubicBezTo>
                  <a:cubicBezTo>
                    <a:pt x="802" y="118"/>
                    <a:pt x="796" y="116"/>
                    <a:pt x="796" y="118"/>
                  </a:cubicBezTo>
                  <a:cubicBezTo>
                    <a:pt x="796" y="117"/>
                    <a:pt x="796" y="117"/>
                    <a:pt x="795" y="116"/>
                  </a:cubicBezTo>
                  <a:cubicBezTo>
                    <a:pt x="795" y="116"/>
                    <a:pt x="794" y="115"/>
                    <a:pt x="793" y="114"/>
                  </a:cubicBezTo>
                  <a:cubicBezTo>
                    <a:pt x="792" y="114"/>
                    <a:pt x="792" y="114"/>
                    <a:pt x="792" y="114"/>
                  </a:cubicBezTo>
                  <a:cubicBezTo>
                    <a:pt x="791" y="113"/>
                    <a:pt x="791" y="113"/>
                    <a:pt x="791" y="113"/>
                  </a:cubicBezTo>
                  <a:cubicBezTo>
                    <a:pt x="789" y="110"/>
                    <a:pt x="785" y="108"/>
                    <a:pt x="782" y="108"/>
                  </a:cubicBezTo>
                  <a:cubicBezTo>
                    <a:pt x="782" y="112"/>
                    <a:pt x="794" y="114"/>
                    <a:pt x="787" y="119"/>
                  </a:cubicBezTo>
                  <a:cubicBezTo>
                    <a:pt x="788" y="118"/>
                    <a:pt x="789" y="118"/>
                    <a:pt x="790" y="118"/>
                  </a:cubicBezTo>
                  <a:cubicBezTo>
                    <a:pt x="790" y="118"/>
                    <a:pt x="791" y="119"/>
                    <a:pt x="791" y="119"/>
                  </a:cubicBezTo>
                  <a:cubicBezTo>
                    <a:pt x="791" y="119"/>
                    <a:pt x="792" y="119"/>
                    <a:pt x="792" y="119"/>
                  </a:cubicBezTo>
                  <a:cubicBezTo>
                    <a:pt x="793" y="120"/>
                    <a:pt x="794" y="120"/>
                    <a:pt x="795" y="121"/>
                  </a:cubicBezTo>
                  <a:cubicBezTo>
                    <a:pt x="796" y="121"/>
                    <a:pt x="796" y="121"/>
                    <a:pt x="798" y="121"/>
                  </a:cubicBezTo>
                  <a:cubicBezTo>
                    <a:pt x="795" y="122"/>
                    <a:pt x="795" y="123"/>
                    <a:pt x="794" y="124"/>
                  </a:cubicBezTo>
                  <a:cubicBezTo>
                    <a:pt x="794" y="126"/>
                    <a:pt x="794" y="127"/>
                    <a:pt x="791" y="128"/>
                  </a:cubicBezTo>
                  <a:cubicBezTo>
                    <a:pt x="793" y="128"/>
                    <a:pt x="794" y="128"/>
                    <a:pt x="795" y="128"/>
                  </a:cubicBezTo>
                  <a:cubicBezTo>
                    <a:pt x="799" y="128"/>
                    <a:pt x="799" y="128"/>
                    <a:pt x="799" y="128"/>
                  </a:cubicBezTo>
                  <a:cubicBezTo>
                    <a:pt x="799" y="129"/>
                    <a:pt x="796" y="129"/>
                    <a:pt x="794" y="130"/>
                  </a:cubicBezTo>
                  <a:cubicBezTo>
                    <a:pt x="793" y="130"/>
                    <a:pt x="792" y="131"/>
                    <a:pt x="792" y="131"/>
                  </a:cubicBezTo>
                  <a:cubicBezTo>
                    <a:pt x="792" y="132"/>
                    <a:pt x="792" y="132"/>
                    <a:pt x="792" y="133"/>
                  </a:cubicBezTo>
                  <a:cubicBezTo>
                    <a:pt x="792" y="134"/>
                    <a:pt x="792" y="134"/>
                    <a:pt x="793" y="135"/>
                  </a:cubicBezTo>
                  <a:cubicBezTo>
                    <a:pt x="796" y="133"/>
                    <a:pt x="802" y="138"/>
                    <a:pt x="803" y="134"/>
                  </a:cubicBezTo>
                  <a:cubicBezTo>
                    <a:pt x="803" y="135"/>
                    <a:pt x="803" y="135"/>
                    <a:pt x="803" y="135"/>
                  </a:cubicBezTo>
                  <a:cubicBezTo>
                    <a:pt x="807" y="137"/>
                    <a:pt x="807" y="130"/>
                    <a:pt x="812" y="134"/>
                  </a:cubicBezTo>
                  <a:cubicBezTo>
                    <a:pt x="813" y="133"/>
                    <a:pt x="812" y="131"/>
                    <a:pt x="810" y="130"/>
                  </a:cubicBezTo>
                  <a:cubicBezTo>
                    <a:pt x="808" y="131"/>
                    <a:pt x="807" y="133"/>
                    <a:pt x="803" y="133"/>
                  </a:cubicBezTo>
                  <a:cubicBezTo>
                    <a:pt x="802" y="129"/>
                    <a:pt x="807" y="134"/>
                    <a:pt x="806" y="128"/>
                  </a:cubicBezTo>
                  <a:cubicBezTo>
                    <a:pt x="806" y="125"/>
                    <a:pt x="795" y="128"/>
                    <a:pt x="800" y="122"/>
                  </a:cubicBezTo>
                  <a:cubicBezTo>
                    <a:pt x="802" y="123"/>
                    <a:pt x="803" y="124"/>
                    <a:pt x="805" y="125"/>
                  </a:cubicBezTo>
                  <a:cubicBezTo>
                    <a:pt x="806" y="121"/>
                    <a:pt x="810" y="122"/>
                    <a:pt x="811" y="119"/>
                  </a:cubicBezTo>
                  <a:cubicBezTo>
                    <a:pt x="815" y="119"/>
                    <a:pt x="816" y="124"/>
                    <a:pt x="820" y="122"/>
                  </a:cubicBezTo>
                  <a:cubicBezTo>
                    <a:pt x="823" y="120"/>
                    <a:pt x="823" y="114"/>
                    <a:pt x="827" y="119"/>
                  </a:cubicBezTo>
                  <a:cubicBezTo>
                    <a:pt x="828" y="123"/>
                    <a:pt x="831" y="126"/>
                    <a:pt x="835" y="129"/>
                  </a:cubicBezTo>
                  <a:cubicBezTo>
                    <a:pt x="838" y="131"/>
                    <a:pt x="842" y="134"/>
                    <a:pt x="844" y="135"/>
                  </a:cubicBezTo>
                  <a:cubicBezTo>
                    <a:pt x="845" y="135"/>
                    <a:pt x="847" y="135"/>
                    <a:pt x="848" y="136"/>
                  </a:cubicBezTo>
                  <a:cubicBezTo>
                    <a:pt x="850" y="134"/>
                    <a:pt x="842" y="131"/>
                    <a:pt x="847" y="130"/>
                  </a:cubicBezTo>
                  <a:cubicBezTo>
                    <a:pt x="849" y="131"/>
                    <a:pt x="850" y="132"/>
                    <a:pt x="852" y="134"/>
                  </a:cubicBezTo>
                  <a:cubicBezTo>
                    <a:pt x="851" y="135"/>
                    <a:pt x="851" y="135"/>
                    <a:pt x="851" y="135"/>
                  </a:cubicBezTo>
                  <a:cubicBezTo>
                    <a:pt x="852" y="136"/>
                    <a:pt x="855" y="137"/>
                    <a:pt x="857" y="138"/>
                  </a:cubicBezTo>
                  <a:cubicBezTo>
                    <a:pt x="853" y="138"/>
                    <a:pt x="851" y="134"/>
                    <a:pt x="848" y="138"/>
                  </a:cubicBezTo>
                  <a:cubicBezTo>
                    <a:pt x="850" y="140"/>
                    <a:pt x="849" y="142"/>
                    <a:pt x="851" y="143"/>
                  </a:cubicBezTo>
                  <a:cubicBezTo>
                    <a:pt x="850" y="143"/>
                    <a:pt x="850" y="143"/>
                    <a:pt x="849" y="143"/>
                  </a:cubicBezTo>
                  <a:cubicBezTo>
                    <a:pt x="851" y="149"/>
                    <a:pt x="856" y="145"/>
                    <a:pt x="858" y="146"/>
                  </a:cubicBezTo>
                  <a:cubicBezTo>
                    <a:pt x="859" y="146"/>
                    <a:pt x="859" y="146"/>
                    <a:pt x="859" y="146"/>
                  </a:cubicBezTo>
                  <a:cubicBezTo>
                    <a:pt x="862" y="133"/>
                    <a:pt x="862" y="133"/>
                    <a:pt x="862" y="133"/>
                  </a:cubicBezTo>
                  <a:cubicBezTo>
                    <a:pt x="861" y="136"/>
                    <a:pt x="862" y="137"/>
                    <a:pt x="864" y="137"/>
                  </a:cubicBezTo>
                  <a:cubicBezTo>
                    <a:pt x="863" y="144"/>
                    <a:pt x="863" y="144"/>
                    <a:pt x="863" y="144"/>
                  </a:cubicBezTo>
                  <a:cubicBezTo>
                    <a:pt x="863" y="141"/>
                    <a:pt x="861" y="137"/>
                    <a:pt x="863" y="135"/>
                  </a:cubicBezTo>
                  <a:cubicBezTo>
                    <a:pt x="865" y="137"/>
                    <a:pt x="866" y="139"/>
                    <a:pt x="868" y="141"/>
                  </a:cubicBezTo>
                  <a:cubicBezTo>
                    <a:pt x="868" y="142"/>
                    <a:pt x="868" y="142"/>
                    <a:pt x="868" y="142"/>
                  </a:cubicBezTo>
                  <a:cubicBezTo>
                    <a:pt x="867" y="142"/>
                    <a:pt x="867" y="142"/>
                    <a:pt x="867" y="142"/>
                  </a:cubicBezTo>
                  <a:cubicBezTo>
                    <a:pt x="864" y="145"/>
                    <a:pt x="859" y="148"/>
                    <a:pt x="855" y="150"/>
                  </a:cubicBezTo>
                  <a:cubicBezTo>
                    <a:pt x="856" y="148"/>
                    <a:pt x="857" y="146"/>
                    <a:pt x="856" y="145"/>
                  </a:cubicBezTo>
                  <a:cubicBezTo>
                    <a:pt x="850" y="145"/>
                    <a:pt x="854" y="142"/>
                    <a:pt x="848" y="145"/>
                  </a:cubicBezTo>
                  <a:cubicBezTo>
                    <a:pt x="851" y="150"/>
                    <a:pt x="841" y="152"/>
                    <a:pt x="837" y="157"/>
                  </a:cubicBezTo>
                  <a:cubicBezTo>
                    <a:pt x="834" y="156"/>
                    <a:pt x="833" y="155"/>
                    <a:pt x="838" y="153"/>
                  </a:cubicBezTo>
                  <a:cubicBezTo>
                    <a:pt x="836" y="150"/>
                    <a:pt x="830" y="154"/>
                    <a:pt x="827" y="154"/>
                  </a:cubicBezTo>
                  <a:cubicBezTo>
                    <a:pt x="826" y="156"/>
                    <a:pt x="824" y="157"/>
                    <a:pt x="823" y="159"/>
                  </a:cubicBezTo>
                  <a:cubicBezTo>
                    <a:pt x="826" y="160"/>
                    <a:pt x="826" y="162"/>
                    <a:pt x="822" y="166"/>
                  </a:cubicBezTo>
                  <a:cubicBezTo>
                    <a:pt x="822" y="166"/>
                    <a:pt x="822" y="166"/>
                    <a:pt x="822" y="166"/>
                  </a:cubicBezTo>
                  <a:cubicBezTo>
                    <a:pt x="830" y="165"/>
                    <a:pt x="842" y="165"/>
                    <a:pt x="845" y="159"/>
                  </a:cubicBezTo>
                  <a:cubicBezTo>
                    <a:pt x="845" y="161"/>
                    <a:pt x="845" y="161"/>
                    <a:pt x="845" y="161"/>
                  </a:cubicBezTo>
                  <a:cubicBezTo>
                    <a:pt x="849" y="161"/>
                    <a:pt x="853" y="158"/>
                    <a:pt x="857" y="155"/>
                  </a:cubicBezTo>
                  <a:cubicBezTo>
                    <a:pt x="860" y="152"/>
                    <a:pt x="863" y="150"/>
                    <a:pt x="867" y="152"/>
                  </a:cubicBezTo>
                  <a:cubicBezTo>
                    <a:pt x="868" y="155"/>
                    <a:pt x="869" y="151"/>
                    <a:pt x="871" y="155"/>
                  </a:cubicBezTo>
                  <a:cubicBezTo>
                    <a:pt x="874" y="152"/>
                    <a:pt x="874" y="152"/>
                    <a:pt x="874" y="152"/>
                  </a:cubicBezTo>
                  <a:cubicBezTo>
                    <a:pt x="883" y="139"/>
                    <a:pt x="883" y="139"/>
                    <a:pt x="883" y="139"/>
                  </a:cubicBezTo>
                  <a:cubicBezTo>
                    <a:pt x="878" y="135"/>
                    <a:pt x="878" y="135"/>
                    <a:pt x="878" y="135"/>
                  </a:cubicBezTo>
                  <a:cubicBezTo>
                    <a:pt x="877" y="135"/>
                    <a:pt x="876" y="134"/>
                    <a:pt x="874" y="133"/>
                  </a:cubicBezTo>
                  <a:cubicBezTo>
                    <a:pt x="875" y="133"/>
                    <a:pt x="876" y="133"/>
                    <a:pt x="877" y="133"/>
                  </a:cubicBezTo>
                  <a:cubicBezTo>
                    <a:pt x="874" y="130"/>
                    <a:pt x="871" y="126"/>
                    <a:pt x="868" y="123"/>
                  </a:cubicBezTo>
                  <a:cubicBezTo>
                    <a:pt x="869" y="123"/>
                    <a:pt x="869" y="123"/>
                    <a:pt x="869" y="123"/>
                  </a:cubicBezTo>
                  <a:cubicBezTo>
                    <a:pt x="862" y="121"/>
                    <a:pt x="857" y="120"/>
                    <a:pt x="853" y="120"/>
                  </a:cubicBezTo>
                  <a:cubicBezTo>
                    <a:pt x="851" y="121"/>
                    <a:pt x="851" y="122"/>
                    <a:pt x="849" y="122"/>
                  </a:cubicBezTo>
                  <a:cubicBezTo>
                    <a:pt x="847" y="122"/>
                    <a:pt x="846" y="121"/>
                    <a:pt x="845" y="120"/>
                  </a:cubicBezTo>
                  <a:cubicBezTo>
                    <a:pt x="845" y="120"/>
                    <a:pt x="845" y="120"/>
                    <a:pt x="845" y="120"/>
                  </a:cubicBezTo>
                  <a:cubicBezTo>
                    <a:pt x="845" y="120"/>
                    <a:pt x="845" y="120"/>
                    <a:pt x="845" y="120"/>
                  </a:cubicBezTo>
                  <a:cubicBezTo>
                    <a:pt x="843" y="118"/>
                    <a:pt x="843" y="115"/>
                    <a:pt x="841" y="112"/>
                  </a:cubicBezTo>
                  <a:cubicBezTo>
                    <a:pt x="844" y="114"/>
                    <a:pt x="847" y="116"/>
                    <a:pt x="850" y="118"/>
                  </a:cubicBezTo>
                  <a:cubicBezTo>
                    <a:pt x="853" y="116"/>
                    <a:pt x="854" y="113"/>
                    <a:pt x="851" y="108"/>
                  </a:cubicBezTo>
                  <a:cubicBezTo>
                    <a:pt x="853" y="109"/>
                    <a:pt x="855" y="107"/>
                    <a:pt x="853" y="105"/>
                  </a:cubicBezTo>
                  <a:cubicBezTo>
                    <a:pt x="852" y="106"/>
                    <a:pt x="845" y="103"/>
                    <a:pt x="846" y="107"/>
                  </a:cubicBezTo>
                  <a:cubicBezTo>
                    <a:pt x="841" y="104"/>
                    <a:pt x="836" y="99"/>
                    <a:pt x="829" y="95"/>
                  </a:cubicBezTo>
                  <a:cubicBezTo>
                    <a:pt x="823" y="91"/>
                    <a:pt x="815" y="88"/>
                    <a:pt x="806" y="89"/>
                  </a:cubicBezTo>
                  <a:cubicBezTo>
                    <a:pt x="818" y="89"/>
                    <a:pt x="798" y="83"/>
                    <a:pt x="811" y="85"/>
                  </a:cubicBezTo>
                  <a:cubicBezTo>
                    <a:pt x="807" y="81"/>
                    <a:pt x="805" y="82"/>
                    <a:pt x="803" y="83"/>
                  </a:cubicBezTo>
                  <a:cubicBezTo>
                    <a:pt x="802" y="84"/>
                    <a:pt x="801" y="85"/>
                    <a:pt x="800" y="85"/>
                  </a:cubicBezTo>
                  <a:cubicBezTo>
                    <a:pt x="798" y="86"/>
                    <a:pt x="797" y="86"/>
                    <a:pt x="795" y="85"/>
                  </a:cubicBezTo>
                  <a:cubicBezTo>
                    <a:pt x="795" y="84"/>
                    <a:pt x="796" y="84"/>
                    <a:pt x="797" y="85"/>
                  </a:cubicBezTo>
                  <a:cubicBezTo>
                    <a:pt x="798" y="85"/>
                    <a:pt x="799" y="85"/>
                    <a:pt x="800" y="85"/>
                  </a:cubicBezTo>
                  <a:cubicBezTo>
                    <a:pt x="800" y="85"/>
                    <a:pt x="801" y="84"/>
                    <a:pt x="801" y="83"/>
                  </a:cubicBezTo>
                  <a:cubicBezTo>
                    <a:pt x="801" y="83"/>
                    <a:pt x="799" y="82"/>
                    <a:pt x="797" y="82"/>
                  </a:cubicBezTo>
                  <a:cubicBezTo>
                    <a:pt x="795" y="82"/>
                    <a:pt x="794" y="81"/>
                    <a:pt x="792" y="81"/>
                  </a:cubicBezTo>
                  <a:cubicBezTo>
                    <a:pt x="789" y="81"/>
                    <a:pt x="786" y="82"/>
                    <a:pt x="782" y="82"/>
                  </a:cubicBezTo>
                  <a:cubicBezTo>
                    <a:pt x="776" y="83"/>
                    <a:pt x="770" y="84"/>
                    <a:pt x="763" y="82"/>
                  </a:cubicBezTo>
                  <a:cubicBezTo>
                    <a:pt x="763" y="78"/>
                    <a:pt x="763" y="78"/>
                    <a:pt x="763" y="78"/>
                  </a:cubicBezTo>
                  <a:lnTo>
                    <a:pt x="755" y="78"/>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68"/>
            <p:cNvSpPr>
              <a:spLocks/>
            </p:cNvSpPr>
            <p:nvPr/>
          </p:nvSpPr>
          <p:spPr bwMode="auto">
            <a:xfrm>
              <a:off x="2966" y="1455"/>
              <a:ext cx="316" cy="63"/>
            </a:xfrm>
            <a:custGeom>
              <a:avLst/>
              <a:gdLst>
                <a:gd name="T0" fmla="*/ 102 w 139"/>
                <a:gd name="T1" fmla="*/ 16 h 28"/>
                <a:gd name="T2" fmla="*/ 112 w 139"/>
                <a:gd name="T3" fmla="*/ 19 h 28"/>
                <a:gd name="T4" fmla="*/ 109 w 139"/>
                <a:gd name="T5" fmla="*/ 22 h 28"/>
                <a:gd name="T6" fmla="*/ 116 w 139"/>
                <a:gd name="T7" fmla="*/ 16 h 28"/>
                <a:gd name="T8" fmla="*/ 104 w 139"/>
                <a:gd name="T9" fmla="*/ 26 h 28"/>
                <a:gd name="T10" fmla="*/ 125 w 139"/>
                <a:gd name="T11" fmla="*/ 25 h 28"/>
                <a:gd name="T12" fmla="*/ 120 w 139"/>
                <a:gd name="T13" fmla="*/ 21 h 28"/>
                <a:gd name="T14" fmla="*/ 135 w 139"/>
                <a:gd name="T15" fmla="*/ 19 h 28"/>
                <a:gd name="T16" fmla="*/ 136 w 139"/>
                <a:gd name="T17" fmla="*/ 14 h 28"/>
                <a:gd name="T18" fmla="*/ 137 w 139"/>
                <a:gd name="T19" fmla="*/ 13 h 28"/>
                <a:gd name="T20" fmla="*/ 139 w 139"/>
                <a:gd name="T21" fmla="*/ 13 h 28"/>
                <a:gd name="T22" fmla="*/ 138 w 139"/>
                <a:gd name="T23" fmla="*/ 13 h 28"/>
                <a:gd name="T24" fmla="*/ 137 w 139"/>
                <a:gd name="T25" fmla="*/ 10 h 28"/>
                <a:gd name="T26" fmla="*/ 125 w 139"/>
                <a:gd name="T27" fmla="*/ 6 h 28"/>
                <a:gd name="T28" fmla="*/ 109 w 139"/>
                <a:gd name="T29" fmla="*/ 9 h 28"/>
                <a:gd name="T30" fmla="*/ 104 w 139"/>
                <a:gd name="T31" fmla="*/ 9 h 28"/>
                <a:gd name="T32" fmla="*/ 102 w 139"/>
                <a:gd name="T33" fmla="*/ 9 h 28"/>
                <a:gd name="T34" fmla="*/ 106 w 139"/>
                <a:gd name="T35" fmla="*/ 6 h 28"/>
                <a:gd name="T36" fmla="*/ 96 w 139"/>
                <a:gd name="T37" fmla="*/ 8 h 28"/>
                <a:gd name="T38" fmla="*/ 78 w 139"/>
                <a:gd name="T39" fmla="*/ 7 h 28"/>
                <a:gd name="T40" fmla="*/ 77 w 139"/>
                <a:gd name="T41" fmla="*/ 5 h 28"/>
                <a:gd name="T42" fmla="*/ 76 w 139"/>
                <a:gd name="T43" fmla="*/ 7 h 28"/>
                <a:gd name="T44" fmla="*/ 0 w 139"/>
                <a:gd name="T45" fmla="*/ 0 h 28"/>
                <a:gd name="T46" fmla="*/ 10 w 139"/>
                <a:gd name="T47" fmla="*/ 4 h 28"/>
                <a:gd name="T48" fmla="*/ 14 w 139"/>
                <a:gd name="T49" fmla="*/ 11 h 28"/>
                <a:gd name="T50" fmla="*/ 6 w 139"/>
                <a:gd name="T51" fmla="*/ 10 h 28"/>
                <a:gd name="T52" fmla="*/ 7 w 139"/>
                <a:gd name="T53" fmla="*/ 17 h 28"/>
                <a:gd name="T54" fmla="*/ 28 w 139"/>
                <a:gd name="T55" fmla="*/ 12 h 28"/>
                <a:gd name="T56" fmla="*/ 31 w 139"/>
                <a:gd name="T57" fmla="*/ 18 h 28"/>
                <a:gd name="T58" fmla="*/ 29 w 139"/>
                <a:gd name="T59" fmla="*/ 18 h 28"/>
                <a:gd name="T60" fmla="*/ 43 w 139"/>
                <a:gd name="T61" fmla="*/ 18 h 28"/>
                <a:gd name="T62" fmla="*/ 43 w 139"/>
                <a:gd name="T63" fmla="*/ 22 h 28"/>
                <a:gd name="T64" fmla="*/ 61 w 139"/>
                <a:gd name="T65" fmla="*/ 20 h 28"/>
                <a:gd name="T66" fmla="*/ 61 w 139"/>
                <a:gd name="T67" fmla="*/ 21 h 28"/>
                <a:gd name="T68" fmla="*/ 84 w 139"/>
                <a:gd name="T69" fmla="*/ 20 h 28"/>
                <a:gd name="T70" fmla="*/ 77 w 139"/>
                <a:gd name="T71" fmla="*/ 24 h 28"/>
                <a:gd name="T72" fmla="*/ 87 w 139"/>
                <a:gd name="T73" fmla="*/ 23 h 28"/>
                <a:gd name="T74" fmla="*/ 84 w 139"/>
                <a:gd name="T75" fmla="*/ 27 h 28"/>
                <a:gd name="T76" fmla="*/ 103 w 139"/>
                <a:gd name="T77" fmla="*/ 21 h 28"/>
                <a:gd name="T78" fmla="*/ 102 w 139"/>
                <a:gd name="T7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28">
                  <a:moveTo>
                    <a:pt x="102" y="16"/>
                  </a:moveTo>
                  <a:cubicBezTo>
                    <a:pt x="104" y="14"/>
                    <a:pt x="112" y="16"/>
                    <a:pt x="112" y="19"/>
                  </a:cubicBezTo>
                  <a:cubicBezTo>
                    <a:pt x="111" y="20"/>
                    <a:pt x="106" y="20"/>
                    <a:pt x="109" y="22"/>
                  </a:cubicBezTo>
                  <a:cubicBezTo>
                    <a:pt x="116" y="16"/>
                    <a:pt x="116" y="16"/>
                    <a:pt x="116" y="16"/>
                  </a:cubicBezTo>
                  <a:cubicBezTo>
                    <a:pt x="124" y="21"/>
                    <a:pt x="109" y="24"/>
                    <a:pt x="104" y="26"/>
                  </a:cubicBezTo>
                  <a:cubicBezTo>
                    <a:pt x="113" y="28"/>
                    <a:pt x="116" y="24"/>
                    <a:pt x="125" y="25"/>
                  </a:cubicBezTo>
                  <a:cubicBezTo>
                    <a:pt x="123" y="24"/>
                    <a:pt x="121" y="22"/>
                    <a:pt x="120" y="21"/>
                  </a:cubicBezTo>
                  <a:cubicBezTo>
                    <a:pt x="120" y="16"/>
                    <a:pt x="128" y="19"/>
                    <a:pt x="135" y="19"/>
                  </a:cubicBezTo>
                  <a:cubicBezTo>
                    <a:pt x="131" y="17"/>
                    <a:pt x="133" y="15"/>
                    <a:pt x="136" y="14"/>
                  </a:cubicBezTo>
                  <a:cubicBezTo>
                    <a:pt x="137" y="14"/>
                    <a:pt x="137" y="13"/>
                    <a:pt x="137" y="13"/>
                  </a:cubicBezTo>
                  <a:cubicBezTo>
                    <a:pt x="139" y="13"/>
                    <a:pt x="139" y="13"/>
                    <a:pt x="139" y="13"/>
                  </a:cubicBezTo>
                  <a:cubicBezTo>
                    <a:pt x="138" y="13"/>
                    <a:pt x="138" y="13"/>
                    <a:pt x="138" y="13"/>
                  </a:cubicBezTo>
                  <a:cubicBezTo>
                    <a:pt x="138" y="12"/>
                    <a:pt x="138" y="11"/>
                    <a:pt x="137" y="10"/>
                  </a:cubicBezTo>
                  <a:cubicBezTo>
                    <a:pt x="132" y="11"/>
                    <a:pt x="128" y="7"/>
                    <a:pt x="125" y="6"/>
                  </a:cubicBezTo>
                  <a:cubicBezTo>
                    <a:pt x="128" y="14"/>
                    <a:pt x="114" y="7"/>
                    <a:pt x="109" y="9"/>
                  </a:cubicBezTo>
                  <a:cubicBezTo>
                    <a:pt x="104" y="9"/>
                    <a:pt x="104" y="9"/>
                    <a:pt x="104" y="9"/>
                  </a:cubicBezTo>
                  <a:cubicBezTo>
                    <a:pt x="102" y="9"/>
                    <a:pt x="102" y="9"/>
                    <a:pt x="102" y="9"/>
                  </a:cubicBezTo>
                  <a:cubicBezTo>
                    <a:pt x="102" y="8"/>
                    <a:pt x="103" y="7"/>
                    <a:pt x="106" y="6"/>
                  </a:cubicBezTo>
                  <a:cubicBezTo>
                    <a:pt x="103" y="7"/>
                    <a:pt x="96" y="6"/>
                    <a:pt x="96" y="8"/>
                  </a:cubicBezTo>
                  <a:cubicBezTo>
                    <a:pt x="78" y="7"/>
                    <a:pt x="78" y="7"/>
                    <a:pt x="78" y="7"/>
                  </a:cubicBezTo>
                  <a:cubicBezTo>
                    <a:pt x="78" y="6"/>
                    <a:pt x="77" y="6"/>
                    <a:pt x="77" y="5"/>
                  </a:cubicBezTo>
                  <a:cubicBezTo>
                    <a:pt x="76" y="6"/>
                    <a:pt x="76" y="6"/>
                    <a:pt x="76" y="7"/>
                  </a:cubicBezTo>
                  <a:cubicBezTo>
                    <a:pt x="51" y="4"/>
                    <a:pt x="25" y="2"/>
                    <a:pt x="0" y="0"/>
                  </a:cubicBezTo>
                  <a:cubicBezTo>
                    <a:pt x="3" y="1"/>
                    <a:pt x="6" y="3"/>
                    <a:pt x="10" y="4"/>
                  </a:cubicBezTo>
                  <a:cubicBezTo>
                    <a:pt x="4" y="9"/>
                    <a:pt x="17" y="6"/>
                    <a:pt x="14" y="11"/>
                  </a:cubicBezTo>
                  <a:cubicBezTo>
                    <a:pt x="12" y="12"/>
                    <a:pt x="8" y="11"/>
                    <a:pt x="6" y="10"/>
                  </a:cubicBezTo>
                  <a:cubicBezTo>
                    <a:pt x="5" y="12"/>
                    <a:pt x="8" y="15"/>
                    <a:pt x="7" y="17"/>
                  </a:cubicBezTo>
                  <a:cubicBezTo>
                    <a:pt x="17" y="21"/>
                    <a:pt x="19" y="10"/>
                    <a:pt x="28" y="12"/>
                  </a:cubicBezTo>
                  <a:cubicBezTo>
                    <a:pt x="28" y="15"/>
                    <a:pt x="25" y="18"/>
                    <a:pt x="31" y="18"/>
                  </a:cubicBezTo>
                  <a:cubicBezTo>
                    <a:pt x="29" y="18"/>
                    <a:pt x="29" y="18"/>
                    <a:pt x="29" y="18"/>
                  </a:cubicBezTo>
                  <a:cubicBezTo>
                    <a:pt x="39" y="16"/>
                    <a:pt x="36" y="26"/>
                    <a:pt x="43" y="18"/>
                  </a:cubicBezTo>
                  <a:cubicBezTo>
                    <a:pt x="43" y="22"/>
                    <a:pt x="43" y="22"/>
                    <a:pt x="43" y="22"/>
                  </a:cubicBezTo>
                  <a:cubicBezTo>
                    <a:pt x="47" y="20"/>
                    <a:pt x="56" y="20"/>
                    <a:pt x="61" y="20"/>
                  </a:cubicBezTo>
                  <a:cubicBezTo>
                    <a:pt x="61" y="21"/>
                    <a:pt x="61" y="21"/>
                    <a:pt x="61" y="21"/>
                  </a:cubicBezTo>
                  <a:cubicBezTo>
                    <a:pt x="75" y="17"/>
                    <a:pt x="69" y="21"/>
                    <a:pt x="84" y="20"/>
                  </a:cubicBezTo>
                  <a:cubicBezTo>
                    <a:pt x="77" y="24"/>
                    <a:pt x="77" y="24"/>
                    <a:pt x="77" y="24"/>
                  </a:cubicBezTo>
                  <a:cubicBezTo>
                    <a:pt x="82" y="27"/>
                    <a:pt x="83" y="22"/>
                    <a:pt x="87" y="23"/>
                  </a:cubicBezTo>
                  <a:cubicBezTo>
                    <a:pt x="87" y="23"/>
                    <a:pt x="87" y="27"/>
                    <a:pt x="84" y="27"/>
                  </a:cubicBezTo>
                  <a:cubicBezTo>
                    <a:pt x="103" y="21"/>
                    <a:pt x="103" y="21"/>
                    <a:pt x="103" y="21"/>
                  </a:cubicBezTo>
                  <a:cubicBezTo>
                    <a:pt x="108" y="19"/>
                    <a:pt x="103" y="18"/>
                    <a:pt x="102" y="16"/>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69"/>
            <p:cNvSpPr>
              <a:spLocks/>
            </p:cNvSpPr>
            <p:nvPr/>
          </p:nvSpPr>
          <p:spPr bwMode="auto">
            <a:xfrm>
              <a:off x="2907" y="1688"/>
              <a:ext cx="204" cy="40"/>
            </a:xfrm>
            <a:custGeom>
              <a:avLst/>
              <a:gdLst>
                <a:gd name="T0" fmla="*/ 81 w 90"/>
                <a:gd name="T1" fmla="*/ 14 h 18"/>
                <a:gd name="T2" fmla="*/ 86 w 90"/>
                <a:gd name="T3" fmla="*/ 4 h 18"/>
                <a:gd name="T4" fmla="*/ 79 w 90"/>
                <a:gd name="T5" fmla="*/ 6 h 18"/>
                <a:gd name="T6" fmla="*/ 80 w 90"/>
                <a:gd name="T7" fmla="*/ 4 h 18"/>
                <a:gd name="T8" fmla="*/ 72 w 90"/>
                <a:gd name="T9" fmla="*/ 4 h 18"/>
                <a:gd name="T10" fmla="*/ 74 w 90"/>
                <a:gd name="T11" fmla="*/ 10 h 18"/>
                <a:gd name="T12" fmla="*/ 63 w 90"/>
                <a:gd name="T13" fmla="*/ 2 h 18"/>
                <a:gd name="T14" fmla="*/ 50 w 90"/>
                <a:gd name="T15" fmla="*/ 2 h 18"/>
                <a:gd name="T16" fmla="*/ 51 w 90"/>
                <a:gd name="T17" fmla="*/ 1 h 18"/>
                <a:gd name="T18" fmla="*/ 49 w 90"/>
                <a:gd name="T19" fmla="*/ 2 h 18"/>
                <a:gd name="T20" fmla="*/ 8 w 90"/>
                <a:gd name="T21" fmla="*/ 0 h 18"/>
                <a:gd name="T22" fmla="*/ 6 w 90"/>
                <a:gd name="T23" fmla="*/ 10 h 18"/>
                <a:gd name="T24" fmla="*/ 28 w 90"/>
                <a:gd name="T25" fmla="*/ 9 h 18"/>
                <a:gd name="T26" fmla="*/ 29 w 90"/>
                <a:gd name="T27" fmla="*/ 12 h 18"/>
                <a:gd name="T28" fmla="*/ 35 w 90"/>
                <a:gd name="T29" fmla="*/ 7 h 18"/>
                <a:gd name="T30" fmla="*/ 30 w 90"/>
                <a:gd name="T31" fmla="*/ 6 h 18"/>
                <a:gd name="T32" fmla="*/ 54 w 90"/>
                <a:gd name="T33" fmla="*/ 7 h 18"/>
                <a:gd name="T34" fmla="*/ 36 w 90"/>
                <a:gd name="T35" fmla="*/ 10 h 18"/>
                <a:gd name="T36" fmla="*/ 36 w 90"/>
                <a:gd name="T37" fmla="*/ 14 h 18"/>
                <a:gd name="T38" fmla="*/ 81 w 90"/>
                <a:gd name="T3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8">
                  <a:moveTo>
                    <a:pt x="81" y="14"/>
                  </a:moveTo>
                  <a:cubicBezTo>
                    <a:pt x="69" y="8"/>
                    <a:pt x="90" y="11"/>
                    <a:pt x="86" y="4"/>
                  </a:cubicBezTo>
                  <a:cubicBezTo>
                    <a:pt x="79" y="6"/>
                    <a:pt x="79" y="6"/>
                    <a:pt x="79" y="6"/>
                  </a:cubicBezTo>
                  <a:cubicBezTo>
                    <a:pt x="80" y="4"/>
                    <a:pt x="80" y="4"/>
                    <a:pt x="80" y="4"/>
                  </a:cubicBezTo>
                  <a:cubicBezTo>
                    <a:pt x="72" y="4"/>
                    <a:pt x="72" y="4"/>
                    <a:pt x="72" y="4"/>
                  </a:cubicBezTo>
                  <a:cubicBezTo>
                    <a:pt x="73" y="7"/>
                    <a:pt x="74" y="7"/>
                    <a:pt x="74" y="10"/>
                  </a:cubicBezTo>
                  <a:cubicBezTo>
                    <a:pt x="63" y="8"/>
                    <a:pt x="71" y="6"/>
                    <a:pt x="63" y="2"/>
                  </a:cubicBezTo>
                  <a:cubicBezTo>
                    <a:pt x="50" y="2"/>
                    <a:pt x="50" y="2"/>
                    <a:pt x="50" y="2"/>
                  </a:cubicBezTo>
                  <a:cubicBezTo>
                    <a:pt x="51" y="1"/>
                    <a:pt x="51" y="1"/>
                    <a:pt x="51" y="1"/>
                  </a:cubicBezTo>
                  <a:cubicBezTo>
                    <a:pt x="50" y="1"/>
                    <a:pt x="50" y="1"/>
                    <a:pt x="49" y="2"/>
                  </a:cubicBezTo>
                  <a:cubicBezTo>
                    <a:pt x="8" y="0"/>
                    <a:pt x="8" y="0"/>
                    <a:pt x="8" y="0"/>
                  </a:cubicBezTo>
                  <a:cubicBezTo>
                    <a:pt x="0" y="2"/>
                    <a:pt x="12" y="6"/>
                    <a:pt x="6" y="10"/>
                  </a:cubicBezTo>
                  <a:cubicBezTo>
                    <a:pt x="14" y="10"/>
                    <a:pt x="27" y="14"/>
                    <a:pt x="28" y="9"/>
                  </a:cubicBezTo>
                  <a:cubicBezTo>
                    <a:pt x="28" y="9"/>
                    <a:pt x="27" y="11"/>
                    <a:pt x="29" y="12"/>
                  </a:cubicBezTo>
                  <a:cubicBezTo>
                    <a:pt x="35" y="7"/>
                    <a:pt x="35" y="7"/>
                    <a:pt x="35" y="7"/>
                  </a:cubicBezTo>
                  <a:cubicBezTo>
                    <a:pt x="30" y="6"/>
                    <a:pt x="30" y="6"/>
                    <a:pt x="30" y="6"/>
                  </a:cubicBezTo>
                  <a:cubicBezTo>
                    <a:pt x="35" y="1"/>
                    <a:pt x="52" y="3"/>
                    <a:pt x="54" y="7"/>
                  </a:cubicBezTo>
                  <a:cubicBezTo>
                    <a:pt x="45" y="8"/>
                    <a:pt x="49" y="14"/>
                    <a:pt x="36" y="10"/>
                  </a:cubicBezTo>
                  <a:cubicBezTo>
                    <a:pt x="37" y="11"/>
                    <a:pt x="39" y="14"/>
                    <a:pt x="36" y="14"/>
                  </a:cubicBezTo>
                  <a:cubicBezTo>
                    <a:pt x="51" y="14"/>
                    <a:pt x="65" y="18"/>
                    <a:pt x="81" y="14"/>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70"/>
            <p:cNvSpPr>
              <a:spLocks/>
            </p:cNvSpPr>
            <p:nvPr/>
          </p:nvSpPr>
          <p:spPr bwMode="auto">
            <a:xfrm>
              <a:off x="2785" y="2904"/>
              <a:ext cx="193" cy="86"/>
            </a:xfrm>
            <a:custGeom>
              <a:avLst/>
              <a:gdLst>
                <a:gd name="T0" fmla="*/ 59 w 85"/>
                <a:gd name="T1" fmla="*/ 10 h 38"/>
                <a:gd name="T2" fmla="*/ 62 w 85"/>
                <a:gd name="T3" fmla="*/ 7 h 38"/>
                <a:gd name="T4" fmla="*/ 70 w 85"/>
                <a:gd name="T5" fmla="*/ 7 h 38"/>
                <a:gd name="T6" fmla="*/ 85 w 85"/>
                <a:gd name="T7" fmla="*/ 7 h 38"/>
                <a:gd name="T8" fmla="*/ 78 w 85"/>
                <a:gd name="T9" fmla="*/ 4 h 38"/>
                <a:gd name="T10" fmla="*/ 70 w 85"/>
                <a:gd name="T11" fmla="*/ 3 h 38"/>
                <a:gd name="T12" fmla="*/ 69 w 85"/>
                <a:gd name="T13" fmla="*/ 6 h 38"/>
                <a:gd name="T14" fmla="*/ 58 w 85"/>
                <a:gd name="T15" fmla="*/ 7 h 38"/>
                <a:gd name="T16" fmla="*/ 47 w 85"/>
                <a:gd name="T17" fmla="*/ 9 h 38"/>
                <a:gd name="T18" fmla="*/ 43 w 85"/>
                <a:gd name="T19" fmla="*/ 11 h 38"/>
                <a:gd name="T20" fmla="*/ 28 w 85"/>
                <a:gd name="T21" fmla="*/ 10 h 38"/>
                <a:gd name="T22" fmla="*/ 28 w 85"/>
                <a:gd name="T23" fmla="*/ 8 h 38"/>
                <a:gd name="T24" fmla="*/ 43 w 85"/>
                <a:gd name="T25" fmla="*/ 6 h 38"/>
                <a:gd name="T26" fmla="*/ 58 w 85"/>
                <a:gd name="T27" fmla="*/ 6 h 38"/>
                <a:gd name="T28" fmla="*/ 42 w 85"/>
                <a:gd name="T29" fmla="*/ 6 h 38"/>
                <a:gd name="T30" fmla="*/ 32 w 85"/>
                <a:gd name="T31" fmla="*/ 4 h 38"/>
                <a:gd name="T32" fmla="*/ 36 w 85"/>
                <a:gd name="T33" fmla="*/ 0 h 38"/>
                <a:gd name="T34" fmla="*/ 17 w 85"/>
                <a:gd name="T35" fmla="*/ 5 h 38"/>
                <a:gd name="T36" fmla="*/ 0 w 85"/>
                <a:gd name="T37" fmla="*/ 12 h 38"/>
                <a:gd name="T38" fmla="*/ 6 w 85"/>
                <a:gd name="T39" fmla="*/ 10 h 38"/>
                <a:gd name="T40" fmla="*/ 3 w 85"/>
                <a:gd name="T41" fmla="*/ 11 h 38"/>
                <a:gd name="T42" fmla="*/ 13 w 85"/>
                <a:gd name="T43" fmla="*/ 8 h 38"/>
                <a:gd name="T44" fmla="*/ 21 w 85"/>
                <a:gd name="T45" fmla="*/ 7 h 38"/>
                <a:gd name="T46" fmla="*/ 18 w 85"/>
                <a:gd name="T47" fmla="*/ 8 h 38"/>
                <a:gd name="T48" fmla="*/ 14 w 85"/>
                <a:gd name="T49" fmla="*/ 9 h 38"/>
                <a:gd name="T50" fmla="*/ 18 w 85"/>
                <a:gd name="T51" fmla="*/ 9 h 38"/>
                <a:gd name="T52" fmla="*/ 19 w 85"/>
                <a:gd name="T53" fmla="*/ 10 h 38"/>
                <a:gd name="T54" fmla="*/ 11 w 85"/>
                <a:gd name="T55" fmla="*/ 11 h 38"/>
                <a:gd name="T56" fmla="*/ 31 w 85"/>
                <a:gd name="T57" fmla="*/ 12 h 38"/>
                <a:gd name="T58" fmla="*/ 13 w 85"/>
                <a:gd name="T59" fmla="*/ 12 h 38"/>
                <a:gd name="T60" fmla="*/ 25 w 85"/>
                <a:gd name="T61" fmla="*/ 13 h 38"/>
                <a:gd name="T62" fmla="*/ 13 w 85"/>
                <a:gd name="T63" fmla="*/ 15 h 38"/>
                <a:gd name="T64" fmla="*/ 21 w 85"/>
                <a:gd name="T65" fmla="*/ 15 h 38"/>
                <a:gd name="T66" fmla="*/ 17 w 85"/>
                <a:gd name="T67" fmla="*/ 15 h 38"/>
                <a:gd name="T68" fmla="*/ 5 w 85"/>
                <a:gd name="T69" fmla="*/ 15 h 38"/>
                <a:gd name="T70" fmla="*/ 5 w 85"/>
                <a:gd name="T71" fmla="*/ 15 h 38"/>
                <a:gd name="T72" fmla="*/ 7 w 85"/>
                <a:gd name="T73" fmla="*/ 16 h 38"/>
                <a:gd name="T74" fmla="*/ 37 w 85"/>
                <a:gd name="T75" fmla="*/ 35 h 38"/>
                <a:gd name="T76" fmla="*/ 38 w 85"/>
                <a:gd name="T77" fmla="*/ 33 h 38"/>
                <a:gd name="T78" fmla="*/ 49 w 85"/>
                <a:gd name="T79" fmla="*/ 38 h 38"/>
                <a:gd name="T80" fmla="*/ 49 w 85"/>
                <a:gd name="T81" fmla="*/ 32 h 38"/>
                <a:gd name="T82" fmla="*/ 66 w 85"/>
                <a:gd name="T83" fmla="*/ 35 h 38"/>
                <a:gd name="T84" fmla="*/ 69 w 85"/>
                <a:gd name="T85" fmla="*/ 29 h 38"/>
                <a:gd name="T86" fmla="*/ 64 w 85"/>
                <a:gd name="T87" fmla="*/ 23 h 38"/>
                <a:gd name="T88" fmla="*/ 43 w 85"/>
                <a:gd name="T89" fmla="*/ 16 h 38"/>
                <a:gd name="T90" fmla="*/ 62 w 85"/>
                <a:gd name="T91" fmla="*/ 11 h 38"/>
                <a:gd name="T92" fmla="*/ 74 w 85"/>
                <a:gd name="T93" fmla="*/ 14 h 38"/>
                <a:gd name="T94" fmla="*/ 83 w 85"/>
                <a:gd name="T95" fmla="*/ 10 h 38"/>
                <a:gd name="T96" fmla="*/ 59 w 85"/>
                <a:gd name="T9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38">
                  <a:moveTo>
                    <a:pt x="59" y="10"/>
                  </a:moveTo>
                  <a:cubicBezTo>
                    <a:pt x="60" y="9"/>
                    <a:pt x="61" y="8"/>
                    <a:pt x="62" y="7"/>
                  </a:cubicBezTo>
                  <a:cubicBezTo>
                    <a:pt x="64" y="7"/>
                    <a:pt x="67" y="7"/>
                    <a:pt x="70" y="7"/>
                  </a:cubicBezTo>
                  <a:cubicBezTo>
                    <a:pt x="76" y="8"/>
                    <a:pt x="81" y="10"/>
                    <a:pt x="85" y="7"/>
                  </a:cubicBezTo>
                  <a:cubicBezTo>
                    <a:pt x="85" y="6"/>
                    <a:pt x="82" y="5"/>
                    <a:pt x="78" y="4"/>
                  </a:cubicBezTo>
                  <a:cubicBezTo>
                    <a:pt x="75" y="4"/>
                    <a:pt x="72" y="3"/>
                    <a:pt x="70" y="3"/>
                  </a:cubicBezTo>
                  <a:cubicBezTo>
                    <a:pt x="73" y="4"/>
                    <a:pt x="72" y="5"/>
                    <a:pt x="69" y="6"/>
                  </a:cubicBezTo>
                  <a:cubicBezTo>
                    <a:pt x="67" y="7"/>
                    <a:pt x="63" y="7"/>
                    <a:pt x="58" y="7"/>
                  </a:cubicBezTo>
                  <a:cubicBezTo>
                    <a:pt x="54" y="8"/>
                    <a:pt x="50" y="8"/>
                    <a:pt x="47" y="9"/>
                  </a:cubicBezTo>
                  <a:cubicBezTo>
                    <a:pt x="44" y="9"/>
                    <a:pt x="42" y="10"/>
                    <a:pt x="43" y="11"/>
                  </a:cubicBezTo>
                  <a:cubicBezTo>
                    <a:pt x="34" y="11"/>
                    <a:pt x="30" y="11"/>
                    <a:pt x="28" y="10"/>
                  </a:cubicBezTo>
                  <a:cubicBezTo>
                    <a:pt x="26" y="10"/>
                    <a:pt x="26" y="9"/>
                    <a:pt x="28" y="8"/>
                  </a:cubicBezTo>
                  <a:cubicBezTo>
                    <a:pt x="36" y="6"/>
                    <a:pt x="39" y="6"/>
                    <a:pt x="43" y="6"/>
                  </a:cubicBezTo>
                  <a:cubicBezTo>
                    <a:pt x="46" y="6"/>
                    <a:pt x="50" y="7"/>
                    <a:pt x="58" y="6"/>
                  </a:cubicBezTo>
                  <a:cubicBezTo>
                    <a:pt x="54" y="4"/>
                    <a:pt x="51" y="5"/>
                    <a:pt x="42" y="6"/>
                  </a:cubicBezTo>
                  <a:cubicBezTo>
                    <a:pt x="42" y="4"/>
                    <a:pt x="36" y="4"/>
                    <a:pt x="32" y="4"/>
                  </a:cubicBezTo>
                  <a:cubicBezTo>
                    <a:pt x="29" y="4"/>
                    <a:pt x="28" y="4"/>
                    <a:pt x="36" y="0"/>
                  </a:cubicBezTo>
                  <a:cubicBezTo>
                    <a:pt x="31" y="1"/>
                    <a:pt x="25" y="3"/>
                    <a:pt x="17" y="5"/>
                  </a:cubicBezTo>
                  <a:cubicBezTo>
                    <a:pt x="3" y="10"/>
                    <a:pt x="11" y="8"/>
                    <a:pt x="0" y="12"/>
                  </a:cubicBezTo>
                  <a:cubicBezTo>
                    <a:pt x="6" y="10"/>
                    <a:pt x="6" y="10"/>
                    <a:pt x="6" y="10"/>
                  </a:cubicBezTo>
                  <a:cubicBezTo>
                    <a:pt x="5" y="11"/>
                    <a:pt x="4" y="11"/>
                    <a:pt x="3" y="11"/>
                  </a:cubicBezTo>
                  <a:cubicBezTo>
                    <a:pt x="5" y="10"/>
                    <a:pt x="9" y="9"/>
                    <a:pt x="13" y="8"/>
                  </a:cubicBezTo>
                  <a:cubicBezTo>
                    <a:pt x="16" y="7"/>
                    <a:pt x="20" y="7"/>
                    <a:pt x="21" y="7"/>
                  </a:cubicBezTo>
                  <a:cubicBezTo>
                    <a:pt x="21" y="7"/>
                    <a:pt x="23" y="7"/>
                    <a:pt x="18" y="8"/>
                  </a:cubicBezTo>
                  <a:cubicBezTo>
                    <a:pt x="14" y="9"/>
                    <a:pt x="14" y="9"/>
                    <a:pt x="14" y="9"/>
                  </a:cubicBezTo>
                  <a:cubicBezTo>
                    <a:pt x="12" y="10"/>
                    <a:pt x="15" y="9"/>
                    <a:pt x="18" y="9"/>
                  </a:cubicBezTo>
                  <a:cubicBezTo>
                    <a:pt x="21" y="9"/>
                    <a:pt x="24" y="9"/>
                    <a:pt x="19" y="10"/>
                  </a:cubicBezTo>
                  <a:cubicBezTo>
                    <a:pt x="15" y="10"/>
                    <a:pt x="13" y="11"/>
                    <a:pt x="11" y="11"/>
                  </a:cubicBezTo>
                  <a:cubicBezTo>
                    <a:pt x="23" y="9"/>
                    <a:pt x="23" y="11"/>
                    <a:pt x="31" y="12"/>
                  </a:cubicBezTo>
                  <a:cubicBezTo>
                    <a:pt x="25" y="12"/>
                    <a:pt x="19" y="12"/>
                    <a:pt x="13" y="12"/>
                  </a:cubicBezTo>
                  <a:cubicBezTo>
                    <a:pt x="23" y="12"/>
                    <a:pt x="26" y="13"/>
                    <a:pt x="25" y="13"/>
                  </a:cubicBezTo>
                  <a:cubicBezTo>
                    <a:pt x="23" y="14"/>
                    <a:pt x="18" y="15"/>
                    <a:pt x="13" y="15"/>
                  </a:cubicBezTo>
                  <a:cubicBezTo>
                    <a:pt x="16" y="15"/>
                    <a:pt x="18" y="15"/>
                    <a:pt x="21" y="15"/>
                  </a:cubicBezTo>
                  <a:cubicBezTo>
                    <a:pt x="22" y="15"/>
                    <a:pt x="20" y="15"/>
                    <a:pt x="17" y="15"/>
                  </a:cubicBezTo>
                  <a:cubicBezTo>
                    <a:pt x="13" y="15"/>
                    <a:pt x="9" y="15"/>
                    <a:pt x="5" y="15"/>
                  </a:cubicBezTo>
                  <a:cubicBezTo>
                    <a:pt x="11" y="15"/>
                    <a:pt x="8" y="15"/>
                    <a:pt x="5" y="15"/>
                  </a:cubicBezTo>
                  <a:cubicBezTo>
                    <a:pt x="3" y="15"/>
                    <a:pt x="1" y="15"/>
                    <a:pt x="7" y="16"/>
                  </a:cubicBezTo>
                  <a:cubicBezTo>
                    <a:pt x="24" y="20"/>
                    <a:pt x="34" y="26"/>
                    <a:pt x="37" y="35"/>
                  </a:cubicBezTo>
                  <a:cubicBezTo>
                    <a:pt x="37" y="34"/>
                    <a:pt x="37" y="34"/>
                    <a:pt x="38" y="33"/>
                  </a:cubicBezTo>
                  <a:cubicBezTo>
                    <a:pt x="47" y="35"/>
                    <a:pt x="48" y="34"/>
                    <a:pt x="49" y="38"/>
                  </a:cubicBezTo>
                  <a:cubicBezTo>
                    <a:pt x="51" y="35"/>
                    <a:pt x="43" y="34"/>
                    <a:pt x="49" y="32"/>
                  </a:cubicBezTo>
                  <a:cubicBezTo>
                    <a:pt x="51" y="34"/>
                    <a:pt x="58" y="37"/>
                    <a:pt x="66" y="35"/>
                  </a:cubicBezTo>
                  <a:cubicBezTo>
                    <a:pt x="69" y="33"/>
                    <a:pt x="70" y="31"/>
                    <a:pt x="69" y="29"/>
                  </a:cubicBezTo>
                  <a:cubicBezTo>
                    <a:pt x="69" y="27"/>
                    <a:pt x="67" y="24"/>
                    <a:pt x="64" y="23"/>
                  </a:cubicBezTo>
                  <a:cubicBezTo>
                    <a:pt x="58" y="20"/>
                    <a:pt x="50" y="17"/>
                    <a:pt x="43" y="16"/>
                  </a:cubicBezTo>
                  <a:cubicBezTo>
                    <a:pt x="54" y="16"/>
                    <a:pt x="57" y="13"/>
                    <a:pt x="62" y="11"/>
                  </a:cubicBezTo>
                  <a:cubicBezTo>
                    <a:pt x="74" y="11"/>
                    <a:pt x="75" y="13"/>
                    <a:pt x="74" y="14"/>
                  </a:cubicBezTo>
                  <a:cubicBezTo>
                    <a:pt x="77" y="14"/>
                    <a:pt x="81" y="12"/>
                    <a:pt x="83" y="10"/>
                  </a:cubicBezTo>
                  <a:lnTo>
                    <a:pt x="59" y="10"/>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71"/>
            <p:cNvSpPr>
              <a:spLocks/>
            </p:cNvSpPr>
            <p:nvPr/>
          </p:nvSpPr>
          <p:spPr bwMode="auto">
            <a:xfrm>
              <a:off x="2642" y="2954"/>
              <a:ext cx="211" cy="170"/>
            </a:xfrm>
            <a:custGeom>
              <a:avLst/>
              <a:gdLst>
                <a:gd name="T0" fmla="*/ 3 w 93"/>
                <a:gd name="T1" fmla="*/ 75 h 75"/>
                <a:gd name="T2" fmla="*/ 0 w 93"/>
                <a:gd name="T3" fmla="*/ 62 h 75"/>
                <a:gd name="T4" fmla="*/ 18 w 93"/>
                <a:gd name="T5" fmla="*/ 35 h 75"/>
                <a:gd name="T6" fmla="*/ 33 w 93"/>
                <a:gd name="T7" fmla="*/ 21 h 75"/>
                <a:gd name="T8" fmla="*/ 47 w 93"/>
                <a:gd name="T9" fmla="*/ 12 h 75"/>
                <a:gd name="T10" fmla="*/ 55 w 93"/>
                <a:gd name="T11" fmla="*/ 8 h 75"/>
                <a:gd name="T12" fmla="*/ 62 w 93"/>
                <a:gd name="T13" fmla="*/ 4 h 75"/>
                <a:gd name="T14" fmla="*/ 63 w 93"/>
                <a:gd name="T15" fmla="*/ 5 h 75"/>
                <a:gd name="T16" fmla="*/ 62 w 93"/>
                <a:gd name="T17" fmla="*/ 6 h 75"/>
                <a:gd name="T18" fmla="*/ 61 w 93"/>
                <a:gd name="T19" fmla="*/ 6 h 75"/>
                <a:gd name="T20" fmla="*/ 63 w 93"/>
                <a:gd name="T21" fmla="*/ 6 h 75"/>
                <a:gd name="T22" fmla="*/ 63 w 93"/>
                <a:gd name="T23" fmla="*/ 5 h 75"/>
                <a:gd name="T24" fmla="*/ 64 w 93"/>
                <a:gd name="T25" fmla="*/ 5 h 75"/>
                <a:gd name="T26" fmla="*/ 65 w 93"/>
                <a:gd name="T27" fmla="*/ 4 h 75"/>
                <a:gd name="T28" fmla="*/ 68 w 93"/>
                <a:gd name="T29" fmla="*/ 3 h 75"/>
                <a:gd name="T30" fmla="*/ 70 w 93"/>
                <a:gd name="T31" fmla="*/ 0 h 75"/>
                <a:gd name="T32" fmla="*/ 73 w 93"/>
                <a:gd name="T33" fmla="*/ 0 h 75"/>
                <a:gd name="T34" fmla="*/ 77 w 93"/>
                <a:gd name="T35" fmla="*/ 2 h 75"/>
                <a:gd name="T36" fmla="*/ 78 w 93"/>
                <a:gd name="T37" fmla="*/ 0 h 75"/>
                <a:gd name="T38" fmla="*/ 80 w 93"/>
                <a:gd name="T39" fmla="*/ 3 h 75"/>
                <a:gd name="T40" fmla="*/ 81 w 93"/>
                <a:gd name="T41" fmla="*/ 2 h 75"/>
                <a:gd name="T42" fmla="*/ 87 w 93"/>
                <a:gd name="T43" fmla="*/ 9 h 75"/>
                <a:gd name="T44" fmla="*/ 81 w 93"/>
                <a:gd name="T45" fmla="*/ 3 h 75"/>
                <a:gd name="T46" fmla="*/ 83 w 93"/>
                <a:gd name="T47" fmla="*/ 6 h 75"/>
                <a:gd name="T48" fmla="*/ 78 w 93"/>
                <a:gd name="T49" fmla="*/ 4 h 75"/>
                <a:gd name="T50" fmla="*/ 76 w 93"/>
                <a:gd name="T51" fmla="*/ 8 h 75"/>
                <a:gd name="T52" fmla="*/ 72 w 93"/>
                <a:gd name="T53" fmla="*/ 7 h 75"/>
                <a:gd name="T54" fmla="*/ 70 w 93"/>
                <a:gd name="T55" fmla="*/ 5 h 75"/>
                <a:gd name="T56" fmla="*/ 73 w 93"/>
                <a:gd name="T57" fmla="*/ 11 h 75"/>
                <a:gd name="T58" fmla="*/ 68 w 93"/>
                <a:gd name="T59" fmla="*/ 12 h 75"/>
                <a:gd name="T60" fmla="*/ 65 w 93"/>
                <a:gd name="T61" fmla="*/ 15 h 75"/>
                <a:gd name="T62" fmla="*/ 63 w 93"/>
                <a:gd name="T63" fmla="*/ 18 h 75"/>
                <a:gd name="T64" fmla="*/ 64 w 93"/>
                <a:gd name="T65" fmla="*/ 22 h 75"/>
                <a:gd name="T66" fmla="*/ 57 w 93"/>
                <a:gd name="T67" fmla="*/ 36 h 75"/>
                <a:gd name="T68" fmla="*/ 50 w 93"/>
                <a:gd name="T69" fmla="*/ 33 h 75"/>
                <a:gd name="T70" fmla="*/ 32 w 93"/>
                <a:gd name="T71" fmla="*/ 42 h 75"/>
                <a:gd name="T72" fmla="*/ 45 w 93"/>
                <a:gd name="T73" fmla="*/ 29 h 75"/>
                <a:gd name="T74" fmla="*/ 60 w 93"/>
                <a:gd name="T75" fmla="*/ 18 h 75"/>
                <a:gd name="T76" fmla="*/ 62 w 93"/>
                <a:gd name="T77" fmla="*/ 14 h 75"/>
                <a:gd name="T78" fmla="*/ 65 w 93"/>
                <a:gd name="T79" fmla="*/ 11 h 75"/>
                <a:gd name="T80" fmla="*/ 67 w 93"/>
                <a:gd name="T81" fmla="*/ 10 h 75"/>
                <a:gd name="T82" fmla="*/ 65 w 93"/>
                <a:gd name="T83" fmla="*/ 8 h 75"/>
                <a:gd name="T84" fmla="*/ 65 w 93"/>
                <a:gd name="T85" fmla="*/ 9 h 75"/>
                <a:gd name="T86" fmla="*/ 65 w 93"/>
                <a:gd name="T87" fmla="*/ 10 h 75"/>
                <a:gd name="T88" fmla="*/ 63 w 93"/>
                <a:gd name="T89" fmla="*/ 11 h 75"/>
                <a:gd name="T90" fmla="*/ 57 w 93"/>
                <a:gd name="T91" fmla="*/ 15 h 75"/>
                <a:gd name="T92" fmla="*/ 43 w 93"/>
                <a:gd name="T93" fmla="*/ 23 h 75"/>
                <a:gd name="T94" fmla="*/ 45 w 93"/>
                <a:gd name="T95" fmla="*/ 21 h 75"/>
                <a:gd name="T96" fmla="*/ 33 w 93"/>
                <a:gd name="T97" fmla="*/ 33 h 75"/>
                <a:gd name="T98" fmla="*/ 18 w 93"/>
                <a:gd name="T99" fmla="*/ 51 h 75"/>
                <a:gd name="T100" fmla="*/ 12 w 93"/>
                <a:gd name="T101" fmla="*/ 58 h 75"/>
                <a:gd name="T102" fmla="*/ 11 w 93"/>
                <a:gd name="T103" fmla="*/ 55 h 75"/>
                <a:gd name="T104" fmla="*/ 3 w 93"/>
                <a:gd name="T10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5">
                  <a:moveTo>
                    <a:pt x="3" y="75"/>
                  </a:moveTo>
                  <a:cubicBezTo>
                    <a:pt x="1" y="71"/>
                    <a:pt x="0" y="66"/>
                    <a:pt x="0" y="62"/>
                  </a:cubicBezTo>
                  <a:cubicBezTo>
                    <a:pt x="6" y="49"/>
                    <a:pt x="13" y="41"/>
                    <a:pt x="18" y="35"/>
                  </a:cubicBezTo>
                  <a:cubicBezTo>
                    <a:pt x="24" y="29"/>
                    <a:pt x="29" y="25"/>
                    <a:pt x="33" y="21"/>
                  </a:cubicBezTo>
                  <a:cubicBezTo>
                    <a:pt x="38" y="18"/>
                    <a:pt x="43" y="15"/>
                    <a:pt x="47" y="12"/>
                  </a:cubicBezTo>
                  <a:cubicBezTo>
                    <a:pt x="55" y="8"/>
                    <a:pt x="55" y="8"/>
                    <a:pt x="55" y="8"/>
                  </a:cubicBezTo>
                  <a:cubicBezTo>
                    <a:pt x="62" y="4"/>
                    <a:pt x="62" y="4"/>
                    <a:pt x="62" y="4"/>
                  </a:cubicBezTo>
                  <a:cubicBezTo>
                    <a:pt x="63" y="4"/>
                    <a:pt x="63" y="5"/>
                    <a:pt x="63" y="5"/>
                  </a:cubicBezTo>
                  <a:cubicBezTo>
                    <a:pt x="63" y="5"/>
                    <a:pt x="63" y="5"/>
                    <a:pt x="62" y="6"/>
                  </a:cubicBezTo>
                  <a:cubicBezTo>
                    <a:pt x="61" y="6"/>
                    <a:pt x="61" y="6"/>
                    <a:pt x="61" y="6"/>
                  </a:cubicBezTo>
                  <a:cubicBezTo>
                    <a:pt x="63" y="6"/>
                    <a:pt x="63" y="6"/>
                    <a:pt x="63" y="6"/>
                  </a:cubicBezTo>
                  <a:cubicBezTo>
                    <a:pt x="63" y="5"/>
                    <a:pt x="63" y="5"/>
                    <a:pt x="63" y="5"/>
                  </a:cubicBezTo>
                  <a:cubicBezTo>
                    <a:pt x="64" y="5"/>
                    <a:pt x="64" y="5"/>
                    <a:pt x="64" y="5"/>
                  </a:cubicBezTo>
                  <a:cubicBezTo>
                    <a:pt x="64" y="5"/>
                    <a:pt x="65" y="4"/>
                    <a:pt x="65" y="4"/>
                  </a:cubicBezTo>
                  <a:cubicBezTo>
                    <a:pt x="68" y="3"/>
                    <a:pt x="68" y="3"/>
                    <a:pt x="68" y="3"/>
                  </a:cubicBezTo>
                  <a:cubicBezTo>
                    <a:pt x="69" y="2"/>
                    <a:pt x="71" y="1"/>
                    <a:pt x="70" y="0"/>
                  </a:cubicBezTo>
                  <a:cubicBezTo>
                    <a:pt x="70" y="0"/>
                    <a:pt x="71" y="0"/>
                    <a:pt x="73" y="0"/>
                  </a:cubicBezTo>
                  <a:cubicBezTo>
                    <a:pt x="75" y="0"/>
                    <a:pt x="77" y="1"/>
                    <a:pt x="77" y="2"/>
                  </a:cubicBezTo>
                  <a:cubicBezTo>
                    <a:pt x="77" y="1"/>
                    <a:pt x="77" y="1"/>
                    <a:pt x="78" y="0"/>
                  </a:cubicBezTo>
                  <a:cubicBezTo>
                    <a:pt x="81" y="2"/>
                    <a:pt x="77" y="1"/>
                    <a:pt x="80" y="3"/>
                  </a:cubicBezTo>
                  <a:cubicBezTo>
                    <a:pt x="81" y="2"/>
                    <a:pt x="82" y="3"/>
                    <a:pt x="81" y="2"/>
                  </a:cubicBezTo>
                  <a:cubicBezTo>
                    <a:pt x="82" y="4"/>
                    <a:pt x="93" y="6"/>
                    <a:pt x="87" y="9"/>
                  </a:cubicBezTo>
                  <a:cubicBezTo>
                    <a:pt x="78" y="6"/>
                    <a:pt x="90" y="7"/>
                    <a:pt x="81" y="3"/>
                  </a:cubicBezTo>
                  <a:cubicBezTo>
                    <a:pt x="79" y="4"/>
                    <a:pt x="83" y="5"/>
                    <a:pt x="83" y="6"/>
                  </a:cubicBezTo>
                  <a:cubicBezTo>
                    <a:pt x="81" y="7"/>
                    <a:pt x="79" y="5"/>
                    <a:pt x="78" y="4"/>
                  </a:cubicBezTo>
                  <a:cubicBezTo>
                    <a:pt x="79" y="6"/>
                    <a:pt x="74" y="5"/>
                    <a:pt x="76" y="8"/>
                  </a:cubicBezTo>
                  <a:cubicBezTo>
                    <a:pt x="74" y="9"/>
                    <a:pt x="73" y="8"/>
                    <a:pt x="72" y="7"/>
                  </a:cubicBezTo>
                  <a:cubicBezTo>
                    <a:pt x="71" y="6"/>
                    <a:pt x="71" y="4"/>
                    <a:pt x="70" y="5"/>
                  </a:cubicBezTo>
                  <a:cubicBezTo>
                    <a:pt x="71" y="7"/>
                    <a:pt x="72" y="9"/>
                    <a:pt x="73" y="11"/>
                  </a:cubicBezTo>
                  <a:cubicBezTo>
                    <a:pt x="68" y="12"/>
                    <a:pt x="68" y="12"/>
                    <a:pt x="68" y="12"/>
                  </a:cubicBezTo>
                  <a:cubicBezTo>
                    <a:pt x="67" y="12"/>
                    <a:pt x="66" y="13"/>
                    <a:pt x="65" y="15"/>
                  </a:cubicBezTo>
                  <a:cubicBezTo>
                    <a:pt x="64" y="16"/>
                    <a:pt x="63" y="17"/>
                    <a:pt x="63" y="18"/>
                  </a:cubicBezTo>
                  <a:cubicBezTo>
                    <a:pt x="62" y="19"/>
                    <a:pt x="63" y="21"/>
                    <a:pt x="64" y="22"/>
                  </a:cubicBezTo>
                  <a:cubicBezTo>
                    <a:pt x="66" y="24"/>
                    <a:pt x="68" y="27"/>
                    <a:pt x="57" y="36"/>
                  </a:cubicBezTo>
                  <a:cubicBezTo>
                    <a:pt x="57" y="34"/>
                    <a:pt x="55" y="33"/>
                    <a:pt x="50" y="33"/>
                  </a:cubicBezTo>
                  <a:cubicBezTo>
                    <a:pt x="45" y="34"/>
                    <a:pt x="38" y="37"/>
                    <a:pt x="32" y="42"/>
                  </a:cubicBezTo>
                  <a:cubicBezTo>
                    <a:pt x="35" y="39"/>
                    <a:pt x="40" y="33"/>
                    <a:pt x="45" y="29"/>
                  </a:cubicBezTo>
                  <a:cubicBezTo>
                    <a:pt x="50" y="24"/>
                    <a:pt x="55" y="20"/>
                    <a:pt x="60" y="18"/>
                  </a:cubicBezTo>
                  <a:cubicBezTo>
                    <a:pt x="52" y="20"/>
                    <a:pt x="57" y="17"/>
                    <a:pt x="62" y="14"/>
                  </a:cubicBezTo>
                  <a:cubicBezTo>
                    <a:pt x="65" y="11"/>
                    <a:pt x="65" y="11"/>
                    <a:pt x="65" y="11"/>
                  </a:cubicBezTo>
                  <a:cubicBezTo>
                    <a:pt x="66" y="11"/>
                    <a:pt x="66" y="11"/>
                    <a:pt x="67" y="10"/>
                  </a:cubicBezTo>
                  <a:cubicBezTo>
                    <a:pt x="67" y="10"/>
                    <a:pt x="67" y="9"/>
                    <a:pt x="65" y="8"/>
                  </a:cubicBezTo>
                  <a:cubicBezTo>
                    <a:pt x="66" y="8"/>
                    <a:pt x="65" y="9"/>
                    <a:pt x="65" y="9"/>
                  </a:cubicBezTo>
                  <a:cubicBezTo>
                    <a:pt x="65" y="9"/>
                    <a:pt x="65" y="9"/>
                    <a:pt x="65" y="10"/>
                  </a:cubicBezTo>
                  <a:cubicBezTo>
                    <a:pt x="63" y="11"/>
                    <a:pt x="63" y="11"/>
                    <a:pt x="63" y="11"/>
                  </a:cubicBezTo>
                  <a:cubicBezTo>
                    <a:pt x="61" y="12"/>
                    <a:pt x="59" y="14"/>
                    <a:pt x="57" y="15"/>
                  </a:cubicBezTo>
                  <a:cubicBezTo>
                    <a:pt x="53" y="18"/>
                    <a:pt x="48" y="21"/>
                    <a:pt x="43" y="23"/>
                  </a:cubicBezTo>
                  <a:cubicBezTo>
                    <a:pt x="45" y="21"/>
                    <a:pt x="45" y="21"/>
                    <a:pt x="45" y="21"/>
                  </a:cubicBezTo>
                  <a:cubicBezTo>
                    <a:pt x="40" y="24"/>
                    <a:pt x="37" y="28"/>
                    <a:pt x="33" y="33"/>
                  </a:cubicBezTo>
                  <a:cubicBezTo>
                    <a:pt x="29" y="38"/>
                    <a:pt x="25" y="43"/>
                    <a:pt x="18" y="51"/>
                  </a:cubicBezTo>
                  <a:cubicBezTo>
                    <a:pt x="14" y="56"/>
                    <a:pt x="13" y="58"/>
                    <a:pt x="12" y="58"/>
                  </a:cubicBezTo>
                  <a:cubicBezTo>
                    <a:pt x="11" y="58"/>
                    <a:pt x="11" y="57"/>
                    <a:pt x="11" y="55"/>
                  </a:cubicBezTo>
                  <a:cubicBezTo>
                    <a:pt x="6" y="64"/>
                    <a:pt x="4" y="75"/>
                    <a:pt x="3" y="7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72"/>
            <p:cNvSpPr>
              <a:spLocks noEditPoints="1"/>
            </p:cNvSpPr>
            <p:nvPr/>
          </p:nvSpPr>
          <p:spPr bwMode="auto">
            <a:xfrm>
              <a:off x="1875" y="2704"/>
              <a:ext cx="3052" cy="715"/>
            </a:xfrm>
            <a:custGeom>
              <a:avLst/>
              <a:gdLst>
                <a:gd name="T0" fmla="*/ 487 w 1345"/>
                <a:gd name="T1" fmla="*/ 127 h 315"/>
                <a:gd name="T2" fmla="*/ 555 w 1345"/>
                <a:gd name="T3" fmla="*/ 61 h 315"/>
                <a:gd name="T4" fmla="*/ 491 w 1345"/>
                <a:gd name="T5" fmla="*/ 48 h 315"/>
                <a:gd name="T6" fmla="*/ 374 w 1345"/>
                <a:gd name="T7" fmla="*/ 45 h 315"/>
                <a:gd name="T8" fmla="*/ 32 w 1345"/>
                <a:gd name="T9" fmla="*/ 33 h 315"/>
                <a:gd name="T10" fmla="*/ 140 w 1345"/>
                <a:gd name="T11" fmla="*/ 5 h 315"/>
                <a:gd name="T12" fmla="*/ 274 w 1345"/>
                <a:gd name="T13" fmla="*/ 9 h 315"/>
                <a:gd name="T14" fmla="*/ 407 w 1345"/>
                <a:gd name="T15" fmla="*/ 3 h 315"/>
                <a:gd name="T16" fmla="*/ 522 w 1345"/>
                <a:gd name="T17" fmla="*/ 8 h 315"/>
                <a:gd name="T18" fmla="*/ 599 w 1345"/>
                <a:gd name="T19" fmla="*/ 38 h 315"/>
                <a:gd name="T20" fmla="*/ 588 w 1345"/>
                <a:gd name="T21" fmla="*/ 131 h 315"/>
                <a:gd name="T22" fmla="*/ 500 w 1345"/>
                <a:gd name="T23" fmla="*/ 160 h 315"/>
                <a:gd name="T24" fmla="*/ 441 w 1345"/>
                <a:gd name="T25" fmla="*/ 195 h 315"/>
                <a:gd name="T26" fmla="*/ 448 w 1345"/>
                <a:gd name="T27" fmla="*/ 206 h 315"/>
                <a:gd name="T28" fmla="*/ 490 w 1345"/>
                <a:gd name="T29" fmla="*/ 193 h 315"/>
                <a:gd name="T30" fmla="*/ 533 w 1345"/>
                <a:gd name="T31" fmla="*/ 173 h 315"/>
                <a:gd name="T32" fmla="*/ 611 w 1345"/>
                <a:gd name="T33" fmla="*/ 128 h 315"/>
                <a:gd name="T34" fmla="*/ 554 w 1345"/>
                <a:gd name="T35" fmla="*/ 183 h 315"/>
                <a:gd name="T36" fmla="*/ 542 w 1345"/>
                <a:gd name="T37" fmla="*/ 188 h 315"/>
                <a:gd name="T38" fmla="*/ 458 w 1345"/>
                <a:gd name="T39" fmla="*/ 213 h 315"/>
                <a:gd name="T40" fmla="*/ 427 w 1345"/>
                <a:gd name="T41" fmla="*/ 214 h 315"/>
                <a:gd name="T42" fmla="*/ 408 w 1345"/>
                <a:gd name="T43" fmla="*/ 158 h 315"/>
                <a:gd name="T44" fmla="*/ 420 w 1345"/>
                <a:gd name="T45" fmla="*/ 210 h 315"/>
                <a:gd name="T46" fmla="*/ 472 w 1345"/>
                <a:gd name="T47" fmla="*/ 187 h 315"/>
                <a:gd name="T48" fmla="*/ 477 w 1345"/>
                <a:gd name="T49" fmla="*/ 171 h 315"/>
                <a:gd name="T50" fmla="*/ 474 w 1345"/>
                <a:gd name="T51" fmla="*/ 161 h 315"/>
                <a:gd name="T52" fmla="*/ 484 w 1345"/>
                <a:gd name="T53" fmla="*/ 160 h 315"/>
                <a:gd name="T54" fmla="*/ 637 w 1345"/>
                <a:gd name="T55" fmla="*/ 128 h 315"/>
                <a:gd name="T56" fmla="*/ 611 w 1345"/>
                <a:gd name="T57" fmla="*/ 158 h 315"/>
                <a:gd name="T58" fmla="*/ 668 w 1345"/>
                <a:gd name="T59" fmla="*/ 132 h 315"/>
                <a:gd name="T60" fmla="*/ 714 w 1345"/>
                <a:gd name="T61" fmla="*/ 109 h 315"/>
                <a:gd name="T62" fmla="*/ 838 w 1345"/>
                <a:gd name="T63" fmla="*/ 93 h 315"/>
                <a:gd name="T64" fmla="*/ 797 w 1345"/>
                <a:gd name="T65" fmla="*/ 109 h 315"/>
                <a:gd name="T66" fmla="*/ 888 w 1345"/>
                <a:gd name="T67" fmla="*/ 105 h 315"/>
                <a:gd name="T68" fmla="*/ 948 w 1345"/>
                <a:gd name="T69" fmla="*/ 152 h 315"/>
                <a:gd name="T70" fmla="*/ 966 w 1345"/>
                <a:gd name="T71" fmla="*/ 154 h 315"/>
                <a:gd name="T72" fmla="*/ 1160 w 1345"/>
                <a:gd name="T73" fmla="*/ 219 h 315"/>
                <a:gd name="T74" fmla="*/ 1226 w 1345"/>
                <a:gd name="T75" fmla="*/ 234 h 315"/>
                <a:gd name="T76" fmla="*/ 1249 w 1345"/>
                <a:gd name="T77" fmla="*/ 236 h 315"/>
                <a:gd name="T78" fmla="*/ 1316 w 1345"/>
                <a:gd name="T79" fmla="*/ 275 h 315"/>
                <a:gd name="T80" fmla="*/ 1238 w 1345"/>
                <a:gd name="T81" fmla="*/ 284 h 315"/>
                <a:gd name="T82" fmla="*/ 1326 w 1345"/>
                <a:gd name="T83" fmla="*/ 303 h 315"/>
                <a:gd name="T84" fmla="*/ 1223 w 1345"/>
                <a:gd name="T85" fmla="*/ 305 h 315"/>
                <a:gd name="T86" fmla="*/ 1066 w 1345"/>
                <a:gd name="T87" fmla="*/ 276 h 315"/>
                <a:gd name="T88" fmla="*/ 934 w 1345"/>
                <a:gd name="T89" fmla="*/ 211 h 315"/>
                <a:gd name="T90" fmla="*/ 729 w 1345"/>
                <a:gd name="T91" fmla="*/ 171 h 315"/>
                <a:gd name="T92" fmla="*/ 674 w 1345"/>
                <a:gd name="T93" fmla="*/ 184 h 315"/>
                <a:gd name="T94" fmla="*/ 546 w 1345"/>
                <a:gd name="T95" fmla="*/ 254 h 315"/>
                <a:gd name="T96" fmla="*/ 477 w 1345"/>
                <a:gd name="T97" fmla="*/ 251 h 315"/>
                <a:gd name="T98" fmla="*/ 405 w 1345"/>
                <a:gd name="T99" fmla="*/ 260 h 315"/>
                <a:gd name="T100" fmla="*/ 335 w 1345"/>
                <a:gd name="T101" fmla="*/ 240 h 315"/>
                <a:gd name="T102" fmla="*/ 406 w 1345"/>
                <a:gd name="T103" fmla="*/ 174 h 315"/>
                <a:gd name="T104" fmla="*/ 421 w 1345"/>
                <a:gd name="T105" fmla="*/ 171 h 315"/>
                <a:gd name="T106" fmla="*/ 1012 w 1345"/>
                <a:gd name="T107" fmla="*/ 225 h 315"/>
                <a:gd name="T108" fmla="*/ 1092 w 1345"/>
                <a:gd name="T109" fmla="*/ 245 h 315"/>
                <a:gd name="T110" fmla="*/ 764 w 1345"/>
                <a:gd name="T111" fmla="*/ 159 h 315"/>
                <a:gd name="T112" fmla="*/ 787 w 1345"/>
                <a:gd name="T113" fmla="*/ 177 h 315"/>
                <a:gd name="T114" fmla="*/ 866 w 1345"/>
                <a:gd name="T115" fmla="*/ 165 h 315"/>
                <a:gd name="T116" fmla="*/ 969 w 1345"/>
                <a:gd name="T117" fmla="*/ 189 h 315"/>
                <a:gd name="T118" fmla="*/ 833 w 1345"/>
                <a:gd name="T119" fmla="*/ 146 h 315"/>
                <a:gd name="T120" fmla="*/ 688 w 1345"/>
                <a:gd name="T121" fmla="*/ 15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5" h="315">
                  <a:moveTo>
                    <a:pt x="431" y="152"/>
                  </a:moveTo>
                  <a:cubicBezTo>
                    <a:pt x="432" y="151"/>
                    <a:pt x="432" y="150"/>
                    <a:pt x="433" y="150"/>
                  </a:cubicBezTo>
                  <a:cubicBezTo>
                    <a:pt x="432" y="151"/>
                    <a:pt x="432" y="151"/>
                    <a:pt x="432" y="151"/>
                  </a:cubicBezTo>
                  <a:cubicBezTo>
                    <a:pt x="435" y="151"/>
                    <a:pt x="437" y="150"/>
                    <a:pt x="439" y="149"/>
                  </a:cubicBezTo>
                  <a:cubicBezTo>
                    <a:pt x="440" y="149"/>
                    <a:pt x="441" y="148"/>
                    <a:pt x="442" y="148"/>
                  </a:cubicBezTo>
                  <a:cubicBezTo>
                    <a:pt x="441" y="148"/>
                    <a:pt x="441" y="148"/>
                    <a:pt x="441" y="149"/>
                  </a:cubicBezTo>
                  <a:cubicBezTo>
                    <a:pt x="444" y="148"/>
                    <a:pt x="444" y="148"/>
                    <a:pt x="444" y="148"/>
                  </a:cubicBezTo>
                  <a:cubicBezTo>
                    <a:pt x="446" y="143"/>
                    <a:pt x="456" y="137"/>
                    <a:pt x="457" y="135"/>
                  </a:cubicBezTo>
                  <a:cubicBezTo>
                    <a:pt x="459" y="132"/>
                    <a:pt x="463" y="130"/>
                    <a:pt x="467" y="129"/>
                  </a:cubicBezTo>
                  <a:cubicBezTo>
                    <a:pt x="464" y="130"/>
                    <a:pt x="461" y="132"/>
                    <a:pt x="465" y="132"/>
                  </a:cubicBezTo>
                  <a:cubicBezTo>
                    <a:pt x="469" y="132"/>
                    <a:pt x="474" y="132"/>
                    <a:pt x="479" y="132"/>
                  </a:cubicBezTo>
                  <a:cubicBezTo>
                    <a:pt x="484" y="131"/>
                    <a:pt x="488" y="130"/>
                    <a:pt x="490" y="127"/>
                  </a:cubicBezTo>
                  <a:cubicBezTo>
                    <a:pt x="483" y="129"/>
                    <a:pt x="483" y="129"/>
                    <a:pt x="483" y="129"/>
                  </a:cubicBezTo>
                  <a:cubicBezTo>
                    <a:pt x="485" y="126"/>
                    <a:pt x="485" y="124"/>
                    <a:pt x="485" y="121"/>
                  </a:cubicBezTo>
                  <a:cubicBezTo>
                    <a:pt x="496" y="121"/>
                    <a:pt x="485" y="125"/>
                    <a:pt x="487" y="127"/>
                  </a:cubicBezTo>
                  <a:cubicBezTo>
                    <a:pt x="490" y="124"/>
                    <a:pt x="498" y="123"/>
                    <a:pt x="505" y="122"/>
                  </a:cubicBezTo>
                  <a:cubicBezTo>
                    <a:pt x="512" y="120"/>
                    <a:pt x="518" y="119"/>
                    <a:pt x="514" y="117"/>
                  </a:cubicBezTo>
                  <a:cubicBezTo>
                    <a:pt x="523" y="118"/>
                    <a:pt x="538" y="119"/>
                    <a:pt x="546" y="116"/>
                  </a:cubicBezTo>
                  <a:cubicBezTo>
                    <a:pt x="538" y="117"/>
                    <a:pt x="538" y="116"/>
                    <a:pt x="537" y="115"/>
                  </a:cubicBezTo>
                  <a:cubicBezTo>
                    <a:pt x="537" y="115"/>
                    <a:pt x="537" y="114"/>
                    <a:pt x="529" y="114"/>
                  </a:cubicBezTo>
                  <a:cubicBezTo>
                    <a:pt x="526" y="113"/>
                    <a:pt x="541" y="111"/>
                    <a:pt x="535" y="111"/>
                  </a:cubicBezTo>
                  <a:cubicBezTo>
                    <a:pt x="538" y="111"/>
                    <a:pt x="538" y="111"/>
                    <a:pt x="538" y="111"/>
                  </a:cubicBezTo>
                  <a:cubicBezTo>
                    <a:pt x="552" y="109"/>
                    <a:pt x="555" y="107"/>
                    <a:pt x="553" y="106"/>
                  </a:cubicBezTo>
                  <a:cubicBezTo>
                    <a:pt x="551" y="104"/>
                    <a:pt x="545" y="103"/>
                    <a:pt x="543" y="102"/>
                  </a:cubicBezTo>
                  <a:cubicBezTo>
                    <a:pt x="547" y="98"/>
                    <a:pt x="552" y="95"/>
                    <a:pt x="556" y="90"/>
                  </a:cubicBezTo>
                  <a:cubicBezTo>
                    <a:pt x="558" y="88"/>
                    <a:pt x="559" y="85"/>
                    <a:pt x="559" y="82"/>
                  </a:cubicBezTo>
                  <a:cubicBezTo>
                    <a:pt x="558" y="80"/>
                    <a:pt x="557" y="77"/>
                    <a:pt x="554" y="75"/>
                  </a:cubicBezTo>
                  <a:cubicBezTo>
                    <a:pt x="558" y="74"/>
                    <a:pt x="565" y="72"/>
                    <a:pt x="570" y="69"/>
                  </a:cubicBezTo>
                  <a:cubicBezTo>
                    <a:pt x="575" y="67"/>
                    <a:pt x="578" y="64"/>
                    <a:pt x="576" y="63"/>
                  </a:cubicBezTo>
                  <a:cubicBezTo>
                    <a:pt x="569" y="63"/>
                    <a:pt x="562" y="61"/>
                    <a:pt x="555" y="61"/>
                  </a:cubicBezTo>
                  <a:cubicBezTo>
                    <a:pt x="548" y="60"/>
                    <a:pt x="541" y="60"/>
                    <a:pt x="534" y="62"/>
                  </a:cubicBezTo>
                  <a:cubicBezTo>
                    <a:pt x="536" y="64"/>
                    <a:pt x="540" y="64"/>
                    <a:pt x="545" y="64"/>
                  </a:cubicBezTo>
                  <a:cubicBezTo>
                    <a:pt x="550" y="63"/>
                    <a:pt x="556" y="63"/>
                    <a:pt x="560" y="64"/>
                  </a:cubicBezTo>
                  <a:cubicBezTo>
                    <a:pt x="555" y="67"/>
                    <a:pt x="551" y="68"/>
                    <a:pt x="549" y="69"/>
                  </a:cubicBezTo>
                  <a:cubicBezTo>
                    <a:pt x="546" y="70"/>
                    <a:pt x="545" y="70"/>
                    <a:pt x="543" y="73"/>
                  </a:cubicBezTo>
                  <a:cubicBezTo>
                    <a:pt x="544" y="71"/>
                    <a:pt x="538" y="68"/>
                    <a:pt x="532" y="66"/>
                  </a:cubicBezTo>
                  <a:cubicBezTo>
                    <a:pt x="526" y="63"/>
                    <a:pt x="521" y="62"/>
                    <a:pt x="524" y="60"/>
                  </a:cubicBezTo>
                  <a:cubicBezTo>
                    <a:pt x="528" y="60"/>
                    <a:pt x="528" y="60"/>
                    <a:pt x="528" y="60"/>
                  </a:cubicBezTo>
                  <a:cubicBezTo>
                    <a:pt x="527" y="58"/>
                    <a:pt x="533" y="54"/>
                    <a:pt x="534" y="52"/>
                  </a:cubicBezTo>
                  <a:cubicBezTo>
                    <a:pt x="536" y="49"/>
                    <a:pt x="533" y="48"/>
                    <a:pt x="518" y="50"/>
                  </a:cubicBezTo>
                  <a:cubicBezTo>
                    <a:pt x="513" y="51"/>
                    <a:pt x="509" y="52"/>
                    <a:pt x="505" y="53"/>
                  </a:cubicBezTo>
                  <a:cubicBezTo>
                    <a:pt x="506" y="52"/>
                    <a:pt x="507" y="52"/>
                    <a:pt x="508" y="51"/>
                  </a:cubicBezTo>
                  <a:cubicBezTo>
                    <a:pt x="502" y="51"/>
                    <a:pt x="503" y="50"/>
                    <a:pt x="501" y="49"/>
                  </a:cubicBezTo>
                  <a:cubicBezTo>
                    <a:pt x="500" y="48"/>
                    <a:pt x="498" y="48"/>
                    <a:pt x="488" y="49"/>
                  </a:cubicBezTo>
                  <a:cubicBezTo>
                    <a:pt x="489" y="49"/>
                    <a:pt x="489" y="49"/>
                    <a:pt x="491" y="48"/>
                  </a:cubicBezTo>
                  <a:cubicBezTo>
                    <a:pt x="489" y="47"/>
                    <a:pt x="483" y="47"/>
                    <a:pt x="478" y="48"/>
                  </a:cubicBezTo>
                  <a:cubicBezTo>
                    <a:pt x="473" y="49"/>
                    <a:pt x="467" y="50"/>
                    <a:pt x="464" y="50"/>
                  </a:cubicBezTo>
                  <a:cubicBezTo>
                    <a:pt x="465" y="46"/>
                    <a:pt x="469" y="47"/>
                    <a:pt x="475" y="44"/>
                  </a:cubicBezTo>
                  <a:cubicBezTo>
                    <a:pt x="468" y="43"/>
                    <a:pt x="459" y="43"/>
                    <a:pt x="450" y="45"/>
                  </a:cubicBezTo>
                  <a:cubicBezTo>
                    <a:pt x="441" y="46"/>
                    <a:pt x="433" y="48"/>
                    <a:pt x="428" y="50"/>
                  </a:cubicBezTo>
                  <a:cubicBezTo>
                    <a:pt x="426" y="49"/>
                    <a:pt x="423" y="48"/>
                    <a:pt x="421" y="47"/>
                  </a:cubicBezTo>
                  <a:cubicBezTo>
                    <a:pt x="426" y="46"/>
                    <a:pt x="436" y="43"/>
                    <a:pt x="436" y="40"/>
                  </a:cubicBezTo>
                  <a:cubicBezTo>
                    <a:pt x="430" y="41"/>
                    <a:pt x="430" y="43"/>
                    <a:pt x="423" y="41"/>
                  </a:cubicBezTo>
                  <a:cubicBezTo>
                    <a:pt x="425" y="39"/>
                    <a:pt x="430" y="37"/>
                    <a:pt x="435" y="35"/>
                  </a:cubicBezTo>
                  <a:cubicBezTo>
                    <a:pt x="420" y="29"/>
                    <a:pt x="428" y="43"/>
                    <a:pt x="419" y="34"/>
                  </a:cubicBezTo>
                  <a:cubicBezTo>
                    <a:pt x="413" y="34"/>
                    <a:pt x="410" y="37"/>
                    <a:pt x="408" y="40"/>
                  </a:cubicBezTo>
                  <a:cubicBezTo>
                    <a:pt x="406" y="39"/>
                    <a:pt x="403" y="37"/>
                    <a:pt x="400" y="36"/>
                  </a:cubicBezTo>
                  <a:cubicBezTo>
                    <a:pt x="398" y="39"/>
                    <a:pt x="387" y="39"/>
                    <a:pt x="379" y="39"/>
                  </a:cubicBezTo>
                  <a:cubicBezTo>
                    <a:pt x="378" y="41"/>
                    <a:pt x="385" y="43"/>
                    <a:pt x="388" y="42"/>
                  </a:cubicBezTo>
                  <a:cubicBezTo>
                    <a:pt x="387" y="45"/>
                    <a:pt x="379" y="46"/>
                    <a:pt x="374" y="45"/>
                  </a:cubicBezTo>
                  <a:cubicBezTo>
                    <a:pt x="372" y="38"/>
                    <a:pt x="339" y="45"/>
                    <a:pt x="346" y="36"/>
                  </a:cubicBezTo>
                  <a:cubicBezTo>
                    <a:pt x="322" y="37"/>
                    <a:pt x="289" y="36"/>
                    <a:pt x="273" y="38"/>
                  </a:cubicBezTo>
                  <a:cubicBezTo>
                    <a:pt x="268" y="35"/>
                    <a:pt x="257" y="35"/>
                    <a:pt x="264" y="31"/>
                  </a:cubicBezTo>
                  <a:cubicBezTo>
                    <a:pt x="245" y="30"/>
                    <a:pt x="235" y="37"/>
                    <a:pt x="216" y="35"/>
                  </a:cubicBezTo>
                  <a:cubicBezTo>
                    <a:pt x="215" y="34"/>
                    <a:pt x="225" y="35"/>
                    <a:pt x="224" y="32"/>
                  </a:cubicBezTo>
                  <a:cubicBezTo>
                    <a:pt x="212" y="35"/>
                    <a:pt x="202" y="29"/>
                    <a:pt x="183" y="31"/>
                  </a:cubicBezTo>
                  <a:cubicBezTo>
                    <a:pt x="186" y="31"/>
                    <a:pt x="187" y="29"/>
                    <a:pt x="187" y="29"/>
                  </a:cubicBezTo>
                  <a:cubicBezTo>
                    <a:pt x="188" y="30"/>
                    <a:pt x="180" y="32"/>
                    <a:pt x="175" y="33"/>
                  </a:cubicBezTo>
                  <a:cubicBezTo>
                    <a:pt x="172" y="32"/>
                    <a:pt x="178" y="32"/>
                    <a:pt x="177" y="31"/>
                  </a:cubicBezTo>
                  <a:cubicBezTo>
                    <a:pt x="140" y="28"/>
                    <a:pt x="112" y="41"/>
                    <a:pt x="74" y="39"/>
                  </a:cubicBezTo>
                  <a:cubicBezTo>
                    <a:pt x="85" y="40"/>
                    <a:pt x="89" y="34"/>
                    <a:pt x="89" y="32"/>
                  </a:cubicBezTo>
                  <a:cubicBezTo>
                    <a:pt x="78" y="32"/>
                    <a:pt x="78" y="32"/>
                    <a:pt x="78" y="32"/>
                  </a:cubicBezTo>
                  <a:cubicBezTo>
                    <a:pt x="74" y="35"/>
                    <a:pt x="67" y="34"/>
                    <a:pt x="60" y="36"/>
                  </a:cubicBezTo>
                  <a:cubicBezTo>
                    <a:pt x="59" y="35"/>
                    <a:pt x="56" y="34"/>
                    <a:pt x="59" y="33"/>
                  </a:cubicBezTo>
                  <a:cubicBezTo>
                    <a:pt x="49" y="29"/>
                    <a:pt x="41" y="31"/>
                    <a:pt x="32" y="33"/>
                  </a:cubicBezTo>
                  <a:cubicBezTo>
                    <a:pt x="23" y="34"/>
                    <a:pt x="13" y="36"/>
                    <a:pt x="0" y="31"/>
                  </a:cubicBezTo>
                  <a:cubicBezTo>
                    <a:pt x="11" y="30"/>
                    <a:pt x="22" y="29"/>
                    <a:pt x="33" y="27"/>
                  </a:cubicBezTo>
                  <a:cubicBezTo>
                    <a:pt x="26" y="22"/>
                    <a:pt x="26" y="22"/>
                    <a:pt x="26" y="22"/>
                  </a:cubicBezTo>
                  <a:cubicBezTo>
                    <a:pt x="30" y="21"/>
                    <a:pt x="35" y="20"/>
                    <a:pt x="39" y="19"/>
                  </a:cubicBezTo>
                  <a:cubicBezTo>
                    <a:pt x="32" y="15"/>
                    <a:pt x="24" y="21"/>
                    <a:pt x="24" y="17"/>
                  </a:cubicBezTo>
                  <a:cubicBezTo>
                    <a:pt x="26" y="16"/>
                    <a:pt x="30" y="17"/>
                    <a:pt x="30" y="15"/>
                  </a:cubicBezTo>
                  <a:cubicBezTo>
                    <a:pt x="23" y="12"/>
                    <a:pt x="22" y="15"/>
                    <a:pt x="16" y="15"/>
                  </a:cubicBezTo>
                  <a:cubicBezTo>
                    <a:pt x="24" y="12"/>
                    <a:pt x="35" y="12"/>
                    <a:pt x="46" y="11"/>
                  </a:cubicBezTo>
                  <a:cubicBezTo>
                    <a:pt x="57" y="11"/>
                    <a:pt x="68" y="11"/>
                    <a:pt x="76" y="11"/>
                  </a:cubicBezTo>
                  <a:cubicBezTo>
                    <a:pt x="79" y="10"/>
                    <a:pt x="74" y="12"/>
                    <a:pt x="73" y="13"/>
                  </a:cubicBezTo>
                  <a:cubicBezTo>
                    <a:pt x="80" y="13"/>
                    <a:pt x="84" y="16"/>
                    <a:pt x="92" y="14"/>
                  </a:cubicBezTo>
                  <a:cubicBezTo>
                    <a:pt x="97" y="11"/>
                    <a:pt x="88" y="12"/>
                    <a:pt x="84" y="11"/>
                  </a:cubicBezTo>
                  <a:cubicBezTo>
                    <a:pt x="85" y="9"/>
                    <a:pt x="87" y="9"/>
                    <a:pt x="91" y="8"/>
                  </a:cubicBezTo>
                  <a:cubicBezTo>
                    <a:pt x="92" y="12"/>
                    <a:pt x="115" y="10"/>
                    <a:pt x="121" y="14"/>
                  </a:cubicBezTo>
                  <a:cubicBezTo>
                    <a:pt x="145" y="12"/>
                    <a:pt x="117" y="4"/>
                    <a:pt x="140" y="5"/>
                  </a:cubicBezTo>
                  <a:cubicBezTo>
                    <a:pt x="147" y="9"/>
                    <a:pt x="147" y="9"/>
                    <a:pt x="147" y="9"/>
                  </a:cubicBezTo>
                  <a:cubicBezTo>
                    <a:pt x="161" y="5"/>
                    <a:pt x="178" y="2"/>
                    <a:pt x="194" y="2"/>
                  </a:cubicBezTo>
                  <a:cubicBezTo>
                    <a:pt x="191" y="3"/>
                    <a:pt x="191" y="3"/>
                    <a:pt x="191" y="3"/>
                  </a:cubicBezTo>
                  <a:cubicBezTo>
                    <a:pt x="189" y="5"/>
                    <a:pt x="192" y="6"/>
                    <a:pt x="194" y="7"/>
                  </a:cubicBezTo>
                  <a:cubicBezTo>
                    <a:pt x="206" y="8"/>
                    <a:pt x="217" y="3"/>
                    <a:pt x="224" y="8"/>
                  </a:cubicBezTo>
                  <a:cubicBezTo>
                    <a:pt x="231" y="5"/>
                    <a:pt x="240" y="4"/>
                    <a:pt x="250" y="2"/>
                  </a:cubicBezTo>
                  <a:cubicBezTo>
                    <a:pt x="276" y="0"/>
                    <a:pt x="276" y="0"/>
                    <a:pt x="276" y="0"/>
                  </a:cubicBezTo>
                  <a:cubicBezTo>
                    <a:pt x="278" y="3"/>
                    <a:pt x="273" y="4"/>
                    <a:pt x="267" y="4"/>
                  </a:cubicBezTo>
                  <a:cubicBezTo>
                    <a:pt x="264" y="5"/>
                    <a:pt x="260" y="5"/>
                    <a:pt x="257" y="5"/>
                  </a:cubicBezTo>
                  <a:cubicBezTo>
                    <a:pt x="254" y="5"/>
                    <a:pt x="251" y="6"/>
                    <a:pt x="249" y="7"/>
                  </a:cubicBezTo>
                  <a:cubicBezTo>
                    <a:pt x="263" y="8"/>
                    <a:pt x="263" y="8"/>
                    <a:pt x="263" y="8"/>
                  </a:cubicBezTo>
                  <a:cubicBezTo>
                    <a:pt x="259" y="8"/>
                    <a:pt x="256" y="8"/>
                    <a:pt x="253" y="9"/>
                  </a:cubicBezTo>
                  <a:cubicBezTo>
                    <a:pt x="251" y="9"/>
                    <a:pt x="248" y="11"/>
                    <a:pt x="246" y="12"/>
                  </a:cubicBezTo>
                  <a:cubicBezTo>
                    <a:pt x="252" y="13"/>
                    <a:pt x="256" y="12"/>
                    <a:pt x="260" y="11"/>
                  </a:cubicBezTo>
                  <a:cubicBezTo>
                    <a:pt x="264" y="10"/>
                    <a:pt x="268" y="9"/>
                    <a:pt x="274" y="9"/>
                  </a:cubicBezTo>
                  <a:cubicBezTo>
                    <a:pt x="273" y="10"/>
                    <a:pt x="274" y="11"/>
                    <a:pt x="279" y="12"/>
                  </a:cubicBezTo>
                  <a:cubicBezTo>
                    <a:pt x="281" y="8"/>
                    <a:pt x="281" y="8"/>
                    <a:pt x="281" y="8"/>
                  </a:cubicBezTo>
                  <a:cubicBezTo>
                    <a:pt x="281" y="8"/>
                    <a:pt x="282" y="8"/>
                    <a:pt x="283" y="9"/>
                  </a:cubicBezTo>
                  <a:cubicBezTo>
                    <a:pt x="304" y="8"/>
                    <a:pt x="304" y="8"/>
                    <a:pt x="304" y="8"/>
                  </a:cubicBezTo>
                  <a:cubicBezTo>
                    <a:pt x="300" y="6"/>
                    <a:pt x="300" y="2"/>
                    <a:pt x="294" y="2"/>
                  </a:cubicBezTo>
                  <a:cubicBezTo>
                    <a:pt x="296" y="4"/>
                    <a:pt x="292" y="4"/>
                    <a:pt x="286" y="4"/>
                  </a:cubicBezTo>
                  <a:cubicBezTo>
                    <a:pt x="291" y="2"/>
                    <a:pt x="281" y="2"/>
                    <a:pt x="282" y="0"/>
                  </a:cubicBezTo>
                  <a:cubicBezTo>
                    <a:pt x="292" y="0"/>
                    <a:pt x="305" y="1"/>
                    <a:pt x="312" y="0"/>
                  </a:cubicBezTo>
                  <a:cubicBezTo>
                    <a:pt x="314" y="4"/>
                    <a:pt x="314" y="4"/>
                    <a:pt x="314" y="4"/>
                  </a:cubicBezTo>
                  <a:cubicBezTo>
                    <a:pt x="324" y="5"/>
                    <a:pt x="335" y="4"/>
                    <a:pt x="342" y="5"/>
                  </a:cubicBezTo>
                  <a:cubicBezTo>
                    <a:pt x="339" y="7"/>
                    <a:pt x="339" y="7"/>
                    <a:pt x="339" y="7"/>
                  </a:cubicBezTo>
                  <a:cubicBezTo>
                    <a:pt x="351" y="9"/>
                    <a:pt x="363" y="7"/>
                    <a:pt x="374" y="11"/>
                  </a:cubicBezTo>
                  <a:cubicBezTo>
                    <a:pt x="380" y="10"/>
                    <a:pt x="386" y="8"/>
                    <a:pt x="392" y="6"/>
                  </a:cubicBezTo>
                  <a:cubicBezTo>
                    <a:pt x="395" y="6"/>
                    <a:pt x="399" y="5"/>
                    <a:pt x="402" y="4"/>
                  </a:cubicBezTo>
                  <a:cubicBezTo>
                    <a:pt x="407" y="3"/>
                    <a:pt x="407" y="3"/>
                    <a:pt x="407" y="3"/>
                  </a:cubicBezTo>
                  <a:cubicBezTo>
                    <a:pt x="409" y="2"/>
                    <a:pt x="409" y="2"/>
                    <a:pt x="409" y="2"/>
                  </a:cubicBezTo>
                  <a:cubicBezTo>
                    <a:pt x="412" y="2"/>
                    <a:pt x="412" y="2"/>
                    <a:pt x="412" y="2"/>
                  </a:cubicBezTo>
                  <a:cubicBezTo>
                    <a:pt x="415" y="0"/>
                    <a:pt x="427" y="2"/>
                    <a:pt x="440" y="4"/>
                  </a:cubicBezTo>
                  <a:cubicBezTo>
                    <a:pt x="452" y="6"/>
                    <a:pt x="465" y="9"/>
                    <a:pt x="477" y="6"/>
                  </a:cubicBezTo>
                  <a:cubicBezTo>
                    <a:pt x="477" y="6"/>
                    <a:pt x="473" y="7"/>
                    <a:pt x="469" y="8"/>
                  </a:cubicBezTo>
                  <a:cubicBezTo>
                    <a:pt x="464" y="8"/>
                    <a:pt x="459" y="9"/>
                    <a:pt x="455" y="10"/>
                  </a:cubicBezTo>
                  <a:cubicBezTo>
                    <a:pt x="461" y="11"/>
                    <a:pt x="466" y="10"/>
                    <a:pt x="471" y="9"/>
                  </a:cubicBezTo>
                  <a:cubicBezTo>
                    <a:pt x="476" y="9"/>
                    <a:pt x="480" y="9"/>
                    <a:pt x="480" y="11"/>
                  </a:cubicBezTo>
                  <a:cubicBezTo>
                    <a:pt x="467" y="10"/>
                    <a:pt x="467" y="11"/>
                    <a:pt x="468" y="12"/>
                  </a:cubicBezTo>
                  <a:cubicBezTo>
                    <a:pt x="469" y="14"/>
                    <a:pt x="471" y="15"/>
                    <a:pt x="465" y="16"/>
                  </a:cubicBezTo>
                  <a:cubicBezTo>
                    <a:pt x="477" y="16"/>
                    <a:pt x="490" y="16"/>
                    <a:pt x="498" y="15"/>
                  </a:cubicBezTo>
                  <a:cubicBezTo>
                    <a:pt x="488" y="14"/>
                    <a:pt x="491" y="13"/>
                    <a:pt x="495" y="12"/>
                  </a:cubicBezTo>
                  <a:cubicBezTo>
                    <a:pt x="498" y="10"/>
                    <a:pt x="501" y="9"/>
                    <a:pt x="489" y="10"/>
                  </a:cubicBezTo>
                  <a:cubicBezTo>
                    <a:pt x="495" y="9"/>
                    <a:pt x="500" y="9"/>
                    <a:pt x="505" y="8"/>
                  </a:cubicBezTo>
                  <a:cubicBezTo>
                    <a:pt x="511" y="8"/>
                    <a:pt x="517" y="8"/>
                    <a:pt x="522" y="8"/>
                  </a:cubicBezTo>
                  <a:cubicBezTo>
                    <a:pt x="527" y="8"/>
                    <a:pt x="532" y="9"/>
                    <a:pt x="537" y="10"/>
                  </a:cubicBezTo>
                  <a:cubicBezTo>
                    <a:pt x="542" y="11"/>
                    <a:pt x="545" y="12"/>
                    <a:pt x="549" y="13"/>
                  </a:cubicBezTo>
                  <a:cubicBezTo>
                    <a:pt x="545" y="15"/>
                    <a:pt x="546" y="16"/>
                    <a:pt x="550" y="18"/>
                  </a:cubicBezTo>
                  <a:cubicBezTo>
                    <a:pt x="558" y="16"/>
                    <a:pt x="558" y="16"/>
                    <a:pt x="558" y="16"/>
                  </a:cubicBezTo>
                  <a:cubicBezTo>
                    <a:pt x="561" y="17"/>
                    <a:pt x="557" y="17"/>
                    <a:pt x="553" y="17"/>
                  </a:cubicBezTo>
                  <a:cubicBezTo>
                    <a:pt x="549" y="18"/>
                    <a:pt x="546" y="18"/>
                    <a:pt x="552" y="20"/>
                  </a:cubicBezTo>
                  <a:cubicBezTo>
                    <a:pt x="562" y="19"/>
                    <a:pt x="570" y="22"/>
                    <a:pt x="577" y="24"/>
                  </a:cubicBezTo>
                  <a:cubicBezTo>
                    <a:pt x="584" y="27"/>
                    <a:pt x="591" y="29"/>
                    <a:pt x="599" y="27"/>
                  </a:cubicBezTo>
                  <a:cubicBezTo>
                    <a:pt x="600" y="30"/>
                    <a:pt x="596" y="29"/>
                    <a:pt x="591" y="28"/>
                  </a:cubicBezTo>
                  <a:cubicBezTo>
                    <a:pt x="586" y="27"/>
                    <a:pt x="582" y="27"/>
                    <a:pt x="585" y="30"/>
                  </a:cubicBezTo>
                  <a:cubicBezTo>
                    <a:pt x="573" y="30"/>
                    <a:pt x="568" y="25"/>
                    <a:pt x="559" y="28"/>
                  </a:cubicBezTo>
                  <a:cubicBezTo>
                    <a:pt x="568" y="28"/>
                    <a:pt x="556" y="31"/>
                    <a:pt x="560" y="32"/>
                  </a:cubicBezTo>
                  <a:cubicBezTo>
                    <a:pt x="565" y="32"/>
                    <a:pt x="569" y="32"/>
                    <a:pt x="573" y="32"/>
                  </a:cubicBezTo>
                  <a:cubicBezTo>
                    <a:pt x="571" y="31"/>
                    <a:pt x="571" y="31"/>
                    <a:pt x="571" y="31"/>
                  </a:cubicBezTo>
                  <a:cubicBezTo>
                    <a:pt x="581" y="32"/>
                    <a:pt x="590" y="34"/>
                    <a:pt x="599" y="38"/>
                  </a:cubicBezTo>
                  <a:cubicBezTo>
                    <a:pt x="603" y="40"/>
                    <a:pt x="608" y="43"/>
                    <a:pt x="611" y="46"/>
                  </a:cubicBezTo>
                  <a:cubicBezTo>
                    <a:pt x="615" y="49"/>
                    <a:pt x="619" y="53"/>
                    <a:pt x="622" y="57"/>
                  </a:cubicBezTo>
                  <a:cubicBezTo>
                    <a:pt x="626" y="60"/>
                    <a:pt x="630" y="63"/>
                    <a:pt x="633" y="66"/>
                  </a:cubicBezTo>
                  <a:cubicBezTo>
                    <a:pt x="636" y="70"/>
                    <a:pt x="638" y="74"/>
                    <a:pt x="639" y="78"/>
                  </a:cubicBezTo>
                  <a:cubicBezTo>
                    <a:pt x="640" y="82"/>
                    <a:pt x="640" y="86"/>
                    <a:pt x="639" y="89"/>
                  </a:cubicBezTo>
                  <a:cubicBezTo>
                    <a:pt x="638" y="93"/>
                    <a:pt x="637" y="96"/>
                    <a:pt x="634" y="99"/>
                  </a:cubicBezTo>
                  <a:cubicBezTo>
                    <a:pt x="634" y="97"/>
                    <a:pt x="631" y="100"/>
                    <a:pt x="628" y="102"/>
                  </a:cubicBezTo>
                  <a:cubicBezTo>
                    <a:pt x="625" y="103"/>
                    <a:pt x="622" y="105"/>
                    <a:pt x="622" y="101"/>
                  </a:cubicBezTo>
                  <a:cubicBezTo>
                    <a:pt x="618" y="104"/>
                    <a:pt x="615" y="106"/>
                    <a:pt x="614" y="108"/>
                  </a:cubicBezTo>
                  <a:cubicBezTo>
                    <a:pt x="613" y="109"/>
                    <a:pt x="613" y="111"/>
                    <a:pt x="615" y="111"/>
                  </a:cubicBezTo>
                  <a:cubicBezTo>
                    <a:pt x="621" y="107"/>
                    <a:pt x="617" y="109"/>
                    <a:pt x="623" y="106"/>
                  </a:cubicBezTo>
                  <a:cubicBezTo>
                    <a:pt x="624" y="108"/>
                    <a:pt x="617" y="114"/>
                    <a:pt x="612" y="115"/>
                  </a:cubicBezTo>
                  <a:cubicBezTo>
                    <a:pt x="614" y="115"/>
                    <a:pt x="612" y="115"/>
                    <a:pt x="611" y="115"/>
                  </a:cubicBezTo>
                  <a:cubicBezTo>
                    <a:pt x="602" y="119"/>
                    <a:pt x="612" y="117"/>
                    <a:pt x="610" y="121"/>
                  </a:cubicBezTo>
                  <a:cubicBezTo>
                    <a:pt x="602" y="121"/>
                    <a:pt x="597" y="128"/>
                    <a:pt x="588" y="131"/>
                  </a:cubicBezTo>
                  <a:cubicBezTo>
                    <a:pt x="589" y="134"/>
                    <a:pt x="589" y="136"/>
                    <a:pt x="589" y="138"/>
                  </a:cubicBezTo>
                  <a:cubicBezTo>
                    <a:pt x="588" y="136"/>
                    <a:pt x="585" y="138"/>
                    <a:pt x="582" y="139"/>
                  </a:cubicBezTo>
                  <a:cubicBezTo>
                    <a:pt x="578" y="141"/>
                    <a:pt x="574" y="143"/>
                    <a:pt x="570" y="143"/>
                  </a:cubicBezTo>
                  <a:cubicBezTo>
                    <a:pt x="567" y="147"/>
                    <a:pt x="567" y="153"/>
                    <a:pt x="551" y="158"/>
                  </a:cubicBezTo>
                  <a:cubicBezTo>
                    <a:pt x="554" y="154"/>
                    <a:pt x="534" y="161"/>
                    <a:pt x="529" y="159"/>
                  </a:cubicBezTo>
                  <a:cubicBezTo>
                    <a:pt x="525" y="160"/>
                    <a:pt x="522" y="161"/>
                    <a:pt x="519" y="162"/>
                  </a:cubicBezTo>
                  <a:cubicBezTo>
                    <a:pt x="518" y="162"/>
                    <a:pt x="516" y="163"/>
                    <a:pt x="515" y="163"/>
                  </a:cubicBezTo>
                  <a:cubicBezTo>
                    <a:pt x="515" y="163"/>
                    <a:pt x="515" y="163"/>
                    <a:pt x="514" y="163"/>
                  </a:cubicBezTo>
                  <a:cubicBezTo>
                    <a:pt x="513" y="163"/>
                    <a:pt x="513" y="163"/>
                    <a:pt x="513" y="163"/>
                  </a:cubicBezTo>
                  <a:cubicBezTo>
                    <a:pt x="512" y="163"/>
                    <a:pt x="512" y="163"/>
                    <a:pt x="512" y="163"/>
                  </a:cubicBezTo>
                  <a:cubicBezTo>
                    <a:pt x="508" y="162"/>
                    <a:pt x="508" y="162"/>
                    <a:pt x="508" y="162"/>
                  </a:cubicBezTo>
                  <a:cubicBezTo>
                    <a:pt x="502" y="160"/>
                    <a:pt x="502" y="160"/>
                    <a:pt x="502" y="160"/>
                  </a:cubicBezTo>
                  <a:cubicBezTo>
                    <a:pt x="501" y="160"/>
                    <a:pt x="501" y="160"/>
                    <a:pt x="501" y="160"/>
                  </a:cubicBezTo>
                  <a:cubicBezTo>
                    <a:pt x="500" y="159"/>
                    <a:pt x="500" y="159"/>
                    <a:pt x="500" y="159"/>
                  </a:cubicBezTo>
                  <a:cubicBezTo>
                    <a:pt x="500" y="159"/>
                    <a:pt x="500" y="160"/>
                    <a:pt x="500" y="160"/>
                  </a:cubicBezTo>
                  <a:cubicBezTo>
                    <a:pt x="501" y="161"/>
                    <a:pt x="501" y="161"/>
                    <a:pt x="501" y="161"/>
                  </a:cubicBezTo>
                  <a:cubicBezTo>
                    <a:pt x="503" y="162"/>
                    <a:pt x="503" y="162"/>
                    <a:pt x="503" y="162"/>
                  </a:cubicBezTo>
                  <a:cubicBezTo>
                    <a:pt x="506" y="166"/>
                    <a:pt x="506" y="166"/>
                    <a:pt x="506" y="166"/>
                  </a:cubicBezTo>
                  <a:cubicBezTo>
                    <a:pt x="507" y="167"/>
                    <a:pt x="507" y="167"/>
                    <a:pt x="507" y="167"/>
                  </a:cubicBezTo>
                  <a:cubicBezTo>
                    <a:pt x="507" y="167"/>
                    <a:pt x="508" y="167"/>
                    <a:pt x="507" y="167"/>
                  </a:cubicBezTo>
                  <a:cubicBezTo>
                    <a:pt x="506" y="168"/>
                    <a:pt x="506" y="168"/>
                    <a:pt x="506" y="168"/>
                  </a:cubicBezTo>
                  <a:cubicBezTo>
                    <a:pt x="505" y="169"/>
                    <a:pt x="505" y="169"/>
                    <a:pt x="505" y="169"/>
                  </a:cubicBezTo>
                  <a:cubicBezTo>
                    <a:pt x="499" y="173"/>
                    <a:pt x="499" y="173"/>
                    <a:pt x="499" y="173"/>
                  </a:cubicBezTo>
                  <a:cubicBezTo>
                    <a:pt x="490" y="178"/>
                    <a:pt x="480" y="183"/>
                    <a:pt x="466" y="186"/>
                  </a:cubicBezTo>
                  <a:cubicBezTo>
                    <a:pt x="467" y="185"/>
                    <a:pt x="470" y="181"/>
                    <a:pt x="462" y="183"/>
                  </a:cubicBezTo>
                  <a:cubicBezTo>
                    <a:pt x="460" y="185"/>
                    <a:pt x="456" y="187"/>
                    <a:pt x="453" y="188"/>
                  </a:cubicBezTo>
                  <a:cubicBezTo>
                    <a:pt x="449" y="190"/>
                    <a:pt x="445" y="192"/>
                    <a:pt x="443" y="193"/>
                  </a:cubicBezTo>
                  <a:cubicBezTo>
                    <a:pt x="443" y="193"/>
                    <a:pt x="443" y="193"/>
                    <a:pt x="443" y="193"/>
                  </a:cubicBezTo>
                  <a:cubicBezTo>
                    <a:pt x="443" y="193"/>
                    <a:pt x="443" y="193"/>
                    <a:pt x="443" y="193"/>
                  </a:cubicBezTo>
                  <a:cubicBezTo>
                    <a:pt x="442" y="194"/>
                    <a:pt x="441" y="194"/>
                    <a:pt x="441" y="195"/>
                  </a:cubicBezTo>
                  <a:cubicBezTo>
                    <a:pt x="441" y="195"/>
                    <a:pt x="441" y="196"/>
                    <a:pt x="441" y="196"/>
                  </a:cubicBezTo>
                  <a:cubicBezTo>
                    <a:pt x="439" y="199"/>
                    <a:pt x="438" y="201"/>
                    <a:pt x="437" y="204"/>
                  </a:cubicBezTo>
                  <a:cubicBezTo>
                    <a:pt x="436" y="206"/>
                    <a:pt x="434" y="209"/>
                    <a:pt x="432" y="213"/>
                  </a:cubicBezTo>
                  <a:cubicBezTo>
                    <a:pt x="434" y="214"/>
                    <a:pt x="435" y="214"/>
                    <a:pt x="437" y="212"/>
                  </a:cubicBezTo>
                  <a:cubicBezTo>
                    <a:pt x="439" y="211"/>
                    <a:pt x="440" y="209"/>
                    <a:pt x="442" y="208"/>
                  </a:cubicBezTo>
                  <a:cubicBezTo>
                    <a:pt x="442" y="206"/>
                    <a:pt x="442" y="204"/>
                    <a:pt x="442" y="203"/>
                  </a:cubicBezTo>
                  <a:cubicBezTo>
                    <a:pt x="444" y="204"/>
                    <a:pt x="445" y="204"/>
                    <a:pt x="446" y="203"/>
                  </a:cubicBezTo>
                  <a:cubicBezTo>
                    <a:pt x="446" y="203"/>
                    <a:pt x="446" y="203"/>
                    <a:pt x="447" y="203"/>
                  </a:cubicBezTo>
                  <a:cubicBezTo>
                    <a:pt x="447" y="203"/>
                    <a:pt x="448" y="203"/>
                    <a:pt x="448" y="202"/>
                  </a:cubicBezTo>
                  <a:cubicBezTo>
                    <a:pt x="449" y="202"/>
                    <a:pt x="450" y="201"/>
                    <a:pt x="451" y="201"/>
                  </a:cubicBezTo>
                  <a:cubicBezTo>
                    <a:pt x="455" y="198"/>
                    <a:pt x="459" y="195"/>
                    <a:pt x="462" y="195"/>
                  </a:cubicBezTo>
                  <a:cubicBezTo>
                    <a:pt x="460" y="197"/>
                    <a:pt x="455" y="201"/>
                    <a:pt x="451" y="204"/>
                  </a:cubicBezTo>
                  <a:cubicBezTo>
                    <a:pt x="449" y="205"/>
                    <a:pt x="449" y="205"/>
                    <a:pt x="449" y="205"/>
                  </a:cubicBezTo>
                  <a:cubicBezTo>
                    <a:pt x="448" y="206"/>
                    <a:pt x="448" y="206"/>
                    <a:pt x="448" y="206"/>
                  </a:cubicBezTo>
                  <a:cubicBezTo>
                    <a:pt x="448" y="206"/>
                    <a:pt x="448" y="206"/>
                    <a:pt x="448" y="206"/>
                  </a:cubicBezTo>
                  <a:cubicBezTo>
                    <a:pt x="446" y="208"/>
                    <a:pt x="446" y="208"/>
                    <a:pt x="446" y="208"/>
                  </a:cubicBezTo>
                  <a:cubicBezTo>
                    <a:pt x="443" y="210"/>
                    <a:pt x="443" y="210"/>
                    <a:pt x="443" y="210"/>
                  </a:cubicBezTo>
                  <a:cubicBezTo>
                    <a:pt x="438" y="214"/>
                    <a:pt x="434" y="218"/>
                    <a:pt x="435" y="220"/>
                  </a:cubicBezTo>
                  <a:cubicBezTo>
                    <a:pt x="438" y="222"/>
                    <a:pt x="440" y="222"/>
                    <a:pt x="444" y="220"/>
                  </a:cubicBezTo>
                  <a:cubicBezTo>
                    <a:pt x="446" y="219"/>
                    <a:pt x="448" y="218"/>
                    <a:pt x="451" y="217"/>
                  </a:cubicBezTo>
                  <a:cubicBezTo>
                    <a:pt x="457" y="214"/>
                    <a:pt x="457" y="214"/>
                    <a:pt x="457" y="214"/>
                  </a:cubicBezTo>
                  <a:cubicBezTo>
                    <a:pt x="460" y="212"/>
                    <a:pt x="464" y="210"/>
                    <a:pt x="467" y="209"/>
                  </a:cubicBezTo>
                  <a:cubicBezTo>
                    <a:pt x="465" y="209"/>
                    <a:pt x="462" y="210"/>
                    <a:pt x="460" y="210"/>
                  </a:cubicBezTo>
                  <a:cubicBezTo>
                    <a:pt x="454" y="212"/>
                    <a:pt x="454" y="212"/>
                    <a:pt x="454" y="212"/>
                  </a:cubicBezTo>
                  <a:cubicBezTo>
                    <a:pt x="456" y="211"/>
                    <a:pt x="458" y="210"/>
                    <a:pt x="461" y="209"/>
                  </a:cubicBezTo>
                  <a:cubicBezTo>
                    <a:pt x="463" y="208"/>
                    <a:pt x="465" y="207"/>
                    <a:pt x="468" y="206"/>
                  </a:cubicBezTo>
                  <a:cubicBezTo>
                    <a:pt x="460" y="207"/>
                    <a:pt x="460" y="207"/>
                    <a:pt x="460" y="207"/>
                  </a:cubicBezTo>
                  <a:cubicBezTo>
                    <a:pt x="457" y="207"/>
                    <a:pt x="454" y="208"/>
                    <a:pt x="452" y="208"/>
                  </a:cubicBezTo>
                  <a:cubicBezTo>
                    <a:pt x="471" y="200"/>
                    <a:pt x="471" y="200"/>
                    <a:pt x="471" y="200"/>
                  </a:cubicBezTo>
                  <a:cubicBezTo>
                    <a:pt x="477" y="198"/>
                    <a:pt x="483" y="195"/>
                    <a:pt x="490" y="193"/>
                  </a:cubicBezTo>
                  <a:cubicBezTo>
                    <a:pt x="474" y="198"/>
                    <a:pt x="466" y="196"/>
                    <a:pt x="474" y="194"/>
                  </a:cubicBezTo>
                  <a:cubicBezTo>
                    <a:pt x="483" y="192"/>
                    <a:pt x="487" y="190"/>
                    <a:pt x="490" y="188"/>
                  </a:cubicBezTo>
                  <a:cubicBezTo>
                    <a:pt x="493" y="186"/>
                    <a:pt x="495" y="184"/>
                    <a:pt x="501" y="182"/>
                  </a:cubicBezTo>
                  <a:cubicBezTo>
                    <a:pt x="494" y="184"/>
                    <a:pt x="485" y="187"/>
                    <a:pt x="489" y="183"/>
                  </a:cubicBezTo>
                  <a:cubicBezTo>
                    <a:pt x="503" y="181"/>
                    <a:pt x="511" y="179"/>
                    <a:pt x="519" y="176"/>
                  </a:cubicBezTo>
                  <a:cubicBezTo>
                    <a:pt x="520" y="176"/>
                    <a:pt x="521" y="176"/>
                    <a:pt x="522" y="176"/>
                  </a:cubicBezTo>
                  <a:cubicBezTo>
                    <a:pt x="516" y="170"/>
                    <a:pt x="516" y="170"/>
                    <a:pt x="516" y="170"/>
                  </a:cubicBezTo>
                  <a:cubicBezTo>
                    <a:pt x="514" y="168"/>
                    <a:pt x="514" y="168"/>
                    <a:pt x="514" y="168"/>
                  </a:cubicBezTo>
                  <a:cubicBezTo>
                    <a:pt x="512" y="166"/>
                    <a:pt x="512" y="166"/>
                    <a:pt x="512" y="166"/>
                  </a:cubicBezTo>
                  <a:cubicBezTo>
                    <a:pt x="512" y="166"/>
                    <a:pt x="512" y="166"/>
                    <a:pt x="512" y="166"/>
                  </a:cubicBezTo>
                  <a:cubicBezTo>
                    <a:pt x="512" y="166"/>
                    <a:pt x="513" y="166"/>
                    <a:pt x="513" y="166"/>
                  </a:cubicBezTo>
                  <a:cubicBezTo>
                    <a:pt x="514" y="167"/>
                    <a:pt x="514" y="167"/>
                    <a:pt x="514" y="167"/>
                  </a:cubicBezTo>
                  <a:cubicBezTo>
                    <a:pt x="526" y="170"/>
                    <a:pt x="526" y="170"/>
                    <a:pt x="526" y="170"/>
                  </a:cubicBezTo>
                  <a:cubicBezTo>
                    <a:pt x="532" y="172"/>
                    <a:pt x="532" y="172"/>
                    <a:pt x="532" y="172"/>
                  </a:cubicBezTo>
                  <a:cubicBezTo>
                    <a:pt x="533" y="173"/>
                    <a:pt x="533" y="173"/>
                    <a:pt x="533" y="173"/>
                  </a:cubicBezTo>
                  <a:cubicBezTo>
                    <a:pt x="533" y="173"/>
                    <a:pt x="533" y="173"/>
                    <a:pt x="533" y="173"/>
                  </a:cubicBezTo>
                  <a:cubicBezTo>
                    <a:pt x="533" y="173"/>
                    <a:pt x="533" y="173"/>
                    <a:pt x="533" y="173"/>
                  </a:cubicBezTo>
                  <a:cubicBezTo>
                    <a:pt x="534" y="172"/>
                    <a:pt x="534" y="172"/>
                    <a:pt x="534" y="172"/>
                  </a:cubicBezTo>
                  <a:cubicBezTo>
                    <a:pt x="534" y="172"/>
                    <a:pt x="534" y="172"/>
                    <a:pt x="534" y="172"/>
                  </a:cubicBezTo>
                  <a:cubicBezTo>
                    <a:pt x="538" y="171"/>
                    <a:pt x="538" y="171"/>
                    <a:pt x="538" y="171"/>
                  </a:cubicBezTo>
                  <a:cubicBezTo>
                    <a:pt x="541" y="171"/>
                    <a:pt x="544" y="170"/>
                    <a:pt x="548" y="170"/>
                  </a:cubicBezTo>
                  <a:cubicBezTo>
                    <a:pt x="542" y="168"/>
                    <a:pt x="549" y="166"/>
                    <a:pt x="556" y="163"/>
                  </a:cubicBezTo>
                  <a:cubicBezTo>
                    <a:pt x="563" y="161"/>
                    <a:pt x="571" y="158"/>
                    <a:pt x="568" y="156"/>
                  </a:cubicBezTo>
                  <a:cubicBezTo>
                    <a:pt x="565" y="157"/>
                    <a:pt x="562" y="158"/>
                    <a:pt x="558" y="159"/>
                  </a:cubicBezTo>
                  <a:cubicBezTo>
                    <a:pt x="563" y="156"/>
                    <a:pt x="567" y="153"/>
                    <a:pt x="570" y="150"/>
                  </a:cubicBezTo>
                  <a:cubicBezTo>
                    <a:pt x="582" y="148"/>
                    <a:pt x="581" y="150"/>
                    <a:pt x="580" y="151"/>
                  </a:cubicBezTo>
                  <a:cubicBezTo>
                    <a:pt x="580" y="152"/>
                    <a:pt x="580" y="153"/>
                    <a:pt x="582" y="153"/>
                  </a:cubicBezTo>
                  <a:cubicBezTo>
                    <a:pt x="584" y="153"/>
                    <a:pt x="587" y="152"/>
                    <a:pt x="594" y="149"/>
                  </a:cubicBezTo>
                  <a:cubicBezTo>
                    <a:pt x="605" y="144"/>
                    <a:pt x="606" y="141"/>
                    <a:pt x="606" y="138"/>
                  </a:cubicBezTo>
                  <a:cubicBezTo>
                    <a:pt x="607" y="135"/>
                    <a:pt x="606" y="132"/>
                    <a:pt x="611" y="128"/>
                  </a:cubicBezTo>
                  <a:cubicBezTo>
                    <a:pt x="612" y="130"/>
                    <a:pt x="613" y="133"/>
                    <a:pt x="611" y="136"/>
                  </a:cubicBezTo>
                  <a:cubicBezTo>
                    <a:pt x="609" y="140"/>
                    <a:pt x="606" y="143"/>
                    <a:pt x="600" y="147"/>
                  </a:cubicBezTo>
                  <a:cubicBezTo>
                    <a:pt x="603" y="146"/>
                    <a:pt x="606" y="144"/>
                    <a:pt x="610" y="143"/>
                  </a:cubicBezTo>
                  <a:cubicBezTo>
                    <a:pt x="610" y="145"/>
                    <a:pt x="606" y="148"/>
                    <a:pt x="600" y="151"/>
                  </a:cubicBezTo>
                  <a:cubicBezTo>
                    <a:pt x="594" y="155"/>
                    <a:pt x="586" y="158"/>
                    <a:pt x="581" y="160"/>
                  </a:cubicBezTo>
                  <a:cubicBezTo>
                    <a:pt x="583" y="158"/>
                    <a:pt x="584" y="157"/>
                    <a:pt x="583" y="157"/>
                  </a:cubicBezTo>
                  <a:cubicBezTo>
                    <a:pt x="583" y="157"/>
                    <a:pt x="581" y="157"/>
                    <a:pt x="578" y="158"/>
                  </a:cubicBezTo>
                  <a:cubicBezTo>
                    <a:pt x="572" y="161"/>
                    <a:pt x="563" y="164"/>
                    <a:pt x="556" y="165"/>
                  </a:cubicBezTo>
                  <a:cubicBezTo>
                    <a:pt x="558" y="166"/>
                    <a:pt x="562" y="165"/>
                    <a:pt x="564" y="165"/>
                  </a:cubicBezTo>
                  <a:cubicBezTo>
                    <a:pt x="566" y="165"/>
                    <a:pt x="566" y="166"/>
                    <a:pt x="561" y="169"/>
                  </a:cubicBezTo>
                  <a:cubicBezTo>
                    <a:pt x="595" y="157"/>
                    <a:pt x="595" y="157"/>
                    <a:pt x="595" y="157"/>
                  </a:cubicBezTo>
                  <a:cubicBezTo>
                    <a:pt x="586" y="161"/>
                    <a:pt x="580" y="164"/>
                    <a:pt x="576" y="166"/>
                  </a:cubicBezTo>
                  <a:cubicBezTo>
                    <a:pt x="572" y="169"/>
                    <a:pt x="570" y="172"/>
                    <a:pt x="567" y="174"/>
                  </a:cubicBezTo>
                  <a:cubicBezTo>
                    <a:pt x="565" y="176"/>
                    <a:pt x="562" y="179"/>
                    <a:pt x="558" y="181"/>
                  </a:cubicBezTo>
                  <a:cubicBezTo>
                    <a:pt x="557" y="182"/>
                    <a:pt x="555" y="183"/>
                    <a:pt x="554" y="183"/>
                  </a:cubicBezTo>
                  <a:cubicBezTo>
                    <a:pt x="554" y="184"/>
                    <a:pt x="553" y="183"/>
                    <a:pt x="552" y="183"/>
                  </a:cubicBezTo>
                  <a:cubicBezTo>
                    <a:pt x="549" y="182"/>
                    <a:pt x="549" y="182"/>
                    <a:pt x="549" y="182"/>
                  </a:cubicBezTo>
                  <a:cubicBezTo>
                    <a:pt x="543" y="180"/>
                    <a:pt x="543" y="180"/>
                    <a:pt x="543" y="180"/>
                  </a:cubicBezTo>
                  <a:cubicBezTo>
                    <a:pt x="531" y="176"/>
                    <a:pt x="531" y="176"/>
                    <a:pt x="531" y="176"/>
                  </a:cubicBezTo>
                  <a:cubicBezTo>
                    <a:pt x="528" y="175"/>
                    <a:pt x="528" y="175"/>
                    <a:pt x="528" y="175"/>
                  </a:cubicBezTo>
                  <a:cubicBezTo>
                    <a:pt x="528" y="174"/>
                    <a:pt x="528" y="174"/>
                    <a:pt x="528" y="174"/>
                  </a:cubicBezTo>
                  <a:cubicBezTo>
                    <a:pt x="528" y="174"/>
                    <a:pt x="528" y="175"/>
                    <a:pt x="528" y="175"/>
                  </a:cubicBezTo>
                  <a:cubicBezTo>
                    <a:pt x="528" y="175"/>
                    <a:pt x="528" y="175"/>
                    <a:pt x="528" y="175"/>
                  </a:cubicBezTo>
                  <a:cubicBezTo>
                    <a:pt x="529" y="176"/>
                    <a:pt x="529" y="176"/>
                    <a:pt x="529" y="176"/>
                  </a:cubicBezTo>
                  <a:cubicBezTo>
                    <a:pt x="533" y="179"/>
                    <a:pt x="533" y="179"/>
                    <a:pt x="533" y="179"/>
                  </a:cubicBezTo>
                  <a:cubicBezTo>
                    <a:pt x="541" y="186"/>
                    <a:pt x="541" y="186"/>
                    <a:pt x="541" y="186"/>
                  </a:cubicBezTo>
                  <a:cubicBezTo>
                    <a:pt x="542" y="187"/>
                    <a:pt x="542" y="187"/>
                    <a:pt x="542" y="187"/>
                  </a:cubicBezTo>
                  <a:cubicBezTo>
                    <a:pt x="542" y="188"/>
                    <a:pt x="542" y="188"/>
                    <a:pt x="542" y="188"/>
                  </a:cubicBezTo>
                  <a:cubicBezTo>
                    <a:pt x="543" y="188"/>
                    <a:pt x="543" y="188"/>
                    <a:pt x="543" y="188"/>
                  </a:cubicBezTo>
                  <a:cubicBezTo>
                    <a:pt x="542" y="188"/>
                    <a:pt x="542" y="188"/>
                    <a:pt x="542" y="188"/>
                  </a:cubicBezTo>
                  <a:cubicBezTo>
                    <a:pt x="542" y="188"/>
                    <a:pt x="542" y="188"/>
                    <a:pt x="542" y="188"/>
                  </a:cubicBezTo>
                  <a:cubicBezTo>
                    <a:pt x="540" y="189"/>
                    <a:pt x="540" y="189"/>
                    <a:pt x="540" y="189"/>
                  </a:cubicBezTo>
                  <a:cubicBezTo>
                    <a:pt x="536" y="190"/>
                    <a:pt x="536" y="190"/>
                    <a:pt x="536" y="190"/>
                  </a:cubicBezTo>
                  <a:cubicBezTo>
                    <a:pt x="538" y="189"/>
                    <a:pt x="539" y="188"/>
                    <a:pt x="540" y="188"/>
                  </a:cubicBezTo>
                  <a:cubicBezTo>
                    <a:pt x="540" y="187"/>
                    <a:pt x="541" y="187"/>
                    <a:pt x="541" y="187"/>
                  </a:cubicBezTo>
                  <a:cubicBezTo>
                    <a:pt x="540" y="186"/>
                    <a:pt x="540" y="186"/>
                    <a:pt x="539" y="186"/>
                  </a:cubicBezTo>
                  <a:cubicBezTo>
                    <a:pt x="539" y="185"/>
                    <a:pt x="539" y="185"/>
                    <a:pt x="539" y="185"/>
                  </a:cubicBezTo>
                  <a:cubicBezTo>
                    <a:pt x="539" y="186"/>
                    <a:pt x="539" y="186"/>
                    <a:pt x="539" y="186"/>
                  </a:cubicBezTo>
                  <a:cubicBezTo>
                    <a:pt x="540" y="186"/>
                    <a:pt x="539" y="186"/>
                    <a:pt x="539" y="186"/>
                  </a:cubicBezTo>
                  <a:cubicBezTo>
                    <a:pt x="538" y="186"/>
                    <a:pt x="537" y="186"/>
                    <a:pt x="535" y="186"/>
                  </a:cubicBezTo>
                  <a:cubicBezTo>
                    <a:pt x="530" y="187"/>
                    <a:pt x="522" y="188"/>
                    <a:pt x="520" y="188"/>
                  </a:cubicBezTo>
                  <a:cubicBezTo>
                    <a:pt x="512" y="191"/>
                    <a:pt x="496" y="197"/>
                    <a:pt x="490" y="200"/>
                  </a:cubicBezTo>
                  <a:cubicBezTo>
                    <a:pt x="500" y="202"/>
                    <a:pt x="500" y="202"/>
                    <a:pt x="500" y="202"/>
                  </a:cubicBezTo>
                  <a:cubicBezTo>
                    <a:pt x="490" y="207"/>
                    <a:pt x="480" y="208"/>
                    <a:pt x="472" y="210"/>
                  </a:cubicBezTo>
                  <a:cubicBezTo>
                    <a:pt x="467" y="211"/>
                    <a:pt x="463" y="212"/>
                    <a:pt x="458" y="213"/>
                  </a:cubicBezTo>
                  <a:cubicBezTo>
                    <a:pt x="457" y="214"/>
                    <a:pt x="457" y="214"/>
                    <a:pt x="455" y="215"/>
                  </a:cubicBezTo>
                  <a:cubicBezTo>
                    <a:pt x="454" y="216"/>
                    <a:pt x="454" y="216"/>
                    <a:pt x="454" y="216"/>
                  </a:cubicBezTo>
                  <a:cubicBezTo>
                    <a:pt x="453" y="216"/>
                    <a:pt x="453" y="216"/>
                    <a:pt x="453" y="216"/>
                  </a:cubicBezTo>
                  <a:cubicBezTo>
                    <a:pt x="453" y="216"/>
                    <a:pt x="453" y="216"/>
                    <a:pt x="453" y="216"/>
                  </a:cubicBezTo>
                  <a:cubicBezTo>
                    <a:pt x="452" y="217"/>
                    <a:pt x="452" y="218"/>
                    <a:pt x="451" y="219"/>
                  </a:cubicBezTo>
                  <a:cubicBezTo>
                    <a:pt x="451" y="221"/>
                    <a:pt x="453" y="220"/>
                    <a:pt x="455" y="219"/>
                  </a:cubicBezTo>
                  <a:cubicBezTo>
                    <a:pt x="458" y="217"/>
                    <a:pt x="464" y="214"/>
                    <a:pt x="462" y="215"/>
                  </a:cubicBezTo>
                  <a:cubicBezTo>
                    <a:pt x="458" y="218"/>
                    <a:pt x="454" y="220"/>
                    <a:pt x="454" y="220"/>
                  </a:cubicBezTo>
                  <a:cubicBezTo>
                    <a:pt x="453" y="221"/>
                    <a:pt x="452" y="221"/>
                    <a:pt x="451" y="222"/>
                  </a:cubicBezTo>
                  <a:cubicBezTo>
                    <a:pt x="449" y="222"/>
                    <a:pt x="447" y="223"/>
                    <a:pt x="445" y="223"/>
                  </a:cubicBezTo>
                  <a:cubicBezTo>
                    <a:pt x="443" y="222"/>
                    <a:pt x="441" y="222"/>
                    <a:pt x="439" y="222"/>
                  </a:cubicBezTo>
                  <a:cubicBezTo>
                    <a:pt x="438" y="221"/>
                    <a:pt x="436" y="221"/>
                    <a:pt x="435" y="221"/>
                  </a:cubicBezTo>
                  <a:cubicBezTo>
                    <a:pt x="436" y="222"/>
                    <a:pt x="436" y="222"/>
                    <a:pt x="436" y="222"/>
                  </a:cubicBezTo>
                  <a:cubicBezTo>
                    <a:pt x="435" y="221"/>
                    <a:pt x="435" y="221"/>
                    <a:pt x="435" y="221"/>
                  </a:cubicBezTo>
                  <a:cubicBezTo>
                    <a:pt x="433" y="219"/>
                    <a:pt x="431" y="217"/>
                    <a:pt x="427" y="214"/>
                  </a:cubicBezTo>
                  <a:cubicBezTo>
                    <a:pt x="428" y="215"/>
                    <a:pt x="427" y="215"/>
                    <a:pt x="427" y="215"/>
                  </a:cubicBezTo>
                  <a:cubicBezTo>
                    <a:pt x="427" y="215"/>
                    <a:pt x="428" y="215"/>
                    <a:pt x="433" y="219"/>
                  </a:cubicBezTo>
                  <a:cubicBezTo>
                    <a:pt x="428" y="215"/>
                    <a:pt x="424" y="212"/>
                    <a:pt x="420" y="211"/>
                  </a:cubicBezTo>
                  <a:cubicBezTo>
                    <a:pt x="417" y="209"/>
                    <a:pt x="415" y="208"/>
                    <a:pt x="414" y="208"/>
                  </a:cubicBezTo>
                  <a:cubicBezTo>
                    <a:pt x="416" y="209"/>
                    <a:pt x="417" y="209"/>
                    <a:pt x="416" y="209"/>
                  </a:cubicBezTo>
                  <a:cubicBezTo>
                    <a:pt x="415" y="208"/>
                    <a:pt x="413" y="208"/>
                    <a:pt x="413" y="208"/>
                  </a:cubicBezTo>
                  <a:cubicBezTo>
                    <a:pt x="412" y="149"/>
                    <a:pt x="412" y="149"/>
                    <a:pt x="412" y="149"/>
                  </a:cubicBezTo>
                  <a:cubicBezTo>
                    <a:pt x="413" y="149"/>
                    <a:pt x="414" y="148"/>
                    <a:pt x="414" y="148"/>
                  </a:cubicBezTo>
                  <a:cubicBezTo>
                    <a:pt x="416" y="149"/>
                    <a:pt x="413" y="150"/>
                    <a:pt x="411" y="151"/>
                  </a:cubicBezTo>
                  <a:cubicBezTo>
                    <a:pt x="413" y="208"/>
                    <a:pt x="413" y="208"/>
                    <a:pt x="413" y="208"/>
                  </a:cubicBezTo>
                  <a:cubicBezTo>
                    <a:pt x="413" y="208"/>
                    <a:pt x="413" y="208"/>
                    <a:pt x="413" y="208"/>
                  </a:cubicBezTo>
                  <a:cubicBezTo>
                    <a:pt x="413" y="208"/>
                    <a:pt x="413" y="208"/>
                    <a:pt x="413" y="208"/>
                  </a:cubicBezTo>
                  <a:cubicBezTo>
                    <a:pt x="411" y="151"/>
                    <a:pt x="411" y="151"/>
                    <a:pt x="411" y="151"/>
                  </a:cubicBezTo>
                  <a:cubicBezTo>
                    <a:pt x="412" y="153"/>
                    <a:pt x="413" y="157"/>
                    <a:pt x="415" y="154"/>
                  </a:cubicBezTo>
                  <a:cubicBezTo>
                    <a:pt x="415" y="156"/>
                    <a:pt x="411" y="158"/>
                    <a:pt x="408" y="158"/>
                  </a:cubicBezTo>
                  <a:cubicBezTo>
                    <a:pt x="413" y="208"/>
                    <a:pt x="413" y="208"/>
                    <a:pt x="413" y="208"/>
                  </a:cubicBezTo>
                  <a:cubicBezTo>
                    <a:pt x="414" y="208"/>
                    <a:pt x="416" y="209"/>
                    <a:pt x="420" y="210"/>
                  </a:cubicBezTo>
                  <a:cubicBezTo>
                    <a:pt x="418" y="209"/>
                    <a:pt x="416" y="209"/>
                    <a:pt x="415" y="208"/>
                  </a:cubicBezTo>
                  <a:cubicBezTo>
                    <a:pt x="415" y="208"/>
                    <a:pt x="416" y="209"/>
                    <a:pt x="417" y="209"/>
                  </a:cubicBezTo>
                  <a:cubicBezTo>
                    <a:pt x="419" y="210"/>
                    <a:pt x="419" y="210"/>
                    <a:pt x="419" y="210"/>
                  </a:cubicBezTo>
                  <a:cubicBezTo>
                    <a:pt x="420" y="210"/>
                    <a:pt x="422" y="211"/>
                    <a:pt x="426" y="214"/>
                  </a:cubicBezTo>
                  <a:cubicBezTo>
                    <a:pt x="422" y="211"/>
                    <a:pt x="421" y="211"/>
                    <a:pt x="420" y="210"/>
                  </a:cubicBezTo>
                  <a:cubicBezTo>
                    <a:pt x="420" y="210"/>
                    <a:pt x="420" y="210"/>
                    <a:pt x="421" y="211"/>
                  </a:cubicBezTo>
                  <a:cubicBezTo>
                    <a:pt x="421" y="211"/>
                    <a:pt x="421" y="211"/>
                    <a:pt x="421" y="211"/>
                  </a:cubicBezTo>
                  <a:cubicBezTo>
                    <a:pt x="424" y="212"/>
                    <a:pt x="424" y="212"/>
                    <a:pt x="424" y="212"/>
                  </a:cubicBezTo>
                  <a:cubicBezTo>
                    <a:pt x="425" y="213"/>
                    <a:pt x="425" y="213"/>
                    <a:pt x="425" y="213"/>
                  </a:cubicBezTo>
                  <a:cubicBezTo>
                    <a:pt x="425" y="213"/>
                    <a:pt x="425" y="213"/>
                    <a:pt x="425" y="213"/>
                  </a:cubicBezTo>
                  <a:cubicBezTo>
                    <a:pt x="425" y="213"/>
                    <a:pt x="425" y="213"/>
                    <a:pt x="425" y="213"/>
                  </a:cubicBezTo>
                  <a:cubicBezTo>
                    <a:pt x="424" y="212"/>
                    <a:pt x="424" y="212"/>
                    <a:pt x="423" y="211"/>
                  </a:cubicBezTo>
                  <a:cubicBezTo>
                    <a:pt x="422" y="209"/>
                    <a:pt x="421" y="209"/>
                    <a:pt x="420" y="210"/>
                  </a:cubicBezTo>
                  <a:cubicBezTo>
                    <a:pt x="419" y="210"/>
                    <a:pt x="419" y="210"/>
                    <a:pt x="418" y="210"/>
                  </a:cubicBezTo>
                  <a:cubicBezTo>
                    <a:pt x="417" y="209"/>
                    <a:pt x="416" y="209"/>
                    <a:pt x="415" y="208"/>
                  </a:cubicBezTo>
                  <a:cubicBezTo>
                    <a:pt x="414" y="208"/>
                    <a:pt x="414" y="208"/>
                    <a:pt x="413" y="208"/>
                  </a:cubicBezTo>
                  <a:cubicBezTo>
                    <a:pt x="413" y="208"/>
                    <a:pt x="413" y="208"/>
                    <a:pt x="413" y="208"/>
                  </a:cubicBezTo>
                  <a:cubicBezTo>
                    <a:pt x="401" y="172"/>
                    <a:pt x="401" y="172"/>
                    <a:pt x="401" y="172"/>
                  </a:cubicBezTo>
                  <a:cubicBezTo>
                    <a:pt x="407" y="170"/>
                    <a:pt x="413" y="167"/>
                    <a:pt x="419" y="164"/>
                  </a:cubicBezTo>
                  <a:cubicBezTo>
                    <a:pt x="426" y="164"/>
                    <a:pt x="429" y="168"/>
                    <a:pt x="436" y="171"/>
                  </a:cubicBezTo>
                  <a:cubicBezTo>
                    <a:pt x="438" y="168"/>
                    <a:pt x="438" y="168"/>
                    <a:pt x="438" y="168"/>
                  </a:cubicBezTo>
                  <a:cubicBezTo>
                    <a:pt x="446" y="169"/>
                    <a:pt x="454" y="171"/>
                    <a:pt x="448" y="175"/>
                  </a:cubicBezTo>
                  <a:cubicBezTo>
                    <a:pt x="448" y="174"/>
                    <a:pt x="447" y="174"/>
                    <a:pt x="445" y="174"/>
                  </a:cubicBezTo>
                  <a:cubicBezTo>
                    <a:pt x="445" y="174"/>
                    <a:pt x="444" y="175"/>
                    <a:pt x="444" y="175"/>
                  </a:cubicBezTo>
                  <a:cubicBezTo>
                    <a:pt x="443" y="175"/>
                    <a:pt x="443" y="175"/>
                    <a:pt x="443" y="175"/>
                  </a:cubicBezTo>
                  <a:cubicBezTo>
                    <a:pt x="452" y="175"/>
                    <a:pt x="458" y="175"/>
                    <a:pt x="459" y="175"/>
                  </a:cubicBezTo>
                  <a:cubicBezTo>
                    <a:pt x="442" y="179"/>
                    <a:pt x="458" y="182"/>
                    <a:pt x="454" y="188"/>
                  </a:cubicBezTo>
                  <a:cubicBezTo>
                    <a:pt x="472" y="187"/>
                    <a:pt x="472" y="187"/>
                    <a:pt x="472" y="187"/>
                  </a:cubicBezTo>
                  <a:cubicBezTo>
                    <a:pt x="461" y="184"/>
                    <a:pt x="472" y="184"/>
                    <a:pt x="476" y="183"/>
                  </a:cubicBezTo>
                  <a:cubicBezTo>
                    <a:pt x="476" y="184"/>
                    <a:pt x="476" y="185"/>
                    <a:pt x="477" y="185"/>
                  </a:cubicBezTo>
                  <a:cubicBezTo>
                    <a:pt x="478" y="185"/>
                    <a:pt x="478" y="185"/>
                    <a:pt x="478" y="185"/>
                  </a:cubicBezTo>
                  <a:cubicBezTo>
                    <a:pt x="479" y="185"/>
                    <a:pt x="480" y="185"/>
                    <a:pt x="481" y="185"/>
                  </a:cubicBezTo>
                  <a:cubicBezTo>
                    <a:pt x="484" y="185"/>
                    <a:pt x="487" y="183"/>
                    <a:pt x="490" y="184"/>
                  </a:cubicBezTo>
                  <a:cubicBezTo>
                    <a:pt x="490" y="184"/>
                    <a:pt x="490" y="184"/>
                    <a:pt x="490" y="184"/>
                  </a:cubicBezTo>
                  <a:cubicBezTo>
                    <a:pt x="494" y="185"/>
                    <a:pt x="502" y="184"/>
                    <a:pt x="508" y="182"/>
                  </a:cubicBezTo>
                  <a:cubicBezTo>
                    <a:pt x="508" y="181"/>
                    <a:pt x="514" y="173"/>
                    <a:pt x="517" y="168"/>
                  </a:cubicBezTo>
                  <a:cubicBezTo>
                    <a:pt x="507" y="169"/>
                    <a:pt x="512" y="166"/>
                    <a:pt x="511" y="164"/>
                  </a:cubicBezTo>
                  <a:cubicBezTo>
                    <a:pt x="512" y="164"/>
                    <a:pt x="514" y="164"/>
                    <a:pt x="514" y="163"/>
                  </a:cubicBezTo>
                  <a:cubicBezTo>
                    <a:pt x="515" y="162"/>
                    <a:pt x="512" y="162"/>
                    <a:pt x="511" y="161"/>
                  </a:cubicBezTo>
                  <a:cubicBezTo>
                    <a:pt x="501" y="165"/>
                    <a:pt x="492" y="166"/>
                    <a:pt x="488" y="172"/>
                  </a:cubicBezTo>
                  <a:cubicBezTo>
                    <a:pt x="491" y="174"/>
                    <a:pt x="493" y="169"/>
                    <a:pt x="497" y="171"/>
                  </a:cubicBezTo>
                  <a:cubicBezTo>
                    <a:pt x="492" y="175"/>
                    <a:pt x="485" y="175"/>
                    <a:pt x="478" y="175"/>
                  </a:cubicBezTo>
                  <a:cubicBezTo>
                    <a:pt x="478" y="173"/>
                    <a:pt x="478" y="172"/>
                    <a:pt x="477" y="171"/>
                  </a:cubicBezTo>
                  <a:cubicBezTo>
                    <a:pt x="477" y="171"/>
                    <a:pt x="475" y="172"/>
                    <a:pt x="473" y="172"/>
                  </a:cubicBezTo>
                  <a:cubicBezTo>
                    <a:pt x="467" y="172"/>
                    <a:pt x="467" y="172"/>
                    <a:pt x="467" y="172"/>
                  </a:cubicBezTo>
                  <a:cubicBezTo>
                    <a:pt x="470" y="172"/>
                    <a:pt x="470" y="170"/>
                    <a:pt x="472" y="169"/>
                  </a:cubicBezTo>
                  <a:cubicBezTo>
                    <a:pt x="472" y="169"/>
                    <a:pt x="473" y="168"/>
                    <a:pt x="475" y="168"/>
                  </a:cubicBezTo>
                  <a:cubicBezTo>
                    <a:pt x="475" y="168"/>
                    <a:pt x="476" y="168"/>
                    <a:pt x="476" y="168"/>
                  </a:cubicBezTo>
                  <a:cubicBezTo>
                    <a:pt x="476" y="168"/>
                    <a:pt x="477" y="168"/>
                    <a:pt x="477" y="168"/>
                  </a:cubicBezTo>
                  <a:cubicBezTo>
                    <a:pt x="478" y="167"/>
                    <a:pt x="478" y="167"/>
                    <a:pt x="478" y="167"/>
                  </a:cubicBezTo>
                  <a:cubicBezTo>
                    <a:pt x="478" y="166"/>
                    <a:pt x="478" y="166"/>
                    <a:pt x="478" y="166"/>
                  </a:cubicBezTo>
                  <a:cubicBezTo>
                    <a:pt x="478" y="166"/>
                    <a:pt x="478" y="166"/>
                    <a:pt x="477" y="166"/>
                  </a:cubicBezTo>
                  <a:cubicBezTo>
                    <a:pt x="477" y="166"/>
                    <a:pt x="477" y="166"/>
                    <a:pt x="477" y="166"/>
                  </a:cubicBezTo>
                  <a:cubicBezTo>
                    <a:pt x="476" y="166"/>
                    <a:pt x="475" y="166"/>
                    <a:pt x="474" y="166"/>
                  </a:cubicBezTo>
                  <a:cubicBezTo>
                    <a:pt x="470" y="166"/>
                    <a:pt x="466" y="166"/>
                    <a:pt x="463" y="166"/>
                  </a:cubicBezTo>
                  <a:cubicBezTo>
                    <a:pt x="459" y="170"/>
                    <a:pt x="459" y="170"/>
                    <a:pt x="459" y="170"/>
                  </a:cubicBezTo>
                  <a:cubicBezTo>
                    <a:pt x="460" y="167"/>
                    <a:pt x="446" y="166"/>
                    <a:pt x="457" y="163"/>
                  </a:cubicBezTo>
                  <a:cubicBezTo>
                    <a:pt x="462" y="163"/>
                    <a:pt x="468" y="162"/>
                    <a:pt x="474" y="161"/>
                  </a:cubicBezTo>
                  <a:cubicBezTo>
                    <a:pt x="469" y="158"/>
                    <a:pt x="469" y="158"/>
                    <a:pt x="469" y="158"/>
                  </a:cubicBezTo>
                  <a:cubicBezTo>
                    <a:pt x="477" y="158"/>
                    <a:pt x="477" y="158"/>
                    <a:pt x="477" y="158"/>
                  </a:cubicBezTo>
                  <a:cubicBezTo>
                    <a:pt x="478" y="158"/>
                    <a:pt x="478" y="158"/>
                    <a:pt x="478" y="158"/>
                  </a:cubicBezTo>
                  <a:cubicBezTo>
                    <a:pt x="478" y="158"/>
                    <a:pt x="478" y="158"/>
                    <a:pt x="478" y="158"/>
                  </a:cubicBezTo>
                  <a:cubicBezTo>
                    <a:pt x="479" y="158"/>
                    <a:pt x="479" y="158"/>
                    <a:pt x="479" y="158"/>
                  </a:cubicBezTo>
                  <a:cubicBezTo>
                    <a:pt x="479" y="158"/>
                    <a:pt x="479" y="158"/>
                    <a:pt x="479" y="158"/>
                  </a:cubicBezTo>
                  <a:cubicBezTo>
                    <a:pt x="479" y="158"/>
                    <a:pt x="479" y="158"/>
                    <a:pt x="479" y="158"/>
                  </a:cubicBezTo>
                  <a:cubicBezTo>
                    <a:pt x="479" y="158"/>
                    <a:pt x="479" y="158"/>
                    <a:pt x="479" y="158"/>
                  </a:cubicBezTo>
                  <a:cubicBezTo>
                    <a:pt x="479" y="158"/>
                    <a:pt x="479" y="158"/>
                    <a:pt x="479" y="158"/>
                  </a:cubicBezTo>
                  <a:cubicBezTo>
                    <a:pt x="479" y="158"/>
                    <a:pt x="479" y="159"/>
                    <a:pt x="479" y="159"/>
                  </a:cubicBezTo>
                  <a:cubicBezTo>
                    <a:pt x="479" y="160"/>
                    <a:pt x="479" y="160"/>
                    <a:pt x="479" y="160"/>
                  </a:cubicBezTo>
                  <a:cubicBezTo>
                    <a:pt x="479" y="160"/>
                    <a:pt x="479" y="160"/>
                    <a:pt x="479" y="160"/>
                  </a:cubicBezTo>
                  <a:cubicBezTo>
                    <a:pt x="479" y="160"/>
                    <a:pt x="479" y="160"/>
                    <a:pt x="479" y="160"/>
                  </a:cubicBezTo>
                  <a:cubicBezTo>
                    <a:pt x="480" y="159"/>
                    <a:pt x="481" y="159"/>
                    <a:pt x="481" y="159"/>
                  </a:cubicBezTo>
                  <a:cubicBezTo>
                    <a:pt x="482" y="159"/>
                    <a:pt x="483" y="160"/>
                    <a:pt x="484" y="160"/>
                  </a:cubicBezTo>
                  <a:cubicBezTo>
                    <a:pt x="485" y="160"/>
                    <a:pt x="486" y="161"/>
                    <a:pt x="487" y="162"/>
                  </a:cubicBezTo>
                  <a:cubicBezTo>
                    <a:pt x="488" y="164"/>
                    <a:pt x="489" y="166"/>
                    <a:pt x="497" y="162"/>
                  </a:cubicBezTo>
                  <a:cubicBezTo>
                    <a:pt x="502" y="156"/>
                    <a:pt x="508" y="155"/>
                    <a:pt x="520" y="153"/>
                  </a:cubicBezTo>
                  <a:cubicBezTo>
                    <a:pt x="512" y="156"/>
                    <a:pt x="520" y="157"/>
                    <a:pt x="517" y="161"/>
                  </a:cubicBezTo>
                  <a:cubicBezTo>
                    <a:pt x="526" y="161"/>
                    <a:pt x="529" y="156"/>
                    <a:pt x="533" y="153"/>
                  </a:cubicBezTo>
                  <a:cubicBezTo>
                    <a:pt x="536" y="155"/>
                    <a:pt x="538" y="157"/>
                    <a:pt x="530" y="158"/>
                  </a:cubicBezTo>
                  <a:cubicBezTo>
                    <a:pt x="530" y="164"/>
                    <a:pt x="540" y="155"/>
                    <a:pt x="542" y="160"/>
                  </a:cubicBezTo>
                  <a:cubicBezTo>
                    <a:pt x="556" y="156"/>
                    <a:pt x="560" y="150"/>
                    <a:pt x="565" y="144"/>
                  </a:cubicBezTo>
                  <a:cubicBezTo>
                    <a:pt x="570" y="138"/>
                    <a:pt x="576" y="133"/>
                    <a:pt x="594" y="131"/>
                  </a:cubicBezTo>
                  <a:cubicBezTo>
                    <a:pt x="593" y="134"/>
                    <a:pt x="593" y="134"/>
                    <a:pt x="593" y="134"/>
                  </a:cubicBezTo>
                  <a:cubicBezTo>
                    <a:pt x="614" y="124"/>
                    <a:pt x="627" y="122"/>
                    <a:pt x="647" y="113"/>
                  </a:cubicBezTo>
                  <a:cubicBezTo>
                    <a:pt x="666" y="113"/>
                    <a:pt x="666" y="113"/>
                    <a:pt x="666" y="113"/>
                  </a:cubicBezTo>
                  <a:cubicBezTo>
                    <a:pt x="662" y="115"/>
                    <a:pt x="654" y="123"/>
                    <a:pt x="659" y="124"/>
                  </a:cubicBezTo>
                  <a:cubicBezTo>
                    <a:pt x="649" y="121"/>
                    <a:pt x="642" y="126"/>
                    <a:pt x="632" y="126"/>
                  </a:cubicBezTo>
                  <a:cubicBezTo>
                    <a:pt x="632" y="128"/>
                    <a:pt x="636" y="127"/>
                    <a:pt x="637" y="128"/>
                  </a:cubicBezTo>
                  <a:cubicBezTo>
                    <a:pt x="632" y="130"/>
                    <a:pt x="629" y="128"/>
                    <a:pt x="623" y="131"/>
                  </a:cubicBezTo>
                  <a:cubicBezTo>
                    <a:pt x="623" y="132"/>
                    <a:pt x="631" y="131"/>
                    <a:pt x="626" y="134"/>
                  </a:cubicBezTo>
                  <a:cubicBezTo>
                    <a:pt x="616" y="133"/>
                    <a:pt x="616" y="133"/>
                    <a:pt x="616" y="133"/>
                  </a:cubicBezTo>
                  <a:cubicBezTo>
                    <a:pt x="604" y="139"/>
                    <a:pt x="613" y="144"/>
                    <a:pt x="598" y="147"/>
                  </a:cubicBezTo>
                  <a:cubicBezTo>
                    <a:pt x="600" y="143"/>
                    <a:pt x="603" y="137"/>
                    <a:pt x="609" y="134"/>
                  </a:cubicBezTo>
                  <a:cubicBezTo>
                    <a:pt x="602" y="136"/>
                    <a:pt x="616" y="129"/>
                    <a:pt x="610" y="129"/>
                  </a:cubicBezTo>
                  <a:cubicBezTo>
                    <a:pt x="602" y="137"/>
                    <a:pt x="597" y="135"/>
                    <a:pt x="586" y="142"/>
                  </a:cubicBezTo>
                  <a:cubicBezTo>
                    <a:pt x="587" y="141"/>
                    <a:pt x="587" y="140"/>
                    <a:pt x="590" y="139"/>
                  </a:cubicBezTo>
                  <a:cubicBezTo>
                    <a:pt x="572" y="142"/>
                    <a:pt x="572" y="142"/>
                    <a:pt x="572" y="142"/>
                  </a:cubicBezTo>
                  <a:cubicBezTo>
                    <a:pt x="577" y="144"/>
                    <a:pt x="559" y="150"/>
                    <a:pt x="562" y="154"/>
                  </a:cubicBezTo>
                  <a:cubicBezTo>
                    <a:pt x="580" y="150"/>
                    <a:pt x="574" y="149"/>
                    <a:pt x="596" y="144"/>
                  </a:cubicBezTo>
                  <a:cubicBezTo>
                    <a:pt x="590" y="147"/>
                    <a:pt x="584" y="154"/>
                    <a:pt x="582" y="159"/>
                  </a:cubicBezTo>
                  <a:cubicBezTo>
                    <a:pt x="582" y="159"/>
                    <a:pt x="581" y="159"/>
                    <a:pt x="581" y="159"/>
                  </a:cubicBezTo>
                  <a:cubicBezTo>
                    <a:pt x="579" y="164"/>
                    <a:pt x="582" y="164"/>
                    <a:pt x="585" y="171"/>
                  </a:cubicBezTo>
                  <a:cubicBezTo>
                    <a:pt x="593" y="163"/>
                    <a:pt x="601" y="165"/>
                    <a:pt x="611" y="158"/>
                  </a:cubicBezTo>
                  <a:cubicBezTo>
                    <a:pt x="612" y="153"/>
                    <a:pt x="603" y="155"/>
                    <a:pt x="597" y="158"/>
                  </a:cubicBezTo>
                  <a:cubicBezTo>
                    <a:pt x="607" y="152"/>
                    <a:pt x="607" y="152"/>
                    <a:pt x="607" y="152"/>
                  </a:cubicBezTo>
                  <a:cubicBezTo>
                    <a:pt x="605" y="155"/>
                    <a:pt x="605" y="155"/>
                    <a:pt x="605" y="155"/>
                  </a:cubicBezTo>
                  <a:cubicBezTo>
                    <a:pt x="632" y="147"/>
                    <a:pt x="632" y="147"/>
                    <a:pt x="632" y="147"/>
                  </a:cubicBezTo>
                  <a:cubicBezTo>
                    <a:pt x="627" y="149"/>
                    <a:pt x="626" y="152"/>
                    <a:pt x="624" y="154"/>
                  </a:cubicBezTo>
                  <a:cubicBezTo>
                    <a:pt x="628" y="153"/>
                    <a:pt x="631" y="153"/>
                    <a:pt x="635" y="153"/>
                  </a:cubicBezTo>
                  <a:cubicBezTo>
                    <a:pt x="633" y="150"/>
                    <a:pt x="633" y="147"/>
                    <a:pt x="636" y="146"/>
                  </a:cubicBezTo>
                  <a:cubicBezTo>
                    <a:pt x="653" y="141"/>
                    <a:pt x="664" y="141"/>
                    <a:pt x="672" y="143"/>
                  </a:cubicBezTo>
                  <a:cubicBezTo>
                    <a:pt x="674" y="142"/>
                    <a:pt x="674" y="142"/>
                    <a:pt x="674" y="142"/>
                  </a:cubicBezTo>
                  <a:cubicBezTo>
                    <a:pt x="670" y="139"/>
                    <a:pt x="684" y="131"/>
                    <a:pt x="688" y="125"/>
                  </a:cubicBezTo>
                  <a:cubicBezTo>
                    <a:pt x="689" y="129"/>
                    <a:pt x="698" y="125"/>
                    <a:pt x="704" y="126"/>
                  </a:cubicBezTo>
                  <a:cubicBezTo>
                    <a:pt x="705" y="120"/>
                    <a:pt x="700" y="115"/>
                    <a:pt x="692" y="113"/>
                  </a:cubicBezTo>
                  <a:cubicBezTo>
                    <a:pt x="681" y="121"/>
                    <a:pt x="687" y="119"/>
                    <a:pt x="683" y="127"/>
                  </a:cubicBezTo>
                  <a:cubicBezTo>
                    <a:pt x="677" y="130"/>
                    <a:pt x="671" y="134"/>
                    <a:pt x="665" y="137"/>
                  </a:cubicBezTo>
                  <a:cubicBezTo>
                    <a:pt x="668" y="132"/>
                    <a:pt x="668" y="132"/>
                    <a:pt x="668" y="132"/>
                  </a:cubicBezTo>
                  <a:cubicBezTo>
                    <a:pt x="658" y="134"/>
                    <a:pt x="651" y="141"/>
                    <a:pt x="650" y="136"/>
                  </a:cubicBezTo>
                  <a:cubicBezTo>
                    <a:pt x="654" y="132"/>
                    <a:pt x="663" y="131"/>
                    <a:pt x="667" y="126"/>
                  </a:cubicBezTo>
                  <a:cubicBezTo>
                    <a:pt x="660" y="126"/>
                    <a:pt x="660" y="126"/>
                    <a:pt x="660" y="126"/>
                  </a:cubicBezTo>
                  <a:cubicBezTo>
                    <a:pt x="669" y="118"/>
                    <a:pt x="667" y="129"/>
                    <a:pt x="679" y="121"/>
                  </a:cubicBezTo>
                  <a:cubicBezTo>
                    <a:pt x="673" y="119"/>
                    <a:pt x="681" y="121"/>
                    <a:pt x="686" y="116"/>
                  </a:cubicBezTo>
                  <a:cubicBezTo>
                    <a:pt x="680" y="115"/>
                    <a:pt x="662" y="125"/>
                    <a:pt x="664" y="117"/>
                  </a:cubicBezTo>
                  <a:cubicBezTo>
                    <a:pt x="670" y="111"/>
                    <a:pt x="690" y="117"/>
                    <a:pt x="698" y="107"/>
                  </a:cubicBezTo>
                  <a:cubicBezTo>
                    <a:pt x="698" y="108"/>
                    <a:pt x="698" y="108"/>
                    <a:pt x="698" y="108"/>
                  </a:cubicBezTo>
                  <a:cubicBezTo>
                    <a:pt x="712" y="105"/>
                    <a:pt x="717" y="100"/>
                    <a:pt x="722" y="96"/>
                  </a:cubicBezTo>
                  <a:cubicBezTo>
                    <a:pt x="729" y="97"/>
                    <a:pt x="737" y="92"/>
                    <a:pt x="745" y="90"/>
                  </a:cubicBezTo>
                  <a:cubicBezTo>
                    <a:pt x="745" y="92"/>
                    <a:pt x="745" y="92"/>
                    <a:pt x="745" y="92"/>
                  </a:cubicBezTo>
                  <a:cubicBezTo>
                    <a:pt x="749" y="91"/>
                    <a:pt x="752" y="90"/>
                    <a:pt x="756" y="90"/>
                  </a:cubicBezTo>
                  <a:cubicBezTo>
                    <a:pt x="751" y="94"/>
                    <a:pt x="743" y="91"/>
                    <a:pt x="734" y="94"/>
                  </a:cubicBezTo>
                  <a:cubicBezTo>
                    <a:pt x="736" y="97"/>
                    <a:pt x="736" y="97"/>
                    <a:pt x="736" y="97"/>
                  </a:cubicBezTo>
                  <a:cubicBezTo>
                    <a:pt x="725" y="95"/>
                    <a:pt x="720" y="103"/>
                    <a:pt x="714" y="109"/>
                  </a:cubicBezTo>
                  <a:cubicBezTo>
                    <a:pt x="718" y="106"/>
                    <a:pt x="726" y="104"/>
                    <a:pt x="733" y="102"/>
                  </a:cubicBezTo>
                  <a:cubicBezTo>
                    <a:pt x="740" y="100"/>
                    <a:pt x="746" y="99"/>
                    <a:pt x="746" y="95"/>
                  </a:cubicBezTo>
                  <a:cubicBezTo>
                    <a:pt x="754" y="97"/>
                    <a:pt x="754" y="97"/>
                    <a:pt x="754" y="97"/>
                  </a:cubicBezTo>
                  <a:cubicBezTo>
                    <a:pt x="758" y="95"/>
                    <a:pt x="758" y="95"/>
                    <a:pt x="758" y="95"/>
                  </a:cubicBezTo>
                  <a:cubicBezTo>
                    <a:pt x="764" y="98"/>
                    <a:pt x="758" y="103"/>
                    <a:pt x="748" y="105"/>
                  </a:cubicBezTo>
                  <a:cubicBezTo>
                    <a:pt x="746" y="105"/>
                    <a:pt x="745" y="104"/>
                    <a:pt x="746" y="104"/>
                  </a:cubicBezTo>
                  <a:cubicBezTo>
                    <a:pt x="741" y="106"/>
                    <a:pt x="738" y="110"/>
                    <a:pt x="727" y="111"/>
                  </a:cubicBezTo>
                  <a:cubicBezTo>
                    <a:pt x="732" y="108"/>
                    <a:pt x="732" y="108"/>
                    <a:pt x="732" y="108"/>
                  </a:cubicBezTo>
                  <a:cubicBezTo>
                    <a:pt x="718" y="111"/>
                    <a:pt x="707" y="116"/>
                    <a:pt x="703" y="121"/>
                  </a:cubicBezTo>
                  <a:cubicBezTo>
                    <a:pt x="722" y="117"/>
                    <a:pt x="741" y="113"/>
                    <a:pt x="761" y="110"/>
                  </a:cubicBezTo>
                  <a:cubicBezTo>
                    <a:pt x="766" y="101"/>
                    <a:pt x="773" y="95"/>
                    <a:pt x="776" y="87"/>
                  </a:cubicBezTo>
                  <a:cubicBezTo>
                    <a:pt x="783" y="85"/>
                    <a:pt x="793" y="85"/>
                    <a:pt x="801" y="85"/>
                  </a:cubicBezTo>
                  <a:cubicBezTo>
                    <a:pt x="810" y="86"/>
                    <a:pt x="818" y="87"/>
                    <a:pt x="824" y="90"/>
                  </a:cubicBezTo>
                  <a:cubicBezTo>
                    <a:pt x="823" y="91"/>
                    <a:pt x="823" y="91"/>
                    <a:pt x="823" y="91"/>
                  </a:cubicBezTo>
                  <a:cubicBezTo>
                    <a:pt x="828" y="93"/>
                    <a:pt x="834" y="93"/>
                    <a:pt x="838" y="93"/>
                  </a:cubicBezTo>
                  <a:cubicBezTo>
                    <a:pt x="844" y="96"/>
                    <a:pt x="833" y="97"/>
                    <a:pt x="837" y="99"/>
                  </a:cubicBezTo>
                  <a:cubicBezTo>
                    <a:pt x="844" y="99"/>
                    <a:pt x="850" y="99"/>
                    <a:pt x="856" y="100"/>
                  </a:cubicBezTo>
                  <a:cubicBezTo>
                    <a:pt x="854" y="103"/>
                    <a:pt x="839" y="100"/>
                    <a:pt x="831" y="99"/>
                  </a:cubicBezTo>
                  <a:cubicBezTo>
                    <a:pt x="833" y="99"/>
                    <a:pt x="836" y="99"/>
                    <a:pt x="835" y="98"/>
                  </a:cubicBezTo>
                  <a:cubicBezTo>
                    <a:pt x="831" y="96"/>
                    <a:pt x="824" y="96"/>
                    <a:pt x="818" y="96"/>
                  </a:cubicBezTo>
                  <a:cubicBezTo>
                    <a:pt x="812" y="96"/>
                    <a:pt x="806" y="96"/>
                    <a:pt x="805" y="93"/>
                  </a:cubicBezTo>
                  <a:cubicBezTo>
                    <a:pt x="800" y="94"/>
                    <a:pt x="815" y="90"/>
                    <a:pt x="798" y="89"/>
                  </a:cubicBezTo>
                  <a:cubicBezTo>
                    <a:pt x="787" y="86"/>
                    <a:pt x="783" y="91"/>
                    <a:pt x="782" y="93"/>
                  </a:cubicBezTo>
                  <a:cubicBezTo>
                    <a:pt x="782" y="94"/>
                    <a:pt x="787" y="94"/>
                    <a:pt x="790" y="95"/>
                  </a:cubicBezTo>
                  <a:cubicBezTo>
                    <a:pt x="794" y="96"/>
                    <a:pt x="796" y="97"/>
                    <a:pt x="793" y="98"/>
                  </a:cubicBezTo>
                  <a:cubicBezTo>
                    <a:pt x="802" y="98"/>
                    <a:pt x="805" y="96"/>
                    <a:pt x="815" y="99"/>
                  </a:cubicBezTo>
                  <a:cubicBezTo>
                    <a:pt x="807" y="98"/>
                    <a:pt x="796" y="102"/>
                    <a:pt x="792" y="98"/>
                  </a:cubicBezTo>
                  <a:cubicBezTo>
                    <a:pt x="784" y="100"/>
                    <a:pt x="780" y="104"/>
                    <a:pt x="780" y="107"/>
                  </a:cubicBezTo>
                  <a:cubicBezTo>
                    <a:pt x="780" y="110"/>
                    <a:pt x="782" y="113"/>
                    <a:pt x="786" y="113"/>
                  </a:cubicBezTo>
                  <a:cubicBezTo>
                    <a:pt x="785" y="111"/>
                    <a:pt x="792" y="110"/>
                    <a:pt x="797" y="109"/>
                  </a:cubicBezTo>
                  <a:cubicBezTo>
                    <a:pt x="801" y="109"/>
                    <a:pt x="804" y="108"/>
                    <a:pt x="794" y="105"/>
                  </a:cubicBezTo>
                  <a:cubicBezTo>
                    <a:pt x="799" y="103"/>
                    <a:pt x="805" y="103"/>
                    <a:pt x="812" y="103"/>
                  </a:cubicBezTo>
                  <a:cubicBezTo>
                    <a:pt x="819" y="103"/>
                    <a:pt x="826" y="103"/>
                    <a:pt x="832" y="103"/>
                  </a:cubicBezTo>
                  <a:cubicBezTo>
                    <a:pt x="831" y="103"/>
                    <a:pt x="831" y="103"/>
                    <a:pt x="831" y="103"/>
                  </a:cubicBezTo>
                  <a:cubicBezTo>
                    <a:pt x="836" y="104"/>
                    <a:pt x="840" y="105"/>
                    <a:pt x="845" y="105"/>
                  </a:cubicBezTo>
                  <a:cubicBezTo>
                    <a:pt x="843" y="106"/>
                    <a:pt x="838" y="106"/>
                    <a:pt x="838" y="108"/>
                  </a:cubicBezTo>
                  <a:cubicBezTo>
                    <a:pt x="845" y="107"/>
                    <a:pt x="851" y="107"/>
                    <a:pt x="858" y="107"/>
                  </a:cubicBezTo>
                  <a:cubicBezTo>
                    <a:pt x="846" y="108"/>
                    <a:pt x="864" y="111"/>
                    <a:pt x="868" y="114"/>
                  </a:cubicBezTo>
                  <a:cubicBezTo>
                    <a:pt x="870" y="111"/>
                    <a:pt x="878" y="111"/>
                    <a:pt x="872" y="107"/>
                  </a:cubicBezTo>
                  <a:cubicBezTo>
                    <a:pt x="865" y="103"/>
                    <a:pt x="867" y="108"/>
                    <a:pt x="860" y="106"/>
                  </a:cubicBezTo>
                  <a:cubicBezTo>
                    <a:pt x="871" y="104"/>
                    <a:pt x="871" y="104"/>
                    <a:pt x="871" y="104"/>
                  </a:cubicBezTo>
                  <a:cubicBezTo>
                    <a:pt x="872" y="105"/>
                    <a:pt x="872" y="105"/>
                    <a:pt x="872" y="105"/>
                  </a:cubicBezTo>
                  <a:cubicBezTo>
                    <a:pt x="879" y="102"/>
                    <a:pt x="879" y="102"/>
                    <a:pt x="879" y="102"/>
                  </a:cubicBezTo>
                  <a:cubicBezTo>
                    <a:pt x="892" y="107"/>
                    <a:pt x="870" y="110"/>
                    <a:pt x="888" y="111"/>
                  </a:cubicBezTo>
                  <a:cubicBezTo>
                    <a:pt x="888" y="105"/>
                    <a:pt x="888" y="105"/>
                    <a:pt x="888" y="105"/>
                  </a:cubicBezTo>
                  <a:cubicBezTo>
                    <a:pt x="907" y="112"/>
                    <a:pt x="928" y="126"/>
                    <a:pt x="942" y="129"/>
                  </a:cubicBezTo>
                  <a:cubicBezTo>
                    <a:pt x="937" y="130"/>
                    <a:pt x="934" y="135"/>
                    <a:pt x="938" y="139"/>
                  </a:cubicBezTo>
                  <a:cubicBezTo>
                    <a:pt x="933" y="136"/>
                    <a:pt x="921" y="133"/>
                    <a:pt x="913" y="130"/>
                  </a:cubicBezTo>
                  <a:cubicBezTo>
                    <a:pt x="912" y="129"/>
                    <a:pt x="926" y="127"/>
                    <a:pt x="934" y="132"/>
                  </a:cubicBezTo>
                  <a:cubicBezTo>
                    <a:pt x="933" y="121"/>
                    <a:pt x="910" y="129"/>
                    <a:pt x="912" y="120"/>
                  </a:cubicBezTo>
                  <a:cubicBezTo>
                    <a:pt x="901" y="114"/>
                    <a:pt x="896" y="115"/>
                    <a:pt x="892" y="116"/>
                  </a:cubicBezTo>
                  <a:cubicBezTo>
                    <a:pt x="887" y="117"/>
                    <a:pt x="884" y="117"/>
                    <a:pt x="874" y="112"/>
                  </a:cubicBezTo>
                  <a:cubicBezTo>
                    <a:pt x="873" y="116"/>
                    <a:pt x="868" y="112"/>
                    <a:pt x="866" y="115"/>
                  </a:cubicBezTo>
                  <a:cubicBezTo>
                    <a:pt x="870" y="123"/>
                    <a:pt x="893" y="123"/>
                    <a:pt x="904" y="129"/>
                  </a:cubicBezTo>
                  <a:cubicBezTo>
                    <a:pt x="903" y="129"/>
                    <a:pt x="900" y="129"/>
                    <a:pt x="899" y="130"/>
                  </a:cubicBezTo>
                  <a:cubicBezTo>
                    <a:pt x="908" y="134"/>
                    <a:pt x="912" y="134"/>
                    <a:pt x="918" y="135"/>
                  </a:cubicBezTo>
                  <a:cubicBezTo>
                    <a:pt x="918" y="134"/>
                    <a:pt x="918" y="134"/>
                    <a:pt x="918" y="134"/>
                  </a:cubicBezTo>
                  <a:cubicBezTo>
                    <a:pt x="930" y="134"/>
                    <a:pt x="923" y="139"/>
                    <a:pt x="929" y="143"/>
                  </a:cubicBezTo>
                  <a:cubicBezTo>
                    <a:pt x="931" y="144"/>
                    <a:pt x="939" y="148"/>
                    <a:pt x="939" y="145"/>
                  </a:cubicBezTo>
                  <a:cubicBezTo>
                    <a:pt x="948" y="152"/>
                    <a:pt x="948" y="152"/>
                    <a:pt x="948" y="152"/>
                  </a:cubicBezTo>
                  <a:cubicBezTo>
                    <a:pt x="950" y="148"/>
                    <a:pt x="950" y="148"/>
                    <a:pt x="950" y="148"/>
                  </a:cubicBezTo>
                  <a:cubicBezTo>
                    <a:pt x="956" y="150"/>
                    <a:pt x="956" y="153"/>
                    <a:pt x="963" y="153"/>
                  </a:cubicBezTo>
                  <a:cubicBezTo>
                    <a:pt x="964" y="149"/>
                    <a:pt x="964" y="149"/>
                    <a:pt x="964" y="149"/>
                  </a:cubicBezTo>
                  <a:cubicBezTo>
                    <a:pt x="950" y="142"/>
                    <a:pt x="950" y="142"/>
                    <a:pt x="950" y="142"/>
                  </a:cubicBezTo>
                  <a:cubicBezTo>
                    <a:pt x="958" y="143"/>
                    <a:pt x="953" y="139"/>
                    <a:pt x="962" y="141"/>
                  </a:cubicBezTo>
                  <a:cubicBezTo>
                    <a:pt x="951" y="142"/>
                    <a:pt x="968" y="146"/>
                    <a:pt x="968" y="150"/>
                  </a:cubicBezTo>
                  <a:cubicBezTo>
                    <a:pt x="975" y="150"/>
                    <a:pt x="975" y="150"/>
                    <a:pt x="975" y="150"/>
                  </a:cubicBezTo>
                  <a:cubicBezTo>
                    <a:pt x="973" y="151"/>
                    <a:pt x="973" y="151"/>
                    <a:pt x="973" y="151"/>
                  </a:cubicBezTo>
                  <a:cubicBezTo>
                    <a:pt x="977" y="155"/>
                    <a:pt x="979" y="151"/>
                    <a:pt x="985" y="154"/>
                  </a:cubicBezTo>
                  <a:cubicBezTo>
                    <a:pt x="979" y="149"/>
                    <a:pt x="975" y="145"/>
                    <a:pt x="966" y="144"/>
                  </a:cubicBezTo>
                  <a:cubicBezTo>
                    <a:pt x="973" y="145"/>
                    <a:pt x="986" y="147"/>
                    <a:pt x="989" y="148"/>
                  </a:cubicBezTo>
                  <a:cubicBezTo>
                    <a:pt x="996" y="149"/>
                    <a:pt x="1000" y="154"/>
                    <a:pt x="1006" y="157"/>
                  </a:cubicBezTo>
                  <a:cubicBezTo>
                    <a:pt x="993" y="154"/>
                    <a:pt x="1005" y="170"/>
                    <a:pt x="983" y="158"/>
                  </a:cubicBezTo>
                  <a:cubicBezTo>
                    <a:pt x="983" y="157"/>
                    <a:pt x="985" y="158"/>
                    <a:pt x="986" y="159"/>
                  </a:cubicBezTo>
                  <a:cubicBezTo>
                    <a:pt x="985" y="153"/>
                    <a:pt x="972" y="154"/>
                    <a:pt x="966" y="154"/>
                  </a:cubicBezTo>
                  <a:cubicBezTo>
                    <a:pt x="966" y="157"/>
                    <a:pt x="960" y="156"/>
                    <a:pt x="969" y="161"/>
                  </a:cubicBezTo>
                  <a:cubicBezTo>
                    <a:pt x="967" y="158"/>
                    <a:pt x="979" y="158"/>
                    <a:pt x="987" y="163"/>
                  </a:cubicBezTo>
                  <a:cubicBezTo>
                    <a:pt x="983" y="169"/>
                    <a:pt x="983" y="169"/>
                    <a:pt x="983" y="169"/>
                  </a:cubicBezTo>
                  <a:cubicBezTo>
                    <a:pt x="995" y="174"/>
                    <a:pt x="995" y="174"/>
                    <a:pt x="995" y="174"/>
                  </a:cubicBezTo>
                  <a:cubicBezTo>
                    <a:pt x="994" y="174"/>
                    <a:pt x="994" y="174"/>
                    <a:pt x="994" y="174"/>
                  </a:cubicBezTo>
                  <a:cubicBezTo>
                    <a:pt x="997" y="180"/>
                    <a:pt x="1007" y="179"/>
                    <a:pt x="1015" y="184"/>
                  </a:cubicBezTo>
                  <a:cubicBezTo>
                    <a:pt x="1022" y="185"/>
                    <a:pt x="1045" y="195"/>
                    <a:pt x="1037" y="185"/>
                  </a:cubicBezTo>
                  <a:cubicBezTo>
                    <a:pt x="1043" y="192"/>
                    <a:pt x="1052" y="189"/>
                    <a:pt x="1060" y="192"/>
                  </a:cubicBezTo>
                  <a:cubicBezTo>
                    <a:pt x="1051" y="185"/>
                    <a:pt x="1051" y="185"/>
                    <a:pt x="1051" y="185"/>
                  </a:cubicBezTo>
                  <a:cubicBezTo>
                    <a:pt x="1065" y="185"/>
                    <a:pt x="1060" y="187"/>
                    <a:pt x="1073" y="183"/>
                  </a:cubicBezTo>
                  <a:cubicBezTo>
                    <a:pt x="1073" y="185"/>
                    <a:pt x="1075" y="188"/>
                    <a:pt x="1072" y="189"/>
                  </a:cubicBezTo>
                  <a:cubicBezTo>
                    <a:pt x="1088" y="195"/>
                    <a:pt x="1111" y="205"/>
                    <a:pt x="1122" y="203"/>
                  </a:cubicBezTo>
                  <a:cubicBezTo>
                    <a:pt x="1134" y="206"/>
                    <a:pt x="1133" y="215"/>
                    <a:pt x="1150" y="216"/>
                  </a:cubicBezTo>
                  <a:cubicBezTo>
                    <a:pt x="1154" y="216"/>
                    <a:pt x="1149" y="210"/>
                    <a:pt x="1160" y="215"/>
                  </a:cubicBezTo>
                  <a:cubicBezTo>
                    <a:pt x="1160" y="215"/>
                    <a:pt x="1148" y="216"/>
                    <a:pt x="1160" y="219"/>
                  </a:cubicBezTo>
                  <a:cubicBezTo>
                    <a:pt x="1170" y="217"/>
                    <a:pt x="1180" y="227"/>
                    <a:pt x="1192" y="226"/>
                  </a:cubicBezTo>
                  <a:cubicBezTo>
                    <a:pt x="1197" y="229"/>
                    <a:pt x="1208" y="230"/>
                    <a:pt x="1205" y="234"/>
                  </a:cubicBezTo>
                  <a:cubicBezTo>
                    <a:pt x="1195" y="231"/>
                    <a:pt x="1182" y="229"/>
                    <a:pt x="1179" y="230"/>
                  </a:cubicBezTo>
                  <a:cubicBezTo>
                    <a:pt x="1181" y="228"/>
                    <a:pt x="1173" y="226"/>
                    <a:pt x="1181" y="226"/>
                  </a:cubicBezTo>
                  <a:cubicBezTo>
                    <a:pt x="1167" y="219"/>
                    <a:pt x="1171" y="226"/>
                    <a:pt x="1159" y="221"/>
                  </a:cubicBezTo>
                  <a:cubicBezTo>
                    <a:pt x="1158" y="222"/>
                    <a:pt x="1164" y="227"/>
                    <a:pt x="1167" y="226"/>
                  </a:cubicBezTo>
                  <a:cubicBezTo>
                    <a:pt x="1166" y="231"/>
                    <a:pt x="1141" y="222"/>
                    <a:pt x="1151" y="231"/>
                  </a:cubicBezTo>
                  <a:cubicBezTo>
                    <a:pt x="1165" y="235"/>
                    <a:pt x="1172" y="225"/>
                    <a:pt x="1182" y="234"/>
                  </a:cubicBezTo>
                  <a:cubicBezTo>
                    <a:pt x="1176" y="236"/>
                    <a:pt x="1170" y="231"/>
                    <a:pt x="1162" y="235"/>
                  </a:cubicBezTo>
                  <a:cubicBezTo>
                    <a:pt x="1171" y="240"/>
                    <a:pt x="1171" y="240"/>
                    <a:pt x="1171" y="240"/>
                  </a:cubicBezTo>
                  <a:cubicBezTo>
                    <a:pt x="1179" y="238"/>
                    <a:pt x="1179" y="238"/>
                    <a:pt x="1179" y="238"/>
                  </a:cubicBezTo>
                  <a:cubicBezTo>
                    <a:pt x="1179" y="239"/>
                    <a:pt x="1179" y="239"/>
                    <a:pt x="1179" y="239"/>
                  </a:cubicBezTo>
                  <a:cubicBezTo>
                    <a:pt x="1195" y="248"/>
                    <a:pt x="1196" y="237"/>
                    <a:pt x="1212" y="237"/>
                  </a:cubicBezTo>
                  <a:cubicBezTo>
                    <a:pt x="1204" y="232"/>
                    <a:pt x="1216" y="228"/>
                    <a:pt x="1210" y="225"/>
                  </a:cubicBezTo>
                  <a:cubicBezTo>
                    <a:pt x="1220" y="226"/>
                    <a:pt x="1227" y="228"/>
                    <a:pt x="1226" y="234"/>
                  </a:cubicBezTo>
                  <a:cubicBezTo>
                    <a:pt x="1206" y="235"/>
                    <a:pt x="1224" y="239"/>
                    <a:pt x="1205" y="241"/>
                  </a:cubicBezTo>
                  <a:cubicBezTo>
                    <a:pt x="1208" y="244"/>
                    <a:pt x="1199" y="248"/>
                    <a:pt x="1210" y="251"/>
                  </a:cubicBezTo>
                  <a:cubicBezTo>
                    <a:pt x="1223" y="249"/>
                    <a:pt x="1207" y="246"/>
                    <a:pt x="1220" y="246"/>
                  </a:cubicBezTo>
                  <a:cubicBezTo>
                    <a:pt x="1220" y="247"/>
                    <a:pt x="1221" y="248"/>
                    <a:pt x="1220" y="248"/>
                  </a:cubicBezTo>
                  <a:cubicBezTo>
                    <a:pt x="1227" y="246"/>
                    <a:pt x="1227" y="250"/>
                    <a:pt x="1234" y="248"/>
                  </a:cubicBezTo>
                  <a:cubicBezTo>
                    <a:pt x="1232" y="249"/>
                    <a:pt x="1232" y="249"/>
                    <a:pt x="1232" y="249"/>
                  </a:cubicBezTo>
                  <a:cubicBezTo>
                    <a:pt x="1240" y="254"/>
                    <a:pt x="1242" y="247"/>
                    <a:pt x="1248" y="252"/>
                  </a:cubicBezTo>
                  <a:cubicBezTo>
                    <a:pt x="1246" y="247"/>
                    <a:pt x="1254" y="249"/>
                    <a:pt x="1258" y="247"/>
                  </a:cubicBezTo>
                  <a:cubicBezTo>
                    <a:pt x="1251" y="244"/>
                    <a:pt x="1248" y="238"/>
                    <a:pt x="1234" y="236"/>
                  </a:cubicBezTo>
                  <a:cubicBezTo>
                    <a:pt x="1232" y="239"/>
                    <a:pt x="1233" y="241"/>
                    <a:pt x="1227" y="242"/>
                  </a:cubicBezTo>
                  <a:cubicBezTo>
                    <a:pt x="1236" y="243"/>
                    <a:pt x="1236" y="243"/>
                    <a:pt x="1236" y="243"/>
                  </a:cubicBezTo>
                  <a:cubicBezTo>
                    <a:pt x="1234" y="243"/>
                    <a:pt x="1232" y="244"/>
                    <a:pt x="1230" y="244"/>
                  </a:cubicBezTo>
                  <a:cubicBezTo>
                    <a:pt x="1222" y="241"/>
                    <a:pt x="1222" y="241"/>
                    <a:pt x="1222" y="241"/>
                  </a:cubicBezTo>
                  <a:cubicBezTo>
                    <a:pt x="1233" y="240"/>
                    <a:pt x="1229" y="236"/>
                    <a:pt x="1234" y="234"/>
                  </a:cubicBezTo>
                  <a:cubicBezTo>
                    <a:pt x="1244" y="237"/>
                    <a:pt x="1243" y="234"/>
                    <a:pt x="1249" y="236"/>
                  </a:cubicBezTo>
                  <a:cubicBezTo>
                    <a:pt x="1247" y="241"/>
                    <a:pt x="1267" y="247"/>
                    <a:pt x="1279" y="251"/>
                  </a:cubicBezTo>
                  <a:cubicBezTo>
                    <a:pt x="1277" y="250"/>
                    <a:pt x="1275" y="250"/>
                    <a:pt x="1273" y="250"/>
                  </a:cubicBezTo>
                  <a:cubicBezTo>
                    <a:pt x="1264" y="252"/>
                    <a:pt x="1279" y="255"/>
                    <a:pt x="1279" y="256"/>
                  </a:cubicBezTo>
                  <a:cubicBezTo>
                    <a:pt x="1286" y="254"/>
                    <a:pt x="1286" y="254"/>
                    <a:pt x="1286" y="254"/>
                  </a:cubicBezTo>
                  <a:cubicBezTo>
                    <a:pt x="1284" y="254"/>
                    <a:pt x="1283" y="255"/>
                    <a:pt x="1285" y="256"/>
                  </a:cubicBezTo>
                  <a:cubicBezTo>
                    <a:pt x="1294" y="256"/>
                    <a:pt x="1294" y="251"/>
                    <a:pt x="1302" y="250"/>
                  </a:cubicBezTo>
                  <a:cubicBezTo>
                    <a:pt x="1303" y="253"/>
                    <a:pt x="1295" y="257"/>
                    <a:pt x="1301" y="258"/>
                  </a:cubicBezTo>
                  <a:cubicBezTo>
                    <a:pt x="1302" y="261"/>
                    <a:pt x="1308" y="267"/>
                    <a:pt x="1320" y="265"/>
                  </a:cubicBezTo>
                  <a:cubicBezTo>
                    <a:pt x="1320" y="264"/>
                    <a:pt x="1323" y="263"/>
                    <a:pt x="1327" y="263"/>
                  </a:cubicBezTo>
                  <a:cubicBezTo>
                    <a:pt x="1326" y="263"/>
                    <a:pt x="1326" y="263"/>
                    <a:pt x="1326" y="263"/>
                  </a:cubicBezTo>
                  <a:cubicBezTo>
                    <a:pt x="1333" y="266"/>
                    <a:pt x="1333" y="266"/>
                    <a:pt x="1333" y="266"/>
                  </a:cubicBezTo>
                  <a:cubicBezTo>
                    <a:pt x="1327" y="271"/>
                    <a:pt x="1320" y="264"/>
                    <a:pt x="1313" y="268"/>
                  </a:cubicBezTo>
                  <a:cubicBezTo>
                    <a:pt x="1313" y="273"/>
                    <a:pt x="1313" y="273"/>
                    <a:pt x="1313" y="273"/>
                  </a:cubicBezTo>
                  <a:cubicBezTo>
                    <a:pt x="1308" y="273"/>
                    <a:pt x="1301" y="274"/>
                    <a:pt x="1297" y="276"/>
                  </a:cubicBezTo>
                  <a:cubicBezTo>
                    <a:pt x="1305" y="277"/>
                    <a:pt x="1307" y="276"/>
                    <a:pt x="1316" y="275"/>
                  </a:cubicBezTo>
                  <a:cubicBezTo>
                    <a:pt x="1317" y="278"/>
                    <a:pt x="1311" y="280"/>
                    <a:pt x="1310" y="280"/>
                  </a:cubicBezTo>
                  <a:cubicBezTo>
                    <a:pt x="1311" y="278"/>
                    <a:pt x="1311" y="278"/>
                    <a:pt x="1311" y="278"/>
                  </a:cubicBezTo>
                  <a:cubicBezTo>
                    <a:pt x="1301" y="274"/>
                    <a:pt x="1295" y="282"/>
                    <a:pt x="1282" y="280"/>
                  </a:cubicBezTo>
                  <a:cubicBezTo>
                    <a:pt x="1280" y="280"/>
                    <a:pt x="1281" y="279"/>
                    <a:pt x="1282" y="279"/>
                  </a:cubicBezTo>
                  <a:cubicBezTo>
                    <a:pt x="1270" y="282"/>
                    <a:pt x="1261" y="275"/>
                    <a:pt x="1249" y="279"/>
                  </a:cubicBezTo>
                  <a:cubicBezTo>
                    <a:pt x="1253" y="277"/>
                    <a:pt x="1253" y="277"/>
                    <a:pt x="1253" y="277"/>
                  </a:cubicBezTo>
                  <a:cubicBezTo>
                    <a:pt x="1246" y="278"/>
                    <a:pt x="1231" y="280"/>
                    <a:pt x="1217" y="282"/>
                  </a:cubicBezTo>
                  <a:cubicBezTo>
                    <a:pt x="1216" y="284"/>
                    <a:pt x="1216" y="284"/>
                    <a:pt x="1216" y="284"/>
                  </a:cubicBezTo>
                  <a:cubicBezTo>
                    <a:pt x="1218" y="285"/>
                    <a:pt x="1212" y="284"/>
                    <a:pt x="1210" y="283"/>
                  </a:cubicBezTo>
                  <a:cubicBezTo>
                    <a:pt x="1210" y="283"/>
                    <a:pt x="1210" y="283"/>
                    <a:pt x="1210" y="283"/>
                  </a:cubicBezTo>
                  <a:cubicBezTo>
                    <a:pt x="1202" y="283"/>
                    <a:pt x="1195" y="284"/>
                    <a:pt x="1189" y="284"/>
                  </a:cubicBezTo>
                  <a:cubicBezTo>
                    <a:pt x="1191" y="285"/>
                    <a:pt x="1193" y="286"/>
                    <a:pt x="1196" y="287"/>
                  </a:cubicBezTo>
                  <a:cubicBezTo>
                    <a:pt x="1198" y="286"/>
                    <a:pt x="1211" y="290"/>
                    <a:pt x="1210" y="285"/>
                  </a:cubicBezTo>
                  <a:cubicBezTo>
                    <a:pt x="1215" y="289"/>
                    <a:pt x="1226" y="287"/>
                    <a:pt x="1230" y="289"/>
                  </a:cubicBezTo>
                  <a:cubicBezTo>
                    <a:pt x="1222" y="285"/>
                    <a:pt x="1236" y="286"/>
                    <a:pt x="1238" y="284"/>
                  </a:cubicBezTo>
                  <a:cubicBezTo>
                    <a:pt x="1240" y="287"/>
                    <a:pt x="1250" y="285"/>
                    <a:pt x="1248" y="289"/>
                  </a:cubicBezTo>
                  <a:cubicBezTo>
                    <a:pt x="1249" y="290"/>
                    <a:pt x="1244" y="286"/>
                    <a:pt x="1241" y="288"/>
                  </a:cubicBezTo>
                  <a:cubicBezTo>
                    <a:pt x="1232" y="290"/>
                    <a:pt x="1256" y="293"/>
                    <a:pt x="1245" y="295"/>
                  </a:cubicBezTo>
                  <a:cubicBezTo>
                    <a:pt x="1258" y="294"/>
                    <a:pt x="1276" y="297"/>
                    <a:pt x="1290" y="294"/>
                  </a:cubicBezTo>
                  <a:cubicBezTo>
                    <a:pt x="1283" y="292"/>
                    <a:pt x="1283" y="292"/>
                    <a:pt x="1283" y="292"/>
                  </a:cubicBezTo>
                  <a:cubicBezTo>
                    <a:pt x="1289" y="293"/>
                    <a:pt x="1303" y="293"/>
                    <a:pt x="1304" y="295"/>
                  </a:cubicBezTo>
                  <a:cubicBezTo>
                    <a:pt x="1300" y="295"/>
                    <a:pt x="1294" y="295"/>
                    <a:pt x="1288" y="295"/>
                  </a:cubicBezTo>
                  <a:cubicBezTo>
                    <a:pt x="1288" y="299"/>
                    <a:pt x="1303" y="296"/>
                    <a:pt x="1303" y="298"/>
                  </a:cubicBezTo>
                  <a:cubicBezTo>
                    <a:pt x="1309" y="296"/>
                    <a:pt x="1315" y="294"/>
                    <a:pt x="1320" y="292"/>
                  </a:cubicBezTo>
                  <a:cubicBezTo>
                    <a:pt x="1313" y="291"/>
                    <a:pt x="1313" y="291"/>
                    <a:pt x="1313" y="291"/>
                  </a:cubicBezTo>
                  <a:cubicBezTo>
                    <a:pt x="1318" y="289"/>
                    <a:pt x="1333" y="292"/>
                    <a:pt x="1345" y="292"/>
                  </a:cubicBezTo>
                  <a:cubicBezTo>
                    <a:pt x="1338" y="298"/>
                    <a:pt x="1327" y="293"/>
                    <a:pt x="1315" y="295"/>
                  </a:cubicBezTo>
                  <a:cubicBezTo>
                    <a:pt x="1306" y="297"/>
                    <a:pt x="1321" y="301"/>
                    <a:pt x="1312" y="302"/>
                  </a:cubicBezTo>
                  <a:cubicBezTo>
                    <a:pt x="1314" y="303"/>
                    <a:pt x="1320" y="303"/>
                    <a:pt x="1323" y="302"/>
                  </a:cubicBezTo>
                  <a:cubicBezTo>
                    <a:pt x="1326" y="303"/>
                    <a:pt x="1326" y="303"/>
                    <a:pt x="1326" y="303"/>
                  </a:cubicBezTo>
                  <a:cubicBezTo>
                    <a:pt x="1318" y="308"/>
                    <a:pt x="1301" y="307"/>
                    <a:pt x="1290" y="310"/>
                  </a:cubicBezTo>
                  <a:cubicBezTo>
                    <a:pt x="1291" y="310"/>
                    <a:pt x="1292" y="309"/>
                    <a:pt x="1292" y="309"/>
                  </a:cubicBezTo>
                  <a:cubicBezTo>
                    <a:pt x="1283" y="306"/>
                    <a:pt x="1274" y="306"/>
                    <a:pt x="1266" y="306"/>
                  </a:cubicBezTo>
                  <a:cubicBezTo>
                    <a:pt x="1270" y="308"/>
                    <a:pt x="1272" y="307"/>
                    <a:pt x="1275" y="307"/>
                  </a:cubicBezTo>
                  <a:cubicBezTo>
                    <a:pt x="1275" y="308"/>
                    <a:pt x="1267" y="308"/>
                    <a:pt x="1263" y="309"/>
                  </a:cubicBezTo>
                  <a:cubicBezTo>
                    <a:pt x="1271" y="312"/>
                    <a:pt x="1265" y="312"/>
                    <a:pt x="1270" y="314"/>
                  </a:cubicBezTo>
                  <a:cubicBezTo>
                    <a:pt x="1264" y="315"/>
                    <a:pt x="1260" y="314"/>
                    <a:pt x="1254" y="313"/>
                  </a:cubicBezTo>
                  <a:cubicBezTo>
                    <a:pt x="1251" y="310"/>
                    <a:pt x="1257" y="310"/>
                    <a:pt x="1256" y="307"/>
                  </a:cubicBezTo>
                  <a:cubicBezTo>
                    <a:pt x="1250" y="308"/>
                    <a:pt x="1248" y="302"/>
                    <a:pt x="1238" y="303"/>
                  </a:cubicBezTo>
                  <a:cubicBezTo>
                    <a:pt x="1250" y="306"/>
                    <a:pt x="1234" y="309"/>
                    <a:pt x="1229" y="310"/>
                  </a:cubicBezTo>
                  <a:cubicBezTo>
                    <a:pt x="1231" y="310"/>
                    <a:pt x="1231" y="310"/>
                    <a:pt x="1231" y="310"/>
                  </a:cubicBezTo>
                  <a:cubicBezTo>
                    <a:pt x="1227" y="312"/>
                    <a:pt x="1223" y="312"/>
                    <a:pt x="1221" y="309"/>
                  </a:cubicBezTo>
                  <a:cubicBezTo>
                    <a:pt x="1226" y="308"/>
                    <a:pt x="1231" y="310"/>
                    <a:pt x="1230" y="307"/>
                  </a:cubicBezTo>
                  <a:cubicBezTo>
                    <a:pt x="1227" y="306"/>
                    <a:pt x="1223" y="306"/>
                    <a:pt x="1219" y="306"/>
                  </a:cubicBezTo>
                  <a:cubicBezTo>
                    <a:pt x="1223" y="305"/>
                    <a:pt x="1223" y="305"/>
                    <a:pt x="1223" y="305"/>
                  </a:cubicBezTo>
                  <a:cubicBezTo>
                    <a:pt x="1218" y="304"/>
                    <a:pt x="1212" y="303"/>
                    <a:pt x="1206" y="302"/>
                  </a:cubicBezTo>
                  <a:cubicBezTo>
                    <a:pt x="1203" y="304"/>
                    <a:pt x="1198" y="307"/>
                    <a:pt x="1195" y="311"/>
                  </a:cubicBezTo>
                  <a:cubicBezTo>
                    <a:pt x="1191" y="308"/>
                    <a:pt x="1185" y="308"/>
                    <a:pt x="1181" y="308"/>
                  </a:cubicBezTo>
                  <a:cubicBezTo>
                    <a:pt x="1183" y="308"/>
                    <a:pt x="1183" y="308"/>
                    <a:pt x="1183" y="308"/>
                  </a:cubicBezTo>
                  <a:cubicBezTo>
                    <a:pt x="1176" y="304"/>
                    <a:pt x="1160" y="302"/>
                    <a:pt x="1158" y="304"/>
                  </a:cubicBezTo>
                  <a:cubicBezTo>
                    <a:pt x="1153" y="301"/>
                    <a:pt x="1198" y="298"/>
                    <a:pt x="1161" y="291"/>
                  </a:cubicBezTo>
                  <a:cubicBezTo>
                    <a:pt x="1147" y="288"/>
                    <a:pt x="1150" y="296"/>
                    <a:pt x="1142" y="297"/>
                  </a:cubicBezTo>
                  <a:cubicBezTo>
                    <a:pt x="1142" y="297"/>
                    <a:pt x="1142" y="296"/>
                    <a:pt x="1142" y="295"/>
                  </a:cubicBezTo>
                  <a:cubicBezTo>
                    <a:pt x="1136" y="293"/>
                    <a:pt x="1134" y="296"/>
                    <a:pt x="1129" y="296"/>
                  </a:cubicBezTo>
                  <a:cubicBezTo>
                    <a:pt x="1132" y="298"/>
                    <a:pt x="1138" y="299"/>
                    <a:pt x="1140" y="299"/>
                  </a:cubicBezTo>
                  <a:cubicBezTo>
                    <a:pt x="1137" y="301"/>
                    <a:pt x="1127" y="295"/>
                    <a:pt x="1122" y="296"/>
                  </a:cubicBezTo>
                  <a:cubicBezTo>
                    <a:pt x="1129" y="293"/>
                    <a:pt x="1111" y="291"/>
                    <a:pt x="1116" y="290"/>
                  </a:cubicBezTo>
                  <a:cubicBezTo>
                    <a:pt x="1105" y="283"/>
                    <a:pt x="1091" y="283"/>
                    <a:pt x="1084" y="284"/>
                  </a:cubicBezTo>
                  <a:cubicBezTo>
                    <a:pt x="1078" y="276"/>
                    <a:pt x="1070" y="280"/>
                    <a:pt x="1058" y="273"/>
                  </a:cubicBezTo>
                  <a:cubicBezTo>
                    <a:pt x="1060" y="274"/>
                    <a:pt x="1064" y="274"/>
                    <a:pt x="1066" y="276"/>
                  </a:cubicBezTo>
                  <a:cubicBezTo>
                    <a:pt x="1075" y="275"/>
                    <a:pt x="1054" y="269"/>
                    <a:pt x="1066" y="270"/>
                  </a:cubicBezTo>
                  <a:cubicBezTo>
                    <a:pt x="1063" y="269"/>
                    <a:pt x="1065" y="272"/>
                    <a:pt x="1068" y="272"/>
                  </a:cubicBezTo>
                  <a:cubicBezTo>
                    <a:pt x="1072" y="273"/>
                    <a:pt x="1077" y="273"/>
                    <a:pt x="1076" y="271"/>
                  </a:cubicBezTo>
                  <a:cubicBezTo>
                    <a:pt x="1067" y="264"/>
                    <a:pt x="1067" y="264"/>
                    <a:pt x="1067" y="264"/>
                  </a:cubicBezTo>
                  <a:cubicBezTo>
                    <a:pt x="1071" y="264"/>
                    <a:pt x="1071" y="264"/>
                    <a:pt x="1071" y="264"/>
                  </a:cubicBezTo>
                  <a:cubicBezTo>
                    <a:pt x="1057" y="254"/>
                    <a:pt x="1057" y="254"/>
                    <a:pt x="1057" y="254"/>
                  </a:cubicBezTo>
                  <a:cubicBezTo>
                    <a:pt x="1056" y="255"/>
                    <a:pt x="1057" y="256"/>
                    <a:pt x="1058" y="257"/>
                  </a:cubicBezTo>
                  <a:cubicBezTo>
                    <a:pt x="1041" y="248"/>
                    <a:pt x="1019" y="243"/>
                    <a:pt x="1004" y="236"/>
                  </a:cubicBezTo>
                  <a:cubicBezTo>
                    <a:pt x="997" y="246"/>
                    <a:pt x="964" y="226"/>
                    <a:pt x="949" y="228"/>
                  </a:cubicBezTo>
                  <a:cubicBezTo>
                    <a:pt x="953" y="226"/>
                    <a:pt x="957" y="221"/>
                    <a:pt x="956" y="218"/>
                  </a:cubicBezTo>
                  <a:cubicBezTo>
                    <a:pt x="959" y="219"/>
                    <a:pt x="966" y="217"/>
                    <a:pt x="972" y="220"/>
                  </a:cubicBezTo>
                  <a:cubicBezTo>
                    <a:pt x="973" y="222"/>
                    <a:pt x="980" y="227"/>
                    <a:pt x="974" y="227"/>
                  </a:cubicBezTo>
                  <a:cubicBezTo>
                    <a:pt x="992" y="233"/>
                    <a:pt x="973" y="222"/>
                    <a:pt x="980" y="220"/>
                  </a:cubicBezTo>
                  <a:cubicBezTo>
                    <a:pt x="960" y="213"/>
                    <a:pt x="946" y="215"/>
                    <a:pt x="933" y="213"/>
                  </a:cubicBezTo>
                  <a:cubicBezTo>
                    <a:pt x="934" y="211"/>
                    <a:pt x="934" y="211"/>
                    <a:pt x="934" y="211"/>
                  </a:cubicBezTo>
                  <a:cubicBezTo>
                    <a:pt x="923" y="210"/>
                    <a:pt x="923" y="210"/>
                    <a:pt x="923" y="210"/>
                  </a:cubicBezTo>
                  <a:cubicBezTo>
                    <a:pt x="931" y="214"/>
                    <a:pt x="928" y="220"/>
                    <a:pt x="919" y="214"/>
                  </a:cubicBezTo>
                  <a:cubicBezTo>
                    <a:pt x="920" y="214"/>
                    <a:pt x="920" y="214"/>
                    <a:pt x="920" y="214"/>
                  </a:cubicBezTo>
                  <a:cubicBezTo>
                    <a:pt x="916" y="209"/>
                    <a:pt x="903" y="208"/>
                    <a:pt x="895" y="205"/>
                  </a:cubicBezTo>
                  <a:cubicBezTo>
                    <a:pt x="888" y="206"/>
                    <a:pt x="888" y="206"/>
                    <a:pt x="888" y="206"/>
                  </a:cubicBezTo>
                  <a:cubicBezTo>
                    <a:pt x="880" y="203"/>
                    <a:pt x="882" y="196"/>
                    <a:pt x="880" y="191"/>
                  </a:cubicBezTo>
                  <a:cubicBezTo>
                    <a:pt x="867" y="186"/>
                    <a:pt x="858" y="189"/>
                    <a:pt x="847" y="190"/>
                  </a:cubicBezTo>
                  <a:cubicBezTo>
                    <a:pt x="844" y="186"/>
                    <a:pt x="825" y="180"/>
                    <a:pt x="836" y="179"/>
                  </a:cubicBezTo>
                  <a:cubicBezTo>
                    <a:pt x="830" y="179"/>
                    <a:pt x="826" y="183"/>
                    <a:pt x="822" y="186"/>
                  </a:cubicBezTo>
                  <a:cubicBezTo>
                    <a:pt x="819" y="188"/>
                    <a:pt x="814" y="189"/>
                    <a:pt x="805" y="183"/>
                  </a:cubicBezTo>
                  <a:cubicBezTo>
                    <a:pt x="807" y="183"/>
                    <a:pt x="809" y="182"/>
                    <a:pt x="811" y="181"/>
                  </a:cubicBezTo>
                  <a:cubicBezTo>
                    <a:pt x="801" y="180"/>
                    <a:pt x="791" y="181"/>
                    <a:pt x="782" y="182"/>
                  </a:cubicBezTo>
                  <a:cubicBezTo>
                    <a:pt x="774" y="184"/>
                    <a:pt x="765" y="186"/>
                    <a:pt x="761" y="185"/>
                  </a:cubicBezTo>
                  <a:cubicBezTo>
                    <a:pt x="763" y="179"/>
                    <a:pt x="757" y="178"/>
                    <a:pt x="749" y="177"/>
                  </a:cubicBezTo>
                  <a:cubicBezTo>
                    <a:pt x="741" y="176"/>
                    <a:pt x="732" y="175"/>
                    <a:pt x="729" y="171"/>
                  </a:cubicBezTo>
                  <a:cubicBezTo>
                    <a:pt x="730" y="173"/>
                    <a:pt x="723" y="176"/>
                    <a:pt x="722" y="177"/>
                  </a:cubicBezTo>
                  <a:cubicBezTo>
                    <a:pt x="720" y="177"/>
                    <a:pt x="717" y="176"/>
                    <a:pt x="715" y="179"/>
                  </a:cubicBezTo>
                  <a:cubicBezTo>
                    <a:pt x="723" y="179"/>
                    <a:pt x="712" y="191"/>
                    <a:pt x="726" y="183"/>
                  </a:cubicBezTo>
                  <a:cubicBezTo>
                    <a:pt x="720" y="191"/>
                    <a:pt x="713" y="199"/>
                    <a:pt x="696" y="204"/>
                  </a:cubicBezTo>
                  <a:cubicBezTo>
                    <a:pt x="695" y="200"/>
                    <a:pt x="695" y="200"/>
                    <a:pt x="695" y="200"/>
                  </a:cubicBezTo>
                  <a:cubicBezTo>
                    <a:pt x="709" y="197"/>
                    <a:pt x="709" y="197"/>
                    <a:pt x="709" y="197"/>
                  </a:cubicBezTo>
                  <a:cubicBezTo>
                    <a:pt x="706" y="195"/>
                    <a:pt x="713" y="193"/>
                    <a:pt x="715" y="191"/>
                  </a:cubicBezTo>
                  <a:cubicBezTo>
                    <a:pt x="703" y="193"/>
                    <a:pt x="703" y="191"/>
                    <a:pt x="703" y="188"/>
                  </a:cubicBezTo>
                  <a:cubicBezTo>
                    <a:pt x="703" y="186"/>
                    <a:pt x="703" y="184"/>
                    <a:pt x="691" y="188"/>
                  </a:cubicBezTo>
                  <a:cubicBezTo>
                    <a:pt x="689" y="192"/>
                    <a:pt x="691" y="190"/>
                    <a:pt x="684" y="193"/>
                  </a:cubicBezTo>
                  <a:cubicBezTo>
                    <a:pt x="687" y="192"/>
                    <a:pt x="687" y="189"/>
                    <a:pt x="682" y="191"/>
                  </a:cubicBezTo>
                  <a:cubicBezTo>
                    <a:pt x="678" y="196"/>
                    <a:pt x="678" y="196"/>
                    <a:pt x="678" y="196"/>
                  </a:cubicBezTo>
                  <a:cubicBezTo>
                    <a:pt x="667" y="192"/>
                    <a:pt x="692" y="186"/>
                    <a:pt x="682" y="184"/>
                  </a:cubicBezTo>
                  <a:cubicBezTo>
                    <a:pt x="691" y="178"/>
                    <a:pt x="707" y="171"/>
                    <a:pt x="703" y="167"/>
                  </a:cubicBezTo>
                  <a:cubicBezTo>
                    <a:pt x="686" y="170"/>
                    <a:pt x="691" y="181"/>
                    <a:pt x="674" y="184"/>
                  </a:cubicBezTo>
                  <a:cubicBezTo>
                    <a:pt x="672" y="183"/>
                    <a:pt x="672" y="183"/>
                    <a:pt x="672" y="183"/>
                  </a:cubicBezTo>
                  <a:cubicBezTo>
                    <a:pt x="666" y="186"/>
                    <a:pt x="667" y="190"/>
                    <a:pt x="664" y="193"/>
                  </a:cubicBezTo>
                  <a:cubicBezTo>
                    <a:pt x="663" y="192"/>
                    <a:pt x="662" y="192"/>
                    <a:pt x="658" y="193"/>
                  </a:cubicBezTo>
                  <a:cubicBezTo>
                    <a:pt x="650" y="201"/>
                    <a:pt x="643" y="204"/>
                    <a:pt x="636" y="213"/>
                  </a:cubicBezTo>
                  <a:cubicBezTo>
                    <a:pt x="659" y="200"/>
                    <a:pt x="658" y="210"/>
                    <a:pt x="682" y="197"/>
                  </a:cubicBezTo>
                  <a:cubicBezTo>
                    <a:pt x="679" y="200"/>
                    <a:pt x="661" y="208"/>
                    <a:pt x="662" y="214"/>
                  </a:cubicBezTo>
                  <a:cubicBezTo>
                    <a:pt x="661" y="210"/>
                    <a:pt x="661" y="210"/>
                    <a:pt x="661" y="210"/>
                  </a:cubicBezTo>
                  <a:cubicBezTo>
                    <a:pt x="654" y="214"/>
                    <a:pt x="646" y="219"/>
                    <a:pt x="636" y="222"/>
                  </a:cubicBezTo>
                  <a:cubicBezTo>
                    <a:pt x="641" y="217"/>
                    <a:pt x="641" y="217"/>
                    <a:pt x="641" y="217"/>
                  </a:cubicBezTo>
                  <a:cubicBezTo>
                    <a:pt x="628" y="225"/>
                    <a:pt x="616" y="219"/>
                    <a:pt x="607" y="229"/>
                  </a:cubicBezTo>
                  <a:cubicBezTo>
                    <a:pt x="611" y="229"/>
                    <a:pt x="614" y="227"/>
                    <a:pt x="617" y="226"/>
                  </a:cubicBezTo>
                  <a:cubicBezTo>
                    <a:pt x="610" y="230"/>
                    <a:pt x="601" y="233"/>
                    <a:pt x="593" y="235"/>
                  </a:cubicBezTo>
                  <a:cubicBezTo>
                    <a:pt x="588" y="239"/>
                    <a:pt x="583" y="243"/>
                    <a:pt x="578" y="247"/>
                  </a:cubicBezTo>
                  <a:cubicBezTo>
                    <a:pt x="578" y="244"/>
                    <a:pt x="567" y="248"/>
                    <a:pt x="571" y="243"/>
                  </a:cubicBezTo>
                  <a:cubicBezTo>
                    <a:pt x="558" y="243"/>
                    <a:pt x="554" y="251"/>
                    <a:pt x="546" y="254"/>
                  </a:cubicBezTo>
                  <a:cubicBezTo>
                    <a:pt x="532" y="252"/>
                    <a:pt x="557" y="249"/>
                    <a:pt x="557" y="243"/>
                  </a:cubicBezTo>
                  <a:cubicBezTo>
                    <a:pt x="539" y="246"/>
                    <a:pt x="520" y="251"/>
                    <a:pt x="510" y="256"/>
                  </a:cubicBezTo>
                  <a:cubicBezTo>
                    <a:pt x="514" y="257"/>
                    <a:pt x="516" y="257"/>
                    <a:pt x="516" y="258"/>
                  </a:cubicBezTo>
                  <a:cubicBezTo>
                    <a:pt x="515" y="257"/>
                    <a:pt x="507" y="258"/>
                    <a:pt x="503" y="259"/>
                  </a:cubicBezTo>
                  <a:cubicBezTo>
                    <a:pt x="500" y="262"/>
                    <a:pt x="500" y="262"/>
                    <a:pt x="500" y="262"/>
                  </a:cubicBezTo>
                  <a:cubicBezTo>
                    <a:pt x="492" y="261"/>
                    <a:pt x="493" y="259"/>
                    <a:pt x="499" y="256"/>
                  </a:cubicBezTo>
                  <a:cubicBezTo>
                    <a:pt x="496" y="256"/>
                    <a:pt x="492" y="258"/>
                    <a:pt x="488" y="259"/>
                  </a:cubicBezTo>
                  <a:cubicBezTo>
                    <a:pt x="486" y="259"/>
                    <a:pt x="483" y="260"/>
                    <a:pt x="481" y="259"/>
                  </a:cubicBezTo>
                  <a:cubicBezTo>
                    <a:pt x="479" y="259"/>
                    <a:pt x="477" y="259"/>
                    <a:pt x="475" y="258"/>
                  </a:cubicBezTo>
                  <a:cubicBezTo>
                    <a:pt x="480" y="257"/>
                    <a:pt x="480" y="257"/>
                    <a:pt x="480" y="257"/>
                  </a:cubicBezTo>
                  <a:cubicBezTo>
                    <a:pt x="482" y="257"/>
                    <a:pt x="484" y="257"/>
                    <a:pt x="485" y="256"/>
                  </a:cubicBezTo>
                  <a:cubicBezTo>
                    <a:pt x="489" y="256"/>
                    <a:pt x="492" y="256"/>
                    <a:pt x="495" y="256"/>
                  </a:cubicBezTo>
                  <a:cubicBezTo>
                    <a:pt x="502" y="255"/>
                    <a:pt x="507" y="255"/>
                    <a:pt x="510" y="253"/>
                  </a:cubicBezTo>
                  <a:cubicBezTo>
                    <a:pt x="498" y="256"/>
                    <a:pt x="491" y="255"/>
                    <a:pt x="483" y="253"/>
                  </a:cubicBezTo>
                  <a:cubicBezTo>
                    <a:pt x="477" y="251"/>
                    <a:pt x="477" y="251"/>
                    <a:pt x="477" y="251"/>
                  </a:cubicBezTo>
                  <a:cubicBezTo>
                    <a:pt x="473" y="251"/>
                    <a:pt x="473" y="251"/>
                    <a:pt x="473" y="251"/>
                  </a:cubicBezTo>
                  <a:cubicBezTo>
                    <a:pt x="470" y="250"/>
                    <a:pt x="470" y="250"/>
                    <a:pt x="470" y="250"/>
                  </a:cubicBezTo>
                  <a:cubicBezTo>
                    <a:pt x="466" y="249"/>
                    <a:pt x="461" y="249"/>
                    <a:pt x="454" y="249"/>
                  </a:cubicBezTo>
                  <a:cubicBezTo>
                    <a:pt x="454" y="248"/>
                    <a:pt x="458" y="246"/>
                    <a:pt x="453" y="245"/>
                  </a:cubicBezTo>
                  <a:cubicBezTo>
                    <a:pt x="441" y="245"/>
                    <a:pt x="449" y="250"/>
                    <a:pt x="445" y="253"/>
                  </a:cubicBezTo>
                  <a:cubicBezTo>
                    <a:pt x="455" y="252"/>
                    <a:pt x="459" y="254"/>
                    <a:pt x="464" y="258"/>
                  </a:cubicBezTo>
                  <a:cubicBezTo>
                    <a:pt x="462" y="260"/>
                    <a:pt x="462" y="260"/>
                    <a:pt x="462" y="260"/>
                  </a:cubicBezTo>
                  <a:cubicBezTo>
                    <a:pt x="461" y="259"/>
                    <a:pt x="456" y="258"/>
                    <a:pt x="454" y="257"/>
                  </a:cubicBezTo>
                  <a:cubicBezTo>
                    <a:pt x="452" y="262"/>
                    <a:pt x="452" y="262"/>
                    <a:pt x="452" y="262"/>
                  </a:cubicBezTo>
                  <a:cubicBezTo>
                    <a:pt x="453" y="257"/>
                    <a:pt x="444" y="252"/>
                    <a:pt x="436" y="253"/>
                  </a:cubicBezTo>
                  <a:cubicBezTo>
                    <a:pt x="443" y="258"/>
                    <a:pt x="441" y="257"/>
                    <a:pt x="443" y="263"/>
                  </a:cubicBezTo>
                  <a:cubicBezTo>
                    <a:pt x="437" y="265"/>
                    <a:pt x="434" y="264"/>
                    <a:pt x="430" y="262"/>
                  </a:cubicBezTo>
                  <a:cubicBezTo>
                    <a:pt x="427" y="260"/>
                    <a:pt x="424" y="259"/>
                    <a:pt x="416" y="261"/>
                  </a:cubicBezTo>
                  <a:cubicBezTo>
                    <a:pt x="418" y="259"/>
                    <a:pt x="430" y="260"/>
                    <a:pt x="420" y="257"/>
                  </a:cubicBezTo>
                  <a:cubicBezTo>
                    <a:pt x="411" y="255"/>
                    <a:pt x="412" y="259"/>
                    <a:pt x="405" y="260"/>
                  </a:cubicBezTo>
                  <a:cubicBezTo>
                    <a:pt x="413" y="257"/>
                    <a:pt x="412" y="253"/>
                    <a:pt x="419" y="250"/>
                  </a:cubicBezTo>
                  <a:cubicBezTo>
                    <a:pt x="427" y="250"/>
                    <a:pt x="428" y="250"/>
                    <a:pt x="429" y="250"/>
                  </a:cubicBezTo>
                  <a:cubicBezTo>
                    <a:pt x="431" y="250"/>
                    <a:pt x="432" y="250"/>
                    <a:pt x="439" y="250"/>
                  </a:cubicBezTo>
                  <a:cubicBezTo>
                    <a:pt x="428" y="245"/>
                    <a:pt x="428" y="245"/>
                    <a:pt x="428" y="245"/>
                  </a:cubicBezTo>
                  <a:cubicBezTo>
                    <a:pt x="440" y="246"/>
                    <a:pt x="437" y="241"/>
                    <a:pt x="438" y="240"/>
                  </a:cubicBezTo>
                  <a:cubicBezTo>
                    <a:pt x="429" y="237"/>
                    <a:pt x="425" y="238"/>
                    <a:pt x="421" y="239"/>
                  </a:cubicBezTo>
                  <a:cubicBezTo>
                    <a:pt x="418" y="241"/>
                    <a:pt x="416" y="243"/>
                    <a:pt x="409" y="241"/>
                  </a:cubicBezTo>
                  <a:cubicBezTo>
                    <a:pt x="402" y="243"/>
                    <a:pt x="422" y="244"/>
                    <a:pt x="411" y="245"/>
                  </a:cubicBezTo>
                  <a:cubicBezTo>
                    <a:pt x="404" y="244"/>
                    <a:pt x="403" y="244"/>
                    <a:pt x="402" y="245"/>
                  </a:cubicBezTo>
                  <a:cubicBezTo>
                    <a:pt x="401" y="246"/>
                    <a:pt x="399" y="247"/>
                    <a:pt x="391" y="245"/>
                  </a:cubicBezTo>
                  <a:cubicBezTo>
                    <a:pt x="394" y="244"/>
                    <a:pt x="394" y="244"/>
                    <a:pt x="394" y="244"/>
                  </a:cubicBezTo>
                  <a:cubicBezTo>
                    <a:pt x="390" y="240"/>
                    <a:pt x="385" y="242"/>
                    <a:pt x="379" y="240"/>
                  </a:cubicBezTo>
                  <a:cubicBezTo>
                    <a:pt x="376" y="240"/>
                    <a:pt x="376" y="242"/>
                    <a:pt x="375" y="245"/>
                  </a:cubicBezTo>
                  <a:cubicBezTo>
                    <a:pt x="373" y="248"/>
                    <a:pt x="371" y="251"/>
                    <a:pt x="363" y="248"/>
                  </a:cubicBezTo>
                  <a:cubicBezTo>
                    <a:pt x="335" y="240"/>
                    <a:pt x="335" y="240"/>
                    <a:pt x="335" y="240"/>
                  </a:cubicBezTo>
                  <a:cubicBezTo>
                    <a:pt x="336" y="198"/>
                    <a:pt x="336" y="198"/>
                    <a:pt x="336" y="198"/>
                  </a:cubicBezTo>
                  <a:cubicBezTo>
                    <a:pt x="336" y="193"/>
                    <a:pt x="337" y="187"/>
                    <a:pt x="340" y="181"/>
                  </a:cubicBezTo>
                  <a:cubicBezTo>
                    <a:pt x="340" y="183"/>
                    <a:pt x="340" y="185"/>
                    <a:pt x="341" y="185"/>
                  </a:cubicBezTo>
                  <a:cubicBezTo>
                    <a:pt x="342" y="190"/>
                    <a:pt x="345" y="195"/>
                    <a:pt x="347" y="200"/>
                  </a:cubicBezTo>
                  <a:cubicBezTo>
                    <a:pt x="369" y="238"/>
                    <a:pt x="369" y="238"/>
                    <a:pt x="369" y="238"/>
                  </a:cubicBezTo>
                  <a:cubicBezTo>
                    <a:pt x="368" y="238"/>
                    <a:pt x="368" y="238"/>
                    <a:pt x="368" y="238"/>
                  </a:cubicBezTo>
                  <a:cubicBezTo>
                    <a:pt x="378" y="234"/>
                    <a:pt x="386" y="228"/>
                    <a:pt x="394" y="221"/>
                  </a:cubicBezTo>
                  <a:cubicBezTo>
                    <a:pt x="389" y="220"/>
                    <a:pt x="384" y="218"/>
                    <a:pt x="379" y="215"/>
                  </a:cubicBezTo>
                  <a:cubicBezTo>
                    <a:pt x="371" y="211"/>
                    <a:pt x="371" y="211"/>
                    <a:pt x="371" y="211"/>
                  </a:cubicBezTo>
                  <a:cubicBezTo>
                    <a:pt x="373" y="203"/>
                    <a:pt x="373" y="203"/>
                    <a:pt x="373" y="203"/>
                  </a:cubicBezTo>
                  <a:cubicBezTo>
                    <a:pt x="373" y="197"/>
                    <a:pt x="376" y="191"/>
                    <a:pt x="379" y="186"/>
                  </a:cubicBezTo>
                  <a:cubicBezTo>
                    <a:pt x="382" y="181"/>
                    <a:pt x="385" y="177"/>
                    <a:pt x="389" y="174"/>
                  </a:cubicBezTo>
                  <a:cubicBezTo>
                    <a:pt x="397" y="167"/>
                    <a:pt x="406" y="162"/>
                    <a:pt x="415" y="158"/>
                  </a:cubicBezTo>
                  <a:cubicBezTo>
                    <a:pt x="419" y="159"/>
                    <a:pt x="416" y="163"/>
                    <a:pt x="412" y="166"/>
                  </a:cubicBezTo>
                  <a:cubicBezTo>
                    <a:pt x="409" y="169"/>
                    <a:pt x="405" y="173"/>
                    <a:pt x="406" y="174"/>
                  </a:cubicBezTo>
                  <a:cubicBezTo>
                    <a:pt x="403" y="176"/>
                    <a:pt x="400" y="178"/>
                    <a:pt x="397" y="180"/>
                  </a:cubicBezTo>
                  <a:cubicBezTo>
                    <a:pt x="396" y="179"/>
                    <a:pt x="400" y="174"/>
                    <a:pt x="404" y="171"/>
                  </a:cubicBezTo>
                  <a:cubicBezTo>
                    <a:pt x="407" y="168"/>
                    <a:pt x="409" y="166"/>
                    <a:pt x="404" y="167"/>
                  </a:cubicBezTo>
                  <a:cubicBezTo>
                    <a:pt x="397" y="173"/>
                    <a:pt x="391" y="177"/>
                    <a:pt x="387" y="183"/>
                  </a:cubicBezTo>
                  <a:cubicBezTo>
                    <a:pt x="383" y="188"/>
                    <a:pt x="379" y="195"/>
                    <a:pt x="380" y="204"/>
                  </a:cubicBezTo>
                  <a:cubicBezTo>
                    <a:pt x="380" y="208"/>
                    <a:pt x="380" y="208"/>
                    <a:pt x="380" y="208"/>
                  </a:cubicBezTo>
                  <a:cubicBezTo>
                    <a:pt x="383" y="209"/>
                    <a:pt x="383" y="209"/>
                    <a:pt x="383" y="209"/>
                  </a:cubicBezTo>
                  <a:cubicBezTo>
                    <a:pt x="385" y="209"/>
                    <a:pt x="387" y="209"/>
                    <a:pt x="389" y="210"/>
                  </a:cubicBezTo>
                  <a:cubicBezTo>
                    <a:pt x="388" y="208"/>
                    <a:pt x="387" y="206"/>
                    <a:pt x="385" y="205"/>
                  </a:cubicBezTo>
                  <a:cubicBezTo>
                    <a:pt x="384" y="204"/>
                    <a:pt x="384" y="204"/>
                    <a:pt x="384" y="204"/>
                  </a:cubicBezTo>
                  <a:cubicBezTo>
                    <a:pt x="384" y="204"/>
                    <a:pt x="384" y="204"/>
                    <a:pt x="384" y="204"/>
                  </a:cubicBezTo>
                  <a:cubicBezTo>
                    <a:pt x="385" y="200"/>
                    <a:pt x="386" y="195"/>
                    <a:pt x="389" y="190"/>
                  </a:cubicBezTo>
                  <a:cubicBezTo>
                    <a:pt x="392" y="186"/>
                    <a:pt x="396" y="182"/>
                    <a:pt x="401" y="180"/>
                  </a:cubicBezTo>
                  <a:cubicBezTo>
                    <a:pt x="397" y="183"/>
                    <a:pt x="394" y="187"/>
                    <a:pt x="393" y="190"/>
                  </a:cubicBezTo>
                  <a:cubicBezTo>
                    <a:pt x="400" y="182"/>
                    <a:pt x="410" y="176"/>
                    <a:pt x="421" y="171"/>
                  </a:cubicBezTo>
                  <a:cubicBezTo>
                    <a:pt x="422" y="168"/>
                    <a:pt x="422" y="168"/>
                    <a:pt x="422" y="168"/>
                  </a:cubicBezTo>
                  <a:cubicBezTo>
                    <a:pt x="415" y="171"/>
                    <a:pt x="410" y="174"/>
                    <a:pt x="409" y="175"/>
                  </a:cubicBezTo>
                  <a:cubicBezTo>
                    <a:pt x="418" y="169"/>
                    <a:pt x="425" y="161"/>
                    <a:pt x="423" y="156"/>
                  </a:cubicBezTo>
                  <a:cubicBezTo>
                    <a:pt x="422" y="157"/>
                    <a:pt x="422" y="157"/>
                    <a:pt x="422" y="157"/>
                  </a:cubicBezTo>
                  <a:cubicBezTo>
                    <a:pt x="424" y="154"/>
                    <a:pt x="424" y="154"/>
                    <a:pt x="424" y="154"/>
                  </a:cubicBezTo>
                  <a:cubicBezTo>
                    <a:pt x="426" y="153"/>
                    <a:pt x="429" y="152"/>
                    <a:pt x="431" y="152"/>
                  </a:cubicBezTo>
                  <a:close/>
                  <a:moveTo>
                    <a:pt x="1038" y="215"/>
                  </a:moveTo>
                  <a:cubicBezTo>
                    <a:pt x="1040" y="215"/>
                    <a:pt x="1040" y="214"/>
                    <a:pt x="1040" y="214"/>
                  </a:cubicBezTo>
                  <a:cubicBezTo>
                    <a:pt x="1012" y="214"/>
                    <a:pt x="990" y="208"/>
                    <a:pt x="977" y="202"/>
                  </a:cubicBezTo>
                  <a:cubicBezTo>
                    <a:pt x="978" y="207"/>
                    <a:pt x="989" y="214"/>
                    <a:pt x="994" y="218"/>
                  </a:cubicBezTo>
                  <a:cubicBezTo>
                    <a:pt x="988" y="220"/>
                    <a:pt x="988" y="220"/>
                    <a:pt x="988" y="220"/>
                  </a:cubicBezTo>
                  <a:cubicBezTo>
                    <a:pt x="986" y="215"/>
                    <a:pt x="986" y="215"/>
                    <a:pt x="986" y="215"/>
                  </a:cubicBezTo>
                  <a:cubicBezTo>
                    <a:pt x="975" y="215"/>
                    <a:pt x="975" y="215"/>
                    <a:pt x="975" y="215"/>
                  </a:cubicBezTo>
                  <a:cubicBezTo>
                    <a:pt x="977" y="219"/>
                    <a:pt x="984" y="221"/>
                    <a:pt x="988" y="225"/>
                  </a:cubicBezTo>
                  <a:cubicBezTo>
                    <a:pt x="989" y="225"/>
                    <a:pt x="1006" y="226"/>
                    <a:pt x="1012" y="225"/>
                  </a:cubicBezTo>
                  <a:cubicBezTo>
                    <a:pt x="1000" y="218"/>
                    <a:pt x="1000" y="218"/>
                    <a:pt x="1000" y="218"/>
                  </a:cubicBezTo>
                  <a:cubicBezTo>
                    <a:pt x="1003" y="220"/>
                    <a:pt x="1020" y="226"/>
                    <a:pt x="1027" y="227"/>
                  </a:cubicBezTo>
                  <a:cubicBezTo>
                    <a:pt x="1028" y="225"/>
                    <a:pt x="1018" y="218"/>
                    <a:pt x="1015" y="222"/>
                  </a:cubicBezTo>
                  <a:cubicBezTo>
                    <a:pt x="1014" y="218"/>
                    <a:pt x="1027" y="223"/>
                    <a:pt x="1020" y="217"/>
                  </a:cubicBezTo>
                  <a:cubicBezTo>
                    <a:pt x="1031" y="217"/>
                    <a:pt x="1046" y="226"/>
                    <a:pt x="1052" y="230"/>
                  </a:cubicBezTo>
                  <a:cubicBezTo>
                    <a:pt x="1052" y="235"/>
                    <a:pt x="1052" y="235"/>
                    <a:pt x="1052" y="235"/>
                  </a:cubicBezTo>
                  <a:cubicBezTo>
                    <a:pt x="1059" y="240"/>
                    <a:pt x="1059" y="231"/>
                    <a:pt x="1068" y="237"/>
                  </a:cubicBezTo>
                  <a:cubicBezTo>
                    <a:pt x="1056" y="234"/>
                    <a:pt x="1068" y="244"/>
                    <a:pt x="1058" y="241"/>
                  </a:cubicBezTo>
                  <a:cubicBezTo>
                    <a:pt x="1061" y="244"/>
                    <a:pt x="1056" y="246"/>
                    <a:pt x="1066" y="249"/>
                  </a:cubicBezTo>
                  <a:cubicBezTo>
                    <a:pt x="1076" y="245"/>
                    <a:pt x="1074" y="256"/>
                    <a:pt x="1084" y="253"/>
                  </a:cubicBezTo>
                  <a:cubicBezTo>
                    <a:pt x="1088" y="257"/>
                    <a:pt x="1077" y="255"/>
                    <a:pt x="1086" y="259"/>
                  </a:cubicBezTo>
                  <a:cubicBezTo>
                    <a:pt x="1099" y="260"/>
                    <a:pt x="1099" y="257"/>
                    <a:pt x="1101" y="252"/>
                  </a:cubicBezTo>
                  <a:cubicBezTo>
                    <a:pt x="1091" y="248"/>
                    <a:pt x="1087" y="255"/>
                    <a:pt x="1079" y="251"/>
                  </a:cubicBezTo>
                  <a:cubicBezTo>
                    <a:pt x="1099" y="248"/>
                    <a:pt x="1099" y="248"/>
                    <a:pt x="1099" y="248"/>
                  </a:cubicBezTo>
                  <a:cubicBezTo>
                    <a:pt x="1096" y="246"/>
                    <a:pt x="1094" y="245"/>
                    <a:pt x="1092" y="245"/>
                  </a:cubicBezTo>
                  <a:cubicBezTo>
                    <a:pt x="1095" y="245"/>
                    <a:pt x="1099" y="245"/>
                    <a:pt x="1102" y="244"/>
                  </a:cubicBezTo>
                  <a:cubicBezTo>
                    <a:pt x="1103" y="244"/>
                    <a:pt x="1105" y="243"/>
                    <a:pt x="1106" y="243"/>
                  </a:cubicBezTo>
                  <a:cubicBezTo>
                    <a:pt x="1097" y="240"/>
                    <a:pt x="1088" y="237"/>
                    <a:pt x="1088" y="235"/>
                  </a:cubicBezTo>
                  <a:cubicBezTo>
                    <a:pt x="1090" y="233"/>
                    <a:pt x="1090" y="233"/>
                    <a:pt x="1090" y="233"/>
                  </a:cubicBezTo>
                  <a:cubicBezTo>
                    <a:pt x="1087" y="229"/>
                    <a:pt x="1081" y="229"/>
                    <a:pt x="1078" y="230"/>
                  </a:cubicBezTo>
                  <a:cubicBezTo>
                    <a:pt x="1070" y="227"/>
                    <a:pt x="1060" y="227"/>
                    <a:pt x="1059" y="224"/>
                  </a:cubicBezTo>
                  <a:cubicBezTo>
                    <a:pt x="1063" y="223"/>
                    <a:pt x="1063" y="223"/>
                    <a:pt x="1063" y="223"/>
                  </a:cubicBezTo>
                  <a:cubicBezTo>
                    <a:pt x="1053" y="220"/>
                    <a:pt x="1051" y="220"/>
                    <a:pt x="1038" y="215"/>
                  </a:cubicBezTo>
                  <a:close/>
                  <a:moveTo>
                    <a:pt x="688" y="151"/>
                  </a:moveTo>
                  <a:cubicBezTo>
                    <a:pt x="692" y="155"/>
                    <a:pt x="697" y="158"/>
                    <a:pt x="704" y="158"/>
                  </a:cubicBezTo>
                  <a:cubicBezTo>
                    <a:pt x="711" y="159"/>
                    <a:pt x="721" y="158"/>
                    <a:pt x="735" y="154"/>
                  </a:cubicBezTo>
                  <a:cubicBezTo>
                    <a:pt x="733" y="155"/>
                    <a:pt x="733" y="155"/>
                    <a:pt x="733" y="155"/>
                  </a:cubicBezTo>
                  <a:cubicBezTo>
                    <a:pt x="741" y="156"/>
                    <a:pt x="748" y="153"/>
                    <a:pt x="756" y="149"/>
                  </a:cubicBezTo>
                  <a:cubicBezTo>
                    <a:pt x="763" y="146"/>
                    <a:pt x="772" y="144"/>
                    <a:pt x="781" y="146"/>
                  </a:cubicBezTo>
                  <a:cubicBezTo>
                    <a:pt x="772" y="150"/>
                    <a:pt x="773" y="150"/>
                    <a:pt x="764" y="159"/>
                  </a:cubicBezTo>
                  <a:cubicBezTo>
                    <a:pt x="767" y="157"/>
                    <a:pt x="770" y="156"/>
                    <a:pt x="773" y="155"/>
                  </a:cubicBezTo>
                  <a:cubicBezTo>
                    <a:pt x="771" y="160"/>
                    <a:pt x="780" y="157"/>
                    <a:pt x="787" y="157"/>
                  </a:cubicBezTo>
                  <a:cubicBezTo>
                    <a:pt x="785" y="159"/>
                    <a:pt x="783" y="161"/>
                    <a:pt x="781" y="163"/>
                  </a:cubicBezTo>
                  <a:cubicBezTo>
                    <a:pt x="777" y="161"/>
                    <a:pt x="767" y="162"/>
                    <a:pt x="767" y="163"/>
                  </a:cubicBezTo>
                  <a:cubicBezTo>
                    <a:pt x="768" y="163"/>
                    <a:pt x="765" y="161"/>
                    <a:pt x="759" y="161"/>
                  </a:cubicBezTo>
                  <a:cubicBezTo>
                    <a:pt x="754" y="160"/>
                    <a:pt x="748" y="160"/>
                    <a:pt x="743" y="162"/>
                  </a:cubicBezTo>
                  <a:cubicBezTo>
                    <a:pt x="744" y="163"/>
                    <a:pt x="749" y="163"/>
                    <a:pt x="753" y="163"/>
                  </a:cubicBezTo>
                  <a:cubicBezTo>
                    <a:pt x="757" y="163"/>
                    <a:pt x="760" y="164"/>
                    <a:pt x="756" y="168"/>
                  </a:cubicBezTo>
                  <a:cubicBezTo>
                    <a:pt x="763" y="164"/>
                    <a:pt x="764" y="168"/>
                    <a:pt x="772" y="166"/>
                  </a:cubicBezTo>
                  <a:cubicBezTo>
                    <a:pt x="765" y="169"/>
                    <a:pt x="771" y="171"/>
                    <a:pt x="766" y="175"/>
                  </a:cubicBezTo>
                  <a:cubicBezTo>
                    <a:pt x="770" y="174"/>
                    <a:pt x="773" y="173"/>
                    <a:pt x="777" y="172"/>
                  </a:cubicBezTo>
                  <a:cubicBezTo>
                    <a:pt x="778" y="173"/>
                    <a:pt x="761" y="177"/>
                    <a:pt x="771" y="180"/>
                  </a:cubicBezTo>
                  <a:cubicBezTo>
                    <a:pt x="773" y="179"/>
                    <a:pt x="777" y="179"/>
                    <a:pt x="780" y="179"/>
                  </a:cubicBezTo>
                  <a:cubicBezTo>
                    <a:pt x="784" y="178"/>
                    <a:pt x="787" y="178"/>
                    <a:pt x="787" y="176"/>
                  </a:cubicBezTo>
                  <a:cubicBezTo>
                    <a:pt x="787" y="177"/>
                    <a:pt x="787" y="177"/>
                    <a:pt x="787" y="177"/>
                  </a:cubicBezTo>
                  <a:cubicBezTo>
                    <a:pt x="795" y="178"/>
                    <a:pt x="791" y="171"/>
                    <a:pt x="801" y="174"/>
                  </a:cubicBezTo>
                  <a:cubicBezTo>
                    <a:pt x="801" y="172"/>
                    <a:pt x="799" y="170"/>
                    <a:pt x="795" y="171"/>
                  </a:cubicBezTo>
                  <a:cubicBezTo>
                    <a:pt x="792" y="171"/>
                    <a:pt x="792" y="174"/>
                    <a:pt x="785" y="175"/>
                  </a:cubicBezTo>
                  <a:cubicBezTo>
                    <a:pt x="783" y="171"/>
                    <a:pt x="793" y="175"/>
                    <a:pt x="789" y="170"/>
                  </a:cubicBezTo>
                  <a:cubicBezTo>
                    <a:pt x="788" y="168"/>
                    <a:pt x="783" y="169"/>
                    <a:pt x="780" y="169"/>
                  </a:cubicBezTo>
                  <a:cubicBezTo>
                    <a:pt x="776" y="169"/>
                    <a:pt x="774" y="170"/>
                    <a:pt x="776" y="166"/>
                  </a:cubicBezTo>
                  <a:cubicBezTo>
                    <a:pt x="779" y="166"/>
                    <a:pt x="782" y="166"/>
                    <a:pt x="785" y="167"/>
                  </a:cubicBezTo>
                  <a:cubicBezTo>
                    <a:pt x="785" y="162"/>
                    <a:pt x="791" y="163"/>
                    <a:pt x="791" y="159"/>
                  </a:cubicBezTo>
                  <a:cubicBezTo>
                    <a:pt x="797" y="158"/>
                    <a:pt x="802" y="163"/>
                    <a:pt x="808" y="160"/>
                  </a:cubicBezTo>
                  <a:cubicBezTo>
                    <a:pt x="811" y="158"/>
                    <a:pt x="807" y="152"/>
                    <a:pt x="817" y="156"/>
                  </a:cubicBezTo>
                  <a:cubicBezTo>
                    <a:pt x="820" y="159"/>
                    <a:pt x="827" y="162"/>
                    <a:pt x="835" y="164"/>
                  </a:cubicBezTo>
                  <a:cubicBezTo>
                    <a:pt x="842" y="166"/>
                    <a:pt x="850" y="168"/>
                    <a:pt x="854" y="169"/>
                  </a:cubicBezTo>
                  <a:cubicBezTo>
                    <a:pt x="863" y="168"/>
                    <a:pt x="863" y="168"/>
                    <a:pt x="863" y="168"/>
                  </a:cubicBezTo>
                  <a:cubicBezTo>
                    <a:pt x="863" y="165"/>
                    <a:pt x="848" y="164"/>
                    <a:pt x="854" y="163"/>
                  </a:cubicBezTo>
                  <a:cubicBezTo>
                    <a:pt x="858" y="163"/>
                    <a:pt x="862" y="164"/>
                    <a:pt x="866" y="165"/>
                  </a:cubicBezTo>
                  <a:cubicBezTo>
                    <a:pt x="865" y="166"/>
                    <a:pt x="865" y="166"/>
                    <a:pt x="865" y="166"/>
                  </a:cubicBezTo>
                  <a:cubicBezTo>
                    <a:pt x="868" y="168"/>
                    <a:pt x="873" y="167"/>
                    <a:pt x="877" y="168"/>
                  </a:cubicBezTo>
                  <a:cubicBezTo>
                    <a:pt x="872" y="169"/>
                    <a:pt x="864" y="166"/>
                    <a:pt x="864" y="170"/>
                  </a:cubicBezTo>
                  <a:cubicBezTo>
                    <a:pt x="870" y="173"/>
                    <a:pt x="870" y="175"/>
                    <a:pt x="875" y="175"/>
                  </a:cubicBezTo>
                  <a:cubicBezTo>
                    <a:pt x="874" y="175"/>
                    <a:pt x="873" y="175"/>
                    <a:pt x="873" y="176"/>
                  </a:cubicBezTo>
                  <a:cubicBezTo>
                    <a:pt x="883" y="181"/>
                    <a:pt x="885" y="175"/>
                    <a:pt x="888" y="174"/>
                  </a:cubicBezTo>
                  <a:cubicBezTo>
                    <a:pt x="901" y="173"/>
                    <a:pt x="879" y="166"/>
                    <a:pt x="881" y="162"/>
                  </a:cubicBezTo>
                  <a:cubicBezTo>
                    <a:pt x="893" y="165"/>
                    <a:pt x="904" y="168"/>
                    <a:pt x="915" y="171"/>
                  </a:cubicBezTo>
                  <a:cubicBezTo>
                    <a:pt x="911" y="171"/>
                    <a:pt x="908" y="172"/>
                    <a:pt x="909" y="174"/>
                  </a:cubicBezTo>
                  <a:cubicBezTo>
                    <a:pt x="916" y="178"/>
                    <a:pt x="908" y="177"/>
                    <a:pt x="919" y="181"/>
                  </a:cubicBezTo>
                  <a:cubicBezTo>
                    <a:pt x="920" y="175"/>
                    <a:pt x="934" y="182"/>
                    <a:pt x="943" y="182"/>
                  </a:cubicBezTo>
                  <a:cubicBezTo>
                    <a:pt x="946" y="186"/>
                    <a:pt x="946" y="187"/>
                    <a:pt x="938" y="184"/>
                  </a:cubicBezTo>
                  <a:cubicBezTo>
                    <a:pt x="938" y="188"/>
                    <a:pt x="949" y="190"/>
                    <a:pt x="953" y="192"/>
                  </a:cubicBezTo>
                  <a:cubicBezTo>
                    <a:pt x="955" y="192"/>
                    <a:pt x="959" y="193"/>
                    <a:pt x="962" y="193"/>
                  </a:cubicBezTo>
                  <a:cubicBezTo>
                    <a:pt x="959" y="190"/>
                    <a:pt x="962" y="188"/>
                    <a:pt x="969" y="189"/>
                  </a:cubicBezTo>
                  <a:cubicBezTo>
                    <a:pt x="970" y="189"/>
                    <a:pt x="970" y="189"/>
                    <a:pt x="970" y="189"/>
                  </a:cubicBezTo>
                  <a:cubicBezTo>
                    <a:pt x="959" y="183"/>
                    <a:pt x="943" y="173"/>
                    <a:pt x="934" y="174"/>
                  </a:cubicBezTo>
                  <a:cubicBezTo>
                    <a:pt x="937" y="173"/>
                    <a:pt x="937" y="173"/>
                    <a:pt x="937" y="173"/>
                  </a:cubicBezTo>
                  <a:cubicBezTo>
                    <a:pt x="925" y="164"/>
                    <a:pt x="906" y="169"/>
                    <a:pt x="902" y="160"/>
                  </a:cubicBezTo>
                  <a:cubicBezTo>
                    <a:pt x="904" y="157"/>
                    <a:pt x="900" y="158"/>
                    <a:pt x="901" y="154"/>
                  </a:cubicBezTo>
                  <a:cubicBezTo>
                    <a:pt x="890" y="154"/>
                    <a:pt x="890" y="154"/>
                    <a:pt x="890" y="154"/>
                  </a:cubicBezTo>
                  <a:cubicBezTo>
                    <a:pt x="893" y="153"/>
                    <a:pt x="893" y="153"/>
                    <a:pt x="893" y="153"/>
                  </a:cubicBezTo>
                  <a:cubicBezTo>
                    <a:pt x="887" y="151"/>
                    <a:pt x="882" y="150"/>
                    <a:pt x="876" y="148"/>
                  </a:cubicBezTo>
                  <a:cubicBezTo>
                    <a:pt x="877" y="147"/>
                    <a:pt x="877" y="147"/>
                    <a:pt x="877" y="147"/>
                  </a:cubicBezTo>
                  <a:cubicBezTo>
                    <a:pt x="867" y="149"/>
                    <a:pt x="860" y="150"/>
                    <a:pt x="854" y="151"/>
                  </a:cubicBezTo>
                  <a:cubicBezTo>
                    <a:pt x="854" y="153"/>
                    <a:pt x="854" y="153"/>
                    <a:pt x="851" y="154"/>
                  </a:cubicBezTo>
                  <a:cubicBezTo>
                    <a:pt x="848" y="154"/>
                    <a:pt x="846" y="154"/>
                    <a:pt x="844" y="153"/>
                  </a:cubicBezTo>
                  <a:cubicBezTo>
                    <a:pt x="844" y="153"/>
                    <a:pt x="844" y="153"/>
                    <a:pt x="844" y="153"/>
                  </a:cubicBezTo>
                  <a:cubicBezTo>
                    <a:pt x="844" y="153"/>
                    <a:pt x="844" y="153"/>
                    <a:pt x="844" y="153"/>
                  </a:cubicBezTo>
                  <a:cubicBezTo>
                    <a:pt x="840" y="151"/>
                    <a:pt x="838" y="148"/>
                    <a:pt x="833" y="146"/>
                  </a:cubicBezTo>
                  <a:cubicBezTo>
                    <a:pt x="839" y="147"/>
                    <a:pt x="844" y="148"/>
                    <a:pt x="849" y="149"/>
                  </a:cubicBezTo>
                  <a:cubicBezTo>
                    <a:pt x="851" y="147"/>
                    <a:pt x="851" y="143"/>
                    <a:pt x="843" y="139"/>
                  </a:cubicBezTo>
                  <a:cubicBezTo>
                    <a:pt x="847" y="140"/>
                    <a:pt x="849" y="138"/>
                    <a:pt x="845" y="136"/>
                  </a:cubicBezTo>
                  <a:cubicBezTo>
                    <a:pt x="844" y="137"/>
                    <a:pt x="833" y="136"/>
                    <a:pt x="837" y="139"/>
                  </a:cubicBezTo>
                  <a:cubicBezTo>
                    <a:pt x="829" y="138"/>
                    <a:pt x="819" y="134"/>
                    <a:pt x="807" y="132"/>
                  </a:cubicBezTo>
                  <a:cubicBezTo>
                    <a:pt x="796" y="129"/>
                    <a:pt x="782" y="129"/>
                    <a:pt x="770" y="133"/>
                  </a:cubicBezTo>
                  <a:cubicBezTo>
                    <a:pt x="779" y="130"/>
                    <a:pt x="775" y="129"/>
                    <a:pt x="772" y="129"/>
                  </a:cubicBezTo>
                  <a:cubicBezTo>
                    <a:pt x="768" y="129"/>
                    <a:pt x="765" y="128"/>
                    <a:pt x="775" y="127"/>
                  </a:cubicBezTo>
                  <a:cubicBezTo>
                    <a:pt x="768" y="125"/>
                    <a:pt x="765" y="127"/>
                    <a:pt x="762" y="129"/>
                  </a:cubicBezTo>
                  <a:cubicBezTo>
                    <a:pt x="759" y="131"/>
                    <a:pt x="756" y="133"/>
                    <a:pt x="750" y="134"/>
                  </a:cubicBezTo>
                  <a:cubicBezTo>
                    <a:pt x="748" y="133"/>
                    <a:pt x="757" y="133"/>
                    <a:pt x="760" y="129"/>
                  </a:cubicBezTo>
                  <a:cubicBezTo>
                    <a:pt x="748" y="130"/>
                    <a:pt x="739" y="134"/>
                    <a:pt x="730" y="138"/>
                  </a:cubicBezTo>
                  <a:cubicBezTo>
                    <a:pt x="721" y="142"/>
                    <a:pt x="713" y="147"/>
                    <a:pt x="702" y="149"/>
                  </a:cubicBezTo>
                  <a:cubicBezTo>
                    <a:pt x="700" y="146"/>
                    <a:pt x="700" y="146"/>
                    <a:pt x="700" y="146"/>
                  </a:cubicBezTo>
                  <a:lnTo>
                    <a:pt x="688" y="151"/>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473"/>
            <p:cNvSpPr>
              <a:spLocks/>
            </p:cNvSpPr>
            <p:nvPr/>
          </p:nvSpPr>
          <p:spPr bwMode="auto">
            <a:xfrm>
              <a:off x="3164" y="2681"/>
              <a:ext cx="222" cy="336"/>
            </a:xfrm>
            <a:custGeom>
              <a:avLst/>
              <a:gdLst>
                <a:gd name="T0" fmla="*/ 83 w 98"/>
                <a:gd name="T1" fmla="*/ 113 h 148"/>
                <a:gd name="T2" fmla="*/ 81 w 98"/>
                <a:gd name="T3" fmla="*/ 118 h 148"/>
                <a:gd name="T4" fmla="*/ 74 w 98"/>
                <a:gd name="T5" fmla="*/ 122 h 148"/>
                <a:gd name="T6" fmla="*/ 71 w 98"/>
                <a:gd name="T7" fmla="*/ 119 h 148"/>
                <a:gd name="T8" fmla="*/ 76 w 98"/>
                <a:gd name="T9" fmla="*/ 125 h 148"/>
                <a:gd name="T10" fmla="*/ 67 w 98"/>
                <a:gd name="T11" fmla="*/ 124 h 148"/>
                <a:gd name="T12" fmla="*/ 68 w 98"/>
                <a:gd name="T13" fmla="*/ 116 h 148"/>
                <a:gd name="T14" fmla="*/ 62 w 98"/>
                <a:gd name="T15" fmla="*/ 124 h 148"/>
                <a:gd name="T16" fmla="*/ 56 w 98"/>
                <a:gd name="T17" fmla="*/ 133 h 148"/>
                <a:gd name="T18" fmla="*/ 67 w 98"/>
                <a:gd name="T19" fmla="*/ 128 h 148"/>
                <a:gd name="T20" fmla="*/ 58 w 98"/>
                <a:gd name="T21" fmla="*/ 142 h 148"/>
                <a:gd name="T22" fmla="*/ 67 w 98"/>
                <a:gd name="T23" fmla="*/ 145 h 148"/>
                <a:gd name="T24" fmla="*/ 66 w 98"/>
                <a:gd name="T25" fmla="*/ 146 h 148"/>
                <a:gd name="T26" fmla="*/ 66 w 98"/>
                <a:gd name="T27" fmla="*/ 148 h 148"/>
                <a:gd name="T28" fmla="*/ 67 w 98"/>
                <a:gd name="T29" fmla="*/ 147 h 148"/>
                <a:gd name="T30" fmla="*/ 72 w 98"/>
                <a:gd name="T31" fmla="*/ 147 h 148"/>
                <a:gd name="T32" fmla="*/ 87 w 98"/>
                <a:gd name="T33" fmla="*/ 134 h 148"/>
                <a:gd name="T34" fmla="*/ 84 w 98"/>
                <a:gd name="T35" fmla="*/ 129 h 148"/>
                <a:gd name="T36" fmla="*/ 90 w 98"/>
                <a:gd name="T37" fmla="*/ 119 h 148"/>
                <a:gd name="T38" fmla="*/ 91 w 98"/>
                <a:gd name="T39" fmla="*/ 114 h 148"/>
                <a:gd name="T40" fmla="*/ 92 w 98"/>
                <a:gd name="T41" fmla="*/ 112 h 148"/>
                <a:gd name="T42" fmla="*/ 95 w 98"/>
                <a:gd name="T43" fmla="*/ 115 h 148"/>
                <a:gd name="T44" fmla="*/ 96 w 98"/>
                <a:gd name="T45" fmla="*/ 109 h 148"/>
                <a:gd name="T46" fmla="*/ 95 w 98"/>
                <a:gd name="T47" fmla="*/ 106 h 148"/>
                <a:gd name="T48" fmla="*/ 97 w 98"/>
                <a:gd name="T49" fmla="*/ 94 h 148"/>
                <a:gd name="T50" fmla="*/ 96 w 98"/>
                <a:gd name="T51" fmla="*/ 77 h 148"/>
                <a:gd name="T52" fmla="*/ 97 w 98"/>
                <a:gd name="T53" fmla="*/ 74 h 148"/>
                <a:gd name="T54" fmla="*/ 95 w 98"/>
                <a:gd name="T55" fmla="*/ 73 h 148"/>
                <a:gd name="T56" fmla="*/ 89 w 98"/>
                <a:gd name="T57" fmla="*/ 57 h 148"/>
                <a:gd name="T58" fmla="*/ 81 w 98"/>
                <a:gd name="T59" fmla="*/ 44 h 148"/>
                <a:gd name="T60" fmla="*/ 62 w 98"/>
                <a:gd name="T61" fmla="*/ 26 h 148"/>
                <a:gd name="T62" fmla="*/ 40 w 98"/>
                <a:gd name="T63" fmla="*/ 13 h 148"/>
                <a:gd name="T64" fmla="*/ 6 w 98"/>
                <a:gd name="T65" fmla="*/ 0 h 148"/>
                <a:gd name="T66" fmla="*/ 23 w 98"/>
                <a:gd name="T67" fmla="*/ 10 h 148"/>
                <a:gd name="T68" fmla="*/ 20 w 98"/>
                <a:gd name="T69" fmla="*/ 12 h 148"/>
                <a:gd name="T70" fmla="*/ 22 w 98"/>
                <a:gd name="T71" fmla="*/ 17 h 148"/>
                <a:gd name="T72" fmla="*/ 7 w 98"/>
                <a:gd name="T73" fmla="*/ 12 h 148"/>
                <a:gd name="T74" fmla="*/ 0 w 98"/>
                <a:gd name="T75" fmla="*/ 19 h 148"/>
                <a:gd name="T76" fmla="*/ 20 w 98"/>
                <a:gd name="T77" fmla="*/ 22 h 148"/>
                <a:gd name="T78" fmla="*/ 39 w 98"/>
                <a:gd name="T79" fmla="*/ 25 h 148"/>
                <a:gd name="T80" fmla="*/ 35 w 98"/>
                <a:gd name="T81" fmla="*/ 30 h 148"/>
                <a:gd name="T82" fmla="*/ 32 w 98"/>
                <a:gd name="T83" fmla="*/ 29 h 148"/>
                <a:gd name="T84" fmla="*/ 41 w 98"/>
                <a:gd name="T85" fmla="*/ 35 h 148"/>
                <a:gd name="T86" fmla="*/ 50 w 98"/>
                <a:gd name="T87" fmla="*/ 37 h 148"/>
                <a:gd name="T88" fmla="*/ 45 w 98"/>
                <a:gd name="T89" fmla="*/ 39 h 148"/>
                <a:gd name="T90" fmla="*/ 58 w 98"/>
                <a:gd name="T91" fmla="*/ 45 h 148"/>
                <a:gd name="T92" fmla="*/ 69 w 98"/>
                <a:gd name="T93" fmla="*/ 55 h 148"/>
                <a:gd name="T94" fmla="*/ 68 w 98"/>
                <a:gd name="T95" fmla="*/ 55 h 148"/>
                <a:gd name="T96" fmla="*/ 77 w 98"/>
                <a:gd name="T97" fmla="*/ 64 h 148"/>
                <a:gd name="T98" fmla="*/ 80 w 98"/>
                <a:gd name="T99" fmla="*/ 69 h 148"/>
                <a:gd name="T100" fmla="*/ 82 w 98"/>
                <a:gd name="T101" fmla="*/ 76 h 148"/>
                <a:gd name="T102" fmla="*/ 84 w 98"/>
                <a:gd name="T103" fmla="*/ 82 h 148"/>
                <a:gd name="T104" fmla="*/ 84 w 98"/>
                <a:gd name="T105" fmla="*/ 92 h 148"/>
                <a:gd name="T106" fmla="*/ 79 w 98"/>
                <a:gd name="T107" fmla="*/ 79 h 148"/>
                <a:gd name="T108" fmla="*/ 80 w 98"/>
                <a:gd name="T109" fmla="*/ 89 h 148"/>
                <a:gd name="T110" fmla="*/ 81 w 98"/>
                <a:gd name="T111" fmla="*/ 97 h 148"/>
                <a:gd name="T112" fmla="*/ 77 w 98"/>
                <a:gd name="T113" fmla="*/ 92 h 148"/>
                <a:gd name="T114" fmla="*/ 77 w 98"/>
                <a:gd name="T115" fmla="*/ 105 h 148"/>
                <a:gd name="T116" fmla="*/ 75 w 98"/>
                <a:gd name="T117" fmla="*/ 114 h 148"/>
                <a:gd name="T118" fmla="*/ 83 w 98"/>
                <a:gd name="T119" fmla="*/ 11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48">
                  <a:moveTo>
                    <a:pt x="83" y="113"/>
                  </a:moveTo>
                  <a:cubicBezTo>
                    <a:pt x="84" y="114"/>
                    <a:pt x="83" y="116"/>
                    <a:pt x="81" y="118"/>
                  </a:cubicBezTo>
                  <a:cubicBezTo>
                    <a:pt x="79" y="120"/>
                    <a:pt x="76" y="122"/>
                    <a:pt x="74" y="122"/>
                  </a:cubicBezTo>
                  <a:cubicBezTo>
                    <a:pt x="73" y="121"/>
                    <a:pt x="75" y="117"/>
                    <a:pt x="71" y="119"/>
                  </a:cubicBezTo>
                  <a:cubicBezTo>
                    <a:pt x="72" y="121"/>
                    <a:pt x="74" y="123"/>
                    <a:pt x="76" y="125"/>
                  </a:cubicBezTo>
                  <a:cubicBezTo>
                    <a:pt x="70" y="129"/>
                    <a:pt x="67" y="127"/>
                    <a:pt x="67" y="124"/>
                  </a:cubicBezTo>
                  <a:cubicBezTo>
                    <a:pt x="67" y="122"/>
                    <a:pt x="68" y="117"/>
                    <a:pt x="68" y="116"/>
                  </a:cubicBezTo>
                  <a:cubicBezTo>
                    <a:pt x="64" y="119"/>
                    <a:pt x="63" y="122"/>
                    <a:pt x="62" y="124"/>
                  </a:cubicBezTo>
                  <a:cubicBezTo>
                    <a:pt x="61" y="126"/>
                    <a:pt x="60" y="129"/>
                    <a:pt x="56" y="133"/>
                  </a:cubicBezTo>
                  <a:cubicBezTo>
                    <a:pt x="60" y="131"/>
                    <a:pt x="64" y="129"/>
                    <a:pt x="67" y="128"/>
                  </a:cubicBezTo>
                  <a:cubicBezTo>
                    <a:pt x="75" y="129"/>
                    <a:pt x="65" y="136"/>
                    <a:pt x="58" y="142"/>
                  </a:cubicBezTo>
                  <a:cubicBezTo>
                    <a:pt x="66" y="139"/>
                    <a:pt x="67" y="141"/>
                    <a:pt x="67" y="145"/>
                  </a:cubicBezTo>
                  <a:cubicBezTo>
                    <a:pt x="66" y="146"/>
                    <a:pt x="66" y="146"/>
                    <a:pt x="66" y="146"/>
                  </a:cubicBezTo>
                  <a:cubicBezTo>
                    <a:pt x="66" y="148"/>
                    <a:pt x="66" y="148"/>
                    <a:pt x="66" y="148"/>
                  </a:cubicBezTo>
                  <a:cubicBezTo>
                    <a:pt x="67" y="147"/>
                    <a:pt x="67" y="147"/>
                    <a:pt x="67" y="147"/>
                  </a:cubicBezTo>
                  <a:cubicBezTo>
                    <a:pt x="68" y="147"/>
                    <a:pt x="69" y="147"/>
                    <a:pt x="72" y="147"/>
                  </a:cubicBezTo>
                  <a:cubicBezTo>
                    <a:pt x="75" y="140"/>
                    <a:pt x="85" y="137"/>
                    <a:pt x="87" y="134"/>
                  </a:cubicBezTo>
                  <a:cubicBezTo>
                    <a:pt x="80" y="135"/>
                    <a:pt x="81" y="132"/>
                    <a:pt x="84" y="129"/>
                  </a:cubicBezTo>
                  <a:cubicBezTo>
                    <a:pt x="87" y="125"/>
                    <a:pt x="91" y="121"/>
                    <a:pt x="90" y="119"/>
                  </a:cubicBezTo>
                  <a:cubicBezTo>
                    <a:pt x="91" y="117"/>
                    <a:pt x="91" y="116"/>
                    <a:pt x="91" y="114"/>
                  </a:cubicBezTo>
                  <a:cubicBezTo>
                    <a:pt x="92" y="112"/>
                    <a:pt x="92" y="112"/>
                    <a:pt x="92" y="112"/>
                  </a:cubicBezTo>
                  <a:cubicBezTo>
                    <a:pt x="93" y="112"/>
                    <a:pt x="94" y="113"/>
                    <a:pt x="95" y="115"/>
                  </a:cubicBezTo>
                  <a:cubicBezTo>
                    <a:pt x="95" y="114"/>
                    <a:pt x="96" y="112"/>
                    <a:pt x="96" y="109"/>
                  </a:cubicBezTo>
                  <a:cubicBezTo>
                    <a:pt x="96" y="107"/>
                    <a:pt x="96" y="105"/>
                    <a:pt x="95" y="106"/>
                  </a:cubicBezTo>
                  <a:cubicBezTo>
                    <a:pt x="96" y="102"/>
                    <a:pt x="97" y="99"/>
                    <a:pt x="97" y="94"/>
                  </a:cubicBezTo>
                  <a:cubicBezTo>
                    <a:pt x="98" y="89"/>
                    <a:pt x="97" y="83"/>
                    <a:pt x="96" y="77"/>
                  </a:cubicBezTo>
                  <a:cubicBezTo>
                    <a:pt x="96" y="76"/>
                    <a:pt x="97" y="75"/>
                    <a:pt x="97" y="74"/>
                  </a:cubicBezTo>
                  <a:cubicBezTo>
                    <a:pt x="96" y="73"/>
                    <a:pt x="96" y="73"/>
                    <a:pt x="95" y="73"/>
                  </a:cubicBezTo>
                  <a:cubicBezTo>
                    <a:pt x="94" y="67"/>
                    <a:pt x="92" y="62"/>
                    <a:pt x="89" y="57"/>
                  </a:cubicBezTo>
                  <a:cubicBezTo>
                    <a:pt x="87" y="52"/>
                    <a:pt x="84" y="48"/>
                    <a:pt x="81" y="44"/>
                  </a:cubicBezTo>
                  <a:cubicBezTo>
                    <a:pt x="75" y="37"/>
                    <a:pt x="68" y="31"/>
                    <a:pt x="62" y="26"/>
                  </a:cubicBezTo>
                  <a:cubicBezTo>
                    <a:pt x="55" y="21"/>
                    <a:pt x="48" y="17"/>
                    <a:pt x="40" y="13"/>
                  </a:cubicBezTo>
                  <a:cubicBezTo>
                    <a:pt x="31" y="8"/>
                    <a:pt x="21" y="4"/>
                    <a:pt x="6" y="0"/>
                  </a:cubicBezTo>
                  <a:cubicBezTo>
                    <a:pt x="14" y="3"/>
                    <a:pt x="18" y="7"/>
                    <a:pt x="23" y="10"/>
                  </a:cubicBezTo>
                  <a:cubicBezTo>
                    <a:pt x="14" y="10"/>
                    <a:pt x="17" y="11"/>
                    <a:pt x="20" y="12"/>
                  </a:cubicBezTo>
                  <a:cubicBezTo>
                    <a:pt x="23" y="14"/>
                    <a:pt x="26" y="16"/>
                    <a:pt x="22" y="17"/>
                  </a:cubicBezTo>
                  <a:cubicBezTo>
                    <a:pt x="15" y="17"/>
                    <a:pt x="10" y="14"/>
                    <a:pt x="7" y="12"/>
                  </a:cubicBezTo>
                  <a:cubicBezTo>
                    <a:pt x="2" y="13"/>
                    <a:pt x="5" y="17"/>
                    <a:pt x="0" y="19"/>
                  </a:cubicBezTo>
                  <a:cubicBezTo>
                    <a:pt x="6" y="22"/>
                    <a:pt x="13" y="22"/>
                    <a:pt x="20" y="22"/>
                  </a:cubicBezTo>
                  <a:cubicBezTo>
                    <a:pt x="27" y="22"/>
                    <a:pt x="34" y="22"/>
                    <a:pt x="39" y="25"/>
                  </a:cubicBezTo>
                  <a:cubicBezTo>
                    <a:pt x="34" y="27"/>
                    <a:pt x="27" y="27"/>
                    <a:pt x="35" y="30"/>
                  </a:cubicBezTo>
                  <a:cubicBezTo>
                    <a:pt x="32" y="29"/>
                    <a:pt x="32" y="29"/>
                    <a:pt x="32" y="29"/>
                  </a:cubicBezTo>
                  <a:cubicBezTo>
                    <a:pt x="40" y="31"/>
                    <a:pt x="40" y="33"/>
                    <a:pt x="41" y="35"/>
                  </a:cubicBezTo>
                  <a:cubicBezTo>
                    <a:pt x="41" y="36"/>
                    <a:pt x="42" y="37"/>
                    <a:pt x="50" y="37"/>
                  </a:cubicBezTo>
                  <a:cubicBezTo>
                    <a:pt x="45" y="39"/>
                    <a:pt x="45" y="39"/>
                    <a:pt x="45" y="39"/>
                  </a:cubicBezTo>
                  <a:cubicBezTo>
                    <a:pt x="49" y="40"/>
                    <a:pt x="54" y="42"/>
                    <a:pt x="58" y="45"/>
                  </a:cubicBezTo>
                  <a:cubicBezTo>
                    <a:pt x="63" y="48"/>
                    <a:pt x="66" y="52"/>
                    <a:pt x="69" y="55"/>
                  </a:cubicBezTo>
                  <a:cubicBezTo>
                    <a:pt x="68" y="55"/>
                    <a:pt x="68" y="55"/>
                    <a:pt x="68" y="55"/>
                  </a:cubicBezTo>
                  <a:cubicBezTo>
                    <a:pt x="73" y="59"/>
                    <a:pt x="75" y="62"/>
                    <a:pt x="77" y="64"/>
                  </a:cubicBezTo>
                  <a:cubicBezTo>
                    <a:pt x="79" y="66"/>
                    <a:pt x="79" y="68"/>
                    <a:pt x="80" y="69"/>
                  </a:cubicBezTo>
                  <a:cubicBezTo>
                    <a:pt x="81" y="71"/>
                    <a:pt x="81" y="73"/>
                    <a:pt x="82" y="76"/>
                  </a:cubicBezTo>
                  <a:cubicBezTo>
                    <a:pt x="83" y="78"/>
                    <a:pt x="83" y="80"/>
                    <a:pt x="84" y="82"/>
                  </a:cubicBezTo>
                  <a:cubicBezTo>
                    <a:pt x="84" y="85"/>
                    <a:pt x="85" y="88"/>
                    <a:pt x="84" y="92"/>
                  </a:cubicBezTo>
                  <a:cubicBezTo>
                    <a:pt x="83" y="88"/>
                    <a:pt x="81" y="83"/>
                    <a:pt x="79" y="79"/>
                  </a:cubicBezTo>
                  <a:cubicBezTo>
                    <a:pt x="79" y="84"/>
                    <a:pt x="80" y="87"/>
                    <a:pt x="80" y="89"/>
                  </a:cubicBezTo>
                  <a:cubicBezTo>
                    <a:pt x="81" y="92"/>
                    <a:pt x="82" y="94"/>
                    <a:pt x="81" y="97"/>
                  </a:cubicBezTo>
                  <a:cubicBezTo>
                    <a:pt x="80" y="96"/>
                    <a:pt x="77" y="98"/>
                    <a:pt x="77" y="92"/>
                  </a:cubicBezTo>
                  <a:cubicBezTo>
                    <a:pt x="78" y="98"/>
                    <a:pt x="77" y="102"/>
                    <a:pt x="77" y="105"/>
                  </a:cubicBezTo>
                  <a:cubicBezTo>
                    <a:pt x="75" y="114"/>
                    <a:pt x="75" y="114"/>
                    <a:pt x="75" y="114"/>
                  </a:cubicBezTo>
                  <a:cubicBezTo>
                    <a:pt x="77" y="118"/>
                    <a:pt x="80" y="114"/>
                    <a:pt x="83" y="113"/>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75"/>
            <p:cNvSpPr>
              <a:spLocks/>
            </p:cNvSpPr>
            <p:nvPr/>
          </p:nvSpPr>
          <p:spPr bwMode="auto">
            <a:xfrm>
              <a:off x="2794" y="2874"/>
              <a:ext cx="156" cy="50"/>
            </a:xfrm>
            <a:custGeom>
              <a:avLst/>
              <a:gdLst>
                <a:gd name="T0" fmla="*/ 12 w 69"/>
                <a:gd name="T1" fmla="*/ 18 h 22"/>
                <a:gd name="T2" fmla="*/ 20 w 69"/>
                <a:gd name="T3" fmla="*/ 15 h 22"/>
                <a:gd name="T4" fmla="*/ 23 w 69"/>
                <a:gd name="T5" fmla="*/ 13 h 22"/>
                <a:gd name="T6" fmla="*/ 34 w 69"/>
                <a:gd name="T7" fmla="*/ 9 h 22"/>
                <a:gd name="T8" fmla="*/ 40 w 69"/>
                <a:gd name="T9" fmla="*/ 9 h 22"/>
                <a:gd name="T10" fmla="*/ 28 w 69"/>
                <a:gd name="T11" fmla="*/ 13 h 22"/>
                <a:gd name="T12" fmla="*/ 42 w 69"/>
                <a:gd name="T13" fmla="*/ 8 h 22"/>
                <a:gd name="T14" fmla="*/ 69 w 69"/>
                <a:gd name="T15" fmla="*/ 2 h 22"/>
                <a:gd name="T16" fmla="*/ 59 w 69"/>
                <a:gd name="T17" fmla="*/ 1 h 22"/>
                <a:gd name="T18" fmla="*/ 43 w 69"/>
                <a:gd name="T19" fmla="*/ 3 h 22"/>
                <a:gd name="T20" fmla="*/ 24 w 69"/>
                <a:gd name="T21" fmla="*/ 11 h 22"/>
                <a:gd name="T22" fmla="*/ 4 w 69"/>
                <a:gd name="T23" fmla="*/ 20 h 22"/>
                <a:gd name="T24" fmla="*/ 12 w 69"/>
                <a:gd name="T2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2">
                  <a:moveTo>
                    <a:pt x="12" y="18"/>
                  </a:moveTo>
                  <a:cubicBezTo>
                    <a:pt x="15" y="17"/>
                    <a:pt x="17" y="16"/>
                    <a:pt x="20" y="15"/>
                  </a:cubicBezTo>
                  <a:cubicBezTo>
                    <a:pt x="22" y="14"/>
                    <a:pt x="24" y="14"/>
                    <a:pt x="23" y="13"/>
                  </a:cubicBezTo>
                  <a:cubicBezTo>
                    <a:pt x="26" y="12"/>
                    <a:pt x="31" y="10"/>
                    <a:pt x="34" y="9"/>
                  </a:cubicBezTo>
                  <a:cubicBezTo>
                    <a:pt x="37" y="8"/>
                    <a:pt x="40" y="8"/>
                    <a:pt x="40" y="9"/>
                  </a:cubicBezTo>
                  <a:cubicBezTo>
                    <a:pt x="33" y="11"/>
                    <a:pt x="33" y="10"/>
                    <a:pt x="28" y="13"/>
                  </a:cubicBezTo>
                  <a:cubicBezTo>
                    <a:pt x="37" y="10"/>
                    <a:pt x="32" y="12"/>
                    <a:pt x="42" y="8"/>
                  </a:cubicBezTo>
                  <a:cubicBezTo>
                    <a:pt x="51" y="6"/>
                    <a:pt x="59" y="4"/>
                    <a:pt x="69" y="2"/>
                  </a:cubicBezTo>
                  <a:cubicBezTo>
                    <a:pt x="64" y="2"/>
                    <a:pt x="63" y="1"/>
                    <a:pt x="59" y="1"/>
                  </a:cubicBezTo>
                  <a:cubicBezTo>
                    <a:pt x="56" y="0"/>
                    <a:pt x="51" y="0"/>
                    <a:pt x="43" y="3"/>
                  </a:cubicBezTo>
                  <a:cubicBezTo>
                    <a:pt x="36" y="5"/>
                    <a:pt x="30" y="8"/>
                    <a:pt x="24" y="11"/>
                  </a:cubicBezTo>
                  <a:cubicBezTo>
                    <a:pt x="4" y="20"/>
                    <a:pt x="4" y="20"/>
                    <a:pt x="4" y="20"/>
                  </a:cubicBezTo>
                  <a:cubicBezTo>
                    <a:pt x="1" y="22"/>
                    <a:pt x="0" y="22"/>
                    <a:pt x="12" y="18"/>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76"/>
            <p:cNvSpPr>
              <a:spLocks/>
            </p:cNvSpPr>
            <p:nvPr/>
          </p:nvSpPr>
          <p:spPr bwMode="auto">
            <a:xfrm>
              <a:off x="1484" y="2799"/>
              <a:ext cx="173" cy="252"/>
            </a:xfrm>
            <a:custGeom>
              <a:avLst/>
              <a:gdLst>
                <a:gd name="T0" fmla="*/ 23 w 76"/>
                <a:gd name="T1" fmla="*/ 19 h 111"/>
                <a:gd name="T2" fmla="*/ 29 w 76"/>
                <a:gd name="T3" fmla="*/ 13 h 111"/>
                <a:gd name="T4" fmla="*/ 25 w 76"/>
                <a:gd name="T5" fmla="*/ 8 h 111"/>
                <a:gd name="T6" fmla="*/ 22 w 76"/>
                <a:gd name="T7" fmla="*/ 5 h 111"/>
                <a:gd name="T8" fmla="*/ 23 w 76"/>
                <a:gd name="T9" fmla="*/ 8 h 111"/>
                <a:gd name="T10" fmla="*/ 23 w 76"/>
                <a:gd name="T11" fmla="*/ 11 h 111"/>
                <a:gd name="T12" fmla="*/ 20 w 76"/>
                <a:gd name="T13" fmla="*/ 12 h 111"/>
                <a:gd name="T14" fmla="*/ 17 w 76"/>
                <a:gd name="T15" fmla="*/ 19 h 111"/>
                <a:gd name="T16" fmla="*/ 10 w 76"/>
                <a:gd name="T17" fmla="*/ 14 h 111"/>
                <a:gd name="T18" fmla="*/ 9 w 76"/>
                <a:gd name="T19" fmla="*/ 10 h 111"/>
                <a:gd name="T20" fmla="*/ 9 w 76"/>
                <a:gd name="T21" fmla="*/ 9 h 111"/>
                <a:gd name="T22" fmla="*/ 19 w 76"/>
                <a:gd name="T23" fmla="*/ 9 h 111"/>
                <a:gd name="T24" fmla="*/ 16 w 76"/>
                <a:gd name="T25" fmla="*/ 6 h 111"/>
                <a:gd name="T26" fmla="*/ 13 w 76"/>
                <a:gd name="T27" fmla="*/ 7 h 111"/>
                <a:gd name="T28" fmla="*/ 10 w 76"/>
                <a:gd name="T29" fmla="*/ 5 h 111"/>
                <a:gd name="T30" fmla="*/ 11 w 76"/>
                <a:gd name="T31" fmla="*/ 0 h 111"/>
                <a:gd name="T32" fmla="*/ 5 w 76"/>
                <a:gd name="T33" fmla="*/ 4 h 111"/>
                <a:gd name="T34" fmla="*/ 0 w 76"/>
                <a:gd name="T35" fmla="*/ 11 h 111"/>
                <a:gd name="T36" fmla="*/ 2 w 76"/>
                <a:gd name="T37" fmla="*/ 9 h 111"/>
                <a:gd name="T38" fmla="*/ 1 w 76"/>
                <a:gd name="T39" fmla="*/ 10 h 111"/>
                <a:gd name="T40" fmla="*/ 7 w 76"/>
                <a:gd name="T41" fmla="*/ 7 h 111"/>
                <a:gd name="T42" fmla="*/ 6 w 76"/>
                <a:gd name="T43" fmla="*/ 8 h 111"/>
                <a:gd name="T44" fmla="*/ 5 w 76"/>
                <a:gd name="T45" fmla="*/ 9 h 111"/>
                <a:gd name="T46" fmla="*/ 6 w 76"/>
                <a:gd name="T47" fmla="*/ 9 h 111"/>
                <a:gd name="T48" fmla="*/ 6 w 76"/>
                <a:gd name="T49" fmla="*/ 10 h 111"/>
                <a:gd name="T50" fmla="*/ 3 w 76"/>
                <a:gd name="T51" fmla="*/ 11 h 111"/>
                <a:gd name="T52" fmla="*/ 6 w 76"/>
                <a:gd name="T53" fmla="*/ 10 h 111"/>
                <a:gd name="T54" fmla="*/ 8 w 76"/>
                <a:gd name="T55" fmla="*/ 13 h 111"/>
                <a:gd name="T56" fmla="*/ 14 w 76"/>
                <a:gd name="T57" fmla="*/ 21 h 111"/>
                <a:gd name="T58" fmla="*/ 7 w 76"/>
                <a:gd name="T59" fmla="*/ 19 h 111"/>
                <a:gd name="T60" fmla="*/ 16 w 76"/>
                <a:gd name="T61" fmla="*/ 47 h 111"/>
                <a:gd name="T62" fmla="*/ 18 w 76"/>
                <a:gd name="T63" fmla="*/ 45 h 111"/>
                <a:gd name="T64" fmla="*/ 15 w 76"/>
                <a:gd name="T65" fmla="*/ 54 h 111"/>
                <a:gd name="T66" fmla="*/ 20 w 76"/>
                <a:gd name="T67" fmla="*/ 68 h 111"/>
                <a:gd name="T68" fmla="*/ 21 w 76"/>
                <a:gd name="T69" fmla="*/ 73 h 111"/>
                <a:gd name="T70" fmla="*/ 22 w 76"/>
                <a:gd name="T71" fmla="*/ 76 h 111"/>
                <a:gd name="T72" fmla="*/ 23 w 76"/>
                <a:gd name="T73" fmla="*/ 78 h 111"/>
                <a:gd name="T74" fmla="*/ 23 w 76"/>
                <a:gd name="T75" fmla="*/ 79 h 111"/>
                <a:gd name="T76" fmla="*/ 28 w 76"/>
                <a:gd name="T77" fmla="*/ 86 h 111"/>
                <a:gd name="T78" fmla="*/ 71 w 76"/>
                <a:gd name="T79" fmla="*/ 111 h 111"/>
                <a:gd name="T80" fmla="*/ 67 w 76"/>
                <a:gd name="T81" fmla="*/ 107 h 111"/>
                <a:gd name="T82" fmla="*/ 76 w 76"/>
                <a:gd name="T83" fmla="*/ 104 h 111"/>
                <a:gd name="T84" fmla="*/ 64 w 76"/>
                <a:gd name="T85" fmla="*/ 95 h 111"/>
                <a:gd name="T86" fmla="*/ 71 w 76"/>
                <a:gd name="T87" fmla="*/ 88 h 111"/>
                <a:gd name="T88" fmla="*/ 61 w 76"/>
                <a:gd name="T89" fmla="*/ 76 h 111"/>
                <a:gd name="T90" fmla="*/ 55 w 76"/>
                <a:gd name="T91" fmla="*/ 71 h 111"/>
                <a:gd name="T92" fmla="*/ 52 w 76"/>
                <a:gd name="T93" fmla="*/ 68 h 111"/>
                <a:gd name="T94" fmla="*/ 49 w 76"/>
                <a:gd name="T95" fmla="*/ 65 h 111"/>
                <a:gd name="T96" fmla="*/ 27 w 76"/>
                <a:gd name="T97" fmla="*/ 43 h 111"/>
                <a:gd name="T98" fmla="*/ 25 w 76"/>
                <a:gd name="T99" fmla="*/ 21 h 111"/>
                <a:gd name="T100" fmla="*/ 34 w 76"/>
                <a:gd name="T101" fmla="*/ 32 h 111"/>
                <a:gd name="T102" fmla="*/ 31 w 76"/>
                <a:gd name="T103" fmla="*/ 18 h 111"/>
                <a:gd name="T104" fmla="*/ 23 w 76"/>
                <a:gd name="T105" fmla="*/ 1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111">
                  <a:moveTo>
                    <a:pt x="23" y="19"/>
                  </a:moveTo>
                  <a:cubicBezTo>
                    <a:pt x="16" y="1"/>
                    <a:pt x="30" y="22"/>
                    <a:pt x="29" y="13"/>
                  </a:cubicBezTo>
                  <a:cubicBezTo>
                    <a:pt x="28" y="10"/>
                    <a:pt x="27" y="9"/>
                    <a:pt x="25" y="8"/>
                  </a:cubicBezTo>
                  <a:cubicBezTo>
                    <a:pt x="24" y="7"/>
                    <a:pt x="23" y="6"/>
                    <a:pt x="22" y="5"/>
                  </a:cubicBezTo>
                  <a:cubicBezTo>
                    <a:pt x="22" y="6"/>
                    <a:pt x="23" y="8"/>
                    <a:pt x="23" y="8"/>
                  </a:cubicBezTo>
                  <a:cubicBezTo>
                    <a:pt x="23" y="9"/>
                    <a:pt x="23" y="10"/>
                    <a:pt x="23" y="11"/>
                  </a:cubicBezTo>
                  <a:cubicBezTo>
                    <a:pt x="22" y="11"/>
                    <a:pt x="21" y="12"/>
                    <a:pt x="20" y="12"/>
                  </a:cubicBezTo>
                  <a:cubicBezTo>
                    <a:pt x="17" y="12"/>
                    <a:pt x="14" y="12"/>
                    <a:pt x="17" y="19"/>
                  </a:cubicBezTo>
                  <a:cubicBezTo>
                    <a:pt x="14" y="19"/>
                    <a:pt x="12" y="17"/>
                    <a:pt x="10" y="14"/>
                  </a:cubicBezTo>
                  <a:cubicBezTo>
                    <a:pt x="10" y="13"/>
                    <a:pt x="9" y="12"/>
                    <a:pt x="9" y="10"/>
                  </a:cubicBezTo>
                  <a:cubicBezTo>
                    <a:pt x="8" y="9"/>
                    <a:pt x="9" y="9"/>
                    <a:pt x="9" y="9"/>
                  </a:cubicBezTo>
                  <a:cubicBezTo>
                    <a:pt x="14" y="6"/>
                    <a:pt x="13" y="7"/>
                    <a:pt x="19" y="9"/>
                  </a:cubicBezTo>
                  <a:cubicBezTo>
                    <a:pt x="17" y="6"/>
                    <a:pt x="17" y="6"/>
                    <a:pt x="16" y="6"/>
                  </a:cubicBezTo>
                  <a:cubicBezTo>
                    <a:pt x="15" y="6"/>
                    <a:pt x="15" y="6"/>
                    <a:pt x="13" y="7"/>
                  </a:cubicBezTo>
                  <a:cubicBezTo>
                    <a:pt x="13" y="5"/>
                    <a:pt x="11" y="5"/>
                    <a:pt x="10" y="5"/>
                  </a:cubicBezTo>
                  <a:cubicBezTo>
                    <a:pt x="9" y="4"/>
                    <a:pt x="9" y="4"/>
                    <a:pt x="11" y="0"/>
                  </a:cubicBezTo>
                  <a:cubicBezTo>
                    <a:pt x="10" y="0"/>
                    <a:pt x="8" y="2"/>
                    <a:pt x="5" y="4"/>
                  </a:cubicBezTo>
                  <a:cubicBezTo>
                    <a:pt x="1" y="9"/>
                    <a:pt x="4" y="8"/>
                    <a:pt x="0" y="11"/>
                  </a:cubicBezTo>
                  <a:cubicBezTo>
                    <a:pt x="2" y="9"/>
                    <a:pt x="2" y="9"/>
                    <a:pt x="2" y="9"/>
                  </a:cubicBezTo>
                  <a:cubicBezTo>
                    <a:pt x="2" y="10"/>
                    <a:pt x="1" y="10"/>
                    <a:pt x="1" y="10"/>
                  </a:cubicBezTo>
                  <a:cubicBezTo>
                    <a:pt x="3" y="9"/>
                    <a:pt x="6" y="7"/>
                    <a:pt x="7" y="7"/>
                  </a:cubicBezTo>
                  <a:cubicBezTo>
                    <a:pt x="7" y="7"/>
                    <a:pt x="7" y="8"/>
                    <a:pt x="6" y="8"/>
                  </a:cubicBezTo>
                  <a:cubicBezTo>
                    <a:pt x="5" y="9"/>
                    <a:pt x="5" y="9"/>
                    <a:pt x="5" y="9"/>
                  </a:cubicBezTo>
                  <a:cubicBezTo>
                    <a:pt x="4" y="9"/>
                    <a:pt x="5" y="9"/>
                    <a:pt x="6" y="9"/>
                  </a:cubicBezTo>
                  <a:cubicBezTo>
                    <a:pt x="7" y="9"/>
                    <a:pt x="7" y="9"/>
                    <a:pt x="6" y="10"/>
                  </a:cubicBezTo>
                  <a:cubicBezTo>
                    <a:pt x="5" y="10"/>
                    <a:pt x="4" y="10"/>
                    <a:pt x="3" y="11"/>
                  </a:cubicBezTo>
                  <a:cubicBezTo>
                    <a:pt x="4" y="10"/>
                    <a:pt x="5" y="10"/>
                    <a:pt x="6" y="10"/>
                  </a:cubicBezTo>
                  <a:cubicBezTo>
                    <a:pt x="7" y="11"/>
                    <a:pt x="7" y="12"/>
                    <a:pt x="8" y="13"/>
                  </a:cubicBezTo>
                  <a:cubicBezTo>
                    <a:pt x="10" y="15"/>
                    <a:pt x="11" y="18"/>
                    <a:pt x="14" y="21"/>
                  </a:cubicBezTo>
                  <a:cubicBezTo>
                    <a:pt x="7" y="19"/>
                    <a:pt x="7" y="19"/>
                    <a:pt x="7" y="19"/>
                  </a:cubicBezTo>
                  <a:cubicBezTo>
                    <a:pt x="15" y="22"/>
                    <a:pt x="17" y="36"/>
                    <a:pt x="16" y="47"/>
                  </a:cubicBezTo>
                  <a:cubicBezTo>
                    <a:pt x="17" y="46"/>
                    <a:pt x="17" y="44"/>
                    <a:pt x="18" y="45"/>
                  </a:cubicBezTo>
                  <a:cubicBezTo>
                    <a:pt x="21" y="50"/>
                    <a:pt x="19" y="56"/>
                    <a:pt x="15" y="54"/>
                  </a:cubicBezTo>
                  <a:cubicBezTo>
                    <a:pt x="18" y="56"/>
                    <a:pt x="19" y="62"/>
                    <a:pt x="20" y="68"/>
                  </a:cubicBezTo>
                  <a:cubicBezTo>
                    <a:pt x="21" y="70"/>
                    <a:pt x="21" y="71"/>
                    <a:pt x="21" y="73"/>
                  </a:cubicBezTo>
                  <a:cubicBezTo>
                    <a:pt x="21" y="74"/>
                    <a:pt x="22" y="74"/>
                    <a:pt x="22" y="76"/>
                  </a:cubicBezTo>
                  <a:cubicBezTo>
                    <a:pt x="22" y="76"/>
                    <a:pt x="22" y="77"/>
                    <a:pt x="23" y="78"/>
                  </a:cubicBezTo>
                  <a:cubicBezTo>
                    <a:pt x="23" y="79"/>
                    <a:pt x="23" y="79"/>
                    <a:pt x="23" y="79"/>
                  </a:cubicBezTo>
                  <a:cubicBezTo>
                    <a:pt x="24" y="82"/>
                    <a:pt x="26" y="84"/>
                    <a:pt x="28" y="86"/>
                  </a:cubicBezTo>
                  <a:cubicBezTo>
                    <a:pt x="42" y="94"/>
                    <a:pt x="56" y="103"/>
                    <a:pt x="71" y="111"/>
                  </a:cubicBezTo>
                  <a:cubicBezTo>
                    <a:pt x="70" y="110"/>
                    <a:pt x="68" y="108"/>
                    <a:pt x="67" y="107"/>
                  </a:cubicBezTo>
                  <a:cubicBezTo>
                    <a:pt x="70" y="102"/>
                    <a:pt x="69" y="100"/>
                    <a:pt x="76" y="104"/>
                  </a:cubicBezTo>
                  <a:cubicBezTo>
                    <a:pt x="71" y="99"/>
                    <a:pt x="68" y="103"/>
                    <a:pt x="64" y="95"/>
                  </a:cubicBezTo>
                  <a:cubicBezTo>
                    <a:pt x="68" y="97"/>
                    <a:pt x="74" y="96"/>
                    <a:pt x="71" y="88"/>
                  </a:cubicBezTo>
                  <a:cubicBezTo>
                    <a:pt x="68" y="83"/>
                    <a:pt x="64" y="79"/>
                    <a:pt x="61" y="76"/>
                  </a:cubicBezTo>
                  <a:cubicBezTo>
                    <a:pt x="59" y="74"/>
                    <a:pt x="57" y="72"/>
                    <a:pt x="55" y="71"/>
                  </a:cubicBezTo>
                  <a:cubicBezTo>
                    <a:pt x="52" y="68"/>
                    <a:pt x="52" y="68"/>
                    <a:pt x="52" y="68"/>
                  </a:cubicBezTo>
                  <a:cubicBezTo>
                    <a:pt x="51" y="68"/>
                    <a:pt x="50" y="66"/>
                    <a:pt x="49" y="65"/>
                  </a:cubicBezTo>
                  <a:cubicBezTo>
                    <a:pt x="41" y="58"/>
                    <a:pt x="33" y="52"/>
                    <a:pt x="27" y="43"/>
                  </a:cubicBezTo>
                  <a:cubicBezTo>
                    <a:pt x="31" y="42"/>
                    <a:pt x="26" y="27"/>
                    <a:pt x="25" y="21"/>
                  </a:cubicBezTo>
                  <a:cubicBezTo>
                    <a:pt x="29" y="22"/>
                    <a:pt x="32" y="27"/>
                    <a:pt x="34" y="32"/>
                  </a:cubicBezTo>
                  <a:cubicBezTo>
                    <a:pt x="34" y="28"/>
                    <a:pt x="32" y="23"/>
                    <a:pt x="31" y="18"/>
                  </a:cubicBezTo>
                  <a:lnTo>
                    <a:pt x="23" y="19"/>
                  </a:ln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77"/>
            <p:cNvSpPr>
              <a:spLocks noEditPoints="1"/>
            </p:cNvSpPr>
            <p:nvPr/>
          </p:nvSpPr>
          <p:spPr bwMode="auto">
            <a:xfrm>
              <a:off x="732" y="2479"/>
              <a:ext cx="1913" cy="740"/>
            </a:xfrm>
            <a:custGeom>
              <a:avLst/>
              <a:gdLst>
                <a:gd name="T0" fmla="*/ 261 w 843"/>
                <a:gd name="T1" fmla="*/ 176 h 326"/>
                <a:gd name="T2" fmla="*/ 244 w 843"/>
                <a:gd name="T3" fmla="*/ 84 h 326"/>
                <a:gd name="T4" fmla="*/ 204 w 843"/>
                <a:gd name="T5" fmla="*/ 44 h 326"/>
                <a:gd name="T6" fmla="*/ 132 w 843"/>
                <a:gd name="T7" fmla="*/ 78 h 326"/>
                <a:gd name="T8" fmla="*/ 54 w 843"/>
                <a:gd name="T9" fmla="*/ 194 h 326"/>
                <a:gd name="T10" fmla="*/ 5 w 843"/>
                <a:gd name="T11" fmla="*/ 299 h 326"/>
                <a:gd name="T12" fmla="*/ 58 w 843"/>
                <a:gd name="T13" fmla="*/ 116 h 326"/>
                <a:gd name="T14" fmla="*/ 76 w 843"/>
                <a:gd name="T15" fmla="*/ 93 h 326"/>
                <a:gd name="T16" fmla="*/ 162 w 843"/>
                <a:gd name="T17" fmla="*/ 24 h 326"/>
                <a:gd name="T18" fmla="*/ 250 w 843"/>
                <a:gd name="T19" fmla="*/ 29 h 326"/>
                <a:gd name="T20" fmla="*/ 294 w 843"/>
                <a:gd name="T21" fmla="*/ 123 h 326"/>
                <a:gd name="T22" fmla="*/ 321 w 843"/>
                <a:gd name="T23" fmla="*/ 171 h 326"/>
                <a:gd name="T24" fmla="*/ 353 w 843"/>
                <a:gd name="T25" fmla="*/ 206 h 326"/>
                <a:gd name="T26" fmla="*/ 317 w 843"/>
                <a:gd name="T27" fmla="*/ 163 h 326"/>
                <a:gd name="T28" fmla="*/ 331 w 843"/>
                <a:gd name="T29" fmla="*/ 157 h 326"/>
                <a:gd name="T30" fmla="*/ 373 w 843"/>
                <a:gd name="T31" fmla="*/ 213 h 326"/>
                <a:gd name="T32" fmla="*/ 375 w 843"/>
                <a:gd name="T33" fmla="*/ 227 h 326"/>
                <a:gd name="T34" fmla="*/ 404 w 843"/>
                <a:gd name="T35" fmla="*/ 243 h 326"/>
                <a:gd name="T36" fmla="*/ 392 w 843"/>
                <a:gd name="T37" fmla="*/ 233 h 326"/>
                <a:gd name="T38" fmla="*/ 403 w 843"/>
                <a:gd name="T39" fmla="*/ 222 h 326"/>
                <a:gd name="T40" fmla="*/ 454 w 843"/>
                <a:gd name="T41" fmla="*/ 174 h 326"/>
                <a:gd name="T42" fmla="*/ 442 w 843"/>
                <a:gd name="T43" fmla="*/ 213 h 326"/>
                <a:gd name="T44" fmla="*/ 481 w 843"/>
                <a:gd name="T45" fmla="*/ 152 h 326"/>
                <a:gd name="T46" fmla="*/ 474 w 843"/>
                <a:gd name="T47" fmla="*/ 138 h 326"/>
                <a:gd name="T48" fmla="*/ 506 w 843"/>
                <a:gd name="T49" fmla="*/ 88 h 326"/>
                <a:gd name="T50" fmla="*/ 514 w 843"/>
                <a:gd name="T51" fmla="*/ 63 h 326"/>
                <a:gd name="T52" fmla="*/ 521 w 843"/>
                <a:gd name="T53" fmla="*/ 66 h 326"/>
                <a:gd name="T54" fmla="*/ 573 w 843"/>
                <a:gd name="T55" fmla="*/ 32 h 326"/>
                <a:gd name="T56" fmla="*/ 636 w 843"/>
                <a:gd name="T57" fmla="*/ 10 h 326"/>
                <a:gd name="T58" fmla="*/ 581 w 843"/>
                <a:gd name="T59" fmla="*/ 35 h 326"/>
                <a:gd name="T60" fmla="*/ 620 w 843"/>
                <a:gd name="T61" fmla="*/ 29 h 326"/>
                <a:gd name="T62" fmla="*/ 649 w 843"/>
                <a:gd name="T63" fmla="*/ 70 h 326"/>
                <a:gd name="T64" fmla="*/ 650 w 843"/>
                <a:gd name="T65" fmla="*/ 95 h 326"/>
                <a:gd name="T66" fmla="*/ 678 w 843"/>
                <a:gd name="T67" fmla="*/ 151 h 326"/>
                <a:gd name="T68" fmla="*/ 732 w 843"/>
                <a:gd name="T69" fmla="*/ 195 h 326"/>
                <a:gd name="T70" fmla="*/ 768 w 843"/>
                <a:gd name="T71" fmla="*/ 207 h 326"/>
                <a:gd name="T72" fmla="*/ 764 w 843"/>
                <a:gd name="T73" fmla="*/ 214 h 326"/>
                <a:gd name="T74" fmla="*/ 838 w 843"/>
                <a:gd name="T75" fmla="*/ 243 h 326"/>
                <a:gd name="T76" fmla="*/ 748 w 843"/>
                <a:gd name="T77" fmla="*/ 254 h 326"/>
                <a:gd name="T78" fmla="*/ 803 w 843"/>
                <a:gd name="T79" fmla="*/ 269 h 326"/>
                <a:gd name="T80" fmla="*/ 783 w 843"/>
                <a:gd name="T81" fmla="*/ 282 h 326"/>
                <a:gd name="T82" fmla="*/ 721 w 843"/>
                <a:gd name="T83" fmla="*/ 278 h 326"/>
                <a:gd name="T84" fmla="*/ 632 w 843"/>
                <a:gd name="T85" fmla="*/ 222 h 326"/>
                <a:gd name="T86" fmla="*/ 614 w 843"/>
                <a:gd name="T87" fmla="*/ 171 h 326"/>
                <a:gd name="T88" fmla="*/ 595 w 843"/>
                <a:gd name="T89" fmla="*/ 148 h 326"/>
                <a:gd name="T90" fmla="*/ 576 w 843"/>
                <a:gd name="T91" fmla="*/ 137 h 326"/>
                <a:gd name="T92" fmla="*/ 545 w 843"/>
                <a:gd name="T93" fmla="*/ 174 h 326"/>
                <a:gd name="T94" fmla="*/ 516 w 843"/>
                <a:gd name="T95" fmla="*/ 196 h 326"/>
                <a:gd name="T96" fmla="*/ 506 w 843"/>
                <a:gd name="T97" fmla="*/ 251 h 326"/>
                <a:gd name="T98" fmla="*/ 415 w 843"/>
                <a:gd name="T99" fmla="*/ 317 h 326"/>
                <a:gd name="T100" fmla="*/ 396 w 843"/>
                <a:gd name="T101" fmla="*/ 319 h 326"/>
                <a:gd name="T102" fmla="*/ 362 w 843"/>
                <a:gd name="T103" fmla="*/ 306 h 326"/>
                <a:gd name="T104" fmla="*/ 341 w 843"/>
                <a:gd name="T105" fmla="*/ 279 h 326"/>
                <a:gd name="T106" fmla="*/ 314 w 843"/>
                <a:gd name="T107" fmla="*/ 232 h 326"/>
                <a:gd name="T108" fmla="*/ 544 w 843"/>
                <a:gd name="T109" fmla="*/ 130 h 326"/>
                <a:gd name="T110" fmla="*/ 560 w 843"/>
                <a:gd name="T111" fmla="*/ 161 h 326"/>
                <a:gd name="T112" fmla="*/ 572 w 843"/>
                <a:gd name="T113" fmla="*/ 110 h 326"/>
                <a:gd name="T114" fmla="*/ 601 w 843"/>
                <a:gd name="T115" fmla="*/ 76 h 326"/>
                <a:gd name="T116" fmla="*/ 607 w 843"/>
                <a:gd name="T117" fmla="*/ 87 h 326"/>
                <a:gd name="T118" fmla="*/ 608 w 843"/>
                <a:gd name="T119" fmla="*/ 65 h 326"/>
                <a:gd name="T120" fmla="*/ 593 w 843"/>
                <a:gd name="T121" fmla="*/ 60 h 326"/>
                <a:gd name="T122" fmla="*/ 571 w 843"/>
                <a:gd name="T123" fmla="*/ 69 h 326"/>
                <a:gd name="T124" fmla="*/ 500 w 843"/>
                <a:gd name="T125" fmla="*/ 1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3" h="326">
                  <a:moveTo>
                    <a:pt x="298" y="229"/>
                  </a:moveTo>
                  <a:cubicBezTo>
                    <a:pt x="298" y="228"/>
                    <a:pt x="297" y="228"/>
                    <a:pt x="297" y="227"/>
                  </a:cubicBezTo>
                  <a:cubicBezTo>
                    <a:pt x="298" y="228"/>
                    <a:pt x="298" y="228"/>
                    <a:pt x="298" y="228"/>
                  </a:cubicBezTo>
                  <a:cubicBezTo>
                    <a:pt x="297" y="226"/>
                    <a:pt x="297" y="224"/>
                    <a:pt x="296" y="222"/>
                  </a:cubicBezTo>
                  <a:cubicBezTo>
                    <a:pt x="295" y="222"/>
                    <a:pt x="295" y="221"/>
                    <a:pt x="294" y="221"/>
                  </a:cubicBezTo>
                  <a:cubicBezTo>
                    <a:pt x="295" y="221"/>
                    <a:pt x="295" y="221"/>
                    <a:pt x="295" y="221"/>
                  </a:cubicBezTo>
                  <a:cubicBezTo>
                    <a:pt x="295" y="219"/>
                    <a:pt x="295" y="219"/>
                    <a:pt x="295" y="219"/>
                  </a:cubicBezTo>
                  <a:cubicBezTo>
                    <a:pt x="290" y="217"/>
                    <a:pt x="282" y="208"/>
                    <a:pt x="279" y="206"/>
                  </a:cubicBezTo>
                  <a:cubicBezTo>
                    <a:pt x="275" y="203"/>
                    <a:pt x="272" y="199"/>
                    <a:pt x="271" y="196"/>
                  </a:cubicBezTo>
                  <a:cubicBezTo>
                    <a:pt x="272" y="198"/>
                    <a:pt x="275" y="202"/>
                    <a:pt x="276" y="200"/>
                  </a:cubicBezTo>
                  <a:cubicBezTo>
                    <a:pt x="275" y="193"/>
                    <a:pt x="279" y="188"/>
                    <a:pt x="271" y="181"/>
                  </a:cubicBezTo>
                  <a:cubicBezTo>
                    <a:pt x="273" y="186"/>
                    <a:pt x="273" y="186"/>
                    <a:pt x="273" y="186"/>
                  </a:cubicBezTo>
                  <a:cubicBezTo>
                    <a:pt x="269" y="183"/>
                    <a:pt x="265" y="180"/>
                    <a:pt x="261" y="176"/>
                  </a:cubicBezTo>
                  <a:cubicBezTo>
                    <a:pt x="262" y="171"/>
                    <a:pt x="267" y="181"/>
                    <a:pt x="270" y="182"/>
                  </a:cubicBezTo>
                  <a:cubicBezTo>
                    <a:pt x="266" y="178"/>
                    <a:pt x="266" y="173"/>
                    <a:pt x="266" y="168"/>
                  </a:cubicBezTo>
                  <a:cubicBezTo>
                    <a:pt x="265" y="164"/>
                    <a:pt x="265" y="160"/>
                    <a:pt x="261" y="159"/>
                  </a:cubicBezTo>
                  <a:cubicBezTo>
                    <a:pt x="264" y="157"/>
                    <a:pt x="270" y="154"/>
                    <a:pt x="268" y="147"/>
                  </a:cubicBezTo>
                  <a:cubicBezTo>
                    <a:pt x="265" y="153"/>
                    <a:pt x="264" y="144"/>
                    <a:pt x="260" y="149"/>
                  </a:cubicBezTo>
                  <a:cubicBezTo>
                    <a:pt x="258" y="148"/>
                    <a:pt x="259" y="142"/>
                    <a:pt x="257" y="142"/>
                  </a:cubicBezTo>
                  <a:cubicBezTo>
                    <a:pt x="258" y="142"/>
                    <a:pt x="258" y="142"/>
                    <a:pt x="258" y="142"/>
                  </a:cubicBezTo>
                  <a:cubicBezTo>
                    <a:pt x="261" y="129"/>
                    <a:pt x="250" y="128"/>
                    <a:pt x="246" y="124"/>
                  </a:cubicBezTo>
                  <a:cubicBezTo>
                    <a:pt x="243" y="117"/>
                    <a:pt x="242" y="112"/>
                    <a:pt x="241" y="108"/>
                  </a:cubicBezTo>
                  <a:cubicBezTo>
                    <a:pt x="241" y="105"/>
                    <a:pt x="240" y="103"/>
                    <a:pt x="239" y="101"/>
                  </a:cubicBezTo>
                  <a:cubicBezTo>
                    <a:pt x="239" y="100"/>
                    <a:pt x="239" y="98"/>
                    <a:pt x="238" y="97"/>
                  </a:cubicBezTo>
                  <a:cubicBezTo>
                    <a:pt x="238" y="96"/>
                    <a:pt x="238" y="95"/>
                    <a:pt x="237" y="94"/>
                  </a:cubicBezTo>
                  <a:cubicBezTo>
                    <a:pt x="240" y="93"/>
                    <a:pt x="246" y="88"/>
                    <a:pt x="244" y="84"/>
                  </a:cubicBezTo>
                  <a:cubicBezTo>
                    <a:pt x="240" y="83"/>
                    <a:pt x="235" y="76"/>
                    <a:pt x="231" y="78"/>
                  </a:cubicBezTo>
                  <a:cubicBezTo>
                    <a:pt x="232" y="85"/>
                    <a:pt x="236" y="81"/>
                    <a:pt x="239" y="84"/>
                  </a:cubicBezTo>
                  <a:cubicBezTo>
                    <a:pt x="236" y="90"/>
                    <a:pt x="235" y="87"/>
                    <a:pt x="234" y="92"/>
                  </a:cubicBezTo>
                  <a:cubicBezTo>
                    <a:pt x="234" y="90"/>
                    <a:pt x="232" y="87"/>
                    <a:pt x="230" y="84"/>
                  </a:cubicBezTo>
                  <a:cubicBezTo>
                    <a:pt x="229" y="80"/>
                    <a:pt x="227" y="77"/>
                    <a:pt x="228" y="74"/>
                  </a:cubicBezTo>
                  <a:cubicBezTo>
                    <a:pt x="229" y="74"/>
                    <a:pt x="229" y="74"/>
                    <a:pt x="229" y="74"/>
                  </a:cubicBezTo>
                  <a:cubicBezTo>
                    <a:pt x="229" y="71"/>
                    <a:pt x="230" y="66"/>
                    <a:pt x="230" y="62"/>
                  </a:cubicBezTo>
                  <a:cubicBezTo>
                    <a:pt x="230" y="58"/>
                    <a:pt x="229" y="54"/>
                    <a:pt x="222" y="53"/>
                  </a:cubicBezTo>
                  <a:cubicBezTo>
                    <a:pt x="220" y="53"/>
                    <a:pt x="218" y="53"/>
                    <a:pt x="216" y="53"/>
                  </a:cubicBezTo>
                  <a:cubicBezTo>
                    <a:pt x="217" y="53"/>
                    <a:pt x="217" y="52"/>
                    <a:pt x="218" y="52"/>
                  </a:cubicBezTo>
                  <a:cubicBezTo>
                    <a:pt x="214" y="49"/>
                    <a:pt x="213" y="47"/>
                    <a:pt x="211" y="46"/>
                  </a:cubicBezTo>
                  <a:cubicBezTo>
                    <a:pt x="210" y="44"/>
                    <a:pt x="208" y="43"/>
                    <a:pt x="202" y="46"/>
                  </a:cubicBezTo>
                  <a:cubicBezTo>
                    <a:pt x="203" y="45"/>
                    <a:pt x="203" y="45"/>
                    <a:pt x="204" y="44"/>
                  </a:cubicBezTo>
                  <a:cubicBezTo>
                    <a:pt x="201" y="43"/>
                    <a:pt x="198" y="44"/>
                    <a:pt x="195" y="45"/>
                  </a:cubicBezTo>
                  <a:cubicBezTo>
                    <a:pt x="192" y="47"/>
                    <a:pt x="190" y="49"/>
                    <a:pt x="188" y="50"/>
                  </a:cubicBezTo>
                  <a:cubicBezTo>
                    <a:pt x="185" y="47"/>
                    <a:pt x="188" y="46"/>
                    <a:pt x="190" y="43"/>
                  </a:cubicBezTo>
                  <a:cubicBezTo>
                    <a:pt x="185" y="43"/>
                    <a:pt x="180" y="47"/>
                    <a:pt x="176" y="51"/>
                  </a:cubicBezTo>
                  <a:cubicBezTo>
                    <a:pt x="171" y="55"/>
                    <a:pt x="169" y="60"/>
                    <a:pt x="167" y="63"/>
                  </a:cubicBezTo>
                  <a:cubicBezTo>
                    <a:pt x="165" y="63"/>
                    <a:pt x="163" y="64"/>
                    <a:pt x="161" y="64"/>
                  </a:cubicBezTo>
                  <a:cubicBezTo>
                    <a:pt x="163" y="61"/>
                    <a:pt x="166" y="55"/>
                    <a:pt x="164" y="53"/>
                  </a:cubicBezTo>
                  <a:cubicBezTo>
                    <a:pt x="161" y="56"/>
                    <a:pt x="162" y="57"/>
                    <a:pt x="158" y="59"/>
                  </a:cubicBezTo>
                  <a:cubicBezTo>
                    <a:pt x="157" y="57"/>
                    <a:pt x="158" y="53"/>
                    <a:pt x="159" y="49"/>
                  </a:cubicBezTo>
                  <a:cubicBezTo>
                    <a:pt x="147" y="52"/>
                    <a:pt x="161" y="58"/>
                    <a:pt x="150" y="56"/>
                  </a:cubicBezTo>
                  <a:cubicBezTo>
                    <a:pt x="147" y="58"/>
                    <a:pt x="147" y="62"/>
                    <a:pt x="148" y="65"/>
                  </a:cubicBezTo>
                  <a:cubicBezTo>
                    <a:pt x="146" y="65"/>
                    <a:pt x="143" y="65"/>
                    <a:pt x="141" y="66"/>
                  </a:cubicBezTo>
                  <a:cubicBezTo>
                    <a:pt x="142" y="69"/>
                    <a:pt x="136" y="74"/>
                    <a:pt x="132" y="78"/>
                  </a:cubicBezTo>
                  <a:cubicBezTo>
                    <a:pt x="133" y="80"/>
                    <a:pt x="138" y="78"/>
                    <a:pt x="139" y="76"/>
                  </a:cubicBezTo>
                  <a:cubicBezTo>
                    <a:pt x="140" y="79"/>
                    <a:pt x="137" y="83"/>
                    <a:pt x="134" y="85"/>
                  </a:cubicBezTo>
                  <a:cubicBezTo>
                    <a:pt x="131" y="83"/>
                    <a:pt x="127" y="87"/>
                    <a:pt x="123" y="91"/>
                  </a:cubicBezTo>
                  <a:cubicBezTo>
                    <a:pt x="120" y="94"/>
                    <a:pt x="117" y="98"/>
                    <a:pt x="115" y="93"/>
                  </a:cubicBezTo>
                  <a:cubicBezTo>
                    <a:pt x="110" y="100"/>
                    <a:pt x="104" y="108"/>
                    <a:pt x="100" y="116"/>
                  </a:cubicBezTo>
                  <a:cubicBezTo>
                    <a:pt x="95" y="124"/>
                    <a:pt x="91" y="131"/>
                    <a:pt x="90" y="137"/>
                  </a:cubicBezTo>
                  <a:cubicBezTo>
                    <a:pt x="86" y="139"/>
                    <a:pt x="82" y="145"/>
                    <a:pt x="81" y="139"/>
                  </a:cubicBezTo>
                  <a:cubicBezTo>
                    <a:pt x="74" y="151"/>
                    <a:pt x="78" y="161"/>
                    <a:pt x="70" y="171"/>
                  </a:cubicBezTo>
                  <a:cubicBezTo>
                    <a:pt x="68" y="172"/>
                    <a:pt x="72" y="166"/>
                    <a:pt x="70" y="165"/>
                  </a:cubicBezTo>
                  <a:cubicBezTo>
                    <a:pt x="69" y="174"/>
                    <a:pt x="60" y="178"/>
                    <a:pt x="56" y="191"/>
                  </a:cubicBezTo>
                  <a:cubicBezTo>
                    <a:pt x="57" y="189"/>
                    <a:pt x="56" y="187"/>
                    <a:pt x="55" y="187"/>
                  </a:cubicBezTo>
                  <a:cubicBezTo>
                    <a:pt x="56" y="187"/>
                    <a:pt x="55" y="193"/>
                    <a:pt x="55" y="197"/>
                  </a:cubicBezTo>
                  <a:cubicBezTo>
                    <a:pt x="54" y="198"/>
                    <a:pt x="55" y="194"/>
                    <a:pt x="54" y="194"/>
                  </a:cubicBezTo>
                  <a:cubicBezTo>
                    <a:pt x="47" y="206"/>
                    <a:pt x="44" y="217"/>
                    <a:pt x="42" y="229"/>
                  </a:cubicBezTo>
                  <a:cubicBezTo>
                    <a:pt x="40" y="240"/>
                    <a:pt x="39" y="252"/>
                    <a:pt x="35" y="264"/>
                  </a:cubicBezTo>
                  <a:cubicBezTo>
                    <a:pt x="37" y="257"/>
                    <a:pt x="33" y="253"/>
                    <a:pt x="31" y="252"/>
                  </a:cubicBezTo>
                  <a:cubicBezTo>
                    <a:pt x="29" y="259"/>
                    <a:pt x="29" y="259"/>
                    <a:pt x="29" y="259"/>
                  </a:cubicBezTo>
                  <a:cubicBezTo>
                    <a:pt x="30" y="262"/>
                    <a:pt x="29" y="267"/>
                    <a:pt x="29" y="272"/>
                  </a:cubicBezTo>
                  <a:cubicBezTo>
                    <a:pt x="28" y="273"/>
                    <a:pt x="26" y="274"/>
                    <a:pt x="26" y="272"/>
                  </a:cubicBezTo>
                  <a:cubicBezTo>
                    <a:pt x="17" y="284"/>
                    <a:pt x="29" y="296"/>
                    <a:pt x="22" y="312"/>
                  </a:cubicBezTo>
                  <a:cubicBezTo>
                    <a:pt x="20" y="304"/>
                    <a:pt x="18" y="297"/>
                    <a:pt x="17" y="289"/>
                  </a:cubicBezTo>
                  <a:cubicBezTo>
                    <a:pt x="12" y="293"/>
                    <a:pt x="12" y="293"/>
                    <a:pt x="12" y="293"/>
                  </a:cubicBezTo>
                  <a:cubicBezTo>
                    <a:pt x="10" y="283"/>
                    <a:pt x="10" y="283"/>
                    <a:pt x="10" y="283"/>
                  </a:cubicBezTo>
                  <a:cubicBezTo>
                    <a:pt x="6" y="287"/>
                    <a:pt x="11" y="294"/>
                    <a:pt x="7" y="293"/>
                  </a:cubicBezTo>
                  <a:cubicBezTo>
                    <a:pt x="6" y="292"/>
                    <a:pt x="7" y="289"/>
                    <a:pt x="5" y="289"/>
                  </a:cubicBezTo>
                  <a:cubicBezTo>
                    <a:pt x="2" y="293"/>
                    <a:pt x="5" y="295"/>
                    <a:pt x="5" y="299"/>
                  </a:cubicBezTo>
                  <a:cubicBezTo>
                    <a:pt x="0" y="286"/>
                    <a:pt x="6" y="266"/>
                    <a:pt x="8" y="254"/>
                  </a:cubicBezTo>
                  <a:cubicBezTo>
                    <a:pt x="8" y="252"/>
                    <a:pt x="9" y="256"/>
                    <a:pt x="10" y="257"/>
                  </a:cubicBezTo>
                  <a:cubicBezTo>
                    <a:pt x="11" y="252"/>
                    <a:pt x="14" y="250"/>
                    <a:pt x="15" y="244"/>
                  </a:cubicBezTo>
                  <a:cubicBezTo>
                    <a:pt x="13" y="240"/>
                    <a:pt x="11" y="246"/>
                    <a:pt x="10" y="249"/>
                  </a:cubicBezTo>
                  <a:cubicBezTo>
                    <a:pt x="8" y="248"/>
                    <a:pt x="8" y="246"/>
                    <a:pt x="9" y="243"/>
                  </a:cubicBezTo>
                  <a:cubicBezTo>
                    <a:pt x="13" y="243"/>
                    <a:pt x="16" y="226"/>
                    <a:pt x="22" y="224"/>
                  </a:cubicBezTo>
                  <a:cubicBezTo>
                    <a:pt x="27" y="207"/>
                    <a:pt x="11" y="223"/>
                    <a:pt x="19" y="208"/>
                  </a:cubicBezTo>
                  <a:cubicBezTo>
                    <a:pt x="25" y="205"/>
                    <a:pt x="25" y="205"/>
                    <a:pt x="25" y="205"/>
                  </a:cubicBezTo>
                  <a:cubicBezTo>
                    <a:pt x="26" y="194"/>
                    <a:pt x="28" y="181"/>
                    <a:pt x="34" y="171"/>
                  </a:cubicBezTo>
                  <a:cubicBezTo>
                    <a:pt x="33" y="173"/>
                    <a:pt x="33" y="173"/>
                    <a:pt x="33" y="173"/>
                  </a:cubicBezTo>
                  <a:cubicBezTo>
                    <a:pt x="34" y="176"/>
                    <a:pt x="36" y="174"/>
                    <a:pt x="37" y="173"/>
                  </a:cubicBezTo>
                  <a:cubicBezTo>
                    <a:pt x="43" y="166"/>
                    <a:pt x="41" y="157"/>
                    <a:pt x="48" y="154"/>
                  </a:cubicBezTo>
                  <a:cubicBezTo>
                    <a:pt x="48" y="143"/>
                    <a:pt x="53" y="127"/>
                    <a:pt x="58" y="116"/>
                  </a:cubicBezTo>
                  <a:cubicBezTo>
                    <a:pt x="64" y="117"/>
                    <a:pt x="54" y="131"/>
                    <a:pt x="55" y="137"/>
                  </a:cubicBezTo>
                  <a:cubicBezTo>
                    <a:pt x="56" y="134"/>
                    <a:pt x="58" y="131"/>
                    <a:pt x="60" y="128"/>
                  </a:cubicBezTo>
                  <a:cubicBezTo>
                    <a:pt x="57" y="134"/>
                    <a:pt x="57" y="137"/>
                    <a:pt x="58" y="142"/>
                  </a:cubicBezTo>
                  <a:cubicBezTo>
                    <a:pt x="64" y="135"/>
                    <a:pt x="61" y="130"/>
                    <a:pt x="64" y="122"/>
                  </a:cubicBezTo>
                  <a:cubicBezTo>
                    <a:pt x="65" y="123"/>
                    <a:pt x="67" y="123"/>
                    <a:pt x="69" y="120"/>
                  </a:cubicBezTo>
                  <a:cubicBezTo>
                    <a:pt x="66" y="117"/>
                    <a:pt x="66" y="117"/>
                    <a:pt x="66" y="117"/>
                  </a:cubicBezTo>
                  <a:cubicBezTo>
                    <a:pt x="66" y="117"/>
                    <a:pt x="67" y="116"/>
                    <a:pt x="68" y="116"/>
                  </a:cubicBezTo>
                  <a:cubicBezTo>
                    <a:pt x="70" y="111"/>
                    <a:pt x="72" y="106"/>
                    <a:pt x="75" y="102"/>
                  </a:cubicBezTo>
                  <a:cubicBezTo>
                    <a:pt x="71" y="103"/>
                    <a:pt x="69" y="101"/>
                    <a:pt x="66" y="105"/>
                  </a:cubicBezTo>
                  <a:cubicBezTo>
                    <a:pt x="69" y="105"/>
                    <a:pt x="67" y="108"/>
                    <a:pt x="65" y="111"/>
                  </a:cubicBezTo>
                  <a:cubicBezTo>
                    <a:pt x="65" y="107"/>
                    <a:pt x="61" y="113"/>
                    <a:pt x="59" y="112"/>
                  </a:cubicBezTo>
                  <a:cubicBezTo>
                    <a:pt x="64" y="105"/>
                    <a:pt x="69" y="97"/>
                    <a:pt x="72" y="92"/>
                  </a:cubicBezTo>
                  <a:cubicBezTo>
                    <a:pt x="76" y="93"/>
                    <a:pt x="76" y="93"/>
                    <a:pt x="76" y="93"/>
                  </a:cubicBezTo>
                  <a:cubicBezTo>
                    <a:pt x="81" y="87"/>
                    <a:pt x="85" y="79"/>
                    <a:pt x="89" y="76"/>
                  </a:cubicBezTo>
                  <a:cubicBezTo>
                    <a:pt x="90" y="79"/>
                    <a:pt x="90" y="79"/>
                    <a:pt x="90" y="79"/>
                  </a:cubicBezTo>
                  <a:cubicBezTo>
                    <a:pt x="97" y="72"/>
                    <a:pt x="102" y="64"/>
                    <a:pt x="111" y="61"/>
                  </a:cubicBezTo>
                  <a:cubicBezTo>
                    <a:pt x="114" y="52"/>
                    <a:pt x="121" y="42"/>
                    <a:pt x="125" y="35"/>
                  </a:cubicBezTo>
                  <a:cubicBezTo>
                    <a:pt x="125" y="33"/>
                    <a:pt x="127" y="32"/>
                    <a:pt x="129" y="30"/>
                  </a:cubicBezTo>
                  <a:cubicBezTo>
                    <a:pt x="130" y="30"/>
                    <a:pt x="131" y="29"/>
                    <a:pt x="133" y="29"/>
                  </a:cubicBezTo>
                  <a:cubicBezTo>
                    <a:pt x="133" y="28"/>
                    <a:pt x="134" y="28"/>
                    <a:pt x="135" y="27"/>
                  </a:cubicBezTo>
                  <a:cubicBezTo>
                    <a:pt x="139" y="26"/>
                    <a:pt x="139" y="26"/>
                    <a:pt x="139" y="26"/>
                  </a:cubicBezTo>
                  <a:cubicBezTo>
                    <a:pt x="147" y="22"/>
                    <a:pt x="156" y="19"/>
                    <a:pt x="161" y="13"/>
                  </a:cubicBezTo>
                  <a:cubicBezTo>
                    <a:pt x="162" y="13"/>
                    <a:pt x="154" y="20"/>
                    <a:pt x="151" y="24"/>
                  </a:cubicBezTo>
                  <a:cubicBezTo>
                    <a:pt x="158" y="20"/>
                    <a:pt x="163" y="12"/>
                    <a:pt x="167" y="16"/>
                  </a:cubicBezTo>
                  <a:cubicBezTo>
                    <a:pt x="158" y="19"/>
                    <a:pt x="159" y="20"/>
                    <a:pt x="160" y="20"/>
                  </a:cubicBezTo>
                  <a:cubicBezTo>
                    <a:pt x="162" y="21"/>
                    <a:pt x="165" y="22"/>
                    <a:pt x="162" y="24"/>
                  </a:cubicBezTo>
                  <a:cubicBezTo>
                    <a:pt x="169" y="20"/>
                    <a:pt x="177" y="17"/>
                    <a:pt x="180" y="14"/>
                  </a:cubicBezTo>
                  <a:cubicBezTo>
                    <a:pt x="174" y="16"/>
                    <a:pt x="175" y="14"/>
                    <a:pt x="176" y="12"/>
                  </a:cubicBezTo>
                  <a:cubicBezTo>
                    <a:pt x="177" y="10"/>
                    <a:pt x="178" y="9"/>
                    <a:pt x="171" y="12"/>
                  </a:cubicBezTo>
                  <a:cubicBezTo>
                    <a:pt x="176" y="8"/>
                    <a:pt x="182" y="5"/>
                    <a:pt x="189" y="3"/>
                  </a:cubicBezTo>
                  <a:cubicBezTo>
                    <a:pt x="196" y="1"/>
                    <a:pt x="203" y="0"/>
                    <a:pt x="209" y="2"/>
                  </a:cubicBezTo>
                  <a:cubicBezTo>
                    <a:pt x="209" y="4"/>
                    <a:pt x="210" y="5"/>
                    <a:pt x="215" y="6"/>
                  </a:cubicBezTo>
                  <a:cubicBezTo>
                    <a:pt x="216" y="5"/>
                    <a:pt x="218" y="5"/>
                    <a:pt x="219" y="4"/>
                  </a:cubicBezTo>
                  <a:cubicBezTo>
                    <a:pt x="222" y="5"/>
                    <a:pt x="219" y="5"/>
                    <a:pt x="217" y="6"/>
                  </a:cubicBezTo>
                  <a:cubicBezTo>
                    <a:pt x="214" y="6"/>
                    <a:pt x="213" y="7"/>
                    <a:pt x="218" y="9"/>
                  </a:cubicBezTo>
                  <a:cubicBezTo>
                    <a:pt x="225" y="7"/>
                    <a:pt x="234" y="11"/>
                    <a:pt x="241" y="16"/>
                  </a:cubicBezTo>
                  <a:cubicBezTo>
                    <a:pt x="247" y="21"/>
                    <a:pt x="253" y="26"/>
                    <a:pt x="258" y="24"/>
                  </a:cubicBezTo>
                  <a:cubicBezTo>
                    <a:pt x="260" y="30"/>
                    <a:pt x="256" y="27"/>
                    <a:pt x="253" y="25"/>
                  </a:cubicBezTo>
                  <a:cubicBezTo>
                    <a:pt x="249" y="23"/>
                    <a:pt x="246" y="22"/>
                    <a:pt x="250" y="29"/>
                  </a:cubicBezTo>
                  <a:cubicBezTo>
                    <a:pt x="246" y="27"/>
                    <a:pt x="243" y="24"/>
                    <a:pt x="239" y="22"/>
                  </a:cubicBezTo>
                  <a:cubicBezTo>
                    <a:pt x="236" y="19"/>
                    <a:pt x="233" y="18"/>
                    <a:pt x="231" y="20"/>
                  </a:cubicBezTo>
                  <a:cubicBezTo>
                    <a:pt x="238" y="22"/>
                    <a:pt x="232" y="25"/>
                    <a:pt x="235" y="27"/>
                  </a:cubicBezTo>
                  <a:cubicBezTo>
                    <a:pt x="238" y="28"/>
                    <a:pt x="241" y="29"/>
                    <a:pt x="243" y="30"/>
                  </a:cubicBezTo>
                  <a:cubicBezTo>
                    <a:pt x="242" y="28"/>
                    <a:pt x="242" y="28"/>
                    <a:pt x="242" y="28"/>
                  </a:cubicBezTo>
                  <a:cubicBezTo>
                    <a:pt x="248" y="31"/>
                    <a:pt x="255" y="38"/>
                    <a:pt x="260" y="46"/>
                  </a:cubicBezTo>
                  <a:cubicBezTo>
                    <a:pt x="265" y="54"/>
                    <a:pt x="269" y="64"/>
                    <a:pt x="273" y="73"/>
                  </a:cubicBezTo>
                  <a:cubicBezTo>
                    <a:pt x="280" y="83"/>
                    <a:pt x="280" y="83"/>
                    <a:pt x="280" y="83"/>
                  </a:cubicBezTo>
                  <a:cubicBezTo>
                    <a:pt x="281" y="84"/>
                    <a:pt x="283" y="85"/>
                    <a:pt x="284" y="86"/>
                  </a:cubicBezTo>
                  <a:cubicBezTo>
                    <a:pt x="285" y="87"/>
                    <a:pt x="286" y="89"/>
                    <a:pt x="287" y="90"/>
                  </a:cubicBezTo>
                  <a:cubicBezTo>
                    <a:pt x="290" y="94"/>
                    <a:pt x="294" y="100"/>
                    <a:pt x="295" y="106"/>
                  </a:cubicBezTo>
                  <a:cubicBezTo>
                    <a:pt x="291" y="103"/>
                    <a:pt x="296" y="118"/>
                    <a:pt x="288" y="111"/>
                  </a:cubicBezTo>
                  <a:cubicBezTo>
                    <a:pt x="288" y="118"/>
                    <a:pt x="292" y="124"/>
                    <a:pt x="294" y="123"/>
                  </a:cubicBezTo>
                  <a:cubicBezTo>
                    <a:pt x="294" y="118"/>
                    <a:pt x="295" y="121"/>
                    <a:pt x="294" y="116"/>
                  </a:cubicBezTo>
                  <a:cubicBezTo>
                    <a:pt x="298" y="119"/>
                    <a:pt x="299" y="126"/>
                    <a:pt x="299" y="129"/>
                  </a:cubicBezTo>
                  <a:cubicBezTo>
                    <a:pt x="299" y="128"/>
                    <a:pt x="298" y="128"/>
                    <a:pt x="297" y="128"/>
                  </a:cubicBezTo>
                  <a:cubicBezTo>
                    <a:pt x="298" y="135"/>
                    <a:pt x="301" y="130"/>
                    <a:pt x="303" y="135"/>
                  </a:cubicBezTo>
                  <a:cubicBezTo>
                    <a:pt x="302" y="136"/>
                    <a:pt x="302" y="138"/>
                    <a:pt x="303" y="141"/>
                  </a:cubicBezTo>
                  <a:cubicBezTo>
                    <a:pt x="304" y="143"/>
                    <a:pt x="304" y="143"/>
                    <a:pt x="304" y="143"/>
                  </a:cubicBezTo>
                  <a:cubicBezTo>
                    <a:pt x="304" y="144"/>
                    <a:pt x="304" y="144"/>
                    <a:pt x="304" y="144"/>
                  </a:cubicBezTo>
                  <a:cubicBezTo>
                    <a:pt x="304" y="145"/>
                    <a:pt x="304" y="145"/>
                    <a:pt x="304" y="145"/>
                  </a:cubicBezTo>
                  <a:cubicBezTo>
                    <a:pt x="304" y="145"/>
                    <a:pt x="304" y="145"/>
                    <a:pt x="304" y="145"/>
                  </a:cubicBezTo>
                  <a:cubicBezTo>
                    <a:pt x="304" y="146"/>
                    <a:pt x="305" y="147"/>
                    <a:pt x="305" y="148"/>
                  </a:cubicBezTo>
                  <a:cubicBezTo>
                    <a:pt x="312" y="152"/>
                    <a:pt x="312" y="152"/>
                    <a:pt x="312" y="152"/>
                  </a:cubicBezTo>
                  <a:cubicBezTo>
                    <a:pt x="307" y="150"/>
                    <a:pt x="313" y="158"/>
                    <a:pt x="310" y="160"/>
                  </a:cubicBezTo>
                  <a:cubicBezTo>
                    <a:pt x="314" y="163"/>
                    <a:pt x="319" y="165"/>
                    <a:pt x="321" y="171"/>
                  </a:cubicBezTo>
                  <a:cubicBezTo>
                    <a:pt x="318" y="170"/>
                    <a:pt x="321" y="178"/>
                    <a:pt x="318" y="179"/>
                  </a:cubicBezTo>
                  <a:cubicBezTo>
                    <a:pt x="319" y="185"/>
                    <a:pt x="323" y="188"/>
                    <a:pt x="327" y="191"/>
                  </a:cubicBezTo>
                  <a:cubicBezTo>
                    <a:pt x="331" y="193"/>
                    <a:pt x="335" y="196"/>
                    <a:pt x="335" y="201"/>
                  </a:cubicBezTo>
                  <a:cubicBezTo>
                    <a:pt x="334" y="202"/>
                    <a:pt x="331" y="201"/>
                    <a:pt x="332" y="204"/>
                  </a:cubicBezTo>
                  <a:cubicBezTo>
                    <a:pt x="334" y="205"/>
                    <a:pt x="336" y="209"/>
                    <a:pt x="337" y="210"/>
                  </a:cubicBezTo>
                  <a:cubicBezTo>
                    <a:pt x="337" y="210"/>
                    <a:pt x="337" y="210"/>
                    <a:pt x="337" y="210"/>
                  </a:cubicBezTo>
                  <a:cubicBezTo>
                    <a:pt x="337" y="210"/>
                    <a:pt x="337" y="210"/>
                    <a:pt x="337" y="210"/>
                  </a:cubicBezTo>
                  <a:cubicBezTo>
                    <a:pt x="338" y="211"/>
                    <a:pt x="339" y="212"/>
                    <a:pt x="340" y="211"/>
                  </a:cubicBezTo>
                  <a:cubicBezTo>
                    <a:pt x="345" y="212"/>
                    <a:pt x="349" y="212"/>
                    <a:pt x="355" y="215"/>
                  </a:cubicBezTo>
                  <a:cubicBezTo>
                    <a:pt x="358" y="212"/>
                    <a:pt x="353" y="209"/>
                    <a:pt x="350" y="208"/>
                  </a:cubicBezTo>
                  <a:cubicBezTo>
                    <a:pt x="346" y="208"/>
                    <a:pt x="346" y="208"/>
                    <a:pt x="346" y="208"/>
                  </a:cubicBezTo>
                  <a:cubicBezTo>
                    <a:pt x="349" y="203"/>
                    <a:pt x="341" y="203"/>
                    <a:pt x="342" y="201"/>
                  </a:cubicBezTo>
                  <a:cubicBezTo>
                    <a:pt x="346" y="201"/>
                    <a:pt x="350" y="203"/>
                    <a:pt x="353" y="206"/>
                  </a:cubicBezTo>
                  <a:cubicBezTo>
                    <a:pt x="356" y="209"/>
                    <a:pt x="360" y="212"/>
                    <a:pt x="363" y="213"/>
                  </a:cubicBezTo>
                  <a:cubicBezTo>
                    <a:pt x="365" y="206"/>
                    <a:pt x="360" y="200"/>
                    <a:pt x="355" y="193"/>
                  </a:cubicBezTo>
                  <a:cubicBezTo>
                    <a:pt x="355" y="198"/>
                    <a:pt x="355" y="198"/>
                    <a:pt x="355" y="198"/>
                  </a:cubicBezTo>
                  <a:cubicBezTo>
                    <a:pt x="354" y="197"/>
                    <a:pt x="354" y="195"/>
                    <a:pt x="353" y="194"/>
                  </a:cubicBezTo>
                  <a:cubicBezTo>
                    <a:pt x="352" y="200"/>
                    <a:pt x="352" y="200"/>
                    <a:pt x="352" y="200"/>
                  </a:cubicBezTo>
                  <a:cubicBezTo>
                    <a:pt x="350" y="196"/>
                    <a:pt x="347" y="194"/>
                    <a:pt x="345" y="190"/>
                  </a:cubicBezTo>
                  <a:cubicBezTo>
                    <a:pt x="348" y="194"/>
                    <a:pt x="344" y="198"/>
                    <a:pt x="343" y="196"/>
                  </a:cubicBezTo>
                  <a:cubicBezTo>
                    <a:pt x="344" y="189"/>
                    <a:pt x="338" y="192"/>
                    <a:pt x="337" y="188"/>
                  </a:cubicBezTo>
                  <a:cubicBezTo>
                    <a:pt x="337" y="191"/>
                    <a:pt x="339" y="193"/>
                    <a:pt x="336" y="193"/>
                  </a:cubicBezTo>
                  <a:cubicBezTo>
                    <a:pt x="336" y="183"/>
                    <a:pt x="332" y="182"/>
                    <a:pt x="333" y="173"/>
                  </a:cubicBezTo>
                  <a:cubicBezTo>
                    <a:pt x="328" y="177"/>
                    <a:pt x="329" y="164"/>
                    <a:pt x="323" y="165"/>
                  </a:cubicBezTo>
                  <a:cubicBezTo>
                    <a:pt x="324" y="169"/>
                    <a:pt x="324" y="169"/>
                    <a:pt x="324" y="169"/>
                  </a:cubicBezTo>
                  <a:cubicBezTo>
                    <a:pt x="322" y="167"/>
                    <a:pt x="320" y="165"/>
                    <a:pt x="317" y="163"/>
                  </a:cubicBezTo>
                  <a:cubicBezTo>
                    <a:pt x="319" y="154"/>
                    <a:pt x="325" y="167"/>
                    <a:pt x="324" y="155"/>
                  </a:cubicBezTo>
                  <a:cubicBezTo>
                    <a:pt x="322" y="150"/>
                    <a:pt x="320" y="148"/>
                    <a:pt x="318" y="147"/>
                  </a:cubicBezTo>
                  <a:cubicBezTo>
                    <a:pt x="315" y="145"/>
                    <a:pt x="313" y="143"/>
                    <a:pt x="311" y="141"/>
                  </a:cubicBezTo>
                  <a:cubicBezTo>
                    <a:pt x="312" y="141"/>
                    <a:pt x="313" y="141"/>
                    <a:pt x="313" y="142"/>
                  </a:cubicBezTo>
                  <a:cubicBezTo>
                    <a:pt x="314" y="142"/>
                    <a:pt x="314" y="142"/>
                    <a:pt x="315" y="142"/>
                  </a:cubicBezTo>
                  <a:cubicBezTo>
                    <a:pt x="315" y="142"/>
                    <a:pt x="316" y="142"/>
                    <a:pt x="316" y="143"/>
                  </a:cubicBezTo>
                  <a:cubicBezTo>
                    <a:pt x="317" y="143"/>
                    <a:pt x="317" y="144"/>
                    <a:pt x="318" y="144"/>
                  </a:cubicBezTo>
                  <a:cubicBezTo>
                    <a:pt x="320" y="147"/>
                    <a:pt x="322" y="150"/>
                    <a:pt x="323" y="153"/>
                  </a:cubicBezTo>
                  <a:cubicBezTo>
                    <a:pt x="324" y="148"/>
                    <a:pt x="324" y="148"/>
                    <a:pt x="324" y="148"/>
                  </a:cubicBezTo>
                  <a:cubicBezTo>
                    <a:pt x="326" y="150"/>
                    <a:pt x="329" y="158"/>
                    <a:pt x="331" y="162"/>
                  </a:cubicBezTo>
                  <a:cubicBezTo>
                    <a:pt x="324" y="157"/>
                    <a:pt x="331" y="166"/>
                    <a:pt x="329" y="171"/>
                  </a:cubicBezTo>
                  <a:cubicBezTo>
                    <a:pt x="333" y="170"/>
                    <a:pt x="331" y="166"/>
                    <a:pt x="336" y="169"/>
                  </a:cubicBezTo>
                  <a:cubicBezTo>
                    <a:pt x="333" y="165"/>
                    <a:pt x="333" y="164"/>
                    <a:pt x="331" y="157"/>
                  </a:cubicBezTo>
                  <a:cubicBezTo>
                    <a:pt x="336" y="171"/>
                    <a:pt x="348" y="164"/>
                    <a:pt x="351" y="175"/>
                  </a:cubicBezTo>
                  <a:cubicBezTo>
                    <a:pt x="347" y="171"/>
                    <a:pt x="347" y="179"/>
                    <a:pt x="345" y="181"/>
                  </a:cubicBezTo>
                  <a:cubicBezTo>
                    <a:pt x="347" y="183"/>
                    <a:pt x="350" y="187"/>
                    <a:pt x="352" y="188"/>
                  </a:cubicBezTo>
                  <a:cubicBezTo>
                    <a:pt x="356" y="184"/>
                    <a:pt x="356" y="184"/>
                    <a:pt x="356" y="184"/>
                  </a:cubicBezTo>
                  <a:cubicBezTo>
                    <a:pt x="358" y="186"/>
                    <a:pt x="357" y="188"/>
                    <a:pt x="357" y="191"/>
                  </a:cubicBezTo>
                  <a:cubicBezTo>
                    <a:pt x="357" y="194"/>
                    <a:pt x="357" y="197"/>
                    <a:pt x="361" y="198"/>
                  </a:cubicBezTo>
                  <a:cubicBezTo>
                    <a:pt x="364" y="196"/>
                    <a:pt x="358" y="192"/>
                    <a:pt x="360" y="193"/>
                  </a:cubicBezTo>
                  <a:cubicBezTo>
                    <a:pt x="364" y="196"/>
                    <a:pt x="364" y="199"/>
                    <a:pt x="364" y="202"/>
                  </a:cubicBezTo>
                  <a:cubicBezTo>
                    <a:pt x="364" y="206"/>
                    <a:pt x="363" y="210"/>
                    <a:pt x="364" y="213"/>
                  </a:cubicBezTo>
                  <a:cubicBezTo>
                    <a:pt x="366" y="213"/>
                    <a:pt x="368" y="210"/>
                    <a:pt x="372" y="209"/>
                  </a:cubicBezTo>
                  <a:cubicBezTo>
                    <a:pt x="369" y="211"/>
                    <a:pt x="369" y="214"/>
                    <a:pt x="366" y="214"/>
                  </a:cubicBezTo>
                  <a:cubicBezTo>
                    <a:pt x="366" y="216"/>
                    <a:pt x="370" y="216"/>
                    <a:pt x="372" y="216"/>
                  </a:cubicBezTo>
                  <a:cubicBezTo>
                    <a:pt x="371" y="214"/>
                    <a:pt x="372" y="213"/>
                    <a:pt x="373" y="213"/>
                  </a:cubicBezTo>
                  <a:cubicBezTo>
                    <a:pt x="375" y="213"/>
                    <a:pt x="377" y="213"/>
                    <a:pt x="377" y="212"/>
                  </a:cubicBezTo>
                  <a:cubicBezTo>
                    <a:pt x="378" y="213"/>
                    <a:pt x="375" y="214"/>
                    <a:pt x="374" y="214"/>
                  </a:cubicBezTo>
                  <a:cubicBezTo>
                    <a:pt x="374" y="216"/>
                    <a:pt x="373" y="221"/>
                    <a:pt x="376" y="217"/>
                  </a:cubicBezTo>
                  <a:cubicBezTo>
                    <a:pt x="375" y="219"/>
                    <a:pt x="373" y="220"/>
                    <a:pt x="371" y="221"/>
                  </a:cubicBezTo>
                  <a:cubicBezTo>
                    <a:pt x="369" y="222"/>
                    <a:pt x="366" y="221"/>
                    <a:pt x="364" y="221"/>
                  </a:cubicBezTo>
                  <a:cubicBezTo>
                    <a:pt x="366" y="223"/>
                    <a:pt x="366" y="223"/>
                    <a:pt x="366" y="223"/>
                  </a:cubicBezTo>
                  <a:cubicBezTo>
                    <a:pt x="363" y="223"/>
                    <a:pt x="364" y="222"/>
                    <a:pt x="362" y="220"/>
                  </a:cubicBezTo>
                  <a:cubicBezTo>
                    <a:pt x="362" y="224"/>
                    <a:pt x="360" y="226"/>
                    <a:pt x="358" y="227"/>
                  </a:cubicBezTo>
                  <a:cubicBezTo>
                    <a:pt x="358" y="227"/>
                    <a:pt x="359" y="227"/>
                    <a:pt x="359" y="226"/>
                  </a:cubicBezTo>
                  <a:cubicBezTo>
                    <a:pt x="358" y="224"/>
                    <a:pt x="356" y="224"/>
                    <a:pt x="355" y="225"/>
                  </a:cubicBezTo>
                  <a:cubicBezTo>
                    <a:pt x="350" y="227"/>
                    <a:pt x="355" y="230"/>
                    <a:pt x="355" y="232"/>
                  </a:cubicBezTo>
                  <a:cubicBezTo>
                    <a:pt x="356" y="233"/>
                    <a:pt x="357" y="234"/>
                    <a:pt x="359" y="234"/>
                  </a:cubicBezTo>
                  <a:cubicBezTo>
                    <a:pt x="365" y="232"/>
                    <a:pt x="370" y="230"/>
                    <a:pt x="375" y="227"/>
                  </a:cubicBezTo>
                  <a:cubicBezTo>
                    <a:pt x="378" y="227"/>
                    <a:pt x="378" y="230"/>
                    <a:pt x="380" y="233"/>
                  </a:cubicBezTo>
                  <a:cubicBezTo>
                    <a:pt x="382" y="230"/>
                    <a:pt x="382" y="230"/>
                    <a:pt x="382" y="230"/>
                  </a:cubicBezTo>
                  <a:cubicBezTo>
                    <a:pt x="384" y="231"/>
                    <a:pt x="387" y="232"/>
                    <a:pt x="385" y="237"/>
                  </a:cubicBezTo>
                  <a:cubicBezTo>
                    <a:pt x="385" y="236"/>
                    <a:pt x="384" y="236"/>
                    <a:pt x="383" y="236"/>
                  </a:cubicBezTo>
                  <a:cubicBezTo>
                    <a:pt x="383" y="236"/>
                    <a:pt x="383" y="236"/>
                    <a:pt x="383" y="237"/>
                  </a:cubicBezTo>
                  <a:cubicBezTo>
                    <a:pt x="382" y="237"/>
                    <a:pt x="382" y="237"/>
                    <a:pt x="382" y="237"/>
                  </a:cubicBezTo>
                  <a:cubicBezTo>
                    <a:pt x="386" y="237"/>
                    <a:pt x="388" y="236"/>
                    <a:pt x="389" y="236"/>
                  </a:cubicBezTo>
                  <a:cubicBezTo>
                    <a:pt x="385" y="239"/>
                    <a:pt x="385" y="240"/>
                    <a:pt x="385" y="242"/>
                  </a:cubicBezTo>
                  <a:cubicBezTo>
                    <a:pt x="386" y="244"/>
                    <a:pt x="387" y="246"/>
                    <a:pt x="386" y="250"/>
                  </a:cubicBezTo>
                  <a:cubicBezTo>
                    <a:pt x="389" y="249"/>
                    <a:pt x="392" y="249"/>
                    <a:pt x="394" y="248"/>
                  </a:cubicBezTo>
                  <a:cubicBezTo>
                    <a:pt x="389" y="246"/>
                    <a:pt x="394" y="244"/>
                    <a:pt x="396" y="243"/>
                  </a:cubicBezTo>
                  <a:cubicBezTo>
                    <a:pt x="396" y="245"/>
                    <a:pt x="398" y="245"/>
                    <a:pt x="399" y="244"/>
                  </a:cubicBezTo>
                  <a:cubicBezTo>
                    <a:pt x="401" y="244"/>
                    <a:pt x="403" y="243"/>
                    <a:pt x="404" y="243"/>
                  </a:cubicBezTo>
                  <a:cubicBezTo>
                    <a:pt x="404" y="243"/>
                    <a:pt x="404" y="243"/>
                    <a:pt x="404" y="243"/>
                  </a:cubicBezTo>
                  <a:cubicBezTo>
                    <a:pt x="407" y="244"/>
                    <a:pt x="411" y="242"/>
                    <a:pt x="413" y="240"/>
                  </a:cubicBezTo>
                  <a:cubicBezTo>
                    <a:pt x="413" y="239"/>
                    <a:pt x="413" y="232"/>
                    <a:pt x="413" y="228"/>
                  </a:cubicBezTo>
                  <a:cubicBezTo>
                    <a:pt x="408" y="228"/>
                    <a:pt x="410" y="226"/>
                    <a:pt x="408" y="224"/>
                  </a:cubicBezTo>
                  <a:cubicBezTo>
                    <a:pt x="409" y="224"/>
                    <a:pt x="409" y="223"/>
                    <a:pt x="409" y="223"/>
                  </a:cubicBezTo>
                  <a:cubicBezTo>
                    <a:pt x="409" y="222"/>
                    <a:pt x="408" y="222"/>
                    <a:pt x="407" y="221"/>
                  </a:cubicBezTo>
                  <a:cubicBezTo>
                    <a:pt x="405" y="224"/>
                    <a:pt x="402" y="226"/>
                    <a:pt x="401" y="231"/>
                  </a:cubicBezTo>
                  <a:cubicBezTo>
                    <a:pt x="403" y="233"/>
                    <a:pt x="403" y="229"/>
                    <a:pt x="404" y="230"/>
                  </a:cubicBezTo>
                  <a:cubicBezTo>
                    <a:pt x="404" y="232"/>
                    <a:pt x="403" y="233"/>
                    <a:pt x="402" y="233"/>
                  </a:cubicBezTo>
                  <a:cubicBezTo>
                    <a:pt x="401" y="234"/>
                    <a:pt x="400" y="234"/>
                    <a:pt x="399" y="234"/>
                  </a:cubicBezTo>
                  <a:cubicBezTo>
                    <a:pt x="397" y="234"/>
                    <a:pt x="397" y="234"/>
                    <a:pt x="397" y="234"/>
                  </a:cubicBezTo>
                  <a:cubicBezTo>
                    <a:pt x="395" y="231"/>
                    <a:pt x="395" y="231"/>
                    <a:pt x="395" y="231"/>
                  </a:cubicBezTo>
                  <a:cubicBezTo>
                    <a:pt x="394" y="232"/>
                    <a:pt x="393" y="232"/>
                    <a:pt x="392" y="233"/>
                  </a:cubicBezTo>
                  <a:cubicBezTo>
                    <a:pt x="393" y="231"/>
                    <a:pt x="392" y="228"/>
                    <a:pt x="396" y="227"/>
                  </a:cubicBezTo>
                  <a:cubicBezTo>
                    <a:pt x="395" y="224"/>
                    <a:pt x="392" y="228"/>
                    <a:pt x="390" y="227"/>
                  </a:cubicBezTo>
                  <a:cubicBezTo>
                    <a:pt x="390" y="228"/>
                    <a:pt x="389" y="230"/>
                    <a:pt x="389" y="231"/>
                  </a:cubicBezTo>
                  <a:cubicBezTo>
                    <a:pt x="389" y="229"/>
                    <a:pt x="385" y="228"/>
                    <a:pt x="388" y="225"/>
                  </a:cubicBezTo>
                  <a:cubicBezTo>
                    <a:pt x="390" y="224"/>
                    <a:pt x="392" y="223"/>
                    <a:pt x="393" y="221"/>
                  </a:cubicBezTo>
                  <a:cubicBezTo>
                    <a:pt x="393" y="220"/>
                    <a:pt x="392" y="219"/>
                    <a:pt x="392" y="218"/>
                  </a:cubicBezTo>
                  <a:cubicBezTo>
                    <a:pt x="393" y="218"/>
                    <a:pt x="394" y="218"/>
                    <a:pt x="395" y="217"/>
                  </a:cubicBezTo>
                  <a:cubicBezTo>
                    <a:pt x="395" y="220"/>
                    <a:pt x="395" y="220"/>
                    <a:pt x="395" y="220"/>
                  </a:cubicBezTo>
                  <a:cubicBezTo>
                    <a:pt x="395" y="219"/>
                    <a:pt x="396" y="219"/>
                    <a:pt x="396" y="219"/>
                  </a:cubicBezTo>
                  <a:cubicBezTo>
                    <a:pt x="396" y="219"/>
                    <a:pt x="396" y="219"/>
                    <a:pt x="396" y="219"/>
                  </a:cubicBezTo>
                  <a:cubicBezTo>
                    <a:pt x="397" y="219"/>
                    <a:pt x="397" y="219"/>
                    <a:pt x="397" y="219"/>
                  </a:cubicBezTo>
                  <a:cubicBezTo>
                    <a:pt x="398" y="220"/>
                    <a:pt x="398" y="221"/>
                    <a:pt x="398" y="222"/>
                  </a:cubicBezTo>
                  <a:cubicBezTo>
                    <a:pt x="399" y="223"/>
                    <a:pt x="400" y="225"/>
                    <a:pt x="403" y="222"/>
                  </a:cubicBezTo>
                  <a:cubicBezTo>
                    <a:pt x="403" y="216"/>
                    <a:pt x="403" y="215"/>
                    <a:pt x="407" y="214"/>
                  </a:cubicBezTo>
                  <a:cubicBezTo>
                    <a:pt x="406" y="217"/>
                    <a:pt x="409" y="218"/>
                    <a:pt x="410" y="221"/>
                  </a:cubicBezTo>
                  <a:cubicBezTo>
                    <a:pt x="414" y="221"/>
                    <a:pt x="412" y="217"/>
                    <a:pt x="412" y="214"/>
                  </a:cubicBezTo>
                  <a:cubicBezTo>
                    <a:pt x="415" y="216"/>
                    <a:pt x="417" y="217"/>
                    <a:pt x="414" y="219"/>
                  </a:cubicBezTo>
                  <a:cubicBezTo>
                    <a:pt x="417" y="224"/>
                    <a:pt x="417" y="215"/>
                    <a:pt x="421" y="220"/>
                  </a:cubicBezTo>
                  <a:cubicBezTo>
                    <a:pt x="426" y="215"/>
                    <a:pt x="424" y="209"/>
                    <a:pt x="423" y="205"/>
                  </a:cubicBezTo>
                  <a:cubicBezTo>
                    <a:pt x="422" y="200"/>
                    <a:pt x="422" y="196"/>
                    <a:pt x="431" y="190"/>
                  </a:cubicBezTo>
                  <a:cubicBezTo>
                    <a:pt x="432" y="192"/>
                    <a:pt x="432" y="192"/>
                    <a:pt x="432" y="192"/>
                  </a:cubicBezTo>
                  <a:cubicBezTo>
                    <a:pt x="437" y="180"/>
                    <a:pt x="443" y="174"/>
                    <a:pt x="449" y="161"/>
                  </a:cubicBezTo>
                  <a:cubicBezTo>
                    <a:pt x="452" y="159"/>
                    <a:pt x="456" y="157"/>
                    <a:pt x="459" y="154"/>
                  </a:cubicBezTo>
                  <a:cubicBezTo>
                    <a:pt x="459" y="157"/>
                    <a:pt x="460" y="165"/>
                    <a:pt x="464" y="164"/>
                  </a:cubicBezTo>
                  <a:cubicBezTo>
                    <a:pt x="456" y="166"/>
                    <a:pt x="455" y="172"/>
                    <a:pt x="449" y="175"/>
                  </a:cubicBezTo>
                  <a:cubicBezTo>
                    <a:pt x="450" y="176"/>
                    <a:pt x="452" y="175"/>
                    <a:pt x="454" y="174"/>
                  </a:cubicBezTo>
                  <a:cubicBezTo>
                    <a:pt x="452" y="177"/>
                    <a:pt x="449" y="177"/>
                    <a:pt x="447" y="182"/>
                  </a:cubicBezTo>
                  <a:cubicBezTo>
                    <a:pt x="449" y="182"/>
                    <a:pt x="452" y="179"/>
                    <a:pt x="451" y="182"/>
                  </a:cubicBezTo>
                  <a:cubicBezTo>
                    <a:pt x="449" y="183"/>
                    <a:pt x="447" y="184"/>
                    <a:pt x="445" y="185"/>
                  </a:cubicBezTo>
                  <a:cubicBezTo>
                    <a:pt x="442" y="193"/>
                    <a:pt x="451" y="194"/>
                    <a:pt x="444" y="200"/>
                  </a:cubicBezTo>
                  <a:cubicBezTo>
                    <a:pt x="442" y="197"/>
                    <a:pt x="440" y="191"/>
                    <a:pt x="441" y="188"/>
                  </a:cubicBezTo>
                  <a:cubicBezTo>
                    <a:pt x="438" y="191"/>
                    <a:pt x="442" y="182"/>
                    <a:pt x="439" y="184"/>
                  </a:cubicBezTo>
                  <a:cubicBezTo>
                    <a:pt x="440" y="192"/>
                    <a:pt x="435" y="192"/>
                    <a:pt x="433" y="199"/>
                  </a:cubicBezTo>
                  <a:cubicBezTo>
                    <a:pt x="433" y="198"/>
                    <a:pt x="433" y="198"/>
                    <a:pt x="433" y="196"/>
                  </a:cubicBezTo>
                  <a:cubicBezTo>
                    <a:pt x="431" y="198"/>
                    <a:pt x="428" y="201"/>
                    <a:pt x="426" y="202"/>
                  </a:cubicBezTo>
                  <a:cubicBezTo>
                    <a:pt x="430" y="203"/>
                    <a:pt x="424" y="210"/>
                    <a:pt x="427" y="212"/>
                  </a:cubicBezTo>
                  <a:cubicBezTo>
                    <a:pt x="431" y="210"/>
                    <a:pt x="432" y="208"/>
                    <a:pt x="433" y="206"/>
                  </a:cubicBezTo>
                  <a:cubicBezTo>
                    <a:pt x="435" y="204"/>
                    <a:pt x="436" y="203"/>
                    <a:pt x="441" y="198"/>
                  </a:cubicBezTo>
                  <a:cubicBezTo>
                    <a:pt x="439" y="202"/>
                    <a:pt x="440" y="208"/>
                    <a:pt x="442" y="213"/>
                  </a:cubicBezTo>
                  <a:cubicBezTo>
                    <a:pt x="442" y="212"/>
                    <a:pt x="442" y="213"/>
                    <a:pt x="441" y="213"/>
                  </a:cubicBezTo>
                  <a:cubicBezTo>
                    <a:pt x="443" y="217"/>
                    <a:pt x="446" y="216"/>
                    <a:pt x="452" y="221"/>
                  </a:cubicBezTo>
                  <a:cubicBezTo>
                    <a:pt x="451" y="213"/>
                    <a:pt x="457" y="212"/>
                    <a:pt x="459" y="204"/>
                  </a:cubicBezTo>
                  <a:cubicBezTo>
                    <a:pt x="457" y="200"/>
                    <a:pt x="452" y="204"/>
                    <a:pt x="451" y="208"/>
                  </a:cubicBezTo>
                  <a:cubicBezTo>
                    <a:pt x="453" y="201"/>
                    <a:pt x="453" y="201"/>
                    <a:pt x="453" y="201"/>
                  </a:cubicBezTo>
                  <a:cubicBezTo>
                    <a:pt x="453" y="203"/>
                    <a:pt x="453" y="203"/>
                    <a:pt x="453" y="203"/>
                  </a:cubicBezTo>
                  <a:cubicBezTo>
                    <a:pt x="457" y="199"/>
                    <a:pt x="461" y="194"/>
                    <a:pt x="464" y="189"/>
                  </a:cubicBezTo>
                  <a:cubicBezTo>
                    <a:pt x="462" y="192"/>
                    <a:pt x="464" y="194"/>
                    <a:pt x="465" y="197"/>
                  </a:cubicBezTo>
                  <a:cubicBezTo>
                    <a:pt x="466" y="195"/>
                    <a:pt x="468" y="193"/>
                    <a:pt x="470" y="192"/>
                  </a:cubicBezTo>
                  <a:cubicBezTo>
                    <a:pt x="467" y="190"/>
                    <a:pt x="464" y="188"/>
                    <a:pt x="466" y="187"/>
                  </a:cubicBezTo>
                  <a:cubicBezTo>
                    <a:pt x="472" y="177"/>
                    <a:pt x="479" y="172"/>
                    <a:pt x="485" y="171"/>
                  </a:cubicBezTo>
                  <a:cubicBezTo>
                    <a:pt x="485" y="169"/>
                    <a:pt x="485" y="169"/>
                    <a:pt x="485" y="169"/>
                  </a:cubicBezTo>
                  <a:cubicBezTo>
                    <a:pt x="481" y="169"/>
                    <a:pt x="483" y="158"/>
                    <a:pt x="481" y="152"/>
                  </a:cubicBezTo>
                  <a:cubicBezTo>
                    <a:pt x="485" y="154"/>
                    <a:pt x="487" y="148"/>
                    <a:pt x="490" y="145"/>
                  </a:cubicBezTo>
                  <a:cubicBezTo>
                    <a:pt x="487" y="141"/>
                    <a:pt x="480" y="141"/>
                    <a:pt x="474" y="143"/>
                  </a:cubicBezTo>
                  <a:cubicBezTo>
                    <a:pt x="474" y="152"/>
                    <a:pt x="476" y="149"/>
                    <a:pt x="480" y="156"/>
                  </a:cubicBezTo>
                  <a:cubicBezTo>
                    <a:pt x="477" y="170"/>
                    <a:pt x="477" y="170"/>
                    <a:pt x="477" y="170"/>
                  </a:cubicBezTo>
                  <a:cubicBezTo>
                    <a:pt x="475" y="165"/>
                    <a:pt x="475" y="165"/>
                    <a:pt x="475" y="165"/>
                  </a:cubicBezTo>
                  <a:cubicBezTo>
                    <a:pt x="470" y="170"/>
                    <a:pt x="472" y="178"/>
                    <a:pt x="467" y="175"/>
                  </a:cubicBezTo>
                  <a:cubicBezTo>
                    <a:pt x="466" y="171"/>
                    <a:pt x="471" y="167"/>
                    <a:pt x="469" y="162"/>
                  </a:cubicBezTo>
                  <a:cubicBezTo>
                    <a:pt x="466" y="165"/>
                    <a:pt x="466" y="165"/>
                    <a:pt x="466" y="165"/>
                  </a:cubicBezTo>
                  <a:cubicBezTo>
                    <a:pt x="465" y="156"/>
                    <a:pt x="472" y="164"/>
                    <a:pt x="473" y="154"/>
                  </a:cubicBezTo>
                  <a:cubicBezTo>
                    <a:pt x="468" y="155"/>
                    <a:pt x="473" y="153"/>
                    <a:pt x="473" y="148"/>
                  </a:cubicBezTo>
                  <a:cubicBezTo>
                    <a:pt x="469" y="149"/>
                    <a:pt x="466" y="163"/>
                    <a:pt x="461" y="157"/>
                  </a:cubicBezTo>
                  <a:cubicBezTo>
                    <a:pt x="460" y="151"/>
                    <a:pt x="476" y="146"/>
                    <a:pt x="473" y="137"/>
                  </a:cubicBezTo>
                  <a:cubicBezTo>
                    <a:pt x="474" y="138"/>
                    <a:pt x="474" y="138"/>
                    <a:pt x="474" y="138"/>
                  </a:cubicBezTo>
                  <a:cubicBezTo>
                    <a:pt x="475" y="136"/>
                    <a:pt x="477" y="133"/>
                    <a:pt x="478" y="130"/>
                  </a:cubicBezTo>
                  <a:cubicBezTo>
                    <a:pt x="479" y="127"/>
                    <a:pt x="480" y="124"/>
                    <a:pt x="481" y="122"/>
                  </a:cubicBezTo>
                  <a:cubicBezTo>
                    <a:pt x="482" y="117"/>
                    <a:pt x="482" y="114"/>
                    <a:pt x="483" y="110"/>
                  </a:cubicBezTo>
                  <a:cubicBezTo>
                    <a:pt x="488" y="105"/>
                    <a:pt x="491" y="94"/>
                    <a:pt x="496" y="87"/>
                  </a:cubicBezTo>
                  <a:cubicBezTo>
                    <a:pt x="497" y="89"/>
                    <a:pt x="497" y="89"/>
                    <a:pt x="497" y="89"/>
                  </a:cubicBezTo>
                  <a:cubicBezTo>
                    <a:pt x="499" y="86"/>
                    <a:pt x="501" y="82"/>
                    <a:pt x="503" y="79"/>
                  </a:cubicBezTo>
                  <a:cubicBezTo>
                    <a:pt x="502" y="87"/>
                    <a:pt x="495" y="89"/>
                    <a:pt x="490" y="98"/>
                  </a:cubicBezTo>
                  <a:cubicBezTo>
                    <a:pt x="494" y="100"/>
                    <a:pt x="494" y="100"/>
                    <a:pt x="494" y="100"/>
                  </a:cubicBezTo>
                  <a:cubicBezTo>
                    <a:pt x="489" y="103"/>
                    <a:pt x="487" y="108"/>
                    <a:pt x="486" y="112"/>
                  </a:cubicBezTo>
                  <a:cubicBezTo>
                    <a:pt x="485" y="117"/>
                    <a:pt x="485" y="122"/>
                    <a:pt x="485" y="127"/>
                  </a:cubicBezTo>
                  <a:cubicBezTo>
                    <a:pt x="486" y="120"/>
                    <a:pt x="491" y="113"/>
                    <a:pt x="494" y="107"/>
                  </a:cubicBezTo>
                  <a:cubicBezTo>
                    <a:pt x="498" y="100"/>
                    <a:pt x="501" y="95"/>
                    <a:pt x="499" y="90"/>
                  </a:cubicBezTo>
                  <a:cubicBezTo>
                    <a:pt x="502" y="89"/>
                    <a:pt x="504" y="88"/>
                    <a:pt x="506" y="88"/>
                  </a:cubicBezTo>
                  <a:cubicBezTo>
                    <a:pt x="507" y="84"/>
                    <a:pt x="507" y="84"/>
                    <a:pt x="507" y="84"/>
                  </a:cubicBezTo>
                  <a:cubicBezTo>
                    <a:pt x="512" y="82"/>
                    <a:pt x="512" y="91"/>
                    <a:pt x="507" y="99"/>
                  </a:cubicBezTo>
                  <a:cubicBezTo>
                    <a:pt x="505" y="100"/>
                    <a:pt x="504" y="100"/>
                    <a:pt x="504" y="99"/>
                  </a:cubicBezTo>
                  <a:cubicBezTo>
                    <a:pt x="502" y="105"/>
                    <a:pt x="502" y="110"/>
                    <a:pt x="496" y="119"/>
                  </a:cubicBezTo>
                  <a:cubicBezTo>
                    <a:pt x="497" y="113"/>
                    <a:pt x="497" y="113"/>
                    <a:pt x="497" y="113"/>
                  </a:cubicBezTo>
                  <a:cubicBezTo>
                    <a:pt x="494" y="119"/>
                    <a:pt x="490" y="125"/>
                    <a:pt x="488" y="130"/>
                  </a:cubicBezTo>
                  <a:cubicBezTo>
                    <a:pt x="486" y="136"/>
                    <a:pt x="485" y="140"/>
                    <a:pt x="486" y="143"/>
                  </a:cubicBezTo>
                  <a:cubicBezTo>
                    <a:pt x="487" y="142"/>
                    <a:pt x="487" y="141"/>
                    <a:pt x="488" y="140"/>
                  </a:cubicBezTo>
                  <a:cubicBezTo>
                    <a:pt x="490" y="137"/>
                    <a:pt x="490" y="137"/>
                    <a:pt x="490" y="137"/>
                  </a:cubicBezTo>
                  <a:cubicBezTo>
                    <a:pt x="494" y="131"/>
                    <a:pt x="494" y="131"/>
                    <a:pt x="494" y="131"/>
                  </a:cubicBezTo>
                  <a:cubicBezTo>
                    <a:pt x="502" y="119"/>
                    <a:pt x="502" y="119"/>
                    <a:pt x="502" y="119"/>
                  </a:cubicBezTo>
                  <a:cubicBezTo>
                    <a:pt x="507" y="111"/>
                    <a:pt x="512" y="103"/>
                    <a:pt x="517" y="96"/>
                  </a:cubicBezTo>
                  <a:cubicBezTo>
                    <a:pt x="515" y="84"/>
                    <a:pt x="516" y="74"/>
                    <a:pt x="514" y="63"/>
                  </a:cubicBezTo>
                  <a:cubicBezTo>
                    <a:pt x="519" y="58"/>
                    <a:pt x="524" y="51"/>
                    <a:pt x="529" y="46"/>
                  </a:cubicBezTo>
                  <a:cubicBezTo>
                    <a:pt x="535" y="41"/>
                    <a:pt x="540" y="37"/>
                    <a:pt x="545" y="36"/>
                  </a:cubicBezTo>
                  <a:cubicBezTo>
                    <a:pt x="545" y="38"/>
                    <a:pt x="545" y="38"/>
                    <a:pt x="545" y="38"/>
                  </a:cubicBezTo>
                  <a:cubicBezTo>
                    <a:pt x="549" y="36"/>
                    <a:pt x="553" y="33"/>
                    <a:pt x="556" y="30"/>
                  </a:cubicBezTo>
                  <a:cubicBezTo>
                    <a:pt x="561" y="30"/>
                    <a:pt x="554" y="37"/>
                    <a:pt x="557" y="37"/>
                  </a:cubicBezTo>
                  <a:cubicBezTo>
                    <a:pt x="561" y="33"/>
                    <a:pt x="566" y="29"/>
                    <a:pt x="570" y="26"/>
                  </a:cubicBezTo>
                  <a:cubicBezTo>
                    <a:pt x="570" y="28"/>
                    <a:pt x="567" y="31"/>
                    <a:pt x="563" y="33"/>
                  </a:cubicBezTo>
                  <a:cubicBezTo>
                    <a:pt x="560" y="36"/>
                    <a:pt x="556" y="39"/>
                    <a:pt x="553" y="41"/>
                  </a:cubicBezTo>
                  <a:cubicBezTo>
                    <a:pt x="554" y="40"/>
                    <a:pt x="556" y="38"/>
                    <a:pt x="555" y="37"/>
                  </a:cubicBezTo>
                  <a:cubicBezTo>
                    <a:pt x="552" y="39"/>
                    <a:pt x="547" y="43"/>
                    <a:pt x="544" y="47"/>
                  </a:cubicBezTo>
                  <a:cubicBezTo>
                    <a:pt x="540" y="51"/>
                    <a:pt x="537" y="54"/>
                    <a:pt x="534" y="52"/>
                  </a:cubicBezTo>
                  <a:cubicBezTo>
                    <a:pt x="532" y="56"/>
                    <a:pt x="539" y="43"/>
                    <a:pt x="529" y="52"/>
                  </a:cubicBezTo>
                  <a:cubicBezTo>
                    <a:pt x="521" y="56"/>
                    <a:pt x="521" y="63"/>
                    <a:pt x="521" y="66"/>
                  </a:cubicBezTo>
                  <a:cubicBezTo>
                    <a:pt x="522" y="68"/>
                    <a:pt x="532" y="58"/>
                    <a:pt x="530" y="65"/>
                  </a:cubicBezTo>
                  <a:cubicBezTo>
                    <a:pt x="535" y="59"/>
                    <a:pt x="536" y="55"/>
                    <a:pt x="543" y="51"/>
                  </a:cubicBezTo>
                  <a:cubicBezTo>
                    <a:pt x="538" y="56"/>
                    <a:pt x="533" y="67"/>
                    <a:pt x="529" y="66"/>
                  </a:cubicBezTo>
                  <a:cubicBezTo>
                    <a:pt x="525" y="73"/>
                    <a:pt x="525" y="78"/>
                    <a:pt x="526" y="82"/>
                  </a:cubicBezTo>
                  <a:cubicBezTo>
                    <a:pt x="528" y="85"/>
                    <a:pt x="530" y="86"/>
                    <a:pt x="532" y="84"/>
                  </a:cubicBezTo>
                  <a:cubicBezTo>
                    <a:pt x="531" y="83"/>
                    <a:pt x="534" y="78"/>
                    <a:pt x="536" y="74"/>
                  </a:cubicBezTo>
                  <a:cubicBezTo>
                    <a:pt x="539" y="70"/>
                    <a:pt x="540" y="68"/>
                    <a:pt x="533" y="71"/>
                  </a:cubicBezTo>
                  <a:cubicBezTo>
                    <a:pt x="535" y="67"/>
                    <a:pt x="538" y="62"/>
                    <a:pt x="542" y="57"/>
                  </a:cubicBezTo>
                  <a:cubicBezTo>
                    <a:pt x="546" y="53"/>
                    <a:pt x="551" y="49"/>
                    <a:pt x="554" y="44"/>
                  </a:cubicBezTo>
                  <a:cubicBezTo>
                    <a:pt x="554" y="46"/>
                    <a:pt x="554" y="46"/>
                    <a:pt x="554" y="46"/>
                  </a:cubicBezTo>
                  <a:cubicBezTo>
                    <a:pt x="557" y="43"/>
                    <a:pt x="561" y="41"/>
                    <a:pt x="564" y="38"/>
                  </a:cubicBezTo>
                  <a:cubicBezTo>
                    <a:pt x="563" y="40"/>
                    <a:pt x="560" y="43"/>
                    <a:pt x="560" y="46"/>
                  </a:cubicBezTo>
                  <a:cubicBezTo>
                    <a:pt x="564" y="41"/>
                    <a:pt x="569" y="36"/>
                    <a:pt x="573" y="32"/>
                  </a:cubicBezTo>
                  <a:cubicBezTo>
                    <a:pt x="565" y="40"/>
                    <a:pt x="578" y="32"/>
                    <a:pt x="582" y="33"/>
                  </a:cubicBezTo>
                  <a:cubicBezTo>
                    <a:pt x="583" y="28"/>
                    <a:pt x="590" y="23"/>
                    <a:pt x="584" y="24"/>
                  </a:cubicBezTo>
                  <a:cubicBezTo>
                    <a:pt x="578" y="24"/>
                    <a:pt x="580" y="27"/>
                    <a:pt x="575" y="30"/>
                  </a:cubicBezTo>
                  <a:cubicBezTo>
                    <a:pt x="577" y="27"/>
                    <a:pt x="580" y="24"/>
                    <a:pt x="583" y="21"/>
                  </a:cubicBezTo>
                  <a:cubicBezTo>
                    <a:pt x="583" y="21"/>
                    <a:pt x="583" y="21"/>
                    <a:pt x="583" y="21"/>
                  </a:cubicBezTo>
                  <a:cubicBezTo>
                    <a:pt x="585" y="19"/>
                    <a:pt x="587" y="17"/>
                    <a:pt x="589" y="14"/>
                  </a:cubicBezTo>
                  <a:cubicBezTo>
                    <a:pt x="600" y="10"/>
                    <a:pt x="583" y="27"/>
                    <a:pt x="598" y="17"/>
                  </a:cubicBezTo>
                  <a:cubicBezTo>
                    <a:pt x="597" y="11"/>
                    <a:pt x="597" y="11"/>
                    <a:pt x="597" y="11"/>
                  </a:cubicBezTo>
                  <a:cubicBezTo>
                    <a:pt x="601" y="10"/>
                    <a:pt x="605" y="9"/>
                    <a:pt x="609" y="8"/>
                  </a:cubicBezTo>
                  <a:cubicBezTo>
                    <a:pt x="613" y="8"/>
                    <a:pt x="613" y="8"/>
                    <a:pt x="613" y="8"/>
                  </a:cubicBezTo>
                  <a:cubicBezTo>
                    <a:pt x="614" y="7"/>
                    <a:pt x="615" y="7"/>
                    <a:pt x="615" y="7"/>
                  </a:cubicBezTo>
                  <a:cubicBezTo>
                    <a:pt x="619" y="8"/>
                    <a:pt x="619" y="8"/>
                    <a:pt x="619" y="8"/>
                  </a:cubicBezTo>
                  <a:cubicBezTo>
                    <a:pt x="624" y="10"/>
                    <a:pt x="630" y="11"/>
                    <a:pt x="636" y="10"/>
                  </a:cubicBezTo>
                  <a:cubicBezTo>
                    <a:pt x="637" y="12"/>
                    <a:pt x="637" y="13"/>
                    <a:pt x="638" y="15"/>
                  </a:cubicBezTo>
                  <a:cubicBezTo>
                    <a:pt x="635" y="15"/>
                    <a:pt x="632" y="22"/>
                    <a:pt x="632" y="32"/>
                  </a:cubicBezTo>
                  <a:cubicBezTo>
                    <a:pt x="632" y="30"/>
                    <a:pt x="631" y="28"/>
                    <a:pt x="631" y="26"/>
                  </a:cubicBezTo>
                  <a:cubicBezTo>
                    <a:pt x="626" y="25"/>
                    <a:pt x="621" y="25"/>
                    <a:pt x="618" y="25"/>
                  </a:cubicBezTo>
                  <a:cubicBezTo>
                    <a:pt x="617" y="24"/>
                    <a:pt x="619" y="22"/>
                    <a:pt x="622" y="20"/>
                  </a:cubicBezTo>
                  <a:cubicBezTo>
                    <a:pt x="625" y="19"/>
                    <a:pt x="629" y="17"/>
                    <a:pt x="632" y="18"/>
                  </a:cubicBezTo>
                  <a:cubicBezTo>
                    <a:pt x="633" y="11"/>
                    <a:pt x="627" y="13"/>
                    <a:pt x="624" y="15"/>
                  </a:cubicBezTo>
                  <a:cubicBezTo>
                    <a:pt x="620" y="17"/>
                    <a:pt x="617" y="18"/>
                    <a:pt x="618" y="13"/>
                  </a:cubicBezTo>
                  <a:cubicBezTo>
                    <a:pt x="616" y="12"/>
                    <a:pt x="615" y="12"/>
                    <a:pt x="614" y="12"/>
                  </a:cubicBezTo>
                  <a:cubicBezTo>
                    <a:pt x="612" y="12"/>
                    <a:pt x="610" y="13"/>
                    <a:pt x="609" y="14"/>
                  </a:cubicBezTo>
                  <a:cubicBezTo>
                    <a:pt x="606" y="16"/>
                    <a:pt x="604" y="18"/>
                    <a:pt x="602" y="19"/>
                  </a:cubicBezTo>
                  <a:cubicBezTo>
                    <a:pt x="598" y="23"/>
                    <a:pt x="595" y="26"/>
                    <a:pt x="587" y="26"/>
                  </a:cubicBezTo>
                  <a:cubicBezTo>
                    <a:pt x="586" y="31"/>
                    <a:pt x="582" y="30"/>
                    <a:pt x="581" y="35"/>
                  </a:cubicBezTo>
                  <a:cubicBezTo>
                    <a:pt x="583" y="38"/>
                    <a:pt x="589" y="35"/>
                    <a:pt x="595" y="32"/>
                  </a:cubicBezTo>
                  <a:cubicBezTo>
                    <a:pt x="598" y="31"/>
                    <a:pt x="601" y="29"/>
                    <a:pt x="605" y="27"/>
                  </a:cubicBezTo>
                  <a:cubicBezTo>
                    <a:pt x="606" y="27"/>
                    <a:pt x="608" y="26"/>
                    <a:pt x="610" y="26"/>
                  </a:cubicBezTo>
                  <a:cubicBezTo>
                    <a:pt x="611" y="25"/>
                    <a:pt x="611" y="25"/>
                    <a:pt x="611" y="25"/>
                  </a:cubicBezTo>
                  <a:cubicBezTo>
                    <a:pt x="611" y="25"/>
                    <a:pt x="611" y="25"/>
                    <a:pt x="611" y="25"/>
                  </a:cubicBezTo>
                  <a:cubicBezTo>
                    <a:pt x="612" y="25"/>
                    <a:pt x="612" y="25"/>
                    <a:pt x="612" y="25"/>
                  </a:cubicBezTo>
                  <a:cubicBezTo>
                    <a:pt x="612" y="25"/>
                    <a:pt x="612" y="26"/>
                    <a:pt x="613" y="26"/>
                  </a:cubicBezTo>
                  <a:cubicBezTo>
                    <a:pt x="612" y="26"/>
                    <a:pt x="612" y="26"/>
                    <a:pt x="611" y="26"/>
                  </a:cubicBezTo>
                  <a:cubicBezTo>
                    <a:pt x="611" y="26"/>
                    <a:pt x="610" y="27"/>
                    <a:pt x="610" y="28"/>
                  </a:cubicBezTo>
                  <a:cubicBezTo>
                    <a:pt x="611" y="27"/>
                    <a:pt x="611" y="28"/>
                    <a:pt x="612" y="28"/>
                  </a:cubicBezTo>
                  <a:cubicBezTo>
                    <a:pt x="612" y="29"/>
                    <a:pt x="612" y="29"/>
                    <a:pt x="613" y="29"/>
                  </a:cubicBezTo>
                  <a:cubicBezTo>
                    <a:pt x="614" y="29"/>
                    <a:pt x="614" y="30"/>
                    <a:pt x="615" y="30"/>
                  </a:cubicBezTo>
                  <a:cubicBezTo>
                    <a:pt x="617" y="30"/>
                    <a:pt x="618" y="30"/>
                    <a:pt x="620" y="29"/>
                  </a:cubicBezTo>
                  <a:cubicBezTo>
                    <a:pt x="620" y="28"/>
                    <a:pt x="620" y="28"/>
                    <a:pt x="620" y="28"/>
                  </a:cubicBezTo>
                  <a:cubicBezTo>
                    <a:pt x="624" y="26"/>
                    <a:pt x="625" y="27"/>
                    <a:pt x="625" y="30"/>
                  </a:cubicBezTo>
                  <a:cubicBezTo>
                    <a:pt x="625" y="32"/>
                    <a:pt x="624" y="35"/>
                    <a:pt x="625" y="37"/>
                  </a:cubicBezTo>
                  <a:cubicBezTo>
                    <a:pt x="626" y="37"/>
                    <a:pt x="626" y="37"/>
                    <a:pt x="627" y="38"/>
                  </a:cubicBezTo>
                  <a:cubicBezTo>
                    <a:pt x="628" y="41"/>
                    <a:pt x="630" y="46"/>
                    <a:pt x="631" y="42"/>
                  </a:cubicBezTo>
                  <a:cubicBezTo>
                    <a:pt x="633" y="59"/>
                    <a:pt x="633" y="59"/>
                    <a:pt x="633" y="59"/>
                  </a:cubicBezTo>
                  <a:cubicBezTo>
                    <a:pt x="635" y="52"/>
                    <a:pt x="635" y="52"/>
                    <a:pt x="635" y="52"/>
                  </a:cubicBezTo>
                  <a:cubicBezTo>
                    <a:pt x="638" y="59"/>
                    <a:pt x="637" y="64"/>
                    <a:pt x="641" y="67"/>
                  </a:cubicBezTo>
                  <a:cubicBezTo>
                    <a:pt x="643" y="62"/>
                    <a:pt x="643" y="62"/>
                    <a:pt x="643" y="62"/>
                  </a:cubicBezTo>
                  <a:cubicBezTo>
                    <a:pt x="638" y="42"/>
                    <a:pt x="638" y="42"/>
                    <a:pt x="638" y="42"/>
                  </a:cubicBezTo>
                  <a:cubicBezTo>
                    <a:pt x="642" y="49"/>
                    <a:pt x="641" y="39"/>
                    <a:pt x="645" y="48"/>
                  </a:cubicBezTo>
                  <a:cubicBezTo>
                    <a:pt x="638" y="43"/>
                    <a:pt x="647" y="59"/>
                    <a:pt x="645" y="65"/>
                  </a:cubicBezTo>
                  <a:cubicBezTo>
                    <a:pt x="649" y="70"/>
                    <a:pt x="649" y="70"/>
                    <a:pt x="649" y="70"/>
                  </a:cubicBezTo>
                  <a:cubicBezTo>
                    <a:pt x="647" y="69"/>
                    <a:pt x="647" y="69"/>
                    <a:pt x="647" y="69"/>
                  </a:cubicBezTo>
                  <a:cubicBezTo>
                    <a:pt x="648" y="77"/>
                    <a:pt x="651" y="74"/>
                    <a:pt x="653" y="82"/>
                  </a:cubicBezTo>
                  <a:cubicBezTo>
                    <a:pt x="652" y="71"/>
                    <a:pt x="652" y="62"/>
                    <a:pt x="646" y="55"/>
                  </a:cubicBezTo>
                  <a:cubicBezTo>
                    <a:pt x="650" y="60"/>
                    <a:pt x="658" y="73"/>
                    <a:pt x="659" y="77"/>
                  </a:cubicBezTo>
                  <a:cubicBezTo>
                    <a:pt x="664" y="84"/>
                    <a:pt x="663" y="93"/>
                    <a:pt x="666" y="101"/>
                  </a:cubicBezTo>
                  <a:cubicBezTo>
                    <a:pt x="662" y="94"/>
                    <a:pt x="661" y="98"/>
                    <a:pt x="658" y="100"/>
                  </a:cubicBezTo>
                  <a:cubicBezTo>
                    <a:pt x="656" y="101"/>
                    <a:pt x="654" y="101"/>
                    <a:pt x="650" y="86"/>
                  </a:cubicBezTo>
                  <a:cubicBezTo>
                    <a:pt x="651" y="86"/>
                    <a:pt x="652" y="88"/>
                    <a:pt x="652" y="89"/>
                  </a:cubicBezTo>
                  <a:cubicBezTo>
                    <a:pt x="653" y="85"/>
                    <a:pt x="651" y="81"/>
                    <a:pt x="649" y="77"/>
                  </a:cubicBezTo>
                  <a:cubicBezTo>
                    <a:pt x="647" y="74"/>
                    <a:pt x="644" y="72"/>
                    <a:pt x="642" y="70"/>
                  </a:cubicBezTo>
                  <a:cubicBezTo>
                    <a:pt x="640" y="75"/>
                    <a:pt x="638" y="70"/>
                    <a:pt x="640" y="82"/>
                  </a:cubicBezTo>
                  <a:cubicBezTo>
                    <a:pt x="640" y="79"/>
                    <a:pt x="642" y="79"/>
                    <a:pt x="644" y="82"/>
                  </a:cubicBezTo>
                  <a:cubicBezTo>
                    <a:pt x="646" y="84"/>
                    <a:pt x="649" y="89"/>
                    <a:pt x="650" y="95"/>
                  </a:cubicBezTo>
                  <a:cubicBezTo>
                    <a:pt x="648" y="97"/>
                    <a:pt x="646" y="98"/>
                    <a:pt x="644" y="100"/>
                  </a:cubicBezTo>
                  <a:cubicBezTo>
                    <a:pt x="649" y="114"/>
                    <a:pt x="649" y="114"/>
                    <a:pt x="649" y="114"/>
                  </a:cubicBezTo>
                  <a:cubicBezTo>
                    <a:pt x="648" y="113"/>
                    <a:pt x="648" y="113"/>
                    <a:pt x="648" y="113"/>
                  </a:cubicBezTo>
                  <a:cubicBezTo>
                    <a:pt x="647" y="117"/>
                    <a:pt x="649" y="120"/>
                    <a:pt x="651" y="124"/>
                  </a:cubicBezTo>
                  <a:cubicBezTo>
                    <a:pt x="653" y="127"/>
                    <a:pt x="655" y="131"/>
                    <a:pt x="656" y="136"/>
                  </a:cubicBezTo>
                  <a:cubicBezTo>
                    <a:pt x="657" y="137"/>
                    <a:pt x="659" y="140"/>
                    <a:pt x="660" y="142"/>
                  </a:cubicBezTo>
                  <a:cubicBezTo>
                    <a:pt x="661" y="144"/>
                    <a:pt x="661" y="144"/>
                    <a:pt x="661" y="144"/>
                  </a:cubicBezTo>
                  <a:cubicBezTo>
                    <a:pt x="662" y="145"/>
                    <a:pt x="662" y="145"/>
                    <a:pt x="662" y="145"/>
                  </a:cubicBezTo>
                  <a:cubicBezTo>
                    <a:pt x="663" y="146"/>
                    <a:pt x="663" y="146"/>
                    <a:pt x="663" y="146"/>
                  </a:cubicBezTo>
                  <a:cubicBezTo>
                    <a:pt x="663" y="147"/>
                    <a:pt x="664" y="148"/>
                    <a:pt x="664" y="148"/>
                  </a:cubicBezTo>
                  <a:cubicBezTo>
                    <a:pt x="667" y="151"/>
                    <a:pt x="669" y="152"/>
                    <a:pt x="670" y="148"/>
                  </a:cubicBezTo>
                  <a:cubicBezTo>
                    <a:pt x="669" y="154"/>
                    <a:pt x="676" y="155"/>
                    <a:pt x="680" y="158"/>
                  </a:cubicBezTo>
                  <a:cubicBezTo>
                    <a:pt x="679" y="156"/>
                    <a:pt x="679" y="154"/>
                    <a:pt x="678" y="151"/>
                  </a:cubicBezTo>
                  <a:cubicBezTo>
                    <a:pt x="682" y="153"/>
                    <a:pt x="683" y="154"/>
                    <a:pt x="685" y="154"/>
                  </a:cubicBezTo>
                  <a:cubicBezTo>
                    <a:pt x="686" y="155"/>
                    <a:pt x="687" y="155"/>
                    <a:pt x="692" y="155"/>
                  </a:cubicBezTo>
                  <a:cubicBezTo>
                    <a:pt x="691" y="156"/>
                    <a:pt x="691" y="158"/>
                    <a:pt x="688" y="158"/>
                  </a:cubicBezTo>
                  <a:cubicBezTo>
                    <a:pt x="691" y="162"/>
                    <a:pt x="694" y="167"/>
                    <a:pt x="698" y="170"/>
                  </a:cubicBezTo>
                  <a:cubicBezTo>
                    <a:pt x="702" y="173"/>
                    <a:pt x="706" y="176"/>
                    <a:pt x="710" y="175"/>
                  </a:cubicBezTo>
                  <a:cubicBezTo>
                    <a:pt x="715" y="179"/>
                    <a:pt x="712" y="186"/>
                    <a:pt x="722" y="188"/>
                  </a:cubicBezTo>
                  <a:cubicBezTo>
                    <a:pt x="724" y="189"/>
                    <a:pt x="723" y="182"/>
                    <a:pt x="728" y="187"/>
                  </a:cubicBezTo>
                  <a:cubicBezTo>
                    <a:pt x="728" y="188"/>
                    <a:pt x="720" y="188"/>
                    <a:pt x="727" y="191"/>
                  </a:cubicBezTo>
                  <a:cubicBezTo>
                    <a:pt x="735" y="189"/>
                    <a:pt x="738" y="200"/>
                    <a:pt x="746" y="198"/>
                  </a:cubicBezTo>
                  <a:cubicBezTo>
                    <a:pt x="749" y="202"/>
                    <a:pt x="756" y="203"/>
                    <a:pt x="753" y="207"/>
                  </a:cubicBezTo>
                  <a:cubicBezTo>
                    <a:pt x="748" y="204"/>
                    <a:pt x="739" y="201"/>
                    <a:pt x="737" y="202"/>
                  </a:cubicBezTo>
                  <a:cubicBezTo>
                    <a:pt x="739" y="200"/>
                    <a:pt x="734" y="198"/>
                    <a:pt x="739" y="198"/>
                  </a:cubicBezTo>
                  <a:cubicBezTo>
                    <a:pt x="736" y="195"/>
                    <a:pt x="734" y="195"/>
                    <a:pt x="732" y="195"/>
                  </a:cubicBezTo>
                  <a:cubicBezTo>
                    <a:pt x="731" y="195"/>
                    <a:pt x="729" y="195"/>
                    <a:pt x="726" y="192"/>
                  </a:cubicBezTo>
                  <a:cubicBezTo>
                    <a:pt x="724" y="194"/>
                    <a:pt x="728" y="198"/>
                    <a:pt x="730" y="198"/>
                  </a:cubicBezTo>
                  <a:cubicBezTo>
                    <a:pt x="729" y="200"/>
                    <a:pt x="725" y="199"/>
                    <a:pt x="721" y="198"/>
                  </a:cubicBezTo>
                  <a:cubicBezTo>
                    <a:pt x="718" y="198"/>
                    <a:pt x="716" y="197"/>
                    <a:pt x="718" y="202"/>
                  </a:cubicBezTo>
                  <a:cubicBezTo>
                    <a:pt x="721" y="204"/>
                    <a:pt x="726" y="203"/>
                    <a:pt x="729" y="203"/>
                  </a:cubicBezTo>
                  <a:cubicBezTo>
                    <a:pt x="733" y="202"/>
                    <a:pt x="736" y="202"/>
                    <a:pt x="738" y="206"/>
                  </a:cubicBezTo>
                  <a:cubicBezTo>
                    <a:pt x="734" y="208"/>
                    <a:pt x="730" y="203"/>
                    <a:pt x="724" y="207"/>
                  </a:cubicBezTo>
                  <a:cubicBezTo>
                    <a:pt x="729" y="211"/>
                    <a:pt x="729" y="211"/>
                    <a:pt x="729" y="211"/>
                  </a:cubicBezTo>
                  <a:cubicBezTo>
                    <a:pt x="735" y="210"/>
                    <a:pt x="735" y="210"/>
                    <a:pt x="735" y="210"/>
                  </a:cubicBezTo>
                  <a:cubicBezTo>
                    <a:pt x="735" y="210"/>
                    <a:pt x="735" y="210"/>
                    <a:pt x="735" y="210"/>
                  </a:cubicBezTo>
                  <a:cubicBezTo>
                    <a:pt x="744" y="220"/>
                    <a:pt x="747" y="209"/>
                    <a:pt x="758" y="210"/>
                  </a:cubicBezTo>
                  <a:cubicBezTo>
                    <a:pt x="753" y="205"/>
                    <a:pt x="762" y="202"/>
                    <a:pt x="759" y="198"/>
                  </a:cubicBezTo>
                  <a:cubicBezTo>
                    <a:pt x="765" y="199"/>
                    <a:pt x="769" y="202"/>
                    <a:pt x="768" y="207"/>
                  </a:cubicBezTo>
                  <a:cubicBezTo>
                    <a:pt x="754" y="207"/>
                    <a:pt x="765" y="212"/>
                    <a:pt x="752" y="214"/>
                  </a:cubicBezTo>
                  <a:cubicBezTo>
                    <a:pt x="754" y="216"/>
                    <a:pt x="747" y="220"/>
                    <a:pt x="754" y="223"/>
                  </a:cubicBezTo>
                  <a:cubicBezTo>
                    <a:pt x="763" y="222"/>
                    <a:pt x="753" y="218"/>
                    <a:pt x="761" y="219"/>
                  </a:cubicBezTo>
                  <a:cubicBezTo>
                    <a:pt x="761" y="220"/>
                    <a:pt x="762" y="220"/>
                    <a:pt x="761" y="221"/>
                  </a:cubicBezTo>
                  <a:cubicBezTo>
                    <a:pt x="766" y="219"/>
                    <a:pt x="765" y="223"/>
                    <a:pt x="771" y="221"/>
                  </a:cubicBezTo>
                  <a:cubicBezTo>
                    <a:pt x="769" y="222"/>
                    <a:pt x="769" y="222"/>
                    <a:pt x="769" y="222"/>
                  </a:cubicBezTo>
                  <a:cubicBezTo>
                    <a:pt x="774" y="227"/>
                    <a:pt x="776" y="220"/>
                    <a:pt x="780" y="225"/>
                  </a:cubicBezTo>
                  <a:cubicBezTo>
                    <a:pt x="779" y="220"/>
                    <a:pt x="784" y="222"/>
                    <a:pt x="788" y="221"/>
                  </a:cubicBezTo>
                  <a:cubicBezTo>
                    <a:pt x="783" y="218"/>
                    <a:pt x="782" y="212"/>
                    <a:pt x="773" y="210"/>
                  </a:cubicBezTo>
                  <a:cubicBezTo>
                    <a:pt x="771" y="212"/>
                    <a:pt x="771" y="214"/>
                    <a:pt x="767" y="215"/>
                  </a:cubicBezTo>
                  <a:cubicBezTo>
                    <a:pt x="773" y="216"/>
                    <a:pt x="773" y="216"/>
                    <a:pt x="773" y="216"/>
                  </a:cubicBezTo>
                  <a:cubicBezTo>
                    <a:pt x="771" y="216"/>
                    <a:pt x="770" y="217"/>
                    <a:pt x="769" y="217"/>
                  </a:cubicBezTo>
                  <a:cubicBezTo>
                    <a:pt x="764" y="214"/>
                    <a:pt x="764" y="214"/>
                    <a:pt x="764" y="214"/>
                  </a:cubicBezTo>
                  <a:cubicBezTo>
                    <a:pt x="771" y="214"/>
                    <a:pt x="769" y="209"/>
                    <a:pt x="773" y="207"/>
                  </a:cubicBezTo>
                  <a:cubicBezTo>
                    <a:pt x="779" y="210"/>
                    <a:pt x="779" y="208"/>
                    <a:pt x="783" y="210"/>
                  </a:cubicBezTo>
                  <a:cubicBezTo>
                    <a:pt x="781" y="214"/>
                    <a:pt x="794" y="221"/>
                    <a:pt x="801" y="225"/>
                  </a:cubicBezTo>
                  <a:cubicBezTo>
                    <a:pt x="800" y="224"/>
                    <a:pt x="798" y="224"/>
                    <a:pt x="798" y="224"/>
                  </a:cubicBezTo>
                  <a:cubicBezTo>
                    <a:pt x="791" y="226"/>
                    <a:pt x="801" y="229"/>
                    <a:pt x="801" y="230"/>
                  </a:cubicBezTo>
                  <a:cubicBezTo>
                    <a:pt x="806" y="228"/>
                    <a:pt x="806" y="228"/>
                    <a:pt x="806" y="228"/>
                  </a:cubicBezTo>
                  <a:cubicBezTo>
                    <a:pt x="805" y="229"/>
                    <a:pt x="803" y="229"/>
                    <a:pt x="805" y="230"/>
                  </a:cubicBezTo>
                  <a:cubicBezTo>
                    <a:pt x="811" y="230"/>
                    <a:pt x="812" y="226"/>
                    <a:pt x="818" y="226"/>
                  </a:cubicBezTo>
                  <a:cubicBezTo>
                    <a:pt x="818" y="228"/>
                    <a:pt x="812" y="232"/>
                    <a:pt x="816" y="233"/>
                  </a:cubicBezTo>
                  <a:cubicBezTo>
                    <a:pt x="817" y="236"/>
                    <a:pt x="820" y="243"/>
                    <a:pt x="828" y="241"/>
                  </a:cubicBezTo>
                  <a:cubicBezTo>
                    <a:pt x="829" y="240"/>
                    <a:pt x="831" y="240"/>
                    <a:pt x="834" y="240"/>
                  </a:cubicBezTo>
                  <a:cubicBezTo>
                    <a:pt x="833" y="240"/>
                    <a:pt x="833" y="240"/>
                    <a:pt x="833" y="240"/>
                  </a:cubicBezTo>
                  <a:cubicBezTo>
                    <a:pt x="838" y="243"/>
                    <a:pt x="838" y="243"/>
                    <a:pt x="838" y="243"/>
                  </a:cubicBezTo>
                  <a:cubicBezTo>
                    <a:pt x="833" y="247"/>
                    <a:pt x="829" y="240"/>
                    <a:pt x="824" y="244"/>
                  </a:cubicBezTo>
                  <a:cubicBezTo>
                    <a:pt x="823" y="248"/>
                    <a:pt x="823" y="248"/>
                    <a:pt x="823" y="248"/>
                  </a:cubicBezTo>
                  <a:cubicBezTo>
                    <a:pt x="819" y="248"/>
                    <a:pt x="814" y="249"/>
                    <a:pt x="811" y="251"/>
                  </a:cubicBezTo>
                  <a:cubicBezTo>
                    <a:pt x="817" y="253"/>
                    <a:pt x="818" y="252"/>
                    <a:pt x="825" y="251"/>
                  </a:cubicBezTo>
                  <a:cubicBezTo>
                    <a:pt x="825" y="254"/>
                    <a:pt x="820" y="256"/>
                    <a:pt x="820" y="256"/>
                  </a:cubicBezTo>
                  <a:cubicBezTo>
                    <a:pt x="821" y="254"/>
                    <a:pt x="821" y="254"/>
                    <a:pt x="821" y="254"/>
                  </a:cubicBezTo>
                  <a:cubicBezTo>
                    <a:pt x="814" y="249"/>
                    <a:pt x="809" y="256"/>
                    <a:pt x="800" y="254"/>
                  </a:cubicBezTo>
                  <a:cubicBezTo>
                    <a:pt x="799" y="254"/>
                    <a:pt x="800" y="253"/>
                    <a:pt x="800" y="253"/>
                  </a:cubicBezTo>
                  <a:cubicBezTo>
                    <a:pt x="792" y="255"/>
                    <a:pt x="785" y="248"/>
                    <a:pt x="777" y="252"/>
                  </a:cubicBezTo>
                  <a:cubicBezTo>
                    <a:pt x="780" y="250"/>
                    <a:pt x="780" y="250"/>
                    <a:pt x="780" y="250"/>
                  </a:cubicBezTo>
                  <a:cubicBezTo>
                    <a:pt x="775" y="251"/>
                    <a:pt x="764" y="253"/>
                    <a:pt x="753" y="254"/>
                  </a:cubicBezTo>
                  <a:cubicBezTo>
                    <a:pt x="752" y="255"/>
                    <a:pt x="752" y="255"/>
                    <a:pt x="752" y="255"/>
                  </a:cubicBezTo>
                  <a:cubicBezTo>
                    <a:pt x="753" y="257"/>
                    <a:pt x="750" y="255"/>
                    <a:pt x="748" y="254"/>
                  </a:cubicBezTo>
                  <a:cubicBezTo>
                    <a:pt x="748" y="254"/>
                    <a:pt x="748" y="254"/>
                    <a:pt x="748" y="254"/>
                  </a:cubicBezTo>
                  <a:cubicBezTo>
                    <a:pt x="742" y="254"/>
                    <a:pt x="737" y="254"/>
                    <a:pt x="733" y="254"/>
                  </a:cubicBezTo>
                  <a:cubicBezTo>
                    <a:pt x="733" y="256"/>
                    <a:pt x="735" y="257"/>
                    <a:pt x="736" y="258"/>
                  </a:cubicBezTo>
                  <a:cubicBezTo>
                    <a:pt x="739" y="257"/>
                    <a:pt x="747" y="261"/>
                    <a:pt x="747" y="257"/>
                  </a:cubicBezTo>
                  <a:cubicBezTo>
                    <a:pt x="751" y="261"/>
                    <a:pt x="759" y="259"/>
                    <a:pt x="761" y="261"/>
                  </a:cubicBezTo>
                  <a:cubicBezTo>
                    <a:pt x="756" y="257"/>
                    <a:pt x="766" y="258"/>
                    <a:pt x="768" y="256"/>
                  </a:cubicBezTo>
                  <a:cubicBezTo>
                    <a:pt x="769" y="259"/>
                    <a:pt x="776" y="258"/>
                    <a:pt x="775" y="262"/>
                  </a:cubicBezTo>
                  <a:cubicBezTo>
                    <a:pt x="776" y="263"/>
                    <a:pt x="773" y="258"/>
                    <a:pt x="770" y="260"/>
                  </a:cubicBezTo>
                  <a:cubicBezTo>
                    <a:pt x="763" y="262"/>
                    <a:pt x="780" y="266"/>
                    <a:pt x="772" y="267"/>
                  </a:cubicBezTo>
                  <a:cubicBezTo>
                    <a:pt x="782" y="267"/>
                    <a:pt x="794" y="270"/>
                    <a:pt x="804" y="268"/>
                  </a:cubicBezTo>
                  <a:cubicBezTo>
                    <a:pt x="799" y="266"/>
                    <a:pt x="799" y="266"/>
                    <a:pt x="799" y="266"/>
                  </a:cubicBezTo>
                  <a:cubicBezTo>
                    <a:pt x="804" y="267"/>
                    <a:pt x="814" y="268"/>
                    <a:pt x="814" y="270"/>
                  </a:cubicBezTo>
                  <a:cubicBezTo>
                    <a:pt x="811" y="270"/>
                    <a:pt x="807" y="269"/>
                    <a:pt x="803" y="269"/>
                  </a:cubicBezTo>
                  <a:cubicBezTo>
                    <a:pt x="802" y="273"/>
                    <a:pt x="813" y="271"/>
                    <a:pt x="813" y="273"/>
                  </a:cubicBezTo>
                  <a:cubicBezTo>
                    <a:pt x="818" y="272"/>
                    <a:pt x="822" y="270"/>
                    <a:pt x="826" y="268"/>
                  </a:cubicBezTo>
                  <a:cubicBezTo>
                    <a:pt x="821" y="267"/>
                    <a:pt x="821" y="267"/>
                    <a:pt x="821" y="267"/>
                  </a:cubicBezTo>
                  <a:cubicBezTo>
                    <a:pt x="824" y="265"/>
                    <a:pt x="835" y="269"/>
                    <a:pt x="843" y="270"/>
                  </a:cubicBezTo>
                  <a:cubicBezTo>
                    <a:pt x="838" y="276"/>
                    <a:pt x="831" y="269"/>
                    <a:pt x="822" y="271"/>
                  </a:cubicBezTo>
                  <a:cubicBezTo>
                    <a:pt x="816" y="272"/>
                    <a:pt x="825" y="277"/>
                    <a:pt x="819" y="277"/>
                  </a:cubicBezTo>
                  <a:cubicBezTo>
                    <a:pt x="821" y="279"/>
                    <a:pt x="825" y="279"/>
                    <a:pt x="827" y="278"/>
                  </a:cubicBezTo>
                  <a:cubicBezTo>
                    <a:pt x="829" y="279"/>
                    <a:pt x="829" y="279"/>
                    <a:pt x="829" y="279"/>
                  </a:cubicBezTo>
                  <a:cubicBezTo>
                    <a:pt x="823" y="284"/>
                    <a:pt x="811" y="281"/>
                    <a:pt x="802" y="285"/>
                  </a:cubicBezTo>
                  <a:cubicBezTo>
                    <a:pt x="803" y="284"/>
                    <a:pt x="804" y="284"/>
                    <a:pt x="804" y="283"/>
                  </a:cubicBezTo>
                  <a:cubicBezTo>
                    <a:pt x="798" y="280"/>
                    <a:pt x="792" y="279"/>
                    <a:pt x="785" y="279"/>
                  </a:cubicBezTo>
                  <a:cubicBezTo>
                    <a:pt x="788" y="282"/>
                    <a:pt x="790" y="281"/>
                    <a:pt x="792" y="280"/>
                  </a:cubicBezTo>
                  <a:cubicBezTo>
                    <a:pt x="792" y="282"/>
                    <a:pt x="786" y="281"/>
                    <a:pt x="783" y="282"/>
                  </a:cubicBezTo>
                  <a:cubicBezTo>
                    <a:pt x="789" y="285"/>
                    <a:pt x="784" y="286"/>
                    <a:pt x="787" y="287"/>
                  </a:cubicBezTo>
                  <a:cubicBezTo>
                    <a:pt x="783" y="288"/>
                    <a:pt x="780" y="287"/>
                    <a:pt x="776" y="285"/>
                  </a:cubicBezTo>
                  <a:cubicBezTo>
                    <a:pt x="774" y="283"/>
                    <a:pt x="778" y="283"/>
                    <a:pt x="779" y="280"/>
                  </a:cubicBezTo>
                  <a:cubicBezTo>
                    <a:pt x="774" y="281"/>
                    <a:pt x="773" y="274"/>
                    <a:pt x="765" y="276"/>
                  </a:cubicBezTo>
                  <a:cubicBezTo>
                    <a:pt x="774" y="279"/>
                    <a:pt x="762" y="281"/>
                    <a:pt x="758" y="281"/>
                  </a:cubicBezTo>
                  <a:cubicBezTo>
                    <a:pt x="759" y="282"/>
                    <a:pt x="759" y="282"/>
                    <a:pt x="759" y="282"/>
                  </a:cubicBezTo>
                  <a:cubicBezTo>
                    <a:pt x="756" y="284"/>
                    <a:pt x="753" y="284"/>
                    <a:pt x="752" y="280"/>
                  </a:cubicBezTo>
                  <a:cubicBezTo>
                    <a:pt x="756" y="280"/>
                    <a:pt x="759" y="282"/>
                    <a:pt x="759" y="279"/>
                  </a:cubicBezTo>
                  <a:cubicBezTo>
                    <a:pt x="757" y="278"/>
                    <a:pt x="754" y="278"/>
                    <a:pt x="751" y="278"/>
                  </a:cubicBezTo>
                  <a:cubicBezTo>
                    <a:pt x="754" y="276"/>
                    <a:pt x="754" y="276"/>
                    <a:pt x="754" y="276"/>
                  </a:cubicBezTo>
                  <a:cubicBezTo>
                    <a:pt x="750" y="275"/>
                    <a:pt x="746" y="274"/>
                    <a:pt x="742" y="273"/>
                  </a:cubicBezTo>
                  <a:cubicBezTo>
                    <a:pt x="739" y="275"/>
                    <a:pt x="735" y="278"/>
                    <a:pt x="732" y="281"/>
                  </a:cubicBezTo>
                  <a:cubicBezTo>
                    <a:pt x="729" y="278"/>
                    <a:pt x="725" y="278"/>
                    <a:pt x="721" y="278"/>
                  </a:cubicBezTo>
                  <a:cubicBezTo>
                    <a:pt x="723" y="277"/>
                    <a:pt x="723" y="277"/>
                    <a:pt x="723" y="277"/>
                  </a:cubicBezTo>
                  <a:cubicBezTo>
                    <a:pt x="719" y="273"/>
                    <a:pt x="706" y="270"/>
                    <a:pt x="704" y="271"/>
                  </a:cubicBezTo>
                  <a:cubicBezTo>
                    <a:pt x="702" y="270"/>
                    <a:pt x="711" y="269"/>
                    <a:pt x="716" y="268"/>
                  </a:cubicBezTo>
                  <a:cubicBezTo>
                    <a:pt x="721" y="266"/>
                    <a:pt x="723" y="264"/>
                    <a:pt x="709" y="260"/>
                  </a:cubicBezTo>
                  <a:cubicBezTo>
                    <a:pt x="699" y="255"/>
                    <a:pt x="700" y="264"/>
                    <a:pt x="693" y="263"/>
                  </a:cubicBezTo>
                  <a:cubicBezTo>
                    <a:pt x="693" y="263"/>
                    <a:pt x="694" y="263"/>
                    <a:pt x="694" y="262"/>
                  </a:cubicBezTo>
                  <a:cubicBezTo>
                    <a:pt x="689" y="259"/>
                    <a:pt x="687" y="262"/>
                    <a:pt x="683" y="261"/>
                  </a:cubicBezTo>
                  <a:cubicBezTo>
                    <a:pt x="685" y="263"/>
                    <a:pt x="689" y="265"/>
                    <a:pt x="691" y="265"/>
                  </a:cubicBezTo>
                  <a:cubicBezTo>
                    <a:pt x="688" y="267"/>
                    <a:pt x="682" y="260"/>
                    <a:pt x="677" y="260"/>
                  </a:cubicBezTo>
                  <a:cubicBezTo>
                    <a:pt x="684" y="258"/>
                    <a:pt x="669" y="253"/>
                    <a:pt x="674" y="253"/>
                  </a:cubicBezTo>
                  <a:cubicBezTo>
                    <a:pt x="667" y="245"/>
                    <a:pt x="656" y="241"/>
                    <a:pt x="649" y="240"/>
                  </a:cubicBezTo>
                  <a:cubicBezTo>
                    <a:pt x="648" y="235"/>
                    <a:pt x="645" y="234"/>
                    <a:pt x="642" y="231"/>
                  </a:cubicBezTo>
                  <a:cubicBezTo>
                    <a:pt x="639" y="229"/>
                    <a:pt x="635" y="227"/>
                    <a:pt x="632" y="222"/>
                  </a:cubicBezTo>
                  <a:cubicBezTo>
                    <a:pt x="633" y="223"/>
                    <a:pt x="636" y="225"/>
                    <a:pt x="637" y="227"/>
                  </a:cubicBezTo>
                  <a:cubicBezTo>
                    <a:pt x="645" y="229"/>
                    <a:pt x="630" y="217"/>
                    <a:pt x="640" y="222"/>
                  </a:cubicBezTo>
                  <a:cubicBezTo>
                    <a:pt x="638" y="221"/>
                    <a:pt x="638" y="223"/>
                    <a:pt x="640" y="224"/>
                  </a:cubicBezTo>
                  <a:cubicBezTo>
                    <a:pt x="644" y="227"/>
                    <a:pt x="647" y="228"/>
                    <a:pt x="648" y="226"/>
                  </a:cubicBezTo>
                  <a:cubicBezTo>
                    <a:pt x="646" y="223"/>
                    <a:pt x="645" y="220"/>
                    <a:pt x="644" y="217"/>
                  </a:cubicBezTo>
                  <a:cubicBezTo>
                    <a:pt x="647" y="219"/>
                    <a:pt x="647" y="219"/>
                    <a:pt x="647" y="219"/>
                  </a:cubicBezTo>
                  <a:cubicBezTo>
                    <a:pt x="644" y="214"/>
                    <a:pt x="643" y="210"/>
                    <a:pt x="641" y="205"/>
                  </a:cubicBezTo>
                  <a:cubicBezTo>
                    <a:pt x="640" y="205"/>
                    <a:pt x="640" y="207"/>
                    <a:pt x="640" y="208"/>
                  </a:cubicBezTo>
                  <a:cubicBezTo>
                    <a:pt x="636" y="201"/>
                    <a:pt x="630" y="195"/>
                    <a:pt x="626" y="188"/>
                  </a:cubicBezTo>
                  <a:cubicBezTo>
                    <a:pt x="623" y="185"/>
                    <a:pt x="621" y="182"/>
                    <a:pt x="619" y="179"/>
                  </a:cubicBezTo>
                  <a:cubicBezTo>
                    <a:pt x="618" y="177"/>
                    <a:pt x="617" y="175"/>
                    <a:pt x="616" y="174"/>
                  </a:cubicBezTo>
                  <a:cubicBezTo>
                    <a:pt x="615" y="171"/>
                    <a:pt x="615" y="171"/>
                    <a:pt x="615" y="171"/>
                  </a:cubicBezTo>
                  <a:cubicBezTo>
                    <a:pt x="614" y="171"/>
                    <a:pt x="614" y="171"/>
                    <a:pt x="614" y="171"/>
                  </a:cubicBezTo>
                  <a:cubicBezTo>
                    <a:pt x="614" y="170"/>
                    <a:pt x="614" y="170"/>
                    <a:pt x="614" y="170"/>
                  </a:cubicBezTo>
                  <a:cubicBezTo>
                    <a:pt x="609" y="172"/>
                    <a:pt x="606" y="170"/>
                    <a:pt x="604" y="167"/>
                  </a:cubicBezTo>
                  <a:cubicBezTo>
                    <a:pt x="602" y="163"/>
                    <a:pt x="600" y="159"/>
                    <a:pt x="597" y="161"/>
                  </a:cubicBezTo>
                  <a:cubicBezTo>
                    <a:pt x="600" y="158"/>
                    <a:pt x="604" y="154"/>
                    <a:pt x="605" y="151"/>
                  </a:cubicBezTo>
                  <a:cubicBezTo>
                    <a:pt x="606" y="151"/>
                    <a:pt x="610" y="150"/>
                    <a:pt x="610" y="153"/>
                  </a:cubicBezTo>
                  <a:cubicBezTo>
                    <a:pt x="609" y="156"/>
                    <a:pt x="609" y="160"/>
                    <a:pt x="607" y="160"/>
                  </a:cubicBezTo>
                  <a:cubicBezTo>
                    <a:pt x="609" y="163"/>
                    <a:pt x="610" y="162"/>
                    <a:pt x="610" y="160"/>
                  </a:cubicBezTo>
                  <a:cubicBezTo>
                    <a:pt x="611" y="158"/>
                    <a:pt x="612" y="154"/>
                    <a:pt x="614" y="154"/>
                  </a:cubicBezTo>
                  <a:cubicBezTo>
                    <a:pt x="611" y="150"/>
                    <a:pt x="609" y="148"/>
                    <a:pt x="606" y="147"/>
                  </a:cubicBezTo>
                  <a:cubicBezTo>
                    <a:pt x="604" y="146"/>
                    <a:pt x="601" y="146"/>
                    <a:pt x="600" y="145"/>
                  </a:cubicBezTo>
                  <a:cubicBezTo>
                    <a:pt x="600" y="143"/>
                    <a:pt x="600" y="143"/>
                    <a:pt x="600" y="143"/>
                  </a:cubicBezTo>
                  <a:cubicBezTo>
                    <a:pt x="600" y="143"/>
                    <a:pt x="599" y="143"/>
                    <a:pt x="598" y="143"/>
                  </a:cubicBezTo>
                  <a:cubicBezTo>
                    <a:pt x="598" y="147"/>
                    <a:pt x="595" y="154"/>
                    <a:pt x="595" y="148"/>
                  </a:cubicBezTo>
                  <a:cubicBezTo>
                    <a:pt x="595" y="148"/>
                    <a:pt x="595" y="148"/>
                    <a:pt x="595" y="148"/>
                  </a:cubicBezTo>
                  <a:cubicBezTo>
                    <a:pt x="596" y="145"/>
                    <a:pt x="595" y="144"/>
                    <a:pt x="594" y="143"/>
                  </a:cubicBezTo>
                  <a:cubicBezTo>
                    <a:pt x="593" y="142"/>
                    <a:pt x="592" y="141"/>
                    <a:pt x="592" y="140"/>
                  </a:cubicBezTo>
                  <a:cubicBezTo>
                    <a:pt x="591" y="141"/>
                    <a:pt x="591" y="142"/>
                    <a:pt x="590" y="144"/>
                  </a:cubicBezTo>
                  <a:cubicBezTo>
                    <a:pt x="589" y="140"/>
                    <a:pt x="592" y="128"/>
                    <a:pt x="593" y="120"/>
                  </a:cubicBezTo>
                  <a:cubicBezTo>
                    <a:pt x="593" y="120"/>
                    <a:pt x="593" y="120"/>
                    <a:pt x="593" y="120"/>
                  </a:cubicBezTo>
                  <a:cubicBezTo>
                    <a:pt x="592" y="120"/>
                    <a:pt x="592" y="120"/>
                    <a:pt x="592" y="120"/>
                  </a:cubicBezTo>
                  <a:cubicBezTo>
                    <a:pt x="592" y="120"/>
                    <a:pt x="592" y="120"/>
                    <a:pt x="592" y="120"/>
                  </a:cubicBezTo>
                  <a:cubicBezTo>
                    <a:pt x="592" y="120"/>
                    <a:pt x="591" y="120"/>
                    <a:pt x="591" y="120"/>
                  </a:cubicBezTo>
                  <a:cubicBezTo>
                    <a:pt x="590" y="121"/>
                    <a:pt x="589" y="121"/>
                    <a:pt x="589" y="122"/>
                  </a:cubicBezTo>
                  <a:cubicBezTo>
                    <a:pt x="588" y="123"/>
                    <a:pt x="586" y="125"/>
                    <a:pt x="585" y="127"/>
                  </a:cubicBezTo>
                  <a:cubicBezTo>
                    <a:pt x="583" y="131"/>
                    <a:pt x="582" y="136"/>
                    <a:pt x="580" y="139"/>
                  </a:cubicBezTo>
                  <a:cubicBezTo>
                    <a:pt x="579" y="137"/>
                    <a:pt x="578" y="137"/>
                    <a:pt x="576" y="137"/>
                  </a:cubicBezTo>
                  <a:cubicBezTo>
                    <a:pt x="575" y="136"/>
                    <a:pt x="574" y="135"/>
                    <a:pt x="575" y="131"/>
                  </a:cubicBezTo>
                  <a:cubicBezTo>
                    <a:pt x="573" y="135"/>
                    <a:pt x="573" y="142"/>
                    <a:pt x="573" y="148"/>
                  </a:cubicBezTo>
                  <a:cubicBezTo>
                    <a:pt x="573" y="153"/>
                    <a:pt x="573" y="156"/>
                    <a:pt x="569" y="153"/>
                  </a:cubicBezTo>
                  <a:cubicBezTo>
                    <a:pt x="569" y="151"/>
                    <a:pt x="569" y="150"/>
                    <a:pt x="569" y="148"/>
                  </a:cubicBezTo>
                  <a:cubicBezTo>
                    <a:pt x="567" y="151"/>
                    <a:pt x="565" y="156"/>
                    <a:pt x="564" y="160"/>
                  </a:cubicBezTo>
                  <a:cubicBezTo>
                    <a:pt x="562" y="164"/>
                    <a:pt x="561" y="167"/>
                    <a:pt x="560" y="167"/>
                  </a:cubicBezTo>
                  <a:cubicBezTo>
                    <a:pt x="557" y="162"/>
                    <a:pt x="554" y="161"/>
                    <a:pt x="550" y="162"/>
                  </a:cubicBezTo>
                  <a:cubicBezTo>
                    <a:pt x="547" y="163"/>
                    <a:pt x="543" y="166"/>
                    <a:pt x="538" y="164"/>
                  </a:cubicBezTo>
                  <a:cubicBezTo>
                    <a:pt x="540" y="165"/>
                    <a:pt x="539" y="168"/>
                    <a:pt x="540" y="169"/>
                  </a:cubicBezTo>
                  <a:cubicBezTo>
                    <a:pt x="538" y="170"/>
                    <a:pt x="536" y="171"/>
                    <a:pt x="537" y="174"/>
                  </a:cubicBezTo>
                  <a:cubicBezTo>
                    <a:pt x="539" y="172"/>
                    <a:pt x="541" y="174"/>
                    <a:pt x="542" y="175"/>
                  </a:cubicBezTo>
                  <a:cubicBezTo>
                    <a:pt x="543" y="176"/>
                    <a:pt x="544" y="176"/>
                    <a:pt x="544" y="176"/>
                  </a:cubicBezTo>
                  <a:cubicBezTo>
                    <a:pt x="545" y="175"/>
                    <a:pt x="545" y="175"/>
                    <a:pt x="545" y="174"/>
                  </a:cubicBezTo>
                  <a:cubicBezTo>
                    <a:pt x="545" y="173"/>
                    <a:pt x="545" y="173"/>
                    <a:pt x="545" y="172"/>
                  </a:cubicBezTo>
                  <a:cubicBezTo>
                    <a:pt x="548" y="174"/>
                    <a:pt x="549" y="179"/>
                    <a:pt x="549" y="184"/>
                  </a:cubicBezTo>
                  <a:cubicBezTo>
                    <a:pt x="549" y="189"/>
                    <a:pt x="547" y="194"/>
                    <a:pt x="544" y="199"/>
                  </a:cubicBezTo>
                  <a:cubicBezTo>
                    <a:pt x="541" y="197"/>
                    <a:pt x="541" y="197"/>
                    <a:pt x="541" y="197"/>
                  </a:cubicBezTo>
                  <a:cubicBezTo>
                    <a:pt x="546" y="189"/>
                    <a:pt x="546" y="189"/>
                    <a:pt x="546" y="189"/>
                  </a:cubicBezTo>
                  <a:cubicBezTo>
                    <a:pt x="543" y="188"/>
                    <a:pt x="546" y="184"/>
                    <a:pt x="546" y="181"/>
                  </a:cubicBezTo>
                  <a:cubicBezTo>
                    <a:pt x="535" y="196"/>
                    <a:pt x="538" y="174"/>
                    <a:pt x="530" y="191"/>
                  </a:cubicBezTo>
                  <a:cubicBezTo>
                    <a:pt x="531" y="194"/>
                    <a:pt x="531" y="193"/>
                    <a:pt x="529" y="198"/>
                  </a:cubicBezTo>
                  <a:cubicBezTo>
                    <a:pt x="530" y="196"/>
                    <a:pt x="528" y="194"/>
                    <a:pt x="526" y="197"/>
                  </a:cubicBezTo>
                  <a:cubicBezTo>
                    <a:pt x="527" y="202"/>
                    <a:pt x="527" y="202"/>
                    <a:pt x="527" y="202"/>
                  </a:cubicBezTo>
                  <a:cubicBezTo>
                    <a:pt x="518" y="205"/>
                    <a:pt x="529" y="190"/>
                    <a:pt x="521" y="193"/>
                  </a:cubicBezTo>
                  <a:cubicBezTo>
                    <a:pt x="522" y="184"/>
                    <a:pt x="526" y="172"/>
                    <a:pt x="521" y="172"/>
                  </a:cubicBezTo>
                  <a:cubicBezTo>
                    <a:pt x="513" y="182"/>
                    <a:pt x="524" y="186"/>
                    <a:pt x="516" y="196"/>
                  </a:cubicBezTo>
                  <a:cubicBezTo>
                    <a:pt x="513" y="196"/>
                    <a:pt x="513" y="196"/>
                    <a:pt x="513" y="196"/>
                  </a:cubicBezTo>
                  <a:cubicBezTo>
                    <a:pt x="513" y="201"/>
                    <a:pt x="516" y="204"/>
                    <a:pt x="516" y="207"/>
                  </a:cubicBezTo>
                  <a:cubicBezTo>
                    <a:pt x="515" y="206"/>
                    <a:pt x="514" y="207"/>
                    <a:pt x="512" y="209"/>
                  </a:cubicBezTo>
                  <a:cubicBezTo>
                    <a:pt x="513" y="219"/>
                    <a:pt x="511" y="224"/>
                    <a:pt x="512" y="233"/>
                  </a:cubicBezTo>
                  <a:cubicBezTo>
                    <a:pt x="515" y="224"/>
                    <a:pt x="518" y="221"/>
                    <a:pt x="521" y="217"/>
                  </a:cubicBezTo>
                  <a:cubicBezTo>
                    <a:pt x="524" y="214"/>
                    <a:pt x="528" y="211"/>
                    <a:pt x="530" y="202"/>
                  </a:cubicBezTo>
                  <a:cubicBezTo>
                    <a:pt x="531" y="205"/>
                    <a:pt x="525" y="218"/>
                    <a:pt x="529" y="222"/>
                  </a:cubicBezTo>
                  <a:cubicBezTo>
                    <a:pt x="526" y="219"/>
                    <a:pt x="526" y="219"/>
                    <a:pt x="526" y="219"/>
                  </a:cubicBezTo>
                  <a:cubicBezTo>
                    <a:pt x="524" y="226"/>
                    <a:pt x="523" y="233"/>
                    <a:pt x="517" y="240"/>
                  </a:cubicBezTo>
                  <a:cubicBezTo>
                    <a:pt x="518" y="234"/>
                    <a:pt x="518" y="234"/>
                    <a:pt x="518" y="234"/>
                  </a:cubicBezTo>
                  <a:cubicBezTo>
                    <a:pt x="516" y="240"/>
                    <a:pt x="512" y="243"/>
                    <a:pt x="508" y="246"/>
                  </a:cubicBezTo>
                  <a:cubicBezTo>
                    <a:pt x="505" y="249"/>
                    <a:pt x="502" y="252"/>
                    <a:pt x="502" y="258"/>
                  </a:cubicBezTo>
                  <a:cubicBezTo>
                    <a:pt x="504" y="255"/>
                    <a:pt x="506" y="253"/>
                    <a:pt x="506" y="251"/>
                  </a:cubicBezTo>
                  <a:cubicBezTo>
                    <a:pt x="504" y="257"/>
                    <a:pt x="499" y="263"/>
                    <a:pt x="494" y="268"/>
                  </a:cubicBezTo>
                  <a:cubicBezTo>
                    <a:pt x="492" y="273"/>
                    <a:pt x="490" y="279"/>
                    <a:pt x="488" y="284"/>
                  </a:cubicBezTo>
                  <a:cubicBezTo>
                    <a:pt x="487" y="282"/>
                    <a:pt x="479" y="289"/>
                    <a:pt x="481" y="283"/>
                  </a:cubicBezTo>
                  <a:cubicBezTo>
                    <a:pt x="470" y="288"/>
                    <a:pt x="470" y="296"/>
                    <a:pt x="464" y="301"/>
                  </a:cubicBezTo>
                  <a:cubicBezTo>
                    <a:pt x="458" y="302"/>
                    <a:pt x="460" y="301"/>
                    <a:pt x="463" y="298"/>
                  </a:cubicBezTo>
                  <a:cubicBezTo>
                    <a:pt x="466" y="295"/>
                    <a:pt x="471" y="291"/>
                    <a:pt x="469" y="288"/>
                  </a:cubicBezTo>
                  <a:cubicBezTo>
                    <a:pt x="462" y="292"/>
                    <a:pt x="455" y="296"/>
                    <a:pt x="449" y="301"/>
                  </a:cubicBezTo>
                  <a:cubicBezTo>
                    <a:pt x="443" y="305"/>
                    <a:pt x="437" y="308"/>
                    <a:pt x="433" y="312"/>
                  </a:cubicBezTo>
                  <a:cubicBezTo>
                    <a:pt x="436" y="311"/>
                    <a:pt x="438" y="311"/>
                    <a:pt x="438" y="312"/>
                  </a:cubicBezTo>
                  <a:cubicBezTo>
                    <a:pt x="437" y="311"/>
                    <a:pt x="431" y="314"/>
                    <a:pt x="427" y="315"/>
                  </a:cubicBezTo>
                  <a:cubicBezTo>
                    <a:pt x="425" y="318"/>
                    <a:pt x="425" y="318"/>
                    <a:pt x="425" y="318"/>
                  </a:cubicBezTo>
                  <a:cubicBezTo>
                    <a:pt x="418" y="318"/>
                    <a:pt x="419" y="316"/>
                    <a:pt x="424" y="313"/>
                  </a:cubicBezTo>
                  <a:cubicBezTo>
                    <a:pt x="421" y="314"/>
                    <a:pt x="418" y="315"/>
                    <a:pt x="415" y="317"/>
                  </a:cubicBezTo>
                  <a:cubicBezTo>
                    <a:pt x="413" y="317"/>
                    <a:pt x="411" y="318"/>
                    <a:pt x="410" y="318"/>
                  </a:cubicBezTo>
                  <a:cubicBezTo>
                    <a:pt x="408" y="318"/>
                    <a:pt x="406" y="318"/>
                    <a:pt x="405" y="317"/>
                  </a:cubicBezTo>
                  <a:cubicBezTo>
                    <a:pt x="406" y="317"/>
                    <a:pt x="407" y="316"/>
                    <a:pt x="408" y="316"/>
                  </a:cubicBezTo>
                  <a:cubicBezTo>
                    <a:pt x="410" y="316"/>
                    <a:pt x="411" y="315"/>
                    <a:pt x="413" y="315"/>
                  </a:cubicBezTo>
                  <a:cubicBezTo>
                    <a:pt x="415" y="314"/>
                    <a:pt x="418" y="313"/>
                    <a:pt x="421" y="313"/>
                  </a:cubicBezTo>
                  <a:cubicBezTo>
                    <a:pt x="426" y="312"/>
                    <a:pt x="430" y="311"/>
                    <a:pt x="432" y="309"/>
                  </a:cubicBezTo>
                  <a:cubicBezTo>
                    <a:pt x="427" y="311"/>
                    <a:pt x="423" y="312"/>
                    <a:pt x="420" y="312"/>
                  </a:cubicBezTo>
                  <a:cubicBezTo>
                    <a:pt x="416" y="312"/>
                    <a:pt x="414" y="312"/>
                    <a:pt x="410" y="311"/>
                  </a:cubicBezTo>
                  <a:cubicBezTo>
                    <a:pt x="404" y="310"/>
                    <a:pt x="398" y="309"/>
                    <a:pt x="385" y="310"/>
                  </a:cubicBezTo>
                  <a:cubicBezTo>
                    <a:pt x="385" y="309"/>
                    <a:pt x="389" y="307"/>
                    <a:pt x="384" y="307"/>
                  </a:cubicBezTo>
                  <a:cubicBezTo>
                    <a:pt x="379" y="307"/>
                    <a:pt x="378" y="308"/>
                    <a:pt x="378" y="310"/>
                  </a:cubicBezTo>
                  <a:cubicBezTo>
                    <a:pt x="378" y="311"/>
                    <a:pt x="379" y="313"/>
                    <a:pt x="377" y="315"/>
                  </a:cubicBezTo>
                  <a:cubicBezTo>
                    <a:pt x="386" y="314"/>
                    <a:pt x="390" y="315"/>
                    <a:pt x="396" y="319"/>
                  </a:cubicBezTo>
                  <a:cubicBezTo>
                    <a:pt x="393" y="321"/>
                    <a:pt x="393" y="321"/>
                    <a:pt x="393" y="321"/>
                  </a:cubicBezTo>
                  <a:cubicBezTo>
                    <a:pt x="393" y="320"/>
                    <a:pt x="387" y="320"/>
                    <a:pt x="385" y="319"/>
                  </a:cubicBezTo>
                  <a:cubicBezTo>
                    <a:pt x="383" y="323"/>
                    <a:pt x="383" y="323"/>
                    <a:pt x="383" y="323"/>
                  </a:cubicBezTo>
                  <a:cubicBezTo>
                    <a:pt x="384" y="318"/>
                    <a:pt x="375" y="314"/>
                    <a:pt x="368" y="314"/>
                  </a:cubicBezTo>
                  <a:cubicBezTo>
                    <a:pt x="375" y="319"/>
                    <a:pt x="373" y="318"/>
                    <a:pt x="374" y="324"/>
                  </a:cubicBezTo>
                  <a:cubicBezTo>
                    <a:pt x="368" y="326"/>
                    <a:pt x="365" y="324"/>
                    <a:pt x="362" y="322"/>
                  </a:cubicBezTo>
                  <a:cubicBezTo>
                    <a:pt x="359" y="320"/>
                    <a:pt x="356" y="318"/>
                    <a:pt x="349" y="319"/>
                  </a:cubicBezTo>
                  <a:cubicBezTo>
                    <a:pt x="350" y="318"/>
                    <a:pt x="361" y="320"/>
                    <a:pt x="352" y="316"/>
                  </a:cubicBezTo>
                  <a:cubicBezTo>
                    <a:pt x="345" y="313"/>
                    <a:pt x="345" y="317"/>
                    <a:pt x="339" y="316"/>
                  </a:cubicBezTo>
                  <a:cubicBezTo>
                    <a:pt x="346" y="315"/>
                    <a:pt x="346" y="311"/>
                    <a:pt x="354" y="309"/>
                  </a:cubicBezTo>
                  <a:cubicBezTo>
                    <a:pt x="360" y="310"/>
                    <a:pt x="361" y="311"/>
                    <a:pt x="362" y="311"/>
                  </a:cubicBezTo>
                  <a:cubicBezTo>
                    <a:pt x="364" y="311"/>
                    <a:pt x="365" y="311"/>
                    <a:pt x="371" y="311"/>
                  </a:cubicBezTo>
                  <a:cubicBezTo>
                    <a:pt x="368" y="309"/>
                    <a:pt x="365" y="308"/>
                    <a:pt x="362" y="306"/>
                  </a:cubicBezTo>
                  <a:cubicBezTo>
                    <a:pt x="372" y="307"/>
                    <a:pt x="370" y="302"/>
                    <a:pt x="371" y="301"/>
                  </a:cubicBezTo>
                  <a:cubicBezTo>
                    <a:pt x="363" y="297"/>
                    <a:pt x="360" y="298"/>
                    <a:pt x="357" y="299"/>
                  </a:cubicBezTo>
                  <a:cubicBezTo>
                    <a:pt x="354" y="300"/>
                    <a:pt x="352" y="302"/>
                    <a:pt x="347" y="299"/>
                  </a:cubicBezTo>
                  <a:cubicBezTo>
                    <a:pt x="344" y="299"/>
                    <a:pt x="346" y="301"/>
                    <a:pt x="348" y="302"/>
                  </a:cubicBezTo>
                  <a:cubicBezTo>
                    <a:pt x="350" y="303"/>
                    <a:pt x="352" y="303"/>
                    <a:pt x="347" y="303"/>
                  </a:cubicBezTo>
                  <a:cubicBezTo>
                    <a:pt x="342" y="301"/>
                    <a:pt x="341" y="301"/>
                    <a:pt x="340" y="302"/>
                  </a:cubicBezTo>
                  <a:cubicBezTo>
                    <a:pt x="339" y="302"/>
                    <a:pt x="338" y="303"/>
                    <a:pt x="332" y="301"/>
                  </a:cubicBezTo>
                  <a:cubicBezTo>
                    <a:pt x="334" y="300"/>
                    <a:pt x="334" y="300"/>
                    <a:pt x="334" y="300"/>
                  </a:cubicBezTo>
                  <a:cubicBezTo>
                    <a:pt x="332" y="296"/>
                    <a:pt x="328" y="297"/>
                    <a:pt x="324" y="295"/>
                  </a:cubicBezTo>
                  <a:cubicBezTo>
                    <a:pt x="321" y="294"/>
                    <a:pt x="320" y="298"/>
                    <a:pt x="318" y="301"/>
                  </a:cubicBezTo>
                  <a:cubicBezTo>
                    <a:pt x="316" y="303"/>
                    <a:pt x="311" y="305"/>
                    <a:pt x="303" y="298"/>
                  </a:cubicBezTo>
                  <a:cubicBezTo>
                    <a:pt x="305" y="298"/>
                    <a:pt x="305" y="298"/>
                    <a:pt x="306" y="297"/>
                  </a:cubicBezTo>
                  <a:cubicBezTo>
                    <a:pt x="318" y="292"/>
                    <a:pt x="330" y="286"/>
                    <a:pt x="341" y="279"/>
                  </a:cubicBezTo>
                  <a:cubicBezTo>
                    <a:pt x="326" y="270"/>
                    <a:pt x="313" y="256"/>
                    <a:pt x="304" y="241"/>
                  </a:cubicBezTo>
                  <a:cubicBezTo>
                    <a:pt x="306" y="237"/>
                    <a:pt x="309" y="239"/>
                    <a:pt x="312" y="241"/>
                  </a:cubicBezTo>
                  <a:cubicBezTo>
                    <a:pt x="315" y="243"/>
                    <a:pt x="318" y="246"/>
                    <a:pt x="318" y="244"/>
                  </a:cubicBezTo>
                  <a:cubicBezTo>
                    <a:pt x="320" y="246"/>
                    <a:pt x="321" y="249"/>
                    <a:pt x="323" y="251"/>
                  </a:cubicBezTo>
                  <a:cubicBezTo>
                    <a:pt x="321" y="252"/>
                    <a:pt x="318" y="249"/>
                    <a:pt x="316" y="247"/>
                  </a:cubicBezTo>
                  <a:cubicBezTo>
                    <a:pt x="313" y="245"/>
                    <a:pt x="311" y="243"/>
                    <a:pt x="312" y="248"/>
                  </a:cubicBezTo>
                  <a:cubicBezTo>
                    <a:pt x="317" y="253"/>
                    <a:pt x="321" y="256"/>
                    <a:pt x="325" y="260"/>
                  </a:cubicBezTo>
                  <a:cubicBezTo>
                    <a:pt x="328" y="263"/>
                    <a:pt x="333" y="266"/>
                    <a:pt x="340" y="267"/>
                  </a:cubicBezTo>
                  <a:cubicBezTo>
                    <a:pt x="340" y="263"/>
                    <a:pt x="337" y="261"/>
                    <a:pt x="333" y="258"/>
                  </a:cubicBezTo>
                  <a:cubicBezTo>
                    <a:pt x="329" y="256"/>
                    <a:pt x="324" y="252"/>
                    <a:pt x="323" y="247"/>
                  </a:cubicBezTo>
                  <a:cubicBezTo>
                    <a:pt x="325" y="250"/>
                    <a:pt x="328" y="252"/>
                    <a:pt x="331" y="253"/>
                  </a:cubicBezTo>
                  <a:cubicBezTo>
                    <a:pt x="326" y="247"/>
                    <a:pt x="321" y="240"/>
                    <a:pt x="316" y="233"/>
                  </a:cubicBezTo>
                  <a:cubicBezTo>
                    <a:pt x="314" y="232"/>
                    <a:pt x="314" y="232"/>
                    <a:pt x="314" y="232"/>
                  </a:cubicBezTo>
                  <a:cubicBezTo>
                    <a:pt x="317" y="237"/>
                    <a:pt x="319" y="241"/>
                    <a:pt x="319" y="242"/>
                  </a:cubicBezTo>
                  <a:cubicBezTo>
                    <a:pt x="315" y="235"/>
                    <a:pt x="308" y="232"/>
                    <a:pt x="303" y="234"/>
                  </a:cubicBezTo>
                  <a:cubicBezTo>
                    <a:pt x="304" y="236"/>
                    <a:pt x="304" y="236"/>
                    <a:pt x="304" y="236"/>
                  </a:cubicBezTo>
                  <a:cubicBezTo>
                    <a:pt x="301" y="234"/>
                    <a:pt x="301" y="234"/>
                    <a:pt x="301" y="234"/>
                  </a:cubicBezTo>
                  <a:cubicBezTo>
                    <a:pt x="300" y="232"/>
                    <a:pt x="299" y="230"/>
                    <a:pt x="298" y="229"/>
                  </a:cubicBezTo>
                  <a:close/>
                  <a:moveTo>
                    <a:pt x="500" y="169"/>
                  </a:moveTo>
                  <a:cubicBezTo>
                    <a:pt x="505" y="169"/>
                    <a:pt x="510" y="169"/>
                    <a:pt x="515" y="166"/>
                  </a:cubicBezTo>
                  <a:cubicBezTo>
                    <a:pt x="517" y="165"/>
                    <a:pt x="520" y="163"/>
                    <a:pt x="522" y="160"/>
                  </a:cubicBezTo>
                  <a:cubicBezTo>
                    <a:pt x="524" y="157"/>
                    <a:pt x="526" y="154"/>
                    <a:pt x="529" y="149"/>
                  </a:cubicBezTo>
                  <a:cubicBezTo>
                    <a:pt x="528" y="151"/>
                    <a:pt x="528" y="151"/>
                    <a:pt x="528" y="151"/>
                  </a:cubicBezTo>
                  <a:cubicBezTo>
                    <a:pt x="533" y="148"/>
                    <a:pt x="534" y="143"/>
                    <a:pt x="536" y="136"/>
                  </a:cubicBezTo>
                  <a:cubicBezTo>
                    <a:pt x="537" y="130"/>
                    <a:pt x="540" y="123"/>
                    <a:pt x="545" y="121"/>
                  </a:cubicBezTo>
                  <a:cubicBezTo>
                    <a:pt x="544" y="126"/>
                    <a:pt x="544" y="128"/>
                    <a:pt x="544" y="130"/>
                  </a:cubicBezTo>
                  <a:cubicBezTo>
                    <a:pt x="544" y="133"/>
                    <a:pt x="544" y="136"/>
                    <a:pt x="545" y="142"/>
                  </a:cubicBezTo>
                  <a:cubicBezTo>
                    <a:pt x="545" y="140"/>
                    <a:pt x="546" y="137"/>
                    <a:pt x="546" y="135"/>
                  </a:cubicBezTo>
                  <a:cubicBezTo>
                    <a:pt x="548" y="141"/>
                    <a:pt x="550" y="134"/>
                    <a:pt x="552" y="130"/>
                  </a:cubicBezTo>
                  <a:cubicBezTo>
                    <a:pt x="553" y="134"/>
                    <a:pt x="553" y="137"/>
                    <a:pt x="553" y="140"/>
                  </a:cubicBezTo>
                  <a:cubicBezTo>
                    <a:pt x="551" y="140"/>
                    <a:pt x="548" y="144"/>
                    <a:pt x="549" y="145"/>
                  </a:cubicBezTo>
                  <a:cubicBezTo>
                    <a:pt x="549" y="144"/>
                    <a:pt x="547" y="144"/>
                    <a:pt x="544" y="145"/>
                  </a:cubicBezTo>
                  <a:cubicBezTo>
                    <a:pt x="541" y="146"/>
                    <a:pt x="539" y="149"/>
                    <a:pt x="538" y="152"/>
                  </a:cubicBezTo>
                  <a:cubicBezTo>
                    <a:pt x="541" y="154"/>
                    <a:pt x="545" y="144"/>
                    <a:pt x="547" y="153"/>
                  </a:cubicBezTo>
                  <a:cubicBezTo>
                    <a:pt x="548" y="148"/>
                    <a:pt x="550" y="151"/>
                    <a:pt x="552" y="146"/>
                  </a:cubicBezTo>
                  <a:cubicBezTo>
                    <a:pt x="551" y="152"/>
                    <a:pt x="554" y="152"/>
                    <a:pt x="555" y="157"/>
                  </a:cubicBezTo>
                  <a:cubicBezTo>
                    <a:pt x="555" y="155"/>
                    <a:pt x="556" y="153"/>
                    <a:pt x="557" y="151"/>
                  </a:cubicBezTo>
                  <a:cubicBezTo>
                    <a:pt x="557" y="151"/>
                    <a:pt x="557" y="154"/>
                    <a:pt x="557" y="156"/>
                  </a:cubicBezTo>
                  <a:cubicBezTo>
                    <a:pt x="556" y="158"/>
                    <a:pt x="557" y="160"/>
                    <a:pt x="560" y="161"/>
                  </a:cubicBezTo>
                  <a:cubicBezTo>
                    <a:pt x="559" y="158"/>
                    <a:pt x="564" y="156"/>
                    <a:pt x="562" y="151"/>
                  </a:cubicBezTo>
                  <a:cubicBezTo>
                    <a:pt x="562" y="153"/>
                    <a:pt x="562" y="153"/>
                    <a:pt x="562" y="153"/>
                  </a:cubicBezTo>
                  <a:cubicBezTo>
                    <a:pt x="565" y="151"/>
                    <a:pt x="560" y="144"/>
                    <a:pt x="565" y="144"/>
                  </a:cubicBezTo>
                  <a:cubicBezTo>
                    <a:pt x="564" y="141"/>
                    <a:pt x="563" y="140"/>
                    <a:pt x="562" y="142"/>
                  </a:cubicBezTo>
                  <a:cubicBezTo>
                    <a:pt x="561" y="144"/>
                    <a:pt x="562" y="148"/>
                    <a:pt x="561" y="151"/>
                  </a:cubicBezTo>
                  <a:cubicBezTo>
                    <a:pt x="558" y="148"/>
                    <a:pt x="563" y="148"/>
                    <a:pt x="559" y="144"/>
                  </a:cubicBezTo>
                  <a:cubicBezTo>
                    <a:pt x="557" y="142"/>
                    <a:pt x="555" y="154"/>
                    <a:pt x="553" y="145"/>
                  </a:cubicBezTo>
                  <a:cubicBezTo>
                    <a:pt x="554" y="144"/>
                    <a:pt x="555" y="143"/>
                    <a:pt x="556" y="142"/>
                  </a:cubicBezTo>
                  <a:cubicBezTo>
                    <a:pt x="554" y="137"/>
                    <a:pt x="557" y="135"/>
                    <a:pt x="555" y="131"/>
                  </a:cubicBezTo>
                  <a:cubicBezTo>
                    <a:pt x="556" y="128"/>
                    <a:pt x="557" y="128"/>
                    <a:pt x="558" y="127"/>
                  </a:cubicBezTo>
                  <a:cubicBezTo>
                    <a:pt x="560" y="127"/>
                    <a:pt x="561" y="126"/>
                    <a:pt x="561" y="122"/>
                  </a:cubicBezTo>
                  <a:cubicBezTo>
                    <a:pt x="561" y="118"/>
                    <a:pt x="558" y="113"/>
                    <a:pt x="563" y="111"/>
                  </a:cubicBezTo>
                  <a:cubicBezTo>
                    <a:pt x="565" y="114"/>
                    <a:pt x="569" y="112"/>
                    <a:pt x="572" y="110"/>
                  </a:cubicBezTo>
                  <a:cubicBezTo>
                    <a:pt x="576" y="108"/>
                    <a:pt x="579" y="104"/>
                    <a:pt x="581" y="102"/>
                  </a:cubicBezTo>
                  <a:cubicBezTo>
                    <a:pt x="583" y="100"/>
                    <a:pt x="584" y="97"/>
                    <a:pt x="586" y="95"/>
                  </a:cubicBezTo>
                  <a:cubicBezTo>
                    <a:pt x="586" y="91"/>
                    <a:pt x="578" y="100"/>
                    <a:pt x="581" y="93"/>
                  </a:cubicBezTo>
                  <a:cubicBezTo>
                    <a:pt x="583" y="91"/>
                    <a:pt x="585" y="89"/>
                    <a:pt x="587" y="88"/>
                  </a:cubicBezTo>
                  <a:cubicBezTo>
                    <a:pt x="587" y="91"/>
                    <a:pt x="587" y="91"/>
                    <a:pt x="587" y="91"/>
                  </a:cubicBezTo>
                  <a:cubicBezTo>
                    <a:pt x="589" y="90"/>
                    <a:pt x="591" y="86"/>
                    <a:pt x="594" y="83"/>
                  </a:cubicBezTo>
                  <a:cubicBezTo>
                    <a:pt x="591" y="90"/>
                    <a:pt x="586" y="90"/>
                    <a:pt x="587" y="97"/>
                  </a:cubicBezTo>
                  <a:cubicBezTo>
                    <a:pt x="589" y="97"/>
                    <a:pt x="590" y="100"/>
                    <a:pt x="592" y="97"/>
                  </a:cubicBezTo>
                  <a:cubicBezTo>
                    <a:pt x="592" y="98"/>
                    <a:pt x="591" y="99"/>
                    <a:pt x="591" y="100"/>
                  </a:cubicBezTo>
                  <a:cubicBezTo>
                    <a:pt x="596" y="101"/>
                    <a:pt x="599" y="88"/>
                    <a:pt x="600" y="88"/>
                  </a:cubicBezTo>
                  <a:cubicBezTo>
                    <a:pt x="602" y="86"/>
                    <a:pt x="602" y="82"/>
                    <a:pt x="601" y="77"/>
                  </a:cubicBezTo>
                  <a:cubicBezTo>
                    <a:pt x="601" y="76"/>
                    <a:pt x="601" y="76"/>
                    <a:pt x="601" y="76"/>
                  </a:cubicBezTo>
                  <a:cubicBezTo>
                    <a:pt x="601" y="76"/>
                    <a:pt x="601" y="76"/>
                    <a:pt x="601" y="76"/>
                  </a:cubicBezTo>
                  <a:cubicBezTo>
                    <a:pt x="601" y="76"/>
                    <a:pt x="601" y="76"/>
                    <a:pt x="601" y="76"/>
                  </a:cubicBezTo>
                  <a:cubicBezTo>
                    <a:pt x="600" y="75"/>
                    <a:pt x="600" y="75"/>
                    <a:pt x="600" y="75"/>
                  </a:cubicBezTo>
                  <a:cubicBezTo>
                    <a:pt x="600" y="75"/>
                    <a:pt x="599" y="75"/>
                    <a:pt x="598" y="74"/>
                  </a:cubicBezTo>
                  <a:cubicBezTo>
                    <a:pt x="597" y="74"/>
                    <a:pt x="597" y="72"/>
                    <a:pt x="597" y="70"/>
                  </a:cubicBezTo>
                  <a:cubicBezTo>
                    <a:pt x="600" y="69"/>
                    <a:pt x="600" y="69"/>
                    <a:pt x="600" y="69"/>
                  </a:cubicBezTo>
                  <a:cubicBezTo>
                    <a:pt x="602" y="68"/>
                    <a:pt x="602" y="68"/>
                    <a:pt x="602" y="68"/>
                  </a:cubicBezTo>
                  <a:cubicBezTo>
                    <a:pt x="603" y="68"/>
                    <a:pt x="603" y="68"/>
                    <a:pt x="603" y="68"/>
                  </a:cubicBezTo>
                  <a:cubicBezTo>
                    <a:pt x="603" y="68"/>
                    <a:pt x="603" y="68"/>
                    <a:pt x="603" y="68"/>
                  </a:cubicBezTo>
                  <a:cubicBezTo>
                    <a:pt x="603" y="68"/>
                    <a:pt x="603" y="68"/>
                    <a:pt x="603" y="68"/>
                  </a:cubicBezTo>
                  <a:cubicBezTo>
                    <a:pt x="603" y="68"/>
                    <a:pt x="603" y="68"/>
                    <a:pt x="603" y="68"/>
                  </a:cubicBezTo>
                  <a:cubicBezTo>
                    <a:pt x="605" y="73"/>
                    <a:pt x="605" y="73"/>
                    <a:pt x="605" y="73"/>
                  </a:cubicBezTo>
                  <a:cubicBezTo>
                    <a:pt x="607" y="76"/>
                    <a:pt x="608" y="80"/>
                    <a:pt x="610" y="83"/>
                  </a:cubicBezTo>
                  <a:cubicBezTo>
                    <a:pt x="609" y="83"/>
                    <a:pt x="607" y="83"/>
                    <a:pt x="607" y="87"/>
                  </a:cubicBezTo>
                  <a:cubicBezTo>
                    <a:pt x="608" y="95"/>
                    <a:pt x="606" y="92"/>
                    <a:pt x="608" y="98"/>
                  </a:cubicBezTo>
                  <a:cubicBezTo>
                    <a:pt x="608" y="99"/>
                    <a:pt x="608" y="99"/>
                    <a:pt x="608" y="99"/>
                  </a:cubicBezTo>
                  <a:cubicBezTo>
                    <a:pt x="611" y="90"/>
                    <a:pt x="613" y="103"/>
                    <a:pt x="617" y="104"/>
                  </a:cubicBezTo>
                  <a:cubicBezTo>
                    <a:pt x="617" y="110"/>
                    <a:pt x="617" y="111"/>
                    <a:pt x="615" y="106"/>
                  </a:cubicBezTo>
                  <a:cubicBezTo>
                    <a:pt x="613" y="111"/>
                    <a:pt x="616" y="117"/>
                    <a:pt x="617" y="120"/>
                  </a:cubicBezTo>
                  <a:cubicBezTo>
                    <a:pt x="618" y="120"/>
                    <a:pt x="619" y="122"/>
                    <a:pt x="620" y="123"/>
                  </a:cubicBezTo>
                  <a:cubicBezTo>
                    <a:pt x="621" y="119"/>
                    <a:pt x="623" y="116"/>
                    <a:pt x="626" y="120"/>
                  </a:cubicBezTo>
                  <a:cubicBezTo>
                    <a:pt x="627" y="120"/>
                    <a:pt x="627" y="120"/>
                    <a:pt x="627" y="120"/>
                  </a:cubicBezTo>
                  <a:cubicBezTo>
                    <a:pt x="625" y="115"/>
                    <a:pt x="624" y="107"/>
                    <a:pt x="623" y="101"/>
                  </a:cubicBezTo>
                  <a:cubicBezTo>
                    <a:pt x="621" y="95"/>
                    <a:pt x="619" y="90"/>
                    <a:pt x="617" y="90"/>
                  </a:cubicBezTo>
                  <a:cubicBezTo>
                    <a:pt x="619" y="89"/>
                    <a:pt x="619" y="89"/>
                    <a:pt x="619" y="89"/>
                  </a:cubicBezTo>
                  <a:cubicBezTo>
                    <a:pt x="618" y="83"/>
                    <a:pt x="616" y="80"/>
                    <a:pt x="614" y="77"/>
                  </a:cubicBezTo>
                  <a:cubicBezTo>
                    <a:pt x="611" y="75"/>
                    <a:pt x="608" y="73"/>
                    <a:pt x="608" y="65"/>
                  </a:cubicBezTo>
                  <a:cubicBezTo>
                    <a:pt x="609" y="61"/>
                    <a:pt x="607" y="62"/>
                    <a:pt x="609" y="57"/>
                  </a:cubicBezTo>
                  <a:cubicBezTo>
                    <a:pt x="608" y="57"/>
                    <a:pt x="607" y="57"/>
                    <a:pt x="606" y="56"/>
                  </a:cubicBezTo>
                  <a:cubicBezTo>
                    <a:pt x="605" y="56"/>
                    <a:pt x="605" y="56"/>
                    <a:pt x="605" y="56"/>
                  </a:cubicBezTo>
                  <a:cubicBezTo>
                    <a:pt x="605" y="56"/>
                    <a:pt x="605" y="56"/>
                    <a:pt x="605" y="56"/>
                  </a:cubicBezTo>
                  <a:cubicBezTo>
                    <a:pt x="605" y="56"/>
                    <a:pt x="605" y="56"/>
                    <a:pt x="605" y="56"/>
                  </a:cubicBezTo>
                  <a:cubicBezTo>
                    <a:pt x="604" y="57"/>
                    <a:pt x="604" y="57"/>
                    <a:pt x="604" y="57"/>
                  </a:cubicBezTo>
                  <a:cubicBezTo>
                    <a:pt x="605" y="56"/>
                    <a:pt x="605" y="56"/>
                    <a:pt x="605" y="56"/>
                  </a:cubicBezTo>
                  <a:cubicBezTo>
                    <a:pt x="605" y="55"/>
                    <a:pt x="605" y="55"/>
                    <a:pt x="606" y="55"/>
                  </a:cubicBezTo>
                  <a:cubicBezTo>
                    <a:pt x="606" y="54"/>
                    <a:pt x="605" y="55"/>
                    <a:pt x="605" y="55"/>
                  </a:cubicBezTo>
                  <a:cubicBezTo>
                    <a:pt x="604" y="55"/>
                    <a:pt x="604" y="55"/>
                    <a:pt x="604" y="55"/>
                  </a:cubicBezTo>
                  <a:cubicBezTo>
                    <a:pt x="602" y="56"/>
                    <a:pt x="602" y="56"/>
                    <a:pt x="602" y="56"/>
                  </a:cubicBezTo>
                  <a:cubicBezTo>
                    <a:pt x="599" y="57"/>
                    <a:pt x="599" y="57"/>
                    <a:pt x="599" y="57"/>
                  </a:cubicBezTo>
                  <a:cubicBezTo>
                    <a:pt x="597" y="58"/>
                    <a:pt x="595" y="59"/>
                    <a:pt x="593" y="60"/>
                  </a:cubicBezTo>
                  <a:cubicBezTo>
                    <a:pt x="593" y="59"/>
                    <a:pt x="593" y="59"/>
                    <a:pt x="593" y="59"/>
                  </a:cubicBezTo>
                  <a:cubicBezTo>
                    <a:pt x="587" y="66"/>
                    <a:pt x="582" y="72"/>
                    <a:pt x="579" y="77"/>
                  </a:cubicBezTo>
                  <a:cubicBezTo>
                    <a:pt x="579" y="78"/>
                    <a:pt x="579" y="79"/>
                    <a:pt x="579" y="79"/>
                  </a:cubicBezTo>
                  <a:cubicBezTo>
                    <a:pt x="579" y="80"/>
                    <a:pt x="579" y="80"/>
                    <a:pt x="579" y="81"/>
                  </a:cubicBezTo>
                  <a:cubicBezTo>
                    <a:pt x="579" y="81"/>
                    <a:pt x="578" y="82"/>
                    <a:pt x="578" y="83"/>
                  </a:cubicBezTo>
                  <a:cubicBezTo>
                    <a:pt x="576" y="85"/>
                    <a:pt x="575" y="86"/>
                    <a:pt x="574" y="87"/>
                  </a:cubicBezTo>
                  <a:cubicBezTo>
                    <a:pt x="574" y="87"/>
                    <a:pt x="574" y="87"/>
                    <a:pt x="574" y="87"/>
                  </a:cubicBezTo>
                  <a:cubicBezTo>
                    <a:pt x="574" y="87"/>
                    <a:pt x="574" y="87"/>
                    <a:pt x="574" y="87"/>
                  </a:cubicBezTo>
                  <a:cubicBezTo>
                    <a:pt x="573" y="87"/>
                    <a:pt x="572" y="87"/>
                    <a:pt x="571" y="86"/>
                  </a:cubicBezTo>
                  <a:cubicBezTo>
                    <a:pt x="570" y="86"/>
                    <a:pt x="569" y="86"/>
                    <a:pt x="567" y="87"/>
                  </a:cubicBezTo>
                  <a:cubicBezTo>
                    <a:pt x="570" y="84"/>
                    <a:pt x="573" y="81"/>
                    <a:pt x="576" y="79"/>
                  </a:cubicBezTo>
                  <a:cubicBezTo>
                    <a:pt x="577" y="75"/>
                    <a:pt x="576" y="72"/>
                    <a:pt x="571" y="73"/>
                  </a:cubicBezTo>
                  <a:cubicBezTo>
                    <a:pt x="573" y="71"/>
                    <a:pt x="574" y="68"/>
                    <a:pt x="571" y="69"/>
                  </a:cubicBezTo>
                  <a:cubicBezTo>
                    <a:pt x="571" y="70"/>
                    <a:pt x="565" y="77"/>
                    <a:pt x="567" y="78"/>
                  </a:cubicBezTo>
                  <a:cubicBezTo>
                    <a:pt x="563" y="82"/>
                    <a:pt x="557" y="85"/>
                    <a:pt x="550" y="90"/>
                  </a:cubicBezTo>
                  <a:cubicBezTo>
                    <a:pt x="544" y="95"/>
                    <a:pt x="537" y="103"/>
                    <a:pt x="533" y="113"/>
                  </a:cubicBezTo>
                  <a:cubicBezTo>
                    <a:pt x="536" y="106"/>
                    <a:pt x="534" y="107"/>
                    <a:pt x="532" y="109"/>
                  </a:cubicBezTo>
                  <a:cubicBezTo>
                    <a:pt x="530" y="110"/>
                    <a:pt x="529" y="112"/>
                    <a:pt x="533" y="105"/>
                  </a:cubicBezTo>
                  <a:cubicBezTo>
                    <a:pt x="528" y="107"/>
                    <a:pt x="527" y="110"/>
                    <a:pt x="527" y="114"/>
                  </a:cubicBezTo>
                  <a:cubicBezTo>
                    <a:pt x="527" y="117"/>
                    <a:pt x="527" y="121"/>
                    <a:pt x="524" y="125"/>
                  </a:cubicBezTo>
                  <a:cubicBezTo>
                    <a:pt x="522" y="125"/>
                    <a:pt x="527" y="121"/>
                    <a:pt x="526" y="115"/>
                  </a:cubicBezTo>
                  <a:cubicBezTo>
                    <a:pt x="520" y="122"/>
                    <a:pt x="517" y="131"/>
                    <a:pt x="515" y="139"/>
                  </a:cubicBezTo>
                  <a:cubicBezTo>
                    <a:pt x="514" y="143"/>
                    <a:pt x="513" y="147"/>
                    <a:pt x="512" y="151"/>
                  </a:cubicBezTo>
                  <a:cubicBezTo>
                    <a:pt x="511" y="155"/>
                    <a:pt x="509" y="158"/>
                    <a:pt x="507" y="161"/>
                  </a:cubicBezTo>
                  <a:cubicBezTo>
                    <a:pt x="503" y="160"/>
                    <a:pt x="503" y="160"/>
                    <a:pt x="503" y="160"/>
                  </a:cubicBezTo>
                  <a:lnTo>
                    <a:pt x="500" y="169"/>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78"/>
            <p:cNvSpPr>
              <a:spLocks/>
            </p:cNvSpPr>
            <p:nvPr/>
          </p:nvSpPr>
          <p:spPr bwMode="auto">
            <a:xfrm>
              <a:off x="1521" y="2518"/>
              <a:ext cx="283" cy="367"/>
            </a:xfrm>
            <a:custGeom>
              <a:avLst/>
              <a:gdLst>
                <a:gd name="T0" fmla="*/ 105 w 125"/>
                <a:gd name="T1" fmla="*/ 130 h 162"/>
                <a:gd name="T2" fmla="*/ 107 w 125"/>
                <a:gd name="T3" fmla="*/ 141 h 162"/>
                <a:gd name="T4" fmla="*/ 103 w 125"/>
                <a:gd name="T5" fmla="*/ 139 h 162"/>
                <a:gd name="T6" fmla="*/ 111 w 125"/>
                <a:gd name="T7" fmla="*/ 144 h 162"/>
                <a:gd name="T8" fmla="*/ 97 w 125"/>
                <a:gd name="T9" fmla="*/ 136 h 162"/>
                <a:gd name="T10" fmla="*/ 107 w 125"/>
                <a:gd name="T11" fmla="*/ 156 h 162"/>
                <a:gd name="T12" fmla="*/ 108 w 125"/>
                <a:gd name="T13" fmla="*/ 149 h 162"/>
                <a:gd name="T14" fmla="*/ 116 w 125"/>
                <a:gd name="T15" fmla="*/ 162 h 162"/>
                <a:gd name="T16" fmla="*/ 118 w 125"/>
                <a:gd name="T17" fmla="*/ 160 h 162"/>
                <a:gd name="T18" fmla="*/ 120 w 125"/>
                <a:gd name="T19" fmla="*/ 160 h 162"/>
                <a:gd name="T20" fmla="*/ 120 w 125"/>
                <a:gd name="T21" fmla="*/ 161 h 162"/>
                <a:gd name="T22" fmla="*/ 120 w 125"/>
                <a:gd name="T23" fmla="*/ 161 h 162"/>
                <a:gd name="T24" fmla="*/ 121 w 125"/>
                <a:gd name="T25" fmla="*/ 161 h 162"/>
                <a:gd name="T26" fmla="*/ 122 w 125"/>
                <a:gd name="T27" fmla="*/ 161 h 162"/>
                <a:gd name="T28" fmla="*/ 123 w 125"/>
                <a:gd name="T29" fmla="*/ 162 h 162"/>
                <a:gd name="T30" fmla="*/ 123 w 125"/>
                <a:gd name="T31" fmla="*/ 161 h 162"/>
                <a:gd name="T32" fmla="*/ 125 w 125"/>
                <a:gd name="T33" fmla="*/ 160 h 162"/>
                <a:gd name="T34" fmla="*/ 124 w 125"/>
                <a:gd name="T35" fmla="*/ 159 h 162"/>
                <a:gd name="T36" fmla="*/ 124 w 125"/>
                <a:gd name="T37" fmla="*/ 159 h 162"/>
                <a:gd name="T38" fmla="*/ 124 w 125"/>
                <a:gd name="T39" fmla="*/ 158 h 162"/>
                <a:gd name="T40" fmla="*/ 124 w 125"/>
                <a:gd name="T41" fmla="*/ 155 h 162"/>
                <a:gd name="T42" fmla="*/ 124 w 125"/>
                <a:gd name="T43" fmla="*/ 149 h 162"/>
                <a:gd name="T44" fmla="*/ 115 w 125"/>
                <a:gd name="T45" fmla="*/ 134 h 162"/>
                <a:gd name="T46" fmla="*/ 113 w 125"/>
                <a:gd name="T47" fmla="*/ 129 h 162"/>
                <a:gd name="T48" fmla="*/ 112 w 125"/>
                <a:gd name="T49" fmla="*/ 127 h 162"/>
                <a:gd name="T50" fmla="*/ 117 w 125"/>
                <a:gd name="T51" fmla="*/ 129 h 162"/>
                <a:gd name="T52" fmla="*/ 110 w 125"/>
                <a:gd name="T53" fmla="*/ 120 h 162"/>
                <a:gd name="T54" fmla="*/ 104 w 125"/>
                <a:gd name="T55" fmla="*/ 100 h 162"/>
                <a:gd name="T56" fmla="*/ 105 w 125"/>
                <a:gd name="T57" fmla="*/ 98 h 162"/>
                <a:gd name="T58" fmla="*/ 103 w 125"/>
                <a:gd name="T59" fmla="*/ 97 h 162"/>
                <a:gd name="T60" fmla="*/ 88 w 125"/>
                <a:gd name="T61" fmla="*/ 60 h 162"/>
                <a:gd name="T62" fmla="*/ 66 w 125"/>
                <a:gd name="T63" fmla="*/ 29 h 162"/>
                <a:gd name="T64" fmla="*/ 36 w 125"/>
                <a:gd name="T65" fmla="*/ 8 h 162"/>
                <a:gd name="T66" fmla="*/ 0 w 125"/>
                <a:gd name="T67" fmla="*/ 0 h 162"/>
                <a:gd name="T68" fmla="*/ 20 w 125"/>
                <a:gd name="T69" fmla="*/ 6 h 162"/>
                <a:gd name="T70" fmla="*/ 20 w 125"/>
                <a:gd name="T71" fmla="*/ 9 h 162"/>
                <a:gd name="T72" fmla="*/ 26 w 125"/>
                <a:gd name="T73" fmla="*/ 14 h 162"/>
                <a:gd name="T74" fmla="*/ 11 w 125"/>
                <a:gd name="T75" fmla="*/ 10 h 162"/>
                <a:gd name="T76" fmla="*/ 13 w 125"/>
                <a:gd name="T77" fmla="*/ 18 h 162"/>
                <a:gd name="T78" fmla="*/ 31 w 125"/>
                <a:gd name="T79" fmla="*/ 21 h 162"/>
                <a:gd name="T80" fmla="*/ 48 w 125"/>
                <a:gd name="T81" fmla="*/ 26 h 162"/>
                <a:gd name="T82" fmla="*/ 49 w 125"/>
                <a:gd name="T83" fmla="*/ 34 h 162"/>
                <a:gd name="T84" fmla="*/ 47 w 125"/>
                <a:gd name="T85" fmla="*/ 33 h 162"/>
                <a:gd name="T86" fmla="*/ 57 w 125"/>
                <a:gd name="T87" fmla="*/ 44 h 162"/>
                <a:gd name="T88" fmla="*/ 64 w 125"/>
                <a:gd name="T89" fmla="*/ 49 h 162"/>
                <a:gd name="T90" fmla="*/ 61 w 125"/>
                <a:gd name="T91" fmla="*/ 52 h 162"/>
                <a:gd name="T92" fmla="*/ 72 w 125"/>
                <a:gd name="T93" fmla="*/ 63 h 162"/>
                <a:gd name="T94" fmla="*/ 80 w 125"/>
                <a:gd name="T95" fmla="*/ 78 h 162"/>
                <a:gd name="T96" fmla="*/ 79 w 125"/>
                <a:gd name="T97" fmla="*/ 78 h 162"/>
                <a:gd name="T98" fmla="*/ 89 w 125"/>
                <a:gd name="T99" fmla="*/ 95 h 162"/>
                <a:gd name="T100" fmla="*/ 91 w 125"/>
                <a:gd name="T101" fmla="*/ 102 h 162"/>
                <a:gd name="T102" fmla="*/ 94 w 125"/>
                <a:gd name="T103" fmla="*/ 112 h 162"/>
                <a:gd name="T104" fmla="*/ 87 w 125"/>
                <a:gd name="T105" fmla="*/ 105 h 162"/>
                <a:gd name="T106" fmla="*/ 94 w 125"/>
                <a:gd name="T107" fmla="*/ 116 h 162"/>
                <a:gd name="T108" fmla="*/ 88 w 125"/>
                <a:gd name="T109" fmla="*/ 114 h 162"/>
                <a:gd name="T110" fmla="*/ 101 w 125"/>
                <a:gd name="T111" fmla="*/ 133 h 162"/>
                <a:gd name="T112" fmla="*/ 105 w 125"/>
                <a:gd name="T113" fmla="*/ 1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 h="162">
                  <a:moveTo>
                    <a:pt x="105" y="130"/>
                  </a:moveTo>
                  <a:cubicBezTo>
                    <a:pt x="109" y="131"/>
                    <a:pt x="110" y="140"/>
                    <a:pt x="107" y="141"/>
                  </a:cubicBezTo>
                  <a:cubicBezTo>
                    <a:pt x="106" y="140"/>
                    <a:pt x="103" y="136"/>
                    <a:pt x="103" y="139"/>
                  </a:cubicBezTo>
                  <a:cubicBezTo>
                    <a:pt x="111" y="144"/>
                    <a:pt x="111" y="144"/>
                    <a:pt x="111" y="144"/>
                  </a:cubicBezTo>
                  <a:cubicBezTo>
                    <a:pt x="110" y="154"/>
                    <a:pt x="101" y="140"/>
                    <a:pt x="97" y="136"/>
                  </a:cubicBezTo>
                  <a:cubicBezTo>
                    <a:pt x="99" y="145"/>
                    <a:pt x="104" y="147"/>
                    <a:pt x="107" y="156"/>
                  </a:cubicBezTo>
                  <a:cubicBezTo>
                    <a:pt x="106" y="153"/>
                    <a:pt x="108" y="151"/>
                    <a:pt x="108" y="149"/>
                  </a:cubicBezTo>
                  <a:cubicBezTo>
                    <a:pt x="113" y="147"/>
                    <a:pt x="114" y="157"/>
                    <a:pt x="116" y="162"/>
                  </a:cubicBezTo>
                  <a:cubicBezTo>
                    <a:pt x="116" y="160"/>
                    <a:pt x="117" y="159"/>
                    <a:pt x="118" y="160"/>
                  </a:cubicBezTo>
                  <a:cubicBezTo>
                    <a:pt x="118" y="160"/>
                    <a:pt x="119" y="160"/>
                    <a:pt x="120" y="160"/>
                  </a:cubicBezTo>
                  <a:cubicBezTo>
                    <a:pt x="120" y="161"/>
                    <a:pt x="120" y="161"/>
                    <a:pt x="120" y="161"/>
                  </a:cubicBezTo>
                  <a:cubicBezTo>
                    <a:pt x="120" y="161"/>
                    <a:pt x="120" y="161"/>
                    <a:pt x="120" y="161"/>
                  </a:cubicBezTo>
                  <a:cubicBezTo>
                    <a:pt x="121" y="161"/>
                    <a:pt x="121" y="161"/>
                    <a:pt x="121" y="161"/>
                  </a:cubicBezTo>
                  <a:cubicBezTo>
                    <a:pt x="121" y="160"/>
                    <a:pt x="122" y="161"/>
                    <a:pt x="122" y="161"/>
                  </a:cubicBezTo>
                  <a:cubicBezTo>
                    <a:pt x="123" y="162"/>
                    <a:pt x="123" y="162"/>
                    <a:pt x="123" y="162"/>
                  </a:cubicBezTo>
                  <a:cubicBezTo>
                    <a:pt x="123" y="161"/>
                    <a:pt x="123" y="161"/>
                    <a:pt x="123" y="161"/>
                  </a:cubicBezTo>
                  <a:cubicBezTo>
                    <a:pt x="123" y="161"/>
                    <a:pt x="124" y="161"/>
                    <a:pt x="125" y="160"/>
                  </a:cubicBezTo>
                  <a:cubicBezTo>
                    <a:pt x="124" y="159"/>
                    <a:pt x="124" y="159"/>
                    <a:pt x="124" y="159"/>
                  </a:cubicBezTo>
                  <a:cubicBezTo>
                    <a:pt x="124" y="159"/>
                    <a:pt x="124" y="159"/>
                    <a:pt x="124" y="159"/>
                  </a:cubicBezTo>
                  <a:cubicBezTo>
                    <a:pt x="124" y="158"/>
                    <a:pt x="124" y="158"/>
                    <a:pt x="124" y="158"/>
                  </a:cubicBezTo>
                  <a:cubicBezTo>
                    <a:pt x="124" y="157"/>
                    <a:pt x="124" y="156"/>
                    <a:pt x="124" y="155"/>
                  </a:cubicBezTo>
                  <a:cubicBezTo>
                    <a:pt x="124" y="152"/>
                    <a:pt x="124" y="150"/>
                    <a:pt x="124" y="149"/>
                  </a:cubicBezTo>
                  <a:cubicBezTo>
                    <a:pt x="117" y="154"/>
                    <a:pt x="119" y="138"/>
                    <a:pt x="115" y="134"/>
                  </a:cubicBezTo>
                  <a:cubicBezTo>
                    <a:pt x="113" y="129"/>
                    <a:pt x="113" y="129"/>
                    <a:pt x="113" y="129"/>
                  </a:cubicBezTo>
                  <a:cubicBezTo>
                    <a:pt x="112" y="127"/>
                    <a:pt x="112" y="127"/>
                    <a:pt x="112" y="127"/>
                  </a:cubicBezTo>
                  <a:cubicBezTo>
                    <a:pt x="113" y="127"/>
                    <a:pt x="114" y="127"/>
                    <a:pt x="117" y="129"/>
                  </a:cubicBezTo>
                  <a:cubicBezTo>
                    <a:pt x="114" y="127"/>
                    <a:pt x="112" y="119"/>
                    <a:pt x="110" y="120"/>
                  </a:cubicBezTo>
                  <a:cubicBezTo>
                    <a:pt x="108" y="114"/>
                    <a:pt x="106" y="107"/>
                    <a:pt x="104" y="100"/>
                  </a:cubicBezTo>
                  <a:cubicBezTo>
                    <a:pt x="104" y="99"/>
                    <a:pt x="104" y="98"/>
                    <a:pt x="105" y="98"/>
                  </a:cubicBezTo>
                  <a:cubicBezTo>
                    <a:pt x="104" y="97"/>
                    <a:pt x="103" y="97"/>
                    <a:pt x="103" y="97"/>
                  </a:cubicBezTo>
                  <a:cubicBezTo>
                    <a:pt x="99" y="84"/>
                    <a:pt x="94" y="72"/>
                    <a:pt x="88" y="60"/>
                  </a:cubicBezTo>
                  <a:cubicBezTo>
                    <a:pt x="82" y="48"/>
                    <a:pt x="75" y="38"/>
                    <a:pt x="66" y="29"/>
                  </a:cubicBezTo>
                  <a:cubicBezTo>
                    <a:pt x="57" y="20"/>
                    <a:pt x="47" y="13"/>
                    <a:pt x="36" y="8"/>
                  </a:cubicBezTo>
                  <a:cubicBezTo>
                    <a:pt x="24" y="3"/>
                    <a:pt x="12" y="1"/>
                    <a:pt x="0" y="0"/>
                  </a:cubicBezTo>
                  <a:cubicBezTo>
                    <a:pt x="7" y="1"/>
                    <a:pt x="13" y="4"/>
                    <a:pt x="20" y="6"/>
                  </a:cubicBezTo>
                  <a:cubicBezTo>
                    <a:pt x="14" y="8"/>
                    <a:pt x="17" y="8"/>
                    <a:pt x="20" y="9"/>
                  </a:cubicBezTo>
                  <a:cubicBezTo>
                    <a:pt x="24" y="11"/>
                    <a:pt x="29" y="12"/>
                    <a:pt x="26" y="14"/>
                  </a:cubicBezTo>
                  <a:cubicBezTo>
                    <a:pt x="21" y="14"/>
                    <a:pt x="15" y="12"/>
                    <a:pt x="11" y="10"/>
                  </a:cubicBezTo>
                  <a:cubicBezTo>
                    <a:pt x="9" y="13"/>
                    <a:pt x="14" y="16"/>
                    <a:pt x="13" y="18"/>
                  </a:cubicBezTo>
                  <a:cubicBezTo>
                    <a:pt x="20" y="21"/>
                    <a:pt x="25" y="21"/>
                    <a:pt x="31" y="21"/>
                  </a:cubicBezTo>
                  <a:cubicBezTo>
                    <a:pt x="36" y="21"/>
                    <a:pt x="42" y="21"/>
                    <a:pt x="48" y="26"/>
                  </a:cubicBezTo>
                  <a:cubicBezTo>
                    <a:pt x="46" y="29"/>
                    <a:pt x="41" y="28"/>
                    <a:pt x="49" y="34"/>
                  </a:cubicBezTo>
                  <a:cubicBezTo>
                    <a:pt x="47" y="33"/>
                    <a:pt x="47" y="33"/>
                    <a:pt x="47" y="33"/>
                  </a:cubicBezTo>
                  <a:cubicBezTo>
                    <a:pt x="54" y="37"/>
                    <a:pt x="56" y="41"/>
                    <a:pt x="57" y="44"/>
                  </a:cubicBezTo>
                  <a:cubicBezTo>
                    <a:pt x="58" y="46"/>
                    <a:pt x="58" y="48"/>
                    <a:pt x="64" y="49"/>
                  </a:cubicBezTo>
                  <a:cubicBezTo>
                    <a:pt x="61" y="52"/>
                    <a:pt x="61" y="52"/>
                    <a:pt x="61" y="52"/>
                  </a:cubicBezTo>
                  <a:cubicBezTo>
                    <a:pt x="65" y="54"/>
                    <a:pt x="69" y="58"/>
                    <a:pt x="72" y="63"/>
                  </a:cubicBezTo>
                  <a:cubicBezTo>
                    <a:pt x="75" y="68"/>
                    <a:pt x="78" y="74"/>
                    <a:pt x="80" y="78"/>
                  </a:cubicBezTo>
                  <a:cubicBezTo>
                    <a:pt x="79" y="78"/>
                    <a:pt x="79" y="78"/>
                    <a:pt x="79" y="78"/>
                  </a:cubicBezTo>
                  <a:cubicBezTo>
                    <a:pt x="86" y="88"/>
                    <a:pt x="88" y="92"/>
                    <a:pt x="89" y="95"/>
                  </a:cubicBezTo>
                  <a:cubicBezTo>
                    <a:pt x="91" y="102"/>
                    <a:pt x="91" y="102"/>
                    <a:pt x="91" y="102"/>
                  </a:cubicBezTo>
                  <a:cubicBezTo>
                    <a:pt x="92" y="105"/>
                    <a:pt x="93" y="108"/>
                    <a:pt x="94" y="112"/>
                  </a:cubicBezTo>
                  <a:cubicBezTo>
                    <a:pt x="87" y="105"/>
                    <a:pt x="87" y="105"/>
                    <a:pt x="87" y="105"/>
                  </a:cubicBezTo>
                  <a:cubicBezTo>
                    <a:pt x="87" y="112"/>
                    <a:pt x="93" y="112"/>
                    <a:pt x="94" y="116"/>
                  </a:cubicBezTo>
                  <a:cubicBezTo>
                    <a:pt x="93" y="116"/>
                    <a:pt x="90" y="118"/>
                    <a:pt x="88" y="114"/>
                  </a:cubicBezTo>
                  <a:cubicBezTo>
                    <a:pt x="101" y="133"/>
                    <a:pt x="101" y="133"/>
                    <a:pt x="101" y="133"/>
                  </a:cubicBezTo>
                  <a:cubicBezTo>
                    <a:pt x="106" y="137"/>
                    <a:pt x="104" y="131"/>
                    <a:pt x="105" y="130"/>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79"/>
            <p:cNvSpPr>
              <a:spLocks/>
            </p:cNvSpPr>
            <p:nvPr/>
          </p:nvSpPr>
          <p:spPr bwMode="auto">
            <a:xfrm>
              <a:off x="1757" y="1262"/>
              <a:ext cx="186" cy="102"/>
            </a:xfrm>
            <a:custGeom>
              <a:avLst/>
              <a:gdLst>
                <a:gd name="T0" fmla="*/ 31 w 82"/>
                <a:gd name="T1" fmla="*/ 23 h 45"/>
                <a:gd name="T2" fmla="*/ 29 w 82"/>
                <a:gd name="T3" fmla="*/ 15 h 45"/>
                <a:gd name="T4" fmla="*/ 23 w 82"/>
                <a:gd name="T5" fmla="*/ 20 h 45"/>
                <a:gd name="T6" fmla="*/ 30 w 82"/>
                <a:gd name="T7" fmla="*/ 28 h 45"/>
                <a:gd name="T8" fmla="*/ 21 w 82"/>
                <a:gd name="T9" fmla="*/ 33 h 45"/>
                <a:gd name="T10" fmla="*/ 25 w 82"/>
                <a:gd name="T11" fmla="*/ 24 h 45"/>
                <a:gd name="T12" fmla="*/ 21 w 82"/>
                <a:gd name="T13" fmla="*/ 28 h 45"/>
                <a:gd name="T14" fmla="*/ 7 w 82"/>
                <a:gd name="T15" fmla="*/ 27 h 45"/>
                <a:gd name="T16" fmla="*/ 1 w 82"/>
                <a:gd name="T17" fmla="*/ 34 h 45"/>
                <a:gd name="T18" fmla="*/ 8 w 82"/>
                <a:gd name="T19" fmla="*/ 41 h 45"/>
                <a:gd name="T20" fmla="*/ 7 w 82"/>
                <a:gd name="T21" fmla="*/ 39 h 45"/>
                <a:gd name="T22" fmla="*/ 10 w 82"/>
                <a:gd name="T23" fmla="*/ 40 h 45"/>
                <a:gd name="T24" fmla="*/ 13 w 82"/>
                <a:gd name="T25" fmla="*/ 34 h 45"/>
                <a:gd name="T26" fmla="*/ 16 w 82"/>
                <a:gd name="T27" fmla="*/ 36 h 45"/>
                <a:gd name="T28" fmla="*/ 14 w 82"/>
                <a:gd name="T29" fmla="*/ 37 h 45"/>
                <a:gd name="T30" fmla="*/ 22 w 82"/>
                <a:gd name="T31" fmla="*/ 36 h 45"/>
                <a:gd name="T32" fmla="*/ 21 w 82"/>
                <a:gd name="T33" fmla="*/ 39 h 45"/>
                <a:gd name="T34" fmla="*/ 31 w 82"/>
                <a:gd name="T35" fmla="*/ 32 h 45"/>
                <a:gd name="T36" fmla="*/ 28 w 82"/>
                <a:gd name="T37" fmla="*/ 38 h 45"/>
                <a:gd name="T38" fmla="*/ 44 w 82"/>
                <a:gd name="T39" fmla="*/ 37 h 45"/>
                <a:gd name="T40" fmla="*/ 43 w 82"/>
                <a:gd name="T41" fmla="*/ 35 h 45"/>
                <a:gd name="T42" fmla="*/ 47 w 82"/>
                <a:gd name="T43" fmla="*/ 40 h 45"/>
                <a:gd name="T44" fmla="*/ 62 w 82"/>
                <a:gd name="T45" fmla="*/ 39 h 45"/>
                <a:gd name="T46" fmla="*/ 82 w 82"/>
                <a:gd name="T47" fmla="*/ 10 h 45"/>
                <a:gd name="T48" fmla="*/ 80 w 82"/>
                <a:gd name="T49" fmla="*/ 12 h 45"/>
                <a:gd name="T50" fmla="*/ 81 w 82"/>
                <a:gd name="T51" fmla="*/ 3 h 45"/>
                <a:gd name="T52" fmla="*/ 74 w 82"/>
                <a:gd name="T53" fmla="*/ 9 h 45"/>
                <a:gd name="T54" fmla="*/ 73 w 82"/>
                <a:gd name="T55" fmla="*/ 0 h 45"/>
                <a:gd name="T56" fmla="*/ 44 w 82"/>
                <a:gd name="T57" fmla="*/ 26 h 45"/>
                <a:gd name="T58" fmla="*/ 32 w 82"/>
                <a:gd name="T59" fmla="*/ 22 h 45"/>
                <a:gd name="T60" fmla="*/ 40 w 82"/>
                <a:gd name="T61" fmla="*/ 16 h 45"/>
                <a:gd name="T62" fmla="*/ 32 w 82"/>
                <a:gd name="T63" fmla="*/ 15 h 45"/>
                <a:gd name="T64" fmla="*/ 31 w 82"/>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45">
                  <a:moveTo>
                    <a:pt x="31" y="23"/>
                  </a:moveTo>
                  <a:cubicBezTo>
                    <a:pt x="21" y="24"/>
                    <a:pt x="34" y="17"/>
                    <a:pt x="29" y="15"/>
                  </a:cubicBezTo>
                  <a:cubicBezTo>
                    <a:pt x="26" y="16"/>
                    <a:pt x="25" y="19"/>
                    <a:pt x="23" y="20"/>
                  </a:cubicBezTo>
                  <a:cubicBezTo>
                    <a:pt x="32" y="17"/>
                    <a:pt x="22" y="30"/>
                    <a:pt x="30" y="28"/>
                  </a:cubicBezTo>
                  <a:cubicBezTo>
                    <a:pt x="29" y="34"/>
                    <a:pt x="24" y="34"/>
                    <a:pt x="21" y="33"/>
                  </a:cubicBezTo>
                  <a:cubicBezTo>
                    <a:pt x="18" y="27"/>
                    <a:pt x="24" y="29"/>
                    <a:pt x="25" y="24"/>
                  </a:cubicBezTo>
                  <a:cubicBezTo>
                    <a:pt x="22" y="24"/>
                    <a:pt x="22" y="25"/>
                    <a:pt x="21" y="28"/>
                  </a:cubicBezTo>
                  <a:cubicBezTo>
                    <a:pt x="16" y="27"/>
                    <a:pt x="10" y="35"/>
                    <a:pt x="7" y="27"/>
                  </a:cubicBezTo>
                  <a:cubicBezTo>
                    <a:pt x="3" y="28"/>
                    <a:pt x="3" y="31"/>
                    <a:pt x="1" y="34"/>
                  </a:cubicBezTo>
                  <a:cubicBezTo>
                    <a:pt x="0" y="39"/>
                    <a:pt x="7" y="37"/>
                    <a:pt x="8" y="41"/>
                  </a:cubicBezTo>
                  <a:cubicBezTo>
                    <a:pt x="8" y="41"/>
                    <a:pt x="7" y="40"/>
                    <a:pt x="7" y="39"/>
                  </a:cubicBezTo>
                  <a:cubicBezTo>
                    <a:pt x="10" y="40"/>
                    <a:pt x="10" y="40"/>
                    <a:pt x="10" y="40"/>
                  </a:cubicBezTo>
                  <a:cubicBezTo>
                    <a:pt x="7" y="38"/>
                    <a:pt x="11" y="35"/>
                    <a:pt x="13" y="34"/>
                  </a:cubicBezTo>
                  <a:cubicBezTo>
                    <a:pt x="14" y="34"/>
                    <a:pt x="16" y="34"/>
                    <a:pt x="16" y="36"/>
                  </a:cubicBezTo>
                  <a:cubicBezTo>
                    <a:pt x="14" y="37"/>
                    <a:pt x="14" y="37"/>
                    <a:pt x="14" y="37"/>
                  </a:cubicBezTo>
                  <a:cubicBezTo>
                    <a:pt x="16" y="39"/>
                    <a:pt x="19" y="33"/>
                    <a:pt x="22" y="36"/>
                  </a:cubicBezTo>
                  <a:cubicBezTo>
                    <a:pt x="22" y="37"/>
                    <a:pt x="21" y="38"/>
                    <a:pt x="21" y="39"/>
                  </a:cubicBezTo>
                  <a:cubicBezTo>
                    <a:pt x="24" y="35"/>
                    <a:pt x="26" y="35"/>
                    <a:pt x="31" y="32"/>
                  </a:cubicBezTo>
                  <a:cubicBezTo>
                    <a:pt x="28" y="38"/>
                    <a:pt x="28" y="38"/>
                    <a:pt x="28" y="38"/>
                  </a:cubicBezTo>
                  <a:cubicBezTo>
                    <a:pt x="32" y="32"/>
                    <a:pt x="39" y="34"/>
                    <a:pt x="44" y="37"/>
                  </a:cubicBezTo>
                  <a:cubicBezTo>
                    <a:pt x="43" y="36"/>
                    <a:pt x="42" y="36"/>
                    <a:pt x="43" y="35"/>
                  </a:cubicBezTo>
                  <a:cubicBezTo>
                    <a:pt x="46" y="33"/>
                    <a:pt x="48" y="37"/>
                    <a:pt x="47" y="40"/>
                  </a:cubicBezTo>
                  <a:cubicBezTo>
                    <a:pt x="50" y="36"/>
                    <a:pt x="58" y="45"/>
                    <a:pt x="62" y="39"/>
                  </a:cubicBezTo>
                  <a:cubicBezTo>
                    <a:pt x="69" y="29"/>
                    <a:pt x="75" y="20"/>
                    <a:pt x="82" y="10"/>
                  </a:cubicBezTo>
                  <a:cubicBezTo>
                    <a:pt x="82" y="11"/>
                    <a:pt x="81" y="12"/>
                    <a:pt x="80" y="12"/>
                  </a:cubicBezTo>
                  <a:cubicBezTo>
                    <a:pt x="79" y="7"/>
                    <a:pt x="78" y="7"/>
                    <a:pt x="81" y="3"/>
                  </a:cubicBezTo>
                  <a:cubicBezTo>
                    <a:pt x="78" y="5"/>
                    <a:pt x="79" y="9"/>
                    <a:pt x="74" y="9"/>
                  </a:cubicBezTo>
                  <a:cubicBezTo>
                    <a:pt x="76" y="7"/>
                    <a:pt x="77" y="1"/>
                    <a:pt x="73" y="0"/>
                  </a:cubicBezTo>
                  <a:cubicBezTo>
                    <a:pt x="62" y="5"/>
                    <a:pt x="54" y="19"/>
                    <a:pt x="44" y="26"/>
                  </a:cubicBezTo>
                  <a:cubicBezTo>
                    <a:pt x="44" y="22"/>
                    <a:pt x="36" y="23"/>
                    <a:pt x="32" y="22"/>
                  </a:cubicBezTo>
                  <a:cubicBezTo>
                    <a:pt x="34" y="18"/>
                    <a:pt x="37" y="16"/>
                    <a:pt x="40" y="16"/>
                  </a:cubicBezTo>
                  <a:cubicBezTo>
                    <a:pt x="38" y="15"/>
                    <a:pt x="35" y="15"/>
                    <a:pt x="32" y="15"/>
                  </a:cubicBezTo>
                  <a:lnTo>
                    <a:pt x="31" y="23"/>
                  </a:ln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80"/>
            <p:cNvSpPr>
              <a:spLocks/>
            </p:cNvSpPr>
            <p:nvPr/>
          </p:nvSpPr>
          <p:spPr bwMode="auto">
            <a:xfrm>
              <a:off x="1289" y="1060"/>
              <a:ext cx="1605" cy="338"/>
            </a:xfrm>
            <a:custGeom>
              <a:avLst/>
              <a:gdLst>
                <a:gd name="T0" fmla="*/ 284 w 707"/>
                <a:gd name="T1" fmla="*/ 83 h 149"/>
                <a:gd name="T2" fmla="*/ 256 w 707"/>
                <a:gd name="T3" fmla="*/ 77 h 149"/>
                <a:gd name="T4" fmla="*/ 213 w 707"/>
                <a:gd name="T5" fmla="*/ 80 h 149"/>
                <a:gd name="T6" fmla="*/ 160 w 707"/>
                <a:gd name="T7" fmla="*/ 76 h 149"/>
                <a:gd name="T8" fmla="*/ 141 w 707"/>
                <a:gd name="T9" fmla="*/ 77 h 149"/>
                <a:gd name="T10" fmla="*/ 66 w 707"/>
                <a:gd name="T11" fmla="*/ 71 h 149"/>
                <a:gd name="T12" fmla="*/ 14 w 707"/>
                <a:gd name="T13" fmla="*/ 60 h 149"/>
                <a:gd name="T14" fmla="*/ 45 w 707"/>
                <a:gd name="T15" fmla="*/ 52 h 149"/>
                <a:gd name="T16" fmla="*/ 98 w 707"/>
                <a:gd name="T17" fmla="*/ 46 h 149"/>
                <a:gd name="T18" fmla="*/ 105 w 707"/>
                <a:gd name="T19" fmla="*/ 36 h 149"/>
                <a:gd name="T20" fmla="*/ 171 w 707"/>
                <a:gd name="T21" fmla="*/ 36 h 149"/>
                <a:gd name="T22" fmla="*/ 207 w 707"/>
                <a:gd name="T23" fmla="*/ 37 h 149"/>
                <a:gd name="T24" fmla="*/ 250 w 707"/>
                <a:gd name="T25" fmla="*/ 33 h 149"/>
                <a:gd name="T26" fmla="*/ 307 w 707"/>
                <a:gd name="T27" fmla="*/ 31 h 149"/>
                <a:gd name="T28" fmla="*/ 310 w 707"/>
                <a:gd name="T29" fmla="*/ 24 h 149"/>
                <a:gd name="T30" fmla="*/ 303 w 707"/>
                <a:gd name="T31" fmla="*/ 25 h 149"/>
                <a:gd name="T32" fmla="*/ 284 w 707"/>
                <a:gd name="T33" fmla="*/ 15 h 149"/>
                <a:gd name="T34" fmla="*/ 313 w 707"/>
                <a:gd name="T35" fmla="*/ 6 h 149"/>
                <a:gd name="T36" fmla="*/ 336 w 707"/>
                <a:gd name="T37" fmla="*/ 23 h 149"/>
                <a:gd name="T38" fmla="*/ 357 w 707"/>
                <a:gd name="T39" fmla="*/ 23 h 149"/>
                <a:gd name="T40" fmla="*/ 379 w 707"/>
                <a:gd name="T41" fmla="*/ 39 h 149"/>
                <a:gd name="T42" fmla="*/ 374 w 707"/>
                <a:gd name="T43" fmla="*/ 29 h 149"/>
                <a:gd name="T44" fmla="*/ 377 w 707"/>
                <a:gd name="T45" fmla="*/ 12 h 149"/>
                <a:gd name="T46" fmla="*/ 429 w 707"/>
                <a:gd name="T47" fmla="*/ 22 h 149"/>
                <a:gd name="T48" fmla="*/ 427 w 707"/>
                <a:gd name="T49" fmla="*/ 36 h 149"/>
                <a:gd name="T50" fmla="*/ 418 w 707"/>
                <a:gd name="T51" fmla="*/ 41 h 149"/>
                <a:gd name="T52" fmla="*/ 439 w 707"/>
                <a:gd name="T53" fmla="*/ 49 h 149"/>
                <a:gd name="T54" fmla="*/ 446 w 707"/>
                <a:gd name="T55" fmla="*/ 46 h 149"/>
                <a:gd name="T56" fmla="*/ 484 w 707"/>
                <a:gd name="T57" fmla="*/ 31 h 149"/>
                <a:gd name="T58" fmla="*/ 483 w 707"/>
                <a:gd name="T59" fmla="*/ 47 h 149"/>
                <a:gd name="T60" fmla="*/ 512 w 707"/>
                <a:gd name="T61" fmla="*/ 36 h 149"/>
                <a:gd name="T62" fmla="*/ 504 w 707"/>
                <a:gd name="T63" fmla="*/ 44 h 149"/>
                <a:gd name="T64" fmla="*/ 521 w 707"/>
                <a:gd name="T65" fmla="*/ 50 h 149"/>
                <a:gd name="T66" fmla="*/ 547 w 707"/>
                <a:gd name="T67" fmla="*/ 55 h 149"/>
                <a:gd name="T68" fmla="*/ 540 w 707"/>
                <a:gd name="T69" fmla="*/ 56 h 149"/>
                <a:gd name="T70" fmla="*/ 559 w 707"/>
                <a:gd name="T71" fmla="*/ 56 h 149"/>
                <a:gd name="T72" fmla="*/ 559 w 707"/>
                <a:gd name="T73" fmla="*/ 60 h 149"/>
                <a:gd name="T74" fmla="*/ 593 w 707"/>
                <a:gd name="T75" fmla="*/ 62 h 149"/>
                <a:gd name="T76" fmla="*/ 644 w 707"/>
                <a:gd name="T77" fmla="*/ 71 h 149"/>
                <a:gd name="T78" fmla="*/ 644 w 707"/>
                <a:gd name="T79" fmla="*/ 79 h 149"/>
                <a:gd name="T80" fmla="*/ 665 w 707"/>
                <a:gd name="T81" fmla="*/ 80 h 149"/>
                <a:gd name="T82" fmla="*/ 672 w 707"/>
                <a:gd name="T83" fmla="*/ 65 h 149"/>
                <a:gd name="T84" fmla="*/ 702 w 707"/>
                <a:gd name="T85" fmla="*/ 88 h 149"/>
                <a:gd name="T86" fmla="*/ 684 w 707"/>
                <a:gd name="T87" fmla="*/ 106 h 149"/>
                <a:gd name="T88" fmla="*/ 651 w 707"/>
                <a:gd name="T89" fmla="*/ 123 h 149"/>
                <a:gd name="T90" fmla="*/ 692 w 707"/>
                <a:gd name="T91" fmla="*/ 120 h 149"/>
                <a:gd name="T92" fmla="*/ 700 w 707"/>
                <a:gd name="T93" fmla="*/ 128 h 149"/>
                <a:gd name="T94" fmla="*/ 667 w 707"/>
                <a:gd name="T95" fmla="*/ 133 h 149"/>
                <a:gd name="T96" fmla="*/ 646 w 707"/>
                <a:gd name="T97" fmla="*/ 147 h 149"/>
                <a:gd name="T98" fmla="*/ 621 w 707"/>
                <a:gd name="T99" fmla="*/ 143 h 149"/>
                <a:gd name="T100" fmla="*/ 597 w 707"/>
                <a:gd name="T101" fmla="*/ 126 h 149"/>
                <a:gd name="T102" fmla="*/ 548 w 707"/>
                <a:gd name="T103" fmla="*/ 125 h 149"/>
                <a:gd name="T104" fmla="*/ 494 w 707"/>
                <a:gd name="T105" fmla="*/ 129 h 149"/>
                <a:gd name="T106" fmla="*/ 450 w 707"/>
                <a:gd name="T107" fmla="*/ 123 h 149"/>
                <a:gd name="T108" fmla="*/ 442 w 707"/>
                <a:gd name="T109" fmla="*/ 96 h 149"/>
                <a:gd name="T110" fmla="*/ 411 w 707"/>
                <a:gd name="T111" fmla="*/ 116 h 149"/>
                <a:gd name="T112" fmla="*/ 373 w 707"/>
                <a:gd name="T113" fmla="*/ 115 h 149"/>
                <a:gd name="T114" fmla="*/ 360 w 707"/>
                <a:gd name="T115" fmla="*/ 114 h 149"/>
                <a:gd name="T116" fmla="*/ 353 w 707"/>
                <a:gd name="T117" fmla="*/ 105 h 149"/>
                <a:gd name="T118" fmla="*/ 328 w 707"/>
                <a:gd name="T119" fmla="*/ 118 h 149"/>
                <a:gd name="T120" fmla="*/ 314 w 707"/>
                <a:gd name="T121"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7" h="149">
                  <a:moveTo>
                    <a:pt x="306" y="76"/>
                  </a:moveTo>
                  <a:cubicBezTo>
                    <a:pt x="306" y="76"/>
                    <a:pt x="305" y="76"/>
                    <a:pt x="305" y="77"/>
                  </a:cubicBezTo>
                  <a:cubicBezTo>
                    <a:pt x="306" y="76"/>
                    <a:pt x="306" y="76"/>
                    <a:pt x="306" y="76"/>
                  </a:cubicBezTo>
                  <a:cubicBezTo>
                    <a:pt x="303" y="75"/>
                    <a:pt x="303" y="75"/>
                    <a:pt x="303" y="75"/>
                  </a:cubicBezTo>
                  <a:cubicBezTo>
                    <a:pt x="302" y="75"/>
                    <a:pt x="302" y="75"/>
                    <a:pt x="302" y="75"/>
                  </a:cubicBezTo>
                  <a:cubicBezTo>
                    <a:pt x="302" y="75"/>
                    <a:pt x="302" y="75"/>
                    <a:pt x="302" y="74"/>
                  </a:cubicBezTo>
                  <a:cubicBezTo>
                    <a:pt x="301" y="74"/>
                    <a:pt x="301" y="74"/>
                    <a:pt x="301" y="74"/>
                  </a:cubicBezTo>
                  <a:cubicBezTo>
                    <a:pt x="299" y="77"/>
                    <a:pt x="293" y="79"/>
                    <a:pt x="291" y="81"/>
                  </a:cubicBezTo>
                  <a:cubicBezTo>
                    <a:pt x="289" y="83"/>
                    <a:pt x="286" y="83"/>
                    <a:pt x="284" y="83"/>
                  </a:cubicBezTo>
                  <a:cubicBezTo>
                    <a:pt x="286" y="83"/>
                    <a:pt x="288" y="83"/>
                    <a:pt x="287" y="81"/>
                  </a:cubicBezTo>
                  <a:cubicBezTo>
                    <a:pt x="284" y="78"/>
                    <a:pt x="283" y="72"/>
                    <a:pt x="277" y="77"/>
                  </a:cubicBezTo>
                  <a:cubicBezTo>
                    <a:pt x="281" y="77"/>
                    <a:pt x="281" y="77"/>
                    <a:pt x="281" y="77"/>
                  </a:cubicBezTo>
                  <a:cubicBezTo>
                    <a:pt x="273" y="85"/>
                    <a:pt x="273" y="85"/>
                    <a:pt x="273" y="85"/>
                  </a:cubicBezTo>
                  <a:cubicBezTo>
                    <a:pt x="271" y="81"/>
                    <a:pt x="277" y="81"/>
                    <a:pt x="278" y="78"/>
                  </a:cubicBezTo>
                  <a:cubicBezTo>
                    <a:pt x="272" y="82"/>
                    <a:pt x="268" y="72"/>
                    <a:pt x="265" y="78"/>
                  </a:cubicBezTo>
                  <a:cubicBezTo>
                    <a:pt x="265" y="74"/>
                    <a:pt x="265" y="68"/>
                    <a:pt x="261" y="68"/>
                  </a:cubicBezTo>
                  <a:cubicBezTo>
                    <a:pt x="263" y="72"/>
                    <a:pt x="259" y="71"/>
                    <a:pt x="260" y="75"/>
                  </a:cubicBezTo>
                  <a:cubicBezTo>
                    <a:pt x="259" y="78"/>
                    <a:pt x="256" y="74"/>
                    <a:pt x="256" y="77"/>
                  </a:cubicBezTo>
                  <a:cubicBezTo>
                    <a:pt x="257" y="75"/>
                    <a:pt x="257" y="75"/>
                    <a:pt x="257" y="75"/>
                  </a:cubicBezTo>
                  <a:cubicBezTo>
                    <a:pt x="250" y="69"/>
                    <a:pt x="248" y="78"/>
                    <a:pt x="245" y="81"/>
                  </a:cubicBezTo>
                  <a:cubicBezTo>
                    <a:pt x="238" y="83"/>
                    <a:pt x="234" y="80"/>
                    <a:pt x="228" y="81"/>
                  </a:cubicBezTo>
                  <a:cubicBezTo>
                    <a:pt x="228" y="78"/>
                    <a:pt x="227" y="71"/>
                    <a:pt x="224" y="71"/>
                  </a:cubicBezTo>
                  <a:cubicBezTo>
                    <a:pt x="223" y="74"/>
                    <a:pt x="217" y="76"/>
                    <a:pt x="217" y="80"/>
                  </a:cubicBezTo>
                  <a:cubicBezTo>
                    <a:pt x="221" y="82"/>
                    <a:pt x="220" y="77"/>
                    <a:pt x="223" y="76"/>
                  </a:cubicBezTo>
                  <a:cubicBezTo>
                    <a:pt x="225" y="81"/>
                    <a:pt x="223" y="80"/>
                    <a:pt x="226" y="83"/>
                  </a:cubicBezTo>
                  <a:cubicBezTo>
                    <a:pt x="224" y="81"/>
                    <a:pt x="215" y="86"/>
                    <a:pt x="212" y="81"/>
                  </a:cubicBezTo>
                  <a:cubicBezTo>
                    <a:pt x="213" y="80"/>
                    <a:pt x="213" y="80"/>
                    <a:pt x="213" y="80"/>
                  </a:cubicBezTo>
                  <a:cubicBezTo>
                    <a:pt x="209" y="78"/>
                    <a:pt x="209" y="66"/>
                    <a:pt x="201" y="73"/>
                  </a:cubicBezTo>
                  <a:cubicBezTo>
                    <a:pt x="198" y="76"/>
                    <a:pt x="198" y="76"/>
                    <a:pt x="198" y="76"/>
                  </a:cubicBezTo>
                  <a:cubicBezTo>
                    <a:pt x="198" y="75"/>
                    <a:pt x="198" y="75"/>
                    <a:pt x="198" y="74"/>
                  </a:cubicBezTo>
                  <a:cubicBezTo>
                    <a:pt x="193" y="74"/>
                    <a:pt x="194" y="69"/>
                    <a:pt x="188" y="73"/>
                  </a:cubicBezTo>
                  <a:cubicBezTo>
                    <a:pt x="189" y="72"/>
                    <a:pt x="188" y="72"/>
                    <a:pt x="189" y="71"/>
                  </a:cubicBezTo>
                  <a:cubicBezTo>
                    <a:pt x="185" y="69"/>
                    <a:pt x="182" y="74"/>
                    <a:pt x="179" y="75"/>
                  </a:cubicBezTo>
                  <a:cubicBezTo>
                    <a:pt x="178" y="71"/>
                    <a:pt x="180" y="71"/>
                    <a:pt x="181" y="69"/>
                  </a:cubicBezTo>
                  <a:cubicBezTo>
                    <a:pt x="175" y="67"/>
                    <a:pt x="168" y="73"/>
                    <a:pt x="164" y="78"/>
                  </a:cubicBezTo>
                  <a:cubicBezTo>
                    <a:pt x="160" y="76"/>
                    <a:pt x="160" y="76"/>
                    <a:pt x="160" y="76"/>
                  </a:cubicBezTo>
                  <a:cubicBezTo>
                    <a:pt x="163" y="74"/>
                    <a:pt x="165" y="70"/>
                    <a:pt x="165" y="68"/>
                  </a:cubicBezTo>
                  <a:cubicBezTo>
                    <a:pt x="163" y="69"/>
                    <a:pt x="163" y="70"/>
                    <a:pt x="160" y="70"/>
                  </a:cubicBezTo>
                  <a:cubicBezTo>
                    <a:pt x="161" y="67"/>
                    <a:pt x="162" y="65"/>
                    <a:pt x="163" y="62"/>
                  </a:cubicBezTo>
                  <a:cubicBezTo>
                    <a:pt x="157" y="58"/>
                    <a:pt x="162" y="71"/>
                    <a:pt x="157" y="63"/>
                  </a:cubicBezTo>
                  <a:cubicBezTo>
                    <a:pt x="155" y="63"/>
                    <a:pt x="154" y="67"/>
                    <a:pt x="154" y="70"/>
                  </a:cubicBezTo>
                  <a:cubicBezTo>
                    <a:pt x="150" y="66"/>
                    <a:pt x="150" y="66"/>
                    <a:pt x="150" y="66"/>
                  </a:cubicBezTo>
                  <a:cubicBezTo>
                    <a:pt x="150" y="69"/>
                    <a:pt x="146" y="70"/>
                    <a:pt x="143" y="70"/>
                  </a:cubicBezTo>
                  <a:cubicBezTo>
                    <a:pt x="142" y="72"/>
                    <a:pt x="145" y="74"/>
                    <a:pt x="146" y="73"/>
                  </a:cubicBezTo>
                  <a:cubicBezTo>
                    <a:pt x="146" y="76"/>
                    <a:pt x="143" y="77"/>
                    <a:pt x="141" y="77"/>
                  </a:cubicBezTo>
                  <a:cubicBezTo>
                    <a:pt x="140" y="69"/>
                    <a:pt x="128" y="78"/>
                    <a:pt x="130" y="69"/>
                  </a:cubicBezTo>
                  <a:cubicBezTo>
                    <a:pt x="121" y="71"/>
                    <a:pt x="108" y="72"/>
                    <a:pt x="103" y="75"/>
                  </a:cubicBezTo>
                  <a:cubicBezTo>
                    <a:pt x="101" y="73"/>
                    <a:pt x="97" y="73"/>
                    <a:pt x="99" y="69"/>
                  </a:cubicBezTo>
                  <a:cubicBezTo>
                    <a:pt x="92" y="69"/>
                    <a:pt x="88" y="77"/>
                    <a:pt x="81" y="75"/>
                  </a:cubicBezTo>
                  <a:cubicBezTo>
                    <a:pt x="80" y="74"/>
                    <a:pt x="84" y="75"/>
                    <a:pt x="84" y="73"/>
                  </a:cubicBezTo>
                  <a:cubicBezTo>
                    <a:pt x="79" y="76"/>
                    <a:pt x="75" y="69"/>
                    <a:pt x="68" y="72"/>
                  </a:cubicBezTo>
                  <a:cubicBezTo>
                    <a:pt x="69" y="71"/>
                    <a:pt x="70" y="70"/>
                    <a:pt x="70" y="69"/>
                  </a:cubicBezTo>
                  <a:cubicBezTo>
                    <a:pt x="70" y="70"/>
                    <a:pt x="67" y="72"/>
                    <a:pt x="65" y="73"/>
                  </a:cubicBezTo>
                  <a:cubicBezTo>
                    <a:pt x="64" y="72"/>
                    <a:pt x="66" y="72"/>
                    <a:pt x="66" y="71"/>
                  </a:cubicBezTo>
                  <a:cubicBezTo>
                    <a:pt x="52" y="67"/>
                    <a:pt x="41" y="78"/>
                    <a:pt x="27" y="78"/>
                  </a:cubicBezTo>
                  <a:cubicBezTo>
                    <a:pt x="31" y="78"/>
                    <a:pt x="33" y="72"/>
                    <a:pt x="33" y="70"/>
                  </a:cubicBezTo>
                  <a:cubicBezTo>
                    <a:pt x="29" y="70"/>
                    <a:pt x="29" y="70"/>
                    <a:pt x="29" y="70"/>
                  </a:cubicBezTo>
                  <a:cubicBezTo>
                    <a:pt x="27" y="73"/>
                    <a:pt x="24" y="73"/>
                    <a:pt x="22" y="75"/>
                  </a:cubicBezTo>
                  <a:cubicBezTo>
                    <a:pt x="22" y="74"/>
                    <a:pt x="20" y="73"/>
                    <a:pt x="22" y="72"/>
                  </a:cubicBezTo>
                  <a:cubicBezTo>
                    <a:pt x="14" y="66"/>
                    <a:pt x="9" y="81"/>
                    <a:pt x="0" y="78"/>
                  </a:cubicBezTo>
                  <a:cubicBezTo>
                    <a:pt x="11" y="68"/>
                    <a:pt x="11" y="68"/>
                    <a:pt x="11" y="68"/>
                  </a:cubicBezTo>
                  <a:cubicBezTo>
                    <a:pt x="9" y="64"/>
                    <a:pt x="9" y="64"/>
                    <a:pt x="9" y="64"/>
                  </a:cubicBezTo>
                  <a:cubicBezTo>
                    <a:pt x="14" y="60"/>
                    <a:pt x="14" y="60"/>
                    <a:pt x="14" y="60"/>
                  </a:cubicBezTo>
                  <a:cubicBezTo>
                    <a:pt x="11" y="57"/>
                    <a:pt x="8" y="63"/>
                    <a:pt x="8" y="59"/>
                  </a:cubicBezTo>
                  <a:cubicBezTo>
                    <a:pt x="8" y="58"/>
                    <a:pt x="10" y="59"/>
                    <a:pt x="10" y="57"/>
                  </a:cubicBezTo>
                  <a:cubicBezTo>
                    <a:pt x="7" y="55"/>
                    <a:pt x="7" y="58"/>
                    <a:pt x="5" y="59"/>
                  </a:cubicBezTo>
                  <a:cubicBezTo>
                    <a:pt x="10" y="51"/>
                    <a:pt x="22" y="51"/>
                    <a:pt x="28" y="49"/>
                  </a:cubicBezTo>
                  <a:cubicBezTo>
                    <a:pt x="28" y="48"/>
                    <a:pt x="27" y="51"/>
                    <a:pt x="27" y="52"/>
                  </a:cubicBezTo>
                  <a:cubicBezTo>
                    <a:pt x="29" y="51"/>
                    <a:pt x="31" y="54"/>
                    <a:pt x="34" y="52"/>
                  </a:cubicBezTo>
                  <a:cubicBezTo>
                    <a:pt x="36" y="49"/>
                    <a:pt x="32" y="50"/>
                    <a:pt x="31" y="50"/>
                  </a:cubicBezTo>
                  <a:cubicBezTo>
                    <a:pt x="31" y="47"/>
                    <a:pt x="32" y="47"/>
                    <a:pt x="33" y="46"/>
                  </a:cubicBezTo>
                  <a:cubicBezTo>
                    <a:pt x="34" y="50"/>
                    <a:pt x="43" y="48"/>
                    <a:pt x="45" y="52"/>
                  </a:cubicBezTo>
                  <a:cubicBezTo>
                    <a:pt x="54" y="51"/>
                    <a:pt x="43" y="42"/>
                    <a:pt x="52" y="44"/>
                  </a:cubicBezTo>
                  <a:cubicBezTo>
                    <a:pt x="55" y="48"/>
                    <a:pt x="55" y="48"/>
                    <a:pt x="55" y="48"/>
                  </a:cubicBezTo>
                  <a:cubicBezTo>
                    <a:pt x="60" y="45"/>
                    <a:pt x="67" y="42"/>
                    <a:pt x="73" y="43"/>
                  </a:cubicBezTo>
                  <a:cubicBezTo>
                    <a:pt x="71" y="43"/>
                    <a:pt x="71" y="43"/>
                    <a:pt x="71" y="43"/>
                  </a:cubicBezTo>
                  <a:cubicBezTo>
                    <a:pt x="70" y="45"/>
                    <a:pt x="72" y="46"/>
                    <a:pt x="72" y="47"/>
                  </a:cubicBezTo>
                  <a:cubicBezTo>
                    <a:pt x="77" y="49"/>
                    <a:pt x="81" y="44"/>
                    <a:pt x="83" y="48"/>
                  </a:cubicBezTo>
                  <a:cubicBezTo>
                    <a:pt x="89" y="43"/>
                    <a:pt x="97" y="40"/>
                    <a:pt x="103" y="37"/>
                  </a:cubicBezTo>
                  <a:cubicBezTo>
                    <a:pt x="104" y="43"/>
                    <a:pt x="95" y="42"/>
                    <a:pt x="93" y="46"/>
                  </a:cubicBezTo>
                  <a:cubicBezTo>
                    <a:pt x="98" y="46"/>
                    <a:pt x="98" y="46"/>
                    <a:pt x="98" y="46"/>
                  </a:cubicBezTo>
                  <a:cubicBezTo>
                    <a:pt x="95" y="46"/>
                    <a:pt x="93" y="48"/>
                    <a:pt x="92" y="52"/>
                  </a:cubicBezTo>
                  <a:cubicBezTo>
                    <a:pt x="96" y="53"/>
                    <a:pt x="98" y="48"/>
                    <a:pt x="102" y="46"/>
                  </a:cubicBezTo>
                  <a:cubicBezTo>
                    <a:pt x="102" y="48"/>
                    <a:pt x="102" y="49"/>
                    <a:pt x="104" y="49"/>
                  </a:cubicBezTo>
                  <a:cubicBezTo>
                    <a:pt x="105" y="45"/>
                    <a:pt x="105" y="45"/>
                    <a:pt x="105" y="45"/>
                  </a:cubicBezTo>
                  <a:cubicBezTo>
                    <a:pt x="105" y="45"/>
                    <a:pt x="105" y="45"/>
                    <a:pt x="106" y="46"/>
                  </a:cubicBezTo>
                  <a:cubicBezTo>
                    <a:pt x="113" y="43"/>
                    <a:pt x="113" y="43"/>
                    <a:pt x="113" y="43"/>
                  </a:cubicBezTo>
                  <a:cubicBezTo>
                    <a:pt x="112" y="42"/>
                    <a:pt x="112" y="38"/>
                    <a:pt x="110" y="38"/>
                  </a:cubicBezTo>
                  <a:cubicBezTo>
                    <a:pt x="110" y="40"/>
                    <a:pt x="109" y="41"/>
                    <a:pt x="107" y="41"/>
                  </a:cubicBezTo>
                  <a:cubicBezTo>
                    <a:pt x="108" y="38"/>
                    <a:pt x="105" y="39"/>
                    <a:pt x="105" y="36"/>
                  </a:cubicBezTo>
                  <a:cubicBezTo>
                    <a:pt x="109" y="37"/>
                    <a:pt x="114" y="36"/>
                    <a:pt x="116" y="35"/>
                  </a:cubicBezTo>
                  <a:cubicBezTo>
                    <a:pt x="117" y="39"/>
                    <a:pt x="117" y="39"/>
                    <a:pt x="117" y="39"/>
                  </a:cubicBezTo>
                  <a:cubicBezTo>
                    <a:pt x="121" y="39"/>
                    <a:pt x="125" y="37"/>
                    <a:pt x="128" y="39"/>
                  </a:cubicBezTo>
                  <a:cubicBezTo>
                    <a:pt x="127" y="40"/>
                    <a:pt x="127" y="40"/>
                    <a:pt x="127" y="40"/>
                  </a:cubicBezTo>
                  <a:cubicBezTo>
                    <a:pt x="132" y="42"/>
                    <a:pt x="136" y="39"/>
                    <a:pt x="140" y="43"/>
                  </a:cubicBezTo>
                  <a:cubicBezTo>
                    <a:pt x="144" y="39"/>
                    <a:pt x="149" y="35"/>
                    <a:pt x="153" y="31"/>
                  </a:cubicBezTo>
                  <a:cubicBezTo>
                    <a:pt x="155" y="26"/>
                    <a:pt x="165" y="37"/>
                    <a:pt x="170" y="30"/>
                  </a:cubicBezTo>
                  <a:cubicBezTo>
                    <a:pt x="170" y="31"/>
                    <a:pt x="166" y="34"/>
                    <a:pt x="165" y="36"/>
                  </a:cubicBezTo>
                  <a:cubicBezTo>
                    <a:pt x="168" y="36"/>
                    <a:pt x="170" y="31"/>
                    <a:pt x="171" y="36"/>
                  </a:cubicBezTo>
                  <a:cubicBezTo>
                    <a:pt x="164" y="34"/>
                    <a:pt x="172" y="39"/>
                    <a:pt x="168" y="41"/>
                  </a:cubicBezTo>
                  <a:cubicBezTo>
                    <a:pt x="172" y="41"/>
                    <a:pt x="175" y="40"/>
                    <a:pt x="177" y="38"/>
                  </a:cubicBezTo>
                  <a:cubicBezTo>
                    <a:pt x="171" y="38"/>
                    <a:pt x="179" y="31"/>
                    <a:pt x="173" y="33"/>
                  </a:cubicBezTo>
                  <a:cubicBezTo>
                    <a:pt x="178" y="29"/>
                    <a:pt x="183" y="28"/>
                    <a:pt x="188" y="30"/>
                  </a:cubicBezTo>
                  <a:cubicBezTo>
                    <a:pt x="188" y="32"/>
                    <a:pt x="189" y="33"/>
                    <a:pt x="190" y="34"/>
                  </a:cubicBezTo>
                  <a:cubicBezTo>
                    <a:pt x="192" y="30"/>
                    <a:pt x="192" y="30"/>
                    <a:pt x="192" y="30"/>
                  </a:cubicBezTo>
                  <a:cubicBezTo>
                    <a:pt x="194" y="31"/>
                    <a:pt x="187" y="34"/>
                    <a:pt x="192" y="35"/>
                  </a:cubicBezTo>
                  <a:cubicBezTo>
                    <a:pt x="197" y="30"/>
                    <a:pt x="206" y="38"/>
                    <a:pt x="209" y="29"/>
                  </a:cubicBezTo>
                  <a:cubicBezTo>
                    <a:pt x="212" y="33"/>
                    <a:pt x="202" y="33"/>
                    <a:pt x="207" y="37"/>
                  </a:cubicBezTo>
                  <a:cubicBezTo>
                    <a:pt x="204" y="41"/>
                    <a:pt x="199" y="37"/>
                    <a:pt x="198" y="41"/>
                  </a:cubicBezTo>
                  <a:cubicBezTo>
                    <a:pt x="201" y="40"/>
                    <a:pt x="199" y="46"/>
                    <a:pt x="201" y="46"/>
                  </a:cubicBezTo>
                  <a:cubicBezTo>
                    <a:pt x="205" y="43"/>
                    <a:pt x="205" y="43"/>
                    <a:pt x="205" y="43"/>
                  </a:cubicBezTo>
                  <a:cubicBezTo>
                    <a:pt x="204" y="43"/>
                    <a:pt x="204" y="43"/>
                    <a:pt x="204" y="43"/>
                  </a:cubicBezTo>
                  <a:cubicBezTo>
                    <a:pt x="210" y="38"/>
                    <a:pt x="219" y="41"/>
                    <a:pt x="227" y="40"/>
                  </a:cubicBezTo>
                  <a:cubicBezTo>
                    <a:pt x="233" y="35"/>
                    <a:pt x="238" y="28"/>
                    <a:pt x="245" y="29"/>
                  </a:cubicBezTo>
                  <a:cubicBezTo>
                    <a:pt x="243" y="32"/>
                    <a:pt x="252" y="32"/>
                    <a:pt x="247" y="37"/>
                  </a:cubicBezTo>
                  <a:cubicBezTo>
                    <a:pt x="250" y="40"/>
                    <a:pt x="254" y="37"/>
                    <a:pt x="254" y="35"/>
                  </a:cubicBezTo>
                  <a:cubicBezTo>
                    <a:pt x="251" y="34"/>
                    <a:pt x="253" y="34"/>
                    <a:pt x="250" y="33"/>
                  </a:cubicBezTo>
                  <a:cubicBezTo>
                    <a:pt x="252" y="31"/>
                    <a:pt x="256" y="31"/>
                    <a:pt x="258" y="33"/>
                  </a:cubicBezTo>
                  <a:cubicBezTo>
                    <a:pt x="257" y="32"/>
                    <a:pt x="257" y="33"/>
                    <a:pt x="257" y="34"/>
                  </a:cubicBezTo>
                  <a:cubicBezTo>
                    <a:pt x="261" y="36"/>
                    <a:pt x="259" y="31"/>
                    <a:pt x="262" y="30"/>
                  </a:cubicBezTo>
                  <a:cubicBezTo>
                    <a:pt x="262" y="34"/>
                    <a:pt x="267" y="31"/>
                    <a:pt x="270" y="33"/>
                  </a:cubicBezTo>
                  <a:cubicBezTo>
                    <a:pt x="274" y="28"/>
                    <a:pt x="274" y="28"/>
                    <a:pt x="274" y="28"/>
                  </a:cubicBezTo>
                  <a:cubicBezTo>
                    <a:pt x="272" y="32"/>
                    <a:pt x="277" y="30"/>
                    <a:pt x="277" y="33"/>
                  </a:cubicBezTo>
                  <a:cubicBezTo>
                    <a:pt x="280" y="31"/>
                    <a:pt x="282" y="27"/>
                    <a:pt x="286" y="28"/>
                  </a:cubicBezTo>
                  <a:cubicBezTo>
                    <a:pt x="285" y="29"/>
                    <a:pt x="290" y="31"/>
                    <a:pt x="290" y="34"/>
                  </a:cubicBezTo>
                  <a:cubicBezTo>
                    <a:pt x="296" y="38"/>
                    <a:pt x="301" y="25"/>
                    <a:pt x="307" y="31"/>
                  </a:cubicBezTo>
                  <a:cubicBezTo>
                    <a:pt x="307" y="31"/>
                    <a:pt x="305" y="33"/>
                    <a:pt x="307" y="34"/>
                  </a:cubicBezTo>
                  <a:cubicBezTo>
                    <a:pt x="309" y="34"/>
                    <a:pt x="311" y="34"/>
                    <a:pt x="313" y="34"/>
                  </a:cubicBezTo>
                  <a:cubicBezTo>
                    <a:pt x="313" y="34"/>
                    <a:pt x="313" y="34"/>
                    <a:pt x="313" y="34"/>
                  </a:cubicBezTo>
                  <a:cubicBezTo>
                    <a:pt x="313" y="34"/>
                    <a:pt x="313" y="34"/>
                    <a:pt x="313" y="34"/>
                  </a:cubicBezTo>
                  <a:cubicBezTo>
                    <a:pt x="314" y="34"/>
                    <a:pt x="314" y="33"/>
                    <a:pt x="314" y="33"/>
                  </a:cubicBezTo>
                  <a:cubicBezTo>
                    <a:pt x="317" y="29"/>
                    <a:pt x="319" y="26"/>
                    <a:pt x="324" y="24"/>
                  </a:cubicBezTo>
                  <a:cubicBezTo>
                    <a:pt x="324" y="20"/>
                    <a:pt x="320" y="21"/>
                    <a:pt x="318" y="22"/>
                  </a:cubicBezTo>
                  <a:cubicBezTo>
                    <a:pt x="316" y="26"/>
                    <a:pt x="316" y="26"/>
                    <a:pt x="316" y="26"/>
                  </a:cubicBezTo>
                  <a:cubicBezTo>
                    <a:pt x="314" y="20"/>
                    <a:pt x="311" y="26"/>
                    <a:pt x="310" y="24"/>
                  </a:cubicBezTo>
                  <a:cubicBezTo>
                    <a:pt x="313" y="18"/>
                    <a:pt x="322" y="20"/>
                    <a:pt x="328" y="16"/>
                  </a:cubicBezTo>
                  <a:cubicBezTo>
                    <a:pt x="325" y="11"/>
                    <a:pt x="318" y="9"/>
                    <a:pt x="312" y="9"/>
                  </a:cubicBezTo>
                  <a:cubicBezTo>
                    <a:pt x="314" y="12"/>
                    <a:pt x="314" y="12"/>
                    <a:pt x="314" y="12"/>
                  </a:cubicBezTo>
                  <a:cubicBezTo>
                    <a:pt x="311" y="12"/>
                    <a:pt x="311" y="12"/>
                    <a:pt x="311" y="12"/>
                  </a:cubicBezTo>
                  <a:cubicBezTo>
                    <a:pt x="314" y="16"/>
                    <a:pt x="314" y="16"/>
                    <a:pt x="314" y="16"/>
                  </a:cubicBezTo>
                  <a:cubicBezTo>
                    <a:pt x="311" y="15"/>
                    <a:pt x="308" y="16"/>
                    <a:pt x="305" y="16"/>
                  </a:cubicBezTo>
                  <a:cubicBezTo>
                    <a:pt x="308" y="16"/>
                    <a:pt x="309" y="21"/>
                    <a:pt x="308" y="20"/>
                  </a:cubicBezTo>
                  <a:cubicBezTo>
                    <a:pt x="304" y="16"/>
                    <a:pt x="304" y="23"/>
                    <a:pt x="301" y="22"/>
                  </a:cubicBezTo>
                  <a:cubicBezTo>
                    <a:pt x="302" y="23"/>
                    <a:pt x="304" y="23"/>
                    <a:pt x="303" y="25"/>
                  </a:cubicBezTo>
                  <a:cubicBezTo>
                    <a:pt x="298" y="20"/>
                    <a:pt x="296" y="23"/>
                    <a:pt x="291" y="18"/>
                  </a:cubicBezTo>
                  <a:cubicBezTo>
                    <a:pt x="291" y="24"/>
                    <a:pt x="285" y="18"/>
                    <a:pt x="284" y="23"/>
                  </a:cubicBezTo>
                  <a:cubicBezTo>
                    <a:pt x="286" y="24"/>
                    <a:pt x="286" y="24"/>
                    <a:pt x="286" y="24"/>
                  </a:cubicBezTo>
                  <a:cubicBezTo>
                    <a:pt x="281" y="28"/>
                    <a:pt x="281" y="28"/>
                    <a:pt x="281" y="28"/>
                  </a:cubicBezTo>
                  <a:cubicBezTo>
                    <a:pt x="277" y="22"/>
                    <a:pt x="285" y="22"/>
                    <a:pt x="278" y="18"/>
                  </a:cubicBezTo>
                  <a:cubicBezTo>
                    <a:pt x="272" y="17"/>
                    <a:pt x="272" y="24"/>
                    <a:pt x="267" y="24"/>
                  </a:cubicBezTo>
                  <a:cubicBezTo>
                    <a:pt x="269" y="21"/>
                    <a:pt x="273" y="17"/>
                    <a:pt x="277" y="18"/>
                  </a:cubicBezTo>
                  <a:cubicBezTo>
                    <a:pt x="275" y="16"/>
                    <a:pt x="275" y="16"/>
                    <a:pt x="275" y="16"/>
                  </a:cubicBezTo>
                  <a:cubicBezTo>
                    <a:pt x="276" y="14"/>
                    <a:pt x="282" y="14"/>
                    <a:pt x="284" y="15"/>
                  </a:cubicBezTo>
                  <a:cubicBezTo>
                    <a:pt x="280" y="19"/>
                    <a:pt x="287" y="16"/>
                    <a:pt x="288" y="20"/>
                  </a:cubicBezTo>
                  <a:cubicBezTo>
                    <a:pt x="289" y="16"/>
                    <a:pt x="286" y="17"/>
                    <a:pt x="290" y="14"/>
                  </a:cubicBezTo>
                  <a:cubicBezTo>
                    <a:pt x="286" y="14"/>
                    <a:pt x="286" y="14"/>
                    <a:pt x="282" y="12"/>
                  </a:cubicBezTo>
                  <a:cubicBezTo>
                    <a:pt x="291" y="14"/>
                    <a:pt x="291" y="0"/>
                    <a:pt x="299" y="3"/>
                  </a:cubicBezTo>
                  <a:cubicBezTo>
                    <a:pt x="295" y="5"/>
                    <a:pt x="299" y="9"/>
                    <a:pt x="300" y="11"/>
                  </a:cubicBezTo>
                  <a:cubicBezTo>
                    <a:pt x="302" y="10"/>
                    <a:pt x="305" y="10"/>
                    <a:pt x="307" y="9"/>
                  </a:cubicBezTo>
                  <a:cubicBezTo>
                    <a:pt x="306" y="3"/>
                    <a:pt x="306" y="3"/>
                    <a:pt x="306" y="3"/>
                  </a:cubicBezTo>
                  <a:cubicBezTo>
                    <a:pt x="311" y="1"/>
                    <a:pt x="311" y="13"/>
                    <a:pt x="317" y="8"/>
                  </a:cubicBezTo>
                  <a:cubicBezTo>
                    <a:pt x="318" y="4"/>
                    <a:pt x="312" y="6"/>
                    <a:pt x="313" y="6"/>
                  </a:cubicBezTo>
                  <a:cubicBezTo>
                    <a:pt x="321" y="3"/>
                    <a:pt x="323" y="12"/>
                    <a:pt x="329" y="16"/>
                  </a:cubicBezTo>
                  <a:cubicBezTo>
                    <a:pt x="330" y="15"/>
                    <a:pt x="330" y="11"/>
                    <a:pt x="333" y="9"/>
                  </a:cubicBezTo>
                  <a:cubicBezTo>
                    <a:pt x="332" y="12"/>
                    <a:pt x="333" y="13"/>
                    <a:pt x="330" y="16"/>
                  </a:cubicBezTo>
                  <a:cubicBezTo>
                    <a:pt x="332" y="17"/>
                    <a:pt x="335" y="15"/>
                    <a:pt x="337" y="14"/>
                  </a:cubicBezTo>
                  <a:cubicBezTo>
                    <a:pt x="333" y="12"/>
                    <a:pt x="339" y="9"/>
                    <a:pt x="340" y="8"/>
                  </a:cubicBezTo>
                  <a:cubicBezTo>
                    <a:pt x="343" y="8"/>
                    <a:pt x="340" y="11"/>
                    <a:pt x="338" y="12"/>
                  </a:cubicBezTo>
                  <a:cubicBezTo>
                    <a:pt x="340" y="13"/>
                    <a:pt x="342" y="17"/>
                    <a:pt x="343" y="13"/>
                  </a:cubicBezTo>
                  <a:cubicBezTo>
                    <a:pt x="343" y="16"/>
                    <a:pt x="337" y="21"/>
                    <a:pt x="334" y="22"/>
                  </a:cubicBezTo>
                  <a:cubicBezTo>
                    <a:pt x="336" y="23"/>
                    <a:pt x="336" y="23"/>
                    <a:pt x="336" y="23"/>
                  </a:cubicBezTo>
                  <a:cubicBezTo>
                    <a:pt x="334" y="24"/>
                    <a:pt x="334" y="24"/>
                    <a:pt x="332" y="23"/>
                  </a:cubicBezTo>
                  <a:cubicBezTo>
                    <a:pt x="334" y="26"/>
                    <a:pt x="333" y="29"/>
                    <a:pt x="332" y="31"/>
                  </a:cubicBezTo>
                  <a:cubicBezTo>
                    <a:pt x="332" y="31"/>
                    <a:pt x="333" y="30"/>
                    <a:pt x="332" y="30"/>
                  </a:cubicBezTo>
                  <a:cubicBezTo>
                    <a:pt x="331" y="29"/>
                    <a:pt x="329" y="30"/>
                    <a:pt x="329" y="31"/>
                  </a:cubicBezTo>
                  <a:cubicBezTo>
                    <a:pt x="327" y="36"/>
                    <a:pt x="332" y="34"/>
                    <a:pt x="333" y="37"/>
                  </a:cubicBezTo>
                  <a:cubicBezTo>
                    <a:pt x="336" y="36"/>
                    <a:pt x="336" y="36"/>
                    <a:pt x="336" y="36"/>
                  </a:cubicBezTo>
                  <a:cubicBezTo>
                    <a:pt x="339" y="32"/>
                    <a:pt x="343" y="27"/>
                    <a:pt x="347" y="22"/>
                  </a:cubicBezTo>
                  <a:cubicBezTo>
                    <a:pt x="351" y="21"/>
                    <a:pt x="353" y="25"/>
                    <a:pt x="356" y="27"/>
                  </a:cubicBezTo>
                  <a:cubicBezTo>
                    <a:pt x="357" y="23"/>
                    <a:pt x="357" y="23"/>
                    <a:pt x="357" y="23"/>
                  </a:cubicBezTo>
                  <a:cubicBezTo>
                    <a:pt x="361" y="24"/>
                    <a:pt x="364" y="26"/>
                    <a:pt x="361" y="30"/>
                  </a:cubicBezTo>
                  <a:cubicBezTo>
                    <a:pt x="361" y="29"/>
                    <a:pt x="361" y="29"/>
                    <a:pt x="360" y="29"/>
                  </a:cubicBezTo>
                  <a:cubicBezTo>
                    <a:pt x="360" y="30"/>
                    <a:pt x="359" y="30"/>
                    <a:pt x="359" y="30"/>
                  </a:cubicBezTo>
                  <a:cubicBezTo>
                    <a:pt x="359" y="31"/>
                    <a:pt x="359" y="31"/>
                    <a:pt x="359" y="31"/>
                  </a:cubicBezTo>
                  <a:cubicBezTo>
                    <a:pt x="363" y="30"/>
                    <a:pt x="365" y="29"/>
                    <a:pt x="366" y="29"/>
                  </a:cubicBezTo>
                  <a:cubicBezTo>
                    <a:pt x="359" y="34"/>
                    <a:pt x="365" y="36"/>
                    <a:pt x="363" y="43"/>
                  </a:cubicBezTo>
                  <a:cubicBezTo>
                    <a:pt x="370" y="42"/>
                    <a:pt x="370" y="42"/>
                    <a:pt x="370" y="42"/>
                  </a:cubicBezTo>
                  <a:cubicBezTo>
                    <a:pt x="366" y="39"/>
                    <a:pt x="370" y="38"/>
                    <a:pt x="371" y="37"/>
                  </a:cubicBezTo>
                  <a:cubicBezTo>
                    <a:pt x="371" y="41"/>
                    <a:pt x="377" y="38"/>
                    <a:pt x="379" y="39"/>
                  </a:cubicBezTo>
                  <a:cubicBezTo>
                    <a:pt x="379" y="40"/>
                    <a:pt x="379" y="40"/>
                    <a:pt x="379" y="40"/>
                  </a:cubicBezTo>
                  <a:cubicBezTo>
                    <a:pt x="381" y="41"/>
                    <a:pt x="384" y="41"/>
                    <a:pt x="387" y="40"/>
                  </a:cubicBezTo>
                  <a:cubicBezTo>
                    <a:pt x="387" y="39"/>
                    <a:pt x="391" y="33"/>
                    <a:pt x="393" y="29"/>
                  </a:cubicBezTo>
                  <a:cubicBezTo>
                    <a:pt x="389" y="28"/>
                    <a:pt x="392" y="26"/>
                    <a:pt x="392" y="24"/>
                  </a:cubicBezTo>
                  <a:cubicBezTo>
                    <a:pt x="392" y="24"/>
                    <a:pt x="393" y="24"/>
                    <a:pt x="393" y="24"/>
                  </a:cubicBezTo>
                  <a:cubicBezTo>
                    <a:pt x="394" y="23"/>
                    <a:pt x="393" y="22"/>
                    <a:pt x="393" y="21"/>
                  </a:cubicBezTo>
                  <a:cubicBezTo>
                    <a:pt x="387" y="22"/>
                    <a:pt x="382" y="22"/>
                    <a:pt x="380" y="27"/>
                  </a:cubicBezTo>
                  <a:cubicBezTo>
                    <a:pt x="381" y="30"/>
                    <a:pt x="383" y="25"/>
                    <a:pt x="384" y="27"/>
                  </a:cubicBezTo>
                  <a:cubicBezTo>
                    <a:pt x="381" y="30"/>
                    <a:pt x="378" y="29"/>
                    <a:pt x="374" y="29"/>
                  </a:cubicBezTo>
                  <a:cubicBezTo>
                    <a:pt x="373" y="25"/>
                    <a:pt x="373" y="25"/>
                    <a:pt x="373" y="25"/>
                  </a:cubicBezTo>
                  <a:cubicBezTo>
                    <a:pt x="369" y="27"/>
                    <a:pt x="369" y="27"/>
                    <a:pt x="369" y="27"/>
                  </a:cubicBezTo>
                  <a:cubicBezTo>
                    <a:pt x="371" y="25"/>
                    <a:pt x="370" y="22"/>
                    <a:pt x="375" y="22"/>
                  </a:cubicBezTo>
                  <a:cubicBezTo>
                    <a:pt x="374" y="18"/>
                    <a:pt x="370" y="22"/>
                    <a:pt x="368" y="20"/>
                  </a:cubicBezTo>
                  <a:cubicBezTo>
                    <a:pt x="366" y="25"/>
                    <a:pt x="366" y="25"/>
                    <a:pt x="366" y="25"/>
                  </a:cubicBezTo>
                  <a:cubicBezTo>
                    <a:pt x="367" y="22"/>
                    <a:pt x="361" y="21"/>
                    <a:pt x="366" y="18"/>
                  </a:cubicBezTo>
                  <a:cubicBezTo>
                    <a:pt x="372" y="16"/>
                    <a:pt x="372" y="16"/>
                    <a:pt x="372" y="16"/>
                  </a:cubicBezTo>
                  <a:cubicBezTo>
                    <a:pt x="371" y="12"/>
                    <a:pt x="371" y="12"/>
                    <a:pt x="371" y="12"/>
                  </a:cubicBezTo>
                  <a:cubicBezTo>
                    <a:pt x="377" y="12"/>
                    <a:pt x="377" y="12"/>
                    <a:pt x="377" y="12"/>
                  </a:cubicBezTo>
                  <a:cubicBezTo>
                    <a:pt x="375" y="14"/>
                    <a:pt x="375" y="14"/>
                    <a:pt x="375" y="14"/>
                  </a:cubicBezTo>
                  <a:cubicBezTo>
                    <a:pt x="384" y="12"/>
                    <a:pt x="377" y="23"/>
                    <a:pt x="386" y="19"/>
                  </a:cubicBezTo>
                  <a:cubicBezTo>
                    <a:pt x="389" y="14"/>
                    <a:pt x="392" y="14"/>
                    <a:pt x="398" y="16"/>
                  </a:cubicBezTo>
                  <a:cubicBezTo>
                    <a:pt x="394" y="16"/>
                    <a:pt x="397" y="19"/>
                    <a:pt x="395" y="22"/>
                  </a:cubicBezTo>
                  <a:cubicBezTo>
                    <a:pt x="399" y="25"/>
                    <a:pt x="401" y="21"/>
                    <a:pt x="403" y="19"/>
                  </a:cubicBezTo>
                  <a:cubicBezTo>
                    <a:pt x="404" y="22"/>
                    <a:pt x="404" y="24"/>
                    <a:pt x="401" y="23"/>
                  </a:cubicBezTo>
                  <a:cubicBezTo>
                    <a:pt x="399" y="29"/>
                    <a:pt x="405" y="23"/>
                    <a:pt x="405" y="29"/>
                  </a:cubicBezTo>
                  <a:cubicBezTo>
                    <a:pt x="417" y="30"/>
                    <a:pt x="417" y="11"/>
                    <a:pt x="429" y="20"/>
                  </a:cubicBezTo>
                  <a:cubicBezTo>
                    <a:pt x="429" y="22"/>
                    <a:pt x="429" y="22"/>
                    <a:pt x="429" y="22"/>
                  </a:cubicBezTo>
                  <a:cubicBezTo>
                    <a:pt x="438" y="20"/>
                    <a:pt x="442" y="24"/>
                    <a:pt x="451" y="23"/>
                  </a:cubicBezTo>
                  <a:cubicBezTo>
                    <a:pt x="456" y="30"/>
                    <a:pt x="456" y="30"/>
                    <a:pt x="456" y="30"/>
                  </a:cubicBezTo>
                  <a:cubicBezTo>
                    <a:pt x="455" y="30"/>
                    <a:pt x="450" y="34"/>
                    <a:pt x="452" y="38"/>
                  </a:cubicBezTo>
                  <a:cubicBezTo>
                    <a:pt x="449" y="31"/>
                    <a:pt x="446" y="33"/>
                    <a:pt x="443" y="29"/>
                  </a:cubicBezTo>
                  <a:cubicBezTo>
                    <a:pt x="442" y="31"/>
                    <a:pt x="444" y="32"/>
                    <a:pt x="444" y="33"/>
                  </a:cubicBezTo>
                  <a:cubicBezTo>
                    <a:pt x="442" y="33"/>
                    <a:pt x="441" y="30"/>
                    <a:pt x="439" y="31"/>
                  </a:cubicBezTo>
                  <a:cubicBezTo>
                    <a:pt x="439" y="32"/>
                    <a:pt x="441" y="34"/>
                    <a:pt x="439" y="34"/>
                  </a:cubicBezTo>
                  <a:cubicBezTo>
                    <a:pt x="436" y="30"/>
                    <a:pt x="436" y="30"/>
                    <a:pt x="436" y="30"/>
                  </a:cubicBezTo>
                  <a:cubicBezTo>
                    <a:pt x="431" y="31"/>
                    <a:pt x="432" y="39"/>
                    <a:pt x="427" y="36"/>
                  </a:cubicBezTo>
                  <a:cubicBezTo>
                    <a:pt x="428" y="33"/>
                    <a:pt x="431" y="29"/>
                    <a:pt x="434" y="28"/>
                  </a:cubicBezTo>
                  <a:cubicBezTo>
                    <a:pt x="431" y="27"/>
                    <a:pt x="437" y="26"/>
                    <a:pt x="435" y="24"/>
                  </a:cubicBezTo>
                  <a:cubicBezTo>
                    <a:pt x="431" y="29"/>
                    <a:pt x="429" y="24"/>
                    <a:pt x="424" y="27"/>
                  </a:cubicBezTo>
                  <a:cubicBezTo>
                    <a:pt x="425" y="26"/>
                    <a:pt x="425" y="25"/>
                    <a:pt x="426" y="25"/>
                  </a:cubicBezTo>
                  <a:cubicBezTo>
                    <a:pt x="419" y="22"/>
                    <a:pt x="419" y="22"/>
                    <a:pt x="419" y="22"/>
                  </a:cubicBezTo>
                  <a:cubicBezTo>
                    <a:pt x="421" y="25"/>
                    <a:pt x="413" y="25"/>
                    <a:pt x="413" y="29"/>
                  </a:cubicBezTo>
                  <a:cubicBezTo>
                    <a:pt x="421" y="32"/>
                    <a:pt x="419" y="29"/>
                    <a:pt x="427" y="33"/>
                  </a:cubicBezTo>
                  <a:cubicBezTo>
                    <a:pt x="425" y="33"/>
                    <a:pt x="421" y="37"/>
                    <a:pt x="419" y="41"/>
                  </a:cubicBezTo>
                  <a:cubicBezTo>
                    <a:pt x="419" y="41"/>
                    <a:pt x="419" y="41"/>
                    <a:pt x="418" y="41"/>
                  </a:cubicBezTo>
                  <a:cubicBezTo>
                    <a:pt x="417" y="45"/>
                    <a:pt x="418" y="46"/>
                    <a:pt x="417" y="54"/>
                  </a:cubicBezTo>
                  <a:cubicBezTo>
                    <a:pt x="421" y="49"/>
                    <a:pt x="424" y="54"/>
                    <a:pt x="429" y="51"/>
                  </a:cubicBezTo>
                  <a:cubicBezTo>
                    <a:pt x="430" y="47"/>
                    <a:pt x="427" y="46"/>
                    <a:pt x="424" y="46"/>
                  </a:cubicBezTo>
                  <a:cubicBezTo>
                    <a:pt x="429" y="44"/>
                    <a:pt x="429" y="44"/>
                    <a:pt x="429" y="44"/>
                  </a:cubicBezTo>
                  <a:cubicBezTo>
                    <a:pt x="428" y="46"/>
                    <a:pt x="428" y="46"/>
                    <a:pt x="428" y="46"/>
                  </a:cubicBezTo>
                  <a:cubicBezTo>
                    <a:pt x="438" y="49"/>
                    <a:pt x="438" y="49"/>
                    <a:pt x="438" y="49"/>
                  </a:cubicBezTo>
                  <a:cubicBezTo>
                    <a:pt x="436" y="49"/>
                    <a:pt x="435" y="51"/>
                    <a:pt x="434" y="53"/>
                  </a:cubicBezTo>
                  <a:cubicBezTo>
                    <a:pt x="435" y="53"/>
                    <a:pt x="436" y="54"/>
                    <a:pt x="437" y="55"/>
                  </a:cubicBezTo>
                  <a:cubicBezTo>
                    <a:pt x="438" y="51"/>
                    <a:pt x="438" y="49"/>
                    <a:pt x="439" y="49"/>
                  </a:cubicBezTo>
                  <a:cubicBezTo>
                    <a:pt x="446" y="51"/>
                    <a:pt x="449" y="55"/>
                    <a:pt x="451" y="60"/>
                  </a:cubicBezTo>
                  <a:cubicBezTo>
                    <a:pt x="452" y="59"/>
                    <a:pt x="452" y="59"/>
                    <a:pt x="452" y="59"/>
                  </a:cubicBezTo>
                  <a:cubicBezTo>
                    <a:pt x="451" y="55"/>
                    <a:pt x="458" y="53"/>
                    <a:pt x="460" y="49"/>
                  </a:cubicBezTo>
                  <a:cubicBezTo>
                    <a:pt x="460" y="53"/>
                    <a:pt x="463" y="52"/>
                    <a:pt x="465" y="54"/>
                  </a:cubicBezTo>
                  <a:cubicBezTo>
                    <a:pt x="467" y="49"/>
                    <a:pt x="466" y="43"/>
                    <a:pt x="464" y="38"/>
                  </a:cubicBezTo>
                  <a:cubicBezTo>
                    <a:pt x="459" y="42"/>
                    <a:pt x="461" y="43"/>
                    <a:pt x="458" y="49"/>
                  </a:cubicBezTo>
                  <a:cubicBezTo>
                    <a:pt x="451" y="52"/>
                    <a:pt x="451" y="52"/>
                    <a:pt x="451" y="52"/>
                  </a:cubicBezTo>
                  <a:cubicBezTo>
                    <a:pt x="453" y="48"/>
                    <a:pt x="453" y="48"/>
                    <a:pt x="453" y="48"/>
                  </a:cubicBezTo>
                  <a:cubicBezTo>
                    <a:pt x="449" y="46"/>
                    <a:pt x="445" y="51"/>
                    <a:pt x="446" y="46"/>
                  </a:cubicBezTo>
                  <a:cubicBezTo>
                    <a:pt x="448" y="43"/>
                    <a:pt x="451" y="45"/>
                    <a:pt x="454" y="42"/>
                  </a:cubicBezTo>
                  <a:cubicBezTo>
                    <a:pt x="451" y="40"/>
                    <a:pt x="451" y="40"/>
                    <a:pt x="451" y="40"/>
                  </a:cubicBezTo>
                  <a:cubicBezTo>
                    <a:pt x="456" y="35"/>
                    <a:pt x="453" y="45"/>
                    <a:pt x="459" y="42"/>
                  </a:cubicBezTo>
                  <a:cubicBezTo>
                    <a:pt x="457" y="37"/>
                    <a:pt x="459" y="42"/>
                    <a:pt x="462" y="39"/>
                  </a:cubicBezTo>
                  <a:cubicBezTo>
                    <a:pt x="460" y="36"/>
                    <a:pt x="452" y="39"/>
                    <a:pt x="455" y="32"/>
                  </a:cubicBezTo>
                  <a:cubicBezTo>
                    <a:pt x="458" y="29"/>
                    <a:pt x="463" y="42"/>
                    <a:pt x="467" y="35"/>
                  </a:cubicBezTo>
                  <a:cubicBezTo>
                    <a:pt x="467" y="36"/>
                    <a:pt x="467" y="36"/>
                    <a:pt x="467" y="36"/>
                  </a:cubicBezTo>
                  <a:cubicBezTo>
                    <a:pt x="472" y="37"/>
                    <a:pt x="474" y="34"/>
                    <a:pt x="477" y="31"/>
                  </a:cubicBezTo>
                  <a:cubicBezTo>
                    <a:pt x="479" y="34"/>
                    <a:pt x="482" y="31"/>
                    <a:pt x="484" y="31"/>
                  </a:cubicBezTo>
                  <a:cubicBezTo>
                    <a:pt x="484" y="33"/>
                    <a:pt x="484" y="33"/>
                    <a:pt x="484" y="33"/>
                  </a:cubicBezTo>
                  <a:cubicBezTo>
                    <a:pt x="488" y="33"/>
                    <a:pt x="488" y="33"/>
                    <a:pt x="488" y="33"/>
                  </a:cubicBezTo>
                  <a:cubicBezTo>
                    <a:pt x="486" y="36"/>
                    <a:pt x="484" y="32"/>
                    <a:pt x="481" y="32"/>
                  </a:cubicBezTo>
                  <a:cubicBezTo>
                    <a:pt x="481" y="36"/>
                    <a:pt x="481" y="36"/>
                    <a:pt x="481" y="36"/>
                  </a:cubicBezTo>
                  <a:cubicBezTo>
                    <a:pt x="478" y="31"/>
                    <a:pt x="475" y="38"/>
                    <a:pt x="472" y="41"/>
                  </a:cubicBezTo>
                  <a:cubicBezTo>
                    <a:pt x="476" y="38"/>
                    <a:pt x="482" y="43"/>
                    <a:pt x="484" y="36"/>
                  </a:cubicBezTo>
                  <a:cubicBezTo>
                    <a:pt x="486" y="40"/>
                    <a:pt x="486" y="40"/>
                    <a:pt x="486" y="40"/>
                  </a:cubicBezTo>
                  <a:cubicBezTo>
                    <a:pt x="487" y="39"/>
                    <a:pt x="487" y="39"/>
                    <a:pt x="487" y="39"/>
                  </a:cubicBezTo>
                  <a:cubicBezTo>
                    <a:pt x="489" y="42"/>
                    <a:pt x="486" y="46"/>
                    <a:pt x="483" y="47"/>
                  </a:cubicBezTo>
                  <a:cubicBezTo>
                    <a:pt x="482" y="46"/>
                    <a:pt x="482" y="45"/>
                    <a:pt x="482" y="44"/>
                  </a:cubicBezTo>
                  <a:cubicBezTo>
                    <a:pt x="481" y="46"/>
                    <a:pt x="479" y="49"/>
                    <a:pt x="475" y="47"/>
                  </a:cubicBezTo>
                  <a:cubicBezTo>
                    <a:pt x="477" y="45"/>
                    <a:pt x="477" y="45"/>
                    <a:pt x="477" y="45"/>
                  </a:cubicBezTo>
                  <a:cubicBezTo>
                    <a:pt x="473" y="45"/>
                    <a:pt x="468" y="46"/>
                    <a:pt x="466" y="49"/>
                  </a:cubicBezTo>
                  <a:cubicBezTo>
                    <a:pt x="473" y="52"/>
                    <a:pt x="479" y="53"/>
                    <a:pt x="486" y="53"/>
                  </a:cubicBezTo>
                  <a:cubicBezTo>
                    <a:pt x="489" y="45"/>
                    <a:pt x="492" y="40"/>
                    <a:pt x="494" y="32"/>
                  </a:cubicBezTo>
                  <a:cubicBezTo>
                    <a:pt x="498" y="31"/>
                    <a:pt x="504" y="31"/>
                    <a:pt x="507" y="34"/>
                  </a:cubicBezTo>
                  <a:cubicBezTo>
                    <a:pt x="507" y="36"/>
                    <a:pt x="507" y="36"/>
                    <a:pt x="507" y="36"/>
                  </a:cubicBezTo>
                  <a:cubicBezTo>
                    <a:pt x="508" y="37"/>
                    <a:pt x="510" y="37"/>
                    <a:pt x="512" y="36"/>
                  </a:cubicBezTo>
                  <a:cubicBezTo>
                    <a:pt x="513" y="38"/>
                    <a:pt x="510" y="40"/>
                    <a:pt x="511" y="41"/>
                  </a:cubicBezTo>
                  <a:cubicBezTo>
                    <a:pt x="518" y="39"/>
                    <a:pt x="518" y="39"/>
                    <a:pt x="518" y="39"/>
                  </a:cubicBezTo>
                  <a:cubicBezTo>
                    <a:pt x="517" y="43"/>
                    <a:pt x="512" y="42"/>
                    <a:pt x="509" y="42"/>
                  </a:cubicBezTo>
                  <a:cubicBezTo>
                    <a:pt x="510" y="42"/>
                    <a:pt x="511" y="42"/>
                    <a:pt x="510" y="41"/>
                  </a:cubicBezTo>
                  <a:cubicBezTo>
                    <a:pt x="508" y="39"/>
                    <a:pt x="502" y="45"/>
                    <a:pt x="501" y="39"/>
                  </a:cubicBezTo>
                  <a:cubicBezTo>
                    <a:pt x="499" y="40"/>
                    <a:pt x="504" y="36"/>
                    <a:pt x="500" y="35"/>
                  </a:cubicBezTo>
                  <a:cubicBezTo>
                    <a:pt x="497" y="32"/>
                    <a:pt x="495" y="37"/>
                    <a:pt x="495" y="39"/>
                  </a:cubicBezTo>
                  <a:cubicBezTo>
                    <a:pt x="494" y="41"/>
                    <a:pt x="499" y="42"/>
                    <a:pt x="497" y="45"/>
                  </a:cubicBezTo>
                  <a:cubicBezTo>
                    <a:pt x="500" y="45"/>
                    <a:pt x="501" y="42"/>
                    <a:pt x="504" y="44"/>
                  </a:cubicBezTo>
                  <a:cubicBezTo>
                    <a:pt x="501" y="44"/>
                    <a:pt x="498" y="48"/>
                    <a:pt x="497" y="45"/>
                  </a:cubicBezTo>
                  <a:cubicBezTo>
                    <a:pt x="491" y="48"/>
                    <a:pt x="491" y="58"/>
                    <a:pt x="493" y="59"/>
                  </a:cubicBezTo>
                  <a:cubicBezTo>
                    <a:pt x="493" y="56"/>
                    <a:pt x="502" y="56"/>
                    <a:pt x="496" y="51"/>
                  </a:cubicBezTo>
                  <a:cubicBezTo>
                    <a:pt x="500" y="48"/>
                    <a:pt x="505" y="48"/>
                    <a:pt x="509" y="46"/>
                  </a:cubicBezTo>
                  <a:cubicBezTo>
                    <a:pt x="509" y="47"/>
                    <a:pt x="509" y="47"/>
                    <a:pt x="509" y="47"/>
                  </a:cubicBezTo>
                  <a:cubicBezTo>
                    <a:pt x="513" y="47"/>
                    <a:pt x="513" y="47"/>
                    <a:pt x="513" y="47"/>
                  </a:cubicBezTo>
                  <a:cubicBezTo>
                    <a:pt x="513" y="48"/>
                    <a:pt x="511" y="48"/>
                    <a:pt x="511" y="51"/>
                  </a:cubicBezTo>
                  <a:cubicBezTo>
                    <a:pt x="518" y="46"/>
                    <a:pt x="518" y="46"/>
                    <a:pt x="518" y="46"/>
                  </a:cubicBezTo>
                  <a:cubicBezTo>
                    <a:pt x="514" y="49"/>
                    <a:pt x="520" y="49"/>
                    <a:pt x="521" y="50"/>
                  </a:cubicBezTo>
                  <a:cubicBezTo>
                    <a:pt x="522" y="47"/>
                    <a:pt x="525" y="45"/>
                    <a:pt x="523" y="43"/>
                  </a:cubicBezTo>
                  <a:cubicBezTo>
                    <a:pt x="520" y="40"/>
                    <a:pt x="521" y="45"/>
                    <a:pt x="519" y="45"/>
                  </a:cubicBezTo>
                  <a:cubicBezTo>
                    <a:pt x="523" y="40"/>
                    <a:pt x="523" y="40"/>
                    <a:pt x="523" y="40"/>
                  </a:cubicBezTo>
                  <a:cubicBezTo>
                    <a:pt x="523" y="41"/>
                    <a:pt x="523" y="41"/>
                    <a:pt x="523" y="41"/>
                  </a:cubicBezTo>
                  <a:cubicBezTo>
                    <a:pt x="525" y="37"/>
                    <a:pt x="525" y="37"/>
                    <a:pt x="525" y="37"/>
                  </a:cubicBezTo>
                  <a:cubicBezTo>
                    <a:pt x="530" y="37"/>
                    <a:pt x="522" y="46"/>
                    <a:pt x="529" y="43"/>
                  </a:cubicBezTo>
                  <a:cubicBezTo>
                    <a:pt x="529" y="37"/>
                    <a:pt x="529" y="37"/>
                    <a:pt x="529" y="37"/>
                  </a:cubicBezTo>
                  <a:cubicBezTo>
                    <a:pt x="536" y="39"/>
                    <a:pt x="544" y="46"/>
                    <a:pt x="549" y="44"/>
                  </a:cubicBezTo>
                  <a:cubicBezTo>
                    <a:pt x="547" y="47"/>
                    <a:pt x="546" y="52"/>
                    <a:pt x="547" y="55"/>
                  </a:cubicBezTo>
                  <a:cubicBezTo>
                    <a:pt x="545" y="54"/>
                    <a:pt x="541" y="54"/>
                    <a:pt x="538" y="54"/>
                  </a:cubicBezTo>
                  <a:cubicBezTo>
                    <a:pt x="538" y="53"/>
                    <a:pt x="543" y="48"/>
                    <a:pt x="546" y="49"/>
                  </a:cubicBezTo>
                  <a:cubicBezTo>
                    <a:pt x="545" y="40"/>
                    <a:pt x="537" y="54"/>
                    <a:pt x="538" y="45"/>
                  </a:cubicBezTo>
                  <a:cubicBezTo>
                    <a:pt x="530" y="40"/>
                    <a:pt x="530" y="53"/>
                    <a:pt x="524" y="47"/>
                  </a:cubicBezTo>
                  <a:cubicBezTo>
                    <a:pt x="523" y="51"/>
                    <a:pt x="521" y="48"/>
                    <a:pt x="521" y="52"/>
                  </a:cubicBezTo>
                  <a:cubicBezTo>
                    <a:pt x="522" y="59"/>
                    <a:pt x="530" y="53"/>
                    <a:pt x="535" y="56"/>
                  </a:cubicBezTo>
                  <a:cubicBezTo>
                    <a:pt x="534" y="56"/>
                    <a:pt x="533" y="57"/>
                    <a:pt x="533" y="57"/>
                  </a:cubicBezTo>
                  <a:cubicBezTo>
                    <a:pt x="536" y="59"/>
                    <a:pt x="537" y="58"/>
                    <a:pt x="540" y="57"/>
                  </a:cubicBezTo>
                  <a:cubicBezTo>
                    <a:pt x="540" y="56"/>
                    <a:pt x="540" y="56"/>
                    <a:pt x="540" y="56"/>
                  </a:cubicBezTo>
                  <a:cubicBezTo>
                    <a:pt x="544" y="53"/>
                    <a:pt x="542" y="60"/>
                    <a:pt x="544" y="62"/>
                  </a:cubicBezTo>
                  <a:cubicBezTo>
                    <a:pt x="545" y="61"/>
                    <a:pt x="548" y="63"/>
                    <a:pt x="548" y="60"/>
                  </a:cubicBezTo>
                  <a:cubicBezTo>
                    <a:pt x="552" y="64"/>
                    <a:pt x="552" y="64"/>
                    <a:pt x="552" y="64"/>
                  </a:cubicBezTo>
                  <a:cubicBezTo>
                    <a:pt x="552" y="60"/>
                    <a:pt x="552" y="60"/>
                    <a:pt x="552" y="60"/>
                  </a:cubicBezTo>
                  <a:cubicBezTo>
                    <a:pt x="555" y="60"/>
                    <a:pt x="555" y="63"/>
                    <a:pt x="557" y="60"/>
                  </a:cubicBezTo>
                  <a:cubicBezTo>
                    <a:pt x="558" y="56"/>
                    <a:pt x="558" y="56"/>
                    <a:pt x="558" y="56"/>
                  </a:cubicBezTo>
                  <a:cubicBezTo>
                    <a:pt x="552" y="54"/>
                    <a:pt x="552" y="54"/>
                    <a:pt x="552" y="54"/>
                  </a:cubicBezTo>
                  <a:cubicBezTo>
                    <a:pt x="555" y="53"/>
                    <a:pt x="553" y="50"/>
                    <a:pt x="557" y="50"/>
                  </a:cubicBezTo>
                  <a:cubicBezTo>
                    <a:pt x="553" y="54"/>
                    <a:pt x="559" y="52"/>
                    <a:pt x="559" y="56"/>
                  </a:cubicBezTo>
                  <a:cubicBezTo>
                    <a:pt x="562" y="54"/>
                    <a:pt x="562" y="54"/>
                    <a:pt x="562" y="54"/>
                  </a:cubicBezTo>
                  <a:cubicBezTo>
                    <a:pt x="561" y="55"/>
                    <a:pt x="561" y="55"/>
                    <a:pt x="561" y="55"/>
                  </a:cubicBezTo>
                  <a:cubicBezTo>
                    <a:pt x="563" y="57"/>
                    <a:pt x="564" y="54"/>
                    <a:pt x="566" y="55"/>
                  </a:cubicBezTo>
                  <a:cubicBezTo>
                    <a:pt x="563" y="52"/>
                    <a:pt x="562" y="49"/>
                    <a:pt x="558" y="51"/>
                  </a:cubicBezTo>
                  <a:cubicBezTo>
                    <a:pt x="561" y="49"/>
                    <a:pt x="566" y="47"/>
                    <a:pt x="567" y="47"/>
                  </a:cubicBezTo>
                  <a:cubicBezTo>
                    <a:pt x="570" y="46"/>
                    <a:pt x="572" y="49"/>
                    <a:pt x="574" y="50"/>
                  </a:cubicBezTo>
                  <a:cubicBezTo>
                    <a:pt x="569" y="51"/>
                    <a:pt x="574" y="63"/>
                    <a:pt x="565" y="59"/>
                  </a:cubicBezTo>
                  <a:cubicBezTo>
                    <a:pt x="565" y="58"/>
                    <a:pt x="566" y="58"/>
                    <a:pt x="566" y="59"/>
                  </a:cubicBezTo>
                  <a:cubicBezTo>
                    <a:pt x="566" y="53"/>
                    <a:pt x="561" y="58"/>
                    <a:pt x="559" y="60"/>
                  </a:cubicBezTo>
                  <a:cubicBezTo>
                    <a:pt x="559" y="63"/>
                    <a:pt x="557" y="64"/>
                    <a:pt x="560" y="66"/>
                  </a:cubicBezTo>
                  <a:cubicBezTo>
                    <a:pt x="559" y="64"/>
                    <a:pt x="564" y="60"/>
                    <a:pt x="567" y="62"/>
                  </a:cubicBezTo>
                  <a:cubicBezTo>
                    <a:pt x="566" y="69"/>
                    <a:pt x="566" y="69"/>
                    <a:pt x="566" y="69"/>
                  </a:cubicBezTo>
                  <a:cubicBezTo>
                    <a:pt x="570" y="70"/>
                    <a:pt x="570" y="70"/>
                    <a:pt x="570" y="70"/>
                  </a:cubicBezTo>
                  <a:cubicBezTo>
                    <a:pt x="570" y="71"/>
                    <a:pt x="570" y="71"/>
                    <a:pt x="570" y="71"/>
                  </a:cubicBezTo>
                  <a:cubicBezTo>
                    <a:pt x="571" y="75"/>
                    <a:pt x="575" y="70"/>
                    <a:pt x="578" y="73"/>
                  </a:cubicBezTo>
                  <a:cubicBezTo>
                    <a:pt x="581" y="71"/>
                    <a:pt x="591" y="74"/>
                    <a:pt x="587" y="67"/>
                  </a:cubicBezTo>
                  <a:cubicBezTo>
                    <a:pt x="590" y="71"/>
                    <a:pt x="593" y="66"/>
                    <a:pt x="596" y="66"/>
                  </a:cubicBezTo>
                  <a:cubicBezTo>
                    <a:pt x="593" y="62"/>
                    <a:pt x="593" y="62"/>
                    <a:pt x="593" y="62"/>
                  </a:cubicBezTo>
                  <a:cubicBezTo>
                    <a:pt x="598" y="58"/>
                    <a:pt x="596" y="61"/>
                    <a:pt x="601" y="54"/>
                  </a:cubicBezTo>
                  <a:cubicBezTo>
                    <a:pt x="601" y="56"/>
                    <a:pt x="602" y="57"/>
                    <a:pt x="601" y="59"/>
                  </a:cubicBezTo>
                  <a:cubicBezTo>
                    <a:pt x="607" y="60"/>
                    <a:pt x="617" y="63"/>
                    <a:pt x="621" y="58"/>
                  </a:cubicBezTo>
                  <a:cubicBezTo>
                    <a:pt x="626" y="59"/>
                    <a:pt x="626" y="67"/>
                    <a:pt x="633" y="64"/>
                  </a:cubicBezTo>
                  <a:cubicBezTo>
                    <a:pt x="634" y="63"/>
                    <a:pt x="632" y="58"/>
                    <a:pt x="636" y="60"/>
                  </a:cubicBezTo>
                  <a:cubicBezTo>
                    <a:pt x="636" y="61"/>
                    <a:pt x="632" y="65"/>
                    <a:pt x="636" y="64"/>
                  </a:cubicBezTo>
                  <a:cubicBezTo>
                    <a:pt x="640" y="60"/>
                    <a:pt x="644" y="68"/>
                    <a:pt x="649" y="64"/>
                  </a:cubicBezTo>
                  <a:cubicBezTo>
                    <a:pt x="651" y="66"/>
                    <a:pt x="655" y="65"/>
                    <a:pt x="654" y="69"/>
                  </a:cubicBezTo>
                  <a:cubicBezTo>
                    <a:pt x="651" y="68"/>
                    <a:pt x="645" y="69"/>
                    <a:pt x="644" y="71"/>
                  </a:cubicBezTo>
                  <a:cubicBezTo>
                    <a:pt x="645" y="68"/>
                    <a:pt x="642" y="68"/>
                    <a:pt x="645" y="66"/>
                  </a:cubicBezTo>
                  <a:cubicBezTo>
                    <a:pt x="639" y="63"/>
                    <a:pt x="641" y="69"/>
                    <a:pt x="636" y="66"/>
                  </a:cubicBezTo>
                  <a:cubicBezTo>
                    <a:pt x="635" y="68"/>
                    <a:pt x="638" y="71"/>
                    <a:pt x="639" y="69"/>
                  </a:cubicBezTo>
                  <a:cubicBezTo>
                    <a:pt x="639" y="75"/>
                    <a:pt x="629" y="71"/>
                    <a:pt x="633" y="78"/>
                  </a:cubicBezTo>
                  <a:cubicBezTo>
                    <a:pt x="639" y="79"/>
                    <a:pt x="641" y="68"/>
                    <a:pt x="645" y="74"/>
                  </a:cubicBezTo>
                  <a:cubicBezTo>
                    <a:pt x="643" y="77"/>
                    <a:pt x="640" y="74"/>
                    <a:pt x="638" y="80"/>
                  </a:cubicBezTo>
                  <a:cubicBezTo>
                    <a:pt x="641" y="82"/>
                    <a:pt x="641" y="82"/>
                    <a:pt x="641" y="82"/>
                  </a:cubicBezTo>
                  <a:cubicBezTo>
                    <a:pt x="644" y="78"/>
                    <a:pt x="644" y="78"/>
                    <a:pt x="644" y="78"/>
                  </a:cubicBezTo>
                  <a:cubicBezTo>
                    <a:pt x="644" y="79"/>
                    <a:pt x="644" y="79"/>
                    <a:pt x="644" y="79"/>
                  </a:cubicBezTo>
                  <a:cubicBezTo>
                    <a:pt x="651" y="85"/>
                    <a:pt x="651" y="74"/>
                    <a:pt x="657" y="72"/>
                  </a:cubicBezTo>
                  <a:cubicBezTo>
                    <a:pt x="654" y="68"/>
                    <a:pt x="659" y="62"/>
                    <a:pt x="656" y="60"/>
                  </a:cubicBezTo>
                  <a:cubicBezTo>
                    <a:pt x="660" y="59"/>
                    <a:pt x="663" y="60"/>
                    <a:pt x="663" y="66"/>
                  </a:cubicBezTo>
                  <a:cubicBezTo>
                    <a:pt x="655" y="70"/>
                    <a:pt x="662" y="71"/>
                    <a:pt x="655" y="76"/>
                  </a:cubicBezTo>
                  <a:cubicBezTo>
                    <a:pt x="656" y="79"/>
                    <a:pt x="652" y="84"/>
                    <a:pt x="657" y="85"/>
                  </a:cubicBezTo>
                  <a:cubicBezTo>
                    <a:pt x="662" y="82"/>
                    <a:pt x="655" y="81"/>
                    <a:pt x="660" y="79"/>
                  </a:cubicBezTo>
                  <a:cubicBezTo>
                    <a:pt x="661" y="80"/>
                    <a:pt x="661" y="80"/>
                    <a:pt x="661" y="81"/>
                  </a:cubicBezTo>
                  <a:cubicBezTo>
                    <a:pt x="663" y="78"/>
                    <a:pt x="663" y="82"/>
                    <a:pt x="666" y="79"/>
                  </a:cubicBezTo>
                  <a:cubicBezTo>
                    <a:pt x="665" y="80"/>
                    <a:pt x="665" y="80"/>
                    <a:pt x="665" y="80"/>
                  </a:cubicBezTo>
                  <a:cubicBezTo>
                    <a:pt x="668" y="84"/>
                    <a:pt x="669" y="77"/>
                    <a:pt x="672" y="81"/>
                  </a:cubicBezTo>
                  <a:cubicBezTo>
                    <a:pt x="671" y="76"/>
                    <a:pt x="674" y="77"/>
                    <a:pt x="675" y="75"/>
                  </a:cubicBezTo>
                  <a:cubicBezTo>
                    <a:pt x="673" y="73"/>
                    <a:pt x="672" y="67"/>
                    <a:pt x="666" y="67"/>
                  </a:cubicBezTo>
                  <a:cubicBezTo>
                    <a:pt x="665" y="70"/>
                    <a:pt x="665" y="72"/>
                    <a:pt x="663" y="74"/>
                  </a:cubicBezTo>
                  <a:cubicBezTo>
                    <a:pt x="667" y="73"/>
                    <a:pt x="667" y="73"/>
                    <a:pt x="667" y="73"/>
                  </a:cubicBezTo>
                  <a:cubicBezTo>
                    <a:pt x="666" y="74"/>
                    <a:pt x="665" y="75"/>
                    <a:pt x="664" y="75"/>
                  </a:cubicBezTo>
                  <a:cubicBezTo>
                    <a:pt x="661" y="73"/>
                    <a:pt x="661" y="73"/>
                    <a:pt x="661" y="73"/>
                  </a:cubicBezTo>
                  <a:cubicBezTo>
                    <a:pt x="666" y="71"/>
                    <a:pt x="664" y="68"/>
                    <a:pt x="666" y="65"/>
                  </a:cubicBezTo>
                  <a:cubicBezTo>
                    <a:pt x="670" y="66"/>
                    <a:pt x="669" y="64"/>
                    <a:pt x="672" y="65"/>
                  </a:cubicBezTo>
                  <a:cubicBezTo>
                    <a:pt x="671" y="70"/>
                    <a:pt x="679" y="74"/>
                    <a:pt x="683" y="77"/>
                  </a:cubicBezTo>
                  <a:cubicBezTo>
                    <a:pt x="683" y="77"/>
                    <a:pt x="682" y="77"/>
                    <a:pt x="681" y="77"/>
                  </a:cubicBezTo>
                  <a:cubicBezTo>
                    <a:pt x="678" y="79"/>
                    <a:pt x="683" y="81"/>
                    <a:pt x="684" y="82"/>
                  </a:cubicBezTo>
                  <a:cubicBezTo>
                    <a:pt x="686" y="80"/>
                    <a:pt x="686" y="80"/>
                    <a:pt x="686" y="80"/>
                  </a:cubicBezTo>
                  <a:cubicBezTo>
                    <a:pt x="686" y="80"/>
                    <a:pt x="685" y="81"/>
                    <a:pt x="686" y="82"/>
                  </a:cubicBezTo>
                  <a:cubicBezTo>
                    <a:pt x="689" y="81"/>
                    <a:pt x="689" y="76"/>
                    <a:pt x="693" y="76"/>
                  </a:cubicBezTo>
                  <a:cubicBezTo>
                    <a:pt x="693" y="78"/>
                    <a:pt x="690" y="82"/>
                    <a:pt x="692" y="84"/>
                  </a:cubicBezTo>
                  <a:cubicBezTo>
                    <a:pt x="692" y="86"/>
                    <a:pt x="694" y="92"/>
                    <a:pt x="699" y="90"/>
                  </a:cubicBezTo>
                  <a:cubicBezTo>
                    <a:pt x="699" y="89"/>
                    <a:pt x="701" y="88"/>
                    <a:pt x="702" y="88"/>
                  </a:cubicBezTo>
                  <a:cubicBezTo>
                    <a:pt x="702" y="88"/>
                    <a:pt x="701" y="88"/>
                    <a:pt x="701" y="89"/>
                  </a:cubicBezTo>
                  <a:cubicBezTo>
                    <a:pt x="704" y="91"/>
                    <a:pt x="704" y="91"/>
                    <a:pt x="704" y="91"/>
                  </a:cubicBezTo>
                  <a:cubicBezTo>
                    <a:pt x="702" y="96"/>
                    <a:pt x="699" y="89"/>
                    <a:pt x="696" y="94"/>
                  </a:cubicBezTo>
                  <a:cubicBezTo>
                    <a:pt x="696" y="98"/>
                    <a:pt x="696" y="98"/>
                    <a:pt x="696" y="98"/>
                  </a:cubicBezTo>
                  <a:cubicBezTo>
                    <a:pt x="694" y="98"/>
                    <a:pt x="691" y="99"/>
                    <a:pt x="690" y="102"/>
                  </a:cubicBezTo>
                  <a:cubicBezTo>
                    <a:pt x="693" y="102"/>
                    <a:pt x="694" y="101"/>
                    <a:pt x="697" y="101"/>
                  </a:cubicBezTo>
                  <a:cubicBezTo>
                    <a:pt x="697" y="103"/>
                    <a:pt x="695" y="105"/>
                    <a:pt x="695" y="105"/>
                  </a:cubicBezTo>
                  <a:cubicBezTo>
                    <a:pt x="695" y="103"/>
                    <a:pt x="695" y="103"/>
                    <a:pt x="695" y="103"/>
                  </a:cubicBezTo>
                  <a:cubicBezTo>
                    <a:pt x="691" y="99"/>
                    <a:pt x="689" y="107"/>
                    <a:pt x="684" y="106"/>
                  </a:cubicBezTo>
                  <a:cubicBezTo>
                    <a:pt x="683" y="106"/>
                    <a:pt x="684" y="105"/>
                    <a:pt x="684" y="105"/>
                  </a:cubicBezTo>
                  <a:cubicBezTo>
                    <a:pt x="680" y="108"/>
                    <a:pt x="676" y="103"/>
                    <a:pt x="672" y="108"/>
                  </a:cubicBezTo>
                  <a:cubicBezTo>
                    <a:pt x="673" y="106"/>
                    <a:pt x="673" y="106"/>
                    <a:pt x="673" y="106"/>
                  </a:cubicBezTo>
                  <a:cubicBezTo>
                    <a:pt x="670" y="107"/>
                    <a:pt x="665" y="111"/>
                    <a:pt x="659" y="115"/>
                  </a:cubicBezTo>
                  <a:cubicBezTo>
                    <a:pt x="659" y="116"/>
                    <a:pt x="659" y="116"/>
                    <a:pt x="659" y="116"/>
                  </a:cubicBezTo>
                  <a:cubicBezTo>
                    <a:pt x="660" y="117"/>
                    <a:pt x="658" y="117"/>
                    <a:pt x="657" y="116"/>
                  </a:cubicBezTo>
                  <a:cubicBezTo>
                    <a:pt x="657" y="116"/>
                    <a:pt x="657" y="116"/>
                    <a:pt x="657" y="116"/>
                  </a:cubicBezTo>
                  <a:cubicBezTo>
                    <a:pt x="654" y="118"/>
                    <a:pt x="651" y="120"/>
                    <a:pt x="649" y="121"/>
                  </a:cubicBezTo>
                  <a:cubicBezTo>
                    <a:pt x="649" y="122"/>
                    <a:pt x="650" y="123"/>
                    <a:pt x="651" y="123"/>
                  </a:cubicBezTo>
                  <a:cubicBezTo>
                    <a:pt x="652" y="122"/>
                    <a:pt x="657" y="124"/>
                    <a:pt x="657" y="119"/>
                  </a:cubicBezTo>
                  <a:cubicBezTo>
                    <a:pt x="659" y="122"/>
                    <a:pt x="663" y="118"/>
                    <a:pt x="664" y="120"/>
                  </a:cubicBezTo>
                  <a:cubicBezTo>
                    <a:pt x="661" y="117"/>
                    <a:pt x="666" y="116"/>
                    <a:pt x="667" y="114"/>
                  </a:cubicBezTo>
                  <a:cubicBezTo>
                    <a:pt x="668" y="117"/>
                    <a:pt x="672" y="114"/>
                    <a:pt x="671" y="117"/>
                  </a:cubicBezTo>
                  <a:cubicBezTo>
                    <a:pt x="672" y="118"/>
                    <a:pt x="670" y="115"/>
                    <a:pt x="668" y="117"/>
                  </a:cubicBezTo>
                  <a:cubicBezTo>
                    <a:pt x="665" y="120"/>
                    <a:pt x="674" y="120"/>
                    <a:pt x="670" y="124"/>
                  </a:cubicBezTo>
                  <a:cubicBezTo>
                    <a:pt x="675" y="121"/>
                    <a:pt x="681" y="123"/>
                    <a:pt x="687" y="120"/>
                  </a:cubicBezTo>
                  <a:cubicBezTo>
                    <a:pt x="684" y="118"/>
                    <a:pt x="684" y="118"/>
                    <a:pt x="684" y="118"/>
                  </a:cubicBezTo>
                  <a:cubicBezTo>
                    <a:pt x="686" y="119"/>
                    <a:pt x="692" y="118"/>
                    <a:pt x="692" y="120"/>
                  </a:cubicBezTo>
                  <a:cubicBezTo>
                    <a:pt x="690" y="120"/>
                    <a:pt x="688" y="120"/>
                    <a:pt x="686" y="121"/>
                  </a:cubicBezTo>
                  <a:cubicBezTo>
                    <a:pt x="686" y="125"/>
                    <a:pt x="691" y="121"/>
                    <a:pt x="692" y="123"/>
                  </a:cubicBezTo>
                  <a:cubicBezTo>
                    <a:pt x="698" y="117"/>
                    <a:pt x="698" y="117"/>
                    <a:pt x="698" y="117"/>
                  </a:cubicBezTo>
                  <a:cubicBezTo>
                    <a:pt x="695" y="116"/>
                    <a:pt x="695" y="116"/>
                    <a:pt x="695" y="116"/>
                  </a:cubicBezTo>
                  <a:cubicBezTo>
                    <a:pt x="697" y="114"/>
                    <a:pt x="703" y="117"/>
                    <a:pt x="707" y="118"/>
                  </a:cubicBezTo>
                  <a:cubicBezTo>
                    <a:pt x="705" y="124"/>
                    <a:pt x="701" y="118"/>
                    <a:pt x="696" y="120"/>
                  </a:cubicBezTo>
                  <a:cubicBezTo>
                    <a:pt x="693" y="122"/>
                    <a:pt x="698" y="126"/>
                    <a:pt x="695" y="127"/>
                  </a:cubicBezTo>
                  <a:cubicBezTo>
                    <a:pt x="695" y="128"/>
                    <a:pt x="698" y="128"/>
                    <a:pt x="699" y="127"/>
                  </a:cubicBezTo>
                  <a:cubicBezTo>
                    <a:pt x="700" y="128"/>
                    <a:pt x="700" y="128"/>
                    <a:pt x="700" y="128"/>
                  </a:cubicBezTo>
                  <a:cubicBezTo>
                    <a:pt x="697" y="133"/>
                    <a:pt x="691" y="132"/>
                    <a:pt x="686" y="136"/>
                  </a:cubicBezTo>
                  <a:cubicBezTo>
                    <a:pt x="687" y="135"/>
                    <a:pt x="687" y="135"/>
                    <a:pt x="687" y="134"/>
                  </a:cubicBezTo>
                  <a:cubicBezTo>
                    <a:pt x="684" y="132"/>
                    <a:pt x="681" y="132"/>
                    <a:pt x="677" y="133"/>
                  </a:cubicBezTo>
                  <a:cubicBezTo>
                    <a:pt x="679" y="135"/>
                    <a:pt x="680" y="134"/>
                    <a:pt x="681" y="133"/>
                  </a:cubicBezTo>
                  <a:cubicBezTo>
                    <a:pt x="681" y="135"/>
                    <a:pt x="678" y="135"/>
                    <a:pt x="677" y="136"/>
                  </a:cubicBezTo>
                  <a:cubicBezTo>
                    <a:pt x="679" y="138"/>
                    <a:pt x="677" y="139"/>
                    <a:pt x="679" y="140"/>
                  </a:cubicBezTo>
                  <a:cubicBezTo>
                    <a:pt x="677" y="142"/>
                    <a:pt x="675" y="141"/>
                    <a:pt x="673" y="140"/>
                  </a:cubicBezTo>
                  <a:cubicBezTo>
                    <a:pt x="672" y="138"/>
                    <a:pt x="674" y="138"/>
                    <a:pt x="674" y="135"/>
                  </a:cubicBezTo>
                  <a:cubicBezTo>
                    <a:pt x="671" y="137"/>
                    <a:pt x="671" y="130"/>
                    <a:pt x="667" y="133"/>
                  </a:cubicBezTo>
                  <a:cubicBezTo>
                    <a:pt x="672" y="134"/>
                    <a:pt x="665" y="139"/>
                    <a:pt x="664" y="140"/>
                  </a:cubicBezTo>
                  <a:cubicBezTo>
                    <a:pt x="665" y="141"/>
                    <a:pt x="665" y="141"/>
                    <a:pt x="665" y="141"/>
                  </a:cubicBezTo>
                  <a:cubicBezTo>
                    <a:pt x="663" y="143"/>
                    <a:pt x="662" y="144"/>
                    <a:pt x="661" y="141"/>
                  </a:cubicBezTo>
                  <a:cubicBezTo>
                    <a:pt x="663" y="140"/>
                    <a:pt x="665" y="141"/>
                    <a:pt x="664" y="137"/>
                  </a:cubicBezTo>
                  <a:cubicBezTo>
                    <a:pt x="663" y="137"/>
                    <a:pt x="662" y="137"/>
                    <a:pt x="660" y="138"/>
                  </a:cubicBezTo>
                  <a:cubicBezTo>
                    <a:pt x="662" y="136"/>
                    <a:pt x="662" y="136"/>
                    <a:pt x="662" y="136"/>
                  </a:cubicBezTo>
                  <a:cubicBezTo>
                    <a:pt x="655" y="136"/>
                    <a:pt x="655" y="136"/>
                    <a:pt x="655" y="136"/>
                  </a:cubicBezTo>
                  <a:cubicBezTo>
                    <a:pt x="654" y="139"/>
                    <a:pt x="652" y="143"/>
                    <a:pt x="651" y="147"/>
                  </a:cubicBezTo>
                  <a:cubicBezTo>
                    <a:pt x="650" y="144"/>
                    <a:pt x="647" y="146"/>
                    <a:pt x="646" y="147"/>
                  </a:cubicBezTo>
                  <a:cubicBezTo>
                    <a:pt x="647" y="146"/>
                    <a:pt x="647" y="146"/>
                    <a:pt x="647" y="146"/>
                  </a:cubicBezTo>
                  <a:cubicBezTo>
                    <a:pt x="644" y="143"/>
                    <a:pt x="638" y="145"/>
                    <a:pt x="637" y="147"/>
                  </a:cubicBezTo>
                  <a:cubicBezTo>
                    <a:pt x="635" y="145"/>
                    <a:pt x="652" y="133"/>
                    <a:pt x="638" y="134"/>
                  </a:cubicBezTo>
                  <a:cubicBezTo>
                    <a:pt x="633" y="134"/>
                    <a:pt x="634" y="141"/>
                    <a:pt x="631" y="144"/>
                  </a:cubicBezTo>
                  <a:cubicBezTo>
                    <a:pt x="631" y="144"/>
                    <a:pt x="631" y="143"/>
                    <a:pt x="631" y="143"/>
                  </a:cubicBezTo>
                  <a:cubicBezTo>
                    <a:pt x="629" y="142"/>
                    <a:pt x="628" y="145"/>
                    <a:pt x="626" y="146"/>
                  </a:cubicBezTo>
                  <a:cubicBezTo>
                    <a:pt x="627" y="147"/>
                    <a:pt x="629" y="147"/>
                    <a:pt x="630" y="146"/>
                  </a:cubicBezTo>
                  <a:cubicBezTo>
                    <a:pt x="629" y="149"/>
                    <a:pt x="625" y="146"/>
                    <a:pt x="623" y="148"/>
                  </a:cubicBezTo>
                  <a:cubicBezTo>
                    <a:pt x="626" y="143"/>
                    <a:pt x="619" y="146"/>
                    <a:pt x="621" y="143"/>
                  </a:cubicBezTo>
                  <a:cubicBezTo>
                    <a:pt x="617" y="140"/>
                    <a:pt x="611" y="143"/>
                    <a:pt x="609" y="147"/>
                  </a:cubicBezTo>
                  <a:cubicBezTo>
                    <a:pt x="606" y="140"/>
                    <a:pt x="603" y="147"/>
                    <a:pt x="598" y="144"/>
                  </a:cubicBezTo>
                  <a:cubicBezTo>
                    <a:pt x="599" y="144"/>
                    <a:pt x="601" y="143"/>
                    <a:pt x="602" y="144"/>
                  </a:cubicBezTo>
                  <a:cubicBezTo>
                    <a:pt x="605" y="140"/>
                    <a:pt x="597" y="141"/>
                    <a:pt x="601" y="138"/>
                  </a:cubicBezTo>
                  <a:cubicBezTo>
                    <a:pt x="600" y="139"/>
                    <a:pt x="601" y="140"/>
                    <a:pt x="602" y="140"/>
                  </a:cubicBezTo>
                  <a:cubicBezTo>
                    <a:pt x="604" y="139"/>
                    <a:pt x="606" y="138"/>
                    <a:pt x="605" y="136"/>
                  </a:cubicBezTo>
                  <a:cubicBezTo>
                    <a:pt x="602" y="132"/>
                    <a:pt x="602" y="132"/>
                    <a:pt x="602" y="132"/>
                  </a:cubicBezTo>
                  <a:cubicBezTo>
                    <a:pt x="603" y="131"/>
                    <a:pt x="603" y="131"/>
                    <a:pt x="603" y="131"/>
                  </a:cubicBezTo>
                  <a:cubicBezTo>
                    <a:pt x="597" y="126"/>
                    <a:pt x="597" y="126"/>
                    <a:pt x="597" y="126"/>
                  </a:cubicBezTo>
                  <a:cubicBezTo>
                    <a:pt x="597" y="127"/>
                    <a:pt x="598" y="128"/>
                    <a:pt x="598" y="128"/>
                  </a:cubicBezTo>
                  <a:cubicBezTo>
                    <a:pt x="591" y="125"/>
                    <a:pt x="582" y="127"/>
                    <a:pt x="576" y="126"/>
                  </a:cubicBezTo>
                  <a:cubicBezTo>
                    <a:pt x="574" y="137"/>
                    <a:pt x="560" y="129"/>
                    <a:pt x="554" y="135"/>
                  </a:cubicBezTo>
                  <a:cubicBezTo>
                    <a:pt x="556" y="132"/>
                    <a:pt x="557" y="127"/>
                    <a:pt x="557" y="124"/>
                  </a:cubicBezTo>
                  <a:cubicBezTo>
                    <a:pt x="558" y="124"/>
                    <a:pt x="561" y="120"/>
                    <a:pt x="563" y="121"/>
                  </a:cubicBezTo>
                  <a:cubicBezTo>
                    <a:pt x="563" y="123"/>
                    <a:pt x="566" y="125"/>
                    <a:pt x="564" y="127"/>
                  </a:cubicBezTo>
                  <a:cubicBezTo>
                    <a:pt x="571" y="126"/>
                    <a:pt x="564" y="122"/>
                    <a:pt x="566" y="118"/>
                  </a:cubicBezTo>
                  <a:cubicBezTo>
                    <a:pt x="558" y="118"/>
                    <a:pt x="553" y="124"/>
                    <a:pt x="548" y="126"/>
                  </a:cubicBezTo>
                  <a:cubicBezTo>
                    <a:pt x="548" y="125"/>
                    <a:pt x="548" y="125"/>
                    <a:pt x="548" y="125"/>
                  </a:cubicBezTo>
                  <a:cubicBezTo>
                    <a:pt x="544" y="127"/>
                    <a:pt x="544" y="127"/>
                    <a:pt x="544" y="127"/>
                  </a:cubicBezTo>
                  <a:cubicBezTo>
                    <a:pt x="547" y="128"/>
                    <a:pt x="546" y="134"/>
                    <a:pt x="542" y="132"/>
                  </a:cubicBezTo>
                  <a:cubicBezTo>
                    <a:pt x="543" y="131"/>
                    <a:pt x="543" y="131"/>
                    <a:pt x="543" y="131"/>
                  </a:cubicBezTo>
                  <a:cubicBezTo>
                    <a:pt x="541" y="128"/>
                    <a:pt x="536" y="131"/>
                    <a:pt x="532" y="130"/>
                  </a:cubicBezTo>
                  <a:cubicBezTo>
                    <a:pt x="529" y="133"/>
                    <a:pt x="529" y="133"/>
                    <a:pt x="529" y="133"/>
                  </a:cubicBezTo>
                  <a:cubicBezTo>
                    <a:pt x="526" y="133"/>
                    <a:pt x="526" y="126"/>
                    <a:pt x="526" y="122"/>
                  </a:cubicBezTo>
                  <a:cubicBezTo>
                    <a:pt x="520" y="121"/>
                    <a:pt x="516" y="126"/>
                    <a:pt x="512" y="129"/>
                  </a:cubicBezTo>
                  <a:cubicBezTo>
                    <a:pt x="511" y="125"/>
                    <a:pt x="503" y="124"/>
                    <a:pt x="507" y="121"/>
                  </a:cubicBezTo>
                  <a:cubicBezTo>
                    <a:pt x="502" y="123"/>
                    <a:pt x="501" y="139"/>
                    <a:pt x="494" y="129"/>
                  </a:cubicBezTo>
                  <a:cubicBezTo>
                    <a:pt x="496" y="126"/>
                    <a:pt x="496" y="126"/>
                    <a:pt x="496" y="126"/>
                  </a:cubicBezTo>
                  <a:cubicBezTo>
                    <a:pt x="488" y="126"/>
                    <a:pt x="476" y="130"/>
                    <a:pt x="472" y="126"/>
                  </a:cubicBezTo>
                  <a:cubicBezTo>
                    <a:pt x="477" y="117"/>
                    <a:pt x="464" y="115"/>
                    <a:pt x="463" y="105"/>
                  </a:cubicBezTo>
                  <a:cubicBezTo>
                    <a:pt x="464" y="107"/>
                    <a:pt x="460" y="107"/>
                    <a:pt x="460" y="109"/>
                  </a:cubicBezTo>
                  <a:cubicBezTo>
                    <a:pt x="459" y="107"/>
                    <a:pt x="458" y="106"/>
                    <a:pt x="457" y="108"/>
                  </a:cubicBezTo>
                  <a:cubicBezTo>
                    <a:pt x="460" y="110"/>
                    <a:pt x="453" y="118"/>
                    <a:pt x="460" y="115"/>
                  </a:cubicBezTo>
                  <a:cubicBezTo>
                    <a:pt x="456" y="121"/>
                    <a:pt x="451" y="126"/>
                    <a:pt x="445" y="125"/>
                  </a:cubicBezTo>
                  <a:cubicBezTo>
                    <a:pt x="445" y="121"/>
                    <a:pt x="445" y="121"/>
                    <a:pt x="445" y="121"/>
                  </a:cubicBezTo>
                  <a:cubicBezTo>
                    <a:pt x="450" y="123"/>
                    <a:pt x="450" y="123"/>
                    <a:pt x="450" y="123"/>
                  </a:cubicBezTo>
                  <a:cubicBezTo>
                    <a:pt x="450" y="120"/>
                    <a:pt x="453" y="120"/>
                    <a:pt x="454" y="119"/>
                  </a:cubicBezTo>
                  <a:cubicBezTo>
                    <a:pt x="445" y="115"/>
                    <a:pt x="457" y="109"/>
                    <a:pt x="447" y="108"/>
                  </a:cubicBezTo>
                  <a:cubicBezTo>
                    <a:pt x="445" y="111"/>
                    <a:pt x="446" y="110"/>
                    <a:pt x="443" y="111"/>
                  </a:cubicBezTo>
                  <a:cubicBezTo>
                    <a:pt x="445" y="111"/>
                    <a:pt x="445" y="108"/>
                    <a:pt x="443" y="108"/>
                  </a:cubicBezTo>
                  <a:cubicBezTo>
                    <a:pt x="441" y="111"/>
                    <a:pt x="441" y="111"/>
                    <a:pt x="441" y="111"/>
                  </a:cubicBezTo>
                  <a:cubicBezTo>
                    <a:pt x="438" y="103"/>
                    <a:pt x="447" y="107"/>
                    <a:pt x="445" y="102"/>
                  </a:cubicBezTo>
                  <a:cubicBezTo>
                    <a:pt x="449" y="99"/>
                    <a:pt x="456" y="98"/>
                    <a:pt x="456" y="92"/>
                  </a:cubicBezTo>
                  <a:cubicBezTo>
                    <a:pt x="449" y="90"/>
                    <a:pt x="449" y="102"/>
                    <a:pt x="442" y="98"/>
                  </a:cubicBezTo>
                  <a:cubicBezTo>
                    <a:pt x="442" y="96"/>
                    <a:pt x="442" y="96"/>
                    <a:pt x="442" y="96"/>
                  </a:cubicBezTo>
                  <a:cubicBezTo>
                    <a:pt x="439" y="97"/>
                    <a:pt x="438" y="101"/>
                    <a:pt x="437" y="103"/>
                  </a:cubicBezTo>
                  <a:cubicBezTo>
                    <a:pt x="437" y="102"/>
                    <a:pt x="437" y="101"/>
                    <a:pt x="435" y="100"/>
                  </a:cubicBezTo>
                  <a:cubicBezTo>
                    <a:pt x="430" y="105"/>
                    <a:pt x="428" y="106"/>
                    <a:pt x="423" y="111"/>
                  </a:cubicBezTo>
                  <a:cubicBezTo>
                    <a:pt x="434" y="108"/>
                    <a:pt x="431" y="116"/>
                    <a:pt x="442" y="114"/>
                  </a:cubicBezTo>
                  <a:cubicBezTo>
                    <a:pt x="440" y="115"/>
                    <a:pt x="433" y="116"/>
                    <a:pt x="431" y="121"/>
                  </a:cubicBezTo>
                  <a:cubicBezTo>
                    <a:pt x="432" y="117"/>
                    <a:pt x="432" y="117"/>
                    <a:pt x="432" y="117"/>
                  </a:cubicBezTo>
                  <a:cubicBezTo>
                    <a:pt x="429" y="119"/>
                    <a:pt x="425" y="121"/>
                    <a:pt x="421" y="119"/>
                  </a:cubicBezTo>
                  <a:cubicBezTo>
                    <a:pt x="424" y="117"/>
                    <a:pt x="424" y="117"/>
                    <a:pt x="424" y="117"/>
                  </a:cubicBezTo>
                  <a:cubicBezTo>
                    <a:pt x="418" y="119"/>
                    <a:pt x="416" y="109"/>
                    <a:pt x="411" y="116"/>
                  </a:cubicBezTo>
                  <a:cubicBezTo>
                    <a:pt x="412" y="116"/>
                    <a:pt x="413" y="116"/>
                    <a:pt x="414" y="116"/>
                  </a:cubicBezTo>
                  <a:cubicBezTo>
                    <a:pt x="411" y="117"/>
                    <a:pt x="408" y="117"/>
                    <a:pt x="405" y="115"/>
                  </a:cubicBezTo>
                  <a:cubicBezTo>
                    <a:pt x="398" y="122"/>
                    <a:pt x="398" y="122"/>
                    <a:pt x="398" y="122"/>
                  </a:cubicBezTo>
                  <a:cubicBezTo>
                    <a:pt x="398" y="120"/>
                    <a:pt x="394" y="119"/>
                    <a:pt x="397" y="116"/>
                  </a:cubicBezTo>
                  <a:cubicBezTo>
                    <a:pt x="393" y="112"/>
                    <a:pt x="390" y="118"/>
                    <a:pt x="387" y="119"/>
                  </a:cubicBezTo>
                  <a:cubicBezTo>
                    <a:pt x="383" y="114"/>
                    <a:pt x="391" y="117"/>
                    <a:pt x="392" y="112"/>
                  </a:cubicBezTo>
                  <a:cubicBezTo>
                    <a:pt x="386" y="109"/>
                    <a:pt x="379" y="110"/>
                    <a:pt x="375" y="113"/>
                  </a:cubicBezTo>
                  <a:cubicBezTo>
                    <a:pt x="377" y="114"/>
                    <a:pt x="377" y="115"/>
                    <a:pt x="377" y="116"/>
                  </a:cubicBezTo>
                  <a:cubicBezTo>
                    <a:pt x="377" y="115"/>
                    <a:pt x="374" y="115"/>
                    <a:pt x="373" y="115"/>
                  </a:cubicBezTo>
                  <a:cubicBezTo>
                    <a:pt x="372" y="117"/>
                    <a:pt x="372" y="117"/>
                    <a:pt x="372" y="117"/>
                  </a:cubicBezTo>
                  <a:cubicBezTo>
                    <a:pt x="369" y="115"/>
                    <a:pt x="370" y="114"/>
                    <a:pt x="372" y="112"/>
                  </a:cubicBezTo>
                  <a:cubicBezTo>
                    <a:pt x="370" y="111"/>
                    <a:pt x="367" y="116"/>
                    <a:pt x="365" y="112"/>
                  </a:cubicBezTo>
                  <a:cubicBezTo>
                    <a:pt x="369" y="109"/>
                    <a:pt x="374" y="112"/>
                    <a:pt x="376" y="110"/>
                  </a:cubicBezTo>
                  <a:cubicBezTo>
                    <a:pt x="368" y="112"/>
                    <a:pt x="369" y="101"/>
                    <a:pt x="358" y="104"/>
                  </a:cubicBezTo>
                  <a:cubicBezTo>
                    <a:pt x="358" y="102"/>
                    <a:pt x="360" y="100"/>
                    <a:pt x="358" y="100"/>
                  </a:cubicBezTo>
                  <a:cubicBezTo>
                    <a:pt x="354" y="100"/>
                    <a:pt x="356" y="105"/>
                    <a:pt x="355" y="108"/>
                  </a:cubicBezTo>
                  <a:cubicBezTo>
                    <a:pt x="358" y="107"/>
                    <a:pt x="360" y="109"/>
                    <a:pt x="361" y="112"/>
                  </a:cubicBezTo>
                  <a:cubicBezTo>
                    <a:pt x="360" y="114"/>
                    <a:pt x="360" y="114"/>
                    <a:pt x="360" y="114"/>
                  </a:cubicBezTo>
                  <a:cubicBezTo>
                    <a:pt x="360" y="113"/>
                    <a:pt x="358" y="113"/>
                    <a:pt x="358" y="112"/>
                  </a:cubicBezTo>
                  <a:cubicBezTo>
                    <a:pt x="356" y="116"/>
                    <a:pt x="356" y="116"/>
                    <a:pt x="356" y="116"/>
                  </a:cubicBezTo>
                  <a:cubicBezTo>
                    <a:pt x="357" y="111"/>
                    <a:pt x="354" y="107"/>
                    <a:pt x="351" y="109"/>
                  </a:cubicBezTo>
                  <a:cubicBezTo>
                    <a:pt x="354" y="113"/>
                    <a:pt x="353" y="112"/>
                    <a:pt x="353" y="118"/>
                  </a:cubicBezTo>
                  <a:cubicBezTo>
                    <a:pt x="349" y="123"/>
                    <a:pt x="349" y="112"/>
                    <a:pt x="344" y="118"/>
                  </a:cubicBezTo>
                  <a:cubicBezTo>
                    <a:pt x="345" y="116"/>
                    <a:pt x="349" y="115"/>
                    <a:pt x="346" y="114"/>
                  </a:cubicBezTo>
                  <a:cubicBezTo>
                    <a:pt x="343" y="113"/>
                    <a:pt x="343" y="117"/>
                    <a:pt x="341" y="118"/>
                  </a:cubicBezTo>
                  <a:cubicBezTo>
                    <a:pt x="344" y="114"/>
                    <a:pt x="343" y="111"/>
                    <a:pt x="346" y="106"/>
                  </a:cubicBezTo>
                  <a:cubicBezTo>
                    <a:pt x="351" y="106"/>
                    <a:pt x="348" y="107"/>
                    <a:pt x="353" y="105"/>
                  </a:cubicBezTo>
                  <a:cubicBezTo>
                    <a:pt x="349" y="101"/>
                    <a:pt x="349" y="101"/>
                    <a:pt x="349" y="101"/>
                  </a:cubicBezTo>
                  <a:cubicBezTo>
                    <a:pt x="353" y="101"/>
                    <a:pt x="353" y="97"/>
                    <a:pt x="353" y="95"/>
                  </a:cubicBezTo>
                  <a:cubicBezTo>
                    <a:pt x="346" y="90"/>
                    <a:pt x="347" y="101"/>
                    <a:pt x="343" y="100"/>
                  </a:cubicBezTo>
                  <a:cubicBezTo>
                    <a:pt x="340" y="102"/>
                    <a:pt x="347" y="101"/>
                    <a:pt x="343" y="103"/>
                  </a:cubicBezTo>
                  <a:cubicBezTo>
                    <a:pt x="339" y="102"/>
                    <a:pt x="342" y="106"/>
                    <a:pt x="337" y="107"/>
                  </a:cubicBezTo>
                  <a:cubicBezTo>
                    <a:pt x="338" y="105"/>
                    <a:pt x="338" y="105"/>
                    <a:pt x="338" y="105"/>
                  </a:cubicBezTo>
                  <a:cubicBezTo>
                    <a:pt x="337" y="103"/>
                    <a:pt x="335" y="106"/>
                    <a:pt x="334" y="106"/>
                  </a:cubicBezTo>
                  <a:cubicBezTo>
                    <a:pt x="332" y="107"/>
                    <a:pt x="335" y="121"/>
                    <a:pt x="327" y="120"/>
                  </a:cubicBezTo>
                  <a:cubicBezTo>
                    <a:pt x="328" y="119"/>
                    <a:pt x="328" y="119"/>
                    <a:pt x="328" y="118"/>
                  </a:cubicBezTo>
                  <a:cubicBezTo>
                    <a:pt x="338" y="84"/>
                    <a:pt x="338" y="84"/>
                    <a:pt x="338" y="84"/>
                  </a:cubicBezTo>
                  <a:cubicBezTo>
                    <a:pt x="330" y="83"/>
                    <a:pt x="322" y="81"/>
                    <a:pt x="313" y="78"/>
                  </a:cubicBezTo>
                  <a:cubicBezTo>
                    <a:pt x="311" y="71"/>
                    <a:pt x="320" y="73"/>
                    <a:pt x="319" y="70"/>
                  </a:cubicBezTo>
                  <a:cubicBezTo>
                    <a:pt x="323" y="72"/>
                    <a:pt x="323" y="72"/>
                    <a:pt x="323" y="72"/>
                  </a:cubicBezTo>
                  <a:cubicBezTo>
                    <a:pt x="323" y="75"/>
                    <a:pt x="315" y="72"/>
                    <a:pt x="318" y="78"/>
                  </a:cubicBezTo>
                  <a:cubicBezTo>
                    <a:pt x="325" y="76"/>
                    <a:pt x="328" y="80"/>
                    <a:pt x="336" y="74"/>
                  </a:cubicBezTo>
                  <a:cubicBezTo>
                    <a:pt x="334" y="67"/>
                    <a:pt x="326" y="75"/>
                    <a:pt x="322" y="69"/>
                  </a:cubicBezTo>
                  <a:cubicBezTo>
                    <a:pt x="324" y="70"/>
                    <a:pt x="326" y="69"/>
                    <a:pt x="328" y="68"/>
                  </a:cubicBezTo>
                  <a:cubicBezTo>
                    <a:pt x="314" y="64"/>
                    <a:pt x="314" y="64"/>
                    <a:pt x="314" y="64"/>
                  </a:cubicBezTo>
                  <a:cubicBezTo>
                    <a:pt x="313" y="66"/>
                    <a:pt x="313" y="66"/>
                    <a:pt x="313" y="66"/>
                  </a:cubicBezTo>
                  <a:cubicBezTo>
                    <a:pt x="316" y="67"/>
                    <a:pt x="318" y="68"/>
                    <a:pt x="319" y="68"/>
                  </a:cubicBezTo>
                  <a:cubicBezTo>
                    <a:pt x="314" y="67"/>
                    <a:pt x="311" y="70"/>
                    <a:pt x="310" y="75"/>
                  </a:cubicBezTo>
                  <a:cubicBezTo>
                    <a:pt x="311" y="76"/>
                    <a:pt x="311" y="76"/>
                    <a:pt x="311" y="76"/>
                  </a:cubicBezTo>
                  <a:cubicBezTo>
                    <a:pt x="309" y="77"/>
                    <a:pt x="309" y="77"/>
                    <a:pt x="309" y="77"/>
                  </a:cubicBezTo>
                  <a:lnTo>
                    <a:pt x="306" y="76"/>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81"/>
            <p:cNvSpPr>
              <a:spLocks/>
            </p:cNvSpPr>
            <p:nvPr/>
          </p:nvSpPr>
          <p:spPr bwMode="auto">
            <a:xfrm>
              <a:off x="1711" y="1065"/>
              <a:ext cx="193" cy="59"/>
            </a:xfrm>
            <a:custGeom>
              <a:avLst/>
              <a:gdLst>
                <a:gd name="T0" fmla="*/ 63 w 85"/>
                <a:gd name="T1" fmla="*/ 12 h 26"/>
                <a:gd name="T2" fmla="*/ 69 w 85"/>
                <a:gd name="T3" fmla="*/ 13 h 26"/>
                <a:gd name="T4" fmla="*/ 67 w 85"/>
                <a:gd name="T5" fmla="*/ 17 h 26"/>
                <a:gd name="T6" fmla="*/ 71 w 85"/>
                <a:gd name="T7" fmla="*/ 11 h 26"/>
                <a:gd name="T8" fmla="*/ 64 w 85"/>
                <a:gd name="T9" fmla="*/ 22 h 26"/>
                <a:gd name="T10" fmla="*/ 77 w 85"/>
                <a:gd name="T11" fmla="*/ 19 h 26"/>
                <a:gd name="T12" fmla="*/ 73 w 85"/>
                <a:gd name="T13" fmla="*/ 15 h 26"/>
                <a:gd name="T14" fmla="*/ 82 w 85"/>
                <a:gd name="T15" fmla="*/ 12 h 26"/>
                <a:gd name="T16" fmla="*/ 83 w 85"/>
                <a:gd name="T17" fmla="*/ 6 h 26"/>
                <a:gd name="T18" fmla="*/ 84 w 85"/>
                <a:gd name="T19" fmla="*/ 6 h 26"/>
                <a:gd name="T20" fmla="*/ 85 w 85"/>
                <a:gd name="T21" fmla="*/ 5 h 26"/>
                <a:gd name="T22" fmla="*/ 84 w 85"/>
                <a:gd name="T23" fmla="*/ 5 h 26"/>
                <a:gd name="T24" fmla="*/ 84 w 85"/>
                <a:gd name="T25" fmla="*/ 3 h 26"/>
                <a:gd name="T26" fmla="*/ 76 w 85"/>
                <a:gd name="T27" fmla="*/ 0 h 26"/>
                <a:gd name="T28" fmla="*/ 67 w 85"/>
                <a:gd name="T29" fmla="*/ 4 h 26"/>
                <a:gd name="T30" fmla="*/ 64 w 85"/>
                <a:gd name="T31" fmla="*/ 5 h 26"/>
                <a:gd name="T32" fmla="*/ 63 w 85"/>
                <a:gd name="T33" fmla="*/ 4 h 26"/>
                <a:gd name="T34" fmla="*/ 64 w 85"/>
                <a:gd name="T35" fmla="*/ 1 h 26"/>
                <a:gd name="T36" fmla="*/ 59 w 85"/>
                <a:gd name="T37" fmla="*/ 4 h 26"/>
                <a:gd name="T38" fmla="*/ 48 w 85"/>
                <a:gd name="T39" fmla="*/ 4 h 26"/>
                <a:gd name="T40" fmla="*/ 47 w 85"/>
                <a:gd name="T41" fmla="*/ 3 h 26"/>
                <a:gd name="T42" fmla="*/ 47 w 85"/>
                <a:gd name="T43" fmla="*/ 4 h 26"/>
                <a:gd name="T44" fmla="*/ 0 w 85"/>
                <a:gd name="T45" fmla="*/ 4 h 26"/>
                <a:gd name="T46" fmla="*/ 6 w 85"/>
                <a:gd name="T47" fmla="*/ 7 h 26"/>
                <a:gd name="T48" fmla="*/ 9 w 85"/>
                <a:gd name="T49" fmla="*/ 13 h 26"/>
                <a:gd name="T50" fmla="*/ 4 w 85"/>
                <a:gd name="T51" fmla="*/ 13 h 26"/>
                <a:gd name="T52" fmla="*/ 5 w 85"/>
                <a:gd name="T53" fmla="*/ 20 h 26"/>
                <a:gd name="T54" fmla="*/ 18 w 85"/>
                <a:gd name="T55" fmla="*/ 14 h 26"/>
                <a:gd name="T56" fmla="*/ 19 w 85"/>
                <a:gd name="T57" fmla="*/ 19 h 26"/>
                <a:gd name="T58" fmla="*/ 18 w 85"/>
                <a:gd name="T59" fmla="*/ 19 h 26"/>
                <a:gd name="T60" fmla="*/ 27 w 85"/>
                <a:gd name="T61" fmla="*/ 18 h 26"/>
                <a:gd name="T62" fmla="*/ 27 w 85"/>
                <a:gd name="T63" fmla="*/ 22 h 26"/>
                <a:gd name="T64" fmla="*/ 38 w 85"/>
                <a:gd name="T65" fmla="*/ 19 h 26"/>
                <a:gd name="T66" fmla="*/ 37 w 85"/>
                <a:gd name="T67" fmla="*/ 20 h 26"/>
                <a:gd name="T68" fmla="*/ 52 w 85"/>
                <a:gd name="T69" fmla="*/ 17 h 26"/>
                <a:gd name="T70" fmla="*/ 47 w 85"/>
                <a:gd name="T71" fmla="*/ 22 h 26"/>
                <a:gd name="T72" fmla="*/ 54 w 85"/>
                <a:gd name="T73" fmla="*/ 19 h 26"/>
                <a:gd name="T74" fmla="*/ 52 w 85"/>
                <a:gd name="T75" fmla="*/ 24 h 26"/>
                <a:gd name="T76" fmla="*/ 63 w 85"/>
                <a:gd name="T77" fmla="*/ 17 h 26"/>
                <a:gd name="T78" fmla="*/ 63 w 85"/>
                <a:gd name="T7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26">
                  <a:moveTo>
                    <a:pt x="63" y="12"/>
                  </a:moveTo>
                  <a:cubicBezTo>
                    <a:pt x="64" y="9"/>
                    <a:pt x="69" y="11"/>
                    <a:pt x="69" y="13"/>
                  </a:cubicBezTo>
                  <a:cubicBezTo>
                    <a:pt x="68" y="15"/>
                    <a:pt x="65" y="15"/>
                    <a:pt x="67" y="17"/>
                  </a:cubicBezTo>
                  <a:cubicBezTo>
                    <a:pt x="71" y="11"/>
                    <a:pt x="71" y="11"/>
                    <a:pt x="71" y="11"/>
                  </a:cubicBezTo>
                  <a:cubicBezTo>
                    <a:pt x="76" y="15"/>
                    <a:pt x="67" y="19"/>
                    <a:pt x="64" y="22"/>
                  </a:cubicBezTo>
                  <a:cubicBezTo>
                    <a:pt x="69" y="23"/>
                    <a:pt x="71" y="18"/>
                    <a:pt x="77" y="19"/>
                  </a:cubicBezTo>
                  <a:cubicBezTo>
                    <a:pt x="75" y="18"/>
                    <a:pt x="74" y="16"/>
                    <a:pt x="73" y="15"/>
                  </a:cubicBezTo>
                  <a:cubicBezTo>
                    <a:pt x="73" y="10"/>
                    <a:pt x="79" y="12"/>
                    <a:pt x="82" y="12"/>
                  </a:cubicBezTo>
                  <a:cubicBezTo>
                    <a:pt x="80" y="10"/>
                    <a:pt x="82" y="8"/>
                    <a:pt x="83" y="6"/>
                  </a:cubicBezTo>
                  <a:cubicBezTo>
                    <a:pt x="84" y="6"/>
                    <a:pt x="84" y="6"/>
                    <a:pt x="84" y="6"/>
                  </a:cubicBezTo>
                  <a:cubicBezTo>
                    <a:pt x="85" y="5"/>
                    <a:pt x="85" y="5"/>
                    <a:pt x="85" y="5"/>
                  </a:cubicBezTo>
                  <a:cubicBezTo>
                    <a:pt x="84" y="5"/>
                    <a:pt x="84" y="5"/>
                    <a:pt x="84" y="5"/>
                  </a:cubicBezTo>
                  <a:cubicBezTo>
                    <a:pt x="84" y="5"/>
                    <a:pt x="84" y="4"/>
                    <a:pt x="84" y="3"/>
                  </a:cubicBezTo>
                  <a:cubicBezTo>
                    <a:pt x="81" y="4"/>
                    <a:pt x="78" y="0"/>
                    <a:pt x="76" y="0"/>
                  </a:cubicBezTo>
                  <a:cubicBezTo>
                    <a:pt x="78" y="8"/>
                    <a:pt x="69" y="2"/>
                    <a:pt x="67" y="4"/>
                  </a:cubicBezTo>
                  <a:cubicBezTo>
                    <a:pt x="64" y="5"/>
                    <a:pt x="64" y="5"/>
                    <a:pt x="64" y="5"/>
                  </a:cubicBezTo>
                  <a:cubicBezTo>
                    <a:pt x="63" y="4"/>
                    <a:pt x="63" y="4"/>
                    <a:pt x="63" y="4"/>
                  </a:cubicBezTo>
                  <a:cubicBezTo>
                    <a:pt x="62" y="4"/>
                    <a:pt x="63" y="3"/>
                    <a:pt x="64" y="1"/>
                  </a:cubicBezTo>
                  <a:cubicBezTo>
                    <a:pt x="63" y="3"/>
                    <a:pt x="58" y="2"/>
                    <a:pt x="59" y="4"/>
                  </a:cubicBezTo>
                  <a:cubicBezTo>
                    <a:pt x="48" y="4"/>
                    <a:pt x="48" y="4"/>
                    <a:pt x="48" y="4"/>
                  </a:cubicBezTo>
                  <a:cubicBezTo>
                    <a:pt x="48" y="4"/>
                    <a:pt x="47" y="3"/>
                    <a:pt x="47" y="3"/>
                  </a:cubicBezTo>
                  <a:cubicBezTo>
                    <a:pt x="47" y="3"/>
                    <a:pt x="47" y="4"/>
                    <a:pt x="47" y="4"/>
                  </a:cubicBezTo>
                  <a:cubicBezTo>
                    <a:pt x="31" y="4"/>
                    <a:pt x="15" y="4"/>
                    <a:pt x="0" y="4"/>
                  </a:cubicBezTo>
                  <a:cubicBezTo>
                    <a:pt x="2" y="4"/>
                    <a:pt x="4" y="6"/>
                    <a:pt x="6" y="7"/>
                  </a:cubicBezTo>
                  <a:cubicBezTo>
                    <a:pt x="3" y="12"/>
                    <a:pt x="10" y="8"/>
                    <a:pt x="9" y="13"/>
                  </a:cubicBezTo>
                  <a:cubicBezTo>
                    <a:pt x="8" y="14"/>
                    <a:pt x="5" y="14"/>
                    <a:pt x="4" y="13"/>
                  </a:cubicBezTo>
                  <a:cubicBezTo>
                    <a:pt x="3" y="15"/>
                    <a:pt x="5" y="17"/>
                    <a:pt x="5" y="20"/>
                  </a:cubicBezTo>
                  <a:cubicBezTo>
                    <a:pt x="11" y="23"/>
                    <a:pt x="12" y="12"/>
                    <a:pt x="18" y="14"/>
                  </a:cubicBezTo>
                  <a:cubicBezTo>
                    <a:pt x="17" y="16"/>
                    <a:pt x="15" y="19"/>
                    <a:pt x="19" y="19"/>
                  </a:cubicBezTo>
                  <a:cubicBezTo>
                    <a:pt x="18" y="19"/>
                    <a:pt x="18" y="19"/>
                    <a:pt x="18" y="19"/>
                  </a:cubicBezTo>
                  <a:cubicBezTo>
                    <a:pt x="24" y="16"/>
                    <a:pt x="23" y="26"/>
                    <a:pt x="27" y="18"/>
                  </a:cubicBezTo>
                  <a:cubicBezTo>
                    <a:pt x="27" y="22"/>
                    <a:pt x="27" y="22"/>
                    <a:pt x="27" y="22"/>
                  </a:cubicBezTo>
                  <a:cubicBezTo>
                    <a:pt x="29" y="19"/>
                    <a:pt x="35" y="19"/>
                    <a:pt x="38" y="19"/>
                  </a:cubicBezTo>
                  <a:cubicBezTo>
                    <a:pt x="37" y="20"/>
                    <a:pt x="37" y="20"/>
                    <a:pt x="37" y="20"/>
                  </a:cubicBezTo>
                  <a:cubicBezTo>
                    <a:pt x="46" y="15"/>
                    <a:pt x="42" y="19"/>
                    <a:pt x="52" y="17"/>
                  </a:cubicBezTo>
                  <a:cubicBezTo>
                    <a:pt x="47" y="22"/>
                    <a:pt x="47" y="22"/>
                    <a:pt x="47" y="22"/>
                  </a:cubicBezTo>
                  <a:cubicBezTo>
                    <a:pt x="50" y="24"/>
                    <a:pt x="51" y="19"/>
                    <a:pt x="54" y="19"/>
                  </a:cubicBezTo>
                  <a:cubicBezTo>
                    <a:pt x="53" y="20"/>
                    <a:pt x="54" y="23"/>
                    <a:pt x="52" y="24"/>
                  </a:cubicBezTo>
                  <a:cubicBezTo>
                    <a:pt x="63" y="17"/>
                    <a:pt x="63" y="17"/>
                    <a:pt x="63" y="17"/>
                  </a:cubicBezTo>
                  <a:cubicBezTo>
                    <a:pt x="66" y="14"/>
                    <a:pt x="63" y="14"/>
                    <a:pt x="63" y="12"/>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6" name="floor"/>
          <p:cNvGrpSpPr/>
          <p:nvPr/>
        </p:nvGrpSpPr>
        <p:grpSpPr>
          <a:xfrm>
            <a:off x="7938" y="3522663"/>
            <a:ext cx="9128125" cy="3345498"/>
            <a:chOff x="7938" y="3522663"/>
            <a:chExt cx="9128125" cy="3345498"/>
          </a:xfrm>
        </p:grpSpPr>
        <p:sp>
          <p:nvSpPr>
            <p:cNvPr id="2091" name="Freeform 25"/>
            <p:cNvSpPr>
              <a:spLocks/>
            </p:cNvSpPr>
            <p:nvPr/>
          </p:nvSpPr>
          <p:spPr bwMode="auto">
            <a:xfrm>
              <a:off x="4572001" y="5955348"/>
              <a:ext cx="1381125" cy="912813"/>
            </a:xfrm>
            <a:custGeom>
              <a:avLst/>
              <a:gdLst>
                <a:gd name="T0" fmla="*/ 0 w 870"/>
                <a:gd name="T1" fmla="*/ 575 h 575"/>
                <a:gd name="T2" fmla="*/ 870 w 870"/>
                <a:gd name="T3" fmla="*/ 575 h 575"/>
                <a:gd name="T4" fmla="*/ 713 w 870"/>
                <a:gd name="T5" fmla="*/ 0 h 575"/>
                <a:gd name="T6" fmla="*/ 0 w 870"/>
                <a:gd name="T7" fmla="*/ 0 h 575"/>
                <a:gd name="T8" fmla="*/ 0 w 870"/>
                <a:gd name="T9" fmla="*/ 575 h 575"/>
              </a:gdLst>
              <a:ahLst/>
              <a:cxnLst>
                <a:cxn ang="0">
                  <a:pos x="T0" y="T1"/>
                </a:cxn>
                <a:cxn ang="0">
                  <a:pos x="T2" y="T3"/>
                </a:cxn>
                <a:cxn ang="0">
                  <a:pos x="T4" y="T5"/>
                </a:cxn>
                <a:cxn ang="0">
                  <a:pos x="T6" y="T7"/>
                </a:cxn>
                <a:cxn ang="0">
                  <a:pos x="T8" y="T9"/>
                </a:cxn>
              </a:cxnLst>
              <a:rect l="0" t="0" r="r" b="b"/>
              <a:pathLst>
                <a:path w="870" h="575">
                  <a:moveTo>
                    <a:pt x="0" y="575"/>
                  </a:moveTo>
                  <a:lnTo>
                    <a:pt x="870" y="575"/>
                  </a:lnTo>
                  <a:lnTo>
                    <a:pt x="713" y="0"/>
                  </a:lnTo>
                  <a:lnTo>
                    <a:pt x="0" y="0"/>
                  </a:lnTo>
                  <a:lnTo>
                    <a:pt x="0" y="575"/>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6" name="Freeform 20"/>
            <p:cNvSpPr>
              <a:spLocks/>
            </p:cNvSpPr>
            <p:nvPr/>
          </p:nvSpPr>
          <p:spPr bwMode="auto">
            <a:xfrm>
              <a:off x="2141538" y="3522663"/>
              <a:ext cx="1965325" cy="2422525"/>
            </a:xfrm>
            <a:custGeom>
              <a:avLst/>
              <a:gdLst>
                <a:gd name="T0" fmla="*/ 894 w 1238"/>
                <a:gd name="T1" fmla="*/ 0 h 1526"/>
                <a:gd name="T2" fmla="*/ 0 w 1238"/>
                <a:gd name="T3" fmla="*/ 1526 h 1526"/>
                <a:gd name="T4" fmla="*/ 818 w 1238"/>
                <a:gd name="T5" fmla="*/ 1526 h 1526"/>
                <a:gd name="T6" fmla="*/ 1238 w 1238"/>
                <a:gd name="T7" fmla="*/ 0 h 1526"/>
                <a:gd name="T8" fmla="*/ 894 w 1238"/>
                <a:gd name="T9" fmla="*/ 0 h 1526"/>
              </a:gdLst>
              <a:ahLst/>
              <a:cxnLst>
                <a:cxn ang="0">
                  <a:pos x="T0" y="T1"/>
                </a:cxn>
                <a:cxn ang="0">
                  <a:pos x="T2" y="T3"/>
                </a:cxn>
                <a:cxn ang="0">
                  <a:pos x="T4" y="T5"/>
                </a:cxn>
                <a:cxn ang="0">
                  <a:pos x="T6" y="T7"/>
                </a:cxn>
                <a:cxn ang="0">
                  <a:pos x="T8" y="T9"/>
                </a:cxn>
              </a:cxnLst>
              <a:rect l="0" t="0" r="r" b="b"/>
              <a:pathLst>
                <a:path w="1238" h="1526">
                  <a:moveTo>
                    <a:pt x="894" y="0"/>
                  </a:moveTo>
                  <a:lnTo>
                    <a:pt x="0" y="1526"/>
                  </a:lnTo>
                  <a:lnTo>
                    <a:pt x="818" y="1526"/>
                  </a:lnTo>
                  <a:lnTo>
                    <a:pt x="1238" y="0"/>
                  </a:lnTo>
                  <a:lnTo>
                    <a:pt x="89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56" name="Freeform 5"/>
            <p:cNvSpPr>
              <a:spLocks/>
            </p:cNvSpPr>
            <p:nvPr/>
          </p:nvSpPr>
          <p:spPr bwMode="auto">
            <a:xfrm>
              <a:off x="7938" y="3522663"/>
              <a:ext cx="1485900" cy="846138"/>
            </a:xfrm>
            <a:custGeom>
              <a:avLst/>
              <a:gdLst>
                <a:gd name="T0" fmla="*/ 0 w 936"/>
                <a:gd name="T1" fmla="*/ 214 h 533"/>
                <a:gd name="T2" fmla="*/ 467 w 936"/>
                <a:gd name="T3" fmla="*/ 0 h 533"/>
                <a:gd name="T4" fmla="*/ 936 w 936"/>
                <a:gd name="T5" fmla="*/ 0 h 533"/>
                <a:gd name="T6" fmla="*/ 0 w 936"/>
                <a:gd name="T7" fmla="*/ 533 h 533"/>
                <a:gd name="T8" fmla="*/ 0 w 936"/>
                <a:gd name="T9" fmla="*/ 214 h 533"/>
              </a:gdLst>
              <a:ahLst/>
              <a:cxnLst>
                <a:cxn ang="0">
                  <a:pos x="T0" y="T1"/>
                </a:cxn>
                <a:cxn ang="0">
                  <a:pos x="T2" y="T3"/>
                </a:cxn>
                <a:cxn ang="0">
                  <a:pos x="T4" y="T5"/>
                </a:cxn>
                <a:cxn ang="0">
                  <a:pos x="T6" y="T7"/>
                </a:cxn>
                <a:cxn ang="0">
                  <a:pos x="T8" y="T9"/>
                </a:cxn>
              </a:cxnLst>
              <a:rect l="0" t="0" r="r" b="b"/>
              <a:pathLst>
                <a:path w="936" h="533">
                  <a:moveTo>
                    <a:pt x="0" y="214"/>
                  </a:moveTo>
                  <a:lnTo>
                    <a:pt x="467" y="0"/>
                  </a:lnTo>
                  <a:lnTo>
                    <a:pt x="936" y="0"/>
                  </a:lnTo>
                  <a:lnTo>
                    <a:pt x="0" y="533"/>
                  </a:lnTo>
                  <a:lnTo>
                    <a:pt x="0" y="214"/>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58" name="Freeform 6"/>
            <p:cNvSpPr>
              <a:spLocks/>
            </p:cNvSpPr>
            <p:nvPr/>
          </p:nvSpPr>
          <p:spPr bwMode="auto">
            <a:xfrm>
              <a:off x="7650163" y="3522663"/>
              <a:ext cx="1485900" cy="846138"/>
            </a:xfrm>
            <a:custGeom>
              <a:avLst/>
              <a:gdLst>
                <a:gd name="T0" fmla="*/ 936 w 936"/>
                <a:gd name="T1" fmla="*/ 214 h 533"/>
                <a:gd name="T2" fmla="*/ 469 w 936"/>
                <a:gd name="T3" fmla="*/ 0 h 533"/>
                <a:gd name="T4" fmla="*/ 0 w 936"/>
                <a:gd name="T5" fmla="*/ 0 h 533"/>
                <a:gd name="T6" fmla="*/ 936 w 936"/>
                <a:gd name="T7" fmla="*/ 533 h 533"/>
                <a:gd name="T8" fmla="*/ 936 w 936"/>
                <a:gd name="T9" fmla="*/ 214 h 533"/>
              </a:gdLst>
              <a:ahLst/>
              <a:cxnLst>
                <a:cxn ang="0">
                  <a:pos x="T0" y="T1"/>
                </a:cxn>
                <a:cxn ang="0">
                  <a:pos x="T2" y="T3"/>
                </a:cxn>
                <a:cxn ang="0">
                  <a:pos x="T4" y="T5"/>
                </a:cxn>
                <a:cxn ang="0">
                  <a:pos x="T6" y="T7"/>
                </a:cxn>
                <a:cxn ang="0">
                  <a:pos x="T8" y="T9"/>
                </a:cxn>
              </a:cxnLst>
              <a:rect l="0" t="0" r="r" b="b"/>
              <a:pathLst>
                <a:path w="936" h="533">
                  <a:moveTo>
                    <a:pt x="936" y="214"/>
                  </a:moveTo>
                  <a:lnTo>
                    <a:pt x="469" y="0"/>
                  </a:lnTo>
                  <a:lnTo>
                    <a:pt x="0" y="0"/>
                  </a:lnTo>
                  <a:lnTo>
                    <a:pt x="936" y="533"/>
                  </a:lnTo>
                  <a:lnTo>
                    <a:pt x="936" y="214"/>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59" name="Freeform 7"/>
            <p:cNvSpPr>
              <a:spLocks/>
            </p:cNvSpPr>
            <p:nvPr/>
          </p:nvSpPr>
          <p:spPr bwMode="auto">
            <a:xfrm>
              <a:off x="6878638" y="3522663"/>
              <a:ext cx="2257425" cy="1708150"/>
            </a:xfrm>
            <a:custGeom>
              <a:avLst/>
              <a:gdLst>
                <a:gd name="T0" fmla="*/ 1422 w 1422"/>
                <a:gd name="T1" fmla="*/ 533 h 1076"/>
                <a:gd name="T2" fmla="*/ 486 w 1422"/>
                <a:gd name="T3" fmla="*/ 0 h 1076"/>
                <a:gd name="T4" fmla="*/ 0 w 1422"/>
                <a:gd name="T5" fmla="*/ 0 h 1076"/>
                <a:gd name="T6" fmla="*/ 1422 w 1422"/>
                <a:gd name="T7" fmla="*/ 1076 h 1076"/>
                <a:gd name="T8" fmla="*/ 1422 w 1422"/>
                <a:gd name="T9" fmla="*/ 533 h 1076"/>
              </a:gdLst>
              <a:ahLst/>
              <a:cxnLst>
                <a:cxn ang="0">
                  <a:pos x="T0" y="T1"/>
                </a:cxn>
                <a:cxn ang="0">
                  <a:pos x="T2" y="T3"/>
                </a:cxn>
                <a:cxn ang="0">
                  <a:pos x="T4" y="T5"/>
                </a:cxn>
                <a:cxn ang="0">
                  <a:pos x="T6" y="T7"/>
                </a:cxn>
                <a:cxn ang="0">
                  <a:pos x="T8" y="T9"/>
                </a:cxn>
              </a:cxnLst>
              <a:rect l="0" t="0" r="r" b="b"/>
              <a:pathLst>
                <a:path w="1422" h="1076">
                  <a:moveTo>
                    <a:pt x="1422" y="533"/>
                  </a:moveTo>
                  <a:lnTo>
                    <a:pt x="486" y="0"/>
                  </a:lnTo>
                  <a:lnTo>
                    <a:pt x="0" y="0"/>
                  </a:lnTo>
                  <a:lnTo>
                    <a:pt x="1422" y="1076"/>
                  </a:lnTo>
                  <a:lnTo>
                    <a:pt x="1422" y="533"/>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60" name="Freeform 8"/>
            <p:cNvSpPr>
              <a:spLocks/>
            </p:cNvSpPr>
            <p:nvPr/>
          </p:nvSpPr>
          <p:spPr bwMode="auto">
            <a:xfrm>
              <a:off x="7938" y="3522663"/>
              <a:ext cx="2257425" cy="1090613"/>
            </a:xfrm>
            <a:custGeom>
              <a:avLst/>
              <a:gdLst>
                <a:gd name="T0" fmla="*/ 936 w 1422"/>
                <a:gd name="T1" fmla="*/ 0 h 687"/>
                <a:gd name="T2" fmla="*/ 0 w 1422"/>
                <a:gd name="T3" fmla="*/ 533 h 687"/>
                <a:gd name="T4" fmla="*/ 0 w 1422"/>
                <a:gd name="T5" fmla="*/ 687 h 687"/>
                <a:gd name="T6" fmla="*/ 515 w 1422"/>
                <a:gd name="T7" fmla="*/ 687 h 687"/>
                <a:gd name="T8" fmla="*/ 1422 w 1422"/>
                <a:gd name="T9" fmla="*/ 0 h 687"/>
                <a:gd name="T10" fmla="*/ 936 w 1422"/>
                <a:gd name="T11" fmla="*/ 0 h 687"/>
              </a:gdLst>
              <a:ahLst/>
              <a:cxnLst>
                <a:cxn ang="0">
                  <a:pos x="T0" y="T1"/>
                </a:cxn>
                <a:cxn ang="0">
                  <a:pos x="T2" y="T3"/>
                </a:cxn>
                <a:cxn ang="0">
                  <a:pos x="T4" y="T5"/>
                </a:cxn>
                <a:cxn ang="0">
                  <a:pos x="T6" y="T7"/>
                </a:cxn>
                <a:cxn ang="0">
                  <a:pos x="T8" y="T9"/>
                </a:cxn>
                <a:cxn ang="0">
                  <a:pos x="T10" y="T11"/>
                </a:cxn>
              </a:cxnLst>
              <a:rect l="0" t="0" r="r" b="b"/>
              <a:pathLst>
                <a:path w="1422" h="687">
                  <a:moveTo>
                    <a:pt x="936" y="0"/>
                  </a:moveTo>
                  <a:lnTo>
                    <a:pt x="0" y="533"/>
                  </a:lnTo>
                  <a:lnTo>
                    <a:pt x="0" y="687"/>
                  </a:lnTo>
                  <a:lnTo>
                    <a:pt x="515" y="687"/>
                  </a:lnTo>
                  <a:lnTo>
                    <a:pt x="1422" y="0"/>
                  </a:lnTo>
                  <a:lnTo>
                    <a:pt x="936" y="0"/>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63" name="Freeform 9"/>
            <p:cNvSpPr>
              <a:spLocks/>
            </p:cNvSpPr>
            <p:nvPr/>
          </p:nvSpPr>
          <p:spPr bwMode="auto">
            <a:xfrm>
              <a:off x="7938" y="4613275"/>
              <a:ext cx="817563" cy="617538"/>
            </a:xfrm>
            <a:custGeom>
              <a:avLst/>
              <a:gdLst>
                <a:gd name="T0" fmla="*/ 0 w 515"/>
                <a:gd name="T1" fmla="*/ 389 h 389"/>
                <a:gd name="T2" fmla="*/ 515 w 515"/>
                <a:gd name="T3" fmla="*/ 0 h 389"/>
                <a:gd name="T4" fmla="*/ 0 w 515"/>
                <a:gd name="T5" fmla="*/ 0 h 389"/>
                <a:gd name="T6" fmla="*/ 0 w 515"/>
                <a:gd name="T7" fmla="*/ 389 h 389"/>
              </a:gdLst>
              <a:ahLst/>
              <a:cxnLst>
                <a:cxn ang="0">
                  <a:pos x="T0" y="T1"/>
                </a:cxn>
                <a:cxn ang="0">
                  <a:pos x="T2" y="T3"/>
                </a:cxn>
                <a:cxn ang="0">
                  <a:pos x="T4" y="T5"/>
                </a:cxn>
                <a:cxn ang="0">
                  <a:pos x="T6" y="T7"/>
                </a:cxn>
              </a:cxnLst>
              <a:rect l="0" t="0" r="r" b="b"/>
              <a:pathLst>
                <a:path w="515" h="389">
                  <a:moveTo>
                    <a:pt x="0" y="389"/>
                  </a:moveTo>
                  <a:lnTo>
                    <a:pt x="515" y="0"/>
                  </a:lnTo>
                  <a:lnTo>
                    <a:pt x="0" y="0"/>
                  </a:lnTo>
                  <a:lnTo>
                    <a:pt x="0" y="389"/>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64" name="Freeform 10"/>
            <p:cNvSpPr>
              <a:spLocks/>
            </p:cNvSpPr>
            <p:nvPr/>
          </p:nvSpPr>
          <p:spPr bwMode="auto">
            <a:xfrm>
              <a:off x="7938" y="4613275"/>
              <a:ext cx="2913063" cy="2244725"/>
            </a:xfrm>
            <a:custGeom>
              <a:avLst/>
              <a:gdLst>
                <a:gd name="T0" fmla="*/ 0 w 1835"/>
                <a:gd name="T1" fmla="*/ 1314 h 1414"/>
                <a:gd name="T2" fmla="*/ 0 w 1835"/>
                <a:gd name="T3" fmla="*/ 1414 h 1414"/>
                <a:gd name="T4" fmla="*/ 1006 w 1835"/>
                <a:gd name="T5" fmla="*/ 1414 h 1414"/>
                <a:gd name="T6" fmla="*/ 1835 w 1835"/>
                <a:gd name="T7" fmla="*/ 0 h 1414"/>
                <a:gd name="T8" fmla="*/ 1220 w 1835"/>
                <a:gd name="T9" fmla="*/ 0 h 1414"/>
                <a:gd name="T10" fmla="*/ 0 w 1835"/>
                <a:gd name="T11" fmla="*/ 1314 h 1414"/>
              </a:gdLst>
              <a:ahLst/>
              <a:cxnLst>
                <a:cxn ang="0">
                  <a:pos x="T0" y="T1"/>
                </a:cxn>
                <a:cxn ang="0">
                  <a:pos x="T2" y="T3"/>
                </a:cxn>
                <a:cxn ang="0">
                  <a:pos x="T4" y="T5"/>
                </a:cxn>
                <a:cxn ang="0">
                  <a:pos x="T6" y="T7"/>
                </a:cxn>
                <a:cxn ang="0">
                  <a:pos x="T8" y="T9"/>
                </a:cxn>
                <a:cxn ang="0">
                  <a:pos x="T10" y="T11"/>
                </a:cxn>
              </a:cxnLst>
              <a:rect l="0" t="0" r="r" b="b"/>
              <a:pathLst>
                <a:path w="1835" h="1414">
                  <a:moveTo>
                    <a:pt x="0" y="1314"/>
                  </a:moveTo>
                  <a:lnTo>
                    <a:pt x="0" y="1414"/>
                  </a:lnTo>
                  <a:lnTo>
                    <a:pt x="1006" y="1414"/>
                  </a:lnTo>
                  <a:lnTo>
                    <a:pt x="1835" y="0"/>
                  </a:lnTo>
                  <a:lnTo>
                    <a:pt x="1220" y="0"/>
                  </a:lnTo>
                  <a:lnTo>
                    <a:pt x="0" y="1314"/>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189" name="Freeform 11"/>
            <p:cNvSpPr>
              <a:spLocks/>
            </p:cNvSpPr>
            <p:nvPr/>
          </p:nvSpPr>
          <p:spPr bwMode="auto">
            <a:xfrm>
              <a:off x="1944688" y="3522663"/>
              <a:ext cx="1616075" cy="1090613"/>
            </a:xfrm>
            <a:custGeom>
              <a:avLst/>
              <a:gdLst>
                <a:gd name="T0" fmla="*/ 637 w 1018"/>
                <a:gd name="T1" fmla="*/ 0 h 687"/>
                <a:gd name="T2" fmla="*/ 0 w 1018"/>
                <a:gd name="T3" fmla="*/ 687 h 687"/>
                <a:gd name="T4" fmla="*/ 615 w 1018"/>
                <a:gd name="T5" fmla="*/ 687 h 687"/>
                <a:gd name="T6" fmla="*/ 1018 w 1018"/>
                <a:gd name="T7" fmla="*/ 0 h 687"/>
                <a:gd name="T8" fmla="*/ 637 w 1018"/>
                <a:gd name="T9" fmla="*/ 0 h 687"/>
              </a:gdLst>
              <a:ahLst/>
              <a:cxnLst>
                <a:cxn ang="0">
                  <a:pos x="T0" y="T1"/>
                </a:cxn>
                <a:cxn ang="0">
                  <a:pos x="T2" y="T3"/>
                </a:cxn>
                <a:cxn ang="0">
                  <a:pos x="T4" y="T5"/>
                </a:cxn>
                <a:cxn ang="0">
                  <a:pos x="T6" y="T7"/>
                </a:cxn>
                <a:cxn ang="0">
                  <a:pos x="T8" y="T9"/>
                </a:cxn>
              </a:cxnLst>
              <a:rect l="0" t="0" r="r" b="b"/>
              <a:pathLst>
                <a:path w="1018" h="687">
                  <a:moveTo>
                    <a:pt x="637" y="0"/>
                  </a:moveTo>
                  <a:lnTo>
                    <a:pt x="0" y="687"/>
                  </a:lnTo>
                  <a:lnTo>
                    <a:pt x="615" y="687"/>
                  </a:lnTo>
                  <a:lnTo>
                    <a:pt x="1018" y="0"/>
                  </a:lnTo>
                  <a:lnTo>
                    <a:pt x="637" y="0"/>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190" name="Freeform 12"/>
            <p:cNvSpPr>
              <a:spLocks/>
            </p:cNvSpPr>
            <p:nvPr/>
          </p:nvSpPr>
          <p:spPr bwMode="auto">
            <a:xfrm>
              <a:off x="3808413" y="3522663"/>
              <a:ext cx="763588" cy="1090613"/>
            </a:xfrm>
            <a:custGeom>
              <a:avLst/>
              <a:gdLst>
                <a:gd name="T0" fmla="*/ 188 w 481"/>
                <a:gd name="T1" fmla="*/ 0 h 687"/>
                <a:gd name="T2" fmla="*/ 0 w 481"/>
                <a:gd name="T3" fmla="*/ 687 h 687"/>
                <a:gd name="T4" fmla="*/ 481 w 481"/>
                <a:gd name="T5" fmla="*/ 687 h 687"/>
                <a:gd name="T6" fmla="*/ 481 w 481"/>
                <a:gd name="T7" fmla="*/ 0 h 687"/>
                <a:gd name="T8" fmla="*/ 188 w 481"/>
                <a:gd name="T9" fmla="*/ 0 h 687"/>
              </a:gdLst>
              <a:ahLst/>
              <a:cxnLst>
                <a:cxn ang="0">
                  <a:pos x="T0" y="T1"/>
                </a:cxn>
                <a:cxn ang="0">
                  <a:pos x="T2" y="T3"/>
                </a:cxn>
                <a:cxn ang="0">
                  <a:pos x="T4" y="T5"/>
                </a:cxn>
                <a:cxn ang="0">
                  <a:pos x="T6" y="T7"/>
                </a:cxn>
                <a:cxn ang="0">
                  <a:pos x="T8" y="T9"/>
                </a:cxn>
              </a:cxnLst>
              <a:rect l="0" t="0" r="r" b="b"/>
              <a:pathLst>
                <a:path w="481" h="687">
                  <a:moveTo>
                    <a:pt x="188" y="0"/>
                  </a:moveTo>
                  <a:lnTo>
                    <a:pt x="0" y="687"/>
                  </a:lnTo>
                  <a:lnTo>
                    <a:pt x="481" y="687"/>
                  </a:lnTo>
                  <a:lnTo>
                    <a:pt x="481" y="0"/>
                  </a:lnTo>
                  <a:lnTo>
                    <a:pt x="188" y="0"/>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191" name="Freeform 13"/>
            <p:cNvSpPr>
              <a:spLocks/>
            </p:cNvSpPr>
            <p:nvPr/>
          </p:nvSpPr>
          <p:spPr bwMode="auto">
            <a:xfrm>
              <a:off x="3190876" y="4613275"/>
              <a:ext cx="1381125" cy="2244725"/>
            </a:xfrm>
            <a:custGeom>
              <a:avLst/>
              <a:gdLst>
                <a:gd name="T0" fmla="*/ 0 w 870"/>
                <a:gd name="T1" fmla="*/ 1414 h 1414"/>
                <a:gd name="T2" fmla="*/ 870 w 870"/>
                <a:gd name="T3" fmla="*/ 1414 h 1414"/>
                <a:gd name="T4" fmla="*/ 870 w 870"/>
                <a:gd name="T5" fmla="*/ 0 h 1414"/>
                <a:gd name="T6" fmla="*/ 389 w 870"/>
                <a:gd name="T7" fmla="*/ 0 h 1414"/>
                <a:gd name="T8" fmla="*/ 0 w 870"/>
                <a:gd name="T9" fmla="*/ 1414 h 1414"/>
              </a:gdLst>
              <a:ahLst/>
              <a:cxnLst>
                <a:cxn ang="0">
                  <a:pos x="T0" y="T1"/>
                </a:cxn>
                <a:cxn ang="0">
                  <a:pos x="T2" y="T3"/>
                </a:cxn>
                <a:cxn ang="0">
                  <a:pos x="T4" y="T5"/>
                </a:cxn>
                <a:cxn ang="0">
                  <a:pos x="T6" y="T7"/>
                </a:cxn>
                <a:cxn ang="0">
                  <a:pos x="T8" y="T9"/>
                </a:cxn>
              </a:cxnLst>
              <a:rect l="0" t="0" r="r" b="b"/>
              <a:pathLst>
                <a:path w="870" h="1414">
                  <a:moveTo>
                    <a:pt x="0" y="1414"/>
                  </a:moveTo>
                  <a:lnTo>
                    <a:pt x="870" y="1414"/>
                  </a:lnTo>
                  <a:lnTo>
                    <a:pt x="870" y="0"/>
                  </a:lnTo>
                  <a:lnTo>
                    <a:pt x="389" y="0"/>
                  </a:lnTo>
                  <a:lnTo>
                    <a:pt x="0" y="1414"/>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0" name="Freeform 14"/>
            <p:cNvSpPr>
              <a:spLocks/>
            </p:cNvSpPr>
            <p:nvPr/>
          </p:nvSpPr>
          <p:spPr bwMode="auto">
            <a:xfrm>
              <a:off x="7199313" y="4613275"/>
              <a:ext cx="1936750" cy="2085975"/>
            </a:xfrm>
            <a:custGeom>
              <a:avLst/>
              <a:gdLst>
                <a:gd name="T0" fmla="*/ 0 w 1220"/>
                <a:gd name="T1" fmla="*/ 0 h 1314"/>
                <a:gd name="T2" fmla="*/ 1220 w 1220"/>
                <a:gd name="T3" fmla="*/ 1314 h 1314"/>
                <a:gd name="T4" fmla="*/ 1220 w 1220"/>
                <a:gd name="T5" fmla="*/ 389 h 1314"/>
                <a:gd name="T6" fmla="*/ 705 w 1220"/>
                <a:gd name="T7" fmla="*/ 0 h 1314"/>
                <a:gd name="T8" fmla="*/ 0 w 1220"/>
                <a:gd name="T9" fmla="*/ 0 h 1314"/>
              </a:gdLst>
              <a:ahLst/>
              <a:cxnLst>
                <a:cxn ang="0">
                  <a:pos x="T0" y="T1"/>
                </a:cxn>
                <a:cxn ang="0">
                  <a:pos x="T2" y="T3"/>
                </a:cxn>
                <a:cxn ang="0">
                  <a:pos x="T4" y="T5"/>
                </a:cxn>
                <a:cxn ang="0">
                  <a:pos x="T6" y="T7"/>
                </a:cxn>
                <a:cxn ang="0">
                  <a:pos x="T8" y="T9"/>
                </a:cxn>
              </a:cxnLst>
              <a:rect l="0" t="0" r="r" b="b"/>
              <a:pathLst>
                <a:path w="1220" h="1314">
                  <a:moveTo>
                    <a:pt x="0" y="0"/>
                  </a:moveTo>
                  <a:lnTo>
                    <a:pt x="1220" y="1314"/>
                  </a:lnTo>
                  <a:lnTo>
                    <a:pt x="1220" y="389"/>
                  </a:lnTo>
                  <a:lnTo>
                    <a:pt x="705" y="0"/>
                  </a:lnTo>
                  <a:lnTo>
                    <a:pt x="0" y="0"/>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1" name="Freeform 15"/>
            <p:cNvSpPr>
              <a:spLocks/>
            </p:cNvSpPr>
            <p:nvPr/>
          </p:nvSpPr>
          <p:spPr bwMode="auto">
            <a:xfrm>
              <a:off x="6188076" y="3522663"/>
              <a:ext cx="2130425" cy="1090613"/>
            </a:xfrm>
            <a:custGeom>
              <a:avLst/>
              <a:gdLst>
                <a:gd name="T0" fmla="*/ 435 w 1342"/>
                <a:gd name="T1" fmla="*/ 0 h 687"/>
                <a:gd name="T2" fmla="*/ 0 w 1342"/>
                <a:gd name="T3" fmla="*/ 0 h 687"/>
                <a:gd name="T4" fmla="*/ 637 w 1342"/>
                <a:gd name="T5" fmla="*/ 687 h 687"/>
                <a:gd name="T6" fmla="*/ 1342 w 1342"/>
                <a:gd name="T7" fmla="*/ 687 h 687"/>
                <a:gd name="T8" fmla="*/ 435 w 1342"/>
                <a:gd name="T9" fmla="*/ 0 h 687"/>
              </a:gdLst>
              <a:ahLst/>
              <a:cxnLst>
                <a:cxn ang="0">
                  <a:pos x="T0" y="T1"/>
                </a:cxn>
                <a:cxn ang="0">
                  <a:pos x="T2" y="T3"/>
                </a:cxn>
                <a:cxn ang="0">
                  <a:pos x="T4" y="T5"/>
                </a:cxn>
                <a:cxn ang="0">
                  <a:pos x="T6" y="T7"/>
                </a:cxn>
                <a:cxn ang="0">
                  <a:pos x="T8" y="T9"/>
                </a:cxn>
              </a:cxnLst>
              <a:rect l="0" t="0" r="r" b="b"/>
              <a:pathLst>
                <a:path w="1342" h="687">
                  <a:moveTo>
                    <a:pt x="435" y="0"/>
                  </a:moveTo>
                  <a:lnTo>
                    <a:pt x="0" y="0"/>
                  </a:lnTo>
                  <a:lnTo>
                    <a:pt x="637" y="687"/>
                  </a:lnTo>
                  <a:lnTo>
                    <a:pt x="1342" y="687"/>
                  </a:lnTo>
                  <a:lnTo>
                    <a:pt x="435" y="0"/>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2" name="Freeform 16"/>
            <p:cNvSpPr>
              <a:spLocks/>
            </p:cNvSpPr>
            <p:nvPr/>
          </p:nvSpPr>
          <p:spPr bwMode="auto">
            <a:xfrm>
              <a:off x="5037138" y="3522663"/>
              <a:ext cx="1185863" cy="1090613"/>
            </a:xfrm>
            <a:custGeom>
              <a:avLst/>
              <a:gdLst>
                <a:gd name="T0" fmla="*/ 0 w 747"/>
                <a:gd name="T1" fmla="*/ 0 h 687"/>
                <a:gd name="T2" fmla="*/ 188 w 747"/>
                <a:gd name="T3" fmla="*/ 687 h 687"/>
                <a:gd name="T4" fmla="*/ 747 w 747"/>
                <a:gd name="T5" fmla="*/ 687 h 687"/>
                <a:gd name="T6" fmla="*/ 344 w 747"/>
                <a:gd name="T7" fmla="*/ 0 h 687"/>
                <a:gd name="T8" fmla="*/ 0 w 747"/>
                <a:gd name="T9" fmla="*/ 0 h 687"/>
              </a:gdLst>
              <a:ahLst/>
              <a:cxnLst>
                <a:cxn ang="0">
                  <a:pos x="T0" y="T1"/>
                </a:cxn>
                <a:cxn ang="0">
                  <a:pos x="T2" y="T3"/>
                </a:cxn>
                <a:cxn ang="0">
                  <a:pos x="T4" y="T5"/>
                </a:cxn>
                <a:cxn ang="0">
                  <a:pos x="T6" y="T7"/>
                </a:cxn>
                <a:cxn ang="0">
                  <a:pos x="T8" y="T9"/>
                </a:cxn>
              </a:cxnLst>
              <a:rect l="0" t="0" r="r" b="b"/>
              <a:pathLst>
                <a:path w="747" h="687">
                  <a:moveTo>
                    <a:pt x="0" y="0"/>
                  </a:moveTo>
                  <a:lnTo>
                    <a:pt x="188" y="687"/>
                  </a:lnTo>
                  <a:lnTo>
                    <a:pt x="747" y="687"/>
                  </a:lnTo>
                  <a:lnTo>
                    <a:pt x="344" y="0"/>
                  </a:lnTo>
                  <a:lnTo>
                    <a:pt x="0" y="0"/>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3" name="Freeform 17"/>
            <p:cNvSpPr>
              <a:spLocks/>
            </p:cNvSpPr>
            <p:nvPr/>
          </p:nvSpPr>
          <p:spPr bwMode="auto">
            <a:xfrm>
              <a:off x="5335588" y="4613275"/>
              <a:ext cx="2203450" cy="2244725"/>
            </a:xfrm>
            <a:custGeom>
              <a:avLst/>
              <a:gdLst>
                <a:gd name="T0" fmla="*/ 389 w 1388"/>
                <a:gd name="T1" fmla="*/ 1414 h 1414"/>
                <a:gd name="T2" fmla="*/ 1388 w 1388"/>
                <a:gd name="T3" fmla="*/ 1414 h 1414"/>
                <a:gd name="T4" fmla="*/ 559 w 1388"/>
                <a:gd name="T5" fmla="*/ 0 h 1414"/>
                <a:gd name="T6" fmla="*/ 0 w 1388"/>
                <a:gd name="T7" fmla="*/ 0 h 1414"/>
                <a:gd name="T8" fmla="*/ 389 w 1388"/>
                <a:gd name="T9" fmla="*/ 1414 h 1414"/>
              </a:gdLst>
              <a:ahLst/>
              <a:cxnLst>
                <a:cxn ang="0">
                  <a:pos x="T0" y="T1"/>
                </a:cxn>
                <a:cxn ang="0">
                  <a:pos x="T2" y="T3"/>
                </a:cxn>
                <a:cxn ang="0">
                  <a:pos x="T4" y="T5"/>
                </a:cxn>
                <a:cxn ang="0">
                  <a:pos x="T6" y="T7"/>
                </a:cxn>
                <a:cxn ang="0">
                  <a:pos x="T8" y="T9"/>
                </a:cxn>
              </a:cxnLst>
              <a:rect l="0" t="0" r="r" b="b"/>
              <a:pathLst>
                <a:path w="1388" h="1414">
                  <a:moveTo>
                    <a:pt x="389" y="1414"/>
                  </a:moveTo>
                  <a:lnTo>
                    <a:pt x="1388" y="1414"/>
                  </a:lnTo>
                  <a:lnTo>
                    <a:pt x="559" y="0"/>
                  </a:lnTo>
                  <a:lnTo>
                    <a:pt x="0" y="0"/>
                  </a:lnTo>
                  <a:lnTo>
                    <a:pt x="389" y="1414"/>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4" name="Freeform 18"/>
            <p:cNvSpPr>
              <a:spLocks/>
            </p:cNvSpPr>
            <p:nvPr/>
          </p:nvSpPr>
          <p:spPr bwMode="auto">
            <a:xfrm>
              <a:off x="7938" y="3522663"/>
              <a:ext cx="2947988" cy="2422525"/>
            </a:xfrm>
            <a:custGeom>
              <a:avLst/>
              <a:gdLst>
                <a:gd name="T0" fmla="*/ 1422 w 1857"/>
                <a:gd name="T1" fmla="*/ 0 h 1526"/>
                <a:gd name="T2" fmla="*/ 0 w 1857"/>
                <a:gd name="T3" fmla="*/ 1076 h 1526"/>
                <a:gd name="T4" fmla="*/ 0 w 1857"/>
                <a:gd name="T5" fmla="*/ 1526 h 1526"/>
                <a:gd name="T6" fmla="*/ 441 w 1857"/>
                <a:gd name="T7" fmla="*/ 1526 h 1526"/>
                <a:gd name="T8" fmla="*/ 1857 w 1857"/>
                <a:gd name="T9" fmla="*/ 0 h 1526"/>
                <a:gd name="T10" fmla="*/ 1422 w 1857"/>
                <a:gd name="T11" fmla="*/ 0 h 1526"/>
              </a:gdLst>
              <a:ahLst/>
              <a:cxnLst>
                <a:cxn ang="0">
                  <a:pos x="T0" y="T1"/>
                </a:cxn>
                <a:cxn ang="0">
                  <a:pos x="T2" y="T3"/>
                </a:cxn>
                <a:cxn ang="0">
                  <a:pos x="T4" y="T5"/>
                </a:cxn>
                <a:cxn ang="0">
                  <a:pos x="T6" y="T7"/>
                </a:cxn>
                <a:cxn ang="0">
                  <a:pos x="T8" y="T9"/>
                </a:cxn>
                <a:cxn ang="0">
                  <a:pos x="T10" y="T11"/>
                </a:cxn>
              </a:cxnLst>
              <a:rect l="0" t="0" r="r" b="b"/>
              <a:pathLst>
                <a:path w="1857" h="1526">
                  <a:moveTo>
                    <a:pt x="1422" y="0"/>
                  </a:moveTo>
                  <a:lnTo>
                    <a:pt x="0" y="1076"/>
                  </a:lnTo>
                  <a:lnTo>
                    <a:pt x="0" y="1526"/>
                  </a:lnTo>
                  <a:lnTo>
                    <a:pt x="441" y="1526"/>
                  </a:lnTo>
                  <a:lnTo>
                    <a:pt x="1857" y="0"/>
                  </a:lnTo>
                  <a:lnTo>
                    <a:pt x="1422" y="0"/>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5" name="Freeform 19"/>
            <p:cNvSpPr>
              <a:spLocks/>
            </p:cNvSpPr>
            <p:nvPr/>
          </p:nvSpPr>
          <p:spPr bwMode="auto">
            <a:xfrm>
              <a:off x="7938" y="5945188"/>
              <a:ext cx="700088" cy="754063"/>
            </a:xfrm>
            <a:custGeom>
              <a:avLst/>
              <a:gdLst>
                <a:gd name="T0" fmla="*/ 0 w 441"/>
                <a:gd name="T1" fmla="*/ 475 h 475"/>
                <a:gd name="T2" fmla="*/ 441 w 441"/>
                <a:gd name="T3" fmla="*/ 0 h 475"/>
                <a:gd name="T4" fmla="*/ 0 w 441"/>
                <a:gd name="T5" fmla="*/ 0 h 475"/>
                <a:gd name="T6" fmla="*/ 0 w 441"/>
                <a:gd name="T7" fmla="*/ 475 h 475"/>
              </a:gdLst>
              <a:ahLst/>
              <a:cxnLst>
                <a:cxn ang="0">
                  <a:pos x="T0" y="T1"/>
                </a:cxn>
                <a:cxn ang="0">
                  <a:pos x="T2" y="T3"/>
                </a:cxn>
                <a:cxn ang="0">
                  <a:pos x="T4" y="T5"/>
                </a:cxn>
                <a:cxn ang="0">
                  <a:pos x="T6" y="T7"/>
                </a:cxn>
              </a:cxnLst>
              <a:rect l="0" t="0" r="r" b="b"/>
              <a:pathLst>
                <a:path w="441" h="475">
                  <a:moveTo>
                    <a:pt x="0" y="475"/>
                  </a:moveTo>
                  <a:lnTo>
                    <a:pt x="441" y="0"/>
                  </a:lnTo>
                  <a:lnTo>
                    <a:pt x="0" y="0"/>
                  </a:lnTo>
                  <a:lnTo>
                    <a:pt x="0" y="475"/>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7" name="Freeform 21"/>
            <p:cNvSpPr>
              <a:spLocks/>
            </p:cNvSpPr>
            <p:nvPr/>
          </p:nvSpPr>
          <p:spPr bwMode="auto">
            <a:xfrm>
              <a:off x="1604963" y="5945188"/>
              <a:ext cx="1835150" cy="912813"/>
            </a:xfrm>
            <a:custGeom>
              <a:avLst/>
              <a:gdLst>
                <a:gd name="T0" fmla="*/ 0 w 1156"/>
                <a:gd name="T1" fmla="*/ 575 h 575"/>
                <a:gd name="T2" fmla="*/ 999 w 1156"/>
                <a:gd name="T3" fmla="*/ 575 h 575"/>
                <a:gd name="T4" fmla="*/ 1156 w 1156"/>
                <a:gd name="T5" fmla="*/ 0 h 575"/>
                <a:gd name="T6" fmla="*/ 338 w 1156"/>
                <a:gd name="T7" fmla="*/ 0 h 575"/>
                <a:gd name="T8" fmla="*/ 0 w 1156"/>
                <a:gd name="T9" fmla="*/ 575 h 575"/>
              </a:gdLst>
              <a:ahLst/>
              <a:cxnLst>
                <a:cxn ang="0">
                  <a:pos x="T0" y="T1"/>
                </a:cxn>
                <a:cxn ang="0">
                  <a:pos x="T2" y="T3"/>
                </a:cxn>
                <a:cxn ang="0">
                  <a:pos x="T4" y="T5"/>
                </a:cxn>
                <a:cxn ang="0">
                  <a:pos x="T6" y="T7"/>
                </a:cxn>
                <a:cxn ang="0">
                  <a:pos x="T8" y="T9"/>
                </a:cxn>
              </a:cxnLst>
              <a:rect l="0" t="0" r="r" b="b"/>
              <a:pathLst>
                <a:path w="1156" h="575">
                  <a:moveTo>
                    <a:pt x="0" y="575"/>
                  </a:moveTo>
                  <a:lnTo>
                    <a:pt x="999" y="575"/>
                  </a:lnTo>
                  <a:lnTo>
                    <a:pt x="1156" y="0"/>
                  </a:lnTo>
                  <a:lnTo>
                    <a:pt x="338" y="0"/>
                  </a:lnTo>
                  <a:lnTo>
                    <a:pt x="0" y="575"/>
                  </a:lnTo>
                  <a:close/>
                </a:path>
              </a:pathLst>
            </a:custGeom>
            <a:solidFill>
              <a:schemeClr val="accent3">
                <a:lumMod val="50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8" name="Freeform 22"/>
            <p:cNvSpPr>
              <a:spLocks/>
            </p:cNvSpPr>
            <p:nvPr/>
          </p:nvSpPr>
          <p:spPr bwMode="auto">
            <a:xfrm>
              <a:off x="7002463" y="5945188"/>
              <a:ext cx="2133600" cy="912813"/>
            </a:xfrm>
            <a:custGeom>
              <a:avLst/>
              <a:gdLst>
                <a:gd name="T0" fmla="*/ 0 w 1344"/>
                <a:gd name="T1" fmla="*/ 0 h 575"/>
                <a:gd name="T2" fmla="*/ 338 w 1344"/>
                <a:gd name="T3" fmla="*/ 575 h 575"/>
                <a:gd name="T4" fmla="*/ 1344 w 1344"/>
                <a:gd name="T5" fmla="*/ 575 h 575"/>
                <a:gd name="T6" fmla="*/ 1344 w 1344"/>
                <a:gd name="T7" fmla="*/ 475 h 575"/>
                <a:gd name="T8" fmla="*/ 903 w 1344"/>
                <a:gd name="T9" fmla="*/ 0 h 575"/>
                <a:gd name="T10" fmla="*/ 0 w 1344"/>
                <a:gd name="T11" fmla="*/ 0 h 575"/>
              </a:gdLst>
              <a:ahLst/>
              <a:cxnLst>
                <a:cxn ang="0">
                  <a:pos x="T0" y="T1"/>
                </a:cxn>
                <a:cxn ang="0">
                  <a:pos x="T2" y="T3"/>
                </a:cxn>
                <a:cxn ang="0">
                  <a:pos x="T4" y="T5"/>
                </a:cxn>
                <a:cxn ang="0">
                  <a:pos x="T6" y="T7"/>
                </a:cxn>
                <a:cxn ang="0">
                  <a:pos x="T8" y="T9"/>
                </a:cxn>
                <a:cxn ang="0">
                  <a:pos x="T10" y="T11"/>
                </a:cxn>
              </a:cxnLst>
              <a:rect l="0" t="0" r="r" b="b"/>
              <a:pathLst>
                <a:path w="1344" h="575">
                  <a:moveTo>
                    <a:pt x="0" y="0"/>
                  </a:moveTo>
                  <a:lnTo>
                    <a:pt x="338" y="575"/>
                  </a:lnTo>
                  <a:lnTo>
                    <a:pt x="1344" y="575"/>
                  </a:lnTo>
                  <a:lnTo>
                    <a:pt x="1344" y="475"/>
                  </a:lnTo>
                  <a:lnTo>
                    <a:pt x="903" y="0"/>
                  </a:lnTo>
                  <a:lnTo>
                    <a:pt x="0" y="0"/>
                  </a:lnTo>
                  <a:close/>
                </a:path>
              </a:pathLst>
            </a:custGeom>
            <a:solidFill>
              <a:schemeClr val="accent3">
                <a:lumMod val="75000"/>
              </a:schemeClr>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89" name="Freeform 23"/>
            <p:cNvSpPr>
              <a:spLocks/>
            </p:cNvSpPr>
            <p:nvPr/>
          </p:nvSpPr>
          <p:spPr bwMode="auto">
            <a:xfrm>
              <a:off x="5583238" y="3522663"/>
              <a:ext cx="2852738" cy="2422525"/>
            </a:xfrm>
            <a:custGeom>
              <a:avLst/>
              <a:gdLst>
                <a:gd name="T0" fmla="*/ 381 w 1797"/>
                <a:gd name="T1" fmla="*/ 0 h 1526"/>
                <a:gd name="T2" fmla="*/ 0 w 1797"/>
                <a:gd name="T3" fmla="*/ 0 h 1526"/>
                <a:gd name="T4" fmla="*/ 894 w 1797"/>
                <a:gd name="T5" fmla="*/ 1526 h 1526"/>
                <a:gd name="T6" fmla="*/ 1797 w 1797"/>
                <a:gd name="T7" fmla="*/ 1526 h 1526"/>
                <a:gd name="T8" fmla="*/ 381 w 1797"/>
                <a:gd name="T9" fmla="*/ 0 h 1526"/>
              </a:gdLst>
              <a:ahLst/>
              <a:cxnLst>
                <a:cxn ang="0">
                  <a:pos x="T0" y="T1"/>
                </a:cxn>
                <a:cxn ang="0">
                  <a:pos x="T2" y="T3"/>
                </a:cxn>
                <a:cxn ang="0">
                  <a:pos x="T4" y="T5"/>
                </a:cxn>
                <a:cxn ang="0">
                  <a:pos x="T6" y="T7"/>
                </a:cxn>
                <a:cxn ang="0">
                  <a:pos x="T8" y="T9"/>
                </a:cxn>
              </a:cxnLst>
              <a:rect l="0" t="0" r="r" b="b"/>
              <a:pathLst>
                <a:path w="1797" h="1526">
                  <a:moveTo>
                    <a:pt x="381" y="0"/>
                  </a:moveTo>
                  <a:lnTo>
                    <a:pt x="0" y="0"/>
                  </a:lnTo>
                  <a:lnTo>
                    <a:pt x="894" y="1526"/>
                  </a:lnTo>
                  <a:lnTo>
                    <a:pt x="1797" y="1526"/>
                  </a:lnTo>
                  <a:lnTo>
                    <a:pt x="381" y="0"/>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2090" name="Freeform 24"/>
            <p:cNvSpPr>
              <a:spLocks/>
            </p:cNvSpPr>
            <p:nvPr/>
          </p:nvSpPr>
          <p:spPr bwMode="auto">
            <a:xfrm>
              <a:off x="4572001" y="3522663"/>
              <a:ext cx="1131888" cy="2422525"/>
            </a:xfrm>
            <a:custGeom>
              <a:avLst/>
              <a:gdLst>
                <a:gd name="T0" fmla="*/ 0 w 713"/>
                <a:gd name="T1" fmla="*/ 0 h 1526"/>
                <a:gd name="T2" fmla="*/ 0 w 713"/>
                <a:gd name="T3" fmla="*/ 1526 h 1526"/>
                <a:gd name="T4" fmla="*/ 713 w 713"/>
                <a:gd name="T5" fmla="*/ 1526 h 1526"/>
                <a:gd name="T6" fmla="*/ 293 w 713"/>
                <a:gd name="T7" fmla="*/ 0 h 1526"/>
                <a:gd name="T8" fmla="*/ 0 w 713"/>
                <a:gd name="T9" fmla="*/ 0 h 1526"/>
              </a:gdLst>
              <a:ahLst/>
              <a:cxnLst>
                <a:cxn ang="0">
                  <a:pos x="T0" y="T1"/>
                </a:cxn>
                <a:cxn ang="0">
                  <a:pos x="T2" y="T3"/>
                </a:cxn>
                <a:cxn ang="0">
                  <a:pos x="T4" y="T5"/>
                </a:cxn>
                <a:cxn ang="0">
                  <a:pos x="T6" y="T7"/>
                </a:cxn>
                <a:cxn ang="0">
                  <a:pos x="T8" y="T9"/>
                </a:cxn>
              </a:cxnLst>
              <a:rect l="0" t="0" r="r" b="b"/>
              <a:pathLst>
                <a:path w="713" h="1526">
                  <a:moveTo>
                    <a:pt x="0" y="0"/>
                  </a:moveTo>
                  <a:lnTo>
                    <a:pt x="0" y="1526"/>
                  </a:lnTo>
                  <a:lnTo>
                    <a:pt x="713" y="1526"/>
                  </a:lnTo>
                  <a:lnTo>
                    <a:pt x="293" y="0"/>
                  </a:lnTo>
                  <a:lnTo>
                    <a:pt x="0" y="0"/>
                  </a:lnTo>
                  <a:close/>
                </a:path>
              </a:pathLst>
            </a:custGeom>
            <a:solidFill>
              <a:schemeClr val="accent3"/>
            </a:solidFill>
            <a:ln w="12700" cap="rnd">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n-US"/>
            </a:p>
          </p:txBody>
        </p:sp>
      </p:grpSp>
      <p:grpSp>
        <p:nvGrpSpPr>
          <p:cNvPr id="287" name="floor texture"/>
          <p:cNvGrpSpPr/>
          <p:nvPr/>
        </p:nvGrpSpPr>
        <p:grpSpPr>
          <a:xfrm>
            <a:off x="33338" y="3519488"/>
            <a:ext cx="9078914" cy="3341688"/>
            <a:chOff x="33338" y="3519488"/>
            <a:chExt cx="9078914" cy="3341688"/>
          </a:xfrm>
          <a:solidFill>
            <a:schemeClr val="accent4">
              <a:alpha val="30000"/>
            </a:schemeClr>
          </a:solidFill>
        </p:grpSpPr>
        <p:sp>
          <p:nvSpPr>
            <p:cNvPr id="288" name="Freeform 26"/>
            <p:cNvSpPr>
              <a:spLocks/>
            </p:cNvSpPr>
            <p:nvPr/>
          </p:nvSpPr>
          <p:spPr bwMode="auto">
            <a:xfrm>
              <a:off x="887413" y="3548063"/>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27"/>
            <p:cNvSpPr>
              <a:spLocks/>
            </p:cNvSpPr>
            <p:nvPr/>
          </p:nvSpPr>
          <p:spPr bwMode="auto">
            <a:xfrm>
              <a:off x="887413" y="35512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28"/>
            <p:cNvSpPr>
              <a:spLocks/>
            </p:cNvSpPr>
            <p:nvPr/>
          </p:nvSpPr>
          <p:spPr bwMode="auto">
            <a:xfrm>
              <a:off x="874713" y="3554413"/>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1"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29"/>
            <p:cNvSpPr>
              <a:spLocks/>
            </p:cNvSpPr>
            <p:nvPr/>
          </p:nvSpPr>
          <p:spPr bwMode="auto">
            <a:xfrm>
              <a:off x="877888" y="355758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30"/>
            <p:cNvSpPr>
              <a:spLocks/>
            </p:cNvSpPr>
            <p:nvPr/>
          </p:nvSpPr>
          <p:spPr bwMode="auto">
            <a:xfrm>
              <a:off x="877888" y="355758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31"/>
            <p:cNvSpPr>
              <a:spLocks/>
            </p:cNvSpPr>
            <p:nvPr/>
          </p:nvSpPr>
          <p:spPr bwMode="auto">
            <a:xfrm>
              <a:off x="865188" y="3560763"/>
              <a:ext cx="9525" cy="6350"/>
            </a:xfrm>
            <a:custGeom>
              <a:avLst/>
              <a:gdLst>
                <a:gd name="T0" fmla="*/ 0 w 3"/>
                <a:gd name="T1" fmla="*/ 2 h 2"/>
                <a:gd name="T2" fmla="*/ 1 w 3"/>
                <a:gd name="T3" fmla="*/ 1 h 2"/>
                <a:gd name="T4" fmla="*/ 2 w 3"/>
                <a:gd name="T5" fmla="*/ 1 h 2"/>
                <a:gd name="T6" fmla="*/ 3 w 3"/>
                <a:gd name="T7" fmla="*/ 0 h 2"/>
                <a:gd name="T8" fmla="*/ 1 w 3"/>
                <a:gd name="T9" fmla="*/ 1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cubicBezTo>
                    <a:pt x="1" y="1"/>
                    <a:pt x="1" y="1"/>
                    <a:pt x="1" y="1"/>
                  </a:cubicBezTo>
                  <a:cubicBezTo>
                    <a:pt x="2" y="1"/>
                    <a:pt x="1" y="2"/>
                    <a:pt x="2" y="1"/>
                  </a:cubicBezTo>
                  <a:cubicBezTo>
                    <a:pt x="3" y="1"/>
                    <a:pt x="2" y="1"/>
                    <a:pt x="3" y="0"/>
                  </a:cubicBezTo>
                  <a:cubicBezTo>
                    <a:pt x="3" y="0"/>
                    <a:pt x="1" y="1"/>
                    <a:pt x="1" y="1"/>
                  </a:cubicBezTo>
                  <a:cubicBezTo>
                    <a:pt x="0" y="2"/>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32"/>
            <p:cNvSpPr>
              <a:spLocks/>
            </p:cNvSpPr>
            <p:nvPr/>
          </p:nvSpPr>
          <p:spPr bwMode="auto">
            <a:xfrm>
              <a:off x="698501" y="3660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33"/>
            <p:cNvSpPr>
              <a:spLocks/>
            </p:cNvSpPr>
            <p:nvPr/>
          </p:nvSpPr>
          <p:spPr bwMode="auto">
            <a:xfrm>
              <a:off x="652463" y="3686175"/>
              <a:ext cx="1588"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0" y="1"/>
                    <a:pt x="0"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34"/>
            <p:cNvSpPr>
              <a:spLocks/>
            </p:cNvSpPr>
            <p:nvPr/>
          </p:nvSpPr>
          <p:spPr bwMode="auto">
            <a:xfrm>
              <a:off x="727076" y="36417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35"/>
            <p:cNvSpPr>
              <a:spLocks/>
            </p:cNvSpPr>
            <p:nvPr/>
          </p:nvSpPr>
          <p:spPr bwMode="auto">
            <a:xfrm>
              <a:off x="431801" y="379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36"/>
            <p:cNvSpPr>
              <a:spLocks/>
            </p:cNvSpPr>
            <p:nvPr/>
          </p:nvSpPr>
          <p:spPr bwMode="auto">
            <a:xfrm>
              <a:off x="601663" y="37179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37"/>
            <p:cNvSpPr>
              <a:spLocks/>
            </p:cNvSpPr>
            <p:nvPr/>
          </p:nvSpPr>
          <p:spPr bwMode="auto">
            <a:xfrm>
              <a:off x="742951" y="3635375"/>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38"/>
            <p:cNvSpPr>
              <a:spLocks/>
            </p:cNvSpPr>
            <p:nvPr/>
          </p:nvSpPr>
          <p:spPr bwMode="auto">
            <a:xfrm>
              <a:off x="666751" y="36798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39"/>
            <p:cNvSpPr>
              <a:spLocks/>
            </p:cNvSpPr>
            <p:nvPr/>
          </p:nvSpPr>
          <p:spPr bwMode="auto">
            <a:xfrm>
              <a:off x="820738" y="35893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40"/>
            <p:cNvSpPr>
              <a:spLocks/>
            </p:cNvSpPr>
            <p:nvPr/>
          </p:nvSpPr>
          <p:spPr bwMode="auto">
            <a:xfrm>
              <a:off x="808038" y="359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41"/>
            <p:cNvSpPr>
              <a:spLocks/>
            </p:cNvSpPr>
            <p:nvPr/>
          </p:nvSpPr>
          <p:spPr bwMode="auto">
            <a:xfrm>
              <a:off x="795338" y="3605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42"/>
            <p:cNvSpPr>
              <a:spLocks/>
            </p:cNvSpPr>
            <p:nvPr/>
          </p:nvSpPr>
          <p:spPr bwMode="auto">
            <a:xfrm>
              <a:off x="814388" y="3592513"/>
              <a:ext cx="6350" cy="3175"/>
            </a:xfrm>
            <a:custGeom>
              <a:avLst/>
              <a:gdLst>
                <a:gd name="T0" fmla="*/ 2 w 2"/>
                <a:gd name="T1" fmla="*/ 0 h 1"/>
                <a:gd name="T2" fmla="*/ 1 w 2"/>
                <a:gd name="T3" fmla="*/ 0 h 1"/>
                <a:gd name="T4" fmla="*/ 1 w 2"/>
                <a:gd name="T5" fmla="*/ 0 h 1"/>
                <a:gd name="T6" fmla="*/ 0 w 2"/>
                <a:gd name="T7" fmla="*/ 1 h 1"/>
                <a:gd name="T8" fmla="*/ 0 w 2"/>
                <a:gd name="T9" fmla="*/ 1 h 1"/>
                <a:gd name="T10" fmla="*/ 1 w 2"/>
                <a:gd name="T11" fmla="*/ 1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2" y="0"/>
                    <a:pt x="2" y="0"/>
                    <a:pt x="1" y="0"/>
                  </a:cubicBezTo>
                  <a:cubicBezTo>
                    <a:pt x="1" y="0"/>
                    <a:pt x="1" y="0"/>
                    <a:pt x="1" y="0"/>
                  </a:cubicBezTo>
                  <a:cubicBezTo>
                    <a:pt x="1" y="0"/>
                    <a:pt x="1" y="1"/>
                    <a:pt x="0" y="1"/>
                  </a:cubicBezTo>
                  <a:cubicBezTo>
                    <a:pt x="0" y="1"/>
                    <a:pt x="0" y="1"/>
                    <a:pt x="0" y="1"/>
                  </a:cubicBezTo>
                  <a:cubicBezTo>
                    <a:pt x="1" y="1"/>
                    <a:pt x="1" y="1"/>
                    <a:pt x="1" y="1"/>
                  </a:cubicBezTo>
                  <a:cubicBezTo>
                    <a:pt x="2"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 name="Freeform 43"/>
            <p:cNvSpPr>
              <a:spLocks/>
            </p:cNvSpPr>
            <p:nvPr/>
          </p:nvSpPr>
          <p:spPr bwMode="auto">
            <a:xfrm>
              <a:off x="698501" y="3657600"/>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 name="Freeform 44"/>
            <p:cNvSpPr>
              <a:spLocks/>
            </p:cNvSpPr>
            <p:nvPr/>
          </p:nvSpPr>
          <p:spPr bwMode="auto">
            <a:xfrm>
              <a:off x="711201" y="36512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45"/>
            <p:cNvSpPr>
              <a:spLocks/>
            </p:cNvSpPr>
            <p:nvPr/>
          </p:nvSpPr>
          <p:spPr bwMode="auto">
            <a:xfrm>
              <a:off x="768351" y="3627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46"/>
            <p:cNvSpPr>
              <a:spLocks/>
            </p:cNvSpPr>
            <p:nvPr/>
          </p:nvSpPr>
          <p:spPr bwMode="auto">
            <a:xfrm>
              <a:off x="711201" y="3651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47"/>
            <p:cNvSpPr>
              <a:spLocks/>
            </p:cNvSpPr>
            <p:nvPr/>
          </p:nvSpPr>
          <p:spPr bwMode="auto">
            <a:xfrm>
              <a:off x="752476"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 name="Freeform 48"/>
            <p:cNvSpPr>
              <a:spLocks/>
            </p:cNvSpPr>
            <p:nvPr/>
          </p:nvSpPr>
          <p:spPr bwMode="auto">
            <a:xfrm>
              <a:off x="187326" y="3868738"/>
              <a:ext cx="9525" cy="3175"/>
            </a:xfrm>
            <a:custGeom>
              <a:avLst/>
              <a:gdLst>
                <a:gd name="T0" fmla="*/ 1 w 3"/>
                <a:gd name="T1" fmla="*/ 1 h 1"/>
                <a:gd name="T2" fmla="*/ 2 w 3"/>
                <a:gd name="T3" fmla="*/ 1 h 1"/>
                <a:gd name="T4" fmla="*/ 1 w 3"/>
                <a:gd name="T5" fmla="*/ 1 h 1"/>
                <a:gd name="T6" fmla="*/ 0 w 3"/>
                <a:gd name="T7" fmla="*/ 1 h 1"/>
                <a:gd name="T8" fmla="*/ 1 w 3"/>
                <a:gd name="T9" fmla="*/ 1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cubicBezTo>
                    <a:pt x="1" y="1"/>
                    <a:pt x="2" y="1"/>
                    <a:pt x="2" y="1"/>
                  </a:cubicBezTo>
                  <a:cubicBezTo>
                    <a:pt x="3" y="0"/>
                    <a:pt x="0" y="1"/>
                    <a:pt x="1" y="1"/>
                  </a:cubicBezTo>
                  <a:cubicBezTo>
                    <a:pt x="1" y="1"/>
                    <a:pt x="1" y="1"/>
                    <a:pt x="0" y="1"/>
                  </a:cubicBezTo>
                  <a:cubicBezTo>
                    <a:pt x="1" y="1"/>
                    <a:pt x="1" y="1"/>
                    <a:pt x="1" y="1"/>
                  </a:cubicBezTo>
                  <a:cubicBezTo>
                    <a:pt x="2"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 name="Freeform 49"/>
            <p:cNvSpPr>
              <a:spLocks/>
            </p:cNvSpPr>
            <p:nvPr/>
          </p:nvSpPr>
          <p:spPr bwMode="auto">
            <a:xfrm>
              <a:off x="412751" y="3802063"/>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1"/>
                    <a:pt x="1" y="1"/>
                    <a:pt x="0" y="1"/>
                  </a:cubicBezTo>
                  <a:cubicBezTo>
                    <a:pt x="0" y="1"/>
                    <a:pt x="1" y="1"/>
                    <a:pt x="1"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 name="Oval 50"/>
            <p:cNvSpPr>
              <a:spLocks noChangeArrowheads="1"/>
            </p:cNvSpPr>
            <p:nvPr/>
          </p:nvSpPr>
          <p:spPr bwMode="auto">
            <a:xfrm>
              <a:off x="415926" y="38052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51"/>
            <p:cNvSpPr>
              <a:spLocks/>
            </p:cNvSpPr>
            <p:nvPr/>
          </p:nvSpPr>
          <p:spPr bwMode="auto">
            <a:xfrm>
              <a:off x="228601" y="38592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52"/>
            <p:cNvSpPr>
              <a:spLocks/>
            </p:cNvSpPr>
            <p:nvPr/>
          </p:nvSpPr>
          <p:spPr bwMode="auto">
            <a:xfrm>
              <a:off x="601663" y="3705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 name="Rectangle 53"/>
            <p:cNvSpPr>
              <a:spLocks noChangeArrowheads="1"/>
            </p:cNvSpPr>
            <p:nvPr/>
          </p:nvSpPr>
          <p:spPr bwMode="auto">
            <a:xfrm>
              <a:off x="444501" y="3792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54"/>
            <p:cNvSpPr>
              <a:spLocks/>
            </p:cNvSpPr>
            <p:nvPr/>
          </p:nvSpPr>
          <p:spPr bwMode="auto">
            <a:xfrm>
              <a:off x="350838" y="3833813"/>
              <a:ext cx="6350" cy="3175"/>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1" y="0"/>
                  </a:cubicBezTo>
                  <a:cubicBezTo>
                    <a:pt x="0" y="1"/>
                    <a:pt x="0" y="1"/>
                    <a:pt x="0" y="1"/>
                  </a:cubicBezTo>
                  <a:cubicBezTo>
                    <a:pt x="1"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 name="Rectangle 55"/>
            <p:cNvSpPr>
              <a:spLocks noChangeArrowheads="1"/>
            </p:cNvSpPr>
            <p:nvPr/>
          </p:nvSpPr>
          <p:spPr bwMode="auto">
            <a:xfrm>
              <a:off x="187326" y="3871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 name="Freeform 56"/>
            <p:cNvSpPr>
              <a:spLocks/>
            </p:cNvSpPr>
            <p:nvPr/>
          </p:nvSpPr>
          <p:spPr bwMode="auto">
            <a:xfrm>
              <a:off x="300038" y="384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57"/>
            <p:cNvSpPr>
              <a:spLocks/>
            </p:cNvSpPr>
            <p:nvPr/>
          </p:nvSpPr>
          <p:spPr bwMode="auto">
            <a:xfrm>
              <a:off x="425451" y="3798888"/>
              <a:ext cx="9525" cy="3175"/>
            </a:xfrm>
            <a:custGeom>
              <a:avLst/>
              <a:gdLst>
                <a:gd name="T0" fmla="*/ 0 w 3"/>
                <a:gd name="T1" fmla="*/ 1 h 1"/>
                <a:gd name="T2" fmla="*/ 3 w 3"/>
                <a:gd name="T3" fmla="*/ 0 h 1"/>
                <a:gd name="T4" fmla="*/ 2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3" y="0"/>
                    <a:pt x="3" y="0"/>
                    <a:pt x="3" y="0"/>
                  </a:cubicBezTo>
                  <a:cubicBezTo>
                    <a:pt x="2" y="0"/>
                    <a:pt x="2" y="0"/>
                    <a:pt x="2" y="0"/>
                  </a:cubicBezTo>
                  <a:cubicBezTo>
                    <a:pt x="2"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58"/>
            <p:cNvSpPr>
              <a:spLocks noEditPoints="1"/>
            </p:cNvSpPr>
            <p:nvPr/>
          </p:nvSpPr>
          <p:spPr bwMode="auto">
            <a:xfrm>
              <a:off x="74613" y="3567113"/>
              <a:ext cx="790575" cy="363538"/>
            </a:xfrm>
            <a:custGeom>
              <a:avLst/>
              <a:gdLst>
                <a:gd name="T0" fmla="*/ 134 w 252"/>
                <a:gd name="T1" fmla="*/ 68 h 116"/>
                <a:gd name="T2" fmla="*/ 173 w 252"/>
                <a:gd name="T3" fmla="*/ 46 h 116"/>
                <a:gd name="T4" fmla="*/ 184 w 252"/>
                <a:gd name="T5" fmla="*/ 38 h 116"/>
                <a:gd name="T6" fmla="*/ 189 w 252"/>
                <a:gd name="T7" fmla="*/ 36 h 116"/>
                <a:gd name="T8" fmla="*/ 195 w 252"/>
                <a:gd name="T9" fmla="*/ 32 h 116"/>
                <a:gd name="T10" fmla="*/ 194 w 252"/>
                <a:gd name="T11" fmla="*/ 33 h 116"/>
                <a:gd name="T12" fmla="*/ 199 w 252"/>
                <a:gd name="T13" fmla="*/ 30 h 116"/>
                <a:gd name="T14" fmla="*/ 204 w 252"/>
                <a:gd name="T15" fmla="*/ 27 h 116"/>
                <a:gd name="T16" fmla="*/ 212 w 252"/>
                <a:gd name="T17" fmla="*/ 23 h 116"/>
                <a:gd name="T18" fmla="*/ 216 w 252"/>
                <a:gd name="T19" fmla="*/ 21 h 116"/>
                <a:gd name="T20" fmla="*/ 220 w 252"/>
                <a:gd name="T21" fmla="*/ 19 h 116"/>
                <a:gd name="T22" fmla="*/ 230 w 252"/>
                <a:gd name="T23" fmla="*/ 14 h 116"/>
                <a:gd name="T24" fmla="*/ 234 w 252"/>
                <a:gd name="T25" fmla="*/ 12 h 116"/>
                <a:gd name="T26" fmla="*/ 239 w 252"/>
                <a:gd name="T27" fmla="*/ 9 h 116"/>
                <a:gd name="T28" fmla="*/ 243 w 252"/>
                <a:gd name="T29" fmla="*/ 7 h 116"/>
                <a:gd name="T30" fmla="*/ 249 w 252"/>
                <a:gd name="T31" fmla="*/ 4 h 116"/>
                <a:gd name="T32" fmla="*/ 252 w 252"/>
                <a:gd name="T33" fmla="*/ 0 h 116"/>
                <a:gd name="T34" fmla="*/ 247 w 252"/>
                <a:gd name="T35" fmla="*/ 4 h 116"/>
                <a:gd name="T36" fmla="*/ 244 w 252"/>
                <a:gd name="T37" fmla="*/ 5 h 116"/>
                <a:gd name="T38" fmla="*/ 239 w 252"/>
                <a:gd name="T39" fmla="*/ 8 h 116"/>
                <a:gd name="T40" fmla="*/ 233 w 252"/>
                <a:gd name="T41" fmla="*/ 10 h 116"/>
                <a:gd name="T42" fmla="*/ 227 w 252"/>
                <a:gd name="T43" fmla="*/ 13 h 116"/>
                <a:gd name="T44" fmla="*/ 224 w 252"/>
                <a:gd name="T45" fmla="*/ 15 h 116"/>
                <a:gd name="T46" fmla="*/ 225 w 252"/>
                <a:gd name="T47" fmla="*/ 14 h 116"/>
                <a:gd name="T48" fmla="*/ 210 w 252"/>
                <a:gd name="T49" fmla="*/ 21 h 116"/>
                <a:gd name="T50" fmla="*/ 208 w 252"/>
                <a:gd name="T51" fmla="*/ 22 h 116"/>
                <a:gd name="T52" fmla="*/ 191 w 252"/>
                <a:gd name="T53" fmla="*/ 30 h 116"/>
                <a:gd name="T54" fmla="*/ 174 w 252"/>
                <a:gd name="T55" fmla="*/ 41 h 116"/>
                <a:gd name="T56" fmla="*/ 164 w 252"/>
                <a:gd name="T57" fmla="*/ 47 h 116"/>
                <a:gd name="T58" fmla="*/ 144 w 252"/>
                <a:gd name="T59" fmla="*/ 59 h 116"/>
                <a:gd name="T60" fmla="*/ 140 w 252"/>
                <a:gd name="T61" fmla="*/ 59 h 116"/>
                <a:gd name="T62" fmla="*/ 136 w 252"/>
                <a:gd name="T63" fmla="*/ 62 h 116"/>
                <a:gd name="T64" fmla="*/ 128 w 252"/>
                <a:gd name="T65" fmla="*/ 67 h 116"/>
                <a:gd name="T66" fmla="*/ 118 w 252"/>
                <a:gd name="T67" fmla="*/ 72 h 116"/>
                <a:gd name="T68" fmla="*/ 120 w 252"/>
                <a:gd name="T69" fmla="*/ 70 h 116"/>
                <a:gd name="T70" fmla="*/ 114 w 252"/>
                <a:gd name="T71" fmla="*/ 73 h 116"/>
                <a:gd name="T72" fmla="*/ 114 w 252"/>
                <a:gd name="T73" fmla="*/ 74 h 116"/>
                <a:gd name="T74" fmla="*/ 110 w 252"/>
                <a:gd name="T75" fmla="*/ 76 h 116"/>
                <a:gd name="T76" fmla="*/ 108 w 252"/>
                <a:gd name="T77" fmla="*/ 76 h 116"/>
                <a:gd name="T78" fmla="*/ 104 w 252"/>
                <a:gd name="T79" fmla="*/ 76 h 116"/>
                <a:gd name="T80" fmla="*/ 99 w 252"/>
                <a:gd name="T81" fmla="*/ 78 h 116"/>
                <a:gd name="T82" fmla="*/ 91 w 252"/>
                <a:gd name="T83" fmla="*/ 81 h 116"/>
                <a:gd name="T84" fmla="*/ 86 w 252"/>
                <a:gd name="T85" fmla="*/ 82 h 116"/>
                <a:gd name="T86" fmla="*/ 69 w 252"/>
                <a:gd name="T87" fmla="*/ 87 h 116"/>
                <a:gd name="T88" fmla="*/ 56 w 252"/>
                <a:gd name="T89" fmla="*/ 91 h 116"/>
                <a:gd name="T90" fmla="*/ 35 w 252"/>
                <a:gd name="T91" fmla="*/ 98 h 116"/>
                <a:gd name="T92" fmla="*/ 32 w 252"/>
                <a:gd name="T93" fmla="*/ 100 h 116"/>
                <a:gd name="T94" fmla="*/ 22 w 252"/>
                <a:gd name="T95" fmla="*/ 104 h 116"/>
                <a:gd name="T96" fmla="*/ 13 w 252"/>
                <a:gd name="T97" fmla="*/ 109 h 116"/>
                <a:gd name="T98" fmla="*/ 5 w 252"/>
                <a:gd name="T99" fmla="*/ 114 h 116"/>
                <a:gd name="T100" fmla="*/ 4 w 252"/>
                <a:gd name="T101" fmla="*/ 115 h 116"/>
                <a:gd name="T102" fmla="*/ 23 w 252"/>
                <a:gd name="T103" fmla="*/ 106 h 116"/>
                <a:gd name="T104" fmla="*/ 32 w 252"/>
                <a:gd name="T105" fmla="*/ 103 h 116"/>
                <a:gd name="T106" fmla="*/ 58 w 252"/>
                <a:gd name="T107" fmla="*/ 94 h 116"/>
                <a:gd name="T108" fmla="*/ 59 w 252"/>
                <a:gd name="T109" fmla="*/ 93 h 116"/>
                <a:gd name="T110" fmla="*/ 64 w 252"/>
                <a:gd name="T111" fmla="*/ 93 h 116"/>
                <a:gd name="T112" fmla="*/ 74 w 252"/>
                <a:gd name="T113" fmla="*/ 90 h 116"/>
                <a:gd name="T114" fmla="*/ 82 w 252"/>
                <a:gd name="T115" fmla="*/ 87 h 116"/>
                <a:gd name="T116" fmla="*/ 89 w 252"/>
                <a:gd name="T117" fmla="*/ 85 h 116"/>
                <a:gd name="T118" fmla="*/ 221 w 252"/>
                <a:gd name="T119" fmla="*/ 19 h 116"/>
                <a:gd name="T120" fmla="*/ 211 w 252"/>
                <a:gd name="T121" fmla="*/ 23 h 116"/>
                <a:gd name="T122" fmla="*/ 215 w 252"/>
                <a:gd name="T123" fmla="*/ 19 h 116"/>
                <a:gd name="T124" fmla="*/ 143 w 252"/>
                <a:gd name="T125"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116">
                  <a:moveTo>
                    <a:pt x="99" y="82"/>
                  </a:moveTo>
                  <a:cubicBezTo>
                    <a:pt x="99" y="83"/>
                    <a:pt x="99" y="83"/>
                    <a:pt x="99" y="83"/>
                  </a:cubicBezTo>
                  <a:cubicBezTo>
                    <a:pt x="102" y="81"/>
                    <a:pt x="104" y="81"/>
                    <a:pt x="106" y="80"/>
                  </a:cubicBezTo>
                  <a:cubicBezTo>
                    <a:pt x="109" y="80"/>
                    <a:pt x="107" y="79"/>
                    <a:pt x="110" y="78"/>
                  </a:cubicBezTo>
                  <a:cubicBezTo>
                    <a:pt x="110" y="78"/>
                    <a:pt x="110" y="78"/>
                    <a:pt x="110" y="78"/>
                  </a:cubicBezTo>
                  <a:cubicBezTo>
                    <a:pt x="118" y="76"/>
                    <a:pt x="127" y="72"/>
                    <a:pt x="134" y="68"/>
                  </a:cubicBezTo>
                  <a:cubicBezTo>
                    <a:pt x="134" y="68"/>
                    <a:pt x="134" y="68"/>
                    <a:pt x="134" y="68"/>
                  </a:cubicBezTo>
                  <a:cubicBezTo>
                    <a:pt x="145" y="63"/>
                    <a:pt x="156" y="56"/>
                    <a:pt x="167" y="50"/>
                  </a:cubicBezTo>
                  <a:cubicBezTo>
                    <a:pt x="168" y="49"/>
                    <a:pt x="167" y="49"/>
                    <a:pt x="168" y="48"/>
                  </a:cubicBezTo>
                  <a:cubicBezTo>
                    <a:pt x="168" y="48"/>
                    <a:pt x="169" y="48"/>
                    <a:pt x="169" y="48"/>
                  </a:cubicBezTo>
                  <a:cubicBezTo>
                    <a:pt x="169" y="48"/>
                    <a:pt x="169" y="48"/>
                    <a:pt x="169" y="48"/>
                  </a:cubicBezTo>
                  <a:cubicBezTo>
                    <a:pt x="170" y="48"/>
                    <a:pt x="172" y="47"/>
                    <a:pt x="173" y="46"/>
                  </a:cubicBezTo>
                  <a:cubicBezTo>
                    <a:pt x="172" y="46"/>
                    <a:pt x="172" y="46"/>
                    <a:pt x="172" y="46"/>
                  </a:cubicBezTo>
                  <a:cubicBezTo>
                    <a:pt x="172" y="46"/>
                    <a:pt x="173" y="46"/>
                    <a:pt x="173" y="46"/>
                  </a:cubicBezTo>
                  <a:cubicBezTo>
                    <a:pt x="173" y="46"/>
                    <a:pt x="174" y="46"/>
                    <a:pt x="174" y="46"/>
                  </a:cubicBezTo>
                  <a:cubicBezTo>
                    <a:pt x="176" y="44"/>
                    <a:pt x="176" y="45"/>
                    <a:pt x="177" y="44"/>
                  </a:cubicBezTo>
                  <a:cubicBezTo>
                    <a:pt x="178" y="43"/>
                    <a:pt x="180" y="41"/>
                    <a:pt x="181" y="40"/>
                  </a:cubicBezTo>
                  <a:cubicBezTo>
                    <a:pt x="182" y="39"/>
                    <a:pt x="182" y="39"/>
                    <a:pt x="182" y="39"/>
                  </a:cubicBezTo>
                  <a:cubicBezTo>
                    <a:pt x="181" y="40"/>
                    <a:pt x="182" y="40"/>
                    <a:pt x="181" y="41"/>
                  </a:cubicBezTo>
                  <a:cubicBezTo>
                    <a:pt x="182" y="40"/>
                    <a:pt x="183" y="39"/>
                    <a:pt x="184" y="39"/>
                  </a:cubicBezTo>
                  <a:cubicBezTo>
                    <a:pt x="184" y="39"/>
                    <a:pt x="184" y="38"/>
                    <a:pt x="184" y="38"/>
                  </a:cubicBezTo>
                  <a:cubicBezTo>
                    <a:pt x="185" y="38"/>
                    <a:pt x="185" y="38"/>
                    <a:pt x="186" y="38"/>
                  </a:cubicBezTo>
                  <a:cubicBezTo>
                    <a:pt x="185" y="38"/>
                    <a:pt x="185" y="38"/>
                    <a:pt x="185" y="38"/>
                  </a:cubicBezTo>
                  <a:cubicBezTo>
                    <a:pt x="186" y="38"/>
                    <a:pt x="186" y="38"/>
                    <a:pt x="187" y="37"/>
                  </a:cubicBezTo>
                  <a:cubicBezTo>
                    <a:pt x="187" y="37"/>
                    <a:pt x="188" y="37"/>
                    <a:pt x="188" y="37"/>
                  </a:cubicBezTo>
                  <a:cubicBezTo>
                    <a:pt x="189" y="36"/>
                    <a:pt x="189" y="36"/>
                    <a:pt x="190" y="35"/>
                  </a:cubicBezTo>
                  <a:cubicBezTo>
                    <a:pt x="189" y="36"/>
                    <a:pt x="191" y="35"/>
                    <a:pt x="190" y="35"/>
                  </a:cubicBezTo>
                  <a:cubicBezTo>
                    <a:pt x="189" y="36"/>
                    <a:pt x="189" y="36"/>
                    <a:pt x="189" y="36"/>
                  </a:cubicBezTo>
                  <a:cubicBezTo>
                    <a:pt x="191" y="35"/>
                    <a:pt x="189" y="36"/>
                    <a:pt x="189" y="36"/>
                  </a:cubicBezTo>
                  <a:cubicBezTo>
                    <a:pt x="188" y="37"/>
                    <a:pt x="190" y="35"/>
                    <a:pt x="188" y="36"/>
                  </a:cubicBezTo>
                  <a:cubicBezTo>
                    <a:pt x="190" y="35"/>
                    <a:pt x="190" y="35"/>
                    <a:pt x="192" y="33"/>
                  </a:cubicBezTo>
                  <a:cubicBezTo>
                    <a:pt x="191" y="34"/>
                    <a:pt x="192" y="33"/>
                    <a:pt x="191" y="33"/>
                  </a:cubicBezTo>
                  <a:cubicBezTo>
                    <a:pt x="193" y="32"/>
                    <a:pt x="192" y="33"/>
                    <a:pt x="192" y="33"/>
                  </a:cubicBezTo>
                  <a:cubicBezTo>
                    <a:pt x="193" y="33"/>
                    <a:pt x="194" y="33"/>
                    <a:pt x="194" y="32"/>
                  </a:cubicBezTo>
                  <a:cubicBezTo>
                    <a:pt x="195" y="31"/>
                    <a:pt x="194" y="32"/>
                    <a:pt x="195" y="32"/>
                  </a:cubicBezTo>
                  <a:cubicBezTo>
                    <a:pt x="194" y="33"/>
                    <a:pt x="191" y="34"/>
                    <a:pt x="192" y="34"/>
                  </a:cubicBezTo>
                  <a:cubicBezTo>
                    <a:pt x="191" y="35"/>
                    <a:pt x="191" y="35"/>
                    <a:pt x="190" y="36"/>
                  </a:cubicBezTo>
                  <a:cubicBezTo>
                    <a:pt x="191" y="36"/>
                    <a:pt x="192" y="35"/>
                    <a:pt x="193" y="34"/>
                  </a:cubicBezTo>
                  <a:cubicBezTo>
                    <a:pt x="193" y="34"/>
                    <a:pt x="193" y="34"/>
                    <a:pt x="193" y="34"/>
                  </a:cubicBezTo>
                  <a:cubicBezTo>
                    <a:pt x="193" y="34"/>
                    <a:pt x="193" y="33"/>
                    <a:pt x="194" y="33"/>
                  </a:cubicBezTo>
                  <a:cubicBezTo>
                    <a:pt x="194" y="33"/>
                    <a:pt x="194" y="33"/>
                    <a:pt x="195" y="33"/>
                  </a:cubicBezTo>
                  <a:cubicBezTo>
                    <a:pt x="195" y="33"/>
                    <a:pt x="194" y="33"/>
                    <a:pt x="194" y="33"/>
                  </a:cubicBezTo>
                  <a:cubicBezTo>
                    <a:pt x="196" y="32"/>
                    <a:pt x="196" y="32"/>
                    <a:pt x="197" y="31"/>
                  </a:cubicBezTo>
                  <a:cubicBezTo>
                    <a:pt x="196" y="31"/>
                    <a:pt x="195" y="31"/>
                    <a:pt x="194" y="32"/>
                  </a:cubicBezTo>
                  <a:cubicBezTo>
                    <a:pt x="194" y="31"/>
                    <a:pt x="195" y="31"/>
                    <a:pt x="196" y="31"/>
                  </a:cubicBezTo>
                  <a:cubicBezTo>
                    <a:pt x="195" y="31"/>
                    <a:pt x="195" y="31"/>
                    <a:pt x="196" y="31"/>
                  </a:cubicBezTo>
                  <a:cubicBezTo>
                    <a:pt x="196" y="31"/>
                    <a:pt x="196" y="31"/>
                    <a:pt x="196" y="31"/>
                  </a:cubicBezTo>
                  <a:cubicBezTo>
                    <a:pt x="198" y="30"/>
                    <a:pt x="196" y="31"/>
                    <a:pt x="197" y="31"/>
                  </a:cubicBezTo>
                  <a:cubicBezTo>
                    <a:pt x="198" y="30"/>
                    <a:pt x="198" y="30"/>
                    <a:pt x="199" y="30"/>
                  </a:cubicBezTo>
                  <a:cubicBezTo>
                    <a:pt x="199" y="30"/>
                    <a:pt x="199" y="30"/>
                    <a:pt x="199" y="30"/>
                  </a:cubicBezTo>
                  <a:cubicBezTo>
                    <a:pt x="199" y="30"/>
                    <a:pt x="199" y="30"/>
                    <a:pt x="199" y="30"/>
                  </a:cubicBezTo>
                  <a:cubicBezTo>
                    <a:pt x="199" y="30"/>
                    <a:pt x="199" y="30"/>
                    <a:pt x="199" y="30"/>
                  </a:cubicBezTo>
                  <a:cubicBezTo>
                    <a:pt x="200" y="29"/>
                    <a:pt x="201" y="29"/>
                    <a:pt x="201" y="28"/>
                  </a:cubicBezTo>
                  <a:cubicBezTo>
                    <a:pt x="201" y="28"/>
                    <a:pt x="201" y="28"/>
                    <a:pt x="202" y="28"/>
                  </a:cubicBezTo>
                  <a:cubicBezTo>
                    <a:pt x="202" y="28"/>
                    <a:pt x="203" y="27"/>
                    <a:pt x="204" y="27"/>
                  </a:cubicBezTo>
                  <a:cubicBezTo>
                    <a:pt x="204" y="27"/>
                    <a:pt x="204" y="27"/>
                    <a:pt x="204" y="27"/>
                  </a:cubicBezTo>
                  <a:cubicBezTo>
                    <a:pt x="205" y="26"/>
                    <a:pt x="205" y="26"/>
                    <a:pt x="205" y="26"/>
                  </a:cubicBezTo>
                  <a:cubicBezTo>
                    <a:pt x="207" y="26"/>
                    <a:pt x="207" y="26"/>
                    <a:pt x="207" y="26"/>
                  </a:cubicBezTo>
                  <a:cubicBezTo>
                    <a:pt x="207" y="26"/>
                    <a:pt x="207" y="26"/>
                    <a:pt x="207" y="26"/>
                  </a:cubicBezTo>
                  <a:cubicBezTo>
                    <a:pt x="208" y="25"/>
                    <a:pt x="208" y="25"/>
                    <a:pt x="209" y="25"/>
                  </a:cubicBezTo>
                  <a:cubicBezTo>
                    <a:pt x="210" y="24"/>
                    <a:pt x="211" y="23"/>
                    <a:pt x="212" y="23"/>
                  </a:cubicBezTo>
                  <a:cubicBezTo>
                    <a:pt x="212" y="23"/>
                    <a:pt x="212" y="23"/>
                    <a:pt x="212" y="23"/>
                  </a:cubicBezTo>
                  <a:cubicBezTo>
                    <a:pt x="212" y="23"/>
                    <a:pt x="212" y="23"/>
                    <a:pt x="212" y="23"/>
                  </a:cubicBezTo>
                  <a:cubicBezTo>
                    <a:pt x="213" y="22"/>
                    <a:pt x="213" y="22"/>
                    <a:pt x="213" y="22"/>
                  </a:cubicBezTo>
                  <a:cubicBezTo>
                    <a:pt x="213" y="22"/>
                    <a:pt x="213" y="22"/>
                    <a:pt x="214" y="22"/>
                  </a:cubicBezTo>
                  <a:cubicBezTo>
                    <a:pt x="214" y="22"/>
                    <a:pt x="214" y="22"/>
                    <a:pt x="214" y="22"/>
                  </a:cubicBezTo>
                  <a:cubicBezTo>
                    <a:pt x="214" y="22"/>
                    <a:pt x="214" y="22"/>
                    <a:pt x="214" y="22"/>
                  </a:cubicBezTo>
                  <a:cubicBezTo>
                    <a:pt x="214" y="22"/>
                    <a:pt x="214" y="22"/>
                    <a:pt x="214" y="22"/>
                  </a:cubicBezTo>
                  <a:cubicBezTo>
                    <a:pt x="215" y="22"/>
                    <a:pt x="215" y="21"/>
                    <a:pt x="216" y="21"/>
                  </a:cubicBezTo>
                  <a:cubicBezTo>
                    <a:pt x="216" y="21"/>
                    <a:pt x="216" y="21"/>
                    <a:pt x="216" y="21"/>
                  </a:cubicBezTo>
                  <a:cubicBezTo>
                    <a:pt x="216" y="21"/>
                    <a:pt x="217" y="21"/>
                    <a:pt x="217" y="20"/>
                  </a:cubicBezTo>
                  <a:cubicBezTo>
                    <a:pt x="217" y="20"/>
                    <a:pt x="218" y="20"/>
                    <a:pt x="218" y="20"/>
                  </a:cubicBezTo>
                  <a:cubicBezTo>
                    <a:pt x="218" y="20"/>
                    <a:pt x="218" y="20"/>
                    <a:pt x="218" y="20"/>
                  </a:cubicBezTo>
                  <a:cubicBezTo>
                    <a:pt x="218" y="20"/>
                    <a:pt x="218" y="20"/>
                    <a:pt x="218" y="20"/>
                  </a:cubicBezTo>
                  <a:cubicBezTo>
                    <a:pt x="218" y="20"/>
                    <a:pt x="218" y="20"/>
                    <a:pt x="218" y="20"/>
                  </a:cubicBezTo>
                  <a:cubicBezTo>
                    <a:pt x="220" y="19"/>
                    <a:pt x="220" y="19"/>
                    <a:pt x="220" y="19"/>
                  </a:cubicBezTo>
                  <a:cubicBezTo>
                    <a:pt x="220" y="19"/>
                    <a:pt x="220" y="19"/>
                    <a:pt x="220" y="19"/>
                  </a:cubicBezTo>
                  <a:cubicBezTo>
                    <a:pt x="221" y="19"/>
                    <a:pt x="221" y="19"/>
                    <a:pt x="221" y="19"/>
                  </a:cubicBezTo>
                  <a:cubicBezTo>
                    <a:pt x="221" y="18"/>
                    <a:pt x="221" y="19"/>
                    <a:pt x="221" y="19"/>
                  </a:cubicBezTo>
                  <a:cubicBezTo>
                    <a:pt x="223" y="18"/>
                    <a:pt x="224" y="17"/>
                    <a:pt x="226" y="17"/>
                  </a:cubicBezTo>
                  <a:cubicBezTo>
                    <a:pt x="226" y="16"/>
                    <a:pt x="225" y="17"/>
                    <a:pt x="225" y="16"/>
                  </a:cubicBezTo>
                  <a:cubicBezTo>
                    <a:pt x="225" y="16"/>
                    <a:pt x="226" y="16"/>
                    <a:pt x="227" y="15"/>
                  </a:cubicBezTo>
                  <a:cubicBezTo>
                    <a:pt x="228" y="15"/>
                    <a:pt x="230" y="14"/>
                    <a:pt x="230" y="15"/>
                  </a:cubicBezTo>
                  <a:cubicBezTo>
                    <a:pt x="231" y="14"/>
                    <a:pt x="229" y="15"/>
                    <a:pt x="230" y="14"/>
                  </a:cubicBezTo>
                  <a:cubicBezTo>
                    <a:pt x="230" y="14"/>
                    <a:pt x="230" y="14"/>
                    <a:pt x="230" y="14"/>
                  </a:cubicBezTo>
                  <a:cubicBezTo>
                    <a:pt x="230" y="14"/>
                    <a:pt x="229" y="14"/>
                    <a:pt x="229" y="14"/>
                  </a:cubicBezTo>
                  <a:cubicBezTo>
                    <a:pt x="229" y="14"/>
                    <a:pt x="230" y="14"/>
                    <a:pt x="230" y="13"/>
                  </a:cubicBezTo>
                  <a:cubicBezTo>
                    <a:pt x="230" y="14"/>
                    <a:pt x="230" y="14"/>
                    <a:pt x="230" y="14"/>
                  </a:cubicBezTo>
                  <a:cubicBezTo>
                    <a:pt x="232" y="13"/>
                    <a:pt x="231" y="13"/>
                    <a:pt x="232" y="12"/>
                  </a:cubicBezTo>
                  <a:cubicBezTo>
                    <a:pt x="233" y="12"/>
                    <a:pt x="232" y="12"/>
                    <a:pt x="233" y="12"/>
                  </a:cubicBezTo>
                  <a:cubicBezTo>
                    <a:pt x="234" y="12"/>
                    <a:pt x="234" y="12"/>
                    <a:pt x="234" y="12"/>
                  </a:cubicBezTo>
                  <a:cubicBezTo>
                    <a:pt x="234" y="12"/>
                    <a:pt x="234" y="12"/>
                    <a:pt x="234" y="12"/>
                  </a:cubicBezTo>
                  <a:cubicBezTo>
                    <a:pt x="235" y="11"/>
                    <a:pt x="235" y="11"/>
                    <a:pt x="236" y="11"/>
                  </a:cubicBezTo>
                  <a:cubicBezTo>
                    <a:pt x="235" y="11"/>
                    <a:pt x="237" y="10"/>
                    <a:pt x="237" y="11"/>
                  </a:cubicBezTo>
                  <a:cubicBezTo>
                    <a:pt x="237" y="11"/>
                    <a:pt x="237" y="10"/>
                    <a:pt x="238" y="10"/>
                  </a:cubicBezTo>
                  <a:cubicBezTo>
                    <a:pt x="238" y="10"/>
                    <a:pt x="237" y="11"/>
                    <a:pt x="237" y="11"/>
                  </a:cubicBezTo>
                  <a:cubicBezTo>
                    <a:pt x="236" y="10"/>
                    <a:pt x="238" y="10"/>
                    <a:pt x="238" y="9"/>
                  </a:cubicBezTo>
                  <a:cubicBezTo>
                    <a:pt x="239" y="9"/>
                    <a:pt x="238" y="10"/>
                    <a:pt x="239" y="9"/>
                  </a:cubicBezTo>
                  <a:cubicBezTo>
                    <a:pt x="239" y="9"/>
                    <a:pt x="240" y="9"/>
                    <a:pt x="240" y="9"/>
                  </a:cubicBezTo>
                  <a:cubicBezTo>
                    <a:pt x="240" y="9"/>
                    <a:pt x="241" y="8"/>
                    <a:pt x="241" y="8"/>
                  </a:cubicBezTo>
                  <a:cubicBezTo>
                    <a:pt x="241" y="8"/>
                    <a:pt x="240" y="9"/>
                    <a:pt x="240" y="8"/>
                  </a:cubicBezTo>
                  <a:cubicBezTo>
                    <a:pt x="241" y="8"/>
                    <a:pt x="241" y="8"/>
                    <a:pt x="242" y="7"/>
                  </a:cubicBezTo>
                  <a:cubicBezTo>
                    <a:pt x="241" y="7"/>
                    <a:pt x="241" y="7"/>
                    <a:pt x="241" y="7"/>
                  </a:cubicBezTo>
                  <a:cubicBezTo>
                    <a:pt x="242" y="7"/>
                    <a:pt x="243" y="7"/>
                    <a:pt x="244" y="6"/>
                  </a:cubicBezTo>
                  <a:cubicBezTo>
                    <a:pt x="243" y="7"/>
                    <a:pt x="243" y="7"/>
                    <a:pt x="243" y="7"/>
                  </a:cubicBezTo>
                  <a:cubicBezTo>
                    <a:pt x="245" y="5"/>
                    <a:pt x="245" y="5"/>
                    <a:pt x="245" y="5"/>
                  </a:cubicBezTo>
                  <a:cubicBezTo>
                    <a:pt x="246" y="5"/>
                    <a:pt x="246" y="5"/>
                    <a:pt x="246" y="5"/>
                  </a:cubicBezTo>
                  <a:cubicBezTo>
                    <a:pt x="246" y="5"/>
                    <a:pt x="247" y="5"/>
                    <a:pt x="246" y="4"/>
                  </a:cubicBezTo>
                  <a:cubicBezTo>
                    <a:pt x="248" y="4"/>
                    <a:pt x="246" y="5"/>
                    <a:pt x="246" y="5"/>
                  </a:cubicBezTo>
                  <a:cubicBezTo>
                    <a:pt x="247" y="5"/>
                    <a:pt x="247" y="4"/>
                    <a:pt x="248" y="4"/>
                  </a:cubicBezTo>
                  <a:cubicBezTo>
                    <a:pt x="248" y="4"/>
                    <a:pt x="248" y="4"/>
                    <a:pt x="248" y="4"/>
                  </a:cubicBezTo>
                  <a:cubicBezTo>
                    <a:pt x="248" y="4"/>
                    <a:pt x="249" y="4"/>
                    <a:pt x="249" y="4"/>
                  </a:cubicBezTo>
                  <a:cubicBezTo>
                    <a:pt x="249" y="4"/>
                    <a:pt x="249" y="4"/>
                    <a:pt x="249" y="4"/>
                  </a:cubicBezTo>
                  <a:cubicBezTo>
                    <a:pt x="249" y="3"/>
                    <a:pt x="250" y="2"/>
                    <a:pt x="250" y="2"/>
                  </a:cubicBezTo>
                  <a:cubicBezTo>
                    <a:pt x="249" y="2"/>
                    <a:pt x="249" y="2"/>
                    <a:pt x="249" y="2"/>
                  </a:cubicBezTo>
                  <a:cubicBezTo>
                    <a:pt x="250" y="2"/>
                    <a:pt x="251" y="1"/>
                    <a:pt x="251" y="1"/>
                  </a:cubicBezTo>
                  <a:cubicBezTo>
                    <a:pt x="252" y="0"/>
                    <a:pt x="251" y="1"/>
                    <a:pt x="251" y="1"/>
                  </a:cubicBezTo>
                  <a:cubicBezTo>
                    <a:pt x="252" y="1"/>
                    <a:pt x="251" y="1"/>
                    <a:pt x="252" y="0"/>
                  </a:cubicBezTo>
                  <a:cubicBezTo>
                    <a:pt x="252" y="0"/>
                    <a:pt x="252" y="0"/>
                    <a:pt x="252" y="0"/>
                  </a:cubicBezTo>
                  <a:cubicBezTo>
                    <a:pt x="252" y="0"/>
                    <a:pt x="250" y="1"/>
                    <a:pt x="251" y="1"/>
                  </a:cubicBezTo>
                  <a:cubicBezTo>
                    <a:pt x="251" y="1"/>
                    <a:pt x="251" y="1"/>
                    <a:pt x="251" y="1"/>
                  </a:cubicBezTo>
                  <a:cubicBezTo>
                    <a:pt x="251" y="1"/>
                    <a:pt x="251" y="1"/>
                    <a:pt x="250" y="1"/>
                  </a:cubicBezTo>
                  <a:cubicBezTo>
                    <a:pt x="250" y="2"/>
                    <a:pt x="250" y="1"/>
                    <a:pt x="250" y="1"/>
                  </a:cubicBezTo>
                  <a:cubicBezTo>
                    <a:pt x="248" y="2"/>
                    <a:pt x="250" y="2"/>
                    <a:pt x="249" y="3"/>
                  </a:cubicBezTo>
                  <a:cubicBezTo>
                    <a:pt x="248" y="3"/>
                    <a:pt x="248" y="3"/>
                    <a:pt x="248" y="3"/>
                  </a:cubicBezTo>
                  <a:cubicBezTo>
                    <a:pt x="248" y="3"/>
                    <a:pt x="247" y="4"/>
                    <a:pt x="247" y="4"/>
                  </a:cubicBezTo>
                  <a:cubicBezTo>
                    <a:pt x="246" y="4"/>
                    <a:pt x="246" y="5"/>
                    <a:pt x="245" y="5"/>
                  </a:cubicBezTo>
                  <a:cubicBezTo>
                    <a:pt x="245" y="5"/>
                    <a:pt x="247" y="4"/>
                    <a:pt x="248" y="3"/>
                  </a:cubicBezTo>
                  <a:cubicBezTo>
                    <a:pt x="247" y="3"/>
                    <a:pt x="248" y="3"/>
                    <a:pt x="248" y="2"/>
                  </a:cubicBezTo>
                  <a:cubicBezTo>
                    <a:pt x="246" y="4"/>
                    <a:pt x="246" y="4"/>
                    <a:pt x="246" y="4"/>
                  </a:cubicBezTo>
                  <a:cubicBezTo>
                    <a:pt x="246" y="4"/>
                    <a:pt x="245" y="4"/>
                    <a:pt x="245" y="4"/>
                  </a:cubicBezTo>
                  <a:cubicBezTo>
                    <a:pt x="245" y="4"/>
                    <a:pt x="245" y="4"/>
                    <a:pt x="245" y="4"/>
                  </a:cubicBezTo>
                  <a:cubicBezTo>
                    <a:pt x="244" y="5"/>
                    <a:pt x="245" y="5"/>
                    <a:pt x="244" y="5"/>
                  </a:cubicBezTo>
                  <a:cubicBezTo>
                    <a:pt x="244" y="5"/>
                    <a:pt x="244" y="5"/>
                    <a:pt x="244" y="5"/>
                  </a:cubicBezTo>
                  <a:cubicBezTo>
                    <a:pt x="243" y="5"/>
                    <a:pt x="243" y="5"/>
                    <a:pt x="243" y="6"/>
                  </a:cubicBezTo>
                  <a:cubicBezTo>
                    <a:pt x="242" y="6"/>
                    <a:pt x="243" y="5"/>
                    <a:pt x="243" y="6"/>
                  </a:cubicBezTo>
                  <a:cubicBezTo>
                    <a:pt x="242" y="6"/>
                    <a:pt x="241" y="6"/>
                    <a:pt x="241" y="7"/>
                  </a:cubicBezTo>
                  <a:cubicBezTo>
                    <a:pt x="241" y="7"/>
                    <a:pt x="238" y="9"/>
                    <a:pt x="240" y="8"/>
                  </a:cubicBezTo>
                  <a:cubicBezTo>
                    <a:pt x="239" y="9"/>
                    <a:pt x="239" y="9"/>
                    <a:pt x="239" y="9"/>
                  </a:cubicBezTo>
                  <a:cubicBezTo>
                    <a:pt x="238" y="9"/>
                    <a:pt x="239" y="8"/>
                    <a:pt x="239" y="8"/>
                  </a:cubicBezTo>
                  <a:cubicBezTo>
                    <a:pt x="240" y="7"/>
                    <a:pt x="240" y="7"/>
                    <a:pt x="240" y="7"/>
                  </a:cubicBezTo>
                  <a:cubicBezTo>
                    <a:pt x="240" y="7"/>
                    <a:pt x="238" y="9"/>
                    <a:pt x="236" y="9"/>
                  </a:cubicBezTo>
                  <a:cubicBezTo>
                    <a:pt x="236" y="9"/>
                    <a:pt x="236" y="9"/>
                    <a:pt x="234" y="10"/>
                  </a:cubicBezTo>
                  <a:cubicBezTo>
                    <a:pt x="235" y="10"/>
                    <a:pt x="235" y="10"/>
                    <a:pt x="235" y="10"/>
                  </a:cubicBezTo>
                  <a:cubicBezTo>
                    <a:pt x="234" y="10"/>
                    <a:pt x="234" y="10"/>
                    <a:pt x="234" y="10"/>
                  </a:cubicBezTo>
                  <a:cubicBezTo>
                    <a:pt x="233" y="10"/>
                    <a:pt x="233" y="11"/>
                    <a:pt x="233" y="11"/>
                  </a:cubicBezTo>
                  <a:cubicBezTo>
                    <a:pt x="233" y="11"/>
                    <a:pt x="233" y="11"/>
                    <a:pt x="233" y="10"/>
                  </a:cubicBezTo>
                  <a:cubicBezTo>
                    <a:pt x="232" y="10"/>
                    <a:pt x="232" y="11"/>
                    <a:pt x="232" y="11"/>
                  </a:cubicBezTo>
                  <a:cubicBezTo>
                    <a:pt x="232" y="11"/>
                    <a:pt x="232" y="11"/>
                    <a:pt x="231" y="11"/>
                  </a:cubicBezTo>
                  <a:cubicBezTo>
                    <a:pt x="231" y="11"/>
                    <a:pt x="231" y="11"/>
                    <a:pt x="231" y="11"/>
                  </a:cubicBezTo>
                  <a:cubicBezTo>
                    <a:pt x="231" y="11"/>
                    <a:pt x="231" y="11"/>
                    <a:pt x="231" y="12"/>
                  </a:cubicBezTo>
                  <a:cubicBezTo>
                    <a:pt x="231" y="12"/>
                    <a:pt x="231" y="12"/>
                    <a:pt x="230" y="12"/>
                  </a:cubicBezTo>
                  <a:cubicBezTo>
                    <a:pt x="231" y="12"/>
                    <a:pt x="231" y="12"/>
                    <a:pt x="232" y="12"/>
                  </a:cubicBezTo>
                  <a:cubicBezTo>
                    <a:pt x="230" y="12"/>
                    <a:pt x="229" y="13"/>
                    <a:pt x="227" y="13"/>
                  </a:cubicBezTo>
                  <a:cubicBezTo>
                    <a:pt x="227" y="13"/>
                    <a:pt x="228" y="13"/>
                    <a:pt x="228" y="13"/>
                  </a:cubicBezTo>
                  <a:cubicBezTo>
                    <a:pt x="227" y="13"/>
                    <a:pt x="226" y="14"/>
                    <a:pt x="226" y="14"/>
                  </a:cubicBezTo>
                  <a:cubicBezTo>
                    <a:pt x="226" y="14"/>
                    <a:pt x="226" y="14"/>
                    <a:pt x="226" y="14"/>
                  </a:cubicBezTo>
                  <a:cubicBezTo>
                    <a:pt x="226" y="14"/>
                    <a:pt x="226" y="14"/>
                    <a:pt x="225" y="14"/>
                  </a:cubicBezTo>
                  <a:cubicBezTo>
                    <a:pt x="225" y="14"/>
                    <a:pt x="225" y="14"/>
                    <a:pt x="225" y="14"/>
                  </a:cubicBezTo>
                  <a:cubicBezTo>
                    <a:pt x="225" y="15"/>
                    <a:pt x="223" y="15"/>
                    <a:pt x="223" y="15"/>
                  </a:cubicBezTo>
                  <a:cubicBezTo>
                    <a:pt x="223" y="15"/>
                    <a:pt x="224" y="15"/>
                    <a:pt x="224" y="15"/>
                  </a:cubicBezTo>
                  <a:cubicBezTo>
                    <a:pt x="224" y="15"/>
                    <a:pt x="223" y="16"/>
                    <a:pt x="223" y="16"/>
                  </a:cubicBezTo>
                  <a:cubicBezTo>
                    <a:pt x="224" y="15"/>
                    <a:pt x="222" y="16"/>
                    <a:pt x="223" y="15"/>
                  </a:cubicBezTo>
                  <a:cubicBezTo>
                    <a:pt x="222" y="15"/>
                    <a:pt x="223" y="16"/>
                    <a:pt x="221" y="16"/>
                  </a:cubicBezTo>
                  <a:cubicBezTo>
                    <a:pt x="221" y="16"/>
                    <a:pt x="221" y="16"/>
                    <a:pt x="221" y="16"/>
                  </a:cubicBezTo>
                  <a:cubicBezTo>
                    <a:pt x="221" y="16"/>
                    <a:pt x="222" y="16"/>
                    <a:pt x="222" y="16"/>
                  </a:cubicBezTo>
                  <a:cubicBezTo>
                    <a:pt x="221" y="16"/>
                    <a:pt x="221" y="16"/>
                    <a:pt x="221" y="16"/>
                  </a:cubicBezTo>
                  <a:cubicBezTo>
                    <a:pt x="221" y="16"/>
                    <a:pt x="223" y="15"/>
                    <a:pt x="225" y="14"/>
                  </a:cubicBezTo>
                  <a:cubicBezTo>
                    <a:pt x="222" y="15"/>
                    <a:pt x="222" y="15"/>
                    <a:pt x="222" y="15"/>
                  </a:cubicBezTo>
                  <a:cubicBezTo>
                    <a:pt x="219" y="17"/>
                    <a:pt x="215" y="18"/>
                    <a:pt x="213" y="20"/>
                  </a:cubicBezTo>
                  <a:cubicBezTo>
                    <a:pt x="213" y="20"/>
                    <a:pt x="213" y="20"/>
                    <a:pt x="213" y="20"/>
                  </a:cubicBezTo>
                  <a:cubicBezTo>
                    <a:pt x="213" y="20"/>
                    <a:pt x="213" y="20"/>
                    <a:pt x="213" y="20"/>
                  </a:cubicBezTo>
                  <a:cubicBezTo>
                    <a:pt x="213" y="20"/>
                    <a:pt x="213" y="20"/>
                    <a:pt x="213" y="20"/>
                  </a:cubicBezTo>
                  <a:cubicBezTo>
                    <a:pt x="212" y="20"/>
                    <a:pt x="212" y="20"/>
                    <a:pt x="212" y="20"/>
                  </a:cubicBezTo>
                  <a:cubicBezTo>
                    <a:pt x="212" y="21"/>
                    <a:pt x="211" y="21"/>
                    <a:pt x="210" y="21"/>
                  </a:cubicBezTo>
                  <a:cubicBezTo>
                    <a:pt x="210" y="21"/>
                    <a:pt x="210" y="21"/>
                    <a:pt x="210" y="21"/>
                  </a:cubicBezTo>
                  <a:cubicBezTo>
                    <a:pt x="210" y="22"/>
                    <a:pt x="210" y="22"/>
                    <a:pt x="209" y="22"/>
                  </a:cubicBezTo>
                  <a:cubicBezTo>
                    <a:pt x="209" y="22"/>
                    <a:pt x="210" y="22"/>
                    <a:pt x="209" y="22"/>
                  </a:cubicBezTo>
                  <a:cubicBezTo>
                    <a:pt x="209" y="22"/>
                    <a:pt x="209" y="22"/>
                    <a:pt x="209" y="22"/>
                  </a:cubicBezTo>
                  <a:cubicBezTo>
                    <a:pt x="208" y="22"/>
                    <a:pt x="208" y="23"/>
                    <a:pt x="207" y="22"/>
                  </a:cubicBezTo>
                  <a:cubicBezTo>
                    <a:pt x="208" y="22"/>
                    <a:pt x="208" y="22"/>
                    <a:pt x="208" y="22"/>
                  </a:cubicBezTo>
                  <a:cubicBezTo>
                    <a:pt x="208" y="22"/>
                    <a:pt x="207" y="23"/>
                    <a:pt x="208" y="22"/>
                  </a:cubicBezTo>
                  <a:cubicBezTo>
                    <a:pt x="207" y="23"/>
                    <a:pt x="207" y="23"/>
                    <a:pt x="207" y="23"/>
                  </a:cubicBezTo>
                  <a:cubicBezTo>
                    <a:pt x="206" y="23"/>
                    <a:pt x="207" y="22"/>
                    <a:pt x="207" y="22"/>
                  </a:cubicBezTo>
                  <a:cubicBezTo>
                    <a:pt x="205" y="23"/>
                    <a:pt x="205" y="24"/>
                    <a:pt x="204" y="25"/>
                  </a:cubicBezTo>
                  <a:cubicBezTo>
                    <a:pt x="204" y="24"/>
                    <a:pt x="203" y="24"/>
                    <a:pt x="203" y="24"/>
                  </a:cubicBezTo>
                  <a:cubicBezTo>
                    <a:pt x="202" y="25"/>
                    <a:pt x="201" y="26"/>
                    <a:pt x="200" y="26"/>
                  </a:cubicBezTo>
                  <a:cubicBezTo>
                    <a:pt x="200" y="26"/>
                    <a:pt x="201" y="26"/>
                    <a:pt x="201" y="26"/>
                  </a:cubicBezTo>
                  <a:cubicBezTo>
                    <a:pt x="198" y="27"/>
                    <a:pt x="195" y="29"/>
                    <a:pt x="191" y="30"/>
                  </a:cubicBezTo>
                  <a:cubicBezTo>
                    <a:pt x="191" y="31"/>
                    <a:pt x="191" y="31"/>
                    <a:pt x="191" y="31"/>
                  </a:cubicBezTo>
                  <a:cubicBezTo>
                    <a:pt x="190" y="32"/>
                    <a:pt x="190" y="32"/>
                    <a:pt x="190" y="32"/>
                  </a:cubicBezTo>
                  <a:cubicBezTo>
                    <a:pt x="186" y="33"/>
                    <a:pt x="184" y="35"/>
                    <a:pt x="181" y="37"/>
                  </a:cubicBezTo>
                  <a:cubicBezTo>
                    <a:pt x="180" y="38"/>
                    <a:pt x="180" y="37"/>
                    <a:pt x="180" y="37"/>
                  </a:cubicBezTo>
                  <a:cubicBezTo>
                    <a:pt x="177" y="38"/>
                    <a:pt x="177" y="39"/>
                    <a:pt x="175" y="41"/>
                  </a:cubicBezTo>
                  <a:cubicBezTo>
                    <a:pt x="175" y="40"/>
                    <a:pt x="176" y="40"/>
                    <a:pt x="175" y="40"/>
                  </a:cubicBezTo>
                  <a:cubicBezTo>
                    <a:pt x="175" y="40"/>
                    <a:pt x="175" y="41"/>
                    <a:pt x="174" y="41"/>
                  </a:cubicBezTo>
                  <a:cubicBezTo>
                    <a:pt x="174" y="41"/>
                    <a:pt x="174" y="41"/>
                    <a:pt x="174" y="41"/>
                  </a:cubicBezTo>
                  <a:cubicBezTo>
                    <a:pt x="174" y="41"/>
                    <a:pt x="173" y="41"/>
                    <a:pt x="172" y="42"/>
                  </a:cubicBezTo>
                  <a:cubicBezTo>
                    <a:pt x="170" y="43"/>
                    <a:pt x="169" y="44"/>
                    <a:pt x="167" y="46"/>
                  </a:cubicBezTo>
                  <a:cubicBezTo>
                    <a:pt x="166" y="46"/>
                    <a:pt x="167" y="45"/>
                    <a:pt x="167" y="45"/>
                  </a:cubicBezTo>
                  <a:cubicBezTo>
                    <a:pt x="168" y="45"/>
                    <a:pt x="168" y="45"/>
                    <a:pt x="168" y="44"/>
                  </a:cubicBezTo>
                  <a:cubicBezTo>
                    <a:pt x="167" y="45"/>
                    <a:pt x="167" y="45"/>
                    <a:pt x="166" y="45"/>
                  </a:cubicBezTo>
                  <a:cubicBezTo>
                    <a:pt x="165" y="46"/>
                    <a:pt x="165" y="46"/>
                    <a:pt x="164" y="47"/>
                  </a:cubicBezTo>
                  <a:cubicBezTo>
                    <a:pt x="165" y="46"/>
                    <a:pt x="165" y="46"/>
                    <a:pt x="165" y="47"/>
                  </a:cubicBezTo>
                  <a:cubicBezTo>
                    <a:pt x="164" y="47"/>
                    <a:pt x="162" y="48"/>
                    <a:pt x="162" y="48"/>
                  </a:cubicBezTo>
                  <a:cubicBezTo>
                    <a:pt x="158" y="50"/>
                    <a:pt x="154" y="53"/>
                    <a:pt x="149" y="55"/>
                  </a:cubicBezTo>
                  <a:cubicBezTo>
                    <a:pt x="148" y="56"/>
                    <a:pt x="150" y="55"/>
                    <a:pt x="149" y="55"/>
                  </a:cubicBezTo>
                  <a:cubicBezTo>
                    <a:pt x="148" y="56"/>
                    <a:pt x="148" y="56"/>
                    <a:pt x="148" y="56"/>
                  </a:cubicBezTo>
                  <a:cubicBezTo>
                    <a:pt x="148" y="56"/>
                    <a:pt x="148" y="56"/>
                    <a:pt x="148" y="56"/>
                  </a:cubicBezTo>
                  <a:cubicBezTo>
                    <a:pt x="147" y="57"/>
                    <a:pt x="145" y="58"/>
                    <a:pt x="144" y="59"/>
                  </a:cubicBezTo>
                  <a:cubicBezTo>
                    <a:pt x="144" y="58"/>
                    <a:pt x="143" y="59"/>
                    <a:pt x="144" y="58"/>
                  </a:cubicBezTo>
                  <a:cubicBezTo>
                    <a:pt x="144" y="59"/>
                    <a:pt x="142" y="58"/>
                    <a:pt x="142" y="59"/>
                  </a:cubicBezTo>
                  <a:cubicBezTo>
                    <a:pt x="143" y="59"/>
                    <a:pt x="143" y="59"/>
                    <a:pt x="143" y="59"/>
                  </a:cubicBezTo>
                  <a:cubicBezTo>
                    <a:pt x="143" y="59"/>
                    <a:pt x="142" y="60"/>
                    <a:pt x="142" y="60"/>
                  </a:cubicBezTo>
                  <a:cubicBezTo>
                    <a:pt x="142" y="60"/>
                    <a:pt x="141" y="60"/>
                    <a:pt x="141" y="60"/>
                  </a:cubicBezTo>
                  <a:cubicBezTo>
                    <a:pt x="140" y="60"/>
                    <a:pt x="141" y="60"/>
                    <a:pt x="142" y="59"/>
                  </a:cubicBezTo>
                  <a:cubicBezTo>
                    <a:pt x="142" y="59"/>
                    <a:pt x="140" y="60"/>
                    <a:pt x="140" y="59"/>
                  </a:cubicBezTo>
                  <a:cubicBezTo>
                    <a:pt x="139" y="60"/>
                    <a:pt x="141" y="59"/>
                    <a:pt x="140" y="60"/>
                  </a:cubicBezTo>
                  <a:cubicBezTo>
                    <a:pt x="139" y="60"/>
                    <a:pt x="139" y="60"/>
                    <a:pt x="139" y="60"/>
                  </a:cubicBezTo>
                  <a:cubicBezTo>
                    <a:pt x="140" y="60"/>
                    <a:pt x="140" y="60"/>
                    <a:pt x="140" y="60"/>
                  </a:cubicBezTo>
                  <a:cubicBezTo>
                    <a:pt x="139" y="61"/>
                    <a:pt x="139" y="61"/>
                    <a:pt x="138" y="61"/>
                  </a:cubicBezTo>
                  <a:cubicBezTo>
                    <a:pt x="137" y="62"/>
                    <a:pt x="137" y="62"/>
                    <a:pt x="137" y="62"/>
                  </a:cubicBezTo>
                  <a:cubicBezTo>
                    <a:pt x="137" y="62"/>
                    <a:pt x="136" y="63"/>
                    <a:pt x="136" y="63"/>
                  </a:cubicBezTo>
                  <a:cubicBezTo>
                    <a:pt x="136" y="62"/>
                    <a:pt x="136" y="62"/>
                    <a:pt x="136" y="62"/>
                  </a:cubicBezTo>
                  <a:cubicBezTo>
                    <a:pt x="135" y="63"/>
                    <a:pt x="135" y="63"/>
                    <a:pt x="134" y="63"/>
                  </a:cubicBezTo>
                  <a:cubicBezTo>
                    <a:pt x="134" y="63"/>
                    <a:pt x="135" y="63"/>
                    <a:pt x="135" y="62"/>
                  </a:cubicBezTo>
                  <a:cubicBezTo>
                    <a:pt x="134" y="63"/>
                    <a:pt x="134" y="63"/>
                    <a:pt x="134" y="63"/>
                  </a:cubicBezTo>
                  <a:cubicBezTo>
                    <a:pt x="134" y="63"/>
                    <a:pt x="134" y="63"/>
                    <a:pt x="134" y="63"/>
                  </a:cubicBezTo>
                  <a:cubicBezTo>
                    <a:pt x="134" y="64"/>
                    <a:pt x="133" y="64"/>
                    <a:pt x="132" y="65"/>
                  </a:cubicBezTo>
                  <a:cubicBezTo>
                    <a:pt x="130" y="66"/>
                    <a:pt x="132" y="65"/>
                    <a:pt x="132" y="65"/>
                  </a:cubicBezTo>
                  <a:cubicBezTo>
                    <a:pt x="130" y="65"/>
                    <a:pt x="130" y="67"/>
                    <a:pt x="128" y="67"/>
                  </a:cubicBezTo>
                  <a:cubicBezTo>
                    <a:pt x="127" y="68"/>
                    <a:pt x="127" y="68"/>
                    <a:pt x="126" y="69"/>
                  </a:cubicBezTo>
                  <a:cubicBezTo>
                    <a:pt x="126" y="68"/>
                    <a:pt x="124" y="69"/>
                    <a:pt x="124" y="69"/>
                  </a:cubicBezTo>
                  <a:cubicBezTo>
                    <a:pt x="125" y="68"/>
                    <a:pt x="125" y="68"/>
                    <a:pt x="125" y="68"/>
                  </a:cubicBezTo>
                  <a:cubicBezTo>
                    <a:pt x="124" y="69"/>
                    <a:pt x="124" y="69"/>
                    <a:pt x="124" y="69"/>
                  </a:cubicBezTo>
                  <a:cubicBezTo>
                    <a:pt x="124" y="69"/>
                    <a:pt x="122" y="70"/>
                    <a:pt x="121" y="70"/>
                  </a:cubicBezTo>
                  <a:cubicBezTo>
                    <a:pt x="121" y="71"/>
                    <a:pt x="121" y="71"/>
                    <a:pt x="121" y="71"/>
                  </a:cubicBezTo>
                  <a:cubicBezTo>
                    <a:pt x="120" y="71"/>
                    <a:pt x="119" y="72"/>
                    <a:pt x="118" y="72"/>
                  </a:cubicBezTo>
                  <a:cubicBezTo>
                    <a:pt x="117" y="73"/>
                    <a:pt x="117" y="73"/>
                    <a:pt x="116" y="73"/>
                  </a:cubicBezTo>
                  <a:cubicBezTo>
                    <a:pt x="116" y="73"/>
                    <a:pt x="116" y="73"/>
                    <a:pt x="116" y="73"/>
                  </a:cubicBezTo>
                  <a:cubicBezTo>
                    <a:pt x="116" y="73"/>
                    <a:pt x="117" y="72"/>
                    <a:pt x="117" y="72"/>
                  </a:cubicBezTo>
                  <a:cubicBezTo>
                    <a:pt x="119" y="71"/>
                    <a:pt x="120" y="70"/>
                    <a:pt x="122" y="70"/>
                  </a:cubicBezTo>
                  <a:cubicBezTo>
                    <a:pt x="122" y="69"/>
                    <a:pt x="121" y="70"/>
                    <a:pt x="120" y="70"/>
                  </a:cubicBezTo>
                  <a:cubicBezTo>
                    <a:pt x="120" y="70"/>
                    <a:pt x="120" y="70"/>
                    <a:pt x="120" y="70"/>
                  </a:cubicBezTo>
                  <a:cubicBezTo>
                    <a:pt x="120" y="70"/>
                    <a:pt x="120" y="70"/>
                    <a:pt x="120" y="70"/>
                  </a:cubicBezTo>
                  <a:cubicBezTo>
                    <a:pt x="120" y="70"/>
                    <a:pt x="121" y="69"/>
                    <a:pt x="121" y="69"/>
                  </a:cubicBezTo>
                  <a:cubicBezTo>
                    <a:pt x="120" y="70"/>
                    <a:pt x="121" y="70"/>
                    <a:pt x="119" y="70"/>
                  </a:cubicBezTo>
                  <a:cubicBezTo>
                    <a:pt x="119" y="71"/>
                    <a:pt x="118" y="71"/>
                    <a:pt x="117" y="71"/>
                  </a:cubicBezTo>
                  <a:cubicBezTo>
                    <a:pt x="116" y="71"/>
                    <a:pt x="117" y="72"/>
                    <a:pt x="115" y="72"/>
                  </a:cubicBezTo>
                  <a:cubicBezTo>
                    <a:pt x="116" y="72"/>
                    <a:pt x="116" y="72"/>
                    <a:pt x="116" y="72"/>
                  </a:cubicBezTo>
                  <a:cubicBezTo>
                    <a:pt x="114" y="73"/>
                    <a:pt x="115" y="73"/>
                    <a:pt x="113" y="73"/>
                  </a:cubicBezTo>
                  <a:cubicBezTo>
                    <a:pt x="114" y="73"/>
                    <a:pt x="113" y="74"/>
                    <a:pt x="114" y="73"/>
                  </a:cubicBezTo>
                  <a:cubicBezTo>
                    <a:pt x="114" y="74"/>
                    <a:pt x="112" y="74"/>
                    <a:pt x="111" y="75"/>
                  </a:cubicBezTo>
                  <a:cubicBezTo>
                    <a:pt x="111" y="75"/>
                    <a:pt x="111" y="75"/>
                    <a:pt x="111" y="75"/>
                  </a:cubicBezTo>
                  <a:cubicBezTo>
                    <a:pt x="113" y="75"/>
                    <a:pt x="113" y="74"/>
                    <a:pt x="114" y="74"/>
                  </a:cubicBezTo>
                  <a:cubicBezTo>
                    <a:pt x="114" y="73"/>
                    <a:pt x="114" y="73"/>
                    <a:pt x="114" y="73"/>
                  </a:cubicBezTo>
                  <a:cubicBezTo>
                    <a:pt x="115" y="73"/>
                    <a:pt x="116" y="73"/>
                    <a:pt x="115" y="74"/>
                  </a:cubicBezTo>
                  <a:cubicBezTo>
                    <a:pt x="115" y="74"/>
                    <a:pt x="116" y="74"/>
                    <a:pt x="116" y="74"/>
                  </a:cubicBezTo>
                  <a:cubicBezTo>
                    <a:pt x="116" y="74"/>
                    <a:pt x="115" y="74"/>
                    <a:pt x="114" y="74"/>
                  </a:cubicBezTo>
                  <a:cubicBezTo>
                    <a:pt x="115" y="74"/>
                    <a:pt x="115" y="74"/>
                    <a:pt x="115" y="74"/>
                  </a:cubicBezTo>
                  <a:cubicBezTo>
                    <a:pt x="115" y="74"/>
                    <a:pt x="114" y="75"/>
                    <a:pt x="113" y="75"/>
                  </a:cubicBezTo>
                  <a:cubicBezTo>
                    <a:pt x="112" y="75"/>
                    <a:pt x="111" y="76"/>
                    <a:pt x="111" y="75"/>
                  </a:cubicBezTo>
                  <a:cubicBezTo>
                    <a:pt x="112" y="75"/>
                    <a:pt x="112" y="75"/>
                    <a:pt x="112" y="75"/>
                  </a:cubicBezTo>
                  <a:cubicBezTo>
                    <a:pt x="111" y="75"/>
                    <a:pt x="110" y="76"/>
                    <a:pt x="110" y="76"/>
                  </a:cubicBezTo>
                  <a:cubicBezTo>
                    <a:pt x="110" y="76"/>
                    <a:pt x="110" y="76"/>
                    <a:pt x="109" y="76"/>
                  </a:cubicBezTo>
                  <a:cubicBezTo>
                    <a:pt x="109" y="76"/>
                    <a:pt x="109" y="76"/>
                    <a:pt x="110" y="76"/>
                  </a:cubicBezTo>
                  <a:cubicBezTo>
                    <a:pt x="109" y="76"/>
                    <a:pt x="109" y="76"/>
                    <a:pt x="109" y="76"/>
                  </a:cubicBezTo>
                  <a:cubicBezTo>
                    <a:pt x="108" y="76"/>
                    <a:pt x="107" y="77"/>
                    <a:pt x="107" y="77"/>
                  </a:cubicBezTo>
                  <a:cubicBezTo>
                    <a:pt x="107" y="77"/>
                    <a:pt x="107" y="77"/>
                    <a:pt x="107" y="77"/>
                  </a:cubicBezTo>
                  <a:cubicBezTo>
                    <a:pt x="107" y="77"/>
                    <a:pt x="107" y="77"/>
                    <a:pt x="107" y="77"/>
                  </a:cubicBezTo>
                  <a:cubicBezTo>
                    <a:pt x="108" y="77"/>
                    <a:pt x="109" y="76"/>
                    <a:pt x="108" y="77"/>
                  </a:cubicBezTo>
                  <a:cubicBezTo>
                    <a:pt x="107" y="77"/>
                    <a:pt x="106" y="77"/>
                    <a:pt x="106" y="77"/>
                  </a:cubicBezTo>
                  <a:cubicBezTo>
                    <a:pt x="106" y="77"/>
                    <a:pt x="107" y="77"/>
                    <a:pt x="108" y="76"/>
                  </a:cubicBezTo>
                  <a:cubicBezTo>
                    <a:pt x="107" y="76"/>
                    <a:pt x="107" y="77"/>
                    <a:pt x="105" y="77"/>
                  </a:cubicBezTo>
                  <a:cubicBezTo>
                    <a:pt x="106" y="76"/>
                    <a:pt x="107" y="76"/>
                    <a:pt x="107" y="76"/>
                  </a:cubicBezTo>
                  <a:cubicBezTo>
                    <a:pt x="106" y="76"/>
                    <a:pt x="106" y="77"/>
                    <a:pt x="104" y="77"/>
                  </a:cubicBezTo>
                  <a:cubicBezTo>
                    <a:pt x="104" y="77"/>
                    <a:pt x="106" y="76"/>
                    <a:pt x="105" y="76"/>
                  </a:cubicBezTo>
                  <a:cubicBezTo>
                    <a:pt x="105" y="76"/>
                    <a:pt x="105" y="76"/>
                    <a:pt x="105" y="76"/>
                  </a:cubicBezTo>
                  <a:cubicBezTo>
                    <a:pt x="106" y="76"/>
                    <a:pt x="104" y="76"/>
                    <a:pt x="106" y="75"/>
                  </a:cubicBezTo>
                  <a:cubicBezTo>
                    <a:pt x="105" y="75"/>
                    <a:pt x="105" y="76"/>
                    <a:pt x="104" y="76"/>
                  </a:cubicBezTo>
                  <a:cubicBezTo>
                    <a:pt x="104" y="76"/>
                    <a:pt x="105" y="76"/>
                    <a:pt x="104" y="77"/>
                  </a:cubicBezTo>
                  <a:cubicBezTo>
                    <a:pt x="103" y="77"/>
                    <a:pt x="103" y="77"/>
                    <a:pt x="103" y="77"/>
                  </a:cubicBezTo>
                  <a:cubicBezTo>
                    <a:pt x="102" y="77"/>
                    <a:pt x="104" y="76"/>
                    <a:pt x="103" y="76"/>
                  </a:cubicBezTo>
                  <a:cubicBezTo>
                    <a:pt x="102" y="77"/>
                    <a:pt x="102" y="77"/>
                    <a:pt x="102" y="77"/>
                  </a:cubicBezTo>
                  <a:cubicBezTo>
                    <a:pt x="102" y="77"/>
                    <a:pt x="103" y="77"/>
                    <a:pt x="102" y="77"/>
                  </a:cubicBezTo>
                  <a:cubicBezTo>
                    <a:pt x="102" y="77"/>
                    <a:pt x="102" y="78"/>
                    <a:pt x="101" y="78"/>
                  </a:cubicBezTo>
                  <a:cubicBezTo>
                    <a:pt x="100" y="78"/>
                    <a:pt x="100" y="78"/>
                    <a:pt x="99" y="78"/>
                  </a:cubicBezTo>
                  <a:cubicBezTo>
                    <a:pt x="98" y="79"/>
                    <a:pt x="96" y="80"/>
                    <a:pt x="95" y="81"/>
                  </a:cubicBezTo>
                  <a:cubicBezTo>
                    <a:pt x="96" y="80"/>
                    <a:pt x="95" y="80"/>
                    <a:pt x="94" y="80"/>
                  </a:cubicBezTo>
                  <a:cubicBezTo>
                    <a:pt x="95" y="80"/>
                    <a:pt x="95" y="79"/>
                    <a:pt x="95" y="79"/>
                  </a:cubicBezTo>
                  <a:cubicBezTo>
                    <a:pt x="94" y="79"/>
                    <a:pt x="94" y="80"/>
                    <a:pt x="94" y="80"/>
                  </a:cubicBezTo>
                  <a:cubicBezTo>
                    <a:pt x="93" y="80"/>
                    <a:pt x="94" y="80"/>
                    <a:pt x="93" y="81"/>
                  </a:cubicBezTo>
                  <a:cubicBezTo>
                    <a:pt x="92" y="81"/>
                    <a:pt x="93" y="80"/>
                    <a:pt x="92" y="80"/>
                  </a:cubicBezTo>
                  <a:cubicBezTo>
                    <a:pt x="91" y="80"/>
                    <a:pt x="92" y="81"/>
                    <a:pt x="91" y="81"/>
                  </a:cubicBezTo>
                  <a:cubicBezTo>
                    <a:pt x="91" y="81"/>
                    <a:pt x="91" y="81"/>
                    <a:pt x="91" y="81"/>
                  </a:cubicBezTo>
                  <a:cubicBezTo>
                    <a:pt x="90" y="81"/>
                    <a:pt x="90" y="81"/>
                    <a:pt x="89" y="81"/>
                  </a:cubicBezTo>
                  <a:cubicBezTo>
                    <a:pt x="89" y="81"/>
                    <a:pt x="87" y="82"/>
                    <a:pt x="87" y="82"/>
                  </a:cubicBezTo>
                  <a:cubicBezTo>
                    <a:pt x="86" y="82"/>
                    <a:pt x="88" y="82"/>
                    <a:pt x="87" y="82"/>
                  </a:cubicBezTo>
                  <a:cubicBezTo>
                    <a:pt x="87" y="83"/>
                    <a:pt x="85" y="83"/>
                    <a:pt x="85" y="83"/>
                  </a:cubicBezTo>
                  <a:cubicBezTo>
                    <a:pt x="85" y="83"/>
                    <a:pt x="86" y="82"/>
                    <a:pt x="86" y="82"/>
                  </a:cubicBezTo>
                  <a:cubicBezTo>
                    <a:pt x="86" y="82"/>
                    <a:pt x="86" y="82"/>
                    <a:pt x="86" y="82"/>
                  </a:cubicBezTo>
                  <a:cubicBezTo>
                    <a:pt x="83" y="83"/>
                    <a:pt x="85" y="83"/>
                    <a:pt x="82" y="84"/>
                  </a:cubicBezTo>
                  <a:cubicBezTo>
                    <a:pt x="83" y="83"/>
                    <a:pt x="83" y="83"/>
                    <a:pt x="83" y="83"/>
                  </a:cubicBezTo>
                  <a:cubicBezTo>
                    <a:pt x="83" y="83"/>
                    <a:pt x="81" y="83"/>
                    <a:pt x="82" y="83"/>
                  </a:cubicBezTo>
                  <a:cubicBezTo>
                    <a:pt x="81" y="84"/>
                    <a:pt x="81" y="84"/>
                    <a:pt x="80" y="84"/>
                  </a:cubicBezTo>
                  <a:cubicBezTo>
                    <a:pt x="80" y="84"/>
                    <a:pt x="79" y="84"/>
                    <a:pt x="79" y="85"/>
                  </a:cubicBezTo>
                  <a:cubicBezTo>
                    <a:pt x="77" y="85"/>
                    <a:pt x="77" y="85"/>
                    <a:pt x="76" y="85"/>
                  </a:cubicBezTo>
                  <a:cubicBezTo>
                    <a:pt x="74" y="86"/>
                    <a:pt x="72" y="86"/>
                    <a:pt x="69" y="87"/>
                  </a:cubicBezTo>
                  <a:cubicBezTo>
                    <a:pt x="69" y="87"/>
                    <a:pt x="69" y="87"/>
                    <a:pt x="69" y="87"/>
                  </a:cubicBezTo>
                  <a:cubicBezTo>
                    <a:pt x="68" y="88"/>
                    <a:pt x="70" y="87"/>
                    <a:pt x="68" y="88"/>
                  </a:cubicBezTo>
                  <a:cubicBezTo>
                    <a:pt x="69" y="87"/>
                    <a:pt x="67" y="88"/>
                    <a:pt x="66" y="88"/>
                  </a:cubicBezTo>
                  <a:cubicBezTo>
                    <a:pt x="64" y="88"/>
                    <a:pt x="62" y="89"/>
                    <a:pt x="60" y="90"/>
                  </a:cubicBezTo>
                  <a:cubicBezTo>
                    <a:pt x="60" y="90"/>
                    <a:pt x="60" y="90"/>
                    <a:pt x="61" y="89"/>
                  </a:cubicBezTo>
                  <a:cubicBezTo>
                    <a:pt x="59" y="90"/>
                    <a:pt x="58" y="90"/>
                    <a:pt x="56" y="91"/>
                  </a:cubicBezTo>
                  <a:cubicBezTo>
                    <a:pt x="56" y="91"/>
                    <a:pt x="56" y="91"/>
                    <a:pt x="56" y="91"/>
                  </a:cubicBezTo>
                  <a:cubicBezTo>
                    <a:pt x="54" y="91"/>
                    <a:pt x="51" y="92"/>
                    <a:pt x="49" y="93"/>
                  </a:cubicBezTo>
                  <a:cubicBezTo>
                    <a:pt x="49" y="93"/>
                    <a:pt x="49" y="93"/>
                    <a:pt x="49" y="93"/>
                  </a:cubicBezTo>
                  <a:cubicBezTo>
                    <a:pt x="48" y="93"/>
                    <a:pt x="46" y="94"/>
                    <a:pt x="45" y="94"/>
                  </a:cubicBezTo>
                  <a:cubicBezTo>
                    <a:pt x="44" y="95"/>
                    <a:pt x="44" y="95"/>
                    <a:pt x="42" y="95"/>
                  </a:cubicBezTo>
                  <a:cubicBezTo>
                    <a:pt x="42" y="95"/>
                    <a:pt x="42" y="95"/>
                    <a:pt x="43" y="95"/>
                  </a:cubicBezTo>
                  <a:cubicBezTo>
                    <a:pt x="42" y="95"/>
                    <a:pt x="41" y="95"/>
                    <a:pt x="40" y="96"/>
                  </a:cubicBezTo>
                  <a:cubicBezTo>
                    <a:pt x="38" y="97"/>
                    <a:pt x="38" y="97"/>
                    <a:pt x="35" y="98"/>
                  </a:cubicBezTo>
                  <a:cubicBezTo>
                    <a:pt x="35" y="98"/>
                    <a:pt x="37" y="97"/>
                    <a:pt x="36" y="97"/>
                  </a:cubicBezTo>
                  <a:cubicBezTo>
                    <a:pt x="36" y="97"/>
                    <a:pt x="36" y="98"/>
                    <a:pt x="35" y="98"/>
                  </a:cubicBezTo>
                  <a:cubicBezTo>
                    <a:pt x="35" y="97"/>
                    <a:pt x="35" y="98"/>
                    <a:pt x="35" y="97"/>
                  </a:cubicBezTo>
                  <a:cubicBezTo>
                    <a:pt x="35" y="97"/>
                    <a:pt x="33" y="99"/>
                    <a:pt x="33" y="99"/>
                  </a:cubicBezTo>
                  <a:cubicBezTo>
                    <a:pt x="33" y="99"/>
                    <a:pt x="33" y="99"/>
                    <a:pt x="34" y="98"/>
                  </a:cubicBezTo>
                  <a:cubicBezTo>
                    <a:pt x="34" y="99"/>
                    <a:pt x="32" y="99"/>
                    <a:pt x="30" y="100"/>
                  </a:cubicBezTo>
                  <a:cubicBezTo>
                    <a:pt x="31" y="100"/>
                    <a:pt x="32" y="99"/>
                    <a:pt x="32" y="100"/>
                  </a:cubicBezTo>
                  <a:cubicBezTo>
                    <a:pt x="30" y="100"/>
                    <a:pt x="30" y="101"/>
                    <a:pt x="29" y="102"/>
                  </a:cubicBezTo>
                  <a:cubicBezTo>
                    <a:pt x="27" y="102"/>
                    <a:pt x="30" y="101"/>
                    <a:pt x="29" y="101"/>
                  </a:cubicBezTo>
                  <a:cubicBezTo>
                    <a:pt x="29" y="101"/>
                    <a:pt x="28" y="101"/>
                    <a:pt x="29" y="100"/>
                  </a:cubicBezTo>
                  <a:cubicBezTo>
                    <a:pt x="27" y="101"/>
                    <a:pt x="27" y="101"/>
                    <a:pt x="26" y="102"/>
                  </a:cubicBezTo>
                  <a:cubicBezTo>
                    <a:pt x="26" y="102"/>
                    <a:pt x="26" y="102"/>
                    <a:pt x="26" y="102"/>
                  </a:cubicBezTo>
                  <a:cubicBezTo>
                    <a:pt x="24" y="103"/>
                    <a:pt x="22" y="104"/>
                    <a:pt x="21" y="104"/>
                  </a:cubicBezTo>
                  <a:cubicBezTo>
                    <a:pt x="22" y="104"/>
                    <a:pt x="22" y="104"/>
                    <a:pt x="22" y="104"/>
                  </a:cubicBezTo>
                  <a:cubicBezTo>
                    <a:pt x="22" y="104"/>
                    <a:pt x="21" y="104"/>
                    <a:pt x="20" y="105"/>
                  </a:cubicBezTo>
                  <a:cubicBezTo>
                    <a:pt x="20" y="105"/>
                    <a:pt x="19" y="105"/>
                    <a:pt x="20" y="105"/>
                  </a:cubicBezTo>
                  <a:cubicBezTo>
                    <a:pt x="19" y="106"/>
                    <a:pt x="16" y="107"/>
                    <a:pt x="16" y="108"/>
                  </a:cubicBezTo>
                  <a:cubicBezTo>
                    <a:pt x="15" y="108"/>
                    <a:pt x="15" y="107"/>
                    <a:pt x="16" y="107"/>
                  </a:cubicBezTo>
                  <a:cubicBezTo>
                    <a:pt x="17" y="107"/>
                    <a:pt x="17" y="107"/>
                    <a:pt x="17" y="106"/>
                  </a:cubicBezTo>
                  <a:cubicBezTo>
                    <a:pt x="17" y="107"/>
                    <a:pt x="16" y="107"/>
                    <a:pt x="16" y="107"/>
                  </a:cubicBezTo>
                  <a:cubicBezTo>
                    <a:pt x="15" y="107"/>
                    <a:pt x="13" y="108"/>
                    <a:pt x="13" y="109"/>
                  </a:cubicBezTo>
                  <a:cubicBezTo>
                    <a:pt x="12" y="109"/>
                    <a:pt x="12" y="109"/>
                    <a:pt x="12" y="109"/>
                  </a:cubicBezTo>
                  <a:cubicBezTo>
                    <a:pt x="10" y="110"/>
                    <a:pt x="14" y="109"/>
                    <a:pt x="11" y="110"/>
                  </a:cubicBezTo>
                  <a:cubicBezTo>
                    <a:pt x="9" y="111"/>
                    <a:pt x="12" y="109"/>
                    <a:pt x="10" y="110"/>
                  </a:cubicBezTo>
                  <a:cubicBezTo>
                    <a:pt x="10" y="110"/>
                    <a:pt x="10" y="110"/>
                    <a:pt x="10" y="110"/>
                  </a:cubicBezTo>
                  <a:cubicBezTo>
                    <a:pt x="9" y="110"/>
                    <a:pt x="10" y="111"/>
                    <a:pt x="8" y="112"/>
                  </a:cubicBezTo>
                  <a:cubicBezTo>
                    <a:pt x="8" y="112"/>
                    <a:pt x="9" y="111"/>
                    <a:pt x="8" y="111"/>
                  </a:cubicBezTo>
                  <a:cubicBezTo>
                    <a:pt x="7" y="112"/>
                    <a:pt x="6" y="113"/>
                    <a:pt x="5" y="114"/>
                  </a:cubicBezTo>
                  <a:cubicBezTo>
                    <a:pt x="5" y="113"/>
                    <a:pt x="5" y="113"/>
                    <a:pt x="5" y="113"/>
                  </a:cubicBezTo>
                  <a:cubicBezTo>
                    <a:pt x="4" y="114"/>
                    <a:pt x="3" y="115"/>
                    <a:pt x="2" y="115"/>
                  </a:cubicBezTo>
                  <a:cubicBezTo>
                    <a:pt x="2" y="115"/>
                    <a:pt x="2" y="115"/>
                    <a:pt x="2" y="115"/>
                  </a:cubicBezTo>
                  <a:cubicBezTo>
                    <a:pt x="1" y="116"/>
                    <a:pt x="2" y="116"/>
                    <a:pt x="0" y="116"/>
                  </a:cubicBezTo>
                  <a:cubicBezTo>
                    <a:pt x="0" y="116"/>
                    <a:pt x="0" y="116"/>
                    <a:pt x="0" y="116"/>
                  </a:cubicBezTo>
                  <a:cubicBezTo>
                    <a:pt x="1" y="116"/>
                    <a:pt x="2" y="116"/>
                    <a:pt x="3" y="115"/>
                  </a:cubicBezTo>
                  <a:cubicBezTo>
                    <a:pt x="2" y="116"/>
                    <a:pt x="4" y="115"/>
                    <a:pt x="4" y="115"/>
                  </a:cubicBezTo>
                  <a:cubicBezTo>
                    <a:pt x="4" y="115"/>
                    <a:pt x="4" y="115"/>
                    <a:pt x="4" y="115"/>
                  </a:cubicBezTo>
                  <a:cubicBezTo>
                    <a:pt x="6" y="114"/>
                    <a:pt x="9" y="113"/>
                    <a:pt x="12" y="112"/>
                  </a:cubicBezTo>
                  <a:cubicBezTo>
                    <a:pt x="13" y="111"/>
                    <a:pt x="15" y="110"/>
                    <a:pt x="16" y="109"/>
                  </a:cubicBezTo>
                  <a:cubicBezTo>
                    <a:pt x="17" y="109"/>
                    <a:pt x="17" y="109"/>
                    <a:pt x="18" y="108"/>
                  </a:cubicBezTo>
                  <a:cubicBezTo>
                    <a:pt x="17" y="109"/>
                    <a:pt x="18" y="109"/>
                    <a:pt x="19" y="108"/>
                  </a:cubicBezTo>
                  <a:cubicBezTo>
                    <a:pt x="19" y="108"/>
                    <a:pt x="19" y="108"/>
                    <a:pt x="20" y="108"/>
                  </a:cubicBezTo>
                  <a:cubicBezTo>
                    <a:pt x="20" y="108"/>
                    <a:pt x="22" y="107"/>
                    <a:pt x="23" y="106"/>
                  </a:cubicBezTo>
                  <a:cubicBezTo>
                    <a:pt x="24" y="106"/>
                    <a:pt x="23" y="107"/>
                    <a:pt x="23" y="107"/>
                  </a:cubicBezTo>
                  <a:cubicBezTo>
                    <a:pt x="23" y="107"/>
                    <a:pt x="23" y="106"/>
                    <a:pt x="24" y="106"/>
                  </a:cubicBezTo>
                  <a:cubicBezTo>
                    <a:pt x="24" y="106"/>
                    <a:pt x="24" y="106"/>
                    <a:pt x="24" y="106"/>
                  </a:cubicBezTo>
                  <a:cubicBezTo>
                    <a:pt x="25" y="106"/>
                    <a:pt x="26" y="106"/>
                    <a:pt x="28" y="105"/>
                  </a:cubicBezTo>
                  <a:cubicBezTo>
                    <a:pt x="28" y="104"/>
                    <a:pt x="29" y="104"/>
                    <a:pt x="30" y="104"/>
                  </a:cubicBezTo>
                  <a:cubicBezTo>
                    <a:pt x="30" y="104"/>
                    <a:pt x="31" y="103"/>
                    <a:pt x="31" y="103"/>
                  </a:cubicBezTo>
                  <a:cubicBezTo>
                    <a:pt x="32" y="103"/>
                    <a:pt x="32" y="103"/>
                    <a:pt x="32" y="103"/>
                  </a:cubicBezTo>
                  <a:cubicBezTo>
                    <a:pt x="33" y="102"/>
                    <a:pt x="33" y="102"/>
                    <a:pt x="34" y="102"/>
                  </a:cubicBezTo>
                  <a:cubicBezTo>
                    <a:pt x="34" y="102"/>
                    <a:pt x="34" y="102"/>
                    <a:pt x="34" y="102"/>
                  </a:cubicBezTo>
                  <a:cubicBezTo>
                    <a:pt x="35" y="101"/>
                    <a:pt x="37" y="101"/>
                    <a:pt x="38" y="101"/>
                  </a:cubicBezTo>
                  <a:cubicBezTo>
                    <a:pt x="45" y="97"/>
                    <a:pt x="49" y="97"/>
                    <a:pt x="57" y="95"/>
                  </a:cubicBezTo>
                  <a:cubicBezTo>
                    <a:pt x="57" y="94"/>
                    <a:pt x="56" y="95"/>
                    <a:pt x="57" y="94"/>
                  </a:cubicBezTo>
                  <a:cubicBezTo>
                    <a:pt x="57" y="94"/>
                    <a:pt x="58" y="94"/>
                    <a:pt x="58" y="94"/>
                  </a:cubicBezTo>
                  <a:cubicBezTo>
                    <a:pt x="58" y="94"/>
                    <a:pt x="58" y="94"/>
                    <a:pt x="58" y="94"/>
                  </a:cubicBezTo>
                  <a:cubicBezTo>
                    <a:pt x="57" y="94"/>
                    <a:pt x="57" y="94"/>
                    <a:pt x="57" y="94"/>
                  </a:cubicBezTo>
                  <a:cubicBezTo>
                    <a:pt x="57" y="94"/>
                    <a:pt x="57" y="94"/>
                    <a:pt x="57" y="94"/>
                  </a:cubicBezTo>
                  <a:cubicBezTo>
                    <a:pt x="56" y="94"/>
                    <a:pt x="56" y="94"/>
                    <a:pt x="56" y="95"/>
                  </a:cubicBezTo>
                  <a:cubicBezTo>
                    <a:pt x="56" y="94"/>
                    <a:pt x="56" y="94"/>
                    <a:pt x="57" y="94"/>
                  </a:cubicBezTo>
                  <a:cubicBezTo>
                    <a:pt x="57" y="94"/>
                    <a:pt x="57" y="94"/>
                    <a:pt x="57" y="94"/>
                  </a:cubicBezTo>
                  <a:cubicBezTo>
                    <a:pt x="58" y="94"/>
                    <a:pt x="58" y="93"/>
                    <a:pt x="58" y="93"/>
                  </a:cubicBezTo>
                  <a:cubicBezTo>
                    <a:pt x="59" y="93"/>
                    <a:pt x="59" y="93"/>
                    <a:pt x="59" y="93"/>
                  </a:cubicBezTo>
                  <a:cubicBezTo>
                    <a:pt x="61" y="93"/>
                    <a:pt x="61" y="93"/>
                    <a:pt x="61" y="93"/>
                  </a:cubicBezTo>
                  <a:cubicBezTo>
                    <a:pt x="62" y="92"/>
                    <a:pt x="64" y="92"/>
                    <a:pt x="64" y="92"/>
                  </a:cubicBezTo>
                  <a:cubicBezTo>
                    <a:pt x="64" y="92"/>
                    <a:pt x="63" y="93"/>
                    <a:pt x="62" y="93"/>
                  </a:cubicBezTo>
                  <a:cubicBezTo>
                    <a:pt x="63" y="93"/>
                    <a:pt x="63" y="93"/>
                    <a:pt x="63" y="93"/>
                  </a:cubicBezTo>
                  <a:cubicBezTo>
                    <a:pt x="63" y="93"/>
                    <a:pt x="63" y="93"/>
                    <a:pt x="63" y="93"/>
                  </a:cubicBezTo>
                  <a:cubicBezTo>
                    <a:pt x="64" y="92"/>
                    <a:pt x="64" y="92"/>
                    <a:pt x="64" y="92"/>
                  </a:cubicBezTo>
                  <a:cubicBezTo>
                    <a:pt x="64" y="93"/>
                    <a:pt x="64" y="93"/>
                    <a:pt x="64" y="93"/>
                  </a:cubicBezTo>
                  <a:cubicBezTo>
                    <a:pt x="64" y="92"/>
                    <a:pt x="64" y="92"/>
                    <a:pt x="65" y="92"/>
                  </a:cubicBezTo>
                  <a:cubicBezTo>
                    <a:pt x="65" y="92"/>
                    <a:pt x="65" y="92"/>
                    <a:pt x="65" y="92"/>
                  </a:cubicBezTo>
                  <a:cubicBezTo>
                    <a:pt x="65" y="92"/>
                    <a:pt x="65" y="92"/>
                    <a:pt x="65" y="92"/>
                  </a:cubicBezTo>
                  <a:cubicBezTo>
                    <a:pt x="65" y="92"/>
                    <a:pt x="66" y="92"/>
                    <a:pt x="66" y="92"/>
                  </a:cubicBezTo>
                  <a:cubicBezTo>
                    <a:pt x="69" y="92"/>
                    <a:pt x="69" y="91"/>
                    <a:pt x="72" y="90"/>
                  </a:cubicBezTo>
                  <a:cubicBezTo>
                    <a:pt x="71" y="90"/>
                    <a:pt x="73" y="90"/>
                    <a:pt x="73" y="90"/>
                  </a:cubicBezTo>
                  <a:cubicBezTo>
                    <a:pt x="74" y="90"/>
                    <a:pt x="74" y="90"/>
                    <a:pt x="74" y="90"/>
                  </a:cubicBezTo>
                  <a:cubicBezTo>
                    <a:pt x="74" y="89"/>
                    <a:pt x="74" y="89"/>
                    <a:pt x="74" y="89"/>
                  </a:cubicBezTo>
                  <a:cubicBezTo>
                    <a:pt x="76" y="90"/>
                    <a:pt x="77" y="89"/>
                    <a:pt x="79" y="89"/>
                  </a:cubicBezTo>
                  <a:cubicBezTo>
                    <a:pt x="79" y="89"/>
                    <a:pt x="79" y="89"/>
                    <a:pt x="79" y="89"/>
                  </a:cubicBezTo>
                  <a:cubicBezTo>
                    <a:pt x="79" y="88"/>
                    <a:pt x="80" y="88"/>
                    <a:pt x="81" y="88"/>
                  </a:cubicBezTo>
                  <a:cubicBezTo>
                    <a:pt x="81" y="88"/>
                    <a:pt x="81" y="88"/>
                    <a:pt x="81" y="88"/>
                  </a:cubicBezTo>
                  <a:cubicBezTo>
                    <a:pt x="82" y="88"/>
                    <a:pt x="81" y="87"/>
                    <a:pt x="83" y="87"/>
                  </a:cubicBezTo>
                  <a:cubicBezTo>
                    <a:pt x="83" y="87"/>
                    <a:pt x="82" y="87"/>
                    <a:pt x="82" y="87"/>
                  </a:cubicBezTo>
                  <a:cubicBezTo>
                    <a:pt x="82" y="87"/>
                    <a:pt x="84" y="86"/>
                    <a:pt x="83" y="86"/>
                  </a:cubicBezTo>
                  <a:cubicBezTo>
                    <a:pt x="84" y="86"/>
                    <a:pt x="84" y="86"/>
                    <a:pt x="84" y="86"/>
                  </a:cubicBezTo>
                  <a:cubicBezTo>
                    <a:pt x="85" y="86"/>
                    <a:pt x="85" y="86"/>
                    <a:pt x="85" y="86"/>
                  </a:cubicBezTo>
                  <a:cubicBezTo>
                    <a:pt x="86" y="85"/>
                    <a:pt x="85" y="86"/>
                    <a:pt x="85" y="86"/>
                  </a:cubicBezTo>
                  <a:cubicBezTo>
                    <a:pt x="86" y="86"/>
                    <a:pt x="87" y="86"/>
                    <a:pt x="88" y="85"/>
                  </a:cubicBezTo>
                  <a:cubicBezTo>
                    <a:pt x="87" y="86"/>
                    <a:pt x="87" y="86"/>
                    <a:pt x="87" y="86"/>
                  </a:cubicBezTo>
                  <a:cubicBezTo>
                    <a:pt x="89" y="85"/>
                    <a:pt x="89" y="85"/>
                    <a:pt x="89" y="85"/>
                  </a:cubicBezTo>
                  <a:cubicBezTo>
                    <a:pt x="89" y="85"/>
                    <a:pt x="91" y="84"/>
                    <a:pt x="92" y="84"/>
                  </a:cubicBezTo>
                  <a:cubicBezTo>
                    <a:pt x="91" y="85"/>
                    <a:pt x="91" y="85"/>
                    <a:pt x="91" y="85"/>
                  </a:cubicBezTo>
                  <a:cubicBezTo>
                    <a:pt x="92" y="85"/>
                    <a:pt x="91" y="85"/>
                    <a:pt x="92" y="85"/>
                  </a:cubicBezTo>
                  <a:cubicBezTo>
                    <a:pt x="93" y="84"/>
                    <a:pt x="93" y="84"/>
                    <a:pt x="94" y="84"/>
                  </a:cubicBezTo>
                  <a:cubicBezTo>
                    <a:pt x="96" y="83"/>
                    <a:pt x="98" y="84"/>
                    <a:pt x="99" y="82"/>
                  </a:cubicBezTo>
                  <a:close/>
                  <a:moveTo>
                    <a:pt x="221" y="19"/>
                  </a:moveTo>
                  <a:cubicBezTo>
                    <a:pt x="221" y="19"/>
                    <a:pt x="221" y="19"/>
                    <a:pt x="221" y="19"/>
                  </a:cubicBezTo>
                  <a:cubicBezTo>
                    <a:pt x="221" y="18"/>
                    <a:pt x="221" y="18"/>
                    <a:pt x="221" y="19"/>
                  </a:cubicBezTo>
                  <a:close/>
                  <a:moveTo>
                    <a:pt x="211" y="23"/>
                  </a:moveTo>
                  <a:cubicBezTo>
                    <a:pt x="212" y="22"/>
                    <a:pt x="212" y="23"/>
                    <a:pt x="212" y="23"/>
                  </a:cubicBezTo>
                  <a:cubicBezTo>
                    <a:pt x="211" y="23"/>
                    <a:pt x="210" y="24"/>
                    <a:pt x="209" y="24"/>
                  </a:cubicBezTo>
                  <a:cubicBezTo>
                    <a:pt x="209" y="24"/>
                    <a:pt x="209" y="24"/>
                    <a:pt x="209" y="24"/>
                  </a:cubicBezTo>
                  <a:cubicBezTo>
                    <a:pt x="209" y="24"/>
                    <a:pt x="208" y="25"/>
                    <a:pt x="208" y="24"/>
                  </a:cubicBezTo>
                  <a:cubicBezTo>
                    <a:pt x="208" y="24"/>
                    <a:pt x="211" y="23"/>
                    <a:pt x="211" y="23"/>
                  </a:cubicBezTo>
                  <a:close/>
                  <a:moveTo>
                    <a:pt x="232" y="11"/>
                  </a:moveTo>
                  <a:cubicBezTo>
                    <a:pt x="232" y="11"/>
                    <a:pt x="232" y="11"/>
                    <a:pt x="232" y="11"/>
                  </a:cubicBezTo>
                  <a:cubicBezTo>
                    <a:pt x="232" y="11"/>
                    <a:pt x="232" y="11"/>
                    <a:pt x="232" y="11"/>
                  </a:cubicBezTo>
                  <a:close/>
                  <a:moveTo>
                    <a:pt x="226" y="14"/>
                  </a:moveTo>
                  <a:cubicBezTo>
                    <a:pt x="226" y="14"/>
                    <a:pt x="226" y="14"/>
                    <a:pt x="226" y="14"/>
                  </a:cubicBezTo>
                  <a:cubicBezTo>
                    <a:pt x="226" y="14"/>
                    <a:pt x="226" y="14"/>
                    <a:pt x="226" y="14"/>
                  </a:cubicBezTo>
                  <a:close/>
                  <a:moveTo>
                    <a:pt x="215" y="19"/>
                  </a:moveTo>
                  <a:cubicBezTo>
                    <a:pt x="214" y="19"/>
                    <a:pt x="214" y="19"/>
                    <a:pt x="213" y="20"/>
                  </a:cubicBezTo>
                  <a:cubicBezTo>
                    <a:pt x="213" y="20"/>
                    <a:pt x="214" y="19"/>
                    <a:pt x="215" y="19"/>
                  </a:cubicBezTo>
                  <a:close/>
                  <a:moveTo>
                    <a:pt x="143" y="59"/>
                  </a:moveTo>
                  <a:cubicBezTo>
                    <a:pt x="144" y="59"/>
                    <a:pt x="144" y="59"/>
                    <a:pt x="144" y="59"/>
                  </a:cubicBezTo>
                  <a:cubicBezTo>
                    <a:pt x="143" y="59"/>
                    <a:pt x="143" y="59"/>
                    <a:pt x="143" y="60"/>
                  </a:cubicBezTo>
                  <a:cubicBezTo>
                    <a:pt x="142" y="60"/>
                    <a:pt x="142" y="60"/>
                    <a:pt x="142" y="60"/>
                  </a:cubicBezTo>
                  <a:cubicBezTo>
                    <a:pt x="143" y="60"/>
                    <a:pt x="143" y="60"/>
                    <a:pt x="143" y="59"/>
                  </a:cubicBezTo>
                  <a:close/>
                  <a:moveTo>
                    <a:pt x="109" y="77"/>
                  </a:moveTo>
                  <a:cubicBezTo>
                    <a:pt x="109" y="77"/>
                    <a:pt x="109" y="76"/>
                    <a:pt x="109" y="76"/>
                  </a:cubicBezTo>
                  <a:cubicBezTo>
                    <a:pt x="109" y="76"/>
                    <a:pt x="109" y="76"/>
                    <a:pt x="109" y="76"/>
                  </a:cubicBezTo>
                  <a:cubicBezTo>
                    <a:pt x="109" y="76"/>
                    <a:pt x="109" y="76"/>
                    <a:pt x="109" y="76"/>
                  </a:cubicBezTo>
                  <a:cubicBezTo>
                    <a:pt x="109" y="76"/>
                    <a:pt x="108" y="76"/>
                    <a:pt x="108" y="76"/>
                  </a:cubicBezTo>
                  <a:cubicBezTo>
                    <a:pt x="108" y="77"/>
                    <a:pt x="108" y="77"/>
                    <a:pt x="109"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59"/>
            <p:cNvSpPr>
              <a:spLocks/>
            </p:cNvSpPr>
            <p:nvPr/>
          </p:nvSpPr>
          <p:spPr bwMode="auto">
            <a:xfrm>
              <a:off x="450851" y="3786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60"/>
            <p:cNvSpPr>
              <a:spLocks/>
            </p:cNvSpPr>
            <p:nvPr/>
          </p:nvSpPr>
          <p:spPr bwMode="auto">
            <a:xfrm>
              <a:off x="412751" y="380523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61"/>
            <p:cNvSpPr>
              <a:spLocks/>
            </p:cNvSpPr>
            <p:nvPr/>
          </p:nvSpPr>
          <p:spPr bwMode="auto">
            <a:xfrm>
              <a:off x="858838" y="3567113"/>
              <a:ext cx="9525" cy="6350"/>
            </a:xfrm>
            <a:custGeom>
              <a:avLst/>
              <a:gdLst>
                <a:gd name="T0" fmla="*/ 1 w 3"/>
                <a:gd name="T1" fmla="*/ 2 h 2"/>
                <a:gd name="T2" fmla="*/ 1 w 3"/>
                <a:gd name="T3" fmla="*/ 2 h 2"/>
                <a:gd name="T4" fmla="*/ 2 w 3"/>
                <a:gd name="T5" fmla="*/ 2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2"/>
                    <a:pt x="1" y="2"/>
                  </a:cubicBezTo>
                  <a:cubicBezTo>
                    <a:pt x="2" y="2"/>
                    <a:pt x="2" y="2"/>
                    <a:pt x="2" y="2"/>
                  </a:cubicBezTo>
                  <a:cubicBezTo>
                    <a:pt x="3" y="1"/>
                    <a:pt x="3" y="1"/>
                    <a:pt x="3" y="0"/>
                  </a:cubicBezTo>
                  <a:cubicBezTo>
                    <a:pt x="2" y="1"/>
                    <a:pt x="1" y="2"/>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 name="Freeform 62"/>
            <p:cNvSpPr>
              <a:spLocks/>
            </p:cNvSpPr>
            <p:nvPr/>
          </p:nvSpPr>
          <p:spPr bwMode="auto">
            <a:xfrm>
              <a:off x="855663" y="357028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63"/>
            <p:cNvSpPr>
              <a:spLocks/>
            </p:cNvSpPr>
            <p:nvPr/>
          </p:nvSpPr>
          <p:spPr bwMode="auto">
            <a:xfrm>
              <a:off x="817563" y="35893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64"/>
            <p:cNvSpPr>
              <a:spLocks/>
            </p:cNvSpPr>
            <p:nvPr/>
          </p:nvSpPr>
          <p:spPr bwMode="auto">
            <a:xfrm>
              <a:off x="833438" y="3589338"/>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1"/>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65"/>
            <p:cNvSpPr>
              <a:spLocks/>
            </p:cNvSpPr>
            <p:nvPr/>
          </p:nvSpPr>
          <p:spPr bwMode="auto">
            <a:xfrm>
              <a:off x="804863" y="35956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 name="Freeform 66"/>
            <p:cNvSpPr>
              <a:spLocks/>
            </p:cNvSpPr>
            <p:nvPr/>
          </p:nvSpPr>
          <p:spPr bwMode="auto">
            <a:xfrm>
              <a:off x="814388" y="3602038"/>
              <a:ext cx="6350" cy="3175"/>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0" y="1"/>
                    <a:pt x="1" y="0"/>
                    <a:pt x="2"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67"/>
            <p:cNvSpPr>
              <a:spLocks/>
            </p:cNvSpPr>
            <p:nvPr/>
          </p:nvSpPr>
          <p:spPr bwMode="auto">
            <a:xfrm>
              <a:off x="790576" y="3605213"/>
              <a:ext cx="4763" cy="3175"/>
            </a:xfrm>
            <a:custGeom>
              <a:avLst/>
              <a:gdLst>
                <a:gd name="T0" fmla="*/ 0 w 2"/>
                <a:gd name="T1" fmla="*/ 1 h 1"/>
                <a:gd name="T2" fmla="*/ 1 w 2"/>
                <a:gd name="T3" fmla="*/ 0 h 1"/>
                <a:gd name="T4" fmla="*/ 1 w 2"/>
                <a:gd name="T5" fmla="*/ 1 h 1"/>
                <a:gd name="T6" fmla="*/ 2 w 2"/>
                <a:gd name="T7" fmla="*/ 0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0"/>
                    <a:pt x="1" y="0"/>
                  </a:cubicBezTo>
                  <a:cubicBezTo>
                    <a:pt x="1" y="0"/>
                    <a:pt x="1" y="1"/>
                    <a:pt x="1" y="1"/>
                  </a:cubicBezTo>
                  <a:cubicBezTo>
                    <a:pt x="2" y="0"/>
                    <a:pt x="2" y="0"/>
                    <a:pt x="2" y="0"/>
                  </a:cubicBezTo>
                  <a:cubicBezTo>
                    <a:pt x="2"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68"/>
            <p:cNvSpPr>
              <a:spLocks/>
            </p:cNvSpPr>
            <p:nvPr/>
          </p:nvSpPr>
          <p:spPr bwMode="auto">
            <a:xfrm>
              <a:off x="808038" y="3605213"/>
              <a:ext cx="6350" cy="0"/>
            </a:xfrm>
            <a:custGeom>
              <a:avLst/>
              <a:gdLst>
                <a:gd name="T0" fmla="*/ 0 w 2"/>
                <a:gd name="T1" fmla="*/ 2 w 2"/>
                <a:gd name="T2" fmla="*/ 1 w 2"/>
                <a:gd name="T3" fmla="*/ 1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1" y="0"/>
                    <a:pt x="1" y="0"/>
                  </a:cubicBez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69"/>
            <p:cNvSpPr>
              <a:spLocks/>
            </p:cNvSpPr>
            <p:nvPr/>
          </p:nvSpPr>
          <p:spPr bwMode="auto">
            <a:xfrm>
              <a:off x="781051" y="3605213"/>
              <a:ext cx="6350" cy="6350"/>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2"/>
                    <a:pt x="0" y="2"/>
                    <a:pt x="0" y="2"/>
                  </a:cubicBezTo>
                  <a:cubicBezTo>
                    <a:pt x="1" y="1"/>
                    <a:pt x="2" y="1"/>
                    <a:pt x="2" y="0"/>
                  </a:cubicBezTo>
                  <a:cubicBezTo>
                    <a:pt x="2"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70"/>
            <p:cNvSpPr>
              <a:spLocks/>
            </p:cNvSpPr>
            <p:nvPr/>
          </p:nvSpPr>
          <p:spPr bwMode="auto">
            <a:xfrm>
              <a:off x="798513" y="3608388"/>
              <a:ext cx="3175"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0"/>
                    <a:pt x="0" y="1"/>
                    <a:pt x="0" y="0"/>
                  </a:cubicBezTo>
                  <a:cubicBezTo>
                    <a:pt x="1" y="0"/>
                    <a:pt x="1" y="0"/>
                    <a:pt x="1" y="0"/>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71"/>
            <p:cNvSpPr>
              <a:spLocks/>
            </p:cNvSpPr>
            <p:nvPr/>
          </p:nvSpPr>
          <p:spPr bwMode="auto">
            <a:xfrm>
              <a:off x="790576" y="3614738"/>
              <a:ext cx="4763" cy="3175"/>
            </a:xfrm>
            <a:custGeom>
              <a:avLst/>
              <a:gdLst>
                <a:gd name="T0" fmla="*/ 1 w 2"/>
                <a:gd name="T1" fmla="*/ 0 h 1"/>
                <a:gd name="T2" fmla="*/ 0 w 2"/>
                <a:gd name="T3" fmla="*/ 1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1" y="1"/>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72"/>
            <p:cNvSpPr>
              <a:spLocks/>
            </p:cNvSpPr>
            <p:nvPr/>
          </p:nvSpPr>
          <p:spPr bwMode="auto">
            <a:xfrm>
              <a:off x="784226" y="3614738"/>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73"/>
            <p:cNvSpPr>
              <a:spLocks/>
            </p:cNvSpPr>
            <p:nvPr/>
          </p:nvSpPr>
          <p:spPr bwMode="auto">
            <a:xfrm>
              <a:off x="723901" y="3635375"/>
              <a:ext cx="6350"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2"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74"/>
            <p:cNvSpPr>
              <a:spLocks/>
            </p:cNvSpPr>
            <p:nvPr/>
          </p:nvSpPr>
          <p:spPr bwMode="auto">
            <a:xfrm>
              <a:off x="733426" y="3638550"/>
              <a:ext cx="9525" cy="3175"/>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0"/>
                    <a:pt x="1" y="1"/>
                    <a:pt x="0" y="1"/>
                  </a:cubicBezTo>
                  <a:cubicBezTo>
                    <a:pt x="1" y="1"/>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75"/>
            <p:cNvSpPr>
              <a:spLocks/>
            </p:cNvSpPr>
            <p:nvPr/>
          </p:nvSpPr>
          <p:spPr bwMode="auto">
            <a:xfrm>
              <a:off x="733426" y="3641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 name="Rectangle 76"/>
            <p:cNvSpPr>
              <a:spLocks noChangeArrowheads="1"/>
            </p:cNvSpPr>
            <p:nvPr/>
          </p:nvSpPr>
          <p:spPr bwMode="auto">
            <a:xfrm>
              <a:off x="654051" y="36893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77"/>
            <p:cNvSpPr>
              <a:spLocks/>
            </p:cNvSpPr>
            <p:nvPr/>
          </p:nvSpPr>
          <p:spPr bwMode="auto">
            <a:xfrm>
              <a:off x="654051" y="3686175"/>
              <a:ext cx="6350" cy="3175"/>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2" y="0"/>
                    <a:pt x="2" y="0"/>
                  </a:cubicBezTo>
                  <a:cubicBezTo>
                    <a:pt x="1"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78"/>
            <p:cNvSpPr>
              <a:spLocks/>
            </p:cNvSpPr>
            <p:nvPr/>
          </p:nvSpPr>
          <p:spPr bwMode="auto">
            <a:xfrm>
              <a:off x="636588" y="36988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79"/>
            <p:cNvSpPr>
              <a:spLocks/>
            </p:cNvSpPr>
            <p:nvPr/>
          </p:nvSpPr>
          <p:spPr bwMode="auto">
            <a:xfrm>
              <a:off x="504826" y="37592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 name="Rectangle 80"/>
            <p:cNvSpPr>
              <a:spLocks noChangeArrowheads="1"/>
            </p:cNvSpPr>
            <p:nvPr/>
          </p:nvSpPr>
          <p:spPr bwMode="auto">
            <a:xfrm>
              <a:off x="501651" y="376237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81"/>
            <p:cNvSpPr>
              <a:spLocks/>
            </p:cNvSpPr>
            <p:nvPr/>
          </p:nvSpPr>
          <p:spPr bwMode="auto">
            <a:xfrm>
              <a:off x="488951" y="3765550"/>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82"/>
            <p:cNvSpPr>
              <a:spLocks/>
            </p:cNvSpPr>
            <p:nvPr/>
          </p:nvSpPr>
          <p:spPr bwMode="auto">
            <a:xfrm>
              <a:off x="492126" y="3765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83"/>
            <p:cNvSpPr>
              <a:spLocks/>
            </p:cNvSpPr>
            <p:nvPr/>
          </p:nvSpPr>
          <p:spPr bwMode="auto">
            <a:xfrm>
              <a:off x="492126" y="3765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84"/>
            <p:cNvSpPr>
              <a:spLocks/>
            </p:cNvSpPr>
            <p:nvPr/>
          </p:nvSpPr>
          <p:spPr bwMode="auto">
            <a:xfrm>
              <a:off x="485776" y="3768725"/>
              <a:ext cx="6350"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85"/>
            <p:cNvSpPr>
              <a:spLocks/>
            </p:cNvSpPr>
            <p:nvPr/>
          </p:nvSpPr>
          <p:spPr bwMode="auto">
            <a:xfrm>
              <a:off x="466726" y="3775075"/>
              <a:ext cx="12700" cy="4763"/>
            </a:xfrm>
            <a:custGeom>
              <a:avLst/>
              <a:gdLst>
                <a:gd name="T0" fmla="*/ 4 w 4"/>
                <a:gd name="T1" fmla="*/ 0 h 2"/>
                <a:gd name="T2" fmla="*/ 2 w 4"/>
                <a:gd name="T3" fmla="*/ 1 h 2"/>
                <a:gd name="T4" fmla="*/ 0 w 4"/>
                <a:gd name="T5" fmla="*/ 2 h 2"/>
                <a:gd name="T6" fmla="*/ 3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0"/>
                    <a:pt x="2" y="1"/>
                    <a:pt x="2" y="1"/>
                  </a:cubicBezTo>
                  <a:cubicBezTo>
                    <a:pt x="0" y="2"/>
                    <a:pt x="2" y="1"/>
                    <a:pt x="0" y="2"/>
                  </a:cubicBezTo>
                  <a:cubicBezTo>
                    <a:pt x="2" y="2"/>
                    <a:pt x="1" y="1"/>
                    <a:pt x="3" y="0"/>
                  </a:cubicBezTo>
                  <a:cubicBezTo>
                    <a:pt x="2" y="1"/>
                    <a:pt x="3"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86"/>
            <p:cNvSpPr>
              <a:spLocks/>
            </p:cNvSpPr>
            <p:nvPr/>
          </p:nvSpPr>
          <p:spPr bwMode="auto">
            <a:xfrm>
              <a:off x="476251" y="37750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 name="Rectangle 87"/>
            <p:cNvSpPr>
              <a:spLocks noChangeArrowheads="1"/>
            </p:cNvSpPr>
            <p:nvPr/>
          </p:nvSpPr>
          <p:spPr bwMode="auto">
            <a:xfrm>
              <a:off x="463551" y="37798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88"/>
            <p:cNvSpPr>
              <a:spLocks/>
            </p:cNvSpPr>
            <p:nvPr/>
          </p:nvSpPr>
          <p:spPr bwMode="auto">
            <a:xfrm>
              <a:off x="457201" y="37798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 name="Freeform 89"/>
            <p:cNvSpPr>
              <a:spLocks/>
            </p:cNvSpPr>
            <p:nvPr/>
          </p:nvSpPr>
          <p:spPr bwMode="auto">
            <a:xfrm>
              <a:off x="444501" y="3786188"/>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 name="Freeform 90"/>
            <p:cNvSpPr>
              <a:spLocks/>
            </p:cNvSpPr>
            <p:nvPr/>
          </p:nvSpPr>
          <p:spPr bwMode="auto">
            <a:xfrm>
              <a:off x="422276" y="37988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 name="Freeform 91"/>
            <p:cNvSpPr>
              <a:spLocks/>
            </p:cNvSpPr>
            <p:nvPr/>
          </p:nvSpPr>
          <p:spPr bwMode="auto">
            <a:xfrm>
              <a:off x="425451" y="3802063"/>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 name="Freeform 92"/>
            <p:cNvSpPr>
              <a:spLocks/>
            </p:cNvSpPr>
            <p:nvPr/>
          </p:nvSpPr>
          <p:spPr bwMode="auto">
            <a:xfrm>
              <a:off x="419101" y="37988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93"/>
            <p:cNvSpPr>
              <a:spLocks/>
            </p:cNvSpPr>
            <p:nvPr/>
          </p:nvSpPr>
          <p:spPr bwMode="auto">
            <a:xfrm>
              <a:off x="406401" y="3798888"/>
              <a:ext cx="9525" cy="6350"/>
            </a:xfrm>
            <a:custGeom>
              <a:avLst/>
              <a:gdLst>
                <a:gd name="T0" fmla="*/ 2 w 3"/>
                <a:gd name="T1" fmla="*/ 1 h 2"/>
                <a:gd name="T2" fmla="*/ 2 w 3"/>
                <a:gd name="T3" fmla="*/ 1 h 2"/>
                <a:gd name="T4" fmla="*/ 0 w 3"/>
                <a:gd name="T5" fmla="*/ 1 h 2"/>
                <a:gd name="T6" fmla="*/ 0 w 3"/>
                <a:gd name="T7" fmla="*/ 2 h 2"/>
                <a:gd name="T8" fmla="*/ 3 w 3"/>
                <a:gd name="T9" fmla="*/ 1 h 2"/>
                <a:gd name="T10" fmla="*/ 3 w 3"/>
                <a:gd name="T11" fmla="*/ 0 h 2"/>
                <a:gd name="T12" fmla="*/ 2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1"/>
                  </a:moveTo>
                  <a:cubicBezTo>
                    <a:pt x="2" y="1"/>
                    <a:pt x="2" y="1"/>
                    <a:pt x="2" y="1"/>
                  </a:cubicBezTo>
                  <a:cubicBezTo>
                    <a:pt x="1" y="1"/>
                    <a:pt x="0" y="1"/>
                    <a:pt x="0" y="1"/>
                  </a:cubicBezTo>
                  <a:cubicBezTo>
                    <a:pt x="0" y="1"/>
                    <a:pt x="0" y="2"/>
                    <a:pt x="0" y="2"/>
                  </a:cubicBezTo>
                  <a:cubicBezTo>
                    <a:pt x="1" y="1"/>
                    <a:pt x="2" y="1"/>
                    <a:pt x="3" y="1"/>
                  </a:cubicBezTo>
                  <a:cubicBezTo>
                    <a:pt x="3" y="0"/>
                    <a:pt x="3" y="0"/>
                    <a:pt x="3" y="0"/>
                  </a:cubicBezTo>
                  <a:cubicBezTo>
                    <a:pt x="2" y="0"/>
                    <a:pt x="3"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 name="Freeform 94"/>
            <p:cNvSpPr>
              <a:spLocks/>
            </p:cNvSpPr>
            <p:nvPr/>
          </p:nvSpPr>
          <p:spPr bwMode="auto">
            <a:xfrm>
              <a:off x="419101" y="380206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 name="Rectangle 95"/>
            <p:cNvSpPr>
              <a:spLocks noChangeArrowheads="1"/>
            </p:cNvSpPr>
            <p:nvPr/>
          </p:nvSpPr>
          <p:spPr bwMode="auto">
            <a:xfrm>
              <a:off x="387351" y="38115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 name="Freeform 96"/>
            <p:cNvSpPr>
              <a:spLocks/>
            </p:cNvSpPr>
            <p:nvPr/>
          </p:nvSpPr>
          <p:spPr bwMode="auto">
            <a:xfrm>
              <a:off x="384176" y="38115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 name="Rectangle 97"/>
            <p:cNvSpPr>
              <a:spLocks noChangeArrowheads="1"/>
            </p:cNvSpPr>
            <p:nvPr/>
          </p:nvSpPr>
          <p:spPr bwMode="auto">
            <a:xfrm>
              <a:off x="381001" y="38115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 name="Freeform 98"/>
            <p:cNvSpPr>
              <a:spLocks/>
            </p:cNvSpPr>
            <p:nvPr/>
          </p:nvSpPr>
          <p:spPr bwMode="auto">
            <a:xfrm>
              <a:off x="373063" y="3814763"/>
              <a:ext cx="4763"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1" y="0"/>
                    <a:pt x="2"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 name="Freeform 99"/>
            <p:cNvSpPr>
              <a:spLocks/>
            </p:cNvSpPr>
            <p:nvPr/>
          </p:nvSpPr>
          <p:spPr bwMode="auto">
            <a:xfrm>
              <a:off x="344488" y="3836988"/>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 name="Freeform 100"/>
            <p:cNvSpPr>
              <a:spLocks/>
            </p:cNvSpPr>
            <p:nvPr/>
          </p:nvSpPr>
          <p:spPr bwMode="auto">
            <a:xfrm>
              <a:off x="334963" y="3836988"/>
              <a:ext cx="9525" cy="3175"/>
            </a:xfrm>
            <a:custGeom>
              <a:avLst/>
              <a:gdLst>
                <a:gd name="T0" fmla="*/ 2 w 3"/>
                <a:gd name="T1" fmla="*/ 0 h 1"/>
                <a:gd name="T2" fmla="*/ 0 w 3"/>
                <a:gd name="T3" fmla="*/ 1 h 1"/>
                <a:gd name="T4" fmla="*/ 3 w 3"/>
                <a:gd name="T5" fmla="*/ 0 h 1"/>
                <a:gd name="T6" fmla="*/ 1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0" y="1"/>
                    <a:pt x="0" y="1"/>
                    <a:pt x="0" y="1"/>
                  </a:cubicBezTo>
                  <a:cubicBezTo>
                    <a:pt x="2" y="1"/>
                    <a:pt x="2" y="1"/>
                    <a:pt x="3" y="0"/>
                  </a:cubicBezTo>
                  <a:cubicBezTo>
                    <a:pt x="2" y="0"/>
                    <a:pt x="2" y="1"/>
                    <a:pt x="1" y="1"/>
                  </a:cubicBez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 name="Freeform 101"/>
            <p:cNvSpPr>
              <a:spLocks/>
            </p:cNvSpPr>
            <p:nvPr/>
          </p:nvSpPr>
          <p:spPr bwMode="auto">
            <a:xfrm>
              <a:off x="258763" y="3856038"/>
              <a:ext cx="12700" cy="6350"/>
            </a:xfrm>
            <a:custGeom>
              <a:avLst/>
              <a:gdLst>
                <a:gd name="T0" fmla="*/ 3 w 4"/>
                <a:gd name="T1" fmla="*/ 1 h 2"/>
                <a:gd name="T2" fmla="*/ 4 w 4"/>
                <a:gd name="T3" fmla="*/ 0 h 2"/>
                <a:gd name="T4" fmla="*/ 1 w 4"/>
                <a:gd name="T5" fmla="*/ 1 h 2"/>
                <a:gd name="T6" fmla="*/ 0 w 4"/>
                <a:gd name="T7" fmla="*/ 2 h 2"/>
                <a:gd name="T8" fmla="*/ 2 w 4"/>
                <a:gd name="T9" fmla="*/ 1 h 2"/>
                <a:gd name="T10" fmla="*/ 2 w 4"/>
                <a:gd name="T11" fmla="*/ 1 h 2"/>
                <a:gd name="T12" fmla="*/ 3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3" y="1"/>
                  </a:moveTo>
                  <a:cubicBezTo>
                    <a:pt x="3" y="0"/>
                    <a:pt x="3" y="1"/>
                    <a:pt x="4" y="0"/>
                  </a:cubicBezTo>
                  <a:cubicBezTo>
                    <a:pt x="3" y="1"/>
                    <a:pt x="2" y="1"/>
                    <a:pt x="1" y="1"/>
                  </a:cubicBezTo>
                  <a:cubicBezTo>
                    <a:pt x="1" y="1"/>
                    <a:pt x="0" y="2"/>
                    <a:pt x="0" y="2"/>
                  </a:cubicBezTo>
                  <a:cubicBezTo>
                    <a:pt x="2" y="1"/>
                    <a:pt x="2" y="1"/>
                    <a:pt x="2" y="1"/>
                  </a:cubicBezTo>
                  <a:cubicBezTo>
                    <a:pt x="2" y="1"/>
                    <a:pt x="2" y="1"/>
                    <a:pt x="2" y="1"/>
                  </a:cubicBezTo>
                  <a:cubicBezTo>
                    <a:pt x="3" y="1"/>
                    <a:pt x="2"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 name="Freeform 102"/>
            <p:cNvSpPr>
              <a:spLocks/>
            </p:cNvSpPr>
            <p:nvPr/>
          </p:nvSpPr>
          <p:spPr bwMode="auto">
            <a:xfrm>
              <a:off x="90488" y="39211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 name="Freeform 103"/>
            <p:cNvSpPr>
              <a:spLocks/>
            </p:cNvSpPr>
            <p:nvPr/>
          </p:nvSpPr>
          <p:spPr bwMode="auto">
            <a:xfrm>
              <a:off x="101601" y="4029075"/>
              <a:ext cx="3175" cy="0"/>
            </a:xfrm>
            <a:custGeom>
              <a:avLst/>
              <a:gdLst>
                <a:gd name="T0" fmla="*/ 1 w 1"/>
                <a:gd name="T1" fmla="*/ 1 w 1"/>
              </a:gdLst>
              <a:ahLst/>
              <a:cxnLst>
                <a:cxn ang="0">
                  <a:pos x="T0" y="0"/>
                </a:cxn>
                <a:cxn ang="0">
                  <a:pos x="T1" y="0"/>
                </a:cxn>
              </a:cxnLst>
              <a:rect l="0" t="0" r="r" b="b"/>
              <a:pathLst>
                <a:path w="1">
                  <a:moveTo>
                    <a:pt x="1" y="0"/>
                  </a:move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 name="Freeform 104"/>
            <p:cNvSpPr>
              <a:spLocks/>
            </p:cNvSpPr>
            <p:nvPr/>
          </p:nvSpPr>
          <p:spPr bwMode="auto">
            <a:xfrm>
              <a:off x="104776" y="402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 name="Freeform 105"/>
            <p:cNvSpPr>
              <a:spLocks/>
            </p:cNvSpPr>
            <p:nvPr/>
          </p:nvSpPr>
          <p:spPr bwMode="auto">
            <a:xfrm>
              <a:off x="107951" y="40290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0"/>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 name="Freeform 106"/>
            <p:cNvSpPr>
              <a:spLocks/>
            </p:cNvSpPr>
            <p:nvPr/>
          </p:nvSpPr>
          <p:spPr bwMode="auto">
            <a:xfrm>
              <a:off x="107951" y="4029075"/>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 name="Freeform 107"/>
            <p:cNvSpPr>
              <a:spLocks/>
            </p:cNvSpPr>
            <p:nvPr/>
          </p:nvSpPr>
          <p:spPr bwMode="auto">
            <a:xfrm>
              <a:off x="107951" y="4029075"/>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 name="Freeform 108"/>
            <p:cNvSpPr>
              <a:spLocks/>
            </p:cNvSpPr>
            <p:nvPr/>
          </p:nvSpPr>
          <p:spPr bwMode="auto">
            <a:xfrm>
              <a:off x="111126" y="4029075"/>
              <a:ext cx="6350" cy="3175"/>
            </a:xfrm>
            <a:custGeom>
              <a:avLst/>
              <a:gdLst>
                <a:gd name="T0" fmla="*/ 2 w 2"/>
                <a:gd name="T1" fmla="*/ 0 h 1"/>
                <a:gd name="T2" fmla="*/ 1 w 2"/>
                <a:gd name="T3" fmla="*/ 1 h 1"/>
                <a:gd name="T4" fmla="*/ 1 w 2"/>
                <a:gd name="T5" fmla="*/ 0 h 1"/>
                <a:gd name="T6" fmla="*/ 0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1"/>
                    <a:pt x="1" y="1"/>
                    <a:pt x="1" y="1"/>
                  </a:cubicBezTo>
                  <a:cubicBezTo>
                    <a:pt x="1" y="0"/>
                    <a:pt x="1" y="0"/>
                    <a:pt x="1" y="0"/>
                  </a:cubicBezTo>
                  <a:cubicBezTo>
                    <a:pt x="0" y="0"/>
                    <a:pt x="1" y="1"/>
                    <a:pt x="0" y="1"/>
                  </a:cubicBezTo>
                  <a:cubicBezTo>
                    <a:pt x="0" y="1"/>
                    <a:pt x="1" y="0"/>
                    <a:pt x="1" y="1"/>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 name="Freeform 109"/>
            <p:cNvSpPr>
              <a:spLocks/>
            </p:cNvSpPr>
            <p:nvPr/>
          </p:nvSpPr>
          <p:spPr bwMode="auto">
            <a:xfrm>
              <a:off x="196851" y="39941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 name="Freeform 110"/>
            <p:cNvSpPr>
              <a:spLocks/>
            </p:cNvSpPr>
            <p:nvPr/>
          </p:nvSpPr>
          <p:spPr bwMode="auto">
            <a:xfrm>
              <a:off x="219076" y="3981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 name="Freeform 111"/>
            <p:cNvSpPr>
              <a:spLocks/>
            </p:cNvSpPr>
            <p:nvPr/>
          </p:nvSpPr>
          <p:spPr bwMode="auto">
            <a:xfrm>
              <a:off x="184151" y="4003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 name="Freeform 112"/>
            <p:cNvSpPr>
              <a:spLocks/>
            </p:cNvSpPr>
            <p:nvPr/>
          </p:nvSpPr>
          <p:spPr bwMode="auto">
            <a:xfrm>
              <a:off x="271463" y="39131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113"/>
            <p:cNvSpPr>
              <a:spLocks/>
            </p:cNvSpPr>
            <p:nvPr/>
          </p:nvSpPr>
          <p:spPr bwMode="auto">
            <a:xfrm>
              <a:off x="239713" y="3965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 name="Rectangle 114"/>
            <p:cNvSpPr>
              <a:spLocks noChangeArrowheads="1"/>
            </p:cNvSpPr>
            <p:nvPr/>
          </p:nvSpPr>
          <p:spPr bwMode="auto">
            <a:xfrm>
              <a:off x="177801" y="40068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 name="Freeform 115"/>
            <p:cNvSpPr>
              <a:spLocks/>
            </p:cNvSpPr>
            <p:nvPr/>
          </p:nvSpPr>
          <p:spPr bwMode="auto">
            <a:xfrm>
              <a:off x="212726" y="3984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 name="Freeform 116"/>
            <p:cNvSpPr>
              <a:spLocks/>
            </p:cNvSpPr>
            <p:nvPr/>
          </p:nvSpPr>
          <p:spPr bwMode="auto">
            <a:xfrm>
              <a:off x="139701" y="4025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117"/>
            <p:cNvSpPr>
              <a:spLocks/>
            </p:cNvSpPr>
            <p:nvPr/>
          </p:nvSpPr>
          <p:spPr bwMode="auto">
            <a:xfrm>
              <a:off x="149226" y="4025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118"/>
            <p:cNvSpPr>
              <a:spLocks/>
            </p:cNvSpPr>
            <p:nvPr/>
          </p:nvSpPr>
          <p:spPr bwMode="auto">
            <a:xfrm>
              <a:off x="152401" y="402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119"/>
            <p:cNvSpPr>
              <a:spLocks/>
            </p:cNvSpPr>
            <p:nvPr/>
          </p:nvSpPr>
          <p:spPr bwMode="auto">
            <a:xfrm>
              <a:off x="139701" y="4025900"/>
              <a:ext cx="3175" cy="3175"/>
            </a:xfrm>
            <a:custGeom>
              <a:avLst/>
              <a:gdLst>
                <a:gd name="T0" fmla="*/ 0 w 1"/>
                <a:gd name="T1" fmla="*/ 0 h 1"/>
                <a:gd name="T2" fmla="*/ 1 w 1"/>
                <a:gd name="T3" fmla="*/ 0 h 1"/>
                <a:gd name="T4" fmla="*/ 1 w 1"/>
                <a:gd name="T5" fmla="*/ 0 h 1"/>
                <a:gd name="T6" fmla="*/ 1 w 1"/>
                <a:gd name="T7" fmla="*/ 0 h 1"/>
                <a:gd name="T8" fmla="*/ 1 w 1"/>
                <a:gd name="T9" fmla="*/ 0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1" y="1"/>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120"/>
            <p:cNvSpPr>
              <a:spLocks/>
            </p:cNvSpPr>
            <p:nvPr/>
          </p:nvSpPr>
          <p:spPr bwMode="auto">
            <a:xfrm>
              <a:off x="196851" y="3994150"/>
              <a:ext cx="0" cy="3175"/>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121"/>
            <p:cNvSpPr>
              <a:spLocks/>
            </p:cNvSpPr>
            <p:nvPr/>
          </p:nvSpPr>
          <p:spPr bwMode="auto">
            <a:xfrm>
              <a:off x="193676" y="4000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122"/>
            <p:cNvSpPr>
              <a:spLocks/>
            </p:cNvSpPr>
            <p:nvPr/>
          </p:nvSpPr>
          <p:spPr bwMode="auto">
            <a:xfrm>
              <a:off x="165101" y="4010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123"/>
            <p:cNvSpPr>
              <a:spLocks/>
            </p:cNvSpPr>
            <p:nvPr/>
          </p:nvSpPr>
          <p:spPr bwMode="auto">
            <a:xfrm>
              <a:off x="193676" y="4000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124"/>
            <p:cNvSpPr>
              <a:spLocks/>
            </p:cNvSpPr>
            <p:nvPr/>
          </p:nvSpPr>
          <p:spPr bwMode="auto">
            <a:xfrm>
              <a:off x="174626" y="40100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125"/>
            <p:cNvSpPr>
              <a:spLocks/>
            </p:cNvSpPr>
            <p:nvPr/>
          </p:nvSpPr>
          <p:spPr bwMode="auto">
            <a:xfrm>
              <a:off x="161926" y="3956050"/>
              <a:ext cx="3175" cy="3175"/>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0" y="1"/>
                    <a:pt x="1" y="0"/>
                  </a:cubicBezTo>
                  <a:cubicBezTo>
                    <a:pt x="1" y="0"/>
                    <a:pt x="0" y="0"/>
                    <a:pt x="0" y="0"/>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126"/>
            <p:cNvSpPr>
              <a:spLocks/>
            </p:cNvSpPr>
            <p:nvPr/>
          </p:nvSpPr>
          <p:spPr bwMode="auto">
            <a:xfrm>
              <a:off x="261938" y="3913188"/>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1" y="0"/>
                    <a:pt x="0" y="1"/>
                  </a:cubicBezTo>
                  <a:cubicBezTo>
                    <a:pt x="0" y="1"/>
                    <a:pt x="1" y="1"/>
                    <a:pt x="1"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 name="Oval 127"/>
            <p:cNvSpPr>
              <a:spLocks noChangeArrowheads="1"/>
            </p:cNvSpPr>
            <p:nvPr/>
          </p:nvSpPr>
          <p:spPr bwMode="auto">
            <a:xfrm>
              <a:off x="265113" y="39163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128"/>
            <p:cNvSpPr>
              <a:spLocks/>
            </p:cNvSpPr>
            <p:nvPr/>
          </p:nvSpPr>
          <p:spPr bwMode="auto">
            <a:xfrm>
              <a:off x="180976" y="3946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129"/>
            <p:cNvSpPr>
              <a:spLocks/>
            </p:cNvSpPr>
            <p:nvPr/>
          </p:nvSpPr>
          <p:spPr bwMode="auto">
            <a:xfrm>
              <a:off x="246063" y="3978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130"/>
            <p:cNvSpPr>
              <a:spLocks/>
            </p:cNvSpPr>
            <p:nvPr/>
          </p:nvSpPr>
          <p:spPr bwMode="auto">
            <a:xfrm>
              <a:off x="277813" y="391318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131"/>
            <p:cNvSpPr>
              <a:spLocks/>
            </p:cNvSpPr>
            <p:nvPr/>
          </p:nvSpPr>
          <p:spPr bwMode="auto">
            <a:xfrm>
              <a:off x="238126" y="39306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 name="Rectangle 132"/>
            <p:cNvSpPr>
              <a:spLocks noChangeArrowheads="1"/>
            </p:cNvSpPr>
            <p:nvPr/>
          </p:nvSpPr>
          <p:spPr bwMode="auto">
            <a:xfrm>
              <a:off x="161926" y="39560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133"/>
            <p:cNvSpPr>
              <a:spLocks/>
            </p:cNvSpPr>
            <p:nvPr/>
          </p:nvSpPr>
          <p:spPr bwMode="auto">
            <a:xfrm>
              <a:off x="215901" y="3940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134"/>
            <p:cNvSpPr>
              <a:spLocks/>
            </p:cNvSpPr>
            <p:nvPr/>
          </p:nvSpPr>
          <p:spPr bwMode="auto">
            <a:xfrm>
              <a:off x="268288" y="3913188"/>
              <a:ext cx="6350" cy="3175"/>
            </a:xfrm>
            <a:custGeom>
              <a:avLst/>
              <a:gdLst>
                <a:gd name="T0" fmla="*/ 0 w 2"/>
                <a:gd name="T1" fmla="*/ 1 h 1"/>
                <a:gd name="T2" fmla="*/ 2 w 2"/>
                <a:gd name="T3" fmla="*/ 1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0"/>
                    <a:pt x="1" y="0"/>
                    <a:pt x="1" y="0"/>
                  </a:cubicBezTo>
                  <a:cubicBezTo>
                    <a:pt x="1"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135"/>
            <p:cNvSpPr>
              <a:spLocks noEditPoints="1"/>
            </p:cNvSpPr>
            <p:nvPr/>
          </p:nvSpPr>
          <p:spPr bwMode="auto">
            <a:xfrm>
              <a:off x="117476" y="3910013"/>
              <a:ext cx="176213" cy="122238"/>
            </a:xfrm>
            <a:custGeom>
              <a:avLst/>
              <a:gdLst>
                <a:gd name="T0" fmla="*/ 52 w 56"/>
                <a:gd name="T1" fmla="*/ 7 h 39"/>
                <a:gd name="T2" fmla="*/ 38 w 56"/>
                <a:gd name="T3" fmla="*/ 19 h 39"/>
                <a:gd name="T4" fmla="*/ 32 w 56"/>
                <a:gd name="T5" fmla="*/ 24 h 39"/>
                <a:gd name="T6" fmla="*/ 30 w 56"/>
                <a:gd name="T7" fmla="*/ 24 h 39"/>
                <a:gd name="T8" fmla="*/ 30 w 56"/>
                <a:gd name="T9" fmla="*/ 24 h 39"/>
                <a:gd name="T10" fmla="*/ 27 w 56"/>
                <a:gd name="T11" fmla="*/ 27 h 39"/>
                <a:gd name="T12" fmla="*/ 25 w 56"/>
                <a:gd name="T13" fmla="*/ 28 h 39"/>
                <a:gd name="T14" fmla="*/ 20 w 56"/>
                <a:gd name="T15" fmla="*/ 31 h 39"/>
                <a:gd name="T16" fmla="*/ 18 w 56"/>
                <a:gd name="T17" fmla="*/ 32 h 39"/>
                <a:gd name="T18" fmla="*/ 16 w 56"/>
                <a:gd name="T19" fmla="*/ 33 h 39"/>
                <a:gd name="T20" fmla="*/ 11 w 56"/>
                <a:gd name="T21" fmla="*/ 34 h 39"/>
                <a:gd name="T22" fmla="*/ 8 w 56"/>
                <a:gd name="T23" fmla="*/ 36 h 39"/>
                <a:gd name="T24" fmla="*/ 6 w 56"/>
                <a:gd name="T25" fmla="*/ 36 h 39"/>
                <a:gd name="T26" fmla="*/ 3 w 56"/>
                <a:gd name="T27" fmla="*/ 37 h 39"/>
                <a:gd name="T28" fmla="*/ 1 w 56"/>
                <a:gd name="T29" fmla="*/ 38 h 39"/>
                <a:gd name="T30" fmla="*/ 2 w 56"/>
                <a:gd name="T31" fmla="*/ 38 h 39"/>
                <a:gd name="T32" fmla="*/ 4 w 56"/>
                <a:gd name="T33" fmla="*/ 37 h 39"/>
                <a:gd name="T34" fmla="*/ 6 w 56"/>
                <a:gd name="T35" fmla="*/ 37 h 39"/>
                <a:gd name="T36" fmla="*/ 11 w 56"/>
                <a:gd name="T37" fmla="*/ 36 h 39"/>
                <a:gd name="T38" fmla="*/ 13 w 56"/>
                <a:gd name="T39" fmla="*/ 35 h 39"/>
                <a:gd name="T40" fmla="*/ 16 w 56"/>
                <a:gd name="T41" fmla="*/ 35 h 39"/>
                <a:gd name="T42" fmla="*/ 20 w 56"/>
                <a:gd name="T43" fmla="*/ 33 h 39"/>
                <a:gd name="T44" fmla="*/ 22 w 56"/>
                <a:gd name="T45" fmla="*/ 32 h 39"/>
                <a:gd name="T46" fmla="*/ 30 w 56"/>
                <a:gd name="T47" fmla="*/ 29 h 39"/>
                <a:gd name="T48" fmla="*/ 38 w 56"/>
                <a:gd name="T49" fmla="*/ 24 h 39"/>
                <a:gd name="T50" fmla="*/ 43 w 56"/>
                <a:gd name="T51" fmla="*/ 20 h 39"/>
                <a:gd name="T52" fmla="*/ 51 w 56"/>
                <a:gd name="T53" fmla="*/ 13 h 39"/>
                <a:gd name="T54" fmla="*/ 53 w 56"/>
                <a:gd name="T55" fmla="*/ 12 h 39"/>
                <a:gd name="T56" fmla="*/ 55 w 56"/>
                <a:gd name="T57" fmla="*/ 8 h 39"/>
                <a:gd name="T58" fmla="*/ 53 w 56"/>
                <a:gd name="T59" fmla="*/ 2 h 39"/>
                <a:gd name="T60" fmla="*/ 53 w 56"/>
                <a:gd name="T61" fmla="*/ 1 h 39"/>
                <a:gd name="T62" fmla="*/ 48 w 56"/>
                <a:gd name="T63" fmla="*/ 1 h 39"/>
                <a:gd name="T64" fmla="*/ 49 w 56"/>
                <a:gd name="T65" fmla="*/ 2 h 39"/>
                <a:gd name="T66" fmla="*/ 46 w 56"/>
                <a:gd name="T67" fmla="*/ 2 h 39"/>
                <a:gd name="T68" fmla="*/ 45 w 56"/>
                <a:gd name="T69" fmla="*/ 1 h 39"/>
                <a:gd name="T70" fmla="*/ 43 w 56"/>
                <a:gd name="T71" fmla="*/ 1 h 39"/>
                <a:gd name="T72" fmla="*/ 39 w 56"/>
                <a:gd name="T73" fmla="*/ 2 h 39"/>
                <a:gd name="T74" fmla="*/ 35 w 56"/>
                <a:gd name="T75" fmla="*/ 4 h 39"/>
                <a:gd name="T76" fmla="*/ 28 w 56"/>
                <a:gd name="T77" fmla="*/ 7 h 39"/>
                <a:gd name="T78" fmla="*/ 20 w 56"/>
                <a:gd name="T79" fmla="*/ 12 h 39"/>
                <a:gd name="T80" fmla="*/ 14 w 56"/>
                <a:gd name="T81" fmla="*/ 16 h 39"/>
                <a:gd name="T82" fmla="*/ 10 w 56"/>
                <a:gd name="T83" fmla="*/ 19 h 39"/>
                <a:gd name="T84" fmla="*/ 8 w 56"/>
                <a:gd name="T85" fmla="*/ 23 h 39"/>
                <a:gd name="T86" fmla="*/ 4 w 56"/>
                <a:gd name="T87" fmla="*/ 27 h 39"/>
                <a:gd name="T88" fmla="*/ 4 w 56"/>
                <a:gd name="T89" fmla="*/ 30 h 39"/>
                <a:gd name="T90" fmla="*/ 11 w 56"/>
                <a:gd name="T91" fmla="*/ 23 h 39"/>
                <a:gd name="T92" fmla="*/ 15 w 56"/>
                <a:gd name="T93" fmla="*/ 19 h 39"/>
                <a:gd name="T94" fmla="*/ 24 w 56"/>
                <a:gd name="T95" fmla="*/ 14 h 39"/>
                <a:gd name="T96" fmla="*/ 27 w 56"/>
                <a:gd name="T97" fmla="*/ 12 h 39"/>
                <a:gd name="T98" fmla="*/ 31 w 56"/>
                <a:gd name="T99" fmla="*/ 10 h 39"/>
                <a:gd name="T100" fmla="*/ 35 w 56"/>
                <a:gd name="T101" fmla="*/ 8 h 39"/>
                <a:gd name="T102" fmla="*/ 38 w 56"/>
                <a:gd name="T103" fmla="*/ 7 h 39"/>
                <a:gd name="T104" fmla="*/ 16 w 56"/>
                <a:gd name="T105" fmla="*/ 33 h 39"/>
                <a:gd name="T106" fmla="*/ 10 w 56"/>
                <a:gd name="T107" fmla="*/ 36 h 39"/>
                <a:gd name="T108" fmla="*/ 19 w 56"/>
                <a:gd name="T109" fmla="*/ 33 h 39"/>
                <a:gd name="T110" fmla="*/ 47 w 56"/>
                <a:gd name="T11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 h="39">
                  <a:moveTo>
                    <a:pt x="42" y="6"/>
                  </a:moveTo>
                  <a:cubicBezTo>
                    <a:pt x="43" y="6"/>
                    <a:pt x="43" y="6"/>
                    <a:pt x="43" y="6"/>
                  </a:cubicBezTo>
                  <a:cubicBezTo>
                    <a:pt x="43" y="5"/>
                    <a:pt x="45" y="6"/>
                    <a:pt x="45" y="5"/>
                  </a:cubicBezTo>
                  <a:cubicBezTo>
                    <a:pt x="47" y="5"/>
                    <a:pt x="46" y="4"/>
                    <a:pt x="47" y="4"/>
                  </a:cubicBezTo>
                  <a:cubicBezTo>
                    <a:pt x="47" y="4"/>
                    <a:pt x="47" y="4"/>
                    <a:pt x="47" y="4"/>
                  </a:cubicBezTo>
                  <a:cubicBezTo>
                    <a:pt x="49" y="4"/>
                    <a:pt x="51" y="4"/>
                    <a:pt x="52" y="5"/>
                  </a:cubicBezTo>
                  <a:cubicBezTo>
                    <a:pt x="52" y="5"/>
                    <a:pt x="52" y="5"/>
                    <a:pt x="52" y="5"/>
                  </a:cubicBezTo>
                  <a:cubicBezTo>
                    <a:pt x="52" y="5"/>
                    <a:pt x="52" y="6"/>
                    <a:pt x="52" y="7"/>
                  </a:cubicBezTo>
                  <a:cubicBezTo>
                    <a:pt x="52" y="7"/>
                    <a:pt x="52" y="7"/>
                    <a:pt x="52" y="7"/>
                  </a:cubicBezTo>
                  <a:cubicBezTo>
                    <a:pt x="50" y="8"/>
                    <a:pt x="48" y="11"/>
                    <a:pt x="46" y="12"/>
                  </a:cubicBezTo>
                  <a:cubicBezTo>
                    <a:pt x="44" y="14"/>
                    <a:pt x="42" y="16"/>
                    <a:pt x="40" y="18"/>
                  </a:cubicBezTo>
                  <a:cubicBezTo>
                    <a:pt x="39" y="18"/>
                    <a:pt x="40" y="18"/>
                    <a:pt x="39" y="19"/>
                  </a:cubicBezTo>
                  <a:cubicBezTo>
                    <a:pt x="39" y="19"/>
                    <a:pt x="39" y="19"/>
                    <a:pt x="39" y="19"/>
                  </a:cubicBezTo>
                  <a:cubicBezTo>
                    <a:pt x="39" y="19"/>
                    <a:pt x="39" y="18"/>
                    <a:pt x="39" y="18"/>
                  </a:cubicBezTo>
                  <a:cubicBezTo>
                    <a:pt x="38" y="19"/>
                    <a:pt x="37" y="19"/>
                    <a:pt x="37" y="20"/>
                  </a:cubicBezTo>
                  <a:cubicBezTo>
                    <a:pt x="38" y="19"/>
                    <a:pt x="38" y="19"/>
                    <a:pt x="38" y="19"/>
                  </a:cubicBezTo>
                  <a:cubicBezTo>
                    <a:pt x="38" y="20"/>
                    <a:pt x="37" y="20"/>
                    <a:pt x="37" y="20"/>
                  </a:cubicBezTo>
                  <a:cubicBezTo>
                    <a:pt x="37" y="20"/>
                    <a:pt x="37" y="20"/>
                    <a:pt x="37" y="20"/>
                  </a:cubicBezTo>
                  <a:cubicBezTo>
                    <a:pt x="36" y="21"/>
                    <a:pt x="36" y="20"/>
                    <a:pt x="35" y="21"/>
                  </a:cubicBezTo>
                  <a:cubicBezTo>
                    <a:pt x="35" y="21"/>
                    <a:pt x="34" y="22"/>
                    <a:pt x="34" y="23"/>
                  </a:cubicBezTo>
                  <a:cubicBezTo>
                    <a:pt x="33" y="23"/>
                    <a:pt x="33" y="23"/>
                    <a:pt x="33" y="23"/>
                  </a:cubicBezTo>
                  <a:cubicBezTo>
                    <a:pt x="34" y="23"/>
                    <a:pt x="33" y="23"/>
                    <a:pt x="34" y="22"/>
                  </a:cubicBezTo>
                  <a:cubicBezTo>
                    <a:pt x="33" y="23"/>
                    <a:pt x="33" y="23"/>
                    <a:pt x="32" y="23"/>
                  </a:cubicBezTo>
                  <a:cubicBezTo>
                    <a:pt x="32" y="23"/>
                    <a:pt x="33" y="24"/>
                    <a:pt x="32" y="24"/>
                  </a:cubicBezTo>
                  <a:cubicBezTo>
                    <a:pt x="32" y="24"/>
                    <a:pt x="32" y="24"/>
                    <a:pt x="31" y="24"/>
                  </a:cubicBezTo>
                  <a:cubicBezTo>
                    <a:pt x="32" y="23"/>
                    <a:pt x="32" y="23"/>
                    <a:pt x="32" y="23"/>
                  </a:cubicBezTo>
                  <a:cubicBezTo>
                    <a:pt x="31" y="23"/>
                    <a:pt x="31" y="24"/>
                    <a:pt x="31" y="24"/>
                  </a:cubicBezTo>
                  <a:cubicBezTo>
                    <a:pt x="31" y="24"/>
                    <a:pt x="30" y="24"/>
                    <a:pt x="30" y="24"/>
                  </a:cubicBezTo>
                  <a:cubicBezTo>
                    <a:pt x="30" y="24"/>
                    <a:pt x="30" y="24"/>
                    <a:pt x="29" y="25"/>
                  </a:cubicBezTo>
                  <a:cubicBezTo>
                    <a:pt x="30" y="25"/>
                    <a:pt x="29" y="25"/>
                    <a:pt x="30" y="25"/>
                  </a:cubicBezTo>
                  <a:cubicBezTo>
                    <a:pt x="30" y="25"/>
                    <a:pt x="30" y="25"/>
                    <a:pt x="30" y="25"/>
                  </a:cubicBezTo>
                  <a:cubicBezTo>
                    <a:pt x="29" y="25"/>
                    <a:pt x="30" y="25"/>
                    <a:pt x="30" y="24"/>
                  </a:cubicBezTo>
                  <a:cubicBezTo>
                    <a:pt x="31" y="24"/>
                    <a:pt x="30" y="25"/>
                    <a:pt x="30" y="25"/>
                  </a:cubicBezTo>
                  <a:cubicBezTo>
                    <a:pt x="30" y="25"/>
                    <a:pt x="30" y="25"/>
                    <a:pt x="29" y="26"/>
                  </a:cubicBezTo>
                  <a:cubicBezTo>
                    <a:pt x="29" y="26"/>
                    <a:pt x="29" y="26"/>
                    <a:pt x="29" y="26"/>
                  </a:cubicBezTo>
                  <a:cubicBezTo>
                    <a:pt x="29" y="27"/>
                    <a:pt x="29" y="26"/>
                    <a:pt x="29" y="26"/>
                  </a:cubicBezTo>
                  <a:cubicBezTo>
                    <a:pt x="28" y="26"/>
                    <a:pt x="28" y="26"/>
                    <a:pt x="28" y="27"/>
                  </a:cubicBezTo>
                  <a:cubicBezTo>
                    <a:pt x="27" y="27"/>
                    <a:pt x="28" y="26"/>
                    <a:pt x="28" y="26"/>
                  </a:cubicBezTo>
                  <a:cubicBezTo>
                    <a:pt x="28" y="26"/>
                    <a:pt x="29" y="26"/>
                    <a:pt x="29" y="25"/>
                  </a:cubicBezTo>
                  <a:cubicBezTo>
                    <a:pt x="29" y="25"/>
                    <a:pt x="29" y="24"/>
                    <a:pt x="30" y="24"/>
                  </a:cubicBezTo>
                  <a:cubicBezTo>
                    <a:pt x="29" y="24"/>
                    <a:pt x="28" y="24"/>
                    <a:pt x="28" y="25"/>
                  </a:cubicBezTo>
                  <a:cubicBezTo>
                    <a:pt x="28" y="25"/>
                    <a:pt x="28" y="25"/>
                    <a:pt x="28" y="25"/>
                  </a:cubicBezTo>
                  <a:cubicBezTo>
                    <a:pt x="28" y="25"/>
                    <a:pt x="28" y="26"/>
                    <a:pt x="28" y="26"/>
                  </a:cubicBezTo>
                  <a:cubicBezTo>
                    <a:pt x="28" y="26"/>
                    <a:pt x="28" y="26"/>
                    <a:pt x="27" y="26"/>
                  </a:cubicBezTo>
                  <a:cubicBezTo>
                    <a:pt x="27" y="26"/>
                    <a:pt x="28" y="26"/>
                    <a:pt x="28" y="26"/>
                  </a:cubicBezTo>
                  <a:cubicBezTo>
                    <a:pt x="27" y="26"/>
                    <a:pt x="27" y="27"/>
                    <a:pt x="27" y="27"/>
                  </a:cubicBezTo>
                  <a:cubicBezTo>
                    <a:pt x="27" y="27"/>
                    <a:pt x="27" y="27"/>
                    <a:pt x="28" y="27"/>
                  </a:cubicBezTo>
                  <a:cubicBezTo>
                    <a:pt x="28" y="27"/>
                    <a:pt x="28" y="27"/>
                    <a:pt x="27" y="27"/>
                  </a:cubicBezTo>
                  <a:cubicBezTo>
                    <a:pt x="27" y="27"/>
                    <a:pt x="27" y="27"/>
                    <a:pt x="27" y="27"/>
                  </a:cubicBezTo>
                  <a:cubicBezTo>
                    <a:pt x="27" y="27"/>
                    <a:pt x="27" y="27"/>
                    <a:pt x="27" y="27"/>
                  </a:cubicBezTo>
                  <a:cubicBezTo>
                    <a:pt x="26" y="28"/>
                    <a:pt x="27" y="27"/>
                    <a:pt x="26" y="27"/>
                  </a:cubicBezTo>
                  <a:cubicBezTo>
                    <a:pt x="26" y="27"/>
                    <a:pt x="26" y="27"/>
                    <a:pt x="26" y="27"/>
                  </a:cubicBezTo>
                  <a:cubicBezTo>
                    <a:pt x="26" y="27"/>
                    <a:pt x="26" y="27"/>
                    <a:pt x="26" y="27"/>
                  </a:cubicBezTo>
                  <a:cubicBezTo>
                    <a:pt x="25" y="28"/>
                    <a:pt x="25" y="28"/>
                    <a:pt x="25" y="28"/>
                  </a:cubicBezTo>
                  <a:cubicBezTo>
                    <a:pt x="25" y="28"/>
                    <a:pt x="25" y="28"/>
                    <a:pt x="25" y="28"/>
                  </a:cubicBezTo>
                  <a:cubicBezTo>
                    <a:pt x="25" y="28"/>
                    <a:pt x="25" y="28"/>
                    <a:pt x="25" y="28"/>
                  </a:cubicBezTo>
                  <a:cubicBezTo>
                    <a:pt x="25" y="28"/>
                    <a:pt x="25" y="28"/>
                    <a:pt x="24" y="28"/>
                  </a:cubicBezTo>
                  <a:cubicBezTo>
                    <a:pt x="24" y="29"/>
                    <a:pt x="24" y="29"/>
                    <a:pt x="23" y="29"/>
                  </a:cubicBezTo>
                  <a:cubicBezTo>
                    <a:pt x="24" y="29"/>
                    <a:pt x="24" y="29"/>
                    <a:pt x="24" y="29"/>
                  </a:cubicBezTo>
                  <a:cubicBezTo>
                    <a:pt x="23" y="29"/>
                    <a:pt x="23" y="29"/>
                    <a:pt x="23" y="29"/>
                  </a:cubicBezTo>
                  <a:cubicBezTo>
                    <a:pt x="22" y="29"/>
                    <a:pt x="22" y="29"/>
                    <a:pt x="22" y="29"/>
                  </a:cubicBezTo>
                  <a:cubicBezTo>
                    <a:pt x="22" y="29"/>
                    <a:pt x="22" y="29"/>
                    <a:pt x="22" y="29"/>
                  </a:cubicBezTo>
                  <a:cubicBezTo>
                    <a:pt x="21" y="29"/>
                    <a:pt x="21" y="29"/>
                    <a:pt x="21" y="30"/>
                  </a:cubicBezTo>
                  <a:cubicBezTo>
                    <a:pt x="21" y="30"/>
                    <a:pt x="20" y="30"/>
                    <a:pt x="20" y="31"/>
                  </a:cubicBezTo>
                  <a:cubicBezTo>
                    <a:pt x="20" y="31"/>
                    <a:pt x="20" y="31"/>
                    <a:pt x="19" y="31"/>
                  </a:cubicBezTo>
                  <a:cubicBezTo>
                    <a:pt x="20" y="31"/>
                    <a:pt x="20" y="31"/>
                    <a:pt x="20"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8" y="31"/>
                    <a:pt x="18" y="32"/>
                    <a:pt x="18" y="32"/>
                  </a:cubicBezTo>
                  <a:cubicBezTo>
                    <a:pt x="18" y="32"/>
                    <a:pt x="18" y="32"/>
                    <a:pt x="18" y="32"/>
                  </a:cubicBezTo>
                  <a:cubicBezTo>
                    <a:pt x="18" y="32"/>
                    <a:pt x="17" y="31"/>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6" y="32"/>
                    <a:pt x="16" y="32"/>
                    <a:pt x="16" y="32"/>
                  </a:cubicBezTo>
                  <a:cubicBezTo>
                    <a:pt x="16" y="32"/>
                    <a:pt x="16" y="32"/>
                    <a:pt x="16" y="33"/>
                  </a:cubicBezTo>
                  <a:cubicBezTo>
                    <a:pt x="16" y="32"/>
                    <a:pt x="16" y="32"/>
                    <a:pt x="16" y="32"/>
                  </a:cubicBezTo>
                  <a:cubicBezTo>
                    <a:pt x="15" y="33"/>
                    <a:pt x="15" y="32"/>
                    <a:pt x="15" y="32"/>
                  </a:cubicBezTo>
                  <a:cubicBezTo>
                    <a:pt x="14" y="32"/>
                    <a:pt x="14" y="33"/>
                    <a:pt x="13" y="33"/>
                  </a:cubicBezTo>
                  <a:cubicBezTo>
                    <a:pt x="13" y="33"/>
                    <a:pt x="14" y="33"/>
                    <a:pt x="14" y="33"/>
                  </a:cubicBezTo>
                  <a:cubicBezTo>
                    <a:pt x="14" y="34"/>
                    <a:pt x="13" y="34"/>
                    <a:pt x="13" y="34"/>
                  </a:cubicBezTo>
                  <a:cubicBezTo>
                    <a:pt x="12" y="34"/>
                    <a:pt x="11" y="34"/>
                    <a:pt x="11" y="34"/>
                  </a:cubicBezTo>
                  <a:cubicBezTo>
                    <a:pt x="10" y="34"/>
                    <a:pt x="11" y="34"/>
                    <a:pt x="11" y="34"/>
                  </a:cubicBezTo>
                  <a:cubicBezTo>
                    <a:pt x="11" y="34"/>
                    <a:pt x="11" y="34"/>
                    <a:pt x="11" y="34"/>
                  </a:cubicBezTo>
                  <a:cubicBezTo>
                    <a:pt x="11" y="34"/>
                    <a:pt x="12" y="34"/>
                    <a:pt x="12" y="34"/>
                  </a:cubicBezTo>
                  <a:cubicBezTo>
                    <a:pt x="12" y="35"/>
                    <a:pt x="11" y="35"/>
                    <a:pt x="11" y="35"/>
                  </a:cubicBezTo>
                  <a:cubicBezTo>
                    <a:pt x="11" y="34"/>
                    <a:pt x="11" y="34"/>
                    <a:pt x="11" y="34"/>
                  </a:cubicBezTo>
                  <a:cubicBezTo>
                    <a:pt x="10" y="35"/>
                    <a:pt x="11" y="35"/>
                    <a:pt x="10" y="36"/>
                  </a:cubicBezTo>
                  <a:cubicBezTo>
                    <a:pt x="10" y="36"/>
                    <a:pt x="10" y="35"/>
                    <a:pt x="10" y="35"/>
                  </a:cubicBezTo>
                  <a:cubicBezTo>
                    <a:pt x="9" y="35"/>
                    <a:pt x="9" y="35"/>
                    <a:pt x="9" y="35"/>
                  </a:cubicBezTo>
                  <a:cubicBezTo>
                    <a:pt x="9" y="35"/>
                    <a:pt x="9" y="35"/>
                    <a:pt x="9" y="35"/>
                  </a:cubicBezTo>
                  <a:cubicBezTo>
                    <a:pt x="9" y="35"/>
                    <a:pt x="9" y="35"/>
                    <a:pt x="8" y="36"/>
                  </a:cubicBezTo>
                  <a:cubicBezTo>
                    <a:pt x="9" y="35"/>
                    <a:pt x="8" y="36"/>
                    <a:pt x="8" y="35"/>
                  </a:cubicBezTo>
                  <a:cubicBezTo>
                    <a:pt x="8" y="35"/>
                    <a:pt x="8" y="36"/>
                    <a:pt x="8" y="35"/>
                  </a:cubicBezTo>
                  <a:cubicBezTo>
                    <a:pt x="7" y="36"/>
                    <a:pt x="8" y="35"/>
                    <a:pt x="8" y="35"/>
                  </a:cubicBezTo>
                  <a:cubicBezTo>
                    <a:pt x="8" y="36"/>
                    <a:pt x="7" y="36"/>
                    <a:pt x="7" y="36"/>
                  </a:cubicBezTo>
                  <a:cubicBezTo>
                    <a:pt x="7" y="36"/>
                    <a:pt x="7" y="36"/>
                    <a:pt x="7" y="36"/>
                  </a:cubicBezTo>
                  <a:cubicBezTo>
                    <a:pt x="7" y="36"/>
                    <a:pt x="7" y="36"/>
                    <a:pt x="6" y="36"/>
                  </a:cubicBezTo>
                  <a:cubicBezTo>
                    <a:pt x="6" y="36"/>
                    <a:pt x="6" y="36"/>
                    <a:pt x="6" y="36"/>
                  </a:cubicBezTo>
                  <a:cubicBezTo>
                    <a:pt x="6" y="36"/>
                    <a:pt x="6" y="36"/>
                    <a:pt x="6" y="36"/>
                  </a:cubicBezTo>
                  <a:cubicBezTo>
                    <a:pt x="6" y="37"/>
                    <a:pt x="6" y="37"/>
                    <a:pt x="5" y="37"/>
                  </a:cubicBezTo>
                  <a:cubicBezTo>
                    <a:pt x="6" y="37"/>
                    <a:pt x="6" y="37"/>
                    <a:pt x="6" y="37"/>
                  </a:cubicBezTo>
                  <a:cubicBezTo>
                    <a:pt x="5" y="37"/>
                    <a:pt x="5" y="37"/>
                    <a:pt x="5" y="37"/>
                  </a:cubicBezTo>
                  <a:cubicBezTo>
                    <a:pt x="5" y="37"/>
                    <a:pt x="5" y="37"/>
                    <a:pt x="5" y="36"/>
                  </a:cubicBezTo>
                  <a:cubicBezTo>
                    <a:pt x="5" y="37"/>
                    <a:pt x="4" y="37"/>
                    <a:pt x="4" y="37"/>
                  </a:cubicBezTo>
                  <a:cubicBezTo>
                    <a:pt x="3" y="37"/>
                    <a:pt x="3" y="37"/>
                    <a:pt x="3" y="37"/>
                  </a:cubicBezTo>
                  <a:cubicBezTo>
                    <a:pt x="3" y="37"/>
                    <a:pt x="3" y="37"/>
                    <a:pt x="3" y="37"/>
                  </a:cubicBezTo>
                  <a:cubicBezTo>
                    <a:pt x="2" y="37"/>
                    <a:pt x="3" y="37"/>
                    <a:pt x="3" y="37"/>
                  </a:cubicBezTo>
                  <a:cubicBezTo>
                    <a:pt x="3" y="37"/>
                    <a:pt x="3" y="37"/>
                    <a:pt x="2" y="37"/>
                  </a:cubicBezTo>
                  <a:cubicBezTo>
                    <a:pt x="2" y="37"/>
                    <a:pt x="2" y="37"/>
                    <a:pt x="2" y="37"/>
                  </a:cubicBezTo>
                  <a:cubicBezTo>
                    <a:pt x="2" y="37"/>
                    <a:pt x="2" y="37"/>
                    <a:pt x="2" y="37"/>
                  </a:cubicBezTo>
                  <a:cubicBezTo>
                    <a:pt x="2" y="37"/>
                    <a:pt x="2" y="37"/>
                    <a:pt x="2" y="37"/>
                  </a:cubicBezTo>
                  <a:cubicBezTo>
                    <a:pt x="2" y="37"/>
                    <a:pt x="1" y="37"/>
                    <a:pt x="1" y="38"/>
                  </a:cubicBezTo>
                  <a:cubicBezTo>
                    <a:pt x="1" y="38"/>
                    <a:pt x="1" y="38"/>
                    <a:pt x="1" y="38"/>
                  </a:cubicBezTo>
                  <a:cubicBezTo>
                    <a:pt x="1" y="38"/>
                    <a:pt x="1" y="38"/>
                    <a:pt x="0" y="38"/>
                  </a:cubicBezTo>
                  <a:cubicBezTo>
                    <a:pt x="0" y="38"/>
                    <a:pt x="0" y="38"/>
                    <a:pt x="1" y="38"/>
                  </a:cubicBezTo>
                  <a:cubicBezTo>
                    <a:pt x="0" y="38"/>
                    <a:pt x="0" y="38"/>
                    <a:pt x="0" y="38"/>
                  </a:cubicBezTo>
                  <a:cubicBezTo>
                    <a:pt x="0" y="38"/>
                    <a:pt x="0" y="38"/>
                    <a:pt x="0" y="39"/>
                  </a:cubicBezTo>
                  <a:cubicBezTo>
                    <a:pt x="0" y="39"/>
                    <a:pt x="1" y="39"/>
                    <a:pt x="1" y="38"/>
                  </a:cubicBezTo>
                  <a:cubicBezTo>
                    <a:pt x="0" y="38"/>
                    <a:pt x="0" y="38"/>
                    <a:pt x="0" y="38"/>
                  </a:cubicBezTo>
                  <a:cubicBezTo>
                    <a:pt x="1" y="38"/>
                    <a:pt x="1" y="38"/>
                    <a:pt x="1" y="38"/>
                  </a:cubicBezTo>
                  <a:cubicBezTo>
                    <a:pt x="1" y="38"/>
                    <a:pt x="1" y="38"/>
                    <a:pt x="1" y="38"/>
                  </a:cubicBezTo>
                  <a:cubicBezTo>
                    <a:pt x="2" y="38"/>
                    <a:pt x="1" y="38"/>
                    <a:pt x="2" y="38"/>
                  </a:cubicBezTo>
                  <a:cubicBezTo>
                    <a:pt x="2" y="38"/>
                    <a:pt x="2" y="38"/>
                    <a:pt x="2" y="38"/>
                  </a:cubicBezTo>
                  <a:cubicBezTo>
                    <a:pt x="2" y="38"/>
                    <a:pt x="3" y="38"/>
                    <a:pt x="3" y="37"/>
                  </a:cubicBezTo>
                  <a:cubicBezTo>
                    <a:pt x="3" y="38"/>
                    <a:pt x="3" y="37"/>
                    <a:pt x="4" y="37"/>
                  </a:cubicBezTo>
                  <a:cubicBezTo>
                    <a:pt x="4" y="38"/>
                    <a:pt x="3" y="37"/>
                    <a:pt x="2" y="38"/>
                  </a:cubicBezTo>
                  <a:cubicBezTo>
                    <a:pt x="3" y="38"/>
                    <a:pt x="2" y="38"/>
                    <a:pt x="2" y="38"/>
                  </a:cubicBezTo>
                  <a:cubicBezTo>
                    <a:pt x="3" y="38"/>
                    <a:pt x="3" y="38"/>
                    <a:pt x="3" y="38"/>
                  </a:cubicBezTo>
                  <a:cubicBezTo>
                    <a:pt x="3" y="38"/>
                    <a:pt x="4" y="38"/>
                    <a:pt x="4" y="38"/>
                  </a:cubicBezTo>
                  <a:cubicBezTo>
                    <a:pt x="4" y="38"/>
                    <a:pt x="4" y="38"/>
                    <a:pt x="4" y="38"/>
                  </a:cubicBezTo>
                  <a:cubicBezTo>
                    <a:pt x="4" y="38"/>
                    <a:pt x="4" y="37"/>
                    <a:pt x="4" y="37"/>
                  </a:cubicBezTo>
                  <a:cubicBezTo>
                    <a:pt x="4" y="38"/>
                    <a:pt x="4" y="38"/>
                    <a:pt x="4" y="38"/>
                  </a:cubicBezTo>
                  <a:cubicBezTo>
                    <a:pt x="5" y="38"/>
                    <a:pt x="5" y="37"/>
                    <a:pt x="5" y="37"/>
                  </a:cubicBezTo>
                  <a:cubicBezTo>
                    <a:pt x="5" y="37"/>
                    <a:pt x="5" y="38"/>
                    <a:pt x="5" y="38"/>
                  </a:cubicBezTo>
                  <a:cubicBezTo>
                    <a:pt x="5" y="37"/>
                    <a:pt x="6" y="38"/>
                    <a:pt x="6" y="38"/>
                  </a:cubicBezTo>
                  <a:cubicBezTo>
                    <a:pt x="6" y="37"/>
                    <a:pt x="7" y="37"/>
                    <a:pt x="6" y="36"/>
                  </a:cubicBezTo>
                  <a:cubicBezTo>
                    <a:pt x="7" y="36"/>
                    <a:pt x="7" y="36"/>
                    <a:pt x="7" y="36"/>
                  </a:cubicBezTo>
                  <a:cubicBezTo>
                    <a:pt x="7" y="36"/>
                    <a:pt x="7" y="37"/>
                    <a:pt x="7" y="37"/>
                  </a:cubicBezTo>
                  <a:cubicBezTo>
                    <a:pt x="6" y="37"/>
                    <a:pt x="6" y="37"/>
                    <a:pt x="6" y="37"/>
                  </a:cubicBezTo>
                  <a:cubicBezTo>
                    <a:pt x="7" y="38"/>
                    <a:pt x="8" y="36"/>
                    <a:pt x="8" y="37"/>
                  </a:cubicBezTo>
                  <a:cubicBezTo>
                    <a:pt x="9" y="37"/>
                    <a:pt x="8" y="37"/>
                    <a:pt x="9" y="37"/>
                  </a:cubicBezTo>
                  <a:cubicBezTo>
                    <a:pt x="9" y="36"/>
                    <a:pt x="9" y="36"/>
                    <a:pt x="9" y="36"/>
                  </a:cubicBezTo>
                  <a:cubicBezTo>
                    <a:pt x="9" y="36"/>
                    <a:pt x="9" y="37"/>
                    <a:pt x="10" y="37"/>
                  </a:cubicBezTo>
                  <a:cubicBezTo>
                    <a:pt x="10" y="37"/>
                    <a:pt x="10" y="37"/>
                    <a:pt x="10" y="37"/>
                  </a:cubicBezTo>
                  <a:cubicBezTo>
                    <a:pt x="10" y="37"/>
                    <a:pt x="10" y="37"/>
                    <a:pt x="10" y="37"/>
                  </a:cubicBezTo>
                  <a:cubicBezTo>
                    <a:pt x="10" y="37"/>
                    <a:pt x="10" y="37"/>
                    <a:pt x="10" y="37"/>
                  </a:cubicBezTo>
                  <a:cubicBezTo>
                    <a:pt x="10" y="36"/>
                    <a:pt x="11" y="36"/>
                    <a:pt x="11" y="36"/>
                  </a:cubicBezTo>
                  <a:cubicBezTo>
                    <a:pt x="11" y="37"/>
                    <a:pt x="11" y="37"/>
                    <a:pt x="11" y="37"/>
                  </a:cubicBezTo>
                  <a:cubicBezTo>
                    <a:pt x="11" y="37"/>
                    <a:pt x="11" y="36"/>
                    <a:pt x="11" y="36"/>
                  </a:cubicBezTo>
                  <a:cubicBezTo>
                    <a:pt x="11" y="36"/>
                    <a:pt x="11" y="36"/>
                    <a:pt x="11" y="36"/>
                  </a:cubicBezTo>
                  <a:cubicBezTo>
                    <a:pt x="11" y="36"/>
                    <a:pt x="11" y="36"/>
                    <a:pt x="11" y="36"/>
                  </a:cubicBezTo>
                  <a:cubicBezTo>
                    <a:pt x="11" y="36"/>
                    <a:pt x="12" y="36"/>
                    <a:pt x="13" y="36"/>
                  </a:cubicBezTo>
                  <a:cubicBezTo>
                    <a:pt x="13" y="36"/>
                    <a:pt x="13" y="36"/>
                    <a:pt x="13" y="36"/>
                  </a:cubicBezTo>
                  <a:cubicBezTo>
                    <a:pt x="13" y="36"/>
                    <a:pt x="13" y="36"/>
                    <a:pt x="13" y="35"/>
                  </a:cubicBezTo>
                  <a:cubicBezTo>
                    <a:pt x="13" y="35"/>
                    <a:pt x="13" y="35"/>
                    <a:pt x="13" y="35"/>
                  </a:cubicBezTo>
                  <a:cubicBezTo>
                    <a:pt x="13" y="35"/>
                    <a:pt x="14" y="36"/>
                    <a:pt x="14" y="35"/>
                  </a:cubicBezTo>
                  <a:cubicBezTo>
                    <a:pt x="14" y="36"/>
                    <a:pt x="14" y="36"/>
                    <a:pt x="14" y="36"/>
                  </a:cubicBezTo>
                  <a:cubicBezTo>
                    <a:pt x="14" y="35"/>
                    <a:pt x="15" y="35"/>
                    <a:pt x="15" y="35"/>
                  </a:cubicBezTo>
                  <a:cubicBezTo>
                    <a:pt x="15" y="35"/>
                    <a:pt x="14" y="35"/>
                    <a:pt x="14" y="35"/>
                  </a:cubicBezTo>
                  <a:cubicBezTo>
                    <a:pt x="14" y="35"/>
                    <a:pt x="15" y="34"/>
                    <a:pt x="15" y="34"/>
                  </a:cubicBezTo>
                  <a:cubicBezTo>
                    <a:pt x="14" y="35"/>
                    <a:pt x="16" y="35"/>
                    <a:pt x="15" y="35"/>
                  </a:cubicBezTo>
                  <a:cubicBezTo>
                    <a:pt x="16" y="35"/>
                    <a:pt x="15" y="35"/>
                    <a:pt x="16" y="34"/>
                  </a:cubicBezTo>
                  <a:cubicBezTo>
                    <a:pt x="16" y="35"/>
                    <a:pt x="16" y="35"/>
                    <a:pt x="16" y="35"/>
                  </a:cubicBezTo>
                  <a:cubicBezTo>
                    <a:pt x="16" y="35"/>
                    <a:pt x="15" y="35"/>
                    <a:pt x="16" y="35"/>
                  </a:cubicBezTo>
                  <a:cubicBezTo>
                    <a:pt x="16" y="35"/>
                    <a:pt x="16" y="35"/>
                    <a:pt x="16" y="35"/>
                  </a:cubicBezTo>
                  <a:cubicBezTo>
                    <a:pt x="16" y="35"/>
                    <a:pt x="15" y="35"/>
                    <a:pt x="14" y="36"/>
                  </a:cubicBezTo>
                  <a:cubicBezTo>
                    <a:pt x="15" y="36"/>
                    <a:pt x="15" y="36"/>
                    <a:pt x="15" y="36"/>
                  </a:cubicBezTo>
                  <a:cubicBezTo>
                    <a:pt x="17" y="35"/>
                    <a:pt x="19" y="34"/>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1" y="33"/>
                    <a:pt x="21" y="33"/>
                  </a:cubicBezTo>
                  <a:cubicBezTo>
                    <a:pt x="21" y="33"/>
                    <a:pt x="21" y="33"/>
                    <a:pt x="21" y="32"/>
                  </a:cubicBezTo>
                  <a:cubicBezTo>
                    <a:pt x="21" y="32"/>
                    <a:pt x="21" y="32"/>
                    <a:pt x="21" y="32"/>
                  </a:cubicBezTo>
                  <a:cubicBezTo>
                    <a:pt x="21" y="32"/>
                    <a:pt x="21" y="32"/>
                    <a:pt x="21" y="32"/>
                  </a:cubicBezTo>
                  <a:cubicBezTo>
                    <a:pt x="21" y="32"/>
                    <a:pt x="21" y="32"/>
                    <a:pt x="21" y="32"/>
                  </a:cubicBezTo>
                  <a:cubicBezTo>
                    <a:pt x="22" y="32"/>
                    <a:pt x="22" y="32"/>
                    <a:pt x="22" y="32"/>
                  </a:cubicBezTo>
                  <a:cubicBezTo>
                    <a:pt x="22" y="32"/>
                    <a:pt x="22" y="32"/>
                    <a:pt x="22" y="32"/>
                  </a:cubicBezTo>
                  <a:cubicBezTo>
                    <a:pt x="22" y="32"/>
                    <a:pt x="22" y="32"/>
                    <a:pt x="22" y="32"/>
                  </a:cubicBezTo>
                  <a:cubicBezTo>
                    <a:pt x="23" y="32"/>
                    <a:pt x="23" y="32"/>
                    <a:pt x="23" y="32"/>
                  </a:cubicBezTo>
                  <a:cubicBezTo>
                    <a:pt x="23" y="32"/>
                    <a:pt x="23" y="32"/>
                    <a:pt x="23" y="32"/>
                  </a:cubicBezTo>
                  <a:cubicBezTo>
                    <a:pt x="23" y="32"/>
                    <a:pt x="23" y="31"/>
                    <a:pt x="24" y="31"/>
                  </a:cubicBezTo>
                  <a:cubicBezTo>
                    <a:pt x="24" y="31"/>
                    <a:pt x="24" y="32"/>
                    <a:pt x="24" y="31"/>
                  </a:cubicBezTo>
                  <a:cubicBezTo>
                    <a:pt x="25" y="31"/>
                    <a:pt x="25" y="30"/>
                    <a:pt x="25" y="30"/>
                  </a:cubicBezTo>
                  <a:cubicBezTo>
                    <a:pt x="25" y="30"/>
                    <a:pt x="25" y="30"/>
                    <a:pt x="25" y="31"/>
                  </a:cubicBezTo>
                  <a:cubicBezTo>
                    <a:pt x="27" y="30"/>
                    <a:pt x="28" y="29"/>
                    <a:pt x="30" y="29"/>
                  </a:cubicBezTo>
                  <a:cubicBezTo>
                    <a:pt x="30" y="28"/>
                    <a:pt x="30" y="28"/>
                    <a:pt x="30" y="28"/>
                  </a:cubicBezTo>
                  <a:cubicBezTo>
                    <a:pt x="31" y="28"/>
                    <a:pt x="31" y="28"/>
                    <a:pt x="31" y="28"/>
                  </a:cubicBezTo>
                  <a:cubicBezTo>
                    <a:pt x="32" y="28"/>
                    <a:pt x="33" y="27"/>
                    <a:pt x="35" y="26"/>
                  </a:cubicBezTo>
                  <a:cubicBezTo>
                    <a:pt x="35" y="25"/>
                    <a:pt x="35" y="26"/>
                    <a:pt x="35" y="26"/>
                  </a:cubicBezTo>
                  <a:cubicBezTo>
                    <a:pt x="36" y="25"/>
                    <a:pt x="36" y="24"/>
                    <a:pt x="37" y="24"/>
                  </a:cubicBezTo>
                  <a:cubicBezTo>
                    <a:pt x="37" y="24"/>
                    <a:pt x="37" y="24"/>
                    <a:pt x="38" y="24"/>
                  </a:cubicBezTo>
                  <a:cubicBezTo>
                    <a:pt x="38" y="24"/>
                    <a:pt x="38" y="24"/>
                    <a:pt x="38" y="24"/>
                  </a:cubicBezTo>
                  <a:cubicBezTo>
                    <a:pt x="38" y="24"/>
                    <a:pt x="38" y="24"/>
                    <a:pt x="38" y="24"/>
                  </a:cubicBezTo>
                  <a:cubicBezTo>
                    <a:pt x="38" y="24"/>
                    <a:pt x="38" y="24"/>
                    <a:pt x="39" y="23"/>
                  </a:cubicBezTo>
                  <a:cubicBezTo>
                    <a:pt x="40" y="23"/>
                    <a:pt x="40" y="22"/>
                    <a:pt x="41" y="21"/>
                  </a:cubicBezTo>
                  <a:cubicBezTo>
                    <a:pt x="41" y="21"/>
                    <a:pt x="41" y="22"/>
                    <a:pt x="41" y="22"/>
                  </a:cubicBezTo>
                  <a:cubicBezTo>
                    <a:pt x="40" y="22"/>
                    <a:pt x="41" y="22"/>
                    <a:pt x="41" y="22"/>
                  </a:cubicBezTo>
                  <a:cubicBezTo>
                    <a:pt x="41" y="22"/>
                    <a:pt x="41" y="22"/>
                    <a:pt x="42" y="22"/>
                  </a:cubicBezTo>
                  <a:cubicBezTo>
                    <a:pt x="42" y="21"/>
                    <a:pt x="42" y="21"/>
                    <a:pt x="42" y="21"/>
                  </a:cubicBezTo>
                  <a:cubicBezTo>
                    <a:pt x="42" y="21"/>
                    <a:pt x="42" y="21"/>
                    <a:pt x="42" y="21"/>
                  </a:cubicBezTo>
                  <a:cubicBezTo>
                    <a:pt x="42" y="21"/>
                    <a:pt x="43" y="20"/>
                    <a:pt x="43" y="20"/>
                  </a:cubicBezTo>
                  <a:cubicBezTo>
                    <a:pt x="45" y="19"/>
                    <a:pt x="47" y="18"/>
                    <a:pt x="49" y="16"/>
                  </a:cubicBezTo>
                  <a:cubicBezTo>
                    <a:pt x="49" y="15"/>
                    <a:pt x="49" y="16"/>
                    <a:pt x="49" y="16"/>
                  </a:cubicBezTo>
                  <a:cubicBezTo>
                    <a:pt x="49" y="15"/>
                    <a:pt x="49" y="16"/>
                    <a:pt x="49" y="15"/>
                  </a:cubicBezTo>
                  <a:cubicBezTo>
                    <a:pt x="49" y="15"/>
                    <a:pt x="49" y="15"/>
                    <a:pt x="49" y="15"/>
                  </a:cubicBezTo>
                  <a:cubicBezTo>
                    <a:pt x="50" y="15"/>
                    <a:pt x="50" y="14"/>
                    <a:pt x="51" y="14"/>
                  </a:cubicBezTo>
                  <a:cubicBezTo>
                    <a:pt x="51" y="14"/>
                    <a:pt x="51" y="13"/>
                    <a:pt x="51" y="14"/>
                  </a:cubicBezTo>
                  <a:cubicBezTo>
                    <a:pt x="51" y="14"/>
                    <a:pt x="52" y="14"/>
                    <a:pt x="52" y="14"/>
                  </a:cubicBezTo>
                  <a:cubicBezTo>
                    <a:pt x="51" y="13"/>
                    <a:pt x="51" y="13"/>
                    <a:pt x="51" y="13"/>
                  </a:cubicBezTo>
                  <a:cubicBezTo>
                    <a:pt x="51" y="13"/>
                    <a:pt x="51" y="13"/>
                    <a:pt x="51" y="13"/>
                  </a:cubicBezTo>
                  <a:cubicBezTo>
                    <a:pt x="52" y="13"/>
                    <a:pt x="52" y="13"/>
                    <a:pt x="52" y="12"/>
                  </a:cubicBezTo>
                  <a:cubicBezTo>
                    <a:pt x="52" y="13"/>
                    <a:pt x="52" y="13"/>
                    <a:pt x="52" y="13"/>
                  </a:cubicBezTo>
                  <a:cubicBezTo>
                    <a:pt x="52" y="13"/>
                    <a:pt x="53" y="13"/>
                    <a:pt x="53" y="13"/>
                  </a:cubicBezTo>
                  <a:cubicBezTo>
                    <a:pt x="53" y="13"/>
                    <a:pt x="53" y="13"/>
                    <a:pt x="53" y="13"/>
                  </a:cubicBezTo>
                  <a:cubicBezTo>
                    <a:pt x="53" y="12"/>
                    <a:pt x="53" y="12"/>
                    <a:pt x="53" y="12"/>
                  </a:cubicBezTo>
                  <a:cubicBezTo>
                    <a:pt x="53" y="13"/>
                    <a:pt x="53" y="13"/>
                    <a:pt x="53" y="13"/>
                  </a:cubicBezTo>
                  <a:cubicBezTo>
                    <a:pt x="53" y="12"/>
                    <a:pt x="53" y="12"/>
                    <a:pt x="53" y="12"/>
                  </a:cubicBezTo>
                  <a:cubicBezTo>
                    <a:pt x="53" y="11"/>
                    <a:pt x="53" y="11"/>
                    <a:pt x="53" y="11"/>
                  </a:cubicBezTo>
                  <a:cubicBezTo>
                    <a:pt x="54" y="11"/>
                    <a:pt x="54" y="10"/>
                    <a:pt x="54" y="10"/>
                  </a:cubicBezTo>
                  <a:cubicBezTo>
                    <a:pt x="54" y="11"/>
                    <a:pt x="54" y="11"/>
                    <a:pt x="54" y="11"/>
                  </a:cubicBezTo>
                  <a:cubicBezTo>
                    <a:pt x="54" y="10"/>
                    <a:pt x="54" y="10"/>
                    <a:pt x="55" y="10"/>
                  </a:cubicBezTo>
                  <a:cubicBezTo>
                    <a:pt x="55" y="10"/>
                    <a:pt x="54" y="10"/>
                    <a:pt x="55" y="10"/>
                  </a:cubicBezTo>
                  <a:cubicBezTo>
                    <a:pt x="55" y="10"/>
                    <a:pt x="55" y="10"/>
                    <a:pt x="55" y="10"/>
                  </a:cubicBezTo>
                  <a:cubicBezTo>
                    <a:pt x="55" y="10"/>
                    <a:pt x="55" y="10"/>
                    <a:pt x="55" y="10"/>
                  </a:cubicBezTo>
                  <a:cubicBezTo>
                    <a:pt x="54" y="9"/>
                    <a:pt x="54" y="9"/>
                    <a:pt x="55" y="8"/>
                  </a:cubicBezTo>
                  <a:cubicBezTo>
                    <a:pt x="56" y="8"/>
                    <a:pt x="55" y="9"/>
                    <a:pt x="55" y="9"/>
                  </a:cubicBezTo>
                  <a:cubicBezTo>
                    <a:pt x="56" y="7"/>
                    <a:pt x="55" y="7"/>
                    <a:pt x="55" y="6"/>
                  </a:cubicBezTo>
                  <a:cubicBezTo>
                    <a:pt x="56" y="5"/>
                    <a:pt x="55" y="5"/>
                    <a:pt x="55" y="4"/>
                  </a:cubicBezTo>
                  <a:cubicBezTo>
                    <a:pt x="56" y="4"/>
                    <a:pt x="55" y="3"/>
                    <a:pt x="55" y="3"/>
                  </a:cubicBezTo>
                  <a:cubicBezTo>
                    <a:pt x="55" y="3"/>
                    <a:pt x="55" y="3"/>
                    <a:pt x="56" y="3"/>
                  </a:cubicBezTo>
                  <a:cubicBezTo>
                    <a:pt x="55" y="3"/>
                    <a:pt x="55" y="3"/>
                    <a:pt x="55" y="3"/>
                  </a:cubicBezTo>
                  <a:cubicBezTo>
                    <a:pt x="55" y="3"/>
                    <a:pt x="54" y="2"/>
                    <a:pt x="53" y="2"/>
                  </a:cubicBezTo>
                  <a:cubicBezTo>
                    <a:pt x="53" y="2"/>
                    <a:pt x="53" y="2"/>
                    <a:pt x="53" y="2"/>
                  </a:cubicBezTo>
                  <a:cubicBezTo>
                    <a:pt x="53" y="2"/>
                    <a:pt x="52" y="2"/>
                    <a:pt x="52" y="1"/>
                  </a:cubicBezTo>
                  <a:cubicBezTo>
                    <a:pt x="51" y="1"/>
                    <a:pt x="51" y="2"/>
                    <a:pt x="50" y="2"/>
                  </a:cubicBezTo>
                  <a:cubicBezTo>
                    <a:pt x="50" y="2"/>
                    <a:pt x="50" y="1"/>
                    <a:pt x="50" y="1"/>
                  </a:cubicBezTo>
                  <a:cubicBezTo>
                    <a:pt x="50" y="1"/>
                    <a:pt x="51" y="1"/>
                    <a:pt x="51" y="1"/>
                  </a:cubicBezTo>
                  <a:cubicBezTo>
                    <a:pt x="52" y="1"/>
                    <a:pt x="53" y="1"/>
                    <a:pt x="54" y="2"/>
                  </a:cubicBezTo>
                  <a:cubicBezTo>
                    <a:pt x="55" y="1"/>
                    <a:pt x="53" y="1"/>
                    <a:pt x="53" y="1"/>
                  </a:cubicBezTo>
                  <a:cubicBezTo>
                    <a:pt x="53" y="1"/>
                    <a:pt x="53" y="1"/>
                    <a:pt x="53" y="1"/>
                  </a:cubicBezTo>
                  <a:cubicBezTo>
                    <a:pt x="53" y="1"/>
                    <a:pt x="53" y="1"/>
                    <a:pt x="53" y="1"/>
                  </a:cubicBezTo>
                  <a:cubicBezTo>
                    <a:pt x="53" y="1"/>
                    <a:pt x="54" y="1"/>
                    <a:pt x="54" y="1"/>
                  </a:cubicBezTo>
                  <a:cubicBezTo>
                    <a:pt x="54" y="1"/>
                    <a:pt x="54" y="1"/>
                    <a:pt x="53" y="1"/>
                  </a:cubicBezTo>
                  <a:cubicBezTo>
                    <a:pt x="52" y="1"/>
                    <a:pt x="52" y="0"/>
                    <a:pt x="52" y="0"/>
                  </a:cubicBezTo>
                  <a:cubicBezTo>
                    <a:pt x="51" y="0"/>
                    <a:pt x="51" y="1"/>
                    <a:pt x="50" y="0"/>
                  </a:cubicBezTo>
                  <a:cubicBezTo>
                    <a:pt x="51" y="0"/>
                    <a:pt x="51" y="0"/>
                    <a:pt x="51" y="0"/>
                  </a:cubicBezTo>
                  <a:cubicBezTo>
                    <a:pt x="49" y="0"/>
                    <a:pt x="50" y="1"/>
                    <a:pt x="49" y="0"/>
                  </a:cubicBezTo>
                  <a:cubicBezTo>
                    <a:pt x="49" y="1"/>
                    <a:pt x="49" y="1"/>
                    <a:pt x="49" y="1"/>
                  </a:cubicBezTo>
                  <a:cubicBezTo>
                    <a:pt x="49" y="1"/>
                    <a:pt x="48" y="1"/>
                    <a:pt x="48" y="1"/>
                  </a:cubicBezTo>
                  <a:cubicBezTo>
                    <a:pt x="48" y="1"/>
                    <a:pt x="48" y="1"/>
                    <a:pt x="48" y="1"/>
                  </a:cubicBezTo>
                  <a:cubicBezTo>
                    <a:pt x="49" y="1"/>
                    <a:pt x="49" y="1"/>
                    <a:pt x="49" y="1"/>
                  </a:cubicBezTo>
                  <a:cubicBezTo>
                    <a:pt x="50" y="1"/>
                    <a:pt x="50" y="1"/>
                    <a:pt x="50" y="1"/>
                  </a:cubicBezTo>
                  <a:cubicBezTo>
                    <a:pt x="50" y="1"/>
                    <a:pt x="50" y="1"/>
                    <a:pt x="50" y="2"/>
                  </a:cubicBezTo>
                  <a:cubicBezTo>
                    <a:pt x="50" y="2"/>
                    <a:pt x="50" y="2"/>
                    <a:pt x="50" y="2"/>
                  </a:cubicBezTo>
                  <a:cubicBezTo>
                    <a:pt x="50" y="2"/>
                    <a:pt x="50" y="1"/>
                    <a:pt x="49" y="2"/>
                  </a:cubicBezTo>
                  <a:cubicBezTo>
                    <a:pt x="50" y="2"/>
                    <a:pt x="50" y="2"/>
                    <a:pt x="50" y="2"/>
                  </a:cubicBezTo>
                  <a:cubicBezTo>
                    <a:pt x="50" y="2"/>
                    <a:pt x="49" y="2"/>
                    <a:pt x="49" y="2"/>
                  </a:cubicBezTo>
                  <a:cubicBezTo>
                    <a:pt x="48" y="2"/>
                    <a:pt x="48" y="2"/>
                    <a:pt x="48" y="2"/>
                  </a:cubicBezTo>
                  <a:cubicBezTo>
                    <a:pt x="48" y="2"/>
                    <a:pt x="48" y="2"/>
                    <a:pt x="48" y="2"/>
                  </a:cubicBezTo>
                  <a:cubicBezTo>
                    <a:pt x="48" y="1"/>
                    <a:pt x="47" y="2"/>
                    <a:pt x="47" y="2"/>
                  </a:cubicBezTo>
                  <a:cubicBezTo>
                    <a:pt x="47" y="2"/>
                    <a:pt x="47" y="2"/>
                    <a:pt x="47" y="2"/>
                  </a:cubicBezTo>
                  <a:cubicBezTo>
                    <a:pt x="47" y="2"/>
                    <a:pt x="47" y="2"/>
                    <a:pt x="47" y="2"/>
                  </a:cubicBezTo>
                  <a:cubicBezTo>
                    <a:pt x="47" y="2"/>
                    <a:pt x="47" y="2"/>
                    <a:pt x="47" y="2"/>
                  </a:cubicBezTo>
                  <a:cubicBezTo>
                    <a:pt x="46" y="2"/>
                    <a:pt x="46" y="2"/>
                    <a:pt x="46" y="2"/>
                  </a:cubicBezTo>
                  <a:cubicBezTo>
                    <a:pt x="46" y="2"/>
                    <a:pt x="46" y="2"/>
                    <a:pt x="46" y="2"/>
                  </a:cubicBezTo>
                  <a:cubicBezTo>
                    <a:pt x="46" y="2"/>
                    <a:pt x="46" y="2"/>
                    <a:pt x="46" y="2"/>
                  </a:cubicBezTo>
                  <a:cubicBezTo>
                    <a:pt x="46" y="2"/>
                    <a:pt x="46" y="2"/>
                    <a:pt x="46" y="2"/>
                  </a:cubicBezTo>
                  <a:cubicBezTo>
                    <a:pt x="46" y="3"/>
                    <a:pt x="45" y="2"/>
                    <a:pt x="45" y="2"/>
                  </a:cubicBezTo>
                  <a:cubicBezTo>
                    <a:pt x="45" y="2"/>
                    <a:pt x="46" y="2"/>
                    <a:pt x="46" y="2"/>
                  </a:cubicBezTo>
                  <a:cubicBezTo>
                    <a:pt x="46" y="1"/>
                    <a:pt x="46" y="2"/>
                    <a:pt x="45" y="2"/>
                  </a:cubicBezTo>
                  <a:cubicBezTo>
                    <a:pt x="45" y="1"/>
                    <a:pt x="46" y="1"/>
                    <a:pt x="46" y="1"/>
                  </a:cubicBezTo>
                  <a:cubicBezTo>
                    <a:pt x="45" y="1"/>
                    <a:pt x="45" y="1"/>
                    <a:pt x="44" y="1"/>
                  </a:cubicBezTo>
                  <a:cubicBezTo>
                    <a:pt x="44" y="1"/>
                    <a:pt x="45" y="1"/>
                    <a:pt x="45" y="1"/>
                  </a:cubicBezTo>
                  <a:cubicBezTo>
                    <a:pt x="45" y="1"/>
                    <a:pt x="45" y="1"/>
                    <a:pt x="45" y="1"/>
                  </a:cubicBezTo>
                  <a:cubicBezTo>
                    <a:pt x="45" y="1"/>
                    <a:pt x="44" y="0"/>
                    <a:pt x="45" y="0"/>
                  </a:cubicBezTo>
                  <a:cubicBezTo>
                    <a:pt x="45" y="0"/>
                    <a:pt x="45" y="1"/>
                    <a:pt x="44" y="0"/>
                  </a:cubicBezTo>
                  <a:cubicBezTo>
                    <a:pt x="44" y="1"/>
                    <a:pt x="45" y="1"/>
                    <a:pt x="44" y="1"/>
                  </a:cubicBezTo>
                  <a:cubicBezTo>
                    <a:pt x="44" y="1"/>
                    <a:pt x="44" y="1"/>
                    <a:pt x="44" y="1"/>
                  </a:cubicBezTo>
                  <a:cubicBezTo>
                    <a:pt x="43" y="1"/>
                    <a:pt x="44" y="0"/>
                    <a:pt x="44" y="0"/>
                  </a:cubicBezTo>
                  <a:cubicBezTo>
                    <a:pt x="43" y="1"/>
                    <a:pt x="43" y="1"/>
                    <a:pt x="43" y="1"/>
                  </a:cubicBezTo>
                  <a:cubicBezTo>
                    <a:pt x="43" y="1"/>
                    <a:pt x="44" y="1"/>
                    <a:pt x="43" y="1"/>
                  </a:cubicBezTo>
                  <a:cubicBezTo>
                    <a:pt x="43" y="1"/>
                    <a:pt x="43" y="2"/>
                    <a:pt x="43" y="2"/>
                  </a:cubicBezTo>
                  <a:cubicBezTo>
                    <a:pt x="42" y="2"/>
                    <a:pt x="42" y="2"/>
                    <a:pt x="42" y="2"/>
                  </a:cubicBezTo>
                  <a:cubicBezTo>
                    <a:pt x="41" y="2"/>
                    <a:pt x="40" y="3"/>
                    <a:pt x="40" y="3"/>
                  </a:cubicBezTo>
                  <a:cubicBezTo>
                    <a:pt x="40" y="3"/>
                    <a:pt x="40" y="3"/>
                    <a:pt x="39" y="3"/>
                  </a:cubicBezTo>
                  <a:cubicBezTo>
                    <a:pt x="40" y="2"/>
                    <a:pt x="40" y="2"/>
                    <a:pt x="40" y="2"/>
                  </a:cubicBezTo>
                  <a:cubicBezTo>
                    <a:pt x="39" y="2"/>
                    <a:pt x="39" y="2"/>
                    <a:pt x="40" y="3"/>
                  </a:cubicBezTo>
                  <a:cubicBezTo>
                    <a:pt x="39" y="3"/>
                    <a:pt x="39" y="3"/>
                    <a:pt x="39" y="3"/>
                  </a:cubicBezTo>
                  <a:cubicBezTo>
                    <a:pt x="38" y="3"/>
                    <a:pt x="39" y="2"/>
                    <a:pt x="39" y="2"/>
                  </a:cubicBezTo>
                  <a:cubicBezTo>
                    <a:pt x="38" y="3"/>
                    <a:pt x="39" y="3"/>
                    <a:pt x="38" y="3"/>
                  </a:cubicBezTo>
                  <a:cubicBezTo>
                    <a:pt x="38" y="3"/>
                    <a:pt x="38" y="3"/>
                    <a:pt x="38" y="3"/>
                  </a:cubicBezTo>
                  <a:cubicBezTo>
                    <a:pt x="38" y="3"/>
                    <a:pt x="37" y="3"/>
                    <a:pt x="37" y="3"/>
                  </a:cubicBezTo>
                  <a:cubicBezTo>
                    <a:pt x="37" y="3"/>
                    <a:pt x="36" y="4"/>
                    <a:pt x="36" y="3"/>
                  </a:cubicBezTo>
                  <a:cubicBezTo>
                    <a:pt x="35" y="4"/>
                    <a:pt x="36" y="4"/>
                    <a:pt x="36" y="4"/>
                  </a:cubicBezTo>
                  <a:cubicBezTo>
                    <a:pt x="36" y="4"/>
                    <a:pt x="35" y="4"/>
                    <a:pt x="35" y="4"/>
                  </a:cubicBezTo>
                  <a:cubicBezTo>
                    <a:pt x="35" y="4"/>
                    <a:pt x="36" y="4"/>
                    <a:pt x="36" y="4"/>
                  </a:cubicBezTo>
                  <a:cubicBezTo>
                    <a:pt x="35" y="4"/>
                    <a:pt x="35" y="4"/>
                    <a:pt x="35" y="4"/>
                  </a:cubicBezTo>
                  <a:cubicBezTo>
                    <a:pt x="34" y="4"/>
                    <a:pt x="35" y="5"/>
                    <a:pt x="34" y="5"/>
                  </a:cubicBezTo>
                  <a:cubicBezTo>
                    <a:pt x="34" y="4"/>
                    <a:pt x="34" y="4"/>
                    <a:pt x="34" y="4"/>
                  </a:cubicBezTo>
                  <a:cubicBezTo>
                    <a:pt x="34" y="4"/>
                    <a:pt x="33" y="5"/>
                    <a:pt x="34" y="5"/>
                  </a:cubicBezTo>
                  <a:cubicBezTo>
                    <a:pt x="34" y="5"/>
                    <a:pt x="33" y="5"/>
                    <a:pt x="33" y="5"/>
                  </a:cubicBezTo>
                  <a:cubicBezTo>
                    <a:pt x="33" y="5"/>
                    <a:pt x="32" y="5"/>
                    <a:pt x="32" y="6"/>
                  </a:cubicBezTo>
                  <a:cubicBezTo>
                    <a:pt x="32" y="6"/>
                    <a:pt x="31" y="6"/>
                    <a:pt x="31" y="6"/>
                  </a:cubicBezTo>
                  <a:cubicBezTo>
                    <a:pt x="30" y="6"/>
                    <a:pt x="29" y="7"/>
                    <a:pt x="28" y="7"/>
                  </a:cubicBezTo>
                  <a:cubicBezTo>
                    <a:pt x="28" y="7"/>
                    <a:pt x="28" y="7"/>
                    <a:pt x="28" y="7"/>
                  </a:cubicBezTo>
                  <a:cubicBezTo>
                    <a:pt x="27" y="8"/>
                    <a:pt x="29" y="7"/>
                    <a:pt x="28" y="8"/>
                  </a:cubicBezTo>
                  <a:cubicBezTo>
                    <a:pt x="28" y="8"/>
                    <a:pt x="27" y="8"/>
                    <a:pt x="27" y="8"/>
                  </a:cubicBezTo>
                  <a:cubicBezTo>
                    <a:pt x="26" y="8"/>
                    <a:pt x="25" y="9"/>
                    <a:pt x="24" y="9"/>
                  </a:cubicBezTo>
                  <a:cubicBezTo>
                    <a:pt x="24" y="9"/>
                    <a:pt x="24" y="9"/>
                    <a:pt x="24" y="9"/>
                  </a:cubicBezTo>
                  <a:cubicBezTo>
                    <a:pt x="24" y="9"/>
                    <a:pt x="23" y="10"/>
                    <a:pt x="23" y="10"/>
                  </a:cubicBezTo>
                  <a:cubicBezTo>
                    <a:pt x="23" y="10"/>
                    <a:pt x="23" y="10"/>
                    <a:pt x="23" y="10"/>
                  </a:cubicBezTo>
                  <a:cubicBezTo>
                    <a:pt x="21" y="11"/>
                    <a:pt x="21" y="11"/>
                    <a:pt x="20" y="12"/>
                  </a:cubicBezTo>
                  <a:cubicBezTo>
                    <a:pt x="20" y="12"/>
                    <a:pt x="20" y="12"/>
                    <a:pt x="20" y="12"/>
                  </a:cubicBezTo>
                  <a:cubicBezTo>
                    <a:pt x="19" y="12"/>
                    <a:pt x="18" y="13"/>
                    <a:pt x="18" y="13"/>
                  </a:cubicBezTo>
                  <a:cubicBezTo>
                    <a:pt x="17" y="13"/>
                    <a:pt x="18" y="14"/>
                    <a:pt x="17" y="14"/>
                  </a:cubicBezTo>
                  <a:cubicBezTo>
                    <a:pt x="17" y="14"/>
                    <a:pt x="17" y="14"/>
                    <a:pt x="17" y="14"/>
                  </a:cubicBezTo>
                  <a:cubicBezTo>
                    <a:pt x="16" y="14"/>
                    <a:pt x="16" y="14"/>
                    <a:pt x="16" y="14"/>
                  </a:cubicBezTo>
                  <a:cubicBezTo>
                    <a:pt x="15" y="15"/>
                    <a:pt x="15" y="16"/>
                    <a:pt x="14" y="16"/>
                  </a:cubicBezTo>
                  <a:cubicBezTo>
                    <a:pt x="14" y="16"/>
                    <a:pt x="15" y="16"/>
                    <a:pt x="14" y="15"/>
                  </a:cubicBezTo>
                  <a:cubicBezTo>
                    <a:pt x="14" y="16"/>
                    <a:pt x="14" y="16"/>
                    <a:pt x="14" y="16"/>
                  </a:cubicBezTo>
                  <a:cubicBezTo>
                    <a:pt x="14" y="16"/>
                    <a:pt x="14" y="16"/>
                    <a:pt x="14" y="16"/>
                  </a:cubicBezTo>
                  <a:cubicBezTo>
                    <a:pt x="13" y="16"/>
                    <a:pt x="13" y="17"/>
                    <a:pt x="13" y="17"/>
                  </a:cubicBezTo>
                  <a:cubicBezTo>
                    <a:pt x="13" y="17"/>
                    <a:pt x="13" y="17"/>
                    <a:pt x="14" y="17"/>
                  </a:cubicBezTo>
                  <a:cubicBezTo>
                    <a:pt x="14" y="17"/>
                    <a:pt x="13" y="17"/>
                    <a:pt x="12" y="18"/>
                  </a:cubicBezTo>
                  <a:cubicBezTo>
                    <a:pt x="12" y="18"/>
                    <a:pt x="13" y="17"/>
                    <a:pt x="13" y="18"/>
                  </a:cubicBezTo>
                  <a:cubicBezTo>
                    <a:pt x="12" y="18"/>
                    <a:pt x="12" y="19"/>
                    <a:pt x="12" y="19"/>
                  </a:cubicBezTo>
                  <a:cubicBezTo>
                    <a:pt x="11" y="20"/>
                    <a:pt x="12" y="19"/>
                    <a:pt x="12" y="18"/>
                  </a:cubicBezTo>
                  <a:cubicBezTo>
                    <a:pt x="12" y="18"/>
                    <a:pt x="11" y="18"/>
                    <a:pt x="11" y="18"/>
                  </a:cubicBezTo>
                  <a:cubicBezTo>
                    <a:pt x="11" y="18"/>
                    <a:pt x="11" y="19"/>
                    <a:pt x="10" y="19"/>
                  </a:cubicBezTo>
                  <a:cubicBezTo>
                    <a:pt x="10" y="19"/>
                    <a:pt x="10" y="19"/>
                    <a:pt x="10" y="19"/>
                  </a:cubicBezTo>
                  <a:cubicBezTo>
                    <a:pt x="10" y="20"/>
                    <a:pt x="9" y="21"/>
                    <a:pt x="9" y="21"/>
                  </a:cubicBezTo>
                  <a:cubicBezTo>
                    <a:pt x="9" y="21"/>
                    <a:pt x="9" y="21"/>
                    <a:pt x="9" y="21"/>
                  </a:cubicBezTo>
                  <a:cubicBezTo>
                    <a:pt x="9" y="21"/>
                    <a:pt x="9" y="21"/>
                    <a:pt x="9" y="22"/>
                  </a:cubicBezTo>
                  <a:cubicBezTo>
                    <a:pt x="9" y="22"/>
                    <a:pt x="8" y="22"/>
                    <a:pt x="8" y="22"/>
                  </a:cubicBezTo>
                  <a:cubicBezTo>
                    <a:pt x="8" y="22"/>
                    <a:pt x="7" y="23"/>
                    <a:pt x="7" y="24"/>
                  </a:cubicBezTo>
                  <a:cubicBezTo>
                    <a:pt x="7" y="24"/>
                    <a:pt x="7" y="24"/>
                    <a:pt x="7" y="23"/>
                  </a:cubicBezTo>
                  <a:cubicBezTo>
                    <a:pt x="7" y="23"/>
                    <a:pt x="7" y="23"/>
                    <a:pt x="8" y="23"/>
                  </a:cubicBezTo>
                  <a:cubicBezTo>
                    <a:pt x="7" y="23"/>
                    <a:pt x="7" y="23"/>
                    <a:pt x="7" y="23"/>
                  </a:cubicBezTo>
                  <a:cubicBezTo>
                    <a:pt x="7" y="24"/>
                    <a:pt x="6" y="24"/>
                    <a:pt x="6" y="25"/>
                  </a:cubicBezTo>
                  <a:cubicBezTo>
                    <a:pt x="6" y="25"/>
                    <a:pt x="6" y="25"/>
                    <a:pt x="6" y="25"/>
                  </a:cubicBezTo>
                  <a:cubicBezTo>
                    <a:pt x="5" y="26"/>
                    <a:pt x="7" y="25"/>
                    <a:pt x="6" y="26"/>
                  </a:cubicBezTo>
                  <a:cubicBezTo>
                    <a:pt x="5" y="26"/>
                    <a:pt x="6" y="25"/>
                    <a:pt x="5" y="26"/>
                  </a:cubicBezTo>
                  <a:cubicBezTo>
                    <a:pt x="5" y="26"/>
                    <a:pt x="5" y="26"/>
                    <a:pt x="5" y="26"/>
                  </a:cubicBezTo>
                  <a:cubicBezTo>
                    <a:pt x="4" y="26"/>
                    <a:pt x="5" y="26"/>
                    <a:pt x="5" y="27"/>
                  </a:cubicBezTo>
                  <a:cubicBezTo>
                    <a:pt x="4" y="27"/>
                    <a:pt x="5" y="26"/>
                    <a:pt x="4" y="27"/>
                  </a:cubicBezTo>
                  <a:cubicBezTo>
                    <a:pt x="4" y="27"/>
                    <a:pt x="4" y="28"/>
                    <a:pt x="4" y="28"/>
                  </a:cubicBezTo>
                  <a:cubicBezTo>
                    <a:pt x="4" y="28"/>
                    <a:pt x="4" y="28"/>
                    <a:pt x="4" y="28"/>
                  </a:cubicBezTo>
                  <a:cubicBezTo>
                    <a:pt x="4" y="29"/>
                    <a:pt x="3" y="29"/>
                    <a:pt x="3" y="30"/>
                  </a:cubicBezTo>
                  <a:cubicBezTo>
                    <a:pt x="3" y="30"/>
                    <a:pt x="3" y="29"/>
                    <a:pt x="3" y="29"/>
                  </a:cubicBezTo>
                  <a:cubicBezTo>
                    <a:pt x="2" y="30"/>
                    <a:pt x="3" y="30"/>
                    <a:pt x="2" y="30"/>
                  </a:cubicBezTo>
                  <a:cubicBezTo>
                    <a:pt x="2" y="30"/>
                    <a:pt x="2" y="30"/>
                    <a:pt x="2" y="30"/>
                  </a:cubicBezTo>
                  <a:cubicBezTo>
                    <a:pt x="2" y="30"/>
                    <a:pt x="3" y="30"/>
                    <a:pt x="3" y="29"/>
                  </a:cubicBezTo>
                  <a:cubicBezTo>
                    <a:pt x="3" y="30"/>
                    <a:pt x="4" y="29"/>
                    <a:pt x="4" y="30"/>
                  </a:cubicBezTo>
                  <a:cubicBezTo>
                    <a:pt x="4" y="29"/>
                    <a:pt x="4" y="29"/>
                    <a:pt x="4" y="29"/>
                  </a:cubicBezTo>
                  <a:cubicBezTo>
                    <a:pt x="5" y="29"/>
                    <a:pt x="6" y="28"/>
                    <a:pt x="7" y="27"/>
                  </a:cubicBezTo>
                  <a:cubicBezTo>
                    <a:pt x="7" y="26"/>
                    <a:pt x="8" y="26"/>
                    <a:pt x="9" y="25"/>
                  </a:cubicBezTo>
                  <a:cubicBezTo>
                    <a:pt x="8" y="25"/>
                    <a:pt x="9" y="25"/>
                    <a:pt x="9" y="24"/>
                  </a:cubicBezTo>
                  <a:cubicBezTo>
                    <a:pt x="9" y="25"/>
                    <a:pt x="9" y="25"/>
                    <a:pt x="10" y="24"/>
                  </a:cubicBezTo>
                  <a:cubicBezTo>
                    <a:pt x="10" y="24"/>
                    <a:pt x="10" y="24"/>
                    <a:pt x="10" y="24"/>
                  </a:cubicBezTo>
                  <a:cubicBezTo>
                    <a:pt x="10" y="24"/>
                    <a:pt x="11" y="23"/>
                    <a:pt x="11" y="23"/>
                  </a:cubicBezTo>
                  <a:cubicBezTo>
                    <a:pt x="11" y="23"/>
                    <a:pt x="11" y="23"/>
                    <a:pt x="11" y="23"/>
                  </a:cubicBezTo>
                  <a:cubicBezTo>
                    <a:pt x="11" y="23"/>
                    <a:pt x="11" y="23"/>
                    <a:pt x="11" y="23"/>
                  </a:cubicBezTo>
                  <a:cubicBezTo>
                    <a:pt x="11" y="23"/>
                    <a:pt x="11" y="23"/>
                    <a:pt x="11" y="23"/>
                  </a:cubicBezTo>
                  <a:cubicBezTo>
                    <a:pt x="12" y="23"/>
                    <a:pt x="12" y="22"/>
                    <a:pt x="13" y="22"/>
                  </a:cubicBezTo>
                  <a:cubicBezTo>
                    <a:pt x="13" y="21"/>
                    <a:pt x="13" y="21"/>
                    <a:pt x="14" y="21"/>
                  </a:cubicBezTo>
                  <a:cubicBezTo>
                    <a:pt x="14" y="21"/>
                    <a:pt x="14" y="21"/>
                    <a:pt x="14" y="21"/>
                  </a:cubicBezTo>
                  <a:cubicBezTo>
                    <a:pt x="14" y="20"/>
                    <a:pt x="14" y="20"/>
                    <a:pt x="14" y="20"/>
                  </a:cubicBezTo>
                  <a:cubicBezTo>
                    <a:pt x="14" y="20"/>
                    <a:pt x="15" y="20"/>
                    <a:pt x="15" y="19"/>
                  </a:cubicBezTo>
                  <a:cubicBezTo>
                    <a:pt x="15" y="19"/>
                    <a:pt x="15" y="19"/>
                    <a:pt x="15" y="19"/>
                  </a:cubicBezTo>
                  <a:cubicBezTo>
                    <a:pt x="15" y="19"/>
                    <a:pt x="16" y="19"/>
                    <a:pt x="17" y="19"/>
                  </a:cubicBezTo>
                  <a:cubicBezTo>
                    <a:pt x="19" y="16"/>
                    <a:pt x="21" y="16"/>
                    <a:pt x="24" y="14"/>
                  </a:cubicBezTo>
                  <a:cubicBezTo>
                    <a:pt x="25" y="13"/>
                    <a:pt x="24" y="14"/>
                    <a:pt x="24" y="13"/>
                  </a:cubicBezTo>
                  <a:cubicBezTo>
                    <a:pt x="24" y="13"/>
                    <a:pt x="25" y="13"/>
                    <a:pt x="25" y="13"/>
                  </a:cubicBezTo>
                  <a:cubicBezTo>
                    <a:pt x="25" y="13"/>
                    <a:pt x="25" y="13"/>
                    <a:pt x="25" y="13"/>
                  </a:cubicBezTo>
                  <a:cubicBezTo>
                    <a:pt x="24" y="13"/>
                    <a:pt x="24" y="13"/>
                    <a:pt x="24" y="13"/>
                  </a:cubicBezTo>
                  <a:cubicBezTo>
                    <a:pt x="24" y="13"/>
                    <a:pt x="24" y="13"/>
                    <a:pt x="24" y="13"/>
                  </a:cubicBezTo>
                  <a:cubicBezTo>
                    <a:pt x="24" y="13"/>
                    <a:pt x="24" y="13"/>
                    <a:pt x="24" y="14"/>
                  </a:cubicBezTo>
                  <a:cubicBezTo>
                    <a:pt x="24" y="13"/>
                    <a:pt x="24" y="13"/>
                    <a:pt x="24" y="13"/>
                  </a:cubicBezTo>
                  <a:cubicBezTo>
                    <a:pt x="24" y="13"/>
                    <a:pt x="24" y="13"/>
                    <a:pt x="24" y="13"/>
                  </a:cubicBezTo>
                  <a:cubicBezTo>
                    <a:pt x="24" y="13"/>
                    <a:pt x="24" y="13"/>
                    <a:pt x="25" y="13"/>
                  </a:cubicBezTo>
                  <a:cubicBezTo>
                    <a:pt x="25" y="12"/>
                    <a:pt x="25" y="12"/>
                    <a:pt x="25" y="13"/>
                  </a:cubicBezTo>
                  <a:cubicBezTo>
                    <a:pt x="26" y="12"/>
                    <a:pt x="26" y="12"/>
                    <a:pt x="26" y="12"/>
                  </a:cubicBezTo>
                  <a:cubicBezTo>
                    <a:pt x="26" y="12"/>
                    <a:pt x="27"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8" y="12"/>
                  </a:cubicBezTo>
                  <a:cubicBezTo>
                    <a:pt x="28" y="12"/>
                    <a:pt x="28" y="12"/>
                    <a:pt x="28" y="12"/>
                  </a:cubicBezTo>
                  <a:cubicBezTo>
                    <a:pt x="28" y="12"/>
                    <a:pt x="28" y="12"/>
                    <a:pt x="28" y="12"/>
                  </a:cubicBezTo>
                  <a:cubicBezTo>
                    <a:pt x="28" y="12"/>
                    <a:pt x="28" y="11"/>
                    <a:pt x="28" y="12"/>
                  </a:cubicBezTo>
                  <a:cubicBezTo>
                    <a:pt x="29" y="11"/>
                    <a:pt x="30" y="11"/>
                    <a:pt x="31" y="10"/>
                  </a:cubicBezTo>
                  <a:cubicBezTo>
                    <a:pt x="30" y="10"/>
                    <a:pt x="31" y="10"/>
                    <a:pt x="31" y="10"/>
                  </a:cubicBezTo>
                  <a:cubicBezTo>
                    <a:pt x="31" y="10"/>
                    <a:pt x="31" y="10"/>
                    <a:pt x="31" y="10"/>
                  </a:cubicBezTo>
                  <a:cubicBezTo>
                    <a:pt x="32" y="10"/>
                    <a:pt x="32" y="10"/>
                    <a:pt x="32" y="10"/>
                  </a:cubicBezTo>
                  <a:cubicBezTo>
                    <a:pt x="32" y="10"/>
                    <a:pt x="33" y="9"/>
                    <a:pt x="34" y="9"/>
                  </a:cubicBezTo>
                  <a:cubicBezTo>
                    <a:pt x="34" y="9"/>
                    <a:pt x="34" y="9"/>
                    <a:pt x="34" y="9"/>
                  </a:cubicBezTo>
                  <a:cubicBezTo>
                    <a:pt x="34" y="9"/>
                    <a:pt x="34" y="9"/>
                    <a:pt x="34" y="9"/>
                  </a:cubicBezTo>
                  <a:cubicBezTo>
                    <a:pt x="34" y="9"/>
                    <a:pt x="34" y="9"/>
                    <a:pt x="34" y="9"/>
                  </a:cubicBezTo>
                  <a:cubicBezTo>
                    <a:pt x="35" y="9"/>
                    <a:pt x="35" y="8"/>
                    <a:pt x="35" y="8"/>
                  </a:cubicBezTo>
                  <a:cubicBezTo>
                    <a:pt x="35" y="8"/>
                    <a:pt x="35" y="8"/>
                    <a:pt x="35" y="8"/>
                  </a:cubicBezTo>
                  <a:cubicBezTo>
                    <a:pt x="35" y="8"/>
                    <a:pt x="35" y="8"/>
                    <a:pt x="35" y="7"/>
                  </a:cubicBezTo>
                  <a:cubicBezTo>
                    <a:pt x="36" y="7"/>
                    <a:pt x="36" y="7"/>
                    <a:pt x="36" y="7"/>
                  </a:cubicBezTo>
                  <a:cubicBezTo>
                    <a:pt x="36" y="7"/>
                    <a:pt x="36" y="7"/>
                    <a:pt x="36" y="7"/>
                  </a:cubicBezTo>
                  <a:cubicBezTo>
                    <a:pt x="36" y="7"/>
                    <a:pt x="36" y="7"/>
                    <a:pt x="36" y="7"/>
                  </a:cubicBezTo>
                  <a:cubicBezTo>
                    <a:pt x="36" y="7"/>
                    <a:pt x="37" y="7"/>
                    <a:pt x="37" y="7"/>
                  </a:cubicBezTo>
                  <a:cubicBezTo>
                    <a:pt x="37" y="7"/>
                    <a:pt x="37" y="7"/>
                    <a:pt x="37" y="7"/>
                  </a:cubicBezTo>
                  <a:cubicBezTo>
                    <a:pt x="38" y="7"/>
                    <a:pt x="38" y="7"/>
                    <a:pt x="38" y="7"/>
                  </a:cubicBezTo>
                  <a:cubicBezTo>
                    <a:pt x="38" y="7"/>
                    <a:pt x="39" y="6"/>
                    <a:pt x="39" y="6"/>
                  </a:cubicBezTo>
                  <a:cubicBezTo>
                    <a:pt x="39" y="7"/>
                    <a:pt x="39" y="7"/>
                    <a:pt x="39" y="7"/>
                  </a:cubicBezTo>
                  <a:cubicBezTo>
                    <a:pt x="39" y="7"/>
                    <a:pt x="39" y="7"/>
                    <a:pt x="39" y="7"/>
                  </a:cubicBezTo>
                  <a:cubicBezTo>
                    <a:pt x="39" y="6"/>
                    <a:pt x="40" y="6"/>
                    <a:pt x="40" y="6"/>
                  </a:cubicBezTo>
                  <a:cubicBezTo>
                    <a:pt x="41" y="6"/>
                    <a:pt x="42" y="6"/>
                    <a:pt x="42" y="6"/>
                  </a:cubicBezTo>
                  <a:close/>
                  <a:moveTo>
                    <a:pt x="16" y="33"/>
                  </a:moveTo>
                  <a:cubicBezTo>
                    <a:pt x="16" y="33"/>
                    <a:pt x="16" y="33"/>
                    <a:pt x="16" y="33"/>
                  </a:cubicBezTo>
                  <a:cubicBezTo>
                    <a:pt x="16" y="33"/>
                    <a:pt x="15" y="33"/>
                    <a:pt x="16" y="33"/>
                  </a:cubicBezTo>
                  <a:close/>
                  <a:moveTo>
                    <a:pt x="20" y="31"/>
                  </a:moveTo>
                  <a:cubicBezTo>
                    <a:pt x="20" y="31"/>
                    <a:pt x="20" y="31"/>
                    <a:pt x="20" y="31"/>
                  </a:cubicBezTo>
                  <a:cubicBezTo>
                    <a:pt x="20" y="31"/>
                    <a:pt x="21" y="30"/>
                    <a:pt x="21" y="30"/>
                  </a:cubicBezTo>
                  <a:cubicBezTo>
                    <a:pt x="21" y="30"/>
                    <a:pt x="21" y="30"/>
                    <a:pt x="21" y="30"/>
                  </a:cubicBezTo>
                  <a:cubicBezTo>
                    <a:pt x="21" y="30"/>
                    <a:pt x="21" y="30"/>
                    <a:pt x="21" y="30"/>
                  </a:cubicBezTo>
                  <a:cubicBezTo>
                    <a:pt x="21" y="31"/>
                    <a:pt x="20" y="31"/>
                    <a:pt x="20" y="31"/>
                  </a:cubicBezTo>
                  <a:close/>
                  <a:moveTo>
                    <a:pt x="10" y="37"/>
                  </a:moveTo>
                  <a:cubicBezTo>
                    <a:pt x="10" y="36"/>
                    <a:pt x="10" y="36"/>
                    <a:pt x="10" y="36"/>
                  </a:cubicBezTo>
                  <a:cubicBezTo>
                    <a:pt x="10" y="36"/>
                    <a:pt x="10" y="36"/>
                    <a:pt x="10" y="36"/>
                  </a:cubicBezTo>
                  <a:lnTo>
                    <a:pt x="10" y="37"/>
                  </a:lnTo>
                  <a:close/>
                  <a:moveTo>
                    <a:pt x="13" y="35"/>
                  </a:moveTo>
                  <a:cubicBezTo>
                    <a:pt x="13" y="35"/>
                    <a:pt x="13" y="35"/>
                    <a:pt x="13" y="35"/>
                  </a:cubicBezTo>
                  <a:cubicBezTo>
                    <a:pt x="13" y="35"/>
                    <a:pt x="13" y="35"/>
                    <a:pt x="13" y="35"/>
                  </a:cubicBezTo>
                  <a:close/>
                  <a:moveTo>
                    <a:pt x="19" y="33"/>
                  </a:moveTo>
                  <a:cubicBezTo>
                    <a:pt x="19" y="34"/>
                    <a:pt x="19" y="33"/>
                    <a:pt x="20" y="33"/>
                  </a:cubicBezTo>
                  <a:cubicBezTo>
                    <a:pt x="19" y="33"/>
                    <a:pt x="19" y="33"/>
                    <a:pt x="19" y="33"/>
                  </a:cubicBezTo>
                  <a:close/>
                  <a:moveTo>
                    <a:pt x="51" y="13"/>
                  </a:moveTo>
                  <a:cubicBezTo>
                    <a:pt x="51" y="13"/>
                    <a:pt x="51" y="13"/>
                    <a:pt x="51" y="13"/>
                  </a:cubicBezTo>
                  <a:cubicBezTo>
                    <a:pt x="51" y="13"/>
                    <a:pt x="51" y="13"/>
                    <a:pt x="51" y="13"/>
                  </a:cubicBezTo>
                  <a:cubicBezTo>
                    <a:pt x="51" y="13"/>
                    <a:pt x="51" y="13"/>
                    <a:pt x="51" y="13"/>
                  </a:cubicBezTo>
                  <a:cubicBezTo>
                    <a:pt x="51" y="13"/>
                    <a:pt x="51" y="13"/>
                    <a:pt x="51" y="13"/>
                  </a:cubicBezTo>
                  <a:close/>
                  <a:moveTo>
                    <a:pt x="47" y="3"/>
                  </a:moveTo>
                  <a:cubicBezTo>
                    <a:pt x="47" y="2"/>
                    <a:pt x="47" y="2"/>
                    <a:pt x="47" y="2"/>
                  </a:cubicBezTo>
                  <a:cubicBezTo>
                    <a:pt x="47" y="2"/>
                    <a:pt x="47" y="2"/>
                    <a:pt x="47" y="2"/>
                  </a:cubicBezTo>
                  <a:cubicBezTo>
                    <a:pt x="47" y="2"/>
                    <a:pt x="47" y="2"/>
                    <a:pt x="47" y="2"/>
                  </a:cubicBezTo>
                  <a:cubicBezTo>
                    <a:pt x="47" y="2"/>
                    <a:pt x="46" y="2"/>
                    <a:pt x="46" y="2"/>
                  </a:cubicBezTo>
                  <a:cubicBezTo>
                    <a:pt x="46" y="3"/>
                    <a:pt x="46" y="3"/>
                    <a:pt x="4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136"/>
            <p:cNvSpPr>
              <a:spLocks/>
            </p:cNvSpPr>
            <p:nvPr/>
          </p:nvSpPr>
          <p:spPr bwMode="auto">
            <a:xfrm>
              <a:off x="284163" y="3913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137"/>
            <p:cNvSpPr>
              <a:spLocks/>
            </p:cNvSpPr>
            <p:nvPr/>
          </p:nvSpPr>
          <p:spPr bwMode="auto">
            <a:xfrm>
              <a:off x="261938" y="39163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138"/>
            <p:cNvSpPr>
              <a:spLocks/>
            </p:cNvSpPr>
            <p:nvPr/>
          </p:nvSpPr>
          <p:spPr bwMode="auto">
            <a:xfrm>
              <a:off x="117476" y="4025900"/>
              <a:ext cx="3175" cy="3175"/>
            </a:xfrm>
            <a:custGeom>
              <a:avLst/>
              <a:gdLst>
                <a:gd name="T0" fmla="*/ 0 w 1"/>
                <a:gd name="T1" fmla="*/ 0 h 1"/>
                <a:gd name="T2" fmla="*/ 1 w 1"/>
                <a:gd name="T3" fmla="*/ 0 h 1"/>
                <a:gd name="T4" fmla="*/ 0 w 1"/>
                <a:gd name="T5" fmla="*/ 0 h 1"/>
                <a:gd name="T6" fmla="*/ 0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0" y="0"/>
                    <a:pt x="0" y="0"/>
                    <a:pt x="0" y="0"/>
                  </a:cubicBezTo>
                  <a:cubicBezTo>
                    <a:pt x="0" y="0"/>
                    <a:pt x="0" y="0"/>
                    <a:pt x="0" y="1"/>
                  </a:cubicBezTo>
                  <a:cubicBezTo>
                    <a:pt x="0"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139"/>
            <p:cNvSpPr>
              <a:spLocks/>
            </p:cNvSpPr>
            <p:nvPr/>
          </p:nvSpPr>
          <p:spPr bwMode="auto">
            <a:xfrm>
              <a:off x="120651" y="4032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140"/>
            <p:cNvSpPr>
              <a:spLocks/>
            </p:cNvSpPr>
            <p:nvPr/>
          </p:nvSpPr>
          <p:spPr bwMode="auto">
            <a:xfrm>
              <a:off x="139701" y="40290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141"/>
            <p:cNvSpPr>
              <a:spLocks/>
            </p:cNvSpPr>
            <p:nvPr/>
          </p:nvSpPr>
          <p:spPr bwMode="auto">
            <a:xfrm>
              <a:off x="133351" y="40227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142"/>
            <p:cNvSpPr>
              <a:spLocks/>
            </p:cNvSpPr>
            <p:nvPr/>
          </p:nvSpPr>
          <p:spPr bwMode="auto">
            <a:xfrm>
              <a:off x="149226" y="40259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1"/>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143"/>
            <p:cNvSpPr>
              <a:spLocks/>
            </p:cNvSpPr>
            <p:nvPr/>
          </p:nvSpPr>
          <p:spPr bwMode="auto">
            <a:xfrm>
              <a:off x="142876" y="4019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 name="Freeform 144"/>
            <p:cNvSpPr>
              <a:spLocks/>
            </p:cNvSpPr>
            <p:nvPr/>
          </p:nvSpPr>
          <p:spPr bwMode="auto">
            <a:xfrm>
              <a:off x="152401" y="4022725"/>
              <a:ext cx="6350" cy="3175"/>
            </a:xfrm>
            <a:custGeom>
              <a:avLst/>
              <a:gdLst>
                <a:gd name="T0" fmla="*/ 1 w 2"/>
                <a:gd name="T1" fmla="*/ 0 h 1"/>
                <a:gd name="T2" fmla="*/ 1 w 2"/>
                <a:gd name="T3" fmla="*/ 0 h 1"/>
                <a:gd name="T4" fmla="*/ 1 w 2"/>
                <a:gd name="T5" fmla="*/ 0 h 1"/>
                <a:gd name="T6" fmla="*/ 0 w 2"/>
                <a:gd name="T7" fmla="*/ 0 h 1"/>
                <a:gd name="T8" fmla="*/ 1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0"/>
                  </a:cubicBezTo>
                  <a:cubicBezTo>
                    <a:pt x="1" y="0"/>
                    <a:pt x="1" y="0"/>
                    <a:pt x="1" y="0"/>
                  </a:cubicBezTo>
                  <a:cubicBezTo>
                    <a:pt x="1" y="0"/>
                    <a:pt x="1" y="0"/>
                    <a:pt x="0" y="0"/>
                  </a:cubicBezTo>
                  <a:cubicBezTo>
                    <a:pt x="1" y="0"/>
                    <a:pt x="1" y="0"/>
                    <a:pt x="1" y="1"/>
                  </a:cubicBezTo>
                  <a:cubicBezTo>
                    <a:pt x="1" y="0"/>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 name="Freeform 145"/>
            <p:cNvSpPr>
              <a:spLocks/>
            </p:cNvSpPr>
            <p:nvPr/>
          </p:nvSpPr>
          <p:spPr bwMode="auto">
            <a:xfrm>
              <a:off x="142876" y="4016375"/>
              <a:ext cx="3175" cy="3175"/>
            </a:xfrm>
            <a:custGeom>
              <a:avLst/>
              <a:gdLst>
                <a:gd name="T0" fmla="*/ 1 w 1"/>
                <a:gd name="T1" fmla="*/ 1 h 1"/>
                <a:gd name="T2" fmla="*/ 0 w 1"/>
                <a:gd name="T3" fmla="*/ 1 h 1"/>
                <a:gd name="T4" fmla="*/ 1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0" y="1"/>
                  </a:cubicBezTo>
                  <a:cubicBezTo>
                    <a:pt x="0" y="1"/>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 name="Freeform 146"/>
            <p:cNvSpPr>
              <a:spLocks/>
            </p:cNvSpPr>
            <p:nvPr/>
          </p:nvSpPr>
          <p:spPr bwMode="auto">
            <a:xfrm>
              <a:off x="158751" y="4022725"/>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 name="Freeform 147"/>
            <p:cNvSpPr>
              <a:spLocks/>
            </p:cNvSpPr>
            <p:nvPr/>
          </p:nvSpPr>
          <p:spPr bwMode="auto">
            <a:xfrm>
              <a:off x="149226" y="4016375"/>
              <a:ext cx="3175" cy="3175"/>
            </a:xfrm>
            <a:custGeom>
              <a:avLst/>
              <a:gdLst>
                <a:gd name="T0" fmla="*/ 1 w 1"/>
                <a:gd name="T1" fmla="*/ 1 h 1"/>
                <a:gd name="T2" fmla="*/ 1 w 1"/>
                <a:gd name="T3" fmla="*/ 0 h 1"/>
                <a:gd name="T4" fmla="*/ 1 w 1"/>
                <a:gd name="T5" fmla="*/ 1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0" y="0"/>
                    <a:pt x="1" y="0"/>
                    <a:pt x="1" y="1"/>
                  </a:cubicBezTo>
                  <a:cubicBezTo>
                    <a:pt x="0" y="1"/>
                    <a:pt x="0" y="1"/>
                    <a:pt x="0" y="1"/>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 name="Freeform 148"/>
            <p:cNvSpPr>
              <a:spLocks/>
            </p:cNvSpPr>
            <p:nvPr/>
          </p:nvSpPr>
          <p:spPr bwMode="auto">
            <a:xfrm>
              <a:off x="152401" y="4013200"/>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 name="Freeform 149"/>
            <p:cNvSpPr>
              <a:spLocks/>
            </p:cNvSpPr>
            <p:nvPr/>
          </p:nvSpPr>
          <p:spPr bwMode="auto">
            <a:xfrm>
              <a:off x="155576" y="4013200"/>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 name="Freeform 150"/>
            <p:cNvSpPr>
              <a:spLocks/>
            </p:cNvSpPr>
            <p:nvPr/>
          </p:nvSpPr>
          <p:spPr bwMode="auto">
            <a:xfrm>
              <a:off x="187326" y="4010025"/>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 name="Freeform 151"/>
            <p:cNvSpPr>
              <a:spLocks/>
            </p:cNvSpPr>
            <p:nvPr/>
          </p:nvSpPr>
          <p:spPr bwMode="auto">
            <a:xfrm>
              <a:off x="177801" y="40036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 name="Freeform 152"/>
            <p:cNvSpPr>
              <a:spLocks/>
            </p:cNvSpPr>
            <p:nvPr/>
          </p:nvSpPr>
          <p:spPr bwMode="auto">
            <a:xfrm>
              <a:off x="180976" y="4003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 name="Rectangle 153"/>
            <p:cNvSpPr>
              <a:spLocks noChangeArrowheads="1"/>
            </p:cNvSpPr>
            <p:nvPr/>
          </p:nvSpPr>
          <p:spPr bwMode="auto">
            <a:xfrm>
              <a:off x="219076" y="39814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 name="Freeform 154"/>
            <p:cNvSpPr>
              <a:spLocks/>
            </p:cNvSpPr>
            <p:nvPr/>
          </p:nvSpPr>
          <p:spPr bwMode="auto">
            <a:xfrm>
              <a:off x="215901" y="3981450"/>
              <a:ext cx="3175"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 name="Freeform 155"/>
            <p:cNvSpPr>
              <a:spLocks/>
            </p:cNvSpPr>
            <p:nvPr/>
          </p:nvSpPr>
          <p:spPr bwMode="auto">
            <a:xfrm>
              <a:off x="225426" y="39751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 name="Freeform 156"/>
            <p:cNvSpPr>
              <a:spLocks/>
            </p:cNvSpPr>
            <p:nvPr/>
          </p:nvSpPr>
          <p:spPr bwMode="auto">
            <a:xfrm>
              <a:off x="284163" y="394335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 name="Rectangle 157"/>
            <p:cNvSpPr>
              <a:spLocks noChangeArrowheads="1"/>
            </p:cNvSpPr>
            <p:nvPr/>
          </p:nvSpPr>
          <p:spPr bwMode="auto">
            <a:xfrm>
              <a:off x="287338" y="39433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 name="Freeform 158"/>
            <p:cNvSpPr>
              <a:spLocks/>
            </p:cNvSpPr>
            <p:nvPr/>
          </p:nvSpPr>
          <p:spPr bwMode="auto">
            <a:xfrm>
              <a:off x="290513" y="3937000"/>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159"/>
            <p:cNvSpPr>
              <a:spLocks/>
            </p:cNvSpPr>
            <p:nvPr/>
          </p:nvSpPr>
          <p:spPr bwMode="auto">
            <a:xfrm>
              <a:off x="290513" y="3937000"/>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 name="Freeform 160"/>
            <p:cNvSpPr>
              <a:spLocks/>
            </p:cNvSpPr>
            <p:nvPr/>
          </p:nvSpPr>
          <p:spPr bwMode="auto">
            <a:xfrm>
              <a:off x="290513" y="39401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 name="Freeform 161"/>
            <p:cNvSpPr>
              <a:spLocks/>
            </p:cNvSpPr>
            <p:nvPr/>
          </p:nvSpPr>
          <p:spPr bwMode="auto">
            <a:xfrm>
              <a:off x="290513" y="3933825"/>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0"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 name="Freeform 162"/>
            <p:cNvSpPr>
              <a:spLocks/>
            </p:cNvSpPr>
            <p:nvPr/>
          </p:nvSpPr>
          <p:spPr bwMode="auto">
            <a:xfrm>
              <a:off x="293688" y="3919538"/>
              <a:ext cx="3175" cy="11113"/>
            </a:xfrm>
            <a:custGeom>
              <a:avLst/>
              <a:gdLst>
                <a:gd name="T0" fmla="*/ 0 w 1"/>
                <a:gd name="T1" fmla="*/ 4 h 4"/>
                <a:gd name="T2" fmla="*/ 1 w 1"/>
                <a:gd name="T3" fmla="*/ 2 h 4"/>
                <a:gd name="T4" fmla="*/ 0 w 1"/>
                <a:gd name="T5" fmla="*/ 1 h 4"/>
                <a:gd name="T6" fmla="*/ 0 w 1"/>
                <a:gd name="T7" fmla="*/ 2 h 4"/>
                <a:gd name="T8" fmla="*/ 0 w 1"/>
                <a:gd name="T9" fmla="*/ 3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cubicBezTo>
                    <a:pt x="1" y="3"/>
                    <a:pt x="0" y="2"/>
                    <a:pt x="1" y="2"/>
                  </a:cubicBezTo>
                  <a:cubicBezTo>
                    <a:pt x="0" y="0"/>
                    <a:pt x="0" y="2"/>
                    <a:pt x="0" y="1"/>
                  </a:cubicBezTo>
                  <a:cubicBezTo>
                    <a:pt x="0" y="1"/>
                    <a:pt x="0" y="2"/>
                    <a:pt x="0" y="2"/>
                  </a:cubicBezTo>
                  <a:cubicBezTo>
                    <a:pt x="0" y="2"/>
                    <a:pt x="1" y="2"/>
                    <a:pt x="0" y="3"/>
                  </a:cubicBezTo>
                  <a:cubicBezTo>
                    <a:pt x="1" y="2"/>
                    <a:pt x="0" y="4"/>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 name="Freeform 163"/>
            <p:cNvSpPr>
              <a:spLocks/>
            </p:cNvSpPr>
            <p:nvPr/>
          </p:nvSpPr>
          <p:spPr bwMode="auto">
            <a:xfrm>
              <a:off x="293688" y="39274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164"/>
            <p:cNvSpPr>
              <a:spLocks/>
            </p:cNvSpPr>
            <p:nvPr/>
          </p:nvSpPr>
          <p:spPr bwMode="auto">
            <a:xfrm>
              <a:off x="293688" y="39195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165"/>
            <p:cNvSpPr>
              <a:spLocks/>
            </p:cNvSpPr>
            <p:nvPr/>
          </p:nvSpPr>
          <p:spPr bwMode="auto">
            <a:xfrm>
              <a:off x="290513" y="39131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166"/>
            <p:cNvSpPr>
              <a:spLocks/>
            </p:cNvSpPr>
            <p:nvPr/>
          </p:nvSpPr>
          <p:spPr bwMode="auto">
            <a:xfrm>
              <a:off x="280988" y="3910013"/>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 name="Freeform 167"/>
            <p:cNvSpPr>
              <a:spLocks/>
            </p:cNvSpPr>
            <p:nvPr/>
          </p:nvSpPr>
          <p:spPr bwMode="auto">
            <a:xfrm>
              <a:off x="268288" y="3910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168"/>
            <p:cNvSpPr>
              <a:spLocks/>
            </p:cNvSpPr>
            <p:nvPr/>
          </p:nvSpPr>
          <p:spPr bwMode="auto">
            <a:xfrm>
              <a:off x="268288" y="39163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169"/>
            <p:cNvSpPr>
              <a:spLocks/>
            </p:cNvSpPr>
            <p:nvPr/>
          </p:nvSpPr>
          <p:spPr bwMode="auto">
            <a:xfrm>
              <a:off x="265113" y="39100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 name="Freeform 170"/>
            <p:cNvSpPr>
              <a:spLocks/>
            </p:cNvSpPr>
            <p:nvPr/>
          </p:nvSpPr>
          <p:spPr bwMode="auto">
            <a:xfrm>
              <a:off x="258763" y="3910013"/>
              <a:ext cx="6350" cy="3175"/>
            </a:xfrm>
            <a:custGeom>
              <a:avLst/>
              <a:gdLst>
                <a:gd name="T0" fmla="*/ 1 w 2"/>
                <a:gd name="T1" fmla="*/ 0 h 1"/>
                <a:gd name="T2" fmla="*/ 1 w 2"/>
                <a:gd name="T3" fmla="*/ 0 h 1"/>
                <a:gd name="T4" fmla="*/ 0 w 2"/>
                <a:gd name="T5" fmla="*/ 0 h 1"/>
                <a:gd name="T6" fmla="*/ 0 w 2"/>
                <a:gd name="T7" fmla="*/ 1 h 1"/>
                <a:gd name="T8" fmla="*/ 2 w 2"/>
                <a:gd name="T9" fmla="*/ 0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1" y="0"/>
                    <a:pt x="1" y="0"/>
                  </a:cubicBezTo>
                  <a:cubicBezTo>
                    <a:pt x="1" y="0"/>
                    <a:pt x="0" y="0"/>
                    <a:pt x="0" y="0"/>
                  </a:cubicBezTo>
                  <a:cubicBezTo>
                    <a:pt x="0" y="0"/>
                    <a:pt x="0" y="1"/>
                    <a:pt x="0" y="1"/>
                  </a:cubicBezTo>
                  <a:cubicBezTo>
                    <a:pt x="1" y="1"/>
                    <a:pt x="1" y="0"/>
                    <a:pt x="2" y="0"/>
                  </a:cubicBezTo>
                  <a:cubicBezTo>
                    <a:pt x="2" y="0"/>
                    <a:pt x="2" y="0"/>
                    <a:pt x="2" y="0"/>
                  </a:cubicBezTo>
                  <a:cubicBezTo>
                    <a:pt x="1" y="0"/>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171"/>
            <p:cNvSpPr>
              <a:spLocks/>
            </p:cNvSpPr>
            <p:nvPr/>
          </p:nvSpPr>
          <p:spPr bwMode="auto">
            <a:xfrm>
              <a:off x="265113" y="3913188"/>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 name="Freeform 172"/>
            <p:cNvSpPr>
              <a:spLocks/>
            </p:cNvSpPr>
            <p:nvPr/>
          </p:nvSpPr>
          <p:spPr bwMode="auto">
            <a:xfrm>
              <a:off x="249238" y="39131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 name="Freeform 173"/>
            <p:cNvSpPr>
              <a:spLocks/>
            </p:cNvSpPr>
            <p:nvPr/>
          </p:nvSpPr>
          <p:spPr bwMode="auto">
            <a:xfrm>
              <a:off x="249238" y="39131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 name="Rectangle 174"/>
            <p:cNvSpPr>
              <a:spLocks noChangeArrowheads="1"/>
            </p:cNvSpPr>
            <p:nvPr/>
          </p:nvSpPr>
          <p:spPr bwMode="auto">
            <a:xfrm>
              <a:off x="246063" y="39131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 name="Freeform 175"/>
            <p:cNvSpPr>
              <a:spLocks/>
            </p:cNvSpPr>
            <p:nvPr/>
          </p:nvSpPr>
          <p:spPr bwMode="auto">
            <a:xfrm>
              <a:off x="242888" y="39163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176"/>
            <p:cNvSpPr>
              <a:spLocks/>
            </p:cNvSpPr>
            <p:nvPr/>
          </p:nvSpPr>
          <p:spPr bwMode="auto">
            <a:xfrm>
              <a:off x="234951" y="3930650"/>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 name="Freeform 177"/>
            <p:cNvSpPr>
              <a:spLocks/>
            </p:cNvSpPr>
            <p:nvPr/>
          </p:nvSpPr>
          <p:spPr bwMode="auto">
            <a:xfrm>
              <a:off x="231776" y="3930650"/>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1"/>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 name="Freeform 178"/>
            <p:cNvSpPr>
              <a:spLocks/>
            </p:cNvSpPr>
            <p:nvPr/>
          </p:nvSpPr>
          <p:spPr bwMode="auto">
            <a:xfrm>
              <a:off x="196851" y="3946525"/>
              <a:ext cx="6350" cy="3175"/>
            </a:xfrm>
            <a:custGeom>
              <a:avLst/>
              <a:gdLst>
                <a:gd name="T0" fmla="*/ 2 w 2"/>
                <a:gd name="T1" fmla="*/ 0 h 1"/>
                <a:gd name="T2" fmla="*/ 2 w 2"/>
                <a:gd name="T3" fmla="*/ 0 h 1"/>
                <a:gd name="T4" fmla="*/ 0 w 2"/>
                <a:gd name="T5" fmla="*/ 1 h 1"/>
                <a:gd name="T6" fmla="*/ 0 w 2"/>
                <a:gd name="T7" fmla="*/ 1 h 1"/>
                <a:gd name="T8" fmla="*/ 1 w 2"/>
                <a:gd name="T9" fmla="*/ 0 h 1"/>
                <a:gd name="T10" fmla="*/ 1 w 2"/>
                <a:gd name="T11" fmla="*/ 1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1" y="0"/>
                    <a:pt x="1" y="0"/>
                    <a:pt x="2" y="0"/>
                  </a:cubicBezTo>
                  <a:cubicBezTo>
                    <a:pt x="1" y="0"/>
                    <a:pt x="1" y="0"/>
                    <a:pt x="0" y="1"/>
                  </a:cubicBezTo>
                  <a:cubicBezTo>
                    <a:pt x="1" y="1"/>
                    <a:pt x="0" y="1"/>
                    <a:pt x="0" y="1"/>
                  </a:cubicBezTo>
                  <a:cubicBezTo>
                    <a:pt x="1" y="0"/>
                    <a:pt x="1" y="0"/>
                    <a:pt x="1" y="0"/>
                  </a:cubicBezTo>
                  <a:cubicBezTo>
                    <a:pt x="1" y="1"/>
                    <a:pt x="1" y="1"/>
                    <a:pt x="1" y="1"/>
                  </a:cubicBezTo>
                  <a:cubicBezTo>
                    <a:pt x="1"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179"/>
            <p:cNvSpPr>
              <a:spLocks/>
            </p:cNvSpPr>
            <p:nvPr/>
          </p:nvSpPr>
          <p:spPr bwMode="auto">
            <a:xfrm>
              <a:off x="130176" y="3997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 name="Rectangle 180"/>
            <p:cNvSpPr>
              <a:spLocks noChangeArrowheads="1"/>
            </p:cNvSpPr>
            <p:nvPr/>
          </p:nvSpPr>
          <p:spPr bwMode="auto">
            <a:xfrm>
              <a:off x="787401" y="37528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 name="Freeform 181"/>
            <p:cNvSpPr>
              <a:spLocks/>
            </p:cNvSpPr>
            <p:nvPr/>
          </p:nvSpPr>
          <p:spPr bwMode="auto">
            <a:xfrm>
              <a:off x="787401" y="37528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182"/>
            <p:cNvSpPr>
              <a:spLocks/>
            </p:cNvSpPr>
            <p:nvPr/>
          </p:nvSpPr>
          <p:spPr bwMode="auto">
            <a:xfrm>
              <a:off x="784226" y="3756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183"/>
            <p:cNvSpPr>
              <a:spLocks/>
            </p:cNvSpPr>
            <p:nvPr/>
          </p:nvSpPr>
          <p:spPr bwMode="auto">
            <a:xfrm>
              <a:off x="784226" y="3756025"/>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 name="Freeform 184"/>
            <p:cNvSpPr>
              <a:spLocks/>
            </p:cNvSpPr>
            <p:nvPr/>
          </p:nvSpPr>
          <p:spPr bwMode="auto">
            <a:xfrm>
              <a:off x="784226" y="3756025"/>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185"/>
            <p:cNvSpPr>
              <a:spLocks/>
            </p:cNvSpPr>
            <p:nvPr/>
          </p:nvSpPr>
          <p:spPr bwMode="auto">
            <a:xfrm>
              <a:off x="777876" y="3756025"/>
              <a:ext cx="6350" cy="3175"/>
            </a:xfrm>
            <a:custGeom>
              <a:avLst/>
              <a:gdLst>
                <a:gd name="T0" fmla="*/ 1 w 2"/>
                <a:gd name="T1" fmla="*/ 1 h 1"/>
                <a:gd name="T2" fmla="*/ 1 w 2"/>
                <a:gd name="T3" fmla="*/ 1 h 1"/>
                <a:gd name="T4" fmla="*/ 1 w 2"/>
                <a:gd name="T5" fmla="*/ 1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1" y="1"/>
                    <a:pt x="1" y="1"/>
                  </a:cubicBezTo>
                  <a:cubicBezTo>
                    <a:pt x="2" y="1"/>
                    <a:pt x="1" y="1"/>
                    <a:pt x="1" y="0"/>
                  </a:cubicBezTo>
                  <a:cubicBezTo>
                    <a:pt x="1" y="0"/>
                    <a:pt x="1"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186"/>
            <p:cNvSpPr>
              <a:spLocks/>
            </p:cNvSpPr>
            <p:nvPr/>
          </p:nvSpPr>
          <p:spPr bwMode="auto">
            <a:xfrm>
              <a:off x="720726" y="3808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187"/>
            <p:cNvSpPr>
              <a:spLocks/>
            </p:cNvSpPr>
            <p:nvPr/>
          </p:nvSpPr>
          <p:spPr bwMode="auto">
            <a:xfrm>
              <a:off x="701676" y="3821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188"/>
            <p:cNvSpPr>
              <a:spLocks/>
            </p:cNvSpPr>
            <p:nvPr/>
          </p:nvSpPr>
          <p:spPr bwMode="auto">
            <a:xfrm>
              <a:off x="730251" y="3798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189"/>
            <p:cNvSpPr>
              <a:spLocks/>
            </p:cNvSpPr>
            <p:nvPr/>
          </p:nvSpPr>
          <p:spPr bwMode="auto">
            <a:xfrm>
              <a:off x="611188" y="3859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190"/>
            <p:cNvSpPr>
              <a:spLocks/>
            </p:cNvSpPr>
            <p:nvPr/>
          </p:nvSpPr>
          <p:spPr bwMode="auto">
            <a:xfrm>
              <a:off x="682626" y="3833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 name="Rectangle 191"/>
            <p:cNvSpPr>
              <a:spLocks noChangeArrowheads="1"/>
            </p:cNvSpPr>
            <p:nvPr/>
          </p:nvSpPr>
          <p:spPr bwMode="auto">
            <a:xfrm>
              <a:off x="736601" y="3795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192"/>
            <p:cNvSpPr>
              <a:spLocks/>
            </p:cNvSpPr>
            <p:nvPr/>
          </p:nvSpPr>
          <p:spPr bwMode="auto">
            <a:xfrm>
              <a:off x="708026" y="3817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193"/>
            <p:cNvSpPr>
              <a:spLocks/>
            </p:cNvSpPr>
            <p:nvPr/>
          </p:nvSpPr>
          <p:spPr bwMode="auto">
            <a:xfrm>
              <a:off x="762001" y="3771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 name="Freeform 194"/>
            <p:cNvSpPr>
              <a:spLocks/>
            </p:cNvSpPr>
            <p:nvPr/>
          </p:nvSpPr>
          <p:spPr bwMode="auto">
            <a:xfrm>
              <a:off x="755651" y="37750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195"/>
            <p:cNvSpPr>
              <a:spLocks/>
            </p:cNvSpPr>
            <p:nvPr/>
          </p:nvSpPr>
          <p:spPr bwMode="auto">
            <a:xfrm>
              <a:off x="752476" y="3778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 name="Freeform 196"/>
            <p:cNvSpPr>
              <a:spLocks/>
            </p:cNvSpPr>
            <p:nvPr/>
          </p:nvSpPr>
          <p:spPr bwMode="auto">
            <a:xfrm>
              <a:off x="758826" y="3771900"/>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1" y="0"/>
                    <a:pt x="1" y="0"/>
                    <a:pt x="0" y="1"/>
                  </a:cubicBezTo>
                  <a:cubicBezTo>
                    <a:pt x="0" y="1"/>
                    <a:pt x="1" y="1"/>
                    <a:pt x="1" y="1"/>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 name="Rectangle 197"/>
            <p:cNvSpPr>
              <a:spLocks noChangeArrowheads="1"/>
            </p:cNvSpPr>
            <p:nvPr/>
          </p:nvSpPr>
          <p:spPr bwMode="auto">
            <a:xfrm>
              <a:off x="720726" y="38084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198"/>
            <p:cNvSpPr>
              <a:spLocks/>
            </p:cNvSpPr>
            <p:nvPr/>
          </p:nvSpPr>
          <p:spPr bwMode="auto">
            <a:xfrm>
              <a:off x="723901" y="3802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 name="Freeform 199"/>
            <p:cNvSpPr>
              <a:spLocks/>
            </p:cNvSpPr>
            <p:nvPr/>
          </p:nvSpPr>
          <p:spPr bwMode="auto">
            <a:xfrm>
              <a:off x="746126" y="3789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 name="Freeform 200"/>
            <p:cNvSpPr>
              <a:spLocks/>
            </p:cNvSpPr>
            <p:nvPr/>
          </p:nvSpPr>
          <p:spPr bwMode="auto">
            <a:xfrm>
              <a:off x="723901" y="3802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201"/>
            <p:cNvSpPr>
              <a:spLocks/>
            </p:cNvSpPr>
            <p:nvPr/>
          </p:nvSpPr>
          <p:spPr bwMode="auto">
            <a:xfrm>
              <a:off x="739776" y="3792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202"/>
            <p:cNvSpPr>
              <a:spLocks/>
            </p:cNvSpPr>
            <p:nvPr/>
          </p:nvSpPr>
          <p:spPr bwMode="auto">
            <a:xfrm>
              <a:off x="515938" y="3900488"/>
              <a:ext cx="3175" cy="3175"/>
            </a:xfrm>
            <a:custGeom>
              <a:avLst/>
              <a:gdLst>
                <a:gd name="T0" fmla="*/ 1 w 1"/>
                <a:gd name="T1" fmla="*/ 0 h 1"/>
                <a:gd name="T2" fmla="*/ 1 w 1"/>
                <a:gd name="T3" fmla="*/ 0 h 1"/>
                <a:gd name="T4" fmla="*/ 1 w 1"/>
                <a:gd name="T5" fmla="*/ 0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0" y="1"/>
                    <a:pt x="1" y="0"/>
                  </a:cubicBezTo>
                  <a:cubicBezTo>
                    <a:pt x="0" y="0"/>
                    <a:pt x="0" y="0"/>
                    <a:pt x="0"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 name="Freeform 203"/>
            <p:cNvSpPr>
              <a:spLocks/>
            </p:cNvSpPr>
            <p:nvPr/>
          </p:nvSpPr>
          <p:spPr bwMode="auto">
            <a:xfrm>
              <a:off x="604838" y="3859213"/>
              <a:ext cx="0" cy="3175"/>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 name="Oval 204"/>
            <p:cNvSpPr>
              <a:spLocks noChangeArrowheads="1"/>
            </p:cNvSpPr>
            <p:nvPr/>
          </p:nvSpPr>
          <p:spPr bwMode="auto">
            <a:xfrm>
              <a:off x="604838" y="386238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206"/>
            <p:cNvSpPr>
              <a:spLocks/>
            </p:cNvSpPr>
            <p:nvPr/>
          </p:nvSpPr>
          <p:spPr bwMode="auto">
            <a:xfrm>
              <a:off x="531813" y="389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207"/>
            <p:cNvSpPr>
              <a:spLocks/>
            </p:cNvSpPr>
            <p:nvPr/>
          </p:nvSpPr>
          <p:spPr bwMode="auto">
            <a:xfrm>
              <a:off x="676276" y="3821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 name="Freeform 208"/>
            <p:cNvSpPr>
              <a:spLocks/>
            </p:cNvSpPr>
            <p:nvPr/>
          </p:nvSpPr>
          <p:spPr bwMode="auto">
            <a:xfrm>
              <a:off x="614363" y="38560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209"/>
            <p:cNvSpPr>
              <a:spLocks/>
            </p:cNvSpPr>
            <p:nvPr/>
          </p:nvSpPr>
          <p:spPr bwMode="auto">
            <a:xfrm>
              <a:off x="582613" y="38814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 name="Rectangle 210"/>
            <p:cNvSpPr>
              <a:spLocks noChangeArrowheads="1"/>
            </p:cNvSpPr>
            <p:nvPr/>
          </p:nvSpPr>
          <p:spPr bwMode="auto">
            <a:xfrm>
              <a:off x="515938" y="39004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211"/>
            <p:cNvSpPr>
              <a:spLocks/>
            </p:cNvSpPr>
            <p:nvPr/>
          </p:nvSpPr>
          <p:spPr bwMode="auto">
            <a:xfrm>
              <a:off x="563563" y="3890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 name="Freeform 212"/>
            <p:cNvSpPr>
              <a:spLocks/>
            </p:cNvSpPr>
            <p:nvPr/>
          </p:nvSpPr>
          <p:spPr bwMode="auto">
            <a:xfrm>
              <a:off x="608013" y="3859213"/>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213"/>
            <p:cNvSpPr>
              <a:spLocks noEditPoints="1"/>
            </p:cNvSpPr>
            <p:nvPr/>
          </p:nvSpPr>
          <p:spPr bwMode="auto">
            <a:xfrm>
              <a:off x="479426" y="3759200"/>
              <a:ext cx="301625" cy="174625"/>
            </a:xfrm>
            <a:custGeom>
              <a:avLst/>
              <a:gdLst>
                <a:gd name="T0" fmla="*/ 64 w 96"/>
                <a:gd name="T1" fmla="*/ 25 h 56"/>
                <a:gd name="T2" fmla="*/ 68 w 96"/>
                <a:gd name="T3" fmla="*/ 22 h 56"/>
                <a:gd name="T4" fmla="*/ 72 w 96"/>
                <a:gd name="T5" fmla="*/ 19 h 56"/>
                <a:gd name="T6" fmla="*/ 73 w 96"/>
                <a:gd name="T7" fmla="*/ 17 h 56"/>
                <a:gd name="T8" fmla="*/ 75 w 96"/>
                <a:gd name="T9" fmla="*/ 17 h 56"/>
                <a:gd name="T10" fmla="*/ 76 w 96"/>
                <a:gd name="T11" fmla="*/ 16 h 56"/>
                <a:gd name="T12" fmla="*/ 78 w 96"/>
                <a:gd name="T13" fmla="*/ 14 h 56"/>
                <a:gd name="T14" fmla="*/ 82 w 96"/>
                <a:gd name="T15" fmla="*/ 12 h 56"/>
                <a:gd name="T16" fmla="*/ 84 w 96"/>
                <a:gd name="T17" fmla="*/ 11 h 56"/>
                <a:gd name="T18" fmla="*/ 87 w 96"/>
                <a:gd name="T19" fmla="*/ 9 h 56"/>
                <a:gd name="T20" fmla="*/ 88 w 96"/>
                <a:gd name="T21" fmla="*/ 8 h 56"/>
                <a:gd name="T22" fmla="*/ 90 w 96"/>
                <a:gd name="T23" fmla="*/ 6 h 56"/>
                <a:gd name="T24" fmla="*/ 93 w 96"/>
                <a:gd name="T25" fmla="*/ 4 h 56"/>
                <a:gd name="T26" fmla="*/ 95 w 96"/>
                <a:gd name="T27" fmla="*/ 3 h 56"/>
                <a:gd name="T28" fmla="*/ 95 w 96"/>
                <a:gd name="T29" fmla="*/ 1 h 56"/>
                <a:gd name="T30" fmla="*/ 94 w 96"/>
                <a:gd name="T31" fmla="*/ 2 h 56"/>
                <a:gd name="T32" fmla="*/ 92 w 96"/>
                <a:gd name="T33" fmla="*/ 3 h 56"/>
                <a:gd name="T34" fmla="*/ 89 w 96"/>
                <a:gd name="T35" fmla="*/ 5 h 56"/>
                <a:gd name="T36" fmla="*/ 87 w 96"/>
                <a:gd name="T37" fmla="*/ 6 h 56"/>
                <a:gd name="T38" fmla="*/ 85 w 96"/>
                <a:gd name="T39" fmla="*/ 8 h 56"/>
                <a:gd name="T40" fmla="*/ 85 w 96"/>
                <a:gd name="T41" fmla="*/ 7 h 56"/>
                <a:gd name="T42" fmla="*/ 80 w 96"/>
                <a:gd name="T43" fmla="*/ 11 h 56"/>
                <a:gd name="T44" fmla="*/ 78 w 96"/>
                <a:gd name="T45" fmla="*/ 11 h 56"/>
                <a:gd name="T46" fmla="*/ 69 w 96"/>
                <a:gd name="T47" fmla="*/ 17 h 56"/>
                <a:gd name="T48" fmla="*/ 63 w 96"/>
                <a:gd name="T49" fmla="*/ 21 h 56"/>
                <a:gd name="T50" fmla="*/ 55 w 96"/>
                <a:gd name="T51" fmla="*/ 25 h 56"/>
                <a:gd name="T52" fmla="*/ 53 w 96"/>
                <a:gd name="T53" fmla="*/ 26 h 56"/>
                <a:gd name="T54" fmla="*/ 50 w 96"/>
                <a:gd name="T55" fmla="*/ 27 h 56"/>
                <a:gd name="T56" fmla="*/ 46 w 96"/>
                <a:gd name="T57" fmla="*/ 30 h 56"/>
                <a:gd name="T58" fmla="*/ 43 w 96"/>
                <a:gd name="T59" fmla="*/ 31 h 56"/>
                <a:gd name="T60" fmla="*/ 43 w 96"/>
                <a:gd name="T61" fmla="*/ 30 h 56"/>
                <a:gd name="T62" fmla="*/ 42 w 96"/>
                <a:gd name="T63" fmla="*/ 32 h 56"/>
                <a:gd name="T64" fmla="*/ 40 w 96"/>
                <a:gd name="T65" fmla="*/ 33 h 56"/>
                <a:gd name="T66" fmla="*/ 39 w 96"/>
                <a:gd name="T67" fmla="*/ 34 h 56"/>
                <a:gd name="T68" fmla="*/ 38 w 96"/>
                <a:gd name="T69" fmla="*/ 32 h 56"/>
                <a:gd name="T70" fmla="*/ 35 w 96"/>
                <a:gd name="T71" fmla="*/ 35 h 56"/>
                <a:gd name="T72" fmla="*/ 32 w 96"/>
                <a:gd name="T73" fmla="*/ 36 h 56"/>
                <a:gd name="T74" fmla="*/ 30 w 96"/>
                <a:gd name="T75" fmla="*/ 37 h 56"/>
                <a:gd name="T76" fmla="*/ 21 w 96"/>
                <a:gd name="T77" fmla="*/ 41 h 56"/>
                <a:gd name="T78" fmla="*/ 15 w 96"/>
                <a:gd name="T79" fmla="*/ 44 h 56"/>
                <a:gd name="T80" fmla="*/ 10 w 96"/>
                <a:gd name="T81" fmla="*/ 47 h 56"/>
                <a:gd name="T82" fmla="*/ 7 w 96"/>
                <a:gd name="T83" fmla="*/ 50 h 56"/>
                <a:gd name="T84" fmla="*/ 4 w 96"/>
                <a:gd name="T85" fmla="*/ 52 h 56"/>
                <a:gd name="T86" fmla="*/ 1 w 96"/>
                <a:gd name="T87" fmla="*/ 56 h 56"/>
                <a:gd name="T88" fmla="*/ 7 w 96"/>
                <a:gd name="T89" fmla="*/ 53 h 56"/>
                <a:gd name="T90" fmla="*/ 11 w 96"/>
                <a:gd name="T91" fmla="*/ 51 h 56"/>
                <a:gd name="T92" fmla="*/ 21 w 96"/>
                <a:gd name="T93" fmla="*/ 45 h 56"/>
                <a:gd name="T94" fmla="*/ 22 w 96"/>
                <a:gd name="T95" fmla="*/ 44 h 56"/>
                <a:gd name="T96" fmla="*/ 24 w 96"/>
                <a:gd name="T97" fmla="*/ 44 h 56"/>
                <a:gd name="T98" fmla="*/ 28 w 96"/>
                <a:gd name="T99" fmla="*/ 42 h 56"/>
                <a:gd name="T100" fmla="*/ 31 w 96"/>
                <a:gd name="T101" fmla="*/ 40 h 56"/>
                <a:gd name="T102" fmla="*/ 34 w 96"/>
                <a:gd name="T103" fmla="*/ 39 h 56"/>
                <a:gd name="T104" fmla="*/ 80 w 96"/>
                <a:gd name="T105" fmla="*/ 13 h 56"/>
                <a:gd name="T106" fmla="*/ 86 w 96"/>
                <a:gd name="T107" fmla="*/ 7 h 56"/>
                <a:gd name="T108" fmla="*/ 53 w 96"/>
                <a:gd name="T109" fmla="*/ 26 h 56"/>
                <a:gd name="T110" fmla="*/ 40 w 96"/>
                <a:gd name="T111"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56">
                  <a:moveTo>
                    <a:pt x="37" y="38"/>
                  </a:moveTo>
                  <a:cubicBezTo>
                    <a:pt x="37" y="38"/>
                    <a:pt x="37" y="38"/>
                    <a:pt x="37" y="38"/>
                  </a:cubicBezTo>
                  <a:cubicBezTo>
                    <a:pt x="38" y="37"/>
                    <a:pt x="39" y="37"/>
                    <a:pt x="40" y="36"/>
                  </a:cubicBezTo>
                  <a:cubicBezTo>
                    <a:pt x="41" y="37"/>
                    <a:pt x="40" y="35"/>
                    <a:pt x="41" y="36"/>
                  </a:cubicBezTo>
                  <a:cubicBezTo>
                    <a:pt x="41" y="36"/>
                    <a:pt x="41" y="36"/>
                    <a:pt x="41" y="36"/>
                  </a:cubicBezTo>
                  <a:cubicBezTo>
                    <a:pt x="44" y="34"/>
                    <a:pt x="48" y="33"/>
                    <a:pt x="51" y="31"/>
                  </a:cubicBezTo>
                  <a:cubicBezTo>
                    <a:pt x="51" y="32"/>
                    <a:pt x="51" y="32"/>
                    <a:pt x="51" y="32"/>
                  </a:cubicBezTo>
                  <a:cubicBezTo>
                    <a:pt x="55" y="30"/>
                    <a:pt x="60" y="27"/>
                    <a:pt x="64" y="25"/>
                  </a:cubicBezTo>
                  <a:cubicBezTo>
                    <a:pt x="65" y="24"/>
                    <a:pt x="64" y="24"/>
                    <a:pt x="64" y="24"/>
                  </a:cubicBezTo>
                  <a:cubicBezTo>
                    <a:pt x="65" y="24"/>
                    <a:pt x="65" y="23"/>
                    <a:pt x="65" y="23"/>
                  </a:cubicBezTo>
                  <a:cubicBezTo>
                    <a:pt x="65" y="24"/>
                    <a:pt x="65" y="24"/>
                    <a:pt x="65" y="24"/>
                  </a:cubicBezTo>
                  <a:cubicBezTo>
                    <a:pt x="65" y="24"/>
                    <a:pt x="66" y="23"/>
                    <a:pt x="67" y="23"/>
                  </a:cubicBezTo>
                  <a:cubicBezTo>
                    <a:pt x="66" y="23"/>
                    <a:pt x="66" y="23"/>
                    <a:pt x="66" y="23"/>
                  </a:cubicBezTo>
                  <a:cubicBezTo>
                    <a:pt x="66" y="23"/>
                    <a:pt x="66" y="23"/>
                    <a:pt x="67" y="23"/>
                  </a:cubicBezTo>
                  <a:cubicBezTo>
                    <a:pt x="67" y="23"/>
                    <a:pt x="67" y="23"/>
                    <a:pt x="67" y="23"/>
                  </a:cubicBezTo>
                  <a:cubicBezTo>
                    <a:pt x="67" y="22"/>
                    <a:pt x="68" y="23"/>
                    <a:pt x="68" y="22"/>
                  </a:cubicBezTo>
                  <a:cubicBezTo>
                    <a:pt x="68" y="22"/>
                    <a:pt x="69" y="21"/>
                    <a:pt x="69" y="20"/>
                  </a:cubicBezTo>
                  <a:cubicBezTo>
                    <a:pt x="70" y="20"/>
                    <a:pt x="70" y="20"/>
                    <a:pt x="70" y="20"/>
                  </a:cubicBezTo>
                  <a:cubicBezTo>
                    <a:pt x="69" y="20"/>
                    <a:pt x="70" y="20"/>
                    <a:pt x="69" y="20"/>
                  </a:cubicBezTo>
                  <a:cubicBezTo>
                    <a:pt x="70" y="20"/>
                    <a:pt x="70" y="20"/>
                    <a:pt x="71" y="20"/>
                  </a:cubicBezTo>
                  <a:cubicBezTo>
                    <a:pt x="71" y="20"/>
                    <a:pt x="71" y="19"/>
                    <a:pt x="71" y="19"/>
                  </a:cubicBezTo>
                  <a:cubicBezTo>
                    <a:pt x="71" y="19"/>
                    <a:pt x="71" y="19"/>
                    <a:pt x="72" y="19"/>
                  </a:cubicBezTo>
                  <a:cubicBezTo>
                    <a:pt x="71" y="20"/>
                    <a:pt x="71" y="20"/>
                    <a:pt x="71" y="20"/>
                  </a:cubicBezTo>
                  <a:cubicBezTo>
                    <a:pt x="72" y="20"/>
                    <a:pt x="72" y="19"/>
                    <a:pt x="72" y="19"/>
                  </a:cubicBezTo>
                  <a:cubicBezTo>
                    <a:pt x="72" y="19"/>
                    <a:pt x="72" y="19"/>
                    <a:pt x="73" y="19"/>
                  </a:cubicBezTo>
                  <a:cubicBezTo>
                    <a:pt x="73" y="19"/>
                    <a:pt x="73" y="19"/>
                    <a:pt x="73" y="18"/>
                  </a:cubicBezTo>
                  <a:cubicBezTo>
                    <a:pt x="73" y="18"/>
                    <a:pt x="73" y="18"/>
                    <a:pt x="73" y="18"/>
                  </a:cubicBezTo>
                  <a:cubicBezTo>
                    <a:pt x="73" y="18"/>
                    <a:pt x="73" y="18"/>
                    <a:pt x="73" y="18"/>
                  </a:cubicBezTo>
                  <a:cubicBezTo>
                    <a:pt x="74" y="18"/>
                    <a:pt x="73" y="19"/>
                    <a:pt x="73" y="19"/>
                  </a:cubicBezTo>
                  <a:cubicBezTo>
                    <a:pt x="72" y="19"/>
                    <a:pt x="73" y="18"/>
                    <a:pt x="72" y="18"/>
                  </a:cubicBezTo>
                  <a:cubicBezTo>
                    <a:pt x="73" y="18"/>
                    <a:pt x="73" y="18"/>
                    <a:pt x="74" y="17"/>
                  </a:cubicBezTo>
                  <a:cubicBezTo>
                    <a:pt x="73" y="17"/>
                    <a:pt x="74" y="17"/>
                    <a:pt x="73" y="17"/>
                  </a:cubicBezTo>
                  <a:cubicBezTo>
                    <a:pt x="74" y="17"/>
                    <a:pt x="74" y="17"/>
                    <a:pt x="74" y="17"/>
                  </a:cubicBezTo>
                  <a:cubicBezTo>
                    <a:pt x="74" y="17"/>
                    <a:pt x="74" y="17"/>
                    <a:pt x="75" y="17"/>
                  </a:cubicBezTo>
                  <a:cubicBezTo>
                    <a:pt x="75" y="16"/>
                    <a:pt x="75" y="17"/>
                    <a:pt x="75" y="17"/>
                  </a:cubicBezTo>
                  <a:cubicBezTo>
                    <a:pt x="75" y="17"/>
                    <a:pt x="73" y="17"/>
                    <a:pt x="74" y="18"/>
                  </a:cubicBezTo>
                  <a:cubicBezTo>
                    <a:pt x="74" y="18"/>
                    <a:pt x="74" y="19"/>
                    <a:pt x="73" y="19"/>
                  </a:cubicBezTo>
                  <a:cubicBezTo>
                    <a:pt x="74" y="19"/>
                    <a:pt x="74" y="19"/>
                    <a:pt x="74" y="18"/>
                  </a:cubicBezTo>
                  <a:cubicBezTo>
                    <a:pt x="74" y="18"/>
                    <a:pt x="74" y="18"/>
                    <a:pt x="74" y="18"/>
                  </a:cubicBezTo>
                  <a:cubicBezTo>
                    <a:pt x="75" y="18"/>
                    <a:pt x="74" y="17"/>
                    <a:pt x="75" y="17"/>
                  </a:cubicBezTo>
                  <a:cubicBezTo>
                    <a:pt x="75" y="18"/>
                    <a:pt x="75" y="18"/>
                    <a:pt x="75" y="17"/>
                  </a:cubicBezTo>
                  <a:cubicBezTo>
                    <a:pt x="75" y="17"/>
                    <a:pt x="75" y="17"/>
                    <a:pt x="75" y="17"/>
                  </a:cubicBezTo>
                  <a:cubicBezTo>
                    <a:pt x="75" y="17"/>
                    <a:pt x="75" y="17"/>
                    <a:pt x="76" y="16"/>
                  </a:cubicBezTo>
                  <a:cubicBezTo>
                    <a:pt x="75" y="17"/>
                    <a:pt x="75" y="16"/>
                    <a:pt x="75" y="17"/>
                  </a:cubicBezTo>
                  <a:cubicBezTo>
                    <a:pt x="75" y="16"/>
                    <a:pt x="75" y="16"/>
                    <a:pt x="75" y="16"/>
                  </a:cubicBezTo>
                  <a:cubicBezTo>
                    <a:pt x="75" y="16"/>
                    <a:pt x="75" y="16"/>
                    <a:pt x="75" y="16"/>
                  </a:cubicBezTo>
                  <a:cubicBezTo>
                    <a:pt x="75" y="16"/>
                    <a:pt x="75" y="16"/>
                    <a:pt x="75" y="16"/>
                  </a:cubicBezTo>
                  <a:cubicBezTo>
                    <a:pt x="76" y="16"/>
                    <a:pt x="75" y="16"/>
                    <a:pt x="76" y="16"/>
                  </a:cubicBezTo>
                  <a:cubicBezTo>
                    <a:pt x="76" y="16"/>
                    <a:pt x="76" y="16"/>
                    <a:pt x="77" y="16"/>
                  </a:cubicBezTo>
                  <a:cubicBezTo>
                    <a:pt x="77" y="16"/>
                    <a:pt x="77" y="16"/>
                    <a:pt x="77" y="16"/>
                  </a:cubicBezTo>
                  <a:cubicBezTo>
                    <a:pt x="77" y="16"/>
                    <a:pt x="77" y="16"/>
                    <a:pt x="77" y="16"/>
                  </a:cubicBezTo>
                  <a:cubicBezTo>
                    <a:pt x="77" y="16"/>
                    <a:pt x="77" y="16"/>
                    <a:pt x="77" y="16"/>
                  </a:cubicBezTo>
                  <a:cubicBezTo>
                    <a:pt x="77" y="16"/>
                    <a:pt x="77" y="15"/>
                    <a:pt x="77" y="15"/>
                  </a:cubicBezTo>
                  <a:cubicBezTo>
                    <a:pt x="77" y="15"/>
                    <a:pt x="77" y="15"/>
                    <a:pt x="77" y="15"/>
                  </a:cubicBezTo>
                  <a:cubicBezTo>
                    <a:pt x="78" y="15"/>
                    <a:pt x="78" y="14"/>
                    <a:pt x="78" y="14"/>
                  </a:cubicBezTo>
                  <a:cubicBezTo>
                    <a:pt x="78" y="14"/>
                    <a:pt x="78" y="14"/>
                    <a:pt x="78" y="14"/>
                  </a:cubicBezTo>
                  <a:cubicBezTo>
                    <a:pt x="79" y="14"/>
                    <a:pt x="79" y="14"/>
                    <a:pt x="79" y="14"/>
                  </a:cubicBezTo>
                  <a:cubicBezTo>
                    <a:pt x="80" y="14"/>
                    <a:pt x="80" y="14"/>
                    <a:pt x="80" y="14"/>
                  </a:cubicBezTo>
                  <a:cubicBezTo>
                    <a:pt x="80" y="14"/>
                    <a:pt x="80" y="14"/>
                    <a:pt x="80" y="14"/>
                  </a:cubicBezTo>
                  <a:cubicBezTo>
                    <a:pt x="80" y="14"/>
                    <a:pt x="80" y="14"/>
                    <a:pt x="80" y="13"/>
                  </a:cubicBezTo>
                  <a:cubicBezTo>
                    <a:pt x="81" y="13"/>
                    <a:pt x="81" y="13"/>
                    <a:pt x="81" y="12"/>
                  </a:cubicBezTo>
                  <a:cubicBezTo>
                    <a:pt x="81" y="12"/>
                    <a:pt x="81" y="12"/>
                    <a:pt x="82" y="12"/>
                  </a:cubicBezTo>
                  <a:cubicBezTo>
                    <a:pt x="81" y="12"/>
                    <a:pt x="81" y="12"/>
                    <a:pt x="81" y="12"/>
                  </a:cubicBezTo>
                  <a:cubicBezTo>
                    <a:pt x="82" y="12"/>
                    <a:pt x="82" y="12"/>
                    <a:pt x="82" y="12"/>
                  </a:cubicBezTo>
                  <a:cubicBezTo>
                    <a:pt x="82" y="12"/>
                    <a:pt x="82" y="12"/>
                    <a:pt x="82" y="12"/>
                  </a:cubicBezTo>
                  <a:cubicBezTo>
                    <a:pt x="82" y="12"/>
                    <a:pt x="82" y="12"/>
                    <a:pt x="82" y="12"/>
                  </a:cubicBezTo>
                  <a:cubicBezTo>
                    <a:pt x="82" y="12"/>
                    <a:pt x="82" y="12"/>
                    <a:pt x="82" y="12"/>
                  </a:cubicBezTo>
                  <a:cubicBezTo>
                    <a:pt x="82" y="12"/>
                    <a:pt x="82" y="12"/>
                    <a:pt x="82" y="12"/>
                  </a:cubicBezTo>
                  <a:cubicBezTo>
                    <a:pt x="83" y="12"/>
                    <a:pt x="82" y="11"/>
                    <a:pt x="83" y="11"/>
                  </a:cubicBezTo>
                  <a:cubicBezTo>
                    <a:pt x="83" y="11"/>
                    <a:pt x="83" y="11"/>
                    <a:pt x="83" y="11"/>
                  </a:cubicBezTo>
                  <a:cubicBezTo>
                    <a:pt x="83" y="11"/>
                    <a:pt x="83" y="11"/>
                    <a:pt x="83" y="11"/>
                  </a:cubicBezTo>
                  <a:cubicBezTo>
                    <a:pt x="83" y="11"/>
                    <a:pt x="83" y="11"/>
                    <a:pt x="84" y="11"/>
                  </a:cubicBezTo>
                  <a:cubicBezTo>
                    <a:pt x="84" y="11"/>
                    <a:pt x="84" y="11"/>
                    <a:pt x="84" y="11"/>
                  </a:cubicBezTo>
                  <a:cubicBezTo>
                    <a:pt x="84" y="11"/>
                    <a:pt x="84" y="11"/>
                    <a:pt x="84" y="11"/>
                  </a:cubicBezTo>
                  <a:cubicBezTo>
                    <a:pt x="84" y="11"/>
                    <a:pt x="84" y="11"/>
                    <a:pt x="84" y="11"/>
                  </a:cubicBezTo>
                  <a:cubicBezTo>
                    <a:pt x="84" y="10"/>
                    <a:pt x="84" y="10"/>
                    <a:pt x="84" y="10"/>
                  </a:cubicBezTo>
                  <a:cubicBezTo>
                    <a:pt x="84" y="10"/>
                    <a:pt x="84" y="10"/>
                    <a:pt x="84" y="10"/>
                  </a:cubicBezTo>
                  <a:cubicBezTo>
                    <a:pt x="85" y="10"/>
                    <a:pt x="85" y="10"/>
                    <a:pt x="85" y="10"/>
                  </a:cubicBezTo>
                  <a:cubicBezTo>
                    <a:pt x="85" y="10"/>
                    <a:pt x="85" y="10"/>
                    <a:pt x="85" y="10"/>
                  </a:cubicBezTo>
                  <a:cubicBezTo>
                    <a:pt x="86" y="10"/>
                    <a:pt x="86" y="9"/>
                    <a:pt x="87" y="9"/>
                  </a:cubicBezTo>
                  <a:cubicBezTo>
                    <a:pt x="87" y="9"/>
                    <a:pt x="86" y="9"/>
                    <a:pt x="86" y="9"/>
                  </a:cubicBezTo>
                  <a:cubicBezTo>
                    <a:pt x="86" y="9"/>
                    <a:pt x="86" y="8"/>
                    <a:pt x="87" y="8"/>
                  </a:cubicBezTo>
                  <a:cubicBezTo>
                    <a:pt x="87" y="8"/>
                    <a:pt x="88" y="8"/>
                    <a:pt x="88" y="8"/>
                  </a:cubicBezTo>
                  <a:cubicBezTo>
                    <a:pt x="89" y="8"/>
                    <a:pt x="88" y="8"/>
                    <a:pt x="88" y="8"/>
                  </a:cubicBezTo>
                  <a:cubicBezTo>
                    <a:pt x="88" y="8"/>
                    <a:pt x="88" y="8"/>
                    <a:pt x="88" y="8"/>
                  </a:cubicBezTo>
                  <a:cubicBezTo>
                    <a:pt x="88" y="8"/>
                    <a:pt x="88" y="8"/>
                    <a:pt x="87" y="8"/>
                  </a:cubicBezTo>
                  <a:cubicBezTo>
                    <a:pt x="87" y="8"/>
                    <a:pt x="88" y="7"/>
                    <a:pt x="88" y="7"/>
                  </a:cubicBezTo>
                  <a:cubicBezTo>
                    <a:pt x="88" y="8"/>
                    <a:pt x="88" y="8"/>
                    <a:pt x="88" y="8"/>
                  </a:cubicBezTo>
                  <a:cubicBezTo>
                    <a:pt x="88" y="7"/>
                    <a:pt x="88" y="7"/>
                    <a:pt x="88" y="6"/>
                  </a:cubicBezTo>
                  <a:cubicBezTo>
                    <a:pt x="89" y="6"/>
                    <a:pt x="89" y="7"/>
                    <a:pt x="89" y="7"/>
                  </a:cubicBezTo>
                  <a:cubicBezTo>
                    <a:pt x="89" y="6"/>
                    <a:pt x="89" y="6"/>
                    <a:pt x="89" y="6"/>
                  </a:cubicBezTo>
                  <a:cubicBezTo>
                    <a:pt x="89" y="7"/>
                    <a:pt x="89" y="7"/>
                    <a:pt x="89" y="7"/>
                  </a:cubicBezTo>
                  <a:cubicBezTo>
                    <a:pt x="90" y="6"/>
                    <a:pt x="89" y="6"/>
                    <a:pt x="90" y="6"/>
                  </a:cubicBezTo>
                  <a:cubicBezTo>
                    <a:pt x="90" y="6"/>
                    <a:pt x="91" y="6"/>
                    <a:pt x="90" y="6"/>
                  </a:cubicBezTo>
                  <a:cubicBezTo>
                    <a:pt x="91" y="6"/>
                    <a:pt x="90" y="6"/>
                    <a:pt x="91" y="6"/>
                  </a:cubicBezTo>
                  <a:cubicBezTo>
                    <a:pt x="91" y="6"/>
                    <a:pt x="90" y="6"/>
                    <a:pt x="90" y="6"/>
                  </a:cubicBezTo>
                  <a:cubicBezTo>
                    <a:pt x="90" y="6"/>
                    <a:pt x="91" y="5"/>
                    <a:pt x="91" y="5"/>
                  </a:cubicBezTo>
                  <a:cubicBezTo>
                    <a:pt x="91" y="5"/>
                    <a:pt x="91" y="5"/>
                    <a:pt x="91" y="5"/>
                  </a:cubicBezTo>
                  <a:cubicBezTo>
                    <a:pt x="91" y="5"/>
                    <a:pt x="91" y="5"/>
                    <a:pt x="92" y="5"/>
                  </a:cubicBezTo>
                  <a:cubicBezTo>
                    <a:pt x="91" y="5"/>
                    <a:pt x="92" y="5"/>
                    <a:pt x="92" y="5"/>
                  </a:cubicBezTo>
                  <a:cubicBezTo>
                    <a:pt x="92" y="5"/>
                    <a:pt x="91" y="5"/>
                    <a:pt x="91" y="5"/>
                  </a:cubicBezTo>
                  <a:cubicBezTo>
                    <a:pt x="91" y="4"/>
                    <a:pt x="92" y="4"/>
                    <a:pt x="92" y="4"/>
                  </a:cubicBezTo>
                  <a:cubicBezTo>
                    <a:pt x="92" y="4"/>
                    <a:pt x="92" y="4"/>
                    <a:pt x="92" y="4"/>
                  </a:cubicBezTo>
                  <a:cubicBezTo>
                    <a:pt x="92" y="4"/>
                    <a:pt x="92" y="4"/>
                    <a:pt x="93" y="4"/>
                  </a:cubicBezTo>
                  <a:cubicBezTo>
                    <a:pt x="92" y="4"/>
                    <a:pt x="92" y="4"/>
                    <a:pt x="92" y="4"/>
                  </a:cubicBezTo>
                  <a:cubicBezTo>
                    <a:pt x="92" y="4"/>
                    <a:pt x="93" y="3"/>
                    <a:pt x="93" y="3"/>
                  </a:cubicBezTo>
                  <a:cubicBezTo>
                    <a:pt x="93" y="3"/>
                    <a:pt x="93" y="3"/>
                    <a:pt x="93" y="3"/>
                  </a:cubicBezTo>
                  <a:cubicBezTo>
                    <a:pt x="93" y="3"/>
                    <a:pt x="94" y="3"/>
                    <a:pt x="94" y="3"/>
                  </a:cubicBezTo>
                  <a:cubicBezTo>
                    <a:pt x="94" y="3"/>
                    <a:pt x="94" y="3"/>
                    <a:pt x="94" y="3"/>
                  </a:cubicBezTo>
                  <a:cubicBezTo>
                    <a:pt x="94" y="3"/>
                    <a:pt x="94" y="3"/>
                    <a:pt x="94" y="3"/>
                  </a:cubicBezTo>
                  <a:cubicBezTo>
                    <a:pt x="94" y="3"/>
                    <a:pt x="94" y="3"/>
                    <a:pt x="94" y="3"/>
                  </a:cubicBezTo>
                  <a:cubicBezTo>
                    <a:pt x="95" y="3"/>
                    <a:pt x="95" y="3"/>
                    <a:pt x="95" y="3"/>
                  </a:cubicBezTo>
                  <a:cubicBezTo>
                    <a:pt x="95" y="3"/>
                    <a:pt x="95" y="3"/>
                    <a:pt x="95" y="3"/>
                  </a:cubicBezTo>
                  <a:cubicBezTo>
                    <a:pt x="95" y="2"/>
                    <a:pt x="95" y="2"/>
                    <a:pt x="95" y="1"/>
                  </a:cubicBezTo>
                  <a:cubicBezTo>
                    <a:pt x="95" y="2"/>
                    <a:pt x="95" y="2"/>
                    <a:pt x="95" y="2"/>
                  </a:cubicBezTo>
                  <a:cubicBezTo>
                    <a:pt x="95" y="1"/>
                    <a:pt x="95" y="1"/>
                    <a:pt x="95" y="1"/>
                  </a:cubicBezTo>
                  <a:cubicBezTo>
                    <a:pt x="96" y="1"/>
                    <a:pt x="95" y="1"/>
                    <a:pt x="95" y="1"/>
                  </a:cubicBezTo>
                  <a:cubicBezTo>
                    <a:pt x="96" y="1"/>
                    <a:pt x="95" y="1"/>
                    <a:pt x="96" y="0"/>
                  </a:cubicBezTo>
                  <a:cubicBezTo>
                    <a:pt x="95" y="1"/>
                    <a:pt x="95" y="0"/>
                    <a:pt x="95" y="0"/>
                  </a:cubicBezTo>
                  <a:cubicBezTo>
                    <a:pt x="95" y="0"/>
                    <a:pt x="95" y="1"/>
                    <a:pt x="95" y="1"/>
                  </a:cubicBezTo>
                  <a:cubicBezTo>
                    <a:pt x="95" y="1"/>
                    <a:pt x="95" y="1"/>
                    <a:pt x="95" y="1"/>
                  </a:cubicBezTo>
                  <a:cubicBezTo>
                    <a:pt x="95" y="1"/>
                    <a:pt x="95" y="1"/>
                    <a:pt x="95" y="1"/>
                  </a:cubicBezTo>
                  <a:cubicBezTo>
                    <a:pt x="95" y="1"/>
                    <a:pt x="95" y="1"/>
                    <a:pt x="94" y="1"/>
                  </a:cubicBezTo>
                  <a:cubicBezTo>
                    <a:pt x="94" y="1"/>
                    <a:pt x="95" y="1"/>
                    <a:pt x="94" y="2"/>
                  </a:cubicBezTo>
                  <a:cubicBezTo>
                    <a:pt x="94" y="2"/>
                    <a:pt x="94" y="2"/>
                    <a:pt x="94" y="2"/>
                  </a:cubicBezTo>
                  <a:cubicBezTo>
                    <a:pt x="94" y="2"/>
                    <a:pt x="94" y="2"/>
                    <a:pt x="94" y="3"/>
                  </a:cubicBezTo>
                  <a:cubicBezTo>
                    <a:pt x="93" y="2"/>
                    <a:pt x="93" y="3"/>
                    <a:pt x="93" y="3"/>
                  </a:cubicBezTo>
                  <a:cubicBezTo>
                    <a:pt x="93" y="2"/>
                    <a:pt x="94" y="2"/>
                    <a:pt x="94" y="2"/>
                  </a:cubicBezTo>
                  <a:cubicBezTo>
                    <a:pt x="94" y="2"/>
                    <a:pt x="94" y="2"/>
                    <a:pt x="94" y="1"/>
                  </a:cubicBezTo>
                  <a:cubicBezTo>
                    <a:pt x="93" y="2"/>
                    <a:pt x="93" y="2"/>
                    <a:pt x="93" y="2"/>
                  </a:cubicBezTo>
                  <a:cubicBezTo>
                    <a:pt x="93" y="2"/>
                    <a:pt x="93" y="2"/>
                    <a:pt x="93" y="2"/>
                  </a:cubicBezTo>
                  <a:cubicBezTo>
                    <a:pt x="93" y="2"/>
                    <a:pt x="93" y="2"/>
                    <a:pt x="93" y="2"/>
                  </a:cubicBezTo>
                  <a:cubicBezTo>
                    <a:pt x="93" y="3"/>
                    <a:pt x="93" y="3"/>
                    <a:pt x="92" y="3"/>
                  </a:cubicBezTo>
                  <a:cubicBezTo>
                    <a:pt x="92" y="3"/>
                    <a:pt x="92" y="3"/>
                    <a:pt x="92" y="3"/>
                  </a:cubicBezTo>
                  <a:cubicBezTo>
                    <a:pt x="92" y="3"/>
                    <a:pt x="92" y="3"/>
                    <a:pt x="92" y="3"/>
                  </a:cubicBezTo>
                  <a:cubicBezTo>
                    <a:pt x="92" y="3"/>
                    <a:pt x="92" y="3"/>
                    <a:pt x="92" y="3"/>
                  </a:cubicBezTo>
                  <a:cubicBezTo>
                    <a:pt x="92" y="3"/>
                    <a:pt x="91" y="3"/>
                    <a:pt x="91" y="3"/>
                  </a:cubicBezTo>
                  <a:cubicBezTo>
                    <a:pt x="91" y="4"/>
                    <a:pt x="91" y="5"/>
                    <a:pt x="91" y="4"/>
                  </a:cubicBezTo>
                  <a:cubicBezTo>
                    <a:pt x="91" y="5"/>
                    <a:pt x="91" y="5"/>
                    <a:pt x="91" y="5"/>
                  </a:cubicBezTo>
                  <a:cubicBezTo>
                    <a:pt x="91" y="5"/>
                    <a:pt x="91" y="4"/>
                    <a:pt x="91" y="4"/>
                  </a:cubicBezTo>
                  <a:cubicBezTo>
                    <a:pt x="91" y="4"/>
                    <a:pt x="91" y="4"/>
                    <a:pt x="91" y="4"/>
                  </a:cubicBezTo>
                  <a:cubicBezTo>
                    <a:pt x="91" y="3"/>
                    <a:pt x="90" y="5"/>
                    <a:pt x="90" y="5"/>
                  </a:cubicBezTo>
                  <a:cubicBezTo>
                    <a:pt x="89" y="5"/>
                    <a:pt x="89" y="5"/>
                    <a:pt x="89" y="5"/>
                  </a:cubicBezTo>
                  <a:cubicBezTo>
                    <a:pt x="89" y="5"/>
                    <a:pt x="89" y="5"/>
                    <a:pt x="89" y="5"/>
                  </a:cubicBezTo>
                  <a:cubicBezTo>
                    <a:pt x="89" y="5"/>
                    <a:pt x="89" y="5"/>
                    <a:pt x="89" y="5"/>
                  </a:cubicBezTo>
                  <a:cubicBezTo>
                    <a:pt x="88" y="5"/>
                    <a:pt x="88" y="5"/>
                    <a:pt x="88" y="5"/>
                  </a:cubicBezTo>
                  <a:cubicBezTo>
                    <a:pt x="88" y="5"/>
                    <a:pt x="88" y="5"/>
                    <a:pt x="88" y="5"/>
                  </a:cubicBezTo>
                  <a:cubicBezTo>
                    <a:pt x="88" y="5"/>
                    <a:pt x="88" y="5"/>
                    <a:pt x="88" y="5"/>
                  </a:cubicBezTo>
                  <a:cubicBezTo>
                    <a:pt x="88" y="6"/>
                    <a:pt x="88" y="6"/>
                    <a:pt x="88" y="6"/>
                  </a:cubicBezTo>
                  <a:cubicBezTo>
                    <a:pt x="88" y="5"/>
                    <a:pt x="88" y="5"/>
                    <a:pt x="88" y="5"/>
                  </a:cubicBezTo>
                  <a:cubicBezTo>
                    <a:pt x="87" y="6"/>
                    <a:pt x="87" y="6"/>
                    <a:pt x="87" y="6"/>
                  </a:cubicBezTo>
                  <a:cubicBezTo>
                    <a:pt x="87" y="6"/>
                    <a:pt x="87" y="6"/>
                    <a:pt x="87" y="6"/>
                  </a:cubicBezTo>
                  <a:cubicBezTo>
                    <a:pt x="87" y="6"/>
                    <a:pt x="88" y="6"/>
                    <a:pt x="88" y="6"/>
                  </a:cubicBezTo>
                  <a:cubicBezTo>
                    <a:pt x="87" y="6"/>
                    <a:pt x="87" y="7"/>
                    <a:pt x="86" y="7"/>
                  </a:cubicBezTo>
                  <a:cubicBezTo>
                    <a:pt x="86" y="7"/>
                    <a:pt x="86" y="6"/>
                    <a:pt x="86" y="6"/>
                  </a:cubicBezTo>
                  <a:cubicBezTo>
                    <a:pt x="86" y="6"/>
                    <a:pt x="86" y="7"/>
                    <a:pt x="86" y="7"/>
                  </a:cubicBezTo>
                  <a:cubicBezTo>
                    <a:pt x="86" y="7"/>
                    <a:pt x="86" y="7"/>
                    <a:pt x="86" y="7"/>
                  </a:cubicBezTo>
                  <a:cubicBezTo>
                    <a:pt x="86" y="7"/>
                    <a:pt x="85" y="7"/>
                    <a:pt x="85" y="7"/>
                  </a:cubicBezTo>
                  <a:cubicBezTo>
                    <a:pt x="85" y="7"/>
                    <a:pt x="85" y="7"/>
                    <a:pt x="85" y="7"/>
                  </a:cubicBezTo>
                  <a:cubicBezTo>
                    <a:pt x="85" y="7"/>
                    <a:pt x="85" y="8"/>
                    <a:pt x="85" y="8"/>
                  </a:cubicBezTo>
                  <a:cubicBezTo>
                    <a:pt x="85" y="8"/>
                    <a:pt x="85" y="8"/>
                    <a:pt x="85" y="8"/>
                  </a:cubicBezTo>
                  <a:cubicBezTo>
                    <a:pt x="85" y="8"/>
                    <a:pt x="85" y="8"/>
                    <a:pt x="85" y="8"/>
                  </a:cubicBezTo>
                  <a:cubicBezTo>
                    <a:pt x="85" y="8"/>
                    <a:pt x="84" y="8"/>
                    <a:pt x="85" y="8"/>
                  </a:cubicBezTo>
                  <a:cubicBezTo>
                    <a:pt x="84" y="8"/>
                    <a:pt x="85" y="8"/>
                    <a:pt x="84" y="8"/>
                  </a:cubicBezTo>
                  <a:cubicBezTo>
                    <a:pt x="84" y="8"/>
                    <a:pt x="84" y="8"/>
                    <a:pt x="84" y="8"/>
                  </a:cubicBezTo>
                  <a:cubicBezTo>
                    <a:pt x="84" y="8"/>
                    <a:pt x="84" y="8"/>
                    <a:pt x="84" y="8"/>
                  </a:cubicBezTo>
                  <a:cubicBezTo>
                    <a:pt x="84" y="8"/>
                    <a:pt x="84" y="8"/>
                    <a:pt x="84" y="8"/>
                  </a:cubicBezTo>
                  <a:cubicBezTo>
                    <a:pt x="84" y="8"/>
                    <a:pt x="85" y="7"/>
                    <a:pt x="85" y="7"/>
                  </a:cubicBezTo>
                  <a:cubicBezTo>
                    <a:pt x="84" y="7"/>
                    <a:pt x="84" y="7"/>
                    <a:pt x="84" y="7"/>
                  </a:cubicBezTo>
                  <a:cubicBezTo>
                    <a:pt x="83" y="8"/>
                    <a:pt x="81" y="9"/>
                    <a:pt x="81" y="10"/>
                  </a:cubicBezTo>
                  <a:cubicBezTo>
                    <a:pt x="81" y="10"/>
                    <a:pt x="81" y="10"/>
                    <a:pt x="81" y="10"/>
                  </a:cubicBezTo>
                  <a:cubicBezTo>
                    <a:pt x="81" y="10"/>
                    <a:pt x="81" y="10"/>
                    <a:pt x="81" y="10"/>
                  </a:cubicBezTo>
                  <a:cubicBezTo>
                    <a:pt x="81" y="10"/>
                    <a:pt x="81" y="10"/>
                    <a:pt x="81" y="10"/>
                  </a:cubicBezTo>
                  <a:cubicBezTo>
                    <a:pt x="81" y="10"/>
                    <a:pt x="81" y="10"/>
                    <a:pt x="81" y="10"/>
                  </a:cubicBezTo>
                  <a:cubicBezTo>
                    <a:pt x="80" y="10"/>
                    <a:pt x="80" y="11"/>
                    <a:pt x="80" y="11"/>
                  </a:cubicBezTo>
                  <a:cubicBezTo>
                    <a:pt x="80" y="11"/>
                    <a:pt x="80" y="11"/>
                    <a:pt x="80" y="11"/>
                  </a:cubicBezTo>
                  <a:cubicBezTo>
                    <a:pt x="80" y="11"/>
                    <a:pt x="80" y="11"/>
                    <a:pt x="80" y="11"/>
                  </a:cubicBezTo>
                  <a:cubicBezTo>
                    <a:pt x="80" y="11"/>
                    <a:pt x="80" y="11"/>
                    <a:pt x="79" y="11"/>
                  </a:cubicBezTo>
                  <a:cubicBezTo>
                    <a:pt x="80" y="11"/>
                    <a:pt x="80" y="11"/>
                    <a:pt x="79" y="11"/>
                  </a:cubicBezTo>
                  <a:cubicBezTo>
                    <a:pt x="79" y="11"/>
                    <a:pt x="79" y="11"/>
                    <a:pt x="79" y="11"/>
                  </a:cubicBezTo>
                  <a:cubicBezTo>
                    <a:pt x="79" y="11"/>
                    <a:pt x="79" y="11"/>
                    <a:pt x="79" y="11"/>
                  </a:cubicBezTo>
                  <a:cubicBezTo>
                    <a:pt x="79" y="11"/>
                    <a:pt x="79" y="11"/>
                    <a:pt x="79" y="11"/>
                  </a:cubicBezTo>
                  <a:cubicBezTo>
                    <a:pt x="78" y="11"/>
                    <a:pt x="78" y="11"/>
                    <a:pt x="78" y="11"/>
                  </a:cubicBezTo>
                  <a:cubicBezTo>
                    <a:pt x="78" y="11"/>
                    <a:pt x="78" y="11"/>
                    <a:pt x="78" y="11"/>
                  </a:cubicBezTo>
                  <a:cubicBezTo>
                    <a:pt x="78" y="11"/>
                    <a:pt x="78" y="12"/>
                    <a:pt x="77" y="12"/>
                  </a:cubicBezTo>
                  <a:cubicBezTo>
                    <a:pt x="77" y="12"/>
                    <a:pt x="77" y="12"/>
                    <a:pt x="77" y="12"/>
                  </a:cubicBezTo>
                  <a:cubicBezTo>
                    <a:pt x="77" y="12"/>
                    <a:pt x="77" y="13"/>
                    <a:pt x="76" y="13"/>
                  </a:cubicBezTo>
                  <a:cubicBezTo>
                    <a:pt x="76" y="13"/>
                    <a:pt x="76" y="13"/>
                    <a:pt x="77" y="13"/>
                  </a:cubicBezTo>
                  <a:cubicBezTo>
                    <a:pt x="75" y="14"/>
                    <a:pt x="74" y="14"/>
                    <a:pt x="73" y="15"/>
                  </a:cubicBezTo>
                  <a:cubicBezTo>
                    <a:pt x="73" y="15"/>
                    <a:pt x="73" y="15"/>
                    <a:pt x="73" y="15"/>
                  </a:cubicBezTo>
                  <a:cubicBezTo>
                    <a:pt x="72" y="15"/>
                    <a:pt x="72" y="15"/>
                    <a:pt x="72" y="15"/>
                  </a:cubicBezTo>
                  <a:cubicBezTo>
                    <a:pt x="71" y="16"/>
                    <a:pt x="70" y="17"/>
                    <a:pt x="69" y="17"/>
                  </a:cubicBezTo>
                  <a:cubicBezTo>
                    <a:pt x="68" y="18"/>
                    <a:pt x="68" y="17"/>
                    <a:pt x="68" y="17"/>
                  </a:cubicBezTo>
                  <a:cubicBezTo>
                    <a:pt x="67" y="18"/>
                    <a:pt x="67" y="18"/>
                    <a:pt x="66" y="19"/>
                  </a:cubicBezTo>
                  <a:cubicBezTo>
                    <a:pt x="66" y="19"/>
                    <a:pt x="66" y="18"/>
                    <a:pt x="66" y="18"/>
                  </a:cubicBezTo>
                  <a:cubicBezTo>
                    <a:pt x="66" y="19"/>
                    <a:pt x="66" y="19"/>
                    <a:pt x="66" y="19"/>
                  </a:cubicBezTo>
                  <a:cubicBezTo>
                    <a:pt x="66" y="19"/>
                    <a:pt x="66" y="19"/>
                    <a:pt x="66" y="19"/>
                  </a:cubicBezTo>
                  <a:cubicBezTo>
                    <a:pt x="66" y="19"/>
                    <a:pt x="65" y="19"/>
                    <a:pt x="65" y="19"/>
                  </a:cubicBezTo>
                  <a:cubicBezTo>
                    <a:pt x="64" y="20"/>
                    <a:pt x="64" y="20"/>
                    <a:pt x="63" y="21"/>
                  </a:cubicBezTo>
                  <a:cubicBezTo>
                    <a:pt x="63" y="21"/>
                    <a:pt x="63" y="21"/>
                    <a:pt x="63" y="21"/>
                  </a:cubicBezTo>
                  <a:cubicBezTo>
                    <a:pt x="63" y="20"/>
                    <a:pt x="63" y="20"/>
                    <a:pt x="63" y="20"/>
                  </a:cubicBezTo>
                  <a:cubicBezTo>
                    <a:pt x="63" y="20"/>
                    <a:pt x="63" y="21"/>
                    <a:pt x="63" y="20"/>
                  </a:cubicBezTo>
                  <a:cubicBezTo>
                    <a:pt x="62" y="21"/>
                    <a:pt x="62" y="21"/>
                    <a:pt x="62" y="21"/>
                  </a:cubicBezTo>
                  <a:cubicBezTo>
                    <a:pt x="62" y="21"/>
                    <a:pt x="62" y="21"/>
                    <a:pt x="62" y="21"/>
                  </a:cubicBezTo>
                  <a:cubicBezTo>
                    <a:pt x="62" y="21"/>
                    <a:pt x="61" y="22"/>
                    <a:pt x="61" y="21"/>
                  </a:cubicBezTo>
                  <a:cubicBezTo>
                    <a:pt x="59" y="22"/>
                    <a:pt x="58" y="23"/>
                    <a:pt x="56" y="24"/>
                  </a:cubicBezTo>
                  <a:cubicBezTo>
                    <a:pt x="56" y="25"/>
                    <a:pt x="56" y="24"/>
                    <a:pt x="56" y="24"/>
                  </a:cubicBezTo>
                  <a:cubicBezTo>
                    <a:pt x="56" y="25"/>
                    <a:pt x="55" y="24"/>
                    <a:pt x="55" y="25"/>
                  </a:cubicBezTo>
                  <a:cubicBezTo>
                    <a:pt x="55" y="25"/>
                    <a:pt x="55" y="25"/>
                    <a:pt x="55" y="25"/>
                  </a:cubicBezTo>
                  <a:cubicBezTo>
                    <a:pt x="55" y="25"/>
                    <a:pt x="54" y="25"/>
                    <a:pt x="54" y="26"/>
                  </a:cubicBezTo>
                  <a:cubicBezTo>
                    <a:pt x="54" y="26"/>
                    <a:pt x="53" y="26"/>
                    <a:pt x="54" y="25"/>
                  </a:cubicBezTo>
                  <a:cubicBezTo>
                    <a:pt x="54" y="26"/>
                    <a:pt x="53" y="25"/>
                    <a:pt x="53" y="25"/>
                  </a:cubicBezTo>
                  <a:cubicBezTo>
                    <a:pt x="53" y="26"/>
                    <a:pt x="53" y="26"/>
                    <a:pt x="53" y="26"/>
                  </a:cubicBezTo>
                  <a:cubicBezTo>
                    <a:pt x="53" y="26"/>
                    <a:pt x="53" y="26"/>
                    <a:pt x="53" y="26"/>
                  </a:cubicBezTo>
                  <a:cubicBezTo>
                    <a:pt x="53" y="26"/>
                    <a:pt x="52" y="26"/>
                    <a:pt x="52" y="26"/>
                  </a:cubicBezTo>
                  <a:cubicBezTo>
                    <a:pt x="52" y="26"/>
                    <a:pt x="53" y="26"/>
                    <a:pt x="53" y="26"/>
                  </a:cubicBezTo>
                  <a:cubicBezTo>
                    <a:pt x="53" y="25"/>
                    <a:pt x="52" y="26"/>
                    <a:pt x="52" y="25"/>
                  </a:cubicBezTo>
                  <a:cubicBezTo>
                    <a:pt x="52" y="26"/>
                    <a:pt x="52" y="25"/>
                    <a:pt x="52" y="26"/>
                  </a:cubicBezTo>
                  <a:cubicBezTo>
                    <a:pt x="52" y="26"/>
                    <a:pt x="52" y="26"/>
                    <a:pt x="52" y="26"/>
                  </a:cubicBezTo>
                  <a:cubicBezTo>
                    <a:pt x="52" y="26"/>
                    <a:pt x="52" y="26"/>
                    <a:pt x="52" y="26"/>
                  </a:cubicBezTo>
                  <a:cubicBezTo>
                    <a:pt x="52" y="26"/>
                    <a:pt x="52" y="26"/>
                    <a:pt x="51" y="26"/>
                  </a:cubicBezTo>
                  <a:cubicBezTo>
                    <a:pt x="51" y="27"/>
                    <a:pt x="51" y="27"/>
                    <a:pt x="51" y="27"/>
                  </a:cubicBezTo>
                  <a:cubicBezTo>
                    <a:pt x="51" y="27"/>
                    <a:pt x="51" y="27"/>
                    <a:pt x="50" y="27"/>
                  </a:cubicBezTo>
                  <a:cubicBezTo>
                    <a:pt x="50" y="27"/>
                    <a:pt x="50" y="27"/>
                    <a:pt x="50" y="27"/>
                  </a:cubicBezTo>
                  <a:cubicBezTo>
                    <a:pt x="50" y="27"/>
                    <a:pt x="50" y="27"/>
                    <a:pt x="50" y="27"/>
                  </a:cubicBezTo>
                  <a:cubicBezTo>
                    <a:pt x="50" y="27"/>
                    <a:pt x="50" y="27"/>
                    <a:pt x="50" y="27"/>
                  </a:cubicBezTo>
                  <a:cubicBezTo>
                    <a:pt x="50" y="27"/>
                    <a:pt x="50" y="27"/>
                    <a:pt x="50" y="27"/>
                  </a:cubicBezTo>
                  <a:cubicBezTo>
                    <a:pt x="50" y="27"/>
                    <a:pt x="49" y="27"/>
                    <a:pt x="50" y="27"/>
                  </a:cubicBezTo>
                  <a:cubicBezTo>
                    <a:pt x="50" y="28"/>
                    <a:pt x="50" y="28"/>
                    <a:pt x="49" y="28"/>
                  </a:cubicBezTo>
                  <a:cubicBezTo>
                    <a:pt x="48" y="28"/>
                    <a:pt x="49" y="28"/>
                    <a:pt x="49" y="28"/>
                  </a:cubicBezTo>
                  <a:cubicBezTo>
                    <a:pt x="48" y="28"/>
                    <a:pt x="48" y="29"/>
                    <a:pt x="48" y="29"/>
                  </a:cubicBezTo>
                  <a:cubicBezTo>
                    <a:pt x="47" y="29"/>
                    <a:pt x="47" y="29"/>
                    <a:pt x="46" y="30"/>
                  </a:cubicBezTo>
                  <a:cubicBezTo>
                    <a:pt x="47" y="30"/>
                    <a:pt x="46" y="30"/>
                    <a:pt x="46" y="30"/>
                  </a:cubicBezTo>
                  <a:cubicBezTo>
                    <a:pt x="46" y="29"/>
                    <a:pt x="46" y="29"/>
                    <a:pt x="46" y="29"/>
                  </a:cubicBezTo>
                  <a:cubicBezTo>
                    <a:pt x="46" y="29"/>
                    <a:pt x="46" y="29"/>
                    <a:pt x="46" y="29"/>
                  </a:cubicBezTo>
                  <a:cubicBezTo>
                    <a:pt x="46" y="30"/>
                    <a:pt x="45" y="30"/>
                    <a:pt x="44" y="30"/>
                  </a:cubicBezTo>
                  <a:cubicBezTo>
                    <a:pt x="45" y="30"/>
                    <a:pt x="45" y="30"/>
                    <a:pt x="45" y="30"/>
                  </a:cubicBezTo>
                  <a:cubicBezTo>
                    <a:pt x="44" y="31"/>
                    <a:pt x="44" y="31"/>
                    <a:pt x="44" y="31"/>
                  </a:cubicBezTo>
                  <a:cubicBezTo>
                    <a:pt x="43" y="31"/>
                    <a:pt x="43" y="32"/>
                    <a:pt x="43" y="32"/>
                  </a:cubicBezTo>
                  <a:cubicBezTo>
                    <a:pt x="43" y="32"/>
                    <a:pt x="43" y="32"/>
                    <a:pt x="43" y="31"/>
                  </a:cubicBezTo>
                  <a:cubicBezTo>
                    <a:pt x="43" y="31"/>
                    <a:pt x="43" y="31"/>
                    <a:pt x="43" y="31"/>
                  </a:cubicBezTo>
                  <a:cubicBezTo>
                    <a:pt x="44" y="31"/>
                    <a:pt x="44" y="30"/>
                    <a:pt x="45" y="30"/>
                  </a:cubicBezTo>
                  <a:cubicBezTo>
                    <a:pt x="45" y="29"/>
                    <a:pt x="44" y="30"/>
                    <a:pt x="44" y="30"/>
                  </a:cubicBezTo>
                  <a:cubicBezTo>
                    <a:pt x="44" y="30"/>
                    <a:pt x="44" y="30"/>
                    <a:pt x="44" y="30"/>
                  </a:cubicBezTo>
                  <a:cubicBezTo>
                    <a:pt x="44" y="30"/>
                    <a:pt x="44" y="30"/>
                    <a:pt x="44" y="30"/>
                  </a:cubicBezTo>
                  <a:cubicBezTo>
                    <a:pt x="44" y="30"/>
                    <a:pt x="44" y="30"/>
                    <a:pt x="44" y="29"/>
                  </a:cubicBezTo>
                  <a:cubicBezTo>
                    <a:pt x="44" y="29"/>
                    <a:pt x="44" y="30"/>
                    <a:pt x="44" y="30"/>
                  </a:cubicBezTo>
                  <a:cubicBezTo>
                    <a:pt x="43" y="30"/>
                    <a:pt x="43" y="30"/>
                    <a:pt x="43" y="30"/>
                  </a:cubicBezTo>
                  <a:cubicBezTo>
                    <a:pt x="43" y="30"/>
                    <a:pt x="43" y="31"/>
                    <a:pt x="42" y="31"/>
                  </a:cubicBezTo>
                  <a:cubicBezTo>
                    <a:pt x="42" y="31"/>
                    <a:pt x="42" y="31"/>
                    <a:pt x="42" y="31"/>
                  </a:cubicBezTo>
                  <a:cubicBezTo>
                    <a:pt x="42" y="31"/>
                    <a:pt x="42" y="31"/>
                    <a:pt x="41" y="31"/>
                  </a:cubicBezTo>
                  <a:cubicBezTo>
                    <a:pt x="42" y="31"/>
                    <a:pt x="41" y="32"/>
                    <a:pt x="42" y="32"/>
                  </a:cubicBezTo>
                  <a:cubicBezTo>
                    <a:pt x="42" y="32"/>
                    <a:pt x="41" y="32"/>
                    <a:pt x="41" y="32"/>
                  </a:cubicBezTo>
                  <a:cubicBezTo>
                    <a:pt x="41" y="32"/>
                    <a:pt x="41" y="32"/>
                    <a:pt x="41" y="32"/>
                  </a:cubicBezTo>
                  <a:cubicBezTo>
                    <a:pt x="41" y="33"/>
                    <a:pt x="41" y="32"/>
                    <a:pt x="42" y="32"/>
                  </a:cubicBezTo>
                  <a:cubicBezTo>
                    <a:pt x="42" y="32"/>
                    <a:pt x="42" y="32"/>
                    <a:pt x="42" y="32"/>
                  </a:cubicBezTo>
                  <a:cubicBezTo>
                    <a:pt x="42" y="32"/>
                    <a:pt x="43" y="32"/>
                    <a:pt x="42" y="32"/>
                  </a:cubicBezTo>
                  <a:cubicBezTo>
                    <a:pt x="43" y="32"/>
                    <a:pt x="43" y="32"/>
                    <a:pt x="43" y="32"/>
                  </a:cubicBezTo>
                  <a:cubicBezTo>
                    <a:pt x="43" y="33"/>
                    <a:pt x="42" y="32"/>
                    <a:pt x="42" y="33"/>
                  </a:cubicBezTo>
                  <a:cubicBezTo>
                    <a:pt x="42" y="32"/>
                    <a:pt x="42" y="32"/>
                    <a:pt x="42" y="32"/>
                  </a:cubicBezTo>
                  <a:cubicBezTo>
                    <a:pt x="43" y="33"/>
                    <a:pt x="42" y="33"/>
                    <a:pt x="42" y="33"/>
                  </a:cubicBezTo>
                  <a:cubicBezTo>
                    <a:pt x="41" y="33"/>
                    <a:pt x="41" y="33"/>
                    <a:pt x="41" y="33"/>
                  </a:cubicBezTo>
                  <a:cubicBezTo>
                    <a:pt x="41" y="33"/>
                    <a:pt x="41" y="33"/>
                    <a:pt x="41" y="33"/>
                  </a:cubicBezTo>
                  <a:cubicBezTo>
                    <a:pt x="41" y="33"/>
                    <a:pt x="41" y="33"/>
                    <a:pt x="40" y="33"/>
                  </a:cubicBezTo>
                  <a:cubicBezTo>
                    <a:pt x="40" y="33"/>
                    <a:pt x="40" y="33"/>
                    <a:pt x="40" y="33"/>
                  </a:cubicBezTo>
                  <a:cubicBezTo>
                    <a:pt x="40" y="33"/>
                    <a:pt x="40" y="33"/>
                    <a:pt x="40" y="33"/>
                  </a:cubicBezTo>
                  <a:cubicBezTo>
                    <a:pt x="40" y="33"/>
                    <a:pt x="40" y="33"/>
                    <a:pt x="40" y="33"/>
                  </a:cubicBezTo>
                  <a:cubicBezTo>
                    <a:pt x="40" y="33"/>
                    <a:pt x="40" y="34"/>
                    <a:pt x="39" y="34"/>
                  </a:cubicBezTo>
                  <a:cubicBezTo>
                    <a:pt x="39" y="34"/>
                    <a:pt x="39" y="34"/>
                    <a:pt x="39" y="34"/>
                  </a:cubicBezTo>
                  <a:cubicBezTo>
                    <a:pt x="39" y="34"/>
                    <a:pt x="39" y="34"/>
                    <a:pt x="39" y="34"/>
                  </a:cubicBezTo>
                  <a:cubicBezTo>
                    <a:pt x="40" y="34"/>
                    <a:pt x="40" y="34"/>
                    <a:pt x="40" y="34"/>
                  </a:cubicBezTo>
                  <a:cubicBezTo>
                    <a:pt x="39" y="34"/>
                    <a:pt x="39" y="34"/>
                    <a:pt x="39" y="34"/>
                  </a:cubicBezTo>
                  <a:cubicBezTo>
                    <a:pt x="39" y="33"/>
                    <a:pt x="39" y="33"/>
                    <a:pt x="40" y="33"/>
                  </a:cubicBezTo>
                  <a:cubicBezTo>
                    <a:pt x="39" y="33"/>
                    <a:pt x="39" y="33"/>
                    <a:pt x="38" y="33"/>
                  </a:cubicBezTo>
                  <a:cubicBezTo>
                    <a:pt x="38" y="33"/>
                    <a:pt x="39" y="33"/>
                    <a:pt x="39" y="33"/>
                  </a:cubicBezTo>
                  <a:cubicBezTo>
                    <a:pt x="39" y="33"/>
                    <a:pt x="39" y="33"/>
                    <a:pt x="38" y="33"/>
                  </a:cubicBezTo>
                  <a:cubicBezTo>
                    <a:pt x="38" y="33"/>
                    <a:pt x="39" y="33"/>
                    <a:pt x="38" y="33"/>
                  </a:cubicBezTo>
                  <a:cubicBezTo>
                    <a:pt x="38" y="33"/>
                    <a:pt x="38" y="33"/>
                    <a:pt x="38" y="33"/>
                  </a:cubicBezTo>
                  <a:cubicBezTo>
                    <a:pt x="39" y="32"/>
                    <a:pt x="38" y="32"/>
                    <a:pt x="38" y="32"/>
                  </a:cubicBezTo>
                  <a:cubicBezTo>
                    <a:pt x="38" y="32"/>
                    <a:pt x="38" y="32"/>
                    <a:pt x="38" y="32"/>
                  </a:cubicBezTo>
                  <a:cubicBezTo>
                    <a:pt x="38" y="32"/>
                    <a:pt x="38" y="33"/>
                    <a:pt x="38" y="33"/>
                  </a:cubicBezTo>
                  <a:cubicBezTo>
                    <a:pt x="37" y="33"/>
                    <a:pt x="37" y="33"/>
                    <a:pt x="37" y="33"/>
                  </a:cubicBezTo>
                  <a:cubicBezTo>
                    <a:pt x="37" y="33"/>
                    <a:pt x="38" y="32"/>
                    <a:pt x="37" y="32"/>
                  </a:cubicBezTo>
                  <a:cubicBezTo>
                    <a:pt x="37" y="33"/>
                    <a:pt x="37" y="33"/>
                    <a:pt x="37" y="33"/>
                  </a:cubicBezTo>
                  <a:cubicBezTo>
                    <a:pt x="37" y="33"/>
                    <a:pt x="37" y="33"/>
                    <a:pt x="37" y="33"/>
                  </a:cubicBezTo>
                  <a:cubicBezTo>
                    <a:pt x="37" y="33"/>
                    <a:pt x="37" y="34"/>
                    <a:pt x="37" y="34"/>
                  </a:cubicBezTo>
                  <a:cubicBezTo>
                    <a:pt x="36" y="34"/>
                    <a:pt x="36" y="34"/>
                    <a:pt x="36" y="34"/>
                  </a:cubicBezTo>
                  <a:cubicBezTo>
                    <a:pt x="36" y="35"/>
                    <a:pt x="35" y="35"/>
                    <a:pt x="35" y="35"/>
                  </a:cubicBezTo>
                  <a:cubicBezTo>
                    <a:pt x="35" y="35"/>
                    <a:pt x="34" y="35"/>
                    <a:pt x="34" y="35"/>
                  </a:cubicBezTo>
                  <a:cubicBezTo>
                    <a:pt x="35" y="35"/>
                    <a:pt x="34" y="34"/>
                    <a:pt x="34" y="34"/>
                  </a:cubicBezTo>
                  <a:cubicBezTo>
                    <a:pt x="34" y="34"/>
                    <a:pt x="34" y="35"/>
                    <a:pt x="34" y="35"/>
                  </a:cubicBezTo>
                  <a:cubicBezTo>
                    <a:pt x="34" y="35"/>
                    <a:pt x="34" y="35"/>
                    <a:pt x="34" y="35"/>
                  </a:cubicBezTo>
                  <a:cubicBezTo>
                    <a:pt x="33" y="35"/>
                    <a:pt x="33" y="35"/>
                    <a:pt x="33" y="35"/>
                  </a:cubicBezTo>
                  <a:cubicBezTo>
                    <a:pt x="33" y="35"/>
                    <a:pt x="33" y="35"/>
                    <a:pt x="33" y="35"/>
                  </a:cubicBezTo>
                  <a:cubicBezTo>
                    <a:pt x="33" y="35"/>
                    <a:pt x="33" y="35"/>
                    <a:pt x="33" y="35"/>
                  </a:cubicBezTo>
                  <a:cubicBezTo>
                    <a:pt x="33" y="35"/>
                    <a:pt x="32" y="36"/>
                    <a:pt x="32" y="36"/>
                  </a:cubicBezTo>
                  <a:cubicBezTo>
                    <a:pt x="32" y="35"/>
                    <a:pt x="32" y="36"/>
                    <a:pt x="31" y="36"/>
                  </a:cubicBezTo>
                  <a:cubicBezTo>
                    <a:pt x="31" y="36"/>
                    <a:pt x="32" y="36"/>
                    <a:pt x="32" y="36"/>
                  </a:cubicBezTo>
                  <a:cubicBezTo>
                    <a:pt x="31" y="36"/>
                    <a:pt x="31" y="37"/>
                    <a:pt x="31" y="37"/>
                  </a:cubicBezTo>
                  <a:cubicBezTo>
                    <a:pt x="31" y="36"/>
                    <a:pt x="31" y="36"/>
                    <a:pt x="31" y="36"/>
                  </a:cubicBezTo>
                  <a:cubicBezTo>
                    <a:pt x="31" y="36"/>
                    <a:pt x="31" y="36"/>
                    <a:pt x="31" y="36"/>
                  </a:cubicBezTo>
                  <a:cubicBezTo>
                    <a:pt x="30" y="36"/>
                    <a:pt x="31" y="37"/>
                    <a:pt x="30" y="37"/>
                  </a:cubicBezTo>
                  <a:cubicBezTo>
                    <a:pt x="30" y="37"/>
                    <a:pt x="30" y="37"/>
                    <a:pt x="30" y="36"/>
                  </a:cubicBezTo>
                  <a:cubicBezTo>
                    <a:pt x="30" y="37"/>
                    <a:pt x="29" y="37"/>
                    <a:pt x="30" y="37"/>
                  </a:cubicBezTo>
                  <a:cubicBezTo>
                    <a:pt x="29" y="37"/>
                    <a:pt x="29" y="37"/>
                    <a:pt x="29" y="37"/>
                  </a:cubicBezTo>
                  <a:cubicBezTo>
                    <a:pt x="29" y="37"/>
                    <a:pt x="28" y="37"/>
                    <a:pt x="28" y="38"/>
                  </a:cubicBezTo>
                  <a:cubicBezTo>
                    <a:pt x="28" y="38"/>
                    <a:pt x="27" y="38"/>
                    <a:pt x="27" y="38"/>
                  </a:cubicBezTo>
                  <a:cubicBezTo>
                    <a:pt x="26" y="38"/>
                    <a:pt x="25" y="38"/>
                    <a:pt x="25" y="39"/>
                  </a:cubicBezTo>
                  <a:cubicBezTo>
                    <a:pt x="25" y="39"/>
                    <a:pt x="25" y="39"/>
                    <a:pt x="25" y="39"/>
                  </a:cubicBezTo>
                  <a:cubicBezTo>
                    <a:pt x="24" y="39"/>
                    <a:pt x="25" y="39"/>
                    <a:pt x="25" y="40"/>
                  </a:cubicBezTo>
                  <a:cubicBezTo>
                    <a:pt x="24" y="39"/>
                    <a:pt x="24" y="40"/>
                    <a:pt x="24" y="40"/>
                  </a:cubicBezTo>
                  <a:cubicBezTo>
                    <a:pt x="23" y="40"/>
                    <a:pt x="22" y="41"/>
                    <a:pt x="21" y="41"/>
                  </a:cubicBezTo>
                  <a:cubicBezTo>
                    <a:pt x="21" y="41"/>
                    <a:pt x="21" y="41"/>
                    <a:pt x="21" y="41"/>
                  </a:cubicBezTo>
                  <a:cubicBezTo>
                    <a:pt x="21" y="41"/>
                    <a:pt x="20" y="41"/>
                    <a:pt x="20" y="41"/>
                  </a:cubicBezTo>
                  <a:cubicBezTo>
                    <a:pt x="20" y="41"/>
                    <a:pt x="20" y="41"/>
                    <a:pt x="20" y="41"/>
                  </a:cubicBezTo>
                  <a:cubicBezTo>
                    <a:pt x="19" y="42"/>
                    <a:pt x="18" y="42"/>
                    <a:pt x="17" y="43"/>
                  </a:cubicBezTo>
                  <a:cubicBezTo>
                    <a:pt x="17" y="43"/>
                    <a:pt x="17" y="43"/>
                    <a:pt x="17" y="43"/>
                  </a:cubicBezTo>
                  <a:cubicBezTo>
                    <a:pt x="17" y="43"/>
                    <a:pt x="16" y="43"/>
                    <a:pt x="16" y="44"/>
                  </a:cubicBezTo>
                  <a:cubicBezTo>
                    <a:pt x="15" y="44"/>
                    <a:pt x="15" y="44"/>
                    <a:pt x="15" y="44"/>
                  </a:cubicBezTo>
                  <a:cubicBezTo>
                    <a:pt x="14" y="44"/>
                    <a:pt x="15" y="44"/>
                    <a:pt x="15" y="44"/>
                  </a:cubicBezTo>
                  <a:cubicBezTo>
                    <a:pt x="14" y="44"/>
                    <a:pt x="14" y="44"/>
                    <a:pt x="14" y="44"/>
                  </a:cubicBezTo>
                  <a:cubicBezTo>
                    <a:pt x="13" y="45"/>
                    <a:pt x="13" y="46"/>
                    <a:pt x="12" y="46"/>
                  </a:cubicBezTo>
                  <a:cubicBezTo>
                    <a:pt x="12" y="46"/>
                    <a:pt x="13" y="46"/>
                    <a:pt x="12" y="45"/>
                  </a:cubicBezTo>
                  <a:cubicBezTo>
                    <a:pt x="12" y="46"/>
                    <a:pt x="12" y="46"/>
                    <a:pt x="12" y="46"/>
                  </a:cubicBezTo>
                  <a:cubicBezTo>
                    <a:pt x="12" y="45"/>
                    <a:pt x="12" y="46"/>
                    <a:pt x="12" y="45"/>
                  </a:cubicBezTo>
                  <a:cubicBezTo>
                    <a:pt x="11" y="45"/>
                    <a:pt x="11" y="46"/>
                    <a:pt x="11" y="46"/>
                  </a:cubicBezTo>
                  <a:cubicBezTo>
                    <a:pt x="11" y="46"/>
                    <a:pt x="11" y="46"/>
                    <a:pt x="12" y="46"/>
                  </a:cubicBezTo>
                  <a:cubicBezTo>
                    <a:pt x="12" y="47"/>
                    <a:pt x="11" y="47"/>
                    <a:pt x="10" y="47"/>
                  </a:cubicBezTo>
                  <a:cubicBezTo>
                    <a:pt x="11" y="47"/>
                    <a:pt x="11" y="47"/>
                    <a:pt x="11" y="47"/>
                  </a:cubicBezTo>
                  <a:cubicBezTo>
                    <a:pt x="10" y="48"/>
                    <a:pt x="10" y="48"/>
                    <a:pt x="10" y="49"/>
                  </a:cubicBezTo>
                  <a:cubicBezTo>
                    <a:pt x="10" y="49"/>
                    <a:pt x="10" y="48"/>
                    <a:pt x="10" y="48"/>
                  </a:cubicBezTo>
                  <a:cubicBezTo>
                    <a:pt x="10" y="48"/>
                    <a:pt x="9" y="47"/>
                    <a:pt x="10" y="47"/>
                  </a:cubicBezTo>
                  <a:cubicBezTo>
                    <a:pt x="9" y="47"/>
                    <a:pt x="9" y="48"/>
                    <a:pt x="9" y="48"/>
                  </a:cubicBezTo>
                  <a:cubicBezTo>
                    <a:pt x="9" y="48"/>
                    <a:pt x="9" y="48"/>
                    <a:pt x="9" y="48"/>
                  </a:cubicBezTo>
                  <a:cubicBezTo>
                    <a:pt x="8" y="49"/>
                    <a:pt x="8" y="49"/>
                    <a:pt x="7" y="50"/>
                  </a:cubicBezTo>
                  <a:cubicBezTo>
                    <a:pt x="7" y="50"/>
                    <a:pt x="7" y="50"/>
                    <a:pt x="7" y="50"/>
                  </a:cubicBezTo>
                  <a:cubicBezTo>
                    <a:pt x="7" y="50"/>
                    <a:pt x="7" y="50"/>
                    <a:pt x="7" y="50"/>
                  </a:cubicBezTo>
                  <a:cubicBezTo>
                    <a:pt x="7" y="50"/>
                    <a:pt x="6" y="50"/>
                    <a:pt x="6" y="50"/>
                  </a:cubicBezTo>
                  <a:cubicBezTo>
                    <a:pt x="7" y="51"/>
                    <a:pt x="5" y="51"/>
                    <a:pt x="5" y="52"/>
                  </a:cubicBezTo>
                  <a:cubicBezTo>
                    <a:pt x="5" y="52"/>
                    <a:pt x="5" y="51"/>
                    <a:pt x="5" y="51"/>
                  </a:cubicBezTo>
                  <a:cubicBezTo>
                    <a:pt x="6" y="51"/>
                    <a:pt x="6" y="51"/>
                    <a:pt x="6" y="51"/>
                  </a:cubicBezTo>
                  <a:cubicBezTo>
                    <a:pt x="6" y="51"/>
                    <a:pt x="5" y="51"/>
                    <a:pt x="5" y="51"/>
                  </a:cubicBezTo>
                  <a:cubicBezTo>
                    <a:pt x="5" y="51"/>
                    <a:pt x="4" y="52"/>
                    <a:pt x="5" y="52"/>
                  </a:cubicBezTo>
                  <a:cubicBezTo>
                    <a:pt x="4" y="53"/>
                    <a:pt x="4" y="53"/>
                    <a:pt x="4" y="52"/>
                  </a:cubicBezTo>
                  <a:cubicBezTo>
                    <a:pt x="3" y="53"/>
                    <a:pt x="5" y="53"/>
                    <a:pt x="4" y="53"/>
                  </a:cubicBezTo>
                  <a:cubicBezTo>
                    <a:pt x="3" y="54"/>
                    <a:pt x="4" y="53"/>
                    <a:pt x="3" y="53"/>
                  </a:cubicBezTo>
                  <a:cubicBezTo>
                    <a:pt x="3" y="53"/>
                    <a:pt x="3" y="53"/>
                    <a:pt x="3" y="53"/>
                  </a:cubicBezTo>
                  <a:cubicBezTo>
                    <a:pt x="3" y="53"/>
                    <a:pt x="4" y="54"/>
                    <a:pt x="3" y="54"/>
                  </a:cubicBezTo>
                  <a:cubicBezTo>
                    <a:pt x="3" y="54"/>
                    <a:pt x="3" y="54"/>
                    <a:pt x="3" y="54"/>
                  </a:cubicBezTo>
                  <a:cubicBezTo>
                    <a:pt x="2" y="54"/>
                    <a:pt x="2" y="55"/>
                    <a:pt x="2" y="55"/>
                  </a:cubicBezTo>
                  <a:cubicBezTo>
                    <a:pt x="2" y="55"/>
                    <a:pt x="2" y="55"/>
                    <a:pt x="2" y="55"/>
                  </a:cubicBezTo>
                  <a:cubicBezTo>
                    <a:pt x="2" y="55"/>
                    <a:pt x="1" y="56"/>
                    <a:pt x="1" y="56"/>
                  </a:cubicBezTo>
                  <a:cubicBezTo>
                    <a:pt x="1" y="56"/>
                    <a:pt x="1" y="56"/>
                    <a:pt x="1" y="56"/>
                  </a:cubicBezTo>
                  <a:cubicBezTo>
                    <a:pt x="0" y="56"/>
                    <a:pt x="1" y="56"/>
                    <a:pt x="0" y="56"/>
                  </a:cubicBezTo>
                  <a:cubicBezTo>
                    <a:pt x="0" y="56"/>
                    <a:pt x="0" y="56"/>
                    <a:pt x="0" y="56"/>
                  </a:cubicBezTo>
                  <a:cubicBezTo>
                    <a:pt x="0" y="56"/>
                    <a:pt x="1" y="56"/>
                    <a:pt x="1" y="56"/>
                  </a:cubicBezTo>
                  <a:cubicBezTo>
                    <a:pt x="1" y="56"/>
                    <a:pt x="2" y="56"/>
                    <a:pt x="2" y="56"/>
                  </a:cubicBezTo>
                  <a:cubicBezTo>
                    <a:pt x="2" y="56"/>
                    <a:pt x="2" y="56"/>
                    <a:pt x="2" y="56"/>
                  </a:cubicBezTo>
                  <a:cubicBezTo>
                    <a:pt x="3" y="56"/>
                    <a:pt x="4" y="55"/>
                    <a:pt x="5" y="55"/>
                  </a:cubicBezTo>
                  <a:cubicBezTo>
                    <a:pt x="5" y="54"/>
                    <a:pt x="6" y="54"/>
                    <a:pt x="7" y="53"/>
                  </a:cubicBezTo>
                  <a:cubicBezTo>
                    <a:pt x="6" y="53"/>
                    <a:pt x="7" y="53"/>
                    <a:pt x="7" y="53"/>
                  </a:cubicBezTo>
                  <a:cubicBezTo>
                    <a:pt x="7" y="53"/>
                    <a:pt x="7" y="53"/>
                    <a:pt x="8" y="53"/>
                  </a:cubicBezTo>
                  <a:cubicBezTo>
                    <a:pt x="8" y="53"/>
                    <a:pt x="8" y="53"/>
                    <a:pt x="8" y="52"/>
                  </a:cubicBezTo>
                  <a:cubicBezTo>
                    <a:pt x="8" y="52"/>
                    <a:pt x="9" y="52"/>
                    <a:pt x="9" y="52"/>
                  </a:cubicBezTo>
                  <a:cubicBezTo>
                    <a:pt x="9" y="52"/>
                    <a:pt x="9" y="52"/>
                    <a:pt x="9" y="52"/>
                  </a:cubicBezTo>
                  <a:cubicBezTo>
                    <a:pt x="9" y="52"/>
                    <a:pt x="9" y="52"/>
                    <a:pt x="9" y="52"/>
                  </a:cubicBezTo>
                  <a:cubicBezTo>
                    <a:pt x="9" y="52"/>
                    <a:pt x="9" y="52"/>
                    <a:pt x="9" y="52"/>
                  </a:cubicBezTo>
                  <a:cubicBezTo>
                    <a:pt x="10" y="52"/>
                    <a:pt x="10" y="51"/>
                    <a:pt x="11" y="51"/>
                  </a:cubicBezTo>
                  <a:cubicBezTo>
                    <a:pt x="11" y="51"/>
                    <a:pt x="11" y="51"/>
                    <a:pt x="11" y="50"/>
                  </a:cubicBezTo>
                  <a:cubicBezTo>
                    <a:pt x="11" y="50"/>
                    <a:pt x="12" y="50"/>
                    <a:pt x="12" y="50"/>
                  </a:cubicBezTo>
                  <a:cubicBezTo>
                    <a:pt x="12" y="50"/>
                    <a:pt x="12" y="50"/>
                    <a:pt x="12" y="50"/>
                  </a:cubicBezTo>
                  <a:cubicBezTo>
                    <a:pt x="12" y="49"/>
                    <a:pt x="13" y="50"/>
                    <a:pt x="13" y="49"/>
                  </a:cubicBezTo>
                  <a:cubicBezTo>
                    <a:pt x="13" y="49"/>
                    <a:pt x="13" y="49"/>
                    <a:pt x="13" y="49"/>
                  </a:cubicBezTo>
                  <a:cubicBezTo>
                    <a:pt x="13" y="49"/>
                    <a:pt x="14" y="49"/>
                    <a:pt x="14" y="49"/>
                  </a:cubicBezTo>
                  <a:cubicBezTo>
                    <a:pt x="16" y="46"/>
                    <a:pt x="19" y="47"/>
                    <a:pt x="21" y="45"/>
                  </a:cubicBezTo>
                  <a:cubicBezTo>
                    <a:pt x="22" y="45"/>
                    <a:pt x="21" y="45"/>
                    <a:pt x="21" y="45"/>
                  </a:cubicBezTo>
                  <a:cubicBezTo>
                    <a:pt x="21" y="44"/>
                    <a:pt x="22" y="44"/>
                    <a:pt x="22" y="44"/>
                  </a:cubicBezTo>
                  <a:cubicBezTo>
                    <a:pt x="21" y="44"/>
                    <a:pt x="22" y="44"/>
                    <a:pt x="22" y="44"/>
                  </a:cubicBezTo>
                  <a:cubicBezTo>
                    <a:pt x="21" y="45"/>
                    <a:pt x="21" y="45"/>
                    <a:pt x="21" y="45"/>
                  </a:cubicBezTo>
                  <a:cubicBezTo>
                    <a:pt x="21" y="44"/>
                    <a:pt x="21" y="44"/>
                    <a:pt x="21" y="44"/>
                  </a:cubicBezTo>
                  <a:cubicBezTo>
                    <a:pt x="21" y="45"/>
                    <a:pt x="21" y="45"/>
                    <a:pt x="21" y="45"/>
                  </a:cubicBezTo>
                  <a:cubicBezTo>
                    <a:pt x="21" y="45"/>
                    <a:pt x="21" y="44"/>
                    <a:pt x="21" y="44"/>
                  </a:cubicBezTo>
                  <a:cubicBezTo>
                    <a:pt x="21" y="44"/>
                    <a:pt x="21" y="44"/>
                    <a:pt x="21" y="44"/>
                  </a:cubicBezTo>
                  <a:cubicBezTo>
                    <a:pt x="21" y="44"/>
                    <a:pt x="21" y="44"/>
                    <a:pt x="22" y="44"/>
                  </a:cubicBezTo>
                  <a:cubicBezTo>
                    <a:pt x="22" y="44"/>
                    <a:pt x="22" y="44"/>
                    <a:pt x="22" y="44"/>
                  </a:cubicBezTo>
                  <a:cubicBezTo>
                    <a:pt x="23" y="44"/>
                    <a:pt x="23" y="44"/>
                    <a:pt x="23" y="44"/>
                  </a:cubicBezTo>
                  <a:cubicBezTo>
                    <a:pt x="23" y="43"/>
                    <a:pt x="24" y="43"/>
                    <a:pt x="24" y="43"/>
                  </a:cubicBezTo>
                  <a:cubicBezTo>
                    <a:pt x="24" y="43"/>
                    <a:pt x="23" y="44"/>
                    <a:pt x="23" y="44"/>
                  </a:cubicBezTo>
                  <a:cubicBezTo>
                    <a:pt x="24" y="44"/>
                    <a:pt x="24" y="44"/>
                    <a:pt x="24" y="44"/>
                  </a:cubicBezTo>
                  <a:cubicBezTo>
                    <a:pt x="24" y="44"/>
                    <a:pt x="24" y="44"/>
                    <a:pt x="24" y="44"/>
                  </a:cubicBezTo>
                  <a:cubicBezTo>
                    <a:pt x="24" y="44"/>
                    <a:pt x="24" y="44"/>
                    <a:pt x="24" y="44"/>
                  </a:cubicBezTo>
                  <a:cubicBezTo>
                    <a:pt x="24" y="44"/>
                    <a:pt x="24" y="44"/>
                    <a:pt x="24" y="44"/>
                  </a:cubicBezTo>
                  <a:cubicBezTo>
                    <a:pt x="24" y="44"/>
                    <a:pt x="24" y="43"/>
                    <a:pt x="24" y="43"/>
                  </a:cubicBezTo>
                  <a:cubicBezTo>
                    <a:pt x="24" y="43"/>
                    <a:pt x="24" y="43"/>
                    <a:pt x="24" y="44"/>
                  </a:cubicBezTo>
                  <a:cubicBezTo>
                    <a:pt x="25" y="43"/>
                    <a:pt x="25" y="43"/>
                    <a:pt x="25" y="43"/>
                  </a:cubicBezTo>
                  <a:cubicBezTo>
                    <a:pt x="24" y="44"/>
                    <a:pt x="25" y="43"/>
                    <a:pt x="25" y="43"/>
                  </a:cubicBezTo>
                  <a:cubicBezTo>
                    <a:pt x="26" y="43"/>
                    <a:pt x="26" y="42"/>
                    <a:pt x="27" y="42"/>
                  </a:cubicBezTo>
                  <a:cubicBezTo>
                    <a:pt x="27" y="42"/>
                    <a:pt x="27" y="42"/>
                    <a:pt x="27" y="42"/>
                  </a:cubicBezTo>
                  <a:cubicBezTo>
                    <a:pt x="28" y="42"/>
                    <a:pt x="28" y="42"/>
                    <a:pt x="28" y="42"/>
                  </a:cubicBezTo>
                  <a:cubicBezTo>
                    <a:pt x="28" y="42"/>
                    <a:pt x="28" y="42"/>
                    <a:pt x="28" y="42"/>
                  </a:cubicBezTo>
                  <a:cubicBezTo>
                    <a:pt x="29" y="42"/>
                    <a:pt x="29" y="41"/>
                    <a:pt x="30" y="41"/>
                  </a:cubicBezTo>
                  <a:cubicBezTo>
                    <a:pt x="30" y="41"/>
                    <a:pt x="30" y="41"/>
                    <a:pt x="30" y="41"/>
                  </a:cubicBezTo>
                  <a:cubicBezTo>
                    <a:pt x="30" y="41"/>
                    <a:pt x="30" y="41"/>
                    <a:pt x="30" y="41"/>
                  </a:cubicBezTo>
                  <a:cubicBezTo>
                    <a:pt x="30" y="41"/>
                    <a:pt x="30" y="41"/>
                    <a:pt x="30" y="41"/>
                  </a:cubicBezTo>
                  <a:cubicBezTo>
                    <a:pt x="31" y="41"/>
                    <a:pt x="30" y="40"/>
                    <a:pt x="31" y="40"/>
                  </a:cubicBezTo>
                  <a:cubicBezTo>
                    <a:pt x="31" y="40"/>
                    <a:pt x="30" y="40"/>
                    <a:pt x="30" y="40"/>
                  </a:cubicBezTo>
                  <a:cubicBezTo>
                    <a:pt x="31" y="40"/>
                    <a:pt x="31" y="40"/>
                    <a:pt x="31" y="40"/>
                  </a:cubicBezTo>
                  <a:cubicBezTo>
                    <a:pt x="31" y="39"/>
                    <a:pt x="31" y="39"/>
                    <a:pt x="31" y="40"/>
                  </a:cubicBezTo>
                  <a:cubicBezTo>
                    <a:pt x="32" y="39"/>
                    <a:pt x="32" y="39"/>
                    <a:pt x="32" y="39"/>
                  </a:cubicBezTo>
                  <a:cubicBezTo>
                    <a:pt x="32" y="39"/>
                    <a:pt x="32" y="40"/>
                    <a:pt x="32" y="40"/>
                  </a:cubicBezTo>
                  <a:cubicBezTo>
                    <a:pt x="32" y="39"/>
                    <a:pt x="32" y="39"/>
                    <a:pt x="33" y="39"/>
                  </a:cubicBezTo>
                  <a:cubicBezTo>
                    <a:pt x="33" y="39"/>
                    <a:pt x="33" y="39"/>
                    <a:pt x="33" y="39"/>
                  </a:cubicBezTo>
                  <a:cubicBezTo>
                    <a:pt x="33" y="39"/>
                    <a:pt x="33" y="39"/>
                    <a:pt x="33" y="39"/>
                  </a:cubicBezTo>
                  <a:cubicBezTo>
                    <a:pt x="33" y="39"/>
                    <a:pt x="34" y="39"/>
                    <a:pt x="34" y="39"/>
                  </a:cubicBezTo>
                  <a:cubicBezTo>
                    <a:pt x="34" y="39"/>
                    <a:pt x="34" y="39"/>
                    <a:pt x="34" y="39"/>
                  </a:cubicBezTo>
                  <a:cubicBezTo>
                    <a:pt x="34" y="39"/>
                    <a:pt x="34" y="39"/>
                    <a:pt x="34" y="39"/>
                  </a:cubicBezTo>
                  <a:cubicBezTo>
                    <a:pt x="35" y="38"/>
                    <a:pt x="35" y="39"/>
                    <a:pt x="35" y="39"/>
                  </a:cubicBezTo>
                  <a:cubicBezTo>
                    <a:pt x="36" y="38"/>
                    <a:pt x="37" y="39"/>
                    <a:pt x="37" y="38"/>
                  </a:cubicBezTo>
                  <a:close/>
                  <a:moveTo>
                    <a:pt x="85" y="10"/>
                  </a:moveTo>
                  <a:cubicBezTo>
                    <a:pt x="84" y="10"/>
                    <a:pt x="84" y="10"/>
                    <a:pt x="84" y="10"/>
                  </a:cubicBezTo>
                  <a:cubicBezTo>
                    <a:pt x="85" y="10"/>
                    <a:pt x="85" y="10"/>
                    <a:pt x="85" y="10"/>
                  </a:cubicBezTo>
                  <a:close/>
                  <a:moveTo>
                    <a:pt x="81" y="12"/>
                  </a:moveTo>
                  <a:cubicBezTo>
                    <a:pt x="81" y="12"/>
                    <a:pt x="81" y="12"/>
                    <a:pt x="81" y="12"/>
                  </a:cubicBezTo>
                  <a:cubicBezTo>
                    <a:pt x="81" y="13"/>
                    <a:pt x="81" y="13"/>
                    <a:pt x="80" y="13"/>
                  </a:cubicBezTo>
                  <a:cubicBezTo>
                    <a:pt x="80" y="13"/>
                    <a:pt x="80" y="13"/>
                    <a:pt x="80" y="13"/>
                  </a:cubicBezTo>
                  <a:cubicBezTo>
                    <a:pt x="80" y="13"/>
                    <a:pt x="80" y="13"/>
                    <a:pt x="80" y="13"/>
                  </a:cubicBezTo>
                  <a:cubicBezTo>
                    <a:pt x="80" y="13"/>
                    <a:pt x="81" y="13"/>
                    <a:pt x="81" y="12"/>
                  </a:cubicBezTo>
                  <a:close/>
                  <a:moveTo>
                    <a:pt x="88" y="5"/>
                  </a:moveTo>
                  <a:cubicBezTo>
                    <a:pt x="88" y="6"/>
                    <a:pt x="88" y="6"/>
                    <a:pt x="88" y="6"/>
                  </a:cubicBezTo>
                  <a:cubicBezTo>
                    <a:pt x="88" y="6"/>
                    <a:pt x="88" y="6"/>
                    <a:pt x="88" y="6"/>
                  </a:cubicBezTo>
                  <a:lnTo>
                    <a:pt x="88" y="5"/>
                  </a:lnTo>
                  <a:close/>
                  <a:moveTo>
                    <a:pt x="86" y="7"/>
                  </a:moveTo>
                  <a:cubicBezTo>
                    <a:pt x="86" y="7"/>
                    <a:pt x="86" y="7"/>
                    <a:pt x="86" y="7"/>
                  </a:cubicBezTo>
                  <a:cubicBezTo>
                    <a:pt x="86" y="7"/>
                    <a:pt x="86" y="7"/>
                    <a:pt x="86" y="7"/>
                  </a:cubicBezTo>
                  <a:close/>
                  <a:moveTo>
                    <a:pt x="81" y="10"/>
                  </a:moveTo>
                  <a:cubicBezTo>
                    <a:pt x="81" y="10"/>
                    <a:pt x="81" y="10"/>
                    <a:pt x="81" y="10"/>
                  </a:cubicBezTo>
                  <a:cubicBezTo>
                    <a:pt x="81" y="10"/>
                    <a:pt x="81" y="10"/>
                    <a:pt x="81" y="10"/>
                  </a:cubicBezTo>
                  <a:close/>
                  <a:moveTo>
                    <a:pt x="54" y="26"/>
                  </a:moveTo>
                  <a:cubicBezTo>
                    <a:pt x="54" y="26"/>
                    <a:pt x="54" y="26"/>
                    <a:pt x="54" y="26"/>
                  </a:cubicBezTo>
                  <a:cubicBezTo>
                    <a:pt x="54" y="26"/>
                    <a:pt x="53" y="26"/>
                    <a:pt x="53" y="26"/>
                  </a:cubicBezTo>
                  <a:cubicBezTo>
                    <a:pt x="53" y="26"/>
                    <a:pt x="53" y="26"/>
                    <a:pt x="53" y="26"/>
                  </a:cubicBezTo>
                  <a:cubicBezTo>
                    <a:pt x="53" y="26"/>
                    <a:pt x="54" y="26"/>
                    <a:pt x="54" y="26"/>
                  </a:cubicBezTo>
                  <a:close/>
                  <a:moveTo>
                    <a:pt x="40" y="34"/>
                  </a:moveTo>
                  <a:cubicBezTo>
                    <a:pt x="40" y="34"/>
                    <a:pt x="40" y="34"/>
                    <a:pt x="40" y="34"/>
                  </a:cubicBezTo>
                  <a:cubicBezTo>
                    <a:pt x="40" y="33"/>
                    <a:pt x="40" y="33"/>
                    <a:pt x="40" y="33"/>
                  </a:cubicBezTo>
                  <a:cubicBezTo>
                    <a:pt x="40" y="33"/>
                    <a:pt x="40" y="33"/>
                    <a:pt x="40" y="33"/>
                  </a:cubicBezTo>
                  <a:cubicBezTo>
                    <a:pt x="40" y="33"/>
                    <a:pt x="40" y="33"/>
                    <a:pt x="40" y="34"/>
                  </a:cubicBezTo>
                  <a:cubicBezTo>
                    <a:pt x="40" y="34"/>
                    <a:pt x="40" y="34"/>
                    <a:pt x="4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 name="Freeform 214"/>
            <p:cNvSpPr>
              <a:spLocks/>
            </p:cNvSpPr>
            <p:nvPr/>
          </p:nvSpPr>
          <p:spPr bwMode="auto">
            <a:xfrm>
              <a:off x="617538" y="38528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 name="Freeform 215"/>
            <p:cNvSpPr>
              <a:spLocks/>
            </p:cNvSpPr>
            <p:nvPr/>
          </p:nvSpPr>
          <p:spPr bwMode="auto">
            <a:xfrm>
              <a:off x="604838" y="38623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 name="Freeform 216"/>
            <p:cNvSpPr>
              <a:spLocks/>
            </p:cNvSpPr>
            <p:nvPr/>
          </p:nvSpPr>
          <p:spPr bwMode="auto">
            <a:xfrm>
              <a:off x="777876" y="3762375"/>
              <a:ext cx="3175" cy="3175"/>
            </a:xfrm>
            <a:custGeom>
              <a:avLst/>
              <a:gdLst>
                <a:gd name="T0" fmla="*/ 1 w 1"/>
                <a:gd name="T1" fmla="*/ 1 h 1"/>
                <a:gd name="T2" fmla="*/ 1 w 1"/>
                <a:gd name="T3" fmla="*/ 1 h 1"/>
                <a:gd name="T4" fmla="*/ 1 w 1"/>
                <a:gd name="T5" fmla="*/ 1 h 1"/>
                <a:gd name="T6" fmla="*/ 1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1" y="0"/>
                  </a:cubicBezTo>
                  <a:cubicBezTo>
                    <a:pt x="1" y="0"/>
                    <a:pt x="1" y="0"/>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 name="Freeform 217"/>
            <p:cNvSpPr>
              <a:spLocks/>
            </p:cNvSpPr>
            <p:nvPr/>
          </p:nvSpPr>
          <p:spPr bwMode="auto">
            <a:xfrm>
              <a:off x="774701" y="375920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 name="Freeform 218"/>
            <p:cNvSpPr>
              <a:spLocks/>
            </p:cNvSpPr>
            <p:nvPr/>
          </p:nvSpPr>
          <p:spPr bwMode="auto">
            <a:xfrm>
              <a:off x="758826" y="376872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 name="Freeform 219"/>
            <p:cNvSpPr>
              <a:spLocks/>
            </p:cNvSpPr>
            <p:nvPr/>
          </p:nvSpPr>
          <p:spPr bwMode="auto">
            <a:xfrm>
              <a:off x="768351" y="3771900"/>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1"/>
                  </a:cubicBezTo>
                  <a:cubicBezTo>
                    <a:pt x="0"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220"/>
            <p:cNvSpPr>
              <a:spLocks/>
            </p:cNvSpPr>
            <p:nvPr/>
          </p:nvSpPr>
          <p:spPr bwMode="auto">
            <a:xfrm>
              <a:off x="755651" y="37719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221"/>
            <p:cNvSpPr>
              <a:spLocks/>
            </p:cNvSpPr>
            <p:nvPr/>
          </p:nvSpPr>
          <p:spPr bwMode="auto">
            <a:xfrm>
              <a:off x="762001" y="3778250"/>
              <a:ext cx="3175" cy="1588"/>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 name="Freeform 222"/>
            <p:cNvSpPr>
              <a:spLocks/>
            </p:cNvSpPr>
            <p:nvPr/>
          </p:nvSpPr>
          <p:spPr bwMode="auto">
            <a:xfrm>
              <a:off x="749301" y="3778250"/>
              <a:ext cx="3175" cy="0"/>
            </a:xfrm>
            <a:custGeom>
              <a:avLst/>
              <a:gdLst>
                <a:gd name="T0" fmla="*/ 1 w 1"/>
                <a:gd name="T1" fmla="*/ 1 w 1"/>
                <a:gd name="T2" fmla="*/ 1 w 1"/>
                <a:gd name="T3" fmla="*/ 1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0" y="0"/>
                    <a:pt x="1" y="0"/>
                    <a:pt x="1" y="0"/>
                  </a:cubicBezTo>
                  <a:cubicBezTo>
                    <a:pt x="1" y="0"/>
                    <a:pt x="1" y="0"/>
                    <a:pt x="1" y="0"/>
                  </a:cubicBezTo>
                  <a:cubicBezTo>
                    <a:pt x="1" y="0"/>
                    <a:pt x="1" y="0"/>
                    <a:pt x="1" y="0"/>
                  </a:cubicBez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 name="Freeform 223"/>
            <p:cNvSpPr>
              <a:spLocks/>
            </p:cNvSpPr>
            <p:nvPr/>
          </p:nvSpPr>
          <p:spPr bwMode="auto">
            <a:xfrm>
              <a:off x="758826" y="3778250"/>
              <a:ext cx="3175" cy="1588"/>
            </a:xfrm>
            <a:custGeom>
              <a:avLst/>
              <a:gdLst>
                <a:gd name="T0" fmla="*/ 1 w 1"/>
                <a:gd name="T1" fmla="*/ 1 h 1"/>
                <a:gd name="T2" fmla="*/ 1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1" y="1"/>
                    <a:pt x="1" y="1"/>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 name="Freeform 224"/>
            <p:cNvSpPr>
              <a:spLocks/>
            </p:cNvSpPr>
            <p:nvPr/>
          </p:nvSpPr>
          <p:spPr bwMode="auto">
            <a:xfrm>
              <a:off x="746126" y="3778250"/>
              <a:ext cx="3175"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225"/>
            <p:cNvSpPr>
              <a:spLocks/>
            </p:cNvSpPr>
            <p:nvPr/>
          </p:nvSpPr>
          <p:spPr bwMode="auto">
            <a:xfrm>
              <a:off x="755651" y="3779838"/>
              <a:ext cx="3175"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0"/>
                    <a:pt x="0" y="1"/>
                    <a:pt x="0" y="0"/>
                  </a:cubicBez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226"/>
            <p:cNvSpPr>
              <a:spLocks/>
            </p:cNvSpPr>
            <p:nvPr/>
          </p:nvSpPr>
          <p:spPr bwMode="auto">
            <a:xfrm>
              <a:off x="752476" y="3783013"/>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227"/>
            <p:cNvSpPr>
              <a:spLocks/>
            </p:cNvSpPr>
            <p:nvPr/>
          </p:nvSpPr>
          <p:spPr bwMode="auto">
            <a:xfrm>
              <a:off x="752476" y="37830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228"/>
            <p:cNvSpPr>
              <a:spLocks/>
            </p:cNvSpPr>
            <p:nvPr/>
          </p:nvSpPr>
          <p:spPr bwMode="auto">
            <a:xfrm>
              <a:off x="723901" y="37925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229"/>
            <p:cNvSpPr>
              <a:spLocks/>
            </p:cNvSpPr>
            <p:nvPr/>
          </p:nvSpPr>
          <p:spPr bwMode="auto">
            <a:xfrm>
              <a:off x="733426" y="37988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230"/>
            <p:cNvSpPr>
              <a:spLocks/>
            </p:cNvSpPr>
            <p:nvPr/>
          </p:nvSpPr>
          <p:spPr bwMode="auto">
            <a:xfrm>
              <a:off x="733426" y="3798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 name="Rectangle 231"/>
            <p:cNvSpPr>
              <a:spLocks noChangeArrowheads="1"/>
            </p:cNvSpPr>
            <p:nvPr/>
          </p:nvSpPr>
          <p:spPr bwMode="auto">
            <a:xfrm>
              <a:off x="701676" y="3821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232"/>
            <p:cNvSpPr>
              <a:spLocks/>
            </p:cNvSpPr>
            <p:nvPr/>
          </p:nvSpPr>
          <p:spPr bwMode="auto">
            <a:xfrm>
              <a:off x="701676" y="382111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233"/>
            <p:cNvSpPr>
              <a:spLocks/>
            </p:cNvSpPr>
            <p:nvPr/>
          </p:nvSpPr>
          <p:spPr bwMode="auto">
            <a:xfrm>
              <a:off x="695326" y="3824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234"/>
            <p:cNvSpPr>
              <a:spLocks/>
            </p:cNvSpPr>
            <p:nvPr/>
          </p:nvSpPr>
          <p:spPr bwMode="auto">
            <a:xfrm>
              <a:off x="639763" y="3840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235"/>
            <p:cNvSpPr>
              <a:spLocks/>
            </p:cNvSpPr>
            <p:nvPr/>
          </p:nvSpPr>
          <p:spPr bwMode="auto">
            <a:xfrm>
              <a:off x="636588" y="3840163"/>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236"/>
            <p:cNvSpPr>
              <a:spLocks/>
            </p:cNvSpPr>
            <p:nvPr/>
          </p:nvSpPr>
          <p:spPr bwMode="auto">
            <a:xfrm>
              <a:off x="633413" y="3843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237"/>
            <p:cNvSpPr>
              <a:spLocks/>
            </p:cNvSpPr>
            <p:nvPr/>
          </p:nvSpPr>
          <p:spPr bwMode="auto">
            <a:xfrm>
              <a:off x="633413" y="38433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238"/>
            <p:cNvSpPr>
              <a:spLocks/>
            </p:cNvSpPr>
            <p:nvPr/>
          </p:nvSpPr>
          <p:spPr bwMode="auto">
            <a:xfrm>
              <a:off x="633413" y="38433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239"/>
            <p:cNvSpPr>
              <a:spLocks/>
            </p:cNvSpPr>
            <p:nvPr/>
          </p:nvSpPr>
          <p:spPr bwMode="auto">
            <a:xfrm>
              <a:off x="630238" y="38433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240"/>
            <p:cNvSpPr>
              <a:spLocks/>
            </p:cNvSpPr>
            <p:nvPr/>
          </p:nvSpPr>
          <p:spPr bwMode="auto">
            <a:xfrm>
              <a:off x="623888" y="3846513"/>
              <a:ext cx="3175" cy="3175"/>
            </a:xfrm>
            <a:custGeom>
              <a:avLst/>
              <a:gdLst>
                <a:gd name="T0" fmla="*/ 1 w 1"/>
                <a:gd name="T1" fmla="*/ 0 h 1"/>
                <a:gd name="T2" fmla="*/ 1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0"/>
                  </a:cubicBezTo>
                  <a:cubicBezTo>
                    <a:pt x="0" y="1"/>
                    <a:pt x="1" y="1"/>
                    <a:pt x="0" y="1"/>
                  </a:cubicBezTo>
                  <a:cubicBezTo>
                    <a:pt x="1" y="1"/>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241"/>
            <p:cNvSpPr>
              <a:spLocks/>
            </p:cNvSpPr>
            <p:nvPr/>
          </p:nvSpPr>
          <p:spPr bwMode="auto">
            <a:xfrm>
              <a:off x="627063" y="38465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 name="Rectangle 242"/>
            <p:cNvSpPr>
              <a:spLocks noChangeArrowheads="1"/>
            </p:cNvSpPr>
            <p:nvPr/>
          </p:nvSpPr>
          <p:spPr bwMode="auto">
            <a:xfrm>
              <a:off x="623888" y="3849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243"/>
            <p:cNvSpPr>
              <a:spLocks/>
            </p:cNvSpPr>
            <p:nvPr/>
          </p:nvSpPr>
          <p:spPr bwMode="auto">
            <a:xfrm>
              <a:off x="620713" y="384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244"/>
            <p:cNvSpPr>
              <a:spLocks/>
            </p:cNvSpPr>
            <p:nvPr/>
          </p:nvSpPr>
          <p:spPr bwMode="auto">
            <a:xfrm>
              <a:off x="614363" y="385286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245"/>
            <p:cNvSpPr>
              <a:spLocks/>
            </p:cNvSpPr>
            <p:nvPr/>
          </p:nvSpPr>
          <p:spPr bwMode="auto">
            <a:xfrm>
              <a:off x="604838" y="3856038"/>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1"/>
                    <a:pt x="0"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246"/>
            <p:cNvSpPr>
              <a:spLocks/>
            </p:cNvSpPr>
            <p:nvPr/>
          </p:nvSpPr>
          <p:spPr bwMode="auto">
            <a:xfrm>
              <a:off x="608013" y="38623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247"/>
            <p:cNvSpPr>
              <a:spLocks/>
            </p:cNvSpPr>
            <p:nvPr/>
          </p:nvSpPr>
          <p:spPr bwMode="auto">
            <a:xfrm>
              <a:off x="604838" y="38560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248"/>
            <p:cNvSpPr>
              <a:spLocks/>
            </p:cNvSpPr>
            <p:nvPr/>
          </p:nvSpPr>
          <p:spPr bwMode="auto">
            <a:xfrm>
              <a:off x="598488" y="3856038"/>
              <a:ext cx="6350" cy="6350"/>
            </a:xfrm>
            <a:custGeom>
              <a:avLst/>
              <a:gdLst>
                <a:gd name="T0" fmla="*/ 1 w 2"/>
                <a:gd name="T1" fmla="*/ 1 h 2"/>
                <a:gd name="T2" fmla="*/ 1 w 2"/>
                <a:gd name="T3" fmla="*/ 1 h 2"/>
                <a:gd name="T4" fmla="*/ 0 w 2"/>
                <a:gd name="T5" fmla="*/ 1 h 2"/>
                <a:gd name="T6" fmla="*/ 1 w 2"/>
                <a:gd name="T7" fmla="*/ 2 h 2"/>
                <a:gd name="T8" fmla="*/ 2 w 2"/>
                <a:gd name="T9" fmla="*/ 1 h 2"/>
                <a:gd name="T10" fmla="*/ 2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1" y="1"/>
                  </a:cubicBezTo>
                  <a:cubicBezTo>
                    <a:pt x="1" y="1"/>
                    <a:pt x="0" y="1"/>
                    <a:pt x="0" y="1"/>
                  </a:cubicBezTo>
                  <a:cubicBezTo>
                    <a:pt x="0" y="1"/>
                    <a:pt x="1" y="2"/>
                    <a:pt x="1" y="2"/>
                  </a:cubicBezTo>
                  <a:cubicBezTo>
                    <a:pt x="1" y="1"/>
                    <a:pt x="1" y="1"/>
                    <a:pt x="2" y="1"/>
                  </a:cubicBezTo>
                  <a:cubicBezTo>
                    <a:pt x="2" y="0"/>
                    <a:pt x="2" y="0"/>
                    <a:pt x="2" y="0"/>
                  </a:cubicBezTo>
                  <a:cubicBezTo>
                    <a:pt x="1" y="0"/>
                    <a:pt x="2"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249"/>
            <p:cNvSpPr>
              <a:spLocks/>
            </p:cNvSpPr>
            <p:nvPr/>
          </p:nvSpPr>
          <p:spPr bwMode="auto">
            <a:xfrm>
              <a:off x="604838" y="385921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250"/>
            <p:cNvSpPr>
              <a:spLocks/>
            </p:cNvSpPr>
            <p:nvPr/>
          </p:nvSpPr>
          <p:spPr bwMode="auto">
            <a:xfrm>
              <a:off x="592138" y="38623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251"/>
            <p:cNvSpPr>
              <a:spLocks/>
            </p:cNvSpPr>
            <p:nvPr/>
          </p:nvSpPr>
          <p:spPr bwMode="auto">
            <a:xfrm>
              <a:off x="592138" y="38623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252"/>
            <p:cNvSpPr>
              <a:spLocks/>
            </p:cNvSpPr>
            <p:nvPr/>
          </p:nvSpPr>
          <p:spPr bwMode="auto">
            <a:xfrm>
              <a:off x="592138" y="386238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253"/>
            <p:cNvSpPr>
              <a:spLocks/>
            </p:cNvSpPr>
            <p:nvPr/>
          </p:nvSpPr>
          <p:spPr bwMode="auto">
            <a:xfrm>
              <a:off x="585788" y="38655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254"/>
            <p:cNvSpPr>
              <a:spLocks/>
            </p:cNvSpPr>
            <p:nvPr/>
          </p:nvSpPr>
          <p:spPr bwMode="auto">
            <a:xfrm>
              <a:off x="579438" y="3884613"/>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255"/>
            <p:cNvSpPr>
              <a:spLocks/>
            </p:cNvSpPr>
            <p:nvPr/>
          </p:nvSpPr>
          <p:spPr bwMode="auto">
            <a:xfrm>
              <a:off x="576263" y="3884613"/>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256"/>
            <p:cNvSpPr>
              <a:spLocks/>
            </p:cNvSpPr>
            <p:nvPr/>
          </p:nvSpPr>
          <p:spPr bwMode="auto">
            <a:xfrm>
              <a:off x="547688" y="3894138"/>
              <a:ext cx="3175" cy="6350"/>
            </a:xfrm>
            <a:custGeom>
              <a:avLst/>
              <a:gdLst>
                <a:gd name="T0" fmla="*/ 1 w 1"/>
                <a:gd name="T1" fmla="*/ 1 h 2"/>
                <a:gd name="T2" fmla="*/ 1 w 1"/>
                <a:gd name="T3" fmla="*/ 0 h 2"/>
                <a:gd name="T4" fmla="*/ 0 w 1"/>
                <a:gd name="T5" fmla="*/ 1 h 2"/>
                <a:gd name="T6" fmla="*/ 0 w 1"/>
                <a:gd name="T7" fmla="*/ 1 h 2"/>
                <a:gd name="T8" fmla="*/ 1 w 1"/>
                <a:gd name="T9" fmla="*/ 1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1"/>
                    <a:pt x="1" y="0"/>
                  </a:cubicBezTo>
                  <a:cubicBezTo>
                    <a:pt x="1" y="1"/>
                    <a:pt x="1" y="1"/>
                    <a:pt x="0" y="1"/>
                  </a:cubicBezTo>
                  <a:cubicBezTo>
                    <a:pt x="0" y="1"/>
                    <a:pt x="0" y="2"/>
                    <a:pt x="0" y="1"/>
                  </a:cubicBezTo>
                  <a:cubicBezTo>
                    <a:pt x="1" y="1"/>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 name="Freeform 257"/>
            <p:cNvSpPr>
              <a:spLocks/>
            </p:cNvSpPr>
            <p:nvPr/>
          </p:nvSpPr>
          <p:spPr bwMode="auto">
            <a:xfrm>
              <a:off x="485776" y="3930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 name="Freeform 258"/>
            <p:cNvSpPr>
              <a:spLocks/>
            </p:cNvSpPr>
            <p:nvPr/>
          </p:nvSpPr>
          <p:spPr bwMode="auto">
            <a:xfrm>
              <a:off x="1225551" y="381476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 name="Freeform 259"/>
            <p:cNvSpPr>
              <a:spLocks/>
            </p:cNvSpPr>
            <p:nvPr/>
          </p:nvSpPr>
          <p:spPr bwMode="auto">
            <a:xfrm>
              <a:off x="1225551" y="3817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 name="Freeform 260"/>
            <p:cNvSpPr>
              <a:spLocks/>
            </p:cNvSpPr>
            <p:nvPr/>
          </p:nvSpPr>
          <p:spPr bwMode="auto">
            <a:xfrm>
              <a:off x="1216026" y="3821113"/>
              <a:ext cx="6350" cy="9525"/>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0" y="2"/>
                    <a:pt x="2" y="1"/>
                    <a:pt x="2" y="0"/>
                  </a:cubicBezTo>
                  <a:cubicBezTo>
                    <a:pt x="1" y="1"/>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 name="Freeform 261"/>
            <p:cNvSpPr>
              <a:spLocks/>
            </p:cNvSpPr>
            <p:nvPr/>
          </p:nvSpPr>
          <p:spPr bwMode="auto">
            <a:xfrm>
              <a:off x="1219201" y="38274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 name="Freeform 262"/>
            <p:cNvSpPr>
              <a:spLocks/>
            </p:cNvSpPr>
            <p:nvPr/>
          </p:nvSpPr>
          <p:spPr bwMode="auto">
            <a:xfrm>
              <a:off x="1219201" y="382746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 name="Freeform 263"/>
            <p:cNvSpPr>
              <a:spLocks/>
            </p:cNvSpPr>
            <p:nvPr/>
          </p:nvSpPr>
          <p:spPr bwMode="auto">
            <a:xfrm>
              <a:off x="1203326" y="3830638"/>
              <a:ext cx="9525" cy="9525"/>
            </a:xfrm>
            <a:custGeom>
              <a:avLst/>
              <a:gdLst>
                <a:gd name="T0" fmla="*/ 1 w 3"/>
                <a:gd name="T1" fmla="*/ 3 h 3"/>
                <a:gd name="T2" fmla="*/ 2 w 3"/>
                <a:gd name="T3" fmla="*/ 2 h 3"/>
                <a:gd name="T4" fmla="*/ 2 w 3"/>
                <a:gd name="T5" fmla="*/ 2 h 3"/>
                <a:gd name="T6" fmla="*/ 3 w 3"/>
                <a:gd name="T7" fmla="*/ 0 h 3"/>
                <a:gd name="T8" fmla="*/ 1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2"/>
                    <a:pt x="2" y="2"/>
                    <a:pt x="2" y="2"/>
                  </a:cubicBezTo>
                  <a:cubicBezTo>
                    <a:pt x="3" y="1"/>
                    <a:pt x="1" y="3"/>
                    <a:pt x="2" y="2"/>
                  </a:cubicBezTo>
                  <a:cubicBezTo>
                    <a:pt x="3" y="1"/>
                    <a:pt x="2" y="2"/>
                    <a:pt x="3" y="0"/>
                  </a:cubicBezTo>
                  <a:cubicBezTo>
                    <a:pt x="3" y="0"/>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 name="Freeform 264"/>
            <p:cNvSpPr>
              <a:spLocks/>
            </p:cNvSpPr>
            <p:nvPr/>
          </p:nvSpPr>
          <p:spPr bwMode="auto">
            <a:xfrm>
              <a:off x="1031876" y="3984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 name="Freeform 265"/>
            <p:cNvSpPr>
              <a:spLocks/>
            </p:cNvSpPr>
            <p:nvPr/>
          </p:nvSpPr>
          <p:spPr bwMode="auto">
            <a:xfrm>
              <a:off x="977901" y="40195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 name="Freeform 266"/>
            <p:cNvSpPr>
              <a:spLocks/>
            </p:cNvSpPr>
            <p:nvPr/>
          </p:nvSpPr>
          <p:spPr bwMode="auto">
            <a:xfrm>
              <a:off x="1063626" y="3959225"/>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 name="Freeform 267"/>
            <p:cNvSpPr>
              <a:spLocks/>
            </p:cNvSpPr>
            <p:nvPr/>
          </p:nvSpPr>
          <p:spPr bwMode="auto">
            <a:xfrm>
              <a:off x="708026" y="41195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 name="Freeform 268"/>
            <p:cNvSpPr>
              <a:spLocks/>
            </p:cNvSpPr>
            <p:nvPr/>
          </p:nvSpPr>
          <p:spPr bwMode="auto">
            <a:xfrm>
              <a:off x="922338" y="4057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 name="Rectangle 269"/>
            <p:cNvSpPr>
              <a:spLocks noChangeArrowheads="1"/>
            </p:cNvSpPr>
            <p:nvPr/>
          </p:nvSpPr>
          <p:spPr bwMode="auto">
            <a:xfrm>
              <a:off x="1081088" y="39465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 name="Freeform 270"/>
            <p:cNvSpPr>
              <a:spLocks/>
            </p:cNvSpPr>
            <p:nvPr/>
          </p:nvSpPr>
          <p:spPr bwMode="auto">
            <a:xfrm>
              <a:off x="996951" y="40100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 name="Freeform 271"/>
            <p:cNvSpPr>
              <a:spLocks/>
            </p:cNvSpPr>
            <p:nvPr/>
          </p:nvSpPr>
          <p:spPr bwMode="auto">
            <a:xfrm>
              <a:off x="1160463" y="38782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 name="Freeform 272"/>
            <p:cNvSpPr>
              <a:spLocks/>
            </p:cNvSpPr>
            <p:nvPr/>
          </p:nvSpPr>
          <p:spPr bwMode="auto">
            <a:xfrm>
              <a:off x="1147763" y="3890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 name="Freeform 273"/>
            <p:cNvSpPr>
              <a:spLocks/>
            </p:cNvSpPr>
            <p:nvPr/>
          </p:nvSpPr>
          <p:spPr bwMode="auto">
            <a:xfrm>
              <a:off x="1135063" y="3900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 name="Freeform 274"/>
            <p:cNvSpPr>
              <a:spLocks/>
            </p:cNvSpPr>
            <p:nvPr/>
          </p:nvSpPr>
          <p:spPr bwMode="auto">
            <a:xfrm>
              <a:off x="1154113" y="3878263"/>
              <a:ext cx="6350" cy="6350"/>
            </a:xfrm>
            <a:custGeom>
              <a:avLst/>
              <a:gdLst>
                <a:gd name="T0" fmla="*/ 2 w 2"/>
                <a:gd name="T1" fmla="*/ 0 h 2"/>
                <a:gd name="T2" fmla="*/ 1 w 2"/>
                <a:gd name="T3" fmla="*/ 1 h 2"/>
                <a:gd name="T4" fmla="*/ 1 w 2"/>
                <a:gd name="T5" fmla="*/ 1 h 2"/>
                <a:gd name="T6" fmla="*/ 0 w 2"/>
                <a:gd name="T7" fmla="*/ 2 h 2"/>
                <a:gd name="T8" fmla="*/ 0 w 2"/>
                <a:gd name="T9" fmla="*/ 2 h 2"/>
                <a:gd name="T10" fmla="*/ 1 w 2"/>
                <a:gd name="T11" fmla="*/ 2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1"/>
                    <a:pt x="1" y="0"/>
                    <a:pt x="1" y="1"/>
                  </a:cubicBezTo>
                  <a:cubicBezTo>
                    <a:pt x="1" y="1"/>
                    <a:pt x="1" y="1"/>
                    <a:pt x="1" y="1"/>
                  </a:cubicBezTo>
                  <a:cubicBezTo>
                    <a:pt x="1" y="1"/>
                    <a:pt x="1" y="2"/>
                    <a:pt x="0" y="2"/>
                  </a:cubicBezTo>
                  <a:cubicBezTo>
                    <a:pt x="0" y="2"/>
                    <a:pt x="0" y="2"/>
                    <a:pt x="0" y="2"/>
                  </a:cubicBezTo>
                  <a:cubicBezTo>
                    <a:pt x="1" y="2"/>
                    <a:pt x="1" y="2"/>
                    <a:pt x="1" y="2"/>
                  </a:cubicBezTo>
                  <a:cubicBezTo>
                    <a:pt x="2"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 name="Rectangle 275"/>
            <p:cNvSpPr>
              <a:spLocks noChangeArrowheads="1"/>
            </p:cNvSpPr>
            <p:nvPr/>
          </p:nvSpPr>
          <p:spPr bwMode="auto">
            <a:xfrm>
              <a:off x="1031876" y="3981450"/>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 name="Freeform 276"/>
            <p:cNvSpPr>
              <a:spLocks/>
            </p:cNvSpPr>
            <p:nvPr/>
          </p:nvSpPr>
          <p:spPr bwMode="auto">
            <a:xfrm>
              <a:off x="1047751" y="3971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 name="Freeform 277"/>
            <p:cNvSpPr>
              <a:spLocks/>
            </p:cNvSpPr>
            <p:nvPr/>
          </p:nvSpPr>
          <p:spPr bwMode="auto">
            <a:xfrm>
              <a:off x="1106488" y="3930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 name="Freeform 278"/>
            <p:cNvSpPr>
              <a:spLocks/>
            </p:cNvSpPr>
            <p:nvPr/>
          </p:nvSpPr>
          <p:spPr bwMode="auto">
            <a:xfrm>
              <a:off x="1044576" y="39719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 name="Freeform 279"/>
            <p:cNvSpPr>
              <a:spLocks/>
            </p:cNvSpPr>
            <p:nvPr/>
          </p:nvSpPr>
          <p:spPr bwMode="auto">
            <a:xfrm>
              <a:off x="1087438" y="3940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 name="Freeform 280"/>
            <p:cNvSpPr>
              <a:spLocks/>
            </p:cNvSpPr>
            <p:nvPr/>
          </p:nvSpPr>
          <p:spPr bwMode="auto">
            <a:xfrm>
              <a:off x="434976" y="4232275"/>
              <a:ext cx="6350" cy="6350"/>
            </a:xfrm>
            <a:custGeom>
              <a:avLst/>
              <a:gdLst>
                <a:gd name="T0" fmla="*/ 0 w 2"/>
                <a:gd name="T1" fmla="*/ 1 h 2"/>
                <a:gd name="T2" fmla="*/ 1 w 2"/>
                <a:gd name="T3" fmla="*/ 0 h 2"/>
                <a:gd name="T4" fmla="*/ 1 w 2"/>
                <a:gd name="T5" fmla="*/ 1 h 2"/>
                <a:gd name="T6" fmla="*/ 0 w 2"/>
                <a:gd name="T7" fmla="*/ 1 h 2"/>
                <a:gd name="T8" fmla="*/ 1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1" y="1"/>
                    <a:pt x="1" y="1"/>
                    <a:pt x="1" y="0"/>
                  </a:cubicBezTo>
                  <a:cubicBezTo>
                    <a:pt x="2" y="0"/>
                    <a:pt x="0" y="2"/>
                    <a:pt x="1" y="1"/>
                  </a:cubicBezTo>
                  <a:cubicBezTo>
                    <a:pt x="0" y="1"/>
                    <a:pt x="0" y="1"/>
                    <a:pt x="0" y="1"/>
                  </a:cubicBezTo>
                  <a:cubicBezTo>
                    <a:pt x="1" y="1"/>
                    <a:pt x="1" y="1"/>
                    <a:pt x="1"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 name="Freeform 281"/>
            <p:cNvSpPr>
              <a:spLocks/>
            </p:cNvSpPr>
            <p:nvPr/>
          </p:nvSpPr>
          <p:spPr bwMode="auto">
            <a:xfrm>
              <a:off x="685801" y="4122738"/>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1" y="0"/>
                    <a:pt x="0" y="1"/>
                  </a:cubicBezTo>
                  <a:cubicBezTo>
                    <a:pt x="0" y="1"/>
                    <a:pt x="1" y="1"/>
                    <a:pt x="1"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 name="Freeform 282"/>
            <p:cNvSpPr>
              <a:spLocks/>
            </p:cNvSpPr>
            <p:nvPr/>
          </p:nvSpPr>
          <p:spPr bwMode="auto">
            <a:xfrm>
              <a:off x="688976" y="4125913"/>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 name="Freeform 283"/>
            <p:cNvSpPr>
              <a:spLocks/>
            </p:cNvSpPr>
            <p:nvPr/>
          </p:nvSpPr>
          <p:spPr bwMode="auto">
            <a:xfrm>
              <a:off x="479426" y="4210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 name="Freeform 284"/>
            <p:cNvSpPr>
              <a:spLocks/>
            </p:cNvSpPr>
            <p:nvPr/>
          </p:nvSpPr>
          <p:spPr bwMode="auto">
            <a:xfrm>
              <a:off x="922338" y="4041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 name="Freeform 285"/>
            <p:cNvSpPr>
              <a:spLocks/>
            </p:cNvSpPr>
            <p:nvPr/>
          </p:nvSpPr>
          <p:spPr bwMode="auto">
            <a:xfrm>
              <a:off x="723901" y="4113213"/>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 name="Freeform 286"/>
            <p:cNvSpPr>
              <a:spLocks/>
            </p:cNvSpPr>
            <p:nvPr/>
          </p:nvSpPr>
          <p:spPr bwMode="auto">
            <a:xfrm>
              <a:off x="614363" y="4160838"/>
              <a:ext cx="6350" cy="3175"/>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1" y="0"/>
                  </a:cubicBezTo>
                  <a:cubicBezTo>
                    <a:pt x="0" y="1"/>
                    <a:pt x="0" y="1"/>
                    <a:pt x="0" y="1"/>
                  </a:cubicBezTo>
                  <a:cubicBezTo>
                    <a:pt x="1"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 name="Rectangle 287"/>
            <p:cNvSpPr>
              <a:spLocks noChangeArrowheads="1"/>
            </p:cNvSpPr>
            <p:nvPr/>
          </p:nvSpPr>
          <p:spPr bwMode="auto">
            <a:xfrm>
              <a:off x="434976" y="42354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 name="Freeform 288"/>
            <p:cNvSpPr>
              <a:spLocks/>
            </p:cNvSpPr>
            <p:nvPr/>
          </p:nvSpPr>
          <p:spPr bwMode="auto">
            <a:xfrm>
              <a:off x="557213" y="41862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 name="Freeform 289"/>
            <p:cNvSpPr>
              <a:spLocks/>
            </p:cNvSpPr>
            <p:nvPr/>
          </p:nvSpPr>
          <p:spPr bwMode="auto">
            <a:xfrm>
              <a:off x="701676" y="4119563"/>
              <a:ext cx="9525" cy="3175"/>
            </a:xfrm>
            <a:custGeom>
              <a:avLst/>
              <a:gdLst>
                <a:gd name="T0" fmla="*/ 0 w 3"/>
                <a:gd name="T1" fmla="*/ 1 h 1"/>
                <a:gd name="T2" fmla="*/ 3 w 3"/>
                <a:gd name="T3" fmla="*/ 0 h 1"/>
                <a:gd name="T4" fmla="*/ 2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3" y="0"/>
                    <a:pt x="3" y="0"/>
                    <a:pt x="3" y="0"/>
                  </a:cubicBezTo>
                  <a:cubicBezTo>
                    <a:pt x="2" y="0"/>
                    <a:pt x="2" y="0"/>
                    <a:pt x="2" y="0"/>
                  </a:cubicBezTo>
                  <a:cubicBezTo>
                    <a:pt x="2"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 name="Freeform 290"/>
            <p:cNvSpPr>
              <a:spLocks noEditPoints="1"/>
            </p:cNvSpPr>
            <p:nvPr/>
          </p:nvSpPr>
          <p:spPr bwMode="auto">
            <a:xfrm>
              <a:off x="312738" y="3840163"/>
              <a:ext cx="893763" cy="484188"/>
            </a:xfrm>
            <a:custGeom>
              <a:avLst/>
              <a:gdLst>
                <a:gd name="T0" fmla="*/ 192 w 285"/>
                <a:gd name="T1" fmla="*/ 70 h 154"/>
                <a:gd name="T2" fmla="*/ 204 w 285"/>
                <a:gd name="T3" fmla="*/ 63 h 154"/>
                <a:gd name="T4" fmla="*/ 215 w 285"/>
                <a:gd name="T5" fmla="*/ 55 h 154"/>
                <a:gd name="T6" fmla="*/ 221 w 285"/>
                <a:gd name="T7" fmla="*/ 50 h 154"/>
                <a:gd name="T8" fmla="*/ 223 w 285"/>
                <a:gd name="T9" fmla="*/ 50 h 154"/>
                <a:gd name="T10" fmla="*/ 227 w 285"/>
                <a:gd name="T11" fmla="*/ 47 h 154"/>
                <a:gd name="T12" fmla="*/ 234 w 285"/>
                <a:gd name="T13" fmla="*/ 42 h 154"/>
                <a:gd name="T14" fmla="*/ 245 w 285"/>
                <a:gd name="T15" fmla="*/ 34 h 154"/>
                <a:gd name="T16" fmla="*/ 249 w 285"/>
                <a:gd name="T17" fmla="*/ 31 h 154"/>
                <a:gd name="T18" fmla="*/ 258 w 285"/>
                <a:gd name="T19" fmla="*/ 25 h 154"/>
                <a:gd name="T20" fmla="*/ 262 w 285"/>
                <a:gd name="T21" fmla="*/ 21 h 154"/>
                <a:gd name="T22" fmla="*/ 269 w 285"/>
                <a:gd name="T23" fmla="*/ 16 h 154"/>
                <a:gd name="T24" fmla="*/ 276 w 285"/>
                <a:gd name="T25" fmla="*/ 9 h 154"/>
                <a:gd name="T26" fmla="*/ 282 w 285"/>
                <a:gd name="T27" fmla="*/ 5 h 154"/>
                <a:gd name="T28" fmla="*/ 283 w 285"/>
                <a:gd name="T29" fmla="*/ 2 h 154"/>
                <a:gd name="T30" fmla="*/ 280 w 285"/>
                <a:gd name="T31" fmla="*/ 5 h 154"/>
                <a:gd name="T32" fmla="*/ 275 w 285"/>
                <a:gd name="T33" fmla="*/ 9 h 154"/>
                <a:gd name="T34" fmla="*/ 267 w 285"/>
                <a:gd name="T35" fmla="*/ 16 h 154"/>
                <a:gd name="T36" fmla="*/ 262 w 285"/>
                <a:gd name="T37" fmla="*/ 19 h 154"/>
                <a:gd name="T38" fmla="*/ 255 w 285"/>
                <a:gd name="T39" fmla="*/ 25 h 154"/>
                <a:gd name="T40" fmla="*/ 256 w 285"/>
                <a:gd name="T41" fmla="*/ 23 h 154"/>
                <a:gd name="T42" fmla="*/ 241 w 285"/>
                <a:gd name="T43" fmla="*/ 34 h 154"/>
                <a:gd name="T44" fmla="*/ 237 w 285"/>
                <a:gd name="T45" fmla="*/ 36 h 154"/>
                <a:gd name="T46" fmla="*/ 209 w 285"/>
                <a:gd name="T47" fmla="*/ 56 h 154"/>
                <a:gd name="T48" fmla="*/ 193 w 285"/>
                <a:gd name="T49" fmla="*/ 65 h 154"/>
                <a:gd name="T50" fmla="*/ 169 w 285"/>
                <a:gd name="T51" fmla="*/ 75 h 154"/>
                <a:gd name="T52" fmla="*/ 161 w 285"/>
                <a:gd name="T53" fmla="*/ 77 h 154"/>
                <a:gd name="T54" fmla="*/ 154 w 285"/>
                <a:gd name="T55" fmla="*/ 79 h 154"/>
                <a:gd name="T56" fmla="*/ 140 w 285"/>
                <a:gd name="T57" fmla="*/ 84 h 154"/>
                <a:gd name="T58" fmla="*/ 128 w 285"/>
                <a:gd name="T59" fmla="*/ 88 h 154"/>
                <a:gd name="T60" fmla="*/ 130 w 285"/>
                <a:gd name="T61" fmla="*/ 86 h 154"/>
                <a:gd name="T62" fmla="*/ 127 w 285"/>
                <a:gd name="T63" fmla="*/ 88 h 154"/>
                <a:gd name="T64" fmla="*/ 121 w 285"/>
                <a:gd name="T65" fmla="*/ 91 h 154"/>
                <a:gd name="T66" fmla="*/ 117 w 285"/>
                <a:gd name="T67" fmla="*/ 92 h 154"/>
                <a:gd name="T68" fmla="*/ 114 w 285"/>
                <a:gd name="T69" fmla="*/ 91 h 154"/>
                <a:gd name="T70" fmla="*/ 104 w 285"/>
                <a:gd name="T71" fmla="*/ 97 h 154"/>
                <a:gd name="T72" fmla="*/ 97 w 285"/>
                <a:gd name="T73" fmla="*/ 98 h 154"/>
                <a:gd name="T74" fmla="*/ 89 w 285"/>
                <a:gd name="T75" fmla="*/ 101 h 154"/>
                <a:gd name="T76" fmla="*/ 65 w 285"/>
                <a:gd name="T77" fmla="*/ 113 h 154"/>
                <a:gd name="T78" fmla="*/ 45 w 285"/>
                <a:gd name="T79" fmla="*/ 122 h 154"/>
                <a:gd name="T80" fmla="*/ 33 w 285"/>
                <a:gd name="T81" fmla="*/ 131 h 154"/>
                <a:gd name="T82" fmla="*/ 24 w 285"/>
                <a:gd name="T83" fmla="*/ 138 h 154"/>
                <a:gd name="T84" fmla="*/ 13 w 285"/>
                <a:gd name="T85" fmla="*/ 145 h 154"/>
                <a:gd name="T86" fmla="*/ 2 w 285"/>
                <a:gd name="T87" fmla="*/ 153 h 154"/>
                <a:gd name="T88" fmla="*/ 18 w 285"/>
                <a:gd name="T89" fmla="*/ 145 h 154"/>
                <a:gd name="T90" fmla="*/ 30 w 285"/>
                <a:gd name="T91" fmla="*/ 137 h 154"/>
                <a:gd name="T92" fmla="*/ 61 w 285"/>
                <a:gd name="T93" fmla="*/ 118 h 154"/>
                <a:gd name="T94" fmla="*/ 63 w 285"/>
                <a:gd name="T95" fmla="*/ 117 h 154"/>
                <a:gd name="T96" fmla="*/ 69 w 285"/>
                <a:gd name="T97" fmla="*/ 114 h 154"/>
                <a:gd name="T98" fmla="*/ 81 w 285"/>
                <a:gd name="T99" fmla="*/ 109 h 154"/>
                <a:gd name="T100" fmla="*/ 92 w 285"/>
                <a:gd name="T101" fmla="*/ 104 h 154"/>
                <a:gd name="T102" fmla="*/ 100 w 285"/>
                <a:gd name="T103" fmla="*/ 101 h 154"/>
                <a:gd name="T104" fmla="*/ 240 w 285"/>
                <a:gd name="T105" fmla="*/ 38 h 154"/>
                <a:gd name="T106" fmla="*/ 258 w 285"/>
                <a:gd name="T107" fmla="*/ 22 h 154"/>
                <a:gd name="T108" fmla="*/ 162 w 285"/>
                <a:gd name="T109" fmla="*/ 78 h 154"/>
                <a:gd name="T110" fmla="*/ 120 w 285"/>
                <a:gd name="T111" fmla="*/ 9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 h="154">
                  <a:moveTo>
                    <a:pt x="109" y="98"/>
                  </a:moveTo>
                  <a:cubicBezTo>
                    <a:pt x="109" y="98"/>
                    <a:pt x="109" y="98"/>
                    <a:pt x="109" y="98"/>
                  </a:cubicBezTo>
                  <a:cubicBezTo>
                    <a:pt x="111" y="97"/>
                    <a:pt x="114" y="96"/>
                    <a:pt x="116" y="95"/>
                  </a:cubicBezTo>
                  <a:cubicBezTo>
                    <a:pt x="120" y="95"/>
                    <a:pt x="118" y="94"/>
                    <a:pt x="121" y="93"/>
                  </a:cubicBezTo>
                  <a:cubicBezTo>
                    <a:pt x="121" y="93"/>
                    <a:pt x="121" y="93"/>
                    <a:pt x="121" y="93"/>
                  </a:cubicBezTo>
                  <a:cubicBezTo>
                    <a:pt x="131" y="90"/>
                    <a:pt x="141" y="88"/>
                    <a:pt x="150" y="85"/>
                  </a:cubicBezTo>
                  <a:cubicBezTo>
                    <a:pt x="150" y="85"/>
                    <a:pt x="150" y="85"/>
                    <a:pt x="150" y="85"/>
                  </a:cubicBezTo>
                  <a:cubicBezTo>
                    <a:pt x="164" y="81"/>
                    <a:pt x="179" y="77"/>
                    <a:pt x="192" y="70"/>
                  </a:cubicBezTo>
                  <a:cubicBezTo>
                    <a:pt x="193" y="69"/>
                    <a:pt x="192" y="69"/>
                    <a:pt x="193" y="69"/>
                  </a:cubicBezTo>
                  <a:cubicBezTo>
                    <a:pt x="194" y="68"/>
                    <a:pt x="195" y="68"/>
                    <a:pt x="195" y="68"/>
                  </a:cubicBezTo>
                  <a:cubicBezTo>
                    <a:pt x="194" y="68"/>
                    <a:pt x="195" y="68"/>
                    <a:pt x="194" y="69"/>
                  </a:cubicBezTo>
                  <a:cubicBezTo>
                    <a:pt x="196" y="68"/>
                    <a:pt x="198" y="67"/>
                    <a:pt x="199" y="66"/>
                  </a:cubicBezTo>
                  <a:cubicBezTo>
                    <a:pt x="198" y="66"/>
                    <a:pt x="198" y="66"/>
                    <a:pt x="198" y="66"/>
                  </a:cubicBezTo>
                  <a:cubicBezTo>
                    <a:pt x="198" y="66"/>
                    <a:pt x="199" y="66"/>
                    <a:pt x="200" y="65"/>
                  </a:cubicBezTo>
                  <a:cubicBezTo>
                    <a:pt x="200" y="66"/>
                    <a:pt x="200" y="65"/>
                    <a:pt x="200" y="66"/>
                  </a:cubicBezTo>
                  <a:cubicBezTo>
                    <a:pt x="202" y="63"/>
                    <a:pt x="202" y="65"/>
                    <a:pt x="204" y="63"/>
                  </a:cubicBezTo>
                  <a:cubicBezTo>
                    <a:pt x="205" y="62"/>
                    <a:pt x="207" y="60"/>
                    <a:pt x="209" y="59"/>
                  </a:cubicBezTo>
                  <a:cubicBezTo>
                    <a:pt x="210" y="58"/>
                    <a:pt x="210" y="58"/>
                    <a:pt x="210" y="58"/>
                  </a:cubicBezTo>
                  <a:cubicBezTo>
                    <a:pt x="209" y="59"/>
                    <a:pt x="210" y="58"/>
                    <a:pt x="209" y="59"/>
                  </a:cubicBezTo>
                  <a:cubicBezTo>
                    <a:pt x="210" y="59"/>
                    <a:pt x="211" y="58"/>
                    <a:pt x="212" y="57"/>
                  </a:cubicBezTo>
                  <a:cubicBezTo>
                    <a:pt x="212" y="57"/>
                    <a:pt x="212" y="57"/>
                    <a:pt x="213" y="56"/>
                  </a:cubicBezTo>
                  <a:cubicBezTo>
                    <a:pt x="213" y="56"/>
                    <a:pt x="214" y="56"/>
                    <a:pt x="214" y="56"/>
                  </a:cubicBezTo>
                  <a:cubicBezTo>
                    <a:pt x="214" y="56"/>
                    <a:pt x="214" y="56"/>
                    <a:pt x="214" y="56"/>
                  </a:cubicBezTo>
                  <a:cubicBezTo>
                    <a:pt x="214" y="56"/>
                    <a:pt x="215" y="56"/>
                    <a:pt x="215" y="55"/>
                  </a:cubicBezTo>
                  <a:cubicBezTo>
                    <a:pt x="216" y="55"/>
                    <a:pt x="217" y="54"/>
                    <a:pt x="217" y="55"/>
                  </a:cubicBezTo>
                  <a:cubicBezTo>
                    <a:pt x="218" y="54"/>
                    <a:pt x="218" y="54"/>
                    <a:pt x="220" y="53"/>
                  </a:cubicBezTo>
                  <a:cubicBezTo>
                    <a:pt x="218" y="53"/>
                    <a:pt x="220" y="52"/>
                    <a:pt x="219" y="52"/>
                  </a:cubicBezTo>
                  <a:cubicBezTo>
                    <a:pt x="218" y="53"/>
                    <a:pt x="218" y="53"/>
                    <a:pt x="218" y="53"/>
                  </a:cubicBezTo>
                  <a:cubicBezTo>
                    <a:pt x="220" y="52"/>
                    <a:pt x="217" y="54"/>
                    <a:pt x="218" y="54"/>
                  </a:cubicBezTo>
                  <a:cubicBezTo>
                    <a:pt x="217" y="54"/>
                    <a:pt x="219" y="52"/>
                    <a:pt x="217" y="54"/>
                  </a:cubicBezTo>
                  <a:cubicBezTo>
                    <a:pt x="219" y="52"/>
                    <a:pt x="219" y="52"/>
                    <a:pt x="221" y="50"/>
                  </a:cubicBezTo>
                  <a:cubicBezTo>
                    <a:pt x="220" y="51"/>
                    <a:pt x="221" y="50"/>
                    <a:pt x="221" y="50"/>
                  </a:cubicBezTo>
                  <a:cubicBezTo>
                    <a:pt x="222" y="49"/>
                    <a:pt x="221" y="50"/>
                    <a:pt x="222" y="50"/>
                  </a:cubicBezTo>
                  <a:cubicBezTo>
                    <a:pt x="223" y="50"/>
                    <a:pt x="223" y="50"/>
                    <a:pt x="224" y="49"/>
                  </a:cubicBezTo>
                  <a:cubicBezTo>
                    <a:pt x="225" y="48"/>
                    <a:pt x="224" y="49"/>
                    <a:pt x="224" y="49"/>
                  </a:cubicBezTo>
                  <a:cubicBezTo>
                    <a:pt x="224" y="49"/>
                    <a:pt x="220" y="51"/>
                    <a:pt x="221" y="52"/>
                  </a:cubicBezTo>
                  <a:cubicBezTo>
                    <a:pt x="221" y="52"/>
                    <a:pt x="220" y="53"/>
                    <a:pt x="219" y="54"/>
                  </a:cubicBezTo>
                  <a:cubicBezTo>
                    <a:pt x="220" y="53"/>
                    <a:pt x="221" y="52"/>
                    <a:pt x="222" y="52"/>
                  </a:cubicBezTo>
                  <a:cubicBezTo>
                    <a:pt x="222" y="51"/>
                    <a:pt x="222" y="51"/>
                    <a:pt x="222" y="51"/>
                  </a:cubicBezTo>
                  <a:cubicBezTo>
                    <a:pt x="223" y="51"/>
                    <a:pt x="223" y="50"/>
                    <a:pt x="223" y="50"/>
                  </a:cubicBezTo>
                  <a:cubicBezTo>
                    <a:pt x="223" y="50"/>
                    <a:pt x="224" y="50"/>
                    <a:pt x="225" y="49"/>
                  </a:cubicBezTo>
                  <a:cubicBezTo>
                    <a:pt x="224" y="49"/>
                    <a:pt x="224" y="50"/>
                    <a:pt x="224" y="50"/>
                  </a:cubicBezTo>
                  <a:cubicBezTo>
                    <a:pt x="225" y="49"/>
                    <a:pt x="225" y="48"/>
                    <a:pt x="227" y="47"/>
                  </a:cubicBezTo>
                  <a:cubicBezTo>
                    <a:pt x="225" y="48"/>
                    <a:pt x="225" y="48"/>
                    <a:pt x="224" y="49"/>
                  </a:cubicBezTo>
                  <a:cubicBezTo>
                    <a:pt x="224" y="48"/>
                    <a:pt x="225" y="48"/>
                    <a:pt x="225" y="47"/>
                  </a:cubicBezTo>
                  <a:cubicBezTo>
                    <a:pt x="225" y="48"/>
                    <a:pt x="225" y="48"/>
                    <a:pt x="225" y="48"/>
                  </a:cubicBezTo>
                  <a:cubicBezTo>
                    <a:pt x="226" y="47"/>
                    <a:pt x="226" y="47"/>
                    <a:pt x="226" y="47"/>
                  </a:cubicBezTo>
                  <a:cubicBezTo>
                    <a:pt x="228" y="46"/>
                    <a:pt x="226" y="48"/>
                    <a:pt x="227" y="47"/>
                  </a:cubicBezTo>
                  <a:cubicBezTo>
                    <a:pt x="228" y="46"/>
                    <a:pt x="228" y="46"/>
                    <a:pt x="229" y="46"/>
                  </a:cubicBezTo>
                  <a:cubicBezTo>
                    <a:pt x="229" y="46"/>
                    <a:pt x="229" y="46"/>
                    <a:pt x="229" y="46"/>
                  </a:cubicBezTo>
                  <a:cubicBezTo>
                    <a:pt x="229" y="45"/>
                    <a:pt x="229" y="45"/>
                    <a:pt x="229" y="45"/>
                  </a:cubicBezTo>
                  <a:cubicBezTo>
                    <a:pt x="229" y="45"/>
                    <a:pt x="229" y="45"/>
                    <a:pt x="229" y="45"/>
                  </a:cubicBezTo>
                  <a:cubicBezTo>
                    <a:pt x="230" y="45"/>
                    <a:pt x="231" y="44"/>
                    <a:pt x="231" y="44"/>
                  </a:cubicBezTo>
                  <a:cubicBezTo>
                    <a:pt x="231" y="44"/>
                    <a:pt x="232" y="43"/>
                    <a:pt x="232" y="43"/>
                  </a:cubicBezTo>
                  <a:cubicBezTo>
                    <a:pt x="232" y="43"/>
                    <a:pt x="233" y="42"/>
                    <a:pt x="234" y="42"/>
                  </a:cubicBezTo>
                  <a:cubicBezTo>
                    <a:pt x="234" y="42"/>
                    <a:pt x="234" y="42"/>
                    <a:pt x="234" y="42"/>
                  </a:cubicBezTo>
                  <a:cubicBezTo>
                    <a:pt x="235" y="41"/>
                    <a:pt x="236" y="41"/>
                    <a:pt x="236" y="41"/>
                  </a:cubicBezTo>
                  <a:cubicBezTo>
                    <a:pt x="238" y="40"/>
                    <a:pt x="238" y="40"/>
                    <a:pt x="238" y="40"/>
                  </a:cubicBezTo>
                  <a:cubicBezTo>
                    <a:pt x="238" y="40"/>
                    <a:pt x="238" y="40"/>
                    <a:pt x="238" y="40"/>
                  </a:cubicBezTo>
                  <a:cubicBezTo>
                    <a:pt x="239" y="39"/>
                    <a:pt x="239" y="39"/>
                    <a:pt x="240" y="38"/>
                  </a:cubicBezTo>
                  <a:cubicBezTo>
                    <a:pt x="241" y="38"/>
                    <a:pt x="243" y="36"/>
                    <a:pt x="243" y="36"/>
                  </a:cubicBezTo>
                  <a:cubicBezTo>
                    <a:pt x="243" y="36"/>
                    <a:pt x="244" y="35"/>
                    <a:pt x="244" y="35"/>
                  </a:cubicBezTo>
                  <a:cubicBezTo>
                    <a:pt x="243" y="35"/>
                    <a:pt x="243" y="35"/>
                    <a:pt x="243" y="35"/>
                  </a:cubicBezTo>
                  <a:cubicBezTo>
                    <a:pt x="244" y="35"/>
                    <a:pt x="244" y="35"/>
                    <a:pt x="245" y="34"/>
                  </a:cubicBezTo>
                  <a:cubicBezTo>
                    <a:pt x="245" y="34"/>
                    <a:pt x="245" y="34"/>
                    <a:pt x="245" y="34"/>
                  </a:cubicBezTo>
                  <a:cubicBezTo>
                    <a:pt x="245" y="34"/>
                    <a:pt x="245" y="34"/>
                    <a:pt x="245" y="34"/>
                  </a:cubicBezTo>
                  <a:cubicBezTo>
                    <a:pt x="245" y="34"/>
                    <a:pt x="245" y="34"/>
                    <a:pt x="245" y="34"/>
                  </a:cubicBezTo>
                  <a:cubicBezTo>
                    <a:pt x="245" y="34"/>
                    <a:pt x="245" y="34"/>
                    <a:pt x="245" y="34"/>
                  </a:cubicBezTo>
                  <a:cubicBezTo>
                    <a:pt x="246" y="34"/>
                    <a:pt x="247" y="33"/>
                    <a:pt x="248" y="32"/>
                  </a:cubicBezTo>
                  <a:cubicBezTo>
                    <a:pt x="248" y="32"/>
                    <a:pt x="247" y="32"/>
                    <a:pt x="247" y="32"/>
                  </a:cubicBezTo>
                  <a:cubicBezTo>
                    <a:pt x="248" y="32"/>
                    <a:pt x="249" y="32"/>
                    <a:pt x="249" y="32"/>
                  </a:cubicBezTo>
                  <a:cubicBezTo>
                    <a:pt x="249" y="31"/>
                    <a:pt x="249" y="31"/>
                    <a:pt x="249" y="31"/>
                  </a:cubicBezTo>
                  <a:cubicBezTo>
                    <a:pt x="250" y="31"/>
                    <a:pt x="250" y="31"/>
                    <a:pt x="250" y="31"/>
                  </a:cubicBezTo>
                  <a:cubicBezTo>
                    <a:pt x="249" y="31"/>
                    <a:pt x="249" y="31"/>
                    <a:pt x="249" y="31"/>
                  </a:cubicBezTo>
                  <a:cubicBezTo>
                    <a:pt x="250" y="31"/>
                    <a:pt x="250" y="31"/>
                    <a:pt x="250" y="31"/>
                  </a:cubicBezTo>
                  <a:cubicBezTo>
                    <a:pt x="251" y="30"/>
                    <a:pt x="251" y="30"/>
                    <a:pt x="251" y="30"/>
                  </a:cubicBezTo>
                  <a:cubicBezTo>
                    <a:pt x="252" y="29"/>
                    <a:pt x="252" y="29"/>
                    <a:pt x="252" y="29"/>
                  </a:cubicBezTo>
                  <a:cubicBezTo>
                    <a:pt x="253" y="29"/>
                    <a:pt x="253" y="29"/>
                    <a:pt x="253" y="29"/>
                  </a:cubicBezTo>
                  <a:cubicBezTo>
                    <a:pt x="253" y="29"/>
                    <a:pt x="253" y="29"/>
                    <a:pt x="253" y="29"/>
                  </a:cubicBezTo>
                  <a:cubicBezTo>
                    <a:pt x="255" y="28"/>
                    <a:pt x="256" y="26"/>
                    <a:pt x="258" y="25"/>
                  </a:cubicBezTo>
                  <a:cubicBezTo>
                    <a:pt x="258" y="25"/>
                    <a:pt x="257" y="25"/>
                    <a:pt x="257" y="25"/>
                  </a:cubicBezTo>
                  <a:cubicBezTo>
                    <a:pt x="257" y="25"/>
                    <a:pt x="258" y="24"/>
                    <a:pt x="259" y="24"/>
                  </a:cubicBezTo>
                  <a:cubicBezTo>
                    <a:pt x="260" y="23"/>
                    <a:pt x="262" y="21"/>
                    <a:pt x="262" y="22"/>
                  </a:cubicBezTo>
                  <a:cubicBezTo>
                    <a:pt x="264" y="21"/>
                    <a:pt x="262" y="22"/>
                    <a:pt x="262" y="22"/>
                  </a:cubicBezTo>
                  <a:cubicBezTo>
                    <a:pt x="262" y="21"/>
                    <a:pt x="262" y="21"/>
                    <a:pt x="262" y="21"/>
                  </a:cubicBezTo>
                  <a:cubicBezTo>
                    <a:pt x="262" y="22"/>
                    <a:pt x="261" y="22"/>
                    <a:pt x="261" y="22"/>
                  </a:cubicBezTo>
                  <a:cubicBezTo>
                    <a:pt x="261" y="22"/>
                    <a:pt x="262" y="21"/>
                    <a:pt x="262" y="21"/>
                  </a:cubicBezTo>
                  <a:cubicBezTo>
                    <a:pt x="262" y="21"/>
                    <a:pt x="262" y="21"/>
                    <a:pt x="262" y="21"/>
                  </a:cubicBezTo>
                  <a:cubicBezTo>
                    <a:pt x="264" y="20"/>
                    <a:pt x="263" y="20"/>
                    <a:pt x="264" y="19"/>
                  </a:cubicBezTo>
                  <a:cubicBezTo>
                    <a:pt x="265" y="18"/>
                    <a:pt x="264" y="19"/>
                    <a:pt x="265" y="19"/>
                  </a:cubicBezTo>
                  <a:cubicBezTo>
                    <a:pt x="266" y="18"/>
                    <a:pt x="266" y="18"/>
                    <a:pt x="266" y="18"/>
                  </a:cubicBezTo>
                  <a:cubicBezTo>
                    <a:pt x="266" y="18"/>
                    <a:pt x="266" y="18"/>
                    <a:pt x="266" y="18"/>
                  </a:cubicBezTo>
                  <a:cubicBezTo>
                    <a:pt x="267" y="17"/>
                    <a:pt x="267" y="17"/>
                    <a:pt x="268" y="16"/>
                  </a:cubicBezTo>
                  <a:cubicBezTo>
                    <a:pt x="267" y="17"/>
                    <a:pt x="270" y="15"/>
                    <a:pt x="269" y="16"/>
                  </a:cubicBezTo>
                  <a:cubicBezTo>
                    <a:pt x="270" y="16"/>
                    <a:pt x="269" y="15"/>
                    <a:pt x="270" y="15"/>
                  </a:cubicBezTo>
                  <a:cubicBezTo>
                    <a:pt x="270" y="15"/>
                    <a:pt x="269" y="16"/>
                    <a:pt x="269" y="16"/>
                  </a:cubicBezTo>
                  <a:cubicBezTo>
                    <a:pt x="268" y="16"/>
                    <a:pt x="270" y="15"/>
                    <a:pt x="271" y="14"/>
                  </a:cubicBezTo>
                  <a:cubicBezTo>
                    <a:pt x="271" y="14"/>
                    <a:pt x="270" y="15"/>
                    <a:pt x="271" y="14"/>
                  </a:cubicBezTo>
                  <a:cubicBezTo>
                    <a:pt x="271" y="14"/>
                    <a:pt x="272" y="13"/>
                    <a:pt x="272" y="13"/>
                  </a:cubicBezTo>
                  <a:cubicBezTo>
                    <a:pt x="272" y="13"/>
                    <a:pt x="273" y="12"/>
                    <a:pt x="274" y="12"/>
                  </a:cubicBezTo>
                  <a:cubicBezTo>
                    <a:pt x="273" y="12"/>
                    <a:pt x="272" y="13"/>
                    <a:pt x="272" y="12"/>
                  </a:cubicBezTo>
                  <a:cubicBezTo>
                    <a:pt x="273" y="12"/>
                    <a:pt x="273" y="11"/>
                    <a:pt x="274" y="11"/>
                  </a:cubicBezTo>
                  <a:cubicBezTo>
                    <a:pt x="273" y="11"/>
                    <a:pt x="273" y="11"/>
                    <a:pt x="273" y="11"/>
                  </a:cubicBezTo>
                  <a:cubicBezTo>
                    <a:pt x="274" y="10"/>
                    <a:pt x="275" y="10"/>
                    <a:pt x="276" y="9"/>
                  </a:cubicBezTo>
                  <a:cubicBezTo>
                    <a:pt x="275" y="10"/>
                    <a:pt x="275" y="10"/>
                    <a:pt x="275" y="10"/>
                  </a:cubicBezTo>
                  <a:cubicBezTo>
                    <a:pt x="277" y="8"/>
                    <a:pt x="277" y="8"/>
                    <a:pt x="277" y="8"/>
                  </a:cubicBezTo>
                  <a:cubicBezTo>
                    <a:pt x="278" y="8"/>
                    <a:pt x="278" y="8"/>
                    <a:pt x="278" y="8"/>
                  </a:cubicBezTo>
                  <a:cubicBezTo>
                    <a:pt x="278" y="7"/>
                    <a:pt x="279" y="7"/>
                    <a:pt x="279" y="7"/>
                  </a:cubicBezTo>
                  <a:cubicBezTo>
                    <a:pt x="280" y="6"/>
                    <a:pt x="278" y="8"/>
                    <a:pt x="278" y="8"/>
                  </a:cubicBezTo>
                  <a:cubicBezTo>
                    <a:pt x="280" y="7"/>
                    <a:pt x="279" y="7"/>
                    <a:pt x="281" y="6"/>
                  </a:cubicBezTo>
                  <a:cubicBezTo>
                    <a:pt x="280" y="6"/>
                    <a:pt x="280" y="6"/>
                    <a:pt x="280" y="6"/>
                  </a:cubicBezTo>
                  <a:cubicBezTo>
                    <a:pt x="281" y="6"/>
                    <a:pt x="282" y="5"/>
                    <a:pt x="282" y="5"/>
                  </a:cubicBezTo>
                  <a:cubicBezTo>
                    <a:pt x="282" y="5"/>
                    <a:pt x="281" y="5"/>
                    <a:pt x="281" y="5"/>
                  </a:cubicBezTo>
                  <a:cubicBezTo>
                    <a:pt x="281" y="5"/>
                    <a:pt x="283" y="3"/>
                    <a:pt x="282" y="3"/>
                  </a:cubicBezTo>
                  <a:cubicBezTo>
                    <a:pt x="282" y="3"/>
                    <a:pt x="282" y="3"/>
                    <a:pt x="282" y="3"/>
                  </a:cubicBezTo>
                  <a:cubicBezTo>
                    <a:pt x="283" y="3"/>
                    <a:pt x="283" y="2"/>
                    <a:pt x="284" y="1"/>
                  </a:cubicBezTo>
                  <a:cubicBezTo>
                    <a:pt x="284" y="1"/>
                    <a:pt x="284" y="2"/>
                    <a:pt x="283" y="2"/>
                  </a:cubicBezTo>
                  <a:cubicBezTo>
                    <a:pt x="284" y="1"/>
                    <a:pt x="284" y="1"/>
                    <a:pt x="285" y="0"/>
                  </a:cubicBezTo>
                  <a:cubicBezTo>
                    <a:pt x="284" y="1"/>
                    <a:pt x="284" y="0"/>
                    <a:pt x="284" y="0"/>
                  </a:cubicBezTo>
                  <a:cubicBezTo>
                    <a:pt x="284" y="0"/>
                    <a:pt x="282" y="2"/>
                    <a:pt x="283" y="2"/>
                  </a:cubicBezTo>
                  <a:cubicBezTo>
                    <a:pt x="283" y="1"/>
                    <a:pt x="283" y="1"/>
                    <a:pt x="283" y="1"/>
                  </a:cubicBezTo>
                  <a:cubicBezTo>
                    <a:pt x="283" y="2"/>
                    <a:pt x="283" y="2"/>
                    <a:pt x="283" y="2"/>
                  </a:cubicBezTo>
                  <a:cubicBezTo>
                    <a:pt x="282" y="3"/>
                    <a:pt x="282" y="2"/>
                    <a:pt x="282" y="2"/>
                  </a:cubicBezTo>
                  <a:cubicBezTo>
                    <a:pt x="281" y="4"/>
                    <a:pt x="282" y="3"/>
                    <a:pt x="281" y="4"/>
                  </a:cubicBezTo>
                  <a:cubicBezTo>
                    <a:pt x="281" y="4"/>
                    <a:pt x="281" y="4"/>
                    <a:pt x="281" y="4"/>
                  </a:cubicBezTo>
                  <a:cubicBezTo>
                    <a:pt x="280" y="5"/>
                    <a:pt x="279" y="6"/>
                    <a:pt x="279" y="6"/>
                  </a:cubicBezTo>
                  <a:cubicBezTo>
                    <a:pt x="279" y="6"/>
                    <a:pt x="278" y="7"/>
                    <a:pt x="277" y="8"/>
                  </a:cubicBezTo>
                  <a:cubicBezTo>
                    <a:pt x="277" y="7"/>
                    <a:pt x="280" y="6"/>
                    <a:pt x="280" y="5"/>
                  </a:cubicBezTo>
                  <a:cubicBezTo>
                    <a:pt x="279" y="5"/>
                    <a:pt x="280" y="4"/>
                    <a:pt x="280" y="4"/>
                  </a:cubicBezTo>
                  <a:cubicBezTo>
                    <a:pt x="278" y="6"/>
                    <a:pt x="278" y="6"/>
                    <a:pt x="278" y="6"/>
                  </a:cubicBezTo>
                  <a:cubicBezTo>
                    <a:pt x="278" y="6"/>
                    <a:pt x="277" y="6"/>
                    <a:pt x="277" y="7"/>
                  </a:cubicBezTo>
                  <a:cubicBezTo>
                    <a:pt x="277" y="7"/>
                    <a:pt x="277" y="7"/>
                    <a:pt x="277" y="7"/>
                  </a:cubicBezTo>
                  <a:cubicBezTo>
                    <a:pt x="276" y="8"/>
                    <a:pt x="277" y="8"/>
                    <a:pt x="276" y="8"/>
                  </a:cubicBezTo>
                  <a:cubicBezTo>
                    <a:pt x="276" y="8"/>
                    <a:pt x="276" y="8"/>
                    <a:pt x="276" y="8"/>
                  </a:cubicBezTo>
                  <a:cubicBezTo>
                    <a:pt x="275" y="8"/>
                    <a:pt x="276" y="9"/>
                    <a:pt x="275" y="9"/>
                  </a:cubicBezTo>
                  <a:cubicBezTo>
                    <a:pt x="275" y="10"/>
                    <a:pt x="275" y="8"/>
                    <a:pt x="275" y="9"/>
                  </a:cubicBezTo>
                  <a:cubicBezTo>
                    <a:pt x="274" y="10"/>
                    <a:pt x="274" y="10"/>
                    <a:pt x="273" y="10"/>
                  </a:cubicBezTo>
                  <a:cubicBezTo>
                    <a:pt x="273" y="11"/>
                    <a:pt x="271" y="13"/>
                    <a:pt x="272" y="12"/>
                  </a:cubicBezTo>
                  <a:cubicBezTo>
                    <a:pt x="271" y="14"/>
                    <a:pt x="271" y="14"/>
                    <a:pt x="271" y="14"/>
                  </a:cubicBezTo>
                  <a:cubicBezTo>
                    <a:pt x="270" y="14"/>
                    <a:pt x="272" y="12"/>
                    <a:pt x="271" y="13"/>
                  </a:cubicBezTo>
                  <a:cubicBezTo>
                    <a:pt x="272" y="11"/>
                    <a:pt x="272" y="11"/>
                    <a:pt x="272" y="11"/>
                  </a:cubicBezTo>
                  <a:cubicBezTo>
                    <a:pt x="272" y="11"/>
                    <a:pt x="270" y="14"/>
                    <a:pt x="268" y="14"/>
                  </a:cubicBezTo>
                  <a:cubicBezTo>
                    <a:pt x="268" y="15"/>
                    <a:pt x="268" y="15"/>
                    <a:pt x="266" y="16"/>
                  </a:cubicBezTo>
                  <a:cubicBezTo>
                    <a:pt x="267" y="16"/>
                    <a:pt x="267" y="16"/>
                    <a:pt x="267" y="16"/>
                  </a:cubicBezTo>
                  <a:cubicBezTo>
                    <a:pt x="266" y="16"/>
                    <a:pt x="266" y="16"/>
                    <a:pt x="266" y="16"/>
                  </a:cubicBezTo>
                  <a:cubicBezTo>
                    <a:pt x="265" y="17"/>
                    <a:pt x="265" y="17"/>
                    <a:pt x="265" y="17"/>
                  </a:cubicBezTo>
                  <a:cubicBezTo>
                    <a:pt x="265" y="17"/>
                    <a:pt x="265" y="17"/>
                    <a:pt x="265" y="17"/>
                  </a:cubicBezTo>
                  <a:cubicBezTo>
                    <a:pt x="264" y="17"/>
                    <a:pt x="264" y="17"/>
                    <a:pt x="264" y="17"/>
                  </a:cubicBezTo>
                  <a:cubicBezTo>
                    <a:pt x="264" y="18"/>
                    <a:pt x="263" y="18"/>
                    <a:pt x="263" y="18"/>
                  </a:cubicBezTo>
                  <a:cubicBezTo>
                    <a:pt x="263" y="18"/>
                    <a:pt x="263" y="18"/>
                    <a:pt x="263" y="18"/>
                  </a:cubicBezTo>
                  <a:cubicBezTo>
                    <a:pt x="263" y="18"/>
                    <a:pt x="263" y="18"/>
                    <a:pt x="263" y="19"/>
                  </a:cubicBezTo>
                  <a:cubicBezTo>
                    <a:pt x="263" y="19"/>
                    <a:pt x="262" y="19"/>
                    <a:pt x="262" y="19"/>
                  </a:cubicBezTo>
                  <a:cubicBezTo>
                    <a:pt x="262" y="19"/>
                    <a:pt x="263" y="19"/>
                    <a:pt x="264" y="19"/>
                  </a:cubicBezTo>
                  <a:cubicBezTo>
                    <a:pt x="262" y="20"/>
                    <a:pt x="261" y="21"/>
                    <a:pt x="259" y="22"/>
                  </a:cubicBezTo>
                  <a:cubicBezTo>
                    <a:pt x="259" y="21"/>
                    <a:pt x="259" y="21"/>
                    <a:pt x="259" y="21"/>
                  </a:cubicBezTo>
                  <a:cubicBezTo>
                    <a:pt x="258" y="21"/>
                    <a:pt x="258" y="22"/>
                    <a:pt x="258" y="22"/>
                  </a:cubicBezTo>
                  <a:cubicBezTo>
                    <a:pt x="258" y="23"/>
                    <a:pt x="258" y="23"/>
                    <a:pt x="258" y="23"/>
                  </a:cubicBezTo>
                  <a:cubicBezTo>
                    <a:pt x="257" y="23"/>
                    <a:pt x="257" y="23"/>
                    <a:pt x="257" y="23"/>
                  </a:cubicBezTo>
                  <a:cubicBezTo>
                    <a:pt x="257" y="23"/>
                    <a:pt x="257" y="23"/>
                    <a:pt x="256" y="23"/>
                  </a:cubicBezTo>
                  <a:cubicBezTo>
                    <a:pt x="256" y="24"/>
                    <a:pt x="255" y="25"/>
                    <a:pt x="255" y="25"/>
                  </a:cubicBezTo>
                  <a:cubicBezTo>
                    <a:pt x="255" y="25"/>
                    <a:pt x="255" y="24"/>
                    <a:pt x="256" y="24"/>
                  </a:cubicBezTo>
                  <a:cubicBezTo>
                    <a:pt x="255" y="25"/>
                    <a:pt x="255" y="25"/>
                    <a:pt x="254" y="26"/>
                  </a:cubicBezTo>
                  <a:cubicBezTo>
                    <a:pt x="255" y="25"/>
                    <a:pt x="253" y="26"/>
                    <a:pt x="255" y="25"/>
                  </a:cubicBezTo>
                  <a:cubicBezTo>
                    <a:pt x="253" y="25"/>
                    <a:pt x="254" y="25"/>
                    <a:pt x="253" y="26"/>
                  </a:cubicBezTo>
                  <a:cubicBezTo>
                    <a:pt x="252" y="27"/>
                    <a:pt x="252" y="27"/>
                    <a:pt x="252" y="27"/>
                  </a:cubicBezTo>
                  <a:cubicBezTo>
                    <a:pt x="252" y="26"/>
                    <a:pt x="253" y="26"/>
                    <a:pt x="253" y="26"/>
                  </a:cubicBezTo>
                  <a:cubicBezTo>
                    <a:pt x="252" y="26"/>
                    <a:pt x="252" y="26"/>
                    <a:pt x="252" y="26"/>
                  </a:cubicBezTo>
                  <a:cubicBezTo>
                    <a:pt x="253" y="26"/>
                    <a:pt x="255" y="24"/>
                    <a:pt x="256" y="23"/>
                  </a:cubicBezTo>
                  <a:cubicBezTo>
                    <a:pt x="253" y="25"/>
                    <a:pt x="253" y="25"/>
                    <a:pt x="253" y="25"/>
                  </a:cubicBezTo>
                  <a:cubicBezTo>
                    <a:pt x="250" y="27"/>
                    <a:pt x="246" y="30"/>
                    <a:pt x="244" y="32"/>
                  </a:cubicBezTo>
                  <a:cubicBezTo>
                    <a:pt x="244" y="32"/>
                    <a:pt x="244" y="32"/>
                    <a:pt x="244" y="32"/>
                  </a:cubicBezTo>
                  <a:cubicBezTo>
                    <a:pt x="244" y="32"/>
                    <a:pt x="244" y="32"/>
                    <a:pt x="244" y="32"/>
                  </a:cubicBezTo>
                  <a:cubicBezTo>
                    <a:pt x="244" y="32"/>
                    <a:pt x="244" y="32"/>
                    <a:pt x="244" y="32"/>
                  </a:cubicBezTo>
                  <a:cubicBezTo>
                    <a:pt x="243" y="33"/>
                    <a:pt x="243" y="33"/>
                    <a:pt x="243" y="33"/>
                  </a:cubicBezTo>
                  <a:cubicBezTo>
                    <a:pt x="243" y="33"/>
                    <a:pt x="242" y="34"/>
                    <a:pt x="240" y="35"/>
                  </a:cubicBezTo>
                  <a:cubicBezTo>
                    <a:pt x="241" y="34"/>
                    <a:pt x="241" y="34"/>
                    <a:pt x="241" y="34"/>
                  </a:cubicBezTo>
                  <a:cubicBezTo>
                    <a:pt x="241" y="35"/>
                    <a:pt x="241" y="35"/>
                    <a:pt x="240" y="35"/>
                  </a:cubicBezTo>
                  <a:cubicBezTo>
                    <a:pt x="240" y="35"/>
                    <a:pt x="241" y="35"/>
                    <a:pt x="240" y="35"/>
                  </a:cubicBezTo>
                  <a:cubicBezTo>
                    <a:pt x="240" y="35"/>
                    <a:pt x="240" y="35"/>
                    <a:pt x="240" y="36"/>
                  </a:cubicBezTo>
                  <a:cubicBezTo>
                    <a:pt x="239" y="36"/>
                    <a:pt x="238" y="36"/>
                    <a:pt x="238" y="36"/>
                  </a:cubicBezTo>
                  <a:cubicBezTo>
                    <a:pt x="238" y="36"/>
                    <a:pt x="239" y="36"/>
                    <a:pt x="239" y="36"/>
                  </a:cubicBezTo>
                  <a:cubicBezTo>
                    <a:pt x="239" y="36"/>
                    <a:pt x="238" y="36"/>
                    <a:pt x="238" y="36"/>
                  </a:cubicBezTo>
                  <a:cubicBezTo>
                    <a:pt x="238" y="37"/>
                    <a:pt x="238" y="37"/>
                    <a:pt x="238" y="37"/>
                  </a:cubicBezTo>
                  <a:cubicBezTo>
                    <a:pt x="237" y="37"/>
                    <a:pt x="238" y="36"/>
                    <a:pt x="237" y="36"/>
                  </a:cubicBezTo>
                  <a:cubicBezTo>
                    <a:pt x="236" y="37"/>
                    <a:pt x="235" y="38"/>
                    <a:pt x="234" y="39"/>
                  </a:cubicBezTo>
                  <a:cubicBezTo>
                    <a:pt x="234" y="39"/>
                    <a:pt x="234" y="39"/>
                    <a:pt x="234" y="39"/>
                  </a:cubicBezTo>
                  <a:cubicBezTo>
                    <a:pt x="233" y="40"/>
                    <a:pt x="232" y="41"/>
                    <a:pt x="231" y="42"/>
                  </a:cubicBezTo>
                  <a:cubicBezTo>
                    <a:pt x="231" y="41"/>
                    <a:pt x="231" y="41"/>
                    <a:pt x="232" y="41"/>
                  </a:cubicBezTo>
                  <a:cubicBezTo>
                    <a:pt x="228" y="43"/>
                    <a:pt x="225" y="45"/>
                    <a:pt x="221" y="47"/>
                  </a:cubicBezTo>
                  <a:cubicBezTo>
                    <a:pt x="220" y="48"/>
                    <a:pt x="220" y="48"/>
                    <a:pt x="220" y="48"/>
                  </a:cubicBezTo>
                  <a:cubicBezTo>
                    <a:pt x="219" y="49"/>
                    <a:pt x="219" y="49"/>
                    <a:pt x="219" y="49"/>
                  </a:cubicBezTo>
                  <a:cubicBezTo>
                    <a:pt x="215" y="51"/>
                    <a:pt x="212" y="53"/>
                    <a:pt x="209" y="56"/>
                  </a:cubicBezTo>
                  <a:cubicBezTo>
                    <a:pt x="208" y="56"/>
                    <a:pt x="208" y="56"/>
                    <a:pt x="207" y="56"/>
                  </a:cubicBezTo>
                  <a:cubicBezTo>
                    <a:pt x="205" y="58"/>
                    <a:pt x="204" y="58"/>
                    <a:pt x="202" y="60"/>
                  </a:cubicBezTo>
                  <a:cubicBezTo>
                    <a:pt x="202" y="60"/>
                    <a:pt x="203" y="59"/>
                    <a:pt x="202" y="60"/>
                  </a:cubicBezTo>
                  <a:cubicBezTo>
                    <a:pt x="202" y="60"/>
                    <a:pt x="202" y="60"/>
                    <a:pt x="201" y="60"/>
                  </a:cubicBezTo>
                  <a:cubicBezTo>
                    <a:pt x="201" y="60"/>
                    <a:pt x="201" y="60"/>
                    <a:pt x="201" y="60"/>
                  </a:cubicBezTo>
                  <a:cubicBezTo>
                    <a:pt x="200" y="60"/>
                    <a:pt x="200" y="61"/>
                    <a:pt x="199" y="61"/>
                  </a:cubicBezTo>
                  <a:cubicBezTo>
                    <a:pt x="197" y="63"/>
                    <a:pt x="195" y="64"/>
                    <a:pt x="193" y="66"/>
                  </a:cubicBezTo>
                  <a:cubicBezTo>
                    <a:pt x="191" y="67"/>
                    <a:pt x="193" y="65"/>
                    <a:pt x="193" y="65"/>
                  </a:cubicBezTo>
                  <a:cubicBezTo>
                    <a:pt x="194" y="65"/>
                    <a:pt x="193" y="65"/>
                    <a:pt x="194" y="64"/>
                  </a:cubicBezTo>
                  <a:cubicBezTo>
                    <a:pt x="193" y="65"/>
                    <a:pt x="192" y="65"/>
                    <a:pt x="192" y="65"/>
                  </a:cubicBezTo>
                  <a:cubicBezTo>
                    <a:pt x="191" y="66"/>
                    <a:pt x="190" y="66"/>
                    <a:pt x="189" y="67"/>
                  </a:cubicBezTo>
                  <a:cubicBezTo>
                    <a:pt x="190" y="66"/>
                    <a:pt x="190" y="66"/>
                    <a:pt x="190" y="67"/>
                  </a:cubicBezTo>
                  <a:cubicBezTo>
                    <a:pt x="189" y="67"/>
                    <a:pt x="187" y="68"/>
                    <a:pt x="187" y="68"/>
                  </a:cubicBezTo>
                  <a:cubicBezTo>
                    <a:pt x="182" y="70"/>
                    <a:pt x="176" y="72"/>
                    <a:pt x="171" y="74"/>
                  </a:cubicBezTo>
                  <a:cubicBezTo>
                    <a:pt x="170" y="75"/>
                    <a:pt x="171" y="74"/>
                    <a:pt x="171" y="74"/>
                  </a:cubicBezTo>
                  <a:cubicBezTo>
                    <a:pt x="170" y="75"/>
                    <a:pt x="170" y="75"/>
                    <a:pt x="169" y="75"/>
                  </a:cubicBezTo>
                  <a:cubicBezTo>
                    <a:pt x="169" y="75"/>
                    <a:pt x="169" y="75"/>
                    <a:pt x="169" y="75"/>
                  </a:cubicBezTo>
                  <a:cubicBezTo>
                    <a:pt x="167" y="75"/>
                    <a:pt x="166" y="76"/>
                    <a:pt x="164" y="77"/>
                  </a:cubicBezTo>
                  <a:cubicBezTo>
                    <a:pt x="164" y="77"/>
                    <a:pt x="163" y="77"/>
                    <a:pt x="164" y="77"/>
                  </a:cubicBezTo>
                  <a:cubicBezTo>
                    <a:pt x="163" y="77"/>
                    <a:pt x="162" y="76"/>
                    <a:pt x="162" y="77"/>
                  </a:cubicBezTo>
                  <a:cubicBezTo>
                    <a:pt x="163" y="77"/>
                    <a:pt x="163" y="77"/>
                    <a:pt x="163" y="77"/>
                  </a:cubicBezTo>
                  <a:cubicBezTo>
                    <a:pt x="163" y="77"/>
                    <a:pt x="162" y="78"/>
                    <a:pt x="162" y="78"/>
                  </a:cubicBezTo>
                  <a:cubicBezTo>
                    <a:pt x="161" y="78"/>
                    <a:pt x="160" y="78"/>
                    <a:pt x="160" y="78"/>
                  </a:cubicBezTo>
                  <a:cubicBezTo>
                    <a:pt x="159" y="78"/>
                    <a:pt x="161" y="77"/>
                    <a:pt x="161" y="77"/>
                  </a:cubicBezTo>
                  <a:cubicBezTo>
                    <a:pt x="161" y="77"/>
                    <a:pt x="159" y="78"/>
                    <a:pt x="160" y="77"/>
                  </a:cubicBezTo>
                  <a:cubicBezTo>
                    <a:pt x="158" y="77"/>
                    <a:pt x="160" y="77"/>
                    <a:pt x="159" y="77"/>
                  </a:cubicBezTo>
                  <a:cubicBezTo>
                    <a:pt x="158" y="78"/>
                    <a:pt x="158" y="78"/>
                    <a:pt x="158" y="78"/>
                  </a:cubicBezTo>
                  <a:cubicBezTo>
                    <a:pt x="159" y="78"/>
                    <a:pt x="159" y="78"/>
                    <a:pt x="159" y="78"/>
                  </a:cubicBezTo>
                  <a:cubicBezTo>
                    <a:pt x="158" y="78"/>
                    <a:pt x="158" y="78"/>
                    <a:pt x="156" y="79"/>
                  </a:cubicBezTo>
                  <a:cubicBezTo>
                    <a:pt x="155" y="79"/>
                    <a:pt x="155" y="79"/>
                    <a:pt x="155" y="79"/>
                  </a:cubicBezTo>
                  <a:cubicBezTo>
                    <a:pt x="155" y="79"/>
                    <a:pt x="154" y="80"/>
                    <a:pt x="153" y="80"/>
                  </a:cubicBezTo>
                  <a:cubicBezTo>
                    <a:pt x="154" y="79"/>
                    <a:pt x="154" y="79"/>
                    <a:pt x="154" y="79"/>
                  </a:cubicBezTo>
                  <a:cubicBezTo>
                    <a:pt x="153" y="80"/>
                    <a:pt x="152" y="80"/>
                    <a:pt x="152" y="80"/>
                  </a:cubicBezTo>
                  <a:cubicBezTo>
                    <a:pt x="152" y="79"/>
                    <a:pt x="153" y="80"/>
                    <a:pt x="153" y="79"/>
                  </a:cubicBezTo>
                  <a:cubicBezTo>
                    <a:pt x="152" y="79"/>
                    <a:pt x="152" y="79"/>
                    <a:pt x="152" y="79"/>
                  </a:cubicBezTo>
                  <a:cubicBezTo>
                    <a:pt x="152" y="80"/>
                    <a:pt x="151" y="80"/>
                    <a:pt x="152" y="80"/>
                  </a:cubicBezTo>
                  <a:cubicBezTo>
                    <a:pt x="151" y="81"/>
                    <a:pt x="150" y="81"/>
                    <a:pt x="148" y="82"/>
                  </a:cubicBezTo>
                  <a:cubicBezTo>
                    <a:pt x="147" y="82"/>
                    <a:pt x="149" y="81"/>
                    <a:pt x="149" y="81"/>
                  </a:cubicBezTo>
                  <a:cubicBezTo>
                    <a:pt x="146" y="81"/>
                    <a:pt x="146" y="82"/>
                    <a:pt x="144" y="83"/>
                  </a:cubicBezTo>
                  <a:cubicBezTo>
                    <a:pt x="142" y="83"/>
                    <a:pt x="142" y="84"/>
                    <a:pt x="140" y="84"/>
                  </a:cubicBezTo>
                  <a:cubicBezTo>
                    <a:pt x="141" y="84"/>
                    <a:pt x="139" y="84"/>
                    <a:pt x="139" y="84"/>
                  </a:cubicBezTo>
                  <a:cubicBezTo>
                    <a:pt x="139" y="84"/>
                    <a:pt x="139" y="84"/>
                    <a:pt x="139" y="84"/>
                  </a:cubicBezTo>
                  <a:cubicBezTo>
                    <a:pt x="139" y="84"/>
                    <a:pt x="138" y="84"/>
                    <a:pt x="138" y="84"/>
                  </a:cubicBezTo>
                  <a:cubicBezTo>
                    <a:pt x="138" y="84"/>
                    <a:pt x="136" y="85"/>
                    <a:pt x="134" y="85"/>
                  </a:cubicBezTo>
                  <a:cubicBezTo>
                    <a:pt x="135" y="86"/>
                    <a:pt x="135" y="86"/>
                    <a:pt x="135" y="86"/>
                  </a:cubicBezTo>
                  <a:cubicBezTo>
                    <a:pt x="134" y="86"/>
                    <a:pt x="132" y="87"/>
                    <a:pt x="131" y="87"/>
                  </a:cubicBezTo>
                  <a:cubicBezTo>
                    <a:pt x="130" y="87"/>
                    <a:pt x="130" y="88"/>
                    <a:pt x="129" y="88"/>
                  </a:cubicBezTo>
                  <a:cubicBezTo>
                    <a:pt x="128" y="88"/>
                    <a:pt x="128" y="88"/>
                    <a:pt x="128" y="88"/>
                  </a:cubicBezTo>
                  <a:cubicBezTo>
                    <a:pt x="129" y="88"/>
                    <a:pt x="129" y="87"/>
                    <a:pt x="130" y="87"/>
                  </a:cubicBezTo>
                  <a:cubicBezTo>
                    <a:pt x="132" y="86"/>
                    <a:pt x="134" y="85"/>
                    <a:pt x="136" y="85"/>
                  </a:cubicBezTo>
                  <a:cubicBezTo>
                    <a:pt x="136" y="84"/>
                    <a:pt x="134" y="85"/>
                    <a:pt x="133" y="85"/>
                  </a:cubicBezTo>
                  <a:cubicBezTo>
                    <a:pt x="133" y="85"/>
                    <a:pt x="133" y="85"/>
                    <a:pt x="133" y="85"/>
                  </a:cubicBezTo>
                  <a:cubicBezTo>
                    <a:pt x="133" y="85"/>
                    <a:pt x="133" y="85"/>
                    <a:pt x="133" y="85"/>
                  </a:cubicBezTo>
                  <a:cubicBezTo>
                    <a:pt x="134" y="85"/>
                    <a:pt x="135" y="84"/>
                    <a:pt x="135" y="84"/>
                  </a:cubicBezTo>
                  <a:cubicBezTo>
                    <a:pt x="134" y="85"/>
                    <a:pt x="134" y="85"/>
                    <a:pt x="133" y="85"/>
                  </a:cubicBezTo>
                  <a:cubicBezTo>
                    <a:pt x="132" y="86"/>
                    <a:pt x="131" y="86"/>
                    <a:pt x="130" y="86"/>
                  </a:cubicBezTo>
                  <a:cubicBezTo>
                    <a:pt x="129" y="86"/>
                    <a:pt x="129" y="87"/>
                    <a:pt x="127" y="87"/>
                  </a:cubicBezTo>
                  <a:cubicBezTo>
                    <a:pt x="128" y="87"/>
                    <a:pt x="128" y="87"/>
                    <a:pt x="128" y="87"/>
                  </a:cubicBezTo>
                  <a:cubicBezTo>
                    <a:pt x="126" y="87"/>
                    <a:pt x="127" y="87"/>
                    <a:pt x="125" y="88"/>
                  </a:cubicBezTo>
                  <a:cubicBezTo>
                    <a:pt x="126" y="88"/>
                    <a:pt x="125" y="89"/>
                    <a:pt x="126" y="88"/>
                  </a:cubicBezTo>
                  <a:cubicBezTo>
                    <a:pt x="126" y="89"/>
                    <a:pt x="124" y="89"/>
                    <a:pt x="123" y="89"/>
                  </a:cubicBezTo>
                  <a:cubicBezTo>
                    <a:pt x="123" y="89"/>
                    <a:pt x="123" y="89"/>
                    <a:pt x="123" y="90"/>
                  </a:cubicBezTo>
                  <a:cubicBezTo>
                    <a:pt x="124" y="89"/>
                    <a:pt x="125" y="89"/>
                    <a:pt x="126" y="89"/>
                  </a:cubicBezTo>
                  <a:cubicBezTo>
                    <a:pt x="127" y="88"/>
                    <a:pt x="127" y="88"/>
                    <a:pt x="127" y="88"/>
                  </a:cubicBezTo>
                  <a:cubicBezTo>
                    <a:pt x="128" y="88"/>
                    <a:pt x="128" y="88"/>
                    <a:pt x="127" y="89"/>
                  </a:cubicBezTo>
                  <a:cubicBezTo>
                    <a:pt x="128" y="88"/>
                    <a:pt x="128" y="88"/>
                    <a:pt x="128" y="88"/>
                  </a:cubicBezTo>
                  <a:cubicBezTo>
                    <a:pt x="128" y="89"/>
                    <a:pt x="127" y="88"/>
                    <a:pt x="127" y="89"/>
                  </a:cubicBezTo>
                  <a:cubicBezTo>
                    <a:pt x="127" y="89"/>
                    <a:pt x="127" y="89"/>
                    <a:pt x="127" y="89"/>
                  </a:cubicBezTo>
                  <a:cubicBezTo>
                    <a:pt x="128" y="89"/>
                    <a:pt x="126" y="90"/>
                    <a:pt x="125" y="90"/>
                  </a:cubicBezTo>
                  <a:cubicBezTo>
                    <a:pt x="123" y="90"/>
                    <a:pt x="122" y="90"/>
                    <a:pt x="122" y="90"/>
                  </a:cubicBezTo>
                  <a:cubicBezTo>
                    <a:pt x="124" y="90"/>
                    <a:pt x="124" y="90"/>
                    <a:pt x="124" y="90"/>
                  </a:cubicBezTo>
                  <a:cubicBezTo>
                    <a:pt x="123" y="90"/>
                    <a:pt x="122" y="90"/>
                    <a:pt x="121" y="91"/>
                  </a:cubicBezTo>
                  <a:cubicBezTo>
                    <a:pt x="121" y="91"/>
                    <a:pt x="121" y="91"/>
                    <a:pt x="121" y="91"/>
                  </a:cubicBezTo>
                  <a:cubicBezTo>
                    <a:pt x="121" y="91"/>
                    <a:pt x="121" y="91"/>
                    <a:pt x="121" y="91"/>
                  </a:cubicBezTo>
                  <a:cubicBezTo>
                    <a:pt x="121" y="91"/>
                    <a:pt x="120" y="91"/>
                    <a:pt x="120" y="91"/>
                  </a:cubicBezTo>
                  <a:cubicBezTo>
                    <a:pt x="119" y="91"/>
                    <a:pt x="118" y="92"/>
                    <a:pt x="118" y="92"/>
                  </a:cubicBezTo>
                  <a:cubicBezTo>
                    <a:pt x="118" y="92"/>
                    <a:pt x="118" y="92"/>
                    <a:pt x="118" y="92"/>
                  </a:cubicBezTo>
                  <a:cubicBezTo>
                    <a:pt x="118" y="92"/>
                    <a:pt x="118" y="92"/>
                    <a:pt x="118" y="92"/>
                  </a:cubicBezTo>
                  <a:cubicBezTo>
                    <a:pt x="119" y="92"/>
                    <a:pt x="120" y="91"/>
                    <a:pt x="119" y="92"/>
                  </a:cubicBezTo>
                  <a:cubicBezTo>
                    <a:pt x="117" y="92"/>
                    <a:pt x="117" y="92"/>
                    <a:pt x="117" y="92"/>
                  </a:cubicBezTo>
                  <a:cubicBezTo>
                    <a:pt x="117" y="92"/>
                    <a:pt x="118" y="91"/>
                    <a:pt x="119" y="91"/>
                  </a:cubicBezTo>
                  <a:cubicBezTo>
                    <a:pt x="118" y="91"/>
                    <a:pt x="117" y="92"/>
                    <a:pt x="116" y="92"/>
                  </a:cubicBezTo>
                  <a:cubicBezTo>
                    <a:pt x="116" y="91"/>
                    <a:pt x="117" y="91"/>
                    <a:pt x="118" y="91"/>
                  </a:cubicBezTo>
                  <a:cubicBezTo>
                    <a:pt x="116" y="91"/>
                    <a:pt x="116" y="92"/>
                    <a:pt x="115" y="92"/>
                  </a:cubicBezTo>
                  <a:cubicBezTo>
                    <a:pt x="115" y="92"/>
                    <a:pt x="116" y="91"/>
                    <a:pt x="116" y="91"/>
                  </a:cubicBezTo>
                  <a:cubicBezTo>
                    <a:pt x="115" y="91"/>
                    <a:pt x="115" y="91"/>
                    <a:pt x="115" y="91"/>
                  </a:cubicBezTo>
                  <a:cubicBezTo>
                    <a:pt x="117" y="90"/>
                    <a:pt x="114" y="91"/>
                    <a:pt x="116" y="90"/>
                  </a:cubicBezTo>
                  <a:cubicBezTo>
                    <a:pt x="115" y="90"/>
                    <a:pt x="115" y="91"/>
                    <a:pt x="114" y="91"/>
                  </a:cubicBezTo>
                  <a:cubicBezTo>
                    <a:pt x="114" y="91"/>
                    <a:pt x="115" y="91"/>
                    <a:pt x="114" y="92"/>
                  </a:cubicBezTo>
                  <a:cubicBezTo>
                    <a:pt x="113" y="92"/>
                    <a:pt x="113" y="92"/>
                    <a:pt x="113" y="92"/>
                  </a:cubicBezTo>
                  <a:cubicBezTo>
                    <a:pt x="112" y="92"/>
                    <a:pt x="114" y="91"/>
                    <a:pt x="113" y="91"/>
                  </a:cubicBezTo>
                  <a:cubicBezTo>
                    <a:pt x="112" y="92"/>
                    <a:pt x="112" y="92"/>
                    <a:pt x="112" y="92"/>
                  </a:cubicBezTo>
                  <a:cubicBezTo>
                    <a:pt x="112" y="92"/>
                    <a:pt x="113" y="92"/>
                    <a:pt x="112" y="92"/>
                  </a:cubicBezTo>
                  <a:cubicBezTo>
                    <a:pt x="112" y="92"/>
                    <a:pt x="111" y="93"/>
                    <a:pt x="111" y="93"/>
                  </a:cubicBezTo>
                  <a:cubicBezTo>
                    <a:pt x="110" y="94"/>
                    <a:pt x="109" y="94"/>
                    <a:pt x="109" y="94"/>
                  </a:cubicBezTo>
                  <a:cubicBezTo>
                    <a:pt x="107" y="95"/>
                    <a:pt x="105" y="96"/>
                    <a:pt x="104" y="97"/>
                  </a:cubicBezTo>
                  <a:cubicBezTo>
                    <a:pt x="105" y="96"/>
                    <a:pt x="103" y="96"/>
                    <a:pt x="103" y="96"/>
                  </a:cubicBezTo>
                  <a:cubicBezTo>
                    <a:pt x="104" y="96"/>
                    <a:pt x="104" y="95"/>
                    <a:pt x="104" y="95"/>
                  </a:cubicBezTo>
                  <a:cubicBezTo>
                    <a:pt x="103" y="96"/>
                    <a:pt x="102" y="96"/>
                    <a:pt x="103" y="96"/>
                  </a:cubicBezTo>
                  <a:cubicBezTo>
                    <a:pt x="102" y="96"/>
                    <a:pt x="102" y="97"/>
                    <a:pt x="101" y="97"/>
                  </a:cubicBezTo>
                  <a:cubicBezTo>
                    <a:pt x="100" y="97"/>
                    <a:pt x="101" y="96"/>
                    <a:pt x="101" y="96"/>
                  </a:cubicBezTo>
                  <a:cubicBezTo>
                    <a:pt x="99" y="97"/>
                    <a:pt x="101" y="97"/>
                    <a:pt x="99" y="97"/>
                  </a:cubicBezTo>
                  <a:cubicBezTo>
                    <a:pt x="99" y="97"/>
                    <a:pt x="99" y="97"/>
                    <a:pt x="99" y="97"/>
                  </a:cubicBezTo>
                  <a:cubicBezTo>
                    <a:pt x="98" y="97"/>
                    <a:pt x="97" y="98"/>
                    <a:pt x="97" y="98"/>
                  </a:cubicBezTo>
                  <a:cubicBezTo>
                    <a:pt x="96" y="98"/>
                    <a:pt x="95" y="99"/>
                    <a:pt x="95" y="99"/>
                  </a:cubicBezTo>
                  <a:cubicBezTo>
                    <a:pt x="93" y="100"/>
                    <a:pt x="95" y="99"/>
                    <a:pt x="95" y="99"/>
                  </a:cubicBezTo>
                  <a:cubicBezTo>
                    <a:pt x="94" y="100"/>
                    <a:pt x="93" y="100"/>
                    <a:pt x="92" y="100"/>
                  </a:cubicBezTo>
                  <a:cubicBezTo>
                    <a:pt x="93" y="100"/>
                    <a:pt x="93" y="100"/>
                    <a:pt x="94" y="100"/>
                  </a:cubicBezTo>
                  <a:cubicBezTo>
                    <a:pt x="93" y="100"/>
                    <a:pt x="93" y="100"/>
                    <a:pt x="93" y="100"/>
                  </a:cubicBezTo>
                  <a:cubicBezTo>
                    <a:pt x="91" y="100"/>
                    <a:pt x="92" y="101"/>
                    <a:pt x="89" y="102"/>
                  </a:cubicBezTo>
                  <a:cubicBezTo>
                    <a:pt x="90" y="101"/>
                    <a:pt x="90" y="101"/>
                    <a:pt x="90" y="101"/>
                  </a:cubicBezTo>
                  <a:cubicBezTo>
                    <a:pt x="90" y="101"/>
                    <a:pt x="88" y="102"/>
                    <a:pt x="89" y="101"/>
                  </a:cubicBezTo>
                  <a:cubicBezTo>
                    <a:pt x="88" y="102"/>
                    <a:pt x="88" y="102"/>
                    <a:pt x="87" y="102"/>
                  </a:cubicBezTo>
                  <a:cubicBezTo>
                    <a:pt x="86" y="103"/>
                    <a:pt x="85" y="103"/>
                    <a:pt x="85" y="103"/>
                  </a:cubicBezTo>
                  <a:cubicBezTo>
                    <a:pt x="84" y="104"/>
                    <a:pt x="83" y="104"/>
                    <a:pt x="82" y="104"/>
                  </a:cubicBezTo>
                  <a:cubicBezTo>
                    <a:pt x="80" y="106"/>
                    <a:pt x="77" y="106"/>
                    <a:pt x="75" y="108"/>
                  </a:cubicBezTo>
                  <a:cubicBezTo>
                    <a:pt x="75" y="108"/>
                    <a:pt x="75" y="108"/>
                    <a:pt x="75" y="108"/>
                  </a:cubicBezTo>
                  <a:cubicBezTo>
                    <a:pt x="73" y="109"/>
                    <a:pt x="76" y="108"/>
                    <a:pt x="74" y="109"/>
                  </a:cubicBezTo>
                  <a:cubicBezTo>
                    <a:pt x="74" y="108"/>
                    <a:pt x="72" y="109"/>
                    <a:pt x="72" y="109"/>
                  </a:cubicBezTo>
                  <a:cubicBezTo>
                    <a:pt x="69" y="110"/>
                    <a:pt x="67" y="112"/>
                    <a:pt x="65" y="113"/>
                  </a:cubicBezTo>
                  <a:cubicBezTo>
                    <a:pt x="64" y="113"/>
                    <a:pt x="65" y="112"/>
                    <a:pt x="65" y="112"/>
                  </a:cubicBezTo>
                  <a:cubicBezTo>
                    <a:pt x="63" y="113"/>
                    <a:pt x="62" y="114"/>
                    <a:pt x="60" y="115"/>
                  </a:cubicBezTo>
                  <a:cubicBezTo>
                    <a:pt x="60" y="115"/>
                    <a:pt x="60" y="115"/>
                    <a:pt x="60" y="115"/>
                  </a:cubicBezTo>
                  <a:cubicBezTo>
                    <a:pt x="57" y="116"/>
                    <a:pt x="55" y="117"/>
                    <a:pt x="52" y="119"/>
                  </a:cubicBezTo>
                  <a:cubicBezTo>
                    <a:pt x="53" y="119"/>
                    <a:pt x="53" y="118"/>
                    <a:pt x="53" y="118"/>
                  </a:cubicBezTo>
                  <a:cubicBezTo>
                    <a:pt x="51" y="119"/>
                    <a:pt x="49" y="120"/>
                    <a:pt x="48" y="121"/>
                  </a:cubicBezTo>
                  <a:cubicBezTo>
                    <a:pt x="46" y="122"/>
                    <a:pt x="47" y="122"/>
                    <a:pt x="45" y="123"/>
                  </a:cubicBezTo>
                  <a:cubicBezTo>
                    <a:pt x="45" y="123"/>
                    <a:pt x="45" y="122"/>
                    <a:pt x="45" y="122"/>
                  </a:cubicBezTo>
                  <a:cubicBezTo>
                    <a:pt x="44" y="123"/>
                    <a:pt x="44" y="123"/>
                    <a:pt x="42" y="124"/>
                  </a:cubicBezTo>
                  <a:cubicBezTo>
                    <a:pt x="40" y="125"/>
                    <a:pt x="40" y="126"/>
                    <a:pt x="38" y="128"/>
                  </a:cubicBezTo>
                  <a:cubicBezTo>
                    <a:pt x="37" y="127"/>
                    <a:pt x="39" y="127"/>
                    <a:pt x="39" y="126"/>
                  </a:cubicBezTo>
                  <a:cubicBezTo>
                    <a:pt x="38" y="127"/>
                    <a:pt x="38" y="127"/>
                    <a:pt x="37" y="127"/>
                  </a:cubicBezTo>
                  <a:cubicBezTo>
                    <a:pt x="38" y="127"/>
                    <a:pt x="37" y="127"/>
                    <a:pt x="37" y="127"/>
                  </a:cubicBezTo>
                  <a:cubicBezTo>
                    <a:pt x="37" y="127"/>
                    <a:pt x="36" y="129"/>
                    <a:pt x="36" y="129"/>
                  </a:cubicBezTo>
                  <a:cubicBezTo>
                    <a:pt x="36" y="129"/>
                    <a:pt x="36" y="129"/>
                    <a:pt x="36" y="128"/>
                  </a:cubicBezTo>
                  <a:cubicBezTo>
                    <a:pt x="36" y="129"/>
                    <a:pt x="34" y="130"/>
                    <a:pt x="33" y="131"/>
                  </a:cubicBezTo>
                  <a:cubicBezTo>
                    <a:pt x="33" y="131"/>
                    <a:pt x="34" y="130"/>
                    <a:pt x="34" y="131"/>
                  </a:cubicBezTo>
                  <a:cubicBezTo>
                    <a:pt x="32" y="132"/>
                    <a:pt x="32" y="132"/>
                    <a:pt x="31" y="133"/>
                  </a:cubicBezTo>
                  <a:cubicBezTo>
                    <a:pt x="30" y="134"/>
                    <a:pt x="32" y="132"/>
                    <a:pt x="32" y="132"/>
                  </a:cubicBezTo>
                  <a:cubicBezTo>
                    <a:pt x="31" y="132"/>
                    <a:pt x="30" y="132"/>
                    <a:pt x="31" y="132"/>
                  </a:cubicBezTo>
                  <a:cubicBezTo>
                    <a:pt x="30" y="133"/>
                    <a:pt x="29" y="134"/>
                    <a:pt x="28" y="135"/>
                  </a:cubicBezTo>
                  <a:cubicBezTo>
                    <a:pt x="28" y="134"/>
                    <a:pt x="28" y="134"/>
                    <a:pt x="28" y="134"/>
                  </a:cubicBezTo>
                  <a:cubicBezTo>
                    <a:pt x="26" y="136"/>
                    <a:pt x="25" y="137"/>
                    <a:pt x="23" y="138"/>
                  </a:cubicBezTo>
                  <a:cubicBezTo>
                    <a:pt x="24" y="138"/>
                    <a:pt x="24" y="138"/>
                    <a:pt x="24" y="138"/>
                  </a:cubicBezTo>
                  <a:cubicBezTo>
                    <a:pt x="24" y="138"/>
                    <a:pt x="23" y="138"/>
                    <a:pt x="22" y="139"/>
                  </a:cubicBezTo>
                  <a:cubicBezTo>
                    <a:pt x="22" y="139"/>
                    <a:pt x="21" y="139"/>
                    <a:pt x="22" y="139"/>
                  </a:cubicBezTo>
                  <a:cubicBezTo>
                    <a:pt x="21" y="140"/>
                    <a:pt x="18" y="142"/>
                    <a:pt x="17" y="143"/>
                  </a:cubicBezTo>
                  <a:cubicBezTo>
                    <a:pt x="17" y="143"/>
                    <a:pt x="17" y="143"/>
                    <a:pt x="17" y="142"/>
                  </a:cubicBezTo>
                  <a:cubicBezTo>
                    <a:pt x="18" y="142"/>
                    <a:pt x="19" y="142"/>
                    <a:pt x="19" y="141"/>
                  </a:cubicBezTo>
                  <a:cubicBezTo>
                    <a:pt x="18" y="142"/>
                    <a:pt x="18" y="142"/>
                    <a:pt x="18" y="142"/>
                  </a:cubicBezTo>
                  <a:cubicBezTo>
                    <a:pt x="17" y="143"/>
                    <a:pt x="15" y="144"/>
                    <a:pt x="15" y="145"/>
                  </a:cubicBezTo>
                  <a:cubicBezTo>
                    <a:pt x="14" y="145"/>
                    <a:pt x="13" y="145"/>
                    <a:pt x="13" y="145"/>
                  </a:cubicBezTo>
                  <a:cubicBezTo>
                    <a:pt x="11" y="147"/>
                    <a:pt x="15" y="145"/>
                    <a:pt x="12" y="147"/>
                  </a:cubicBezTo>
                  <a:cubicBezTo>
                    <a:pt x="11" y="148"/>
                    <a:pt x="13" y="146"/>
                    <a:pt x="11" y="147"/>
                  </a:cubicBezTo>
                  <a:cubicBezTo>
                    <a:pt x="12" y="147"/>
                    <a:pt x="12" y="147"/>
                    <a:pt x="12" y="147"/>
                  </a:cubicBezTo>
                  <a:cubicBezTo>
                    <a:pt x="10" y="147"/>
                    <a:pt x="11" y="148"/>
                    <a:pt x="9" y="149"/>
                  </a:cubicBezTo>
                  <a:cubicBezTo>
                    <a:pt x="9" y="148"/>
                    <a:pt x="10" y="148"/>
                    <a:pt x="9" y="148"/>
                  </a:cubicBezTo>
                  <a:cubicBezTo>
                    <a:pt x="8" y="149"/>
                    <a:pt x="7" y="150"/>
                    <a:pt x="6" y="151"/>
                  </a:cubicBezTo>
                  <a:cubicBezTo>
                    <a:pt x="6" y="151"/>
                    <a:pt x="6" y="151"/>
                    <a:pt x="6" y="151"/>
                  </a:cubicBezTo>
                  <a:cubicBezTo>
                    <a:pt x="5" y="151"/>
                    <a:pt x="3" y="152"/>
                    <a:pt x="2" y="153"/>
                  </a:cubicBezTo>
                  <a:cubicBezTo>
                    <a:pt x="2" y="153"/>
                    <a:pt x="2" y="152"/>
                    <a:pt x="2" y="152"/>
                  </a:cubicBezTo>
                  <a:cubicBezTo>
                    <a:pt x="0" y="153"/>
                    <a:pt x="2" y="153"/>
                    <a:pt x="0" y="153"/>
                  </a:cubicBezTo>
                  <a:cubicBezTo>
                    <a:pt x="0" y="154"/>
                    <a:pt x="0" y="154"/>
                    <a:pt x="0" y="154"/>
                  </a:cubicBezTo>
                  <a:cubicBezTo>
                    <a:pt x="0" y="154"/>
                    <a:pt x="2" y="153"/>
                    <a:pt x="3" y="152"/>
                  </a:cubicBezTo>
                  <a:cubicBezTo>
                    <a:pt x="2" y="153"/>
                    <a:pt x="5" y="152"/>
                    <a:pt x="4" y="153"/>
                  </a:cubicBezTo>
                  <a:cubicBezTo>
                    <a:pt x="4" y="152"/>
                    <a:pt x="4" y="152"/>
                    <a:pt x="4" y="152"/>
                  </a:cubicBezTo>
                  <a:cubicBezTo>
                    <a:pt x="7" y="152"/>
                    <a:pt x="10" y="150"/>
                    <a:pt x="13" y="148"/>
                  </a:cubicBezTo>
                  <a:cubicBezTo>
                    <a:pt x="15" y="146"/>
                    <a:pt x="17" y="146"/>
                    <a:pt x="18" y="145"/>
                  </a:cubicBezTo>
                  <a:cubicBezTo>
                    <a:pt x="18" y="144"/>
                    <a:pt x="19" y="144"/>
                    <a:pt x="20" y="143"/>
                  </a:cubicBezTo>
                  <a:cubicBezTo>
                    <a:pt x="20" y="144"/>
                    <a:pt x="20" y="143"/>
                    <a:pt x="21" y="143"/>
                  </a:cubicBezTo>
                  <a:cubicBezTo>
                    <a:pt x="21" y="143"/>
                    <a:pt x="22" y="142"/>
                    <a:pt x="22" y="142"/>
                  </a:cubicBezTo>
                  <a:cubicBezTo>
                    <a:pt x="23" y="142"/>
                    <a:pt x="25" y="141"/>
                    <a:pt x="25" y="140"/>
                  </a:cubicBezTo>
                  <a:cubicBezTo>
                    <a:pt x="27" y="139"/>
                    <a:pt x="25" y="140"/>
                    <a:pt x="25" y="140"/>
                  </a:cubicBezTo>
                  <a:cubicBezTo>
                    <a:pt x="26" y="140"/>
                    <a:pt x="26" y="140"/>
                    <a:pt x="26" y="140"/>
                  </a:cubicBezTo>
                  <a:cubicBezTo>
                    <a:pt x="26" y="140"/>
                    <a:pt x="26" y="140"/>
                    <a:pt x="26" y="140"/>
                  </a:cubicBezTo>
                  <a:cubicBezTo>
                    <a:pt x="28" y="139"/>
                    <a:pt x="29" y="138"/>
                    <a:pt x="30" y="137"/>
                  </a:cubicBezTo>
                  <a:cubicBezTo>
                    <a:pt x="30" y="137"/>
                    <a:pt x="32" y="136"/>
                    <a:pt x="33" y="135"/>
                  </a:cubicBezTo>
                  <a:cubicBezTo>
                    <a:pt x="32" y="135"/>
                    <a:pt x="34" y="135"/>
                    <a:pt x="34" y="134"/>
                  </a:cubicBezTo>
                  <a:cubicBezTo>
                    <a:pt x="35" y="133"/>
                    <a:pt x="35" y="133"/>
                    <a:pt x="35" y="133"/>
                  </a:cubicBezTo>
                  <a:cubicBezTo>
                    <a:pt x="35" y="133"/>
                    <a:pt x="36" y="133"/>
                    <a:pt x="37" y="132"/>
                  </a:cubicBezTo>
                  <a:cubicBezTo>
                    <a:pt x="37" y="132"/>
                    <a:pt x="37" y="132"/>
                    <a:pt x="37" y="132"/>
                  </a:cubicBezTo>
                  <a:cubicBezTo>
                    <a:pt x="37" y="131"/>
                    <a:pt x="40" y="130"/>
                    <a:pt x="41" y="130"/>
                  </a:cubicBezTo>
                  <a:cubicBezTo>
                    <a:pt x="48" y="124"/>
                    <a:pt x="53" y="123"/>
                    <a:pt x="61" y="118"/>
                  </a:cubicBezTo>
                  <a:cubicBezTo>
                    <a:pt x="62" y="118"/>
                    <a:pt x="61" y="118"/>
                    <a:pt x="61" y="118"/>
                  </a:cubicBezTo>
                  <a:cubicBezTo>
                    <a:pt x="62" y="117"/>
                    <a:pt x="62" y="117"/>
                    <a:pt x="63" y="117"/>
                  </a:cubicBezTo>
                  <a:cubicBezTo>
                    <a:pt x="62" y="117"/>
                    <a:pt x="62" y="117"/>
                    <a:pt x="63" y="117"/>
                  </a:cubicBezTo>
                  <a:cubicBezTo>
                    <a:pt x="61" y="118"/>
                    <a:pt x="61" y="118"/>
                    <a:pt x="61" y="118"/>
                  </a:cubicBezTo>
                  <a:cubicBezTo>
                    <a:pt x="61" y="118"/>
                    <a:pt x="61" y="118"/>
                    <a:pt x="61" y="118"/>
                  </a:cubicBezTo>
                  <a:cubicBezTo>
                    <a:pt x="61" y="118"/>
                    <a:pt x="60" y="118"/>
                    <a:pt x="60" y="118"/>
                  </a:cubicBezTo>
                  <a:cubicBezTo>
                    <a:pt x="61" y="118"/>
                    <a:pt x="61" y="118"/>
                    <a:pt x="62" y="117"/>
                  </a:cubicBezTo>
                  <a:cubicBezTo>
                    <a:pt x="62" y="117"/>
                    <a:pt x="62" y="117"/>
                    <a:pt x="61" y="117"/>
                  </a:cubicBezTo>
                  <a:cubicBezTo>
                    <a:pt x="62" y="117"/>
                    <a:pt x="62" y="117"/>
                    <a:pt x="63" y="117"/>
                  </a:cubicBezTo>
                  <a:cubicBezTo>
                    <a:pt x="64" y="116"/>
                    <a:pt x="63" y="116"/>
                    <a:pt x="64" y="116"/>
                  </a:cubicBezTo>
                  <a:cubicBezTo>
                    <a:pt x="66" y="115"/>
                    <a:pt x="66" y="115"/>
                    <a:pt x="66" y="115"/>
                  </a:cubicBezTo>
                  <a:cubicBezTo>
                    <a:pt x="67" y="114"/>
                    <a:pt x="69" y="114"/>
                    <a:pt x="69" y="114"/>
                  </a:cubicBezTo>
                  <a:cubicBezTo>
                    <a:pt x="69" y="114"/>
                    <a:pt x="68" y="115"/>
                    <a:pt x="67" y="115"/>
                  </a:cubicBezTo>
                  <a:cubicBezTo>
                    <a:pt x="68" y="115"/>
                    <a:pt x="68" y="115"/>
                    <a:pt x="68" y="115"/>
                  </a:cubicBezTo>
                  <a:cubicBezTo>
                    <a:pt x="68" y="115"/>
                    <a:pt x="68" y="115"/>
                    <a:pt x="68" y="115"/>
                  </a:cubicBezTo>
                  <a:cubicBezTo>
                    <a:pt x="69" y="114"/>
                    <a:pt x="69" y="114"/>
                    <a:pt x="69" y="114"/>
                  </a:cubicBezTo>
                  <a:cubicBezTo>
                    <a:pt x="69" y="114"/>
                    <a:pt x="69" y="114"/>
                    <a:pt x="69" y="114"/>
                  </a:cubicBezTo>
                  <a:cubicBezTo>
                    <a:pt x="69" y="114"/>
                    <a:pt x="70" y="114"/>
                    <a:pt x="70" y="114"/>
                  </a:cubicBezTo>
                  <a:cubicBezTo>
                    <a:pt x="70" y="114"/>
                    <a:pt x="70" y="114"/>
                    <a:pt x="70" y="114"/>
                  </a:cubicBezTo>
                  <a:cubicBezTo>
                    <a:pt x="71" y="113"/>
                    <a:pt x="71" y="113"/>
                    <a:pt x="71" y="113"/>
                  </a:cubicBezTo>
                  <a:cubicBezTo>
                    <a:pt x="70" y="114"/>
                    <a:pt x="72" y="113"/>
                    <a:pt x="72" y="114"/>
                  </a:cubicBezTo>
                  <a:cubicBezTo>
                    <a:pt x="75" y="112"/>
                    <a:pt x="75" y="111"/>
                    <a:pt x="78" y="111"/>
                  </a:cubicBezTo>
                  <a:cubicBezTo>
                    <a:pt x="77" y="111"/>
                    <a:pt x="79" y="110"/>
                    <a:pt x="79" y="109"/>
                  </a:cubicBezTo>
                  <a:cubicBezTo>
                    <a:pt x="80" y="109"/>
                    <a:pt x="80" y="109"/>
                    <a:pt x="80" y="110"/>
                  </a:cubicBezTo>
                  <a:cubicBezTo>
                    <a:pt x="81" y="109"/>
                    <a:pt x="81" y="109"/>
                    <a:pt x="81" y="109"/>
                  </a:cubicBezTo>
                  <a:cubicBezTo>
                    <a:pt x="82" y="109"/>
                    <a:pt x="83" y="108"/>
                    <a:pt x="85" y="107"/>
                  </a:cubicBezTo>
                  <a:cubicBezTo>
                    <a:pt x="85" y="107"/>
                    <a:pt x="85" y="107"/>
                    <a:pt x="85" y="107"/>
                  </a:cubicBezTo>
                  <a:cubicBezTo>
                    <a:pt x="86" y="107"/>
                    <a:pt x="87" y="106"/>
                    <a:pt x="88" y="106"/>
                  </a:cubicBezTo>
                  <a:cubicBezTo>
                    <a:pt x="88" y="106"/>
                    <a:pt x="88" y="106"/>
                    <a:pt x="88" y="106"/>
                  </a:cubicBezTo>
                  <a:cubicBezTo>
                    <a:pt x="89" y="106"/>
                    <a:pt x="89" y="105"/>
                    <a:pt x="90" y="105"/>
                  </a:cubicBezTo>
                  <a:cubicBezTo>
                    <a:pt x="90" y="105"/>
                    <a:pt x="89" y="105"/>
                    <a:pt x="89" y="105"/>
                  </a:cubicBezTo>
                  <a:cubicBezTo>
                    <a:pt x="89" y="105"/>
                    <a:pt x="91" y="104"/>
                    <a:pt x="90" y="104"/>
                  </a:cubicBezTo>
                  <a:cubicBezTo>
                    <a:pt x="92" y="103"/>
                    <a:pt x="91" y="104"/>
                    <a:pt x="92" y="104"/>
                  </a:cubicBezTo>
                  <a:cubicBezTo>
                    <a:pt x="92" y="103"/>
                    <a:pt x="92" y="103"/>
                    <a:pt x="92" y="103"/>
                  </a:cubicBezTo>
                  <a:cubicBezTo>
                    <a:pt x="93" y="103"/>
                    <a:pt x="93" y="104"/>
                    <a:pt x="92" y="104"/>
                  </a:cubicBezTo>
                  <a:cubicBezTo>
                    <a:pt x="93" y="103"/>
                    <a:pt x="94" y="103"/>
                    <a:pt x="96" y="103"/>
                  </a:cubicBezTo>
                  <a:cubicBezTo>
                    <a:pt x="95" y="103"/>
                    <a:pt x="95" y="103"/>
                    <a:pt x="95" y="103"/>
                  </a:cubicBezTo>
                  <a:cubicBezTo>
                    <a:pt x="97" y="102"/>
                    <a:pt x="97" y="102"/>
                    <a:pt x="97" y="102"/>
                  </a:cubicBezTo>
                  <a:cubicBezTo>
                    <a:pt x="97" y="102"/>
                    <a:pt x="99" y="101"/>
                    <a:pt x="100" y="101"/>
                  </a:cubicBezTo>
                  <a:cubicBezTo>
                    <a:pt x="99" y="101"/>
                    <a:pt x="99" y="101"/>
                    <a:pt x="99" y="101"/>
                  </a:cubicBezTo>
                  <a:cubicBezTo>
                    <a:pt x="100" y="101"/>
                    <a:pt x="100" y="101"/>
                    <a:pt x="100" y="101"/>
                  </a:cubicBezTo>
                  <a:cubicBezTo>
                    <a:pt x="101" y="100"/>
                    <a:pt x="102" y="100"/>
                    <a:pt x="102" y="100"/>
                  </a:cubicBezTo>
                  <a:cubicBezTo>
                    <a:pt x="104" y="99"/>
                    <a:pt x="107" y="99"/>
                    <a:pt x="109" y="98"/>
                  </a:cubicBezTo>
                  <a:close/>
                  <a:moveTo>
                    <a:pt x="252" y="29"/>
                  </a:moveTo>
                  <a:cubicBezTo>
                    <a:pt x="252" y="29"/>
                    <a:pt x="252" y="29"/>
                    <a:pt x="252" y="29"/>
                  </a:cubicBezTo>
                  <a:cubicBezTo>
                    <a:pt x="253" y="29"/>
                    <a:pt x="253" y="28"/>
                    <a:pt x="252" y="29"/>
                  </a:cubicBezTo>
                  <a:close/>
                  <a:moveTo>
                    <a:pt x="242" y="36"/>
                  </a:moveTo>
                  <a:cubicBezTo>
                    <a:pt x="243" y="35"/>
                    <a:pt x="243" y="36"/>
                    <a:pt x="243" y="36"/>
                  </a:cubicBezTo>
                  <a:cubicBezTo>
                    <a:pt x="242" y="36"/>
                    <a:pt x="241" y="37"/>
                    <a:pt x="240" y="38"/>
                  </a:cubicBezTo>
                  <a:cubicBezTo>
                    <a:pt x="240" y="38"/>
                    <a:pt x="240" y="38"/>
                    <a:pt x="240" y="38"/>
                  </a:cubicBezTo>
                  <a:cubicBezTo>
                    <a:pt x="240" y="38"/>
                    <a:pt x="239" y="38"/>
                    <a:pt x="239" y="38"/>
                  </a:cubicBezTo>
                  <a:cubicBezTo>
                    <a:pt x="239" y="37"/>
                    <a:pt x="243" y="36"/>
                    <a:pt x="242" y="36"/>
                  </a:cubicBezTo>
                  <a:close/>
                  <a:moveTo>
                    <a:pt x="264" y="17"/>
                  </a:moveTo>
                  <a:cubicBezTo>
                    <a:pt x="264" y="18"/>
                    <a:pt x="264" y="18"/>
                    <a:pt x="264" y="18"/>
                  </a:cubicBezTo>
                  <a:cubicBezTo>
                    <a:pt x="264" y="18"/>
                    <a:pt x="264" y="18"/>
                    <a:pt x="264" y="18"/>
                  </a:cubicBezTo>
                  <a:lnTo>
                    <a:pt x="264" y="17"/>
                  </a:lnTo>
                  <a:close/>
                  <a:moveTo>
                    <a:pt x="258" y="22"/>
                  </a:moveTo>
                  <a:cubicBezTo>
                    <a:pt x="258" y="22"/>
                    <a:pt x="258" y="23"/>
                    <a:pt x="258" y="23"/>
                  </a:cubicBezTo>
                  <a:cubicBezTo>
                    <a:pt x="258" y="23"/>
                    <a:pt x="258" y="23"/>
                    <a:pt x="258" y="22"/>
                  </a:cubicBezTo>
                  <a:close/>
                  <a:moveTo>
                    <a:pt x="246" y="31"/>
                  </a:moveTo>
                  <a:cubicBezTo>
                    <a:pt x="245" y="31"/>
                    <a:pt x="245" y="32"/>
                    <a:pt x="244" y="32"/>
                  </a:cubicBezTo>
                  <a:cubicBezTo>
                    <a:pt x="244" y="32"/>
                    <a:pt x="245" y="32"/>
                    <a:pt x="246" y="31"/>
                  </a:cubicBezTo>
                  <a:close/>
                  <a:moveTo>
                    <a:pt x="163" y="78"/>
                  </a:moveTo>
                  <a:cubicBezTo>
                    <a:pt x="163" y="77"/>
                    <a:pt x="164" y="77"/>
                    <a:pt x="163" y="77"/>
                  </a:cubicBezTo>
                  <a:cubicBezTo>
                    <a:pt x="163" y="77"/>
                    <a:pt x="162" y="77"/>
                    <a:pt x="162" y="78"/>
                  </a:cubicBezTo>
                  <a:cubicBezTo>
                    <a:pt x="162" y="78"/>
                    <a:pt x="162" y="78"/>
                    <a:pt x="162" y="78"/>
                  </a:cubicBezTo>
                  <a:cubicBezTo>
                    <a:pt x="162" y="78"/>
                    <a:pt x="163" y="78"/>
                    <a:pt x="163" y="78"/>
                  </a:cubicBezTo>
                  <a:close/>
                  <a:moveTo>
                    <a:pt x="120" y="92"/>
                  </a:moveTo>
                  <a:cubicBezTo>
                    <a:pt x="120" y="92"/>
                    <a:pt x="120" y="91"/>
                    <a:pt x="120" y="91"/>
                  </a:cubicBezTo>
                  <a:cubicBezTo>
                    <a:pt x="120" y="91"/>
                    <a:pt x="120" y="91"/>
                    <a:pt x="120" y="91"/>
                  </a:cubicBezTo>
                  <a:cubicBezTo>
                    <a:pt x="120" y="91"/>
                    <a:pt x="120" y="91"/>
                    <a:pt x="120" y="91"/>
                  </a:cubicBezTo>
                  <a:cubicBezTo>
                    <a:pt x="120" y="91"/>
                    <a:pt x="119" y="91"/>
                    <a:pt x="119" y="91"/>
                  </a:cubicBezTo>
                  <a:cubicBezTo>
                    <a:pt x="119" y="92"/>
                    <a:pt x="119" y="92"/>
                    <a:pt x="120"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 name="Freeform 291"/>
            <p:cNvSpPr>
              <a:spLocks/>
            </p:cNvSpPr>
            <p:nvPr/>
          </p:nvSpPr>
          <p:spPr bwMode="auto">
            <a:xfrm>
              <a:off x="730251" y="410686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 name="Freeform 292"/>
            <p:cNvSpPr>
              <a:spLocks/>
            </p:cNvSpPr>
            <p:nvPr/>
          </p:nvSpPr>
          <p:spPr bwMode="auto">
            <a:xfrm>
              <a:off x="685801" y="41259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 name="Freeform 293"/>
            <p:cNvSpPr>
              <a:spLocks/>
            </p:cNvSpPr>
            <p:nvPr/>
          </p:nvSpPr>
          <p:spPr bwMode="auto">
            <a:xfrm>
              <a:off x="1201738" y="3843338"/>
              <a:ext cx="4763" cy="6350"/>
            </a:xfrm>
            <a:custGeom>
              <a:avLst/>
              <a:gdLst>
                <a:gd name="T0" fmla="*/ 1 w 2"/>
                <a:gd name="T1" fmla="*/ 2 h 2"/>
                <a:gd name="T2" fmla="*/ 1 w 2"/>
                <a:gd name="T3" fmla="*/ 2 h 2"/>
                <a:gd name="T4" fmla="*/ 1 w 2"/>
                <a:gd name="T5" fmla="*/ 1 h 2"/>
                <a:gd name="T6" fmla="*/ 2 w 2"/>
                <a:gd name="T7" fmla="*/ 0 h 2"/>
                <a:gd name="T8" fmla="*/ 0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2"/>
                    <a:pt x="1" y="2"/>
                  </a:cubicBezTo>
                  <a:cubicBezTo>
                    <a:pt x="1" y="1"/>
                    <a:pt x="1" y="1"/>
                    <a:pt x="1" y="1"/>
                  </a:cubicBezTo>
                  <a:cubicBezTo>
                    <a:pt x="2" y="0"/>
                    <a:pt x="2" y="0"/>
                    <a:pt x="2" y="0"/>
                  </a:cubicBezTo>
                  <a:cubicBezTo>
                    <a:pt x="1" y="1"/>
                    <a:pt x="1"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 name="Freeform 294"/>
            <p:cNvSpPr>
              <a:spLocks/>
            </p:cNvSpPr>
            <p:nvPr/>
          </p:nvSpPr>
          <p:spPr bwMode="auto">
            <a:xfrm>
              <a:off x="1195388" y="384651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 name="Freeform 295"/>
            <p:cNvSpPr>
              <a:spLocks/>
            </p:cNvSpPr>
            <p:nvPr/>
          </p:nvSpPr>
          <p:spPr bwMode="auto">
            <a:xfrm>
              <a:off x="1154113" y="387826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2"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 name="Freeform 296"/>
            <p:cNvSpPr>
              <a:spLocks/>
            </p:cNvSpPr>
            <p:nvPr/>
          </p:nvSpPr>
          <p:spPr bwMode="auto">
            <a:xfrm>
              <a:off x="1173163" y="3871913"/>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1"/>
                    <a:pt x="0" y="1"/>
                    <a:pt x="0"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 name="Freeform 297"/>
            <p:cNvSpPr>
              <a:spLocks/>
            </p:cNvSpPr>
            <p:nvPr/>
          </p:nvSpPr>
          <p:spPr bwMode="auto">
            <a:xfrm>
              <a:off x="1141413" y="3887788"/>
              <a:ext cx="6350" cy="3175"/>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1"/>
                    <a:pt x="0" y="1"/>
                    <a:pt x="0" y="1"/>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 name="Freeform 298"/>
            <p:cNvSpPr>
              <a:spLocks/>
            </p:cNvSpPr>
            <p:nvPr/>
          </p:nvSpPr>
          <p:spPr bwMode="auto">
            <a:xfrm>
              <a:off x="1154113" y="389096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0"/>
                    <a:pt x="2"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 name="Freeform 299"/>
            <p:cNvSpPr>
              <a:spLocks/>
            </p:cNvSpPr>
            <p:nvPr/>
          </p:nvSpPr>
          <p:spPr bwMode="auto">
            <a:xfrm>
              <a:off x="1125538" y="3900488"/>
              <a:ext cx="9525" cy="6350"/>
            </a:xfrm>
            <a:custGeom>
              <a:avLst/>
              <a:gdLst>
                <a:gd name="T0" fmla="*/ 1 w 3"/>
                <a:gd name="T1" fmla="*/ 2 h 2"/>
                <a:gd name="T2" fmla="*/ 2 w 3"/>
                <a:gd name="T3" fmla="*/ 1 h 2"/>
                <a:gd name="T4" fmla="*/ 2 w 3"/>
                <a:gd name="T5" fmla="*/ 1 h 2"/>
                <a:gd name="T6" fmla="*/ 3 w 3"/>
                <a:gd name="T7" fmla="*/ 0 h 2"/>
                <a:gd name="T8" fmla="*/ 1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1"/>
                    <a:pt x="2" y="1"/>
                    <a:pt x="2" y="1"/>
                  </a:cubicBezTo>
                  <a:cubicBezTo>
                    <a:pt x="2" y="1"/>
                    <a:pt x="2" y="1"/>
                    <a:pt x="2" y="1"/>
                  </a:cubicBezTo>
                  <a:cubicBezTo>
                    <a:pt x="2" y="0"/>
                    <a:pt x="3" y="0"/>
                    <a:pt x="3" y="0"/>
                  </a:cubicBezTo>
                  <a:cubicBezTo>
                    <a:pt x="2" y="0"/>
                    <a:pt x="1" y="1"/>
                    <a:pt x="1" y="1"/>
                  </a:cubicBezTo>
                  <a:cubicBezTo>
                    <a:pt x="1"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 name="Freeform 300"/>
            <p:cNvSpPr>
              <a:spLocks/>
            </p:cNvSpPr>
            <p:nvPr/>
          </p:nvSpPr>
          <p:spPr bwMode="auto">
            <a:xfrm>
              <a:off x="1147763" y="3894138"/>
              <a:ext cx="6350" cy="3175"/>
            </a:xfrm>
            <a:custGeom>
              <a:avLst/>
              <a:gdLst>
                <a:gd name="T0" fmla="*/ 1 w 2"/>
                <a:gd name="T1" fmla="*/ 1 h 1"/>
                <a:gd name="T2" fmla="*/ 2 w 2"/>
                <a:gd name="T3" fmla="*/ 0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2" y="1"/>
                    <a:pt x="2" y="0"/>
                  </a:cubicBezTo>
                  <a:cubicBezTo>
                    <a:pt x="2" y="0"/>
                    <a:pt x="2" y="0"/>
                    <a:pt x="1" y="1"/>
                  </a:cubicBezTo>
                  <a:cubicBezTo>
                    <a:pt x="1" y="0"/>
                    <a:pt x="1" y="0"/>
                    <a:pt x="1" y="0"/>
                  </a:cubicBezTo>
                  <a:cubicBezTo>
                    <a:pt x="0" y="1"/>
                    <a:pt x="2"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 name="Freeform 301"/>
            <p:cNvSpPr>
              <a:spLocks/>
            </p:cNvSpPr>
            <p:nvPr/>
          </p:nvSpPr>
          <p:spPr bwMode="auto">
            <a:xfrm>
              <a:off x="1119188" y="3903663"/>
              <a:ext cx="6350" cy="9525"/>
            </a:xfrm>
            <a:custGeom>
              <a:avLst/>
              <a:gdLst>
                <a:gd name="T0" fmla="*/ 0 w 2"/>
                <a:gd name="T1" fmla="*/ 3 h 3"/>
                <a:gd name="T2" fmla="*/ 0 w 2"/>
                <a:gd name="T3" fmla="*/ 2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0" y="2"/>
                    <a:pt x="0" y="2"/>
                  </a:cubicBezTo>
                  <a:cubicBezTo>
                    <a:pt x="1" y="2"/>
                    <a:pt x="2" y="1"/>
                    <a:pt x="2"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 name="Freeform 302"/>
            <p:cNvSpPr>
              <a:spLocks/>
            </p:cNvSpPr>
            <p:nvPr/>
          </p:nvSpPr>
          <p:spPr bwMode="auto">
            <a:xfrm>
              <a:off x="1138238" y="3900488"/>
              <a:ext cx="3175" cy="6350"/>
            </a:xfrm>
            <a:custGeom>
              <a:avLst/>
              <a:gdLst>
                <a:gd name="T0" fmla="*/ 0 w 1"/>
                <a:gd name="T1" fmla="*/ 1 h 2"/>
                <a:gd name="T2" fmla="*/ 0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1" y="1"/>
                    <a:pt x="0" y="2"/>
                    <a:pt x="1" y="1"/>
                  </a:cubicBezTo>
                  <a:cubicBezTo>
                    <a:pt x="1" y="1"/>
                    <a:pt x="1" y="1"/>
                    <a:pt x="1" y="1"/>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 name="Freeform 303"/>
            <p:cNvSpPr>
              <a:spLocks/>
            </p:cNvSpPr>
            <p:nvPr/>
          </p:nvSpPr>
          <p:spPr bwMode="auto">
            <a:xfrm>
              <a:off x="1128713" y="3910013"/>
              <a:ext cx="6350" cy="6350"/>
            </a:xfrm>
            <a:custGeom>
              <a:avLst/>
              <a:gdLst>
                <a:gd name="T0" fmla="*/ 1 w 2"/>
                <a:gd name="T1" fmla="*/ 1 h 2"/>
                <a:gd name="T2" fmla="*/ 0 w 2"/>
                <a:gd name="T3" fmla="*/ 2 h 2"/>
                <a:gd name="T4" fmla="*/ 1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1"/>
                    <a:pt x="1" y="1"/>
                    <a:pt x="1" y="1"/>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 name="Freeform 304"/>
            <p:cNvSpPr>
              <a:spLocks/>
            </p:cNvSpPr>
            <p:nvPr/>
          </p:nvSpPr>
          <p:spPr bwMode="auto">
            <a:xfrm>
              <a:off x="1122363" y="3913188"/>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 name="Freeform 305"/>
            <p:cNvSpPr>
              <a:spLocks/>
            </p:cNvSpPr>
            <p:nvPr/>
          </p:nvSpPr>
          <p:spPr bwMode="auto">
            <a:xfrm>
              <a:off x="1060451" y="3949700"/>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 name="Freeform 306"/>
            <p:cNvSpPr>
              <a:spLocks/>
            </p:cNvSpPr>
            <p:nvPr/>
          </p:nvSpPr>
          <p:spPr bwMode="auto">
            <a:xfrm>
              <a:off x="1068388" y="3949700"/>
              <a:ext cx="9525" cy="635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1"/>
                    <a:pt x="1" y="2"/>
                    <a:pt x="0" y="2"/>
                  </a:cubicBezTo>
                  <a:cubicBezTo>
                    <a:pt x="1" y="2"/>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 name="Freeform 307"/>
            <p:cNvSpPr>
              <a:spLocks/>
            </p:cNvSpPr>
            <p:nvPr/>
          </p:nvSpPr>
          <p:spPr bwMode="auto">
            <a:xfrm>
              <a:off x="1068388" y="39560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 name="Rectangle 308"/>
            <p:cNvSpPr>
              <a:spLocks noChangeArrowheads="1"/>
            </p:cNvSpPr>
            <p:nvPr/>
          </p:nvSpPr>
          <p:spPr bwMode="auto">
            <a:xfrm>
              <a:off x="981076" y="4022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 name="Freeform 309"/>
            <p:cNvSpPr>
              <a:spLocks/>
            </p:cNvSpPr>
            <p:nvPr/>
          </p:nvSpPr>
          <p:spPr bwMode="auto">
            <a:xfrm>
              <a:off x="981076" y="4016375"/>
              <a:ext cx="6350" cy="6350"/>
            </a:xfrm>
            <a:custGeom>
              <a:avLst/>
              <a:gdLst>
                <a:gd name="T0" fmla="*/ 1 w 2"/>
                <a:gd name="T1" fmla="*/ 1 h 2"/>
                <a:gd name="T2" fmla="*/ 2 w 2"/>
                <a:gd name="T3" fmla="*/ 0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2" y="0"/>
                    <a:pt x="2" y="0"/>
                  </a:cubicBezTo>
                  <a:cubicBezTo>
                    <a:pt x="1" y="0"/>
                    <a:pt x="1" y="1"/>
                    <a:pt x="0" y="2"/>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 name="Freeform 310"/>
            <p:cNvSpPr>
              <a:spLocks/>
            </p:cNvSpPr>
            <p:nvPr/>
          </p:nvSpPr>
          <p:spPr bwMode="auto">
            <a:xfrm>
              <a:off x="962026" y="40322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 name="Freeform 311"/>
            <p:cNvSpPr>
              <a:spLocks/>
            </p:cNvSpPr>
            <p:nvPr/>
          </p:nvSpPr>
          <p:spPr bwMode="auto">
            <a:xfrm>
              <a:off x="798513" y="40846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 name="Freeform 312"/>
            <p:cNvSpPr>
              <a:spLocks/>
            </p:cNvSpPr>
            <p:nvPr/>
          </p:nvSpPr>
          <p:spPr bwMode="auto">
            <a:xfrm>
              <a:off x="795338" y="40878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 name="Freeform 313"/>
            <p:cNvSpPr>
              <a:spLocks/>
            </p:cNvSpPr>
            <p:nvPr/>
          </p:nvSpPr>
          <p:spPr bwMode="auto">
            <a:xfrm>
              <a:off x="781051" y="40909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 name="Freeform 314"/>
            <p:cNvSpPr>
              <a:spLocks/>
            </p:cNvSpPr>
            <p:nvPr/>
          </p:nvSpPr>
          <p:spPr bwMode="auto">
            <a:xfrm>
              <a:off x="784226" y="40909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 name="Freeform 315"/>
            <p:cNvSpPr>
              <a:spLocks/>
            </p:cNvSpPr>
            <p:nvPr/>
          </p:nvSpPr>
          <p:spPr bwMode="auto">
            <a:xfrm>
              <a:off x="784226" y="4090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 name="Freeform 316"/>
            <p:cNvSpPr>
              <a:spLocks/>
            </p:cNvSpPr>
            <p:nvPr/>
          </p:nvSpPr>
          <p:spPr bwMode="auto">
            <a:xfrm>
              <a:off x="777876" y="4090988"/>
              <a:ext cx="6350" cy="3175"/>
            </a:xfrm>
            <a:custGeom>
              <a:avLst/>
              <a:gdLst>
                <a:gd name="T0" fmla="*/ 0 w 2"/>
                <a:gd name="T1" fmla="*/ 0 h 1"/>
                <a:gd name="T2" fmla="*/ 1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0"/>
                    <a:pt x="0" y="1"/>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 name="Freeform 317"/>
            <p:cNvSpPr>
              <a:spLocks/>
            </p:cNvSpPr>
            <p:nvPr/>
          </p:nvSpPr>
          <p:spPr bwMode="auto">
            <a:xfrm>
              <a:off x="749301" y="4094163"/>
              <a:ext cx="19050" cy="9525"/>
            </a:xfrm>
            <a:custGeom>
              <a:avLst/>
              <a:gdLst>
                <a:gd name="T0" fmla="*/ 6 w 6"/>
                <a:gd name="T1" fmla="*/ 0 h 3"/>
                <a:gd name="T2" fmla="*/ 3 w 6"/>
                <a:gd name="T3" fmla="*/ 1 h 3"/>
                <a:gd name="T4" fmla="*/ 1 w 6"/>
                <a:gd name="T5" fmla="*/ 3 h 3"/>
                <a:gd name="T6" fmla="*/ 5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cubicBezTo>
                    <a:pt x="5" y="1"/>
                    <a:pt x="4" y="2"/>
                    <a:pt x="3" y="1"/>
                  </a:cubicBezTo>
                  <a:cubicBezTo>
                    <a:pt x="0" y="2"/>
                    <a:pt x="4" y="2"/>
                    <a:pt x="1" y="3"/>
                  </a:cubicBezTo>
                  <a:cubicBezTo>
                    <a:pt x="4" y="2"/>
                    <a:pt x="2" y="2"/>
                    <a:pt x="5" y="1"/>
                  </a:cubicBezTo>
                  <a:cubicBezTo>
                    <a:pt x="3" y="1"/>
                    <a:pt x="5" y="1"/>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 name="Freeform 318"/>
            <p:cNvSpPr>
              <a:spLocks/>
            </p:cNvSpPr>
            <p:nvPr/>
          </p:nvSpPr>
          <p:spPr bwMode="auto">
            <a:xfrm>
              <a:off x="765176" y="4097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 name="Rectangle 319"/>
            <p:cNvSpPr>
              <a:spLocks noChangeArrowheads="1"/>
            </p:cNvSpPr>
            <p:nvPr/>
          </p:nvSpPr>
          <p:spPr bwMode="auto">
            <a:xfrm>
              <a:off x="749301" y="410051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 name="Freeform 320"/>
            <p:cNvSpPr>
              <a:spLocks/>
            </p:cNvSpPr>
            <p:nvPr/>
          </p:nvSpPr>
          <p:spPr bwMode="auto">
            <a:xfrm>
              <a:off x="739776" y="41005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 name="Freeform 321"/>
            <p:cNvSpPr>
              <a:spLocks/>
            </p:cNvSpPr>
            <p:nvPr/>
          </p:nvSpPr>
          <p:spPr bwMode="auto">
            <a:xfrm>
              <a:off x="723901" y="4106863"/>
              <a:ext cx="6350" cy="317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1"/>
                    <a:pt x="2"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 name="Freeform 322"/>
            <p:cNvSpPr>
              <a:spLocks/>
            </p:cNvSpPr>
            <p:nvPr/>
          </p:nvSpPr>
          <p:spPr bwMode="auto">
            <a:xfrm>
              <a:off x="695326" y="4116388"/>
              <a:ext cx="6350" cy="3175"/>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2" y="0"/>
                    <a:pt x="2" y="0"/>
                  </a:cubicBezTo>
                  <a:cubicBezTo>
                    <a:pt x="0" y="1"/>
                    <a:pt x="0"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 name="Freeform 323"/>
            <p:cNvSpPr>
              <a:spLocks/>
            </p:cNvSpPr>
            <p:nvPr/>
          </p:nvSpPr>
          <p:spPr bwMode="auto">
            <a:xfrm>
              <a:off x="701676" y="411956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 name="Freeform 324"/>
            <p:cNvSpPr>
              <a:spLocks/>
            </p:cNvSpPr>
            <p:nvPr/>
          </p:nvSpPr>
          <p:spPr bwMode="auto">
            <a:xfrm>
              <a:off x="692151" y="41163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 name="Freeform 325"/>
            <p:cNvSpPr>
              <a:spLocks/>
            </p:cNvSpPr>
            <p:nvPr/>
          </p:nvSpPr>
          <p:spPr bwMode="auto">
            <a:xfrm>
              <a:off x="676276" y="4119563"/>
              <a:ext cx="15875" cy="6350"/>
            </a:xfrm>
            <a:custGeom>
              <a:avLst/>
              <a:gdLst>
                <a:gd name="T0" fmla="*/ 3 w 5"/>
                <a:gd name="T1" fmla="*/ 1 h 2"/>
                <a:gd name="T2" fmla="*/ 3 w 5"/>
                <a:gd name="T3" fmla="*/ 1 h 2"/>
                <a:gd name="T4" fmla="*/ 0 w 5"/>
                <a:gd name="T5" fmla="*/ 1 h 2"/>
                <a:gd name="T6" fmla="*/ 1 w 5"/>
                <a:gd name="T7" fmla="*/ 2 h 2"/>
                <a:gd name="T8" fmla="*/ 4 w 5"/>
                <a:gd name="T9" fmla="*/ 1 h 2"/>
                <a:gd name="T10" fmla="*/ 5 w 5"/>
                <a:gd name="T11" fmla="*/ 0 h 2"/>
                <a:gd name="T12" fmla="*/ 3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1"/>
                  </a:moveTo>
                  <a:cubicBezTo>
                    <a:pt x="3" y="1"/>
                    <a:pt x="3" y="0"/>
                    <a:pt x="3" y="1"/>
                  </a:cubicBezTo>
                  <a:cubicBezTo>
                    <a:pt x="2" y="1"/>
                    <a:pt x="1" y="1"/>
                    <a:pt x="0" y="1"/>
                  </a:cubicBezTo>
                  <a:cubicBezTo>
                    <a:pt x="1" y="1"/>
                    <a:pt x="1" y="2"/>
                    <a:pt x="1" y="2"/>
                  </a:cubicBezTo>
                  <a:cubicBezTo>
                    <a:pt x="2" y="1"/>
                    <a:pt x="3" y="1"/>
                    <a:pt x="4" y="1"/>
                  </a:cubicBezTo>
                  <a:cubicBezTo>
                    <a:pt x="5" y="0"/>
                    <a:pt x="5" y="0"/>
                    <a:pt x="5" y="0"/>
                  </a:cubicBezTo>
                  <a:cubicBezTo>
                    <a:pt x="3" y="0"/>
                    <a:pt x="4" y="0"/>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 name="Freeform 326"/>
            <p:cNvSpPr>
              <a:spLocks/>
            </p:cNvSpPr>
            <p:nvPr/>
          </p:nvSpPr>
          <p:spPr bwMode="auto">
            <a:xfrm>
              <a:off x="692151" y="4122738"/>
              <a:ext cx="3175" cy="3175"/>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 name="Freeform 327"/>
            <p:cNvSpPr>
              <a:spLocks/>
            </p:cNvSpPr>
            <p:nvPr/>
          </p:nvSpPr>
          <p:spPr bwMode="auto">
            <a:xfrm>
              <a:off x="654051" y="4132263"/>
              <a:ext cx="6350" cy="3175"/>
            </a:xfrm>
            <a:custGeom>
              <a:avLst/>
              <a:gdLst>
                <a:gd name="T0" fmla="*/ 4 w 4"/>
                <a:gd name="T1" fmla="*/ 0 h 2"/>
                <a:gd name="T2" fmla="*/ 0 w 4"/>
                <a:gd name="T3" fmla="*/ 2 h 2"/>
                <a:gd name="T4" fmla="*/ 2 w 4"/>
                <a:gd name="T5" fmla="*/ 0 h 2"/>
                <a:gd name="T6" fmla="*/ 4 w 4"/>
                <a:gd name="T7" fmla="*/ 0 h 2"/>
              </a:gdLst>
              <a:ahLst/>
              <a:cxnLst>
                <a:cxn ang="0">
                  <a:pos x="T0" y="T1"/>
                </a:cxn>
                <a:cxn ang="0">
                  <a:pos x="T2" y="T3"/>
                </a:cxn>
                <a:cxn ang="0">
                  <a:pos x="T4" y="T5"/>
                </a:cxn>
                <a:cxn ang="0">
                  <a:pos x="T6" y="T7"/>
                </a:cxn>
              </a:cxnLst>
              <a:rect l="0" t="0" r="r" b="b"/>
              <a:pathLst>
                <a:path w="4" h="2">
                  <a:moveTo>
                    <a:pt x="4" y="0"/>
                  </a:moveTo>
                  <a:lnTo>
                    <a:pt x="0" y="2"/>
                  </a:lnTo>
                  <a:lnTo>
                    <a:pt x="2"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 name="Freeform 328"/>
            <p:cNvSpPr>
              <a:spLocks/>
            </p:cNvSpPr>
            <p:nvPr/>
          </p:nvSpPr>
          <p:spPr bwMode="auto">
            <a:xfrm>
              <a:off x="652463" y="4132263"/>
              <a:ext cx="4763" cy="3175"/>
            </a:xfrm>
            <a:custGeom>
              <a:avLst/>
              <a:gdLst>
                <a:gd name="T0" fmla="*/ 3 w 3"/>
                <a:gd name="T1" fmla="*/ 0 h 2"/>
                <a:gd name="T2" fmla="*/ 3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3" y="0"/>
                  </a:lnTo>
                  <a:lnTo>
                    <a:pt x="0" y="2"/>
                  </a:ln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 name="Freeform 329"/>
            <p:cNvSpPr>
              <a:spLocks/>
            </p:cNvSpPr>
            <p:nvPr/>
          </p:nvSpPr>
          <p:spPr bwMode="auto">
            <a:xfrm>
              <a:off x="652463" y="4132263"/>
              <a:ext cx="1588" cy="3175"/>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 name="Freeform 330"/>
            <p:cNvSpPr>
              <a:spLocks/>
            </p:cNvSpPr>
            <p:nvPr/>
          </p:nvSpPr>
          <p:spPr bwMode="auto">
            <a:xfrm>
              <a:off x="639763" y="4135438"/>
              <a:ext cx="6350" cy="3175"/>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1" y="1"/>
                    <a:pt x="2" y="1"/>
                    <a:pt x="2"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 name="Freeform 331"/>
            <p:cNvSpPr>
              <a:spLocks/>
            </p:cNvSpPr>
            <p:nvPr/>
          </p:nvSpPr>
          <p:spPr bwMode="auto">
            <a:xfrm>
              <a:off x="608013" y="416401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 name="Freeform 332"/>
            <p:cNvSpPr>
              <a:spLocks/>
            </p:cNvSpPr>
            <p:nvPr/>
          </p:nvSpPr>
          <p:spPr bwMode="auto">
            <a:xfrm>
              <a:off x="598488" y="4167188"/>
              <a:ext cx="9525" cy="3175"/>
            </a:xfrm>
            <a:custGeom>
              <a:avLst/>
              <a:gdLst>
                <a:gd name="T0" fmla="*/ 1 w 3"/>
                <a:gd name="T1" fmla="*/ 0 h 1"/>
                <a:gd name="T2" fmla="*/ 0 w 3"/>
                <a:gd name="T3" fmla="*/ 1 h 1"/>
                <a:gd name="T4" fmla="*/ 3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0" y="1"/>
                    <a:pt x="0" y="1"/>
                    <a:pt x="0" y="1"/>
                  </a:cubicBezTo>
                  <a:cubicBezTo>
                    <a:pt x="1" y="0"/>
                    <a:pt x="1" y="0"/>
                    <a:pt x="3" y="0"/>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 name="Freeform 333"/>
            <p:cNvSpPr>
              <a:spLocks/>
            </p:cNvSpPr>
            <p:nvPr/>
          </p:nvSpPr>
          <p:spPr bwMode="auto">
            <a:xfrm>
              <a:off x="514351" y="4198938"/>
              <a:ext cx="11113" cy="7938"/>
            </a:xfrm>
            <a:custGeom>
              <a:avLst/>
              <a:gdLst>
                <a:gd name="T0" fmla="*/ 3 w 4"/>
                <a:gd name="T1" fmla="*/ 1 h 3"/>
                <a:gd name="T2" fmla="*/ 4 w 4"/>
                <a:gd name="T3" fmla="*/ 0 h 3"/>
                <a:gd name="T4" fmla="*/ 0 w 4"/>
                <a:gd name="T5" fmla="*/ 2 h 3"/>
                <a:gd name="T6" fmla="*/ 0 w 4"/>
                <a:gd name="T7" fmla="*/ 3 h 3"/>
                <a:gd name="T8" fmla="*/ 2 w 4"/>
                <a:gd name="T9" fmla="*/ 2 h 3"/>
                <a:gd name="T10" fmla="*/ 2 w 4"/>
                <a:gd name="T11" fmla="*/ 2 h 3"/>
                <a:gd name="T12" fmla="*/ 3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1"/>
                  </a:moveTo>
                  <a:cubicBezTo>
                    <a:pt x="3" y="1"/>
                    <a:pt x="3" y="1"/>
                    <a:pt x="4" y="0"/>
                  </a:cubicBezTo>
                  <a:cubicBezTo>
                    <a:pt x="3" y="1"/>
                    <a:pt x="2" y="2"/>
                    <a:pt x="0" y="2"/>
                  </a:cubicBezTo>
                  <a:cubicBezTo>
                    <a:pt x="1" y="2"/>
                    <a:pt x="0" y="3"/>
                    <a:pt x="0" y="3"/>
                  </a:cubicBezTo>
                  <a:cubicBezTo>
                    <a:pt x="2" y="2"/>
                    <a:pt x="2" y="2"/>
                    <a:pt x="2" y="2"/>
                  </a:cubicBezTo>
                  <a:cubicBezTo>
                    <a:pt x="2" y="2"/>
                    <a:pt x="2" y="2"/>
                    <a:pt x="2" y="2"/>
                  </a:cubicBezTo>
                  <a:cubicBezTo>
                    <a:pt x="3" y="2"/>
                    <a:pt x="2"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 name="Freeform 334"/>
            <p:cNvSpPr>
              <a:spLocks/>
            </p:cNvSpPr>
            <p:nvPr/>
          </p:nvSpPr>
          <p:spPr bwMode="auto">
            <a:xfrm>
              <a:off x="328613" y="4311650"/>
              <a:ext cx="6350" cy="3175"/>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2" y="0"/>
                    <a:pt x="1" y="0"/>
                    <a:pt x="1" y="0"/>
                  </a:cubicBezTo>
                  <a:cubicBezTo>
                    <a:pt x="0"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 name="Freeform 335"/>
            <p:cNvSpPr>
              <a:spLocks/>
            </p:cNvSpPr>
            <p:nvPr/>
          </p:nvSpPr>
          <p:spPr bwMode="auto">
            <a:xfrm>
              <a:off x="541338" y="434975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 name="Freeform 336"/>
            <p:cNvSpPr>
              <a:spLocks/>
            </p:cNvSpPr>
            <p:nvPr/>
          </p:nvSpPr>
          <p:spPr bwMode="auto">
            <a:xfrm>
              <a:off x="541338" y="4351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 name="Freeform 337"/>
            <p:cNvSpPr>
              <a:spLocks/>
            </p:cNvSpPr>
            <p:nvPr/>
          </p:nvSpPr>
          <p:spPr bwMode="auto">
            <a:xfrm>
              <a:off x="538163" y="4351338"/>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 name="Freeform 338"/>
            <p:cNvSpPr>
              <a:spLocks/>
            </p:cNvSpPr>
            <p:nvPr/>
          </p:nvSpPr>
          <p:spPr bwMode="auto">
            <a:xfrm>
              <a:off x="538163" y="4354513"/>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 name="Freeform 339"/>
            <p:cNvSpPr>
              <a:spLocks/>
            </p:cNvSpPr>
            <p:nvPr/>
          </p:nvSpPr>
          <p:spPr bwMode="auto">
            <a:xfrm>
              <a:off x="541338" y="43545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 name="Freeform 340"/>
            <p:cNvSpPr>
              <a:spLocks/>
            </p:cNvSpPr>
            <p:nvPr/>
          </p:nvSpPr>
          <p:spPr bwMode="auto">
            <a:xfrm>
              <a:off x="538163" y="4357688"/>
              <a:ext cx="3175" cy="6350"/>
            </a:xfrm>
            <a:custGeom>
              <a:avLst/>
              <a:gdLst>
                <a:gd name="T0" fmla="*/ 1 w 1"/>
                <a:gd name="T1" fmla="*/ 2 h 2"/>
                <a:gd name="T2" fmla="*/ 1 w 1"/>
                <a:gd name="T3" fmla="*/ 1 h 2"/>
                <a:gd name="T4" fmla="*/ 1 w 1"/>
                <a:gd name="T5" fmla="*/ 1 h 2"/>
                <a:gd name="T6" fmla="*/ 0 w 1"/>
                <a:gd name="T7" fmla="*/ 0 h 2"/>
                <a:gd name="T8" fmla="*/ 1 w 1"/>
                <a:gd name="T9" fmla="*/ 1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1"/>
                    <a:pt x="1" y="1"/>
                    <a:pt x="1" y="1"/>
                  </a:cubicBezTo>
                  <a:cubicBezTo>
                    <a:pt x="1" y="1"/>
                    <a:pt x="1" y="1"/>
                    <a:pt x="1" y="1"/>
                  </a:cubicBezTo>
                  <a:cubicBezTo>
                    <a:pt x="1" y="0"/>
                    <a:pt x="1" y="1"/>
                    <a:pt x="0" y="0"/>
                  </a:cubicBezTo>
                  <a:cubicBezTo>
                    <a:pt x="0" y="0"/>
                    <a:pt x="1" y="1"/>
                    <a:pt x="1" y="1"/>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 name="Freeform 341"/>
            <p:cNvSpPr>
              <a:spLocks/>
            </p:cNvSpPr>
            <p:nvPr/>
          </p:nvSpPr>
          <p:spPr bwMode="auto">
            <a:xfrm>
              <a:off x="627063" y="4351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 name="Freeform 342"/>
            <p:cNvSpPr>
              <a:spLocks/>
            </p:cNvSpPr>
            <p:nvPr/>
          </p:nvSpPr>
          <p:spPr bwMode="auto">
            <a:xfrm>
              <a:off x="649288" y="43370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 name="Freeform 343"/>
            <p:cNvSpPr>
              <a:spLocks/>
            </p:cNvSpPr>
            <p:nvPr/>
          </p:nvSpPr>
          <p:spPr bwMode="auto">
            <a:xfrm>
              <a:off x="614363" y="4357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 name="Freeform 344"/>
            <p:cNvSpPr>
              <a:spLocks/>
            </p:cNvSpPr>
            <p:nvPr/>
          </p:nvSpPr>
          <p:spPr bwMode="auto">
            <a:xfrm>
              <a:off x="727076" y="4260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 name="Freeform 345"/>
            <p:cNvSpPr>
              <a:spLocks/>
            </p:cNvSpPr>
            <p:nvPr/>
          </p:nvSpPr>
          <p:spPr bwMode="auto">
            <a:xfrm>
              <a:off x="666751" y="432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 name="Rectangle 346"/>
            <p:cNvSpPr>
              <a:spLocks noChangeArrowheads="1"/>
            </p:cNvSpPr>
            <p:nvPr/>
          </p:nvSpPr>
          <p:spPr bwMode="auto">
            <a:xfrm>
              <a:off x="608013" y="4360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 name="Freeform 347"/>
            <p:cNvSpPr>
              <a:spLocks/>
            </p:cNvSpPr>
            <p:nvPr/>
          </p:nvSpPr>
          <p:spPr bwMode="auto">
            <a:xfrm>
              <a:off x="639763" y="43402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 name="Freeform 348"/>
            <p:cNvSpPr>
              <a:spLocks/>
            </p:cNvSpPr>
            <p:nvPr/>
          </p:nvSpPr>
          <p:spPr bwMode="auto">
            <a:xfrm>
              <a:off x="563563" y="43703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 name="Freeform 349"/>
            <p:cNvSpPr>
              <a:spLocks/>
            </p:cNvSpPr>
            <p:nvPr/>
          </p:nvSpPr>
          <p:spPr bwMode="auto">
            <a:xfrm>
              <a:off x="573088" y="4370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 name="Freeform 350"/>
            <p:cNvSpPr>
              <a:spLocks/>
            </p:cNvSpPr>
            <p:nvPr/>
          </p:nvSpPr>
          <p:spPr bwMode="auto">
            <a:xfrm>
              <a:off x="579438" y="4370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 name="Freeform 351"/>
            <p:cNvSpPr>
              <a:spLocks/>
            </p:cNvSpPr>
            <p:nvPr/>
          </p:nvSpPr>
          <p:spPr bwMode="auto">
            <a:xfrm>
              <a:off x="566738" y="4370388"/>
              <a:ext cx="3175" cy="3175"/>
            </a:xfrm>
            <a:custGeom>
              <a:avLst/>
              <a:gdLst>
                <a:gd name="T0" fmla="*/ 0 w 1"/>
                <a:gd name="T1" fmla="*/ 0 h 1"/>
                <a:gd name="T2" fmla="*/ 0 w 1"/>
                <a:gd name="T3" fmla="*/ 0 h 1"/>
                <a:gd name="T4" fmla="*/ 0 w 1"/>
                <a:gd name="T5" fmla="*/ 0 h 1"/>
                <a:gd name="T6" fmla="*/ 1 w 1"/>
                <a:gd name="T7" fmla="*/ 0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1"/>
                    <a:pt x="0" y="1"/>
                    <a:pt x="0" y="0"/>
                  </a:cubicBezTo>
                  <a:cubicBezTo>
                    <a:pt x="0" y="0"/>
                    <a:pt x="0" y="0"/>
                    <a:pt x="0" y="0"/>
                  </a:cubicBezTo>
                  <a:cubicBezTo>
                    <a:pt x="0" y="1"/>
                    <a:pt x="1" y="0"/>
                    <a:pt x="1" y="0"/>
                  </a:cubicBezTo>
                  <a:cubicBezTo>
                    <a:pt x="1" y="0"/>
                    <a:pt x="1" y="0"/>
                    <a:pt x="1" y="0"/>
                  </a:cubicBezTo>
                  <a:cubicBezTo>
                    <a:pt x="1"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 name="Rectangle 352"/>
            <p:cNvSpPr>
              <a:spLocks noChangeArrowheads="1"/>
            </p:cNvSpPr>
            <p:nvPr/>
          </p:nvSpPr>
          <p:spPr bwMode="auto">
            <a:xfrm>
              <a:off x="627063" y="4351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 name="Freeform 353"/>
            <p:cNvSpPr>
              <a:spLocks/>
            </p:cNvSpPr>
            <p:nvPr/>
          </p:nvSpPr>
          <p:spPr bwMode="auto">
            <a:xfrm>
              <a:off x="620713" y="4354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 name="Freeform 354"/>
            <p:cNvSpPr>
              <a:spLocks/>
            </p:cNvSpPr>
            <p:nvPr/>
          </p:nvSpPr>
          <p:spPr bwMode="auto">
            <a:xfrm>
              <a:off x="595313" y="4364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 name="Freeform 355"/>
            <p:cNvSpPr>
              <a:spLocks/>
            </p:cNvSpPr>
            <p:nvPr/>
          </p:nvSpPr>
          <p:spPr bwMode="auto">
            <a:xfrm>
              <a:off x="620713" y="43545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 name="Freeform 356"/>
            <p:cNvSpPr>
              <a:spLocks/>
            </p:cNvSpPr>
            <p:nvPr/>
          </p:nvSpPr>
          <p:spPr bwMode="auto">
            <a:xfrm>
              <a:off x="604838" y="43608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 name="Freeform 357"/>
            <p:cNvSpPr>
              <a:spLocks/>
            </p:cNvSpPr>
            <p:nvPr/>
          </p:nvSpPr>
          <p:spPr bwMode="auto">
            <a:xfrm>
              <a:off x="614363" y="4283075"/>
              <a:ext cx="0" cy="3175"/>
            </a:xfrm>
            <a:custGeom>
              <a:avLst/>
              <a:gdLst>
                <a:gd name="T0" fmla="*/ 1 h 1"/>
                <a:gd name="T1" fmla="*/ 1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0"/>
                    <a:pt x="0" y="1"/>
                    <a:pt x="0" y="1"/>
                  </a:cubicBezTo>
                  <a:cubicBezTo>
                    <a:pt x="0" y="1"/>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 name="Freeform 358"/>
            <p:cNvSpPr>
              <a:spLocks/>
            </p:cNvSpPr>
            <p:nvPr/>
          </p:nvSpPr>
          <p:spPr bwMode="auto">
            <a:xfrm>
              <a:off x="717551" y="4251325"/>
              <a:ext cx="3175" cy="3175"/>
            </a:xfrm>
            <a:custGeom>
              <a:avLst/>
              <a:gdLst>
                <a:gd name="T0" fmla="*/ 1 w 1"/>
                <a:gd name="T1" fmla="*/ 1 h 1"/>
                <a:gd name="T2" fmla="*/ 1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0" y="1"/>
                    <a:pt x="1" y="1"/>
                    <a:pt x="0" y="1"/>
                  </a:cubicBezTo>
                  <a:cubicBezTo>
                    <a:pt x="0" y="1"/>
                    <a:pt x="0"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 name="Oval 359"/>
            <p:cNvSpPr>
              <a:spLocks noChangeArrowheads="1"/>
            </p:cNvSpPr>
            <p:nvPr/>
          </p:nvSpPr>
          <p:spPr bwMode="auto">
            <a:xfrm>
              <a:off x="720726" y="4254500"/>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 name="Freeform 360"/>
            <p:cNvSpPr>
              <a:spLocks/>
            </p:cNvSpPr>
            <p:nvPr/>
          </p:nvSpPr>
          <p:spPr bwMode="auto">
            <a:xfrm>
              <a:off x="630238" y="4273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 name="Freeform 361"/>
            <p:cNvSpPr>
              <a:spLocks/>
            </p:cNvSpPr>
            <p:nvPr/>
          </p:nvSpPr>
          <p:spPr bwMode="auto">
            <a:xfrm>
              <a:off x="673101" y="4333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 name="Freeform 362"/>
            <p:cNvSpPr>
              <a:spLocks/>
            </p:cNvSpPr>
            <p:nvPr/>
          </p:nvSpPr>
          <p:spPr bwMode="auto">
            <a:xfrm>
              <a:off x="730251" y="42672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 name="Freeform 363"/>
            <p:cNvSpPr>
              <a:spLocks/>
            </p:cNvSpPr>
            <p:nvPr/>
          </p:nvSpPr>
          <p:spPr bwMode="auto">
            <a:xfrm>
              <a:off x="685801" y="4264025"/>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 name="Rectangle 364"/>
            <p:cNvSpPr>
              <a:spLocks noChangeArrowheads="1"/>
            </p:cNvSpPr>
            <p:nvPr/>
          </p:nvSpPr>
          <p:spPr bwMode="auto">
            <a:xfrm>
              <a:off x="614363" y="42862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 name="Freeform 365"/>
            <p:cNvSpPr>
              <a:spLocks/>
            </p:cNvSpPr>
            <p:nvPr/>
          </p:nvSpPr>
          <p:spPr bwMode="auto">
            <a:xfrm>
              <a:off x="663576" y="4273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 name="Freeform 366"/>
            <p:cNvSpPr>
              <a:spLocks/>
            </p:cNvSpPr>
            <p:nvPr/>
          </p:nvSpPr>
          <p:spPr bwMode="auto">
            <a:xfrm>
              <a:off x="723901" y="42576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8" name="Freeform 367"/>
            <p:cNvSpPr>
              <a:spLocks noEditPoints="1"/>
            </p:cNvSpPr>
            <p:nvPr/>
          </p:nvSpPr>
          <p:spPr bwMode="auto">
            <a:xfrm>
              <a:off x="541338" y="4248150"/>
              <a:ext cx="192088" cy="125413"/>
            </a:xfrm>
            <a:custGeom>
              <a:avLst/>
              <a:gdLst>
                <a:gd name="T0" fmla="*/ 54 w 61"/>
                <a:gd name="T1" fmla="*/ 11 h 40"/>
                <a:gd name="T2" fmla="*/ 39 w 61"/>
                <a:gd name="T3" fmla="*/ 24 h 40"/>
                <a:gd name="T4" fmla="*/ 34 w 61"/>
                <a:gd name="T5" fmla="*/ 29 h 40"/>
                <a:gd name="T6" fmla="*/ 32 w 61"/>
                <a:gd name="T7" fmla="*/ 30 h 40"/>
                <a:gd name="T8" fmla="*/ 31 w 61"/>
                <a:gd name="T9" fmla="*/ 30 h 40"/>
                <a:gd name="T10" fmla="*/ 29 w 61"/>
                <a:gd name="T11" fmla="*/ 33 h 40"/>
                <a:gd name="T12" fmla="*/ 27 w 61"/>
                <a:gd name="T13" fmla="*/ 34 h 40"/>
                <a:gd name="T14" fmla="*/ 21 w 61"/>
                <a:gd name="T15" fmla="*/ 36 h 40"/>
                <a:gd name="T16" fmla="*/ 19 w 61"/>
                <a:gd name="T17" fmla="*/ 36 h 40"/>
                <a:gd name="T18" fmla="*/ 17 w 61"/>
                <a:gd name="T19" fmla="*/ 37 h 40"/>
                <a:gd name="T20" fmla="*/ 12 w 61"/>
                <a:gd name="T21" fmla="*/ 37 h 40"/>
                <a:gd name="T22" fmla="*/ 9 w 61"/>
                <a:gd name="T23" fmla="*/ 38 h 40"/>
                <a:gd name="T24" fmla="*/ 7 w 61"/>
                <a:gd name="T25" fmla="*/ 38 h 40"/>
                <a:gd name="T26" fmla="*/ 4 w 61"/>
                <a:gd name="T27" fmla="*/ 37 h 40"/>
                <a:gd name="T28" fmla="*/ 1 w 61"/>
                <a:gd name="T29" fmla="*/ 37 h 40"/>
                <a:gd name="T30" fmla="*/ 2 w 61"/>
                <a:gd name="T31" fmla="*/ 38 h 40"/>
                <a:gd name="T32" fmla="*/ 5 w 61"/>
                <a:gd name="T33" fmla="*/ 39 h 40"/>
                <a:gd name="T34" fmla="*/ 7 w 61"/>
                <a:gd name="T35" fmla="*/ 39 h 40"/>
                <a:gd name="T36" fmla="*/ 12 w 61"/>
                <a:gd name="T37" fmla="*/ 39 h 40"/>
                <a:gd name="T38" fmla="*/ 14 w 61"/>
                <a:gd name="T39" fmla="*/ 39 h 40"/>
                <a:gd name="T40" fmla="*/ 17 w 61"/>
                <a:gd name="T41" fmla="*/ 39 h 40"/>
                <a:gd name="T42" fmla="*/ 21 w 61"/>
                <a:gd name="T43" fmla="*/ 38 h 40"/>
                <a:gd name="T44" fmla="*/ 24 w 61"/>
                <a:gd name="T45" fmla="*/ 37 h 40"/>
                <a:gd name="T46" fmla="*/ 32 w 61"/>
                <a:gd name="T47" fmla="*/ 34 h 40"/>
                <a:gd name="T48" fmla="*/ 39 w 61"/>
                <a:gd name="T49" fmla="*/ 29 h 40"/>
                <a:gd name="T50" fmla="*/ 45 w 61"/>
                <a:gd name="T51" fmla="*/ 25 h 40"/>
                <a:gd name="T52" fmla="*/ 52 w 61"/>
                <a:gd name="T53" fmla="*/ 18 h 40"/>
                <a:gd name="T54" fmla="*/ 55 w 61"/>
                <a:gd name="T55" fmla="*/ 16 h 40"/>
                <a:gd name="T56" fmla="*/ 57 w 61"/>
                <a:gd name="T57" fmla="*/ 13 h 40"/>
                <a:gd name="T58" fmla="*/ 60 w 61"/>
                <a:gd name="T59" fmla="*/ 8 h 40"/>
                <a:gd name="T60" fmla="*/ 61 w 61"/>
                <a:gd name="T61" fmla="*/ 8 h 40"/>
                <a:gd name="T62" fmla="*/ 58 w 61"/>
                <a:gd name="T63" fmla="*/ 3 h 40"/>
                <a:gd name="T64" fmla="*/ 58 w 61"/>
                <a:gd name="T65" fmla="*/ 4 h 40"/>
                <a:gd name="T66" fmla="*/ 55 w 61"/>
                <a:gd name="T67" fmla="*/ 2 h 40"/>
                <a:gd name="T68" fmla="*/ 55 w 61"/>
                <a:gd name="T69" fmla="*/ 1 h 40"/>
                <a:gd name="T70" fmla="*/ 54 w 61"/>
                <a:gd name="T71" fmla="*/ 0 h 40"/>
                <a:gd name="T72" fmla="*/ 48 w 61"/>
                <a:gd name="T73" fmla="*/ 1 h 40"/>
                <a:gd name="T74" fmla="*/ 45 w 61"/>
                <a:gd name="T75" fmla="*/ 2 h 40"/>
                <a:gd name="T76" fmla="*/ 37 w 61"/>
                <a:gd name="T77" fmla="*/ 4 h 40"/>
                <a:gd name="T78" fmla="*/ 28 w 61"/>
                <a:gd name="T79" fmla="*/ 8 h 40"/>
                <a:gd name="T80" fmla="*/ 22 w 61"/>
                <a:gd name="T81" fmla="*/ 12 h 40"/>
                <a:gd name="T82" fmla="*/ 19 w 61"/>
                <a:gd name="T83" fmla="*/ 16 h 40"/>
                <a:gd name="T84" fmla="*/ 16 w 61"/>
                <a:gd name="T85" fmla="*/ 20 h 40"/>
                <a:gd name="T86" fmla="*/ 13 w 61"/>
                <a:gd name="T87" fmla="*/ 24 h 40"/>
                <a:gd name="T88" fmla="*/ 13 w 61"/>
                <a:gd name="T89" fmla="*/ 27 h 40"/>
                <a:gd name="T90" fmla="*/ 20 w 61"/>
                <a:gd name="T91" fmla="*/ 20 h 40"/>
                <a:gd name="T92" fmla="*/ 23 w 61"/>
                <a:gd name="T93" fmla="*/ 16 h 40"/>
                <a:gd name="T94" fmla="*/ 32 w 61"/>
                <a:gd name="T95" fmla="*/ 10 h 40"/>
                <a:gd name="T96" fmla="*/ 35 w 61"/>
                <a:gd name="T97" fmla="*/ 9 h 40"/>
                <a:gd name="T98" fmla="*/ 39 w 61"/>
                <a:gd name="T99" fmla="*/ 8 h 40"/>
                <a:gd name="T100" fmla="*/ 44 w 61"/>
                <a:gd name="T101" fmla="*/ 6 h 40"/>
                <a:gd name="T102" fmla="*/ 47 w 61"/>
                <a:gd name="T103" fmla="*/ 5 h 40"/>
                <a:gd name="T104" fmla="*/ 17 w 61"/>
                <a:gd name="T105" fmla="*/ 37 h 40"/>
                <a:gd name="T106" fmla="*/ 11 w 61"/>
                <a:gd name="T107" fmla="*/ 39 h 40"/>
                <a:gd name="T108" fmla="*/ 52 w 61"/>
                <a:gd name="T109" fmla="*/ 17 h 40"/>
                <a:gd name="T110" fmla="*/ 56 w 61"/>
                <a:gd name="T11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 h="40">
                  <a:moveTo>
                    <a:pt x="51" y="5"/>
                  </a:moveTo>
                  <a:cubicBezTo>
                    <a:pt x="51" y="5"/>
                    <a:pt x="51" y="5"/>
                    <a:pt x="51" y="5"/>
                  </a:cubicBezTo>
                  <a:cubicBezTo>
                    <a:pt x="52" y="4"/>
                    <a:pt x="53" y="5"/>
                    <a:pt x="54" y="5"/>
                  </a:cubicBezTo>
                  <a:cubicBezTo>
                    <a:pt x="55" y="6"/>
                    <a:pt x="55" y="4"/>
                    <a:pt x="56" y="5"/>
                  </a:cubicBezTo>
                  <a:cubicBezTo>
                    <a:pt x="56" y="5"/>
                    <a:pt x="56" y="5"/>
                    <a:pt x="56" y="5"/>
                  </a:cubicBezTo>
                  <a:cubicBezTo>
                    <a:pt x="56" y="5"/>
                    <a:pt x="57" y="6"/>
                    <a:pt x="57" y="6"/>
                  </a:cubicBezTo>
                  <a:cubicBezTo>
                    <a:pt x="57" y="6"/>
                    <a:pt x="57" y="6"/>
                    <a:pt x="57" y="7"/>
                  </a:cubicBezTo>
                  <a:cubicBezTo>
                    <a:pt x="56" y="8"/>
                    <a:pt x="55" y="10"/>
                    <a:pt x="54" y="11"/>
                  </a:cubicBezTo>
                  <a:cubicBezTo>
                    <a:pt x="54" y="11"/>
                    <a:pt x="54" y="11"/>
                    <a:pt x="54" y="11"/>
                  </a:cubicBezTo>
                  <a:cubicBezTo>
                    <a:pt x="52" y="13"/>
                    <a:pt x="50" y="15"/>
                    <a:pt x="47" y="17"/>
                  </a:cubicBezTo>
                  <a:cubicBezTo>
                    <a:pt x="45" y="19"/>
                    <a:pt x="43" y="20"/>
                    <a:pt x="41" y="22"/>
                  </a:cubicBezTo>
                  <a:cubicBezTo>
                    <a:pt x="40" y="23"/>
                    <a:pt x="41" y="23"/>
                    <a:pt x="41" y="23"/>
                  </a:cubicBezTo>
                  <a:cubicBezTo>
                    <a:pt x="41" y="23"/>
                    <a:pt x="40" y="24"/>
                    <a:pt x="40" y="24"/>
                  </a:cubicBezTo>
                  <a:cubicBezTo>
                    <a:pt x="40" y="23"/>
                    <a:pt x="40" y="23"/>
                    <a:pt x="40" y="23"/>
                  </a:cubicBezTo>
                  <a:cubicBezTo>
                    <a:pt x="40" y="23"/>
                    <a:pt x="39" y="24"/>
                    <a:pt x="38" y="24"/>
                  </a:cubicBezTo>
                  <a:cubicBezTo>
                    <a:pt x="39" y="24"/>
                    <a:pt x="39" y="24"/>
                    <a:pt x="39" y="24"/>
                  </a:cubicBezTo>
                  <a:cubicBezTo>
                    <a:pt x="39" y="24"/>
                    <a:pt x="39" y="25"/>
                    <a:pt x="38" y="25"/>
                  </a:cubicBezTo>
                  <a:cubicBezTo>
                    <a:pt x="38" y="25"/>
                    <a:pt x="38" y="25"/>
                    <a:pt x="38" y="24"/>
                  </a:cubicBezTo>
                  <a:cubicBezTo>
                    <a:pt x="37" y="26"/>
                    <a:pt x="37" y="25"/>
                    <a:pt x="36" y="26"/>
                  </a:cubicBezTo>
                  <a:cubicBezTo>
                    <a:pt x="37" y="26"/>
                    <a:pt x="36" y="27"/>
                    <a:pt x="35" y="28"/>
                  </a:cubicBezTo>
                  <a:cubicBezTo>
                    <a:pt x="35" y="28"/>
                    <a:pt x="35" y="28"/>
                    <a:pt x="35" y="28"/>
                  </a:cubicBezTo>
                  <a:cubicBezTo>
                    <a:pt x="35" y="28"/>
                    <a:pt x="35" y="28"/>
                    <a:pt x="35" y="28"/>
                  </a:cubicBezTo>
                  <a:cubicBezTo>
                    <a:pt x="35" y="28"/>
                    <a:pt x="34" y="28"/>
                    <a:pt x="34" y="29"/>
                  </a:cubicBezTo>
                  <a:cubicBezTo>
                    <a:pt x="34" y="29"/>
                    <a:pt x="34" y="29"/>
                    <a:pt x="34" y="29"/>
                  </a:cubicBezTo>
                  <a:cubicBezTo>
                    <a:pt x="34" y="29"/>
                    <a:pt x="33" y="29"/>
                    <a:pt x="33" y="29"/>
                  </a:cubicBezTo>
                  <a:cubicBezTo>
                    <a:pt x="33" y="29"/>
                    <a:pt x="33" y="29"/>
                    <a:pt x="33" y="29"/>
                  </a:cubicBezTo>
                  <a:cubicBezTo>
                    <a:pt x="33" y="29"/>
                    <a:pt x="33" y="29"/>
                    <a:pt x="33" y="29"/>
                  </a:cubicBezTo>
                  <a:cubicBezTo>
                    <a:pt x="33" y="29"/>
                    <a:pt x="32" y="29"/>
                    <a:pt x="32" y="29"/>
                  </a:cubicBezTo>
                  <a:cubicBezTo>
                    <a:pt x="32" y="30"/>
                    <a:pt x="31" y="30"/>
                    <a:pt x="31" y="30"/>
                  </a:cubicBezTo>
                  <a:cubicBezTo>
                    <a:pt x="32" y="30"/>
                    <a:pt x="31" y="30"/>
                    <a:pt x="31" y="31"/>
                  </a:cubicBezTo>
                  <a:cubicBezTo>
                    <a:pt x="32" y="30"/>
                    <a:pt x="32" y="30"/>
                    <a:pt x="32" y="30"/>
                  </a:cubicBezTo>
                  <a:cubicBezTo>
                    <a:pt x="31" y="30"/>
                    <a:pt x="32" y="30"/>
                    <a:pt x="32" y="30"/>
                  </a:cubicBezTo>
                  <a:cubicBezTo>
                    <a:pt x="32" y="29"/>
                    <a:pt x="32" y="30"/>
                    <a:pt x="32" y="30"/>
                  </a:cubicBezTo>
                  <a:cubicBezTo>
                    <a:pt x="31" y="31"/>
                    <a:pt x="31" y="31"/>
                    <a:pt x="31" y="31"/>
                  </a:cubicBezTo>
                  <a:cubicBezTo>
                    <a:pt x="31" y="31"/>
                    <a:pt x="31" y="32"/>
                    <a:pt x="31" y="32"/>
                  </a:cubicBezTo>
                  <a:cubicBezTo>
                    <a:pt x="30" y="32"/>
                    <a:pt x="31" y="32"/>
                    <a:pt x="30" y="31"/>
                  </a:cubicBezTo>
                  <a:cubicBezTo>
                    <a:pt x="30" y="32"/>
                    <a:pt x="30" y="32"/>
                    <a:pt x="30" y="32"/>
                  </a:cubicBezTo>
                  <a:cubicBezTo>
                    <a:pt x="29" y="32"/>
                    <a:pt x="30" y="32"/>
                    <a:pt x="29" y="32"/>
                  </a:cubicBezTo>
                  <a:cubicBezTo>
                    <a:pt x="29" y="31"/>
                    <a:pt x="31" y="31"/>
                    <a:pt x="30" y="30"/>
                  </a:cubicBezTo>
                  <a:cubicBezTo>
                    <a:pt x="31" y="30"/>
                    <a:pt x="31" y="30"/>
                    <a:pt x="31" y="30"/>
                  </a:cubicBezTo>
                  <a:cubicBezTo>
                    <a:pt x="31" y="30"/>
                    <a:pt x="30" y="30"/>
                    <a:pt x="30" y="30"/>
                  </a:cubicBezTo>
                  <a:cubicBezTo>
                    <a:pt x="30" y="31"/>
                    <a:pt x="30" y="31"/>
                    <a:pt x="30" y="31"/>
                  </a:cubicBezTo>
                  <a:cubicBezTo>
                    <a:pt x="30" y="31"/>
                    <a:pt x="30" y="31"/>
                    <a:pt x="30" y="31"/>
                  </a:cubicBezTo>
                  <a:cubicBezTo>
                    <a:pt x="30" y="31"/>
                    <a:pt x="29" y="31"/>
                    <a:pt x="29" y="31"/>
                  </a:cubicBezTo>
                  <a:cubicBezTo>
                    <a:pt x="29" y="31"/>
                    <a:pt x="29" y="31"/>
                    <a:pt x="29" y="31"/>
                  </a:cubicBezTo>
                  <a:cubicBezTo>
                    <a:pt x="29" y="32"/>
                    <a:pt x="29" y="32"/>
                    <a:pt x="28" y="32"/>
                  </a:cubicBezTo>
                  <a:cubicBezTo>
                    <a:pt x="29" y="32"/>
                    <a:pt x="29" y="32"/>
                    <a:pt x="30" y="32"/>
                  </a:cubicBezTo>
                  <a:cubicBezTo>
                    <a:pt x="30" y="32"/>
                    <a:pt x="29" y="32"/>
                    <a:pt x="29" y="33"/>
                  </a:cubicBezTo>
                  <a:cubicBezTo>
                    <a:pt x="29" y="32"/>
                    <a:pt x="29" y="32"/>
                    <a:pt x="29" y="32"/>
                  </a:cubicBezTo>
                  <a:cubicBezTo>
                    <a:pt x="29" y="33"/>
                    <a:pt x="29" y="33"/>
                    <a:pt x="29" y="33"/>
                  </a:cubicBezTo>
                  <a:cubicBezTo>
                    <a:pt x="28" y="33"/>
                    <a:pt x="29" y="32"/>
                    <a:pt x="28" y="32"/>
                  </a:cubicBezTo>
                  <a:cubicBezTo>
                    <a:pt x="28" y="32"/>
                    <a:pt x="28" y="33"/>
                    <a:pt x="27" y="33"/>
                  </a:cubicBezTo>
                  <a:cubicBezTo>
                    <a:pt x="27" y="33"/>
                    <a:pt x="27" y="33"/>
                    <a:pt x="27" y="33"/>
                  </a:cubicBezTo>
                  <a:cubicBezTo>
                    <a:pt x="27" y="33"/>
                    <a:pt x="27" y="33"/>
                    <a:pt x="27" y="33"/>
                  </a:cubicBezTo>
                  <a:cubicBezTo>
                    <a:pt x="27" y="33"/>
                    <a:pt x="27" y="33"/>
                    <a:pt x="27" y="33"/>
                  </a:cubicBezTo>
                  <a:cubicBezTo>
                    <a:pt x="27" y="33"/>
                    <a:pt x="27" y="33"/>
                    <a:pt x="27" y="34"/>
                  </a:cubicBezTo>
                  <a:cubicBezTo>
                    <a:pt x="26" y="33"/>
                    <a:pt x="26" y="34"/>
                    <a:pt x="26" y="34"/>
                  </a:cubicBezTo>
                  <a:cubicBezTo>
                    <a:pt x="26" y="34"/>
                    <a:pt x="26" y="35"/>
                    <a:pt x="25" y="34"/>
                  </a:cubicBezTo>
                  <a:cubicBezTo>
                    <a:pt x="25" y="34"/>
                    <a:pt x="25" y="34"/>
                    <a:pt x="25" y="34"/>
                  </a:cubicBezTo>
                  <a:cubicBezTo>
                    <a:pt x="25" y="34"/>
                    <a:pt x="24" y="34"/>
                    <a:pt x="24" y="34"/>
                  </a:cubicBezTo>
                  <a:cubicBezTo>
                    <a:pt x="24" y="35"/>
                    <a:pt x="24" y="35"/>
                    <a:pt x="24" y="35"/>
                  </a:cubicBezTo>
                  <a:cubicBezTo>
                    <a:pt x="24" y="34"/>
                    <a:pt x="24" y="34"/>
                    <a:pt x="24" y="34"/>
                  </a:cubicBezTo>
                  <a:cubicBezTo>
                    <a:pt x="23" y="35"/>
                    <a:pt x="23" y="35"/>
                    <a:pt x="23" y="35"/>
                  </a:cubicBezTo>
                  <a:cubicBezTo>
                    <a:pt x="22" y="35"/>
                    <a:pt x="22"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0" y="36"/>
                    <a:pt x="20" y="36"/>
                    <a:pt x="20" y="36"/>
                  </a:cubicBezTo>
                  <a:cubicBezTo>
                    <a:pt x="20" y="36"/>
                    <a:pt x="20" y="36"/>
                    <a:pt x="21" y="36"/>
                  </a:cubicBezTo>
                  <a:cubicBezTo>
                    <a:pt x="20" y="36"/>
                    <a:pt x="20" y="36"/>
                    <a:pt x="20" y="36"/>
                  </a:cubicBezTo>
                  <a:cubicBezTo>
                    <a:pt x="20" y="36"/>
                    <a:pt x="20" y="36"/>
                    <a:pt x="19" y="36"/>
                  </a:cubicBezTo>
                  <a:cubicBezTo>
                    <a:pt x="19" y="36"/>
                    <a:pt x="19" y="36"/>
                    <a:pt x="20" y="36"/>
                  </a:cubicBezTo>
                  <a:cubicBezTo>
                    <a:pt x="19" y="36"/>
                    <a:pt x="19" y="36"/>
                    <a:pt x="19" y="36"/>
                  </a:cubicBezTo>
                  <a:cubicBezTo>
                    <a:pt x="19" y="36"/>
                    <a:pt x="19" y="36"/>
                    <a:pt x="19" y="36"/>
                  </a:cubicBezTo>
                  <a:cubicBezTo>
                    <a:pt x="18" y="36"/>
                    <a:pt x="18" y="36"/>
                    <a:pt x="18" y="36"/>
                  </a:cubicBezTo>
                  <a:cubicBezTo>
                    <a:pt x="19" y="36"/>
                    <a:pt x="19" y="36"/>
                    <a:pt x="19" y="36"/>
                  </a:cubicBezTo>
                  <a:cubicBezTo>
                    <a:pt x="18" y="37"/>
                    <a:pt x="18" y="37"/>
                    <a:pt x="18" y="37"/>
                  </a:cubicBezTo>
                  <a:cubicBezTo>
                    <a:pt x="18" y="37"/>
                    <a:pt x="18" y="37"/>
                    <a:pt x="18" y="37"/>
                  </a:cubicBezTo>
                  <a:cubicBezTo>
                    <a:pt x="18" y="37"/>
                    <a:pt x="17" y="37"/>
                    <a:pt x="17" y="37"/>
                  </a:cubicBezTo>
                  <a:cubicBezTo>
                    <a:pt x="17" y="37"/>
                    <a:pt x="17" y="37"/>
                    <a:pt x="17" y="37"/>
                  </a:cubicBezTo>
                  <a:cubicBezTo>
                    <a:pt x="17" y="37"/>
                    <a:pt x="17" y="37"/>
                    <a:pt x="17" y="37"/>
                  </a:cubicBezTo>
                  <a:cubicBezTo>
                    <a:pt x="16" y="36"/>
                    <a:pt x="16" y="37"/>
                    <a:pt x="15" y="37"/>
                  </a:cubicBezTo>
                  <a:cubicBezTo>
                    <a:pt x="14" y="37"/>
                    <a:pt x="15" y="37"/>
                    <a:pt x="15" y="37"/>
                  </a:cubicBezTo>
                  <a:cubicBezTo>
                    <a:pt x="15" y="37"/>
                    <a:pt x="14" y="38"/>
                    <a:pt x="14" y="38"/>
                  </a:cubicBezTo>
                  <a:cubicBezTo>
                    <a:pt x="14" y="37"/>
                    <a:pt x="12" y="37"/>
                    <a:pt x="13" y="37"/>
                  </a:cubicBezTo>
                  <a:cubicBezTo>
                    <a:pt x="12" y="37"/>
                    <a:pt x="13" y="37"/>
                    <a:pt x="12" y="37"/>
                  </a:cubicBezTo>
                  <a:cubicBezTo>
                    <a:pt x="12" y="37"/>
                    <a:pt x="12" y="37"/>
                    <a:pt x="12" y="37"/>
                  </a:cubicBezTo>
                  <a:cubicBezTo>
                    <a:pt x="13" y="37"/>
                    <a:pt x="13" y="37"/>
                    <a:pt x="13" y="38"/>
                  </a:cubicBezTo>
                  <a:cubicBezTo>
                    <a:pt x="13" y="38"/>
                    <a:pt x="12" y="38"/>
                    <a:pt x="12" y="38"/>
                  </a:cubicBezTo>
                  <a:cubicBezTo>
                    <a:pt x="12" y="38"/>
                    <a:pt x="12" y="38"/>
                    <a:pt x="12" y="38"/>
                  </a:cubicBezTo>
                  <a:cubicBezTo>
                    <a:pt x="12" y="38"/>
                    <a:pt x="12" y="38"/>
                    <a:pt x="11" y="39"/>
                  </a:cubicBezTo>
                  <a:cubicBezTo>
                    <a:pt x="11" y="39"/>
                    <a:pt x="11" y="38"/>
                    <a:pt x="11" y="38"/>
                  </a:cubicBezTo>
                  <a:cubicBezTo>
                    <a:pt x="10" y="38"/>
                    <a:pt x="10" y="38"/>
                    <a:pt x="10" y="38"/>
                  </a:cubicBezTo>
                  <a:cubicBezTo>
                    <a:pt x="10" y="38"/>
                    <a:pt x="10" y="38"/>
                    <a:pt x="10" y="38"/>
                  </a:cubicBezTo>
                  <a:cubicBezTo>
                    <a:pt x="10" y="38"/>
                    <a:pt x="10" y="38"/>
                    <a:pt x="9" y="38"/>
                  </a:cubicBezTo>
                  <a:cubicBezTo>
                    <a:pt x="10" y="38"/>
                    <a:pt x="9" y="38"/>
                    <a:pt x="9" y="37"/>
                  </a:cubicBezTo>
                  <a:cubicBezTo>
                    <a:pt x="9" y="37"/>
                    <a:pt x="9" y="38"/>
                    <a:pt x="9" y="37"/>
                  </a:cubicBezTo>
                  <a:cubicBezTo>
                    <a:pt x="8" y="38"/>
                    <a:pt x="9" y="38"/>
                    <a:pt x="9" y="38"/>
                  </a:cubicBezTo>
                  <a:cubicBezTo>
                    <a:pt x="9" y="38"/>
                    <a:pt x="8" y="38"/>
                    <a:pt x="8" y="38"/>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6" y="38"/>
                  </a:cubicBezTo>
                  <a:cubicBezTo>
                    <a:pt x="6" y="38"/>
                    <a:pt x="6" y="38"/>
                    <a:pt x="6" y="38"/>
                  </a:cubicBezTo>
                  <a:cubicBezTo>
                    <a:pt x="6" y="39"/>
                    <a:pt x="6" y="38"/>
                    <a:pt x="5" y="38"/>
                  </a:cubicBezTo>
                  <a:cubicBezTo>
                    <a:pt x="6" y="38"/>
                    <a:pt x="6" y="38"/>
                    <a:pt x="6" y="38"/>
                  </a:cubicBezTo>
                  <a:cubicBezTo>
                    <a:pt x="6" y="38"/>
                    <a:pt x="5" y="38"/>
                    <a:pt x="5" y="38"/>
                  </a:cubicBezTo>
                  <a:cubicBezTo>
                    <a:pt x="4" y="38"/>
                    <a:pt x="4" y="38"/>
                    <a:pt x="4" y="38"/>
                  </a:cubicBezTo>
                  <a:cubicBezTo>
                    <a:pt x="4" y="38"/>
                    <a:pt x="4" y="37"/>
                    <a:pt x="4" y="38"/>
                  </a:cubicBezTo>
                  <a:cubicBezTo>
                    <a:pt x="3" y="37"/>
                    <a:pt x="4" y="38"/>
                    <a:pt x="4" y="37"/>
                  </a:cubicBezTo>
                  <a:cubicBezTo>
                    <a:pt x="4" y="37"/>
                    <a:pt x="4" y="38"/>
                    <a:pt x="3" y="37"/>
                  </a:cubicBezTo>
                  <a:cubicBezTo>
                    <a:pt x="3" y="37"/>
                    <a:pt x="3" y="37"/>
                    <a:pt x="3" y="37"/>
                  </a:cubicBezTo>
                  <a:cubicBezTo>
                    <a:pt x="3" y="37"/>
                    <a:pt x="3" y="37"/>
                    <a:pt x="3" y="37"/>
                  </a:cubicBezTo>
                  <a:cubicBezTo>
                    <a:pt x="3" y="37"/>
                    <a:pt x="3" y="37"/>
                    <a:pt x="3" y="37"/>
                  </a:cubicBezTo>
                  <a:cubicBezTo>
                    <a:pt x="3" y="37"/>
                    <a:pt x="2" y="37"/>
                    <a:pt x="2" y="37"/>
                  </a:cubicBezTo>
                  <a:cubicBezTo>
                    <a:pt x="2" y="37"/>
                    <a:pt x="2" y="37"/>
                    <a:pt x="2" y="37"/>
                  </a:cubicBezTo>
                  <a:cubicBezTo>
                    <a:pt x="2" y="37"/>
                    <a:pt x="1" y="37"/>
                    <a:pt x="1" y="37"/>
                  </a:cubicBezTo>
                  <a:cubicBezTo>
                    <a:pt x="1" y="37"/>
                    <a:pt x="1" y="37"/>
                    <a:pt x="1" y="37"/>
                  </a:cubicBezTo>
                  <a:cubicBezTo>
                    <a:pt x="1" y="36"/>
                    <a:pt x="1" y="37"/>
                    <a:pt x="0" y="37"/>
                  </a:cubicBezTo>
                  <a:cubicBezTo>
                    <a:pt x="1" y="37"/>
                    <a:pt x="0" y="37"/>
                    <a:pt x="0" y="37"/>
                  </a:cubicBezTo>
                  <a:cubicBezTo>
                    <a:pt x="0" y="37"/>
                    <a:pt x="1" y="38"/>
                    <a:pt x="1" y="37"/>
                  </a:cubicBezTo>
                  <a:cubicBezTo>
                    <a:pt x="1" y="37"/>
                    <a:pt x="1" y="37"/>
                    <a:pt x="1" y="37"/>
                  </a:cubicBezTo>
                  <a:cubicBezTo>
                    <a:pt x="1" y="37"/>
                    <a:pt x="1" y="37"/>
                    <a:pt x="1" y="37"/>
                  </a:cubicBezTo>
                  <a:cubicBezTo>
                    <a:pt x="2" y="38"/>
                    <a:pt x="1" y="38"/>
                    <a:pt x="1" y="38"/>
                  </a:cubicBezTo>
                  <a:cubicBezTo>
                    <a:pt x="2" y="38"/>
                    <a:pt x="2" y="37"/>
                    <a:pt x="2" y="38"/>
                  </a:cubicBezTo>
                  <a:cubicBezTo>
                    <a:pt x="2" y="38"/>
                    <a:pt x="2" y="38"/>
                    <a:pt x="2" y="38"/>
                  </a:cubicBezTo>
                  <a:cubicBezTo>
                    <a:pt x="3" y="38"/>
                    <a:pt x="3" y="38"/>
                    <a:pt x="3" y="38"/>
                  </a:cubicBezTo>
                  <a:cubicBezTo>
                    <a:pt x="4" y="38"/>
                    <a:pt x="4" y="38"/>
                    <a:pt x="4" y="38"/>
                  </a:cubicBezTo>
                  <a:cubicBezTo>
                    <a:pt x="4" y="39"/>
                    <a:pt x="3" y="38"/>
                    <a:pt x="3" y="38"/>
                  </a:cubicBezTo>
                  <a:cubicBezTo>
                    <a:pt x="3" y="38"/>
                    <a:pt x="3" y="38"/>
                    <a:pt x="2" y="38"/>
                  </a:cubicBezTo>
                  <a:cubicBezTo>
                    <a:pt x="3" y="38"/>
                    <a:pt x="3" y="38"/>
                    <a:pt x="4" y="38"/>
                  </a:cubicBezTo>
                  <a:cubicBezTo>
                    <a:pt x="4" y="38"/>
                    <a:pt x="4" y="39"/>
                    <a:pt x="4" y="39"/>
                  </a:cubicBezTo>
                  <a:cubicBezTo>
                    <a:pt x="4" y="39"/>
                    <a:pt x="4" y="39"/>
                    <a:pt x="4" y="39"/>
                  </a:cubicBezTo>
                  <a:cubicBezTo>
                    <a:pt x="5" y="39"/>
                    <a:pt x="4" y="38"/>
                    <a:pt x="5" y="39"/>
                  </a:cubicBezTo>
                  <a:cubicBezTo>
                    <a:pt x="5" y="39"/>
                    <a:pt x="5" y="39"/>
                    <a:pt x="5" y="39"/>
                  </a:cubicBezTo>
                  <a:cubicBezTo>
                    <a:pt x="5" y="39"/>
                    <a:pt x="5" y="39"/>
                    <a:pt x="5" y="39"/>
                  </a:cubicBezTo>
                  <a:cubicBezTo>
                    <a:pt x="6" y="39"/>
                    <a:pt x="5" y="39"/>
                    <a:pt x="5" y="39"/>
                  </a:cubicBezTo>
                  <a:cubicBezTo>
                    <a:pt x="6" y="39"/>
                    <a:pt x="6" y="39"/>
                    <a:pt x="6" y="39"/>
                  </a:cubicBezTo>
                  <a:cubicBezTo>
                    <a:pt x="6" y="39"/>
                    <a:pt x="8" y="39"/>
                    <a:pt x="7" y="38"/>
                  </a:cubicBezTo>
                  <a:cubicBezTo>
                    <a:pt x="8" y="38"/>
                    <a:pt x="8" y="38"/>
                    <a:pt x="8" y="38"/>
                  </a:cubicBezTo>
                  <a:cubicBezTo>
                    <a:pt x="8" y="38"/>
                    <a:pt x="7" y="39"/>
                    <a:pt x="8" y="39"/>
                  </a:cubicBezTo>
                  <a:cubicBezTo>
                    <a:pt x="7" y="39"/>
                    <a:pt x="7" y="39"/>
                    <a:pt x="7" y="39"/>
                  </a:cubicBezTo>
                  <a:cubicBezTo>
                    <a:pt x="7" y="39"/>
                    <a:pt x="8" y="39"/>
                    <a:pt x="9" y="39"/>
                  </a:cubicBezTo>
                  <a:cubicBezTo>
                    <a:pt x="9" y="39"/>
                    <a:pt x="9" y="39"/>
                    <a:pt x="10" y="39"/>
                  </a:cubicBezTo>
                  <a:cubicBezTo>
                    <a:pt x="10" y="39"/>
                    <a:pt x="10" y="39"/>
                    <a:pt x="10" y="39"/>
                  </a:cubicBezTo>
                  <a:cubicBezTo>
                    <a:pt x="10" y="39"/>
                    <a:pt x="10" y="39"/>
                    <a:pt x="10" y="39"/>
                  </a:cubicBezTo>
                  <a:cubicBezTo>
                    <a:pt x="10" y="39"/>
                    <a:pt x="11" y="39"/>
                    <a:pt x="11" y="39"/>
                  </a:cubicBezTo>
                  <a:cubicBezTo>
                    <a:pt x="11" y="39"/>
                    <a:pt x="11" y="39"/>
                    <a:pt x="11" y="40"/>
                  </a:cubicBezTo>
                  <a:cubicBezTo>
                    <a:pt x="11" y="40"/>
                    <a:pt x="11" y="40"/>
                    <a:pt x="11" y="40"/>
                  </a:cubicBezTo>
                  <a:cubicBezTo>
                    <a:pt x="11" y="39"/>
                    <a:pt x="11" y="39"/>
                    <a:pt x="12" y="39"/>
                  </a:cubicBezTo>
                  <a:cubicBezTo>
                    <a:pt x="11" y="40"/>
                    <a:pt x="11" y="40"/>
                    <a:pt x="11" y="40"/>
                  </a:cubicBezTo>
                  <a:cubicBezTo>
                    <a:pt x="12" y="40"/>
                    <a:pt x="12" y="39"/>
                    <a:pt x="12" y="39"/>
                  </a:cubicBezTo>
                  <a:cubicBezTo>
                    <a:pt x="12" y="39"/>
                    <a:pt x="12" y="39"/>
                    <a:pt x="12" y="39"/>
                  </a:cubicBezTo>
                  <a:cubicBezTo>
                    <a:pt x="12" y="39"/>
                    <a:pt x="12" y="39"/>
                    <a:pt x="11" y="39"/>
                  </a:cubicBezTo>
                  <a:cubicBezTo>
                    <a:pt x="12" y="39"/>
                    <a:pt x="13" y="39"/>
                    <a:pt x="14" y="39"/>
                  </a:cubicBezTo>
                  <a:cubicBezTo>
                    <a:pt x="14" y="39"/>
                    <a:pt x="13" y="39"/>
                    <a:pt x="13" y="40"/>
                  </a:cubicBezTo>
                  <a:cubicBezTo>
                    <a:pt x="14" y="40"/>
                    <a:pt x="14" y="39"/>
                    <a:pt x="14" y="39"/>
                  </a:cubicBezTo>
                  <a:cubicBezTo>
                    <a:pt x="14" y="39"/>
                    <a:pt x="14" y="39"/>
                    <a:pt x="14" y="39"/>
                  </a:cubicBezTo>
                  <a:cubicBezTo>
                    <a:pt x="14" y="39"/>
                    <a:pt x="14" y="39"/>
                    <a:pt x="15" y="39"/>
                  </a:cubicBezTo>
                  <a:cubicBezTo>
                    <a:pt x="15" y="39"/>
                    <a:pt x="15" y="39"/>
                    <a:pt x="15" y="39"/>
                  </a:cubicBezTo>
                  <a:cubicBezTo>
                    <a:pt x="15" y="39"/>
                    <a:pt x="16" y="39"/>
                    <a:pt x="16" y="39"/>
                  </a:cubicBezTo>
                  <a:cubicBezTo>
                    <a:pt x="16" y="39"/>
                    <a:pt x="15" y="39"/>
                    <a:pt x="15" y="39"/>
                  </a:cubicBezTo>
                  <a:cubicBezTo>
                    <a:pt x="15" y="39"/>
                    <a:pt x="16" y="38"/>
                    <a:pt x="16" y="38"/>
                  </a:cubicBezTo>
                  <a:cubicBezTo>
                    <a:pt x="15" y="39"/>
                    <a:pt x="17" y="39"/>
                    <a:pt x="16" y="39"/>
                  </a:cubicBezTo>
                  <a:cubicBezTo>
                    <a:pt x="16" y="39"/>
                    <a:pt x="16" y="39"/>
                    <a:pt x="17" y="39"/>
                  </a:cubicBezTo>
                  <a:cubicBezTo>
                    <a:pt x="17" y="39"/>
                    <a:pt x="17" y="39"/>
                    <a:pt x="17" y="39"/>
                  </a:cubicBezTo>
                  <a:cubicBezTo>
                    <a:pt x="17" y="39"/>
                    <a:pt x="16" y="39"/>
                    <a:pt x="17" y="39"/>
                  </a:cubicBezTo>
                  <a:cubicBezTo>
                    <a:pt x="17" y="39"/>
                    <a:pt x="17" y="39"/>
                    <a:pt x="17" y="39"/>
                  </a:cubicBezTo>
                  <a:cubicBezTo>
                    <a:pt x="17" y="39"/>
                    <a:pt x="16" y="39"/>
                    <a:pt x="15" y="40"/>
                  </a:cubicBezTo>
                  <a:cubicBezTo>
                    <a:pt x="16" y="40"/>
                    <a:pt x="16" y="40"/>
                    <a:pt x="16" y="40"/>
                  </a:cubicBezTo>
                  <a:cubicBezTo>
                    <a:pt x="18" y="39"/>
                    <a:pt x="20" y="39"/>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2" y="38"/>
                    <a:pt x="22" y="38"/>
                    <a:pt x="23" y="38"/>
                  </a:cubicBezTo>
                  <a:cubicBezTo>
                    <a:pt x="22" y="38"/>
                    <a:pt x="22" y="38"/>
                    <a:pt x="22" y="38"/>
                  </a:cubicBezTo>
                  <a:cubicBezTo>
                    <a:pt x="22" y="37"/>
                    <a:pt x="22" y="37"/>
                    <a:pt x="23" y="37"/>
                  </a:cubicBezTo>
                  <a:cubicBezTo>
                    <a:pt x="23" y="37"/>
                    <a:pt x="23" y="38"/>
                    <a:pt x="23" y="38"/>
                  </a:cubicBezTo>
                  <a:cubicBezTo>
                    <a:pt x="23" y="38"/>
                    <a:pt x="23" y="37"/>
                    <a:pt x="23" y="37"/>
                  </a:cubicBezTo>
                  <a:cubicBezTo>
                    <a:pt x="23" y="37"/>
                    <a:pt x="24" y="37"/>
                    <a:pt x="24" y="37"/>
                  </a:cubicBezTo>
                  <a:cubicBezTo>
                    <a:pt x="24" y="37"/>
                    <a:pt x="24" y="37"/>
                    <a:pt x="24" y="37"/>
                  </a:cubicBezTo>
                  <a:cubicBezTo>
                    <a:pt x="23" y="37"/>
                    <a:pt x="24" y="37"/>
                    <a:pt x="24" y="38"/>
                  </a:cubicBezTo>
                  <a:cubicBezTo>
                    <a:pt x="24" y="37"/>
                    <a:pt x="24" y="37"/>
                    <a:pt x="24" y="37"/>
                  </a:cubicBezTo>
                  <a:cubicBezTo>
                    <a:pt x="24" y="37"/>
                    <a:pt x="24" y="38"/>
                    <a:pt x="24" y="38"/>
                  </a:cubicBezTo>
                  <a:cubicBezTo>
                    <a:pt x="25" y="37"/>
                    <a:pt x="25" y="37"/>
                    <a:pt x="26" y="36"/>
                  </a:cubicBezTo>
                  <a:cubicBezTo>
                    <a:pt x="26" y="36"/>
                    <a:pt x="26" y="37"/>
                    <a:pt x="26" y="37"/>
                  </a:cubicBezTo>
                  <a:cubicBezTo>
                    <a:pt x="26" y="37"/>
                    <a:pt x="27" y="36"/>
                    <a:pt x="27" y="36"/>
                  </a:cubicBezTo>
                  <a:cubicBezTo>
                    <a:pt x="27" y="36"/>
                    <a:pt x="27" y="36"/>
                    <a:pt x="27" y="36"/>
                  </a:cubicBezTo>
                  <a:cubicBezTo>
                    <a:pt x="29" y="35"/>
                    <a:pt x="30" y="35"/>
                    <a:pt x="32" y="34"/>
                  </a:cubicBezTo>
                  <a:cubicBezTo>
                    <a:pt x="32" y="33"/>
                    <a:pt x="32" y="33"/>
                    <a:pt x="32" y="33"/>
                  </a:cubicBezTo>
                  <a:cubicBezTo>
                    <a:pt x="32" y="33"/>
                    <a:pt x="32" y="33"/>
                    <a:pt x="32" y="33"/>
                  </a:cubicBezTo>
                  <a:cubicBezTo>
                    <a:pt x="34" y="33"/>
                    <a:pt x="35" y="32"/>
                    <a:pt x="36" y="31"/>
                  </a:cubicBezTo>
                  <a:cubicBezTo>
                    <a:pt x="37" y="30"/>
                    <a:pt x="37" y="31"/>
                    <a:pt x="37" y="31"/>
                  </a:cubicBezTo>
                  <a:cubicBezTo>
                    <a:pt x="38" y="30"/>
                    <a:pt x="38" y="29"/>
                    <a:pt x="39" y="29"/>
                  </a:cubicBezTo>
                  <a:cubicBezTo>
                    <a:pt x="39" y="29"/>
                    <a:pt x="39" y="29"/>
                    <a:pt x="39" y="29"/>
                  </a:cubicBezTo>
                  <a:cubicBezTo>
                    <a:pt x="39" y="29"/>
                    <a:pt x="39" y="29"/>
                    <a:pt x="39" y="29"/>
                  </a:cubicBezTo>
                  <a:cubicBezTo>
                    <a:pt x="39" y="29"/>
                    <a:pt x="39" y="29"/>
                    <a:pt x="39" y="29"/>
                  </a:cubicBezTo>
                  <a:cubicBezTo>
                    <a:pt x="40" y="29"/>
                    <a:pt x="40" y="28"/>
                    <a:pt x="40" y="28"/>
                  </a:cubicBezTo>
                  <a:cubicBezTo>
                    <a:pt x="41" y="27"/>
                    <a:pt x="42" y="27"/>
                    <a:pt x="42" y="26"/>
                  </a:cubicBezTo>
                  <a:cubicBezTo>
                    <a:pt x="43" y="25"/>
                    <a:pt x="42" y="26"/>
                    <a:pt x="43" y="26"/>
                  </a:cubicBezTo>
                  <a:cubicBezTo>
                    <a:pt x="42" y="26"/>
                    <a:pt x="42" y="26"/>
                    <a:pt x="42" y="27"/>
                  </a:cubicBezTo>
                  <a:cubicBezTo>
                    <a:pt x="42" y="26"/>
                    <a:pt x="43" y="26"/>
                    <a:pt x="43" y="26"/>
                  </a:cubicBezTo>
                  <a:cubicBezTo>
                    <a:pt x="43" y="26"/>
                    <a:pt x="44" y="26"/>
                    <a:pt x="44" y="25"/>
                  </a:cubicBezTo>
                  <a:cubicBezTo>
                    <a:pt x="44" y="26"/>
                    <a:pt x="43" y="26"/>
                    <a:pt x="43" y="25"/>
                  </a:cubicBezTo>
                  <a:cubicBezTo>
                    <a:pt x="44" y="25"/>
                    <a:pt x="45" y="24"/>
                    <a:pt x="45" y="25"/>
                  </a:cubicBezTo>
                  <a:cubicBezTo>
                    <a:pt x="50" y="20"/>
                    <a:pt x="50" y="20"/>
                    <a:pt x="50" y="20"/>
                  </a:cubicBezTo>
                  <a:cubicBezTo>
                    <a:pt x="50" y="20"/>
                    <a:pt x="50" y="20"/>
                    <a:pt x="50" y="20"/>
                  </a:cubicBezTo>
                  <a:cubicBezTo>
                    <a:pt x="50" y="19"/>
                    <a:pt x="50" y="20"/>
                    <a:pt x="51" y="19"/>
                  </a:cubicBezTo>
                  <a:cubicBezTo>
                    <a:pt x="51" y="20"/>
                    <a:pt x="51" y="20"/>
                    <a:pt x="51" y="20"/>
                  </a:cubicBezTo>
                  <a:cubicBezTo>
                    <a:pt x="51" y="19"/>
                    <a:pt x="51" y="18"/>
                    <a:pt x="52" y="18"/>
                  </a:cubicBezTo>
                  <a:cubicBezTo>
                    <a:pt x="52" y="18"/>
                    <a:pt x="52" y="18"/>
                    <a:pt x="52" y="18"/>
                  </a:cubicBezTo>
                  <a:cubicBezTo>
                    <a:pt x="52" y="18"/>
                    <a:pt x="53" y="18"/>
                    <a:pt x="53" y="18"/>
                  </a:cubicBezTo>
                  <a:cubicBezTo>
                    <a:pt x="52" y="18"/>
                    <a:pt x="52" y="18"/>
                    <a:pt x="52" y="18"/>
                  </a:cubicBezTo>
                  <a:cubicBezTo>
                    <a:pt x="52" y="17"/>
                    <a:pt x="53" y="17"/>
                    <a:pt x="53" y="17"/>
                  </a:cubicBezTo>
                  <a:cubicBezTo>
                    <a:pt x="53" y="17"/>
                    <a:pt x="53" y="17"/>
                    <a:pt x="53" y="17"/>
                  </a:cubicBezTo>
                  <a:cubicBezTo>
                    <a:pt x="54" y="17"/>
                    <a:pt x="53" y="17"/>
                    <a:pt x="53" y="18"/>
                  </a:cubicBezTo>
                  <a:cubicBezTo>
                    <a:pt x="53" y="18"/>
                    <a:pt x="54" y="17"/>
                    <a:pt x="54" y="18"/>
                  </a:cubicBezTo>
                  <a:cubicBezTo>
                    <a:pt x="54" y="17"/>
                    <a:pt x="54" y="18"/>
                    <a:pt x="54" y="17"/>
                  </a:cubicBezTo>
                  <a:cubicBezTo>
                    <a:pt x="54" y="17"/>
                    <a:pt x="54" y="17"/>
                    <a:pt x="54" y="17"/>
                  </a:cubicBezTo>
                  <a:cubicBezTo>
                    <a:pt x="54" y="17"/>
                    <a:pt x="54" y="17"/>
                    <a:pt x="54" y="17"/>
                  </a:cubicBezTo>
                  <a:cubicBezTo>
                    <a:pt x="54" y="17"/>
                    <a:pt x="54" y="16"/>
                    <a:pt x="55" y="16"/>
                  </a:cubicBezTo>
                  <a:cubicBezTo>
                    <a:pt x="55" y="16"/>
                    <a:pt x="55" y="16"/>
                    <a:pt x="55" y="16"/>
                  </a:cubicBezTo>
                  <a:cubicBezTo>
                    <a:pt x="55" y="16"/>
                    <a:pt x="55" y="15"/>
                    <a:pt x="55" y="15"/>
                  </a:cubicBezTo>
                  <a:cubicBezTo>
                    <a:pt x="55" y="15"/>
                    <a:pt x="55" y="15"/>
                    <a:pt x="55" y="15"/>
                  </a:cubicBezTo>
                  <a:cubicBezTo>
                    <a:pt x="56" y="15"/>
                    <a:pt x="56" y="15"/>
                    <a:pt x="56" y="15"/>
                  </a:cubicBezTo>
                  <a:cubicBezTo>
                    <a:pt x="56" y="15"/>
                    <a:pt x="56" y="15"/>
                    <a:pt x="56" y="15"/>
                  </a:cubicBezTo>
                  <a:cubicBezTo>
                    <a:pt x="56" y="15"/>
                    <a:pt x="56" y="15"/>
                    <a:pt x="56" y="15"/>
                  </a:cubicBezTo>
                  <a:cubicBezTo>
                    <a:pt x="56" y="15"/>
                    <a:pt x="56" y="15"/>
                    <a:pt x="56" y="15"/>
                  </a:cubicBezTo>
                  <a:cubicBezTo>
                    <a:pt x="56" y="14"/>
                    <a:pt x="56" y="14"/>
                    <a:pt x="57" y="13"/>
                  </a:cubicBezTo>
                  <a:cubicBezTo>
                    <a:pt x="57" y="13"/>
                    <a:pt x="57" y="14"/>
                    <a:pt x="57" y="14"/>
                  </a:cubicBezTo>
                  <a:cubicBezTo>
                    <a:pt x="58" y="13"/>
                    <a:pt x="57" y="12"/>
                    <a:pt x="58" y="12"/>
                  </a:cubicBezTo>
                  <a:cubicBezTo>
                    <a:pt x="58" y="11"/>
                    <a:pt x="58" y="11"/>
                    <a:pt x="59" y="10"/>
                  </a:cubicBezTo>
                  <a:cubicBezTo>
                    <a:pt x="59" y="11"/>
                    <a:pt x="59" y="10"/>
                    <a:pt x="59" y="10"/>
                  </a:cubicBezTo>
                  <a:cubicBezTo>
                    <a:pt x="59" y="10"/>
                    <a:pt x="59" y="10"/>
                    <a:pt x="59" y="10"/>
                  </a:cubicBezTo>
                  <a:cubicBezTo>
                    <a:pt x="59" y="10"/>
                    <a:pt x="60" y="10"/>
                    <a:pt x="60" y="10"/>
                  </a:cubicBezTo>
                  <a:cubicBezTo>
                    <a:pt x="59" y="10"/>
                    <a:pt x="60" y="9"/>
                    <a:pt x="60" y="8"/>
                  </a:cubicBezTo>
                  <a:cubicBezTo>
                    <a:pt x="60" y="8"/>
                    <a:pt x="60" y="8"/>
                    <a:pt x="60" y="8"/>
                  </a:cubicBezTo>
                  <a:cubicBezTo>
                    <a:pt x="60" y="6"/>
                    <a:pt x="60" y="6"/>
                    <a:pt x="60" y="6"/>
                  </a:cubicBezTo>
                  <a:cubicBezTo>
                    <a:pt x="60" y="5"/>
                    <a:pt x="60" y="6"/>
                    <a:pt x="59" y="5"/>
                  </a:cubicBezTo>
                  <a:cubicBezTo>
                    <a:pt x="59" y="5"/>
                    <a:pt x="60" y="5"/>
                    <a:pt x="60" y="5"/>
                  </a:cubicBezTo>
                  <a:cubicBezTo>
                    <a:pt x="60" y="5"/>
                    <a:pt x="60" y="5"/>
                    <a:pt x="60" y="6"/>
                  </a:cubicBezTo>
                  <a:cubicBezTo>
                    <a:pt x="60" y="7"/>
                    <a:pt x="61" y="8"/>
                    <a:pt x="60" y="9"/>
                  </a:cubicBezTo>
                  <a:cubicBezTo>
                    <a:pt x="61" y="9"/>
                    <a:pt x="60" y="8"/>
                    <a:pt x="61" y="8"/>
                  </a:cubicBezTo>
                  <a:cubicBezTo>
                    <a:pt x="61" y="8"/>
                    <a:pt x="61" y="8"/>
                    <a:pt x="61" y="8"/>
                  </a:cubicBezTo>
                  <a:cubicBezTo>
                    <a:pt x="61" y="8"/>
                    <a:pt x="61" y="8"/>
                    <a:pt x="61" y="8"/>
                  </a:cubicBezTo>
                  <a:cubicBezTo>
                    <a:pt x="61" y="8"/>
                    <a:pt x="61" y="9"/>
                    <a:pt x="61" y="9"/>
                  </a:cubicBezTo>
                  <a:cubicBezTo>
                    <a:pt x="61" y="8"/>
                    <a:pt x="60" y="8"/>
                    <a:pt x="61" y="8"/>
                  </a:cubicBezTo>
                  <a:cubicBezTo>
                    <a:pt x="61" y="7"/>
                    <a:pt x="61" y="6"/>
                    <a:pt x="61" y="6"/>
                  </a:cubicBezTo>
                  <a:cubicBezTo>
                    <a:pt x="61" y="5"/>
                    <a:pt x="61" y="5"/>
                    <a:pt x="60" y="4"/>
                  </a:cubicBezTo>
                  <a:cubicBezTo>
                    <a:pt x="61" y="4"/>
                    <a:pt x="61" y="4"/>
                    <a:pt x="61" y="5"/>
                  </a:cubicBezTo>
                  <a:cubicBezTo>
                    <a:pt x="60" y="3"/>
                    <a:pt x="60" y="4"/>
                    <a:pt x="59" y="3"/>
                  </a:cubicBezTo>
                  <a:cubicBezTo>
                    <a:pt x="60" y="3"/>
                    <a:pt x="59" y="3"/>
                    <a:pt x="59" y="4"/>
                  </a:cubicBezTo>
                  <a:cubicBezTo>
                    <a:pt x="59" y="3"/>
                    <a:pt x="59" y="3"/>
                    <a:pt x="58" y="3"/>
                  </a:cubicBezTo>
                  <a:cubicBezTo>
                    <a:pt x="58" y="3"/>
                    <a:pt x="58" y="3"/>
                    <a:pt x="58" y="3"/>
                  </a:cubicBezTo>
                  <a:cubicBezTo>
                    <a:pt x="58" y="3"/>
                    <a:pt x="59" y="3"/>
                    <a:pt x="59" y="4"/>
                  </a:cubicBezTo>
                  <a:cubicBezTo>
                    <a:pt x="59" y="4"/>
                    <a:pt x="59" y="4"/>
                    <a:pt x="60" y="4"/>
                  </a:cubicBezTo>
                  <a:cubicBezTo>
                    <a:pt x="60" y="5"/>
                    <a:pt x="59" y="5"/>
                    <a:pt x="59" y="4"/>
                  </a:cubicBezTo>
                  <a:cubicBezTo>
                    <a:pt x="59" y="5"/>
                    <a:pt x="59" y="5"/>
                    <a:pt x="59" y="5"/>
                  </a:cubicBezTo>
                  <a:cubicBezTo>
                    <a:pt x="59" y="5"/>
                    <a:pt x="59" y="4"/>
                    <a:pt x="59" y="4"/>
                  </a:cubicBezTo>
                  <a:cubicBezTo>
                    <a:pt x="59" y="5"/>
                    <a:pt x="59" y="5"/>
                    <a:pt x="59" y="5"/>
                  </a:cubicBezTo>
                  <a:cubicBezTo>
                    <a:pt x="59" y="5"/>
                    <a:pt x="58" y="4"/>
                    <a:pt x="58" y="4"/>
                  </a:cubicBezTo>
                  <a:cubicBezTo>
                    <a:pt x="58" y="3"/>
                    <a:pt x="57" y="3"/>
                    <a:pt x="57" y="3"/>
                  </a:cubicBezTo>
                  <a:cubicBezTo>
                    <a:pt x="58" y="3"/>
                    <a:pt x="58" y="3"/>
                    <a:pt x="58" y="3"/>
                  </a:cubicBezTo>
                  <a:cubicBezTo>
                    <a:pt x="58" y="3"/>
                    <a:pt x="57" y="3"/>
                    <a:pt x="57" y="3"/>
                  </a:cubicBezTo>
                  <a:cubicBezTo>
                    <a:pt x="57" y="3"/>
                    <a:pt x="57" y="2"/>
                    <a:pt x="57" y="2"/>
                  </a:cubicBezTo>
                  <a:cubicBezTo>
                    <a:pt x="57" y="2"/>
                    <a:pt x="57" y="3"/>
                    <a:pt x="57" y="3"/>
                  </a:cubicBezTo>
                  <a:cubicBezTo>
                    <a:pt x="57" y="2"/>
                    <a:pt x="57" y="2"/>
                    <a:pt x="57" y="2"/>
                  </a:cubicBezTo>
                  <a:cubicBezTo>
                    <a:pt x="56" y="2"/>
                    <a:pt x="56" y="2"/>
                    <a:pt x="55" y="2"/>
                  </a:cubicBezTo>
                  <a:cubicBezTo>
                    <a:pt x="55" y="2"/>
                    <a:pt x="55" y="2"/>
                    <a:pt x="55" y="2"/>
                  </a:cubicBezTo>
                  <a:cubicBezTo>
                    <a:pt x="56" y="2"/>
                    <a:pt x="56" y="2"/>
                    <a:pt x="56" y="2"/>
                  </a:cubicBezTo>
                  <a:cubicBezTo>
                    <a:pt x="56" y="2"/>
                    <a:pt x="56" y="3"/>
                    <a:pt x="56" y="3"/>
                  </a:cubicBezTo>
                  <a:cubicBezTo>
                    <a:pt x="55" y="3"/>
                    <a:pt x="55" y="2"/>
                    <a:pt x="55" y="2"/>
                  </a:cubicBezTo>
                  <a:cubicBezTo>
                    <a:pt x="55" y="2"/>
                    <a:pt x="56" y="2"/>
                    <a:pt x="56" y="2"/>
                  </a:cubicBezTo>
                  <a:cubicBezTo>
                    <a:pt x="56" y="2"/>
                    <a:pt x="55" y="2"/>
                    <a:pt x="55" y="1"/>
                  </a:cubicBezTo>
                  <a:cubicBezTo>
                    <a:pt x="55" y="1"/>
                    <a:pt x="56" y="2"/>
                    <a:pt x="56" y="1"/>
                  </a:cubicBezTo>
                  <a:cubicBezTo>
                    <a:pt x="55" y="1"/>
                    <a:pt x="55" y="1"/>
                    <a:pt x="54" y="1"/>
                  </a:cubicBezTo>
                  <a:cubicBezTo>
                    <a:pt x="54" y="1"/>
                    <a:pt x="55" y="1"/>
                    <a:pt x="55" y="1"/>
                  </a:cubicBezTo>
                  <a:cubicBezTo>
                    <a:pt x="55" y="1"/>
                    <a:pt x="55" y="1"/>
                    <a:pt x="55" y="1"/>
                  </a:cubicBezTo>
                  <a:cubicBezTo>
                    <a:pt x="56" y="1"/>
                    <a:pt x="55" y="0"/>
                    <a:pt x="55" y="0"/>
                  </a:cubicBezTo>
                  <a:cubicBezTo>
                    <a:pt x="55" y="0"/>
                    <a:pt x="55" y="0"/>
                    <a:pt x="54" y="0"/>
                  </a:cubicBezTo>
                  <a:cubicBezTo>
                    <a:pt x="54" y="0"/>
                    <a:pt x="55" y="1"/>
                    <a:pt x="54" y="1"/>
                  </a:cubicBezTo>
                  <a:cubicBezTo>
                    <a:pt x="54" y="1"/>
                    <a:pt x="54" y="1"/>
                    <a:pt x="54" y="1"/>
                  </a:cubicBezTo>
                  <a:cubicBezTo>
                    <a:pt x="54" y="0"/>
                    <a:pt x="54" y="0"/>
                    <a:pt x="54" y="0"/>
                  </a:cubicBezTo>
                  <a:cubicBezTo>
                    <a:pt x="53" y="0"/>
                    <a:pt x="53" y="0"/>
                    <a:pt x="53" y="0"/>
                  </a:cubicBezTo>
                  <a:cubicBezTo>
                    <a:pt x="53" y="0"/>
                    <a:pt x="54" y="0"/>
                    <a:pt x="54" y="0"/>
                  </a:cubicBezTo>
                  <a:cubicBezTo>
                    <a:pt x="53" y="0"/>
                    <a:pt x="53" y="1"/>
                    <a:pt x="53" y="1"/>
                  </a:cubicBezTo>
                  <a:cubicBezTo>
                    <a:pt x="52" y="1"/>
                    <a:pt x="52" y="1"/>
                    <a:pt x="52" y="1"/>
                  </a:cubicBezTo>
                  <a:cubicBezTo>
                    <a:pt x="51" y="1"/>
                    <a:pt x="50" y="1"/>
                    <a:pt x="49" y="2"/>
                  </a:cubicBezTo>
                  <a:cubicBezTo>
                    <a:pt x="50" y="1"/>
                    <a:pt x="49" y="1"/>
                    <a:pt x="49" y="1"/>
                  </a:cubicBezTo>
                  <a:cubicBezTo>
                    <a:pt x="50" y="1"/>
                    <a:pt x="50" y="1"/>
                    <a:pt x="49" y="1"/>
                  </a:cubicBezTo>
                  <a:cubicBezTo>
                    <a:pt x="49" y="1"/>
                    <a:pt x="49" y="1"/>
                    <a:pt x="49" y="1"/>
                  </a:cubicBezTo>
                  <a:cubicBezTo>
                    <a:pt x="49" y="1"/>
                    <a:pt x="49" y="1"/>
                    <a:pt x="48" y="1"/>
                  </a:cubicBezTo>
                  <a:cubicBezTo>
                    <a:pt x="48" y="1"/>
                    <a:pt x="48" y="1"/>
                    <a:pt x="48" y="1"/>
                  </a:cubicBezTo>
                  <a:cubicBezTo>
                    <a:pt x="48" y="1"/>
                    <a:pt x="48" y="1"/>
                    <a:pt x="47" y="1"/>
                  </a:cubicBezTo>
                  <a:cubicBezTo>
                    <a:pt x="47" y="1"/>
                    <a:pt x="48" y="1"/>
                    <a:pt x="47" y="1"/>
                  </a:cubicBezTo>
                  <a:cubicBezTo>
                    <a:pt x="47" y="1"/>
                    <a:pt x="47" y="1"/>
                    <a:pt x="47" y="2"/>
                  </a:cubicBezTo>
                  <a:cubicBezTo>
                    <a:pt x="46" y="1"/>
                    <a:pt x="46" y="2"/>
                    <a:pt x="46" y="1"/>
                  </a:cubicBezTo>
                  <a:cubicBezTo>
                    <a:pt x="45" y="2"/>
                    <a:pt x="46" y="2"/>
                    <a:pt x="46" y="2"/>
                  </a:cubicBezTo>
                  <a:cubicBezTo>
                    <a:pt x="45" y="2"/>
                    <a:pt x="45" y="2"/>
                    <a:pt x="45" y="2"/>
                  </a:cubicBezTo>
                  <a:cubicBezTo>
                    <a:pt x="45" y="2"/>
                    <a:pt x="45" y="2"/>
                    <a:pt x="45" y="2"/>
                  </a:cubicBezTo>
                  <a:cubicBezTo>
                    <a:pt x="45" y="2"/>
                    <a:pt x="45" y="2"/>
                    <a:pt x="45" y="2"/>
                  </a:cubicBezTo>
                  <a:cubicBezTo>
                    <a:pt x="44" y="2"/>
                    <a:pt x="44" y="3"/>
                    <a:pt x="43" y="3"/>
                  </a:cubicBezTo>
                  <a:cubicBezTo>
                    <a:pt x="44" y="2"/>
                    <a:pt x="43" y="2"/>
                    <a:pt x="44" y="2"/>
                  </a:cubicBezTo>
                  <a:cubicBezTo>
                    <a:pt x="43" y="2"/>
                    <a:pt x="43" y="2"/>
                    <a:pt x="43" y="2"/>
                  </a:cubicBezTo>
                  <a:cubicBezTo>
                    <a:pt x="43" y="2"/>
                    <a:pt x="43" y="2"/>
                    <a:pt x="42" y="2"/>
                  </a:cubicBezTo>
                  <a:cubicBezTo>
                    <a:pt x="42" y="3"/>
                    <a:pt x="42" y="3"/>
                    <a:pt x="42" y="3"/>
                  </a:cubicBezTo>
                  <a:cubicBezTo>
                    <a:pt x="41" y="3"/>
                    <a:pt x="41" y="3"/>
                    <a:pt x="40" y="3"/>
                  </a:cubicBezTo>
                  <a:cubicBezTo>
                    <a:pt x="39" y="4"/>
                    <a:pt x="38" y="4"/>
                    <a:pt x="37" y="4"/>
                  </a:cubicBezTo>
                  <a:cubicBezTo>
                    <a:pt x="37" y="4"/>
                    <a:pt x="37" y="4"/>
                    <a:pt x="37" y="4"/>
                  </a:cubicBezTo>
                  <a:cubicBezTo>
                    <a:pt x="36" y="5"/>
                    <a:pt x="38" y="5"/>
                    <a:pt x="37" y="5"/>
                  </a:cubicBezTo>
                  <a:cubicBezTo>
                    <a:pt x="37" y="5"/>
                    <a:pt x="36" y="5"/>
                    <a:pt x="36" y="5"/>
                  </a:cubicBezTo>
                  <a:cubicBezTo>
                    <a:pt x="35" y="5"/>
                    <a:pt x="34" y="6"/>
                    <a:pt x="33" y="6"/>
                  </a:cubicBezTo>
                  <a:cubicBezTo>
                    <a:pt x="33" y="6"/>
                    <a:pt x="33" y="6"/>
                    <a:pt x="33" y="6"/>
                  </a:cubicBezTo>
                  <a:cubicBezTo>
                    <a:pt x="32" y="6"/>
                    <a:pt x="32" y="7"/>
                    <a:pt x="31" y="7"/>
                  </a:cubicBezTo>
                  <a:cubicBezTo>
                    <a:pt x="31" y="7"/>
                    <a:pt x="31" y="7"/>
                    <a:pt x="31" y="7"/>
                  </a:cubicBezTo>
                  <a:cubicBezTo>
                    <a:pt x="30" y="7"/>
                    <a:pt x="29" y="8"/>
                    <a:pt x="28" y="9"/>
                  </a:cubicBezTo>
                  <a:cubicBezTo>
                    <a:pt x="28" y="9"/>
                    <a:pt x="28" y="9"/>
                    <a:pt x="28" y="8"/>
                  </a:cubicBezTo>
                  <a:cubicBezTo>
                    <a:pt x="28" y="9"/>
                    <a:pt x="27" y="9"/>
                    <a:pt x="26" y="10"/>
                  </a:cubicBezTo>
                  <a:cubicBezTo>
                    <a:pt x="26" y="10"/>
                    <a:pt x="26" y="10"/>
                    <a:pt x="25" y="10"/>
                  </a:cubicBezTo>
                  <a:cubicBezTo>
                    <a:pt x="25" y="10"/>
                    <a:pt x="25" y="10"/>
                    <a:pt x="25" y="10"/>
                  </a:cubicBezTo>
                  <a:cubicBezTo>
                    <a:pt x="25" y="10"/>
                    <a:pt x="24" y="11"/>
                    <a:pt x="24" y="11"/>
                  </a:cubicBezTo>
                  <a:cubicBezTo>
                    <a:pt x="23" y="12"/>
                    <a:pt x="23" y="12"/>
                    <a:pt x="22" y="13"/>
                  </a:cubicBezTo>
                  <a:cubicBezTo>
                    <a:pt x="22" y="13"/>
                    <a:pt x="23" y="12"/>
                    <a:pt x="23" y="12"/>
                  </a:cubicBezTo>
                  <a:cubicBezTo>
                    <a:pt x="22" y="12"/>
                    <a:pt x="22" y="12"/>
                    <a:pt x="22" y="13"/>
                  </a:cubicBezTo>
                  <a:cubicBezTo>
                    <a:pt x="22" y="12"/>
                    <a:pt x="22" y="12"/>
                    <a:pt x="22" y="12"/>
                  </a:cubicBezTo>
                  <a:cubicBezTo>
                    <a:pt x="22" y="12"/>
                    <a:pt x="22" y="13"/>
                    <a:pt x="22" y="13"/>
                  </a:cubicBezTo>
                  <a:cubicBezTo>
                    <a:pt x="22" y="13"/>
                    <a:pt x="22" y="13"/>
                    <a:pt x="22" y="13"/>
                  </a:cubicBezTo>
                  <a:cubicBezTo>
                    <a:pt x="22" y="14"/>
                    <a:pt x="21" y="14"/>
                    <a:pt x="21" y="15"/>
                  </a:cubicBezTo>
                  <a:cubicBezTo>
                    <a:pt x="21" y="14"/>
                    <a:pt x="21" y="14"/>
                    <a:pt x="21" y="14"/>
                  </a:cubicBezTo>
                  <a:cubicBezTo>
                    <a:pt x="21" y="15"/>
                    <a:pt x="21" y="15"/>
                    <a:pt x="20" y="16"/>
                  </a:cubicBezTo>
                  <a:cubicBezTo>
                    <a:pt x="20" y="16"/>
                    <a:pt x="21" y="15"/>
                    <a:pt x="20" y="15"/>
                  </a:cubicBezTo>
                  <a:cubicBezTo>
                    <a:pt x="20" y="15"/>
                    <a:pt x="20" y="15"/>
                    <a:pt x="20" y="15"/>
                  </a:cubicBezTo>
                  <a:cubicBezTo>
                    <a:pt x="19" y="15"/>
                    <a:pt x="19" y="16"/>
                    <a:pt x="19" y="16"/>
                  </a:cubicBezTo>
                  <a:cubicBezTo>
                    <a:pt x="19" y="16"/>
                    <a:pt x="19" y="16"/>
                    <a:pt x="19" y="16"/>
                  </a:cubicBezTo>
                  <a:cubicBezTo>
                    <a:pt x="18" y="17"/>
                    <a:pt x="18" y="18"/>
                    <a:pt x="17" y="18"/>
                  </a:cubicBezTo>
                  <a:cubicBezTo>
                    <a:pt x="17" y="18"/>
                    <a:pt x="17" y="18"/>
                    <a:pt x="17" y="18"/>
                  </a:cubicBezTo>
                  <a:cubicBezTo>
                    <a:pt x="17" y="18"/>
                    <a:pt x="17" y="18"/>
                    <a:pt x="17" y="19"/>
                  </a:cubicBezTo>
                  <a:cubicBezTo>
                    <a:pt x="17" y="18"/>
                    <a:pt x="17" y="19"/>
                    <a:pt x="17" y="18"/>
                  </a:cubicBezTo>
                  <a:cubicBezTo>
                    <a:pt x="17" y="19"/>
                    <a:pt x="16" y="20"/>
                    <a:pt x="16" y="21"/>
                  </a:cubicBezTo>
                  <a:cubicBezTo>
                    <a:pt x="15" y="21"/>
                    <a:pt x="15" y="21"/>
                    <a:pt x="15" y="20"/>
                  </a:cubicBezTo>
                  <a:cubicBezTo>
                    <a:pt x="16" y="20"/>
                    <a:pt x="16" y="20"/>
                    <a:pt x="16" y="20"/>
                  </a:cubicBezTo>
                  <a:cubicBezTo>
                    <a:pt x="16" y="20"/>
                    <a:pt x="15" y="20"/>
                    <a:pt x="15" y="20"/>
                  </a:cubicBezTo>
                  <a:cubicBezTo>
                    <a:pt x="15" y="20"/>
                    <a:pt x="15" y="21"/>
                    <a:pt x="15" y="22"/>
                  </a:cubicBezTo>
                  <a:cubicBezTo>
                    <a:pt x="15" y="22"/>
                    <a:pt x="14" y="22"/>
                    <a:pt x="14" y="22"/>
                  </a:cubicBezTo>
                  <a:cubicBezTo>
                    <a:pt x="13" y="23"/>
                    <a:pt x="15" y="22"/>
                    <a:pt x="14" y="23"/>
                  </a:cubicBezTo>
                  <a:cubicBezTo>
                    <a:pt x="14" y="23"/>
                    <a:pt x="14" y="22"/>
                    <a:pt x="14" y="23"/>
                  </a:cubicBezTo>
                  <a:cubicBezTo>
                    <a:pt x="14" y="23"/>
                    <a:pt x="14" y="23"/>
                    <a:pt x="14" y="23"/>
                  </a:cubicBezTo>
                  <a:cubicBezTo>
                    <a:pt x="13" y="23"/>
                    <a:pt x="14" y="23"/>
                    <a:pt x="14" y="24"/>
                  </a:cubicBezTo>
                  <a:cubicBezTo>
                    <a:pt x="13" y="24"/>
                    <a:pt x="14" y="23"/>
                    <a:pt x="13" y="24"/>
                  </a:cubicBezTo>
                  <a:cubicBezTo>
                    <a:pt x="13" y="24"/>
                    <a:pt x="13" y="25"/>
                    <a:pt x="13" y="25"/>
                  </a:cubicBezTo>
                  <a:cubicBezTo>
                    <a:pt x="12" y="25"/>
                    <a:pt x="12" y="25"/>
                    <a:pt x="12" y="25"/>
                  </a:cubicBezTo>
                  <a:cubicBezTo>
                    <a:pt x="12" y="26"/>
                    <a:pt x="12" y="26"/>
                    <a:pt x="11" y="27"/>
                  </a:cubicBezTo>
                  <a:cubicBezTo>
                    <a:pt x="11" y="27"/>
                    <a:pt x="11" y="27"/>
                    <a:pt x="11" y="27"/>
                  </a:cubicBezTo>
                  <a:cubicBezTo>
                    <a:pt x="11" y="27"/>
                    <a:pt x="11" y="27"/>
                    <a:pt x="11" y="27"/>
                  </a:cubicBezTo>
                  <a:cubicBezTo>
                    <a:pt x="11" y="28"/>
                    <a:pt x="11" y="28"/>
                    <a:pt x="11" y="28"/>
                  </a:cubicBezTo>
                  <a:cubicBezTo>
                    <a:pt x="11" y="27"/>
                    <a:pt x="12" y="27"/>
                    <a:pt x="12" y="26"/>
                  </a:cubicBezTo>
                  <a:cubicBezTo>
                    <a:pt x="12" y="27"/>
                    <a:pt x="13" y="26"/>
                    <a:pt x="13" y="27"/>
                  </a:cubicBezTo>
                  <a:cubicBezTo>
                    <a:pt x="13" y="26"/>
                    <a:pt x="13" y="26"/>
                    <a:pt x="13" y="26"/>
                  </a:cubicBezTo>
                  <a:cubicBezTo>
                    <a:pt x="14" y="26"/>
                    <a:pt x="15" y="25"/>
                    <a:pt x="16" y="24"/>
                  </a:cubicBezTo>
                  <a:cubicBezTo>
                    <a:pt x="16" y="23"/>
                    <a:pt x="17" y="23"/>
                    <a:pt x="17" y="22"/>
                  </a:cubicBezTo>
                  <a:cubicBezTo>
                    <a:pt x="17" y="22"/>
                    <a:pt x="17" y="22"/>
                    <a:pt x="18" y="21"/>
                  </a:cubicBezTo>
                  <a:cubicBezTo>
                    <a:pt x="17" y="21"/>
                    <a:pt x="18" y="21"/>
                    <a:pt x="18" y="21"/>
                  </a:cubicBezTo>
                  <a:cubicBezTo>
                    <a:pt x="18" y="21"/>
                    <a:pt x="18" y="21"/>
                    <a:pt x="18" y="21"/>
                  </a:cubicBezTo>
                  <a:cubicBezTo>
                    <a:pt x="19" y="21"/>
                    <a:pt x="19" y="20"/>
                    <a:pt x="20" y="20"/>
                  </a:cubicBezTo>
                  <a:cubicBezTo>
                    <a:pt x="20" y="19"/>
                    <a:pt x="20" y="20"/>
                    <a:pt x="20" y="20"/>
                  </a:cubicBezTo>
                  <a:cubicBezTo>
                    <a:pt x="20" y="20"/>
                    <a:pt x="20" y="20"/>
                    <a:pt x="20" y="20"/>
                  </a:cubicBezTo>
                  <a:cubicBezTo>
                    <a:pt x="20" y="20"/>
                    <a:pt x="20" y="20"/>
                    <a:pt x="20" y="20"/>
                  </a:cubicBezTo>
                  <a:cubicBezTo>
                    <a:pt x="20" y="19"/>
                    <a:pt x="21" y="19"/>
                    <a:pt x="21" y="18"/>
                  </a:cubicBezTo>
                  <a:cubicBezTo>
                    <a:pt x="21" y="18"/>
                    <a:pt x="22" y="18"/>
                    <a:pt x="22" y="17"/>
                  </a:cubicBezTo>
                  <a:cubicBezTo>
                    <a:pt x="22" y="18"/>
                    <a:pt x="22" y="17"/>
                    <a:pt x="23" y="17"/>
                  </a:cubicBezTo>
                  <a:cubicBezTo>
                    <a:pt x="23" y="17"/>
                    <a:pt x="23" y="17"/>
                    <a:pt x="23" y="17"/>
                  </a:cubicBezTo>
                  <a:cubicBezTo>
                    <a:pt x="23" y="16"/>
                    <a:pt x="23" y="16"/>
                    <a:pt x="24" y="16"/>
                  </a:cubicBezTo>
                  <a:cubicBezTo>
                    <a:pt x="23" y="16"/>
                    <a:pt x="23" y="16"/>
                    <a:pt x="23" y="16"/>
                  </a:cubicBezTo>
                  <a:cubicBezTo>
                    <a:pt x="24" y="16"/>
                    <a:pt x="25" y="15"/>
                    <a:pt x="25" y="15"/>
                  </a:cubicBezTo>
                  <a:cubicBezTo>
                    <a:pt x="27" y="12"/>
                    <a:pt x="30" y="12"/>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2" y="10"/>
                    <a:pt x="32" y="10"/>
                    <a:pt x="32" y="10"/>
                  </a:cubicBezTo>
                  <a:cubicBezTo>
                    <a:pt x="32" y="10"/>
                    <a:pt x="32" y="10"/>
                    <a:pt x="33" y="10"/>
                  </a:cubicBezTo>
                  <a:cubicBezTo>
                    <a:pt x="33" y="10"/>
                    <a:pt x="33" y="10"/>
                    <a:pt x="33" y="10"/>
                  </a:cubicBezTo>
                  <a:cubicBezTo>
                    <a:pt x="33" y="10"/>
                    <a:pt x="33" y="9"/>
                    <a:pt x="33" y="9"/>
                  </a:cubicBezTo>
                  <a:cubicBezTo>
                    <a:pt x="33" y="9"/>
                    <a:pt x="33" y="9"/>
                    <a:pt x="33" y="9"/>
                  </a:cubicBezTo>
                  <a:cubicBezTo>
                    <a:pt x="34" y="9"/>
                    <a:pt x="34" y="9"/>
                    <a:pt x="34" y="9"/>
                  </a:cubicBezTo>
                  <a:cubicBezTo>
                    <a:pt x="35" y="8"/>
                    <a:pt x="35" y="8"/>
                    <a:pt x="36" y="8"/>
                  </a:cubicBezTo>
                  <a:cubicBezTo>
                    <a:pt x="36" y="9"/>
                    <a:pt x="35" y="9"/>
                    <a:pt x="35" y="9"/>
                  </a:cubicBezTo>
                  <a:cubicBezTo>
                    <a:pt x="35" y="9"/>
                    <a:pt x="35" y="9"/>
                    <a:pt x="35" y="9"/>
                  </a:cubicBezTo>
                  <a:cubicBezTo>
                    <a:pt x="35" y="9"/>
                    <a:pt x="35" y="9"/>
                    <a:pt x="35" y="9"/>
                  </a:cubicBezTo>
                  <a:cubicBezTo>
                    <a:pt x="36" y="9"/>
                    <a:pt x="36" y="9"/>
                    <a:pt x="36" y="9"/>
                  </a:cubicBezTo>
                  <a:cubicBezTo>
                    <a:pt x="36" y="9"/>
                    <a:pt x="36" y="9"/>
                    <a:pt x="36" y="9"/>
                  </a:cubicBezTo>
                  <a:cubicBezTo>
                    <a:pt x="36" y="9"/>
                    <a:pt x="36" y="9"/>
                    <a:pt x="36" y="9"/>
                  </a:cubicBezTo>
                  <a:cubicBezTo>
                    <a:pt x="36" y="9"/>
                    <a:pt x="36" y="9"/>
                    <a:pt x="36" y="9"/>
                  </a:cubicBezTo>
                  <a:cubicBezTo>
                    <a:pt x="36" y="9"/>
                    <a:pt x="36" y="9"/>
                    <a:pt x="36" y="9"/>
                  </a:cubicBezTo>
                  <a:cubicBezTo>
                    <a:pt x="36" y="9"/>
                    <a:pt x="37" y="8"/>
                    <a:pt x="37" y="9"/>
                  </a:cubicBezTo>
                  <a:cubicBezTo>
                    <a:pt x="38" y="8"/>
                    <a:pt x="38" y="8"/>
                    <a:pt x="39" y="8"/>
                  </a:cubicBezTo>
                  <a:cubicBezTo>
                    <a:pt x="39" y="8"/>
                    <a:pt x="39" y="7"/>
                    <a:pt x="40" y="7"/>
                  </a:cubicBezTo>
                  <a:cubicBezTo>
                    <a:pt x="40" y="7"/>
                    <a:pt x="40" y="7"/>
                    <a:pt x="40" y="7"/>
                  </a:cubicBezTo>
                  <a:cubicBezTo>
                    <a:pt x="40" y="7"/>
                    <a:pt x="40" y="7"/>
                    <a:pt x="40" y="7"/>
                  </a:cubicBezTo>
                  <a:cubicBezTo>
                    <a:pt x="41" y="7"/>
                    <a:pt x="41" y="7"/>
                    <a:pt x="42" y="7"/>
                  </a:cubicBezTo>
                  <a:cubicBezTo>
                    <a:pt x="42" y="7"/>
                    <a:pt x="42" y="7"/>
                    <a:pt x="42" y="7"/>
                  </a:cubicBezTo>
                  <a:cubicBezTo>
                    <a:pt x="42" y="7"/>
                    <a:pt x="43" y="6"/>
                    <a:pt x="43" y="6"/>
                  </a:cubicBezTo>
                  <a:cubicBezTo>
                    <a:pt x="43" y="7"/>
                    <a:pt x="43" y="7"/>
                    <a:pt x="43" y="7"/>
                  </a:cubicBezTo>
                  <a:cubicBezTo>
                    <a:pt x="44" y="7"/>
                    <a:pt x="43" y="6"/>
                    <a:pt x="44" y="6"/>
                  </a:cubicBezTo>
                  <a:cubicBezTo>
                    <a:pt x="44" y="6"/>
                    <a:pt x="44" y="6"/>
                    <a:pt x="43" y="5"/>
                  </a:cubicBezTo>
                  <a:cubicBezTo>
                    <a:pt x="44" y="6"/>
                    <a:pt x="44" y="5"/>
                    <a:pt x="44" y="5"/>
                  </a:cubicBezTo>
                  <a:cubicBezTo>
                    <a:pt x="45" y="5"/>
                    <a:pt x="45" y="5"/>
                    <a:pt x="45" y="5"/>
                  </a:cubicBezTo>
                  <a:cubicBezTo>
                    <a:pt x="45" y="5"/>
                    <a:pt x="45" y="5"/>
                    <a:pt x="45" y="5"/>
                  </a:cubicBezTo>
                  <a:cubicBezTo>
                    <a:pt x="45" y="5"/>
                    <a:pt x="45" y="5"/>
                    <a:pt x="45" y="5"/>
                  </a:cubicBezTo>
                  <a:cubicBezTo>
                    <a:pt x="45" y="5"/>
                    <a:pt x="46" y="5"/>
                    <a:pt x="46" y="5"/>
                  </a:cubicBezTo>
                  <a:cubicBezTo>
                    <a:pt x="46" y="5"/>
                    <a:pt x="46" y="5"/>
                    <a:pt x="46" y="5"/>
                  </a:cubicBezTo>
                  <a:cubicBezTo>
                    <a:pt x="47" y="5"/>
                    <a:pt x="47" y="5"/>
                    <a:pt x="47" y="5"/>
                  </a:cubicBezTo>
                  <a:cubicBezTo>
                    <a:pt x="47" y="5"/>
                    <a:pt x="48" y="5"/>
                    <a:pt x="48" y="5"/>
                  </a:cubicBezTo>
                  <a:cubicBezTo>
                    <a:pt x="48" y="5"/>
                    <a:pt x="48" y="5"/>
                    <a:pt x="48" y="5"/>
                  </a:cubicBezTo>
                  <a:cubicBezTo>
                    <a:pt x="48" y="5"/>
                    <a:pt x="48" y="5"/>
                    <a:pt x="48" y="5"/>
                  </a:cubicBezTo>
                  <a:cubicBezTo>
                    <a:pt x="48" y="5"/>
                    <a:pt x="49" y="5"/>
                    <a:pt x="49" y="5"/>
                  </a:cubicBezTo>
                  <a:cubicBezTo>
                    <a:pt x="50" y="4"/>
                    <a:pt x="51" y="5"/>
                    <a:pt x="51" y="5"/>
                  </a:cubicBezTo>
                  <a:close/>
                  <a:moveTo>
                    <a:pt x="17" y="37"/>
                  </a:moveTo>
                  <a:cubicBezTo>
                    <a:pt x="17" y="37"/>
                    <a:pt x="17" y="37"/>
                    <a:pt x="17" y="37"/>
                  </a:cubicBezTo>
                  <a:cubicBezTo>
                    <a:pt x="17" y="37"/>
                    <a:pt x="17" y="37"/>
                    <a:pt x="17" y="37"/>
                  </a:cubicBezTo>
                  <a:close/>
                  <a:moveTo>
                    <a:pt x="22" y="36"/>
                  </a:moveTo>
                  <a:cubicBezTo>
                    <a:pt x="21" y="36"/>
                    <a:pt x="22" y="36"/>
                    <a:pt x="22" y="36"/>
                  </a:cubicBezTo>
                  <a:cubicBezTo>
                    <a:pt x="22" y="36"/>
                    <a:pt x="22" y="36"/>
                    <a:pt x="23" y="35"/>
                  </a:cubicBezTo>
                  <a:cubicBezTo>
                    <a:pt x="23" y="35"/>
                    <a:pt x="23" y="35"/>
                    <a:pt x="23" y="35"/>
                  </a:cubicBezTo>
                  <a:cubicBezTo>
                    <a:pt x="23" y="35"/>
                    <a:pt x="23" y="35"/>
                    <a:pt x="23" y="35"/>
                  </a:cubicBezTo>
                  <a:cubicBezTo>
                    <a:pt x="23" y="36"/>
                    <a:pt x="22" y="36"/>
                    <a:pt x="22" y="36"/>
                  </a:cubicBezTo>
                  <a:close/>
                  <a:moveTo>
                    <a:pt x="11" y="39"/>
                  </a:moveTo>
                  <a:cubicBezTo>
                    <a:pt x="11" y="39"/>
                    <a:pt x="11" y="39"/>
                    <a:pt x="11" y="39"/>
                  </a:cubicBezTo>
                  <a:cubicBezTo>
                    <a:pt x="11" y="39"/>
                    <a:pt x="11" y="39"/>
                    <a:pt x="11" y="39"/>
                  </a:cubicBezTo>
                  <a:close/>
                  <a:moveTo>
                    <a:pt x="14" y="39"/>
                  </a:moveTo>
                  <a:cubicBezTo>
                    <a:pt x="14" y="39"/>
                    <a:pt x="14" y="39"/>
                    <a:pt x="14" y="39"/>
                  </a:cubicBezTo>
                  <a:cubicBezTo>
                    <a:pt x="14" y="39"/>
                    <a:pt x="14" y="39"/>
                    <a:pt x="14" y="39"/>
                  </a:cubicBezTo>
                  <a:close/>
                  <a:moveTo>
                    <a:pt x="20" y="38"/>
                  </a:moveTo>
                  <a:cubicBezTo>
                    <a:pt x="20" y="38"/>
                    <a:pt x="21" y="38"/>
                    <a:pt x="21" y="38"/>
                  </a:cubicBezTo>
                  <a:cubicBezTo>
                    <a:pt x="21" y="38"/>
                    <a:pt x="21" y="38"/>
                    <a:pt x="20" y="38"/>
                  </a:cubicBezTo>
                  <a:close/>
                  <a:moveTo>
                    <a:pt x="52" y="17"/>
                  </a:moveTo>
                  <a:cubicBezTo>
                    <a:pt x="52" y="17"/>
                    <a:pt x="52" y="18"/>
                    <a:pt x="52" y="18"/>
                  </a:cubicBezTo>
                  <a:cubicBezTo>
                    <a:pt x="52" y="17"/>
                    <a:pt x="52" y="17"/>
                    <a:pt x="52" y="17"/>
                  </a:cubicBezTo>
                  <a:cubicBezTo>
                    <a:pt x="52" y="17"/>
                    <a:pt x="52" y="17"/>
                    <a:pt x="52" y="17"/>
                  </a:cubicBezTo>
                  <a:cubicBezTo>
                    <a:pt x="52" y="17"/>
                    <a:pt x="52" y="17"/>
                    <a:pt x="52" y="17"/>
                  </a:cubicBezTo>
                  <a:close/>
                  <a:moveTo>
                    <a:pt x="56" y="3"/>
                  </a:moveTo>
                  <a:cubicBezTo>
                    <a:pt x="56" y="3"/>
                    <a:pt x="56" y="3"/>
                    <a:pt x="56" y="3"/>
                  </a:cubicBezTo>
                  <a:cubicBezTo>
                    <a:pt x="56" y="3"/>
                    <a:pt x="56" y="3"/>
                    <a:pt x="56" y="3"/>
                  </a:cubicBezTo>
                  <a:cubicBezTo>
                    <a:pt x="56" y="3"/>
                    <a:pt x="56" y="3"/>
                    <a:pt x="56" y="3"/>
                  </a:cubicBezTo>
                  <a:cubicBezTo>
                    <a:pt x="56" y="3"/>
                    <a:pt x="56" y="2"/>
                    <a:pt x="56" y="2"/>
                  </a:cubicBezTo>
                  <a:cubicBezTo>
                    <a:pt x="56" y="3"/>
                    <a:pt x="56" y="3"/>
                    <a:pt x="5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9" name="Freeform 368"/>
            <p:cNvSpPr>
              <a:spLocks/>
            </p:cNvSpPr>
            <p:nvPr/>
          </p:nvSpPr>
          <p:spPr bwMode="auto">
            <a:xfrm>
              <a:off x="733426" y="4273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0" name="Freeform 369"/>
            <p:cNvSpPr>
              <a:spLocks/>
            </p:cNvSpPr>
            <p:nvPr/>
          </p:nvSpPr>
          <p:spPr bwMode="auto">
            <a:xfrm>
              <a:off x="717551" y="42545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1" name="Freeform 370"/>
            <p:cNvSpPr>
              <a:spLocks/>
            </p:cNvSpPr>
            <p:nvPr/>
          </p:nvSpPr>
          <p:spPr bwMode="auto">
            <a:xfrm>
              <a:off x="544513" y="4360863"/>
              <a:ext cx="3175" cy="3175"/>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0" y="0"/>
                    <a:pt x="0" y="0"/>
                  </a:cubicBezTo>
                  <a:cubicBezTo>
                    <a:pt x="0" y="0"/>
                    <a:pt x="0"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2" name="Freeform 371"/>
            <p:cNvSpPr>
              <a:spLocks/>
            </p:cNvSpPr>
            <p:nvPr/>
          </p:nvSpPr>
          <p:spPr bwMode="auto">
            <a:xfrm>
              <a:off x="544513" y="4367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3" name="Freeform 372"/>
            <p:cNvSpPr>
              <a:spLocks/>
            </p:cNvSpPr>
            <p:nvPr/>
          </p:nvSpPr>
          <p:spPr bwMode="auto">
            <a:xfrm>
              <a:off x="566738" y="4373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4" name="Freeform 373"/>
            <p:cNvSpPr>
              <a:spLocks/>
            </p:cNvSpPr>
            <p:nvPr/>
          </p:nvSpPr>
          <p:spPr bwMode="auto">
            <a:xfrm>
              <a:off x="560388" y="43640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5" name="Freeform 374"/>
            <p:cNvSpPr>
              <a:spLocks/>
            </p:cNvSpPr>
            <p:nvPr/>
          </p:nvSpPr>
          <p:spPr bwMode="auto">
            <a:xfrm>
              <a:off x="573088" y="43735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6" name="Freeform 375"/>
            <p:cNvSpPr>
              <a:spLocks/>
            </p:cNvSpPr>
            <p:nvPr/>
          </p:nvSpPr>
          <p:spPr bwMode="auto">
            <a:xfrm>
              <a:off x="569913" y="43640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7" name="Freeform 376"/>
            <p:cNvSpPr>
              <a:spLocks/>
            </p:cNvSpPr>
            <p:nvPr/>
          </p:nvSpPr>
          <p:spPr bwMode="auto">
            <a:xfrm>
              <a:off x="579438" y="4370388"/>
              <a:ext cx="3175" cy="3175"/>
            </a:xfrm>
            <a:custGeom>
              <a:avLst/>
              <a:gdLst>
                <a:gd name="T0" fmla="*/ 1 w 1"/>
                <a:gd name="T1" fmla="*/ 0 h 1"/>
                <a:gd name="T2" fmla="*/ 0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1" y="0"/>
                    <a:pt x="1" y="0"/>
                    <a:pt x="1" y="0"/>
                  </a:cubicBezTo>
                  <a:cubicBezTo>
                    <a:pt x="0" y="0"/>
                    <a:pt x="0" y="0"/>
                    <a:pt x="0" y="0"/>
                  </a:cubicBezTo>
                  <a:cubicBezTo>
                    <a:pt x="0"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8" name="Freeform 377"/>
            <p:cNvSpPr>
              <a:spLocks/>
            </p:cNvSpPr>
            <p:nvPr/>
          </p:nvSpPr>
          <p:spPr bwMode="auto">
            <a:xfrm>
              <a:off x="573088" y="436403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9" name="Freeform 378"/>
            <p:cNvSpPr>
              <a:spLocks/>
            </p:cNvSpPr>
            <p:nvPr/>
          </p:nvSpPr>
          <p:spPr bwMode="auto">
            <a:xfrm>
              <a:off x="582613" y="4373563"/>
              <a:ext cx="635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2" y="0"/>
                    <a:pt x="2" y="0"/>
                  </a:cubicBezTo>
                  <a:cubicBezTo>
                    <a:pt x="1" y="0"/>
                    <a:pt x="1" y="0"/>
                    <a:pt x="0" y="0"/>
                  </a:cubicBezTo>
                  <a:cubicBezTo>
                    <a:pt x="1"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0" name="Freeform 379"/>
            <p:cNvSpPr>
              <a:spLocks/>
            </p:cNvSpPr>
            <p:nvPr/>
          </p:nvSpPr>
          <p:spPr bwMode="auto">
            <a:xfrm>
              <a:off x="576263" y="4364038"/>
              <a:ext cx="3175" cy="3175"/>
            </a:xfrm>
            <a:custGeom>
              <a:avLst/>
              <a:gdLst>
                <a:gd name="T0" fmla="*/ 1 w 1"/>
                <a:gd name="T1" fmla="*/ 1 h 1"/>
                <a:gd name="T2" fmla="*/ 1 w 1"/>
                <a:gd name="T3" fmla="*/ 0 h 1"/>
                <a:gd name="T4" fmla="*/ 1 w 1"/>
                <a:gd name="T5" fmla="*/ 1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0" y="0"/>
                    <a:pt x="1" y="0"/>
                    <a:pt x="1" y="1"/>
                  </a:cubicBezTo>
                  <a:cubicBezTo>
                    <a:pt x="1" y="0"/>
                    <a:pt x="0" y="0"/>
                    <a:pt x="0" y="1"/>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1" name="Freeform 380"/>
            <p:cNvSpPr>
              <a:spLocks/>
            </p:cNvSpPr>
            <p:nvPr/>
          </p:nvSpPr>
          <p:spPr bwMode="auto">
            <a:xfrm>
              <a:off x="582613" y="4364038"/>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2" name="Freeform 381"/>
            <p:cNvSpPr>
              <a:spLocks/>
            </p:cNvSpPr>
            <p:nvPr/>
          </p:nvSpPr>
          <p:spPr bwMode="auto">
            <a:xfrm>
              <a:off x="585788" y="4364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3" name="Freeform 382"/>
            <p:cNvSpPr>
              <a:spLocks/>
            </p:cNvSpPr>
            <p:nvPr/>
          </p:nvSpPr>
          <p:spPr bwMode="auto">
            <a:xfrm>
              <a:off x="614363" y="4364038"/>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0"/>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4" name="Freeform 383"/>
            <p:cNvSpPr>
              <a:spLocks/>
            </p:cNvSpPr>
            <p:nvPr/>
          </p:nvSpPr>
          <p:spPr bwMode="auto">
            <a:xfrm>
              <a:off x="608013" y="43576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5" name="Freeform 384"/>
            <p:cNvSpPr>
              <a:spLocks/>
            </p:cNvSpPr>
            <p:nvPr/>
          </p:nvSpPr>
          <p:spPr bwMode="auto">
            <a:xfrm>
              <a:off x="611188" y="4357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6" name="Rectangle 385"/>
            <p:cNvSpPr>
              <a:spLocks noChangeArrowheads="1"/>
            </p:cNvSpPr>
            <p:nvPr/>
          </p:nvSpPr>
          <p:spPr bwMode="auto">
            <a:xfrm>
              <a:off x="646113" y="43370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7" name="Freeform 386"/>
            <p:cNvSpPr>
              <a:spLocks/>
            </p:cNvSpPr>
            <p:nvPr/>
          </p:nvSpPr>
          <p:spPr bwMode="auto">
            <a:xfrm>
              <a:off x="646113" y="4337050"/>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8" name="Freeform 387"/>
            <p:cNvSpPr>
              <a:spLocks/>
            </p:cNvSpPr>
            <p:nvPr/>
          </p:nvSpPr>
          <p:spPr bwMode="auto">
            <a:xfrm>
              <a:off x="652463" y="4330700"/>
              <a:ext cx="1588"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9" name="Freeform 388"/>
            <p:cNvSpPr>
              <a:spLocks/>
            </p:cNvSpPr>
            <p:nvPr/>
          </p:nvSpPr>
          <p:spPr bwMode="auto">
            <a:xfrm>
              <a:off x="714376" y="4298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0" name="Freeform 389"/>
            <p:cNvSpPr>
              <a:spLocks/>
            </p:cNvSpPr>
            <p:nvPr/>
          </p:nvSpPr>
          <p:spPr bwMode="auto">
            <a:xfrm>
              <a:off x="714376" y="4298950"/>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1" name="Freeform 390"/>
            <p:cNvSpPr>
              <a:spLocks/>
            </p:cNvSpPr>
            <p:nvPr/>
          </p:nvSpPr>
          <p:spPr bwMode="auto">
            <a:xfrm>
              <a:off x="720726" y="42926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2" name="Freeform 391"/>
            <p:cNvSpPr>
              <a:spLocks/>
            </p:cNvSpPr>
            <p:nvPr/>
          </p:nvSpPr>
          <p:spPr bwMode="auto">
            <a:xfrm>
              <a:off x="720726" y="4295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3" name="Freeform 392"/>
            <p:cNvSpPr>
              <a:spLocks/>
            </p:cNvSpPr>
            <p:nvPr/>
          </p:nvSpPr>
          <p:spPr bwMode="auto">
            <a:xfrm>
              <a:off x="720726" y="42957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4" name="Freeform 393"/>
            <p:cNvSpPr>
              <a:spLocks/>
            </p:cNvSpPr>
            <p:nvPr/>
          </p:nvSpPr>
          <p:spPr bwMode="auto">
            <a:xfrm>
              <a:off x="720726" y="429260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5" name="Freeform 394"/>
            <p:cNvSpPr>
              <a:spLocks/>
            </p:cNvSpPr>
            <p:nvPr/>
          </p:nvSpPr>
          <p:spPr bwMode="auto">
            <a:xfrm>
              <a:off x="723901" y="4279900"/>
              <a:ext cx="6350" cy="9525"/>
            </a:xfrm>
            <a:custGeom>
              <a:avLst/>
              <a:gdLst>
                <a:gd name="T0" fmla="*/ 0 w 2"/>
                <a:gd name="T1" fmla="*/ 3 h 3"/>
                <a:gd name="T2" fmla="*/ 1 w 2"/>
                <a:gd name="T3" fmla="*/ 2 h 3"/>
                <a:gd name="T4" fmla="*/ 1 w 2"/>
                <a:gd name="T5" fmla="*/ 0 h 3"/>
                <a:gd name="T6" fmla="*/ 0 w 2"/>
                <a:gd name="T7" fmla="*/ 2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3"/>
                    <a:pt x="1" y="2"/>
                    <a:pt x="1" y="2"/>
                  </a:cubicBezTo>
                  <a:cubicBezTo>
                    <a:pt x="2" y="1"/>
                    <a:pt x="0" y="2"/>
                    <a:pt x="1" y="0"/>
                  </a:cubicBezTo>
                  <a:cubicBezTo>
                    <a:pt x="0" y="1"/>
                    <a:pt x="1" y="1"/>
                    <a:pt x="0" y="2"/>
                  </a:cubicBezTo>
                  <a:cubicBezTo>
                    <a:pt x="1" y="2"/>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6" name="Freeform 395"/>
            <p:cNvSpPr>
              <a:spLocks/>
            </p:cNvSpPr>
            <p:nvPr/>
          </p:nvSpPr>
          <p:spPr bwMode="auto">
            <a:xfrm>
              <a:off x="723901" y="42862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7" name="Freeform 396"/>
            <p:cNvSpPr>
              <a:spLocks/>
            </p:cNvSpPr>
            <p:nvPr/>
          </p:nvSpPr>
          <p:spPr bwMode="auto">
            <a:xfrm>
              <a:off x="730251" y="42799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8" name="Freeform 397"/>
            <p:cNvSpPr>
              <a:spLocks/>
            </p:cNvSpPr>
            <p:nvPr/>
          </p:nvSpPr>
          <p:spPr bwMode="auto">
            <a:xfrm>
              <a:off x="730251" y="4276725"/>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9" name="Freeform 398"/>
            <p:cNvSpPr>
              <a:spLocks/>
            </p:cNvSpPr>
            <p:nvPr/>
          </p:nvSpPr>
          <p:spPr bwMode="auto">
            <a:xfrm>
              <a:off x="733426" y="4267200"/>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0" name="Freeform 399"/>
            <p:cNvSpPr>
              <a:spLocks/>
            </p:cNvSpPr>
            <p:nvPr/>
          </p:nvSpPr>
          <p:spPr bwMode="auto">
            <a:xfrm>
              <a:off x="723901" y="42545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1" name="Freeform 400"/>
            <p:cNvSpPr>
              <a:spLocks/>
            </p:cNvSpPr>
            <p:nvPr/>
          </p:nvSpPr>
          <p:spPr bwMode="auto">
            <a:xfrm>
              <a:off x="723901" y="42576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2" name="Freeform 401"/>
            <p:cNvSpPr>
              <a:spLocks/>
            </p:cNvSpPr>
            <p:nvPr/>
          </p:nvSpPr>
          <p:spPr bwMode="auto">
            <a:xfrm>
              <a:off x="723901" y="425132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3" name="Freeform 402"/>
            <p:cNvSpPr>
              <a:spLocks/>
            </p:cNvSpPr>
            <p:nvPr/>
          </p:nvSpPr>
          <p:spPr bwMode="auto">
            <a:xfrm>
              <a:off x="714376" y="4248150"/>
              <a:ext cx="9525" cy="3175"/>
            </a:xfrm>
            <a:custGeom>
              <a:avLst/>
              <a:gdLst>
                <a:gd name="T0" fmla="*/ 2 w 3"/>
                <a:gd name="T1" fmla="*/ 1 h 1"/>
                <a:gd name="T2" fmla="*/ 2 w 3"/>
                <a:gd name="T3" fmla="*/ 1 h 1"/>
                <a:gd name="T4" fmla="*/ 0 w 3"/>
                <a:gd name="T5" fmla="*/ 0 h 1"/>
                <a:gd name="T6" fmla="*/ 0 w 3"/>
                <a:gd name="T7" fmla="*/ 1 h 1"/>
                <a:gd name="T8" fmla="*/ 2 w 3"/>
                <a:gd name="T9" fmla="*/ 1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2" y="1"/>
                    <a:pt x="2" y="1"/>
                    <a:pt x="2" y="1"/>
                  </a:cubicBezTo>
                  <a:cubicBezTo>
                    <a:pt x="1" y="0"/>
                    <a:pt x="1" y="0"/>
                    <a:pt x="0" y="0"/>
                  </a:cubicBezTo>
                  <a:cubicBezTo>
                    <a:pt x="1" y="1"/>
                    <a:pt x="1" y="1"/>
                    <a:pt x="0" y="1"/>
                  </a:cubicBezTo>
                  <a:cubicBezTo>
                    <a:pt x="1" y="1"/>
                    <a:pt x="2" y="1"/>
                    <a:pt x="2" y="1"/>
                  </a:cubicBezTo>
                  <a:cubicBezTo>
                    <a:pt x="2" y="1"/>
                    <a:pt x="2" y="1"/>
                    <a:pt x="3"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4" name="Freeform 403"/>
            <p:cNvSpPr>
              <a:spLocks/>
            </p:cNvSpPr>
            <p:nvPr/>
          </p:nvSpPr>
          <p:spPr bwMode="auto">
            <a:xfrm>
              <a:off x="720726" y="4254500"/>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5" name="Rectangle 404"/>
            <p:cNvSpPr>
              <a:spLocks noChangeArrowheads="1"/>
            </p:cNvSpPr>
            <p:nvPr/>
          </p:nvSpPr>
          <p:spPr bwMode="auto">
            <a:xfrm>
              <a:off x="704851" y="425132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6" name="Freeform 405"/>
            <p:cNvSpPr>
              <a:spLocks/>
            </p:cNvSpPr>
            <p:nvPr/>
          </p:nvSpPr>
          <p:spPr bwMode="auto">
            <a:xfrm>
              <a:off x="704851" y="42481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7" name="Freeform 407"/>
            <p:cNvSpPr>
              <a:spLocks/>
            </p:cNvSpPr>
            <p:nvPr/>
          </p:nvSpPr>
          <p:spPr bwMode="auto">
            <a:xfrm>
              <a:off x="701676" y="4248151"/>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8" name="Freeform 408"/>
            <p:cNvSpPr>
              <a:spLocks/>
            </p:cNvSpPr>
            <p:nvPr/>
          </p:nvSpPr>
          <p:spPr bwMode="auto">
            <a:xfrm>
              <a:off x="698501" y="4248151"/>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9" name="Freeform 409"/>
            <p:cNvSpPr>
              <a:spLocks/>
            </p:cNvSpPr>
            <p:nvPr/>
          </p:nvSpPr>
          <p:spPr bwMode="auto">
            <a:xfrm>
              <a:off x="685801" y="4267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0" name="Freeform 410"/>
            <p:cNvSpPr>
              <a:spLocks/>
            </p:cNvSpPr>
            <p:nvPr/>
          </p:nvSpPr>
          <p:spPr bwMode="auto">
            <a:xfrm>
              <a:off x="679451" y="4264026"/>
              <a:ext cx="3175" cy="3175"/>
            </a:xfrm>
            <a:custGeom>
              <a:avLst/>
              <a:gdLst>
                <a:gd name="T0" fmla="*/ 1 w 1"/>
                <a:gd name="T1" fmla="*/ 1 h 1"/>
                <a:gd name="T2" fmla="*/ 0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1"/>
                  </a:cubicBezTo>
                  <a:cubicBezTo>
                    <a:pt x="1" y="1"/>
                    <a:pt x="1" y="1"/>
                    <a:pt x="1"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1" name="Freeform 411"/>
            <p:cNvSpPr>
              <a:spLocks/>
            </p:cNvSpPr>
            <p:nvPr/>
          </p:nvSpPr>
          <p:spPr bwMode="auto">
            <a:xfrm>
              <a:off x="649288" y="4276726"/>
              <a:ext cx="3175" cy="3175"/>
            </a:xfrm>
            <a:custGeom>
              <a:avLst/>
              <a:gdLst>
                <a:gd name="T0" fmla="*/ 1 w 1"/>
                <a:gd name="T1" fmla="*/ 0 h 1"/>
                <a:gd name="T2" fmla="*/ 1 w 1"/>
                <a:gd name="T3" fmla="*/ 0 h 1"/>
                <a:gd name="T4" fmla="*/ 0 w 1"/>
                <a:gd name="T5" fmla="*/ 0 h 1"/>
                <a:gd name="T6" fmla="*/ 0 w 1"/>
                <a:gd name="T7" fmla="*/ 1 h 1"/>
                <a:gd name="T8" fmla="*/ 0 w 1"/>
                <a:gd name="T9" fmla="*/ 0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0" y="0"/>
                    <a:pt x="0" y="0"/>
                  </a:cubicBezTo>
                  <a:cubicBezTo>
                    <a:pt x="0" y="0"/>
                    <a:pt x="0" y="1"/>
                    <a:pt x="0" y="1"/>
                  </a:cubicBezTo>
                  <a:cubicBezTo>
                    <a:pt x="0" y="0"/>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2" name="Freeform 412"/>
            <p:cNvSpPr>
              <a:spLocks/>
            </p:cNvSpPr>
            <p:nvPr/>
          </p:nvSpPr>
          <p:spPr bwMode="auto">
            <a:xfrm>
              <a:off x="579438" y="43275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3" name="Freeform 413"/>
            <p:cNvSpPr>
              <a:spLocks/>
            </p:cNvSpPr>
            <p:nvPr/>
          </p:nvSpPr>
          <p:spPr bwMode="auto">
            <a:xfrm>
              <a:off x="1323976" y="39560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4" name="Freeform 414"/>
            <p:cNvSpPr>
              <a:spLocks/>
            </p:cNvSpPr>
            <p:nvPr/>
          </p:nvSpPr>
          <p:spPr bwMode="auto">
            <a:xfrm>
              <a:off x="1323976" y="3959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5" name="Freeform 415"/>
            <p:cNvSpPr>
              <a:spLocks/>
            </p:cNvSpPr>
            <p:nvPr/>
          </p:nvSpPr>
          <p:spPr bwMode="auto">
            <a:xfrm>
              <a:off x="1317626" y="3959226"/>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6" name="Freeform 416"/>
            <p:cNvSpPr>
              <a:spLocks/>
            </p:cNvSpPr>
            <p:nvPr/>
          </p:nvSpPr>
          <p:spPr bwMode="auto">
            <a:xfrm>
              <a:off x="1320801" y="396240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7" name="Freeform 417"/>
            <p:cNvSpPr>
              <a:spLocks/>
            </p:cNvSpPr>
            <p:nvPr/>
          </p:nvSpPr>
          <p:spPr bwMode="auto">
            <a:xfrm>
              <a:off x="1320801" y="396240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8" name="Freeform 418"/>
            <p:cNvSpPr>
              <a:spLocks/>
            </p:cNvSpPr>
            <p:nvPr/>
          </p:nvSpPr>
          <p:spPr bwMode="auto">
            <a:xfrm>
              <a:off x="1311276" y="3965576"/>
              <a:ext cx="6350" cy="6350"/>
            </a:xfrm>
            <a:custGeom>
              <a:avLst/>
              <a:gdLst>
                <a:gd name="T0" fmla="*/ 1 w 2"/>
                <a:gd name="T1" fmla="*/ 2 h 2"/>
                <a:gd name="T2" fmla="*/ 1 w 2"/>
                <a:gd name="T3" fmla="*/ 1 h 2"/>
                <a:gd name="T4" fmla="*/ 1 w 2"/>
                <a:gd name="T5" fmla="*/ 2 h 2"/>
                <a:gd name="T6" fmla="*/ 2 w 2"/>
                <a:gd name="T7" fmla="*/ 0 h 2"/>
                <a:gd name="T8" fmla="*/ 1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1"/>
                    <a:pt x="1" y="1"/>
                    <a:pt x="1" y="1"/>
                  </a:cubicBezTo>
                  <a:cubicBezTo>
                    <a:pt x="2" y="1"/>
                    <a:pt x="1" y="2"/>
                    <a:pt x="1" y="2"/>
                  </a:cubicBezTo>
                  <a:cubicBezTo>
                    <a:pt x="2" y="1"/>
                    <a:pt x="1" y="1"/>
                    <a:pt x="2" y="0"/>
                  </a:cubicBezTo>
                  <a:cubicBezTo>
                    <a:pt x="2" y="0"/>
                    <a:pt x="1" y="2"/>
                    <a:pt x="1" y="1"/>
                  </a:cubicBezTo>
                  <a:cubicBezTo>
                    <a:pt x="0"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9" name="Freeform 419"/>
            <p:cNvSpPr>
              <a:spLocks/>
            </p:cNvSpPr>
            <p:nvPr/>
          </p:nvSpPr>
          <p:spPr bwMode="auto">
            <a:xfrm>
              <a:off x="1231901"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0" name="Freeform 420"/>
            <p:cNvSpPr>
              <a:spLocks/>
            </p:cNvSpPr>
            <p:nvPr/>
          </p:nvSpPr>
          <p:spPr bwMode="auto">
            <a:xfrm>
              <a:off x="1203326" y="410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1" name="Freeform 421"/>
            <p:cNvSpPr>
              <a:spLocks/>
            </p:cNvSpPr>
            <p:nvPr/>
          </p:nvSpPr>
          <p:spPr bwMode="auto">
            <a:xfrm>
              <a:off x="1247776" y="40608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2" name="Freeform 422"/>
            <p:cNvSpPr>
              <a:spLocks/>
            </p:cNvSpPr>
            <p:nvPr/>
          </p:nvSpPr>
          <p:spPr bwMode="auto">
            <a:xfrm>
              <a:off x="1057276" y="4186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3" name="Freeform 423"/>
            <p:cNvSpPr>
              <a:spLocks/>
            </p:cNvSpPr>
            <p:nvPr/>
          </p:nvSpPr>
          <p:spPr bwMode="auto">
            <a:xfrm>
              <a:off x="1173163" y="412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4" name="Rectangle 424"/>
            <p:cNvSpPr>
              <a:spLocks noChangeArrowheads="1"/>
            </p:cNvSpPr>
            <p:nvPr/>
          </p:nvSpPr>
          <p:spPr bwMode="auto">
            <a:xfrm>
              <a:off x="1257301" y="40513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5" name="Freeform 425"/>
            <p:cNvSpPr>
              <a:spLocks/>
            </p:cNvSpPr>
            <p:nvPr/>
          </p:nvSpPr>
          <p:spPr bwMode="auto">
            <a:xfrm>
              <a:off x="1212851" y="40941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6" name="Freeform 426"/>
            <p:cNvSpPr>
              <a:spLocks/>
            </p:cNvSpPr>
            <p:nvPr/>
          </p:nvSpPr>
          <p:spPr bwMode="auto">
            <a:xfrm>
              <a:off x="1292226" y="39973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7" name="Freeform 427"/>
            <p:cNvSpPr>
              <a:spLocks/>
            </p:cNvSpPr>
            <p:nvPr/>
          </p:nvSpPr>
          <p:spPr bwMode="auto">
            <a:xfrm>
              <a:off x="1285876" y="4006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8" name="Freeform 428"/>
            <p:cNvSpPr>
              <a:spLocks/>
            </p:cNvSpPr>
            <p:nvPr/>
          </p:nvSpPr>
          <p:spPr bwMode="auto">
            <a:xfrm>
              <a:off x="1279526" y="40132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9" name="Freeform 429"/>
            <p:cNvSpPr>
              <a:spLocks/>
            </p:cNvSpPr>
            <p:nvPr/>
          </p:nvSpPr>
          <p:spPr bwMode="auto">
            <a:xfrm>
              <a:off x="1289051" y="4000501"/>
              <a:ext cx="3175" cy="3175"/>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0"/>
                    <a:pt x="0" y="0"/>
                    <a:pt x="0" y="0"/>
                  </a:cubicBezTo>
                  <a:cubicBezTo>
                    <a:pt x="0" y="0"/>
                    <a:pt x="0" y="0"/>
                    <a:pt x="0" y="0"/>
                  </a:cubicBezTo>
                  <a:cubicBezTo>
                    <a:pt x="0" y="0"/>
                    <a:pt x="0" y="1"/>
                    <a:pt x="0" y="1"/>
                  </a:cubicBezTo>
                  <a:cubicBezTo>
                    <a:pt x="0" y="1"/>
                    <a:pt x="0" y="1"/>
                    <a:pt x="0" y="1"/>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0" name="Freeform 430"/>
            <p:cNvSpPr>
              <a:spLocks/>
            </p:cNvSpPr>
            <p:nvPr/>
          </p:nvSpPr>
          <p:spPr bwMode="auto">
            <a:xfrm>
              <a:off x="1231901" y="4075113"/>
              <a:ext cx="3175"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1" name="Freeform 431"/>
            <p:cNvSpPr>
              <a:spLocks/>
            </p:cNvSpPr>
            <p:nvPr/>
          </p:nvSpPr>
          <p:spPr bwMode="auto">
            <a:xfrm>
              <a:off x="1238251" y="40687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2" name="Freeform 432"/>
            <p:cNvSpPr>
              <a:spLocks/>
            </p:cNvSpPr>
            <p:nvPr/>
          </p:nvSpPr>
          <p:spPr bwMode="auto">
            <a:xfrm>
              <a:off x="1270001" y="4038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3" name="Freeform 433"/>
            <p:cNvSpPr>
              <a:spLocks/>
            </p:cNvSpPr>
            <p:nvPr/>
          </p:nvSpPr>
          <p:spPr bwMode="auto">
            <a:xfrm>
              <a:off x="1238251" y="406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4" name="Freeform 434"/>
            <p:cNvSpPr>
              <a:spLocks/>
            </p:cNvSpPr>
            <p:nvPr/>
          </p:nvSpPr>
          <p:spPr bwMode="auto">
            <a:xfrm>
              <a:off x="1260476" y="4048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5" name="Freeform 435"/>
            <p:cNvSpPr>
              <a:spLocks/>
            </p:cNvSpPr>
            <p:nvPr/>
          </p:nvSpPr>
          <p:spPr bwMode="auto">
            <a:xfrm>
              <a:off x="925513" y="4292601"/>
              <a:ext cx="1588" cy="3175"/>
            </a:xfrm>
            <a:custGeom>
              <a:avLst/>
              <a:gdLst>
                <a:gd name="T0" fmla="*/ 0 w 1"/>
                <a:gd name="T1" fmla="*/ 0 h 1"/>
                <a:gd name="T2" fmla="*/ 1 w 1"/>
                <a:gd name="T3" fmla="*/ 0 h 1"/>
                <a:gd name="T4" fmla="*/ 0 w 1"/>
                <a:gd name="T5" fmla="*/ 0 h 1"/>
                <a:gd name="T6" fmla="*/ 0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1" y="0"/>
                    <a:pt x="1" y="0"/>
                  </a:cubicBezTo>
                  <a:cubicBezTo>
                    <a:pt x="1" y="0"/>
                    <a:pt x="0" y="1"/>
                    <a:pt x="0" y="0"/>
                  </a:cubicBezTo>
                  <a:cubicBezTo>
                    <a:pt x="0" y="0"/>
                    <a:pt x="0" y="0"/>
                    <a:pt x="0" y="1"/>
                  </a:cubicBezTo>
                  <a:cubicBezTo>
                    <a:pt x="0" y="1"/>
                    <a:pt x="0" y="1"/>
                    <a:pt x="0" y="1"/>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6" name="Freeform 436"/>
            <p:cNvSpPr>
              <a:spLocks/>
            </p:cNvSpPr>
            <p:nvPr/>
          </p:nvSpPr>
          <p:spPr bwMode="auto">
            <a:xfrm>
              <a:off x="1047751" y="4189413"/>
              <a:ext cx="0" cy="3175"/>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7" name="Freeform 437"/>
            <p:cNvSpPr>
              <a:spLocks/>
            </p:cNvSpPr>
            <p:nvPr/>
          </p:nvSpPr>
          <p:spPr bwMode="auto">
            <a:xfrm>
              <a:off x="1047751" y="4192588"/>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8" name="Freeform 438"/>
            <p:cNvSpPr>
              <a:spLocks/>
            </p:cNvSpPr>
            <p:nvPr/>
          </p:nvSpPr>
          <p:spPr bwMode="auto">
            <a:xfrm>
              <a:off x="946151" y="4276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9" name="Freeform 439"/>
            <p:cNvSpPr>
              <a:spLocks/>
            </p:cNvSpPr>
            <p:nvPr/>
          </p:nvSpPr>
          <p:spPr bwMode="auto">
            <a:xfrm>
              <a:off x="1166813" y="41100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0" name="Freeform 440"/>
            <p:cNvSpPr>
              <a:spLocks/>
            </p:cNvSpPr>
            <p:nvPr/>
          </p:nvSpPr>
          <p:spPr bwMode="auto">
            <a:xfrm>
              <a:off x="1063626" y="4176713"/>
              <a:ext cx="1588"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1" name="Freeform 441"/>
            <p:cNvSpPr>
              <a:spLocks/>
            </p:cNvSpPr>
            <p:nvPr/>
          </p:nvSpPr>
          <p:spPr bwMode="auto">
            <a:xfrm>
              <a:off x="1019176" y="422592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2" name="Rectangle 442"/>
            <p:cNvSpPr>
              <a:spLocks noChangeArrowheads="1"/>
            </p:cNvSpPr>
            <p:nvPr/>
          </p:nvSpPr>
          <p:spPr bwMode="auto">
            <a:xfrm>
              <a:off x="925513" y="42957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3" name="Freeform 443"/>
            <p:cNvSpPr>
              <a:spLocks/>
            </p:cNvSpPr>
            <p:nvPr/>
          </p:nvSpPr>
          <p:spPr bwMode="auto">
            <a:xfrm>
              <a:off x="990601" y="4254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4" name="Freeform 444"/>
            <p:cNvSpPr>
              <a:spLocks/>
            </p:cNvSpPr>
            <p:nvPr/>
          </p:nvSpPr>
          <p:spPr bwMode="auto">
            <a:xfrm>
              <a:off x="1054101" y="4183063"/>
              <a:ext cx="6350" cy="3175"/>
            </a:xfrm>
            <a:custGeom>
              <a:avLst/>
              <a:gdLst>
                <a:gd name="T0" fmla="*/ 0 w 2"/>
                <a:gd name="T1" fmla="*/ 1 h 1"/>
                <a:gd name="T2" fmla="*/ 2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2" y="0"/>
                    <a:pt x="2" y="0"/>
                    <a:pt x="2" y="0"/>
                  </a:cubicBezTo>
                  <a:cubicBezTo>
                    <a:pt x="1" y="1"/>
                    <a:pt x="1" y="1"/>
                    <a:pt x="1"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5" name="Freeform 445"/>
            <p:cNvSpPr>
              <a:spLocks noEditPoints="1"/>
            </p:cNvSpPr>
            <p:nvPr/>
          </p:nvSpPr>
          <p:spPr bwMode="auto">
            <a:xfrm>
              <a:off x="855663" y="3971926"/>
              <a:ext cx="458788" cy="374650"/>
            </a:xfrm>
            <a:custGeom>
              <a:avLst/>
              <a:gdLst>
                <a:gd name="T0" fmla="*/ 77 w 146"/>
                <a:gd name="T1" fmla="*/ 62 h 119"/>
                <a:gd name="T2" fmla="*/ 104 w 146"/>
                <a:gd name="T3" fmla="*/ 46 h 119"/>
                <a:gd name="T4" fmla="*/ 111 w 146"/>
                <a:gd name="T5" fmla="*/ 40 h 119"/>
                <a:gd name="T6" fmla="*/ 114 w 146"/>
                <a:gd name="T7" fmla="*/ 38 h 119"/>
                <a:gd name="T8" fmla="*/ 118 w 146"/>
                <a:gd name="T9" fmla="*/ 36 h 119"/>
                <a:gd name="T10" fmla="*/ 118 w 146"/>
                <a:gd name="T11" fmla="*/ 36 h 119"/>
                <a:gd name="T12" fmla="*/ 120 w 146"/>
                <a:gd name="T13" fmla="*/ 33 h 119"/>
                <a:gd name="T14" fmla="*/ 123 w 146"/>
                <a:gd name="T15" fmla="*/ 31 h 119"/>
                <a:gd name="T16" fmla="*/ 127 w 146"/>
                <a:gd name="T17" fmla="*/ 26 h 119"/>
                <a:gd name="T18" fmla="*/ 129 w 146"/>
                <a:gd name="T19" fmla="*/ 24 h 119"/>
                <a:gd name="T20" fmla="*/ 131 w 146"/>
                <a:gd name="T21" fmla="*/ 21 h 119"/>
                <a:gd name="T22" fmla="*/ 136 w 146"/>
                <a:gd name="T23" fmla="*/ 15 h 119"/>
                <a:gd name="T24" fmla="*/ 137 w 146"/>
                <a:gd name="T25" fmla="*/ 13 h 119"/>
                <a:gd name="T26" fmla="*/ 140 w 146"/>
                <a:gd name="T27" fmla="*/ 10 h 119"/>
                <a:gd name="T28" fmla="*/ 141 w 146"/>
                <a:gd name="T29" fmla="*/ 7 h 119"/>
                <a:gd name="T30" fmla="*/ 145 w 146"/>
                <a:gd name="T31" fmla="*/ 3 h 119"/>
                <a:gd name="T32" fmla="*/ 145 w 146"/>
                <a:gd name="T33" fmla="*/ 0 h 119"/>
                <a:gd name="T34" fmla="*/ 143 w 146"/>
                <a:gd name="T35" fmla="*/ 4 h 119"/>
                <a:gd name="T36" fmla="*/ 142 w 146"/>
                <a:gd name="T37" fmla="*/ 6 h 119"/>
                <a:gd name="T38" fmla="*/ 139 w 146"/>
                <a:gd name="T39" fmla="*/ 9 h 119"/>
                <a:gd name="T40" fmla="*/ 136 w 146"/>
                <a:gd name="T41" fmla="*/ 12 h 119"/>
                <a:gd name="T42" fmla="*/ 134 w 146"/>
                <a:gd name="T43" fmla="*/ 15 h 119"/>
                <a:gd name="T44" fmla="*/ 132 w 146"/>
                <a:gd name="T45" fmla="*/ 17 h 119"/>
                <a:gd name="T46" fmla="*/ 132 w 146"/>
                <a:gd name="T47" fmla="*/ 16 h 119"/>
                <a:gd name="T48" fmla="*/ 125 w 146"/>
                <a:gd name="T49" fmla="*/ 25 h 119"/>
                <a:gd name="T50" fmla="*/ 124 w 146"/>
                <a:gd name="T51" fmla="*/ 26 h 119"/>
                <a:gd name="T52" fmla="*/ 115 w 146"/>
                <a:gd name="T53" fmla="*/ 34 h 119"/>
                <a:gd name="T54" fmla="*/ 104 w 146"/>
                <a:gd name="T55" fmla="*/ 42 h 119"/>
                <a:gd name="T56" fmla="*/ 97 w 146"/>
                <a:gd name="T57" fmla="*/ 46 h 119"/>
                <a:gd name="T58" fmla="*/ 84 w 146"/>
                <a:gd name="T59" fmla="*/ 54 h 119"/>
                <a:gd name="T60" fmla="*/ 81 w 146"/>
                <a:gd name="T61" fmla="*/ 54 h 119"/>
                <a:gd name="T62" fmla="*/ 78 w 146"/>
                <a:gd name="T63" fmla="*/ 57 h 119"/>
                <a:gd name="T64" fmla="*/ 73 w 146"/>
                <a:gd name="T65" fmla="*/ 61 h 119"/>
                <a:gd name="T66" fmla="*/ 67 w 146"/>
                <a:gd name="T67" fmla="*/ 65 h 119"/>
                <a:gd name="T68" fmla="*/ 67 w 146"/>
                <a:gd name="T69" fmla="*/ 64 h 119"/>
                <a:gd name="T70" fmla="*/ 64 w 146"/>
                <a:gd name="T71" fmla="*/ 67 h 119"/>
                <a:gd name="T72" fmla="*/ 65 w 146"/>
                <a:gd name="T73" fmla="*/ 68 h 119"/>
                <a:gd name="T74" fmla="*/ 62 w 146"/>
                <a:gd name="T75" fmla="*/ 70 h 119"/>
                <a:gd name="T76" fmla="*/ 61 w 146"/>
                <a:gd name="T77" fmla="*/ 70 h 119"/>
                <a:gd name="T78" fmla="*/ 58 w 146"/>
                <a:gd name="T79" fmla="*/ 71 h 119"/>
                <a:gd name="T80" fmla="*/ 56 w 146"/>
                <a:gd name="T81" fmla="*/ 73 h 119"/>
                <a:gd name="T82" fmla="*/ 51 w 146"/>
                <a:gd name="T83" fmla="*/ 77 h 119"/>
                <a:gd name="T84" fmla="*/ 48 w 146"/>
                <a:gd name="T85" fmla="*/ 80 h 119"/>
                <a:gd name="T86" fmla="*/ 40 w 146"/>
                <a:gd name="T87" fmla="*/ 88 h 119"/>
                <a:gd name="T88" fmla="*/ 33 w 146"/>
                <a:gd name="T89" fmla="*/ 94 h 119"/>
                <a:gd name="T90" fmla="*/ 21 w 146"/>
                <a:gd name="T91" fmla="*/ 104 h 119"/>
                <a:gd name="T92" fmla="*/ 20 w 146"/>
                <a:gd name="T93" fmla="*/ 106 h 119"/>
                <a:gd name="T94" fmla="*/ 14 w 146"/>
                <a:gd name="T95" fmla="*/ 110 h 119"/>
                <a:gd name="T96" fmla="*/ 9 w 146"/>
                <a:gd name="T97" fmla="*/ 114 h 119"/>
                <a:gd name="T98" fmla="*/ 3 w 146"/>
                <a:gd name="T99" fmla="*/ 117 h 119"/>
                <a:gd name="T100" fmla="*/ 3 w 146"/>
                <a:gd name="T101" fmla="*/ 119 h 119"/>
                <a:gd name="T102" fmla="*/ 15 w 146"/>
                <a:gd name="T103" fmla="*/ 112 h 119"/>
                <a:gd name="T104" fmla="*/ 21 w 146"/>
                <a:gd name="T105" fmla="*/ 108 h 119"/>
                <a:gd name="T106" fmla="*/ 35 w 146"/>
                <a:gd name="T107" fmla="*/ 96 h 119"/>
                <a:gd name="T108" fmla="*/ 36 w 146"/>
                <a:gd name="T109" fmla="*/ 95 h 119"/>
                <a:gd name="T110" fmla="*/ 39 w 146"/>
                <a:gd name="T111" fmla="*/ 93 h 119"/>
                <a:gd name="T112" fmla="*/ 44 w 146"/>
                <a:gd name="T113" fmla="*/ 89 h 119"/>
                <a:gd name="T114" fmla="*/ 48 w 146"/>
                <a:gd name="T115" fmla="*/ 84 h 119"/>
                <a:gd name="T116" fmla="*/ 52 w 146"/>
                <a:gd name="T117" fmla="*/ 82 h 119"/>
                <a:gd name="T118" fmla="*/ 131 w 146"/>
                <a:gd name="T119" fmla="*/ 21 h 119"/>
                <a:gd name="T120" fmla="*/ 127 w 146"/>
                <a:gd name="T121" fmla="*/ 26 h 119"/>
                <a:gd name="T122" fmla="*/ 127 w 146"/>
                <a:gd name="T123" fmla="*/ 23 h 119"/>
                <a:gd name="T124" fmla="*/ 83 w 146"/>
                <a:gd name="T125"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 h="119">
                  <a:moveTo>
                    <a:pt x="57" y="77"/>
                  </a:moveTo>
                  <a:cubicBezTo>
                    <a:pt x="58" y="77"/>
                    <a:pt x="58" y="77"/>
                    <a:pt x="58" y="77"/>
                  </a:cubicBezTo>
                  <a:cubicBezTo>
                    <a:pt x="59" y="76"/>
                    <a:pt x="60" y="75"/>
                    <a:pt x="61" y="74"/>
                  </a:cubicBezTo>
                  <a:cubicBezTo>
                    <a:pt x="63" y="73"/>
                    <a:pt x="61" y="73"/>
                    <a:pt x="63" y="72"/>
                  </a:cubicBezTo>
                  <a:cubicBezTo>
                    <a:pt x="63" y="72"/>
                    <a:pt x="63" y="72"/>
                    <a:pt x="63" y="72"/>
                  </a:cubicBezTo>
                  <a:cubicBezTo>
                    <a:pt x="68" y="68"/>
                    <a:pt x="73" y="65"/>
                    <a:pt x="77" y="62"/>
                  </a:cubicBezTo>
                  <a:cubicBezTo>
                    <a:pt x="77" y="62"/>
                    <a:pt x="77" y="62"/>
                    <a:pt x="77" y="62"/>
                  </a:cubicBezTo>
                  <a:cubicBezTo>
                    <a:pt x="100" y="49"/>
                    <a:pt x="100" y="49"/>
                    <a:pt x="100" y="49"/>
                  </a:cubicBezTo>
                  <a:cubicBezTo>
                    <a:pt x="100" y="49"/>
                    <a:pt x="100" y="49"/>
                    <a:pt x="100" y="48"/>
                  </a:cubicBezTo>
                  <a:cubicBezTo>
                    <a:pt x="100" y="48"/>
                    <a:pt x="101" y="48"/>
                    <a:pt x="101" y="48"/>
                  </a:cubicBezTo>
                  <a:cubicBezTo>
                    <a:pt x="101" y="48"/>
                    <a:pt x="101" y="48"/>
                    <a:pt x="101" y="48"/>
                  </a:cubicBezTo>
                  <a:cubicBezTo>
                    <a:pt x="102" y="48"/>
                    <a:pt x="103" y="47"/>
                    <a:pt x="104" y="47"/>
                  </a:cubicBezTo>
                  <a:cubicBezTo>
                    <a:pt x="103" y="47"/>
                    <a:pt x="103" y="47"/>
                    <a:pt x="103" y="47"/>
                  </a:cubicBezTo>
                  <a:cubicBezTo>
                    <a:pt x="103" y="46"/>
                    <a:pt x="104" y="46"/>
                    <a:pt x="104" y="46"/>
                  </a:cubicBezTo>
                  <a:cubicBezTo>
                    <a:pt x="104" y="46"/>
                    <a:pt x="104" y="46"/>
                    <a:pt x="104" y="46"/>
                  </a:cubicBezTo>
                  <a:cubicBezTo>
                    <a:pt x="105" y="45"/>
                    <a:pt x="105" y="46"/>
                    <a:pt x="107" y="45"/>
                  </a:cubicBezTo>
                  <a:cubicBezTo>
                    <a:pt x="107" y="44"/>
                    <a:pt x="108" y="43"/>
                    <a:pt x="109" y="42"/>
                  </a:cubicBezTo>
                  <a:cubicBezTo>
                    <a:pt x="109" y="41"/>
                    <a:pt x="109" y="41"/>
                    <a:pt x="109" y="41"/>
                  </a:cubicBezTo>
                  <a:cubicBezTo>
                    <a:pt x="109" y="42"/>
                    <a:pt x="110" y="42"/>
                    <a:pt x="109" y="42"/>
                  </a:cubicBezTo>
                  <a:cubicBezTo>
                    <a:pt x="110" y="42"/>
                    <a:pt x="110" y="41"/>
                    <a:pt x="111" y="41"/>
                  </a:cubicBezTo>
                  <a:cubicBezTo>
                    <a:pt x="111" y="41"/>
                    <a:pt x="111" y="41"/>
                    <a:pt x="111" y="40"/>
                  </a:cubicBezTo>
                  <a:cubicBezTo>
                    <a:pt x="111" y="40"/>
                    <a:pt x="112" y="40"/>
                    <a:pt x="112" y="40"/>
                  </a:cubicBezTo>
                  <a:cubicBezTo>
                    <a:pt x="112" y="40"/>
                    <a:pt x="112" y="40"/>
                    <a:pt x="112" y="40"/>
                  </a:cubicBezTo>
                  <a:cubicBezTo>
                    <a:pt x="112" y="40"/>
                    <a:pt x="112" y="40"/>
                    <a:pt x="113" y="40"/>
                  </a:cubicBezTo>
                  <a:cubicBezTo>
                    <a:pt x="113" y="40"/>
                    <a:pt x="114" y="39"/>
                    <a:pt x="114" y="40"/>
                  </a:cubicBezTo>
                  <a:cubicBezTo>
                    <a:pt x="114" y="39"/>
                    <a:pt x="114" y="39"/>
                    <a:pt x="115" y="38"/>
                  </a:cubicBezTo>
                  <a:cubicBezTo>
                    <a:pt x="114" y="39"/>
                    <a:pt x="115" y="38"/>
                    <a:pt x="115" y="38"/>
                  </a:cubicBezTo>
                  <a:cubicBezTo>
                    <a:pt x="114" y="38"/>
                    <a:pt x="114" y="38"/>
                    <a:pt x="114" y="38"/>
                  </a:cubicBezTo>
                  <a:cubicBezTo>
                    <a:pt x="115" y="38"/>
                    <a:pt x="114" y="39"/>
                    <a:pt x="114" y="39"/>
                  </a:cubicBezTo>
                  <a:cubicBezTo>
                    <a:pt x="113" y="39"/>
                    <a:pt x="114" y="38"/>
                    <a:pt x="114" y="39"/>
                  </a:cubicBezTo>
                  <a:cubicBezTo>
                    <a:pt x="115" y="38"/>
                    <a:pt x="115" y="38"/>
                    <a:pt x="116" y="36"/>
                  </a:cubicBezTo>
                  <a:cubicBezTo>
                    <a:pt x="115" y="37"/>
                    <a:pt x="116" y="36"/>
                    <a:pt x="115" y="36"/>
                  </a:cubicBezTo>
                  <a:cubicBezTo>
                    <a:pt x="116" y="36"/>
                    <a:pt x="116" y="36"/>
                    <a:pt x="116" y="36"/>
                  </a:cubicBezTo>
                  <a:cubicBezTo>
                    <a:pt x="117" y="36"/>
                    <a:pt x="117" y="36"/>
                    <a:pt x="117" y="35"/>
                  </a:cubicBezTo>
                  <a:cubicBezTo>
                    <a:pt x="118" y="35"/>
                    <a:pt x="117" y="36"/>
                    <a:pt x="118" y="36"/>
                  </a:cubicBezTo>
                  <a:cubicBezTo>
                    <a:pt x="118" y="36"/>
                    <a:pt x="115" y="37"/>
                    <a:pt x="116" y="37"/>
                  </a:cubicBezTo>
                  <a:cubicBezTo>
                    <a:pt x="116" y="38"/>
                    <a:pt x="115" y="38"/>
                    <a:pt x="115" y="39"/>
                  </a:cubicBezTo>
                  <a:cubicBezTo>
                    <a:pt x="115" y="39"/>
                    <a:pt x="116" y="38"/>
                    <a:pt x="117" y="38"/>
                  </a:cubicBezTo>
                  <a:cubicBezTo>
                    <a:pt x="117" y="37"/>
                    <a:pt x="117" y="37"/>
                    <a:pt x="117" y="37"/>
                  </a:cubicBezTo>
                  <a:cubicBezTo>
                    <a:pt x="117" y="37"/>
                    <a:pt x="117" y="36"/>
                    <a:pt x="117" y="36"/>
                  </a:cubicBezTo>
                  <a:cubicBezTo>
                    <a:pt x="117" y="36"/>
                    <a:pt x="118" y="36"/>
                    <a:pt x="118" y="36"/>
                  </a:cubicBezTo>
                  <a:cubicBezTo>
                    <a:pt x="118" y="36"/>
                    <a:pt x="118" y="36"/>
                    <a:pt x="118" y="36"/>
                  </a:cubicBezTo>
                  <a:cubicBezTo>
                    <a:pt x="118" y="36"/>
                    <a:pt x="118" y="35"/>
                    <a:pt x="119" y="34"/>
                  </a:cubicBezTo>
                  <a:cubicBezTo>
                    <a:pt x="118" y="35"/>
                    <a:pt x="118" y="35"/>
                    <a:pt x="117" y="35"/>
                  </a:cubicBezTo>
                  <a:cubicBezTo>
                    <a:pt x="117" y="35"/>
                    <a:pt x="118" y="35"/>
                    <a:pt x="118" y="35"/>
                  </a:cubicBezTo>
                  <a:cubicBezTo>
                    <a:pt x="118" y="35"/>
                    <a:pt x="118" y="35"/>
                    <a:pt x="118" y="35"/>
                  </a:cubicBezTo>
                  <a:cubicBezTo>
                    <a:pt x="118" y="34"/>
                    <a:pt x="118" y="34"/>
                    <a:pt x="118" y="34"/>
                  </a:cubicBezTo>
                  <a:cubicBezTo>
                    <a:pt x="119" y="34"/>
                    <a:pt x="119" y="35"/>
                    <a:pt x="119" y="34"/>
                  </a:cubicBezTo>
                  <a:cubicBezTo>
                    <a:pt x="120" y="34"/>
                    <a:pt x="120" y="34"/>
                    <a:pt x="120" y="33"/>
                  </a:cubicBezTo>
                  <a:cubicBezTo>
                    <a:pt x="120" y="33"/>
                    <a:pt x="120" y="33"/>
                    <a:pt x="120" y="33"/>
                  </a:cubicBezTo>
                  <a:cubicBezTo>
                    <a:pt x="120" y="33"/>
                    <a:pt x="120" y="33"/>
                    <a:pt x="120" y="33"/>
                  </a:cubicBezTo>
                  <a:cubicBezTo>
                    <a:pt x="120" y="33"/>
                    <a:pt x="120" y="33"/>
                    <a:pt x="120" y="33"/>
                  </a:cubicBezTo>
                  <a:cubicBezTo>
                    <a:pt x="121" y="33"/>
                    <a:pt x="121" y="32"/>
                    <a:pt x="121" y="32"/>
                  </a:cubicBezTo>
                  <a:cubicBezTo>
                    <a:pt x="121" y="32"/>
                    <a:pt x="122" y="32"/>
                    <a:pt x="122" y="32"/>
                  </a:cubicBezTo>
                  <a:cubicBezTo>
                    <a:pt x="122" y="31"/>
                    <a:pt x="122" y="31"/>
                    <a:pt x="123" y="30"/>
                  </a:cubicBezTo>
                  <a:cubicBezTo>
                    <a:pt x="123" y="31"/>
                    <a:pt x="123" y="31"/>
                    <a:pt x="123" y="31"/>
                  </a:cubicBezTo>
                  <a:cubicBezTo>
                    <a:pt x="123" y="30"/>
                    <a:pt x="124" y="30"/>
                    <a:pt x="124" y="30"/>
                  </a:cubicBezTo>
                  <a:cubicBezTo>
                    <a:pt x="124" y="30"/>
                    <a:pt x="124" y="30"/>
                    <a:pt x="125" y="29"/>
                  </a:cubicBezTo>
                  <a:cubicBezTo>
                    <a:pt x="125" y="30"/>
                    <a:pt x="125" y="30"/>
                    <a:pt x="125" y="30"/>
                  </a:cubicBezTo>
                  <a:cubicBezTo>
                    <a:pt x="126" y="29"/>
                    <a:pt x="125" y="29"/>
                    <a:pt x="126" y="28"/>
                  </a:cubicBezTo>
                  <a:cubicBezTo>
                    <a:pt x="126" y="28"/>
                    <a:pt x="127" y="26"/>
                    <a:pt x="127" y="26"/>
                  </a:cubicBezTo>
                  <a:cubicBezTo>
                    <a:pt x="127" y="26"/>
                    <a:pt x="127" y="26"/>
                    <a:pt x="128" y="26"/>
                  </a:cubicBezTo>
                  <a:cubicBezTo>
                    <a:pt x="127" y="26"/>
                    <a:pt x="127" y="26"/>
                    <a:pt x="127" y="26"/>
                  </a:cubicBezTo>
                  <a:cubicBezTo>
                    <a:pt x="128" y="25"/>
                    <a:pt x="128" y="25"/>
                    <a:pt x="128" y="25"/>
                  </a:cubicBezTo>
                  <a:cubicBezTo>
                    <a:pt x="128" y="25"/>
                    <a:pt x="128" y="25"/>
                    <a:pt x="128" y="25"/>
                  </a:cubicBezTo>
                  <a:cubicBezTo>
                    <a:pt x="128" y="25"/>
                    <a:pt x="128" y="25"/>
                    <a:pt x="128" y="25"/>
                  </a:cubicBezTo>
                  <a:cubicBezTo>
                    <a:pt x="128" y="25"/>
                    <a:pt x="128" y="25"/>
                    <a:pt x="128" y="25"/>
                  </a:cubicBezTo>
                  <a:cubicBezTo>
                    <a:pt x="128" y="25"/>
                    <a:pt x="128" y="25"/>
                    <a:pt x="128" y="25"/>
                  </a:cubicBezTo>
                  <a:cubicBezTo>
                    <a:pt x="129" y="25"/>
                    <a:pt x="129" y="24"/>
                    <a:pt x="129" y="23"/>
                  </a:cubicBezTo>
                  <a:cubicBezTo>
                    <a:pt x="129" y="23"/>
                    <a:pt x="129" y="24"/>
                    <a:pt x="129" y="24"/>
                  </a:cubicBezTo>
                  <a:cubicBezTo>
                    <a:pt x="129" y="23"/>
                    <a:pt x="130" y="23"/>
                    <a:pt x="130" y="23"/>
                  </a:cubicBezTo>
                  <a:cubicBezTo>
                    <a:pt x="130" y="23"/>
                    <a:pt x="130" y="23"/>
                    <a:pt x="130" y="23"/>
                  </a:cubicBezTo>
                  <a:cubicBezTo>
                    <a:pt x="130" y="22"/>
                    <a:pt x="130" y="22"/>
                    <a:pt x="130" y="22"/>
                  </a:cubicBezTo>
                  <a:cubicBezTo>
                    <a:pt x="130" y="23"/>
                    <a:pt x="130" y="23"/>
                    <a:pt x="130" y="23"/>
                  </a:cubicBezTo>
                  <a:cubicBezTo>
                    <a:pt x="130" y="22"/>
                    <a:pt x="130" y="22"/>
                    <a:pt x="130" y="22"/>
                  </a:cubicBezTo>
                  <a:cubicBezTo>
                    <a:pt x="131" y="22"/>
                    <a:pt x="131" y="22"/>
                    <a:pt x="131" y="22"/>
                  </a:cubicBezTo>
                  <a:cubicBezTo>
                    <a:pt x="131" y="21"/>
                    <a:pt x="131" y="21"/>
                    <a:pt x="131" y="21"/>
                  </a:cubicBezTo>
                  <a:cubicBezTo>
                    <a:pt x="132" y="21"/>
                    <a:pt x="132" y="21"/>
                    <a:pt x="132" y="21"/>
                  </a:cubicBezTo>
                  <a:cubicBezTo>
                    <a:pt x="132" y="21"/>
                    <a:pt x="132" y="21"/>
                    <a:pt x="132" y="21"/>
                  </a:cubicBezTo>
                  <a:cubicBezTo>
                    <a:pt x="133" y="20"/>
                    <a:pt x="133" y="19"/>
                    <a:pt x="134" y="18"/>
                  </a:cubicBezTo>
                  <a:cubicBezTo>
                    <a:pt x="134" y="18"/>
                    <a:pt x="134" y="18"/>
                    <a:pt x="134" y="18"/>
                  </a:cubicBezTo>
                  <a:cubicBezTo>
                    <a:pt x="134" y="18"/>
                    <a:pt x="134" y="17"/>
                    <a:pt x="134" y="17"/>
                  </a:cubicBezTo>
                  <a:cubicBezTo>
                    <a:pt x="135" y="17"/>
                    <a:pt x="136" y="15"/>
                    <a:pt x="136" y="16"/>
                  </a:cubicBezTo>
                  <a:cubicBezTo>
                    <a:pt x="137" y="15"/>
                    <a:pt x="136" y="16"/>
                    <a:pt x="136" y="15"/>
                  </a:cubicBezTo>
                  <a:cubicBezTo>
                    <a:pt x="136" y="15"/>
                    <a:pt x="136" y="15"/>
                    <a:pt x="136" y="15"/>
                  </a:cubicBezTo>
                  <a:cubicBezTo>
                    <a:pt x="136" y="16"/>
                    <a:pt x="136" y="16"/>
                    <a:pt x="135" y="16"/>
                  </a:cubicBezTo>
                  <a:cubicBezTo>
                    <a:pt x="135" y="16"/>
                    <a:pt x="136" y="15"/>
                    <a:pt x="136" y="15"/>
                  </a:cubicBezTo>
                  <a:cubicBezTo>
                    <a:pt x="136" y="15"/>
                    <a:pt x="136" y="15"/>
                    <a:pt x="136" y="15"/>
                  </a:cubicBezTo>
                  <a:cubicBezTo>
                    <a:pt x="137" y="14"/>
                    <a:pt x="136" y="14"/>
                    <a:pt x="136" y="13"/>
                  </a:cubicBezTo>
                  <a:cubicBezTo>
                    <a:pt x="137" y="13"/>
                    <a:pt x="137" y="13"/>
                    <a:pt x="137" y="13"/>
                  </a:cubicBezTo>
                  <a:cubicBezTo>
                    <a:pt x="137" y="13"/>
                    <a:pt x="137" y="13"/>
                    <a:pt x="137" y="13"/>
                  </a:cubicBezTo>
                  <a:cubicBezTo>
                    <a:pt x="138" y="13"/>
                    <a:pt x="138" y="13"/>
                    <a:pt x="138" y="13"/>
                  </a:cubicBezTo>
                  <a:cubicBezTo>
                    <a:pt x="138" y="12"/>
                    <a:pt x="138" y="12"/>
                    <a:pt x="138" y="11"/>
                  </a:cubicBezTo>
                  <a:cubicBezTo>
                    <a:pt x="138" y="12"/>
                    <a:pt x="139" y="11"/>
                    <a:pt x="139" y="11"/>
                  </a:cubicBezTo>
                  <a:cubicBezTo>
                    <a:pt x="139" y="11"/>
                    <a:pt x="139" y="11"/>
                    <a:pt x="139" y="11"/>
                  </a:cubicBezTo>
                  <a:cubicBezTo>
                    <a:pt x="139" y="10"/>
                    <a:pt x="139" y="11"/>
                    <a:pt x="139" y="11"/>
                  </a:cubicBezTo>
                  <a:cubicBezTo>
                    <a:pt x="138" y="11"/>
                    <a:pt x="139" y="10"/>
                    <a:pt x="140" y="10"/>
                  </a:cubicBezTo>
                  <a:cubicBezTo>
                    <a:pt x="140" y="10"/>
                    <a:pt x="140" y="10"/>
                    <a:pt x="140" y="10"/>
                  </a:cubicBezTo>
                  <a:cubicBezTo>
                    <a:pt x="140" y="10"/>
                    <a:pt x="140" y="9"/>
                    <a:pt x="140" y="9"/>
                  </a:cubicBezTo>
                  <a:cubicBezTo>
                    <a:pt x="140" y="9"/>
                    <a:pt x="141" y="8"/>
                    <a:pt x="141" y="8"/>
                  </a:cubicBezTo>
                  <a:cubicBezTo>
                    <a:pt x="141" y="8"/>
                    <a:pt x="140" y="9"/>
                    <a:pt x="140" y="8"/>
                  </a:cubicBezTo>
                  <a:cubicBezTo>
                    <a:pt x="140" y="8"/>
                    <a:pt x="140" y="8"/>
                    <a:pt x="141" y="7"/>
                  </a:cubicBezTo>
                  <a:cubicBezTo>
                    <a:pt x="141" y="8"/>
                    <a:pt x="141" y="8"/>
                    <a:pt x="141" y="8"/>
                  </a:cubicBezTo>
                  <a:cubicBezTo>
                    <a:pt x="141" y="7"/>
                    <a:pt x="141" y="7"/>
                    <a:pt x="142" y="6"/>
                  </a:cubicBezTo>
                  <a:cubicBezTo>
                    <a:pt x="142" y="7"/>
                    <a:pt x="141" y="7"/>
                    <a:pt x="141" y="7"/>
                  </a:cubicBezTo>
                  <a:cubicBezTo>
                    <a:pt x="142" y="7"/>
                    <a:pt x="142" y="6"/>
                    <a:pt x="142" y="6"/>
                  </a:cubicBezTo>
                  <a:cubicBezTo>
                    <a:pt x="143" y="5"/>
                    <a:pt x="143" y="5"/>
                    <a:pt x="143" y="5"/>
                  </a:cubicBezTo>
                  <a:cubicBezTo>
                    <a:pt x="143" y="5"/>
                    <a:pt x="143" y="5"/>
                    <a:pt x="143" y="4"/>
                  </a:cubicBezTo>
                  <a:cubicBezTo>
                    <a:pt x="144" y="4"/>
                    <a:pt x="143" y="5"/>
                    <a:pt x="143" y="5"/>
                  </a:cubicBezTo>
                  <a:cubicBezTo>
                    <a:pt x="144" y="5"/>
                    <a:pt x="143" y="4"/>
                    <a:pt x="144" y="4"/>
                  </a:cubicBezTo>
                  <a:cubicBezTo>
                    <a:pt x="144" y="4"/>
                    <a:pt x="144" y="4"/>
                    <a:pt x="144" y="4"/>
                  </a:cubicBezTo>
                  <a:cubicBezTo>
                    <a:pt x="144" y="4"/>
                    <a:pt x="145" y="3"/>
                    <a:pt x="145" y="3"/>
                  </a:cubicBezTo>
                  <a:cubicBezTo>
                    <a:pt x="145" y="3"/>
                    <a:pt x="145" y="3"/>
                    <a:pt x="145" y="4"/>
                  </a:cubicBezTo>
                  <a:cubicBezTo>
                    <a:pt x="144" y="3"/>
                    <a:pt x="145" y="2"/>
                    <a:pt x="145" y="2"/>
                  </a:cubicBezTo>
                  <a:cubicBezTo>
                    <a:pt x="144" y="2"/>
                    <a:pt x="144" y="2"/>
                    <a:pt x="144" y="2"/>
                  </a:cubicBezTo>
                  <a:cubicBezTo>
                    <a:pt x="145" y="2"/>
                    <a:pt x="145" y="1"/>
                    <a:pt x="145" y="1"/>
                  </a:cubicBezTo>
                  <a:cubicBezTo>
                    <a:pt x="146" y="0"/>
                    <a:pt x="145" y="1"/>
                    <a:pt x="145" y="1"/>
                  </a:cubicBezTo>
                  <a:cubicBezTo>
                    <a:pt x="146" y="1"/>
                    <a:pt x="145" y="1"/>
                    <a:pt x="146" y="0"/>
                  </a:cubicBezTo>
                  <a:cubicBezTo>
                    <a:pt x="145" y="0"/>
                    <a:pt x="145" y="0"/>
                    <a:pt x="145" y="0"/>
                  </a:cubicBezTo>
                  <a:cubicBezTo>
                    <a:pt x="145" y="0"/>
                    <a:pt x="144" y="1"/>
                    <a:pt x="145" y="1"/>
                  </a:cubicBezTo>
                  <a:cubicBezTo>
                    <a:pt x="145" y="1"/>
                    <a:pt x="145" y="1"/>
                    <a:pt x="145" y="1"/>
                  </a:cubicBezTo>
                  <a:cubicBezTo>
                    <a:pt x="145" y="1"/>
                    <a:pt x="145" y="1"/>
                    <a:pt x="145" y="1"/>
                  </a:cubicBezTo>
                  <a:cubicBezTo>
                    <a:pt x="144" y="2"/>
                    <a:pt x="144" y="1"/>
                    <a:pt x="144" y="1"/>
                  </a:cubicBezTo>
                  <a:cubicBezTo>
                    <a:pt x="143" y="2"/>
                    <a:pt x="145" y="2"/>
                    <a:pt x="144" y="3"/>
                  </a:cubicBezTo>
                  <a:cubicBezTo>
                    <a:pt x="144" y="3"/>
                    <a:pt x="144" y="3"/>
                    <a:pt x="144" y="3"/>
                  </a:cubicBezTo>
                  <a:cubicBezTo>
                    <a:pt x="144" y="3"/>
                    <a:pt x="143" y="4"/>
                    <a:pt x="143" y="4"/>
                  </a:cubicBezTo>
                  <a:cubicBezTo>
                    <a:pt x="143" y="4"/>
                    <a:pt x="143" y="5"/>
                    <a:pt x="142" y="5"/>
                  </a:cubicBezTo>
                  <a:cubicBezTo>
                    <a:pt x="142" y="5"/>
                    <a:pt x="143" y="4"/>
                    <a:pt x="143" y="3"/>
                  </a:cubicBezTo>
                  <a:cubicBezTo>
                    <a:pt x="143" y="4"/>
                    <a:pt x="143" y="3"/>
                    <a:pt x="143" y="3"/>
                  </a:cubicBezTo>
                  <a:cubicBezTo>
                    <a:pt x="143" y="4"/>
                    <a:pt x="143" y="4"/>
                    <a:pt x="143" y="4"/>
                  </a:cubicBezTo>
                  <a:cubicBezTo>
                    <a:pt x="142" y="4"/>
                    <a:pt x="142" y="4"/>
                    <a:pt x="142" y="5"/>
                  </a:cubicBezTo>
                  <a:cubicBezTo>
                    <a:pt x="142" y="5"/>
                    <a:pt x="142" y="5"/>
                    <a:pt x="142" y="5"/>
                  </a:cubicBezTo>
                  <a:cubicBezTo>
                    <a:pt x="142" y="5"/>
                    <a:pt x="142" y="5"/>
                    <a:pt x="142" y="6"/>
                  </a:cubicBezTo>
                  <a:cubicBezTo>
                    <a:pt x="141" y="6"/>
                    <a:pt x="141" y="5"/>
                    <a:pt x="141" y="5"/>
                  </a:cubicBezTo>
                  <a:cubicBezTo>
                    <a:pt x="141" y="6"/>
                    <a:pt x="141" y="6"/>
                    <a:pt x="141" y="6"/>
                  </a:cubicBezTo>
                  <a:cubicBezTo>
                    <a:pt x="141" y="6"/>
                    <a:pt x="141" y="6"/>
                    <a:pt x="141" y="6"/>
                  </a:cubicBezTo>
                  <a:cubicBezTo>
                    <a:pt x="141" y="7"/>
                    <a:pt x="140" y="7"/>
                    <a:pt x="140" y="7"/>
                  </a:cubicBezTo>
                  <a:cubicBezTo>
                    <a:pt x="140" y="7"/>
                    <a:pt x="139" y="9"/>
                    <a:pt x="140" y="9"/>
                  </a:cubicBezTo>
                  <a:cubicBezTo>
                    <a:pt x="140" y="10"/>
                    <a:pt x="140" y="10"/>
                    <a:pt x="140" y="10"/>
                  </a:cubicBezTo>
                  <a:cubicBezTo>
                    <a:pt x="139" y="10"/>
                    <a:pt x="140" y="9"/>
                    <a:pt x="139" y="9"/>
                  </a:cubicBezTo>
                  <a:cubicBezTo>
                    <a:pt x="140" y="8"/>
                    <a:pt x="140" y="8"/>
                    <a:pt x="140" y="8"/>
                  </a:cubicBezTo>
                  <a:cubicBezTo>
                    <a:pt x="139" y="8"/>
                    <a:pt x="139" y="10"/>
                    <a:pt x="138" y="10"/>
                  </a:cubicBezTo>
                  <a:cubicBezTo>
                    <a:pt x="138" y="10"/>
                    <a:pt x="138" y="10"/>
                    <a:pt x="137" y="11"/>
                  </a:cubicBezTo>
                  <a:cubicBezTo>
                    <a:pt x="137" y="11"/>
                    <a:pt x="137" y="11"/>
                    <a:pt x="137" y="11"/>
                  </a:cubicBezTo>
                  <a:cubicBezTo>
                    <a:pt x="137" y="11"/>
                    <a:pt x="137" y="11"/>
                    <a:pt x="137" y="11"/>
                  </a:cubicBezTo>
                  <a:cubicBezTo>
                    <a:pt x="136" y="12"/>
                    <a:pt x="136" y="12"/>
                    <a:pt x="136" y="12"/>
                  </a:cubicBezTo>
                  <a:cubicBezTo>
                    <a:pt x="136" y="12"/>
                    <a:pt x="136" y="12"/>
                    <a:pt x="136" y="12"/>
                  </a:cubicBezTo>
                  <a:cubicBezTo>
                    <a:pt x="136" y="12"/>
                    <a:pt x="136" y="12"/>
                    <a:pt x="136" y="12"/>
                  </a:cubicBezTo>
                  <a:cubicBezTo>
                    <a:pt x="136" y="12"/>
                    <a:pt x="136" y="13"/>
                    <a:pt x="135" y="13"/>
                  </a:cubicBezTo>
                  <a:cubicBezTo>
                    <a:pt x="135" y="13"/>
                    <a:pt x="135" y="13"/>
                    <a:pt x="135" y="13"/>
                  </a:cubicBezTo>
                  <a:cubicBezTo>
                    <a:pt x="135" y="13"/>
                    <a:pt x="135" y="13"/>
                    <a:pt x="135" y="13"/>
                  </a:cubicBezTo>
                  <a:cubicBezTo>
                    <a:pt x="135" y="13"/>
                    <a:pt x="135" y="13"/>
                    <a:pt x="135" y="13"/>
                  </a:cubicBezTo>
                  <a:cubicBezTo>
                    <a:pt x="135" y="13"/>
                    <a:pt x="135" y="13"/>
                    <a:pt x="136" y="13"/>
                  </a:cubicBezTo>
                  <a:cubicBezTo>
                    <a:pt x="135" y="14"/>
                    <a:pt x="134" y="15"/>
                    <a:pt x="134" y="15"/>
                  </a:cubicBezTo>
                  <a:cubicBezTo>
                    <a:pt x="133" y="15"/>
                    <a:pt x="134" y="15"/>
                    <a:pt x="133" y="15"/>
                  </a:cubicBezTo>
                  <a:cubicBezTo>
                    <a:pt x="133" y="15"/>
                    <a:pt x="133" y="16"/>
                    <a:pt x="133" y="16"/>
                  </a:cubicBezTo>
                  <a:cubicBezTo>
                    <a:pt x="133" y="16"/>
                    <a:pt x="133" y="16"/>
                    <a:pt x="133" y="16"/>
                  </a:cubicBezTo>
                  <a:cubicBezTo>
                    <a:pt x="133" y="16"/>
                    <a:pt x="133" y="16"/>
                    <a:pt x="133" y="16"/>
                  </a:cubicBezTo>
                  <a:cubicBezTo>
                    <a:pt x="132" y="16"/>
                    <a:pt x="132" y="16"/>
                    <a:pt x="132" y="17"/>
                  </a:cubicBezTo>
                  <a:cubicBezTo>
                    <a:pt x="132" y="17"/>
                    <a:pt x="132" y="18"/>
                    <a:pt x="132" y="18"/>
                  </a:cubicBezTo>
                  <a:cubicBezTo>
                    <a:pt x="132" y="18"/>
                    <a:pt x="132" y="18"/>
                    <a:pt x="132" y="17"/>
                  </a:cubicBezTo>
                  <a:cubicBezTo>
                    <a:pt x="132" y="18"/>
                    <a:pt x="132" y="18"/>
                    <a:pt x="132" y="18"/>
                  </a:cubicBezTo>
                  <a:cubicBezTo>
                    <a:pt x="132" y="18"/>
                    <a:pt x="131" y="19"/>
                    <a:pt x="132" y="18"/>
                  </a:cubicBezTo>
                  <a:cubicBezTo>
                    <a:pt x="131" y="18"/>
                    <a:pt x="132" y="18"/>
                    <a:pt x="131" y="19"/>
                  </a:cubicBezTo>
                  <a:cubicBezTo>
                    <a:pt x="130" y="19"/>
                    <a:pt x="130" y="19"/>
                    <a:pt x="130" y="19"/>
                  </a:cubicBezTo>
                  <a:cubicBezTo>
                    <a:pt x="130" y="19"/>
                    <a:pt x="131" y="18"/>
                    <a:pt x="131" y="18"/>
                  </a:cubicBezTo>
                  <a:cubicBezTo>
                    <a:pt x="130" y="19"/>
                    <a:pt x="130" y="19"/>
                    <a:pt x="130" y="19"/>
                  </a:cubicBezTo>
                  <a:cubicBezTo>
                    <a:pt x="131" y="18"/>
                    <a:pt x="132" y="17"/>
                    <a:pt x="132" y="16"/>
                  </a:cubicBezTo>
                  <a:cubicBezTo>
                    <a:pt x="131" y="18"/>
                    <a:pt x="131" y="18"/>
                    <a:pt x="131" y="18"/>
                  </a:cubicBezTo>
                  <a:cubicBezTo>
                    <a:pt x="129" y="20"/>
                    <a:pt x="127" y="22"/>
                    <a:pt x="127" y="23"/>
                  </a:cubicBezTo>
                  <a:cubicBezTo>
                    <a:pt x="127" y="23"/>
                    <a:pt x="127" y="23"/>
                    <a:pt x="127" y="23"/>
                  </a:cubicBezTo>
                  <a:cubicBezTo>
                    <a:pt x="127" y="23"/>
                    <a:pt x="127" y="23"/>
                    <a:pt x="127" y="24"/>
                  </a:cubicBezTo>
                  <a:cubicBezTo>
                    <a:pt x="127" y="24"/>
                    <a:pt x="127" y="24"/>
                    <a:pt x="127" y="24"/>
                  </a:cubicBezTo>
                  <a:cubicBezTo>
                    <a:pt x="126" y="24"/>
                    <a:pt x="126" y="24"/>
                    <a:pt x="126" y="24"/>
                  </a:cubicBezTo>
                  <a:cubicBezTo>
                    <a:pt x="126" y="24"/>
                    <a:pt x="125" y="25"/>
                    <a:pt x="125" y="25"/>
                  </a:cubicBezTo>
                  <a:cubicBezTo>
                    <a:pt x="125" y="25"/>
                    <a:pt x="125" y="25"/>
                    <a:pt x="125" y="25"/>
                  </a:cubicBezTo>
                  <a:cubicBezTo>
                    <a:pt x="126" y="25"/>
                    <a:pt x="126" y="25"/>
                    <a:pt x="125" y="26"/>
                  </a:cubicBezTo>
                  <a:cubicBezTo>
                    <a:pt x="125" y="26"/>
                    <a:pt x="125" y="25"/>
                    <a:pt x="125" y="26"/>
                  </a:cubicBezTo>
                  <a:cubicBezTo>
                    <a:pt x="125" y="25"/>
                    <a:pt x="125" y="26"/>
                    <a:pt x="125" y="26"/>
                  </a:cubicBezTo>
                  <a:cubicBezTo>
                    <a:pt x="124" y="26"/>
                    <a:pt x="124" y="27"/>
                    <a:pt x="124" y="26"/>
                  </a:cubicBezTo>
                  <a:cubicBezTo>
                    <a:pt x="124" y="26"/>
                    <a:pt x="124" y="26"/>
                    <a:pt x="124" y="26"/>
                  </a:cubicBezTo>
                  <a:cubicBezTo>
                    <a:pt x="124" y="26"/>
                    <a:pt x="124" y="26"/>
                    <a:pt x="124" y="26"/>
                  </a:cubicBezTo>
                  <a:cubicBezTo>
                    <a:pt x="123" y="27"/>
                    <a:pt x="123" y="27"/>
                    <a:pt x="123" y="27"/>
                  </a:cubicBezTo>
                  <a:cubicBezTo>
                    <a:pt x="123" y="27"/>
                    <a:pt x="123" y="26"/>
                    <a:pt x="123" y="26"/>
                  </a:cubicBezTo>
                  <a:cubicBezTo>
                    <a:pt x="123" y="27"/>
                    <a:pt x="122" y="28"/>
                    <a:pt x="122" y="29"/>
                  </a:cubicBezTo>
                  <a:cubicBezTo>
                    <a:pt x="122" y="28"/>
                    <a:pt x="122" y="28"/>
                    <a:pt x="122" y="28"/>
                  </a:cubicBezTo>
                  <a:cubicBezTo>
                    <a:pt x="121" y="29"/>
                    <a:pt x="121" y="30"/>
                    <a:pt x="120" y="30"/>
                  </a:cubicBezTo>
                  <a:cubicBezTo>
                    <a:pt x="120" y="30"/>
                    <a:pt x="120" y="30"/>
                    <a:pt x="121" y="30"/>
                  </a:cubicBezTo>
                  <a:cubicBezTo>
                    <a:pt x="118" y="31"/>
                    <a:pt x="117" y="33"/>
                    <a:pt x="115" y="34"/>
                  </a:cubicBezTo>
                  <a:cubicBezTo>
                    <a:pt x="114" y="35"/>
                    <a:pt x="114" y="35"/>
                    <a:pt x="114" y="35"/>
                  </a:cubicBezTo>
                  <a:cubicBezTo>
                    <a:pt x="114" y="35"/>
                    <a:pt x="114" y="35"/>
                    <a:pt x="114" y="35"/>
                  </a:cubicBezTo>
                  <a:cubicBezTo>
                    <a:pt x="111" y="36"/>
                    <a:pt x="110" y="38"/>
                    <a:pt x="108" y="39"/>
                  </a:cubicBezTo>
                  <a:cubicBezTo>
                    <a:pt x="107" y="40"/>
                    <a:pt x="108" y="39"/>
                    <a:pt x="107" y="39"/>
                  </a:cubicBezTo>
                  <a:cubicBezTo>
                    <a:pt x="106" y="40"/>
                    <a:pt x="106" y="41"/>
                    <a:pt x="104" y="42"/>
                  </a:cubicBezTo>
                  <a:cubicBezTo>
                    <a:pt x="104" y="41"/>
                    <a:pt x="105" y="41"/>
                    <a:pt x="104" y="41"/>
                  </a:cubicBezTo>
                  <a:cubicBezTo>
                    <a:pt x="104" y="41"/>
                    <a:pt x="104" y="42"/>
                    <a:pt x="104" y="42"/>
                  </a:cubicBezTo>
                  <a:cubicBezTo>
                    <a:pt x="104" y="42"/>
                    <a:pt x="104" y="42"/>
                    <a:pt x="104" y="42"/>
                  </a:cubicBezTo>
                  <a:cubicBezTo>
                    <a:pt x="103" y="42"/>
                    <a:pt x="103" y="42"/>
                    <a:pt x="102" y="42"/>
                  </a:cubicBezTo>
                  <a:cubicBezTo>
                    <a:pt x="101" y="43"/>
                    <a:pt x="100" y="44"/>
                    <a:pt x="99" y="45"/>
                  </a:cubicBezTo>
                  <a:cubicBezTo>
                    <a:pt x="98" y="46"/>
                    <a:pt x="99" y="45"/>
                    <a:pt x="99" y="45"/>
                  </a:cubicBezTo>
                  <a:cubicBezTo>
                    <a:pt x="100" y="45"/>
                    <a:pt x="99" y="44"/>
                    <a:pt x="99" y="44"/>
                  </a:cubicBezTo>
                  <a:cubicBezTo>
                    <a:pt x="99" y="45"/>
                    <a:pt x="99" y="45"/>
                    <a:pt x="98" y="45"/>
                  </a:cubicBezTo>
                  <a:cubicBezTo>
                    <a:pt x="98" y="45"/>
                    <a:pt x="97" y="45"/>
                    <a:pt x="97" y="46"/>
                  </a:cubicBezTo>
                  <a:cubicBezTo>
                    <a:pt x="97" y="46"/>
                    <a:pt x="98" y="46"/>
                    <a:pt x="97" y="46"/>
                  </a:cubicBezTo>
                  <a:cubicBezTo>
                    <a:pt x="97" y="46"/>
                    <a:pt x="96" y="47"/>
                    <a:pt x="96" y="47"/>
                  </a:cubicBezTo>
                  <a:cubicBezTo>
                    <a:pt x="93" y="48"/>
                    <a:pt x="90" y="50"/>
                    <a:pt x="87" y="52"/>
                  </a:cubicBezTo>
                  <a:cubicBezTo>
                    <a:pt x="86" y="52"/>
                    <a:pt x="87" y="52"/>
                    <a:pt x="87" y="52"/>
                  </a:cubicBezTo>
                  <a:cubicBezTo>
                    <a:pt x="86" y="53"/>
                    <a:pt x="86" y="52"/>
                    <a:pt x="86" y="53"/>
                  </a:cubicBezTo>
                  <a:cubicBezTo>
                    <a:pt x="86" y="52"/>
                    <a:pt x="86" y="52"/>
                    <a:pt x="86" y="52"/>
                  </a:cubicBezTo>
                  <a:cubicBezTo>
                    <a:pt x="85" y="53"/>
                    <a:pt x="84" y="54"/>
                    <a:pt x="84" y="54"/>
                  </a:cubicBezTo>
                  <a:cubicBezTo>
                    <a:pt x="84" y="54"/>
                    <a:pt x="83" y="55"/>
                    <a:pt x="83" y="54"/>
                  </a:cubicBezTo>
                  <a:cubicBezTo>
                    <a:pt x="83" y="54"/>
                    <a:pt x="82" y="54"/>
                    <a:pt x="82" y="54"/>
                  </a:cubicBezTo>
                  <a:cubicBezTo>
                    <a:pt x="83" y="55"/>
                    <a:pt x="83" y="55"/>
                    <a:pt x="83" y="55"/>
                  </a:cubicBezTo>
                  <a:cubicBezTo>
                    <a:pt x="83" y="55"/>
                    <a:pt x="82" y="55"/>
                    <a:pt x="82" y="55"/>
                  </a:cubicBezTo>
                  <a:cubicBezTo>
                    <a:pt x="82" y="55"/>
                    <a:pt x="81" y="55"/>
                    <a:pt x="81" y="55"/>
                  </a:cubicBezTo>
                  <a:cubicBezTo>
                    <a:pt x="81" y="55"/>
                    <a:pt x="81" y="55"/>
                    <a:pt x="82" y="55"/>
                  </a:cubicBezTo>
                  <a:cubicBezTo>
                    <a:pt x="82" y="54"/>
                    <a:pt x="80" y="55"/>
                    <a:pt x="81" y="54"/>
                  </a:cubicBezTo>
                  <a:cubicBezTo>
                    <a:pt x="80" y="55"/>
                    <a:pt x="81" y="55"/>
                    <a:pt x="81" y="55"/>
                  </a:cubicBezTo>
                  <a:cubicBezTo>
                    <a:pt x="80" y="55"/>
                    <a:pt x="80" y="55"/>
                    <a:pt x="80" y="55"/>
                  </a:cubicBezTo>
                  <a:cubicBezTo>
                    <a:pt x="80" y="55"/>
                    <a:pt x="80" y="55"/>
                    <a:pt x="80" y="55"/>
                  </a:cubicBezTo>
                  <a:cubicBezTo>
                    <a:pt x="80" y="56"/>
                    <a:pt x="80" y="56"/>
                    <a:pt x="79" y="56"/>
                  </a:cubicBezTo>
                  <a:cubicBezTo>
                    <a:pt x="79" y="57"/>
                    <a:pt x="79" y="57"/>
                    <a:pt x="79" y="57"/>
                  </a:cubicBezTo>
                  <a:cubicBezTo>
                    <a:pt x="78" y="57"/>
                    <a:pt x="78" y="57"/>
                    <a:pt x="78" y="57"/>
                  </a:cubicBezTo>
                  <a:cubicBezTo>
                    <a:pt x="78" y="57"/>
                    <a:pt x="78" y="57"/>
                    <a:pt x="78" y="57"/>
                  </a:cubicBezTo>
                  <a:cubicBezTo>
                    <a:pt x="77" y="57"/>
                    <a:pt x="77" y="57"/>
                    <a:pt x="77" y="58"/>
                  </a:cubicBezTo>
                  <a:cubicBezTo>
                    <a:pt x="77" y="57"/>
                    <a:pt x="77" y="57"/>
                    <a:pt x="77" y="57"/>
                  </a:cubicBezTo>
                  <a:cubicBezTo>
                    <a:pt x="77" y="57"/>
                    <a:pt x="77" y="57"/>
                    <a:pt x="77" y="57"/>
                  </a:cubicBezTo>
                  <a:cubicBezTo>
                    <a:pt x="77" y="57"/>
                    <a:pt x="76" y="58"/>
                    <a:pt x="77" y="58"/>
                  </a:cubicBezTo>
                  <a:cubicBezTo>
                    <a:pt x="76" y="58"/>
                    <a:pt x="76" y="59"/>
                    <a:pt x="75" y="59"/>
                  </a:cubicBezTo>
                  <a:cubicBezTo>
                    <a:pt x="74" y="60"/>
                    <a:pt x="76" y="59"/>
                    <a:pt x="75" y="59"/>
                  </a:cubicBezTo>
                  <a:cubicBezTo>
                    <a:pt x="74" y="59"/>
                    <a:pt x="74" y="60"/>
                    <a:pt x="73" y="61"/>
                  </a:cubicBezTo>
                  <a:cubicBezTo>
                    <a:pt x="72" y="61"/>
                    <a:pt x="72" y="62"/>
                    <a:pt x="71" y="62"/>
                  </a:cubicBezTo>
                  <a:cubicBezTo>
                    <a:pt x="72" y="62"/>
                    <a:pt x="71" y="63"/>
                    <a:pt x="70" y="63"/>
                  </a:cubicBezTo>
                  <a:cubicBezTo>
                    <a:pt x="71" y="62"/>
                    <a:pt x="71" y="62"/>
                    <a:pt x="71" y="62"/>
                  </a:cubicBezTo>
                  <a:cubicBezTo>
                    <a:pt x="70" y="62"/>
                    <a:pt x="70" y="62"/>
                    <a:pt x="70" y="62"/>
                  </a:cubicBezTo>
                  <a:cubicBezTo>
                    <a:pt x="70" y="62"/>
                    <a:pt x="69" y="63"/>
                    <a:pt x="68" y="64"/>
                  </a:cubicBezTo>
                  <a:cubicBezTo>
                    <a:pt x="68" y="64"/>
                    <a:pt x="68" y="64"/>
                    <a:pt x="68" y="64"/>
                  </a:cubicBezTo>
                  <a:cubicBezTo>
                    <a:pt x="68" y="64"/>
                    <a:pt x="67" y="65"/>
                    <a:pt x="67" y="65"/>
                  </a:cubicBezTo>
                  <a:cubicBezTo>
                    <a:pt x="66" y="66"/>
                    <a:pt x="66" y="66"/>
                    <a:pt x="66" y="67"/>
                  </a:cubicBezTo>
                  <a:cubicBezTo>
                    <a:pt x="65" y="67"/>
                    <a:pt x="65" y="67"/>
                    <a:pt x="65" y="66"/>
                  </a:cubicBezTo>
                  <a:cubicBezTo>
                    <a:pt x="65" y="66"/>
                    <a:pt x="66" y="66"/>
                    <a:pt x="66" y="66"/>
                  </a:cubicBezTo>
                  <a:cubicBezTo>
                    <a:pt x="67" y="65"/>
                    <a:pt x="68" y="64"/>
                    <a:pt x="69" y="63"/>
                  </a:cubicBezTo>
                  <a:cubicBezTo>
                    <a:pt x="69" y="62"/>
                    <a:pt x="68" y="64"/>
                    <a:pt x="67" y="64"/>
                  </a:cubicBezTo>
                  <a:cubicBezTo>
                    <a:pt x="67" y="64"/>
                    <a:pt x="67" y="64"/>
                    <a:pt x="67" y="64"/>
                  </a:cubicBezTo>
                  <a:cubicBezTo>
                    <a:pt x="67" y="64"/>
                    <a:pt x="67" y="64"/>
                    <a:pt x="67" y="64"/>
                  </a:cubicBezTo>
                  <a:cubicBezTo>
                    <a:pt x="68" y="64"/>
                    <a:pt x="68" y="63"/>
                    <a:pt x="68" y="63"/>
                  </a:cubicBezTo>
                  <a:cubicBezTo>
                    <a:pt x="68" y="63"/>
                    <a:pt x="68" y="64"/>
                    <a:pt x="67" y="64"/>
                  </a:cubicBezTo>
                  <a:cubicBezTo>
                    <a:pt x="67" y="64"/>
                    <a:pt x="66" y="64"/>
                    <a:pt x="66" y="65"/>
                  </a:cubicBezTo>
                  <a:cubicBezTo>
                    <a:pt x="65" y="65"/>
                    <a:pt x="66" y="65"/>
                    <a:pt x="65" y="66"/>
                  </a:cubicBezTo>
                  <a:cubicBezTo>
                    <a:pt x="65" y="65"/>
                    <a:pt x="65" y="65"/>
                    <a:pt x="65" y="65"/>
                  </a:cubicBezTo>
                  <a:cubicBezTo>
                    <a:pt x="64" y="66"/>
                    <a:pt x="65" y="66"/>
                    <a:pt x="64" y="67"/>
                  </a:cubicBezTo>
                  <a:cubicBezTo>
                    <a:pt x="64" y="67"/>
                    <a:pt x="63" y="68"/>
                    <a:pt x="64" y="67"/>
                  </a:cubicBezTo>
                  <a:cubicBezTo>
                    <a:pt x="64" y="67"/>
                    <a:pt x="63" y="68"/>
                    <a:pt x="63" y="68"/>
                  </a:cubicBezTo>
                  <a:cubicBezTo>
                    <a:pt x="63" y="68"/>
                    <a:pt x="63" y="68"/>
                    <a:pt x="63" y="69"/>
                  </a:cubicBezTo>
                  <a:cubicBezTo>
                    <a:pt x="63" y="68"/>
                    <a:pt x="64" y="68"/>
                    <a:pt x="64" y="68"/>
                  </a:cubicBezTo>
                  <a:cubicBezTo>
                    <a:pt x="64" y="67"/>
                    <a:pt x="64" y="67"/>
                    <a:pt x="64" y="67"/>
                  </a:cubicBezTo>
                  <a:cubicBezTo>
                    <a:pt x="65" y="67"/>
                    <a:pt x="65" y="67"/>
                    <a:pt x="65" y="67"/>
                  </a:cubicBezTo>
                  <a:cubicBezTo>
                    <a:pt x="65" y="67"/>
                    <a:pt x="65" y="67"/>
                    <a:pt x="65" y="67"/>
                  </a:cubicBezTo>
                  <a:cubicBezTo>
                    <a:pt x="66" y="67"/>
                    <a:pt x="65" y="67"/>
                    <a:pt x="65" y="68"/>
                  </a:cubicBezTo>
                  <a:cubicBezTo>
                    <a:pt x="65" y="67"/>
                    <a:pt x="65" y="67"/>
                    <a:pt x="65" y="67"/>
                  </a:cubicBezTo>
                  <a:cubicBezTo>
                    <a:pt x="65" y="68"/>
                    <a:pt x="64" y="68"/>
                    <a:pt x="64" y="69"/>
                  </a:cubicBezTo>
                  <a:cubicBezTo>
                    <a:pt x="63" y="69"/>
                    <a:pt x="63" y="69"/>
                    <a:pt x="63" y="69"/>
                  </a:cubicBezTo>
                  <a:cubicBezTo>
                    <a:pt x="63" y="69"/>
                    <a:pt x="63" y="69"/>
                    <a:pt x="63" y="69"/>
                  </a:cubicBezTo>
                  <a:cubicBezTo>
                    <a:pt x="63" y="69"/>
                    <a:pt x="62" y="69"/>
                    <a:pt x="62" y="70"/>
                  </a:cubicBezTo>
                  <a:cubicBezTo>
                    <a:pt x="62" y="70"/>
                    <a:pt x="62" y="70"/>
                    <a:pt x="62" y="70"/>
                  </a:cubicBezTo>
                  <a:cubicBezTo>
                    <a:pt x="62" y="70"/>
                    <a:pt x="62" y="70"/>
                    <a:pt x="62" y="70"/>
                  </a:cubicBezTo>
                  <a:cubicBezTo>
                    <a:pt x="62" y="70"/>
                    <a:pt x="62" y="70"/>
                    <a:pt x="61" y="70"/>
                  </a:cubicBezTo>
                  <a:cubicBezTo>
                    <a:pt x="61" y="70"/>
                    <a:pt x="61" y="71"/>
                    <a:pt x="60" y="71"/>
                  </a:cubicBezTo>
                  <a:cubicBezTo>
                    <a:pt x="60" y="71"/>
                    <a:pt x="60" y="71"/>
                    <a:pt x="60" y="71"/>
                  </a:cubicBezTo>
                  <a:cubicBezTo>
                    <a:pt x="60" y="71"/>
                    <a:pt x="60" y="71"/>
                    <a:pt x="60" y="71"/>
                  </a:cubicBezTo>
                  <a:cubicBezTo>
                    <a:pt x="61" y="71"/>
                    <a:pt x="61" y="70"/>
                    <a:pt x="61" y="71"/>
                  </a:cubicBezTo>
                  <a:cubicBezTo>
                    <a:pt x="61" y="71"/>
                    <a:pt x="60" y="71"/>
                    <a:pt x="60" y="71"/>
                  </a:cubicBezTo>
                  <a:cubicBezTo>
                    <a:pt x="60" y="71"/>
                    <a:pt x="61" y="71"/>
                    <a:pt x="61" y="70"/>
                  </a:cubicBezTo>
                  <a:cubicBezTo>
                    <a:pt x="60" y="70"/>
                    <a:pt x="60" y="71"/>
                    <a:pt x="59" y="71"/>
                  </a:cubicBezTo>
                  <a:cubicBezTo>
                    <a:pt x="59" y="71"/>
                    <a:pt x="60" y="71"/>
                    <a:pt x="60" y="70"/>
                  </a:cubicBezTo>
                  <a:cubicBezTo>
                    <a:pt x="59" y="71"/>
                    <a:pt x="59" y="71"/>
                    <a:pt x="59" y="71"/>
                  </a:cubicBezTo>
                  <a:cubicBezTo>
                    <a:pt x="59" y="71"/>
                    <a:pt x="59" y="71"/>
                    <a:pt x="59" y="70"/>
                  </a:cubicBezTo>
                  <a:cubicBezTo>
                    <a:pt x="58" y="71"/>
                    <a:pt x="58" y="71"/>
                    <a:pt x="58" y="71"/>
                  </a:cubicBezTo>
                  <a:cubicBezTo>
                    <a:pt x="59" y="70"/>
                    <a:pt x="58" y="70"/>
                    <a:pt x="59" y="70"/>
                  </a:cubicBezTo>
                  <a:cubicBezTo>
                    <a:pt x="58" y="70"/>
                    <a:pt x="58" y="70"/>
                    <a:pt x="58" y="71"/>
                  </a:cubicBezTo>
                  <a:cubicBezTo>
                    <a:pt x="58" y="71"/>
                    <a:pt x="59" y="71"/>
                    <a:pt x="58" y="71"/>
                  </a:cubicBezTo>
                  <a:cubicBezTo>
                    <a:pt x="57" y="72"/>
                    <a:pt x="57" y="72"/>
                    <a:pt x="57" y="72"/>
                  </a:cubicBezTo>
                  <a:cubicBezTo>
                    <a:pt x="57" y="72"/>
                    <a:pt x="58" y="71"/>
                    <a:pt x="57" y="71"/>
                  </a:cubicBezTo>
                  <a:cubicBezTo>
                    <a:pt x="57" y="72"/>
                    <a:pt x="57" y="72"/>
                    <a:pt x="57" y="72"/>
                  </a:cubicBezTo>
                  <a:cubicBezTo>
                    <a:pt x="57" y="72"/>
                    <a:pt x="57" y="71"/>
                    <a:pt x="57" y="72"/>
                  </a:cubicBezTo>
                  <a:cubicBezTo>
                    <a:pt x="57" y="72"/>
                    <a:pt x="57" y="73"/>
                    <a:pt x="57" y="73"/>
                  </a:cubicBezTo>
                  <a:cubicBezTo>
                    <a:pt x="56" y="73"/>
                    <a:pt x="56" y="73"/>
                    <a:pt x="56" y="73"/>
                  </a:cubicBezTo>
                  <a:cubicBezTo>
                    <a:pt x="55" y="74"/>
                    <a:pt x="54" y="75"/>
                    <a:pt x="54" y="76"/>
                  </a:cubicBezTo>
                  <a:cubicBezTo>
                    <a:pt x="54" y="76"/>
                    <a:pt x="53" y="76"/>
                    <a:pt x="53" y="76"/>
                  </a:cubicBezTo>
                  <a:cubicBezTo>
                    <a:pt x="53" y="76"/>
                    <a:pt x="53" y="75"/>
                    <a:pt x="53" y="75"/>
                  </a:cubicBezTo>
                  <a:cubicBezTo>
                    <a:pt x="53" y="75"/>
                    <a:pt x="53" y="76"/>
                    <a:pt x="53" y="76"/>
                  </a:cubicBezTo>
                  <a:cubicBezTo>
                    <a:pt x="52" y="76"/>
                    <a:pt x="53" y="76"/>
                    <a:pt x="52" y="77"/>
                  </a:cubicBezTo>
                  <a:cubicBezTo>
                    <a:pt x="52" y="77"/>
                    <a:pt x="52" y="76"/>
                    <a:pt x="52" y="76"/>
                  </a:cubicBezTo>
                  <a:cubicBezTo>
                    <a:pt x="51" y="77"/>
                    <a:pt x="52" y="77"/>
                    <a:pt x="51" y="77"/>
                  </a:cubicBezTo>
                  <a:cubicBezTo>
                    <a:pt x="51" y="77"/>
                    <a:pt x="51" y="77"/>
                    <a:pt x="51" y="77"/>
                  </a:cubicBezTo>
                  <a:cubicBezTo>
                    <a:pt x="51" y="78"/>
                    <a:pt x="50" y="78"/>
                    <a:pt x="50" y="78"/>
                  </a:cubicBezTo>
                  <a:cubicBezTo>
                    <a:pt x="50" y="78"/>
                    <a:pt x="49" y="79"/>
                    <a:pt x="49" y="79"/>
                  </a:cubicBezTo>
                  <a:cubicBezTo>
                    <a:pt x="48" y="80"/>
                    <a:pt x="49" y="79"/>
                    <a:pt x="49" y="79"/>
                  </a:cubicBezTo>
                  <a:cubicBezTo>
                    <a:pt x="49" y="80"/>
                    <a:pt x="48" y="80"/>
                    <a:pt x="48" y="80"/>
                  </a:cubicBezTo>
                  <a:cubicBezTo>
                    <a:pt x="48" y="80"/>
                    <a:pt x="48" y="80"/>
                    <a:pt x="48" y="80"/>
                  </a:cubicBezTo>
                  <a:cubicBezTo>
                    <a:pt x="48" y="80"/>
                    <a:pt x="48" y="80"/>
                    <a:pt x="48" y="80"/>
                  </a:cubicBezTo>
                  <a:cubicBezTo>
                    <a:pt x="47" y="81"/>
                    <a:pt x="48" y="81"/>
                    <a:pt x="47" y="82"/>
                  </a:cubicBezTo>
                  <a:cubicBezTo>
                    <a:pt x="47" y="81"/>
                    <a:pt x="47" y="81"/>
                    <a:pt x="47" y="81"/>
                  </a:cubicBezTo>
                  <a:cubicBezTo>
                    <a:pt x="47" y="81"/>
                    <a:pt x="46" y="82"/>
                    <a:pt x="46" y="82"/>
                  </a:cubicBezTo>
                  <a:cubicBezTo>
                    <a:pt x="46" y="82"/>
                    <a:pt x="46" y="82"/>
                    <a:pt x="45" y="82"/>
                  </a:cubicBezTo>
                  <a:cubicBezTo>
                    <a:pt x="45" y="83"/>
                    <a:pt x="45" y="83"/>
                    <a:pt x="45" y="84"/>
                  </a:cubicBezTo>
                  <a:cubicBezTo>
                    <a:pt x="44" y="84"/>
                    <a:pt x="43" y="84"/>
                    <a:pt x="43" y="84"/>
                  </a:cubicBezTo>
                  <a:cubicBezTo>
                    <a:pt x="42" y="86"/>
                    <a:pt x="41" y="86"/>
                    <a:pt x="40" y="88"/>
                  </a:cubicBezTo>
                  <a:cubicBezTo>
                    <a:pt x="40" y="88"/>
                    <a:pt x="40" y="88"/>
                    <a:pt x="40" y="88"/>
                  </a:cubicBezTo>
                  <a:cubicBezTo>
                    <a:pt x="39" y="89"/>
                    <a:pt x="40" y="88"/>
                    <a:pt x="39" y="89"/>
                  </a:cubicBezTo>
                  <a:cubicBezTo>
                    <a:pt x="39" y="88"/>
                    <a:pt x="39" y="89"/>
                    <a:pt x="38" y="89"/>
                  </a:cubicBezTo>
                  <a:cubicBezTo>
                    <a:pt x="37" y="90"/>
                    <a:pt x="36" y="91"/>
                    <a:pt x="35" y="92"/>
                  </a:cubicBezTo>
                  <a:cubicBezTo>
                    <a:pt x="35" y="92"/>
                    <a:pt x="35" y="92"/>
                    <a:pt x="35" y="92"/>
                  </a:cubicBezTo>
                  <a:cubicBezTo>
                    <a:pt x="34" y="92"/>
                    <a:pt x="33" y="93"/>
                    <a:pt x="33" y="94"/>
                  </a:cubicBezTo>
                  <a:cubicBezTo>
                    <a:pt x="33" y="94"/>
                    <a:pt x="33" y="94"/>
                    <a:pt x="33" y="94"/>
                  </a:cubicBezTo>
                  <a:cubicBezTo>
                    <a:pt x="31" y="95"/>
                    <a:pt x="30" y="96"/>
                    <a:pt x="29" y="97"/>
                  </a:cubicBezTo>
                  <a:cubicBezTo>
                    <a:pt x="29" y="97"/>
                    <a:pt x="29" y="97"/>
                    <a:pt x="29" y="97"/>
                  </a:cubicBezTo>
                  <a:cubicBezTo>
                    <a:pt x="28" y="97"/>
                    <a:pt x="27" y="98"/>
                    <a:pt x="27" y="99"/>
                  </a:cubicBezTo>
                  <a:cubicBezTo>
                    <a:pt x="26" y="99"/>
                    <a:pt x="26" y="100"/>
                    <a:pt x="25" y="100"/>
                  </a:cubicBezTo>
                  <a:cubicBezTo>
                    <a:pt x="25" y="100"/>
                    <a:pt x="25" y="100"/>
                    <a:pt x="25" y="100"/>
                  </a:cubicBezTo>
                  <a:cubicBezTo>
                    <a:pt x="25" y="100"/>
                    <a:pt x="24" y="101"/>
                    <a:pt x="24" y="101"/>
                  </a:cubicBezTo>
                  <a:cubicBezTo>
                    <a:pt x="23" y="102"/>
                    <a:pt x="23" y="103"/>
                    <a:pt x="21" y="104"/>
                  </a:cubicBezTo>
                  <a:cubicBezTo>
                    <a:pt x="21" y="103"/>
                    <a:pt x="22" y="103"/>
                    <a:pt x="22" y="103"/>
                  </a:cubicBezTo>
                  <a:cubicBezTo>
                    <a:pt x="22" y="103"/>
                    <a:pt x="22" y="103"/>
                    <a:pt x="21" y="103"/>
                  </a:cubicBezTo>
                  <a:cubicBezTo>
                    <a:pt x="21" y="103"/>
                    <a:pt x="21" y="103"/>
                    <a:pt x="21" y="103"/>
                  </a:cubicBezTo>
                  <a:cubicBezTo>
                    <a:pt x="21" y="103"/>
                    <a:pt x="20" y="104"/>
                    <a:pt x="20" y="104"/>
                  </a:cubicBezTo>
                  <a:cubicBezTo>
                    <a:pt x="20" y="104"/>
                    <a:pt x="20" y="104"/>
                    <a:pt x="21" y="104"/>
                  </a:cubicBezTo>
                  <a:cubicBezTo>
                    <a:pt x="21" y="105"/>
                    <a:pt x="19" y="105"/>
                    <a:pt x="19" y="106"/>
                  </a:cubicBezTo>
                  <a:cubicBezTo>
                    <a:pt x="19" y="106"/>
                    <a:pt x="20" y="105"/>
                    <a:pt x="20" y="106"/>
                  </a:cubicBezTo>
                  <a:cubicBezTo>
                    <a:pt x="19" y="106"/>
                    <a:pt x="19" y="107"/>
                    <a:pt x="18" y="108"/>
                  </a:cubicBezTo>
                  <a:cubicBezTo>
                    <a:pt x="17" y="108"/>
                    <a:pt x="19" y="107"/>
                    <a:pt x="18" y="107"/>
                  </a:cubicBezTo>
                  <a:cubicBezTo>
                    <a:pt x="18" y="107"/>
                    <a:pt x="17" y="107"/>
                    <a:pt x="18" y="106"/>
                  </a:cubicBezTo>
                  <a:cubicBezTo>
                    <a:pt x="17" y="107"/>
                    <a:pt x="17" y="107"/>
                    <a:pt x="16" y="108"/>
                  </a:cubicBezTo>
                  <a:cubicBezTo>
                    <a:pt x="16" y="108"/>
                    <a:pt x="16" y="108"/>
                    <a:pt x="16" y="108"/>
                  </a:cubicBezTo>
                  <a:cubicBezTo>
                    <a:pt x="15" y="108"/>
                    <a:pt x="14" y="110"/>
                    <a:pt x="13" y="110"/>
                  </a:cubicBezTo>
                  <a:cubicBezTo>
                    <a:pt x="14" y="110"/>
                    <a:pt x="14" y="110"/>
                    <a:pt x="14" y="110"/>
                  </a:cubicBezTo>
                  <a:cubicBezTo>
                    <a:pt x="14" y="110"/>
                    <a:pt x="13" y="110"/>
                    <a:pt x="13" y="111"/>
                  </a:cubicBezTo>
                  <a:cubicBezTo>
                    <a:pt x="13" y="110"/>
                    <a:pt x="12" y="111"/>
                    <a:pt x="12" y="110"/>
                  </a:cubicBezTo>
                  <a:cubicBezTo>
                    <a:pt x="12" y="111"/>
                    <a:pt x="10" y="112"/>
                    <a:pt x="10" y="113"/>
                  </a:cubicBezTo>
                  <a:cubicBezTo>
                    <a:pt x="10" y="113"/>
                    <a:pt x="10" y="113"/>
                    <a:pt x="10" y="112"/>
                  </a:cubicBezTo>
                  <a:cubicBezTo>
                    <a:pt x="11" y="112"/>
                    <a:pt x="11" y="112"/>
                    <a:pt x="11" y="112"/>
                  </a:cubicBezTo>
                  <a:cubicBezTo>
                    <a:pt x="11" y="112"/>
                    <a:pt x="10" y="112"/>
                    <a:pt x="10" y="112"/>
                  </a:cubicBezTo>
                  <a:cubicBezTo>
                    <a:pt x="10" y="113"/>
                    <a:pt x="9" y="114"/>
                    <a:pt x="9" y="114"/>
                  </a:cubicBezTo>
                  <a:cubicBezTo>
                    <a:pt x="8" y="114"/>
                    <a:pt x="8" y="114"/>
                    <a:pt x="8" y="114"/>
                  </a:cubicBezTo>
                  <a:cubicBezTo>
                    <a:pt x="6" y="115"/>
                    <a:pt x="9" y="114"/>
                    <a:pt x="7" y="115"/>
                  </a:cubicBezTo>
                  <a:cubicBezTo>
                    <a:pt x="6" y="115"/>
                    <a:pt x="8" y="114"/>
                    <a:pt x="7" y="115"/>
                  </a:cubicBezTo>
                  <a:cubicBezTo>
                    <a:pt x="7" y="115"/>
                    <a:pt x="7" y="115"/>
                    <a:pt x="7" y="115"/>
                  </a:cubicBezTo>
                  <a:cubicBezTo>
                    <a:pt x="6" y="115"/>
                    <a:pt x="6" y="116"/>
                    <a:pt x="5" y="116"/>
                  </a:cubicBezTo>
                  <a:cubicBezTo>
                    <a:pt x="5" y="116"/>
                    <a:pt x="6" y="116"/>
                    <a:pt x="5" y="116"/>
                  </a:cubicBezTo>
                  <a:cubicBezTo>
                    <a:pt x="4" y="116"/>
                    <a:pt x="4" y="117"/>
                    <a:pt x="3" y="117"/>
                  </a:cubicBezTo>
                  <a:cubicBezTo>
                    <a:pt x="3" y="117"/>
                    <a:pt x="3" y="117"/>
                    <a:pt x="3" y="117"/>
                  </a:cubicBezTo>
                  <a:cubicBezTo>
                    <a:pt x="3" y="117"/>
                    <a:pt x="2" y="118"/>
                    <a:pt x="1" y="118"/>
                  </a:cubicBezTo>
                  <a:cubicBezTo>
                    <a:pt x="1" y="118"/>
                    <a:pt x="1" y="118"/>
                    <a:pt x="1" y="118"/>
                  </a:cubicBezTo>
                  <a:cubicBezTo>
                    <a:pt x="0" y="118"/>
                    <a:pt x="1" y="118"/>
                    <a:pt x="0" y="119"/>
                  </a:cubicBezTo>
                  <a:cubicBezTo>
                    <a:pt x="0" y="119"/>
                    <a:pt x="0" y="119"/>
                    <a:pt x="0" y="119"/>
                  </a:cubicBezTo>
                  <a:cubicBezTo>
                    <a:pt x="0" y="119"/>
                    <a:pt x="1" y="119"/>
                    <a:pt x="2" y="118"/>
                  </a:cubicBezTo>
                  <a:cubicBezTo>
                    <a:pt x="1" y="119"/>
                    <a:pt x="3" y="118"/>
                    <a:pt x="3" y="119"/>
                  </a:cubicBezTo>
                  <a:cubicBezTo>
                    <a:pt x="3" y="118"/>
                    <a:pt x="3" y="118"/>
                    <a:pt x="3" y="118"/>
                  </a:cubicBezTo>
                  <a:cubicBezTo>
                    <a:pt x="4" y="118"/>
                    <a:pt x="6" y="117"/>
                    <a:pt x="8" y="117"/>
                  </a:cubicBezTo>
                  <a:cubicBezTo>
                    <a:pt x="9" y="115"/>
                    <a:pt x="10" y="116"/>
                    <a:pt x="11" y="115"/>
                  </a:cubicBezTo>
                  <a:cubicBezTo>
                    <a:pt x="11" y="114"/>
                    <a:pt x="11" y="114"/>
                    <a:pt x="12" y="114"/>
                  </a:cubicBezTo>
                  <a:cubicBezTo>
                    <a:pt x="12" y="114"/>
                    <a:pt x="12" y="114"/>
                    <a:pt x="13" y="114"/>
                  </a:cubicBezTo>
                  <a:cubicBezTo>
                    <a:pt x="13" y="114"/>
                    <a:pt x="13" y="113"/>
                    <a:pt x="13" y="113"/>
                  </a:cubicBezTo>
                  <a:cubicBezTo>
                    <a:pt x="14" y="113"/>
                    <a:pt x="15" y="113"/>
                    <a:pt x="15" y="112"/>
                  </a:cubicBezTo>
                  <a:cubicBezTo>
                    <a:pt x="16" y="112"/>
                    <a:pt x="15" y="112"/>
                    <a:pt x="15" y="112"/>
                  </a:cubicBezTo>
                  <a:cubicBezTo>
                    <a:pt x="16" y="112"/>
                    <a:pt x="16" y="112"/>
                    <a:pt x="16" y="112"/>
                  </a:cubicBezTo>
                  <a:cubicBezTo>
                    <a:pt x="16" y="112"/>
                    <a:pt x="16" y="112"/>
                    <a:pt x="16" y="112"/>
                  </a:cubicBezTo>
                  <a:cubicBezTo>
                    <a:pt x="17" y="111"/>
                    <a:pt x="17" y="111"/>
                    <a:pt x="18" y="110"/>
                  </a:cubicBezTo>
                  <a:cubicBezTo>
                    <a:pt x="18" y="110"/>
                    <a:pt x="19" y="110"/>
                    <a:pt x="20" y="109"/>
                  </a:cubicBezTo>
                  <a:cubicBezTo>
                    <a:pt x="20" y="109"/>
                    <a:pt x="20" y="109"/>
                    <a:pt x="21" y="109"/>
                  </a:cubicBezTo>
                  <a:cubicBezTo>
                    <a:pt x="21" y="108"/>
                    <a:pt x="21" y="108"/>
                    <a:pt x="21" y="108"/>
                  </a:cubicBezTo>
                  <a:cubicBezTo>
                    <a:pt x="21" y="108"/>
                    <a:pt x="22" y="108"/>
                    <a:pt x="22" y="107"/>
                  </a:cubicBezTo>
                  <a:cubicBezTo>
                    <a:pt x="22" y="107"/>
                    <a:pt x="22" y="107"/>
                    <a:pt x="22" y="107"/>
                  </a:cubicBezTo>
                  <a:cubicBezTo>
                    <a:pt x="22" y="107"/>
                    <a:pt x="24" y="106"/>
                    <a:pt x="24" y="106"/>
                  </a:cubicBezTo>
                  <a:cubicBezTo>
                    <a:pt x="28" y="102"/>
                    <a:pt x="31" y="101"/>
                    <a:pt x="35" y="97"/>
                  </a:cubicBezTo>
                  <a:cubicBezTo>
                    <a:pt x="35" y="97"/>
                    <a:pt x="35" y="97"/>
                    <a:pt x="35" y="97"/>
                  </a:cubicBezTo>
                  <a:cubicBezTo>
                    <a:pt x="35" y="96"/>
                    <a:pt x="35" y="96"/>
                    <a:pt x="36" y="96"/>
                  </a:cubicBezTo>
                  <a:cubicBezTo>
                    <a:pt x="35" y="96"/>
                    <a:pt x="35" y="96"/>
                    <a:pt x="35" y="96"/>
                  </a:cubicBezTo>
                  <a:cubicBezTo>
                    <a:pt x="35" y="96"/>
                    <a:pt x="35" y="96"/>
                    <a:pt x="35" y="96"/>
                  </a:cubicBezTo>
                  <a:cubicBezTo>
                    <a:pt x="35" y="96"/>
                    <a:pt x="35" y="96"/>
                    <a:pt x="35" y="96"/>
                  </a:cubicBezTo>
                  <a:cubicBezTo>
                    <a:pt x="35" y="97"/>
                    <a:pt x="34" y="97"/>
                    <a:pt x="34" y="97"/>
                  </a:cubicBezTo>
                  <a:cubicBezTo>
                    <a:pt x="34" y="97"/>
                    <a:pt x="34" y="96"/>
                    <a:pt x="35" y="96"/>
                  </a:cubicBezTo>
                  <a:cubicBezTo>
                    <a:pt x="35" y="96"/>
                    <a:pt x="35" y="96"/>
                    <a:pt x="35" y="96"/>
                  </a:cubicBezTo>
                  <a:cubicBezTo>
                    <a:pt x="35" y="96"/>
                    <a:pt x="35" y="96"/>
                    <a:pt x="35" y="96"/>
                  </a:cubicBezTo>
                  <a:cubicBezTo>
                    <a:pt x="36" y="95"/>
                    <a:pt x="36" y="95"/>
                    <a:pt x="36" y="95"/>
                  </a:cubicBezTo>
                  <a:cubicBezTo>
                    <a:pt x="37" y="94"/>
                    <a:pt x="37" y="94"/>
                    <a:pt x="37" y="94"/>
                  </a:cubicBezTo>
                  <a:cubicBezTo>
                    <a:pt x="37" y="94"/>
                    <a:pt x="38" y="93"/>
                    <a:pt x="39" y="93"/>
                  </a:cubicBezTo>
                  <a:cubicBezTo>
                    <a:pt x="39" y="93"/>
                    <a:pt x="38" y="94"/>
                    <a:pt x="38" y="94"/>
                  </a:cubicBezTo>
                  <a:cubicBezTo>
                    <a:pt x="38" y="94"/>
                    <a:pt x="38" y="94"/>
                    <a:pt x="38" y="94"/>
                  </a:cubicBezTo>
                  <a:cubicBezTo>
                    <a:pt x="38" y="94"/>
                    <a:pt x="38" y="94"/>
                    <a:pt x="38" y="94"/>
                  </a:cubicBezTo>
                  <a:cubicBezTo>
                    <a:pt x="39" y="93"/>
                    <a:pt x="39" y="93"/>
                    <a:pt x="39" y="93"/>
                  </a:cubicBezTo>
                  <a:cubicBezTo>
                    <a:pt x="39" y="93"/>
                    <a:pt x="39" y="93"/>
                    <a:pt x="39" y="93"/>
                  </a:cubicBezTo>
                  <a:cubicBezTo>
                    <a:pt x="39" y="93"/>
                    <a:pt x="39" y="93"/>
                    <a:pt x="39" y="93"/>
                  </a:cubicBezTo>
                  <a:cubicBezTo>
                    <a:pt x="39" y="93"/>
                    <a:pt x="39" y="93"/>
                    <a:pt x="39" y="93"/>
                  </a:cubicBezTo>
                  <a:cubicBezTo>
                    <a:pt x="40" y="93"/>
                    <a:pt x="40" y="93"/>
                    <a:pt x="40" y="93"/>
                  </a:cubicBezTo>
                  <a:cubicBezTo>
                    <a:pt x="39" y="93"/>
                    <a:pt x="40" y="92"/>
                    <a:pt x="40" y="93"/>
                  </a:cubicBezTo>
                  <a:cubicBezTo>
                    <a:pt x="42" y="92"/>
                    <a:pt x="42" y="91"/>
                    <a:pt x="43" y="90"/>
                  </a:cubicBezTo>
                  <a:cubicBezTo>
                    <a:pt x="43" y="90"/>
                    <a:pt x="43" y="89"/>
                    <a:pt x="44" y="89"/>
                  </a:cubicBezTo>
                  <a:cubicBezTo>
                    <a:pt x="44" y="89"/>
                    <a:pt x="44" y="89"/>
                    <a:pt x="44" y="89"/>
                  </a:cubicBezTo>
                  <a:cubicBezTo>
                    <a:pt x="44" y="88"/>
                    <a:pt x="44" y="88"/>
                    <a:pt x="44" y="88"/>
                  </a:cubicBezTo>
                  <a:cubicBezTo>
                    <a:pt x="45" y="88"/>
                    <a:pt x="46" y="87"/>
                    <a:pt x="47" y="87"/>
                  </a:cubicBezTo>
                  <a:cubicBezTo>
                    <a:pt x="47" y="87"/>
                    <a:pt x="47" y="87"/>
                    <a:pt x="47" y="87"/>
                  </a:cubicBezTo>
                  <a:cubicBezTo>
                    <a:pt x="47" y="86"/>
                    <a:pt x="47" y="86"/>
                    <a:pt x="48" y="85"/>
                  </a:cubicBezTo>
                  <a:cubicBezTo>
                    <a:pt x="48" y="86"/>
                    <a:pt x="48" y="86"/>
                    <a:pt x="48" y="86"/>
                  </a:cubicBezTo>
                  <a:cubicBezTo>
                    <a:pt x="49" y="85"/>
                    <a:pt x="48" y="85"/>
                    <a:pt x="49" y="84"/>
                  </a:cubicBezTo>
                  <a:cubicBezTo>
                    <a:pt x="48" y="84"/>
                    <a:pt x="48" y="85"/>
                    <a:pt x="48" y="84"/>
                  </a:cubicBezTo>
                  <a:cubicBezTo>
                    <a:pt x="48" y="84"/>
                    <a:pt x="49" y="84"/>
                    <a:pt x="48" y="84"/>
                  </a:cubicBezTo>
                  <a:cubicBezTo>
                    <a:pt x="49" y="83"/>
                    <a:pt x="49" y="83"/>
                    <a:pt x="49" y="83"/>
                  </a:cubicBezTo>
                  <a:cubicBezTo>
                    <a:pt x="49" y="83"/>
                    <a:pt x="49" y="83"/>
                    <a:pt x="49" y="83"/>
                  </a:cubicBezTo>
                  <a:cubicBezTo>
                    <a:pt x="50" y="82"/>
                    <a:pt x="50" y="83"/>
                    <a:pt x="50" y="83"/>
                  </a:cubicBezTo>
                  <a:cubicBezTo>
                    <a:pt x="50" y="83"/>
                    <a:pt x="51" y="82"/>
                    <a:pt x="51" y="82"/>
                  </a:cubicBezTo>
                  <a:cubicBezTo>
                    <a:pt x="51" y="82"/>
                    <a:pt x="51" y="82"/>
                    <a:pt x="51" y="82"/>
                  </a:cubicBezTo>
                  <a:cubicBezTo>
                    <a:pt x="52" y="82"/>
                    <a:pt x="52" y="82"/>
                    <a:pt x="52" y="82"/>
                  </a:cubicBezTo>
                  <a:cubicBezTo>
                    <a:pt x="52" y="81"/>
                    <a:pt x="53" y="81"/>
                    <a:pt x="53" y="80"/>
                  </a:cubicBezTo>
                  <a:cubicBezTo>
                    <a:pt x="53" y="81"/>
                    <a:pt x="53" y="81"/>
                    <a:pt x="53" y="81"/>
                  </a:cubicBezTo>
                  <a:cubicBezTo>
                    <a:pt x="54" y="81"/>
                    <a:pt x="53" y="80"/>
                    <a:pt x="53" y="80"/>
                  </a:cubicBezTo>
                  <a:cubicBezTo>
                    <a:pt x="54" y="80"/>
                    <a:pt x="54" y="80"/>
                    <a:pt x="55" y="80"/>
                  </a:cubicBezTo>
                  <a:cubicBezTo>
                    <a:pt x="55" y="78"/>
                    <a:pt x="57" y="78"/>
                    <a:pt x="57" y="77"/>
                  </a:cubicBezTo>
                  <a:close/>
                  <a:moveTo>
                    <a:pt x="132" y="21"/>
                  </a:moveTo>
                  <a:cubicBezTo>
                    <a:pt x="131" y="21"/>
                    <a:pt x="131" y="21"/>
                    <a:pt x="131" y="21"/>
                  </a:cubicBezTo>
                  <a:cubicBezTo>
                    <a:pt x="132" y="21"/>
                    <a:pt x="132" y="21"/>
                    <a:pt x="132" y="21"/>
                  </a:cubicBezTo>
                  <a:close/>
                  <a:moveTo>
                    <a:pt x="127" y="26"/>
                  </a:moveTo>
                  <a:cubicBezTo>
                    <a:pt x="127" y="26"/>
                    <a:pt x="127" y="26"/>
                    <a:pt x="127" y="26"/>
                  </a:cubicBezTo>
                  <a:cubicBezTo>
                    <a:pt x="126" y="27"/>
                    <a:pt x="126" y="27"/>
                    <a:pt x="126" y="28"/>
                  </a:cubicBezTo>
                  <a:cubicBezTo>
                    <a:pt x="126" y="28"/>
                    <a:pt x="126" y="28"/>
                    <a:pt x="126" y="28"/>
                  </a:cubicBezTo>
                  <a:cubicBezTo>
                    <a:pt x="126" y="28"/>
                    <a:pt x="125" y="28"/>
                    <a:pt x="125" y="28"/>
                  </a:cubicBezTo>
                  <a:cubicBezTo>
                    <a:pt x="125" y="27"/>
                    <a:pt x="127" y="26"/>
                    <a:pt x="127" y="26"/>
                  </a:cubicBezTo>
                  <a:close/>
                  <a:moveTo>
                    <a:pt x="136" y="12"/>
                  </a:moveTo>
                  <a:cubicBezTo>
                    <a:pt x="136" y="12"/>
                    <a:pt x="136" y="12"/>
                    <a:pt x="136" y="12"/>
                  </a:cubicBezTo>
                  <a:cubicBezTo>
                    <a:pt x="136" y="12"/>
                    <a:pt x="136" y="12"/>
                    <a:pt x="136" y="12"/>
                  </a:cubicBezTo>
                  <a:close/>
                  <a:moveTo>
                    <a:pt x="133" y="16"/>
                  </a:moveTo>
                  <a:cubicBezTo>
                    <a:pt x="133" y="16"/>
                    <a:pt x="133" y="16"/>
                    <a:pt x="133" y="16"/>
                  </a:cubicBezTo>
                  <a:cubicBezTo>
                    <a:pt x="133" y="16"/>
                    <a:pt x="133" y="16"/>
                    <a:pt x="133" y="16"/>
                  </a:cubicBezTo>
                  <a:close/>
                  <a:moveTo>
                    <a:pt x="127" y="23"/>
                  </a:moveTo>
                  <a:cubicBezTo>
                    <a:pt x="127" y="23"/>
                    <a:pt x="127" y="23"/>
                    <a:pt x="127" y="23"/>
                  </a:cubicBezTo>
                  <a:cubicBezTo>
                    <a:pt x="127" y="23"/>
                    <a:pt x="127" y="23"/>
                    <a:pt x="127" y="23"/>
                  </a:cubicBezTo>
                  <a:close/>
                  <a:moveTo>
                    <a:pt x="83" y="55"/>
                  </a:moveTo>
                  <a:cubicBezTo>
                    <a:pt x="83" y="55"/>
                    <a:pt x="84" y="54"/>
                    <a:pt x="83" y="55"/>
                  </a:cubicBezTo>
                  <a:cubicBezTo>
                    <a:pt x="83" y="55"/>
                    <a:pt x="82" y="55"/>
                    <a:pt x="82" y="55"/>
                  </a:cubicBezTo>
                  <a:cubicBezTo>
                    <a:pt x="82" y="55"/>
                    <a:pt x="82" y="55"/>
                    <a:pt x="82" y="55"/>
                  </a:cubicBezTo>
                  <a:cubicBezTo>
                    <a:pt x="83" y="55"/>
                    <a:pt x="83" y="55"/>
                    <a:pt x="83" y="55"/>
                  </a:cubicBezTo>
                  <a:close/>
                  <a:moveTo>
                    <a:pt x="62" y="71"/>
                  </a:moveTo>
                  <a:cubicBezTo>
                    <a:pt x="62" y="70"/>
                    <a:pt x="62" y="70"/>
                    <a:pt x="62" y="70"/>
                  </a:cubicBezTo>
                  <a:cubicBezTo>
                    <a:pt x="62" y="70"/>
                    <a:pt x="62" y="70"/>
                    <a:pt x="62" y="70"/>
                  </a:cubicBezTo>
                  <a:cubicBezTo>
                    <a:pt x="62" y="70"/>
                    <a:pt x="62" y="70"/>
                    <a:pt x="62" y="70"/>
                  </a:cubicBezTo>
                  <a:cubicBezTo>
                    <a:pt x="61" y="70"/>
                    <a:pt x="61" y="70"/>
                    <a:pt x="61" y="70"/>
                  </a:cubicBezTo>
                  <a:cubicBezTo>
                    <a:pt x="61" y="71"/>
                    <a:pt x="61" y="71"/>
                    <a:pt x="62"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6" name="Freeform 446"/>
            <p:cNvSpPr>
              <a:spLocks/>
            </p:cNvSpPr>
            <p:nvPr/>
          </p:nvSpPr>
          <p:spPr bwMode="auto">
            <a:xfrm>
              <a:off x="1065213" y="41735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7" name="Freeform 447"/>
            <p:cNvSpPr>
              <a:spLocks/>
            </p:cNvSpPr>
            <p:nvPr/>
          </p:nvSpPr>
          <p:spPr bwMode="auto">
            <a:xfrm>
              <a:off x="1047751" y="41925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8" name="Freeform 448"/>
            <p:cNvSpPr>
              <a:spLocks/>
            </p:cNvSpPr>
            <p:nvPr/>
          </p:nvSpPr>
          <p:spPr bwMode="auto">
            <a:xfrm>
              <a:off x="1311276" y="3971926"/>
              <a:ext cx="3175" cy="6350"/>
            </a:xfrm>
            <a:custGeom>
              <a:avLst/>
              <a:gdLst>
                <a:gd name="T0" fmla="*/ 1 w 1"/>
                <a:gd name="T1" fmla="*/ 2 h 2"/>
                <a:gd name="T2" fmla="*/ 1 w 1"/>
                <a:gd name="T3" fmla="*/ 2 h 2"/>
                <a:gd name="T4" fmla="*/ 1 w 1"/>
                <a:gd name="T5" fmla="*/ 2 h 2"/>
                <a:gd name="T6" fmla="*/ 1 w 1"/>
                <a:gd name="T7" fmla="*/ 0 h 2"/>
                <a:gd name="T8" fmla="*/ 0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2"/>
                    <a:pt x="1" y="2"/>
                  </a:cubicBezTo>
                  <a:cubicBezTo>
                    <a:pt x="1" y="2"/>
                    <a:pt x="1" y="2"/>
                    <a:pt x="1" y="2"/>
                  </a:cubicBezTo>
                  <a:cubicBezTo>
                    <a:pt x="1" y="1"/>
                    <a:pt x="1" y="1"/>
                    <a:pt x="1" y="0"/>
                  </a:cubicBezTo>
                  <a:cubicBezTo>
                    <a:pt x="1" y="1"/>
                    <a:pt x="0"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9" name="Freeform 449"/>
            <p:cNvSpPr>
              <a:spLocks/>
            </p:cNvSpPr>
            <p:nvPr/>
          </p:nvSpPr>
          <p:spPr bwMode="auto">
            <a:xfrm>
              <a:off x="1308101" y="3975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0" name="Freeform 450"/>
            <p:cNvSpPr>
              <a:spLocks/>
            </p:cNvSpPr>
            <p:nvPr/>
          </p:nvSpPr>
          <p:spPr bwMode="auto">
            <a:xfrm>
              <a:off x="1285876" y="39973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1" name="Freeform 451"/>
            <p:cNvSpPr>
              <a:spLocks/>
            </p:cNvSpPr>
            <p:nvPr/>
          </p:nvSpPr>
          <p:spPr bwMode="auto">
            <a:xfrm>
              <a:off x="1298576" y="3994151"/>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1"/>
                    <a:pt x="0" y="1"/>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2" name="Freeform 452"/>
            <p:cNvSpPr>
              <a:spLocks/>
            </p:cNvSpPr>
            <p:nvPr/>
          </p:nvSpPr>
          <p:spPr bwMode="auto">
            <a:xfrm>
              <a:off x="1279526" y="400685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3" name="Freeform 453"/>
            <p:cNvSpPr>
              <a:spLocks/>
            </p:cNvSpPr>
            <p:nvPr/>
          </p:nvSpPr>
          <p:spPr bwMode="auto">
            <a:xfrm>
              <a:off x="1292226" y="40068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4" name="Freeform 454"/>
            <p:cNvSpPr>
              <a:spLocks/>
            </p:cNvSpPr>
            <p:nvPr/>
          </p:nvSpPr>
          <p:spPr bwMode="auto">
            <a:xfrm>
              <a:off x="1276351" y="4013201"/>
              <a:ext cx="3175" cy="6350"/>
            </a:xfrm>
            <a:custGeom>
              <a:avLst/>
              <a:gdLst>
                <a:gd name="T0" fmla="*/ 0 w 1"/>
                <a:gd name="T1" fmla="*/ 2 h 2"/>
                <a:gd name="T2" fmla="*/ 0 w 1"/>
                <a:gd name="T3" fmla="*/ 1 h 2"/>
                <a:gd name="T4" fmla="*/ 0 w 1"/>
                <a:gd name="T5" fmla="*/ 1 h 2"/>
                <a:gd name="T6" fmla="*/ 1 w 1"/>
                <a:gd name="T7" fmla="*/ 0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2"/>
                    <a:pt x="0" y="1"/>
                    <a:pt x="0" y="1"/>
                  </a:cubicBezTo>
                  <a:cubicBezTo>
                    <a:pt x="0" y="1"/>
                    <a:pt x="0" y="1"/>
                    <a:pt x="0" y="1"/>
                  </a:cubicBezTo>
                  <a:cubicBezTo>
                    <a:pt x="1" y="1"/>
                    <a:pt x="1" y="1"/>
                    <a:pt x="1" y="0"/>
                  </a:cubicBezTo>
                  <a:cubicBezTo>
                    <a:pt x="1" y="1"/>
                    <a:pt x="0" y="1"/>
                    <a:pt x="0" y="1"/>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5" name="Freeform 455"/>
            <p:cNvSpPr>
              <a:spLocks/>
            </p:cNvSpPr>
            <p:nvPr/>
          </p:nvSpPr>
          <p:spPr bwMode="auto">
            <a:xfrm>
              <a:off x="1289051" y="4010026"/>
              <a:ext cx="3175" cy="3175"/>
            </a:xfrm>
            <a:custGeom>
              <a:avLst/>
              <a:gdLst>
                <a:gd name="T0" fmla="*/ 0 w 1"/>
                <a:gd name="T1" fmla="*/ 1 h 1"/>
                <a:gd name="T2" fmla="*/ 1 w 1"/>
                <a:gd name="T3" fmla="*/ 0 h 1"/>
                <a:gd name="T4" fmla="*/ 0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0" y="1"/>
                  </a:cubicBezTo>
                  <a:cubicBezTo>
                    <a:pt x="0" y="0"/>
                    <a:pt x="0" y="0"/>
                    <a:pt x="0"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6" name="Freeform 456"/>
            <p:cNvSpPr>
              <a:spLocks/>
            </p:cNvSpPr>
            <p:nvPr/>
          </p:nvSpPr>
          <p:spPr bwMode="auto">
            <a:xfrm>
              <a:off x="1270001" y="4016376"/>
              <a:ext cx="3175" cy="635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1"/>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7" name="Freeform 457"/>
            <p:cNvSpPr>
              <a:spLocks/>
            </p:cNvSpPr>
            <p:nvPr/>
          </p:nvSpPr>
          <p:spPr bwMode="auto">
            <a:xfrm>
              <a:off x="1282701" y="4016376"/>
              <a:ext cx="3175" cy="3175"/>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0"/>
                    <a:pt x="0" y="1"/>
                    <a:pt x="1" y="0"/>
                  </a:cubicBezTo>
                  <a:cubicBezTo>
                    <a:pt x="1" y="0"/>
                    <a:pt x="1" y="0"/>
                    <a:pt x="1" y="0"/>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8" name="Freeform 458"/>
            <p:cNvSpPr>
              <a:spLocks/>
            </p:cNvSpPr>
            <p:nvPr/>
          </p:nvSpPr>
          <p:spPr bwMode="auto">
            <a:xfrm>
              <a:off x="1279526" y="4022726"/>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9" name="Freeform 459"/>
            <p:cNvSpPr>
              <a:spLocks/>
            </p:cNvSpPr>
            <p:nvPr/>
          </p:nvSpPr>
          <p:spPr bwMode="auto">
            <a:xfrm>
              <a:off x="1276351" y="4025901"/>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0" name="Freeform 460"/>
            <p:cNvSpPr>
              <a:spLocks/>
            </p:cNvSpPr>
            <p:nvPr/>
          </p:nvSpPr>
          <p:spPr bwMode="auto">
            <a:xfrm>
              <a:off x="1241426" y="405447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1" name="Freeform 461"/>
            <p:cNvSpPr>
              <a:spLocks/>
            </p:cNvSpPr>
            <p:nvPr/>
          </p:nvSpPr>
          <p:spPr bwMode="auto">
            <a:xfrm>
              <a:off x="1254126" y="405447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2" name="Freeform 462"/>
            <p:cNvSpPr>
              <a:spLocks/>
            </p:cNvSpPr>
            <p:nvPr/>
          </p:nvSpPr>
          <p:spPr bwMode="auto">
            <a:xfrm>
              <a:off x="1254126" y="40576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3" name="Freeform 463"/>
            <p:cNvSpPr>
              <a:spLocks/>
            </p:cNvSpPr>
            <p:nvPr/>
          </p:nvSpPr>
          <p:spPr bwMode="auto">
            <a:xfrm>
              <a:off x="1203326" y="41005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4" name="Freeform 464"/>
            <p:cNvSpPr>
              <a:spLocks/>
            </p:cNvSpPr>
            <p:nvPr/>
          </p:nvSpPr>
          <p:spPr bwMode="auto">
            <a:xfrm>
              <a:off x="1206501" y="4097338"/>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5" name="Freeform 465"/>
            <p:cNvSpPr>
              <a:spLocks/>
            </p:cNvSpPr>
            <p:nvPr/>
          </p:nvSpPr>
          <p:spPr bwMode="auto">
            <a:xfrm>
              <a:off x="1195388" y="41068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6" name="Freeform 466"/>
            <p:cNvSpPr>
              <a:spLocks/>
            </p:cNvSpPr>
            <p:nvPr/>
          </p:nvSpPr>
          <p:spPr bwMode="auto">
            <a:xfrm>
              <a:off x="1103313" y="4148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7" name="Rectangle 467"/>
            <p:cNvSpPr>
              <a:spLocks noChangeArrowheads="1"/>
            </p:cNvSpPr>
            <p:nvPr/>
          </p:nvSpPr>
          <p:spPr bwMode="auto">
            <a:xfrm>
              <a:off x="1100138" y="4151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8" name="Freeform 468"/>
            <p:cNvSpPr>
              <a:spLocks/>
            </p:cNvSpPr>
            <p:nvPr/>
          </p:nvSpPr>
          <p:spPr bwMode="auto">
            <a:xfrm>
              <a:off x="1090613" y="41544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9" name="Freeform 469"/>
            <p:cNvSpPr>
              <a:spLocks/>
            </p:cNvSpPr>
            <p:nvPr/>
          </p:nvSpPr>
          <p:spPr bwMode="auto">
            <a:xfrm>
              <a:off x="1093788" y="4154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0" name="Freeform 470"/>
            <p:cNvSpPr>
              <a:spLocks/>
            </p:cNvSpPr>
            <p:nvPr/>
          </p:nvSpPr>
          <p:spPr bwMode="auto">
            <a:xfrm>
              <a:off x="1093788" y="4154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1" name="Freeform 471"/>
            <p:cNvSpPr>
              <a:spLocks/>
            </p:cNvSpPr>
            <p:nvPr/>
          </p:nvSpPr>
          <p:spPr bwMode="auto">
            <a:xfrm>
              <a:off x="1090613" y="4154488"/>
              <a:ext cx="3175" cy="3175"/>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2" name="Freeform 472"/>
            <p:cNvSpPr>
              <a:spLocks/>
            </p:cNvSpPr>
            <p:nvPr/>
          </p:nvSpPr>
          <p:spPr bwMode="auto">
            <a:xfrm>
              <a:off x="1074738" y="4160838"/>
              <a:ext cx="9525" cy="6350"/>
            </a:xfrm>
            <a:custGeom>
              <a:avLst/>
              <a:gdLst>
                <a:gd name="T0" fmla="*/ 3 w 3"/>
                <a:gd name="T1" fmla="*/ 0 h 2"/>
                <a:gd name="T2" fmla="*/ 2 w 3"/>
                <a:gd name="T3" fmla="*/ 1 h 2"/>
                <a:gd name="T4" fmla="*/ 1 w 3"/>
                <a:gd name="T5" fmla="*/ 2 h 2"/>
                <a:gd name="T6" fmla="*/ 3 w 3"/>
                <a:gd name="T7" fmla="*/ 0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2" y="1"/>
                    <a:pt x="2" y="1"/>
                  </a:cubicBezTo>
                  <a:cubicBezTo>
                    <a:pt x="0" y="2"/>
                    <a:pt x="2" y="1"/>
                    <a:pt x="1" y="2"/>
                  </a:cubicBezTo>
                  <a:cubicBezTo>
                    <a:pt x="2" y="1"/>
                    <a:pt x="1" y="1"/>
                    <a:pt x="3" y="0"/>
                  </a:cubicBezTo>
                  <a:cubicBezTo>
                    <a:pt x="2" y="0"/>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3" name="Freeform 473"/>
            <p:cNvSpPr>
              <a:spLocks/>
            </p:cNvSpPr>
            <p:nvPr/>
          </p:nvSpPr>
          <p:spPr bwMode="auto">
            <a:xfrm>
              <a:off x="1084263" y="41608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4" name="Freeform 474"/>
            <p:cNvSpPr>
              <a:spLocks/>
            </p:cNvSpPr>
            <p:nvPr/>
          </p:nvSpPr>
          <p:spPr bwMode="auto">
            <a:xfrm>
              <a:off x="1074738" y="4164013"/>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5" name="Freeform 475"/>
            <p:cNvSpPr>
              <a:spLocks/>
            </p:cNvSpPr>
            <p:nvPr/>
          </p:nvSpPr>
          <p:spPr bwMode="auto">
            <a:xfrm>
              <a:off x="1068388" y="41671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6" name="Freeform 476"/>
            <p:cNvSpPr>
              <a:spLocks/>
            </p:cNvSpPr>
            <p:nvPr/>
          </p:nvSpPr>
          <p:spPr bwMode="auto">
            <a:xfrm>
              <a:off x="1063626" y="4173538"/>
              <a:ext cx="1588"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7" name="Freeform 477"/>
            <p:cNvSpPr>
              <a:spLocks/>
            </p:cNvSpPr>
            <p:nvPr/>
          </p:nvSpPr>
          <p:spPr bwMode="auto">
            <a:xfrm>
              <a:off x="1050926" y="41830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8" name="Freeform 478"/>
            <p:cNvSpPr>
              <a:spLocks/>
            </p:cNvSpPr>
            <p:nvPr/>
          </p:nvSpPr>
          <p:spPr bwMode="auto">
            <a:xfrm>
              <a:off x="1054101" y="41862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9" name="Freeform 479"/>
            <p:cNvSpPr>
              <a:spLocks/>
            </p:cNvSpPr>
            <p:nvPr/>
          </p:nvSpPr>
          <p:spPr bwMode="auto">
            <a:xfrm>
              <a:off x="1047751" y="4183063"/>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0" name="Freeform 480"/>
            <p:cNvSpPr>
              <a:spLocks/>
            </p:cNvSpPr>
            <p:nvPr/>
          </p:nvSpPr>
          <p:spPr bwMode="auto">
            <a:xfrm>
              <a:off x="1041401" y="4186238"/>
              <a:ext cx="6350" cy="6350"/>
            </a:xfrm>
            <a:custGeom>
              <a:avLst/>
              <a:gdLst>
                <a:gd name="T0" fmla="*/ 1 w 2"/>
                <a:gd name="T1" fmla="*/ 1 h 2"/>
                <a:gd name="T2" fmla="*/ 1 w 2"/>
                <a:gd name="T3" fmla="*/ 1 h 2"/>
                <a:gd name="T4" fmla="*/ 0 w 2"/>
                <a:gd name="T5" fmla="*/ 2 h 2"/>
                <a:gd name="T6" fmla="*/ 0 w 2"/>
                <a:gd name="T7" fmla="*/ 2 h 2"/>
                <a:gd name="T8" fmla="*/ 2 w 2"/>
                <a:gd name="T9" fmla="*/ 1 h 2"/>
                <a:gd name="T10" fmla="*/ 2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1" y="1"/>
                  </a:cubicBezTo>
                  <a:cubicBezTo>
                    <a:pt x="0" y="1"/>
                    <a:pt x="0" y="2"/>
                    <a:pt x="0" y="2"/>
                  </a:cubicBezTo>
                  <a:cubicBezTo>
                    <a:pt x="0" y="2"/>
                    <a:pt x="0" y="2"/>
                    <a:pt x="0" y="2"/>
                  </a:cubicBezTo>
                  <a:cubicBezTo>
                    <a:pt x="1" y="2"/>
                    <a:pt x="1" y="1"/>
                    <a:pt x="2" y="1"/>
                  </a:cubicBezTo>
                  <a:cubicBezTo>
                    <a:pt x="2" y="0"/>
                    <a:pt x="2" y="0"/>
                    <a:pt x="2" y="0"/>
                  </a:cubicBezTo>
                  <a:cubicBezTo>
                    <a:pt x="1" y="0"/>
                    <a:pt x="2"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1" name="Freeform 481"/>
            <p:cNvSpPr>
              <a:spLocks/>
            </p:cNvSpPr>
            <p:nvPr/>
          </p:nvSpPr>
          <p:spPr bwMode="auto">
            <a:xfrm>
              <a:off x="1050926" y="4189413"/>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2" name="Rectangle 482"/>
            <p:cNvSpPr>
              <a:spLocks noChangeArrowheads="1"/>
            </p:cNvSpPr>
            <p:nvPr/>
          </p:nvSpPr>
          <p:spPr bwMode="auto">
            <a:xfrm>
              <a:off x="1031876" y="4202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3" name="Freeform 483"/>
            <p:cNvSpPr>
              <a:spLocks/>
            </p:cNvSpPr>
            <p:nvPr/>
          </p:nvSpPr>
          <p:spPr bwMode="auto">
            <a:xfrm>
              <a:off x="1028701" y="42021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4" name="Rectangle 484"/>
            <p:cNvSpPr>
              <a:spLocks noChangeArrowheads="1"/>
            </p:cNvSpPr>
            <p:nvPr/>
          </p:nvSpPr>
          <p:spPr bwMode="auto">
            <a:xfrm>
              <a:off x="1028701" y="4202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5" name="Freeform 485"/>
            <p:cNvSpPr>
              <a:spLocks/>
            </p:cNvSpPr>
            <p:nvPr/>
          </p:nvSpPr>
          <p:spPr bwMode="auto">
            <a:xfrm>
              <a:off x="1022351" y="4205288"/>
              <a:ext cx="3175"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6" name="Freeform 486"/>
            <p:cNvSpPr>
              <a:spLocks/>
            </p:cNvSpPr>
            <p:nvPr/>
          </p:nvSpPr>
          <p:spPr bwMode="auto">
            <a:xfrm>
              <a:off x="1012826" y="423227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7" name="Freeform 487"/>
            <p:cNvSpPr>
              <a:spLocks/>
            </p:cNvSpPr>
            <p:nvPr/>
          </p:nvSpPr>
          <p:spPr bwMode="auto">
            <a:xfrm>
              <a:off x="1009651" y="4232276"/>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8" name="Freeform 488"/>
            <p:cNvSpPr>
              <a:spLocks/>
            </p:cNvSpPr>
            <p:nvPr/>
          </p:nvSpPr>
          <p:spPr bwMode="auto">
            <a:xfrm>
              <a:off x="968376" y="4264026"/>
              <a:ext cx="6350" cy="9525"/>
            </a:xfrm>
            <a:custGeom>
              <a:avLst/>
              <a:gdLst>
                <a:gd name="T0" fmla="*/ 2 w 2"/>
                <a:gd name="T1" fmla="*/ 1 h 3"/>
                <a:gd name="T2" fmla="*/ 2 w 2"/>
                <a:gd name="T3" fmla="*/ 0 h 3"/>
                <a:gd name="T4" fmla="*/ 0 w 2"/>
                <a:gd name="T5" fmla="*/ 2 h 3"/>
                <a:gd name="T6" fmla="*/ 0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1"/>
                    <a:pt x="2" y="0"/>
                  </a:cubicBezTo>
                  <a:cubicBezTo>
                    <a:pt x="1" y="1"/>
                    <a:pt x="1" y="2"/>
                    <a:pt x="0" y="2"/>
                  </a:cubicBezTo>
                  <a:cubicBezTo>
                    <a:pt x="0" y="2"/>
                    <a:pt x="0" y="3"/>
                    <a:pt x="0" y="3"/>
                  </a:cubicBezTo>
                  <a:cubicBezTo>
                    <a:pt x="1" y="2"/>
                    <a:pt x="1" y="2"/>
                    <a:pt x="1" y="2"/>
                  </a:cubicBezTo>
                  <a:cubicBezTo>
                    <a:pt x="1" y="2"/>
                    <a:pt x="1" y="2"/>
                    <a:pt x="1" y="2"/>
                  </a:cubicBezTo>
                  <a:cubicBezTo>
                    <a:pt x="2" y="2"/>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9" name="Freeform 489"/>
            <p:cNvSpPr>
              <a:spLocks/>
            </p:cNvSpPr>
            <p:nvPr/>
          </p:nvSpPr>
          <p:spPr bwMode="auto">
            <a:xfrm>
              <a:off x="865188" y="434022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0" name="Rectangle 490"/>
            <p:cNvSpPr>
              <a:spLocks noChangeArrowheads="1"/>
            </p:cNvSpPr>
            <p:nvPr/>
          </p:nvSpPr>
          <p:spPr bwMode="auto">
            <a:xfrm>
              <a:off x="1584326" y="35512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1" name="Freeform 491"/>
            <p:cNvSpPr>
              <a:spLocks/>
            </p:cNvSpPr>
            <p:nvPr/>
          </p:nvSpPr>
          <p:spPr bwMode="auto">
            <a:xfrm>
              <a:off x="1584326" y="3551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2" name="Freeform 492"/>
            <p:cNvSpPr>
              <a:spLocks/>
            </p:cNvSpPr>
            <p:nvPr/>
          </p:nvSpPr>
          <p:spPr bwMode="auto">
            <a:xfrm>
              <a:off x="1577976" y="35512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3" name="Freeform 493"/>
            <p:cNvSpPr>
              <a:spLocks/>
            </p:cNvSpPr>
            <p:nvPr/>
          </p:nvSpPr>
          <p:spPr bwMode="auto">
            <a:xfrm>
              <a:off x="1581151" y="355123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4" name="Rectangle 494"/>
            <p:cNvSpPr>
              <a:spLocks noChangeArrowheads="1"/>
            </p:cNvSpPr>
            <p:nvPr/>
          </p:nvSpPr>
          <p:spPr bwMode="auto">
            <a:xfrm>
              <a:off x="1581151" y="35544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5" name="Freeform 495"/>
            <p:cNvSpPr>
              <a:spLocks/>
            </p:cNvSpPr>
            <p:nvPr/>
          </p:nvSpPr>
          <p:spPr bwMode="auto">
            <a:xfrm>
              <a:off x="1574801" y="3554413"/>
              <a:ext cx="3175"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6" name="Freeform 496"/>
            <p:cNvSpPr>
              <a:spLocks/>
            </p:cNvSpPr>
            <p:nvPr/>
          </p:nvSpPr>
          <p:spPr bwMode="auto">
            <a:xfrm>
              <a:off x="1527176" y="359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7" name="Freeform 497"/>
            <p:cNvSpPr>
              <a:spLocks/>
            </p:cNvSpPr>
            <p:nvPr/>
          </p:nvSpPr>
          <p:spPr bwMode="auto">
            <a:xfrm>
              <a:off x="1514476" y="3608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8" name="Freeform 498"/>
            <p:cNvSpPr>
              <a:spLocks/>
            </p:cNvSpPr>
            <p:nvPr/>
          </p:nvSpPr>
          <p:spPr bwMode="auto">
            <a:xfrm>
              <a:off x="1536701" y="3589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9" name="Freeform 499"/>
            <p:cNvSpPr>
              <a:spLocks/>
            </p:cNvSpPr>
            <p:nvPr/>
          </p:nvSpPr>
          <p:spPr bwMode="auto">
            <a:xfrm>
              <a:off x="1439863" y="36417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0" name="Freeform 500"/>
            <p:cNvSpPr>
              <a:spLocks/>
            </p:cNvSpPr>
            <p:nvPr/>
          </p:nvSpPr>
          <p:spPr bwMode="auto">
            <a:xfrm>
              <a:off x="1498601" y="3621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1" name="Rectangle 501"/>
            <p:cNvSpPr>
              <a:spLocks noChangeArrowheads="1"/>
            </p:cNvSpPr>
            <p:nvPr/>
          </p:nvSpPr>
          <p:spPr bwMode="auto">
            <a:xfrm>
              <a:off x="1539876" y="358616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2" name="Freeform 502"/>
            <p:cNvSpPr>
              <a:spLocks/>
            </p:cNvSpPr>
            <p:nvPr/>
          </p:nvSpPr>
          <p:spPr bwMode="auto">
            <a:xfrm>
              <a:off x="1517651" y="36052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3" name="Freeform 503"/>
            <p:cNvSpPr>
              <a:spLocks/>
            </p:cNvSpPr>
            <p:nvPr/>
          </p:nvSpPr>
          <p:spPr bwMode="auto">
            <a:xfrm>
              <a:off x="1562101" y="3563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4" name="Freeform 504"/>
            <p:cNvSpPr>
              <a:spLocks/>
            </p:cNvSpPr>
            <p:nvPr/>
          </p:nvSpPr>
          <p:spPr bwMode="auto">
            <a:xfrm>
              <a:off x="1558926" y="356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5" name="Freeform 505"/>
            <p:cNvSpPr>
              <a:spLocks/>
            </p:cNvSpPr>
            <p:nvPr/>
          </p:nvSpPr>
          <p:spPr bwMode="auto">
            <a:xfrm>
              <a:off x="1555751" y="3570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6" name="Freeform 506"/>
            <p:cNvSpPr>
              <a:spLocks/>
            </p:cNvSpPr>
            <p:nvPr/>
          </p:nvSpPr>
          <p:spPr bwMode="auto">
            <a:xfrm>
              <a:off x="1558926" y="3563938"/>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1" y="0"/>
                    <a:pt x="1" y="1"/>
                    <a:pt x="0" y="1"/>
                  </a:cubicBezTo>
                  <a:cubicBezTo>
                    <a:pt x="0" y="1"/>
                    <a:pt x="1" y="1"/>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7" name="Freeform 507"/>
            <p:cNvSpPr>
              <a:spLocks/>
            </p:cNvSpPr>
            <p:nvPr/>
          </p:nvSpPr>
          <p:spPr bwMode="auto">
            <a:xfrm>
              <a:off x="1527176" y="3595688"/>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8" name="Freeform 508"/>
            <p:cNvSpPr>
              <a:spLocks/>
            </p:cNvSpPr>
            <p:nvPr/>
          </p:nvSpPr>
          <p:spPr bwMode="auto">
            <a:xfrm>
              <a:off x="1530351" y="35925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9" name="Freeform 509"/>
            <p:cNvSpPr>
              <a:spLocks/>
            </p:cNvSpPr>
            <p:nvPr/>
          </p:nvSpPr>
          <p:spPr bwMode="auto">
            <a:xfrm>
              <a:off x="1549401" y="3582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0" name="Freeform 510"/>
            <p:cNvSpPr>
              <a:spLocks/>
            </p:cNvSpPr>
            <p:nvPr/>
          </p:nvSpPr>
          <p:spPr bwMode="auto">
            <a:xfrm>
              <a:off x="1530351" y="3592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1" name="Freeform 511"/>
            <p:cNvSpPr>
              <a:spLocks/>
            </p:cNvSpPr>
            <p:nvPr/>
          </p:nvSpPr>
          <p:spPr bwMode="auto">
            <a:xfrm>
              <a:off x="1543051" y="3586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2" name="Freeform 512"/>
            <p:cNvSpPr>
              <a:spLocks/>
            </p:cNvSpPr>
            <p:nvPr/>
          </p:nvSpPr>
          <p:spPr bwMode="auto">
            <a:xfrm>
              <a:off x="1366838" y="3679826"/>
              <a:ext cx="0" cy="3175"/>
            </a:xfrm>
            <a:custGeom>
              <a:avLst/>
              <a:gdLst>
                <a:gd name="T0" fmla="*/ 1 h 1"/>
                <a:gd name="T1" fmla="*/ 1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0"/>
                    <a:pt x="0" y="1"/>
                    <a:pt x="0" y="1"/>
                  </a:cubicBezTo>
                  <a:cubicBezTo>
                    <a:pt x="0" y="0"/>
                    <a:pt x="0" y="1"/>
                    <a:pt x="0" y="0"/>
                  </a:cubicBez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3" name="Freeform 513"/>
            <p:cNvSpPr>
              <a:spLocks/>
            </p:cNvSpPr>
            <p:nvPr/>
          </p:nvSpPr>
          <p:spPr bwMode="auto">
            <a:xfrm>
              <a:off x="1433513" y="3641726"/>
              <a:ext cx="3175" cy="3175"/>
            </a:xfrm>
            <a:custGeom>
              <a:avLst/>
              <a:gdLst>
                <a:gd name="T0" fmla="*/ 1 w 1"/>
                <a:gd name="T1" fmla="*/ 0 h 1"/>
                <a:gd name="T2" fmla="*/ 1 w 1"/>
                <a:gd name="T3" fmla="*/ 0 h 1"/>
                <a:gd name="T4" fmla="*/ 0 w 1"/>
                <a:gd name="T5" fmla="*/ 0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0"/>
                    <a:pt x="1" y="1"/>
                    <a:pt x="1" y="1"/>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4" name="Oval 514"/>
            <p:cNvSpPr>
              <a:spLocks noChangeArrowheads="1"/>
            </p:cNvSpPr>
            <p:nvPr/>
          </p:nvSpPr>
          <p:spPr bwMode="auto">
            <a:xfrm>
              <a:off x="1436688" y="36449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5" name="Freeform 515"/>
            <p:cNvSpPr>
              <a:spLocks/>
            </p:cNvSpPr>
            <p:nvPr/>
          </p:nvSpPr>
          <p:spPr bwMode="auto">
            <a:xfrm>
              <a:off x="1379538" y="3673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6" name="Freeform 516"/>
            <p:cNvSpPr>
              <a:spLocks/>
            </p:cNvSpPr>
            <p:nvPr/>
          </p:nvSpPr>
          <p:spPr bwMode="auto">
            <a:xfrm>
              <a:off x="1492251" y="3608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7" name="Freeform 517"/>
            <p:cNvSpPr>
              <a:spLocks/>
            </p:cNvSpPr>
            <p:nvPr/>
          </p:nvSpPr>
          <p:spPr bwMode="auto">
            <a:xfrm>
              <a:off x="1443038" y="363855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8" name="Freeform 518"/>
            <p:cNvSpPr>
              <a:spLocks/>
            </p:cNvSpPr>
            <p:nvPr/>
          </p:nvSpPr>
          <p:spPr bwMode="auto">
            <a:xfrm>
              <a:off x="1420813" y="36639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9" name="Rectangle 519"/>
            <p:cNvSpPr>
              <a:spLocks noChangeArrowheads="1"/>
            </p:cNvSpPr>
            <p:nvPr/>
          </p:nvSpPr>
          <p:spPr bwMode="auto">
            <a:xfrm>
              <a:off x="1366838" y="36830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0" name="Freeform 520"/>
            <p:cNvSpPr>
              <a:spLocks/>
            </p:cNvSpPr>
            <p:nvPr/>
          </p:nvSpPr>
          <p:spPr bwMode="auto">
            <a:xfrm>
              <a:off x="1404938" y="3673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1" name="Freeform 521"/>
            <p:cNvSpPr>
              <a:spLocks/>
            </p:cNvSpPr>
            <p:nvPr/>
          </p:nvSpPr>
          <p:spPr bwMode="auto">
            <a:xfrm>
              <a:off x="1439863" y="3641726"/>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2" name="Freeform 522"/>
            <p:cNvSpPr>
              <a:spLocks noEditPoints="1"/>
            </p:cNvSpPr>
            <p:nvPr/>
          </p:nvSpPr>
          <p:spPr bwMode="auto">
            <a:xfrm>
              <a:off x="1336676" y="3554413"/>
              <a:ext cx="241300" cy="157163"/>
            </a:xfrm>
            <a:custGeom>
              <a:avLst/>
              <a:gdLst>
                <a:gd name="T0" fmla="*/ 41 w 77"/>
                <a:gd name="T1" fmla="*/ 27 h 50"/>
                <a:gd name="T2" fmla="*/ 53 w 77"/>
                <a:gd name="T3" fmla="*/ 19 h 50"/>
                <a:gd name="T4" fmla="*/ 57 w 77"/>
                <a:gd name="T5" fmla="*/ 16 h 50"/>
                <a:gd name="T6" fmla="*/ 58 w 77"/>
                <a:gd name="T7" fmla="*/ 16 h 50"/>
                <a:gd name="T8" fmla="*/ 60 w 77"/>
                <a:gd name="T9" fmla="*/ 15 h 50"/>
                <a:gd name="T10" fmla="*/ 60 w 77"/>
                <a:gd name="T11" fmla="*/ 15 h 50"/>
                <a:gd name="T12" fmla="*/ 61 w 77"/>
                <a:gd name="T13" fmla="*/ 14 h 50"/>
                <a:gd name="T14" fmla="*/ 63 w 77"/>
                <a:gd name="T15" fmla="*/ 12 h 50"/>
                <a:gd name="T16" fmla="*/ 65 w 77"/>
                <a:gd name="T17" fmla="*/ 11 h 50"/>
                <a:gd name="T18" fmla="*/ 66 w 77"/>
                <a:gd name="T19" fmla="*/ 10 h 50"/>
                <a:gd name="T20" fmla="*/ 68 w 77"/>
                <a:gd name="T21" fmla="*/ 9 h 50"/>
                <a:gd name="T22" fmla="*/ 70 w 77"/>
                <a:gd name="T23" fmla="*/ 7 h 50"/>
                <a:gd name="T24" fmla="*/ 71 w 77"/>
                <a:gd name="T25" fmla="*/ 5 h 50"/>
                <a:gd name="T26" fmla="*/ 73 w 77"/>
                <a:gd name="T27" fmla="*/ 5 h 50"/>
                <a:gd name="T28" fmla="*/ 74 w 77"/>
                <a:gd name="T29" fmla="*/ 4 h 50"/>
                <a:gd name="T30" fmla="*/ 76 w 77"/>
                <a:gd name="T31" fmla="*/ 2 h 50"/>
                <a:gd name="T32" fmla="*/ 76 w 77"/>
                <a:gd name="T33" fmla="*/ 0 h 50"/>
                <a:gd name="T34" fmla="*/ 75 w 77"/>
                <a:gd name="T35" fmla="*/ 2 h 50"/>
                <a:gd name="T36" fmla="*/ 74 w 77"/>
                <a:gd name="T37" fmla="*/ 3 h 50"/>
                <a:gd name="T38" fmla="*/ 72 w 77"/>
                <a:gd name="T39" fmla="*/ 4 h 50"/>
                <a:gd name="T40" fmla="*/ 70 w 77"/>
                <a:gd name="T41" fmla="*/ 4 h 50"/>
                <a:gd name="T42" fmla="*/ 69 w 77"/>
                <a:gd name="T43" fmla="*/ 6 h 50"/>
                <a:gd name="T44" fmla="*/ 68 w 77"/>
                <a:gd name="T45" fmla="*/ 6 h 50"/>
                <a:gd name="T46" fmla="*/ 68 w 77"/>
                <a:gd name="T47" fmla="*/ 6 h 50"/>
                <a:gd name="T48" fmla="*/ 63 w 77"/>
                <a:gd name="T49" fmla="*/ 9 h 50"/>
                <a:gd name="T50" fmla="*/ 63 w 77"/>
                <a:gd name="T51" fmla="*/ 9 h 50"/>
                <a:gd name="T52" fmla="*/ 58 w 77"/>
                <a:gd name="T53" fmla="*/ 12 h 50"/>
                <a:gd name="T54" fmla="*/ 52 w 77"/>
                <a:gd name="T55" fmla="*/ 16 h 50"/>
                <a:gd name="T56" fmla="*/ 49 w 77"/>
                <a:gd name="T57" fmla="*/ 18 h 50"/>
                <a:gd name="T58" fmla="*/ 43 w 77"/>
                <a:gd name="T59" fmla="*/ 22 h 50"/>
                <a:gd name="T60" fmla="*/ 41 w 77"/>
                <a:gd name="T61" fmla="*/ 21 h 50"/>
                <a:gd name="T62" fmla="*/ 40 w 77"/>
                <a:gd name="T63" fmla="*/ 23 h 50"/>
                <a:gd name="T64" fmla="*/ 38 w 77"/>
                <a:gd name="T65" fmla="*/ 25 h 50"/>
                <a:gd name="T66" fmla="*/ 35 w 77"/>
                <a:gd name="T67" fmla="*/ 27 h 50"/>
                <a:gd name="T68" fmla="*/ 35 w 77"/>
                <a:gd name="T69" fmla="*/ 26 h 50"/>
                <a:gd name="T70" fmla="*/ 33 w 77"/>
                <a:gd name="T71" fmla="*/ 28 h 50"/>
                <a:gd name="T72" fmla="*/ 34 w 77"/>
                <a:gd name="T73" fmla="*/ 28 h 50"/>
                <a:gd name="T74" fmla="*/ 32 w 77"/>
                <a:gd name="T75" fmla="*/ 29 h 50"/>
                <a:gd name="T76" fmla="*/ 32 w 77"/>
                <a:gd name="T77" fmla="*/ 29 h 50"/>
                <a:gd name="T78" fmla="*/ 30 w 77"/>
                <a:gd name="T79" fmla="*/ 28 h 50"/>
                <a:gd name="T80" fmla="*/ 29 w 77"/>
                <a:gd name="T81" fmla="*/ 30 h 50"/>
                <a:gd name="T82" fmla="*/ 26 w 77"/>
                <a:gd name="T83" fmla="*/ 31 h 50"/>
                <a:gd name="T84" fmla="*/ 24 w 77"/>
                <a:gd name="T85" fmla="*/ 32 h 50"/>
                <a:gd name="T86" fmla="*/ 20 w 77"/>
                <a:gd name="T87" fmla="*/ 35 h 50"/>
                <a:gd name="T88" fmla="*/ 16 w 77"/>
                <a:gd name="T89" fmla="*/ 37 h 50"/>
                <a:gd name="T90" fmla="*/ 10 w 77"/>
                <a:gd name="T91" fmla="*/ 41 h 50"/>
                <a:gd name="T92" fmla="*/ 9 w 77"/>
                <a:gd name="T93" fmla="*/ 42 h 50"/>
                <a:gd name="T94" fmla="*/ 6 w 77"/>
                <a:gd name="T95" fmla="*/ 44 h 50"/>
                <a:gd name="T96" fmla="*/ 4 w 77"/>
                <a:gd name="T97" fmla="*/ 47 h 50"/>
                <a:gd name="T98" fmla="*/ 2 w 77"/>
                <a:gd name="T99" fmla="*/ 49 h 50"/>
                <a:gd name="T100" fmla="*/ 2 w 77"/>
                <a:gd name="T101" fmla="*/ 50 h 50"/>
                <a:gd name="T102" fmla="*/ 8 w 77"/>
                <a:gd name="T103" fmla="*/ 47 h 50"/>
                <a:gd name="T104" fmla="*/ 10 w 77"/>
                <a:gd name="T105" fmla="*/ 45 h 50"/>
                <a:gd name="T106" fmla="*/ 18 w 77"/>
                <a:gd name="T107" fmla="*/ 40 h 50"/>
                <a:gd name="T108" fmla="*/ 18 w 77"/>
                <a:gd name="T109" fmla="*/ 40 h 50"/>
                <a:gd name="T110" fmla="*/ 20 w 77"/>
                <a:gd name="T111" fmla="*/ 39 h 50"/>
                <a:gd name="T112" fmla="*/ 23 w 77"/>
                <a:gd name="T113" fmla="*/ 38 h 50"/>
                <a:gd name="T114" fmla="*/ 25 w 77"/>
                <a:gd name="T115" fmla="*/ 36 h 50"/>
                <a:gd name="T116" fmla="*/ 27 w 77"/>
                <a:gd name="T117" fmla="*/ 35 h 50"/>
                <a:gd name="T118" fmla="*/ 68 w 77"/>
                <a:gd name="T119" fmla="*/ 9 h 50"/>
                <a:gd name="T120" fmla="*/ 65 w 77"/>
                <a:gd name="T121" fmla="*/ 11 h 50"/>
                <a:gd name="T122" fmla="*/ 65 w 77"/>
                <a:gd name="T123" fmla="*/ 8 h 50"/>
                <a:gd name="T124" fmla="*/ 42 w 77"/>
                <a:gd name="T125"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50">
                  <a:moveTo>
                    <a:pt x="30" y="33"/>
                  </a:moveTo>
                  <a:cubicBezTo>
                    <a:pt x="30" y="34"/>
                    <a:pt x="30" y="34"/>
                    <a:pt x="30" y="34"/>
                  </a:cubicBezTo>
                  <a:cubicBezTo>
                    <a:pt x="31" y="33"/>
                    <a:pt x="32" y="33"/>
                    <a:pt x="32" y="32"/>
                  </a:cubicBezTo>
                  <a:cubicBezTo>
                    <a:pt x="33" y="32"/>
                    <a:pt x="32" y="31"/>
                    <a:pt x="33" y="31"/>
                  </a:cubicBezTo>
                  <a:cubicBezTo>
                    <a:pt x="33" y="31"/>
                    <a:pt x="33" y="31"/>
                    <a:pt x="33" y="31"/>
                  </a:cubicBezTo>
                  <a:cubicBezTo>
                    <a:pt x="36" y="30"/>
                    <a:pt x="38" y="29"/>
                    <a:pt x="41" y="27"/>
                  </a:cubicBezTo>
                  <a:cubicBezTo>
                    <a:pt x="41" y="27"/>
                    <a:pt x="41" y="27"/>
                    <a:pt x="41" y="27"/>
                  </a:cubicBezTo>
                  <a:cubicBezTo>
                    <a:pt x="44" y="25"/>
                    <a:pt x="48" y="23"/>
                    <a:pt x="51" y="21"/>
                  </a:cubicBezTo>
                  <a:cubicBezTo>
                    <a:pt x="52" y="21"/>
                    <a:pt x="51" y="21"/>
                    <a:pt x="51" y="20"/>
                  </a:cubicBezTo>
                  <a:cubicBezTo>
                    <a:pt x="52" y="20"/>
                    <a:pt x="52" y="20"/>
                    <a:pt x="52" y="20"/>
                  </a:cubicBezTo>
                  <a:cubicBezTo>
                    <a:pt x="52" y="20"/>
                    <a:pt x="52" y="20"/>
                    <a:pt x="52" y="21"/>
                  </a:cubicBezTo>
                  <a:cubicBezTo>
                    <a:pt x="52" y="20"/>
                    <a:pt x="53" y="20"/>
                    <a:pt x="53" y="20"/>
                  </a:cubicBezTo>
                  <a:cubicBezTo>
                    <a:pt x="53" y="20"/>
                    <a:pt x="53" y="20"/>
                    <a:pt x="53" y="20"/>
                  </a:cubicBezTo>
                  <a:cubicBezTo>
                    <a:pt x="53" y="20"/>
                    <a:pt x="53" y="19"/>
                    <a:pt x="53" y="19"/>
                  </a:cubicBezTo>
                  <a:cubicBezTo>
                    <a:pt x="53" y="20"/>
                    <a:pt x="54" y="20"/>
                    <a:pt x="53" y="20"/>
                  </a:cubicBezTo>
                  <a:cubicBezTo>
                    <a:pt x="54" y="19"/>
                    <a:pt x="54" y="20"/>
                    <a:pt x="55" y="19"/>
                  </a:cubicBezTo>
                  <a:cubicBezTo>
                    <a:pt x="55" y="19"/>
                    <a:pt x="55" y="18"/>
                    <a:pt x="55" y="17"/>
                  </a:cubicBezTo>
                  <a:cubicBezTo>
                    <a:pt x="56" y="17"/>
                    <a:pt x="56" y="17"/>
                    <a:pt x="56" y="17"/>
                  </a:cubicBezTo>
                  <a:cubicBezTo>
                    <a:pt x="55" y="17"/>
                    <a:pt x="56" y="17"/>
                    <a:pt x="56" y="18"/>
                  </a:cubicBezTo>
                  <a:cubicBezTo>
                    <a:pt x="56" y="17"/>
                    <a:pt x="56" y="17"/>
                    <a:pt x="57" y="17"/>
                  </a:cubicBezTo>
                  <a:cubicBezTo>
                    <a:pt x="57" y="17"/>
                    <a:pt x="56" y="17"/>
                    <a:pt x="57" y="16"/>
                  </a:cubicBezTo>
                  <a:cubicBezTo>
                    <a:pt x="57" y="16"/>
                    <a:pt x="57" y="17"/>
                    <a:pt x="57" y="17"/>
                  </a:cubicBezTo>
                  <a:cubicBezTo>
                    <a:pt x="57" y="17"/>
                    <a:pt x="57" y="17"/>
                    <a:pt x="57" y="17"/>
                  </a:cubicBezTo>
                  <a:cubicBezTo>
                    <a:pt x="57" y="17"/>
                    <a:pt x="57" y="17"/>
                    <a:pt x="57" y="16"/>
                  </a:cubicBezTo>
                  <a:cubicBezTo>
                    <a:pt x="58" y="17"/>
                    <a:pt x="58" y="16"/>
                    <a:pt x="58" y="17"/>
                  </a:cubicBezTo>
                  <a:cubicBezTo>
                    <a:pt x="58" y="16"/>
                    <a:pt x="58" y="16"/>
                    <a:pt x="59" y="16"/>
                  </a:cubicBezTo>
                  <a:cubicBezTo>
                    <a:pt x="58" y="16"/>
                    <a:pt x="59" y="16"/>
                    <a:pt x="59" y="15"/>
                  </a:cubicBezTo>
                  <a:cubicBezTo>
                    <a:pt x="58" y="16"/>
                    <a:pt x="58" y="16"/>
                    <a:pt x="58" y="16"/>
                  </a:cubicBezTo>
                  <a:cubicBezTo>
                    <a:pt x="59" y="16"/>
                    <a:pt x="58" y="16"/>
                    <a:pt x="58" y="16"/>
                  </a:cubicBezTo>
                  <a:cubicBezTo>
                    <a:pt x="58" y="16"/>
                    <a:pt x="58" y="15"/>
                    <a:pt x="58" y="16"/>
                  </a:cubicBezTo>
                  <a:cubicBezTo>
                    <a:pt x="58" y="15"/>
                    <a:pt x="59" y="15"/>
                    <a:pt x="59" y="15"/>
                  </a:cubicBezTo>
                  <a:cubicBezTo>
                    <a:pt x="59" y="15"/>
                    <a:pt x="59" y="14"/>
                    <a:pt x="59" y="14"/>
                  </a:cubicBezTo>
                  <a:cubicBezTo>
                    <a:pt x="59" y="14"/>
                    <a:pt x="59" y="15"/>
                    <a:pt x="59" y="15"/>
                  </a:cubicBezTo>
                  <a:cubicBezTo>
                    <a:pt x="59" y="14"/>
                    <a:pt x="59" y="15"/>
                    <a:pt x="60" y="14"/>
                  </a:cubicBezTo>
                  <a:cubicBezTo>
                    <a:pt x="60" y="14"/>
                    <a:pt x="60" y="14"/>
                    <a:pt x="60" y="15"/>
                  </a:cubicBezTo>
                  <a:cubicBezTo>
                    <a:pt x="60" y="15"/>
                    <a:pt x="59" y="15"/>
                    <a:pt x="59" y="16"/>
                  </a:cubicBezTo>
                  <a:cubicBezTo>
                    <a:pt x="59" y="16"/>
                    <a:pt x="59" y="16"/>
                    <a:pt x="59" y="16"/>
                  </a:cubicBezTo>
                  <a:cubicBezTo>
                    <a:pt x="59" y="16"/>
                    <a:pt x="59" y="16"/>
                    <a:pt x="60" y="16"/>
                  </a:cubicBezTo>
                  <a:cubicBezTo>
                    <a:pt x="59" y="15"/>
                    <a:pt x="59" y="15"/>
                    <a:pt x="59" y="15"/>
                  </a:cubicBezTo>
                  <a:cubicBezTo>
                    <a:pt x="60" y="15"/>
                    <a:pt x="60" y="15"/>
                    <a:pt x="60" y="15"/>
                  </a:cubicBezTo>
                  <a:cubicBezTo>
                    <a:pt x="60" y="15"/>
                    <a:pt x="60" y="15"/>
                    <a:pt x="60" y="15"/>
                  </a:cubicBezTo>
                  <a:cubicBezTo>
                    <a:pt x="60" y="15"/>
                    <a:pt x="60" y="15"/>
                    <a:pt x="60" y="15"/>
                  </a:cubicBezTo>
                  <a:cubicBezTo>
                    <a:pt x="60" y="15"/>
                    <a:pt x="60" y="14"/>
                    <a:pt x="61" y="14"/>
                  </a:cubicBezTo>
                  <a:cubicBezTo>
                    <a:pt x="60" y="14"/>
                    <a:pt x="60" y="14"/>
                    <a:pt x="60" y="14"/>
                  </a:cubicBezTo>
                  <a:cubicBezTo>
                    <a:pt x="60" y="14"/>
                    <a:pt x="60" y="14"/>
                    <a:pt x="60" y="14"/>
                  </a:cubicBezTo>
                  <a:cubicBezTo>
                    <a:pt x="60" y="14"/>
                    <a:pt x="60" y="14"/>
                    <a:pt x="60" y="14"/>
                  </a:cubicBezTo>
                  <a:cubicBezTo>
                    <a:pt x="60" y="14"/>
                    <a:pt x="60" y="14"/>
                    <a:pt x="60" y="14"/>
                  </a:cubicBezTo>
                  <a:cubicBezTo>
                    <a:pt x="61" y="13"/>
                    <a:pt x="60" y="14"/>
                    <a:pt x="61" y="14"/>
                  </a:cubicBezTo>
                  <a:cubicBezTo>
                    <a:pt x="61" y="14"/>
                    <a:pt x="61" y="14"/>
                    <a:pt x="61" y="14"/>
                  </a:cubicBezTo>
                  <a:cubicBezTo>
                    <a:pt x="61" y="14"/>
                    <a:pt x="61" y="14"/>
                    <a:pt x="61" y="14"/>
                  </a:cubicBezTo>
                  <a:cubicBezTo>
                    <a:pt x="61" y="14"/>
                    <a:pt x="61" y="14"/>
                    <a:pt x="61" y="14"/>
                  </a:cubicBezTo>
                  <a:cubicBezTo>
                    <a:pt x="61" y="14"/>
                    <a:pt x="61" y="14"/>
                    <a:pt x="61" y="14"/>
                  </a:cubicBezTo>
                  <a:cubicBezTo>
                    <a:pt x="62" y="13"/>
                    <a:pt x="62" y="13"/>
                    <a:pt x="62" y="13"/>
                  </a:cubicBezTo>
                  <a:cubicBezTo>
                    <a:pt x="62" y="13"/>
                    <a:pt x="62" y="13"/>
                    <a:pt x="62" y="13"/>
                  </a:cubicBezTo>
                  <a:cubicBezTo>
                    <a:pt x="62" y="13"/>
                    <a:pt x="62" y="12"/>
                    <a:pt x="63" y="12"/>
                  </a:cubicBezTo>
                  <a:cubicBezTo>
                    <a:pt x="63" y="12"/>
                    <a:pt x="63" y="12"/>
                    <a:pt x="63" y="12"/>
                  </a:cubicBezTo>
                  <a:cubicBezTo>
                    <a:pt x="63" y="12"/>
                    <a:pt x="63" y="12"/>
                    <a:pt x="63" y="12"/>
                  </a:cubicBezTo>
                  <a:cubicBezTo>
                    <a:pt x="64" y="12"/>
                    <a:pt x="64" y="12"/>
                    <a:pt x="64" y="12"/>
                  </a:cubicBezTo>
                  <a:cubicBezTo>
                    <a:pt x="64" y="12"/>
                    <a:pt x="64" y="12"/>
                    <a:pt x="64" y="12"/>
                  </a:cubicBezTo>
                  <a:cubicBezTo>
                    <a:pt x="64" y="12"/>
                    <a:pt x="64" y="12"/>
                    <a:pt x="64" y="11"/>
                  </a:cubicBezTo>
                  <a:cubicBezTo>
                    <a:pt x="65" y="11"/>
                    <a:pt x="65" y="11"/>
                    <a:pt x="65" y="11"/>
                  </a:cubicBezTo>
                  <a:cubicBezTo>
                    <a:pt x="65" y="11"/>
                    <a:pt x="65" y="11"/>
                    <a:pt x="65" y="11"/>
                  </a:cubicBezTo>
                  <a:cubicBezTo>
                    <a:pt x="65" y="11"/>
                    <a:pt x="65" y="11"/>
                    <a:pt x="65" y="11"/>
                  </a:cubicBezTo>
                  <a:cubicBezTo>
                    <a:pt x="65" y="10"/>
                    <a:pt x="65" y="10"/>
                    <a:pt x="65" y="10"/>
                  </a:cubicBezTo>
                  <a:cubicBezTo>
                    <a:pt x="65" y="10"/>
                    <a:pt x="65" y="10"/>
                    <a:pt x="65" y="10"/>
                  </a:cubicBezTo>
                  <a:cubicBezTo>
                    <a:pt x="66" y="10"/>
                    <a:pt x="66" y="10"/>
                    <a:pt x="66" y="10"/>
                  </a:cubicBezTo>
                  <a:cubicBezTo>
                    <a:pt x="66" y="10"/>
                    <a:pt x="66" y="10"/>
                    <a:pt x="66" y="10"/>
                  </a:cubicBezTo>
                  <a:cubicBezTo>
                    <a:pt x="66" y="10"/>
                    <a:pt x="66" y="10"/>
                    <a:pt x="66" y="10"/>
                  </a:cubicBezTo>
                  <a:cubicBezTo>
                    <a:pt x="66" y="10"/>
                    <a:pt x="66" y="10"/>
                    <a:pt x="66" y="10"/>
                  </a:cubicBezTo>
                  <a:cubicBezTo>
                    <a:pt x="66" y="10"/>
                    <a:pt x="66" y="10"/>
                    <a:pt x="66" y="10"/>
                  </a:cubicBezTo>
                  <a:cubicBezTo>
                    <a:pt x="66" y="10"/>
                    <a:pt x="67" y="10"/>
                    <a:pt x="67" y="10"/>
                  </a:cubicBezTo>
                  <a:cubicBezTo>
                    <a:pt x="67" y="10"/>
                    <a:pt x="67" y="10"/>
                    <a:pt x="67" y="9"/>
                  </a:cubicBezTo>
                  <a:cubicBezTo>
                    <a:pt x="67" y="9"/>
                    <a:pt x="67" y="9"/>
                    <a:pt x="67" y="9"/>
                  </a:cubicBezTo>
                  <a:cubicBezTo>
                    <a:pt x="67" y="9"/>
                    <a:pt x="67" y="9"/>
                    <a:pt x="67" y="9"/>
                  </a:cubicBezTo>
                  <a:cubicBezTo>
                    <a:pt x="67" y="9"/>
                    <a:pt x="67" y="9"/>
                    <a:pt x="67" y="9"/>
                  </a:cubicBezTo>
                  <a:cubicBezTo>
                    <a:pt x="67" y="9"/>
                    <a:pt x="67" y="9"/>
                    <a:pt x="67" y="9"/>
                  </a:cubicBezTo>
                  <a:cubicBezTo>
                    <a:pt x="67" y="9"/>
                    <a:pt x="68" y="9"/>
                    <a:pt x="68" y="9"/>
                  </a:cubicBezTo>
                  <a:cubicBezTo>
                    <a:pt x="68" y="9"/>
                    <a:pt x="68" y="9"/>
                    <a:pt x="68" y="9"/>
                  </a:cubicBezTo>
                  <a:cubicBezTo>
                    <a:pt x="68" y="9"/>
                    <a:pt x="68" y="9"/>
                    <a:pt x="68" y="9"/>
                  </a:cubicBezTo>
                  <a:cubicBezTo>
                    <a:pt x="69" y="9"/>
                    <a:pt x="69" y="8"/>
                    <a:pt x="69" y="8"/>
                  </a:cubicBezTo>
                  <a:cubicBezTo>
                    <a:pt x="69" y="8"/>
                    <a:pt x="69" y="8"/>
                    <a:pt x="69" y="8"/>
                  </a:cubicBezTo>
                  <a:cubicBezTo>
                    <a:pt x="69" y="8"/>
                    <a:pt x="69" y="7"/>
                    <a:pt x="69" y="7"/>
                  </a:cubicBezTo>
                  <a:cubicBezTo>
                    <a:pt x="70" y="7"/>
                    <a:pt x="71" y="7"/>
                    <a:pt x="71" y="7"/>
                  </a:cubicBezTo>
                  <a:cubicBezTo>
                    <a:pt x="71" y="7"/>
                    <a:pt x="70" y="7"/>
                    <a:pt x="70" y="7"/>
                  </a:cubicBezTo>
                  <a:cubicBezTo>
                    <a:pt x="71" y="7"/>
                    <a:pt x="71" y="7"/>
                    <a:pt x="71" y="7"/>
                  </a:cubicBezTo>
                  <a:cubicBezTo>
                    <a:pt x="70" y="7"/>
                    <a:pt x="70" y="7"/>
                    <a:pt x="70" y="7"/>
                  </a:cubicBezTo>
                  <a:cubicBezTo>
                    <a:pt x="70" y="7"/>
                    <a:pt x="70" y="6"/>
                    <a:pt x="70" y="6"/>
                  </a:cubicBezTo>
                  <a:cubicBezTo>
                    <a:pt x="70" y="7"/>
                    <a:pt x="70" y="7"/>
                    <a:pt x="70" y="7"/>
                  </a:cubicBezTo>
                  <a:cubicBezTo>
                    <a:pt x="71" y="6"/>
                    <a:pt x="70" y="6"/>
                    <a:pt x="70" y="5"/>
                  </a:cubicBezTo>
                  <a:cubicBezTo>
                    <a:pt x="71" y="5"/>
                    <a:pt x="71" y="6"/>
                    <a:pt x="71" y="6"/>
                  </a:cubicBezTo>
                  <a:cubicBezTo>
                    <a:pt x="71" y="5"/>
                    <a:pt x="71" y="5"/>
                    <a:pt x="71" y="5"/>
                  </a:cubicBezTo>
                  <a:cubicBezTo>
                    <a:pt x="72" y="6"/>
                    <a:pt x="72" y="6"/>
                    <a:pt x="72" y="6"/>
                  </a:cubicBezTo>
                  <a:cubicBezTo>
                    <a:pt x="72" y="5"/>
                    <a:pt x="72" y="5"/>
                    <a:pt x="72" y="5"/>
                  </a:cubicBezTo>
                  <a:cubicBezTo>
                    <a:pt x="72" y="5"/>
                    <a:pt x="73" y="5"/>
                    <a:pt x="72" y="5"/>
                  </a:cubicBezTo>
                  <a:cubicBezTo>
                    <a:pt x="73" y="5"/>
                    <a:pt x="72" y="5"/>
                    <a:pt x="73" y="5"/>
                  </a:cubicBezTo>
                  <a:cubicBezTo>
                    <a:pt x="73" y="5"/>
                    <a:pt x="72" y="5"/>
                    <a:pt x="72" y="5"/>
                  </a:cubicBezTo>
                  <a:cubicBezTo>
                    <a:pt x="72" y="5"/>
                    <a:pt x="73" y="5"/>
                    <a:pt x="73" y="5"/>
                  </a:cubicBezTo>
                  <a:cubicBezTo>
                    <a:pt x="73" y="5"/>
                    <a:pt x="73" y="5"/>
                    <a:pt x="73" y="5"/>
                  </a:cubicBezTo>
                  <a:cubicBezTo>
                    <a:pt x="73" y="5"/>
                    <a:pt x="73" y="4"/>
                    <a:pt x="73" y="4"/>
                  </a:cubicBezTo>
                  <a:cubicBezTo>
                    <a:pt x="73" y="4"/>
                    <a:pt x="74" y="4"/>
                    <a:pt x="74" y="4"/>
                  </a:cubicBezTo>
                  <a:cubicBezTo>
                    <a:pt x="74" y="4"/>
                    <a:pt x="73" y="4"/>
                    <a:pt x="73" y="4"/>
                  </a:cubicBezTo>
                  <a:cubicBezTo>
                    <a:pt x="73" y="4"/>
                    <a:pt x="73" y="4"/>
                    <a:pt x="74" y="3"/>
                  </a:cubicBezTo>
                  <a:cubicBezTo>
                    <a:pt x="73" y="4"/>
                    <a:pt x="73" y="4"/>
                    <a:pt x="73" y="4"/>
                  </a:cubicBezTo>
                  <a:cubicBezTo>
                    <a:pt x="73" y="3"/>
                    <a:pt x="74" y="3"/>
                    <a:pt x="74" y="3"/>
                  </a:cubicBezTo>
                  <a:cubicBezTo>
                    <a:pt x="74" y="3"/>
                    <a:pt x="74" y="3"/>
                    <a:pt x="74" y="4"/>
                  </a:cubicBezTo>
                  <a:cubicBezTo>
                    <a:pt x="74" y="3"/>
                    <a:pt x="74" y="3"/>
                    <a:pt x="74" y="3"/>
                  </a:cubicBezTo>
                  <a:cubicBezTo>
                    <a:pt x="75" y="3"/>
                    <a:pt x="75" y="3"/>
                    <a:pt x="75" y="3"/>
                  </a:cubicBezTo>
                  <a:cubicBezTo>
                    <a:pt x="75" y="3"/>
                    <a:pt x="75" y="3"/>
                    <a:pt x="75" y="2"/>
                  </a:cubicBezTo>
                  <a:cubicBezTo>
                    <a:pt x="75" y="2"/>
                    <a:pt x="75" y="3"/>
                    <a:pt x="75" y="3"/>
                  </a:cubicBezTo>
                  <a:cubicBezTo>
                    <a:pt x="76" y="3"/>
                    <a:pt x="75" y="2"/>
                    <a:pt x="76" y="2"/>
                  </a:cubicBezTo>
                  <a:cubicBezTo>
                    <a:pt x="76" y="3"/>
                    <a:pt x="76" y="3"/>
                    <a:pt x="76" y="3"/>
                  </a:cubicBezTo>
                  <a:cubicBezTo>
                    <a:pt x="76" y="3"/>
                    <a:pt x="76" y="2"/>
                    <a:pt x="76" y="2"/>
                  </a:cubicBezTo>
                  <a:cubicBezTo>
                    <a:pt x="76" y="2"/>
                    <a:pt x="76" y="2"/>
                    <a:pt x="76" y="3"/>
                  </a:cubicBezTo>
                  <a:cubicBezTo>
                    <a:pt x="76" y="2"/>
                    <a:pt x="76" y="2"/>
                    <a:pt x="76" y="1"/>
                  </a:cubicBezTo>
                  <a:cubicBezTo>
                    <a:pt x="76" y="2"/>
                    <a:pt x="76" y="2"/>
                    <a:pt x="76" y="2"/>
                  </a:cubicBezTo>
                  <a:cubicBezTo>
                    <a:pt x="76" y="1"/>
                    <a:pt x="76" y="1"/>
                    <a:pt x="76" y="1"/>
                  </a:cubicBezTo>
                  <a:cubicBezTo>
                    <a:pt x="77" y="1"/>
                    <a:pt x="76" y="1"/>
                    <a:pt x="76" y="1"/>
                  </a:cubicBezTo>
                  <a:cubicBezTo>
                    <a:pt x="77" y="1"/>
                    <a:pt x="76" y="1"/>
                    <a:pt x="77" y="0"/>
                  </a:cubicBezTo>
                  <a:cubicBezTo>
                    <a:pt x="76" y="1"/>
                    <a:pt x="76" y="0"/>
                    <a:pt x="76" y="0"/>
                  </a:cubicBezTo>
                  <a:cubicBezTo>
                    <a:pt x="76" y="0"/>
                    <a:pt x="76" y="1"/>
                    <a:pt x="76" y="1"/>
                  </a:cubicBezTo>
                  <a:cubicBezTo>
                    <a:pt x="76" y="1"/>
                    <a:pt x="76" y="1"/>
                    <a:pt x="76" y="1"/>
                  </a:cubicBezTo>
                  <a:cubicBezTo>
                    <a:pt x="76" y="1"/>
                    <a:pt x="76" y="1"/>
                    <a:pt x="76" y="1"/>
                  </a:cubicBezTo>
                  <a:cubicBezTo>
                    <a:pt x="76" y="1"/>
                    <a:pt x="76" y="1"/>
                    <a:pt x="76" y="1"/>
                  </a:cubicBezTo>
                  <a:cubicBezTo>
                    <a:pt x="75" y="1"/>
                    <a:pt x="76" y="1"/>
                    <a:pt x="75" y="2"/>
                  </a:cubicBezTo>
                  <a:cubicBezTo>
                    <a:pt x="75" y="2"/>
                    <a:pt x="75" y="2"/>
                    <a:pt x="75" y="2"/>
                  </a:cubicBezTo>
                  <a:cubicBezTo>
                    <a:pt x="75" y="2"/>
                    <a:pt x="75" y="2"/>
                    <a:pt x="75" y="2"/>
                  </a:cubicBezTo>
                  <a:cubicBezTo>
                    <a:pt x="75" y="2"/>
                    <a:pt x="75" y="3"/>
                    <a:pt x="75" y="3"/>
                  </a:cubicBezTo>
                  <a:cubicBezTo>
                    <a:pt x="74" y="2"/>
                    <a:pt x="75" y="2"/>
                    <a:pt x="75" y="2"/>
                  </a:cubicBezTo>
                  <a:cubicBezTo>
                    <a:pt x="75" y="2"/>
                    <a:pt x="75" y="1"/>
                    <a:pt x="75" y="1"/>
                  </a:cubicBezTo>
                  <a:cubicBezTo>
                    <a:pt x="75" y="2"/>
                    <a:pt x="75" y="2"/>
                    <a:pt x="75" y="2"/>
                  </a:cubicBezTo>
                  <a:cubicBezTo>
                    <a:pt x="74" y="2"/>
                    <a:pt x="74" y="2"/>
                    <a:pt x="74" y="2"/>
                  </a:cubicBezTo>
                  <a:cubicBezTo>
                    <a:pt x="74" y="2"/>
                    <a:pt x="74" y="2"/>
                    <a:pt x="74" y="2"/>
                  </a:cubicBezTo>
                  <a:cubicBezTo>
                    <a:pt x="74" y="2"/>
                    <a:pt x="74" y="2"/>
                    <a:pt x="74" y="3"/>
                  </a:cubicBezTo>
                  <a:cubicBezTo>
                    <a:pt x="74" y="3"/>
                    <a:pt x="74" y="2"/>
                    <a:pt x="74" y="2"/>
                  </a:cubicBezTo>
                  <a:cubicBezTo>
                    <a:pt x="74" y="2"/>
                    <a:pt x="74" y="3"/>
                    <a:pt x="74" y="3"/>
                  </a:cubicBezTo>
                  <a:cubicBezTo>
                    <a:pt x="73" y="3"/>
                    <a:pt x="74" y="2"/>
                    <a:pt x="73" y="2"/>
                  </a:cubicBezTo>
                  <a:cubicBezTo>
                    <a:pt x="73" y="3"/>
                    <a:pt x="73" y="3"/>
                    <a:pt x="73" y="3"/>
                  </a:cubicBezTo>
                  <a:cubicBezTo>
                    <a:pt x="73" y="3"/>
                    <a:pt x="72" y="4"/>
                    <a:pt x="73" y="4"/>
                  </a:cubicBezTo>
                  <a:cubicBezTo>
                    <a:pt x="73" y="4"/>
                    <a:pt x="73" y="4"/>
                    <a:pt x="73" y="4"/>
                  </a:cubicBezTo>
                  <a:cubicBezTo>
                    <a:pt x="72" y="4"/>
                    <a:pt x="73" y="4"/>
                    <a:pt x="72" y="4"/>
                  </a:cubicBezTo>
                  <a:cubicBezTo>
                    <a:pt x="73" y="3"/>
                    <a:pt x="73" y="3"/>
                    <a:pt x="73" y="3"/>
                  </a:cubicBezTo>
                  <a:cubicBezTo>
                    <a:pt x="72" y="3"/>
                    <a:pt x="72" y="4"/>
                    <a:pt x="72" y="4"/>
                  </a:cubicBezTo>
                  <a:cubicBezTo>
                    <a:pt x="71" y="4"/>
                    <a:pt x="71" y="4"/>
                    <a:pt x="71" y="4"/>
                  </a:cubicBezTo>
                  <a:cubicBezTo>
                    <a:pt x="71" y="4"/>
                    <a:pt x="71" y="4"/>
                    <a:pt x="71" y="4"/>
                  </a:cubicBezTo>
                  <a:cubicBezTo>
                    <a:pt x="71" y="5"/>
                    <a:pt x="71" y="4"/>
                    <a:pt x="71" y="4"/>
                  </a:cubicBezTo>
                  <a:cubicBezTo>
                    <a:pt x="71" y="4"/>
                    <a:pt x="70" y="4"/>
                    <a:pt x="70" y="5"/>
                  </a:cubicBezTo>
                  <a:cubicBezTo>
                    <a:pt x="70" y="4"/>
                    <a:pt x="70" y="4"/>
                    <a:pt x="70" y="4"/>
                  </a:cubicBezTo>
                  <a:cubicBezTo>
                    <a:pt x="70" y="4"/>
                    <a:pt x="70" y="4"/>
                    <a:pt x="70" y="4"/>
                  </a:cubicBezTo>
                  <a:cubicBezTo>
                    <a:pt x="70" y="5"/>
                    <a:pt x="70" y="5"/>
                    <a:pt x="70" y="5"/>
                  </a:cubicBezTo>
                  <a:cubicBezTo>
                    <a:pt x="70" y="5"/>
                    <a:pt x="70" y="5"/>
                    <a:pt x="70" y="5"/>
                  </a:cubicBezTo>
                  <a:cubicBezTo>
                    <a:pt x="70" y="5"/>
                    <a:pt x="70" y="5"/>
                    <a:pt x="70" y="5"/>
                  </a:cubicBezTo>
                  <a:cubicBezTo>
                    <a:pt x="70" y="5"/>
                    <a:pt x="70" y="5"/>
                    <a:pt x="70" y="5"/>
                  </a:cubicBezTo>
                  <a:cubicBezTo>
                    <a:pt x="70" y="5"/>
                    <a:pt x="70" y="5"/>
                    <a:pt x="70" y="5"/>
                  </a:cubicBezTo>
                  <a:cubicBezTo>
                    <a:pt x="70" y="5"/>
                    <a:pt x="69" y="6"/>
                    <a:pt x="69" y="6"/>
                  </a:cubicBezTo>
                  <a:cubicBezTo>
                    <a:pt x="69" y="6"/>
                    <a:pt x="69" y="5"/>
                    <a:pt x="69" y="5"/>
                  </a:cubicBezTo>
                  <a:cubicBezTo>
                    <a:pt x="68" y="5"/>
                    <a:pt x="68" y="6"/>
                    <a:pt x="69" y="6"/>
                  </a:cubicBezTo>
                  <a:cubicBezTo>
                    <a:pt x="68" y="6"/>
                    <a:pt x="68" y="6"/>
                    <a:pt x="68" y="6"/>
                  </a:cubicBezTo>
                  <a:cubicBezTo>
                    <a:pt x="68" y="6"/>
                    <a:pt x="68" y="6"/>
                    <a:pt x="68" y="6"/>
                  </a:cubicBezTo>
                  <a:cubicBezTo>
                    <a:pt x="68" y="6"/>
                    <a:pt x="68" y="6"/>
                    <a:pt x="68" y="6"/>
                  </a:cubicBezTo>
                  <a:cubicBezTo>
                    <a:pt x="68" y="6"/>
                    <a:pt x="68" y="6"/>
                    <a:pt x="68" y="7"/>
                  </a:cubicBezTo>
                  <a:cubicBezTo>
                    <a:pt x="68" y="7"/>
                    <a:pt x="68" y="6"/>
                    <a:pt x="68" y="6"/>
                  </a:cubicBezTo>
                  <a:cubicBezTo>
                    <a:pt x="68" y="7"/>
                    <a:pt x="68" y="7"/>
                    <a:pt x="68" y="7"/>
                  </a:cubicBezTo>
                  <a:cubicBezTo>
                    <a:pt x="68" y="7"/>
                    <a:pt x="67" y="7"/>
                    <a:pt x="67" y="6"/>
                  </a:cubicBezTo>
                  <a:cubicBezTo>
                    <a:pt x="67" y="6"/>
                    <a:pt x="68" y="7"/>
                    <a:pt x="67" y="7"/>
                  </a:cubicBezTo>
                  <a:cubicBezTo>
                    <a:pt x="67" y="7"/>
                    <a:pt x="67" y="7"/>
                    <a:pt x="67" y="7"/>
                  </a:cubicBezTo>
                  <a:cubicBezTo>
                    <a:pt x="67" y="7"/>
                    <a:pt x="67" y="7"/>
                    <a:pt x="67" y="7"/>
                  </a:cubicBezTo>
                  <a:cubicBezTo>
                    <a:pt x="67" y="7"/>
                    <a:pt x="67" y="7"/>
                    <a:pt x="67" y="7"/>
                  </a:cubicBezTo>
                  <a:cubicBezTo>
                    <a:pt x="67" y="6"/>
                    <a:pt x="67" y="6"/>
                    <a:pt x="68" y="6"/>
                  </a:cubicBezTo>
                  <a:cubicBezTo>
                    <a:pt x="67" y="6"/>
                    <a:pt x="67" y="6"/>
                    <a:pt x="67" y="6"/>
                  </a:cubicBezTo>
                  <a:cubicBezTo>
                    <a:pt x="66" y="7"/>
                    <a:pt x="65" y="7"/>
                    <a:pt x="64" y="8"/>
                  </a:cubicBezTo>
                  <a:cubicBezTo>
                    <a:pt x="64" y="8"/>
                    <a:pt x="64" y="8"/>
                    <a:pt x="64" y="8"/>
                  </a:cubicBezTo>
                  <a:cubicBezTo>
                    <a:pt x="64" y="8"/>
                    <a:pt x="64" y="8"/>
                    <a:pt x="64" y="9"/>
                  </a:cubicBezTo>
                  <a:cubicBezTo>
                    <a:pt x="64" y="8"/>
                    <a:pt x="64" y="8"/>
                    <a:pt x="64" y="8"/>
                  </a:cubicBezTo>
                  <a:cubicBezTo>
                    <a:pt x="64" y="9"/>
                    <a:pt x="64" y="9"/>
                    <a:pt x="64" y="9"/>
                  </a:cubicBezTo>
                  <a:cubicBezTo>
                    <a:pt x="64" y="9"/>
                    <a:pt x="64" y="9"/>
                    <a:pt x="63" y="9"/>
                  </a:cubicBezTo>
                  <a:cubicBezTo>
                    <a:pt x="64" y="9"/>
                    <a:pt x="64" y="9"/>
                    <a:pt x="64" y="9"/>
                  </a:cubicBezTo>
                  <a:cubicBezTo>
                    <a:pt x="64" y="9"/>
                    <a:pt x="64" y="9"/>
                    <a:pt x="64" y="9"/>
                  </a:cubicBezTo>
                  <a:cubicBezTo>
                    <a:pt x="63" y="9"/>
                    <a:pt x="64" y="9"/>
                    <a:pt x="63" y="9"/>
                  </a:cubicBezTo>
                  <a:cubicBezTo>
                    <a:pt x="63" y="9"/>
                    <a:pt x="63" y="9"/>
                    <a:pt x="63" y="9"/>
                  </a:cubicBezTo>
                  <a:cubicBezTo>
                    <a:pt x="63" y="9"/>
                    <a:pt x="63" y="10"/>
                    <a:pt x="63" y="9"/>
                  </a:cubicBezTo>
                  <a:cubicBezTo>
                    <a:pt x="63" y="9"/>
                    <a:pt x="63" y="9"/>
                    <a:pt x="63" y="9"/>
                  </a:cubicBezTo>
                  <a:cubicBezTo>
                    <a:pt x="63" y="9"/>
                    <a:pt x="63" y="9"/>
                    <a:pt x="63" y="9"/>
                  </a:cubicBezTo>
                  <a:cubicBezTo>
                    <a:pt x="62" y="9"/>
                    <a:pt x="62" y="9"/>
                    <a:pt x="62" y="9"/>
                  </a:cubicBezTo>
                  <a:cubicBezTo>
                    <a:pt x="62" y="9"/>
                    <a:pt x="62" y="9"/>
                    <a:pt x="62" y="9"/>
                  </a:cubicBezTo>
                  <a:cubicBezTo>
                    <a:pt x="62" y="9"/>
                    <a:pt x="62" y="10"/>
                    <a:pt x="62" y="10"/>
                  </a:cubicBezTo>
                  <a:cubicBezTo>
                    <a:pt x="62" y="10"/>
                    <a:pt x="61" y="10"/>
                    <a:pt x="61" y="10"/>
                  </a:cubicBezTo>
                  <a:cubicBezTo>
                    <a:pt x="61" y="10"/>
                    <a:pt x="61" y="11"/>
                    <a:pt x="61" y="11"/>
                  </a:cubicBezTo>
                  <a:cubicBezTo>
                    <a:pt x="61" y="11"/>
                    <a:pt x="61" y="11"/>
                    <a:pt x="61" y="11"/>
                  </a:cubicBezTo>
                  <a:cubicBezTo>
                    <a:pt x="60" y="11"/>
                    <a:pt x="59" y="12"/>
                    <a:pt x="58" y="12"/>
                  </a:cubicBezTo>
                  <a:cubicBezTo>
                    <a:pt x="58" y="13"/>
                    <a:pt x="58" y="13"/>
                    <a:pt x="58" y="13"/>
                  </a:cubicBezTo>
                  <a:cubicBezTo>
                    <a:pt x="57" y="13"/>
                    <a:pt x="57" y="13"/>
                    <a:pt x="57" y="13"/>
                  </a:cubicBezTo>
                  <a:cubicBezTo>
                    <a:pt x="56" y="13"/>
                    <a:pt x="55" y="14"/>
                    <a:pt x="54" y="15"/>
                  </a:cubicBezTo>
                  <a:cubicBezTo>
                    <a:pt x="54" y="15"/>
                    <a:pt x="54" y="14"/>
                    <a:pt x="54" y="14"/>
                  </a:cubicBezTo>
                  <a:cubicBezTo>
                    <a:pt x="53" y="15"/>
                    <a:pt x="53" y="15"/>
                    <a:pt x="53" y="16"/>
                  </a:cubicBezTo>
                  <a:cubicBezTo>
                    <a:pt x="53" y="16"/>
                    <a:pt x="53" y="15"/>
                    <a:pt x="52" y="15"/>
                  </a:cubicBezTo>
                  <a:cubicBezTo>
                    <a:pt x="52" y="16"/>
                    <a:pt x="52" y="16"/>
                    <a:pt x="52" y="16"/>
                  </a:cubicBezTo>
                  <a:cubicBezTo>
                    <a:pt x="52" y="16"/>
                    <a:pt x="52" y="16"/>
                    <a:pt x="52" y="16"/>
                  </a:cubicBezTo>
                  <a:cubicBezTo>
                    <a:pt x="52" y="16"/>
                    <a:pt x="52" y="16"/>
                    <a:pt x="51" y="16"/>
                  </a:cubicBezTo>
                  <a:cubicBezTo>
                    <a:pt x="51" y="16"/>
                    <a:pt x="50" y="17"/>
                    <a:pt x="50" y="18"/>
                  </a:cubicBezTo>
                  <a:cubicBezTo>
                    <a:pt x="50" y="18"/>
                    <a:pt x="50" y="17"/>
                    <a:pt x="50" y="17"/>
                  </a:cubicBezTo>
                  <a:cubicBezTo>
                    <a:pt x="50" y="17"/>
                    <a:pt x="50" y="17"/>
                    <a:pt x="50" y="17"/>
                  </a:cubicBezTo>
                  <a:cubicBezTo>
                    <a:pt x="50" y="17"/>
                    <a:pt x="50" y="17"/>
                    <a:pt x="49" y="17"/>
                  </a:cubicBezTo>
                  <a:cubicBezTo>
                    <a:pt x="49" y="17"/>
                    <a:pt x="49" y="17"/>
                    <a:pt x="49" y="18"/>
                  </a:cubicBezTo>
                  <a:cubicBezTo>
                    <a:pt x="49" y="17"/>
                    <a:pt x="49" y="17"/>
                    <a:pt x="49" y="18"/>
                  </a:cubicBezTo>
                  <a:cubicBezTo>
                    <a:pt x="49" y="18"/>
                    <a:pt x="48" y="18"/>
                    <a:pt x="48" y="18"/>
                  </a:cubicBezTo>
                  <a:cubicBezTo>
                    <a:pt x="47" y="19"/>
                    <a:pt x="45" y="19"/>
                    <a:pt x="44" y="20"/>
                  </a:cubicBezTo>
                  <a:cubicBezTo>
                    <a:pt x="44" y="21"/>
                    <a:pt x="44" y="20"/>
                    <a:pt x="44" y="21"/>
                  </a:cubicBezTo>
                  <a:cubicBezTo>
                    <a:pt x="44" y="21"/>
                    <a:pt x="44" y="21"/>
                    <a:pt x="44" y="21"/>
                  </a:cubicBezTo>
                  <a:cubicBezTo>
                    <a:pt x="44" y="21"/>
                    <a:pt x="44" y="21"/>
                    <a:pt x="44" y="21"/>
                  </a:cubicBezTo>
                  <a:cubicBezTo>
                    <a:pt x="43" y="21"/>
                    <a:pt x="43" y="21"/>
                    <a:pt x="43" y="22"/>
                  </a:cubicBezTo>
                  <a:cubicBezTo>
                    <a:pt x="43" y="22"/>
                    <a:pt x="42" y="22"/>
                    <a:pt x="42" y="22"/>
                  </a:cubicBezTo>
                  <a:cubicBezTo>
                    <a:pt x="42" y="22"/>
                    <a:pt x="41" y="21"/>
                    <a:pt x="41" y="21"/>
                  </a:cubicBezTo>
                  <a:cubicBezTo>
                    <a:pt x="42" y="22"/>
                    <a:pt x="42" y="22"/>
                    <a:pt x="42" y="22"/>
                  </a:cubicBezTo>
                  <a:cubicBezTo>
                    <a:pt x="42" y="22"/>
                    <a:pt x="42" y="22"/>
                    <a:pt x="42" y="22"/>
                  </a:cubicBezTo>
                  <a:cubicBezTo>
                    <a:pt x="42" y="22"/>
                    <a:pt x="41" y="22"/>
                    <a:pt x="41" y="22"/>
                  </a:cubicBezTo>
                  <a:cubicBezTo>
                    <a:pt x="41" y="22"/>
                    <a:pt x="41" y="22"/>
                    <a:pt x="42" y="22"/>
                  </a:cubicBezTo>
                  <a:cubicBezTo>
                    <a:pt x="41" y="21"/>
                    <a:pt x="41" y="22"/>
                    <a:pt x="41" y="21"/>
                  </a:cubicBezTo>
                  <a:cubicBezTo>
                    <a:pt x="41" y="22"/>
                    <a:pt x="41" y="21"/>
                    <a:pt x="41" y="22"/>
                  </a:cubicBezTo>
                  <a:cubicBezTo>
                    <a:pt x="41" y="22"/>
                    <a:pt x="41" y="22"/>
                    <a:pt x="41" y="22"/>
                  </a:cubicBezTo>
                  <a:cubicBezTo>
                    <a:pt x="41" y="22"/>
                    <a:pt x="41" y="22"/>
                    <a:pt x="41" y="22"/>
                  </a:cubicBezTo>
                  <a:cubicBezTo>
                    <a:pt x="41" y="22"/>
                    <a:pt x="41" y="22"/>
                    <a:pt x="40" y="22"/>
                  </a:cubicBezTo>
                  <a:cubicBezTo>
                    <a:pt x="40" y="23"/>
                    <a:pt x="40" y="23"/>
                    <a:pt x="40" y="23"/>
                  </a:cubicBezTo>
                  <a:cubicBezTo>
                    <a:pt x="40" y="23"/>
                    <a:pt x="40" y="23"/>
                    <a:pt x="40" y="23"/>
                  </a:cubicBezTo>
                  <a:cubicBezTo>
                    <a:pt x="40" y="23"/>
                    <a:pt x="40" y="23"/>
                    <a:pt x="40" y="23"/>
                  </a:cubicBezTo>
                  <a:cubicBezTo>
                    <a:pt x="39" y="23"/>
                    <a:pt x="39" y="23"/>
                    <a:pt x="39" y="23"/>
                  </a:cubicBezTo>
                  <a:cubicBezTo>
                    <a:pt x="39" y="23"/>
                    <a:pt x="39" y="23"/>
                    <a:pt x="39" y="23"/>
                  </a:cubicBezTo>
                  <a:cubicBezTo>
                    <a:pt x="39" y="23"/>
                    <a:pt x="39" y="23"/>
                    <a:pt x="39" y="23"/>
                  </a:cubicBezTo>
                  <a:cubicBezTo>
                    <a:pt x="39" y="23"/>
                    <a:pt x="39" y="23"/>
                    <a:pt x="39" y="23"/>
                  </a:cubicBezTo>
                  <a:cubicBezTo>
                    <a:pt x="39" y="24"/>
                    <a:pt x="39" y="24"/>
                    <a:pt x="39" y="24"/>
                  </a:cubicBezTo>
                  <a:cubicBezTo>
                    <a:pt x="38" y="24"/>
                    <a:pt x="39" y="24"/>
                    <a:pt x="38" y="24"/>
                  </a:cubicBezTo>
                  <a:cubicBezTo>
                    <a:pt x="38" y="24"/>
                    <a:pt x="38" y="25"/>
                    <a:pt x="38" y="25"/>
                  </a:cubicBezTo>
                  <a:cubicBezTo>
                    <a:pt x="37" y="25"/>
                    <a:pt x="37" y="25"/>
                    <a:pt x="37" y="26"/>
                  </a:cubicBezTo>
                  <a:cubicBezTo>
                    <a:pt x="37" y="25"/>
                    <a:pt x="36" y="26"/>
                    <a:pt x="36" y="26"/>
                  </a:cubicBezTo>
                  <a:cubicBezTo>
                    <a:pt x="36" y="25"/>
                    <a:pt x="36" y="25"/>
                    <a:pt x="36" y="25"/>
                  </a:cubicBezTo>
                  <a:cubicBezTo>
                    <a:pt x="36" y="25"/>
                    <a:pt x="36" y="25"/>
                    <a:pt x="36" y="25"/>
                  </a:cubicBezTo>
                  <a:cubicBezTo>
                    <a:pt x="36" y="25"/>
                    <a:pt x="35" y="26"/>
                    <a:pt x="35" y="26"/>
                  </a:cubicBezTo>
                  <a:cubicBezTo>
                    <a:pt x="35" y="26"/>
                    <a:pt x="35" y="26"/>
                    <a:pt x="35" y="26"/>
                  </a:cubicBezTo>
                  <a:cubicBezTo>
                    <a:pt x="35" y="27"/>
                    <a:pt x="35" y="27"/>
                    <a:pt x="35" y="27"/>
                  </a:cubicBezTo>
                  <a:cubicBezTo>
                    <a:pt x="34" y="27"/>
                    <a:pt x="34" y="28"/>
                    <a:pt x="34" y="28"/>
                  </a:cubicBezTo>
                  <a:cubicBezTo>
                    <a:pt x="34" y="28"/>
                    <a:pt x="34" y="28"/>
                    <a:pt x="34" y="27"/>
                  </a:cubicBezTo>
                  <a:cubicBezTo>
                    <a:pt x="34" y="27"/>
                    <a:pt x="34" y="27"/>
                    <a:pt x="34" y="27"/>
                  </a:cubicBezTo>
                  <a:cubicBezTo>
                    <a:pt x="35" y="27"/>
                    <a:pt x="35" y="26"/>
                    <a:pt x="35" y="26"/>
                  </a:cubicBezTo>
                  <a:cubicBezTo>
                    <a:pt x="35" y="25"/>
                    <a:pt x="35" y="26"/>
                    <a:pt x="35" y="26"/>
                  </a:cubicBezTo>
                  <a:cubicBezTo>
                    <a:pt x="35" y="26"/>
                    <a:pt x="35" y="26"/>
                    <a:pt x="35" y="26"/>
                  </a:cubicBezTo>
                  <a:cubicBezTo>
                    <a:pt x="35" y="26"/>
                    <a:pt x="35" y="26"/>
                    <a:pt x="35" y="26"/>
                  </a:cubicBezTo>
                  <a:cubicBezTo>
                    <a:pt x="35" y="26"/>
                    <a:pt x="35" y="25"/>
                    <a:pt x="35" y="25"/>
                  </a:cubicBezTo>
                  <a:cubicBezTo>
                    <a:pt x="35" y="25"/>
                    <a:pt x="35" y="26"/>
                    <a:pt x="34" y="26"/>
                  </a:cubicBezTo>
                  <a:cubicBezTo>
                    <a:pt x="34" y="26"/>
                    <a:pt x="34" y="26"/>
                    <a:pt x="34" y="26"/>
                  </a:cubicBezTo>
                  <a:cubicBezTo>
                    <a:pt x="34" y="26"/>
                    <a:pt x="34" y="27"/>
                    <a:pt x="33" y="27"/>
                  </a:cubicBezTo>
                  <a:cubicBezTo>
                    <a:pt x="33" y="26"/>
                    <a:pt x="33" y="26"/>
                    <a:pt x="33" y="26"/>
                  </a:cubicBezTo>
                  <a:cubicBezTo>
                    <a:pt x="33" y="27"/>
                    <a:pt x="33" y="27"/>
                    <a:pt x="33" y="27"/>
                  </a:cubicBezTo>
                  <a:cubicBezTo>
                    <a:pt x="33" y="27"/>
                    <a:pt x="33" y="28"/>
                    <a:pt x="33" y="28"/>
                  </a:cubicBezTo>
                  <a:cubicBezTo>
                    <a:pt x="33" y="28"/>
                    <a:pt x="33" y="28"/>
                    <a:pt x="32" y="28"/>
                  </a:cubicBezTo>
                  <a:cubicBezTo>
                    <a:pt x="32" y="28"/>
                    <a:pt x="32" y="28"/>
                    <a:pt x="32" y="28"/>
                  </a:cubicBezTo>
                  <a:cubicBezTo>
                    <a:pt x="33" y="28"/>
                    <a:pt x="33" y="28"/>
                    <a:pt x="33" y="28"/>
                  </a:cubicBezTo>
                  <a:cubicBezTo>
                    <a:pt x="33" y="28"/>
                    <a:pt x="33" y="28"/>
                    <a:pt x="33" y="28"/>
                  </a:cubicBezTo>
                  <a:cubicBezTo>
                    <a:pt x="34" y="28"/>
                    <a:pt x="34" y="28"/>
                    <a:pt x="34" y="28"/>
                  </a:cubicBezTo>
                  <a:cubicBezTo>
                    <a:pt x="34" y="28"/>
                    <a:pt x="34" y="28"/>
                    <a:pt x="34" y="28"/>
                  </a:cubicBezTo>
                  <a:cubicBezTo>
                    <a:pt x="34" y="28"/>
                    <a:pt x="33" y="28"/>
                    <a:pt x="34" y="28"/>
                  </a:cubicBezTo>
                  <a:cubicBezTo>
                    <a:pt x="34" y="28"/>
                    <a:pt x="34" y="28"/>
                    <a:pt x="34" y="28"/>
                  </a:cubicBezTo>
                  <a:cubicBezTo>
                    <a:pt x="34" y="28"/>
                    <a:pt x="34" y="29"/>
                    <a:pt x="33" y="29"/>
                  </a:cubicBezTo>
                  <a:cubicBezTo>
                    <a:pt x="33" y="29"/>
                    <a:pt x="33" y="29"/>
                    <a:pt x="32" y="29"/>
                  </a:cubicBezTo>
                  <a:cubicBezTo>
                    <a:pt x="33" y="28"/>
                    <a:pt x="33" y="28"/>
                    <a:pt x="33" y="28"/>
                  </a:cubicBezTo>
                  <a:cubicBezTo>
                    <a:pt x="32" y="28"/>
                    <a:pt x="32" y="29"/>
                    <a:pt x="32" y="29"/>
                  </a:cubicBezTo>
                  <a:cubicBezTo>
                    <a:pt x="32" y="29"/>
                    <a:pt x="32" y="29"/>
                    <a:pt x="32" y="29"/>
                  </a:cubicBezTo>
                  <a:cubicBezTo>
                    <a:pt x="32" y="29"/>
                    <a:pt x="32" y="29"/>
                    <a:pt x="32" y="29"/>
                  </a:cubicBezTo>
                  <a:cubicBezTo>
                    <a:pt x="32" y="29"/>
                    <a:pt x="32" y="29"/>
                    <a:pt x="32" y="29"/>
                  </a:cubicBezTo>
                  <a:cubicBezTo>
                    <a:pt x="32" y="29"/>
                    <a:pt x="31" y="29"/>
                    <a:pt x="31" y="29"/>
                  </a:cubicBezTo>
                  <a:cubicBezTo>
                    <a:pt x="31" y="30"/>
                    <a:pt x="31" y="30"/>
                    <a:pt x="31" y="30"/>
                  </a:cubicBezTo>
                  <a:cubicBezTo>
                    <a:pt x="31" y="29"/>
                    <a:pt x="31" y="29"/>
                    <a:pt x="31" y="29"/>
                  </a:cubicBezTo>
                  <a:cubicBezTo>
                    <a:pt x="32" y="29"/>
                    <a:pt x="32" y="29"/>
                    <a:pt x="32" y="30"/>
                  </a:cubicBezTo>
                  <a:cubicBezTo>
                    <a:pt x="31" y="30"/>
                    <a:pt x="31" y="30"/>
                    <a:pt x="31" y="30"/>
                  </a:cubicBezTo>
                  <a:cubicBezTo>
                    <a:pt x="31" y="29"/>
                    <a:pt x="31" y="29"/>
                    <a:pt x="32" y="29"/>
                  </a:cubicBezTo>
                  <a:cubicBezTo>
                    <a:pt x="31" y="29"/>
                    <a:pt x="31" y="29"/>
                    <a:pt x="31" y="29"/>
                  </a:cubicBezTo>
                  <a:cubicBezTo>
                    <a:pt x="30" y="29"/>
                    <a:pt x="31" y="29"/>
                    <a:pt x="31" y="29"/>
                  </a:cubicBezTo>
                  <a:cubicBezTo>
                    <a:pt x="31" y="29"/>
                    <a:pt x="31" y="29"/>
                    <a:pt x="30" y="29"/>
                  </a:cubicBezTo>
                  <a:cubicBezTo>
                    <a:pt x="30" y="29"/>
                    <a:pt x="30" y="29"/>
                    <a:pt x="30" y="29"/>
                  </a:cubicBezTo>
                  <a:cubicBezTo>
                    <a:pt x="30" y="29"/>
                    <a:pt x="30" y="29"/>
                    <a:pt x="30" y="29"/>
                  </a:cubicBezTo>
                  <a:cubicBezTo>
                    <a:pt x="31" y="28"/>
                    <a:pt x="30" y="28"/>
                    <a:pt x="30" y="28"/>
                  </a:cubicBezTo>
                  <a:cubicBezTo>
                    <a:pt x="30" y="28"/>
                    <a:pt x="30" y="28"/>
                    <a:pt x="30" y="28"/>
                  </a:cubicBezTo>
                  <a:cubicBezTo>
                    <a:pt x="30" y="28"/>
                    <a:pt x="30" y="29"/>
                    <a:pt x="30" y="29"/>
                  </a:cubicBezTo>
                  <a:cubicBezTo>
                    <a:pt x="30" y="29"/>
                    <a:pt x="30" y="29"/>
                    <a:pt x="30" y="29"/>
                  </a:cubicBezTo>
                  <a:cubicBezTo>
                    <a:pt x="29" y="29"/>
                    <a:pt x="30" y="28"/>
                    <a:pt x="29" y="28"/>
                  </a:cubicBezTo>
                  <a:cubicBezTo>
                    <a:pt x="29" y="29"/>
                    <a:pt x="29" y="29"/>
                    <a:pt x="29" y="29"/>
                  </a:cubicBezTo>
                  <a:cubicBezTo>
                    <a:pt x="29" y="29"/>
                    <a:pt x="29" y="29"/>
                    <a:pt x="29" y="29"/>
                  </a:cubicBezTo>
                  <a:cubicBezTo>
                    <a:pt x="29" y="29"/>
                    <a:pt x="29" y="30"/>
                    <a:pt x="29" y="30"/>
                  </a:cubicBezTo>
                  <a:cubicBezTo>
                    <a:pt x="29" y="30"/>
                    <a:pt x="29" y="30"/>
                    <a:pt x="29" y="30"/>
                  </a:cubicBezTo>
                  <a:cubicBezTo>
                    <a:pt x="28" y="30"/>
                    <a:pt x="28" y="31"/>
                    <a:pt x="28" y="31"/>
                  </a:cubicBezTo>
                  <a:cubicBezTo>
                    <a:pt x="28" y="31"/>
                    <a:pt x="27" y="31"/>
                    <a:pt x="27" y="31"/>
                  </a:cubicBezTo>
                  <a:cubicBezTo>
                    <a:pt x="27" y="31"/>
                    <a:pt x="27" y="30"/>
                    <a:pt x="27" y="30"/>
                  </a:cubicBezTo>
                  <a:cubicBezTo>
                    <a:pt x="27" y="30"/>
                    <a:pt x="27" y="31"/>
                    <a:pt x="27" y="31"/>
                  </a:cubicBezTo>
                  <a:cubicBezTo>
                    <a:pt x="27" y="31"/>
                    <a:pt x="27" y="31"/>
                    <a:pt x="27" y="31"/>
                  </a:cubicBezTo>
                  <a:cubicBezTo>
                    <a:pt x="26" y="31"/>
                    <a:pt x="27" y="31"/>
                    <a:pt x="26" y="31"/>
                  </a:cubicBezTo>
                  <a:cubicBezTo>
                    <a:pt x="26" y="31"/>
                    <a:pt x="27" y="31"/>
                    <a:pt x="26" y="31"/>
                  </a:cubicBezTo>
                  <a:cubicBezTo>
                    <a:pt x="26" y="31"/>
                    <a:pt x="26" y="31"/>
                    <a:pt x="26" y="31"/>
                  </a:cubicBezTo>
                  <a:cubicBezTo>
                    <a:pt x="26" y="31"/>
                    <a:pt x="26" y="31"/>
                    <a:pt x="26" y="32"/>
                  </a:cubicBezTo>
                  <a:cubicBezTo>
                    <a:pt x="25" y="31"/>
                    <a:pt x="25" y="32"/>
                    <a:pt x="25" y="32"/>
                  </a:cubicBezTo>
                  <a:cubicBezTo>
                    <a:pt x="24" y="32"/>
                    <a:pt x="25" y="32"/>
                    <a:pt x="25" y="32"/>
                  </a:cubicBezTo>
                  <a:cubicBezTo>
                    <a:pt x="25" y="32"/>
                    <a:pt x="25" y="32"/>
                    <a:pt x="24" y="32"/>
                  </a:cubicBezTo>
                  <a:cubicBezTo>
                    <a:pt x="24" y="32"/>
                    <a:pt x="25" y="32"/>
                    <a:pt x="25" y="32"/>
                  </a:cubicBezTo>
                  <a:cubicBezTo>
                    <a:pt x="24" y="32"/>
                    <a:pt x="24" y="32"/>
                    <a:pt x="24" y="32"/>
                  </a:cubicBezTo>
                  <a:cubicBezTo>
                    <a:pt x="24" y="32"/>
                    <a:pt x="24" y="33"/>
                    <a:pt x="24" y="33"/>
                  </a:cubicBezTo>
                  <a:cubicBezTo>
                    <a:pt x="24" y="33"/>
                    <a:pt x="24" y="33"/>
                    <a:pt x="24" y="32"/>
                  </a:cubicBezTo>
                  <a:cubicBezTo>
                    <a:pt x="24" y="32"/>
                    <a:pt x="23" y="33"/>
                    <a:pt x="23" y="33"/>
                  </a:cubicBezTo>
                  <a:cubicBezTo>
                    <a:pt x="23" y="33"/>
                    <a:pt x="23" y="33"/>
                    <a:pt x="23" y="33"/>
                  </a:cubicBezTo>
                  <a:cubicBezTo>
                    <a:pt x="23" y="33"/>
                    <a:pt x="23" y="33"/>
                    <a:pt x="23" y="34"/>
                  </a:cubicBezTo>
                  <a:cubicBezTo>
                    <a:pt x="22" y="34"/>
                    <a:pt x="22" y="34"/>
                    <a:pt x="22" y="34"/>
                  </a:cubicBezTo>
                  <a:cubicBezTo>
                    <a:pt x="21" y="34"/>
                    <a:pt x="20" y="34"/>
                    <a:pt x="20" y="35"/>
                  </a:cubicBezTo>
                  <a:cubicBezTo>
                    <a:pt x="20" y="35"/>
                    <a:pt x="20" y="35"/>
                    <a:pt x="20" y="35"/>
                  </a:cubicBezTo>
                  <a:cubicBezTo>
                    <a:pt x="19" y="35"/>
                    <a:pt x="20" y="35"/>
                    <a:pt x="20" y="36"/>
                  </a:cubicBezTo>
                  <a:cubicBezTo>
                    <a:pt x="20" y="35"/>
                    <a:pt x="19" y="36"/>
                    <a:pt x="19" y="36"/>
                  </a:cubicBezTo>
                  <a:cubicBezTo>
                    <a:pt x="18" y="36"/>
                    <a:pt x="18" y="37"/>
                    <a:pt x="17" y="37"/>
                  </a:cubicBezTo>
                  <a:cubicBezTo>
                    <a:pt x="17" y="37"/>
                    <a:pt x="17" y="37"/>
                    <a:pt x="17" y="36"/>
                  </a:cubicBezTo>
                  <a:cubicBezTo>
                    <a:pt x="17" y="37"/>
                    <a:pt x="16" y="37"/>
                    <a:pt x="16" y="37"/>
                  </a:cubicBezTo>
                  <a:cubicBezTo>
                    <a:pt x="16" y="37"/>
                    <a:pt x="16" y="37"/>
                    <a:pt x="16" y="37"/>
                  </a:cubicBezTo>
                  <a:cubicBezTo>
                    <a:pt x="15" y="37"/>
                    <a:pt x="14" y="38"/>
                    <a:pt x="14" y="39"/>
                  </a:cubicBezTo>
                  <a:cubicBezTo>
                    <a:pt x="14" y="39"/>
                    <a:pt x="14" y="38"/>
                    <a:pt x="14" y="38"/>
                  </a:cubicBezTo>
                  <a:cubicBezTo>
                    <a:pt x="13" y="38"/>
                    <a:pt x="13" y="39"/>
                    <a:pt x="13" y="39"/>
                  </a:cubicBezTo>
                  <a:cubicBezTo>
                    <a:pt x="12" y="39"/>
                    <a:pt x="12" y="40"/>
                    <a:pt x="12" y="40"/>
                  </a:cubicBezTo>
                  <a:cubicBezTo>
                    <a:pt x="12" y="40"/>
                    <a:pt x="12" y="40"/>
                    <a:pt x="12" y="40"/>
                  </a:cubicBezTo>
                  <a:cubicBezTo>
                    <a:pt x="11" y="40"/>
                    <a:pt x="11" y="40"/>
                    <a:pt x="11" y="40"/>
                  </a:cubicBezTo>
                  <a:cubicBezTo>
                    <a:pt x="10" y="41"/>
                    <a:pt x="11" y="41"/>
                    <a:pt x="10" y="41"/>
                  </a:cubicBezTo>
                  <a:cubicBezTo>
                    <a:pt x="9" y="41"/>
                    <a:pt x="10" y="41"/>
                    <a:pt x="10" y="41"/>
                  </a:cubicBezTo>
                  <a:cubicBezTo>
                    <a:pt x="10" y="41"/>
                    <a:pt x="10" y="41"/>
                    <a:pt x="10" y="41"/>
                  </a:cubicBezTo>
                  <a:cubicBezTo>
                    <a:pt x="10" y="41"/>
                    <a:pt x="9" y="41"/>
                    <a:pt x="9" y="41"/>
                  </a:cubicBezTo>
                  <a:cubicBezTo>
                    <a:pt x="9" y="41"/>
                    <a:pt x="9" y="42"/>
                    <a:pt x="9" y="41"/>
                  </a:cubicBezTo>
                  <a:cubicBezTo>
                    <a:pt x="9" y="42"/>
                    <a:pt x="9" y="42"/>
                    <a:pt x="9" y="41"/>
                  </a:cubicBezTo>
                  <a:cubicBezTo>
                    <a:pt x="9" y="42"/>
                    <a:pt x="9" y="42"/>
                    <a:pt x="8" y="42"/>
                  </a:cubicBezTo>
                  <a:cubicBezTo>
                    <a:pt x="9" y="42"/>
                    <a:pt x="9" y="42"/>
                    <a:pt x="9" y="42"/>
                  </a:cubicBezTo>
                  <a:cubicBezTo>
                    <a:pt x="9" y="43"/>
                    <a:pt x="9" y="43"/>
                    <a:pt x="8" y="44"/>
                  </a:cubicBezTo>
                  <a:cubicBezTo>
                    <a:pt x="8" y="44"/>
                    <a:pt x="9" y="43"/>
                    <a:pt x="8" y="43"/>
                  </a:cubicBezTo>
                  <a:cubicBezTo>
                    <a:pt x="8" y="43"/>
                    <a:pt x="8" y="43"/>
                    <a:pt x="8" y="42"/>
                  </a:cubicBezTo>
                  <a:cubicBezTo>
                    <a:pt x="7" y="42"/>
                    <a:pt x="7" y="43"/>
                    <a:pt x="7" y="43"/>
                  </a:cubicBezTo>
                  <a:cubicBezTo>
                    <a:pt x="7" y="43"/>
                    <a:pt x="7" y="43"/>
                    <a:pt x="7" y="43"/>
                  </a:cubicBezTo>
                  <a:cubicBezTo>
                    <a:pt x="7" y="44"/>
                    <a:pt x="6" y="44"/>
                    <a:pt x="6" y="44"/>
                  </a:cubicBezTo>
                  <a:cubicBezTo>
                    <a:pt x="6" y="44"/>
                    <a:pt x="6" y="44"/>
                    <a:pt x="6" y="44"/>
                  </a:cubicBezTo>
                  <a:cubicBezTo>
                    <a:pt x="6" y="44"/>
                    <a:pt x="6" y="45"/>
                    <a:pt x="6" y="45"/>
                  </a:cubicBezTo>
                  <a:cubicBezTo>
                    <a:pt x="6" y="45"/>
                    <a:pt x="5" y="45"/>
                    <a:pt x="5" y="45"/>
                  </a:cubicBezTo>
                  <a:cubicBezTo>
                    <a:pt x="5" y="45"/>
                    <a:pt x="5" y="46"/>
                    <a:pt x="5" y="46"/>
                  </a:cubicBezTo>
                  <a:cubicBezTo>
                    <a:pt x="4" y="46"/>
                    <a:pt x="4" y="46"/>
                    <a:pt x="4" y="46"/>
                  </a:cubicBezTo>
                  <a:cubicBezTo>
                    <a:pt x="5" y="46"/>
                    <a:pt x="5" y="46"/>
                    <a:pt x="5" y="45"/>
                  </a:cubicBezTo>
                  <a:cubicBezTo>
                    <a:pt x="5" y="46"/>
                    <a:pt x="4" y="46"/>
                    <a:pt x="4" y="45"/>
                  </a:cubicBezTo>
                  <a:cubicBezTo>
                    <a:pt x="4" y="46"/>
                    <a:pt x="4" y="46"/>
                    <a:pt x="4" y="47"/>
                  </a:cubicBezTo>
                  <a:cubicBezTo>
                    <a:pt x="4" y="47"/>
                    <a:pt x="3" y="47"/>
                    <a:pt x="3" y="47"/>
                  </a:cubicBezTo>
                  <a:cubicBezTo>
                    <a:pt x="3" y="47"/>
                    <a:pt x="4" y="47"/>
                    <a:pt x="3" y="48"/>
                  </a:cubicBezTo>
                  <a:cubicBezTo>
                    <a:pt x="3" y="48"/>
                    <a:pt x="3" y="47"/>
                    <a:pt x="3" y="47"/>
                  </a:cubicBezTo>
                  <a:cubicBezTo>
                    <a:pt x="3" y="47"/>
                    <a:pt x="3" y="47"/>
                    <a:pt x="3" y="47"/>
                  </a:cubicBezTo>
                  <a:cubicBezTo>
                    <a:pt x="2" y="47"/>
                    <a:pt x="3" y="48"/>
                    <a:pt x="3" y="48"/>
                  </a:cubicBezTo>
                  <a:cubicBezTo>
                    <a:pt x="2" y="48"/>
                    <a:pt x="3" y="48"/>
                    <a:pt x="2" y="48"/>
                  </a:cubicBezTo>
                  <a:cubicBezTo>
                    <a:pt x="2" y="48"/>
                    <a:pt x="2" y="49"/>
                    <a:pt x="2" y="49"/>
                  </a:cubicBezTo>
                  <a:cubicBezTo>
                    <a:pt x="2" y="49"/>
                    <a:pt x="2" y="49"/>
                    <a:pt x="2" y="49"/>
                  </a:cubicBezTo>
                  <a:cubicBezTo>
                    <a:pt x="1" y="49"/>
                    <a:pt x="1" y="49"/>
                    <a:pt x="1" y="49"/>
                  </a:cubicBezTo>
                  <a:cubicBezTo>
                    <a:pt x="1" y="49"/>
                    <a:pt x="1" y="49"/>
                    <a:pt x="1" y="49"/>
                  </a:cubicBezTo>
                  <a:cubicBezTo>
                    <a:pt x="0" y="50"/>
                    <a:pt x="1" y="50"/>
                    <a:pt x="0" y="50"/>
                  </a:cubicBezTo>
                  <a:cubicBezTo>
                    <a:pt x="0" y="50"/>
                    <a:pt x="0" y="50"/>
                    <a:pt x="0" y="50"/>
                  </a:cubicBezTo>
                  <a:cubicBezTo>
                    <a:pt x="0" y="50"/>
                    <a:pt x="1" y="50"/>
                    <a:pt x="1" y="49"/>
                  </a:cubicBezTo>
                  <a:cubicBezTo>
                    <a:pt x="1" y="50"/>
                    <a:pt x="2" y="50"/>
                    <a:pt x="2" y="50"/>
                  </a:cubicBezTo>
                  <a:cubicBezTo>
                    <a:pt x="2" y="50"/>
                    <a:pt x="2" y="50"/>
                    <a:pt x="2" y="50"/>
                  </a:cubicBezTo>
                  <a:cubicBezTo>
                    <a:pt x="3" y="50"/>
                    <a:pt x="3" y="49"/>
                    <a:pt x="4" y="49"/>
                  </a:cubicBezTo>
                  <a:cubicBezTo>
                    <a:pt x="5" y="48"/>
                    <a:pt x="5" y="48"/>
                    <a:pt x="6" y="48"/>
                  </a:cubicBezTo>
                  <a:cubicBezTo>
                    <a:pt x="5" y="47"/>
                    <a:pt x="6" y="48"/>
                    <a:pt x="6" y="47"/>
                  </a:cubicBezTo>
                  <a:cubicBezTo>
                    <a:pt x="6" y="47"/>
                    <a:pt x="6" y="47"/>
                    <a:pt x="7" y="47"/>
                  </a:cubicBezTo>
                  <a:cubicBezTo>
                    <a:pt x="7" y="47"/>
                    <a:pt x="7" y="47"/>
                    <a:pt x="7" y="47"/>
                  </a:cubicBezTo>
                  <a:cubicBezTo>
                    <a:pt x="7" y="47"/>
                    <a:pt x="8" y="47"/>
                    <a:pt x="8" y="47"/>
                  </a:cubicBezTo>
                  <a:cubicBezTo>
                    <a:pt x="8" y="46"/>
                    <a:pt x="8" y="47"/>
                    <a:pt x="8" y="47"/>
                  </a:cubicBezTo>
                  <a:cubicBezTo>
                    <a:pt x="8" y="47"/>
                    <a:pt x="8" y="47"/>
                    <a:pt x="8" y="47"/>
                  </a:cubicBezTo>
                  <a:cubicBezTo>
                    <a:pt x="8" y="47"/>
                    <a:pt x="8" y="47"/>
                    <a:pt x="8" y="47"/>
                  </a:cubicBezTo>
                  <a:cubicBezTo>
                    <a:pt x="8" y="46"/>
                    <a:pt x="9" y="46"/>
                    <a:pt x="9" y="46"/>
                  </a:cubicBezTo>
                  <a:cubicBezTo>
                    <a:pt x="9" y="46"/>
                    <a:pt x="10" y="46"/>
                    <a:pt x="10" y="45"/>
                  </a:cubicBezTo>
                  <a:cubicBezTo>
                    <a:pt x="10" y="45"/>
                    <a:pt x="10" y="45"/>
                    <a:pt x="10" y="45"/>
                  </a:cubicBezTo>
                  <a:cubicBezTo>
                    <a:pt x="10" y="45"/>
                    <a:pt x="10" y="45"/>
                    <a:pt x="10" y="45"/>
                  </a:cubicBezTo>
                  <a:cubicBezTo>
                    <a:pt x="10" y="44"/>
                    <a:pt x="11" y="45"/>
                    <a:pt x="11" y="44"/>
                  </a:cubicBezTo>
                  <a:cubicBezTo>
                    <a:pt x="11" y="44"/>
                    <a:pt x="11" y="44"/>
                    <a:pt x="11" y="44"/>
                  </a:cubicBezTo>
                  <a:cubicBezTo>
                    <a:pt x="11" y="44"/>
                    <a:pt x="12" y="44"/>
                    <a:pt x="12" y="44"/>
                  </a:cubicBezTo>
                  <a:cubicBezTo>
                    <a:pt x="14" y="42"/>
                    <a:pt x="16" y="42"/>
                    <a:pt x="18" y="41"/>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7" y="40"/>
                  </a:cubicBezTo>
                  <a:cubicBezTo>
                    <a:pt x="17" y="40"/>
                    <a:pt x="17" y="40"/>
                    <a:pt x="17" y="40"/>
                  </a:cubicBezTo>
                  <a:cubicBezTo>
                    <a:pt x="17" y="40"/>
                    <a:pt x="17" y="40"/>
                    <a:pt x="18" y="40"/>
                  </a:cubicBezTo>
                  <a:cubicBezTo>
                    <a:pt x="18" y="40"/>
                    <a:pt x="17" y="40"/>
                    <a:pt x="17" y="40"/>
                  </a:cubicBezTo>
                  <a:cubicBezTo>
                    <a:pt x="18" y="40"/>
                    <a:pt x="18" y="40"/>
                    <a:pt x="18" y="40"/>
                  </a:cubicBezTo>
                  <a:cubicBezTo>
                    <a:pt x="18" y="40"/>
                    <a:pt x="18" y="39"/>
                    <a:pt x="18" y="40"/>
                  </a:cubicBezTo>
                  <a:cubicBezTo>
                    <a:pt x="19" y="39"/>
                    <a:pt x="19" y="39"/>
                    <a:pt x="19" y="39"/>
                  </a:cubicBezTo>
                  <a:cubicBezTo>
                    <a:pt x="19" y="39"/>
                    <a:pt x="19" y="39"/>
                    <a:pt x="20" y="39"/>
                  </a:cubicBezTo>
                  <a:cubicBezTo>
                    <a:pt x="20" y="39"/>
                    <a:pt x="19" y="39"/>
                    <a:pt x="19" y="40"/>
                  </a:cubicBezTo>
                  <a:cubicBezTo>
                    <a:pt x="20" y="40"/>
                    <a:pt x="20" y="40"/>
                    <a:pt x="20" y="40"/>
                  </a:cubicBezTo>
                  <a:cubicBezTo>
                    <a:pt x="19" y="39"/>
                    <a:pt x="19" y="39"/>
                    <a:pt x="19" y="39"/>
                  </a:cubicBezTo>
                  <a:cubicBezTo>
                    <a:pt x="20" y="39"/>
                    <a:pt x="20" y="39"/>
                    <a:pt x="20" y="39"/>
                  </a:cubicBezTo>
                  <a:cubicBezTo>
                    <a:pt x="20" y="39"/>
                    <a:pt x="20" y="39"/>
                    <a:pt x="20" y="39"/>
                  </a:cubicBezTo>
                  <a:cubicBezTo>
                    <a:pt x="20" y="39"/>
                    <a:pt x="20" y="39"/>
                    <a:pt x="20" y="39"/>
                  </a:cubicBezTo>
                  <a:cubicBezTo>
                    <a:pt x="20" y="39"/>
                    <a:pt x="20" y="39"/>
                    <a:pt x="20" y="39"/>
                  </a:cubicBezTo>
                  <a:cubicBezTo>
                    <a:pt x="20" y="39"/>
                    <a:pt x="20" y="39"/>
                    <a:pt x="20" y="39"/>
                  </a:cubicBezTo>
                  <a:cubicBezTo>
                    <a:pt x="20" y="39"/>
                    <a:pt x="20" y="39"/>
                    <a:pt x="21" y="39"/>
                  </a:cubicBezTo>
                  <a:cubicBezTo>
                    <a:pt x="21" y="39"/>
                    <a:pt x="21" y="38"/>
                    <a:pt x="22" y="38"/>
                  </a:cubicBezTo>
                  <a:cubicBezTo>
                    <a:pt x="22" y="38"/>
                    <a:pt x="22" y="38"/>
                    <a:pt x="22" y="37"/>
                  </a:cubicBezTo>
                  <a:cubicBezTo>
                    <a:pt x="23" y="37"/>
                    <a:pt x="23" y="38"/>
                    <a:pt x="23" y="38"/>
                  </a:cubicBezTo>
                  <a:cubicBezTo>
                    <a:pt x="23" y="37"/>
                    <a:pt x="23" y="37"/>
                    <a:pt x="23" y="37"/>
                  </a:cubicBezTo>
                  <a:cubicBezTo>
                    <a:pt x="23" y="38"/>
                    <a:pt x="24" y="37"/>
                    <a:pt x="24" y="37"/>
                  </a:cubicBezTo>
                  <a:cubicBezTo>
                    <a:pt x="24" y="37"/>
                    <a:pt x="24" y="37"/>
                    <a:pt x="24" y="37"/>
                  </a:cubicBezTo>
                  <a:cubicBezTo>
                    <a:pt x="24" y="37"/>
                    <a:pt x="24" y="37"/>
                    <a:pt x="25" y="36"/>
                  </a:cubicBezTo>
                  <a:cubicBezTo>
                    <a:pt x="25" y="37"/>
                    <a:pt x="25" y="37"/>
                    <a:pt x="25" y="37"/>
                  </a:cubicBezTo>
                  <a:cubicBezTo>
                    <a:pt x="25" y="37"/>
                    <a:pt x="25" y="36"/>
                    <a:pt x="25" y="36"/>
                  </a:cubicBezTo>
                  <a:cubicBezTo>
                    <a:pt x="25" y="36"/>
                    <a:pt x="25" y="36"/>
                    <a:pt x="25" y="36"/>
                  </a:cubicBezTo>
                  <a:cubicBezTo>
                    <a:pt x="25" y="36"/>
                    <a:pt x="25" y="36"/>
                    <a:pt x="25" y="35"/>
                  </a:cubicBezTo>
                  <a:cubicBezTo>
                    <a:pt x="25" y="35"/>
                    <a:pt x="25" y="35"/>
                    <a:pt x="25" y="35"/>
                  </a:cubicBezTo>
                  <a:cubicBezTo>
                    <a:pt x="26" y="35"/>
                    <a:pt x="26" y="35"/>
                    <a:pt x="26" y="35"/>
                  </a:cubicBezTo>
                  <a:cubicBezTo>
                    <a:pt x="26" y="35"/>
                    <a:pt x="26" y="35"/>
                    <a:pt x="26" y="35"/>
                  </a:cubicBezTo>
                  <a:cubicBezTo>
                    <a:pt x="26" y="35"/>
                    <a:pt x="26" y="35"/>
                    <a:pt x="27" y="35"/>
                  </a:cubicBezTo>
                  <a:cubicBezTo>
                    <a:pt x="27" y="35"/>
                    <a:pt x="27" y="35"/>
                    <a:pt x="27" y="35"/>
                  </a:cubicBezTo>
                  <a:cubicBezTo>
                    <a:pt x="27" y="35"/>
                    <a:pt x="27" y="35"/>
                    <a:pt x="27" y="35"/>
                  </a:cubicBezTo>
                  <a:cubicBezTo>
                    <a:pt x="27" y="35"/>
                    <a:pt x="27" y="34"/>
                    <a:pt x="28" y="34"/>
                  </a:cubicBezTo>
                  <a:cubicBezTo>
                    <a:pt x="28" y="35"/>
                    <a:pt x="28" y="35"/>
                    <a:pt x="28" y="35"/>
                  </a:cubicBezTo>
                  <a:cubicBezTo>
                    <a:pt x="28" y="35"/>
                    <a:pt x="28" y="35"/>
                    <a:pt x="28" y="34"/>
                  </a:cubicBezTo>
                  <a:cubicBezTo>
                    <a:pt x="28" y="34"/>
                    <a:pt x="28" y="34"/>
                    <a:pt x="29" y="34"/>
                  </a:cubicBezTo>
                  <a:cubicBezTo>
                    <a:pt x="29" y="34"/>
                    <a:pt x="30" y="34"/>
                    <a:pt x="30" y="33"/>
                  </a:cubicBezTo>
                  <a:close/>
                  <a:moveTo>
                    <a:pt x="68" y="9"/>
                  </a:moveTo>
                  <a:cubicBezTo>
                    <a:pt x="68" y="9"/>
                    <a:pt x="68" y="9"/>
                    <a:pt x="68" y="9"/>
                  </a:cubicBezTo>
                  <a:cubicBezTo>
                    <a:pt x="68" y="9"/>
                    <a:pt x="68" y="9"/>
                    <a:pt x="68" y="9"/>
                  </a:cubicBezTo>
                  <a:close/>
                  <a:moveTo>
                    <a:pt x="65" y="11"/>
                  </a:moveTo>
                  <a:cubicBezTo>
                    <a:pt x="65" y="10"/>
                    <a:pt x="65" y="11"/>
                    <a:pt x="65" y="11"/>
                  </a:cubicBezTo>
                  <a:cubicBezTo>
                    <a:pt x="65" y="11"/>
                    <a:pt x="64" y="11"/>
                    <a:pt x="64" y="11"/>
                  </a:cubicBezTo>
                  <a:cubicBezTo>
                    <a:pt x="64" y="11"/>
                    <a:pt x="64" y="11"/>
                    <a:pt x="64" y="11"/>
                  </a:cubicBezTo>
                  <a:cubicBezTo>
                    <a:pt x="64" y="11"/>
                    <a:pt x="64" y="11"/>
                    <a:pt x="64" y="11"/>
                  </a:cubicBezTo>
                  <a:cubicBezTo>
                    <a:pt x="64" y="11"/>
                    <a:pt x="65" y="11"/>
                    <a:pt x="65" y="11"/>
                  </a:cubicBezTo>
                  <a:close/>
                  <a:moveTo>
                    <a:pt x="70" y="5"/>
                  </a:moveTo>
                  <a:cubicBezTo>
                    <a:pt x="70" y="5"/>
                    <a:pt x="70" y="5"/>
                    <a:pt x="70" y="5"/>
                  </a:cubicBezTo>
                  <a:cubicBezTo>
                    <a:pt x="70" y="5"/>
                    <a:pt x="70" y="5"/>
                    <a:pt x="70" y="5"/>
                  </a:cubicBezTo>
                  <a:close/>
                  <a:moveTo>
                    <a:pt x="69" y="6"/>
                  </a:moveTo>
                  <a:cubicBezTo>
                    <a:pt x="69" y="6"/>
                    <a:pt x="68" y="6"/>
                    <a:pt x="68" y="6"/>
                  </a:cubicBezTo>
                  <a:cubicBezTo>
                    <a:pt x="69" y="6"/>
                    <a:pt x="69" y="6"/>
                    <a:pt x="69" y="6"/>
                  </a:cubicBezTo>
                  <a:close/>
                  <a:moveTo>
                    <a:pt x="65" y="8"/>
                  </a:moveTo>
                  <a:cubicBezTo>
                    <a:pt x="65" y="8"/>
                    <a:pt x="65" y="8"/>
                    <a:pt x="64" y="8"/>
                  </a:cubicBezTo>
                  <a:cubicBezTo>
                    <a:pt x="65" y="8"/>
                    <a:pt x="65" y="8"/>
                    <a:pt x="65" y="8"/>
                  </a:cubicBezTo>
                  <a:close/>
                  <a:moveTo>
                    <a:pt x="42" y="22"/>
                  </a:moveTo>
                  <a:cubicBezTo>
                    <a:pt x="42" y="22"/>
                    <a:pt x="43" y="22"/>
                    <a:pt x="42" y="22"/>
                  </a:cubicBezTo>
                  <a:cubicBezTo>
                    <a:pt x="42" y="22"/>
                    <a:pt x="42" y="22"/>
                    <a:pt x="42" y="22"/>
                  </a:cubicBezTo>
                  <a:cubicBezTo>
                    <a:pt x="42" y="22"/>
                    <a:pt x="42" y="22"/>
                    <a:pt x="42" y="22"/>
                  </a:cubicBezTo>
                  <a:cubicBezTo>
                    <a:pt x="42" y="22"/>
                    <a:pt x="42" y="22"/>
                    <a:pt x="42" y="22"/>
                  </a:cubicBezTo>
                  <a:close/>
                  <a:moveTo>
                    <a:pt x="32" y="30"/>
                  </a:moveTo>
                  <a:cubicBezTo>
                    <a:pt x="32" y="30"/>
                    <a:pt x="32" y="29"/>
                    <a:pt x="32" y="29"/>
                  </a:cubicBezTo>
                  <a:cubicBezTo>
                    <a:pt x="32" y="29"/>
                    <a:pt x="32" y="29"/>
                    <a:pt x="32" y="29"/>
                  </a:cubicBezTo>
                  <a:cubicBezTo>
                    <a:pt x="32" y="29"/>
                    <a:pt x="32" y="29"/>
                    <a:pt x="32" y="29"/>
                  </a:cubicBezTo>
                  <a:cubicBezTo>
                    <a:pt x="32" y="29"/>
                    <a:pt x="32" y="29"/>
                    <a:pt x="32" y="29"/>
                  </a:cubicBezTo>
                  <a:cubicBezTo>
                    <a:pt x="32" y="30"/>
                    <a:pt x="32" y="30"/>
                    <a:pt x="32"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3" name="Freeform 523"/>
            <p:cNvSpPr>
              <a:spLocks/>
            </p:cNvSpPr>
            <p:nvPr/>
          </p:nvSpPr>
          <p:spPr bwMode="auto">
            <a:xfrm>
              <a:off x="1446213" y="3635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4" name="Freeform 524"/>
            <p:cNvSpPr>
              <a:spLocks/>
            </p:cNvSpPr>
            <p:nvPr/>
          </p:nvSpPr>
          <p:spPr bwMode="auto">
            <a:xfrm>
              <a:off x="1436688" y="3644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5" name="Freeform 525"/>
            <p:cNvSpPr>
              <a:spLocks/>
            </p:cNvSpPr>
            <p:nvPr/>
          </p:nvSpPr>
          <p:spPr bwMode="auto">
            <a:xfrm>
              <a:off x="1574801" y="3557588"/>
              <a:ext cx="3175" cy="3175"/>
            </a:xfrm>
            <a:custGeom>
              <a:avLst/>
              <a:gdLst>
                <a:gd name="T0" fmla="*/ 1 w 1"/>
                <a:gd name="T1" fmla="*/ 1 h 1"/>
                <a:gd name="T2" fmla="*/ 1 w 1"/>
                <a:gd name="T3" fmla="*/ 1 h 1"/>
                <a:gd name="T4" fmla="*/ 1 w 1"/>
                <a:gd name="T5" fmla="*/ 1 h 1"/>
                <a:gd name="T6" fmla="*/ 1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1" y="0"/>
                  </a:cubicBezTo>
                  <a:cubicBezTo>
                    <a:pt x="1" y="0"/>
                    <a:pt x="1" y="0"/>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6" name="Freeform 526"/>
            <p:cNvSpPr>
              <a:spLocks/>
            </p:cNvSpPr>
            <p:nvPr/>
          </p:nvSpPr>
          <p:spPr bwMode="auto">
            <a:xfrm>
              <a:off x="1571626" y="35544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7" name="Freeform 527"/>
            <p:cNvSpPr>
              <a:spLocks/>
            </p:cNvSpPr>
            <p:nvPr/>
          </p:nvSpPr>
          <p:spPr bwMode="auto">
            <a:xfrm>
              <a:off x="1558926" y="35639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8" name="Freeform 528"/>
            <p:cNvSpPr>
              <a:spLocks/>
            </p:cNvSpPr>
            <p:nvPr/>
          </p:nvSpPr>
          <p:spPr bwMode="auto">
            <a:xfrm>
              <a:off x="1568451" y="35671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9" name="Freeform 529"/>
            <p:cNvSpPr>
              <a:spLocks/>
            </p:cNvSpPr>
            <p:nvPr/>
          </p:nvSpPr>
          <p:spPr bwMode="auto">
            <a:xfrm>
              <a:off x="1555751" y="3563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0" name="Freeform 530"/>
            <p:cNvSpPr>
              <a:spLocks/>
            </p:cNvSpPr>
            <p:nvPr/>
          </p:nvSpPr>
          <p:spPr bwMode="auto">
            <a:xfrm>
              <a:off x="1562101" y="35702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1" name="Freeform 531"/>
            <p:cNvSpPr>
              <a:spLocks/>
            </p:cNvSpPr>
            <p:nvPr/>
          </p:nvSpPr>
          <p:spPr bwMode="auto">
            <a:xfrm>
              <a:off x="1552576" y="3570288"/>
              <a:ext cx="3175"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2" name="Freeform 532"/>
            <p:cNvSpPr>
              <a:spLocks/>
            </p:cNvSpPr>
            <p:nvPr/>
          </p:nvSpPr>
          <p:spPr bwMode="auto">
            <a:xfrm>
              <a:off x="1558926" y="3573463"/>
              <a:ext cx="3175" cy="0"/>
            </a:xfrm>
            <a:custGeom>
              <a:avLst/>
              <a:gdLst>
                <a:gd name="T0" fmla="*/ 1 w 1"/>
                <a:gd name="T1" fmla="*/ 1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3" name="Freeform 533"/>
            <p:cNvSpPr>
              <a:spLocks/>
            </p:cNvSpPr>
            <p:nvPr/>
          </p:nvSpPr>
          <p:spPr bwMode="auto">
            <a:xfrm>
              <a:off x="1549401" y="35702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4" name="Freeform 534"/>
            <p:cNvSpPr>
              <a:spLocks/>
            </p:cNvSpPr>
            <p:nvPr/>
          </p:nvSpPr>
          <p:spPr bwMode="auto">
            <a:xfrm>
              <a:off x="1558926" y="3573463"/>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5" name="Freeform 535"/>
            <p:cNvSpPr>
              <a:spLocks/>
            </p:cNvSpPr>
            <p:nvPr/>
          </p:nvSpPr>
          <p:spPr bwMode="auto">
            <a:xfrm>
              <a:off x="1555751" y="3576638"/>
              <a:ext cx="3175" cy="3175"/>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0"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6" name="Freeform 536"/>
            <p:cNvSpPr>
              <a:spLocks/>
            </p:cNvSpPr>
            <p:nvPr/>
          </p:nvSpPr>
          <p:spPr bwMode="auto">
            <a:xfrm>
              <a:off x="1552576" y="357663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7" name="Freeform 537"/>
            <p:cNvSpPr>
              <a:spLocks/>
            </p:cNvSpPr>
            <p:nvPr/>
          </p:nvSpPr>
          <p:spPr bwMode="auto">
            <a:xfrm>
              <a:off x="1530351" y="35829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8" name="Freeform 538"/>
            <p:cNvSpPr>
              <a:spLocks/>
            </p:cNvSpPr>
            <p:nvPr/>
          </p:nvSpPr>
          <p:spPr bwMode="auto">
            <a:xfrm>
              <a:off x="1539876" y="358933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9" name="Freeform 539"/>
            <p:cNvSpPr>
              <a:spLocks/>
            </p:cNvSpPr>
            <p:nvPr/>
          </p:nvSpPr>
          <p:spPr bwMode="auto">
            <a:xfrm>
              <a:off x="1539876" y="35893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0" name="Rectangle 540"/>
            <p:cNvSpPr>
              <a:spLocks noChangeArrowheads="1"/>
            </p:cNvSpPr>
            <p:nvPr/>
          </p:nvSpPr>
          <p:spPr bwMode="auto">
            <a:xfrm>
              <a:off x="1514476" y="36083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1" name="Freeform 541"/>
            <p:cNvSpPr>
              <a:spLocks/>
            </p:cNvSpPr>
            <p:nvPr/>
          </p:nvSpPr>
          <p:spPr bwMode="auto">
            <a:xfrm>
              <a:off x="1514476" y="3608388"/>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2" name="Freeform 542"/>
            <p:cNvSpPr>
              <a:spLocks/>
            </p:cNvSpPr>
            <p:nvPr/>
          </p:nvSpPr>
          <p:spPr bwMode="auto">
            <a:xfrm>
              <a:off x="1508126" y="361156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3" name="Freeform 543"/>
            <p:cNvSpPr>
              <a:spLocks/>
            </p:cNvSpPr>
            <p:nvPr/>
          </p:nvSpPr>
          <p:spPr bwMode="auto">
            <a:xfrm>
              <a:off x="1462088" y="3624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4" name="Freeform 544"/>
            <p:cNvSpPr>
              <a:spLocks/>
            </p:cNvSpPr>
            <p:nvPr/>
          </p:nvSpPr>
          <p:spPr bwMode="auto">
            <a:xfrm>
              <a:off x="1462088" y="36242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5" name="Freeform 545"/>
            <p:cNvSpPr>
              <a:spLocks/>
            </p:cNvSpPr>
            <p:nvPr/>
          </p:nvSpPr>
          <p:spPr bwMode="auto">
            <a:xfrm>
              <a:off x="1455738" y="36274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6" name="Freeform 546"/>
            <p:cNvSpPr>
              <a:spLocks/>
            </p:cNvSpPr>
            <p:nvPr/>
          </p:nvSpPr>
          <p:spPr bwMode="auto">
            <a:xfrm>
              <a:off x="1458913" y="36274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7" name="Freeform 547"/>
            <p:cNvSpPr>
              <a:spLocks/>
            </p:cNvSpPr>
            <p:nvPr/>
          </p:nvSpPr>
          <p:spPr bwMode="auto">
            <a:xfrm>
              <a:off x="1458913" y="36274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8" name="Freeform 548"/>
            <p:cNvSpPr>
              <a:spLocks/>
            </p:cNvSpPr>
            <p:nvPr/>
          </p:nvSpPr>
          <p:spPr bwMode="auto">
            <a:xfrm>
              <a:off x="1455738" y="362743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9" name="Freeform 549"/>
            <p:cNvSpPr>
              <a:spLocks/>
            </p:cNvSpPr>
            <p:nvPr/>
          </p:nvSpPr>
          <p:spPr bwMode="auto">
            <a:xfrm>
              <a:off x="1449388" y="3630613"/>
              <a:ext cx="3175" cy="3175"/>
            </a:xfrm>
            <a:custGeom>
              <a:avLst/>
              <a:gdLst>
                <a:gd name="T0" fmla="*/ 1 w 1"/>
                <a:gd name="T1" fmla="*/ 0 h 1"/>
                <a:gd name="T2" fmla="*/ 1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0"/>
                  </a:cubicBezTo>
                  <a:cubicBezTo>
                    <a:pt x="0" y="1"/>
                    <a:pt x="1" y="1"/>
                    <a:pt x="0" y="1"/>
                  </a:cubicBezTo>
                  <a:cubicBezTo>
                    <a:pt x="1" y="1"/>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0" name="Freeform 550"/>
            <p:cNvSpPr>
              <a:spLocks/>
            </p:cNvSpPr>
            <p:nvPr/>
          </p:nvSpPr>
          <p:spPr bwMode="auto">
            <a:xfrm>
              <a:off x="1452563" y="363061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1" name="Rectangle 551"/>
            <p:cNvSpPr>
              <a:spLocks noChangeArrowheads="1"/>
            </p:cNvSpPr>
            <p:nvPr/>
          </p:nvSpPr>
          <p:spPr bwMode="auto">
            <a:xfrm>
              <a:off x="1449388" y="36337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2" name="Freeform 552"/>
            <p:cNvSpPr>
              <a:spLocks/>
            </p:cNvSpPr>
            <p:nvPr/>
          </p:nvSpPr>
          <p:spPr bwMode="auto">
            <a:xfrm>
              <a:off x="1446213"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3" name="Freeform 553"/>
            <p:cNvSpPr>
              <a:spLocks/>
            </p:cNvSpPr>
            <p:nvPr/>
          </p:nvSpPr>
          <p:spPr bwMode="auto">
            <a:xfrm>
              <a:off x="1443038" y="3633788"/>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4" name="Freeform 554"/>
            <p:cNvSpPr>
              <a:spLocks/>
            </p:cNvSpPr>
            <p:nvPr/>
          </p:nvSpPr>
          <p:spPr bwMode="auto">
            <a:xfrm>
              <a:off x="1436688" y="36385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5" name="Freeform 555"/>
            <p:cNvSpPr>
              <a:spLocks/>
            </p:cNvSpPr>
            <p:nvPr/>
          </p:nvSpPr>
          <p:spPr bwMode="auto">
            <a:xfrm>
              <a:off x="1439863" y="36417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6" name="Freeform 556"/>
            <p:cNvSpPr>
              <a:spLocks/>
            </p:cNvSpPr>
            <p:nvPr/>
          </p:nvSpPr>
          <p:spPr bwMode="auto">
            <a:xfrm>
              <a:off x="1433513" y="36385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7" name="Freeform 557"/>
            <p:cNvSpPr>
              <a:spLocks/>
            </p:cNvSpPr>
            <p:nvPr/>
          </p:nvSpPr>
          <p:spPr bwMode="auto">
            <a:xfrm>
              <a:off x="1430338" y="3638551"/>
              <a:ext cx="3175" cy="6350"/>
            </a:xfrm>
            <a:custGeom>
              <a:avLst/>
              <a:gdLst>
                <a:gd name="T0" fmla="*/ 1 w 1"/>
                <a:gd name="T1" fmla="*/ 1 h 2"/>
                <a:gd name="T2" fmla="*/ 1 w 1"/>
                <a:gd name="T3" fmla="*/ 1 h 2"/>
                <a:gd name="T4" fmla="*/ 0 w 1"/>
                <a:gd name="T5" fmla="*/ 1 h 2"/>
                <a:gd name="T6" fmla="*/ 1 w 1"/>
                <a:gd name="T7" fmla="*/ 2 h 2"/>
                <a:gd name="T8" fmla="*/ 1 w 1"/>
                <a:gd name="T9" fmla="*/ 1 h 2"/>
                <a:gd name="T10" fmla="*/ 1 w 1"/>
                <a:gd name="T11" fmla="*/ 0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1"/>
                    <a:pt x="1" y="1"/>
                    <a:pt x="1" y="1"/>
                  </a:cubicBezTo>
                  <a:cubicBezTo>
                    <a:pt x="0" y="1"/>
                    <a:pt x="0" y="1"/>
                    <a:pt x="0" y="1"/>
                  </a:cubicBezTo>
                  <a:cubicBezTo>
                    <a:pt x="0" y="1"/>
                    <a:pt x="1" y="1"/>
                    <a:pt x="1" y="2"/>
                  </a:cubicBezTo>
                  <a:cubicBezTo>
                    <a:pt x="1" y="1"/>
                    <a:pt x="1" y="1"/>
                    <a:pt x="1" y="1"/>
                  </a:cubicBezTo>
                  <a:cubicBezTo>
                    <a:pt x="1" y="0"/>
                    <a:pt x="1" y="0"/>
                    <a:pt x="1"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8" name="Freeform 558"/>
            <p:cNvSpPr>
              <a:spLocks/>
            </p:cNvSpPr>
            <p:nvPr/>
          </p:nvSpPr>
          <p:spPr bwMode="auto">
            <a:xfrm>
              <a:off x="1436688" y="36417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9" name="Rectangle 559"/>
            <p:cNvSpPr>
              <a:spLocks noChangeArrowheads="1"/>
            </p:cNvSpPr>
            <p:nvPr/>
          </p:nvSpPr>
          <p:spPr bwMode="auto">
            <a:xfrm>
              <a:off x="1427163" y="364490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0" name="Freeform 560"/>
            <p:cNvSpPr>
              <a:spLocks/>
            </p:cNvSpPr>
            <p:nvPr/>
          </p:nvSpPr>
          <p:spPr bwMode="auto">
            <a:xfrm>
              <a:off x="1423988" y="3644901"/>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1" name="Freeform 561"/>
            <p:cNvSpPr>
              <a:spLocks/>
            </p:cNvSpPr>
            <p:nvPr/>
          </p:nvSpPr>
          <p:spPr bwMode="auto">
            <a:xfrm>
              <a:off x="1423988" y="364490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2" name="Freeform 562"/>
            <p:cNvSpPr>
              <a:spLocks/>
            </p:cNvSpPr>
            <p:nvPr/>
          </p:nvSpPr>
          <p:spPr bwMode="auto">
            <a:xfrm>
              <a:off x="1420813" y="3648076"/>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3" name="Freeform 563"/>
            <p:cNvSpPr>
              <a:spLocks/>
            </p:cNvSpPr>
            <p:nvPr/>
          </p:nvSpPr>
          <p:spPr bwMode="auto">
            <a:xfrm>
              <a:off x="1417638" y="3663951"/>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4" name="Freeform 564"/>
            <p:cNvSpPr>
              <a:spLocks/>
            </p:cNvSpPr>
            <p:nvPr/>
          </p:nvSpPr>
          <p:spPr bwMode="auto">
            <a:xfrm>
              <a:off x="1417638" y="3663951"/>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5" name="Freeform 565"/>
            <p:cNvSpPr>
              <a:spLocks/>
            </p:cNvSpPr>
            <p:nvPr/>
          </p:nvSpPr>
          <p:spPr bwMode="auto">
            <a:xfrm>
              <a:off x="1392238" y="3676651"/>
              <a:ext cx="3175" cy="3175"/>
            </a:xfrm>
            <a:custGeom>
              <a:avLst/>
              <a:gdLst>
                <a:gd name="T0" fmla="*/ 1 w 1"/>
                <a:gd name="T1" fmla="*/ 0 h 1"/>
                <a:gd name="T2" fmla="*/ 1 w 1"/>
                <a:gd name="T3" fmla="*/ 0 h 1"/>
                <a:gd name="T4" fmla="*/ 0 w 1"/>
                <a:gd name="T5" fmla="*/ 1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0" y="1"/>
                  </a:cubicBezTo>
                  <a:cubicBezTo>
                    <a:pt x="0" y="1"/>
                    <a:pt x="0" y="1"/>
                    <a:pt x="0" y="1"/>
                  </a:cubicBezTo>
                  <a:cubicBezTo>
                    <a:pt x="1" y="1"/>
                    <a:pt x="1" y="1"/>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6" name="Freeform 566"/>
            <p:cNvSpPr>
              <a:spLocks/>
            </p:cNvSpPr>
            <p:nvPr/>
          </p:nvSpPr>
          <p:spPr bwMode="auto">
            <a:xfrm>
              <a:off x="1339851" y="3705226"/>
              <a:ext cx="1588"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7" name="Freeform 567"/>
            <p:cNvSpPr>
              <a:spLocks/>
            </p:cNvSpPr>
            <p:nvPr/>
          </p:nvSpPr>
          <p:spPr bwMode="auto">
            <a:xfrm>
              <a:off x="1979613" y="3519488"/>
              <a:ext cx="0" cy="3175"/>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8" name="Freeform 568"/>
            <p:cNvSpPr>
              <a:spLocks/>
            </p:cNvSpPr>
            <p:nvPr/>
          </p:nvSpPr>
          <p:spPr bwMode="auto">
            <a:xfrm>
              <a:off x="1979613" y="35226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9" name="Freeform 569"/>
            <p:cNvSpPr>
              <a:spLocks/>
            </p:cNvSpPr>
            <p:nvPr/>
          </p:nvSpPr>
          <p:spPr bwMode="auto">
            <a:xfrm>
              <a:off x="1970088" y="3525838"/>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0" name="Freeform 570"/>
            <p:cNvSpPr>
              <a:spLocks/>
            </p:cNvSpPr>
            <p:nvPr/>
          </p:nvSpPr>
          <p:spPr bwMode="auto">
            <a:xfrm>
              <a:off x="1973263" y="35290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1" name="Freeform 571"/>
            <p:cNvSpPr>
              <a:spLocks/>
            </p:cNvSpPr>
            <p:nvPr/>
          </p:nvSpPr>
          <p:spPr bwMode="auto">
            <a:xfrm>
              <a:off x="1973263" y="3529013"/>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2" name="Freeform 572"/>
            <p:cNvSpPr>
              <a:spLocks/>
            </p:cNvSpPr>
            <p:nvPr/>
          </p:nvSpPr>
          <p:spPr bwMode="auto">
            <a:xfrm>
              <a:off x="1960563" y="3532188"/>
              <a:ext cx="9525" cy="9525"/>
            </a:xfrm>
            <a:custGeom>
              <a:avLst/>
              <a:gdLst>
                <a:gd name="T0" fmla="*/ 1 w 3"/>
                <a:gd name="T1" fmla="*/ 3 h 3"/>
                <a:gd name="T2" fmla="*/ 1 w 3"/>
                <a:gd name="T3" fmla="*/ 2 h 3"/>
                <a:gd name="T4" fmla="*/ 2 w 3"/>
                <a:gd name="T5" fmla="*/ 2 h 3"/>
                <a:gd name="T6" fmla="*/ 3 w 3"/>
                <a:gd name="T7" fmla="*/ 0 h 3"/>
                <a:gd name="T8" fmla="*/ 1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1" y="2"/>
                  </a:cubicBezTo>
                  <a:cubicBezTo>
                    <a:pt x="2" y="1"/>
                    <a:pt x="1" y="2"/>
                    <a:pt x="2" y="2"/>
                  </a:cubicBezTo>
                  <a:cubicBezTo>
                    <a:pt x="2" y="1"/>
                    <a:pt x="1" y="1"/>
                    <a:pt x="3" y="0"/>
                  </a:cubicBezTo>
                  <a:cubicBezTo>
                    <a:pt x="2" y="0"/>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3" name="Freeform 573"/>
            <p:cNvSpPr>
              <a:spLocks/>
            </p:cNvSpPr>
            <p:nvPr/>
          </p:nvSpPr>
          <p:spPr bwMode="auto">
            <a:xfrm>
              <a:off x="1831976" y="3670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4" name="Freeform 574"/>
            <p:cNvSpPr>
              <a:spLocks/>
            </p:cNvSpPr>
            <p:nvPr/>
          </p:nvSpPr>
          <p:spPr bwMode="auto">
            <a:xfrm>
              <a:off x="1790701" y="3702051"/>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5" name="Freeform 575"/>
            <p:cNvSpPr>
              <a:spLocks/>
            </p:cNvSpPr>
            <p:nvPr/>
          </p:nvSpPr>
          <p:spPr bwMode="auto">
            <a:xfrm>
              <a:off x="1854201" y="36449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6" name="Freeform 576"/>
            <p:cNvSpPr>
              <a:spLocks/>
            </p:cNvSpPr>
            <p:nvPr/>
          </p:nvSpPr>
          <p:spPr bwMode="auto">
            <a:xfrm>
              <a:off x="1590676" y="38274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7" name="Freeform 577"/>
            <p:cNvSpPr>
              <a:spLocks/>
            </p:cNvSpPr>
            <p:nvPr/>
          </p:nvSpPr>
          <p:spPr bwMode="auto">
            <a:xfrm>
              <a:off x="1747838" y="3736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8" name="Freeform 578"/>
            <p:cNvSpPr>
              <a:spLocks/>
            </p:cNvSpPr>
            <p:nvPr/>
          </p:nvSpPr>
          <p:spPr bwMode="auto">
            <a:xfrm>
              <a:off x="1866901" y="3635376"/>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9" name="Freeform 579"/>
            <p:cNvSpPr>
              <a:spLocks/>
            </p:cNvSpPr>
            <p:nvPr/>
          </p:nvSpPr>
          <p:spPr bwMode="auto">
            <a:xfrm>
              <a:off x="1806576" y="3692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0" name="Freeform 580"/>
            <p:cNvSpPr>
              <a:spLocks/>
            </p:cNvSpPr>
            <p:nvPr/>
          </p:nvSpPr>
          <p:spPr bwMode="auto">
            <a:xfrm>
              <a:off x="1925638" y="35734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1" name="Freeform 581"/>
            <p:cNvSpPr>
              <a:spLocks/>
            </p:cNvSpPr>
            <p:nvPr/>
          </p:nvSpPr>
          <p:spPr bwMode="auto">
            <a:xfrm>
              <a:off x="1916113" y="358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2" name="Freeform 582"/>
            <p:cNvSpPr>
              <a:spLocks/>
            </p:cNvSpPr>
            <p:nvPr/>
          </p:nvSpPr>
          <p:spPr bwMode="auto">
            <a:xfrm>
              <a:off x="1906588" y="3592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3" name="Freeform 583"/>
            <p:cNvSpPr>
              <a:spLocks/>
            </p:cNvSpPr>
            <p:nvPr/>
          </p:nvSpPr>
          <p:spPr bwMode="auto">
            <a:xfrm>
              <a:off x="1922463" y="3573463"/>
              <a:ext cx="3175" cy="6350"/>
            </a:xfrm>
            <a:custGeom>
              <a:avLst/>
              <a:gdLst>
                <a:gd name="T0" fmla="*/ 1 w 1"/>
                <a:gd name="T1" fmla="*/ 0 h 2"/>
                <a:gd name="T2" fmla="*/ 0 w 1"/>
                <a:gd name="T3" fmla="*/ 1 h 2"/>
                <a:gd name="T4" fmla="*/ 1 w 1"/>
                <a:gd name="T5" fmla="*/ 1 h 2"/>
                <a:gd name="T6" fmla="*/ 0 w 1"/>
                <a:gd name="T7" fmla="*/ 2 h 2"/>
                <a:gd name="T8" fmla="*/ 0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1"/>
                    <a:pt x="1" y="0"/>
                    <a:pt x="0" y="1"/>
                  </a:cubicBezTo>
                  <a:cubicBezTo>
                    <a:pt x="1" y="1"/>
                    <a:pt x="1" y="1"/>
                    <a:pt x="1" y="1"/>
                  </a:cubicBezTo>
                  <a:cubicBezTo>
                    <a:pt x="0" y="1"/>
                    <a:pt x="0" y="2"/>
                    <a:pt x="0" y="2"/>
                  </a:cubicBezTo>
                  <a:cubicBezTo>
                    <a:pt x="0" y="2"/>
                    <a:pt x="0" y="2"/>
                    <a:pt x="0" y="2"/>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4" name="Freeform 584"/>
            <p:cNvSpPr>
              <a:spLocks/>
            </p:cNvSpPr>
            <p:nvPr/>
          </p:nvSpPr>
          <p:spPr bwMode="auto">
            <a:xfrm>
              <a:off x="1831976" y="3667126"/>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5" name="Freeform 585"/>
            <p:cNvSpPr>
              <a:spLocks/>
            </p:cNvSpPr>
            <p:nvPr/>
          </p:nvSpPr>
          <p:spPr bwMode="auto">
            <a:xfrm>
              <a:off x="1841501" y="36576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6" name="Freeform 586"/>
            <p:cNvSpPr>
              <a:spLocks/>
            </p:cNvSpPr>
            <p:nvPr/>
          </p:nvSpPr>
          <p:spPr bwMode="auto">
            <a:xfrm>
              <a:off x="1889126" y="3621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7" name="Freeform 587"/>
            <p:cNvSpPr>
              <a:spLocks/>
            </p:cNvSpPr>
            <p:nvPr/>
          </p:nvSpPr>
          <p:spPr bwMode="auto">
            <a:xfrm>
              <a:off x="1841501" y="36576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8" name="Freeform 588"/>
            <p:cNvSpPr>
              <a:spLocks/>
            </p:cNvSpPr>
            <p:nvPr/>
          </p:nvSpPr>
          <p:spPr bwMode="auto">
            <a:xfrm>
              <a:off x="1873251"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9" name="Freeform 589"/>
            <p:cNvSpPr>
              <a:spLocks/>
            </p:cNvSpPr>
            <p:nvPr/>
          </p:nvSpPr>
          <p:spPr bwMode="auto">
            <a:xfrm>
              <a:off x="1398588" y="3968751"/>
              <a:ext cx="3175" cy="6350"/>
            </a:xfrm>
            <a:custGeom>
              <a:avLst/>
              <a:gdLst>
                <a:gd name="T0" fmla="*/ 0 w 1"/>
                <a:gd name="T1" fmla="*/ 1 h 2"/>
                <a:gd name="T2" fmla="*/ 1 w 1"/>
                <a:gd name="T3" fmla="*/ 1 h 2"/>
                <a:gd name="T4" fmla="*/ 0 w 1"/>
                <a:gd name="T5" fmla="*/ 1 h 2"/>
                <a:gd name="T6" fmla="*/ 0 w 1"/>
                <a:gd name="T7" fmla="*/ 1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1"/>
                    <a:pt x="1" y="1"/>
                  </a:cubicBezTo>
                  <a:cubicBezTo>
                    <a:pt x="1" y="0"/>
                    <a:pt x="0" y="2"/>
                    <a:pt x="0" y="1"/>
                  </a:cubicBezTo>
                  <a:cubicBezTo>
                    <a:pt x="0" y="1"/>
                    <a:pt x="0" y="1"/>
                    <a:pt x="0" y="1"/>
                  </a:cubicBezTo>
                  <a:cubicBezTo>
                    <a:pt x="0" y="1"/>
                    <a:pt x="0" y="1"/>
                    <a:pt x="0"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0" name="Freeform 590"/>
            <p:cNvSpPr>
              <a:spLocks/>
            </p:cNvSpPr>
            <p:nvPr/>
          </p:nvSpPr>
          <p:spPr bwMode="auto">
            <a:xfrm>
              <a:off x="1574801" y="3830638"/>
              <a:ext cx="3175" cy="6350"/>
            </a:xfrm>
            <a:custGeom>
              <a:avLst/>
              <a:gdLst>
                <a:gd name="T0" fmla="*/ 1 w 1"/>
                <a:gd name="T1" fmla="*/ 1 h 2"/>
                <a:gd name="T2" fmla="*/ 1 w 1"/>
                <a:gd name="T3" fmla="*/ 1 h 2"/>
                <a:gd name="T4" fmla="*/ 0 w 1"/>
                <a:gd name="T5" fmla="*/ 1 h 2"/>
                <a:gd name="T6" fmla="*/ 0 w 1"/>
                <a:gd name="T7" fmla="*/ 2 h 2"/>
                <a:gd name="T8" fmla="*/ 1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0" y="1"/>
                  </a:cubicBezTo>
                  <a:cubicBezTo>
                    <a:pt x="0" y="1"/>
                    <a:pt x="1" y="1"/>
                    <a:pt x="0" y="2"/>
                  </a:cubicBezTo>
                  <a:cubicBezTo>
                    <a:pt x="0" y="2"/>
                    <a:pt x="0" y="2"/>
                    <a:pt x="1"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1" name="Oval 591"/>
            <p:cNvSpPr>
              <a:spLocks noChangeArrowheads="1"/>
            </p:cNvSpPr>
            <p:nvPr/>
          </p:nvSpPr>
          <p:spPr bwMode="auto">
            <a:xfrm>
              <a:off x="1577976" y="38338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2" name="Freeform 592"/>
            <p:cNvSpPr>
              <a:spLocks/>
            </p:cNvSpPr>
            <p:nvPr/>
          </p:nvSpPr>
          <p:spPr bwMode="auto">
            <a:xfrm>
              <a:off x="1427163" y="39465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3" name="Freeform 593"/>
            <p:cNvSpPr>
              <a:spLocks/>
            </p:cNvSpPr>
            <p:nvPr/>
          </p:nvSpPr>
          <p:spPr bwMode="auto">
            <a:xfrm>
              <a:off x="1744663" y="3724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4" name="Rectangle 594"/>
            <p:cNvSpPr>
              <a:spLocks noChangeArrowheads="1"/>
            </p:cNvSpPr>
            <p:nvPr/>
          </p:nvSpPr>
          <p:spPr bwMode="auto">
            <a:xfrm>
              <a:off x="1600201" y="38179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5" name="Freeform 595"/>
            <p:cNvSpPr>
              <a:spLocks/>
            </p:cNvSpPr>
            <p:nvPr/>
          </p:nvSpPr>
          <p:spPr bwMode="auto">
            <a:xfrm>
              <a:off x="1527176" y="387826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6" name="Rectangle 596"/>
            <p:cNvSpPr>
              <a:spLocks noChangeArrowheads="1"/>
            </p:cNvSpPr>
            <p:nvPr/>
          </p:nvSpPr>
          <p:spPr bwMode="auto">
            <a:xfrm>
              <a:off x="1398588" y="3971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7" name="Freeform 597"/>
            <p:cNvSpPr>
              <a:spLocks/>
            </p:cNvSpPr>
            <p:nvPr/>
          </p:nvSpPr>
          <p:spPr bwMode="auto">
            <a:xfrm>
              <a:off x="1485901" y="3913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8" name="Freeform 598"/>
            <p:cNvSpPr>
              <a:spLocks/>
            </p:cNvSpPr>
            <p:nvPr/>
          </p:nvSpPr>
          <p:spPr bwMode="auto">
            <a:xfrm>
              <a:off x="1587501" y="3827463"/>
              <a:ext cx="6350" cy="3175"/>
            </a:xfrm>
            <a:custGeom>
              <a:avLst/>
              <a:gdLst>
                <a:gd name="T0" fmla="*/ 0 w 2"/>
                <a:gd name="T1" fmla="*/ 1 h 1"/>
                <a:gd name="T2" fmla="*/ 2 w 2"/>
                <a:gd name="T3" fmla="*/ 0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0"/>
                    <a:pt x="1" y="0"/>
                    <a:pt x="2" y="0"/>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9" name="Freeform 599"/>
            <p:cNvSpPr>
              <a:spLocks noEditPoints="1"/>
            </p:cNvSpPr>
            <p:nvPr/>
          </p:nvSpPr>
          <p:spPr bwMode="auto">
            <a:xfrm>
              <a:off x="1311276" y="3541713"/>
              <a:ext cx="652463" cy="522288"/>
            </a:xfrm>
            <a:custGeom>
              <a:avLst/>
              <a:gdLst>
                <a:gd name="T0" fmla="*/ 138 w 208"/>
                <a:gd name="T1" fmla="*/ 63 h 166"/>
                <a:gd name="T2" fmla="*/ 147 w 208"/>
                <a:gd name="T3" fmla="*/ 57 h 166"/>
                <a:gd name="T4" fmla="*/ 155 w 208"/>
                <a:gd name="T5" fmla="*/ 50 h 166"/>
                <a:gd name="T6" fmla="*/ 159 w 208"/>
                <a:gd name="T7" fmla="*/ 45 h 166"/>
                <a:gd name="T8" fmla="*/ 162 w 208"/>
                <a:gd name="T9" fmla="*/ 45 h 166"/>
                <a:gd name="T10" fmla="*/ 164 w 208"/>
                <a:gd name="T11" fmla="*/ 42 h 166"/>
                <a:gd name="T12" fmla="*/ 170 w 208"/>
                <a:gd name="T13" fmla="*/ 37 h 166"/>
                <a:gd name="T14" fmla="*/ 177 w 208"/>
                <a:gd name="T15" fmla="*/ 30 h 166"/>
                <a:gd name="T16" fmla="*/ 181 w 208"/>
                <a:gd name="T17" fmla="*/ 27 h 166"/>
                <a:gd name="T18" fmla="*/ 187 w 208"/>
                <a:gd name="T19" fmla="*/ 22 h 166"/>
                <a:gd name="T20" fmla="*/ 191 w 208"/>
                <a:gd name="T21" fmla="*/ 18 h 166"/>
                <a:gd name="T22" fmla="*/ 196 w 208"/>
                <a:gd name="T23" fmla="*/ 13 h 166"/>
                <a:gd name="T24" fmla="*/ 201 w 208"/>
                <a:gd name="T25" fmla="*/ 8 h 166"/>
                <a:gd name="T26" fmla="*/ 205 w 208"/>
                <a:gd name="T27" fmla="*/ 4 h 166"/>
                <a:gd name="T28" fmla="*/ 206 w 208"/>
                <a:gd name="T29" fmla="*/ 1 h 166"/>
                <a:gd name="T30" fmla="*/ 204 w 208"/>
                <a:gd name="T31" fmla="*/ 4 h 166"/>
                <a:gd name="T32" fmla="*/ 200 w 208"/>
                <a:gd name="T33" fmla="*/ 7 h 166"/>
                <a:gd name="T34" fmla="*/ 194 w 208"/>
                <a:gd name="T35" fmla="*/ 13 h 166"/>
                <a:gd name="T36" fmla="*/ 190 w 208"/>
                <a:gd name="T37" fmla="*/ 16 h 166"/>
                <a:gd name="T38" fmla="*/ 185 w 208"/>
                <a:gd name="T39" fmla="*/ 22 h 166"/>
                <a:gd name="T40" fmla="*/ 185 w 208"/>
                <a:gd name="T41" fmla="*/ 20 h 166"/>
                <a:gd name="T42" fmla="*/ 174 w 208"/>
                <a:gd name="T43" fmla="*/ 30 h 166"/>
                <a:gd name="T44" fmla="*/ 171 w 208"/>
                <a:gd name="T45" fmla="*/ 32 h 166"/>
                <a:gd name="T46" fmla="*/ 150 w 208"/>
                <a:gd name="T47" fmla="*/ 50 h 166"/>
                <a:gd name="T48" fmla="*/ 137 w 208"/>
                <a:gd name="T49" fmla="*/ 59 h 166"/>
                <a:gd name="T50" fmla="*/ 120 w 208"/>
                <a:gd name="T51" fmla="*/ 71 h 166"/>
                <a:gd name="T52" fmla="*/ 114 w 208"/>
                <a:gd name="T53" fmla="*/ 74 h 166"/>
                <a:gd name="T54" fmla="*/ 109 w 208"/>
                <a:gd name="T55" fmla="*/ 77 h 166"/>
                <a:gd name="T56" fmla="*/ 99 w 208"/>
                <a:gd name="T57" fmla="*/ 84 h 166"/>
                <a:gd name="T58" fmla="*/ 91 w 208"/>
                <a:gd name="T59" fmla="*/ 89 h 166"/>
                <a:gd name="T60" fmla="*/ 91 w 208"/>
                <a:gd name="T61" fmla="*/ 87 h 166"/>
                <a:gd name="T62" fmla="*/ 89 w 208"/>
                <a:gd name="T63" fmla="*/ 90 h 166"/>
                <a:gd name="T64" fmla="*/ 85 w 208"/>
                <a:gd name="T65" fmla="*/ 93 h 166"/>
                <a:gd name="T66" fmla="*/ 82 w 208"/>
                <a:gd name="T67" fmla="*/ 95 h 166"/>
                <a:gd name="T68" fmla="*/ 80 w 208"/>
                <a:gd name="T69" fmla="*/ 95 h 166"/>
                <a:gd name="T70" fmla="*/ 73 w 208"/>
                <a:gd name="T71" fmla="*/ 101 h 166"/>
                <a:gd name="T72" fmla="*/ 68 w 208"/>
                <a:gd name="T73" fmla="*/ 104 h 166"/>
                <a:gd name="T74" fmla="*/ 62 w 208"/>
                <a:gd name="T75" fmla="*/ 108 h 166"/>
                <a:gd name="T76" fmla="*/ 45 w 208"/>
                <a:gd name="T77" fmla="*/ 122 h 166"/>
                <a:gd name="T78" fmla="*/ 32 w 208"/>
                <a:gd name="T79" fmla="*/ 133 h 166"/>
                <a:gd name="T80" fmla="*/ 23 w 208"/>
                <a:gd name="T81" fmla="*/ 142 h 166"/>
                <a:gd name="T82" fmla="*/ 17 w 208"/>
                <a:gd name="T83" fmla="*/ 148 h 166"/>
                <a:gd name="T84" fmla="*/ 9 w 208"/>
                <a:gd name="T85" fmla="*/ 155 h 166"/>
                <a:gd name="T86" fmla="*/ 2 w 208"/>
                <a:gd name="T87" fmla="*/ 164 h 166"/>
                <a:gd name="T88" fmla="*/ 13 w 208"/>
                <a:gd name="T89" fmla="*/ 154 h 166"/>
                <a:gd name="T90" fmla="*/ 22 w 208"/>
                <a:gd name="T91" fmla="*/ 147 h 166"/>
                <a:gd name="T92" fmla="*/ 44 w 208"/>
                <a:gd name="T93" fmla="*/ 127 h 166"/>
                <a:gd name="T94" fmla="*/ 45 w 208"/>
                <a:gd name="T95" fmla="*/ 126 h 166"/>
                <a:gd name="T96" fmla="*/ 50 w 208"/>
                <a:gd name="T97" fmla="*/ 123 h 166"/>
                <a:gd name="T98" fmla="*/ 58 w 208"/>
                <a:gd name="T99" fmla="*/ 116 h 166"/>
                <a:gd name="T100" fmla="*/ 65 w 208"/>
                <a:gd name="T101" fmla="*/ 110 h 166"/>
                <a:gd name="T102" fmla="*/ 71 w 208"/>
                <a:gd name="T103" fmla="*/ 106 h 166"/>
                <a:gd name="T104" fmla="*/ 174 w 208"/>
                <a:gd name="T105" fmla="*/ 33 h 166"/>
                <a:gd name="T106" fmla="*/ 187 w 208"/>
                <a:gd name="T107" fmla="*/ 19 h 166"/>
                <a:gd name="T108" fmla="*/ 115 w 208"/>
                <a:gd name="T109" fmla="*/ 74 h 166"/>
                <a:gd name="T110" fmla="*/ 85 w 208"/>
                <a:gd name="T111"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166">
                  <a:moveTo>
                    <a:pt x="77" y="102"/>
                  </a:moveTo>
                  <a:cubicBezTo>
                    <a:pt x="78" y="102"/>
                    <a:pt x="78" y="102"/>
                    <a:pt x="78" y="102"/>
                  </a:cubicBezTo>
                  <a:cubicBezTo>
                    <a:pt x="79" y="100"/>
                    <a:pt x="82" y="100"/>
                    <a:pt x="83" y="98"/>
                  </a:cubicBezTo>
                  <a:cubicBezTo>
                    <a:pt x="86" y="97"/>
                    <a:pt x="84" y="96"/>
                    <a:pt x="86" y="96"/>
                  </a:cubicBezTo>
                  <a:cubicBezTo>
                    <a:pt x="86" y="96"/>
                    <a:pt x="86" y="96"/>
                    <a:pt x="86" y="96"/>
                  </a:cubicBezTo>
                  <a:cubicBezTo>
                    <a:pt x="93" y="92"/>
                    <a:pt x="101" y="88"/>
                    <a:pt x="107" y="83"/>
                  </a:cubicBezTo>
                  <a:cubicBezTo>
                    <a:pt x="107" y="83"/>
                    <a:pt x="107" y="83"/>
                    <a:pt x="107" y="83"/>
                  </a:cubicBezTo>
                  <a:cubicBezTo>
                    <a:pt x="118" y="77"/>
                    <a:pt x="128" y="70"/>
                    <a:pt x="138" y="63"/>
                  </a:cubicBezTo>
                  <a:cubicBezTo>
                    <a:pt x="139" y="63"/>
                    <a:pt x="138" y="63"/>
                    <a:pt x="139" y="62"/>
                  </a:cubicBezTo>
                  <a:cubicBezTo>
                    <a:pt x="139" y="62"/>
                    <a:pt x="140" y="61"/>
                    <a:pt x="140" y="61"/>
                  </a:cubicBezTo>
                  <a:cubicBezTo>
                    <a:pt x="139" y="62"/>
                    <a:pt x="140" y="62"/>
                    <a:pt x="139" y="62"/>
                  </a:cubicBezTo>
                  <a:cubicBezTo>
                    <a:pt x="141" y="61"/>
                    <a:pt x="142" y="60"/>
                    <a:pt x="143" y="59"/>
                  </a:cubicBezTo>
                  <a:cubicBezTo>
                    <a:pt x="142" y="60"/>
                    <a:pt x="142" y="60"/>
                    <a:pt x="142" y="60"/>
                  </a:cubicBezTo>
                  <a:cubicBezTo>
                    <a:pt x="142" y="59"/>
                    <a:pt x="143" y="59"/>
                    <a:pt x="143" y="59"/>
                  </a:cubicBezTo>
                  <a:cubicBezTo>
                    <a:pt x="143" y="59"/>
                    <a:pt x="144" y="59"/>
                    <a:pt x="144" y="59"/>
                  </a:cubicBezTo>
                  <a:cubicBezTo>
                    <a:pt x="145" y="57"/>
                    <a:pt x="145" y="58"/>
                    <a:pt x="147" y="57"/>
                  </a:cubicBezTo>
                  <a:cubicBezTo>
                    <a:pt x="147" y="56"/>
                    <a:pt x="149" y="54"/>
                    <a:pt x="150" y="53"/>
                  </a:cubicBezTo>
                  <a:cubicBezTo>
                    <a:pt x="151" y="52"/>
                    <a:pt x="151" y="52"/>
                    <a:pt x="151" y="52"/>
                  </a:cubicBezTo>
                  <a:cubicBezTo>
                    <a:pt x="150" y="53"/>
                    <a:pt x="151" y="53"/>
                    <a:pt x="150" y="53"/>
                  </a:cubicBezTo>
                  <a:cubicBezTo>
                    <a:pt x="151" y="53"/>
                    <a:pt x="152" y="52"/>
                    <a:pt x="153" y="51"/>
                  </a:cubicBezTo>
                  <a:cubicBezTo>
                    <a:pt x="153" y="51"/>
                    <a:pt x="153" y="51"/>
                    <a:pt x="153" y="51"/>
                  </a:cubicBezTo>
                  <a:cubicBezTo>
                    <a:pt x="154" y="50"/>
                    <a:pt x="154" y="51"/>
                    <a:pt x="155" y="50"/>
                  </a:cubicBezTo>
                  <a:cubicBezTo>
                    <a:pt x="154" y="51"/>
                    <a:pt x="154" y="51"/>
                    <a:pt x="154" y="51"/>
                  </a:cubicBezTo>
                  <a:cubicBezTo>
                    <a:pt x="155" y="50"/>
                    <a:pt x="155" y="50"/>
                    <a:pt x="155" y="50"/>
                  </a:cubicBezTo>
                  <a:cubicBezTo>
                    <a:pt x="156" y="50"/>
                    <a:pt x="157" y="49"/>
                    <a:pt x="157" y="49"/>
                  </a:cubicBezTo>
                  <a:cubicBezTo>
                    <a:pt x="157" y="48"/>
                    <a:pt x="158" y="48"/>
                    <a:pt x="159" y="47"/>
                  </a:cubicBezTo>
                  <a:cubicBezTo>
                    <a:pt x="157" y="48"/>
                    <a:pt x="159" y="47"/>
                    <a:pt x="158" y="47"/>
                  </a:cubicBezTo>
                  <a:cubicBezTo>
                    <a:pt x="157" y="48"/>
                    <a:pt x="157" y="48"/>
                    <a:pt x="157" y="48"/>
                  </a:cubicBezTo>
                  <a:cubicBezTo>
                    <a:pt x="159" y="47"/>
                    <a:pt x="157" y="48"/>
                    <a:pt x="157" y="48"/>
                  </a:cubicBezTo>
                  <a:cubicBezTo>
                    <a:pt x="156" y="49"/>
                    <a:pt x="158" y="47"/>
                    <a:pt x="157" y="48"/>
                  </a:cubicBezTo>
                  <a:cubicBezTo>
                    <a:pt x="158" y="47"/>
                    <a:pt x="158" y="47"/>
                    <a:pt x="160" y="45"/>
                  </a:cubicBezTo>
                  <a:cubicBezTo>
                    <a:pt x="159" y="46"/>
                    <a:pt x="160" y="45"/>
                    <a:pt x="159" y="45"/>
                  </a:cubicBezTo>
                  <a:cubicBezTo>
                    <a:pt x="160" y="44"/>
                    <a:pt x="160" y="45"/>
                    <a:pt x="160" y="45"/>
                  </a:cubicBezTo>
                  <a:cubicBezTo>
                    <a:pt x="161" y="44"/>
                    <a:pt x="161" y="44"/>
                    <a:pt x="162" y="44"/>
                  </a:cubicBezTo>
                  <a:cubicBezTo>
                    <a:pt x="163" y="43"/>
                    <a:pt x="162" y="44"/>
                    <a:pt x="162" y="44"/>
                  </a:cubicBezTo>
                  <a:cubicBezTo>
                    <a:pt x="162" y="44"/>
                    <a:pt x="159" y="46"/>
                    <a:pt x="160" y="46"/>
                  </a:cubicBezTo>
                  <a:cubicBezTo>
                    <a:pt x="159" y="47"/>
                    <a:pt x="159" y="47"/>
                    <a:pt x="158" y="48"/>
                  </a:cubicBezTo>
                  <a:cubicBezTo>
                    <a:pt x="159" y="48"/>
                    <a:pt x="160" y="47"/>
                    <a:pt x="161" y="46"/>
                  </a:cubicBezTo>
                  <a:cubicBezTo>
                    <a:pt x="160" y="46"/>
                    <a:pt x="160" y="46"/>
                    <a:pt x="160" y="46"/>
                  </a:cubicBezTo>
                  <a:cubicBezTo>
                    <a:pt x="161" y="45"/>
                    <a:pt x="161" y="45"/>
                    <a:pt x="162" y="45"/>
                  </a:cubicBezTo>
                  <a:cubicBezTo>
                    <a:pt x="161" y="45"/>
                    <a:pt x="162" y="45"/>
                    <a:pt x="162" y="44"/>
                  </a:cubicBezTo>
                  <a:cubicBezTo>
                    <a:pt x="162" y="44"/>
                    <a:pt x="162" y="45"/>
                    <a:pt x="162" y="44"/>
                  </a:cubicBezTo>
                  <a:cubicBezTo>
                    <a:pt x="163" y="44"/>
                    <a:pt x="163" y="43"/>
                    <a:pt x="164" y="42"/>
                  </a:cubicBezTo>
                  <a:cubicBezTo>
                    <a:pt x="163" y="43"/>
                    <a:pt x="163" y="43"/>
                    <a:pt x="162" y="44"/>
                  </a:cubicBezTo>
                  <a:cubicBezTo>
                    <a:pt x="162" y="43"/>
                    <a:pt x="162" y="43"/>
                    <a:pt x="163" y="43"/>
                  </a:cubicBezTo>
                  <a:cubicBezTo>
                    <a:pt x="163" y="43"/>
                    <a:pt x="163" y="43"/>
                    <a:pt x="163" y="43"/>
                  </a:cubicBezTo>
                  <a:cubicBezTo>
                    <a:pt x="163" y="42"/>
                    <a:pt x="163" y="42"/>
                    <a:pt x="163" y="42"/>
                  </a:cubicBezTo>
                  <a:cubicBezTo>
                    <a:pt x="165" y="41"/>
                    <a:pt x="163" y="43"/>
                    <a:pt x="164" y="42"/>
                  </a:cubicBezTo>
                  <a:cubicBezTo>
                    <a:pt x="165" y="42"/>
                    <a:pt x="165" y="41"/>
                    <a:pt x="166" y="41"/>
                  </a:cubicBezTo>
                  <a:cubicBezTo>
                    <a:pt x="166" y="41"/>
                    <a:pt x="166" y="41"/>
                    <a:pt x="166" y="41"/>
                  </a:cubicBezTo>
                  <a:cubicBezTo>
                    <a:pt x="166" y="41"/>
                    <a:pt x="166" y="41"/>
                    <a:pt x="166" y="41"/>
                  </a:cubicBezTo>
                  <a:cubicBezTo>
                    <a:pt x="166" y="41"/>
                    <a:pt x="166" y="41"/>
                    <a:pt x="166" y="41"/>
                  </a:cubicBezTo>
                  <a:cubicBezTo>
                    <a:pt x="167" y="40"/>
                    <a:pt x="167" y="40"/>
                    <a:pt x="167" y="39"/>
                  </a:cubicBezTo>
                  <a:cubicBezTo>
                    <a:pt x="167" y="39"/>
                    <a:pt x="168" y="39"/>
                    <a:pt x="168" y="39"/>
                  </a:cubicBezTo>
                  <a:cubicBezTo>
                    <a:pt x="168" y="38"/>
                    <a:pt x="169" y="37"/>
                    <a:pt x="170" y="37"/>
                  </a:cubicBezTo>
                  <a:cubicBezTo>
                    <a:pt x="170" y="37"/>
                    <a:pt x="170" y="37"/>
                    <a:pt x="170" y="37"/>
                  </a:cubicBezTo>
                  <a:cubicBezTo>
                    <a:pt x="170" y="37"/>
                    <a:pt x="171" y="36"/>
                    <a:pt x="171" y="36"/>
                  </a:cubicBezTo>
                  <a:cubicBezTo>
                    <a:pt x="172" y="35"/>
                    <a:pt x="172" y="35"/>
                    <a:pt x="172" y="35"/>
                  </a:cubicBezTo>
                  <a:cubicBezTo>
                    <a:pt x="172" y="36"/>
                    <a:pt x="172" y="36"/>
                    <a:pt x="172" y="36"/>
                  </a:cubicBezTo>
                  <a:cubicBezTo>
                    <a:pt x="173" y="35"/>
                    <a:pt x="173" y="35"/>
                    <a:pt x="174" y="34"/>
                  </a:cubicBezTo>
                  <a:cubicBezTo>
                    <a:pt x="175" y="33"/>
                    <a:pt x="176" y="32"/>
                    <a:pt x="176" y="31"/>
                  </a:cubicBezTo>
                  <a:cubicBezTo>
                    <a:pt x="176" y="31"/>
                    <a:pt x="177" y="31"/>
                    <a:pt x="177" y="31"/>
                  </a:cubicBezTo>
                  <a:cubicBezTo>
                    <a:pt x="176" y="31"/>
                    <a:pt x="176" y="31"/>
                    <a:pt x="176" y="31"/>
                  </a:cubicBezTo>
                  <a:cubicBezTo>
                    <a:pt x="177" y="31"/>
                    <a:pt x="177" y="31"/>
                    <a:pt x="177" y="30"/>
                  </a:cubicBezTo>
                  <a:cubicBezTo>
                    <a:pt x="177" y="30"/>
                    <a:pt x="177" y="30"/>
                    <a:pt x="178" y="30"/>
                  </a:cubicBezTo>
                  <a:cubicBezTo>
                    <a:pt x="178" y="30"/>
                    <a:pt x="178" y="30"/>
                    <a:pt x="178" y="30"/>
                  </a:cubicBezTo>
                  <a:cubicBezTo>
                    <a:pt x="178" y="30"/>
                    <a:pt x="178" y="30"/>
                    <a:pt x="178" y="30"/>
                  </a:cubicBezTo>
                  <a:cubicBezTo>
                    <a:pt x="178" y="30"/>
                    <a:pt x="178" y="30"/>
                    <a:pt x="178" y="30"/>
                  </a:cubicBezTo>
                  <a:cubicBezTo>
                    <a:pt x="179" y="30"/>
                    <a:pt x="179" y="29"/>
                    <a:pt x="180" y="28"/>
                  </a:cubicBezTo>
                  <a:cubicBezTo>
                    <a:pt x="180" y="28"/>
                    <a:pt x="179" y="29"/>
                    <a:pt x="179" y="29"/>
                  </a:cubicBezTo>
                  <a:cubicBezTo>
                    <a:pt x="180" y="28"/>
                    <a:pt x="181" y="28"/>
                    <a:pt x="181" y="28"/>
                  </a:cubicBezTo>
                  <a:cubicBezTo>
                    <a:pt x="181" y="28"/>
                    <a:pt x="181" y="28"/>
                    <a:pt x="181" y="27"/>
                  </a:cubicBezTo>
                  <a:cubicBezTo>
                    <a:pt x="181" y="27"/>
                    <a:pt x="181" y="27"/>
                    <a:pt x="181" y="27"/>
                  </a:cubicBezTo>
                  <a:cubicBezTo>
                    <a:pt x="181" y="27"/>
                    <a:pt x="181" y="27"/>
                    <a:pt x="181" y="27"/>
                  </a:cubicBezTo>
                  <a:cubicBezTo>
                    <a:pt x="181" y="27"/>
                    <a:pt x="181" y="27"/>
                    <a:pt x="181" y="27"/>
                  </a:cubicBezTo>
                  <a:cubicBezTo>
                    <a:pt x="182" y="26"/>
                    <a:pt x="182" y="26"/>
                    <a:pt x="182" y="26"/>
                  </a:cubicBezTo>
                  <a:cubicBezTo>
                    <a:pt x="183" y="26"/>
                    <a:pt x="183" y="26"/>
                    <a:pt x="183" y="25"/>
                  </a:cubicBezTo>
                  <a:cubicBezTo>
                    <a:pt x="183" y="25"/>
                    <a:pt x="183" y="25"/>
                    <a:pt x="183" y="25"/>
                  </a:cubicBezTo>
                  <a:cubicBezTo>
                    <a:pt x="184" y="25"/>
                    <a:pt x="184" y="25"/>
                    <a:pt x="184" y="25"/>
                  </a:cubicBezTo>
                  <a:cubicBezTo>
                    <a:pt x="185" y="24"/>
                    <a:pt x="186" y="23"/>
                    <a:pt x="187" y="22"/>
                  </a:cubicBezTo>
                  <a:cubicBezTo>
                    <a:pt x="187" y="22"/>
                    <a:pt x="187" y="22"/>
                    <a:pt x="187" y="22"/>
                  </a:cubicBezTo>
                  <a:cubicBezTo>
                    <a:pt x="187" y="22"/>
                    <a:pt x="187" y="21"/>
                    <a:pt x="188" y="20"/>
                  </a:cubicBezTo>
                  <a:cubicBezTo>
                    <a:pt x="189" y="20"/>
                    <a:pt x="191" y="19"/>
                    <a:pt x="191" y="19"/>
                  </a:cubicBezTo>
                  <a:cubicBezTo>
                    <a:pt x="192" y="18"/>
                    <a:pt x="190" y="19"/>
                    <a:pt x="191" y="19"/>
                  </a:cubicBezTo>
                  <a:cubicBezTo>
                    <a:pt x="191" y="18"/>
                    <a:pt x="191" y="18"/>
                    <a:pt x="191" y="18"/>
                  </a:cubicBezTo>
                  <a:cubicBezTo>
                    <a:pt x="190" y="19"/>
                    <a:pt x="190" y="19"/>
                    <a:pt x="190" y="19"/>
                  </a:cubicBezTo>
                  <a:cubicBezTo>
                    <a:pt x="189" y="19"/>
                    <a:pt x="190" y="18"/>
                    <a:pt x="191" y="18"/>
                  </a:cubicBezTo>
                  <a:cubicBezTo>
                    <a:pt x="191" y="18"/>
                    <a:pt x="191" y="18"/>
                    <a:pt x="191" y="18"/>
                  </a:cubicBezTo>
                  <a:cubicBezTo>
                    <a:pt x="192" y="17"/>
                    <a:pt x="191" y="17"/>
                    <a:pt x="191" y="16"/>
                  </a:cubicBezTo>
                  <a:cubicBezTo>
                    <a:pt x="192" y="15"/>
                    <a:pt x="192" y="16"/>
                    <a:pt x="193" y="16"/>
                  </a:cubicBezTo>
                  <a:cubicBezTo>
                    <a:pt x="193" y="15"/>
                    <a:pt x="193" y="15"/>
                    <a:pt x="193" y="15"/>
                  </a:cubicBezTo>
                  <a:cubicBezTo>
                    <a:pt x="194" y="15"/>
                    <a:pt x="194" y="15"/>
                    <a:pt x="194" y="15"/>
                  </a:cubicBezTo>
                  <a:cubicBezTo>
                    <a:pt x="194" y="15"/>
                    <a:pt x="194" y="15"/>
                    <a:pt x="195" y="14"/>
                  </a:cubicBezTo>
                  <a:cubicBezTo>
                    <a:pt x="194" y="15"/>
                    <a:pt x="196" y="13"/>
                    <a:pt x="196" y="14"/>
                  </a:cubicBezTo>
                  <a:cubicBezTo>
                    <a:pt x="196" y="14"/>
                    <a:pt x="196" y="13"/>
                    <a:pt x="196" y="13"/>
                  </a:cubicBezTo>
                  <a:cubicBezTo>
                    <a:pt x="197" y="13"/>
                    <a:pt x="196" y="13"/>
                    <a:pt x="196" y="13"/>
                  </a:cubicBezTo>
                  <a:cubicBezTo>
                    <a:pt x="195" y="13"/>
                    <a:pt x="196" y="12"/>
                    <a:pt x="197" y="12"/>
                  </a:cubicBezTo>
                  <a:cubicBezTo>
                    <a:pt x="197" y="12"/>
                    <a:pt x="197" y="12"/>
                    <a:pt x="197" y="12"/>
                  </a:cubicBezTo>
                  <a:cubicBezTo>
                    <a:pt x="197" y="12"/>
                    <a:pt x="198" y="11"/>
                    <a:pt x="198" y="11"/>
                  </a:cubicBezTo>
                  <a:cubicBezTo>
                    <a:pt x="198" y="11"/>
                    <a:pt x="199" y="10"/>
                    <a:pt x="199" y="10"/>
                  </a:cubicBezTo>
                  <a:cubicBezTo>
                    <a:pt x="199" y="10"/>
                    <a:pt x="198" y="11"/>
                    <a:pt x="198" y="10"/>
                  </a:cubicBezTo>
                  <a:cubicBezTo>
                    <a:pt x="198" y="10"/>
                    <a:pt x="199" y="10"/>
                    <a:pt x="199" y="9"/>
                  </a:cubicBezTo>
                  <a:cubicBezTo>
                    <a:pt x="199" y="9"/>
                    <a:pt x="199" y="9"/>
                    <a:pt x="199" y="9"/>
                  </a:cubicBezTo>
                  <a:cubicBezTo>
                    <a:pt x="199" y="8"/>
                    <a:pt x="200" y="9"/>
                    <a:pt x="201" y="8"/>
                  </a:cubicBezTo>
                  <a:cubicBezTo>
                    <a:pt x="201" y="8"/>
                    <a:pt x="200" y="8"/>
                    <a:pt x="200" y="9"/>
                  </a:cubicBezTo>
                  <a:cubicBezTo>
                    <a:pt x="200" y="8"/>
                    <a:pt x="201" y="7"/>
                    <a:pt x="202" y="7"/>
                  </a:cubicBezTo>
                  <a:cubicBezTo>
                    <a:pt x="202" y="6"/>
                    <a:pt x="202" y="6"/>
                    <a:pt x="202" y="6"/>
                  </a:cubicBezTo>
                  <a:cubicBezTo>
                    <a:pt x="202" y="6"/>
                    <a:pt x="203" y="6"/>
                    <a:pt x="203" y="5"/>
                  </a:cubicBezTo>
                  <a:cubicBezTo>
                    <a:pt x="204" y="5"/>
                    <a:pt x="203" y="6"/>
                    <a:pt x="203" y="6"/>
                  </a:cubicBezTo>
                  <a:cubicBezTo>
                    <a:pt x="204" y="5"/>
                    <a:pt x="203" y="5"/>
                    <a:pt x="205" y="5"/>
                  </a:cubicBezTo>
                  <a:cubicBezTo>
                    <a:pt x="204" y="5"/>
                    <a:pt x="204" y="5"/>
                    <a:pt x="204" y="5"/>
                  </a:cubicBezTo>
                  <a:cubicBezTo>
                    <a:pt x="205" y="5"/>
                    <a:pt x="205" y="4"/>
                    <a:pt x="205" y="4"/>
                  </a:cubicBezTo>
                  <a:cubicBezTo>
                    <a:pt x="205" y="4"/>
                    <a:pt x="205" y="4"/>
                    <a:pt x="205" y="4"/>
                  </a:cubicBezTo>
                  <a:cubicBezTo>
                    <a:pt x="205" y="4"/>
                    <a:pt x="206" y="2"/>
                    <a:pt x="206" y="2"/>
                  </a:cubicBezTo>
                  <a:cubicBezTo>
                    <a:pt x="205" y="3"/>
                    <a:pt x="205" y="3"/>
                    <a:pt x="205" y="3"/>
                  </a:cubicBezTo>
                  <a:cubicBezTo>
                    <a:pt x="206" y="2"/>
                    <a:pt x="206" y="1"/>
                    <a:pt x="207" y="1"/>
                  </a:cubicBezTo>
                  <a:cubicBezTo>
                    <a:pt x="207" y="0"/>
                    <a:pt x="207" y="1"/>
                    <a:pt x="207" y="2"/>
                  </a:cubicBezTo>
                  <a:cubicBezTo>
                    <a:pt x="207" y="1"/>
                    <a:pt x="207" y="1"/>
                    <a:pt x="208" y="0"/>
                  </a:cubicBezTo>
                  <a:cubicBezTo>
                    <a:pt x="207" y="0"/>
                    <a:pt x="207" y="0"/>
                    <a:pt x="207" y="0"/>
                  </a:cubicBezTo>
                  <a:cubicBezTo>
                    <a:pt x="207" y="0"/>
                    <a:pt x="206" y="1"/>
                    <a:pt x="206" y="1"/>
                  </a:cubicBezTo>
                  <a:cubicBezTo>
                    <a:pt x="206" y="1"/>
                    <a:pt x="206" y="1"/>
                    <a:pt x="206" y="1"/>
                  </a:cubicBezTo>
                  <a:cubicBezTo>
                    <a:pt x="206" y="1"/>
                    <a:pt x="206" y="1"/>
                    <a:pt x="206" y="1"/>
                  </a:cubicBezTo>
                  <a:cubicBezTo>
                    <a:pt x="205" y="2"/>
                    <a:pt x="206" y="2"/>
                    <a:pt x="205" y="2"/>
                  </a:cubicBezTo>
                  <a:cubicBezTo>
                    <a:pt x="204" y="3"/>
                    <a:pt x="206" y="2"/>
                    <a:pt x="205" y="3"/>
                  </a:cubicBezTo>
                  <a:cubicBezTo>
                    <a:pt x="204" y="3"/>
                    <a:pt x="204" y="3"/>
                    <a:pt x="204" y="3"/>
                  </a:cubicBezTo>
                  <a:cubicBezTo>
                    <a:pt x="204" y="4"/>
                    <a:pt x="203" y="4"/>
                    <a:pt x="204" y="5"/>
                  </a:cubicBezTo>
                  <a:cubicBezTo>
                    <a:pt x="203" y="5"/>
                    <a:pt x="203" y="6"/>
                    <a:pt x="202" y="6"/>
                  </a:cubicBezTo>
                  <a:cubicBezTo>
                    <a:pt x="201" y="6"/>
                    <a:pt x="204" y="5"/>
                    <a:pt x="204" y="4"/>
                  </a:cubicBezTo>
                  <a:cubicBezTo>
                    <a:pt x="203" y="4"/>
                    <a:pt x="204" y="3"/>
                    <a:pt x="204" y="3"/>
                  </a:cubicBezTo>
                  <a:cubicBezTo>
                    <a:pt x="203" y="5"/>
                    <a:pt x="203" y="5"/>
                    <a:pt x="203" y="5"/>
                  </a:cubicBezTo>
                  <a:cubicBezTo>
                    <a:pt x="202" y="5"/>
                    <a:pt x="202" y="5"/>
                    <a:pt x="202" y="6"/>
                  </a:cubicBezTo>
                  <a:cubicBezTo>
                    <a:pt x="202" y="5"/>
                    <a:pt x="202" y="5"/>
                    <a:pt x="202" y="5"/>
                  </a:cubicBezTo>
                  <a:cubicBezTo>
                    <a:pt x="201" y="6"/>
                    <a:pt x="202" y="6"/>
                    <a:pt x="201" y="7"/>
                  </a:cubicBezTo>
                  <a:cubicBezTo>
                    <a:pt x="201" y="7"/>
                    <a:pt x="201" y="7"/>
                    <a:pt x="201" y="6"/>
                  </a:cubicBezTo>
                  <a:cubicBezTo>
                    <a:pt x="200" y="7"/>
                    <a:pt x="201" y="7"/>
                    <a:pt x="200" y="7"/>
                  </a:cubicBezTo>
                  <a:cubicBezTo>
                    <a:pt x="200" y="8"/>
                    <a:pt x="200" y="7"/>
                    <a:pt x="200" y="7"/>
                  </a:cubicBezTo>
                  <a:cubicBezTo>
                    <a:pt x="199" y="8"/>
                    <a:pt x="199" y="8"/>
                    <a:pt x="198" y="9"/>
                  </a:cubicBezTo>
                  <a:cubicBezTo>
                    <a:pt x="199" y="9"/>
                    <a:pt x="197" y="11"/>
                    <a:pt x="198" y="10"/>
                  </a:cubicBezTo>
                  <a:cubicBezTo>
                    <a:pt x="197" y="12"/>
                    <a:pt x="197" y="12"/>
                    <a:pt x="197" y="12"/>
                  </a:cubicBezTo>
                  <a:cubicBezTo>
                    <a:pt x="196" y="12"/>
                    <a:pt x="197" y="10"/>
                    <a:pt x="197" y="11"/>
                  </a:cubicBezTo>
                  <a:cubicBezTo>
                    <a:pt x="198" y="10"/>
                    <a:pt x="198" y="10"/>
                    <a:pt x="198" y="10"/>
                  </a:cubicBezTo>
                  <a:cubicBezTo>
                    <a:pt x="197" y="9"/>
                    <a:pt x="196" y="12"/>
                    <a:pt x="195" y="12"/>
                  </a:cubicBezTo>
                  <a:cubicBezTo>
                    <a:pt x="194" y="13"/>
                    <a:pt x="195" y="13"/>
                    <a:pt x="193" y="13"/>
                  </a:cubicBezTo>
                  <a:cubicBezTo>
                    <a:pt x="194" y="13"/>
                    <a:pt x="194" y="13"/>
                    <a:pt x="194" y="13"/>
                  </a:cubicBezTo>
                  <a:cubicBezTo>
                    <a:pt x="193" y="14"/>
                    <a:pt x="193" y="14"/>
                    <a:pt x="193" y="14"/>
                  </a:cubicBezTo>
                  <a:cubicBezTo>
                    <a:pt x="193" y="14"/>
                    <a:pt x="192" y="14"/>
                    <a:pt x="192" y="15"/>
                  </a:cubicBezTo>
                  <a:cubicBezTo>
                    <a:pt x="192" y="15"/>
                    <a:pt x="192" y="14"/>
                    <a:pt x="192" y="14"/>
                  </a:cubicBezTo>
                  <a:cubicBezTo>
                    <a:pt x="192" y="14"/>
                    <a:pt x="192" y="15"/>
                    <a:pt x="192" y="15"/>
                  </a:cubicBezTo>
                  <a:cubicBezTo>
                    <a:pt x="191" y="15"/>
                    <a:pt x="191" y="15"/>
                    <a:pt x="191" y="16"/>
                  </a:cubicBezTo>
                  <a:cubicBezTo>
                    <a:pt x="191" y="15"/>
                    <a:pt x="191" y="15"/>
                    <a:pt x="191" y="15"/>
                  </a:cubicBezTo>
                  <a:cubicBezTo>
                    <a:pt x="191" y="16"/>
                    <a:pt x="191" y="16"/>
                    <a:pt x="191" y="16"/>
                  </a:cubicBezTo>
                  <a:cubicBezTo>
                    <a:pt x="190" y="16"/>
                    <a:pt x="190" y="16"/>
                    <a:pt x="190" y="16"/>
                  </a:cubicBezTo>
                  <a:cubicBezTo>
                    <a:pt x="190" y="16"/>
                    <a:pt x="191" y="16"/>
                    <a:pt x="191" y="16"/>
                  </a:cubicBezTo>
                  <a:cubicBezTo>
                    <a:pt x="190" y="17"/>
                    <a:pt x="189" y="18"/>
                    <a:pt x="188" y="19"/>
                  </a:cubicBezTo>
                  <a:cubicBezTo>
                    <a:pt x="188" y="18"/>
                    <a:pt x="188" y="18"/>
                    <a:pt x="188" y="18"/>
                  </a:cubicBezTo>
                  <a:cubicBezTo>
                    <a:pt x="187" y="18"/>
                    <a:pt x="187" y="19"/>
                    <a:pt x="187" y="19"/>
                  </a:cubicBezTo>
                  <a:cubicBezTo>
                    <a:pt x="187" y="20"/>
                    <a:pt x="187" y="20"/>
                    <a:pt x="187" y="20"/>
                  </a:cubicBezTo>
                  <a:cubicBezTo>
                    <a:pt x="187" y="20"/>
                    <a:pt x="186" y="20"/>
                    <a:pt x="186" y="20"/>
                  </a:cubicBezTo>
                  <a:cubicBezTo>
                    <a:pt x="186" y="20"/>
                    <a:pt x="186" y="20"/>
                    <a:pt x="186" y="20"/>
                  </a:cubicBezTo>
                  <a:cubicBezTo>
                    <a:pt x="186" y="21"/>
                    <a:pt x="185" y="21"/>
                    <a:pt x="185" y="22"/>
                  </a:cubicBezTo>
                  <a:cubicBezTo>
                    <a:pt x="185" y="21"/>
                    <a:pt x="185" y="21"/>
                    <a:pt x="185" y="21"/>
                  </a:cubicBezTo>
                  <a:cubicBezTo>
                    <a:pt x="185" y="21"/>
                    <a:pt x="185" y="22"/>
                    <a:pt x="184" y="22"/>
                  </a:cubicBezTo>
                  <a:cubicBezTo>
                    <a:pt x="185" y="21"/>
                    <a:pt x="183" y="23"/>
                    <a:pt x="184" y="22"/>
                  </a:cubicBezTo>
                  <a:cubicBezTo>
                    <a:pt x="183" y="22"/>
                    <a:pt x="184" y="22"/>
                    <a:pt x="183" y="23"/>
                  </a:cubicBezTo>
                  <a:cubicBezTo>
                    <a:pt x="183" y="23"/>
                    <a:pt x="183" y="23"/>
                    <a:pt x="183" y="23"/>
                  </a:cubicBezTo>
                  <a:cubicBezTo>
                    <a:pt x="182" y="23"/>
                    <a:pt x="183" y="22"/>
                    <a:pt x="183" y="22"/>
                  </a:cubicBezTo>
                  <a:cubicBezTo>
                    <a:pt x="183" y="23"/>
                    <a:pt x="183" y="23"/>
                    <a:pt x="183" y="23"/>
                  </a:cubicBezTo>
                  <a:cubicBezTo>
                    <a:pt x="183" y="22"/>
                    <a:pt x="185" y="21"/>
                    <a:pt x="185" y="20"/>
                  </a:cubicBezTo>
                  <a:cubicBezTo>
                    <a:pt x="183" y="21"/>
                    <a:pt x="183" y="21"/>
                    <a:pt x="183" y="21"/>
                  </a:cubicBezTo>
                  <a:cubicBezTo>
                    <a:pt x="181" y="24"/>
                    <a:pt x="178" y="26"/>
                    <a:pt x="176" y="28"/>
                  </a:cubicBezTo>
                  <a:cubicBezTo>
                    <a:pt x="176" y="28"/>
                    <a:pt x="176" y="28"/>
                    <a:pt x="176" y="28"/>
                  </a:cubicBezTo>
                  <a:cubicBezTo>
                    <a:pt x="176" y="28"/>
                    <a:pt x="176" y="28"/>
                    <a:pt x="177" y="29"/>
                  </a:cubicBezTo>
                  <a:cubicBezTo>
                    <a:pt x="176" y="29"/>
                    <a:pt x="176" y="29"/>
                    <a:pt x="176" y="29"/>
                  </a:cubicBezTo>
                  <a:cubicBezTo>
                    <a:pt x="176" y="29"/>
                    <a:pt x="176" y="29"/>
                    <a:pt x="176" y="29"/>
                  </a:cubicBezTo>
                  <a:cubicBezTo>
                    <a:pt x="175" y="29"/>
                    <a:pt x="175" y="30"/>
                    <a:pt x="174" y="31"/>
                  </a:cubicBezTo>
                  <a:cubicBezTo>
                    <a:pt x="174" y="30"/>
                    <a:pt x="174" y="30"/>
                    <a:pt x="174" y="30"/>
                  </a:cubicBezTo>
                  <a:cubicBezTo>
                    <a:pt x="175" y="31"/>
                    <a:pt x="175" y="31"/>
                    <a:pt x="174" y="31"/>
                  </a:cubicBezTo>
                  <a:cubicBezTo>
                    <a:pt x="174" y="31"/>
                    <a:pt x="174" y="31"/>
                    <a:pt x="173" y="31"/>
                  </a:cubicBezTo>
                  <a:cubicBezTo>
                    <a:pt x="174" y="31"/>
                    <a:pt x="174" y="31"/>
                    <a:pt x="173" y="32"/>
                  </a:cubicBezTo>
                  <a:cubicBezTo>
                    <a:pt x="173" y="32"/>
                    <a:pt x="172" y="32"/>
                    <a:pt x="172" y="32"/>
                  </a:cubicBezTo>
                  <a:cubicBezTo>
                    <a:pt x="172" y="32"/>
                    <a:pt x="172" y="32"/>
                    <a:pt x="173" y="32"/>
                  </a:cubicBezTo>
                  <a:cubicBezTo>
                    <a:pt x="173" y="32"/>
                    <a:pt x="172" y="32"/>
                    <a:pt x="172" y="32"/>
                  </a:cubicBezTo>
                  <a:cubicBezTo>
                    <a:pt x="172" y="32"/>
                    <a:pt x="172" y="32"/>
                    <a:pt x="172" y="32"/>
                  </a:cubicBezTo>
                  <a:cubicBezTo>
                    <a:pt x="171" y="33"/>
                    <a:pt x="172" y="32"/>
                    <a:pt x="171" y="32"/>
                  </a:cubicBezTo>
                  <a:cubicBezTo>
                    <a:pt x="170" y="33"/>
                    <a:pt x="170" y="34"/>
                    <a:pt x="169" y="35"/>
                  </a:cubicBezTo>
                  <a:cubicBezTo>
                    <a:pt x="169" y="35"/>
                    <a:pt x="169" y="34"/>
                    <a:pt x="169" y="35"/>
                  </a:cubicBezTo>
                  <a:cubicBezTo>
                    <a:pt x="168" y="35"/>
                    <a:pt x="167" y="36"/>
                    <a:pt x="166" y="37"/>
                  </a:cubicBezTo>
                  <a:cubicBezTo>
                    <a:pt x="166" y="37"/>
                    <a:pt x="167" y="37"/>
                    <a:pt x="167" y="36"/>
                  </a:cubicBezTo>
                  <a:cubicBezTo>
                    <a:pt x="164" y="39"/>
                    <a:pt x="162" y="41"/>
                    <a:pt x="159" y="42"/>
                  </a:cubicBezTo>
                  <a:cubicBezTo>
                    <a:pt x="158" y="43"/>
                    <a:pt x="158" y="43"/>
                    <a:pt x="158" y="43"/>
                  </a:cubicBezTo>
                  <a:cubicBezTo>
                    <a:pt x="157" y="44"/>
                    <a:pt x="157" y="44"/>
                    <a:pt x="157" y="44"/>
                  </a:cubicBezTo>
                  <a:cubicBezTo>
                    <a:pt x="154" y="46"/>
                    <a:pt x="152" y="48"/>
                    <a:pt x="150" y="50"/>
                  </a:cubicBezTo>
                  <a:cubicBezTo>
                    <a:pt x="149" y="51"/>
                    <a:pt x="149" y="50"/>
                    <a:pt x="148" y="50"/>
                  </a:cubicBezTo>
                  <a:cubicBezTo>
                    <a:pt x="146" y="52"/>
                    <a:pt x="146" y="52"/>
                    <a:pt x="145" y="54"/>
                  </a:cubicBezTo>
                  <a:cubicBezTo>
                    <a:pt x="145" y="54"/>
                    <a:pt x="145" y="53"/>
                    <a:pt x="144" y="53"/>
                  </a:cubicBezTo>
                  <a:cubicBezTo>
                    <a:pt x="144" y="54"/>
                    <a:pt x="144" y="54"/>
                    <a:pt x="144" y="54"/>
                  </a:cubicBezTo>
                  <a:cubicBezTo>
                    <a:pt x="144" y="54"/>
                    <a:pt x="144" y="54"/>
                    <a:pt x="144" y="54"/>
                  </a:cubicBezTo>
                  <a:cubicBezTo>
                    <a:pt x="143" y="54"/>
                    <a:pt x="143" y="55"/>
                    <a:pt x="142" y="55"/>
                  </a:cubicBezTo>
                  <a:cubicBezTo>
                    <a:pt x="140" y="56"/>
                    <a:pt x="139" y="58"/>
                    <a:pt x="138" y="59"/>
                  </a:cubicBezTo>
                  <a:cubicBezTo>
                    <a:pt x="136" y="60"/>
                    <a:pt x="137" y="59"/>
                    <a:pt x="137" y="59"/>
                  </a:cubicBezTo>
                  <a:cubicBezTo>
                    <a:pt x="138" y="58"/>
                    <a:pt x="138" y="58"/>
                    <a:pt x="138" y="58"/>
                  </a:cubicBezTo>
                  <a:cubicBezTo>
                    <a:pt x="137" y="58"/>
                    <a:pt x="137" y="59"/>
                    <a:pt x="136" y="59"/>
                  </a:cubicBezTo>
                  <a:cubicBezTo>
                    <a:pt x="136" y="59"/>
                    <a:pt x="135" y="60"/>
                    <a:pt x="135" y="60"/>
                  </a:cubicBezTo>
                  <a:cubicBezTo>
                    <a:pt x="135" y="60"/>
                    <a:pt x="135" y="60"/>
                    <a:pt x="135" y="60"/>
                  </a:cubicBezTo>
                  <a:cubicBezTo>
                    <a:pt x="134" y="61"/>
                    <a:pt x="133" y="62"/>
                    <a:pt x="133" y="62"/>
                  </a:cubicBezTo>
                  <a:cubicBezTo>
                    <a:pt x="129" y="64"/>
                    <a:pt x="125" y="67"/>
                    <a:pt x="121" y="70"/>
                  </a:cubicBezTo>
                  <a:cubicBezTo>
                    <a:pt x="120" y="70"/>
                    <a:pt x="121" y="69"/>
                    <a:pt x="121" y="70"/>
                  </a:cubicBezTo>
                  <a:cubicBezTo>
                    <a:pt x="120" y="71"/>
                    <a:pt x="120" y="70"/>
                    <a:pt x="120" y="71"/>
                  </a:cubicBezTo>
                  <a:cubicBezTo>
                    <a:pt x="120" y="70"/>
                    <a:pt x="120" y="70"/>
                    <a:pt x="120" y="70"/>
                  </a:cubicBezTo>
                  <a:cubicBezTo>
                    <a:pt x="119" y="71"/>
                    <a:pt x="118" y="72"/>
                    <a:pt x="117" y="73"/>
                  </a:cubicBezTo>
                  <a:cubicBezTo>
                    <a:pt x="117" y="73"/>
                    <a:pt x="115" y="74"/>
                    <a:pt x="116" y="73"/>
                  </a:cubicBezTo>
                  <a:cubicBezTo>
                    <a:pt x="116" y="73"/>
                    <a:pt x="115" y="73"/>
                    <a:pt x="114" y="73"/>
                  </a:cubicBezTo>
                  <a:cubicBezTo>
                    <a:pt x="115" y="74"/>
                    <a:pt x="115" y="74"/>
                    <a:pt x="115" y="74"/>
                  </a:cubicBezTo>
                  <a:cubicBezTo>
                    <a:pt x="115" y="74"/>
                    <a:pt x="115" y="74"/>
                    <a:pt x="115" y="74"/>
                  </a:cubicBezTo>
                  <a:cubicBezTo>
                    <a:pt x="114" y="74"/>
                    <a:pt x="113" y="75"/>
                    <a:pt x="113" y="75"/>
                  </a:cubicBezTo>
                  <a:cubicBezTo>
                    <a:pt x="113" y="75"/>
                    <a:pt x="114" y="74"/>
                    <a:pt x="114" y="74"/>
                  </a:cubicBezTo>
                  <a:cubicBezTo>
                    <a:pt x="114" y="74"/>
                    <a:pt x="112" y="75"/>
                    <a:pt x="113" y="74"/>
                  </a:cubicBezTo>
                  <a:cubicBezTo>
                    <a:pt x="112" y="75"/>
                    <a:pt x="113" y="74"/>
                    <a:pt x="113" y="75"/>
                  </a:cubicBezTo>
                  <a:cubicBezTo>
                    <a:pt x="112" y="75"/>
                    <a:pt x="112" y="75"/>
                    <a:pt x="112" y="75"/>
                  </a:cubicBezTo>
                  <a:cubicBezTo>
                    <a:pt x="112" y="75"/>
                    <a:pt x="112" y="75"/>
                    <a:pt x="112" y="75"/>
                  </a:cubicBezTo>
                  <a:cubicBezTo>
                    <a:pt x="112" y="75"/>
                    <a:pt x="112" y="76"/>
                    <a:pt x="111" y="76"/>
                  </a:cubicBezTo>
                  <a:cubicBezTo>
                    <a:pt x="110" y="77"/>
                    <a:pt x="110" y="77"/>
                    <a:pt x="110" y="77"/>
                  </a:cubicBezTo>
                  <a:cubicBezTo>
                    <a:pt x="110" y="77"/>
                    <a:pt x="109" y="78"/>
                    <a:pt x="108" y="78"/>
                  </a:cubicBezTo>
                  <a:cubicBezTo>
                    <a:pt x="109" y="77"/>
                    <a:pt x="109" y="77"/>
                    <a:pt x="109" y="77"/>
                  </a:cubicBezTo>
                  <a:cubicBezTo>
                    <a:pt x="108" y="78"/>
                    <a:pt x="108" y="78"/>
                    <a:pt x="107" y="78"/>
                  </a:cubicBezTo>
                  <a:cubicBezTo>
                    <a:pt x="107" y="78"/>
                    <a:pt x="108" y="78"/>
                    <a:pt x="108" y="77"/>
                  </a:cubicBezTo>
                  <a:cubicBezTo>
                    <a:pt x="107" y="78"/>
                    <a:pt x="107" y="78"/>
                    <a:pt x="107" y="78"/>
                  </a:cubicBezTo>
                  <a:cubicBezTo>
                    <a:pt x="107" y="78"/>
                    <a:pt x="107" y="78"/>
                    <a:pt x="107" y="78"/>
                  </a:cubicBezTo>
                  <a:cubicBezTo>
                    <a:pt x="107" y="79"/>
                    <a:pt x="107" y="79"/>
                    <a:pt x="105" y="81"/>
                  </a:cubicBezTo>
                  <a:cubicBezTo>
                    <a:pt x="104" y="81"/>
                    <a:pt x="106" y="80"/>
                    <a:pt x="105" y="80"/>
                  </a:cubicBezTo>
                  <a:cubicBezTo>
                    <a:pt x="103" y="81"/>
                    <a:pt x="103" y="82"/>
                    <a:pt x="102" y="82"/>
                  </a:cubicBezTo>
                  <a:cubicBezTo>
                    <a:pt x="101" y="83"/>
                    <a:pt x="101" y="83"/>
                    <a:pt x="99" y="84"/>
                  </a:cubicBezTo>
                  <a:cubicBezTo>
                    <a:pt x="100" y="84"/>
                    <a:pt x="98" y="85"/>
                    <a:pt x="98" y="85"/>
                  </a:cubicBezTo>
                  <a:cubicBezTo>
                    <a:pt x="98" y="84"/>
                    <a:pt x="98" y="84"/>
                    <a:pt x="98" y="84"/>
                  </a:cubicBezTo>
                  <a:cubicBezTo>
                    <a:pt x="98" y="84"/>
                    <a:pt x="98" y="85"/>
                    <a:pt x="98" y="84"/>
                  </a:cubicBezTo>
                  <a:cubicBezTo>
                    <a:pt x="98" y="85"/>
                    <a:pt x="96" y="86"/>
                    <a:pt x="95" y="86"/>
                  </a:cubicBezTo>
                  <a:cubicBezTo>
                    <a:pt x="95" y="87"/>
                    <a:pt x="95" y="87"/>
                    <a:pt x="95" y="87"/>
                  </a:cubicBezTo>
                  <a:cubicBezTo>
                    <a:pt x="95" y="87"/>
                    <a:pt x="94" y="88"/>
                    <a:pt x="93" y="88"/>
                  </a:cubicBezTo>
                  <a:cubicBezTo>
                    <a:pt x="92" y="89"/>
                    <a:pt x="92" y="89"/>
                    <a:pt x="91" y="90"/>
                  </a:cubicBezTo>
                  <a:cubicBezTo>
                    <a:pt x="91" y="90"/>
                    <a:pt x="91" y="90"/>
                    <a:pt x="91" y="89"/>
                  </a:cubicBezTo>
                  <a:cubicBezTo>
                    <a:pt x="91" y="89"/>
                    <a:pt x="91" y="89"/>
                    <a:pt x="92" y="89"/>
                  </a:cubicBezTo>
                  <a:cubicBezTo>
                    <a:pt x="93" y="88"/>
                    <a:pt x="94" y="86"/>
                    <a:pt x="96" y="86"/>
                  </a:cubicBezTo>
                  <a:cubicBezTo>
                    <a:pt x="96" y="85"/>
                    <a:pt x="95" y="86"/>
                    <a:pt x="94" y="86"/>
                  </a:cubicBezTo>
                  <a:cubicBezTo>
                    <a:pt x="94" y="86"/>
                    <a:pt x="94" y="86"/>
                    <a:pt x="94" y="86"/>
                  </a:cubicBezTo>
                  <a:cubicBezTo>
                    <a:pt x="94" y="86"/>
                    <a:pt x="94" y="86"/>
                    <a:pt x="94" y="86"/>
                  </a:cubicBezTo>
                  <a:cubicBezTo>
                    <a:pt x="94" y="86"/>
                    <a:pt x="95" y="85"/>
                    <a:pt x="95" y="85"/>
                  </a:cubicBezTo>
                  <a:cubicBezTo>
                    <a:pt x="94" y="86"/>
                    <a:pt x="95" y="86"/>
                    <a:pt x="94" y="86"/>
                  </a:cubicBezTo>
                  <a:cubicBezTo>
                    <a:pt x="93" y="87"/>
                    <a:pt x="92" y="87"/>
                    <a:pt x="91" y="87"/>
                  </a:cubicBezTo>
                  <a:cubicBezTo>
                    <a:pt x="91" y="88"/>
                    <a:pt x="91" y="88"/>
                    <a:pt x="90" y="89"/>
                  </a:cubicBezTo>
                  <a:cubicBezTo>
                    <a:pt x="90" y="88"/>
                    <a:pt x="90" y="88"/>
                    <a:pt x="90" y="88"/>
                  </a:cubicBezTo>
                  <a:cubicBezTo>
                    <a:pt x="89" y="89"/>
                    <a:pt x="90" y="89"/>
                    <a:pt x="88" y="90"/>
                  </a:cubicBezTo>
                  <a:cubicBezTo>
                    <a:pt x="89" y="90"/>
                    <a:pt x="88" y="91"/>
                    <a:pt x="89" y="90"/>
                  </a:cubicBezTo>
                  <a:cubicBezTo>
                    <a:pt x="89" y="91"/>
                    <a:pt x="88" y="91"/>
                    <a:pt x="87" y="92"/>
                  </a:cubicBezTo>
                  <a:cubicBezTo>
                    <a:pt x="87" y="92"/>
                    <a:pt x="87" y="92"/>
                    <a:pt x="87" y="92"/>
                  </a:cubicBezTo>
                  <a:cubicBezTo>
                    <a:pt x="88" y="92"/>
                    <a:pt x="88" y="91"/>
                    <a:pt x="89" y="91"/>
                  </a:cubicBezTo>
                  <a:cubicBezTo>
                    <a:pt x="89" y="90"/>
                    <a:pt x="89" y="90"/>
                    <a:pt x="89" y="90"/>
                  </a:cubicBezTo>
                  <a:cubicBezTo>
                    <a:pt x="90" y="90"/>
                    <a:pt x="90" y="90"/>
                    <a:pt x="90" y="90"/>
                  </a:cubicBezTo>
                  <a:cubicBezTo>
                    <a:pt x="90" y="90"/>
                    <a:pt x="90" y="90"/>
                    <a:pt x="91" y="90"/>
                  </a:cubicBezTo>
                  <a:cubicBezTo>
                    <a:pt x="91" y="90"/>
                    <a:pt x="90" y="90"/>
                    <a:pt x="90" y="91"/>
                  </a:cubicBezTo>
                  <a:cubicBezTo>
                    <a:pt x="90" y="91"/>
                    <a:pt x="90" y="91"/>
                    <a:pt x="90" y="91"/>
                  </a:cubicBezTo>
                  <a:cubicBezTo>
                    <a:pt x="91" y="91"/>
                    <a:pt x="89" y="92"/>
                    <a:pt x="88" y="92"/>
                  </a:cubicBezTo>
                  <a:cubicBezTo>
                    <a:pt x="87" y="92"/>
                    <a:pt x="86" y="93"/>
                    <a:pt x="86" y="93"/>
                  </a:cubicBezTo>
                  <a:cubicBezTo>
                    <a:pt x="87" y="92"/>
                    <a:pt x="87" y="92"/>
                    <a:pt x="87" y="92"/>
                  </a:cubicBezTo>
                  <a:cubicBezTo>
                    <a:pt x="87" y="92"/>
                    <a:pt x="86" y="93"/>
                    <a:pt x="85" y="93"/>
                  </a:cubicBezTo>
                  <a:cubicBezTo>
                    <a:pt x="85" y="93"/>
                    <a:pt x="85" y="93"/>
                    <a:pt x="85" y="93"/>
                  </a:cubicBezTo>
                  <a:cubicBezTo>
                    <a:pt x="85" y="93"/>
                    <a:pt x="85" y="93"/>
                    <a:pt x="85" y="93"/>
                  </a:cubicBezTo>
                  <a:cubicBezTo>
                    <a:pt x="85" y="93"/>
                    <a:pt x="85" y="93"/>
                    <a:pt x="85" y="93"/>
                  </a:cubicBezTo>
                  <a:cubicBezTo>
                    <a:pt x="84" y="94"/>
                    <a:pt x="84" y="94"/>
                    <a:pt x="83" y="95"/>
                  </a:cubicBezTo>
                  <a:cubicBezTo>
                    <a:pt x="83" y="95"/>
                    <a:pt x="83" y="95"/>
                    <a:pt x="83" y="95"/>
                  </a:cubicBezTo>
                  <a:cubicBezTo>
                    <a:pt x="83" y="95"/>
                    <a:pt x="83" y="95"/>
                    <a:pt x="83" y="95"/>
                  </a:cubicBezTo>
                  <a:cubicBezTo>
                    <a:pt x="84" y="94"/>
                    <a:pt x="84" y="94"/>
                    <a:pt x="84" y="94"/>
                  </a:cubicBezTo>
                  <a:cubicBezTo>
                    <a:pt x="83" y="95"/>
                    <a:pt x="83" y="95"/>
                    <a:pt x="82" y="95"/>
                  </a:cubicBezTo>
                  <a:cubicBezTo>
                    <a:pt x="82" y="95"/>
                    <a:pt x="83" y="94"/>
                    <a:pt x="84" y="94"/>
                  </a:cubicBezTo>
                  <a:cubicBezTo>
                    <a:pt x="83" y="94"/>
                    <a:pt x="83" y="95"/>
                    <a:pt x="81" y="95"/>
                  </a:cubicBezTo>
                  <a:cubicBezTo>
                    <a:pt x="82" y="95"/>
                    <a:pt x="83" y="94"/>
                    <a:pt x="83" y="94"/>
                  </a:cubicBezTo>
                  <a:cubicBezTo>
                    <a:pt x="82" y="94"/>
                    <a:pt x="82" y="95"/>
                    <a:pt x="81" y="95"/>
                  </a:cubicBezTo>
                  <a:cubicBezTo>
                    <a:pt x="81" y="95"/>
                    <a:pt x="82" y="94"/>
                    <a:pt x="81" y="94"/>
                  </a:cubicBezTo>
                  <a:cubicBezTo>
                    <a:pt x="81" y="95"/>
                    <a:pt x="81" y="95"/>
                    <a:pt x="81" y="95"/>
                  </a:cubicBezTo>
                  <a:cubicBezTo>
                    <a:pt x="82" y="94"/>
                    <a:pt x="80" y="94"/>
                    <a:pt x="81" y="93"/>
                  </a:cubicBezTo>
                  <a:cubicBezTo>
                    <a:pt x="81" y="94"/>
                    <a:pt x="81" y="94"/>
                    <a:pt x="80" y="95"/>
                  </a:cubicBezTo>
                  <a:cubicBezTo>
                    <a:pt x="80" y="95"/>
                    <a:pt x="81" y="94"/>
                    <a:pt x="80" y="95"/>
                  </a:cubicBezTo>
                  <a:cubicBezTo>
                    <a:pt x="79" y="96"/>
                    <a:pt x="79" y="96"/>
                    <a:pt x="79" y="96"/>
                  </a:cubicBezTo>
                  <a:cubicBezTo>
                    <a:pt x="79" y="96"/>
                    <a:pt x="80" y="95"/>
                    <a:pt x="79" y="95"/>
                  </a:cubicBezTo>
                  <a:cubicBezTo>
                    <a:pt x="78" y="96"/>
                    <a:pt x="78" y="96"/>
                    <a:pt x="78" y="96"/>
                  </a:cubicBezTo>
                  <a:cubicBezTo>
                    <a:pt x="79" y="96"/>
                    <a:pt x="79" y="95"/>
                    <a:pt x="79" y="96"/>
                  </a:cubicBezTo>
                  <a:cubicBezTo>
                    <a:pt x="78" y="96"/>
                    <a:pt x="78" y="97"/>
                    <a:pt x="78" y="97"/>
                  </a:cubicBezTo>
                  <a:cubicBezTo>
                    <a:pt x="77" y="98"/>
                    <a:pt x="77" y="98"/>
                    <a:pt x="76" y="98"/>
                  </a:cubicBezTo>
                  <a:cubicBezTo>
                    <a:pt x="75" y="99"/>
                    <a:pt x="74" y="100"/>
                    <a:pt x="73" y="101"/>
                  </a:cubicBezTo>
                  <a:cubicBezTo>
                    <a:pt x="74" y="101"/>
                    <a:pt x="73" y="101"/>
                    <a:pt x="72" y="101"/>
                  </a:cubicBezTo>
                  <a:cubicBezTo>
                    <a:pt x="73" y="101"/>
                    <a:pt x="73" y="100"/>
                    <a:pt x="72" y="100"/>
                  </a:cubicBezTo>
                  <a:cubicBezTo>
                    <a:pt x="72" y="100"/>
                    <a:pt x="72" y="101"/>
                    <a:pt x="72" y="101"/>
                  </a:cubicBezTo>
                  <a:cubicBezTo>
                    <a:pt x="71" y="101"/>
                    <a:pt x="72" y="102"/>
                    <a:pt x="71" y="102"/>
                  </a:cubicBezTo>
                  <a:cubicBezTo>
                    <a:pt x="70" y="102"/>
                    <a:pt x="71" y="102"/>
                    <a:pt x="71" y="102"/>
                  </a:cubicBezTo>
                  <a:cubicBezTo>
                    <a:pt x="70" y="102"/>
                    <a:pt x="71" y="102"/>
                    <a:pt x="69" y="103"/>
                  </a:cubicBezTo>
                  <a:cubicBezTo>
                    <a:pt x="69" y="103"/>
                    <a:pt x="70" y="103"/>
                    <a:pt x="69" y="103"/>
                  </a:cubicBezTo>
                  <a:cubicBezTo>
                    <a:pt x="69" y="103"/>
                    <a:pt x="68" y="104"/>
                    <a:pt x="68" y="104"/>
                  </a:cubicBezTo>
                  <a:cubicBezTo>
                    <a:pt x="67" y="104"/>
                    <a:pt x="67" y="105"/>
                    <a:pt x="66" y="105"/>
                  </a:cubicBezTo>
                  <a:cubicBezTo>
                    <a:pt x="65" y="106"/>
                    <a:pt x="67" y="105"/>
                    <a:pt x="67" y="105"/>
                  </a:cubicBezTo>
                  <a:cubicBezTo>
                    <a:pt x="66" y="106"/>
                    <a:pt x="65" y="106"/>
                    <a:pt x="65" y="107"/>
                  </a:cubicBezTo>
                  <a:cubicBezTo>
                    <a:pt x="65" y="106"/>
                    <a:pt x="65" y="106"/>
                    <a:pt x="66" y="106"/>
                  </a:cubicBezTo>
                  <a:cubicBezTo>
                    <a:pt x="65" y="106"/>
                    <a:pt x="65" y="106"/>
                    <a:pt x="65" y="106"/>
                  </a:cubicBezTo>
                  <a:cubicBezTo>
                    <a:pt x="63" y="107"/>
                    <a:pt x="64" y="107"/>
                    <a:pt x="63" y="108"/>
                  </a:cubicBezTo>
                  <a:cubicBezTo>
                    <a:pt x="63" y="107"/>
                    <a:pt x="63" y="108"/>
                    <a:pt x="63" y="107"/>
                  </a:cubicBezTo>
                  <a:cubicBezTo>
                    <a:pt x="63" y="107"/>
                    <a:pt x="61" y="108"/>
                    <a:pt x="62" y="108"/>
                  </a:cubicBezTo>
                  <a:cubicBezTo>
                    <a:pt x="62" y="108"/>
                    <a:pt x="61" y="109"/>
                    <a:pt x="61" y="109"/>
                  </a:cubicBezTo>
                  <a:cubicBezTo>
                    <a:pt x="60" y="110"/>
                    <a:pt x="60" y="110"/>
                    <a:pt x="60" y="111"/>
                  </a:cubicBezTo>
                  <a:cubicBezTo>
                    <a:pt x="59" y="111"/>
                    <a:pt x="58" y="112"/>
                    <a:pt x="58" y="112"/>
                  </a:cubicBezTo>
                  <a:cubicBezTo>
                    <a:pt x="56" y="113"/>
                    <a:pt x="54" y="114"/>
                    <a:pt x="52" y="116"/>
                  </a:cubicBezTo>
                  <a:cubicBezTo>
                    <a:pt x="52" y="116"/>
                    <a:pt x="52" y="116"/>
                    <a:pt x="52" y="116"/>
                  </a:cubicBezTo>
                  <a:cubicBezTo>
                    <a:pt x="51" y="117"/>
                    <a:pt x="53" y="116"/>
                    <a:pt x="52" y="117"/>
                  </a:cubicBezTo>
                  <a:cubicBezTo>
                    <a:pt x="52" y="117"/>
                    <a:pt x="51" y="118"/>
                    <a:pt x="50" y="118"/>
                  </a:cubicBezTo>
                  <a:cubicBezTo>
                    <a:pt x="48" y="119"/>
                    <a:pt x="47" y="121"/>
                    <a:pt x="45" y="122"/>
                  </a:cubicBezTo>
                  <a:cubicBezTo>
                    <a:pt x="45" y="122"/>
                    <a:pt x="45" y="122"/>
                    <a:pt x="46" y="121"/>
                  </a:cubicBezTo>
                  <a:cubicBezTo>
                    <a:pt x="44" y="122"/>
                    <a:pt x="43" y="123"/>
                    <a:pt x="42" y="124"/>
                  </a:cubicBezTo>
                  <a:cubicBezTo>
                    <a:pt x="42" y="124"/>
                    <a:pt x="42" y="124"/>
                    <a:pt x="42" y="124"/>
                  </a:cubicBezTo>
                  <a:cubicBezTo>
                    <a:pt x="40" y="126"/>
                    <a:pt x="39" y="128"/>
                    <a:pt x="37" y="129"/>
                  </a:cubicBezTo>
                  <a:cubicBezTo>
                    <a:pt x="37" y="129"/>
                    <a:pt x="37" y="129"/>
                    <a:pt x="37" y="129"/>
                  </a:cubicBezTo>
                  <a:cubicBezTo>
                    <a:pt x="36" y="130"/>
                    <a:pt x="35" y="131"/>
                    <a:pt x="34" y="132"/>
                  </a:cubicBezTo>
                  <a:cubicBezTo>
                    <a:pt x="33" y="133"/>
                    <a:pt x="34" y="133"/>
                    <a:pt x="32" y="134"/>
                  </a:cubicBezTo>
                  <a:cubicBezTo>
                    <a:pt x="32" y="134"/>
                    <a:pt x="32" y="133"/>
                    <a:pt x="32" y="133"/>
                  </a:cubicBezTo>
                  <a:cubicBezTo>
                    <a:pt x="31" y="134"/>
                    <a:pt x="31" y="134"/>
                    <a:pt x="30" y="135"/>
                  </a:cubicBezTo>
                  <a:cubicBezTo>
                    <a:pt x="29" y="137"/>
                    <a:pt x="29" y="137"/>
                    <a:pt x="27" y="139"/>
                  </a:cubicBezTo>
                  <a:cubicBezTo>
                    <a:pt x="26" y="138"/>
                    <a:pt x="28" y="138"/>
                    <a:pt x="28" y="137"/>
                  </a:cubicBezTo>
                  <a:cubicBezTo>
                    <a:pt x="27" y="138"/>
                    <a:pt x="27" y="138"/>
                    <a:pt x="26" y="138"/>
                  </a:cubicBezTo>
                  <a:cubicBezTo>
                    <a:pt x="27" y="138"/>
                    <a:pt x="26" y="138"/>
                    <a:pt x="27" y="138"/>
                  </a:cubicBezTo>
                  <a:cubicBezTo>
                    <a:pt x="26" y="138"/>
                    <a:pt x="25" y="140"/>
                    <a:pt x="25" y="140"/>
                  </a:cubicBezTo>
                  <a:cubicBezTo>
                    <a:pt x="25" y="140"/>
                    <a:pt x="26" y="140"/>
                    <a:pt x="26" y="139"/>
                  </a:cubicBezTo>
                  <a:cubicBezTo>
                    <a:pt x="26" y="140"/>
                    <a:pt x="24" y="141"/>
                    <a:pt x="23" y="142"/>
                  </a:cubicBezTo>
                  <a:cubicBezTo>
                    <a:pt x="24" y="142"/>
                    <a:pt x="25" y="141"/>
                    <a:pt x="24" y="141"/>
                  </a:cubicBezTo>
                  <a:cubicBezTo>
                    <a:pt x="23" y="142"/>
                    <a:pt x="23" y="143"/>
                    <a:pt x="22" y="144"/>
                  </a:cubicBezTo>
                  <a:cubicBezTo>
                    <a:pt x="21" y="145"/>
                    <a:pt x="23" y="143"/>
                    <a:pt x="22" y="143"/>
                  </a:cubicBezTo>
                  <a:cubicBezTo>
                    <a:pt x="22" y="143"/>
                    <a:pt x="21" y="143"/>
                    <a:pt x="22" y="143"/>
                  </a:cubicBezTo>
                  <a:cubicBezTo>
                    <a:pt x="21" y="143"/>
                    <a:pt x="20" y="144"/>
                    <a:pt x="19" y="145"/>
                  </a:cubicBezTo>
                  <a:cubicBezTo>
                    <a:pt x="19" y="145"/>
                    <a:pt x="19" y="145"/>
                    <a:pt x="19" y="145"/>
                  </a:cubicBezTo>
                  <a:cubicBezTo>
                    <a:pt x="18" y="146"/>
                    <a:pt x="17" y="147"/>
                    <a:pt x="16" y="148"/>
                  </a:cubicBezTo>
                  <a:cubicBezTo>
                    <a:pt x="17" y="148"/>
                    <a:pt x="17" y="148"/>
                    <a:pt x="17" y="148"/>
                  </a:cubicBezTo>
                  <a:cubicBezTo>
                    <a:pt x="16" y="148"/>
                    <a:pt x="16" y="149"/>
                    <a:pt x="16" y="149"/>
                  </a:cubicBezTo>
                  <a:cubicBezTo>
                    <a:pt x="15" y="149"/>
                    <a:pt x="15" y="149"/>
                    <a:pt x="15" y="149"/>
                  </a:cubicBezTo>
                  <a:cubicBezTo>
                    <a:pt x="15" y="150"/>
                    <a:pt x="12" y="152"/>
                    <a:pt x="12" y="153"/>
                  </a:cubicBezTo>
                  <a:cubicBezTo>
                    <a:pt x="11" y="153"/>
                    <a:pt x="12" y="153"/>
                    <a:pt x="12" y="152"/>
                  </a:cubicBezTo>
                  <a:cubicBezTo>
                    <a:pt x="12" y="152"/>
                    <a:pt x="13" y="152"/>
                    <a:pt x="13" y="151"/>
                  </a:cubicBezTo>
                  <a:cubicBezTo>
                    <a:pt x="12" y="152"/>
                    <a:pt x="12" y="152"/>
                    <a:pt x="12" y="152"/>
                  </a:cubicBezTo>
                  <a:cubicBezTo>
                    <a:pt x="11" y="153"/>
                    <a:pt x="10" y="154"/>
                    <a:pt x="10" y="155"/>
                  </a:cubicBezTo>
                  <a:cubicBezTo>
                    <a:pt x="9" y="155"/>
                    <a:pt x="9" y="155"/>
                    <a:pt x="9" y="155"/>
                  </a:cubicBezTo>
                  <a:cubicBezTo>
                    <a:pt x="7" y="157"/>
                    <a:pt x="10" y="155"/>
                    <a:pt x="8" y="157"/>
                  </a:cubicBezTo>
                  <a:cubicBezTo>
                    <a:pt x="7" y="158"/>
                    <a:pt x="9" y="156"/>
                    <a:pt x="7" y="157"/>
                  </a:cubicBezTo>
                  <a:cubicBezTo>
                    <a:pt x="8" y="157"/>
                    <a:pt x="8" y="157"/>
                    <a:pt x="8" y="157"/>
                  </a:cubicBezTo>
                  <a:cubicBezTo>
                    <a:pt x="6" y="157"/>
                    <a:pt x="7" y="158"/>
                    <a:pt x="6" y="159"/>
                  </a:cubicBezTo>
                  <a:cubicBezTo>
                    <a:pt x="6" y="159"/>
                    <a:pt x="7" y="158"/>
                    <a:pt x="6" y="158"/>
                  </a:cubicBezTo>
                  <a:cubicBezTo>
                    <a:pt x="5" y="159"/>
                    <a:pt x="5" y="160"/>
                    <a:pt x="4" y="161"/>
                  </a:cubicBezTo>
                  <a:cubicBezTo>
                    <a:pt x="4" y="161"/>
                    <a:pt x="4" y="161"/>
                    <a:pt x="4" y="161"/>
                  </a:cubicBezTo>
                  <a:cubicBezTo>
                    <a:pt x="3" y="162"/>
                    <a:pt x="2" y="163"/>
                    <a:pt x="2" y="164"/>
                  </a:cubicBezTo>
                  <a:cubicBezTo>
                    <a:pt x="2" y="164"/>
                    <a:pt x="2" y="164"/>
                    <a:pt x="2" y="163"/>
                  </a:cubicBezTo>
                  <a:cubicBezTo>
                    <a:pt x="1" y="165"/>
                    <a:pt x="1" y="164"/>
                    <a:pt x="0" y="165"/>
                  </a:cubicBezTo>
                  <a:cubicBezTo>
                    <a:pt x="0" y="166"/>
                    <a:pt x="0" y="166"/>
                    <a:pt x="0" y="166"/>
                  </a:cubicBezTo>
                  <a:cubicBezTo>
                    <a:pt x="1" y="165"/>
                    <a:pt x="2" y="164"/>
                    <a:pt x="2" y="163"/>
                  </a:cubicBezTo>
                  <a:cubicBezTo>
                    <a:pt x="2" y="164"/>
                    <a:pt x="3" y="163"/>
                    <a:pt x="3" y="163"/>
                  </a:cubicBezTo>
                  <a:cubicBezTo>
                    <a:pt x="3" y="163"/>
                    <a:pt x="3" y="163"/>
                    <a:pt x="3" y="163"/>
                  </a:cubicBezTo>
                  <a:cubicBezTo>
                    <a:pt x="5" y="162"/>
                    <a:pt x="7" y="159"/>
                    <a:pt x="10" y="158"/>
                  </a:cubicBezTo>
                  <a:cubicBezTo>
                    <a:pt x="11" y="156"/>
                    <a:pt x="12" y="156"/>
                    <a:pt x="13" y="154"/>
                  </a:cubicBezTo>
                  <a:cubicBezTo>
                    <a:pt x="13" y="154"/>
                    <a:pt x="13" y="154"/>
                    <a:pt x="14" y="153"/>
                  </a:cubicBezTo>
                  <a:cubicBezTo>
                    <a:pt x="14" y="153"/>
                    <a:pt x="15" y="153"/>
                    <a:pt x="15" y="153"/>
                  </a:cubicBezTo>
                  <a:cubicBezTo>
                    <a:pt x="15" y="152"/>
                    <a:pt x="16" y="152"/>
                    <a:pt x="16" y="152"/>
                  </a:cubicBezTo>
                  <a:cubicBezTo>
                    <a:pt x="16" y="152"/>
                    <a:pt x="18" y="151"/>
                    <a:pt x="18" y="150"/>
                  </a:cubicBezTo>
                  <a:cubicBezTo>
                    <a:pt x="19" y="149"/>
                    <a:pt x="18" y="150"/>
                    <a:pt x="18" y="150"/>
                  </a:cubicBezTo>
                  <a:cubicBezTo>
                    <a:pt x="19" y="150"/>
                    <a:pt x="19" y="150"/>
                    <a:pt x="19" y="150"/>
                  </a:cubicBezTo>
                  <a:cubicBezTo>
                    <a:pt x="19" y="150"/>
                    <a:pt x="19" y="150"/>
                    <a:pt x="19" y="150"/>
                  </a:cubicBezTo>
                  <a:cubicBezTo>
                    <a:pt x="20" y="149"/>
                    <a:pt x="21" y="148"/>
                    <a:pt x="22" y="147"/>
                  </a:cubicBezTo>
                  <a:cubicBezTo>
                    <a:pt x="22" y="147"/>
                    <a:pt x="23" y="146"/>
                    <a:pt x="24" y="146"/>
                  </a:cubicBezTo>
                  <a:cubicBezTo>
                    <a:pt x="24" y="146"/>
                    <a:pt x="25" y="145"/>
                    <a:pt x="25" y="145"/>
                  </a:cubicBezTo>
                  <a:cubicBezTo>
                    <a:pt x="25" y="144"/>
                    <a:pt x="25" y="144"/>
                    <a:pt x="25" y="144"/>
                  </a:cubicBezTo>
                  <a:cubicBezTo>
                    <a:pt x="26" y="143"/>
                    <a:pt x="26" y="143"/>
                    <a:pt x="27" y="143"/>
                  </a:cubicBezTo>
                  <a:cubicBezTo>
                    <a:pt x="27" y="143"/>
                    <a:pt x="27" y="143"/>
                    <a:pt x="27" y="143"/>
                  </a:cubicBezTo>
                  <a:cubicBezTo>
                    <a:pt x="27" y="142"/>
                    <a:pt x="29" y="141"/>
                    <a:pt x="30" y="141"/>
                  </a:cubicBezTo>
                  <a:cubicBezTo>
                    <a:pt x="35" y="135"/>
                    <a:pt x="39" y="133"/>
                    <a:pt x="45" y="128"/>
                  </a:cubicBezTo>
                  <a:cubicBezTo>
                    <a:pt x="45" y="127"/>
                    <a:pt x="44" y="128"/>
                    <a:pt x="44" y="127"/>
                  </a:cubicBezTo>
                  <a:cubicBezTo>
                    <a:pt x="45" y="127"/>
                    <a:pt x="45" y="127"/>
                    <a:pt x="46" y="126"/>
                  </a:cubicBezTo>
                  <a:cubicBezTo>
                    <a:pt x="45" y="126"/>
                    <a:pt x="45" y="126"/>
                    <a:pt x="45" y="126"/>
                  </a:cubicBezTo>
                  <a:cubicBezTo>
                    <a:pt x="44" y="127"/>
                    <a:pt x="44" y="127"/>
                    <a:pt x="44" y="127"/>
                  </a:cubicBezTo>
                  <a:cubicBezTo>
                    <a:pt x="44" y="127"/>
                    <a:pt x="44" y="127"/>
                    <a:pt x="44" y="127"/>
                  </a:cubicBezTo>
                  <a:cubicBezTo>
                    <a:pt x="44" y="127"/>
                    <a:pt x="44" y="128"/>
                    <a:pt x="43" y="128"/>
                  </a:cubicBezTo>
                  <a:cubicBezTo>
                    <a:pt x="44" y="127"/>
                    <a:pt x="44" y="127"/>
                    <a:pt x="44" y="127"/>
                  </a:cubicBezTo>
                  <a:cubicBezTo>
                    <a:pt x="44" y="127"/>
                    <a:pt x="44" y="127"/>
                    <a:pt x="44" y="127"/>
                  </a:cubicBezTo>
                  <a:cubicBezTo>
                    <a:pt x="45" y="126"/>
                    <a:pt x="45" y="126"/>
                    <a:pt x="45" y="126"/>
                  </a:cubicBezTo>
                  <a:cubicBezTo>
                    <a:pt x="46" y="126"/>
                    <a:pt x="46" y="126"/>
                    <a:pt x="46" y="126"/>
                  </a:cubicBezTo>
                  <a:cubicBezTo>
                    <a:pt x="48" y="124"/>
                    <a:pt x="48" y="124"/>
                    <a:pt x="48" y="124"/>
                  </a:cubicBezTo>
                  <a:cubicBezTo>
                    <a:pt x="48" y="123"/>
                    <a:pt x="49" y="123"/>
                    <a:pt x="50" y="122"/>
                  </a:cubicBezTo>
                  <a:cubicBezTo>
                    <a:pt x="50" y="123"/>
                    <a:pt x="49" y="124"/>
                    <a:pt x="48" y="124"/>
                  </a:cubicBezTo>
                  <a:cubicBezTo>
                    <a:pt x="49" y="124"/>
                    <a:pt x="49" y="124"/>
                    <a:pt x="49" y="124"/>
                  </a:cubicBezTo>
                  <a:cubicBezTo>
                    <a:pt x="49" y="124"/>
                    <a:pt x="49" y="124"/>
                    <a:pt x="49" y="124"/>
                  </a:cubicBezTo>
                  <a:cubicBezTo>
                    <a:pt x="50" y="123"/>
                    <a:pt x="50" y="123"/>
                    <a:pt x="50" y="123"/>
                  </a:cubicBezTo>
                  <a:cubicBezTo>
                    <a:pt x="50" y="123"/>
                    <a:pt x="50" y="123"/>
                    <a:pt x="50" y="123"/>
                  </a:cubicBezTo>
                  <a:cubicBezTo>
                    <a:pt x="50" y="123"/>
                    <a:pt x="50" y="123"/>
                    <a:pt x="50" y="122"/>
                  </a:cubicBezTo>
                  <a:cubicBezTo>
                    <a:pt x="50" y="122"/>
                    <a:pt x="51" y="122"/>
                    <a:pt x="50" y="123"/>
                  </a:cubicBezTo>
                  <a:cubicBezTo>
                    <a:pt x="51" y="122"/>
                    <a:pt x="51" y="122"/>
                    <a:pt x="51" y="122"/>
                  </a:cubicBezTo>
                  <a:cubicBezTo>
                    <a:pt x="51" y="122"/>
                    <a:pt x="52" y="122"/>
                    <a:pt x="52" y="122"/>
                  </a:cubicBezTo>
                  <a:cubicBezTo>
                    <a:pt x="54" y="120"/>
                    <a:pt x="54" y="119"/>
                    <a:pt x="56" y="118"/>
                  </a:cubicBezTo>
                  <a:cubicBezTo>
                    <a:pt x="56" y="118"/>
                    <a:pt x="56" y="117"/>
                    <a:pt x="57" y="117"/>
                  </a:cubicBezTo>
                  <a:cubicBezTo>
                    <a:pt x="57" y="117"/>
                    <a:pt x="57" y="117"/>
                    <a:pt x="57" y="117"/>
                  </a:cubicBezTo>
                  <a:cubicBezTo>
                    <a:pt x="58" y="116"/>
                    <a:pt x="58" y="116"/>
                    <a:pt x="58" y="116"/>
                  </a:cubicBezTo>
                  <a:cubicBezTo>
                    <a:pt x="59" y="116"/>
                    <a:pt x="60" y="115"/>
                    <a:pt x="61" y="114"/>
                  </a:cubicBezTo>
                  <a:cubicBezTo>
                    <a:pt x="61" y="114"/>
                    <a:pt x="61" y="114"/>
                    <a:pt x="61" y="114"/>
                  </a:cubicBezTo>
                  <a:cubicBezTo>
                    <a:pt x="62" y="114"/>
                    <a:pt x="62" y="113"/>
                    <a:pt x="63" y="113"/>
                  </a:cubicBezTo>
                  <a:cubicBezTo>
                    <a:pt x="63" y="113"/>
                    <a:pt x="63" y="113"/>
                    <a:pt x="63" y="113"/>
                  </a:cubicBezTo>
                  <a:cubicBezTo>
                    <a:pt x="64" y="112"/>
                    <a:pt x="63" y="112"/>
                    <a:pt x="64" y="111"/>
                  </a:cubicBezTo>
                  <a:cubicBezTo>
                    <a:pt x="64" y="111"/>
                    <a:pt x="63" y="111"/>
                    <a:pt x="63" y="111"/>
                  </a:cubicBezTo>
                  <a:cubicBezTo>
                    <a:pt x="64" y="111"/>
                    <a:pt x="65" y="110"/>
                    <a:pt x="64" y="110"/>
                  </a:cubicBezTo>
                  <a:cubicBezTo>
                    <a:pt x="65" y="110"/>
                    <a:pt x="65" y="110"/>
                    <a:pt x="65" y="110"/>
                  </a:cubicBezTo>
                  <a:cubicBezTo>
                    <a:pt x="66" y="109"/>
                    <a:pt x="66" y="109"/>
                    <a:pt x="66" y="109"/>
                  </a:cubicBezTo>
                  <a:cubicBezTo>
                    <a:pt x="66" y="109"/>
                    <a:pt x="66" y="109"/>
                    <a:pt x="66" y="110"/>
                  </a:cubicBezTo>
                  <a:cubicBezTo>
                    <a:pt x="66" y="109"/>
                    <a:pt x="67" y="109"/>
                    <a:pt x="68" y="108"/>
                  </a:cubicBezTo>
                  <a:cubicBezTo>
                    <a:pt x="68" y="108"/>
                    <a:pt x="68" y="108"/>
                    <a:pt x="68" y="108"/>
                  </a:cubicBezTo>
                  <a:cubicBezTo>
                    <a:pt x="69" y="108"/>
                    <a:pt x="69" y="108"/>
                    <a:pt x="69" y="108"/>
                  </a:cubicBezTo>
                  <a:cubicBezTo>
                    <a:pt x="69" y="107"/>
                    <a:pt x="70" y="106"/>
                    <a:pt x="71" y="106"/>
                  </a:cubicBezTo>
                  <a:cubicBezTo>
                    <a:pt x="71" y="107"/>
                    <a:pt x="71" y="107"/>
                    <a:pt x="71" y="107"/>
                  </a:cubicBezTo>
                  <a:cubicBezTo>
                    <a:pt x="72" y="106"/>
                    <a:pt x="71" y="106"/>
                    <a:pt x="71" y="106"/>
                  </a:cubicBezTo>
                  <a:cubicBezTo>
                    <a:pt x="72" y="105"/>
                    <a:pt x="72" y="105"/>
                    <a:pt x="73" y="105"/>
                  </a:cubicBezTo>
                  <a:cubicBezTo>
                    <a:pt x="74" y="104"/>
                    <a:pt x="76" y="103"/>
                    <a:pt x="77" y="102"/>
                  </a:cubicBezTo>
                  <a:close/>
                  <a:moveTo>
                    <a:pt x="183" y="25"/>
                  </a:moveTo>
                  <a:cubicBezTo>
                    <a:pt x="183" y="25"/>
                    <a:pt x="183" y="25"/>
                    <a:pt x="183" y="25"/>
                  </a:cubicBezTo>
                  <a:cubicBezTo>
                    <a:pt x="183" y="25"/>
                    <a:pt x="184" y="25"/>
                    <a:pt x="183" y="25"/>
                  </a:cubicBezTo>
                  <a:close/>
                  <a:moveTo>
                    <a:pt x="175" y="32"/>
                  </a:moveTo>
                  <a:cubicBezTo>
                    <a:pt x="176" y="31"/>
                    <a:pt x="176" y="32"/>
                    <a:pt x="176" y="32"/>
                  </a:cubicBezTo>
                  <a:cubicBezTo>
                    <a:pt x="175" y="32"/>
                    <a:pt x="175" y="33"/>
                    <a:pt x="174" y="33"/>
                  </a:cubicBezTo>
                  <a:cubicBezTo>
                    <a:pt x="174" y="33"/>
                    <a:pt x="174" y="33"/>
                    <a:pt x="174" y="33"/>
                  </a:cubicBezTo>
                  <a:cubicBezTo>
                    <a:pt x="174" y="34"/>
                    <a:pt x="173" y="34"/>
                    <a:pt x="173" y="34"/>
                  </a:cubicBezTo>
                  <a:cubicBezTo>
                    <a:pt x="173" y="33"/>
                    <a:pt x="176" y="32"/>
                    <a:pt x="175" y="32"/>
                  </a:cubicBezTo>
                  <a:close/>
                  <a:moveTo>
                    <a:pt x="192" y="15"/>
                  </a:moveTo>
                  <a:cubicBezTo>
                    <a:pt x="191" y="15"/>
                    <a:pt x="191" y="15"/>
                    <a:pt x="191" y="15"/>
                  </a:cubicBezTo>
                  <a:cubicBezTo>
                    <a:pt x="191" y="15"/>
                    <a:pt x="191" y="15"/>
                    <a:pt x="191" y="15"/>
                  </a:cubicBezTo>
                  <a:lnTo>
                    <a:pt x="192" y="15"/>
                  </a:lnTo>
                  <a:close/>
                  <a:moveTo>
                    <a:pt x="187" y="19"/>
                  </a:moveTo>
                  <a:cubicBezTo>
                    <a:pt x="187" y="19"/>
                    <a:pt x="187" y="19"/>
                    <a:pt x="187" y="20"/>
                  </a:cubicBezTo>
                  <a:cubicBezTo>
                    <a:pt x="187" y="20"/>
                    <a:pt x="187" y="20"/>
                    <a:pt x="187" y="19"/>
                  </a:cubicBezTo>
                  <a:close/>
                  <a:moveTo>
                    <a:pt x="178" y="27"/>
                  </a:moveTo>
                  <a:cubicBezTo>
                    <a:pt x="177" y="27"/>
                    <a:pt x="177" y="28"/>
                    <a:pt x="177" y="28"/>
                  </a:cubicBezTo>
                  <a:cubicBezTo>
                    <a:pt x="177" y="28"/>
                    <a:pt x="177" y="28"/>
                    <a:pt x="178" y="27"/>
                  </a:cubicBezTo>
                  <a:close/>
                  <a:moveTo>
                    <a:pt x="116" y="74"/>
                  </a:moveTo>
                  <a:cubicBezTo>
                    <a:pt x="116" y="74"/>
                    <a:pt x="116" y="73"/>
                    <a:pt x="116" y="74"/>
                  </a:cubicBezTo>
                  <a:cubicBezTo>
                    <a:pt x="116" y="74"/>
                    <a:pt x="115" y="74"/>
                    <a:pt x="115" y="74"/>
                  </a:cubicBezTo>
                  <a:cubicBezTo>
                    <a:pt x="115" y="74"/>
                    <a:pt x="115" y="74"/>
                    <a:pt x="115" y="74"/>
                  </a:cubicBezTo>
                  <a:cubicBezTo>
                    <a:pt x="115" y="74"/>
                    <a:pt x="116" y="74"/>
                    <a:pt x="116" y="74"/>
                  </a:cubicBezTo>
                  <a:close/>
                  <a:moveTo>
                    <a:pt x="85" y="94"/>
                  </a:moveTo>
                  <a:cubicBezTo>
                    <a:pt x="85" y="94"/>
                    <a:pt x="85" y="94"/>
                    <a:pt x="85" y="94"/>
                  </a:cubicBezTo>
                  <a:cubicBezTo>
                    <a:pt x="85" y="94"/>
                    <a:pt x="85" y="94"/>
                    <a:pt x="85" y="94"/>
                  </a:cubicBezTo>
                  <a:cubicBezTo>
                    <a:pt x="85" y="94"/>
                    <a:pt x="85" y="94"/>
                    <a:pt x="85" y="94"/>
                  </a:cubicBezTo>
                  <a:cubicBezTo>
                    <a:pt x="85" y="94"/>
                    <a:pt x="84" y="94"/>
                    <a:pt x="84" y="94"/>
                  </a:cubicBezTo>
                  <a:cubicBezTo>
                    <a:pt x="84" y="95"/>
                    <a:pt x="84" y="95"/>
                    <a:pt x="85"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0" name="Freeform 600"/>
            <p:cNvSpPr>
              <a:spLocks/>
            </p:cNvSpPr>
            <p:nvPr/>
          </p:nvSpPr>
          <p:spPr bwMode="auto">
            <a:xfrm>
              <a:off x="1606551" y="38115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1" name="Freeform 601"/>
            <p:cNvSpPr>
              <a:spLocks/>
            </p:cNvSpPr>
            <p:nvPr/>
          </p:nvSpPr>
          <p:spPr bwMode="auto">
            <a:xfrm>
              <a:off x="1574801" y="38369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2" name="Freeform 602"/>
            <p:cNvSpPr>
              <a:spLocks/>
            </p:cNvSpPr>
            <p:nvPr/>
          </p:nvSpPr>
          <p:spPr bwMode="auto">
            <a:xfrm>
              <a:off x="1957388" y="3541713"/>
              <a:ext cx="6350" cy="9525"/>
            </a:xfrm>
            <a:custGeom>
              <a:avLst/>
              <a:gdLst>
                <a:gd name="T0" fmla="*/ 1 w 2"/>
                <a:gd name="T1" fmla="*/ 2 h 3"/>
                <a:gd name="T2" fmla="*/ 1 w 2"/>
                <a:gd name="T3" fmla="*/ 2 h 3"/>
                <a:gd name="T4" fmla="*/ 1 w 2"/>
                <a:gd name="T5" fmla="*/ 2 h 3"/>
                <a:gd name="T6" fmla="*/ 2 w 2"/>
                <a:gd name="T7" fmla="*/ 0 h 3"/>
                <a:gd name="T8" fmla="*/ 0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1" y="2"/>
                    <a:pt x="1" y="2"/>
                  </a:cubicBezTo>
                  <a:cubicBezTo>
                    <a:pt x="1" y="2"/>
                    <a:pt x="1" y="2"/>
                    <a:pt x="1" y="2"/>
                  </a:cubicBezTo>
                  <a:cubicBezTo>
                    <a:pt x="2" y="1"/>
                    <a:pt x="2" y="1"/>
                    <a:pt x="2" y="0"/>
                  </a:cubicBezTo>
                  <a:cubicBezTo>
                    <a:pt x="1" y="1"/>
                    <a:pt x="1" y="2"/>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3" name="Freeform 603"/>
            <p:cNvSpPr>
              <a:spLocks/>
            </p:cNvSpPr>
            <p:nvPr/>
          </p:nvSpPr>
          <p:spPr bwMode="auto">
            <a:xfrm>
              <a:off x="1954213" y="35448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4" name="Freeform 604"/>
            <p:cNvSpPr>
              <a:spLocks/>
            </p:cNvSpPr>
            <p:nvPr/>
          </p:nvSpPr>
          <p:spPr bwMode="auto">
            <a:xfrm>
              <a:off x="1922463" y="35734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5" name="Freeform 605"/>
            <p:cNvSpPr>
              <a:spLocks/>
            </p:cNvSpPr>
            <p:nvPr/>
          </p:nvSpPr>
          <p:spPr bwMode="auto">
            <a:xfrm>
              <a:off x="1938338" y="3570288"/>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0" y="0"/>
                    <a:pt x="0" y="0"/>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6" name="Freeform 606"/>
            <p:cNvSpPr>
              <a:spLocks/>
            </p:cNvSpPr>
            <p:nvPr/>
          </p:nvSpPr>
          <p:spPr bwMode="auto">
            <a:xfrm>
              <a:off x="1912938" y="35829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7" name="Freeform 608"/>
            <p:cNvSpPr>
              <a:spLocks/>
            </p:cNvSpPr>
            <p:nvPr/>
          </p:nvSpPr>
          <p:spPr bwMode="auto">
            <a:xfrm>
              <a:off x="1922463" y="35829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8" name="Freeform 609"/>
            <p:cNvSpPr>
              <a:spLocks/>
            </p:cNvSpPr>
            <p:nvPr/>
          </p:nvSpPr>
          <p:spPr bwMode="auto">
            <a:xfrm>
              <a:off x="1900238" y="3592513"/>
              <a:ext cx="6350" cy="6350"/>
            </a:xfrm>
            <a:custGeom>
              <a:avLst/>
              <a:gdLst>
                <a:gd name="T0" fmla="*/ 1 w 2"/>
                <a:gd name="T1" fmla="*/ 2 h 2"/>
                <a:gd name="T2" fmla="*/ 1 w 2"/>
                <a:gd name="T3" fmla="*/ 1 h 2"/>
                <a:gd name="T4" fmla="*/ 1 w 2"/>
                <a:gd name="T5" fmla="*/ 1 h 2"/>
                <a:gd name="T6" fmla="*/ 2 w 2"/>
                <a:gd name="T7" fmla="*/ 0 h 2"/>
                <a:gd name="T8" fmla="*/ 1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1"/>
                    <a:pt x="1" y="1"/>
                  </a:cubicBezTo>
                  <a:cubicBezTo>
                    <a:pt x="1" y="1"/>
                    <a:pt x="1" y="1"/>
                    <a:pt x="1" y="1"/>
                  </a:cubicBezTo>
                  <a:cubicBezTo>
                    <a:pt x="2" y="1"/>
                    <a:pt x="2" y="1"/>
                    <a:pt x="2" y="0"/>
                  </a:cubicBezTo>
                  <a:cubicBezTo>
                    <a:pt x="2" y="0"/>
                    <a:pt x="1" y="1"/>
                    <a:pt x="1" y="1"/>
                  </a:cubicBezTo>
                  <a:cubicBezTo>
                    <a:pt x="0"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9" name="Freeform 610"/>
            <p:cNvSpPr>
              <a:spLocks/>
            </p:cNvSpPr>
            <p:nvPr/>
          </p:nvSpPr>
          <p:spPr bwMode="auto">
            <a:xfrm>
              <a:off x="1919288" y="3589338"/>
              <a:ext cx="3175" cy="3175"/>
            </a:xfrm>
            <a:custGeom>
              <a:avLst/>
              <a:gdLst>
                <a:gd name="T0" fmla="*/ 0 w 1"/>
                <a:gd name="T1" fmla="*/ 1 h 1"/>
                <a:gd name="T2" fmla="*/ 1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0" y="0"/>
                  </a:cubicBezTo>
                  <a:cubicBezTo>
                    <a:pt x="0" y="0"/>
                    <a:pt x="0" y="0"/>
                    <a:pt x="0"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0" name="Freeform 611"/>
            <p:cNvSpPr>
              <a:spLocks/>
            </p:cNvSpPr>
            <p:nvPr/>
          </p:nvSpPr>
          <p:spPr bwMode="auto">
            <a:xfrm>
              <a:off x="1893888" y="3595688"/>
              <a:ext cx="6350" cy="9525"/>
            </a:xfrm>
            <a:custGeom>
              <a:avLst/>
              <a:gdLst>
                <a:gd name="T0" fmla="*/ 0 w 2"/>
                <a:gd name="T1" fmla="*/ 3 h 3"/>
                <a:gd name="T2" fmla="*/ 0 w 2"/>
                <a:gd name="T3" fmla="*/ 2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0" y="2"/>
                    <a:pt x="0" y="2"/>
                  </a:cubicBezTo>
                  <a:cubicBezTo>
                    <a:pt x="1" y="2"/>
                    <a:pt x="2" y="1"/>
                    <a:pt x="2"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1" name="Freeform 612"/>
            <p:cNvSpPr>
              <a:spLocks/>
            </p:cNvSpPr>
            <p:nvPr/>
          </p:nvSpPr>
          <p:spPr bwMode="auto">
            <a:xfrm>
              <a:off x="1909763" y="3595688"/>
              <a:ext cx="3175" cy="3175"/>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0"/>
                    <a:pt x="0" y="1"/>
                    <a:pt x="1" y="0"/>
                  </a:cubicBezTo>
                  <a:cubicBezTo>
                    <a:pt x="1" y="0"/>
                    <a:pt x="1" y="0"/>
                    <a:pt x="1" y="0"/>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2" name="Freeform 613"/>
            <p:cNvSpPr>
              <a:spLocks/>
            </p:cNvSpPr>
            <p:nvPr/>
          </p:nvSpPr>
          <p:spPr bwMode="auto">
            <a:xfrm>
              <a:off x="1903413" y="3602038"/>
              <a:ext cx="6350" cy="3175"/>
            </a:xfrm>
            <a:custGeom>
              <a:avLst/>
              <a:gdLst>
                <a:gd name="T0" fmla="*/ 1 w 2"/>
                <a:gd name="T1" fmla="*/ 1 h 1"/>
                <a:gd name="T2" fmla="*/ 0 w 2"/>
                <a:gd name="T3" fmla="*/ 1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0" y="1"/>
                    <a:pt x="0" y="1"/>
                  </a:cubicBezTo>
                  <a:cubicBezTo>
                    <a:pt x="1" y="1"/>
                    <a:pt x="1" y="1"/>
                    <a:pt x="1" y="1"/>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3" name="Freeform 614"/>
            <p:cNvSpPr>
              <a:spLocks/>
            </p:cNvSpPr>
            <p:nvPr/>
          </p:nvSpPr>
          <p:spPr bwMode="auto">
            <a:xfrm>
              <a:off x="1900238" y="3605213"/>
              <a:ext cx="3175" cy="6350"/>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0"/>
                    <a:pt x="0" y="0"/>
                  </a:cubicBezTo>
                  <a:cubicBezTo>
                    <a:pt x="0" y="2"/>
                    <a:pt x="0" y="2"/>
                    <a:pt x="0" y="2"/>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4" name="Freeform 615"/>
            <p:cNvSpPr>
              <a:spLocks/>
            </p:cNvSpPr>
            <p:nvPr/>
          </p:nvSpPr>
          <p:spPr bwMode="auto">
            <a:xfrm>
              <a:off x="1851026" y="3638551"/>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5" name="Freeform 616"/>
            <p:cNvSpPr>
              <a:spLocks/>
            </p:cNvSpPr>
            <p:nvPr/>
          </p:nvSpPr>
          <p:spPr bwMode="auto">
            <a:xfrm>
              <a:off x="1860551" y="3638551"/>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1"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6" name="Freeform 617"/>
            <p:cNvSpPr>
              <a:spLocks/>
            </p:cNvSpPr>
            <p:nvPr/>
          </p:nvSpPr>
          <p:spPr bwMode="auto">
            <a:xfrm>
              <a:off x="1860551" y="3644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7" name="Rectangle 618"/>
            <p:cNvSpPr>
              <a:spLocks noChangeArrowheads="1"/>
            </p:cNvSpPr>
            <p:nvPr/>
          </p:nvSpPr>
          <p:spPr bwMode="auto">
            <a:xfrm>
              <a:off x="1790701" y="370522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8" name="Freeform 619"/>
            <p:cNvSpPr>
              <a:spLocks/>
            </p:cNvSpPr>
            <p:nvPr/>
          </p:nvSpPr>
          <p:spPr bwMode="auto">
            <a:xfrm>
              <a:off x="1793876" y="3698876"/>
              <a:ext cx="3175" cy="6350"/>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0"/>
                    <a:pt x="1" y="0"/>
                  </a:cubicBezTo>
                  <a:cubicBezTo>
                    <a:pt x="1"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9" name="Freeform 620"/>
            <p:cNvSpPr>
              <a:spLocks/>
            </p:cNvSpPr>
            <p:nvPr/>
          </p:nvSpPr>
          <p:spPr bwMode="auto">
            <a:xfrm>
              <a:off x="1778001" y="3714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0" name="Freeform 621"/>
            <p:cNvSpPr>
              <a:spLocks/>
            </p:cNvSpPr>
            <p:nvPr/>
          </p:nvSpPr>
          <p:spPr bwMode="auto">
            <a:xfrm>
              <a:off x="1655763" y="37798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1" name="Rectangle 622"/>
            <p:cNvSpPr>
              <a:spLocks noChangeArrowheads="1"/>
            </p:cNvSpPr>
            <p:nvPr/>
          </p:nvSpPr>
          <p:spPr bwMode="auto">
            <a:xfrm>
              <a:off x="1652588" y="3783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2" name="Freeform 623"/>
            <p:cNvSpPr>
              <a:spLocks/>
            </p:cNvSpPr>
            <p:nvPr/>
          </p:nvSpPr>
          <p:spPr bwMode="auto">
            <a:xfrm>
              <a:off x="1639888" y="37893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3" name="Freeform 624"/>
            <p:cNvSpPr>
              <a:spLocks/>
            </p:cNvSpPr>
            <p:nvPr/>
          </p:nvSpPr>
          <p:spPr bwMode="auto">
            <a:xfrm>
              <a:off x="1643063" y="3789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4" name="Freeform 625"/>
            <p:cNvSpPr>
              <a:spLocks/>
            </p:cNvSpPr>
            <p:nvPr/>
          </p:nvSpPr>
          <p:spPr bwMode="auto">
            <a:xfrm>
              <a:off x="1643063" y="37861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5" name="Freeform 626"/>
            <p:cNvSpPr>
              <a:spLocks/>
            </p:cNvSpPr>
            <p:nvPr/>
          </p:nvSpPr>
          <p:spPr bwMode="auto">
            <a:xfrm>
              <a:off x="1636713" y="3789363"/>
              <a:ext cx="6350" cy="3175"/>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0"/>
                    <a:pt x="0" y="1"/>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6" name="Freeform 627"/>
            <p:cNvSpPr>
              <a:spLocks/>
            </p:cNvSpPr>
            <p:nvPr/>
          </p:nvSpPr>
          <p:spPr bwMode="auto">
            <a:xfrm>
              <a:off x="1617663" y="3795713"/>
              <a:ext cx="12700" cy="9525"/>
            </a:xfrm>
            <a:custGeom>
              <a:avLst/>
              <a:gdLst>
                <a:gd name="T0" fmla="*/ 4 w 4"/>
                <a:gd name="T1" fmla="*/ 0 h 3"/>
                <a:gd name="T2" fmla="*/ 2 w 4"/>
                <a:gd name="T3" fmla="*/ 1 h 3"/>
                <a:gd name="T4" fmla="*/ 1 w 4"/>
                <a:gd name="T5" fmla="*/ 3 h 3"/>
                <a:gd name="T6" fmla="*/ 3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3" y="0"/>
                    <a:pt x="3" y="1"/>
                    <a:pt x="2" y="1"/>
                  </a:cubicBezTo>
                  <a:cubicBezTo>
                    <a:pt x="0" y="3"/>
                    <a:pt x="3" y="2"/>
                    <a:pt x="1" y="3"/>
                  </a:cubicBezTo>
                  <a:cubicBezTo>
                    <a:pt x="3" y="2"/>
                    <a:pt x="2" y="2"/>
                    <a:pt x="3" y="1"/>
                  </a:cubicBezTo>
                  <a:cubicBezTo>
                    <a:pt x="2" y="1"/>
                    <a:pt x="4"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7" name="Freeform 628"/>
            <p:cNvSpPr>
              <a:spLocks/>
            </p:cNvSpPr>
            <p:nvPr/>
          </p:nvSpPr>
          <p:spPr bwMode="auto">
            <a:xfrm>
              <a:off x="1630363" y="37957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8" name="Freeform 629"/>
            <p:cNvSpPr>
              <a:spLocks/>
            </p:cNvSpPr>
            <p:nvPr/>
          </p:nvSpPr>
          <p:spPr bwMode="auto">
            <a:xfrm>
              <a:off x="1617663" y="3802063"/>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9" name="Freeform 630"/>
            <p:cNvSpPr>
              <a:spLocks/>
            </p:cNvSpPr>
            <p:nvPr/>
          </p:nvSpPr>
          <p:spPr bwMode="auto">
            <a:xfrm>
              <a:off x="1612901" y="3805238"/>
              <a:ext cx="1588"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0" name="Freeform 631"/>
            <p:cNvSpPr>
              <a:spLocks/>
            </p:cNvSpPr>
            <p:nvPr/>
          </p:nvSpPr>
          <p:spPr bwMode="auto">
            <a:xfrm>
              <a:off x="1600201" y="3811588"/>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1" name="Freeform 632"/>
            <p:cNvSpPr>
              <a:spLocks/>
            </p:cNvSpPr>
            <p:nvPr/>
          </p:nvSpPr>
          <p:spPr bwMode="auto">
            <a:xfrm>
              <a:off x="1581151" y="38274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2" name="Freeform 633"/>
            <p:cNvSpPr>
              <a:spLocks/>
            </p:cNvSpPr>
            <p:nvPr/>
          </p:nvSpPr>
          <p:spPr bwMode="auto">
            <a:xfrm>
              <a:off x="1584326" y="382746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3" name="Freeform 634"/>
            <p:cNvSpPr>
              <a:spLocks/>
            </p:cNvSpPr>
            <p:nvPr/>
          </p:nvSpPr>
          <p:spPr bwMode="auto">
            <a:xfrm>
              <a:off x="1577976" y="38274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4" name="Freeform 635"/>
            <p:cNvSpPr>
              <a:spLocks/>
            </p:cNvSpPr>
            <p:nvPr/>
          </p:nvSpPr>
          <p:spPr bwMode="auto">
            <a:xfrm>
              <a:off x="1565276" y="3827463"/>
              <a:ext cx="12700" cy="9525"/>
            </a:xfrm>
            <a:custGeom>
              <a:avLst/>
              <a:gdLst>
                <a:gd name="T0" fmla="*/ 3 w 4"/>
                <a:gd name="T1" fmla="*/ 2 h 3"/>
                <a:gd name="T2" fmla="*/ 2 w 4"/>
                <a:gd name="T3" fmla="*/ 1 h 3"/>
                <a:gd name="T4" fmla="*/ 0 w 4"/>
                <a:gd name="T5" fmla="*/ 3 h 3"/>
                <a:gd name="T6" fmla="*/ 1 w 4"/>
                <a:gd name="T7" fmla="*/ 3 h 3"/>
                <a:gd name="T8" fmla="*/ 3 w 4"/>
                <a:gd name="T9" fmla="*/ 1 h 3"/>
                <a:gd name="T10" fmla="*/ 4 w 4"/>
                <a:gd name="T11" fmla="*/ 0 h 3"/>
                <a:gd name="T12" fmla="*/ 3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2"/>
                  </a:moveTo>
                  <a:cubicBezTo>
                    <a:pt x="2" y="2"/>
                    <a:pt x="3" y="1"/>
                    <a:pt x="2" y="1"/>
                  </a:cubicBezTo>
                  <a:cubicBezTo>
                    <a:pt x="1" y="2"/>
                    <a:pt x="1" y="2"/>
                    <a:pt x="0" y="3"/>
                  </a:cubicBezTo>
                  <a:cubicBezTo>
                    <a:pt x="1" y="3"/>
                    <a:pt x="1" y="3"/>
                    <a:pt x="1" y="3"/>
                  </a:cubicBezTo>
                  <a:cubicBezTo>
                    <a:pt x="2" y="2"/>
                    <a:pt x="2" y="1"/>
                    <a:pt x="3" y="1"/>
                  </a:cubicBezTo>
                  <a:cubicBezTo>
                    <a:pt x="4" y="0"/>
                    <a:pt x="4" y="0"/>
                    <a:pt x="4" y="0"/>
                  </a:cubicBezTo>
                  <a:cubicBezTo>
                    <a:pt x="3" y="1"/>
                    <a:pt x="3" y="1"/>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5" name="Freeform 636"/>
            <p:cNvSpPr>
              <a:spLocks/>
            </p:cNvSpPr>
            <p:nvPr/>
          </p:nvSpPr>
          <p:spPr bwMode="auto">
            <a:xfrm>
              <a:off x="1577976" y="383063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6" name="Freeform 637"/>
            <p:cNvSpPr>
              <a:spLocks/>
            </p:cNvSpPr>
            <p:nvPr/>
          </p:nvSpPr>
          <p:spPr bwMode="auto">
            <a:xfrm>
              <a:off x="1549401" y="3846513"/>
              <a:ext cx="6350" cy="3175"/>
            </a:xfrm>
            <a:custGeom>
              <a:avLst/>
              <a:gdLst>
                <a:gd name="T0" fmla="*/ 4 w 4"/>
                <a:gd name="T1" fmla="*/ 0 h 2"/>
                <a:gd name="T2" fmla="*/ 0 w 4"/>
                <a:gd name="T3" fmla="*/ 2 h 2"/>
                <a:gd name="T4" fmla="*/ 2 w 4"/>
                <a:gd name="T5" fmla="*/ 0 h 2"/>
                <a:gd name="T6" fmla="*/ 4 w 4"/>
                <a:gd name="T7" fmla="*/ 0 h 2"/>
              </a:gdLst>
              <a:ahLst/>
              <a:cxnLst>
                <a:cxn ang="0">
                  <a:pos x="T0" y="T1"/>
                </a:cxn>
                <a:cxn ang="0">
                  <a:pos x="T2" y="T3"/>
                </a:cxn>
                <a:cxn ang="0">
                  <a:pos x="T4" y="T5"/>
                </a:cxn>
                <a:cxn ang="0">
                  <a:pos x="T6" y="T7"/>
                </a:cxn>
              </a:cxnLst>
              <a:rect l="0" t="0" r="r" b="b"/>
              <a:pathLst>
                <a:path w="4" h="2">
                  <a:moveTo>
                    <a:pt x="4" y="0"/>
                  </a:moveTo>
                  <a:lnTo>
                    <a:pt x="0" y="2"/>
                  </a:lnTo>
                  <a:lnTo>
                    <a:pt x="2"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7" name="Freeform 638"/>
            <p:cNvSpPr>
              <a:spLocks/>
            </p:cNvSpPr>
            <p:nvPr/>
          </p:nvSpPr>
          <p:spPr bwMode="auto">
            <a:xfrm>
              <a:off x="1549401" y="384651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8" name="Freeform 639"/>
            <p:cNvSpPr>
              <a:spLocks/>
            </p:cNvSpPr>
            <p:nvPr/>
          </p:nvSpPr>
          <p:spPr bwMode="auto">
            <a:xfrm>
              <a:off x="1546226" y="3846513"/>
              <a:ext cx="3175" cy="317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9" name="Freeform 640"/>
            <p:cNvSpPr>
              <a:spLocks/>
            </p:cNvSpPr>
            <p:nvPr/>
          </p:nvSpPr>
          <p:spPr bwMode="auto">
            <a:xfrm>
              <a:off x="1539876" y="3852863"/>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0" name="Freeform 641"/>
            <p:cNvSpPr>
              <a:spLocks/>
            </p:cNvSpPr>
            <p:nvPr/>
          </p:nvSpPr>
          <p:spPr bwMode="auto">
            <a:xfrm>
              <a:off x="1520826" y="3884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1" name="Freeform 642"/>
            <p:cNvSpPr>
              <a:spLocks/>
            </p:cNvSpPr>
            <p:nvPr/>
          </p:nvSpPr>
          <p:spPr bwMode="auto">
            <a:xfrm>
              <a:off x="1514476" y="3884613"/>
              <a:ext cx="6350" cy="6350"/>
            </a:xfrm>
            <a:custGeom>
              <a:avLst/>
              <a:gdLst>
                <a:gd name="T0" fmla="*/ 1 w 2"/>
                <a:gd name="T1" fmla="*/ 1 h 2"/>
                <a:gd name="T2" fmla="*/ 0 w 2"/>
                <a:gd name="T3" fmla="*/ 2 h 2"/>
                <a:gd name="T4" fmla="*/ 2 w 2"/>
                <a:gd name="T5" fmla="*/ 0 h 2"/>
                <a:gd name="T6" fmla="*/ 0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2"/>
                    <a:pt x="0" y="2"/>
                    <a:pt x="0" y="2"/>
                  </a:cubicBezTo>
                  <a:cubicBezTo>
                    <a:pt x="1" y="1"/>
                    <a:pt x="1" y="1"/>
                    <a:pt x="2" y="0"/>
                  </a:cubicBez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2" name="Freeform 643"/>
            <p:cNvSpPr>
              <a:spLocks/>
            </p:cNvSpPr>
            <p:nvPr/>
          </p:nvSpPr>
          <p:spPr bwMode="auto">
            <a:xfrm>
              <a:off x="1455738" y="3927476"/>
              <a:ext cx="9525" cy="9525"/>
            </a:xfrm>
            <a:custGeom>
              <a:avLst/>
              <a:gdLst>
                <a:gd name="T0" fmla="*/ 3 w 3"/>
                <a:gd name="T1" fmla="*/ 1 h 3"/>
                <a:gd name="T2" fmla="*/ 3 w 3"/>
                <a:gd name="T3" fmla="*/ 0 h 3"/>
                <a:gd name="T4" fmla="*/ 0 w 3"/>
                <a:gd name="T5" fmla="*/ 2 h 3"/>
                <a:gd name="T6" fmla="*/ 0 w 3"/>
                <a:gd name="T7" fmla="*/ 3 h 3"/>
                <a:gd name="T8" fmla="*/ 1 w 3"/>
                <a:gd name="T9" fmla="*/ 2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cubicBezTo>
                    <a:pt x="3" y="1"/>
                    <a:pt x="2" y="1"/>
                    <a:pt x="3" y="0"/>
                  </a:cubicBezTo>
                  <a:cubicBezTo>
                    <a:pt x="2" y="1"/>
                    <a:pt x="1" y="2"/>
                    <a:pt x="0" y="2"/>
                  </a:cubicBezTo>
                  <a:cubicBezTo>
                    <a:pt x="1" y="2"/>
                    <a:pt x="0" y="3"/>
                    <a:pt x="0" y="3"/>
                  </a:cubicBezTo>
                  <a:cubicBezTo>
                    <a:pt x="1" y="2"/>
                    <a:pt x="1" y="2"/>
                    <a:pt x="1" y="2"/>
                  </a:cubicBezTo>
                  <a:cubicBezTo>
                    <a:pt x="1" y="2"/>
                    <a:pt x="1" y="2"/>
                    <a:pt x="1" y="2"/>
                  </a:cubicBezTo>
                  <a:cubicBezTo>
                    <a:pt x="2" y="1"/>
                    <a:pt x="2"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3" name="Freeform 644"/>
            <p:cNvSpPr>
              <a:spLocks/>
            </p:cNvSpPr>
            <p:nvPr/>
          </p:nvSpPr>
          <p:spPr bwMode="auto">
            <a:xfrm>
              <a:off x="1323976" y="40449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4" name="Rectangle 645"/>
            <p:cNvSpPr>
              <a:spLocks noChangeArrowheads="1"/>
            </p:cNvSpPr>
            <p:nvPr/>
          </p:nvSpPr>
          <p:spPr bwMode="auto">
            <a:xfrm>
              <a:off x="222251" y="4668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5" name="Freeform 646"/>
            <p:cNvSpPr>
              <a:spLocks/>
            </p:cNvSpPr>
            <p:nvPr/>
          </p:nvSpPr>
          <p:spPr bwMode="auto">
            <a:xfrm>
              <a:off x="222251" y="4668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6" name="Freeform 647"/>
            <p:cNvSpPr>
              <a:spLocks/>
            </p:cNvSpPr>
            <p:nvPr/>
          </p:nvSpPr>
          <p:spPr bwMode="auto">
            <a:xfrm>
              <a:off x="219076" y="4668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7" name="Rectangle 648"/>
            <p:cNvSpPr>
              <a:spLocks noChangeArrowheads="1"/>
            </p:cNvSpPr>
            <p:nvPr/>
          </p:nvSpPr>
          <p:spPr bwMode="auto">
            <a:xfrm>
              <a:off x="219076" y="4668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8" name="Freeform 649"/>
            <p:cNvSpPr>
              <a:spLocks/>
            </p:cNvSpPr>
            <p:nvPr/>
          </p:nvSpPr>
          <p:spPr bwMode="auto">
            <a:xfrm>
              <a:off x="219076" y="46688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9" name="Freeform 650"/>
            <p:cNvSpPr>
              <a:spLocks/>
            </p:cNvSpPr>
            <p:nvPr/>
          </p:nvSpPr>
          <p:spPr bwMode="auto">
            <a:xfrm>
              <a:off x="215901" y="4668838"/>
              <a:ext cx="3175" cy="3175"/>
            </a:xfrm>
            <a:custGeom>
              <a:avLst/>
              <a:gdLst>
                <a:gd name="T0" fmla="*/ 0 w 1"/>
                <a:gd name="T1" fmla="*/ 0 h 1"/>
                <a:gd name="T2" fmla="*/ 0 w 1"/>
                <a:gd name="T3" fmla="*/ 0 h 1"/>
                <a:gd name="T4" fmla="*/ 1 w 1"/>
                <a:gd name="T5" fmla="*/ 1 h 1"/>
                <a:gd name="T6" fmla="*/ 1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1" y="0"/>
                    <a:pt x="0" y="1"/>
                    <a:pt x="1" y="1"/>
                  </a:cubicBezTo>
                  <a:cubicBezTo>
                    <a:pt x="1" y="1"/>
                    <a:pt x="0" y="0"/>
                    <a:pt x="1" y="0"/>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0" name="Freeform 651"/>
            <p:cNvSpPr>
              <a:spLocks/>
            </p:cNvSpPr>
            <p:nvPr/>
          </p:nvSpPr>
          <p:spPr bwMode="auto">
            <a:xfrm>
              <a:off x="187326" y="4697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1" name="Freeform 652"/>
            <p:cNvSpPr>
              <a:spLocks/>
            </p:cNvSpPr>
            <p:nvPr/>
          </p:nvSpPr>
          <p:spPr bwMode="auto">
            <a:xfrm>
              <a:off x="177801" y="4706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2" name="Freeform 653"/>
            <p:cNvSpPr>
              <a:spLocks/>
            </p:cNvSpPr>
            <p:nvPr/>
          </p:nvSpPr>
          <p:spPr bwMode="auto">
            <a:xfrm>
              <a:off x="190501" y="4691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3" name="Freeform 654"/>
            <p:cNvSpPr>
              <a:spLocks/>
            </p:cNvSpPr>
            <p:nvPr/>
          </p:nvSpPr>
          <p:spPr bwMode="auto">
            <a:xfrm>
              <a:off x="133351" y="47323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4" name="Freeform 655"/>
            <p:cNvSpPr>
              <a:spLocks/>
            </p:cNvSpPr>
            <p:nvPr/>
          </p:nvSpPr>
          <p:spPr bwMode="auto">
            <a:xfrm>
              <a:off x="171451" y="4716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5" name="Rectangle 656"/>
            <p:cNvSpPr>
              <a:spLocks noChangeArrowheads="1"/>
            </p:cNvSpPr>
            <p:nvPr/>
          </p:nvSpPr>
          <p:spPr bwMode="auto">
            <a:xfrm>
              <a:off x="193676" y="4691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6" name="Freeform 657"/>
            <p:cNvSpPr>
              <a:spLocks/>
            </p:cNvSpPr>
            <p:nvPr/>
          </p:nvSpPr>
          <p:spPr bwMode="auto">
            <a:xfrm>
              <a:off x="180976" y="4703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7" name="Freeform 658"/>
            <p:cNvSpPr>
              <a:spLocks/>
            </p:cNvSpPr>
            <p:nvPr/>
          </p:nvSpPr>
          <p:spPr bwMode="auto">
            <a:xfrm>
              <a:off x="206376" y="4675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8" name="Freeform 659"/>
            <p:cNvSpPr>
              <a:spLocks/>
            </p:cNvSpPr>
            <p:nvPr/>
          </p:nvSpPr>
          <p:spPr bwMode="auto">
            <a:xfrm>
              <a:off x="203201" y="4675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9" name="Freeform 660"/>
            <p:cNvSpPr>
              <a:spLocks/>
            </p:cNvSpPr>
            <p:nvPr/>
          </p:nvSpPr>
          <p:spPr bwMode="auto">
            <a:xfrm>
              <a:off x="200026" y="4678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0" name="Freeform 661"/>
            <p:cNvSpPr>
              <a:spLocks/>
            </p:cNvSpPr>
            <p:nvPr/>
          </p:nvSpPr>
          <p:spPr bwMode="auto">
            <a:xfrm>
              <a:off x="206376" y="4672013"/>
              <a:ext cx="0" cy="3175"/>
            </a:xfrm>
            <a:custGeom>
              <a:avLst/>
              <a:gdLst>
                <a:gd name="T0" fmla="*/ 1 h 1"/>
                <a:gd name="T1" fmla="*/ 1 h 1"/>
                <a:gd name="T2" fmla="*/ 1 h 1"/>
                <a:gd name="T3" fmla="*/ 1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1" name="Rectangle 662"/>
            <p:cNvSpPr>
              <a:spLocks noChangeArrowheads="1"/>
            </p:cNvSpPr>
            <p:nvPr/>
          </p:nvSpPr>
          <p:spPr bwMode="auto">
            <a:xfrm>
              <a:off x="187326" y="46974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2" name="Freeform 663"/>
            <p:cNvSpPr>
              <a:spLocks/>
            </p:cNvSpPr>
            <p:nvPr/>
          </p:nvSpPr>
          <p:spPr bwMode="auto">
            <a:xfrm>
              <a:off x="187326" y="4694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3" name="Freeform 664"/>
            <p:cNvSpPr>
              <a:spLocks/>
            </p:cNvSpPr>
            <p:nvPr/>
          </p:nvSpPr>
          <p:spPr bwMode="auto">
            <a:xfrm>
              <a:off x="200026" y="4687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4" name="Freeform 665"/>
            <p:cNvSpPr>
              <a:spLocks/>
            </p:cNvSpPr>
            <p:nvPr/>
          </p:nvSpPr>
          <p:spPr bwMode="auto">
            <a:xfrm>
              <a:off x="187326" y="4694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5" name="Freeform 666"/>
            <p:cNvSpPr>
              <a:spLocks/>
            </p:cNvSpPr>
            <p:nvPr/>
          </p:nvSpPr>
          <p:spPr bwMode="auto">
            <a:xfrm>
              <a:off x="196851" y="46878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6" name="Freeform 667"/>
            <p:cNvSpPr>
              <a:spLocks/>
            </p:cNvSpPr>
            <p:nvPr/>
          </p:nvSpPr>
          <p:spPr bwMode="auto">
            <a:xfrm>
              <a:off x="90488" y="4760913"/>
              <a:ext cx="0" cy="3175"/>
            </a:xfrm>
            <a:custGeom>
              <a:avLst/>
              <a:gdLst>
                <a:gd name="T0" fmla="*/ 1 h 1"/>
                <a:gd name="T1" fmla="*/ 1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0"/>
                    <a:pt x="0" y="1"/>
                    <a:pt x="0" y="1"/>
                  </a:cubicBezTo>
                  <a:cubicBezTo>
                    <a:pt x="0" y="0"/>
                    <a:pt x="0" y="1"/>
                    <a:pt x="0" y="0"/>
                  </a:cubicBezTo>
                  <a:cubicBezTo>
                    <a:pt x="0" y="0"/>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7" name="Freeform 668"/>
            <p:cNvSpPr>
              <a:spLocks/>
            </p:cNvSpPr>
            <p:nvPr/>
          </p:nvSpPr>
          <p:spPr bwMode="auto">
            <a:xfrm>
              <a:off x="130176" y="47355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8" name="Oval 669"/>
            <p:cNvSpPr>
              <a:spLocks noChangeArrowheads="1"/>
            </p:cNvSpPr>
            <p:nvPr/>
          </p:nvSpPr>
          <p:spPr bwMode="auto">
            <a:xfrm>
              <a:off x="130176" y="47355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9" name="Freeform 670"/>
            <p:cNvSpPr>
              <a:spLocks/>
            </p:cNvSpPr>
            <p:nvPr/>
          </p:nvSpPr>
          <p:spPr bwMode="auto">
            <a:xfrm>
              <a:off x="96838" y="4757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0" name="Freeform 671"/>
            <p:cNvSpPr>
              <a:spLocks/>
            </p:cNvSpPr>
            <p:nvPr/>
          </p:nvSpPr>
          <p:spPr bwMode="auto">
            <a:xfrm>
              <a:off x="161926" y="4703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1" name="Freeform 672"/>
            <p:cNvSpPr>
              <a:spLocks/>
            </p:cNvSpPr>
            <p:nvPr/>
          </p:nvSpPr>
          <p:spPr bwMode="auto">
            <a:xfrm>
              <a:off x="136526" y="4732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2" name="Freeform 673"/>
            <p:cNvSpPr>
              <a:spLocks/>
            </p:cNvSpPr>
            <p:nvPr/>
          </p:nvSpPr>
          <p:spPr bwMode="auto">
            <a:xfrm>
              <a:off x="123826" y="475138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1" y="0"/>
                    <a:pt x="0" y="0"/>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3" name="Rectangle 674"/>
            <p:cNvSpPr>
              <a:spLocks noChangeArrowheads="1"/>
            </p:cNvSpPr>
            <p:nvPr/>
          </p:nvSpPr>
          <p:spPr bwMode="auto">
            <a:xfrm>
              <a:off x="90488" y="47609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4" name="Freeform 675"/>
            <p:cNvSpPr>
              <a:spLocks/>
            </p:cNvSpPr>
            <p:nvPr/>
          </p:nvSpPr>
          <p:spPr bwMode="auto">
            <a:xfrm>
              <a:off x="117476" y="4760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5" name="Freeform 676"/>
            <p:cNvSpPr>
              <a:spLocks/>
            </p:cNvSpPr>
            <p:nvPr/>
          </p:nvSpPr>
          <p:spPr bwMode="auto">
            <a:xfrm>
              <a:off x="133351" y="4735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6" name="Freeform 677"/>
            <p:cNvSpPr>
              <a:spLocks noEditPoints="1"/>
            </p:cNvSpPr>
            <p:nvPr/>
          </p:nvSpPr>
          <p:spPr bwMode="auto">
            <a:xfrm>
              <a:off x="71438" y="4668838"/>
              <a:ext cx="144463" cy="112713"/>
            </a:xfrm>
            <a:custGeom>
              <a:avLst/>
              <a:gdLst>
                <a:gd name="T0" fmla="*/ 25 w 46"/>
                <a:gd name="T1" fmla="*/ 20 h 36"/>
                <a:gd name="T2" fmla="*/ 32 w 46"/>
                <a:gd name="T3" fmla="*/ 14 h 36"/>
                <a:gd name="T4" fmla="*/ 34 w 46"/>
                <a:gd name="T5" fmla="*/ 11 h 36"/>
                <a:gd name="T6" fmla="*/ 35 w 46"/>
                <a:gd name="T7" fmla="*/ 11 h 36"/>
                <a:gd name="T8" fmla="*/ 36 w 46"/>
                <a:gd name="T9" fmla="*/ 10 h 36"/>
                <a:gd name="T10" fmla="*/ 36 w 46"/>
                <a:gd name="T11" fmla="*/ 10 h 36"/>
                <a:gd name="T12" fmla="*/ 37 w 46"/>
                <a:gd name="T13" fmla="*/ 9 h 36"/>
                <a:gd name="T14" fmla="*/ 37 w 46"/>
                <a:gd name="T15" fmla="*/ 8 h 36"/>
                <a:gd name="T16" fmla="*/ 39 w 46"/>
                <a:gd name="T17" fmla="*/ 7 h 36"/>
                <a:gd name="T18" fmla="*/ 40 w 46"/>
                <a:gd name="T19" fmla="*/ 6 h 36"/>
                <a:gd name="T20" fmla="*/ 40 w 46"/>
                <a:gd name="T21" fmla="*/ 6 h 36"/>
                <a:gd name="T22" fmla="*/ 42 w 46"/>
                <a:gd name="T23" fmla="*/ 5 h 36"/>
                <a:gd name="T24" fmla="*/ 43 w 46"/>
                <a:gd name="T25" fmla="*/ 4 h 36"/>
                <a:gd name="T26" fmla="*/ 44 w 46"/>
                <a:gd name="T27" fmla="*/ 3 h 36"/>
                <a:gd name="T28" fmla="*/ 45 w 46"/>
                <a:gd name="T29" fmla="*/ 3 h 36"/>
                <a:gd name="T30" fmla="*/ 46 w 46"/>
                <a:gd name="T31" fmla="*/ 2 h 36"/>
                <a:gd name="T32" fmla="*/ 46 w 46"/>
                <a:gd name="T33" fmla="*/ 0 h 36"/>
                <a:gd name="T34" fmla="*/ 45 w 46"/>
                <a:gd name="T35" fmla="*/ 2 h 36"/>
                <a:gd name="T36" fmla="*/ 44 w 46"/>
                <a:gd name="T37" fmla="*/ 2 h 36"/>
                <a:gd name="T38" fmla="*/ 43 w 46"/>
                <a:gd name="T39" fmla="*/ 2 h 36"/>
                <a:gd name="T40" fmla="*/ 42 w 46"/>
                <a:gd name="T41" fmla="*/ 2 h 36"/>
                <a:gd name="T42" fmla="*/ 41 w 46"/>
                <a:gd name="T43" fmla="*/ 3 h 36"/>
                <a:gd name="T44" fmla="*/ 40 w 46"/>
                <a:gd name="T45" fmla="*/ 4 h 36"/>
                <a:gd name="T46" fmla="*/ 40 w 46"/>
                <a:gd name="T47" fmla="*/ 3 h 36"/>
                <a:gd name="T48" fmla="*/ 37 w 46"/>
                <a:gd name="T49" fmla="*/ 5 h 36"/>
                <a:gd name="T50" fmla="*/ 37 w 46"/>
                <a:gd name="T51" fmla="*/ 5 h 36"/>
                <a:gd name="T52" fmla="*/ 34 w 46"/>
                <a:gd name="T53" fmla="*/ 8 h 36"/>
                <a:gd name="T54" fmla="*/ 30 w 46"/>
                <a:gd name="T55" fmla="*/ 10 h 36"/>
                <a:gd name="T56" fmla="*/ 28 w 46"/>
                <a:gd name="T57" fmla="*/ 12 h 36"/>
                <a:gd name="T58" fmla="*/ 25 w 46"/>
                <a:gd name="T59" fmla="*/ 15 h 36"/>
                <a:gd name="T60" fmla="*/ 24 w 46"/>
                <a:gd name="T61" fmla="*/ 15 h 36"/>
                <a:gd name="T62" fmla="*/ 23 w 46"/>
                <a:gd name="T63" fmla="*/ 16 h 36"/>
                <a:gd name="T64" fmla="*/ 22 w 46"/>
                <a:gd name="T65" fmla="*/ 18 h 36"/>
                <a:gd name="T66" fmla="*/ 21 w 46"/>
                <a:gd name="T67" fmla="*/ 20 h 36"/>
                <a:gd name="T68" fmla="*/ 20 w 46"/>
                <a:gd name="T69" fmla="*/ 19 h 36"/>
                <a:gd name="T70" fmla="*/ 20 w 46"/>
                <a:gd name="T71" fmla="*/ 20 h 36"/>
                <a:gd name="T72" fmla="*/ 20 w 46"/>
                <a:gd name="T73" fmla="*/ 21 h 36"/>
                <a:gd name="T74" fmla="*/ 19 w 46"/>
                <a:gd name="T75" fmla="*/ 21 h 36"/>
                <a:gd name="T76" fmla="*/ 19 w 46"/>
                <a:gd name="T77" fmla="*/ 21 h 36"/>
                <a:gd name="T78" fmla="*/ 17 w 46"/>
                <a:gd name="T79" fmla="*/ 21 h 36"/>
                <a:gd name="T80" fmla="*/ 17 w 46"/>
                <a:gd name="T81" fmla="*/ 22 h 36"/>
                <a:gd name="T82" fmla="*/ 16 w 46"/>
                <a:gd name="T83" fmla="*/ 23 h 36"/>
                <a:gd name="T84" fmla="*/ 15 w 46"/>
                <a:gd name="T85" fmla="*/ 24 h 36"/>
                <a:gd name="T86" fmla="*/ 12 w 46"/>
                <a:gd name="T87" fmla="*/ 26 h 36"/>
                <a:gd name="T88" fmla="*/ 10 w 46"/>
                <a:gd name="T89" fmla="*/ 27 h 36"/>
                <a:gd name="T90" fmla="*/ 6 w 46"/>
                <a:gd name="T91" fmla="*/ 30 h 36"/>
                <a:gd name="T92" fmla="*/ 6 w 46"/>
                <a:gd name="T93" fmla="*/ 31 h 36"/>
                <a:gd name="T94" fmla="*/ 4 w 46"/>
                <a:gd name="T95" fmla="*/ 32 h 36"/>
                <a:gd name="T96" fmla="*/ 2 w 46"/>
                <a:gd name="T97" fmla="*/ 34 h 36"/>
                <a:gd name="T98" fmla="*/ 1 w 46"/>
                <a:gd name="T99" fmla="*/ 35 h 36"/>
                <a:gd name="T100" fmla="*/ 1 w 46"/>
                <a:gd name="T101" fmla="*/ 36 h 36"/>
                <a:gd name="T102" fmla="*/ 5 w 46"/>
                <a:gd name="T103" fmla="*/ 34 h 36"/>
                <a:gd name="T104" fmla="*/ 7 w 46"/>
                <a:gd name="T105" fmla="*/ 33 h 36"/>
                <a:gd name="T106" fmla="*/ 12 w 46"/>
                <a:gd name="T107" fmla="*/ 30 h 36"/>
                <a:gd name="T108" fmla="*/ 12 w 46"/>
                <a:gd name="T109" fmla="*/ 30 h 36"/>
                <a:gd name="T110" fmla="*/ 13 w 46"/>
                <a:gd name="T111" fmla="*/ 30 h 36"/>
                <a:gd name="T112" fmla="*/ 15 w 46"/>
                <a:gd name="T113" fmla="*/ 28 h 36"/>
                <a:gd name="T114" fmla="*/ 16 w 46"/>
                <a:gd name="T115" fmla="*/ 27 h 36"/>
                <a:gd name="T116" fmla="*/ 17 w 46"/>
                <a:gd name="T117" fmla="*/ 26 h 36"/>
                <a:gd name="T118" fmla="*/ 40 w 46"/>
                <a:gd name="T119" fmla="*/ 6 h 36"/>
                <a:gd name="T120" fmla="*/ 39 w 46"/>
                <a:gd name="T121" fmla="*/ 7 h 36"/>
                <a:gd name="T122" fmla="*/ 38 w 46"/>
                <a:gd name="T123" fmla="*/ 5 h 36"/>
                <a:gd name="T124" fmla="*/ 25 w 46"/>
                <a:gd name="T1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36">
                  <a:moveTo>
                    <a:pt x="19" y="25"/>
                  </a:moveTo>
                  <a:cubicBezTo>
                    <a:pt x="20" y="25"/>
                    <a:pt x="20" y="25"/>
                    <a:pt x="20" y="25"/>
                  </a:cubicBezTo>
                  <a:cubicBezTo>
                    <a:pt x="20" y="25"/>
                    <a:pt x="21" y="25"/>
                    <a:pt x="20" y="24"/>
                  </a:cubicBezTo>
                  <a:cubicBezTo>
                    <a:pt x="21" y="24"/>
                    <a:pt x="20" y="23"/>
                    <a:pt x="21" y="23"/>
                  </a:cubicBezTo>
                  <a:cubicBezTo>
                    <a:pt x="21" y="23"/>
                    <a:pt x="21" y="23"/>
                    <a:pt x="21" y="23"/>
                  </a:cubicBezTo>
                  <a:cubicBezTo>
                    <a:pt x="22" y="22"/>
                    <a:pt x="24" y="21"/>
                    <a:pt x="25" y="20"/>
                  </a:cubicBezTo>
                  <a:cubicBezTo>
                    <a:pt x="25" y="20"/>
                    <a:pt x="25" y="20"/>
                    <a:pt x="25" y="20"/>
                  </a:cubicBezTo>
                  <a:cubicBezTo>
                    <a:pt x="27" y="19"/>
                    <a:pt x="29" y="17"/>
                    <a:pt x="31" y="15"/>
                  </a:cubicBezTo>
                  <a:cubicBezTo>
                    <a:pt x="31" y="15"/>
                    <a:pt x="31" y="15"/>
                    <a:pt x="31" y="14"/>
                  </a:cubicBezTo>
                  <a:cubicBezTo>
                    <a:pt x="31" y="14"/>
                    <a:pt x="31" y="14"/>
                    <a:pt x="31" y="14"/>
                  </a:cubicBezTo>
                  <a:cubicBezTo>
                    <a:pt x="31" y="14"/>
                    <a:pt x="32" y="14"/>
                    <a:pt x="32" y="15"/>
                  </a:cubicBezTo>
                  <a:cubicBezTo>
                    <a:pt x="32" y="14"/>
                    <a:pt x="32" y="14"/>
                    <a:pt x="32" y="14"/>
                  </a:cubicBezTo>
                  <a:cubicBezTo>
                    <a:pt x="32" y="14"/>
                    <a:pt x="32" y="14"/>
                    <a:pt x="32" y="14"/>
                  </a:cubicBezTo>
                  <a:cubicBezTo>
                    <a:pt x="32" y="14"/>
                    <a:pt x="32" y="14"/>
                    <a:pt x="32" y="14"/>
                  </a:cubicBezTo>
                  <a:cubicBezTo>
                    <a:pt x="32" y="14"/>
                    <a:pt x="33" y="14"/>
                    <a:pt x="33" y="14"/>
                  </a:cubicBezTo>
                  <a:cubicBezTo>
                    <a:pt x="33" y="13"/>
                    <a:pt x="33" y="14"/>
                    <a:pt x="33" y="13"/>
                  </a:cubicBezTo>
                  <a:cubicBezTo>
                    <a:pt x="33" y="13"/>
                    <a:pt x="33" y="12"/>
                    <a:pt x="33" y="12"/>
                  </a:cubicBezTo>
                  <a:cubicBezTo>
                    <a:pt x="33" y="12"/>
                    <a:pt x="33" y="12"/>
                    <a:pt x="33" y="12"/>
                  </a:cubicBezTo>
                  <a:cubicBezTo>
                    <a:pt x="33" y="12"/>
                    <a:pt x="34" y="12"/>
                    <a:pt x="33" y="12"/>
                  </a:cubicBezTo>
                  <a:cubicBezTo>
                    <a:pt x="34" y="12"/>
                    <a:pt x="34" y="12"/>
                    <a:pt x="34" y="12"/>
                  </a:cubicBezTo>
                  <a:cubicBezTo>
                    <a:pt x="34" y="12"/>
                    <a:pt x="34" y="11"/>
                    <a:pt x="34" y="11"/>
                  </a:cubicBezTo>
                  <a:cubicBezTo>
                    <a:pt x="34" y="11"/>
                    <a:pt x="34" y="11"/>
                    <a:pt x="34" y="11"/>
                  </a:cubicBezTo>
                  <a:cubicBezTo>
                    <a:pt x="34" y="12"/>
                    <a:pt x="34" y="12"/>
                    <a:pt x="34" y="12"/>
                  </a:cubicBezTo>
                  <a:cubicBezTo>
                    <a:pt x="35" y="12"/>
                    <a:pt x="35" y="11"/>
                    <a:pt x="35" y="11"/>
                  </a:cubicBezTo>
                  <a:cubicBezTo>
                    <a:pt x="35" y="11"/>
                    <a:pt x="35" y="11"/>
                    <a:pt x="35" y="12"/>
                  </a:cubicBezTo>
                  <a:cubicBezTo>
                    <a:pt x="35" y="11"/>
                    <a:pt x="35" y="11"/>
                    <a:pt x="35" y="11"/>
                  </a:cubicBezTo>
                  <a:cubicBezTo>
                    <a:pt x="35" y="11"/>
                    <a:pt x="35" y="11"/>
                    <a:pt x="35" y="11"/>
                  </a:cubicBezTo>
                  <a:cubicBezTo>
                    <a:pt x="35" y="11"/>
                    <a:pt x="35" y="11"/>
                    <a:pt x="35" y="11"/>
                  </a:cubicBezTo>
                  <a:cubicBezTo>
                    <a:pt x="35" y="11"/>
                    <a:pt x="35" y="11"/>
                    <a:pt x="35" y="11"/>
                  </a:cubicBezTo>
                  <a:cubicBezTo>
                    <a:pt x="35" y="11"/>
                    <a:pt x="35" y="11"/>
                    <a:pt x="35" y="11"/>
                  </a:cubicBezTo>
                  <a:cubicBezTo>
                    <a:pt x="35" y="10"/>
                    <a:pt x="35" y="10"/>
                    <a:pt x="35" y="10"/>
                  </a:cubicBezTo>
                  <a:cubicBezTo>
                    <a:pt x="35" y="10"/>
                    <a:pt x="35" y="10"/>
                    <a:pt x="35" y="10"/>
                  </a:cubicBezTo>
                  <a:cubicBezTo>
                    <a:pt x="35" y="9"/>
                    <a:pt x="35" y="10"/>
                    <a:pt x="35" y="10"/>
                  </a:cubicBezTo>
                  <a:cubicBezTo>
                    <a:pt x="35" y="10"/>
                    <a:pt x="36" y="10"/>
                    <a:pt x="36" y="10"/>
                  </a:cubicBezTo>
                  <a:cubicBezTo>
                    <a:pt x="36" y="9"/>
                    <a:pt x="36" y="10"/>
                    <a:pt x="36" y="10"/>
                  </a:cubicBezTo>
                  <a:cubicBezTo>
                    <a:pt x="36" y="10"/>
                    <a:pt x="35" y="10"/>
                    <a:pt x="36" y="11"/>
                  </a:cubicBezTo>
                  <a:cubicBezTo>
                    <a:pt x="36" y="11"/>
                    <a:pt x="36" y="11"/>
                    <a:pt x="35" y="11"/>
                  </a:cubicBezTo>
                  <a:cubicBezTo>
                    <a:pt x="36" y="11"/>
                    <a:pt x="36" y="11"/>
                    <a:pt x="36" y="11"/>
                  </a:cubicBezTo>
                  <a:cubicBezTo>
                    <a:pt x="36" y="11"/>
                    <a:pt x="36" y="11"/>
                    <a:pt x="36" y="11"/>
                  </a:cubicBezTo>
                  <a:cubicBezTo>
                    <a:pt x="36" y="11"/>
                    <a:pt x="36" y="10"/>
                    <a:pt x="36" y="10"/>
                  </a:cubicBezTo>
                  <a:cubicBezTo>
                    <a:pt x="36" y="10"/>
                    <a:pt x="36" y="10"/>
                    <a:pt x="36" y="10"/>
                  </a:cubicBezTo>
                  <a:cubicBezTo>
                    <a:pt x="36" y="10"/>
                    <a:pt x="36" y="10"/>
                    <a:pt x="36" y="10"/>
                  </a:cubicBezTo>
                  <a:cubicBezTo>
                    <a:pt x="36" y="10"/>
                    <a:pt x="36" y="10"/>
                    <a:pt x="36" y="10"/>
                  </a:cubicBezTo>
                  <a:cubicBezTo>
                    <a:pt x="36" y="10"/>
                    <a:pt x="36" y="10"/>
                    <a:pt x="36" y="10"/>
                  </a:cubicBezTo>
                  <a:cubicBezTo>
                    <a:pt x="35" y="9"/>
                    <a:pt x="36" y="9"/>
                    <a:pt x="36" y="9"/>
                  </a:cubicBezTo>
                  <a:cubicBezTo>
                    <a:pt x="36" y="9"/>
                    <a:pt x="36" y="9"/>
                    <a:pt x="36" y="9"/>
                  </a:cubicBezTo>
                  <a:cubicBezTo>
                    <a:pt x="36" y="9"/>
                    <a:pt x="36" y="9"/>
                    <a:pt x="36" y="9"/>
                  </a:cubicBezTo>
                  <a:cubicBezTo>
                    <a:pt x="36" y="9"/>
                    <a:pt x="36" y="10"/>
                    <a:pt x="36" y="9"/>
                  </a:cubicBezTo>
                  <a:cubicBezTo>
                    <a:pt x="37" y="10"/>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8"/>
                  </a:cubicBezTo>
                  <a:cubicBezTo>
                    <a:pt x="37" y="8"/>
                    <a:pt x="37" y="8"/>
                    <a:pt x="37" y="8"/>
                  </a:cubicBezTo>
                  <a:cubicBezTo>
                    <a:pt x="37" y="8"/>
                    <a:pt x="37" y="8"/>
                    <a:pt x="37" y="8"/>
                  </a:cubicBezTo>
                  <a:cubicBezTo>
                    <a:pt x="38" y="8"/>
                    <a:pt x="38" y="8"/>
                    <a:pt x="38" y="8"/>
                  </a:cubicBezTo>
                  <a:cubicBezTo>
                    <a:pt x="38" y="8"/>
                    <a:pt x="38" y="8"/>
                    <a:pt x="38" y="8"/>
                  </a:cubicBezTo>
                  <a:cubicBezTo>
                    <a:pt x="38" y="8"/>
                    <a:pt x="38" y="8"/>
                    <a:pt x="38" y="8"/>
                  </a:cubicBezTo>
                  <a:cubicBezTo>
                    <a:pt x="39" y="8"/>
                    <a:pt x="38" y="8"/>
                    <a:pt x="38" y="8"/>
                  </a:cubicBezTo>
                  <a:cubicBezTo>
                    <a:pt x="39" y="8"/>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40" y="7"/>
                    <a:pt x="39" y="6"/>
                    <a:pt x="40" y="6"/>
                  </a:cubicBezTo>
                  <a:cubicBezTo>
                    <a:pt x="40" y="6"/>
                    <a:pt x="40" y="6"/>
                    <a:pt x="40" y="6"/>
                  </a:cubicBezTo>
                  <a:cubicBezTo>
                    <a:pt x="40" y="6"/>
                    <a:pt x="40" y="7"/>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0" y="6"/>
                    <a:pt x="40" y="6"/>
                    <a:pt x="40" y="6"/>
                  </a:cubicBezTo>
                  <a:cubicBezTo>
                    <a:pt x="41" y="6"/>
                    <a:pt x="41" y="6"/>
                    <a:pt x="41" y="6"/>
                  </a:cubicBezTo>
                  <a:cubicBezTo>
                    <a:pt x="41" y="6"/>
                    <a:pt x="41" y="6"/>
                    <a:pt x="41" y="6"/>
                  </a:cubicBezTo>
                  <a:cubicBezTo>
                    <a:pt x="41" y="6"/>
                    <a:pt x="41" y="5"/>
                    <a:pt x="42" y="6"/>
                  </a:cubicBezTo>
                  <a:cubicBezTo>
                    <a:pt x="42" y="5"/>
                    <a:pt x="41" y="5"/>
                    <a:pt x="41" y="5"/>
                  </a:cubicBezTo>
                  <a:cubicBezTo>
                    <a:pt x="41" y="5"/>
                    <a:pt x="41" y="5"/>
                    <a:pt x="41" y="5"/>
                  </a:cubicBezTo>
                  <a:cubicBezTo>
                    <a:pt x="42" y="5"/>
                    <a:pt x="42" y="5"/>
                    <a:pt x="42" y="5"/>
                  </a:cubicBezTo>
                  <a:cubicBezTo>
                    <a:pt x="43" y="5"/>
                    <a:pt x="42" y="5"/>
                    <a:pt x="42" y="5"/>
                  </a:cubicBezTo>
                  <a:cubicBezTo>
                    <a:pt x="42" y="5"/>
                    <a:pt x="42" y="5"/>
                    <a:pt x="42" y="5"/>
                  </a:cubicBezTo>
                  <a:cubicBezTo>
                    <a:pt x="42" y="5"/>
                    <a:pt x="42" y="5"/>
                    <a:pt x="42" y="5"/>
                  </a:cubicBezTo>
                  <a:cubicBezTo>
                    <a:pt x="42" y="4"/>
                    <a:pt x="42" y="4"/>
                    <a:pt x="42" y="4"/>
                  </a:cubicBezTo>
                  <a:cubicBezTo>
                    <a:pt x="42" y="4"/>
                    <a:pt x="42" y="4"/>
                    <a:pt x="42" y="4"/>
                  </a:cubicBezTo>
                  <a:cubicBezTo>
                    <a:pt x="42" y="4"/>
                    <a:pt x="42" y="4"/>
                    <a:pt x="42" y="3"/>
                  </a:cubicBezTo>
                  <a:cubicBezTo>
                    <a:pt x="42" y="3"/>
                    <a:pt x="42" y="4"/>
                    <a:pt x="43" y="4"/>
                  </a:cubicBezTo>
                  <a:cubicBezTo>
                    <a:pt x="43" y="4"/>
                    <a:pt x="43" y="4"/>
                    <a:pt x="43" y="4"/>
                  </a:cubicBezTo>
                  <a:cubicBezTo>
                    <a:pt x="43" y="4"/>
                    <a:pt x="43" y="4"/>
                    <a:pt x="43" y="4"/>
                  </a:cubicBezTo>
                  <a:cubicBezTo>
                    <a:pt x="43" y="4"/>
                    <a:pt x="43" y="4"/>
                    <a:pt x="43" y="3"/>
                  </a:cubicBezTo>
                  <a:cubicBezTo>
                    <a:pt x="43" y="4"/>
                    <a:pt x="44" y="3"/>
                    <a:pt x="44" y="4"/>
                  </a:cubicBezTo>
                  <a:cubicBezTo>
                    <a:pt x="44" y="4"/>
                    <a:pt x="43" y="3"/>
                    <a:pt x="44" y="4"/>
                  </a:cubicBezTo>
                  <a:cubicBezTo>
                    <a:pt x="44" y="3"/>
                    <a:pt x="44" y="4"/>
                    <a:pt x="43" y="4"/>
                  </a:cubicBezTo>
                  <a:cubicBezTo>
                    <a:pt x="43" y="3"/>
                    <a:pt x="44" y="3"/>
                    <a:pt x="44" y="3"/>
                  </a:cubicBezTo>
                  <a:cubicBezTo>
                    <a:pt x="44" y="3"/>
                    <a:pt x="44" y="3"/>
                    <a:pt x="44" y="3"/>
                  </a:cubicBezTo>
                  <a:cubicBezTo>
                    <a:pt x="44" y="3"/>
                    <a:pt x="44" y="3"/>
                    <a:pt x="44" y="3"/>
                  </a:cubicBezTo>
                  <a:cubicBezTo>
                    <a:pt x="44" y="3"/>
                    <a:pt x="44" y="3"/>
                    <a:pt x="44" y="3"/>
                  </a:cubicBezTo>
                  <a:cubicBezTo>
                    <a:pt x="44" y="3"/>
                    <a:pt x="44" y="3"/>
                    <a:pt x="44" y="3"/>
                  </a:cubicBezTo>
                  <a:cubicBezTo>
                    <a:pt x="44" y="3"/>
                    <a:pt x="44" y="2"/>
                    <a:pt x="44" y="2"/>
                  </a:cubicBezTo>
                  <a:cubicBezTo>
                    <a:pt x="44" y="2"/>
                    <a:pt x="44" y="2"/>
                    <a:pt x="44" y="2"/>
                  </a:cubicBezTo>
                  <a:cubicBezTo>
                    <a:pt x="44" y="2"/>
                    <a:pt x="44" y="2"/>
                    <a:pt x="45" y="2"/>
                  </a:cubicBezTo>
                  <a:cubicBezTo>
                    <a:pt x="45" y="2"/>
                    <a:pt x="45" y="2"/>
                    <a:pt x="45" y="3"/>
                  </a:cubicBezTo>
                  <a:cubicBezTo>
                    <a:pt x="45" y="2"/>
                    <a:pt x="45" y="2"/>
                    <a:pt x="45" y="2"/>
                  </a:cubicBezTo>
                  <a:cubicBezTo>
                    <a:pt x="45" y="2"/>
                    <a:pt x="45" y="2"/>
                    <a:pt x="45" y="2"/>
                  </a:cubicBezTo>
                  <a:cubicBezTo>
                    <a:pt x="45" y="2"/>
                    <a:pt x="45" y="2"/>
                    <a:pt x="45" y="2"/>
                  </a:cubicBezTo>
                  <a:cubicBezTo>
                    <a:pt x="46" y="2"/>
                    <a:pt x="45" y="2"/>
                    <a:pt x="45" y="2"/>
                  </a:cubicBezTo>
                  <a:cubicBezTo>
                    <a:pt x="46" y="2"/>
                    <a:pt x="45" y="2"/>
                    <a:pt x="46" y="2"/>
                  </a:cubicBezTo>
                  <a:cubicBezTo>
                    <a:pt x="46" y="2"/>
                    <a:pt x="46" y="2"/>
                    <a:pt x="46" y="2"/>
                  </a:cubicBezTo>
                  <a:cubicBezTo>
                    <a:pt x="46" y="2"/>
                    <a:pt x="46" y="2"/>
                    <a:pt x="46" y="2"/>
                  </a:cubicBezTo>
                  <a:cubicBezTo>
                    <a:pt x="46" y="2"/>
                    <a:pt x="46" y="2"/>
                    <a:pt x="46" y="2"/>
                  </a:cubicBezTo>
                  <a:cubicBezTo>
                    <a:pt x="46" y="2"/>
                    <a:pt x="46" y="2"/>
                    <a:pt x="46" y="1"/>
                  </a:cubicBezTo>
                  <a:cubicBezTo>
                    <a:pt x="46" y="1"/>
                    <a:pt x="46" y="1"/>
                    <a:pt x="46" y="1"/>
                  </a:cubicBezTo>
                  <a:cubicBezTo>
                    <a:pt x="46" y="1"/>
                    <a:pt x="46" y="1"/>
                    <a:pt x="46" y="1"/>
                  </a:cubicBezTo>
                  <a:cubicBezTo>
                    <a:pt x="46" y="1"/>
                    <a:pt x="46" y="1"/>
                    <a:pt x="46" y="1"/>
                  </a:cubicBezTo>
                  <a:cubicBezTo>
                    <a:pt x="46" y="1"/>
                    <a:pt x="46" y="1"/>
                    <a:pt x="46" y="1"/>
                  </a:cubicBezTo>
                  <a:cubicBezTo>
                    <a:pt x="46" y="1"/>
                    <a:pt x="46" y="0"/>
                    <a:pt x="46" y="0"/>
                  </a:cubicBezTo>
                  <a:cubicBezTo>
                    <a:pt x="46" y="0"/>
                    <a:pt x="46" y="0"/>
                    <a:pt x="46" y="1"/>
                  </a:cubicBezTo>
                  <a:cubicBezTo>
                    <a:pt x="46" y="1"/>
                    <a:pt x="46" y="1"/>
                    <a:pt x="46" y="1"/>
                  </a:cubicBezTo>
                  <a:cubicBezTo>
                    <a:pt x="46" y="1"/>
                    <a:pt x="46" y="1"/>
                    <a:pt x="46" y="1"/>
                  </a:cubicBezTo>
                  <a:cubicBezTo>
                    <a:pt x="46" y="1"/>
                    <a:pt x="46" y="1"/>
                    <a:pt x="46" y="1"/>
                  </a:cubicBezTo>
                  <a:cubicBezTo>
                    <a:pt x="45" y="1"/>
                    <a:pt x="46" y="1"/>
                    <a:pt x="45" y="1"/>
                  </a:cubicBezTo>
                  <a:cubicBezTo>
                    <a:pt x="45" y="1"/>
                    <a:pt x="45" y="1"/>
                    <a:pt x="45" y="1"/>
                  </a:cubicBezTo>
                  <a:cubicBezTo>
                    <a:pt x="45" y="1"/>
                    <a:pt x="45" y="1"/>
                    <a:pt x="45" y="2"/>
                  </a:cubicBezTo>
                  <a:cubicBezTo>
                    <a:pt x="45" y="2"/>
                    <a:pt x="45" y="2"/>
                    <a:pt x="45" y="2"/>
                  </a:cubicBezTo>
                  <a:cubicBezTo>
                    <a:pt x="44" y="1"/>
                    <a:pt x="45" y="2"/>
                    <a:pt x="45" y="1"/>
                  </a:cubicBezTo>
                  <a:cubicBezTo>
                    <a:pt x="45" y="1"/>
                    <a:pt x="45" y="1"/>
                    <a:pt x="45" y="1"/>
                  </a:cubicBezTo>
                  <a:cubicBezTo>
                    <a:pt x="45" y="1"/>
                    <a:pt x="45" y="1"/>
                    <a:pt x="45" y="1"/>
                  </a:cubicBezTo>
                  <a:cubicBezTo>
                    <a:pt x="45" y="1"/>
                    <a:pt x="44" y="1"/>
                    <a:pt x="44" y="1"/>
                  </a:cubicBezTo>
                  <a:cubicBezTo>
                    <a:pt x="45" y="1"/>
                    <a:pt x="45" y="1"/>
                    <a:pt x="45" y="1"/>
                  </a:cubicBezTo>
                  <a:cubicBezTo>
                    <a:pt x="44" y="1"/>
                    <a:pt x="45" y="2"/>
                    <a:pt x="44" y="2"/>
                  </a:cubicBezTo>
                  <a:cubicBezTo>
                    <a:pt x="44" y="2"/>
                    <a:pt x="44" y="1"/>
                    <a:pt x="44" y="1"/>
                  </a:cubicBezTo>
                  <a:cubicBezTo>
                    <a:pt x="44" y="1"/>
                    <a:pt x="44" y="2"/>
                    <a:pt x="44" y="2"/>
                  </a:cubicBezTo>
                  <a:cubicBezTo>
                    <a:pt x="44" y="2"/>
                    <a:pt x="44" y="1"/>
                    <a:pt x="44" y="1"/>
                  </a:cubicBezTo>
                  <a:cubicBezTo>
                    <a:pt x="44" y="2"/>
                    <a:pt x="44" y="2"/>
                    <a:pt x="44" y="2"/>
                  </a:cubicBezTo>
                  <a:cubicBezTo>
                    <a:pt x="44" y="2"/>
                    <a:pt x="43" y="3"/>
                    <a:pt x="44" y="3"/>
                  </a:cubicBezTo>
                  <a:cubicBezTo>
                    <a:pt x="44" y="3"/>
                    <a:pt x="44" y="3"/>
                    <a:pt x="44" y="3"/>
                  </a:cubicBezTo>
                  <a:cubicBezTo>
                    <a:pt x="43" y="3"/>
                    <a:pt x="44" y="2"/>
                    <a:pt x="43" y="2"/>
                  </a:cubicBezTo>
                  <a:cubicBezTo>
                    <a:pt x="44" y="2"/>
                    <a:pt x="44" y="2"/>
                    <a:pt x="44" y="2"/>
                  </a:cubicBezTo>
                  <a:cubicBezTo>
                    <a:pt x="43" y="2"/>
                    <a:pt x="43" y="3"/>
                    <a:pt x="43" y="2"/>
                  </a:cubicBezTo>
                  <a:cubicBezTo>
                    <a:pt x="43" y="2"/>
                    <a:pt x="43" y="2"/>
                    <a:pt x="42" y="2"/>
                  </a:cubicBezTo>
                  <a:cubicBezTo>
                    <a:pt x="43" y="3"/>
                    <a:pt x="43" y="3"/>
                    <a:pt x="43" y="3"/>
                  </a:cubicBezTo>
                  <a:cubicBezTo>
                    <a:pt x="42" y="3"/>
                    <a:pt x="42" y="3"/>
                    <a:pt x="42" y="2"/>
                  </a:cubicBezTo>
                  <a:cubicBezTo>
                    <a:pt x="42" y="3"/>
                    <a:pt x="42" y="3"/>
                    <a:pt x="42" y="3"/>
                  </a:cubicBezTo>
                  <a:cubicBezTo>
                    <a:pt x="42" y="3"/>
                    <a:pt x="42" y="2"/>
                    <a:pt x="42" y="2"/>
                  </a:cubicBezTo>
                  <a:cubicBezTo>
                    <a:pt x="42" y="2"/>
                    <a:pt x="42" y="2"/>
                    <a:pt x="42" y="3"/>
                  </a:cubicBezTo>
                  <a:cubicBezTo>
                    <a:pt x="42" y="3"/>
                    <a:pt x="42" y="3"/>
                    <a:pt x="42" y="3"/>
                  </a:cubicBezTo>
                  <a:cubicBezTo>
                    <a:pt x="42" y="3"/>
                    <a:pt x="42" y="3"/>
                    <a:pt x="42" y="3"/>
                  </a:cubicBezTo>
                  <a:cubicBezTo>
                    <a:pt x="41" y="3"/>
                    <a:pt x="41" y="3"/>
                    <a:pt x="42" y="3"/>
                  </a:cubicBezTo>
                  <a:cubicBezTo>
                    <a:pt x="41" y="3"/>
                    <a:pt x="41" y="3"/>
                    <a:pt x="41" y="3"/>
                  </a:cubicBezTo>
                  <a:cubicBezTo>
                    <a:pt x="41" y="3"/>
                    <a:pt x="42" y="3"/>
                    <a:pt x="42" y="3"/>
                  </a:cubicBezTo>
                  <a:cubicBezTo>
                    <a:pt x="41" y="3"/>
                    <a:pt x="41" y="3"/>
                    <a:pt x="41" y="3"/>
                  </a:cubicBezTo>
                  <a:cubicBezTo>
                    <a:pt x="41" y="3"/>
                    <a:pt x="41" y="3"/>
                    <a:pt x="41" y="3"/>
                  </a:cubicBezTo>
                  <a:cubicBezTo>
                    <a:pt x="41" y="3"/>
                    <a:pt x="41" y="3"/>
                    <a:pt x="41" y="3"/>
                  </a:cubicBezTo>
                  <a:cubicBezTo>
                    <a:pt x="41" y="3"/>
                    <a:pt x="41" y="4"/>
                    <a:pt x="41" y="4"/>
                  </a:cubicBezTo>
                  <a:cubicBezTo>
                    <a:pt x="41" y="3"/>
                    <a:pt x="40" y="3"/>
                    <a:pt x="40" y="3"/>
                  </a:cubicBezTo>
                  <a:cubicBezTo>
                    <a:pt x="40" y="3"/>
                    <a:pt x="40" y="3"/>
                    <a:pt x="40" y="3"/>
                  </a:cubicBezTo>
                  <a:cubicBezTo>
                    <a:pt x="40" y="4"/>
                    <a:pt x="40" y="4"/>
                    <a:pt x="40" y="4"/>
                  </a:cubicBezTo>
                  <a:cubicBezTo>
                    <a:pt x="40" y="4"/>
                    <a:pt x="40" y="4"/>
                    <a:pt x="40" y="4"/>
                  </a:cubicBezTo>
                  <a:cubicBezTo>
                    <a:pt x="40" y="4"/>
                    <a:pt x="40" y="4"/>
                    <a:pt x="40" y="4"/>
                  </a:cubicBezTo>
                  <a:cubicBezTo>
                    <a:pt x="40" y="4"/>
                    <a:pt x="40" y="4"/>
                    <a:pt x="40" y="4"/>
                  </a:cubicBezTo>
                  <a:cubicBezTo>
                    <a:pt x="39" y="4"/>
                    <a:pt x="40" y="4"/>
                    <a:pt x="40" y="4"/>
                  </a:cubicBezTo>
                  <a:cubicBezTo>
                    <a:pt x="39" y="4"/>
                    <a:pt x="39" y="4"/>
                    <a:pt x="39" y="4"/>
                  </a:cubicBezTo>
                  <a:cubicBezTo>
                    <a:pt x="39" y="4"/>
                    <a:pt x="40" y="4"/>
                    <a:pt x="40" y="4"/>
                  </a:cubicBezTo>
                  <a:cubicBezTo>
                    <a:pt x="39" y="4"/>
                    <a:pt x="39" y="4"/>
                    <a:pt x="39" y="4"/>
                  </a:cubicBezTo>
                  <a:cubicBezTo>
                    <a:pt x="39" y="4"/>
                    <a:pt x="40" y="3"/>
                    <a:pt x="40" y="3"/>
                  </a:cubicBezTo>
                  <a:cubicBezTo>
                    <a:pt x="39" y="3"/>
                    <a:pt x="39" y="3"/>
                    <a:pt x="39" y="3"/>
                  </a:cubicBezTo>
                  <a:cubicBezTo>
                    <a:pt x="39" y="4"/>
                    <a:pt x="38" y="4"/>
                    <a:pt x="38" y="5"/>
                  </a:cubicBezTo>
                  <a:cubicBezTo>
                    <a:pt x="38" y="5"/>
                    <a:pt x="38" y="5"/>
                    <a:pt x="38" y="5"/>
                  </a:cubicBezTo>
                  <a:cubicBezTo>
                    <a:pt x="38" y="5"/>
                    <a:pt x="38" y="5"/>
                    <a:pt x="38" y="5"/>
                  </a:cubicBezTo>
                  <a:cubicBezTo>
                    <a:pt x="38" y="5"/>
                    <a:pt x="38" y="5"/>
                    <a:pt x="38" y="5"/>
                  </a:cubicBezTo>
                  <a:cubicBezTo>
                    <a:pt x="38" y="5"/>
                    <a:pt x="38" y="5"/>
                    <a:pt x="38" y="5"/>
                  </a:cubicBezTo>
                  <a:cubicBezTo>
                    <a:pt x="38" y="5"/>
                    <a:pt x="37" y="5"/>
                    <a:pt x="37" y="5"/>
                  </a:cubicBezTo>
                  <a:cubicBezTo>
                    <a:pt x="37" y="5"/>
                    <a:pt x="37" y="5"/>
                    <a:pt x="38" y="5"/>
                  </a:cubicBezTo>
                  <a:cubicBezTo>
                    <a:pt x="38" y="6"/>
                    <a:pt x="38" y="6"/>
                    <a:pt x="38" y="6"/>
                  </a:cubicBezTo>
                  <a:cubicBezTo>
                    <a:pt x="37" y="6"/>
                    <a:pt x="38" y="6"/>
                    <a:pt x="37" y="6"/>
                  </a:cubicBezTo>
                  <a:cubicBezTo>
                    <a:pt x="37" y="6"/>
                    <a:pt x="37" y="6"/>
                    <a:pt x="37" y="6"/>
                  </a:cubicBezTo>
                  <a:cubicBezTo>
                    <a:pt x="37" y="6"/>
                    <a:pt x="37" y="6"/>
                    <a:pt x="37" y="6"/>
                  </a:cubicBezTo>
                  <a:cubicBezTo>
                    <a:pt x="37" y="6"/>
                    <a:pt x="37" y="6"/>
                    <a:pt x="37" y="6"/>
                  </a:cubicBezTo>
                  <a:cubicBezTo>
                    <a:pt x="37" y="6"/>
                    <a:pt x="37" y="6"/>
                    <a:pt x="37" y="5"/>
                  </a:cubicBezTo>
                  <a:cubicBezTo>
                    <a:pt x="37" y="6"/>
                    <a:pt x="37" y="6"/>
                    <a:pt x="37" y="6"/>
                  </a:cubicBezTo>
                  <a:cubicBezTo>
                    <a:pt x="36" y="6"/>
                    <a:pt x="37" y="5"/>
                    <a:pt x="36" y="5"/>
                  </a:cubicBezTo>
                  <a:cubicBezTo>
                    <a:pt x="36" y="6"/>
                    <a:pt x="36" y="6"/>
                    <a:pt x="36" y="6"/>
                  </a:cubicBezTo>
                  <a:cubicBezTo>
                    <a:pt x="36" y="6"/>
                    <a:pt x="36" y="6"/>
                    <a:pt x="36" y="6"/>
                  </a:cubicBezTo>
                  <a:cubicBezTo>
                    <a:pt x="36" y="6"/>
                    <a:pt x="36" y="7"/>
                    <a:pt x="36" y="7"/>
                  </a:cubicBezTo>
                  <a:cubicBezTo>
                    <a:pt x="36" y="7"/>
                    <a:pt x="36" y="7"/>
                    <a:pt x="36" y="7"/>
                  </a:cubicBezTo>
                  <a:cubicBezTo>
                    <a:pt x="35" y="7"/>
                    <a:pt x="35" y="7"/>
                    <a:pt x="34" y="8"/>
                  </a:cubicBezTo>
                  <a:cubicBezTo>
                    <a:pt x="34" y="8"/>
                    <a:pt x="34" y="8"/>
                    <a:pt x="34" y="8"/>
                  </a:cubicBezTo>
                  <a:cubicBezTo>
                    <a:pt x="33" y="8"/>
                    <a:pt x="33" y="8"/>
                    <a:pt x="33" y="8"/>
                  </a:cubicBezTo>
                  <a:cubicBezTo>
                    <a:pt x="33" y="8"/>
                    <a:pt x="32" y="9"/>
                    <a:pt x="32" y="9"/>
                  </a:cubicBezTo>
                  <a:cubicBezTo>
                    <a:pt x="32" y="10"/>
                    <a:pt x="31" y="9"/>
                    <a:pt x="31" y="9"/>
                  </a:cubicBezTo>
                  <a:cubicBezTo>
                    <a:pt x="31" y="10"/>
                    <a:pt x="31" y="10"/>
                    <a:pt x="31" y="10"/>
                  </a:cubicBezTo>
                  <a:cubicBezTo>
                    <a:pt x="31" y="10"/>
                    <a:pt x="31" y="10"/>
                    <a:pt x="30" y="10"/>
                  </a:cubicBezTo>
                  <a:cubicBezTo>
                    <a:pt x="30" y="10"/>
                    <a:pt x="31" y="10"/>
                    <a:pt x="30" y="10"/>
                  </a:cubicBezTo>
                  <a:cubicBezTo>
                    <a:pt x="30" y="10"/>
                    <a:pt x="30" y="10"/>
                    <a:pt x="30" y="10"/>
                  </a:cubicBezTo>
                  <a:cubicBezTo>
                    <a:pt x="30" y="10"/>
                    <a:pt x="30" y="10"/>
                    <a:pt x="30" y="11"/>
                  </a:cubicBezTo>
                  <a:cubicBezTo>
                    <a:pt x="30" y="11"/>
                    <a:pt x="29" y="11"/>
                    <a:pt x="29" y="12"/>
                  </a:cubicBezTo>
                  <a:cubicBezTo>
                    <a:pt x="29" y="12"/>
                    <a:pt x="29" y="12"/>
                    <a:pt x="29" y="12"/>
                  </a:cubicBezTo>
                  <a:cubicBezTo>
                    <a:pt x="29" y="11"/>
                    <a:pt x="29" y="11"/>
                    <a:pt x="29" y="11"/>
                  </a:cubicBezTo>
                  <a:cubicBezTo>
                    <a:pt x="29" y="11"/>
                    <a:pt x="29" y="12"/>
                    <a:pt x="29" y="11"/>
                  </a:cubicBezTo>
                  <a:cubicBezTo>
                    <a:pt x="29" y="12"/>
                    <a:pt x="28" y="12"/>
                    <a:pt x="28" y="12"/>
                  </a:cubicBezTo>
                  <a:cubicBezTo>
                    <a:pt x="28" y="12"/>
                    <a:pt x="29" y="12"/>
                    <a:pt x="29" y="12"/>
                  </a:cubicBezTo>
                  <a:cubicBezTo>
                    <a:pt x="28" y="12"/>
                    <a:pt x="28" y="12"/>
                    <a:pt x="28" y="12"/>
                  </a:cubicBezTo>
                  <a:cubicBezTo>
                    <a:pt x="27" y="13"/>
                    <a:pt x="26" y="13"/>
                    <a:pt x="26" y="14"/>
                  </a:cubicBezTo>
                  <a:cubicBezTo>
                    <a:pt x="26" y="14"/>
                    <a:pt x="26" y="14"/>
                    <a:pt x="26" y="14"/>
                  </a:cubicBezTo>
                  <a:cubicBezTo>
                    <a:pt x="26" y="15"/>
                    <a:pt x="26" y="14"/>
                    <a:pt x="25" y="15"/>
                  </a:cubicBezTo>
                  <a:cubicBezTo>
                    <a:pt x="25" y="14"/>
                    <a:pt x="25" y="14"/>
                    <a:pt x="25" y="14"/>
                  </a:cubicBezTo>
                  <a:cubicBezTo>
                    <a:pt x="25" y="15"/>
                    <a:pt x="25" y="15"/>
                    <a:pt x="25" y="15"/>
                  </a:cubicBezTo>
                  <a:cubicBezTo>
                    <a:pt x="25" y="15"/>
                    <a:pt x="25" y="15"/>
                    <a:pt x="25" y="15"/>
                  </a:cubicBezTo>
                  <a:cubicBezTo>
                    <a:pt x="25" y="15"/>
                    <a:pt x="24" y="15"/>
                    <a:pt x="24" y="15"/>
                  </a:cubicBezTo>
                  <a:cubicBezTo>
                    <a:pt x="25" y="15"/>
                    <a:pt x="25" y="15"/>
                    <a:pt x="25" y="15"/>
                  </a:cubicBezTo>
                  <a:cubicBezTo>
                    <a:pt x="25" y="16"/>
                    <a:pt x="25" y="16"/>
                    <a:pt x="25" y="16"/>
                  </a:cubicBezTo>
                  <a:cubicBezTo>
                    <a:pt x="24" y="16"/>
                    <a:pt x="24" y="16"/>
                    <a:pt x="24" y="16"/>
                  </a:cubicBezTo>
                  <a:cubicBezTo>
                    <a:pt x="24" y="15"/>
                    <a:pt x="24" y="15"/>
                    <a:pt x="24" y="15"/>
                  </a:cubicBezTo>
                  <a:cubicBezTo>
                    <a:pt x="24" y="15"/>
                    <a:pt x="24" y="15"/>
                    <a:pt x="24" y="15"/>
                  </a:cubicBezTo>
                  <a:cubicBezTo>
                    <a:pt x="23" y="15"/>
                    <a:pt x="24" y="15"/>
                    <a:pt x="24" y="15"/>
                  </a:cubicBezTo>
                  <a:cubicBezTo>
                    <a:pt x="24" y="15"/>
                    <a:pt x="24" y="15"/>
                    <a:pt x="24" y="15"/>
                  </a:cubicBezTo>
                  <a:cubicBezTo>
                    <a:pt x="24" y="15"/>
                    <a:pt x="24" y="15"/>
                    <a:pt x="24" y="15"/>
                  </a:cubicBezTo>
                  <a:cubicBezTo>
                    <a:pt x="24" y="16"/>
                    <a:pt x="24" y="16"/>
                    <a:pt x="24" y="16"/>
                  </a:cubicBezTo>
                  <a:cubicBezTo>
                    <a:pt x="24" y="16"/>
                    <a:pt x="24" y="16"/>
                    <a:pt x="24"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7"/>
                    <a:pt x="23" y="17"/>
                    <a:pt x="23" y="17"/>
                  </a:cubicBezTo>
                  <a:cubicBezTo>
                    <a:pt x="22" y="17"/>
                    <a:pt x="23" y="17"/>
                    <a:pt x="22" y="17"/>
                  </a:cubicBezTo>
                  <a:cubicBezTo>
                    <a:pt x="22" y="17"/>
                    <a:pt x="23" y="18"/>
                    <a:pt x="22" y="18"/>
                  </a:cubicBezTo>
                  <a:cubicBezTo>
                    <a:pt x="22" y="18"/>
                    <a:pt x="22" y="18"/>
                    <a:pt x="22" y="19"/>
                  </a:cubicBezTo>
                  <a:cubicBezTo>
                    <a:pt x="22" y="18"/>
                    <a:pt x="22" y="19"/>
                    <a:pt x="21" y="18"/>
                  </a:cubicBezTo>
                  <a:cubicBezTo>
                    <a:pt x="21" y="18"/>
                    <a:pt x="21" y="18"/>
                    <a:pt x="21" y="18"/>
                  </a:cubicBezTo>
                  <a:cubicBezTo>
                    <a:pt x="21" y="18"/>
                    <a:pt x="21" y="18"/>
                    <a:pt x="21" y="18"/>
                  </a:cubicBezTo>
                  <a:cubicBezTo>
                    <a:pt x="21" y="18"/>
                    <a:pt x="21" y="19"/>
                    <a:pt x="21" y="19"/>
                  </a:cubicBezTo>
                  <a:cubicBezTo>
                    <a:pt x="21" y="19"/>
                    <a:pt x="21" y="19"/>
                    <a:pt x="21" y="19"/>
                  </a:cubicBezTo>
                  <a:cubicBezTo>
                    <a:pt x="21" y="19"/>
                    <a:pt x="21" y="20"/>
                    <a:pt x="21" y="20"/>
                  </a:cubicBezTo>
                  <a:cubicBezTo>
                    <a:pt x="20" y="20"/>
                    <a:pt x="21" y="20"/>
                    <a:pt x="21" y="20"/>
                  </a:cubicBezTo>
                  <a:cubicBezTo>
                    <a:pt x="20" y="20"/>
                    <a:pt x="20" y="20"/>
                    <a:pt x="20" y="20"/>
                  </a:cubicBezTo>
                  <a:cubicBezTo>
                    <a:pt x="20" y="20"/>
                    <a:pt x="20" y="20"/>
                    <a:pt x="20" y="20"/>
                  </a:cubicBezTo>
                  <a:cubicBezTo>
                    <a:pt x="21" y="19"/>
                    <a:pt x="20" y="19"/>
                    <a:pt x="21" y="19"/>
                  </a:cubicBezTo>
                  <a:cubicBezTo>
                    <a:pt x="21" y="18"/>
                    <a:pt x="21" y="19"/>
                    <a:pt x="20" y="19"/>
                  </a:cubicBezTo>
                  <a:cubicBezTo>
                    <a:pt x="20" y="19"/>
                    <a:pt x="20" y="19"/>
                    <a:pt x="20" y="19"/>
                  </a:cubicBezTo>
                  <a:cubicBezTo>
                    <a:pt x="20" y="19"/>
                    <a:pt x="20" y="19"/>
                    <a:pt x="20" y="19"/>
                  </a:cubicBezTo>
                  <a:cubicBezTo>
                    <a:pt x="20" y="19"/>
                    <a:pt x="21" y="18"/>
                    <a:pt x="20" y="18"/>
                  </a:cubicBezTo>
                  <a:cubicBezTo>
                    <a:pt x="20" y="18"/>
                    <a:pt x="21" y="19"/>
                    <a:pt x="20" y="19"/>
                  </a:cubicBezTo>
                  <a:cubicBezTo>
                    <a:pt x="20" y="19"/>
                    <a:pt x="20" y="19"/>
                    <a:pt x="20" y="19"/>
                  </a:cubicBezTo>
                  <a:cubicBezTo>
                    <a:pt x="20" y="19"/>
                    <a:pt x="20" y="19"/>
                    <a:pt x="20" y="20"/>
                  </a:cubicBezTo>
                  <a:cubicBezTo>
                    <a:pt x="20" y="19"/>
                    <a:pt x="20" y="19"/>
                    <a:pt x="20" y="19"/>
                  </a:cubicBezTo>
                  <a:cubicBezTo>
                    <a:pt x="19" y="19"/>
                    <a:pt x="20" y="20"/>
                    <a:pt x="19" y="20"/>
                  </a:cubicBezTo>
                  <a:cubicBezTo>
                    <a:pt x="20" y="20"/>
                    <a:pt x="20" y="20"/>
                    <a:pt x="20" y="20"/>
                  </a:cubicBezTo>
                  <a:cubicBezTo>
                    <a:pt x="20" y="20"/>
                    <a:pt x="20" y="20"/>
                    <a:pt x="19" y="21"/>
                  </a:cubicBezTo>
                  <a:cubicBezTo>
                    <a:pt x="19" y="21"/>
                    <a:pt x="19" y="21"/>
                    <a:pt x="20" y="21"/>
                  </a:cubicBezTo>
                  <a:cubicBezTo>
                    <a:pt x="20" y="21"/>
                    <a:pt x="20" y="20"/>
                    <a:pt x="20" y="20"/>
                  </a:cubicBezTo>
                  <a:cubicBezTo>
                    <a:pt x="20" y="20"/>
                    <a:pt x="20" y="20"/>
                    <a:pt x="20" y="20"/>
                  </a:cubicBezTo>
                  <a:cubicBezTo>
                    <a:pt x="20" y="20"/>
                    <a:pt x="20" y="20"/>
                    <a:pt x="20" y="20"/>
                  </a:cubicBezTo>
                  <a:cubicBezTo>
                    <a:pt x="20" y="20"/>
                    <a:pt x="20" y="20"/>
                    <a:pt x="20" y="20"/>
                  </a:cubicBezTo>
                  <a:cubicBezTo>
                    <a:pt x="21" y="21"/>
                    <a:pt x="20" y="20"/>
                    <a:pt x="20" y="21"/>
                  </a:cubicBezTo>
                  <a:cubicBezTo>
                    <a:pt x="20" y="21"/>
                    <a:pt x="20" y="21"/>
                    <a:pt x="20" y="21"/>
                  </a:cubicBezTo>
                  <a:cubicBezTo>
                    <a:pt x="21" y="21"/>
                    <a:pt x="20" y="21"/>
                    <a:pt x="20" y="21"/>
                  </a:cubicBezTo>
                  <a:cubicBezTo>
                    <a:pt x="20" y="21"/>
                    <a:pt x="20" y="21"/>
                    <a:pt x="20" y="21"/>
                  </a:cubicBezTo>
                  <a:cubicBezTo>
                    <a:pt x="20" y="21"/>
                    <a:pt x="20" y="21"/>
                    <a:pt x="20" y="21"/>
                  </a:cubicBezTo>
                  <a:cubicBezTo>
                    <a:pt x="20" y="21"/>
                    <a:pt x="20" y="21"/>
                    <a:pt x="19" y="21"/>
                  </a:cubicBezTo>
                  <a:cubicBezTo>
                    <a:pt x="19" y="21"/>
                    <a:pt x="19" y="21"/>
                    <a:pt x="19" y="21"/>
                  </a:cubicBezTo>
                  <a:cubicBezTo>
                    <a:pt x="19" y="21"/>
                    <a:pt x="19" y="21"/>
                    <a:pt x="19" y="21"/>
                  </a:cubicBezTo>
                  <a:cubicBezTo>
                    <a:pt x="19" y="21"/>
                    <a:pt x="19" y="21"/>
                    <a:pt x="19" y="21"/>
                  </a:cubicBezTo>
                  <a:cubicBezTo>
                    <a:pt x="19" y="21"/>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1"/>
                    <a:pt x="19" y="22"/>
                    <a:pt x="19" y="21"/>
                  </a:cubicBezTo>
                  <a:cubicBezTo>
                    <a:pt x="19" y="21"/>
                    <a:pt x="19" y="22"/>
                    <a:pt x="18" y="22"/>
                  </a:cubicBezTo>
                  <a:cubicBezTo>
                    <a:pt x="18" y="21"/>
                    <a:pt x="19" y="21"/>
                    <a:pt x="18" y="21"/>
                  </a:cubicBezTo>
                  <a:cubicBezTo>
                    <a:pt x="18" y="21"/>
                    <a:pt x="18" y="21"/>
                    <a:pt x="18" y="21"/>
                  </a:cubicBezTo>
                  <a:cubicBezTo>
                    <a:pt x="18" y="21"/>
                    <a:pt x="18" y="21"/>
                    <a:pt x="18" y="21"/>
                  </a:cubicBezTo>
                  <a:cubicBezTo>
                    <a:pt x="18" y="21"/>
                    <a:pt x="18" y="21"/>
                    <a:pt x="18" y="21"/>
                  </a:cubicBezTo>
                  <a:cubicBezTo>
                    <a:pt x="18" y="21"/>
                    <a:pt x="17" y="21"/>
                    <a:pt x="18" y="20"/>
                  </a:cubicBezTo>
                  <a:cubicBezTo>
                    <a:pt x="17" y="20"/>
                    <a:pt x="18" y="21"/>
                    <a:pt x="17" y="21"/>
                  </a:cubicBezTo>
                  <a:cubicBezTo>
                    <a:pt x="17" y="21"/>
                    <a:pt x="18" y="21"/>
                    <a:pt x="18" y="21"/>
                  </a:cubicBezTo>
                  <a:cubicBezTo>
                    <a:pt x="18" y="21"/>
                    <a:pt x="18" y="21"/>
                    <a:pt x="18" y="21"/>
                  </a:cubicBezTo>
                  <a:cubicBezTo>
                    <a:pt x="17" y="21"/>
                    <a:pt x="17" y="21"/>
                    <a:pt x="17" y="21"/>
                  </a:cubicBezTo>
                  <a:cubicBezTo>
                    <a:pt x="17" y="21"/>
                    <a:pt x="17" y="21"/>
                    <a:pt x="17" y="21"/>
                  </a:cubicBezTo>
                  <a:cubicBezTo>
                    <a:pt x="17" y="21"/>
                    <a:pt x="17" y="21"/>
                    <a:pt x="17" y="21"/>
                  </a:cubicBezTo>
                  <a:cubicBezTo>
                    <a:pt x="17" y="21"/>
                    <a:pt x="18" y="22"/>
                    <a:pt x="17" y="22"/>
                  </a:cubicBezTo>
                  <a:cubicBezTo>
                    <a:pt x="17" y="22"/>
                    <a:pt x="17" y="22"/>
                    <a:pt x="17" y="22"/>
                  </a:cubicBezTo>
                  <a:cubicBezTo>
                    <a:pt x="17" y="22"/>
                    <a:pt x="17" y="23"/>
                    <a:pt x="17" y="23"/>
                  </a:cubicBezTo>
                  <a:cubicBezTo>
                    <a:pt x="17" y="23"/>
                    <a:pt x="17" y="23"/>
                    <a:pt x="16" y="23"/>
                  </a:cubicBezTo>
                  <a:cubicBezTo>
                    <a:pt x="16" y="23"/>
                    <a:pt x="16" y="22"/>
                    <a:pt x="16" y="22"/>
                  </a:cubicBezTo>
                  <a:cubicBezTo>
                    <a:pt x="16" y="22"/>
                    <a:pt x="16" y="23"/>
                    <a:pt x="16" y="23"/>
                  </a:cubicBezTo>
                  <a:cubicBezTo>
                    <a:pt x="16" y="23"/>
                    <a:pt x="16" y="23"/>
                    <a:pt x="16" y="23"/>
                  </a:cubicBezTo>
                  <a:cubicBezTo>
                    <a:pt x="16" y="23"/>
                    <a:pt x="16" y="23"/>
                    <a:pt x="16" y="23"/>
                  </a:cubicBezTo>
                  <a:cubicBezTo>
                    <a:pt x="15" y="23"/>
                    <a:pt x="16" y="23"/>
                    <a:pt x="16" y="23"/>
                  </a:cubicBezTo>
                  <a:cubicBezTo>
                    <a:pt x="16" y="23"/>
                    <a:pt x="16" y="23"/>
                    <a:pt x="16" y="23"/>
                  </a:cubicBezTo>
                  <a:cubicBezTo>
                    <a:pt x="15" y="23"/>
                    <a:pt x="15" y="23"/>
                    <a:pt x="15" y="23"/>
                  </a:cubicBezTo>
                  <a:cubicBezTo>
                    <a:pt x="15" y="23"/>
                    <a:pt x="15" y="24"/>
                    <a:pt x="15" y="23"/>
                  </a:cubicBezTo>
                  <a:cubicBezTo>
                    <a:pt x="15" y="24"/>
                    <a:pt x="15" y="23"/>
                    <a:pt x="15" y="24"/>
                  </a:cubicBezTo>
                  <a:cubicBezTo>
                    <a:pt x="15" y="24"/>
                    <a:pt x="15" y="24"/>
                    <a:pt x="15" y="24"/>
                  </a:cubicBezTo>
                  <a:cubicBezTo>
                    <a:pt x="15" y="24"/>
                    <a:pt x="15" y="24"/>
                    <a:pt x="15" y="24"/>
                  </a:cubicBezTo>
                  <a:cubicBezTo>
                    <a:pt x="15" y="24"/>
                    <a:pt x="15" y="24"/>
                    <a:pt x="15" y="24"/>
                  </a:cubicBezTo>
                  <a:cubicBezTo>
                    <a:pt x="14" y="24"/>
                    <a:pt x="15" y="24"/>
                    <a:pt x="14" y="24"/>
                  </a:cubicBezTo>
                  <a:cubicBezTo>
                    <a:pt x="14" y="24"/>
                    <a:pt x="14" y="24"/>
                    <a:pt x="14" y="24"/>
                  </a:cubicBezTo>
                  <a:cubicBezTo>
                    <a:pt x="14" y="24"/>
                    <a:pt x="14" y="24"/>
                    <a:pt x="14" y="24"/>
                  </a:cubicBezTo>
                  <a:cubicBezTo>
                    <a:pt x="14" y="24"/>
                    <a:pt x="14" y="24"/>
                    <a:pt x="14" y="24"/>
                  </a:cubicBezTo>
                  <a:cubicBezTo>
                    <a:pt x="14" y="24"/>
                    <a:pt x="14" y="25"/>
                    <a:pt x="14" y="25"/>
                  </a:cubicBezTo>
                  <a:cubicBezTo>
                    <a:pt x="13" y="25"/>
                    <a:pt x="13" y="25"/>
                    <a:pt x="13" y="25"/>
                  </a:cubicBezTo>
                  <a:cubicBezTo>
                    <a:pt x="13" y="25"/>
                    <a:pt x="12" y="25"/>
                    <a:pt x="12" y="26"/>
                  </a:cubicBezTo>
                  <a:cubicBezTo>
                    <a:pt x="12" y="26"/>
                    <a:pt x="12" y="26"/>
                    <a:pt x="12" y="26"/>
                  </a:cubicBezTo>
                  <a:cubicBezTo>
                    <a:pt x="12" y="26"/>
                    <a:pt x="12" y="26"/>
                    <a:pt x="12" y="26"/>
                  </a:cubicBezTo>
                  <a:cubicBezTo>
                    <a:pt x="12" y="26"/>
                    <a:pt x="12" y="26"/>
                    <a:pt x="11" y="26"/>
                  </a:cubicBezTo>
                  <a:cubicBezTo>
                    <a:pt x="11" y="26"/>
                    <a:pt x="11" y="27"/>
                    <a:pt x="10" y="27"/>
                  </a:cubicBezTo>
                  <a:cubicBezTo>
                    <a:pt x="10" y="27"/>
                    <a:pt x="10" y="27"/>
                    <a:pt x="10" y="27"/>
                  </a:cubicBezTo>
                  <a:cubicBezTo>
                    <a:pt x="10" y="27"/>
                    <a:pt x="10" y="27"/>
                    <a:pt x="10" y="27"/>
                  </a:cubicBezTo>
                  <a:cubicBezTo>
                    <a:pt x="10" y="27"/>
                    <a:pt x="10" y="27"/>
                    <a:pt x="10" y="27"/>
                  </a:cubicBezTo>
                  <a:cubicBezTo>
                    <a:pt x="9" y="27"/>
                    <a:pt x="9" y="28"/>
                    <a:pt x="8" y="28"/>
                  </a:cubicBezTo>
                  <a:cubicBezTo>
                    <a:pt x="8" y="28"/>
                    <a:pt x="8" y="28"/>
                    <a:pt x="8" y="28"/>
                  </a:cubicBezTo>
                  <a:cubicBezTo>
                    <a:pt x="8" y="28"/>
                    <a:pt x="8" y="28"/>
                    <a:pt x="8" y="29"/>
                  </a:cubicBezTo>
                  <a:cubicBezTo>
                    <a:pt x="7" y="29"/>
                    <a:pt x="8" y="29"/>
                    <a:pt x="7" y="29"/>
                  </a:cubicBezTo>
                  <a:cubicBezTo>
                    <a:pt x="7" y="29"/>
                    <a:pt x="7" y="29"/>
                    <a:pt x="7" y="29"/>
                  </a:cubicBezTo>
                  <a:cubicBezTo>
                    <a:pt x="7" y="29"/>
                    <a:pt x="7" y="29"/>
                    <a:pt x="6" y="29"/>
                  </a:cubicBezTo>
                  <a:cubicBezTo>
                    <a:pt x="6" y="30"/>
                    <a:pt x="6" y="30"/>
                    <a:pt x="6" y="30"/>
                  </a:cubicBezTo>
                  <a:cubicBezTo>
                    <a:pt x="6" y="30"/>
                    <a:pt x="6" y="30"/>
                    <a:pt x="6" y="30"/>
                  </a:cubicBezTo>
                  <a:cubicBezTo>
                    <a:pt x="6" y="30"/>
                    <a:pt x="6" y="30"/>
                    <a:pt x="6" y="30"/>
                  </a:cubicBezTo>
                  <a:cubicBezTo>
                    <a:pt x="6" y="30"/>
                    <a:pt x="6" y="30"/>
                    <a:pt x="6" y="29"/>
                  </a:cubicBezTo>
                  <a:cubicBezTo>
                    <a:pt x="5" y="29"/>
                    <a:pt x="6" y="30"/>
                    <a:pt x="5" y="30"/>
                  </a:cubicBezTo>
                  <a:cubicBezTo>
                    <a:pt x="6" y="30"/>
                    <a:pt x="6" y="30"/>
                    <a:pt x="6" y="30"/>
                  </a:cubicBezTo>
                  <a:cubicBezTo>
                    <a:pt x="6" y="31"/>
                    <a:pt x="5" y="31"/>
                    <a:pt x="5" y="31"/>
                  </a:cubicBezTo>
                  <a:cubicBezTo>
                    <a:pt x="5" y="31"/>
                    <a:pt x="5" y="31"/>
                    <a:pt x="6" y="31"/>
                  </a:cubicBezTo>
                  <a:cubicBezTo>
                    <a:pt x="5" y="31"/>
                    <a:pt x="5" y="32"/>
                    <a:pt x="5" y="32"/>
                  </a:cubicBezTo>
                  <a:cubicBezTo>
                    <a:pt x="5" y="32"/>
                    <a:pt x="5" y="31"/>
                    <a:pt x="5" y="31"/>
                  </a:cubicBezTo>
                  <a:cubicBezTo>
                    <a:pt x="5" y="31"/>
                    <a:pt x="5" y="31"/>
                    <a:pt x="5" y="31"/>
                  </a:cubicBezTo>
                  <a:cubicBezTo>
                    <a:pt x="4" y="31"/>
                    <a:pt x="4" y="31"/>
                    <a:pt x="4" y="31"/>
                  </a:cubicBezTo>
                  <a:cubicBezTo>
                    <a:pt x="4" y="31"/>
                    <a:pt x="4" y="31"/>
                    <a:pt x="4" y="31"/>
                  </a:cubicBezTo>
                  <a:cubicBezTo>
                    <a:pt x="4" y="31"/>
                    <a:pt x="4" y="32"/>
                    <a:pt x="3" y="32"/>
                  </a:cubicBezTo>
                  <a:cubicBezTo>
                    <a:pt x="4" y="32"/>
                    <a:pt x="4" y="32"/>
                    <a:pt x="4" y="32"/>
                  </a:cubicBezTo>
                  <a:cubicBezTo>
                    <a:pt x="4" y="32"/>
                    <a:pt x="3" y="32"/>
                    <a:pt x="3" y="32"/>
                  </a:cubicBezTo>
                  <a:cubicBezTo>
                    <a:pt x="3" y="32"/>
                    <a:pt x="3" y="32"/>
                    <a:pt x="3" y="32"/>
                  </a:cubicBezTo>
                  <a:cubicBezTo>
                    <a:pt x="3" y="33"/>
                    <a:pt x="3" y="33"/>
                    <a:pt x="3" y="33"/>
                  </a:cubicBezTo>
                  <a:cubicBezTo>
                    <a:pt x="3" y="33"/>
                    <a:pt x="3" y="33"/>
                    <a:pt x="2" y="33"/>
                  </a:cubicBezTo>
                  <a:cubicBezTo>
                    <a:pt x="3" y="33"/>
                    <a:pt x="3" y="33"/>
                    <a:pt x="3" y="33"/>
                  </a:cubicBezTo>
                  <a:cubicBezTo>
                    <a:pt x="3" y="33"/>
                    <a:pt x="2" y="33"/>
                    <a:pt x="2" y="33"/>
                  </a:cubicBezTo>
                  <a:cubicBezTo>
                    <a:pt x="2" y="33"/>
                    <a:pt x="2" y="33"/>
                    <a:pt x="2" y="34"/>
                  </a:cubicBezTo>
                  <a:cubicBezTo>
                    <a:pt x="2" y="34"/>
                    <a:pt x="2" y="34"/>
                    <a:pt x="2" y="33"/>
                  </a:cubicBezTo>
                  <a:cubicBezTo>
                    <a:pt x="1" y="34"/>
                    <a:pt x="2" y="34"/>
                    <a:pt x="2" y="34"/>
                  </a:cubicBezTo>
                  <a:cubicBezTo>
                    <a:pt x="2" y="34"/>
                    <a:pt x="2" y="34"/>
                    <a:pt x="2" y="34"/>
                  </a:cubicBezTo>
                  <a:cubicBezTo>
                    <a:pt x="2" y="34"/>
                    <a:pt x="2" y="34"/>
                    <a:pt x="2" y="34"/>
                  </a:cubicBezTo>
                  <a:cubicBezTo>
                    <a:pt x="1" y="33"/>
                    <a:pt x="2" y="34"/>
                    <a:pt x="1" y="35"/>
                  </a:cubicBezTo>
                  <a:cubicBezTo>
                    <a:pt x="1" y="34"/>
                    <a:pt x="1" y="34"/>
                    <a:pt x="1" y="34"/>
                  </a:cubicBezTo>
                  <a:cubicBezTo>
                    <a:pt x="1" y="34"/>
                    <a:pt x="1" y="35"/>
                    <a:pt x="1" y="35"/>
                  </a:cubicBezTo>
                  <a:cubicBezTo>
                    <a:pt x="1" y="35"/>
                    <a:pt x="1" y="35"/>
                    <a:pt x="1" y="35"/>
                  </a:cubicBezTo>
                  <a:cubicBezTo>
                    <a:pt x="1" y="35"/>
                    <a:pt x="0" y="35"/>
                    <a:pt x="0" y="35"/>
                  </a:cubicBezTo>
                  <a:cubicBezTo>
                    <a:pt x="0" y="35"/>
                    <a:pt x="0" y="35"/>
                    <a:pt x="0" y="35"/>
                  </a:cubicBezTo>
                  <a:cubicBezTo>
                    <a:pt x="0" y="35"/>
                    <a:pt x="0" y="35"/>
                    <a:pt x="0" y="35"/>
                  </a:cubicBezTo>
                  <a:cubicBezTo>
                    <a:pt x="0" y="35"/>
                    <a:pt x="0" y="35"/>
                    <a:pt x="0" y="35"/>
                  </a:cubicBezTo>
                  <a:cubicBezTo>
                    <a:pt x="0" y="35"/>
                    <a:pt x="0" y="35"/>
                    <a:pt x="0" y="35"/>
                  </a:cubicBezTo>
                  <a:cubicBezTo>
                    <a:pt x="0" y="35"/>
                    <a:pt x="1" y="35"/>
                    <a:pt x="1" y="36"/>
                  </a:cubicBezTo>
                  <a:cubicBezTo>
                    <a:pt x="1" y="36"/>
                    <a:pt x="1" y="36"/>
                    <a:pt x="1" y="36"/>
                  </a:cubicBezTo>
                  <a:cubicBezTo>
                    <a:pt x="2" y="36"/>
                    <a:pt x="2" y="36"/>
                    <a:pt x="3" y="36"/>
                  </a:cubicBezTo>
                  <a:cubicBezTo>
                    <a:pt x="3" y="35"/>
                    <a:pt x="3" y="35"/>
                    <a:pt x="4" y="35"/>
                  </a:cubicBezTo>
                  <a:cubicBezTo>
                    <a:pt x="4" y="34"/>
                    <a:pt x="4" y="35"/>
                    <a:pt x="4" y="35"/>
                  </a:cubicBezTo>
                  <a:cubicBezTo>
                    <a:pt x="4" y="35"/>
                    <a:pt x="4" y="35"/>
                    <a:pt x="4" y="35"/>
                  </a:cubicBezTo>
                  <a:cubicBezTo>
                    <a:pt x="4" y="35"/>
                    <a:pt x="4" y="35"/>
                    <a:pt x="4" y="35"/>
                  </a:cubicBezTo>
                  <a:cubicBezTo>
                    <a:pt x="5" y="35"/>
                    <a:pt x="5" y="35"/>
                    <a:pt x="5" y="34"/>
                  </a:cubicBezTo>
                  <a:cubicBezTo>
                    <a:pt x="5" y="34"/>
                    <a:pt x="5" y="34"/>
                    <a:pt x="5" y="35"/>
                  </a:cubicBezTo>
                  <a:cubicBezTo>
                    <a:pt x="5" y="35"/>
                    <a:pt x="5" y="34"/>
                    <a:pt x="5" y="34"/>
                  </a:cubicBezTo>
                  <a:cubicBezTo>
                    <a:pt x="5" y="34"/>
                    <a:pt x="5" y="34"/>
                    <a:pt x="5" y="35"/>
                  </a:cubicBezTo>
                  <a:cubicBezTo>
                    <a:pt x="6" y="34"/>
                    <a:pt x="6" y="34"/>
                    <a:pt x="6" y="34"/>
                  </a:cubicBezTo>
                  <a:cubicBezTo>
                    <a:pt x="6" y="34"/>
                    <a:pt x="6" y="34"/>
                    <a:pt x="6" y="34"/>
                  </a:cubicBezTo>
                  <a:cubicBezTo>
                    <a:pt x="7" y="34"/>
                    <a:pt x="7" y="34"/>
                    <a:pt x="7" y="34"/>
                  </a:cubicBezTo>
                  <a:cubicBezTo>
                    <a:pt x="7" y="33"/>
                    <a:pt x="7" y="33"/>
                    <a:pt x="7" y="33"/>
                  </a:cubicBezTo>
                  <a:cubicBezTo>
                    <a:pt x="7" y="33"/>
                    <a:pt x="7" y="33"/>
                    <a:pt x="7" y="33"/>
                  </a:cubicBezTo>
                  <a:cubicBezTo>
                    <a:pt x="7" y="33"/>
                    <a:pt x="7" y="33"/>
                    <a:pt x="7" y="33"/>
                  </a:cubicBezTo>
                  <a:cubicBezTo>
                    <a:pt x="7" y="33"/>
                    <a:pt x="8" y="33"/>
                    <a:pt x="8" y="33"/>
                  </a:cubicBezTo>
                  <a:cubicBezTo>
                    <a:pt x="9" y="31"/>
                    <a:pt x="11" y="32"/>
                    <a:pt x="12" y="31"/>
                  </a:cubicBezTo>
                  <a:cubicBezTo>
                    <a:pt x="12" y="30"/>
                    <a:pt x="12" y="30"/>
                    <a:pt x="12" y="30"/>
                  </a:cubicBezTo>
                  <a:cubicBezTo>
                    <a:pt x="12" y="30"/>
                    <a:pt x="12" y="30"/>
                    <a:pt x="12" y="30"/>
                  </a:cubicBezTo>
                  <a:cubicBezTo>
                    <a:pt x="12" y="30"/>
                    <a:pt x="12" y="30"/>
                    <a:pt x="12" y="30"/>
                  </a:cubicBezTo>
                  <a:cubicBezTo>
                    <a:pt x="12" y="30"/>
                    <a:pt x="12" y="30"/>
                    <a:pt x="12" y="30"/>
                  </a:cubicBezTo>
                  <a:cubicBezTo>
                    <a:pt x="11" y="30"/>
                    <a:pt x="12" y="30"/>
                    <a:pt x="11" y="30"/>
                  </a:cubicBezTo>
                  <a:cubicBezTo>
                    <a:pt x="11" y="30"/>
                    <a:pt x="11" y="30"/>
                    <a:pt x="11" y="30"/>
                  </a:cubicBezTo>
                  <a:cubicBezTo>
                    <a:pt x="11" y="30"/>
                    <a:pt x="11" y="30"/>
                    <a:pt x="11" y="30"/>
                  </a:cubicBezTo>
                  <a:cubicBezTo>
                    <a:pt x="11" y="30"/>
                    <a:pt x="11" y="30"/>
                    <a:pt x="11" y="30"/>
                  </a:cubicBezTo>
                  <a:cubicBezTo>
                    <a:pt x="12" y="30"/>
                    <a:pt x="11" y="30"/>
                    <a:pt x="12" y="30"/>
                  </a:cubicBezTo>
                  <a:cubicBezTo>
                    <a:pt x="12" y="30"/>
                    <a:pt x="12" y="30"/>
                    <a:pt x="12" y="30"/>
                  </a:cubicBezTo>
                  <a:cubicBezTo>
                    <a:pt x="12" y="30"/>
                    <a:pt x="12" y="30"/>
                    <a:pt x="12" y="30"/>
                  </a:cubicBezTo>
                  <a:cubicBezTo>
                    <a:pt x="12" y="29"/>
                    <a:pt x="13" y="29"/>
                    <a:pt x="13" y="29"/>
                  </a:cubicBezTo>
                  <a:cubicBezTo>
                    <a:pt x="13" y="29"/>
                    <a:pt x="13" y="29"/>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29"/>
                    <a:pt x="13" y="29"/>
                  </a:cubicBezTo>
                  <a:cubicBezTo>
                    <a:pt x="13" y="29"/>
                    <a:pt x="13" y="30"/>
                    <a:pt x="13" y="30"/>
                  </a:cubicBezTo>
                  <a:cubicBezTo>
                    <a:pt x="13" y="29"/>
                    <a:pt x="13" y="29"/>
                    <a:pt x="13" y="29"/>
                  </a:cubicBezTo>
                  <a:cubicBezTo>
                    <a:pt x="13" y="30"/>
                    <a:pt x="13" y="29"/>
                    <a:pt x="14" y="30"/>
                  </a:cubicBezTo>
                  <a:cubicBezTo>
                    <a:pt x="14" y="29"/>
                    <a:pt x="14" y="29"/>
                    <a:pt x="15" y="29"/>
                  </a:cubicBezTo>
                  <a:cubicBezTo>
                    <a:pt x="14" y="29"/>
                    <a:pt x="14" y="28"/>
                    <a:pt x="15" y="28"/>
                  </a:cubicBezTo>
                  <a:cubicBezTo>
                    <a:pt x="15" y="28"/>
                    <a:pt x="15" y="28"/>
                    <a:pt x="15" y="28"/>
                  </a:cubicBezTo>
                  <a:cubicBezTo>
                    <a:pt x="15" y="28"/>
                    <a:pt x="15" y="28"/>
                    <a:pt x="15" y="28"/>
                  </a:cubicBezTo>
                  <a:cubicBezTo>
                    <a:pt x="15" y="28"/>
                    <a:pt x="15" y="28"/>
                    <a:pt x="16" y="28"/>
                  </a:cubicBezTo>
                  <a:cubicBezTo>
                    <a:pt x="16" y="28"/>
                    <a:pt x="16" y="28"/>
                    <a:pt x="16" y="28"/>
                  </a:cubicBezTo>
                  <a:cubicBezTo>
                    <a:pt x="16" y="28"/>
                    <a:pt x="16" y="28"/>
                    <a:pt x="16" y="27"/>
                  </a:cubicBezTo>
                  <a:cubicBezTo>
                    <a:pt x="16" y="28"/>
                    <a:pt x="16" y="28"/>
                    <a:pt x="16" y="28"/>
                  </a:cubicBezTo>
                  <a:cubicBezTo>
                    <a:pt x="17" y="28"/>
                    <a:pt x="16" y="27"/>
                    <a:pt x="16" y="27"/>
                  </a:cubicBezTo>
                  <a:cubicBezTo>
                    <a:pt x="16" y="27"/>
                    <a:pt x="16" y="27"/>
                    <a:pt x="16" y="27"/>
                  </a:cubicBezTo>
                  <a:cubicBezTo>
                    <a:pt x="16" y="27"/>
                    <a:pt x="16" y="27"/>
                    <a:pt x="16" y="27"/>
                  </a:cubicBezTo>
                  <a:cubicBezTo>
                    <a:pt x="16" y="26"/>
                    <a:pt x="16" y="26"/>
                    <a:pt x="16" y="26"/>
                  </a:cubicBezTo>
                  <a:cubicBezTo>
                    <a:pt x="16" y="26"/>
                    <a:pt x="16" y="26"/>
                    <a:pt x="16" y="26"/>
                  </a:cubicBezTo>
                  <a:cubicBezTo>
                    <a:pt x="16" y="26"/>
                    <a:pt x="17" y="27"/>
                    <a:pt x="17" y="27"/>
                  </a:cubicBezTo>
                  <a:cubicBezTo>
                    <a:pt x="17" y="26"/>
                    <a:pt x="17" y="26"/>
                    <a:pt x="17" y="26"/>
                  </a:cubicBezTo>
                  <a:cubicBezTo>
                    <a:pt x="17" y="26"/>
                    <a:pt x="17" y="26"/>
                    <a:pt x="17" y="26"/>
                  </a:cubicBezTo>
                  <a:cubicBezTo>
                    <a:pt x="17" y="26"/>
                    <a:pt x="17" y="26"/>
                    <a:pt x="17" y="26"/>
                  </a:cubicBezTo>
                  <a:cubicBezTo>
                    <a:pt x="17" y="26"/>
                    <a:pt x="18" y="26"/>
                    <a:pt x="18" y="26"/>
                  </a:cubicBezTo>
                  <a:cubicBezTo>
                    <a:pt x="18" y="26"/>
                    <a:pt x="18" y="26"/>
                    <a:pt x="18" y="26"/>
                  </a:cubicBezTo>
                  <a:cubicBezTo>
                    <a:pt x="18" y="26"/>
                    <a:pt x="18" y="26"/>
                    <a:pt x="18" y="26"/>
                  </a:cubicBezTo>
                  <a:cubicBezTo>
                    <a:pt x="18" y="26"/>
                    <a:pt x="18" y="26"/>
                    <a:pt x="18" y="26"/>
                  </a:cubicBezTo>
                  <a:cubicBezTo>
                    <a:pt x="19" y="25"/>
                    <a:pt x="19" y="26"/>
                    <a:pt x="19" y="25"/>
                  </a:cubicBezTo>
                  <a:close/>
                  <a:moveTo>
                    <a:pt x="41" y="6"/>
                  </a:moveTo>
                  <a:cubicBezTo>
                    <a:pt x="40" y="6"/>
                    <a:pt x="40" y="6"/>
                    <a:pt x="40" y="6"/>
                  </a:cubicBezTo>
                  <a:cubicBezTo>
                    <a:pt x="40" y="6"/>
                    <a:pt x="40" y="6"/>
                    <a:pt x="41" y="6"/>
                  </a:cubicBezTo>
                  <a:close/>
                  <a:moveTo>
                    <a:pt x="39" y="7"/>
                  </a:moveTo>
                  <a:cubicBezTo>
                    <a:pt x="39" y="7"/>
                    <a:pt x="39" y="7"/>
                    <a:pt x="39" y="7"/>
                  </a:cubicBezTo>
                  <a:cubicBezTo>
                    <a:pt x="39" y="7"/>
                    <a:pt x="39" y="7"/>
                    <a:pt x="38" y="7"/>
                  </a:cubicBezTo>
                  <a:cubicBezTo>
                    <a:pt x="38" y="7"/>
                    <a:pt x="38" y="7"/>
                    <a:pt x="38" y="8"/>
                  </a:cubicBezTo>
                  <a:cubicBezTo>
                    <a:pt x="38" y="8"/>
                    <a:pt x="38" y="8"/>
                    <a:pt x="38" y="7"/>
                  </a:cubicBezTo>
                  <a:cubicBezTo>
                    <a:pt x="38" y="7"/>
                    <a:pt x="39" y="7"/>
                    <a:pt x="39" y="7"/>
                  </a:cubicBezTo>
                  <a:close/>
                  <a:moveTo>
                    <a:pt x="42" y="3"/>
                  </a:moveTo>
                  <a:cubicBezTo>
                    <a:pt x="42" y="3"/>
                    <a:pt x="42" y="3"/>
                    <a:pt x="42" y="3"/>
                  </a:cubicBezTo>
                  <a:cubicBezTo>
                    <a:pt x="42" y="3"/>
                    <a:pt x="42" y="3"/>
                    <a:pt x="42" y="3"/>
                  </a:cubicBezTo>
                  <a:close/>
                  <a:moveTo>
                    <a:pt x="41" y="4"/>
                  </a:moveTo>
                  <a:cubicBezTo>
                    <a:pt x="41" y="4"/>
                    <a:pt x="41" y="4"/>
                    <a:pt x="41" y="4"/>
                  </a:cubicBezTo>
                  <a:cubicBezTo>
                    <a:pt x="41" y="4"/>
                    <a:pt x="41" y="4"/>
                    <a:pt x="41" y="4"/>
                  </a:cubicBezTo>
                  <a:close/>
                  <a:moveTo>
                    <a:pt x="38" y="5"/>
                  </a:moveTo>
                  <a:cubicBezTo>
                    <a:pt x="38" y="5"/>
                    <a:pt x="38" y="5"/>
                    <a:pt x="38" y="5"/>
                  </a:cubicBezTo>
                  <a:cubicBezTo>
                    <a:pt x="38" y="5"/>
                    <a:pt x="38" y="5"/>
                    <a:pt x="38" y="5"/>
                  </a:cubicBezTo>
                  <a:close/>
                  <a:moveTo>
                    <a:pt x="25" y="16"/>
                  </a:moveTo>
                  <a:cubicBezTo>
                    <a:pt x="25" y="16"/>
                    <a:pt x="25" y="15"/>
                    <a:pt x="25" y="15"/>
                  </a:cubicBezTo>
                  <a:cubicBezTo>
                    <a:pt x="25" y="16"/>
                    <a:pt x="25" y="15"/>
                    <a:pt x="25" y="16"/>
                  </a:cubicBezTo>
                  <a:cubicBezTo>
                    <a:pt x="25" y="16"/>
                    <a:pt x="25" y="16"/>
                    <a:pt x="25" y="16"/>
                  </a:cubicBezTo>
                  <a:cubicBezTo>
                    <a:pt x="25" y="16"/>
                    <a:pt x="25" y="16"/>
                    <a:pt x="25" y="16"/>
                  </a:cubicBezTo>
                  <a:close/>
                  <a:moveTo>
                    <a:pt x="20" y="22"/>
                  </a:moveTo>
                  <a:cubicBezTo>
                    <a:pt x="20" y="22"/>
                    <a:pt x="20" y="22"/>
                    <a:pt x="20" y="22"/>
                  </a:cubicBezTo>
                  <a:cubicBezTo>
                    <a:pt x="20" y="22"/>
                    <a:pt x="20" y="22"/>
                    <a:pt x="20" y="22"/>
                  </a:cubicBezTo>
                  <a:cubicBezTo>
                    <a:pt x="20" y="22"/>
                    <a:pt x="19" y="22"/>
                    <a:pt x="19" y="22"/>
                  </a:cubicBezTo>
                  <a:cubicBezTo>
                    <a:pt x="19" y="22"/>
                    <a:pt x="19" y="22"/>
                    <a:pt x="19" y="22"/>
                  </a:cubicBezTo>
                  <a:cubicBezTo>
                    <a:pt x="20" y="22"/>
                    <a:pt x="20" y="22"/>
                    <a:pt x="20"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7" name="Freeform 678"/>
            <p:cNvSpPr>
              <a:spLocks/>
            </p:cNvSpPr>
            <p:nvPr/>
          </p:nvSpPr>
          <p:spPr bwMode="auto">
            <a:xfrm>
              <a:off x="133351" y="4729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8" name="Freeform 679"/>
            <p:cNvSpPr>
              <a:spLocks/>
            </p:cNvSpPr>
            <p:nvPr/>
          </p:nvSpPr>
          <p:spPr bwMode="auto">
            <a:xfrm>
              <a:off x="130176" y="47386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9" name="Freeform 680"/>
            <p:cNvSpPr>
              <a:spLocks/>
            </p:cNvSpPr>
            <p:nvPr/>
          </p:nvSpPr>
          <p:spPr bwMode="auto">
            <a:xfrm>
              <a:off x="215901" y="4672013"/>
              <a:ext cx="3175" cy="3175"/>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1" y="1"/>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0" name="Freeform 681"/>
            <p:cNvSpPr>
              <a:spLocks/>
            </p:cNvSpPr>
            <p:nvPr/>
          </p:nvSpPr>
          <p:spPr bwMode="auto">
            <a:xfrm>
              <a:off x="212726" y="4668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1" name="Freeform 682"/>
            <p:cNvSpPr>
              <a:spLocks/>
            </p:cNvSpPr>
            <p:nvPr/>
          </p:nvSpPr>
          <p:spPr bwMode="auto">
            <a:xfrm>
              <a:off x="203201" y="46720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2" name="Freeform 683"/>
            <p:cNvSpPr>
              <a:spLocks/>
            </p:cNvSpPr>
            <p:nvPr/>
          </p:nvSpPr>
          <p:spPr bwMode="auto">
            <a:xfrm>
              <a:off x="209551" y="4678363"/>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3" name="Freeform 684"/>
            <p:cNvSpPr>
              <a:spLocks/>
            </p:cNvSpPr>
            <p:nvPr/>
          </p:nvSpPr>
          <p:spPr bwMode="auto">
            <a:xfrm>
              <a:off x="200026" y="46751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4" name="Freeform 685"/>
            <p:cNvSpPr>
              <a:spLocks/>
            </p:cNvSpPr>
            <p:nvPr/>
          </p:nvSpPr>
          <p:spPr bwMode="auto">
            <a:xfrm>
              <a:off x="206376" y="46815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5" name="Freeform 686"/>
            <p:cNvSpPr>
              <a:spLocks/>
            </p:cNvSpPr>
            <p:nvPr/>
          </p:nvSpPr>
          <p:spPr bwMode="auto">
            <a:xfrm>
              <a:off x="200026" y="46783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6" name="Oval 687"/>
            <p:cNvSpPr>
              <a:spLocks noChangeArrowheads="1"/>
            </p:cNvSpPr>
            <p:nvPr/>
          </p:nvSpPr>
          <p:spPr bwMode="auto">
            <a:xfrm>
              <a:off x="206376" y="4681538"/>
              <a:ext cx="3175"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7" name="Freeform 688"/>
            <p:cNvSpPr>
              <a:spLocks/>
            </p:cNvSpPr>
            <p:nvPr/>
          </p:nvSpPr>
          <p:spPr bwMode="auto">
            <a:xfrm>
              <a:off x="196851" y="4675188"/>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8" name="Freeform 689"/>
            <p:cNvSpPr>
              <a:spLocks/>
            </p:cNvSpPr>
            <p:nvPr/>
          </p:nvSpPr>
          <p:spPr bwMode="auto">
            <a:xfrm>
              <a:off x="203201" y="4681538"/>
              <a:ext cx="3175" cy="3175"/>
            </a:xfrm>
            <a:custGeom>
              <a:avLst/>
              <a:gdLst>
                <a:gd name="T0" fmla="*/ 0 w 1"/>
                <a:gd name="T1" fmla="*/ 0 h 1"/>
                <a:gd name="T2" fmla="*/ 1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0"/>
                    <a:pt x="0" y="0"/>
                    <a:pt x="0"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9" name="Freeform 690"/>
            <p:cNvSpPr>
              <a:spLocks/>
            </p:cNvSpPr>
            <p:nvPr/>
          </p:nvSpPr>
          <p:spPr bwMode="auto">
            <a:xfrm>
              <a:off x="203201" y="468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0" name="Freeform 691"/>
            <p:cNvSpPr>
              <a:spLocks/>
            </p:cNvSpPr>
            <p:nvPr/>
          </p:nvSpPr>
          <p:spPr bwMode="auto">
            <a:xfrm>
              <a:off x="203201" y="468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1" name="Freeform 692"/>
            <p:cNvSpPr>
              <a:spLocks/>
            </p:cNvSpPr>
            <p:nvPr/>
          </p:nvSpPr>
          <p:spPr bwMode="auto">
            <a:xfrm>
              <a:off x="187326" y="46847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2" name="Freeform 693"/>
            <p:cNvSpPr>
              <a:spLocks/>
            </p:cNvSpPr>
            <p:nvPr/>
          </p:nvSpPr>
          <p:spPr bwMode="auto">
            <a:xfrm>
              <a:off x="193676" y="46910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3" name="Freeform 694"/>
            <p:cNvSpPr>
              <a:spLocks/>
            </p:cNvSpPr>
            <p:nvPr/>
          </p:nvSpPr>
          <p:spPr bwMode="auto">
            <a:xfrm>
              <a:off x="193676" y="4694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4" name="Rectangle 695"/>
            <p:cNvSpPr>
              <a:spLocks noChangeArrowheads="1"/>
            </p:cNvSpPr>
            <p:nvPr/>
          </p:nvSpPr>
          <p:spPr bwMode="auto">
            <a:xfrm>
              <a:off x="180976" y="47069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5" name="Freeform 696"/>
            <p:cNvSpPr>
              <a:spLocks/>
            </p:cNvSpPr>
            <p:nvPr/>
          </p:nvSpPr>
          <p:spPr bwMode="auto">
            <a:xfrm>
              <a:off x="180976" y="47069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6" name="Freeform 697"/>
            <p:cNvSpPr>
              <a:spLocks/>
            </p:cNvSpPr>
            <p:nvPr/>
          </p:nvSpPr>
          <p:spPr bwMode="auto">
            <a:xfrm>
              <a:off x="174626" y="47101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7" name="Freeform 698"/>
            <p:cNvSpPr>
              <a:spLocks/>
            </p:cNvSpPr>
            <p:nvPr/>
          </p:nvSpPr>
          <p:spPr bwMode="auto">
            <a:xfrm>
              <a:off x="142876"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8" name="Rectangle 699"/>
            <p:cNvSpPr>
              <a:spLocks noChangeArrowheads="1"/>
            </p:cNvSpPr>
            <p:nvPr/>
          </p:nvSpPr>
          <p:spPr bwMode="auto">
            <a:xfrm>
              <a:off x="142876" y="4719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9" name="Freeform 700"/>
            <p:cNvSpPr>
              <a:spLocks/>
            </p:cNvSpPr>
            <p:nvPr/>
          </p:nvSpPr>
          <p:spPr bwMode="auto">
            <a:xfrm>
              <a:off x="139701"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0" name="Freeform 701"/>
            <p:cNvSpPr>
              <a:spLocks/>
            </p:cNvSpPr>
            <p:nvPr/>
          </p:nvSpPr>
          <p:spPr bwMode="auto">
            <a:xfrm>
              <a:off x="139701" y="47196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1" name="Freeform 702"/>
            <p:cNvSpPr>
              <a:spLocks/>
            </p:cNvSpPr>
            <p:nvPr/>
          </p:nvSpPr>
          <p:spPr bwMode="auto">
            <a:xfrm>
              <a:off x="139701" y="47196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2" name="Freeform 703"/>
            <p:cNvSpPr>
              <a:spLocks/>
            </p:cNvSpPr>
            <p:nvPr/>
          </p:nvSpPr>
          <p:spPr bwMode="auto">
            <a:xfrm>
              <a:off x="139701" y="47196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3" name="Freeform 704"/>
            <p:cNvSpPr>
              <a:spLocks/>
            </p:cNvSpPr>
            <p:nvPr/>
          </p:nvSpPr>
          <p:spPr bwMode="auto">
            <a:xfrm>
              <a:off x="136526" y="4722813"/>
              <a:ext cx="3175" cy="3175"/>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1" y="1"/>
                    <a:pt x="0" y="0"/>
                  </a:cubicBezTo>
                  <a:cubicBezTo>
                    <a:pt x="0" y="1"/>
                    <a:pt x="1" y="1"/>
                    <a:pt x="1" y="1"/>
                  </a:cubicBezTo>
                  <a:cubicBezTo>
                    <a:pt x="1" y="1"/>
                    <a:pt x="0"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4" name="Freeform 705"/>
            <p:cNvSpPr>
              <a:spLocks/>
            </p:cNvSpPr>
            <p:nvPr/>
          </p:nvSpPr>
          <p:spPr bwMode="auto">
            <a:xfrm>
              <a:off x="139701" y="47228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5" name="Rectangle 706"/>
            <p:cNvSpPr>
              <a:spLocks noChangeArrowheads="1"/>
            </p:cNvSpPr>
            <p:nvPr/>
          </p:nvSpPr>
          <p:spPr bwMode="auto">
            <a:xfrm>
              <a:off x="136526" y="4725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6" name="Freeform 707"/>
            <p:cNvSpPr>
              <a:spLocks/>
            </p:cNvSpPr>
            <p:nvPr/>
          </p:nvSpPr>
          <p:spPr bwMode="auto">
            <a:xfrm>
              <a:off x="133351" y="47259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7" name="Freeform 708"/>
            <p:cNvSpPr>
              <a:spLocks/>
            </p:cNvSpPr>
            <p:nvPr/>
          </p:nvSpPr>
          <p:spPr bwMode="auto">
            <a:xfrm>
              <a:off x="133351" y="47259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8" name="Freeform 709"/>
            <p:cNvSpPr>
              <a:spLocks/>
            </p:cNvSpPr>
            <p:nvPr/>
          </p:nvSpPr>
          <p:spPr bwMode="auto">
            <a:xfrm>
              <a:off x="130176" y="4732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9" name="Freeform 710"/>
            <p:cNvSpPr>
              <a:spLocks/>
            </p:cNvSpPr>
            <p:nvPr/>
          </p:nvSpPr>
          <p:spPr bwMode="auto">
            <a:xfrm>
              <a:off x="133351" y="4735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0" name="Freeform 711"/>
            <p:cNvSpPr>
              <a:spLocks/>
            </p:cNvSpPr>
            <p:nvPr/>
          </p:nvSpPr>
          <p:spPr bwMode="auto">
            <a:xfrm>
              <a:off x="127001" y="47323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1" name="Freeform 712"/>
            <p:cNvSpPr>
              <a:spLocks/>
            </p:cNvSpPr>
            <p:nvPr/>
          </p:nvSpPr>
          <p:spPr bwMode="auto">
            <a:xfrm>
              <a:off x="127001" y="4732338"/>
              <a:ext cx="0" cy="3175"/>
            </a:xfrm>
            <a:custGeom>
              <a:avLst/>
              <a:gdLst>
                <a:gd name="T0" fmla="*/ 0 h 1"/>
                <a:gd name="T1" fmla="*/ 0 h 1"/>
                <a:gd name="T2" fmla="*/ 0 h 1"/>
                <a:gd name="T3" fmla="*/ 1 h 1"/>
                <a:gd name="T4" fmla="*/ 0 h 1"/>
                <a:gd name="T5" fmla="*/ 0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2" name="Freeform 713"/>
            <p:cNvSpPr>
              <a:spLocks/>
            </p:cNvSpPr>
            <p:nvPr/>
          </p:nvSpPr>
          <p:spPr bwMode="auto">
            <a:xfrm>
              <a:off x="130176" y="4735513"/>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3" name="Rectangle 714"/>
            <p:cNvSpPr>
              <a:spLocks noChangeArrowheads="1"/>
            </p:cNvSpPr>
            <p:nvPr/>
          </p:nvSpPr>
          <p:spPr bwMode="auto">
            <a:xfrm>
              <a:off x="123826" y="4738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4" name="Freeform 715"/>
            <p:cNvSpPr>
              <a:spLocks/>
            </p:cNvSpPr>
            <p:nvPr/>
          </p:nvSpPr>
          <p:spPr bwMode="auto">
            <a:xfrm>
              <a:off x="123826" y="47355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5" name="Freeform 716"/>
            <p:cNvSpPr>
              <a:spLocks/>
            </p:cNvSpPr>
            <p:nvPr/>
          </p:nvSpPr>
          <p:spPr bwMode="auto">
            <a:xfrm>
              <a:off x="123826" y="473551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6" name="Freeform 717"/>
            <p:cNvSpPr>
              <a:spLocks/>
            </p:cNvSpPr>
            <p:nvPr/>
          </p:nvSpPr>
          <p:spPr bwMode="auto">
            <a:xfrm>
              <a:off x="120651" y="4738688"/>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7" name="Freeform 718"/>
            <p:cNvSpPr>
              <a:spLocks/>
            </p:cNvSpPr>
            <p:nvPr/>
          </p:nvSpPr>
          <p:spPr bwMode="auto">
            <a:xfrm>
              <a:off x="123826" y="47545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8" name="Freeform 719"/>
            <p:cNvSpPr>
              <a:spLocks/>
            </p:cNvSpPr>
            <p:nvPr/>
          </p:nvSpPr>
          <p:spPr bwMode="auto">
            <a:xfrm>
              <a:off x="123826" y="47545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9" name="Freeform 720"/>
            <p:cNvSpPr>
              <a:spLocks/>
            </p:cNvSpPr>
            <p:nvPr/>
          </p:nvSpPr>
          <p:spPr bwMode="auto">
            <a:xfrm>
              <a:off x="107951" y="4760913"/>
              <a:ext cx="3175" cy="3175"/>
            </a:xfrm>
            <a:custGeom>
              <a:avLst/>
              <a:gdLst>
                <a:gd name="T0" fmla="*/ 1 w 1"/>
                <a:gd name="T1" fmla="*/ 1 h 1"/>
                <a:gd name="T2" fmla="*/ 1 w 1"/>
                <a:gd name="T3" fmla="*/ 0 h 1"/>
                <a:gd name="T4" fmla="*/ 0 w 1"/>
                <a:gd name="T5" fmla="*/ 1 h 1"/>
                <a:gd name="T6" fmla="*/ 0 w 1"/>
                <a:gd name="T7" fmla="*/ 1 h 1"/>
                <a:gd name="T8" fmla="*/ 0 w 1"/>
                <a:gd name="T9" fmla="*/ 1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0" y="0"/>
                    <a:pt x="1" y="0"/>
                  </a:cubicBezTo>
                  <a:cubicBezTo>
                    <a:pt x="0" y="1"/>
                    <a:pt x="0" y="1"/>
                    <a:pt x="0" y="1"/>
                  </a:cubicBezTo>
                  <a:cubicBezTo>
                    <a:pt x="0" y="1"/>
                    <a:pt x="0" y="1"/>
                    <a:pt x="0" y="1"/>
                  </a:cubicBezTo>
                  <a:cubicBezTo>
                    <a:pt x="0" y="1"/>
                    <a:pt x="0" y="1"/>
                    <a:pt x="0" y="1"/>
                  </a:cubicBezTo>
                  <a:cubicBezTo>
                    <a:pt x="0" y="1"/>
                    <a:pt x="0" y="1"/>
                    <a:pt x="0"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0" name="Freeform 721"/>
            <p:cNvSpPr>
              <a:spLocks/>
            </p:cNvSpPr>
            <p:nvPr/>
          </p:nvSpPr>
          <p:spPr bwMode="auto">
            <a:xfrm>
              <a:off x="74613" y="47767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1" name="Rectangle 722"/>
            <p:cNvSpPr>
              <a:spLocks noChangeArrowheads="1"/>
            </p:cNvSpPr>
            <p:nvPr/>
          </p:nvSpPr>
          <p:spPr bwMode="auto">
            <a:xfrm>
              <a:off x="528638" y="4738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2" name="Freeform 723"/>
            <p:cNvSpPr>
              <a:spLocks/>
            </p:cNvSpPr>
            <p:nvPr/>
          </p:nvSpPr>
          <p:spPr bwMode="auto">
            <a:xfrm>
              <a:off x="525463" y="47386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3" name="Freeform 724"/>
            <p:cNvSpPr>
              <a:spLocks/>
            </p:cNvSpPr>
            <p:nvPr/>
          </p:nvSpPr>
          <p:spPr bwMode="auto">
            <a:xfrm>
              <a:off x="522288" y="4738688"/>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4" name="Rectangle 725"/>
            <p:cNvSpPr>
              <a:spLocks noChangeArrowheads="1"/>
            </p:cNvSpPr>
            <p:nvPr/>
          </p:nvSpPr>
          <p:spPr bwMode="auto">
            <a:xfrm>
              <a:off x="525463" y="4741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5" name="Freeform 726"/>
            <p:cNvSpPr>
              <a:spLocks/>
            </p:cNvSpPr>
            <p:nvPr/>
          </p:nvSpPr>
          <p:spPr bwMode="auto">
            <a:xfrm>
              <a:off x="525463" y="47418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6" name="Freeform 727"/>
            <p:cNvSpPr>
              <a:spLocks/>
            </p:cNvSpPr>
            <p:nvPr/>
          </p:nvSpPr>
          <p:spPr bwMode="auto">
            <a:xfrm>
              <a:off x="519113" y="4741863"/>
              <a:ext cx="3175" cy="6350"/>
            </a:xfrm>
            <a:custGeom>
              <a:avLst/>
              <a:gdLst>
                <a:gd name="T0" fmla="*/ 0 w 1"/>
                <a:gd name="T1" fmla="*/ 2 h 2"/>
                <a:gd name="T2" fmla="*/ 0 w 1"/>
                <a:gd name="T3" fmla="*/ 1 h 2"/>
                <a:gd name="T4" fmla="*/ 1 w 1"/>
                <a:gd name="T5" fmla="*/ 2 h 2"/>
                <a:gd name="T6" fmla="*/ 1 w 1"/>
                <a:gd name="T7" fmla="*/ 1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0" y="1"/>
                    <a:pt x="0" y="1"/>
                  </a:cubicBezTo>
                  <a:cubicBezTo>
                    <a:pt x="1" y="1"/>
                    <a:pt x="1" y="2"/>
                    <a:pt x="1" y="2"/>
                  </a:cubicBezTo>
                  <a:cubicBezTo>
                    <a:pt x="1" y="1"/>
                    <a:pt x="1" y="1"/>
                    <a:pt x="1" y="1"/>
                  </a:cubicBezTo>
                  <a:cubicBezTo>
                    <a:pt x="1" y="0"/>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7" name="Freeform 728"/>
            <p:cNvSpPr>
              <a:spLocks/>
            </p:cNvSpPr>
            <p:nvPr/>
          </p:nvSpPr>
          <p:spPr bwMode="auto">
            <a:xfrm>
              <a:off x="444501" y="47847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8" name="Freeform 729"/>
            <p:cNvSpPr>
              <a:spLocks/>
            </p:cNvSpPr>
            <p:nvPr/>
          </p:nvSpPr>
          <p:spPr bwMode="auto">
            <a:xfrm>
              <a:off x="422276" y="4787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9" name="Freeform 730"/>
            <p:cNvSpPr>
              <a:spLocks/>
            </p:cNvSpPr>
            <p:nvPr/>
          </p:nvSpPr>
          <p:spPr bwMode="auto">
            <a:xfrm>
              <a:off x="460376" y="4781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0" name="Freeform 731"/>
            <p:cNvSpPr>
              <a:spLocks/>
            </p:cNvSpPr>
            <p:nvPr/>
          </p:nvSpPr>
          <p:spPr bwMode="auto">
            <a:xfrm>
              <a:off x="315913" y="4813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1" name="Freeform 732"/>
            <p:cNvSpPr>
              <a:spLocks/>
            </p:cNvSpPr>
            <p:nvPr/>
          </p:nvSpPr>
          <p:spPr bwMode="auto">
            <a:xfrm>
              <a:off x="396876" y="4794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2" name="Rectangle 733"/>
            <p:cNvSpPr>
              <a:spLocks noChangeArrowheads="1"/>
            </p:cNvSpPr>
            <p:nvPr/>
          </p:nvSpPr>
          <p:spPr bwMode="auto">
            <a:xfrm>
              <a:off x="469901" y="4778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3" name="Freeform 734"/>
            <p:cNvSpPr>
              <a:spLocks/>
            </p:cNvSpPr>
            <p:nvPr/>
          </p:nvSpPr>
          <p:spPr bwMode="auto">
            <a:xfrm>
              <a:off x="428626" y="47879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4" name="Freeform 735"/>
            <p:cNvSpPr>
              <a:spLocks/>
            </p:cNvSpPr>
            <p:nvPr/>
          </p:nvSpPr>
          <p:spPr bwMode="auto">
            <a:xfrm>
              <a:off x="504826" y="4760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5" name="Freeform 736"/>
            <p:cNvSpPr>
              <a:spLocks/>
            </p:cNvSpPr>
            <p:nvPr/>
          </p:nvSpPr>
          <p:spPr bwMode="auto">
            <a:xfrm>
              <a:off x="498476" y="4764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6" name="Freeform 737"/>
            <p:cNvSpPr>
              <a:spLocks/>
            </p:cNvSpPr>
            <p:nvPr/>
          </p:nvSpPr>
          <p:spPr bwMode="auto">
            <a:xfrm>
              <a:off x="492126"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7" name="Freeform 738"/>
            <p:cNvSpPr>
              <a:spLocks/>
            </p:cNvSpPr>
            <p:nvPr/>
          </p:nvSpPr>
          <p:spPr bwMode="auto">
            <a:xfrm>
              <a:off x="501651" y="4757738"/>
              <a:ext cx="3175" cy="6350"/>
            </a:xfrm>
            <a:custGeom>
              <a:avLst/>
              <a:gdLst>
                <a:gd name="T0" fmla="*/ 1 w 1"/>
                <a:gd name="T1" fmla="*/ 1 h 2"/>
                <a:gd name="T2" fmla="*/ 0 w 1"/>
                <a:gd name="T3" fmla="*/ 1 h 2"/>
                <a:gd name="T4" fmla="*/ 0 w 1"/>
                <a:gd name="T5" fmla="*/ 1 h 2"/>
                <a:gd name="T6" fmla="*/ 0 w 1"/>
                <a:gd name="T7" fmla="*/ 2 h 2"/>
                <a:gd name="T8" fmla="*/ 0 w 1"/>
                <a:gd name="T9" fmla="*/ 2 h 2"/>
                <a:gd name="T10" fmla="*/ 0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0" y="1"/>
                    <a:pt x="0" y="0"/>
                    <a:pt x="0" y="1"/>
                  </a:cubicBezTo>
                  <a:cubicBezTo>
                    <a:pt x="0" y="1"/>
                    <a:pt x="0" y="1"/>
                    <a:pt x="0" y="1"/>
                  </a:cubicBezTo>
                  <a:cubicBezTo>
                    <a:pt x="0" y="1"/>
                    <a:pt x="0" y="1"/>
                    <a:pt x="0" y="2"/>
                  </a:cubicBezTo>
                  <a:cubicBezTo>
                    <a:pt x="0" y="2"/>
                    <a:pt x="0" y="2"/>
                    <a:pt x="0" y="2"/>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8" name="Rectangle 739"/>
            <p:cNvSpPr>
              <a:spLocks noChangeArrowheads="1"/>
            </p:cNvSpPr>
            <p:nvPr/>
          </p:nvSpPr>
          <p:spPr bwMode="auto">
            <a:xfrm>
              <a:off x="447676" y="47847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9" name="Freeform 740"/>
            <p:cNvSpPr>
              <a:spLocks/>
            </p:cNvSpPr>
            <p:nvPr/>
          </p:nvSpPr>
          <p:spPr bwMode="auto">
            <a:xfrm>
              <a:off x="454026" y="4781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0" name="Freeform 741"/>
            <p:cNvSpPr>
              <a:spLocks/>
            </p:cNvSpPr>
            <p:nvPr/>
          </p:nvSpPr>
          <p:spPr bwMode="auto">
            <a:xfrm>
              <a:off x="479426" y="4776788"/>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1" name="Freeform 742"/>
            <p:cNvSpPr>
              <a:spLocks/>
            </p:cNvSpPr>
            <p:nvPr/>
          </p:nvSpPr>
          <p:spPr bwMode="auto">
            <a:xfrm>
              <a:off x="450851" y="47815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2" name="Freeform 743"/>
            <p:cNvSpPr>
              <a:spLocks/>
            </p:cNvSpPr>
            <p:nvPr/>
          </p:nvSpPr>
          <p:spPr bwMode="auto">
            <a:xfrm>
              <a:off x="473076" y="4778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3" name="Freeform 744"/>
            <p:cNvSpPr>
              <a:spLocks/>
            </p:cNvSpPr>
            <p:nvPr/>
          </p:nvSpPr>
          <p:spPr bwMode="auto">
            <a:xfrm>
              <a:off x="231776" y="4886326"/>
              <a:ext cx="3175" cy="3175"/>
            </a:xfrm>
            <a:custGeom>
              <a:avLst/>
              <a:gdLst>
                <a:gd name="T0" fmla="*/ 0 w 1"/>
                <a:gd name="T1" fmla="*/ 1 h 1"/>
                <a:gd name="T2" fmla="*/ 1 w 1"/>
                <a:gd name="T3" fmla="*/ 0 h 1"/>
                <a:gd name="T4" fmla="*/ 0 w 1"/>
                <a:gd name="T5" fmla="*/ 0 h 1"/>
                <a:gd name="T6" fmla="*/ 0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0"/>
                    <a:pt x="1" y="0"/>
                    <a:pt x="1" y="0"/>
                  </a:cubicBezTo>
                  <a:cubicBezTo>
                    <a:pt x="1" y="0"/>
                    <a:pt x="0" y="1"/>
                    <a:pt x="0" y="0"/>
                  </a:cubicBezTo>
                  <a:cubicBezTo>
                    <a:pt x="0" y="0"/>
                    <a:pt x="0" y="1"/>
                    <a:pt x="0" y="1"/>
                  </a:cubicBez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4" name="Freeform 745"/>
            <p:cNvSpPr>
              <a:spLocks/>
            </p:cNvSpPr>
            <p:nvPr/>
          </p:nvSpPr>
          <p:spPr bwMode="auto">
            <a:xfrm>
              <a:off x="309563" y="4816476"/>
              <a:ext cx="3175" cy="3175"/>
            </a:xfrm>
            <a:custGeom>
              <a:avLst/>
              <a:gdLst>
                <a:gd name="T0" fmla="*/ 0 w 1"/>
                <a:gd name="T1" fmla="*/ 0 h 1"/>
                <a:gd name="T2" fmla="*/ 0 w 1"/>
                <a:gd name="T3" fmla="*/ 0 h 1"/>
                <a:gd name="T4" fmla="*/ 0 w 1"/>
                <a:gd name="T5" fmla="*/ 0 h 1"/>
                <a:gd name="T6" fmla="*/ 0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0"/>
                  </a:cubicBezTo>
                  <a:cubicBezTo>
                    <a:pt x="0" y="0"/>
                    <a:pt x="0" y="0"/>
                    <a:pt x="0" y="1"/>
                  </a:cubicBezTo>
                  <a:cubicBezTo>
                    <a:pt x="0" y="1"/>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5" name="Freeform 746"/>
            <p:cNvSpPr>
              <a:spLocks/>
            </p:cNvSpPr>
            <p:nvPr/>
          </p:nvSpPr>
          <p:spPr bwMode="auto">
            <a:xfrm>
              <a:off x="312738" y="4816476"/>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6" name="Freeform 747"/>
            <p:cNvSpPr>
              <a:spLocks/>
            </p:cNvSpPr>
            <p:nvPr/>
          </p:nvSpPr>
          <p:spPr bwMode="auto">
            <a:xfrm>
              <a:off x="242888" y="48736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7" name="Freeform 748"/>
            <p:cNvSpPr>
              <a:spLocks/>
            </p:cNvSpPr>
            <p:nvPr/>
          </p:nvSpPr>
          <p:spPr bwMode="auto">
            <a:xfrm>
              <a:off x="396876" y="4778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8" name="Freeform 749"/>
            <p:cNvSpPr>
              <a:spLocks/>
            </p:cNvSpPr>
            <p:nvPr/>
          </p:nvSpPr>
          <p:spPr bwMode="auto">
            <a:xfrm>
              <a:off x="322263" y="4810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9" name="Freeform 750"/>
            <p:cNvSpPr>
              <a:spLocks/>
            </p:cNvSpPr>
            <p:nvPr/>
          </p:nvSpPr>
          <p:spPr bwMode="auto">
            <a:xfrm>
              <a:off x="293688" y="4841876"/>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0" name="Rectangle 751"/>
            <p:cNvSpPr>
              <a:spLocks noChangeArrowheads="1"/>
            </p:cNvSpPr>
            <p:nvPr/>
          </p:nvSpPr>
          <p:spPr bwMode="auto">
            <a:xfrm>
              <a:off x="231776" y="48895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1" name="Freeform 752"/>
            <p:cNvSpPr>
              <a:spLocks/>
            </p:cNvSpPr>
            <p:nvPr/>
          </p:nvSpPr>
          <p:spPr bwMode="auto">
            <a:xfrm>
              <a:off x="274638" y="48609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2" name="Freeform 753"/>
            <p:cNvSpPr>
              <a:spLocks/>
            </p:cNvSpPr>
            <p:nvPr/>
          </p:nvSpPr>
          <p:spPr bwMode="auto">
            <a:xfrm>
              <a:off x="315913" y="4813301"/>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3" name="Freeform 754"/>
            <p:cNvSpPr>
              <a:spLocks noEditPoints="1"/>
            </p:cNvSpPr>
            <p:nvPr/>
          </p:nvSpPr>
          <p:spPr bwMode="auto">
            <a:xfrm>
              <a:off x="196851" y="4748213"/>
              <a:ext cx="322263" cy="180975"/>
            </a:xfrm>
            <a:custGeom>
              <a:avLst/>
              <a:gdLst>
                <a:gd name="T0" fmla="*/ 47 w 103"/>
                <a:gd name="T1" fmla="*/ 19 h 58"/>
                <a:gd name="T2" fmla="*/ 66 w 103"/>
                <a:gd name="T3" fmla="*/ 14 h 58"/>
                <a:gd name="T4" fmla="*/ 72 w 103"/>
                <a:gd name="T5" fmla="*/ 13 h 58"/>
                <a:gd name="T6" fmla="*/ 74 w 103"/>
                <a:gd name="T7" fmla="*/ 13 h 58"/>
                <a:gd name="T8" fmla="*/ 77 w 103"/>
                <a:gd name="T9" fmla="*/ 12 h 58"/>
                <a:gd name="T10" fmla="*/ 77 w 103"/>
                <a:gd name="T11" fmla="*/ 13 h 58"/>
                <a:gd name="T12" fmla="*/ 79 w 103"/>
                <a:gd name="T13" fmla="*/ 12 h 58"/>
                <a:gd name="T14" fmla="*/ 82 w 103"/>
                <a:gd name="T15" fmla="*/ 11 h 58"/>
                <a:gd name="T16" fmla="*/ 86 w 103"/>
                <a:gd name="T17" fmla="*/ 10 h 58"/>
                <a:gd name="T18" fmla="*/ 88 w 103"/>
                <a:gd name="T19" fmla="*/ 10 h 58"/>
                <a:gd name="T20" fmla="*/ 90 w 103"/>
                <a:gd name="T21" fmla="*/ 9 h 58"/>
                <a:gd name="T22" fmla="*/ 95 w 103"/>
                <a:gd name="T23" fmla="*/ 8 h 58"/>
                <a:gd name="T24" fmla="*/ 96 w 103"/>
                <a:gd name="T25" fmla="*/ 6 h 58"/>
                <a:gd name="T26" fmla="*/ 99 w 103"/>
                <a:gd name="T27" fmla="*/ 5 h 58"/>
                <a:gd name="T28" fmla="*/ 100 w 103"/>
                <a:gd name="T29" fmla="*/ 4 h 58"/>
                <a:gd name="T30" fmla="*/ 103 w 103"/>
                <a:gd name="T31" fmla="*/ 2 h 58"/>
                <a:gd name="T32" fmla="*/ 103 w 103"/>
                <a:gd name="T33" fmla="*/ 0 h 58"/>
                <a:gd name="T34" fmla="*/ 102 w 103"/>
                <a:gd name="T35" fmla="*/ 2 h 58"/>
                <a:gd name="T36" fmla="*/ 100 w 103"/>
                <a:gd name="T37" fmla="*/ 3 h 58"/>
                <a:gd name="T38" fmla="*/ 98 w 103"/>
                <a:gd name="T39" fmla="*/ 4 h 58"/>
                <a:gd name="T40" fmla="*/ 95 w 103"/>
                <a:gd name="T41" fmla="*/ 5 h 58"/>
                <a:gd name="T42" fmla="*/ 93 w 103"/>
                <a:gd name="T43" fmla="*/ 6 h 58"/>
                <a:gd name="T44" fmla="*/ 92 w 103"/>
                <a:gd name="T45" fmla="*/ 7 h 58"/>
                <a:gd name="T46" fmla="*/ 92 w 103"/>
                <a:gd name="T47" fmla="*/ 6 h 58"/>
                <a:gd name="T48" fmla="*/ 85 w 103"/>
                <a:gd name="T49" fmla="*/ 8 h 58"/>
                <a:gd name="T50" fmla="*/ 84 w 103"/>
                <a:gd name="T51" fmla="*/ 8 h 58"/>
                <a:gd name="T52" fmla="*/ 76 w 103"/>
                <a:gd name="T53" fmla="*/ 9 h 58"/>
                <a:gd name="T54" fmla="*/ 67 w 103"/>
                <a:gd name="T55" fmla="*/ 10 h 58"/>
                <a:gd name="T56" fmla="*/ 62 w 103"/>
                <a:gd name="T57" fmla="*/ 11 h 58"/>
                <a:gd name="T58" fmla="*/ 52 w 103"/>
                <a:gd name="T59" fmla="*/ 13 h 58"/>
                <a:gd name="T60" fmla="*/ 50 w 103"/>
                <a:gd name="T61" fmla="*/ 13 h 58"/>
                <a:gd name="T62" fmla="*/ 48 w 103"/>
                <a:gd name="T63" fmla="*/ 14 h 58"/>
                <a:gd name="T64" fmla="*/ 44 w 103"/>
                <a:gd name="T65" fmla="*/ 17 h 58"/>
                <a:gd name="T66" fmla="*/ 40 w 103"/>
                <a:gd name="T67" fmla="*/ 20 h 58"/>
                <a:gd name="T68" fmla="*/ 40 w 103"/>
                <a:gd name="T69" fmla="*/ 18 h 58"/>
                <a:gd name="T70" fmla="*/ 38 w 103"/>
                <a:gd name="T71" fmla="*/ 21 h 58"/>
                <a:gd name="T72" fmla="*/ 39 w 103"/>
                <a:gd name="T73" fmla="*/ 21 h 58"/>
                <a:gd name="T74" fmla="*/ 37 w 103"/>
                <a:gd name="T75" fmla="*/ 23 h 58"/>
                <a:gd name="T76" fmla="*/ 36 w 103"/>
                <a:gd name="T77" fmla="*/ 23 h 58"/>
                <a:gd name="T78" fmla="*/ 34 w 103"/>
                <a:gd name="T79" fmla="*/ 23 h 58"/>
                <a:gd name="T80" fmla="*/ 33 w 103"/>
                <a:gd name="T81" fmla="*/ 25 h 58"/>
                <a:gd name="T82" fmla="*/ 30 w 103"/>
                <a:gd name="T83" fmla="*/ 27 h 58"/>
                <a:gd name="T84" fmla="*/ 28 w 103"/>
                <a:gd name="T85" fmla="*/ 29 h 58"/>
                <a:gd name="T86" fmla="*/ 22 w 103"/>
                <a:gd name="T87" fmla="*/ 34 h 58"/>
                <a:gd name="T88" fmla="*/ 18 w 103"/>
                <a:gd name="T89" fmla="*/ 38 h 58"/>
                <a:gd name="T90" fmla="*/ 11 w 103"/>
                <a:gd name="T91" fmla="*/ 46 h 58"/>
                <a:gd name="T92" fmla="*/ 10 w 103"/>
                <a:gd name="T93" fmla="*/ 47 h 58"/>
                <a:gd name="T94" fmla="*/ 7 w 103"/>
                <a:gd name="T95" fmla="*/ 50 h 58"/>
                <a:gd name="T96" fmla="*/ 4 w 103"/>
                <a:gd name="T97" fmla="*/ 54 h 58"/>
                <a:gd name="T98" fmla="*/ 2 w 103"/>
                <a:gd name="T99" fmla="*/ 57 h 58"/>
                <a:gd name="T100" fmla="*/ 2 w 103"/>
                <a:gd name="T101" fmla="*/ 58 h 58"/>
                <a:gd name="T102" fmla="*/ 9 w 103"/>
                <a:gd name="T103" fmla="*/ 52 h 58"/>
                <a:gd name="T104" fmla="*/ 12 w 103"/>
                <a:gd name="T105" fmla="*/ 49 h 58"/>
                <a:gd name="T106" fmla="*/ 20 w 103"/>
                <a:gd name="T107" fmla="*/ 40 h 58"/>
                <a:gd name="T108" fmla="*/ 21 w 103"/>
                <a:gd name="T109" fmla="*/ 40 h 58"/>
                <a:gd name="T110" fmla="*/ 23 w 103"/>
                <a:gd name="T111" fmla="*/ 39 h 58"/>
                <a:gd name="T112" fmla="*/ 26 w 103"/>
                <a:gd name="T113" fmla="*/ 36 h 58"/>
                <a:gd name="T114" fmla="*/ 28 w 103"/>
                <a:gd name="T115" fmla="*/ 32 h 58"/>
                <a:gd name="T116" fmla="*/ 31 w 103"/>
                <a:gd name="T117" fmla="*/ 31 h 58"/>
                <a:gd name="T118" fmla="*/ 90 w 103"/>
                <a:gd name="T119" fmla="*/ 9 h 58"/>
                <a:gd name="T120" fmla="*/ 85 w 103"/>
                <a:gd name="T121" fmla="*/ 10 h 58"/>
                <a:gd name="T122" fmla="*/ 87 w 103"/>
                <a:gd name="T123" fmla="*/ 8 h 58"/>
                <a:gd name="T124" fmla="*/ 51 w 103"/>
                <a:gd name="T125"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58">
                  <a:moveTo>
                    <a:pt x="35" y="28"/>
                  </a:moveTo>
                  <a:cubicBezTo>
                    <a:pt x="35" y="28"/>
                    <a:pt x="35" y="28"/>
                    <a:pt x="35" y="28"/>
                  </a:cubicBezTo>
                  <a:cubicBezTo>
                    <a:pt x="35" y="27"/>
                    <a:pt x="37" y="27"/>
                    <a:pt x="37" y="26"/>
                  </a:cubicBezTo>
                  <a:cubicBezTo>
                    <a:pt x="38" y="26"/>
                    <a:pt x="37" y="25"/>
                    <a:pt x="38" y="25"/>
                  </a:cubicBezTo>
                  <a:cubicBezTo>
                    <a:pt x="38" y="25"/>
                    <a:pt x="38" y="25"/>
                    <a:pt x="38" y="25"/>
                  </a:cubicBezTo>
                  <a:cubicBezTo>
                    <a:pt x="41" y="22"/>
                    <a:pt x="45" y="21"/>
                    <a:pt x="47" y="19"/>
                  </a:cubicBezTo>
                  <a:cubicBezTo>
                    <a:pt x="47" y="19"/>
                    <a:pt x="47" y="19"/>
                    <a:pt x="47" y="19"/>
                  </a:cubicBezTo>
                  <a:cubicBezTo>
                    <a:pt x="52" y="17"/>
                    <a:pt x="58" y="15"/>
                    <a:pt x="63" y="15"/>
                  </a:cubicBezTo>
                  <a:cubicBezTo>
                    <a:pt x="63" y="15"/>
                    <a:pt x="63" y="14"/>
                    <a:pt x="64" y="14"/>
                  </a:cubicBezTo>
                  <a:cubicBezTo>
                    <a:pt x="64" y="14"/>
                    <a:pt x="64" y="14"/>
                    <a:pt x="64" y="14"/>
                  </a:cubicBezTo>
                  <a:cubicBezTo>
                    <a:pt x="64" y="14"/>
                    <a:pt x="64" y="14"/>
                    <a:pt x="64" y="15"/>
                  </a:cubicBezTo>
                  <a:cubicBezTo>
                    <a:pt x="65" y="14"/>
                    <a:pt x="65" y="15"/>
                    <a:pt x="66" y="14"/>
                  </a:cubicBezTo>
                  <a:cubicBezTo>
                    <a:pt x="65" y="14"/>
                    <a:pt x="65" y="14"/>
                    <a:pt x="65" y="14"/>
                  </a:cubicBezTo>
                  <a:cubicBezTo>
                    <a:pt x="66" y="14"/>
                    <a:pt x="66" y="14"/>
                    <a:pt x="66" y="14"/>
                  </a:cubicBezTo>
                  <a:cubicBezTo>
                    <a:pt x="66" y="14"/>
                    <a:pt x="66" y="14"/>
                    <a:pt x="66" y="14"/>
                  </a:cubicBezTo>
                  <a:cubicBezTo>
                    <a:pt x="67" y="14"/>
                    <a:pt x="67" y="15"/>
                    <a:pt x="68" y="14"/>
                  </a:cubicBezTo>
                  <a:cubicBezTo>
                    <a:pt x="68" y="14"/>
                    <a:pt x="70" y="13"/>
                    <a:pt x="70" y="13"/>
                  </a:cubicBezTo>
                  <a:cubicBezTo>
                    <a:pt x="71" y="13"/>
                    <a:pt x="71" y="13"/>
                    <a:pt x="71" y="13"/>
                  </a:cubicBezTo>
                  <a:cubicBezTo>
                    <a:pt x="70" y="13"/>
                    <a:pt x="71" y="13"/>
                    <a:pt x="70" y="13"/>
                  </a:cubicBezTo>
                  <a:cubicBezTo>
                    <a:pt x="71" y="13"/>
                    <a:pt x="71" y="13"/>
                    <a:pt x="72" y="13"/>
                  </a:cubicBezTo>
                  <a:cubicBezTo>
                    <a:pt x="72" y="13"/>
                    <a:pt x="72" y="13"/>
                    <a:pt x="72" y="13"/>
                  </a:cubicBezTo>
                  <a:cubicBezTo>
                    <a:pt x="72" y="13"/>
                    <a:pt x="72" y="13"/>
                    <a:pt x="73" y="13"/>
                  </a:cubicBezTo>
                  <a:cubicBezTo>
                    <a:pt x="72" y="13"/>
                    <a:pt x="72" y="13"/>
                    <a:pt x="72" y="13"/>
                  </a:cubicBezTo>
                  <a:cubicBezTo>
                    <a:pt x="73" y="13"/>
                    <a:pt x="73" y="13"/>
                    <a:pt x="73" y="13"/>
                  </a:cubicBezTo>
                  <a:cubicBezTo>
                    <a:pt x="73" y="13"/>
                    <a:pt x="74" y="13"/>
                    <a:pt x="74" y="13"/>
                  </a:cubicBezTo>
                  <a:cubicBezTo>
                    <a:pt x="74" y="13"/>
                    <a:pt x="74" y="13"/>
                    <a:pt x="75" y="13"/>
                  </a:cubicBezTo>
                  <a:cubicBezTo>
                    <a:pt x="74" y="13"/>
                    <a:pt x="75" y="13"/>
                    <a:pt x="75" y="13"/>
                  </a:cubicBezTo>
                  <a:cubicBezTo>
                    <a:pt x="74" y="13"/>
                    <a:pt x="74" y="13"/>
                    <a:pt x="74" y="13"/>
                  </a:cubicBezTo>
                  <a:cubicBezTo>
                    <a:pt x="75" y="13"/>
                    <a:pt x="74" y="13"/>
                    <a:pt x="74" y="13"/>
                  </a:cubicBezTo>
                  <a:cubicBezTo>
                    <a:pt x="74" y="13"/>
                    <a:pt x="75" y="12"/>
                    <a:pt x="74" y="13"/>
                  </a:cubicBezTo>
                  <a:cubicBezTo>
                    <a:pt x="75" y="12"/>
                    <a:pt x="75" y="12"/>
                    <a:pt x="76" y="12"/>
                  </a:cubicBezTo>
                  <a:cubicBezTo>
                    <a:pt x="75" y="12"/>
                    <a:pt x="76" y="12"/>
                    <a:pt x="76" y="12"/>
                  </a:cubicBezTo>
                  <a:cubicBezTo>
                    <a:pt x="76" y="12"/>
                    <a:pt x="76" y="12"/>
                    <a:pt x="76" y="12"/>
                  </a:cubicBezTo>
                  <a:cubicBezTo>
                    <a:pt x="76" y="12"/>
                    <a:pt x="77" y="12"/>
                    <a:pt x="77" y="12"/>
                  </a:cubicBezTo>
                  <a:cubicBezTo>
                    <a:pt x="78" y="12"/>
                    <a:pt x="77" y="12"/>
                    <a:pt x="77" y="12"/>
                  </a:cubicBezTo>
                  <a:cubicBezTo>
                    <a:pt x="77" y="13"/>
                    <a:pt x="75" y="12"/>
                    <a:pt x="76" y="13"/>
                  </a:cubicBezTo>
                  <a:cubicBezTo>
                    <a:pt x="75" y="13"/>
                    <a:pt x="75" y="13"/>
                    <a:pt x="75" y="13"/>
                  </a:cubicBezTo>
                  <a:cubicBezTo>
                    <a:pt x="75" y="13"/>
                    <a:pt x="76" y="14"/>
                    <a:pt x="76" y="13"/>
                  </a:cubicBezTo>
                  <a:cubicBezTo>
                    <a:pt x="76" y="13"/>
                    <a:pt x="76" y="13"/>
                    <a:pt x="76" y="13"/>
                  </a:cubicBezTo>
                  <a:cubicBezTo>
                    <a:pt x="76" y="13"/>
                    <a:pt x="77" y="13"/>
                    <a:pt x="77" y="13"/>
                  </a:cubicBezTo>
                  <a:cubicBezTo>
                    <a:pt x="77" y="13"/>
                    <a:pt x="77" y="13"/>
                    <a:pt x="77" y="13"/>
                  </a:cubicBezTo>
                  <a:cubicBezTo>
                    <a:pt x="77" y="13"/>
                    <a:pt x="77" y="13"/>
                    <a:pt x="77" y="13"/>
                  </a:cubicBezTo>
                  <a:cubicBezTo>
                    <a:pt x="78" y="13"/>
                    <a:pt x="78" y="12"/>
                    <a:pt x="78" y="12"/>
                  </a:cubicBezTo>
                  <a:cubicBezTo>
                    <a:pt x="78" y="12"/>
                    <a:pt x="78" y="12"/>
                    <a:pt x="77" y="12"/>
                  </a:cubicBezTo>
                  <a:cubicBezTo>
                    <a:pt x="77" y="11"/>
                    <a:pt x="77" y="12"/>
                    <a:pt x="78" y="12"/>
                  </a:cubicBezTo>
                  <a:cubicBezTo>
                    <a:pt x="78" y="12"/>
                    <a:pt x="78" y="12"/>
                    <a:pt x="78" y="12"/>
                  </a:cubicBezTo>
                  <a:cubicBezTo>
                    <a:pt x="78" y="12"/>
                    <a:pt x="78" y="12"/>
                    <a:pt x="78" y="12"/>
                  </a:cubicBezTo>
                  <a:cubicBezTo>
                    <a:pt x="79" y="12"/>
                    <a:pt x="78" y="12"/>
                    <a:pt x="79" y="12"/>
                  </a:cubicBezTo>
                  <a:cubicBezTo>
                    <a:pt x="79" y="12"/>
                    <a:pt x="79" y="12"/>
                    <a:pt x="79" y="12"/>
                  </a:cubicBezTo>
                  <a:cubicBezTo>
                    <a:pt x="79" y="12"/>
                    <a:pt x="79" y="12"/>
                    <a:pt x="79" y="12"/>
                  </a:cubicBezTo>
                  <a:cubicBezTo>
                    <a:pt x="80" y="12"/>
                    <a:pt x="80" y="12"/>
                    <a:pt x="80" y="12"/>
                  </a:cubicBezTo>
                  <a:cubicBezTo>
                    <a:pt x="80" y="12"/>
                    <a:pt x="80" y="12"/>
                    <a:pt x="80" y="12"/>
                  </a:cubicBezTo>
                  <a:cubicBezTo>
                    <a:pt x="80" y="12"/>
                    <a:pt x="80" y="12"/>
                    <a:pt x="80" y="12"/>
                  </a:cubicBezTo>
                  <a:cubicBezTo>
                    <a:pt x="80" y="12"/>
                    <a:pt x="81" y="11"/>
                    <a:pt x="81" y="11"/>
                  </a:cubicBezTo>
                  <a:cubicBezTo>
                    <a:pt x="81" y="11"/>
                    <a:pt x="81" y="11"/>
                    <a:pt x="82" y="11"/>
                  </a:cubicBezTo>
                  <a:cubicBezTo>
                    <a:pt x="82" y="11"/>
                    <a:pt x="82" y="11"/>
                    <a:pt x="82" y="11"/>
                  </a:cubicBezTo>
                  <a:cubicBezTo>
                    <a:pt x="82" y="11"/>
                    <a:pt x="83" y="11"/>
                    <a:pt x="83" y="11"/>
                  </a:cubicBezTo>
                  <a:cubicBezTo>
                    <a:pt x="83" y="11"/>
                    <a:pt x="83" y="11"/>
                    <a:pt x="83" y="11"/>
                  </a:cubicBezTo>
                  <a:cubicBezTo>
                    <a:pt x="83" y="12"/>
                    <a:pt x="83" y="12"/>
                    <a:pt x="83" y="12"/>
                  </a:cubicBezTo>
                  <a:cubicBezTo>
                    <a:pt x="84" y="12"/>
                    <a:pt x="84" y="11"/>
                    <a:pt x="84" y="11"/>
                  </a:cubicBezTo>
                  <a:cubicBezTo>
                    <a:pt x="85" y="11"/>
                    <a:pt x="86" y="11"/>
                    <a:pt x="86" y="11"/>
                  </a:cubicBezTo>
                  <a:cubicBezTo>
                    <a:pt x="86" y="11"/>
                    <a:pt x="86" y="11"/>
                    <a:pt x="86" y="11"/>
                  </a:cubicBezTo>
                  <a:cubicBezTo>
                    <a:pt x="86" y="10"/>
                    <a:pt x="86" y="10"/>
                    <a:pt x="86" y="10"/>
                  </a:cubicBezTo>
                  <a:cubicBezTo>
                    <a:pt x="86" y="10"/>
                    <a:pt x="86" y="10"/>
                    <a:pt x="87" y="10"/>
                  </a:cubicBezTo>
                  <a:cubicBezTo>
                    <a:pt x="87" y="10"/>
                    <a:pt x="87" y="10"/>
                    <a:pt x="87" y="10"/>
                  </a:cubicBezTo>
                  <a:cubicBezTo>
                    <a:pt x="87" y="10"/>
                    <a:pt x="87" y="10"/>
                    <a:pt x="87" y="10"/>
                  </a:cubicBezTo>
                  <a:cubicBezTo>
                    <a:pt x="87" y="10"/>
                    <a:pt x="87" y="10"/>
                    <a:pt x="87" y="10"/>
                  </a:cubicBezTo>
                  <a:cubicBezTo>
                    <a:pt x="87" y="10"/>
                    <a:pt x="87" y="10"/>
                    <a:pt x="87" y="10"/>
                  </a:cubicBezTo>
                  <a:cubicBezTo>
                    <a:pt x="87" y="10"/>
                    <a:pt x="87" y="10"/>
                    <a:pt x="88" y="10"/>
                  </a:cubicBezTo>
                  <a:cubicBezTo>
                    <a:pt x="88" y="10"/>
                    <a:pt x="88" y="10"/>
                    <a:pt x="88" y="10"/>
                  </a:cubicBezTo>
                  <a:cubicBezTo>
                    <a:pt x="88" y="10"/>
                    <a:pt x="89" y="10"/>
                    <a:pt x="89" y="10"/>
                  </a:cubicBezTo>
                  <a:cubicBezTo>
                    <a:pt x="89" y="10"/>
                    <a:pt x="89" y="10"/>
                    <a:pt x="89" y="10"/>
                  </a:cubicBezTo>
                  <a:cubicBezTo>
                    <a:pt x="89" y="10"/>
                    <a:pt x="89" y="10"/>
                    <a:pt x="89" y="10"/>
                  </a:cubicBezTo>
                  <a:cubicBezTo>
                    <a:pt x="89" y="10"/>
                    <a:pt x="89" y="10"/>
                    <a:pt x="89" y="10"/>
                  </a:cubicBezTo>
                  <a:cubicBezTo>
                    <a:pt x="89" y="10"/>
                    <a:pt x="89" y="10"/>
                    <a:pt x="89" y="10"/>
                  </a:cubicBezTo>
                  <a:cubicBezTo>
                    <a:pt x="90" y="10"/>
                    <a:pt x="90" y="10"/>
                    <a:pt x="90" y="10"/>
                  </a:cubicBezTo>
                  <a:cubicBezTo>
                    <a:pt x="90" y="10"/>
                    <a:pt x="90" y="9"/>
                    <a:pt x="90" y="9"/>
                  </a:cubicBezTo>
                  <a:cubicBezTo>
                    <a:pt x="90" y="9"/>
                    <a:pt x="90" y="9"/>
                    <a:pt x="90" y="9"/>
                  </a:cubicBezTo>
                  <a:cubicBezTo>
                    <a:pt x="90" y="9"/>
                    <a:pt x="90" y="9"/>
                    <a:pt x="90" y="9"/>
                  </a:cubicBezTo>
                  <a:cubicBezTo>
                    <a:pt x="91" y="10"/>
                    <a:pt x="92" y="9"/>
                    <a:pt x="93" y="9"/>
                  </a:cubicBezTo>
                  <a:cubicBezTo>
                    <a:pt x="93" y="9"/>
                    <a:pt x="92" y="9"/>
                    <a:pt x="92" y="9"/>
                  </a:cubicBezTo>
                  <a:cubicBezTo>
                    <a:pt x="92" y="8"/>
                    <a:pt x="93" y="8"/>
                    <a:pt x="93" y="8"/>
                  </a:cubicBezTo>
                  <a:cubicBezTo>
                    <a:pt x="93" y="8"/>
                    <a:pt x="95" y="8"/>
                    <a:pt x="95" y="8"/>
                  </a:cubicBezTo>
                  <a:cubicBezTo>
                    <a:pt x="95" y="8"/>
                    <a:pt x="94" y="8"/>
                    <a:pt x="95" y="8"/>
                  </a:cubicBezTo>
                  <a:cubicBezTo>
                    <a:pt x="95" y="8"/>
                    <a:pt x="95" y="8"/>
                    <a:pt x="95" y="8"/>
                  </a:cubicBezTo>
                  <a:cubicBezTo>
                    <a:pt x="94" y="8"/>
                    <a:pt x="94" y="8"/>
                    <a:pt x="94" y="8"/>
                  </a:cubicBezTo>
                  <a:cubicBezTo>
                    <a:pt x="94" y="7"/>
                    <a:pt x="94" y="7"/>
                    <a:pt x="95" y="7"/>
                  </a:cubicBezTo>
                  <a:cubicBezTo>
                    <a:pt x="95" y="7"/>
                    <a:pt x="95" y="7"/>
                    <a:pt x="95" y="7"/>
                  </a:cubicBezTo>
                  <a:cubicBezTo>
                    <a:pt x="95" y="7"/>
                    <a:pt x="95" y="7"/>
                    <a:pt x="95" y="6"/>
                  </a:cubicBezTo>
                  <a:cubicBezTo>
                    <a:pt x="96" y="6"/>
                    <a:pt x="95" y="6"/>
                    <a:pt x="96" y="7"/>
                  </a:cubicBezTo>
                  <a:cubicBezTo>
                    <a:pt x="96" y="6"/>
                    <a:pt x="96" y="6"/>
                    <a:pt x="96" y="6"/>
                  </a:cubicBezTo>
                  <a:cubicBezTo>
                    <a:pt x="96" y="7"/>
                    <a:pt x="96" y="7"/>
                    <a:pt x="96" y="7"/>
                  </a:cubicBezTo>
                  <a:cubicBezTo>
                    <a:pt x="97" y="6"/>
                    <a:pt x="97" y="6"/>
                    <a:pt x="97" y="6"/>
                  </a:cubicBezTo>
                  <a:cubicBezTo>
                    <a:pt x="97" y="6"/>
                    <a:pt x="98" y="6"/>
                    <a:pt x="98" y="6"/>
                  </a:cubicBezTo>
                  <a:cubicBezTo>
                    <a:pt x="98" y="6"/>
                    <a:pt x="98" y="6"/>
                    <a:pt x="98" y="6"/>
                  </a:cubicBezTo>
                  <a:cubicBezTo>
                    <a:pt x="98" y="6"/>
                    <a:pt x="98" y="6"/>
                    <a:pt x="97" y="6"/>
                  </a:cubicBezTo>
                  <a:cubicBezTo>
                    <a:pt x="97" y="6"/>
                    <a:pt x="98" y="5"/>
                    <a:pt x="98" y="5"/>
                  </a:cubicBezTo>
                  <a:cubicBezTo>
                    <a:pt x="98" y="5"/>
                    <a:pt x="98" y="6"/>
                    <a:pt x="99" y="5"/>
                  </a:cubicBezTo>
                  <a:cubicBezTo>
                    <a:pt x="99" y="5"/>
                    <a:pt x="99" y="5"/>
                    <a:pt x="99" y="5"/>
                  </a:cubicBezTo>
                  <a:cubicBezTo>
                    <a:pt x="99" y="5"/>
                    <a:pt x="99" y="5"/>
                    <a:pt x="100" y="5"/>
                  </a:cubicBezTo>
                  <a:cubicBezTo>
                    <a:pt x="99" y="5"/>
                    <a:pt x="99" y="5"/>
                    <a:pt x="99" y="5"/>
                  </a:cubicBezTo>
                  <a:cubicBezTo>
                    <a:pt x="99" y="4"/>
                    <a:pt x="99" y="4"/>
                    <a:pt x="99" y="4"/>
                  </a:cubicBezTo>
                  <a:cubicBezTo>
                    <a:pt x="99" y="4"/>
                    <a:pt x="99" y="4"/>
                    <a:pt x="99" y="4"/>
                  </a:cubicBezTo>
                  <a:cubicBezTo>
                    <a:pt x="99" y="3"/>
                    <a:pt x="100" y="4"/>
                    <a:pt x="100" y="3"/>
                  </a:cubicBezTo>
                  <a:cubicBezTo>
                    <a:pt x="100" y="4"/>
                    <a:pt x="100" y="4"/>
                    <a:pt x="100" y="4"/>
                  </a:cubicBezTo>
                  <a:cubicBezTo>
                    <a:pt x="100" y="4"/>
                    <a:pt x="100" y="3"/>
                    <a:pt x="101" y="3"/>
                  </a:cubicBezTo>
                  <a:cubicBezTo>
                    <a:pt x="101" y="3"/>
                    <a:pt x="101" y="3"/>
                    <a:pt x="101" y="3"/>
                  </a:cubicBezTo>
                  <a:cubicBezTo>
                    <a:pt x="101" y="3"/>
                    <a:pt x="102" y="3"/>
                    <a:pt x="101" y="2"/>
                  </a:cubicBezTo>
                  <a:cubicBezTo>
                    <a:pt x="102" y="2"/>
                    <a:pt x="101" y="3"/>
                    <a:pt x="101" y="3"/>
                  </a:cubicBezTo>
                  <a:cubicBezTo>
                    <a:pt x="102" y="3"/>
                    <a:pt x="101" y="2"/>
                    <a:pt x="102" y="2"/>
                  </a:cubicBezTo>
                  <a:cubicBezTo>
                    <a:pt x="102" y="3"/>
                    <a:pt x="102" y="3"/>
                    <a:pt x="102" y="3"/>
                  </a:cubicBezTo>
                  <a:cubicBezTo>
                    <a:pt x="102" y="3"/>
                    <a:pt x="103" y="2"/>
                    <a:pt x="103" y="2"/>
                  </a:cubicBezTo>
                  <a:cubicBezTo>
                    <a:pt x="103" y="2"/>
                    <a:pt x="103" y="2"/>
                    <a:pt x="103" y="2"/>
                  </a:cubicBezTo>
                  <a:cubicBezTo>
                    <a:pt x="102" y="2"/>
                    <a:pt x="103" y="1"/>
                    <a:pt x="103" y="1"/>
                  </a:cubicBezTo>
                  <a:cubicBezTo>
                    <a:pt x="102" y="1"/>
                    <a:pt x="102" y="1"/>
                    <a:pt x="102" y="1"/>
                  </a:cubicBezTo>
                  <a:cubicBezTo>
                    <a:pt x="103" y="1"/>
                    <a:pt x="103" y="0"/>
                    <a:pt x="103" y="0"/>
                  </a:cubicBezTo>
                  <a:cubicBezTo>
                    <a:pt x="103" y="0"/>
                    <a:pt x="103" y="1"/>
                    <a:pt x="103" y="1"/>
                  </a:cubicBezTo>
                  <a:cubicBezTo>
                    <a:pt x="103" y="0"/>
                    <a:pt x="103" y="0"/>
                    <a:pt x="103" y="0"/>
                  </a:cubicBezTo>
                  <a:cubicBezTo>
                    <a:pt x="103" y="0"/>
                    <a:pt x="103" y="0"/>
                    <a:pt x="103" y="0"/>
                  </a:cubicBezTo>
                  <a:cubicBezTo>
                    <a:pt x="103" y="0"/>
                    <a:pt x="102" y="0"/>
                    <a:pt x="102" y="0"/>
                  </a:cubicBezTo>
                  <a:cubicBezTo>
                    <a:pt x="103" y="0"/>
                    <a:pt x="103" y="0"/>
                    <a:pt x="103" y="0"/>
                  </a:cubicBezTo>
                  <a:cubicBezTo>
                    <a:pt x="103" y="0"/>
                    <a:pt x="103" y="0"/>
                    <a:pt x="103" y="1"/>
                  </a:cubicBezTo>
                  <a:cubicBezTo>
                    <a:pt x="102" y="1"/>
                    <a:pt x="102" y="0"/>
                    <a:pt x="102" y="0"/>
                  </a:cubicBezTo>
                  <a:cubicBezTo>
                    <a:pt x="102" y="1"/>
                    <a:pt x="103" y="1"/>
                    <a:pt x="102" y="1"/>
                  </a:cubicBezTo>
                  <a:cubicBezTo>
                    <a:pt x="102" y="1"/>
                    <a:pt x="102" y="1"/>
                    <a:pt x="102" y="1"/>
                  </a:cubicBezTo>
                  <a:cubicBezTo>
                    <a:pt x="102" y="2"/>
                    <a:pt x="101" y="2"/>
                    <a:pt x="102" y="2"/>
                  </a:cubicBezTo>
                  <a:cubicBezTo>
                    <a:pt x="101" y="2"/>
                    <a:pt x="101" y="3"/>
                    <a:pt x="101" y="3"/>
                  </a:cubicBezTo>
                  <a:cubicBezTo>
                    <a:pt x="100" y="2"/>
                    <a:pt x="102" y="2"/>
                    <a:pt x="102" y="2"/>
                  </a:cubicBezTo>
                  <a:cubicBezTo>
                    <a:pt x="101" y="2"/>
                    <a:pt x="102" y="1"/>
                    <a:pt x="101" y="1"/>
                  </a:cubicBezTo>
                  <a:cubicBezTo>
                    <a:pt x="101" y="2"/>
                    <a:pt x="101" y="2"/>
                    <a:pt x="101" y="2"/>
                  </a:cubicBezTo>
                  <a:cubicBezTo>
                    <a:pt x="101" y="2"/>
                    <a:pt x="100" y="2"/>
                    <a:pt x="100" y="2"/>
                  </a:cubicBezTo>
                  <a:cubicBezTo>
                    <a:pt x="100" y="2"/>
                    <a:pt x="100" y="2"/>
                    <a:pt x="100" y="2"/>
                  </a:cubicBezTo>
                  <a:cubicBezTo>
                    <a:pt x="100" y="2"/>
                    <a:pt x="100" y="3"/>
                    <a:pt x="100" y="3"/>
                  </a:cubicBezTo>
                  <a:cubicBezTo>
                    <a:pt x="100" y="3"/>
                    <a:pt x="100" y="3"/>
                    <a:pt x="100" y="3"/>
                  </a:cubicBezTo>
                  <a:cubicBezTo>
                    <a:pt x="100" y="3"/>
                    <a:pt x="100" y="3"/>
                    <a:pt x="100" y="3"/>
                  </a:cubicBezTo>
                  <a:cubicBezTo>
                    <a:pt x="99" y="3"/>
                    <a:pt x="100" y="3"/>
                    <a:pt x="99" y="3"/>
                  </a:cubicBezTo>
                  <a:cubicBezTo>
                    <a:pt x="99" y="3"/>
                    <a:pt x="99" y="3"/>
                    <a:pt x="99" y="3"/>
                  </a:cubicBezTo>
                  <a:cubicBezTo>
                    <a:pt x="99" y="4"/>
                    <a:pt x="98" y="5"/>
                    <a:pt x="99" y="4"/>
                  </a:cubicBezTo>
                  <a:cubicBezTo>
                    <a:pt x="98" y="5"/>
                    <a:pt x="98" y="5"/>
                    <a:pt x="98" y="5"/>
                  </a:cubicBezTo>
                  <a:cubicBezTo>
                    <a:pt x="98" y="5"/>
                    <a:pt x="98" y="4"/>
                    <a:pt x="98" y="4"/>
                  </a:cubicBezTo>
                  <a:cubicBezTo>
                    <a:pt x="98" y="4"/>
                    <a:pt x="98" y="4"/>
                    <a:pt x="98" y="4"/>
                  </a:cubicBezTo>
                  <a:cubicBezTo>
                    <a:pt x="98" y="3"/>
                    <a:pt x="98" y="5"/>
                    <a:pt x="97" y="5"/>
                  </a:cubicBezTo>
                  <a:cubicBezTo>
                    <a:pt x="97" y="5"/>
                    <a:pt x="97" y="5"/>
                    <a:pt x="96" y="5"/>
                  </a:cubicBezTo>
                  <a:cubicBezTo>
                    <a:pt x="96" y="5"/>
                    <a:pt x="96" y="5"/>
                    <a:pt x="96" y="5"/>
                  </a:cubicBezTo>
                  <a:cubicBezTo>
                    <a:pt x="96" y="5"/>
                    <a:pt x="96" y="5"/>
                    <a:pt x="96" y="5"/>
                  </a:cubicBezTo>
                  <a:cubicBezTo>
                    <a:pt x="96" y="5"/>
                    <a:pt x="95" y="5"/>
                    <a:pt x="95" y="5"/>
                  </a:cubicBezTo>
                  <a:cubicBezTo>
                    <a:pt x="95" y="5"/>
                    <a:pt x="95" y="5"/>
                    <a:pt x="95" y="5"/>
                  </a:cubicBezTo>
                  <a:cubicBezTo>
                    <a:pt x="95" y="5"/>
                    <a:pt x="95" y="5"/>
                    <a:pt x="95" y="5"/>
                  </a:cubicBezTo>
                  <a:cubicBezTo>
                    <a:pt x="95" y="5"/>
                    <a:pt x="95" y="5"/>
                    <a:pt x="95" y="6"/>
                  </a:cubicBezTo>
                  <a:cubicBezTo>
                    <a:pt x="95" y="5"/>
                    <a:pt x="95" y="5"/>
                    <a:pt x="95" y="5"/>
                  </a:cubicBezTo>
                  <a:cubicBezTo>
                    <a:pt x="95" y="5"/>
                    <a:pt x="94" y="5"/>
                    <a:pt x="94" y="6"/>
                  </a:cubicBezTo>
                  <a:cubicBezTo>
                    <a:pt x="94" y="6"/>
                    <a:pt x="94" y="6"/>
                    <a:pt x="94" y="6"/>
                  </a:cubicBezTo>
                  <a:cubicBezTo>
                    <a:pt x="94" y="6"/>
                    <a:pt x="95" y="6"/>
                    <a:pt x="95" y="6"/>
                  </a:cubicBezTo>
                  <a:cubicBezTo>
                    <a:pt x="94" y="6"/>
                    <a:pt x="94" y="6"/>
                    <a:pt x="93" y="6"/>
                  </a:cubicBezTo>
                  <a:cubicBezTo>
                    <a:pt x="93" y="6"/>
                    <a:pt x="93" y="6"/>
                    <a:pt x="93" y="6"/>
                  </a:cubicBezTo>
                  <a:cubicBezTo>
                    <a:pt x="93" y="6"/>
                    <a:pt x="92" y="6"/>
                    <a:pt x="92" y="7"/>
                  </a:cubicBezTo>
                  <a:cubicBezTo>
                    <a:pt x="92" y="7"/>
                    <a:pt x="92" y="7"/>
                    <a:pt x="92" y="7"/>
                  </a:cubicBezTo>
                  <a:cubicBezTo>
                    <a:pt x="92" y="7"/>
                    <a:pt x="92" y="6"/>
                    <a:pt x="92" y="7"/>
                  </a:cubicBezTo>
                  <a:cubicBezTo>
                    <a:pt x="92" y="6"/>
                    <a:pt x="92" y="6"/>
                    <a:pt x="92" y="7"/>
                  </a:cubicBezTo>
                  <a:cubicBezTo>
                    <a:pt x="92" y="7"/>
                    <a:pt x="91" y="7"/>
                    <a:pt x="91" y="7"/>
                  </a:cubicBezTo>
                  <a:cubicBezTo>
                    <a:pt x="91" y="7"/>
                    <a:pt x="91" y="7"/>
                    <a:pt x="92" y="7"/>
                  </a:cubicBezTo>
                  <a:cubicBezTo>
                    <a:pt x="91" y="7"/>
                    <a:pt x="91" y="8"/>
                    <a:pt x="91" y="8"/>
                  </a:cubicBezTo>
                  <a:cubicBezTo>
                    <a:pt x="91" y="7"/>
                    <a:pt x="90" y="7"/>
                    <a:pt x="91" y="7"/>
                  </a:cubicBezTo>
                  <a:cubicBezTo>
                    <a:pt x="90" y="7"/>
                    <a:pt x="91" y="7"/>
                    <a:pt x="90" y="7"/>
                  </a:cubicBezTo>
                  <a:cubicBezTo>
                    <a:pt x="90" y="7"/>
                    <a:pt x="90" y="7"/>
                    <a:pt x="90" y="7"/>
                  </a:cubicBezTo>
                  <a:cubicBezTo>
                    <a:pt x="90" y="7"/>
                    <a:pt x="90" y="7"/>
                    <a:pt x="90" y="7"/>
                  </a:cubicBezTo>
                  <a:cubicBezTo>
                    <a:pt x="90" y="7"/>
                    <a:pt x="90" y="7"/>
                    <a:pt x="90" y="7"/>
                  </a:cubicBezTo>
                  <a:cubicBezTo>
                    <a:pt x="90" y="7"/>
                    <a:pt x="91" y="7"/>
                    <a:pt x="92" y="6"/>
                  </a:cubicBezTo>
                  <a:cubicBezTo>
                    <a:pt x="90" y="6"/>
                    <a:pt x="90" y="6"/>
                    <a:pt x="90" y="6"/>
                  </a:cubicBezTo>
                  <a:cubicBezTo>
                    <a:pt x="89" y="7"/>
                    <a:pt x="87" y="7"/>
                    <a:pt x="86" y="8"/>
                  </a:cubicBezTo>
                  <a:cubicBezTo>
                    <a:pt x="86" y="8"/>
                    <a:pt x="86" y="8"/>
                    <a:pt x="86" y="8"/>
                  </a:cubicBezTo>
                  <a:cubicBezTo>
                    <a:pt x="86" y="8"/>
                    <a:pt x="86" y="8"/>
                    <a:pt x="86" y="8"/>
                  </a:cubicBezTo>
                  <a:cubicBezTo>
                    <a:pt x="86" y="8"/>
                    <a:pt x="86" y="8"/>
                    <a:pt x="86" y="8"/>
                  </a:cubicBezTo>
                  <a:cubicBezTo>
                    <a:pt x="86" y="9"/>
                    <a:pt x="86" y="9"/>
                    <a:pt x="86" y="9"/>
                  </a:cubicBezTo>
                  <a:cubicBezTo>
                    <a:pt x="86" y="8"/>
                    <a:pt x="85" y="8"/>
                    <a:pt x="85" y="8"/>
                  </a:cubicBezTo>
                  <a:cubicBezTo>
                    <a:pt x="85" y="8"/>
                    <a:pt x="85" y="8"/>
                    <a:pt x="85" y="9"/>
                  </a:cubicBezTo>
                  <a:cubicBezTo>
                    <a:pt x="85" y="9"/>
                    <a:pt x="85" y="9"/>
                    <a:pt x="85" y="9"/>
                  </a:cubicBezTo>
                  <a:cubicBezTo>
                    <a:pt x="85" y="9"/>
                    <a:pt x="85" y="9"/>
                    <a:pt x="85" y="9"/>
                  </a:cubicBezTo>
                  <a:cubicBezTo>
                    <a:pt x="85" y="9"/>
                    <a:pt x="85" y="9"/>
                    <a:pt x="84" y="9"/>
                  </a:cubicBezTo>
                  <a:cubicBezTo>
                    <a:pt x="84" y="9"/>
                    <a:pt x="84" y="9"/>
                    <a:pt x="84" y="9"/>
                  </a:cubicBezTo>
                  <a:cubicBezTo>
                    <a:pt x="84" y="9"/>
                    <a:pt x="84" y="9"/>
                    <a:pt x="84" y="9"/>
                  </a:cubicBezTo>
                  <a:cubicBezTo>
                    <a:pt x="84" y="9"/>
                    <a:pt x="84" y="9"/>
                    <a:pt x="84" y="8"/>
                  </a:cubicBezTo>
                  <a:cubicBezTo>
                    <a:pt x="83" y="9"/>
                    <a:pt x="83" y="9"/>
                    <a:pt x="83" y="9"/>
                  </a:cubicBezTo>
                  <a:cubicBezTo>
                    <a:pt x="83" y="8"/>
                    <a:pt x="84" y="8"/>
                    <a:pt x="83" y="8"/>
                  </a:cubicBezTo>
                  <a:cubicBezTo>
                    <a:pt x="83" y="8"/>
                    <a:pt x="83" y="9"/>
                    <a:pt x="82" y="9"/>
                  </a:cubicBezTo>
                  <a:cubicBezTo>
                    <a:pt x="82" y="9"/>
                    <a:pt x="82" y="9"/>
                    <a:pt x="82" y="9"/>
                  </a:cubicBezTo>
                  <a:cubicBezTo>
                    <a:pt x="81" y="9"/>
                    <a:pt x="81" y="9"/>
                    <a:pt x="80" y="9"/>
                  </a:cubicBezTo>
                  <a:cubicBezTo>
                    <a:pt x="80" y="9"/>
                    <a:pt x="81" y="9"/>
                    <a:pt x="81" y="9"/>
                  </a:cubicBezTo>
                  <a:cubicBezTo>
                    <a:pt x="79" y="9"/>
                    <a:pt x="78" y="9"/>
                    <a:pt x="76" y="9"/>
                  </a:cubicBezTo>
                  <a:cubicBezTo>
                    <a:pt x="76" y="10"/>
                    <a:pt x="76" y="10"/>
                    <a:pt x="76" y="10"/>
                  </a:cubicBezTo>
                  <a:cubicBezTo>
                    <a:pt x="75" y="9"/>
                    <a:pt x="75" y="9"/>
                    <a:pt x="75" y="9"/>
                  </a:cubicBezTo>
                  <a:cubicBezTo>
                    <a:pt x="74" y="9"/>
                    <a:pt x="72" y="10"/>
                    <a:pt x="71" y="10"/>
                  </a:cubicBezTo>
                  <a:cubicBezTo>
                    <a:pt x="70" y="10"/>
                    <a:pt x="70" y="10"/>
                    <a:pt x="70" y="10"/>
                  </a:cubicBezTo>
                  <a:cubicBezTo>
                    <a:pt x="69" y="10"/>
                    <a:pt x="69" y="10"/>
                    <a:pt x="68" y="10"/>
                  </a:cubicBezTo>
                  <a:cubicBezTo>
                    <a:pt x="68" y="10"/>
                    <a:pt x="68" y="10"/>
                    <a:pt x="68" y="10"/>
                  </a:cubicBezTo>
                  <a:cubicBezTo>
                    <a:pt x="67" y="10"/>
                    <a:pt x="67" y="10"/>
                    <a:pt x="67" y="10"/>
                  </a:cubicBezTo>
                  <a:cubicBezTo>
                    <a:pt x="67" y="10"/>
                    <a:pt x="67" y="10"/>
                    <a:pt x="67" y="10"/>
                  </a:cubicBezTo>
                  <a:cubicBezTo>
                    <a:pt x="67" y="10"/>
                    <a:pt x="67" y="10"/>
                    <a:pt x="66" y="10"/>
                  </a:cubicBezTo>
                  <a:cubicBezTo>
                    <a:pt x="65" y="10"/>
                    <a:pt x="64" y="11"/>
                    <a:pt x="64" y="11"/>
                  </a:cubicBezTo>
                  <a:cubicBezTo>
                    <a:pt x="63" y="11"/>
                    <a:pt x="64" y="11"/>
                    <a:pt x="63" y="11"/>
                  </a:cubicBezTo>
                  <a:cubicBezTo>
                    <a:pt x="64" y="11"/>
                    <a:pt x="64" y="10"/>
                    <a:pt x="64" y="10"/>
                  </a:cubicBezTo>
                  <a:cubicBezTo>
                    <a:pt x="64" y="10"/>
                    <a:pt x="63" y="11"/>
                    <a:pt x="63" y="10"/>
                  </a:cubicBezTo>
                  <a:cubicBezTo>
                    <a:pt x="63" y="10"/>
                    <a:pt x="62" y="10"/>
                    <a:pt x="62" y="11"/>
                  </a:cubicBezTo>
                  <a:cubicBezTo>
                    <a:pt x="62" y="11"/>
                    <a:pt x="62" y="11"/>
                    <a:pt x="62" y="11"/>
                  </a:cubicBezTo>
                  <a:cubicBezTo>
                    <a:pt x="62" y="11"/>
                    <a:pt x="61" y="11"/>
                    <a:pt x="61" y="11"/>
                  </a:cubicBezTo>
                  <a:cubicBezTo>
                    <a:pt x="59" y="11"/>
                    <a:pt x="56" y="11"/>
                    <a:pt x="54" y="12"/>
                  </a:cubicBezTo>
                  <a:cubicBezTo>
                    <a:pt x="54" y="12"/>
                    <a:pt x="55" y="12"/>
                    <a:pt x="54" y="12"/>
                  </a:cubicBezTo>
                  <a:cubicBezTo>
                    <a:pt x="54" y="13"/>
                    <a:pt x="54" y="12"/>
                    <a:pt x="53" y="12"/>
                  </a:cubicBezTo>
                  <a:cubicBezTo>
                    <a:pt x="54" y="12"/>
                    <a:pt x="54" y="12"/>
                    <a:pt x="54" y="12"/>
                  </a:cubicBezTo>
                  <a:cubicBezTo>
                    <a:pt x="53" y="12"/>
                    <a:pt x="52" y="13"/>
                    <a:pt x="52" y="13"/>
                  </a:cubicBezTo>
                  <a:cubicBezTo>
                    <a:pt x="52" y="13"/>
                    <a:pt x="51" y="13"/>
                    <a:pt x="52" y="13"/>
                  </a:cubicBezTo>
                  <a:cubicBezTo>
                    <a:pt x="51" y="13"/>
                    <a:pt x="51" y="12"/>
                    <a:pt x="51" y="12"/>
                  </a:cubicBezTo>
                  <a:cubicBezTo>
                    <a:pt x="51" y="13"/>
                    <a:pt x="51" y="13"/>
                    <a:pt x="51" y="13"/>
                  </a:cubicBezTo>
                  <a:cubicBezTo>
                    <a:pt x="51" y="13"/>
                    <a:pt x="51" y="14"/>
                    <a:pt x="51" y="14"/>
                  </a:cubicBezTo>
                  <a:cubicBezTo>
                    <a:pt x="50" y="13"/>
                    <a:pt x="50" y="13"/>
                    <a:pt x="50" y="13"/>
                  </a:cubicBezTo>
                  <a:cubicBezTo>
                    <a:pt x="50" y="13"/>
                    <a:pt x="50" y="13"/>
                    <a:pt x="50" y="13"/>
                  </a:cubicBezTo>
                  <a:cubicBezTo>
                    <a:pt x="50" y="13"/>
                    <a:pt x="50" y="13"/>
                    <a:pt x="50" y="13"/>
                  </a:cubicBezTo>
                  <a:cubicBezTo>
                    <a:pt x="49" y="13"/>
                    <a:pt x="50" y="13"/>
                    <a:pt x="50" y="13"/>
                  </a:cubicBezTo>
                  <a:cubicBezTo>
                    <a:pt x="49" y="13"/>
                    <a:pt x="49" y="13"/>
                    <a:pt x="49" y="13"/>
                  </a:cubicBezTo>
                  <a:cubicBezTo>
                    <a:pt x="50" y="13"/>
                    <a:pt x="50" y="13"/>
                    <a:pt x="50" y="13"/>
                  </a:cubicBezTo>
                  <a:cubicBezTo>
                    <a:pt x="49" y="13"/>
                    <a:pt x="49" y="14"/>
                    <a:pt x="49" y="14"/>
                  </a:cubicBezTo>
                  <a:cubicBezTo>
                    <a:pt x="48" y="14"/>
                    <a:pt x="48" y="14"/>
                    <a:pt x="48" y="14"/>
                  </a:cubicBezTo>
                  <a:cubicBezTo>
                    <a:pt x="48" y="14"/>
                    <a:pt x="48" y="14"/>
                    <a:pt x="47" y="14"/>
                  </a:cubicBezTo>
                  <a:cubicBezTo>
                    <a:pt x="48" y="14"/>
                    <a:pt x="48" y="14"/>
                    <a:pt x="48" y="14"/>
                  </a:cubicBezTo>
                  <a:cubicBezTo>
                    <a:pt x="47" y="14"/>
                    <a:pt x="47" y="14"/>
                    <a:pt x="47" y="14"/>
                  </a:cubicBezTo>
                  <a:cubicBezTo>
                    <a:pt x="47" y="14"/>
                    <a:pt x="47" y="14"/>
                    <a:pt x="47" y="14"/>
                  </a:cubicBezTo>
                  <a:cubicBezTo>
                    <a:pt x="47" y="14"/>
                    <a:pt x="47" y="14"/>
                    <a:pt x="47" y="14"/>
                  </a:cubicBezTo>
                  <a:cubicBezTo>
                    <a:pt x="47" y="14"/>
                    <a:pt x="46" y="14"/>
                    <a:pt x="47" y="14"/>
                  </a:cubicBezTo>
                  <a:cubicBezTo>
                    <a:pt x="47" y="15"/>
                    <a:pt x="47" y="15"/>
                    <a:pt x="46" y="16"/>
                  </a:cubicBezTo>
                  <a:cubicBezTo>
                    <a:pt x="45" y="16"/>
                    <a:pt x="46" y="15"/>
                    <a:pt x="46" y="15"/>
                  </a:cubicBezTo>
                  <a:cubicBezTo>
                    <a:pt x="45" y="15"/>
                    <a:pt x="45" y="16"/>
                    <a:pt x="44" y="17"/>
                  </a:cubicBezTo>
                  <a:cubicBezTo>
                    <a:pt x="44" y="17"/>
                    <a:pt x="44" y="17"/>
                    <a:pt x="43" y="18"/>
                  </a:cubicBezTo>
                  <a:cubicBezTo>
                    <a:pt x="43" y="17"/>
                    <a:pt x="43" y="18"/>
                    <a:pt x="42" y="18"/>
                  </a:cubicBezTo>
                  <a:cubicBezTo>
                    <a:pt x="42" y="17"/>
                    <a:pt x="42" y="17"/>
                    <a:pt x="42" y="17"/>
                  </a:cubicBezTo>
                  <a:cubicBezTo>
                    <a:pt x="42" y="17"/>
                    <a:pt x="42" y="17"/>
                    <a:pt x="42" y="17"/>
                  </a:cubicBezTo>
                  <a:cubicBezTo>
                    <a:pt x="42" y="18"/>
                    <a:pt x="41" y="18"/>
                    <a:pt x="41" y="19"/>
                  </a:cubicBezTo>
                  <a:cubicBezTo>
                    <a:pt x="41" y="19"/>
                    <a:pt x="41" y="19"/>
                    <a:pt x="41" y="19"/>
                  </a:cubicBezTo>
                  <a:cubicBezTo>
                    <a:pt x="41" y="19"/>
                    <a:pt x="40" y="19"/>
                    <a:pt x="40" y="20"/>
                  </a:cubicBezTo>
                  <a:cubicBezTo>
                    <a:pt x="40" y="20"/>
                    <a:pt x="40" y="20"/>
                    <a:pt x="40" y="21"/>
                  </a:cubicBezTo>
                  <a:cubicBezTo>
                    <a:pt x="39" y="21"/>
                    <a:pt x="39" y="20"/>
                    <a:pt x="39" y="20"/>
                  </a:cubicBezTo>
                  <a:cubicBezTo>
                    <a:pt x="39" y="20"/>
                    <a:pt x="39" y="20"/>
                    <a:pt x="40" y="20"/>
                  </a:cubicBezTo>
                  <a:cubicBezTo>
                    <a:pt x="40" y="19"/>
                    <a:pt x="40" y="18"/>
                    <a:pt x="41" y="18"/>
                  </a:cubicBezTo>
                  <a:cubicBezTo>
                    <a:pt x="41" y="17"/>
                    <a:pt x="41" y="18"/>
                    <a:pt x="40" y="18"/>
                  </a:cubicBezTo>
                  <a:cubicBezTo>
                    <a:pt x="40" y="18"/>
                    <a:pt x="40" y="18"/>
                    <a:pt x="40" y="18"/>
                  </a:cubicBezTo>
                  <a:cubicBezTo>
                    <a:pt x="40" y="18"/>
                    <a:pt x="40" y="18"/>
                    <a:pt x="40" y="18"/>
                  </a:cubicBezTo>
                  <a:cubicBezTo>
                    <a:pt x="40" y="18"/>
                    <a:pt x="41" y="18"/>
                    <a:pt x="41" y="17"/>
                  </a:cubicBezTo>
                  <a:cubicBezTo>
                    <a:pt x="40" y="18"/>
                    <a:pt x="41" y="18"/>
                    <a:pt x="40" y="18"/>
                  </a:cubicBezTo>
                  <a:cubicBezTo>
                    <a:pt x="40" y="19"/>
                    <a:pt x="39" y="19"/>
                    <a:pt x="39" y="19"/>
                  </a:cubicBezTo>
                  <a:cubicBezTo>
                    <a:pt x="39" y="19"/>
                    <a:pt x="39" y="19"/>
                    <a:pt x="38" y="20"/>
                  </a:cubicBezTo>
                  <a:cubicBezTo>
                    <a:pt x="38" y="19"/>
                    <a:pt x="38" y="19"/>
                    <a:pt x="38" y="19"/>
                  </a:cubicBezTo>
                  <a:cubicBezTo>
                    <a:pt x="38" y="20"/>
                    <a:pt x="38" y="20"/>
                    <a:pt x="38" y="20"/>
                  </a:cubicBezTo>
                  <a:cubicBezTo>
                    <a:pt x="38" y="20"/>
                    <a:pt x="38" y="21"/>
                    <a:pt x="38" y="21"/>
                  </a:cubicBezTo>
                  <a:cubicBezTo>
                    <a:pt x="38" y="21"/>
                    <a:pt x="38" y="21"/>
                    <a:pt x="37" y="21"/>
                  </a:cubicBezTo>
                  <a:cubicBezTo>
                    <a:pt x="37" y="22"/>
                    <a:pt x="37" y="22"/>
                    <a:pt x="37" y="22"/>
                  </a:cubicBezTo>
                  <a:cubicBezTo>
                    <a:pt x="38" y="22"/>
                    <a:pt x="38" y="21"/>
                    <a:pt x="38" y="21"/>
                  </a:cubicBezTo>
                  <a:cubicBezTo>
                    <a:pt x="38" y="21"/>
                    <a:pt x="38" y="21"/>
                    <a:pt x="38" y="21"/>
                  </a:cubicBezTo>
                  <a:cubicBezTo>
                    <a:pt x="39" y="20"/>
                    <a:pt x="39" y="21"/>
                    <a:pt x="39" y="21"/>
                  </a:cubicBezTo>
                  <a:cubicBezTo>
                    <a:pt x="39" y="21"/>
                    <a:pt x="39" y="21"/>
                    <a:pt x="39" y="21"/>
                  </a:cubicBezTo>
                  <a:cubicBezTo>
                    <a:pt x="40" y="21"/>
                    <a:pt x="39" y="21"/>
                    <a:pt x="39" y="21"/>
                  </a:cubicBezTo>
                  <a:cubicBezTo>
                    <a:pt x="39" y="21"/>
                    <a:pt x="39" y="21"/>
                    <a:pt x="39" y="21"/>
                  </a:cubicBezTo>
                  <a:cubicBezTo>
                    <a:pt x="39" y="21"/>
                    <a:pt x="39" y="22"/>
                    <a:pt x="38" y="22"/>
                  </a:cubicBezTo>
                  <a:cubicBezTo>
                    <a:pt x="38" y="22"/>
                    <a:pt x="38" y="22"/>
                    <a:pt x="37" y="22"/>
                  </a:cubicBezTo>
                  <a:cubicBezTo>
                    <a:pt x="38" y="22"/>
                    <a:pt x="38" y="22"/>
                    <a:pt x="38" y="22"/>
                  </a:cubicBezTo>
                  <a:cubicBezTo>
                    <a:pt x="37" y="22"/>
                    <a:pt x="37" y="22"/>
                    <a:pt x="37" y="22"/>
                  </a:cubicBezTo>
                  <a:cubicBezTo>
                    <a:pt x="37" y="22"/>
                    <a:pt x="37" y="22"/>
                    <a:pt x="37" y="22"/>
                  </a:cubicBezTo>
                  <a:cubicBezTo>
                    <a:pt x="37" y="22"/>
                    <a:pt x="37" y="22"/>
                    <a:pt x="37" y="23"/>
                  </a:cubicBezTo>
                  <a:cubicBezTo>
                    <a:pt x="37" y="23"/>
                    <a:pt x="37" y="23"/>
                    <a:pt x="37" y="23"/>
                  </a:cubicBezTo>
                  <a:cubicBezTo>
                    <a:pt x="36" y="23"/>
                    <a:pt x="36" y="23"/>
                    <a:pt x="36" y="23"/>
                  </a:cubicBezTo>
                  <a:cubicBezTo>
                    <a:pt x="36" y="23"/>
                    <a:pt x="36" y="23"/>
                    <a:pt x="36" y="23"/>
                  </a:cubicBezTo>
                  <a:cubicBezTo>
                    <a:pt x="36" y="23"/>
                    <a:pt x="36" y="23"/>
                    <a:pt x="36" y="23"/>
                  </a:cubicBezTo>
                  <a:cubicBezTo>
                    <a:pt x="36" y="23"/>
                    <a:pt x="37" y="23"/>
                    <a:pt x="37" y="23"/>
                  </a:cubicBezTo>
                  <a:cubicBezTo>
                    <a:pt x="36" y="24"/>
                    <a:pt x="36" y="24"/>
                    <a:pt x="35" y="23"/>
                  </a:cubicBezTo>
                  <a:cubicBezTo>
                    <a:pt x="35" y="23"/>
                    <a:pt x="36" y="23"/>
                    <a:pt x="36" y="23"/>
                  </a:cubicBezTo>
                  <a:cubicBezTo>
                    <a:pt x="36" y="23"/>
                    <a:pt x="36" y="23"/>
                    <a:pt x="35" y="23"/>
                  </a:cubicBezTo>
                  <a:cubicBezTo>
                    <a:pt x="35" y="23"/>
                    <a:pt x="36" y="23"/>
                    <a:pt x="35" y="22"/>
                  </a:cubicBezTo>
                  <a:cubicBezTo>
                    <a:pt x="35" y="23"/>
                    <a:pt x="35" y="23"/>
                    <a:pt x="35" y="23"/>
                  </a:cubicBezTo>
                  <a:cubicBezTo>
                    <a:pt x="34" y="23"/>
                    <a:pt x="35" y="23"/>
                    <a:pt x="35" y="23"/>
                  </a:cubicBezTo>
                  <a:cubicBezTo>
                    <a:pt x="34" y="23"/>
                    <a:pt x="34" y="23"/>
                    <a:pt x="34" y="23"/>
                  </a:cubicBezTo>
                  <a:cubicBezTo>
                    <a:pt x="35" y="22"/>
                    <a:pt x="34" y="22"/>
                    <a:pt x="34" y="22"/>
                  </a:cubicBezTo>
                  <a:cubicBezTo>
                    <a:pt x="34" y="22"/>
                    <a:pt x="34" y="23"/>
                    <a:pt x="34" y="23"/>
                  </a:cubicBezTo>
                  <a:cubicBezTo>
                    <a:pt x="34" y="23"/>
                    <a:pt x="34" y="23"/>
                    <a:pt x="34" y="23"/>
                  </a:cubicBezTo>
                  <a:cubicBezTo>
                    <a:pt x="34" y="23"/>
                    <a:pt x="34" y="23"/>
                    <a:pt x="34" y="23"/>
                  </a:cubicBezTo>
                  <a:cubicBezTo>
                    <a:pt x="33" y="23"/>
                    <a:pt x="34" y="23"/>
                    <a:pt x="33" y="23"/>
                  </a:cubicBezTo>
                  <a:cubicBezTo>
                    <a:pt x="33" y="23"/>
                    <a:pt x="33" y="23"/>
                    <a:pt x="33" y="23"/>
                  </a:cubicBezTo>
                  <a:cubicBezTo>
                    <a:pt x="33" y="23"/>
                    <a:pt x="33" y="23"/>
                    <a:pt x="33" y="23"/>
                  </a:cubicBezTo>
                  <a:cubicBezTo>
                    <a:pt x="33" y="23"/>
                    <a:pt x="33" y="24"/>
                    <a:pt x="33" y="24"/>
                  </a:cubicBezTo>
                  <a:cubicBezTo>
                    <a:pt x="33" y="25"/>
                    <a:pt x="33" y="25"/>
                    <a:pt x="33" y="25"/>
                  </a:cubicBezTo>
                  <a:cubicBezTo>
                    <a:pt x="32" y="25"/>
                    <a:pt x="32" y="26"/>
                    <a:pt x="31" y="27"/>
                  </a:cubicBezTo>
                  <a:cubicBezTo>
                    <a:pt x="32" y="26"/>
                    <a:pt x="31" y="26"/>
                    <a:pt x="31" y="26"/>
                  </a:cubicBezTo>
                  <a:cubicBezTo>
                    <a:pt x="31" y="26"/>
                    <a:pt x="31" y="26"/>
                    <a:pt x="31" y="26"/>
                  </a:cubicBezTo>
                  <a:cubicBezTo>
                    <a:pt x="30" y="26"/>
                    <a:pt x="31" y="26"/>
                    <a:pt x="31" y="26"/>
                  </a:cubicBezTo>
                  <a:cubicBezTo>
                    <a:pt x="30" y="26"/>
                    <a:pt x="31" y="27"/>
                    <a:pt x="30" y="27"/>
                  </a:cubicBezTo>
                  <a:cubicBezTo>
                    <a:pt x="30" y="27"/>
                    <a:pt x="30" y="26"/>
                    <a:pt x="30" y="26"/>
                  </a:cubicBezTo>
                  <a:cubicBezTo>
                    <a:pt x="29" y="27"/>
                    <a:pt x="30" y="27"/>
                    <a:pt x="30" y="27"/>
                  </a:cubicBezTo>
                  <a:cubicBezTo>
                    <a:pt x="30" y="27"/>
                    <a:pt x="30" y="27"/>
                    <a:pt x="29" y="27"/>
                  </a:cubicBezTo>
                  <a:cubicBezTo>
                    <a:pt x="29" y="27"/>
                    <a:pt x="29" y="28"/>
                    <a:pt x="29" y="28"/>
                  </a:cubicBezTo>
                  <a:cubicBezTo>
                    <a:pt x="28" y="28"/>
                    <a:pt x="28" y="28"/>
                    <a:pt x="28" y="28"/>
                  </a:cubicBezTo>
                  <a:cubicBezTo>
                    <a:pt x="28" y="29"/>
                    <a:pt x="28" y="28"/>
                    <a:pt x="28" y="28"/>
                  </a:cubicBezTo>
                  <a:cubicBezTo>
                    <a:pt x="28" y="29"/>
                    <a:pt x="28" y="29"/>
                    <a:pt x="28" y="29"/>
                  </a:cubicBezTo>
                  <a:cubicBezTo>
                    <a:pt x="28" y="29"/>
                    <a:pt x="28" y="29"/>
                    <a:pt x="28" y="29"/>
                  </a:cubicBezTo>
                  <a:cubicBezTo>
                    <a:pt x="28" y="29"/>
                    <a:pt x="28" y="29"/>
                    <a:pt x="28" y="29"/>
                  </a:cubicBezTo>
                  <a:cubicBezTo>
                    <a:pt x="27" y="29"/>
                    <a:pt x="28" y="30"/>
                    <a:pt x="27" y="30"/>
                  </a:cubicBezTo>
                  <a:cubicBezTo>
                    <a:pt x="27" y="30"/>
                    <a:pt x="27" y="30"/>
                    <a:pt x="27" y="29"/>
                  </a:cubicBezTo>
                  <a:cubicBezTo>
                    <a:pt x="27" y="30"/>
                    <a:pt x="26" y="30"/>
                    <a:pt x="26" y="30"/>
                  </a:cubicBezTo>
                  <a:cubicBezTo>
                    <a:pt x="26" y="30"/>
                    <a:pt x="26" y="30"/>
                    <a:pt x="26" y="30"/>
                  </a:cubicBezTo>
                  <a:cubicBezTo>
                    <a:pt x="26" y="31"/>
                    <a:pt x="25" y="31"/>
                    <a:pt x="25" y="31"/>
                  </a:cubicBezTo>
                  <a:cubicBezTo>
                    <a:pt x="25" y="32"/>
                    <a:pt x="25" y="32"/>
                    <a:pt x="24" y="32"/>
                  </a:cubicBezTo>
                  <a:cubicBezTo>
                    <a:pt x="24" y="33"/>
                    <a:pt x="23" y="33"/>
                    <a:pt x="22" y="34"/>
                  </a:cubicBezTo>
                  <a:cubicBezTo>
                    <a:pt x="22" y="34"/>
                    <a:pt x="22" y="34"/>
                    <a:pt x="22" y="34"/>
                  </a:cubicBezTo>
                  <a:cubicBezTo>
                    <a:pt x="22" y="35"/>
                    <a:pt x="23" y="34"/>
                    <a:pt x="22" y="35"/>
                  </a:cubicBezTo>
                  <a:cubicBezTo>
                    <a:pt x="22" y="34"/>
                    <a:pt x="22" y="35"/>
                    <a:pt x="21" y="35"/>
                  </a:cubicBezTo>
                  <a:cubicBezTo>
                    <a:pt x="20" y="36"/>
                    <a:pt x="20" y="37"/>
                    <a:pt x="19" y="37"/>
                  </a:cubicBezTo>
                  <a:cubicBezTo>
                    <a:pt x="19" y="37"/>
                    <a:pt x="19" y="37"/>
                    <a:pt x="19" y="37"/>
                  </a:cubicBezTo>
                  <a:cubicBezTo>
                    <a:pt x="19" y="37"/>
                    <a:pt x="18" y="38"/>
                    <a:pt x="18" y="38"/>
                  </a:cubicBezTo>
                  <a:cubicBezTo>
                    <a:pt x="18" y="38"/>
                    <a:pt x="18" y="38"/>
                    <a:pt x="18" y="38"/>
                  </a:cubicBezTo>
                  <a:cubicBezTo>
                    <a:pt x="17" y="39"/>
                    <a:pt x="16" y="40"/>
                    <a:pt x="16" y="41"/>
                  </a:cubicBezTo>
                  <a:cubicBezTo>
                    <a:pt x="16" y="41"/>
                    <a:pt x="15" y="41"/>
                    <a:pt x="15" y="40"/>
                  </a:cubicBezTo>
                  <a:cubicBezTo>
                    <a:pt x="15" y="41"/>
                    <a:pt x="14" y="41"/>
                    <a:pt x="14" y="42"/>
                  </a:cubicBezTo>
                  <a:cubicBezTo>
                    <a:pt x="14" y="42"/>
                    <a:pt x="14" y="42"/>
                    <a:pt x="13" y="43"/>
                  </a:cubicBezTo>
                  <a:cubicBezTo>
                    <a:pt x="13" y="43"/>
                    <a:pt x="13" y="43"/>
                    <a:pt x="13" y="43"/>
                  </a:cubicBezTo>
                  <a:cubicBezTo>
                    <a:pt x="13" y="43"/>
                    <a:pt x="13" y="43"/>
                    <a:pt x="12" y="43"/>
                  </a:cubicBezTo>
                  <a:cubicBezTo>
                    <a:pt x="12" y="44"/>
                    <a:pt x="12" y="45"/>
                    <a:pt x="11" y="46"/>
                  </a:cubicBezTo>
                  <a:cubicBezTo>
                    <a:pt x="11" y="45"/>
                    <a:pt x="12" y="45"/>
                    <a:pt x="11" y="45"/>
                  </a:cubicBezTo>
                  <a:cubicBezTo>
                    <a:pt x="11" y="45"/>
                    <a:pt x="11" y="45"/>
                    <a:pt x="11" y="45"/>
                  </a:cubicBezTo>
                  <a:cubicBezTo>
                    <a:pt x="11" y="45"/>
                    <a:pt x="11" y="45"/>
                    <a:pt x="11" y="45"/>
                  </a:cubicBezTo>
                  <a:cubicBezTo>
                    <a:pt x="10" y="45"/>
                    <a:pt x="10" y="46"/>
                    <a:pt x="10" y="46"/>
                  </a:cubicBezTo>
                  <a:cubicBezTo>
                    <a:pt x="10" y="46"/>
                    <a:pt x="11" y="46"/>
                    <a:pt x="11" y="46"/>
                  </a:cubicBezTo>
                  <a:cubicBezTo>
                    <a:pt x="11" y="46"/>
                    <a:pt x="10" y="47"/>
                    <a:pt x="10" y="47"/>
                  </a:cubicBezTo>
                  <a:cubicBezTo>
                    <a:pt x="10" y="47"/>
                    <a:pt x="10" y="47"/>
                    <a:pt x="10" y="47"/>
                  </a:cubicBezTo>
                  <a:cubicBezTo>
                    <a:pt x="10" y="47"/>
                    <a:pt x="10" y="48"/>
                    <a:pt x="10" y="49"/>
                  </a:cubicBezTo>
                  <a:cubicBezTo>
                    <a:pt x="9" y="49"/>
                    <a:pt x="10" y="48"/>
                    <a:pt x="9" y="48"/>
                  </a:cubicBezTo>
                  <a:cubicBezTo>
                    <a:pt x="9" y="48"/>
                    <a:pt x="9" y="48"/>
                    <a:pt x="9" y="47"/>
                  </a:cubicBezTo>
                  <a:cubicBezTo>
                    <a:pt x="8" y="48"/>
                    <a:pt x="8" y="48"/>
                    <a:pt x="8" y="49"/>
                  </a:cubicBezTo>
                  <a:cubicBezTo>
                    <a:pt x="8" y="49"/>
                    <a:pt x="8" y="49"/>
                    <a:pt x="8" y="49"/>
                  </a:cubicBezTo>
                  <a:cubicBezTo>
                    <a:pt x="7" y="49"/>
                    <a:pt x="7" y="50"/>
                    <a:pt x="7" y="50"/>
                  </a:cubicBezTo>
                  <a:cubicBezTo>
                    <a:pt x="7" y="50"/>
                    <a:pt x="7" y="50"/>
                    <a:pt x="7" y="50"/>
                  </a:cubicBezTo>
                  <a:cubicBezTo>
                    <a:pt x="7" y="50"/>
                    <a:pt x="7" y="51"/>
                    <a:pt x="7" y="51"/>
                  </a:cubicBezTo>
                  <a:cubicBezTo>
                    <a:pt x="6" y="51"/>
                    <a:pt x="6" y="51"/>
                    <a:pt x="6" y="51"/>
                  </a:cubicBezTo>
                  <a:cubicBezTo>
                    <a:pt x="6" y="51"/>
                    <a:pt x="5" y="52"/>
                    <a:pt x="5" y="53"/>
                  </a:cubicBezTo>
                  <a:cubicBezTo>
                    <a:pt x="5" y="53"/>
                    <a:pt x="5" y="53"/>
                    <a:pt x="5" y="53"/>
                  </a:cubicBezTo>
                  <a:cubicBezTo>
                    <a:pt x="5" y="52"/>
                    <a:pt x="5" y="52"/>
                    <a:pt x="5" y="52"/>
                  </a:cubicBezTo>
                  <a:cubicBezTo>
                    <a:pt x="5" y="52"/>
                    <a:pt x="5" y="52"/>
                    <a:pt x="5" y="52"/>
                  </a:cubicBezTo>
                  <a:cubicBezTo>
                    <a:pt x="5" y="53"/>
                    <a:pt x="4" y="53"/>
                    <a:pt x="4" y="54"/>
                  </a:cubicBezTo>
                  <a:cubicBezTo>
                    <a:pt x="4" y="54"/>
                    <a:pt x="4" y="54"/>
                    <a:pt x="4" y="54"/>
                  </a:cubicBezTo>
                  <a:cubicBezTo>
                    <a:pt x="3" y="55"/>
                    <a:pt x="5" y="54"/>
                    <a:pt x="4" y="55"/>
                  </a:cubicBezTo>
                  <a:cubicBezTo>
                    <a:pt x="3" y="55"/>
                    <a:pt x="4" y="54"/>
                    <a:pt x="3" y="55"/>
                  </a:cubicBezTo>
                  <a:cubicBezTo>
                    <a:pt x="3" y="55"/>
                    <a:pt x="3" y="55"/>
                    <a:pt x="3" y="55"/>
                  </a:cubicBezTo>
                  <a:cubicBezTo>
                    <a:pt x="2" y="55"/>
                    <a:pt x="3" y="55"/>
                    <a:pt x="3" y="56"/>
                  </a:cubicBezTo>
                  <a:cubicBezTo>
                    <a:pt x="2" y="56"/>
                    <a:pt x="3" y="55"/>
                    <a:pt x="2" y="55"/>
                  </a:cubicBezTo>
                  <a:cubicBezTo>
                    <a:pt x="2" y="56"/>
                    <a:pt x="2" y="57"/>
                    <a:pt x="2" y="57"/>
                  </a:cubicBezTo>
                  <a:cubicBezTo>
                    <a:pt x="1" y="57"/>
                    <a:pt x="1" y="57"/>
                    <a:pt x="1" y="57"/>
                  </a:cubicBezTo>
                  <a:cubicBezTo>
                    <a:pt x="1" y="57"/>
                    <a:pt x="1" y="57"/>
                    <a:pt x="0" y="58"/>
                  </a:cubicBezTo>
                  <a:cubicBezTo>
                    <a:pt x="0" y="58"/>
                    <a:pt x="0" y="58"/>
                    <a:pt x="0" y="58"/>
                  </a:cubicBezTo>
                  <a:cubicBezTo>
                    <a:pt x="0" y="58"/>
                    <a:pt x="0" y="58"/>
                    <a:pt x="0" y="58"/>
                  </a:cubicBezTo>
                  <a:cubicBezTo>
                    <a:pt x="0" y="58"/>
                    <a:pt x="0" y="58"/>
                    <a:pt x="0" y="58"/>
                  </a:cubicBezTo>
                  <a:cubicBezTo>
                    <a:pt x="0" y="58"/>
                    <a:pt x="0" y="58"/>
                    <a:pt x="1" y="58"/>
                  </a:cubicBezTo>
                  <a:cubicBezTo>
                    <a:pt x="0" y="58"/>
                    <a:pt x="1" y="58"/>
                    <a:pt x="2" y="58"/>
                  </a:cubicBezTo>
                  <a:cubicBezTo>
                    <a:pt x="1" y="58"/>
                    <a:pt x="1" y="58"/>
                    <a:pt x="1" y="58"/>
                  </a:cubicBezTo>
                  <a:cubicBezTo>
                    <a:pt x="3" y="58"/>
                    <a:pt x="4" y="57"/>
                    <a:pt x="5" y="56"/>
                  </a:cubicBezTo>
                  <a:cubicBezTo>
                    <a:pt x="5" y="55"/>
                    <a:pt x="6" y="55"/>
                    <a:pt x="6" y="54"/>
                  </a:cubicBezTo>
                  <a:cubicBezTo>
                    <a:pt x="6" y="54"/>
                    <a:pt x="7" y="54"/>
                    <a:pt x="7" y="53"/>
                  </a:cubicBezTo>
                  <a:cubicBezTo>
                    <a:pt x="7" y="54"/>
                    <a:pt x="7" y="54"/>
                    <a:pt x="7" y="54"/>
                  </a:cubicBezTo>
                  <a:cubicBezTo>
                    <a:pt x="7" y="53"/>
                    <a:pt x="8" y="53"/>
                    <a:pt x="8" y="53"/>
                  </a:cubicBezTo>
                  <a:cubicBezTo>
                    <a:pt x="8" y="53"/>
                    <a:pt x="9" y="53"/>
                    <a:pt x="9" y="52"/>
                  </a:cubicBezTo>
                  <a:cubicBezTo>
                    <a:pt x="9" y="52"/>
                    <a:pt x="9" y="52"/>
                    <a:pt x="9" y="53"/>
                  </a:cubicBezTo>
                  <a:cubicBezTo>
                    <a:pt x="9" y="53"/>
                    <a:pt x="9" y="52"/>
                    <a:pt x="9" y="52"/>
                  </a:cubicBezTo>
                  <a:cubicBezTo>
                    <a:pt x="9" y="52"/>
                    <a:pt x="9" y="52"/>
                    <a:pt x="9" y="52"/>
                  </a:cubicBezTo>
                  <a:cubicBezTo>
                    <a:pt x="10" y="52"/>
                    <a:pt x="10" y="52"/>
                    <a:pt x="11" y="51"/>
                  </a:cubicBezTo>
                  <a:cubicBezTo>
                    <a:pt x="10" y="51"/>
                    <a:pt x="11" y="50"/>
                    <a:pt x="11" y="50"/>
                  </a:cubicBezTo>
                  <a:cubicBezTo>
                    <a:pt x="11" y="50"/>
                    <a:pt x="12" y="50"/>
                    <a:pt x="12" y="50"/>
                  </a:cubicBezTo>
                  <a:cubicBezTo>
                    <a:pt x="12" y="49"/>
                    <a:pt x="12" y="49"/>
                    <a:pt x="12" y="49"/>
                  </a:cubicBezTo>
                  <a:cubicBezTo>
                    <a:pt x="12" y="49"/>
                    <a:pt x="12" y="49"/>
                    <a:pt x="13" y="48"/>
                  </a:cubicBezTo>
                  <a:cubicBezTo>
                    <a:pt x="13" y="48"/>
                    <a:pt x="13" y="48"/>
                    <a:pt x="13" y="48"/>
                  </a:cubicBezTo>
                  <a:cubicBezTo>
                    <a:pt x="13" y="48"/>
                    <a:pt x="14" y="48"/>
                    <a:pt x="14" y="47"/>
                  </a:cubicBezTo>
                  <a:cubicBezTo>
                    <a:pt x="16" y="44"/>
                    <a:pt x="18" y="44"/>
                    <a:pt x="20" y="41"/>
                  </a:cubicBezTo>
                  <a:cubicBezTo>
                    <a:pt x="20" y="41"/>
                    <a:pt x="20" y="41"/>
                    <a:pt x="20" y="41"/>
                  </a:cubicBezTo>
                  <a:cubicBezTo>
                    <a:pt x="20" y="40"/>
                    <a:pt x="20" y="40"/>
                    <a:pt x="21" y="40"/>
                  </a:cubicBezTo>
                  <a:cubicBezTo>
                    <a:pt x="20" y="40"/>
                    <a:pt x="20" y="40"/>
                    <a:pt x="20" y="40"/>
                  </a:cubicBezTo>
                  <a:cubicBezTo>
                    <a:pt x="20" y="41"/>
                    <a:pt x="20" y="41"/>
                    <a:pt x="20" y="41"/>
                  </a:cubicBezTo>
                  <a:cubicBezTo>
                    <a:pt x="20" y="41"/>
                    <a:pt x="20" y="41"/>
                    <a:pt x="20" y="41"/>
                  </a:cubicBezTo>
                  <a:cubicBezTo>
                    <a:pt x="20" y="41"/>
                    <a:pt x="20" y="41"/>
                    <a:pt x="20" y="41"/>
                  </a:cubicBezTo>
                  <a:cubicBezTo>
                    <a:pt x="20" y="41"/>
                    <a:pt x="20" y="41"/>
                    <a:pt x="20" y="40"/>
                  </a:cubicBezTo>
                  <a:cubicBezTo>
                    <a:pt x="20" y="40"/>
                    <a:pt x="20" y="40"/>
                    <a:pt x="20" y="41"/>
                  </a:cubicBezTo>
                  <a:cubicBezTo>
                    <a:pt x="20" y="40"/>
                    <a:pt x="20" y="40"/>
                    <a:pt x="20" y="40"/>
                  </a:cubicBezTo>
                  <a:cubicBezTo>
                    <a:pt x="21" y="40"/>
                    <a:pt x="21" y="40"/>
                    <a:pt x="21" y="40"/>
                  </a:cubicBezTo>
                  <a:cubicBezTo>
                    <a:pt x="22" y="39"/>
                    <a:pt x="22" y="39"/>
                    <a:pt x="22" y="39"/>
                  </a:cubicBezTo>
                  <a:cubicBezTo>
                    <a:pt x="22" y="39"/>
                    <a:pt x="22" y="38"/>
                    <a:pt x="22" y="38"/>
                  </a:cubicBezTo>
                  <a:cubicBezTo>
                    <a:pt x="23" y="39"/>
                    <a:pt x="22" y="39"/>
                    <a:pt x="22" y="39"/>
                  </a:cubicBezTo>
                  <a:cubicBezTo>
                    <a:pt x="23" y="39"/>
                    <a:pt x="23" y="39"/>
                    <a:pt x="23" y="39"/>
                  </a:cubicBezTo>
                  <a:cubicBezTo>
                    <a:pt x="22" y="39"/>
                    <a:pt x="22" y="39"/>
                    <a:pt x="22" y="39"/>
                  </a:cubicBezTo>
                  <a:cubicBezTo>
                    <a:pt x="23" y="39"/>
                    <a:pt x="23" y="39"/>
                    <a:pt x="23" y="39"/>
                  </a:cubicBezTo>
                  <a:cubicBezTo>
                    <a:pt x="23" y="39"/>
                    <a:pt x="23" y="39"/>
                    <a:pt x="23" y="39"/>
                  </a:cubicBezTo>
                  <a:cubicBezTo>
                    <a:pt x="23" y="39"/>
                    <a:pt x="23" y="39"/>
                    <a:pt x="23" y="38"/>
                  </a:cubicBezTo>
                  <a:cubicBezTo>
                    <a:pt x="23" y="38"/>
                    <a:pt x="23" y="39"/>
                    <a:pt x="23" y="39"/>
                  </a:cubicBezTo>
                  <a:cubicBezTo>
                    <a:pt x="23" y="38"/>
                    <a:pt x="23" y="38"/>
                    <a:pt x="23" y="38"/>
                  </a:cubicBezTo>
                  <a:cubicBezTo>
                    <a:pt x="23" y="39"/>
                    <a:pt x="23" y="38"/>
                    <a:pt x="24" y="38"/>
                  </a:cubicBezTo>
                  <a:cubicBezTo>
                    <a:pt x="25" y="37"/>
                    <a:pt x="24" y="37"/>
                    <a:pt x="25" y="36"/>
                  </a:cubicBezTo>
                  <a:cubicBezTo>
                    <a:pt x="25" y="36"/>
                    <a:pt x="25" y="36"/>
                    <a:pt x="26" y="36"/>
                  </a:cubicBezTo>
                  <a:cubicBezTo>
                    <a:pt x="26" y="36"/>
                    <a:pt x="26" y="36"/>
                    <a:pt x="26" y="36"/>
                  </a:cubicBezTo>
                  <a:cubicBezTo>
                    <a:pt x="26" y="35"/>
                    <a:pt x="26" y="35"/>
                    <a:pt x="26" y="35"/>
                  </a:cubicBezTo>
                  <a:cubicBezTo>
                    <a:pt x="27" y="35"/>
                    <a:pt x="27" y="35"/>
                    <a:pt x="28" y="34"/>
                  </a:cubicBezTo>
                  <a:cubicBezTo>
                    <a:pt x="28" y="34"/>
                    <a:pt x="28" y="34"/>
                    <a:pt x="28" y="34"/>
                  </a:cubicBezTo>
                  <a:cubicBezTo>
                    <a:pt x="28" y="34"/>
                    <a:pt x="28" y="34"/>
                    <a:pt x="28" y="33"/>
                  </a:cubicBezTo>
                  <a:cubicBezTo>
                    <a:pt x="28" y="34"/>
                    <a:pt x="28" y="34"/>
                    <a:pt x="28" y="34"/>
                  </a:cubicBezTo>
                  <a:cubicBezTo>
                    <a:pt x="29" y="33"/>
                    <a:pt x="28" y="33"/>
                    <a:pt x="29" y="33"/>
                  </a:cubicBezTo>
                  <a:cubicBezTo>
                    <a:pt x="29" y="32"/>
                    <a:pt x="28" y="33"/>
                    <a:pt x="28" y="32"/>
                  </a:cubicBezTo>
                  <a:cubicBezTo>
                    <a:pt x="28" y="33"/>
                    <a:pt x="29" y="32"/>
                    <a:pt x="29" y="32"/>
                  </a:cubicBezTo>
                  <a:cubicBezTo>
                    <a:pt x="29" y="32"/>
                    <a:pt x="29" y="32"/>
                    <a:pt x="29" y="32"/>
                  </a:cubicBezTo>
                  <a:cubicBezTo>
                    <a:pt x="29" y="32"/>
                    <a:pt x="29" y="32"/>
                    <a:pt x="29" y="32"/>
                  </a:cubicBezTo>
                  <a:cubicBezTo>
                    <a:pt x="29" y="31"/>
                    <a:pt x="30" y="32"/>
                    <a:pt x="30" y="32"/>
                  </a:cubicBezTo>
                  <a:cubicBezTo>
                    <a:pt x="30" y="31"/>
                    <a:pt x="30" y="31"/>
                    <a:pt x="30" y="31"/>
                  </a:cubicBezTo>
                  <a:cubicBezTo>
                    <a:pt x="30" y="31"/>
                    <a:pt x="30" y="31"/>
                    <a:pt x="30" y="31"/>
                  </a:cubicBezTo>
                  <a:cubicBezTo>
                    <a:pt x="31" y="31"/>
                    <a:pt x="31" y="31"/>
                    <a:pt x="31" y="31"/>
                  </a:cubicBezTo>
                  <a:cubicBezTo>
                    <a:pt x="31" y="30"/>
                    <a:pt x="31" y="30"/>
                    <a:pt x="32" y="30"/>
                  </a:cubicBezTo>
                  <a:cubicBezTo>
                    <a:pt x="32" y="30"/>
                    <a:pt x="32" y="30"/>
                    <a:pt x="32" y="30"/>
                  </a:cubicBezTo>
                  <a:cubicBezTo>
                    <a:pt x="32" y="30"/>
                    <a:pt x="32" y="30"/>
                    <a:pt x="32" y="30"/>
                  </a:cubicBezTo>
                  <a:cubicBezTo>
                    <a:pt x="32" y="30"/>
                    <a:pt x="32" y="30"/>
                    <a:pt x="33" y="30"/>
                  </a:cubicBezTo>
                  <a:cubicBezTo>
                    <a:pt x="33" y="29"/>
                    <a:pt x="34" y="29"/>
                    <a:pt x="35" y="28"/>
                  </a:cubicBezTo>
                  <a:close/>
                  <a:moveTo>
                    <a:pt x="90" y="9"/>
                  </a:moveTo>
                  <a:cubicBezTo>
                    <a:pt x="90" y="9"/>
                    <a:pt x="90" y="9"/>
                    <a:pt x="90" y="9"/>
                  </a:cubicBezTo>
                  <a:cubicBezTo>
                    <a:pt x="90" y="9"/>
                    <a:pt x="90" y="9"/>
                    <a:pt x="90" y="9"/>
                  </a:cubicBezTo>
                  <a:close/>
                  <a:moveTo>
                    <a:pt x="85" y="10"/>
                  </a:moveTo>
                  <a:cubicBezTo>
                    <a:pt x="86" y="10"/>
                    <a:pt x="86" y="10"/>
                    <a:pt x="86" y="11"/>
                  </a:cubicBezTo>
                  <a:cubicBezTo>
                    <a:pt x="85" y="11"/>
                    <a:pt x="85" y="11"/>
                    <a:pt x="84" y="11"/>
                  </a:cubicBezTo>
                  <a:cubicBezTo>
                    <a:pt x="84" y="11"/>
                    <a:pt x="85" y="11"/>
                    <a:pt x="85" y="11"/>
                  </a:cubicBezTo>
                  <a:cubicBezTo>
                    <a:pt x="84" y="11"/>
                    <a:pt x="84" y="11"/>
                    <a:pt x="84" y="11"/>
                  </a:cubicBezTo>
                  <a:cubicBezTo>
                    <a:pt x="84" y="10"/>
                    <a:pt x="86" y="11"/>
                    <a:pt x="85" y="10"/>
                  </a:cubicBezTo>
                  <a:close/>
                  <a:moveTo>
                    <a:pt x="95" y="5"/>
                  </a:moveTo>
                  <a:cubicBezTo>
                    <a:pt x="95" y="5"/>
                    <a:pt x="95" y="5"/>
                    <a:pt x="95" y="5"/>
                  </a:cubicBezTo>
                  <a:cubicBezTo>
                    <a:pt x="95" y="5"/>
                    <a:pt x="95" y="5"/>
                    <a:pt x="95" y="5"/>
                  </a:cubicBezTo>
                  <a:close/>
                  <a:moveTo>
                    <a:pt x="93" y="7"/>
                  </a:moveTo>
                  <a:cubicBezTo>
                    <a:pt x="93" y="7"/>
                    <a:pt x="92" y="7"/>
                    <a:pt x="92" y="7"/>
                  </a:cubicBezTo>
                  <a:cubicBezTo>
                    <a:pt x="92" y="7"/>
                    <a:pt x="93" y="7"/>
                    <a:pt x="93" y="7"/>
                  </a:cubicBezTo>
                  <a:close/>
                  <a:moveTo>
                    <a:pt x="87" y="8"/>
                  </a:moveTo>
                  <a:cubicBezTo>
                    <a:pt x="87" y="8"/>
                    <a:pt x="87" y="8"/>
                    <a:pt x="86" y="8"/>
                  </a:cubicBezTo>
                  <a:cubicBezTo>
                    <a:pt x="87" y="8"/>
                    <a:pt x="87" y="8"/>
                    <a:pt x="87" y="8"/>
                  </a:cubicBezTo>
                  <a:close/>
                  <a:moveTo>
                    <a:pt x="51" y="14"/>
                  </a:moveTo>
                  <a:cubicBezTo>
                    <a:pt x="51" y="14"/>
                    <a:pt x="52" y="13"/>
                    <a:pt x="51" y="13"/>
                  </a:cubicBezTo>
                  <a:cubicBezTo>
                    <a:pt x="51" y="14"/>
                    <a:pt x="51" y="13"/>
                    <a:pt x="51" y="14"/>
                  </a:cubicBezTo>
                  <a:cubicBezTo>
                    <a:pt x="51" y="14"/>
                    <a:pt x="51" y="14"/>
                    <a:pt x="51" y="14"/>
                  </a:cubicBezTo>
                  <a:cubicBezTo>
                    <a:pt x="51" y="14"/>
                    <a:pt x="51" y="14"/>
                    <a:pt x="51" y="14"/>
                  </a:cubicBezTo>
                  <a:close/>
                  <a:moveTo>
                    <a:pt x="37" y="23"/>
                  </a:moveTo>
                  <a:cubicBezTo>
                    <a:pt x="37" y="23"/>
                    <a:pt x="37" y="23"/>
                    <a:pt x="37" y="23"/>
                  </a:cubicBezTo>
                  <a:cubicBezTo>
                    <a:pt x="37" y="23"/>
                    <a:pt x="37" y="23"/>
                    <a:pt x="37" y="23"/>
                  </a:cubicBezTo>
                  <a:cubicBezTo>
                    <a:pt x="37" y="23"/>
                    <a:pt x="37" y="23"/>
                    <a:pt x="37" y="23"/>
                  </a:cubicBezTo>
                  <a:cubicBezTo>
                    <a:pt x="37" y="23"/>
                    <a:pt x="37" y="23"/>
                    <a:pt x="36" y="23"/>
                  </a:cubicBezTo>
                  <a:cubicBezTo>
                    <a:pt x="37" y="23"/>
                    <a:pt x="37" y="24"/>
                    <a:pt x="37"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4" name="Freeform 755"/>
            <p:cNvSpPr>
              <a:spLocks/>
            </p:cNvSpPr>
            <p:nvPr/>
          </p:nvSpPr>
          <p:spPr bwMode="auto">
            <a:xfrm>
              <a:off x="322263" y="48037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5" name="Freeform 756"/>
            <p:cNvSpPr>
              <a:spLocks/>
            </p:cNvSpPr>
            <p:nvPr/>
          </p:nvSpPr>
          <p:spPr bwMode="auto">
            <a:xfrm>
              <a:off x="309563" y="48196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6" name="Freeform 757"/>
            <p:cNvSpPr>
              <a:spLocks/>
            </p:cNvSpPr>
            <p:nvPr/>
          </p:nvSpPr>
          <p:spPr bwMode="auto">
            <a:xfrm>
              <a:off x="519113" y="4748213"/>
              <a:ext cx="3175" cy="3175"/>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1" y="1"/>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7" name="Freeform 758"/>
            <p:cNvSpPr>
              <a:spLocks/>
            </p:cNvSpPr>
            <p:nvPr/>
          </p:nvSpPr>
          <p:spPr bwMode="auto">
            <a:xfrm>
              <a:off x="515938" y="4748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8" name="Freeform 759"/>
            <p:cNvSpPr>
              <a:spLocks/>
            </p:cNvSpPr>
            <p:nvPr/>
          </p:nvSpPr>
          <p:spPr bwMode="auto">
            <a:xfrm>
              <a:off x="501651" y="47577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9" name="Freeform 760"/>
            <p:cNvSpPr>
              <a:spLocks/>
            </p:cNvSpPr>
            <p:nvPr/>
          </p:nvSpPr>
          <p:spPr bwMode="auto">
            <a:xfrm>
              <a:off x="511176" y="47609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0" name="Freeform 761"/>
            <p:cNvSpPr>
              <a:spLocks/>
            </p:cNvSpPr>
            <p:nvPr/>
          </p:nvSpPr>
          <p:spPr bwMode="auto">
            <a:xfrm>
              <a:off x="495301" y="47609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0"/>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1" name="Freeform 762"/>
            <p:cNvSpPr>
              <a:spLocks/>
            </p:cNvSpPr>
            <p:nvPr/>
          </p:nvSpPr>
          <p:spPr bwMode="auto">
            <a:xfrm>
              <a:off x="501651" y="47672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2" name="Freeform 763"/>
            <p:cNvSpPr>
              <a:spLocks/>
            </p:cNvSpPr>
            <p:nvPr/>
          </p:nvSpPr>
          <p:spPr bwMode="auto">
            <a:xfrm>
              <a:off x="488951" y="4764088"/>
              <a:ext cx="3175" cy="3175"/>
            </a:xfrm>
            <a:custGeom>
              <a:avLst/>
              <a:gdLst>
                <a:gd name="T0" fmla="*/ 0 w 1"/>
                <a:gd name="T1" fmla="*/ 1 h 1"/>
                <a:gd name="T2" fmla="*/ 1 w 1"/>
                <a:gd name="T3" fmla="*/ 1 h 1"/>
                <a:gd name="T4" fmla="*/ 1 w 1"/>
                <a:gd name="T5" fmla="*/ 1 h 1"/>
                <a:gd name="T6" fmla="*/ 1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1"/>
                    <a:pt x="1" y="1"/>
                    <a:pt x="1" y="1"/>
                  </a:cubicBezTo>
                  <a:cubicBezTo>
                    <a:pt x="1" y="1"/>
                    <a:pt x="1" y="1"/>
                    <a:pt x="1" y="1"/>
                  </a:cubicBezTo>
                  <a:cubicBezTo>
                    <a:pt x="1"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3" name="Freeform 764"/>
            <p:cNvSpPr>
              <a:spLocks/>
            </p:cNvSpPr>
            <p:nvPr/>
          </p:nvSpPr>
          <p:spPr bwMode="auto">
            <a:xfrm>
              <a:off x="498476" y="4770438"/>
              <a:ext cx="3175" cy="0"/>
            </a:xfrm>
            <a:custGeom>
              <a:avLst/>
              <a:gdLst>
                <a:gd name="T0" fmla="*/ 1 w 1"/>
                <a:gd name="T1" fmla="*/ 1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4" name="Freeform 765"/>
            <p:cNvSpPr>
              <a:spLocks/>
            </p:cNvSpPr>
            <p:nvPr/>
          </p:nvSpPr>
          <p:spPr bwMode="auto">
            <a:xfrm>
              <a:off x="485776" y="4764088"/>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5" name="Freeform 766"/>
            <p:cNvSpPr>
              <a:spLocks/>
            </p:cNvSpPr>
            <p:nvPr/>
          </p:nvSpPr>
          <p:spPr bwMode="auto">
            <a:xfrm>
              <a:off x="495301" y="4770438"/>
              <a:ext cx="3175"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0"/>
                    <a:pt x="0" y="0"/>
                    <a:pt x="0" y="0"/>
                  </a:cubicBez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6" name="Freeform 767"/>
            <p:cNvSpPr>
              <a:spLocks/>
            </p:cNvSpPr>
            <p:nvPr/>
          </p:nvSpPr>
          <p:spPr bwMode="auto">
            <a:xfrm>
              <a:off x="492126" y="4773613"/>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0"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7" name="Freeform 768"/>
            <p:cNvSpPr>
              <a:spLocks/>
            </p:cNvSpPr>
            <p:nvPr/>
          </p:nvSpPr>
          <p:spPr bwMode="auto">
            <a:xfrm>
              <a:off x="488951" y="47736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8" name="Freeform 769"/>
            <p:cNvSpPr>
              <a:spLocks/>
            </p:cNvSpPr>
            <p:nvPr/>
          </p:nvSpPr>
          <p:spPr bwMode="auto">
            <a:xfrm>
              <a:off x="460376" y="47736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9" name="Freeform 770"/>
            <p:cNvSpPr>
              <a:spLocks/>
            </p:cNvSpPr>
            <p:nvPr/>
          </p:nvSpPr>
          <p:spPr bwMode="auto">
            <a:xfrm>
              <a:off x="463551" y="47815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0" name="Freeform 771"/>
            <p:cNvSpPr>
              <a:spLocks/>
            </p:cNvSpPr>
            <p:nvPr/>
          </p:nvSpPr>
          <p:spPr bwMode="auto">
            <a:xfrm>
              <a:off x="463551" y="4781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1" name="Rectangle 772"/>
            <p:cNvSpPr>
              <a:spLocks noChangeArrowheads="1"/>
            </p:cNvSpPr>
            <p:nvPr/>
          </p:nvSpPr>
          <p:spPr bwMode="auto">
            <a:xfrm>
              <a:off x="422276" y="4791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2" name="Freeform 773"/>
            <p:cNvSpPr>
              <a:spLocks/>
            </p:cNvSpPr>
            <p:nvPr/>
          </p:nvSpPr>
          <p:spPr bwMode="auto">
            <a:xfrm>
              <a:off x="422276" y="4787901"/>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0"/>
                  </a:cubicBezTo>
                  <a:cubicBezTo>
                    <a:pt x="1"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3" name="Freeform 774"/>
            <p:cNvSpPr>
              <a:spLocks/>
            </p:cNvSpPr>
            <p:nvPr/>
          </p:nvSpPr>
          <p:spPr bwMode="auto">
            <a:xfrm>
              <a:off x="412751" y="47910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4" name="Freeform 775"/>
            <p:cNvSpPr>
              <a:spLocks/>
            </p:cNvSpPr>
            <p:nvPr/>
          </p:nvSpPr>
          <p:spPr bwMode="auto">
            <a:xfrm>
              <a:off x="347663" y="47879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5" name="Rectangle 776"/>
            <p:cNvSpPr>
              <a:spLocks noChangeArrowheads="1"/>
            </p:cNvSpPr>
            <p:nvPr/>
          </p:nvSpPr>
          <p:spPr bwMode="auto">
            <a:xfrm>
              <a:off x="347663" y="4791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6" name="Freeform 777"/>
            <p:cNvSpPr>
              <a:spLocks/>
            </p:cNvSpPr>
            <p:nvPr/>
          </p:nvSpPr>
          <p:spPr bwMode="auto">
            <a:xfrm>
              <a:off x="341313" y="4791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778"/>
            <p:cNvSpPr>
              <a:spLocks/>
            </p:cNvSpPr>
            <p:nvPr/>
          </p:nvSpPr>
          <p:spPr bwMode="auto">
            <a:xfrm>
              <a:off x="341313" y="47910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8" name="Freeform 779"/>
            <p:cNvSpPr>
              <a:spLocks/>
            </p:cNvSpPr>
            <p:nvPr/>
          </p:nvSpPr>
          <p:spPr bwMode="auto">
            <a:xfrm>
              <a:off x="341313" y="4791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9" name="Freeform 780"/>
            <p:cNvSpPr>
              <a:spLocks/>
            </p:cNvSpPr>
            <p:nvPr/>
          </p:nvSpPr>
          <p:spPr bwMode="auto">
            <a:xfrm>
              <a:off x="338138" y="479107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0" name="Freeform 781"/>
            <p:cNvSpPr>
              <a:spLocks/>
            </p:cNvSpPr>
            <p:nvPr/>
          </p:nvSpPr>
          <p:spPr bwMode="auto">
            <a:xfrm>
              <a:off x="328613" y="4794251"/>
              <a:ext cx="6350" cy="6350"/>
            </a:xfrm>
            <a:custGeom>
              <a:avLst/>
              <a:gdLst>
                <a:gd name="T0" fmla="*/ 2 w 2"/>
                <a:gd name="T1" fmla="*/ 0 h 2"/>
                <a:gd name="T2" fmla="*/ 1 w 2"/>
                <a:gd name="T3" fmla="*/ 1 h 2"/>
                <a:gd name="T4" fmla="*/ 1 w 2"/>
                <a:gd name="T5" fmla="*/ 2 h 2"/>
                <a:gd name="T6" fmla="*/ 2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1"/>
                    <a:pt x="1" y="1"/>
                  </a:cubicBezTo>
                  <a:cubicBezTo>
                    <a:pt x="0" y="2"/>
                    <a:pt x="2" y="2"/>
                    <a:pt x="1" y="2"/>
                  </a:cubicBezTo>
                  <a:cubicBezTo>
                    <a:pt x="2" y="2"/>
                    <a:pt x="1" y="1"/>
                    <a:pt x="2" y="1"/>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1" name="Freeform 782"/>
            <p:cNvSpPr>
              <a:spLocks/>
            </p:cNvSpPr>
            <p:nvPr/>
          </p:nvSpPr>
          <p:spPr bwMode="auto">
            <a:xfrm>
              <a:off x="334963" y="47974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2" name="Rectangle 783"/>
            <p:cNvSpPr>
              <a:spLocks noChangeArrowheads="1"/>
            </p:cNvSpPr>
            <p:nvPr/>
          </p:nvSpPr>
          <p:spPr bwMode="auto">
            <a:xfrm>
              <a:off x="328613" y="48006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3" name="Freeform 784"/>
            <p:cNvSpPr>
              <a:spLocks/>
            </p:cNvSpPr>
            <p:nvPr/>
          </p:nvSpPr>
          <p:spPr bwMode="auto">
            <a:xfrm>
              <a:off x="325438" y="4800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4" name="Freeform 785"/>
            <p:cNvSpPr>
              <a:spLocks/>
            </p:cNvSpPr>
            <p:nvPr/>
          </p:nvSpPr>
          <p:spPr bwMode="auto">
            <a:xfrm>
              <a:off x="319088" y="4803776"/>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5" name="Freeform 786"/>
            <p:cNvSpPr>
              <a:spLocks/>
            </p:cNvSpPr>
            <p:nvPr/>
          </p:nvSpPr>
          <p:spPr bwMode="auto">
            <a:xfrm>
              <a:off x="312738" y="4813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787"/>
            <p:cNvSpPr>
              <a:spLocks/>
            </p:cNvSpPr>
            <p:nvPr/>
          </p:nvSpPr>
          <p:spPr bwMode="auto">
            <a:xfrm>
              <a:off x="315913" y="48164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7" name="Freeform 788"/>
            <p:cNvSpPr>
              <a:spLocks/>
            </p:cNvSpPr>
            <p:nvPr/>
          </p:nvSpPr>
          <p:spPr bwMode="auto">
            <a:xfrm>
              <a:off x="309563" y="48133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789"/>
            <p:cNvSpPr>
              <a:spLocks/>
            </p:cNvSpPr>
            <p:nvPr/>
          </p:nvSpPr>
          <p:spPr bwMode="auto">
            <a:xfrm>
              <a:off x="306388" y="4813301"/>
              <a:ext cx="3175" cy="6350"/>
            </a:xfrm>
            <a:custGeom>
              <a:avLst/>
              <a:gdLst>
                <a:gd name="T0" fmla="*/ 1 w 1"/>
                <a:gd name="T1" fmla="*/ 1 h 2"/>
                <a:gd name="T2" fmla="*/ 0 w 1"/>
                <a:gd name="T3" fmla="*/ 0 h 2"/>
                <a:gd name="T4" fmla="*/ 0 w 1"/>
                <a:gd name="T5" fmla="*/ 1 h 2"/>
                <a:gd name="T6" fmla="*/ 0 w 1"/>
                <a:gd name="T7" fmla="*/ 2 h 2"/>
                <a:gd name="T8" fmla="*/ 1 w 1"/>
                <a:gd name="T9" fmla="*/ 1 h 2"/>
                <a:gd name="T10" fmla="*/ 1 w 1"/>
                <a:gd name="T11" fmla="*/ 0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0" y="1"/>
                    <a:pt x="0" y="0"/>
                    <a:pt x="0" y="0"/>
                  </a:cubicBezTo>
                  <a:cubicBezTo>
                    <a:pt x="0" y="1"/>
                    <a:pt x="0" y="1"/>
                    <a:pt x="0" y="1"/>
                  </a:cubicBezTo>
                  <a:cubicBezTo>
                    <a:pt x="0" y="1"/>
                    <a:pt x="0" y="1"/>
                    <a:pt x="0" y="2"/>
                  </a:cubicBezTo>
                  <a:cubicBezTo>
                    <a:pt x="0" y="1"/>
                    <a:pt x="0" y="0"/>
                    <a:pt x="1" y="1"/>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790"/>
            <p:cNvSpPr>
              <a:spLocks/>
            </p:cNvSpPr>
            <p:nvPr/>
          </p:nvSpPr>
          <p:spPr bwMode="auto">
            <a:xfrm>
              <a:off x="312738" y="4816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0" name="Rectangle 791"/>
            <p:cNvSpPr>
              <a:spLocks noChangeArrowheads="1"/>
            </p:cNvSpPr>
            <p:nvPr/>
          </p:nvSpPr>
          <p:spPr bwMode="auto">
            <a:xfrm>
              <a:off x="300038" y="4822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792"/>
            <p:cNvSpPr>
              <a:spLocks/>
            </p:cNvSpPr>
            <p:nvPr/>
          </p:nvSpPr>
          <p:spPr bwMode="auto">
            <a:xfrm>
              <a:off x="296863" y="4822826"/>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2" name="Rectangle 793"/>
            <p:cNvSpPr>
              <a:spLocks noChangeArrowheads="1"/>
            </p:cNvSpPr>
            <p:nvPr/>
          </p:nvSpPr>
          <p:spPr bwMode="auto">
            <a:xfrm>
              <a:off x="296863" y="4822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3" name="Freeform 794"/>
            <p:cNvSpPr>
              <a:spLocks/>
            </p:cNvSpPr>
            <p:nvPr/>
          </p:nvSpPr>
          <p:spPr bwMode="auto">
            <a:xfrm>
              <a:off x="293688" y="4826001"/>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4" name="Freeform 795"/>
            <p:cNvSpPr>
              <a:spLocks/>
            </p:cNvSpPr>
            <p:nvPr/>
          </p:nvSpPr>
          <p:spPr bwMode="auto">
            <a:xfrm>
              <a:off x="290513" y="48482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5" name="Freeform 796"/>
            <p:cNvSpPr>
              <a:spLocks/>
            </p:cNvSpPr>
            <p:nvPr/>
          </p:nvSpPr>
          <p:spPr bwMode="auto">
            <a:xfrm>
              <a:off x="287338" y="4848226"/>
              <a:ext cx="3175" cy="3175"/>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6" name="Freeform 797"/>
            <p:cNvSpPr>
              <a:spLocks/>
            </p:cNvSpPr>
            <p:nvPr/>
          </p:nvSpPr>
          <p:spPr bwMode="auto">
            <a:xfrm>
              <a:off x="261938" y="4870451"/>
              <a:ext cx="3175" cy="3175"/>
            </a:xfrm>
            <a:custGeom>
              <a:avLst/>
              <a:gdLst>
                <a:gd name="T0" fmla="*/ 1 w 1"/>
                <a:gd name="T1" fmla="*/ 0 h 1"/>
                <a:gd name="T2" fmla="*/ 1 w 1"/>
                <a:gd name="T3" fmla="*/ 0 h 1"/>
                <a:gd name="T4" fmla="*/ 0 w 1"/>
                <a:gd name="T5" fmla="*/ 1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0" y="0"/>
                    <a:pt x="0" y="1"/>
                  </a:cubicBezTo>
                  <a:cubicBezTo>
                    <a:pt x="0" y="1"/>
                    <a:pt x="0" y="1"/>
                    <a:pt x="0" y="1"/>
                  </a:cubicBezTo>
                  <a:cubicBezTo>
                    <a:pt x="1" y="1"/>
                    <a:pt x="1" y="1"/>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7" name="Freeform 798"/>
            <p:cNvSpPr>
              <a:spLocks/>
            </p:cNvSpPr>
            <p:nvPr/>
          </p:nvSpPr>
          <p:spPr bwMode="auto">
            <a:xfrm>
              <a:off x="200026" y="49228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8" name="Freeform 799"/>
            <p:cNvSpPr>
              <a:spLocks/>
            </p:cNvSpPr>
            <p:nvPr/>
          </p:nvSpPr>
          <p:spPr bwMode="auto">
            <a:xfrm>
              <a:off x="2149476" y="3705226"/>
              <a:ext cx="9525" cy="6350"/>
            </a:xfrm>
            <a:custGeom>
              <a:avLst/>
              <a:gdLst>
                <a:gd name="T0" fmla="*/ 2 w 3"/>
                <a:gd name="T1" fmla="*/ 1 h 2"/>
                <a:gd name="T2" fmla="*/ 0 w 3"/>
                <a:gd name="T3" fmla="*/ 2 h 2"/>
                <a:gd name="T4" fmla="*/ 2 w 3"/>
                <a:gd name="T5" fmla="*/ 1 h 2"/>
              </a:gdLst>
              <a:ahLst/>
              <a:cxnLst>
                <a:cxn ang="0">
                  <a:pos x="T0" y="T1"/>
                </a:cxn>
                <a:cxn ang="0">
                  <a:pos x="T2" y="T3"/>
                </a:cxn>
                <a:cxn ang="0">
                  <a:pos x="T4" y="T5"/>
                </a:cxn>
              </a:cxnLst>
              <a:rect l="0" t="0" r="r" b="b"/>
              <a:pathLst>
                <a:path w="3" h="2">
                  <a:moveTo>
                    <a:pt x="2" y="1"/>
                  </a:moveTo>
                  <a:cubicBezTo>
                    <a:pt x="3" y="0"/>
                    <a:pt x="2" y="1"/>
                    <a:pt x="0" y="2"/>
                  </a:cubicBez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9" name="Freeform 800"/>
            <p:cNvSpPr>
              <a:spLocks/>
            </p:cNvSpPr>
            <p:nvPr/>
          </p:nvSpPr>
          <p:spPr bwMode="auto">
            <a:xfrm>
              <a:off x="2146301" y="371157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0" name="Freeform 801"/>
            <p:cNvSpPr>
              <a:spLocks/>
            </p:cNvSpPr>
            <p:nvPr/>
          </p:nvSpPr>
          <p:spPr bwMode="auto">
            <a:xfrm>
              <a:off x="2120901" y="3721101"/>
              <a:ext cx="19050" cy="19050"/>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cubicBezTo>
                    <a:pt x="2" y="4"/>
                    <a:pt x="5" y="1"/>
                    <a:pt x="6" y="0"/>
                  </a:cubicBezTo>
                  <a:cubicBezTo>
                    <a:pt x="4" y="2"/>
                    <a:pt x="1" y="5"/>
                    <a:pt x="0"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1" name="Freeform 802"/>
            <p:cNvSpPr>
              <a:spLocks/>
            </p:cNvSpPr>
            <p:nvPr/>
          </p:nvSpPr>
          <p:spPr bwMode="auto">
            <a:xfrm>
              <a:off x="2127251" y="3727451"/>
              <a:ext cx="6350" cy="6350"/>
            </a:xfrm>
            <a:custGeom>
              <a:avLst/>
              <a:gdLst>
                <a:gd name="T0" fmla="*/ 4 w 4"/>
                <a:gd name="T1" fmla="*/ 2 h 4"/>
                <a:gd name="T2" fmla="*/ 4 w 4"/>
                <a:gd name="T3" fmla="*/ 0 h 4"/>
                <a:gd name="T4" fmla="*/ 0 w 4"/>
                <a:gd name="T5" fmla="*/ 4 h 4"/>
                <a:gd name="T6" fmla="*/ 4 w 4"/>
                <a:gd name="T7" fmla="*/ 2 h 4"/>
              </a:gdLst>
              <a:ahLst/>
              <a:cxnLst>
                <a:cxn ang="0">
                  <a:pos x="T0" y="T1"/>
                </a:cxn>
                <a:cxn ang="0">
                  <a:pos x="T2" y="T3"/>
                </a:cxn>
                <a:cxn ang="0">
                  <a:pos x="T4" y="T5"/>
                </a:cxn>
                <a:cxn ang="0">
                  <a:pos x="T6" y="T7"/>
                </a:cxn>
              </a:cxnLst>
              <a:rect l="0" t="0" r="r" b="b"/>
              <a:pathLst>
                <a:path w="4" h="4">
                  <a:moveTo>
                    <a:pt x="4" y="2"/>
                  </a:moveTo>
                  <a:lnTo>
                    <a:pt x="4" y="0"/>
                  </a:lnTo>
                  <a:lnTo>
                    <a:pt x="0" y="4"/>
                  </a:lnTo>
                  <a:lnTo>
                    <a:pt x="4"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2" name="Freeform 803"/>
            <p:cNvSpPr>
              <a:spLocks/>
            </p:cNvSpPr>
            <p:nvPr/>
          </p:nvSpPr>
          <p:spPr bwMode="auto">
            <a:xfrm>
              <a:off x="2127251" y="3727451"/>
              <a:ext cx="9525" cy="9525"/>
            </a:xfrm>
            <a:custGeom>
              <a:avLst/>
              <a:gdLst>
                <a:gd name="T0" fmla="*/ 6 w 6"/>
                <a:gd name="T1" fmla="*/ 0 h 6"/>
                <a:gd name="T2" fmla="*/ 6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0"/>
                  </a:lnTo>
                  <a:lnTo>
                    <a:pt x="0" y="6"/>
                  </a:lnTo>
                  <a:lnTo>
                    <a:pt x="6"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3" name="Freeform 804"/>
            <p:cNvSpPr>
              <a:spLocks/>
            </p:cNvSpPr>
            <p:nvPr/>
          </p:nvSpPr>
          <p:spPr bwMode="auto">
            <a:xfrm>
              <a:off x="2095501" y="3743326"/>
              <a:ext cx="25400" cy="22225"/>
            </a:xfrm>
            <a:custGeom>
              <a:avLst/>
              <a:gdLst>
                <a:gd name="T0" fmla="*/ 2 w 8"/>
                <a:gd name="T1" fmla="*/ 6 h 7"/>
                <a:gd name="T2" fmla="*/ 4 w 8"/>
                <a:gd name="T3" fmla="*/ 4 h 7"/>
                <a:gd name="T4" fmla="*/ 4 w 8"/>
                <a:gd name="T5" fmla="*/ 4 h 7"/>
                <a:gd name="T6" fmla="*/ 8 w 8"/>
                <a:gd name="T7" fmla="*/ 0 h 7"/>
                <a:gd name="T8" fmla="*/ 3 w 8"/>
                <a:gd name="T9" fmla="*/ 4 h 7"/>
                <a:gd name="T10" fmla="*/ 2 w 8"/>
                <a:gd name="T11" fmla="*/ 6 h 7"/>
              </a:gdLst>
              <a:ahLst/>
              <a:cxnLst>
                <a:cxn ang="0">
                  <a:pos x="T0" y="T1"/>
                </a:cxn>
                <a:cxn ang="0">
                  <a:pos x="T2" y="T3"/>
                </a:cxn>
                <a:cxn ang="0">
                  <a:pos x="T4" y="T5"/>
                </a:cxn>
                <a:cxn ang="0">
                  <a:pos x="T6" y="T7"/>
                </a:cxn>
                <a:cxn ang="0">
                  <a:pos x="T8" y="T9"/>
                </a:cxn>
                <a:cxn ang="0">
                  <a:pos x="T10" y="T11"/>
                </a:cxn>
              </a:cxnLst>
              <a:rect l="0" t="0" r="r" b="b"/>
              <a:pathLst>
                <a:path w="8" h="7">
                  <a:moveTo>
                    <a:pt x="2" y="6"/>
                  </a:moveTo>
                  <a:cubicBezTo>
                    <a:pt x="4" y="4"/>
                    <a:pt x="4" y="4"/>
                    <a:pt x="4" y="4"/>
                  </a:cubicBezTo>
                  <a:cubicBezTo>
                    <a:pt x="6" y="2"/>
                    <a:pt x="3" y="5"/>
                    <a:pt x="4" y="4"/>
                  </a:cubicBezTo>
                  <a:cubicBezTo>
                    <a:pt x="6" y="1"/>
                    <a:pt x="4" y="3"/>
                    <a:pt x="8" y="0"/>
                  </a:cubicBezTo>
                  <a:cubicBezTo>
                    <a:pt x="7" y="0"/>
                    <a:pt x="3" y="5"/>
                    <a:pt x="3" y="4"/>
                  </a:cubicBezTo>
                  <a:cubicBezTo>
                    <a:pt x="0" y="7"/>
                    <a:pt x="3" y="4"/>
                    <a:pt x="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4" name="Freeform 805"/>
            <p:cNvSpPr>
              <a:spLocks/>
            </p:cNvSpPr>
            <p:nvPr/>
          </p:nvSpPr>
          <p:spPr bwMode="auto">
            <a:xfrm>
              <a:off x="1751013" y="4179888"/>
              <a:ext cx="1588"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5" name="Freeform 806"/>
            <p:cNvSpPr>
              <a:spLocks/>
            </p:cNvSpPr>
            <p:nvPr/>
          </p:nvSpPr>
          <p:spPr bwMode="auto">
            <a:xfrm>
              <a:off x="1624013" y="4270376"/>
              <a:ext cx="6350" cy="3175"/>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1"/>
                    <a:pt x="0" y="1"/>
                    <a:pt x="0" y="1"/>
                  </a:cubicBezTo>
                  <a:cubicBezTo>
                    <a:pt x="1" y="1"/>
                    <a:pt x="1" y="1"/>
                    <a:pt x="1" y="1"/>
                  </a:cubicBez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6" name="Freeform 807"/>
            <p:cNvSpPr>
              <a:spLocks/>
            </p:cNvSpPr>
            <p:nvPr/>
          </p:nvSpPr>
          <p:spPr bwMode="auto">
            <a:xfrm>
              <a:off x="1819276" y="411321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7" name="Freeform 809"/>
            <p:cNvSpPr>
              <a:spLocks/>
            </p:cNvSpPr>
            <p:nvPr/>
          </p:nvSpPr>
          <p:spPr bwMode="auto">
            <a:xfrm>
              <a:off x="1019176" y="4632325"/>
              <a:ext cx="3175"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8" name="Freeform 810"/>
            <p:cNvSpPr>
              <a:spLocks/>
            </p:cNvSpPr>
            <p:nvPr/>
          </p:nvSpPr>
          <p:spPr bwMode="auto">
            <a:xfrm>
              <a:off x="1482726" y="4357688"/>
              <a:ext cx="6350" cy="3175"/>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9" name="Freeform 811"/>
            <p:cNvSpPr>
              <a:spLocks/>
            </p:cNvSpPr>
            <p:nvPr/>
          </p:nvSpPr>
          <p:spPr bwMode="auto">
            <a:xfrm>
              <a:off x="1857376" y="4075113"/>
              <a:ext cx="0" cy="317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0" name="Freeform 812"/>
            <p:cNvSpPr>
              <a:spLocks/>
            </p:cNvSpPr>
            <p:nvPr/>
          </p:nvSpPr>
          <p:spPr bwMode="auto">
            <a:xfrm>
              <a:off x="1668464" y="424497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1" name="Freeform 813"/>
            <p:cNvSpPr>
              <a:spLocks/>
            </p:cNvSpPr>
            <p:nvPr/>
          </p:nvSpPr>
          <p:spPr bwMode="auto">
            <a:xfrm>
              <a:off x="2008189" y="38687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2" name="Freeform 814"/>
            <p:cNvSpPr>
              <a:spLocks/>
            </p:cNvSpPr>
            <p:nvPr/>
          </p:nvSpPr>
          <p:spPr bwMode="auto">
            <a:xfrm>
              <a:off x="1979614" y="3910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3" name="Freeform 815"/>
            <p:cNvSpPr>
              <a:spLocks/>
            </p:cNvSpPr>
            <p:nvPr/>
          </p:nvSpPr>
          <p:spPr bwMode="auto">
            <a:xfrm>
              <a:off x="1957389" y="3937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4" name="Freeform 816"/>
            <p:cNvSpPr>
              <a:spLocks/>
            </p:cNvSpPr>
            <p:nvPr/>
          </p:nvSpPr>
          <p:spPr bwMode="auto">
            <a:xfrm>
              <a:off x="1995489" y="3871913"/>
              <a:ext cx="12700" cy="19050"/>
            </a:xfrm>
            <a:custGeom>
              <a:avLst/>
              <a:gdLst>
                <a:gd name="T0" fmla="*/ 4 w 4"/>
                <a:gd name="T1" fmla="*/ 0 h 6"/>
                <a:gd name="T2" fmla="*/ 2 w 4"/>
                <a:gd name="T3" fmla="*/ 3 h 6"/>
                <a:gd name="T4" fmla="*/ 2 w 4"/>
                <a:gd name="T5" fmla="*/ 3 h 6"/>
                <a:gd name="T6" fmla="*/ 0 w 4"/>
                <a:gd name="T7" fmla="*/ 6 h 6"/>
                <a:gd name="T8" fmla="*/ 0 w 4"/>
                <a:gd name="T9" fmla="*/ 6 h 6"/>
                <a:gd name="T10" fmla="*/ 2 w 4"/>
                <a:gd name="T11" fmla="*/ 4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0"/>
                  </a:moveTo>
                  <a:cubicBezTo>
                    <a:pt x="3" y="1"/>
                    <a:pt x="2" y="1"/>
                    <a:pt x="2" y="3"/>
                  </a:cubicBezTo>
                  <a:cubicBezTo>
                    <a:pt x="2" y="3"/>
                    <a:pt x="2" y="3"/>
                    <a:pt x="2" y="3"/>
                  </a:cubicBezTo>
                  <a:cubicBezTo>
                    <a:pt x="1" y="4"/>
                    <a:pt x="0" y="5"/>
                    <a:pt x="0" y="6"/>
                  </a:cubicBezTo>
                  <a:cubicBezTo>
                    <a:pt x="0" y="6"/>
                    <a:pt x="0" y="6"/>
                    <a:pt x="0" y="6"/>
                  </a:cubicBezTo>
                  <a:cubicBezTo>
                    <a:pt x="2" y="4"/>
                    <a:pt x="2" y="4"/>
                    <a:pt x="2" y="4"/>
                  </a:cubicBezTo>
                  <a:cubicBezTo>
                    <a:pt x="3" y="3"/>
                    <a:pt x="3" y="2"/>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5" name="Freeform 817"/>
            <p:cNvSpPr>
              <a:spLocks/>
            </p:cNvSpPr>
            <p:nvPr/>
          </p:nvSpPr>
          <p:spPr bwMode="auto">
            <a:xfrm>
              <a:off x="1752601" y="4176713"/>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6" name="Freeform 818"/>
            <p:cNvSpPr>
              <a:spLocks/>
            </p:cNvSpPr>
            <p:nvPr/>
          </p:nvSpPr>
          <p:spPr bwMode="auto">
            <a:xfrm>
              <a:off x="1781176" y="4148138"/>
              <a:ext cx="6350" cy="3175"/>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7" name="Freeform 819"/>
            <p:cNvSpPr>
              <a:spLocks/>
            </p:cNvSpPr>
            <p:nvPr/>
          </p:nvSpPr>
          <p:spPr bwMode="auto">
            <a:xfrm>
              <a:off x="1903414" y="402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8" name="Freeform 820"/>
            <p:cNvSpPr>
              <a:spLocks/>
            </p:cNvSpPr>
            <p:nvPr/>
          </p:nvSpPr>
          <p:spPr bwMode="auto">
            <a:xfrm>
              <a:off x="1778001" y="41513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9" name="Freeform 821"/>
            <p:cNvSpPr>
              <a:spLocks/>
            </p:cNvSpPr>
            <p:nvPr/>
          </p:nvSpPr>
          <p:spPr bwMode="auto">
            <a:xfrm>
              <a:off x="1870076" y="4060825"/>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0" name="Freeform 822"/>
            <p:cNvSpPr>
              <a:spLocks/>
            </p:cNvSpPr>
            <p:nvPr/>
          </p:nvSpPr>
          <p:spPr bwMode="auto">
            <a:xfrm>
              <a:off x="466726" y="5073650"/>
              <a:ext cx="15875" cy="15875"/>
            </a:xfrm>
            <a:custGeom>
              <a:avLst/>
              <a:gdLst>
                <a:gd name="T0" fmla="*/ 1 w 5"/>
                <a:gd name="T1" fmla="*/ 4 h 5"/>
                <a:gd name="T2" fmla="*/ 3 w 5"/>
                <a:gd name="T3" fmla="*/ 2 h 5"/>
                <a:gd name="T4" fmla="*/ 2 w 5"/>
                <a:gd name="T5" fmla="*/ 3 h 5"/>
                <a:gd name="T6" fmla="*/ 0 w 5"/>
                <a:gd name="T7" fmla="*/ 5 h 5"/>
                <a:gd name="T8" fmla="*/ 2 w 5"/>
                <a:gd name="T9" fmla="*/ 4 h 5"/>
                <a:gd name="T10" fmla="*/ 1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1" y="4"/>
                  </a:moveTo>
                  <a:cubicBezTo>
                    <a:pt x="2" y="3"/>
                    <a:pt x="3" y="3"/>
                    <a:pt x="3" y="2"/>
                  </a:cubicBezTo>
                  <a:cubicBezTo>
                    <a:pt x="5" y="0"/>
                    <a:pt x="0" y="5"/>
                    <a:pt x="2" y="3"/>
                  </a:cubicBezTo>
                  <a:cubicBezTo>
                    <a:pt x="1" y="3"/>
                    <a:pt x="1" y="4"/>
                    <a:pt x="0" y="5"/>
                  </a:cubicBezTo>
                  <a:cubicBezTo>
                    <a:pt x="2" y="4"/>
                    <a:pt x="2" y="4"/>
                    <a:pt x="2" y="4"/>
                  </a:cubicBezTo>
                  <a:cubicBezTo>
                    <a:pt x="3" y="2"/>
                    <a:pt x="1" y="5"/>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1" name="Freeform 823"/>
            <p:cNvSpPr>
              <a:spLocks/>
            </p:cNvSpPr>
            <p:nvPr/>
          </p:nvSpPr>
          <p:spPr bwMode="auto">
            <a:xfrm>
              <a:off x="977901" y="4652963"/>
              <a:ext cx="6350" cy="9525"/>
            </a:xfrm>
            <a:custGeom>
              <a:avLst/>
              <a:gdLst>
                <a:gd name="T0" fmla="*/ 2 w 2"/>
                <a:gd name="T1" fmla="*/ 0 h 3"/>
                <a:gd name="T2" fmla="*/ 2 w 2"/>
                <a:gd name="T3" fmla="*/ 0 h 3"/>
                <a:gd name="T4" fmla="*/ 1 w 2"/>
                <a:gd name="T5" fmla="*/ 1 h 3"/>
                <a:gd name="T6" fmla="*/ 0 w 2"/>
                <a:gd name="T7" fmla="*/ 3 h 3"/>
                <a:gd name="T8" fmla="*/ 1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0"/>
                    <a:pt x="2" y="0"/>
                    <a:pt x="2" y="0"/>
                  </a:cubicBezTo>
                  <a:cubicBezTo>
                    <a:pt x="2" y="0"/>
                    <a:pt x="2" y="0"/>
                    <a:pt x="1" y="1"/>
                  </a:cubicBezTo>
                  <a:cubicBezTo>
                    <a:pt x="0" y="2"/>
                    <a:pt x="2" y="1"/>
                    <a:pt x="0" y="3"/>
                  </a:cubicBezTo>
                  <a:cubicBezTo>
                    <a:pt x="0" y="2"/>
                    <a:pt x="1" y="2"/>
                    <a:pt x="1" y="2"/>
                  </a:cubicBezTo>
                  <a:cubicBezTo>
                    <a:pt x="0" y="2"/>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2" name="Freeform 824"/>
            <p:cNvSpPr>
              <a:spLocks/>
            </p:cNvSpPr>
            <p:nvPr/>
          </p:nvSpPr>
          <p:spPr bwMode="auto">
            <a:xfrm>
              <a:off x="981076" y="4656138"/>
              <a:ext cx="6350" cy="3175"/>
            </a:xfrm>
            <a:custGeom>
              <a:avLst/>
              <a:gdLst>
                <a:gd name="T0" fmla="*/ 0 w 2"/>
                <a:gd name="T1" fmla="*/ 1 h 1"/>
                <a:gd name="T2" fmla="*/ 1 w 2"/>
                <a:gd name="T3" fmla="*/ 1 h 1"/>
                <a:gd name="T4" fmla="*/ 1 w 2"/>
                <a:gd name="T5" fmla="*/ 0 h 1"/>
                <a:gd name="T6" fmla="*/ 2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1" y="1"/>
                  </a:cubicBezTo>
                  <a:cubicBezTo>
                    <a:pt x="1" y="0"/>
                    <a:pt x="1" y="0"/>
                    <a:pt x="1" y="0"/>
                  </a:cubicBezTo>
                  <a:cubicBezTo>
                    <a:pt x="2" y="0"/>
                    <a:pt x="2" y="0"/>
                    <a:pt x="2" y="0"/>
                  </a:cubicBezTo>
                  <a:cubicBezTo>
                    <a:pt x="2"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3" name="Freeform 825"/>
            <p:cNvSpPr>
              <a:spLocks/>
            </p:cNvSpPr>
            <p:nvPr/>
          </p:nvSpPr>
          <p:spPr bwMode="auto">
            <a:xfrm>
              <a:off x="554039" y="50053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4" name="Freeform 826"/>
            <p:cNvSpPr>
              <a:spLocks/>
            </p:cNvSpPr>
            <p:nvPr/>
          </p:nvSpPr>
          <p:spPr bwMode="auto">
            <a:xfrm>
              <a:off x="1489076" y="4340225"/>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5" name="Freeform 827"/>
            <p:cNvSpPr>
              <a:spLocks/>
            </p:cNvSpPr>
            <p:nvPr/>
          </p:nvSpPr>
          <p:spPr bwMode="auto">
            <a:xfrm>
              <a:off x="1054101" y="4603750"/>
              <a:ext cx="3175" cy="317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6" name="Freeform 828"/>
            <p:cNvSpPr>
              <a:spLocks/>
            </p:cNvSpPr>
            <p:nvPr/>
          </p:nvSpPr>
          <p:spPr bwMode="auto">
            <a:xfrm>
              <a:off x="827089" y="4778375"/>
              <a:ext cx="12700" cy="9525"/>
            </a:xfrm>
            <a:custGeom>
              <a:avLst/>
              <a:gdLst>
                <a:gd name="T0" fmla="*/ 3 w 4"/>
                <a:gd name="T1" fmla="*/ 0 h 3"/>
                <a:gd name="T2" fmla="*/ 1 w 4"/>
                <a:gd name="T3" fmla="*/ 2 h 3"/>
                <a:gd name="T4" fmla="*/ 0 w 4"/>
                <a:gd name="T5" fmla="*/ 3 h 3"/>
                <a:gd name="T6" fmla="*/ 3 w 4"/>
                <a:gd name="T7" fmla="*/ 0 h 3"/>
              </a:gdLst>
              <a:ahLst/>
              <a:cxnLst>
                <a:cxn ang="0">
                  <a:pos x="T0" y="T1"/>
                </a:cxn>
                <a:cxn ang="0">
                  <a:pos x="T2" y="T3"/>
                </a:cxn>
                <a:cxn ang="0">
                  <a:pos x="T4" y="T5"/>
                </a:cxn>
                <a:cxn ang="0">
                  <a:pos x="T6" y="T7"/>
                </a:cxn>
              </a:cxnLst>
              <a:rect l="0" t="0" r="r" b="b"/>
              <a:pathLst>
                <a:path w="4" h="3">
                  <a:moveTo>
                    <a:pt x="3" y="0"/>
                  </a:moveTo>
                  <a:cubicBezTo>
                    <a:pt x="4" y="0"/>
                    <a:pt x="3" y="1"/>
                    <a:pt x="1" y="2"/>
                  </a:cubicBezTo>
                  <a:cubicBezTo>
                    <a:pt x="0" y="3"/>
                    <a:pt x="0" y="3"/>
                    <a:pt x="0" y="3"/>
                  </a:cubicBezTo>
                  <a:cubicBezTo>
                    <a:pt x="1" y="2"/>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7" name="Freeform 829"/>
            <p:cNvSpPr>
              <a:spLocks/>
            </p:cNvSpPr>
            <p:nvPr/>
          </p:nvSpPr>
          <p:spPr bwMode="auto">
            <a:xfrm>
              <a:off x="466726" y="5089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8" name="Freeform 830"/>
            <p:cNvSpPr>
              <a:spLocks/>
            </p:cNvSpPr>
            <p:nvPr/>
          </p:nvSpPr>
          <p:spPr bwMode="auto">
            <a:xfrm>
              <a:off x="711201" y="488315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9" name="Freeform 831"/>
            <p:cNvSpPr>
              <a:spLocks/>
            </p:cNvSpPr>
            <p:nvPr/>
          </p:nvSpPr>
          <p:spPr bwMode="auto">
            <a:xfrm>
              <a:off x="1009651" y="4629150"/>
              <a:ext cx="15875" cy="11113"/>
            </a:xfrm>
            <a:custGeom>
              <a:avLst/>
              <a:gdLst>
                <a:gd name="T0" fmla="*/ 0 w 5"/>
                <a:gd name="T1" fmla="*/ 4 h 4"/>
                <a:gd name="T2" fmla="*/ 5 w 5"/>
                <a:gd name="T3" fmla="*/ 0 h 4"/>
                <a:gd name="T4" fmla="*/ 4 w 5"/>
                <a:gd name="T5" fmla="*/ 1 h 4"/>
                <a:gd name="T6" fmla="*/ 0 w 5"/>
                <a:gd name="T7" fmla="*/ 4 h 4"/>
              </a:gdLst>
              <a:ahLst/>
              <a:cxnLst>
                <a:cxn ang="0">
                  <a:pos x="T0" y="T1"/>
                </a:cxn>
                <a:cxn ang="0">
                  <a:pos x="T2" y="T3"/>
                </a:cxn>
                <a:cxn ang="0">
                  <a:pos x="T4" y="T5"/>
                </a:cxn>
                <a:cxn ang="0">
                  <a:pos x="T6" y="T7"/>
                </a:cxn>
              </a:cxnLst>
              <a:rect l="0" t="0" r="r" b="b"/>
              <a:pathLst>
                <a:path w="5" h="4">
                  <a:moveTo>
                    <a:pt x="0" y="4"/>
                  </a:moveTo>
                  <a:cubicBezTo>
                    <a:pt x="5" y="0"/>
                    <a:pt x="5" y="0"/>
                    <a:pt x="5" y="0"/>
                  </a:cubicBezTo>
                  <a:cubicBezTo>
                    <a:pt x="4" y="1"/>
                    <a:pt x="4" y="1"/>
                    <a:pt x="4" y="1"/>
                  </a:cubicBezTo>
                  <a:cubicBezTo>
                    <a:pt x="3" y="2"/>
                    <a:pt x="1"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0" name="Freeform 832"/>
            <p:cNvSpPr>
              <a:spLocks noEditPoints="1"/>
            </p:cNvSpPr>
            <p:nvPr/>
          </p:nvSpPr>
          <p:spPr bwMode="auto">
            <a:xfrm>
              <a:off x="212726" y="3762375"/>
              <a:ext cx="1889125" cy="1587500"/>
            </a:xfrm>
            <a:custGeom>
              <a:avLst/>
              <a:gdLst>
                <a:gd name="T0" fmla="*/ 354 w 602"/>
                <a:gd name="T1" fmla="*/ 219 h 506"/>
                <a:gd name="T2" fmla="*/ 420 w 602"/>
                <a:gd name="T3" fmla="*/ 183 h 506"/>
                <a:gd name="T4" fmla="*/ 453 w 602"/>
                <a:gd name="T5" fmla="*/ 161 h 506"/>
                <a:gd name="T6" fmla="*/ 472 w 602"/>
                <a:gd name="T7" fmla="*/ 147 h 506"/>
                <a:gd name="T8" fmla="*/ 473 w 602"/>
                <a:gd name="T9" fmla="*/ 148 h 506"/>
                <a:gd name="T10" fmla="*/ 483 w 602"/>
                <a:gd name="T11" fmla="*/ 139 h 506"/>
                <a:gd name="T12" fmla="*/ 502 w 602"/>
                <a:gd name="T13" fmla="*/ 123 h 506"/>
                <a:gd name="T14" fmla="*/ 520 w 602"/>
                <a:gd name="T15" fmla="*/ 105 h 506"/>
                <a:gd name="T16" fmla="*/ 532 w 602"/>
                <a:gd name="T17" fmla="*/ 92 h 506"/>
                <a:gd name="T18" fmla="*/ 539 w 602"/>
                <a:gd name="T19" fmla="*/ 83 h 506"/>
                <a:gd name="T20" fmla="*/ 556 w 602"/>
                <a:gd name="T21" fmla="*/ 58 h 506"/>
                <a:gd name="T22" fmla="*/ 570 w 602"/>
                <a:gd name="T23" fmla="*/ 41 h 506"/>
                <a:gd name="T24" fmla="*/ 577 w 602"/>
                <a:gd name="T25" fmla="*/ 30 h 506"/>
                <a:gd name="T26" fmla="*/ 591 w 602"/>
                <a:gd name="T27" fmla="*/ 15 h 506"/>
                <a:gd name="T28" fmla="*/ 601 w 602"/>
                <a:gd name="T29" fmla="*/ 0 h 506"/>
                <a:gd name="T30" fmla="*/ 585 w 602"/>
                <a:gd name="T31" fmla="*/ 20 h 506"/>
                <a:gd name="T32" fmla="*/ 581 w 602"/>
                <a:gd name="T33" fmla="*/ 24 h 506"/>
                <a:gd name="T34" fmla="*/ 564 w 602"/>
                <a:gd name="T35" fmla="*/ 45 h 506"/>
                <a:gd name="T36" fmla="*/ 557 w 602"/>
                <a:gd name="T37" fmla="*/ 55 h 506"/>
                <a:gd name="T38" fmla="*/ 546 w 602"/>
                <a:gd name="T39" fmla="*/ 70 h 506"/>
                <a:gd name="T40" fmla="*/ 539 w 602"/>
                <a:gd name="T41" fmla="*/ 79 h 506"/>
                <a:gd name="T42" fmla="*/ 516 w 602"/>
                <a:gd name="T43" fmla="*/ 106 h 506"/>
                <a:gd name="T44" fmla="*/ 510 w 602"/>
                <a:gd name="T45" fmla="*/ 112 h 506"/>
                <a:gd name="T46" fmla="*/ 468 w 602"/>
                <a:gd name="T47" fmla="*/ 147 h 506"/>
                <a:gd name="T48" fmla="*/ 405 w 602"/>
                <a:gd name="T49" fmla="*/ 187 h 506"/>
                <a:gd name="T50" fmla="*/ 354 w 602"/>
                <a:gd name="T51" fmla="*/ 214 h 506"/>
                <a:gd name="T52" fmla="*/ 329 w 602"/>
                <a:gd name="T53" fmla="*/ 229 h 506"/>
                <a:gd name="T54" fmla="*/ 315 w 602"/>
                <a:gd name="T55" fmla="*/ 237 h 506"/>
                <a:gd name="T56" fmla="*/ 296 w 602"/>
                <a:gd name="T57" fmla="*/ 250 h 506"/>
                <a:gd name="T58" fmla="*/ 264 w 602"/>
                <a:gd name="T59" fmla="*/ 273 h 506"/>
                <a:gd name="T60" fmla="*/ 272 w 602"/>
                <a:gd name="T61" fmla="*/ 265 h 506"/>
                <a:gd name="T62" fmla="*/ 258 w 602"/>
                <a:gd name="T63" fmla="*/ 277 h 506"/>
                <a:gd name="T64" fmla="*/ 253 w 602"/>
                <a:gd name="T65" fmla="*/ 280 h 506"/>
                <a:gd name="T66" fmla="*/ 244 w 602"/>
                <a:gd name="T67" fmla="*/ 288 h 506"/>
                <a:gd name="T68" fmla="*/ 238 w 602"/>
                <a:gd name="T69" fmla="*/ 289 h 506"/>
                <a:gd name="T70" fmla="*/ 223 w 602"/>
                <a:gd name="T71" fmla="*/ 302 h 506"/>
                <a:gd name="T72" fmla="*/ 203 w 602"/>
                <a:gd name="T73" fmla="*/ 317 h 506"/>
                <a:gd name="T74" fmla="*/ 185 w 602"/>
                <a:gd name="T75" fmla="*/ 331 h 506"/>
                <a:gd name="T76" fmla="*/ 147 w 602"/>
                <a:gd name="T77" fmla="*/ 363 h 506"/>
                <a:gd name="T78" fmla="*/ 94 w 602"/>
                <a:gd name="T79" fmla="*/ 411 h 506"/>
                <a:gd name="T80" fmla="*/ 76 w 602"/>
                <a:gd name="T81" fmla="*/ 429 h 506"/>
                <a:gd name="T82" fmla="*/ 48 w 602"/>
                <a:gd name="T83" fmla="*/ 457 h 506"/>
                <a:gd name="T84" fmla="*/ 30 w 602"/>
                <a:gd name="T85" fmla="*/ 476 h 506"/>
                <a:gd name="T86" fmla="*/ 12 w 602"/>
                <a:gd name="T87" fmla="*/ 494 h 506"/>
                <a:gd name="T88" fmla="*/ 27 w 602"/>
                <a:gd name="T89" fmla="*/ 482 h 506"/>
                <a:gd name="T90" fmla="*/ 53 w 602"/>
                <a:gd name="T91" fmla="*/ 456 h 506"/>
                <a:gd name="T92" fmla="*/ 126 w 602"/>
                <a:gd name="T93" fmla="*/ 387 h 506"/>
                <a:gd name="T94" fmla="*/ 126 w 602"/>
                <a:gd name="T95" fmla="*/ 386 h 506"/>
                <a:gd name="T96" fmla="*/ 142 w 602"/>
                <a:gd name="T97" fmla="*/ 373 h 506"/>
                <a:gd name="T98" fmla="*/ 163 w 602"/>
                <a:gd name="T99" fmla="*/ 354 h 506"/>
                <a:gd name="T100" fmla="*/ 185 w 602"/>
                <a:gd name="T101" fmla="*/ 335 h 506"/>
                <a:gd name="T102" fmla="*/ 203 w 602"/>
                <a:gd name="T103" fmla="*/ 322 h 506"/>
                <a:gd name="T104" fmla="*/ 520 w 602"/>
                <a:gd name="T105" fmla="*/ 105 h 506"/>
                <a:gd name="T106" fmla="*/ 560 w 602"/>
                <a:gd name="T107" fmla="*/ 51 h 506"/>
                <a:gd name="T108" fmla="*/ 337 w 602"/>
                <a:gd name="T109" fmla="*/ 224 h 506"/>
                <a:gd name="T110" fmla="*/ 244 w 602"/>
                <a:gd name="T111" fmla="*/ 28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506">
                  <a:moveTo>
                    <a:pt x="222" y="307"/>
                  </a:moveTo>
                  <a:cubicBezTo>
                    <a:pt x="222" y="307"/>
                    <a:pt x="222" y="307"/>
                    <a:pt x="222" y="307"/>
                  </a:cubicBezTo>
                  <a:cubicBezTo>
                    <a:pt x="227" y="303"/>
                    <a:pt x="234" y="299"/>
                    <a:pt x="238" y="295"/>
                  </a:cubicBezTo>
                  <a:cubicBezTo>
                    <a:pt x="245" y="291"/>
                    <a:pt x="241" y="291"/>
                    <a:pt x="248" y="288"/>
                  </a:cubicBezTo>
                  <a:cubicBezTo>
                    <a:pt x="247" y="288"/>
                    <a:pt x="247" y="288"/>
                    <a:pt x="247" y="288"/>
                  </a:cubicBezTo>
                  <a:cubicBezTo>
                    <a:pt x="267" y="273"/>
                    <a:pt x="288" y="259"/>
                    <a:pt x="307" y="247"/>
                  </a:cubicBezTo>
                  <a:cubicBezTo>
                    <a:pt x="307" y="247"/>
                    <a:pt x="307" y="247"/>
                    <a:pt x="307" y="247"/>
                  </a:cubicBezTo>
                  <a:cubicBezTo>
                    <a:pt x="323" y="237"/>
                    <a:pt x="338" y="228"/>
                    <a:pt x="354" y="219"/>
                  </a:cubicBezTo>
                  <a:cubicBezTo>
                    <a:pt x="369" y="210"/>
                    <a:pt x="385" y="202"/>
                    <a:pt x="401" y="193"/>
                  </a:cubicBezTo>
                  <a:cubicBezTo>
                    <a:pt x="404" y="191"/>
                    <a:pt x="402" y="192"/>
                    <a:pt x="404" y="190"/>
                  </a:cubicBezTo>
                  <a:cubicBezTo>
                    <a:pt x="405" y="190"/>
                    <a:pt x="408" y="188"/>
                    <a:pt x="408" y="189"/>
                  </a:cubicBezTo>
                  <a:cubicBezTo>
                    <a:pt x="406" y="190"/>
                    <a:pt x="407" y="189"/>
                    <a:pt x="407" y="190"/>
                  </a:cubicBezTo>
                  <a:cubicBezTo>
                    <a:pt x="410" y="188"/>
                    <a:pt x="415" y="185"/>
                    <a:pt x="418" y="183"/>
                  </a:cubicBezTo>
                  <a:cubicBezTo>
                    <a:pt x="415" y="185"/>
                    <a:pt x="415" y="185"/>
                    <a:pt x="415" y="185"/>
                  </a:cubicBezTo>
                  <a:cubicBezTo>
                    <a:pt x="416" y="184"/>
                    <a:pt x="418" y="183"/>
                    <a:pt x="419" y="182"/>
                  </a:cubicBezTo>
                  <a:cubicBezTo>
                    <a:pt x="419" y="183"/>
                    <a:pt x="421" y="182"/>
                    <a:pt x="420" y="183"/>
                  </a:cubicBezTo>
                  <a:cubicBezTo>
                    <a:pt x="426" y="178"/>
                    <a:pt x="425" y="180"/>
                    <a:pt x="430" y="176"/>
                  </a:cubicBezTo>
                  <a:cubicBezTo>
                    <a:pt x="431" y="175"/>
                    <a:pt x="438" y="171"/>
                    <a:pt x="442" y="167"/>
                  </a:cubicBezTo>
                  <a:cubicBezTo>
                    <a:pt x="445" y="166"/>
                    <a:pt x="445" y="166"/>
                    <a:pt x="445" y="166"/>
                  </a:cubicBezTo>
                  <a:cubicBezTo>
                    <a:pt x="442" y="168"/>
                    <a:pt x="445" y="166"/>
                    <a:pt x="441" y="169"/>
                  </a:cubicBezTo>
                  <a:cubicBezTo>
                    <a:pt x="444" y="167"/>
                    <a:pt x="447" y="165"/>
                    <a:pt x="450" y="163"/>
                  </a:cubicBezTo>
                  <a:cubicBezTo>
                    <a:pt x="450" y="163"/>
                    <a:pt x="450" y="163"/>
                    <a:pt x="451" y="162"/>
                  </a:cubicBezTo>
                  <a:cubicBezTo>
                    <a:pt x="453" y="161"/>
                    <a:pt x="453" y="161"/>
                    <a:pt x="455" y="160"/>
                  </a:cubicBezTo>
                  <a:cubicBezTo>
                    <a:pt x="453" y="161"/>
                    <a:pt x="453" y="161"/>
                    <a:pt x="453" y="161"/>
                  </a:cubicBezTo>
                  <a:cubicBezTo>
                    <a:pt x="455" y="160"/>
                    <a:pt x="456" y="159"/>
                    <a:pt x="457" y="158"/>
                  </a:cubicBezTo>
                  <a:cubicBezTo>
                    <a:pt x="458" y="158"/>
                    <a:pt x="461" y="156"/>
                    <a:pt x="461" y="157"/>
                  </a:cubicBezTo>
                  <a:cubicBezTo>
                    <a:pt x="463" y="155"/>
                    <a:pt x="464" y="154"/>
                    <a:pt x="467" y="152"/>
                  </a:cubicBezTo>
                  <a:cubicBezTo>
                    <a:pt x="464" y="154"/>
                    <a:pt x="468" y="151"/>
                    <a:pt x="467" y="151"/>
                  </a:cubicBezTo>
                  <a:cubicBezTo>
                    <a:pt x="464" y="154"/>
                    <a:pt x="464" y="154"/>
                    <a:pt x="464" y="154"/>
                  </a:cubicBezTo>
                  <a:cubicBezTo>
                    <a:pt x="469" y="150"/>
                    <a:pt x="462" y="155"/>
                    <a:pt x="463" y="155"/>
                  </a:cubicBezTo>
                  <a:cubicBezTo>
                    <a:pt x="460" y="156"/>
                    <a:pt x="466" y="152"/>
                    <a:pt x="462" y="155"/>
                  </a:cubicBezTo>
                  <a:cubicBezTo>
                    <a:pt x="466" y="151"/>
                    <a:pt x="468" y="151"/>
                    <a:pt x="472" y="147"/>
                  </a:cubicBezTo>
                  <a:cubicBezTo>
                    <a:pt x="469" y="149"/>
                    <a:pt x="473" y="147"/>
                    <a:pt x="471" y="148"/>
                  </a:cubicBezTo>
                  <a:cubicBezTo>
                    <a:pt x="475" y="145"/>
                    <a:pt x="472" y="147"/>
                    <a:pt x="473" y="146"/>
                  </a:cubicBezTo>
                  <a:cubicBezTo>
                    <a:pt x="475" y="145"/>
                    <a:pt x="476" y="145"/>
                    <a:pt x="478" y="143"/>
                  </a:cubicBezTo>
                  <a:cubicBezTo>
                    <a:pt x="481" y="141"/>
                    <a:pt x="477" y="144"/>
                    <a:pt x="479" y="142"/>
                  </a:cubicBezTo>
                  <a:cubicBezTo>
                    <a:pt x="478" y="144"/>
                    <a:pt x="470" y="149"/>
                    <a:pt x="471" y="149"/>
                  </a:cubicBezTo>
                  <a:cubicBezTo>
                    <a:pt x="470" y="150"/>
                    <a:pt x="468" y="152"/>
                    <a:pt x="465" y="154"/>
                  </a:cubicBezTo>
                  <a:cubicBezTo>
                    <a:pt x="468" y="152"/>
                    <a:pt x="471" y="150"/>
                    <a:pt x="473" y="148"/>
                  </a:cubicBezTo>
                  <a:cubicBezTo>
                    <a:pt x="473" y="148"/>
                    <a:pt x="473" y="148"/>
                    <a:pt x="473" y="148"/>
                  </a:cubicBezTo>
                  <a:cubicBezTo>
                    <a:pt x="475" y="146"/>
                    <a:pt x="475" y="146"/>
                    <a:pt x="477" y="145"/>
                  </a:cubicBezTo>
                  <a:cubicBezTo>
                    <a:pt x="476" y="145"/>
                    <a:pt x="478" y="144"/>
                    <a:pt x="479" y="143"/>
                  </a:cubicBezTo>
                  <a:cubicBezTo>
                    <a:pt x="479" y="143"/>
                    <a:pt x="478" y="144"/>
                    <a:pt x="478" y="144"/>
                  </a:cubicBezTo>
                  <a:cubicBezTo>
                    <a:pt x="481" y="141"/>
                    <a:pt x="481" y="141"/>
                    <a:pt x="485" y="138"/>
                  </a:cubicBezTo>
                  <a:cubicBezTo>
                    <a:pt x="482" y="140"/>
                    <a:pt x="481" y="141"/>
                    <a:pt x="478" y="143"/>
                  </a:cubicBezTo>
                  <a:cubicBezTo>
                    <a:pt x="479" y="142"/>
                    <a:pt x="480" y="141"/>
                    <a:pt x="482" y="140"/>
                  </a:cubicBezTo>
                  <a:cubicBezTo>
                    <a:pt x="481" y="140"/>
                    <a:pt x="481" y="140"/>
                    <a:pt x="482" y="140"/>
                  </a:cubicBezTo>
                  <a:cubicBezTo>
                    <a:pt x="483" y="139"/>
                    <a:pt x="483" y="139"/>
                    <a:pt x="483" y="139"/>
                  </a:cubicBezTo>
                  <a:cubicBezTo>
                    <a:pt x="487" y="136"/>
                    <a:pt x="483" y="139"/>
                    <a:pt x="486" y="137"/>
                  </a:cubicBezTo>
                  <a:cubicBezTo>
                    <a:pt x="488" y="136"/>
                    <a:pt x="489" y="135"/>
                    <a:pt x="490" y="134"/>
                  </a:cubicBezTo>
                  <a:cubicBezTo>
                    <a:pt x="490" y="134"/>
                    <a:pt x="490" y="134"/>
                    <a:pt x="490" y="134"/>
                  </a:cubicBezTo>
                  <a:cubicBezTo>
                    <a:pt x="491" y="133"/>
                    <a:pt x="491" y="133"/>
                    <a:pt x="491" y="133"/>
                  </a:cubicBezTo>
                  <a:cubicBezTo>
                    <a:pt x="491" y="133"/>
                    <a:pt x="491" y="133"/>
                    <a:pt x="491" y="133"/>
                  </a:cubicBezTo>
                  <a:cubicBezTo>
                    <a:pt x="492" y="132"/>
                    <a:pt x="494" y="130"/>
                    <a:pt x="495" y="129"/>
                  </a:cubicBezTo>
                  <a:cubicBezTo>
                    <a:pt x="495" y="129"/>
                    <a:pt x="496" y="128"/>
                    <a:pt x="497" y="128"/>
                  </a:cubicBezTo>
                  <a:cubicBezTo>
                    <a:pt x="498" y="127"/>
                    <a:pt x="500" y="124"/>
                    <a:pt x="502" y="123"/>
                  </a:cubicBezTo>
                  <a:cubicBezTo>
                    <a:pt x="502" y="123"/>
                    <a:pt x="502" y="123"/>
                    <a:pt x="502" y="123"/>
                  </a:cubicBezTo>
                  <a:cubicBezTo>
                    <a:pt x="504" y="121"/>
                    <a:pt x="506" y="120"/>
                    <a:pt x="505" y="120"/>
                  </a:cubicBezTo>
                  <a:cubicBezTo>
                    <a:pt x="509" y="117"/>
                    <a:pt x="509" y="117"/>
                    <a:pt x="509" y="117"/>
                  </a:cubicBezTo>
                  <a:cubicBezTo>
                    <a:pt x="509" y="118"/>
                    <a:pt x="509" y="118"/>
                    <a:pt x="509" y="118"/>
                  </a:cubicBezTo>
                  <a:cubicBezTo>
                    <a:pt x="512" y="115"/>
                    <a:pt x="511" y="115"/>
                    <a:pt x="513" y="113"/>
                  </a:cubicBezTo>
                  <a:cubicBezTo>
                    <a:pt x="515" y="111"/>
                    <a:pt x="519" y="106"/>
                    <a:pt x="520" y="105"/>
                  </a:cubicBezTo>
                  <a:cubicBezTo>
                    <a:pt x="522" y="104"/>
                    <a:pt x="522" y="104"/>
                    <a:pt x="522" y="104"/>
                  </a:cubicBezTo>
                  <a:cubicBezTo>
                    <a:pt x="520" y="105"/>
                    <a:pt x="520" y="105"/>
                    <a:pt x="520" y="105"/>
                  </a:cubicBezTo>
                  <a:cubicBezTo>
                    <a:pt x="523" y="102"/>
                    <a:pt x="522" y="103"/>
                    <a:pt x="524" y="101"/>
                  </a:cubicBezTo>
                  <a:cubicBezTo>
                    <a:pt x="523" y="101"/>
                    <a:pt x="523" y="101"/>
                    <a:pt x="524" y="100"/>
                  </a:cubicBezTo>
                  <a:cubicBezTo>
                    <a:pt x="525" y="99"/>
                    <a:pt x="525" y="99"/>
                    <a:pt x="525" y="99"/>
                  </a:cubicBezTo>
                  <a:cubicBezTo>
                    <a:pt x="525" y="100"/>
                    <a:pt x="525" y="100"/>
                    <a:pt x="524" y="100"/>
                  </a:cubicBezTo>
                  <a:cubicBezTo>
                    <a:pt x="525" y="100"/>
                    <a:pt x="525" y="100"/>
                    <a:pt x="525" y="100"/>
                  </a:cubicBezTo>
                  <a:cubicBezTo>
                    <a:pt x="527" y="98"/>
                    <a:pt x="527" y="97"/>
                    <a:pt x="529" y="95"/>
                  </a:cubicBezTo>
                  <a:cubicBezTo>
                    <a:pt x="529" y="95"/>
                    <a:pt x="529" y="95"/>
                    <a:pt x="529" y="95"/>
                  </a:cubicBezTo>
                  <a:cubicBezTo>
                    <a:pt x="530" y="94"/>
                    <a:pt x="532" y="93"/>
                    <a:pt x="532" y="92"/>
                  </a:cubicBezTo>
                  <a:cubicBezTo>
                    <a:pt x="532" y="92"/>
                    <a:pt x="532" y="91"/>
                    <a:pt x="533" y="91"/>
                  </a:cubicBezTo>
                  <a:cubicBezTo>
                    <a:pt x="533" y="90"/>
                    <a:pt x="533" y="90"/>
                    <a:pt x="533" y="90"/>
                  </a:cubicBezTo>
                  <a:cubicBezTo>
                    <a:pt x="533" y="91"/>
                    <a:pt x="533" y="91"/>
                    <a:pt x="533" y="91"/>
                  </a:cubicBezTo>
                  <a:cubicBezTo>
                    <a:pt x="533" y="90"/>
                    <a:pt x="533" y="90"/>
                    <a:pt x="533" y="90"/>
                  </a:cubicBezTo>
                  <a:cubicBezTo>
                    <a:pt x="536" y="86"/>
                    <a:pt x="536" y="86"/>
                    <a:pt x="536" y="86"/>
                  </a:cubicBezTo>
                  <a:cubicBezTo>
                    <a:pt x="537" y="86"/>
                    <a:pt x="537" y="85"/>
                    <a:pt x="538" y="84"/>
                  </a:cubicBezTo>
                  <a:cubicBezTo>
                    <a:pt x="538" y="84"/>
                    <a:pt x="538" y="84"/>
                    <a:pt x="538" y="84"/>
                  </a:cubicBezTo>
                  <a:cubicBezTo>
                    <a:pt x="539" y="82"/>
                    <a:pt x="539" y="82"/>
                    <a:pt x="539" y="83"/>
                  </a:cubicBezTo>
                  <a:cubicBezTo>
                    <a:pt x="543" y="79"/>
                    <a:pt x="544" y="76"/>
                    <a:pt x="548" y="72"/>
                  </a:cubicBezTo>
                  <a:cubicBezTo>
                    <a:pt x="548" y="71"/>
                    <a:pt x="547" y="73"/>
                    <a:pt x="546" y="73"/>
                  </a:cubicBezTo>
                  <a:cubicBezTo>
                    <a:pt x="547" y="72"/>
                    <a:pt x="549" y="69"/>
                    <a:pt x="549" y="68"/>
                  </a:cubicBezTo>
                  <a:cubicBezTo>
                    <a:pt x="551" y="66"/>
                    <a:pt x="556" y="60"/>
                    <a:pt x="556" y="61"/>
                  </a:cubicBezTo>
                  <a:cubicBezTo>
                    <a:pt x="558" y="57"/>
                    <a:pt x="555" y="62"/>
                    <a:pt x="556" y="60"/>
                  </a:cubicBezTo>
                  <a:cubicBezTo>
                    <a:pt x="556" y="60"/>
                    <a:pt x="556" y="60"/>
                    <a:pt x="556" y="60"/>
                  </a:cubicBezTo>
                  <a:cubicBezTo>
                    <a:pt x="555" y="61"/>
                    <a:pt x="554" y="62"/>
                    <a:pt x="554" y="62"/>
                  </a:cubicBezTo>
                  <a:cubicBezTo>
                    <a:pt x="553" y="63"/>
                    <a:pt x="556" y="59"/>
                    <a:pt x="556" y="58"/>
                  </a:cubicBezTo>
                  <a:cubicBezTo>
                    <a:pt x="556" y="59"/>
                    <a:pt x="556" y="59"/>
                    <a:pt x="556" y="59"/>
                  </a:cubicBezTo>
                  <a:cubicBezTo>
                    <a:pt x="559" y="56"/>
                    <a:pt x="558" y="56"/>
                    <a:pt x="559" y="54"/>
                  </a:cubicBezTo>
                  <a:cubicBezTo>
                    <a:pt x="561" y="51"/>
                    <a:pt x="560" y="53"/>
                    <a:pt x="561" y="52"/>
                  </a:cubicBezTo>
                  <a:cubicBezTo>
                    <a:pt x="563" y="49"/>
                    <a:pt x="563" y="49"/>
                    <a:pt x="563" y="49"/>
                  </a:cubicBezTo>
                  <a:cubicBezTo>
                    <a:pt x="563" y="50"/>
                    <a:pt x="563" y="50"/>
                    <a:pt x="563" y="50"/>
                  </a:cubicBezTo>
                  <a:cubicBezTo>
                    <a:pt x="565" y="48"/>
                    <a:pt x="565" y="47"/>
                    <a:pt x="567" y="45"/>
                  </a:cubicBezTo>
                  <a:cubicBezTo>
                    <a:pt x="565" y="47"/>
                    <a:pt x="570" y="41"/>
                    <a:pt x="568" y="44"/>
                  </a:cubicBezTo>
                  <a:cubicBezTo>
                    <a:pt x="569" y="42"/>
                    <a:pt x="569" y="41"/>
                    <a:pt x="570" y="41"/>
                  </a:cubicBezTo>
                  <a:cubicBezTo>
                    <a:pt x="571" y="40"/>
                    <a:pt x="569" y="42"/>
                    <a:pt x="568" y="43"/>
                  </a:cubicBezTo>
                  <a:cubicBezTo>
                    <a:pt x="568" y="43"/>
                    <a:pt x="571" y="40"/>
                    <a:pt x="572" y="38"/>
                  </a:cubicBezTo>
                  <a:cubicBezTo>
                    <a:pt x="572" y="38"/>
                    <a:pt x="571" y="39"/>
                    <a:pt x="573" y="37"/>
                  </a:cubicBezTo>
                  <a:cubicBezTo>
                    <a:pt x="573" y="37"/>
                    <a:pt x="574" y="35"/>
                    <a:pt x="575" y="34"/>
                  </a:cubicBezTo>
                  <a:cubicBezTo>
                    <a:pt x="575" y="34"/>
                    <a:pt x="577" y="32"/>
                    <a:pt x="577" y="31"/>
                  </a:cubicBezTo>
                  <a:cubicBezTo>
                    <a:pt x="576" y="32"/>
                    <a:pt x="575" y="34"/>
                    <a:pt x="575" y="33"/>
                  </a:cubicBezTo>
                  <a:cubicBezTo>
                    <a:pt x="576" y="32"/>
                    <a:pt x="577" y="31"/>
                    <a:pt x="578" y="29"/>
                  </a:cubicBezTo>
                  <a:cubicBezTo>
                    <a:pt x="577" y="30"/>
                    <a:pt x="577" y="30"/>
                    <a:pt x="577" y="30"/>
                  </a:cubicBezTo>
                  <a:cubicBezTo>
                    <a:pt x="578" y="28"/>
                    <a:pt x="580" y="27"/>
                    <a:pt x="582" y="24"/>
                  </a:cubicBezTo>
                  <a:cubicBezTo>
                    <a:pt x="581" y="25"/>
                    <a:pt x="581" y="26"/>
                    <a:pt x="580" y="27"/>
                  </a:cubicBezTo>
                  <a:cubicBezTo>
                    <a:pt x="581" y="26"/>
                    <a:pt x="583" y="23"/>
                    <a:pt x="584" y="21"/>
                  </a:cubicBezTo>
                  <a:cubicBezTo>
                    <a:pt x="586" y="19"/>
                    <a:pt x="586" y="19"/>
                    <a:pt x="586" y="19"/>
                  </a:cubicBezTo>
                  <a:cubicBezTo>
                    <a:pt x="586" y="19"/>
                    <a:pt x="588" y="17"/>
                    <a:pt x="588" y="17"/>
                  </a:cubicBezTo>
                  <a:cubicBezTo>
                    <a:pt x="590" y="14"/>
                    <a:pt x="586" y="19"/>
                    <a:pt x="586" y="19"/>
                  </a:cubicBezTo>
                  <a:cubicBezTo>
                    <a:pt x="589" y="16"/>
                    <a:pt x="588" y="16"/>
                    <a:pt x="591" y="13"/>
                  </a:cubicBezTo>
                  <a:cubicBezTo>
                    <a:pt x="591" y="15"/>
                    <a:pt x="591" y="15"/>
                    <a:pt x="591" y="15"/>
                  </a:cubicBezTo>
                  <a:cubicBezTo>
                    <a:pt x="592" y="14"/>
                    <a:pt x="593" y="11"/>
                    <a:pt x="594" y="11"/>
                  </a:cubicBezTo>
                  <a:cubicBezTo>
                    <a:pt x="593" y="11"/>
                    <a:pt x="593" y="12"/>
                    <a:pt x="592" y="12"/>
                  </a:cubicBezTo>
                  <a:cubicBezTo>
                    <a:pt x="593" y="11"/>
                    <a:pt x="597" y="7"/>
                    <a:pt x="596" y="7"/>
                  </a:cubicBezTo>
                  <a:cubicBezTo>
                    <a:pt x="594" y="9"/>
                    <a:pt x="594" y="9"/>
                    <a:pt x="594" y="9"/>
                  </a:cubicBezTo>
                  <a:cubicBezTo>
                    <a:pt x="596" y="6"/>
                    <a:pt x="598" y="4"/>
                    <a:pt x="599" y="3"/>
                  </a:cubicBezTo>
                  <a:cubicBezTo>
                    <a:pt x="601" y="2"/>
                    <a:pt x="599" y="4"/>
                    <a:pt x="598" y="5"/>
                  </a:cubicBezTo>
                  <a:cubicBezTo>
                    <a:pt x="600" y="3"/>
                    <a:pt x="599" y="3"/>
                    <a:pt x="602" y="0"/>
                  </a:cubicBezTo>
                  <a:cubicBezTo>
                    <a:pt x="600" y="1"/>
                    <a:pt x="600" y="1"/>
                    <a:pt x="601" y="0"/>
                  </a:cubicBezTo>
                  <a:cubicBezTo>
                    <a:pt x="600" y="2"/>
                    <a:pt x="597" y="5"/>
                    <a:pt x="597" y="4"/>
                  </a:cubicBezTo>
                  <a:cubicBezTo>
                    <a:pt x="598" y="4"/>
                    <a:pt x="598" y="4"/>
                    <a:pt x="598" y="4"/>
                  </a:cubicBezTo>
                  <a:cubicBezTo>
                    <a:pt x="598" y="4"/>
                    <a:pt x="597" y="5"/>
                    <a:pt x="597" y="5"/>
                  </a:cubicBezTo>
                  <a:cubicBezTo>
                    <a:pt x="595" y="7"/>
                    <a:pt x="596" y="6"/>
                    <a:pt x="595" y="6"/>
                  </a:cubicBezTo>
                  <a:cubicBezTo>
                    <a:pt x="592" y="10"/>
                    <a:pt x="596" y="7"/>
                    <a:pt x="593" y="10"/>
                  </a:cubicBezTo>
                  <a:cubicBezTo>
                    <a:pt x="592" y="11"/>
                    <a:pt x="592" y="11"/>
                    <a:pt x="592" y="11"/>
                  </a:cubicBezTo>
                  <a:cubicBezTo>
                    <a:pt x="591" y="12"/>
                    <a:pt x="589" y="14"/>
                    <a:pt x="589" y="15"/>
                  </a:cubicBezTo>
                  <a:cubicBezTo>
                    <a:pt x="588" y="16"/>
                    <a:pt x="586" y="19"/>
                    <a:pt x="585" y="20"/>
                  </a:cubicBezTo>
                  <a:cubicBezTo>
                    <a:pt x="584" y="20"/>
                    <a:pt x="589" y="15"/>
                    <a:pt x="591" y="13"/>
                  </a:cubicBezTo>
                  <a:cubicBezTo>
                    <a:pt x="589" y="14"/>
                    <a:pt x="591" y="12"/>
                    <a:pt x="592" y="11"/>
                  </a:cubicBezTo>
                  <a:cubicBezTo>
                    <a:pt x="587" y="16"/>
                    <a:pt x="587" y="16"/>
                    <a:pt x="587" y="16"/>
                  </a:cubicBezTo>
                  <a:cubicBezTo>
                    <a:pt x="587" y="17"/>
                    <a:pt x="586" y="18"/>
                    <a:pt x="585" y="19"/>
                  </a:cubicBezTo>
                  <a:cubicBezTo>
                    <a:pt x="585" y="19"/>
                    <a:pt x="585" y="19"/>
                    <a:pt x="585" y="19"/>
                  </a:cubicBezTo>
                  <a:cubicBezTo>
                    <a:pt x="584" y="21"/>
                    <a:pt x="584" y="20"/>
                    <a:pt x="583" y="22"/>
                  </a:cubicBezTo>
                  <a:cubicBezTo>
                    <a:pt x="583" y="22"/>
                    <a:pt x="583" y="22"/>
                    <a:pt x="583" y="22"/>
                  </a:cubicBezTo>
                  <a:cubicBezTo>
                    <a:pt x="582" y="23"/>
                    <a:pt x="582" y="23"/>
                    <a:pt x="581" y="24"/>
                  </a:cubicBezTo>
                  <a:cubicBezTo>
                    <a:pt x="580" y="26"/>
                    <a:pt x="582" y="23"/>
                    <a:pt x="580" y="25"/>
                  </a:cubicBezTo>
                  <a:cubicBezTo>
                    <a:pt x="579" y="27"/>
                    <a:pt x="578" y="28"/>
                    <a:pt x="577" y="29"/>
                  </a:cubicBezTo>
                  <a:cubicBezTo>
                    <a:pt x="577" y="29"/>
                    <a:pt x="572" y="37"/>
                    <a:pt x="575" y="33"/>
                  </a:cubicBezTo>
                  <a:cubicBezTo>
                    <a:pt x="572" y="37"/>
                    <a:pt x="572" y="37"/>
                    <a:pt x="572" y="37"/>
                  </a:cubicBezTo>
                  <a:cubicBezTo>
                    <a:pt x="571" y="39"/>
                    <a:pt x="574" y="34"/>
                    <a:pt x="572" y="35"/>
                  </a:cubicBezTo>
                  <a:cubicBezTo>
                    <a:pt x="575" y="32"/>
                    <a:pt x="575" y="32"/>
                    <a:pt x="575" y="32"/>
                  </a:cubicBezTo>
                  <a:cubicBezTo>
                    <a:pt x="574" y="32"/>
                    <a:pt x="570" y="39"/>
                    <a:pt x="568" y="41"/>
                  </a:cubicBezTo>
                  <a:cubicBezTo>
                    <a:pt x="567" y="43"/>
                    <a:pt x="567" y="42"/>
                    <a:pt x="564" y="45"/>
                  </a:cubicBezTo>
                  <a:cubicBezTo>
                    <a:pt x="565" y="45"/>
                    <a:pt x="565" y="45"/>
                    <a:pt x="565" y="45"/>
                  </a:cubicBezTo>
                  <a:cubicBezTo>
                    <a:pt x="564" y="47"/>
                    <a:pt x="563" y="47"/>
                    <a:pt x="563" y="47"/>
                  </a:cubicBezTo>
                  <a:cubicBezTo>
                    <a:pt x="561" y="50"/>
                    <a:pt x="561" y="50"/>
                    <a:pt x="561" y="50"/>
                  </a:cubicBezTo>
                  <a:cubicBezTo>
                    <a:pt x="561" y="50"/>
                    <a:pt x="561" y="50"/>
                    <a:pt x="562" y="49"/>
                  </a:cubicBezTo>
                  <a:cubicBezTo>
                    <a:pt x="560" y="50"/>
                    <a:pt x="560" y="50"/>
                    <a:pt x="560" y="51"/>
                  </a:cubicBezTo>
                  <a:cubicBezTo>
                    <a:pt x="559" y="52"/>
                    <a:pt x="559" y="53"/>
                    <a:pt x="558" y="54"/>
                  </a:cubicBezTo>
                  <a:cubicBezTo>
                    <a:pt x="558" y="53"/>
                    <a:pt x="558" y="53"/>
                    <a:pt x="558" y="53"/>
                  </a:cubicBezTo>
                  <a:cubicBezTo>
                    <a:pt x="558" y="54"/>
                    <a:pt x="557" y="54"/>
                    <a:pt x="557" y="55"/>
                  </a:cubicBezTo>
                  <a:cubicBezTo>
                    <a:pt x="556" y="56"/>
                    <a:pt x="556" y="56"/>
                    <a:pt x="556" y="56"/>
                  </a:cubicBezTo>
                  <a:cubicBezTo>
                    <a:pt x="557" y="56"/>
                    <a:pt x="558" y="55"/>
                    <a:pt x="559" y="54"/>
                  </a:cubicBezTo>
                  <a:cubicBezTo>
                    <a:pt x="556" y="58"/>
                    <a:pt x="553" y="61"/>
                    <a:pt x="550" y="64"/>
                  </a:cubicBezTo>
                  <a:cubicBezTo>
                    <a:pt x="550" y="64"/>
                    <a:pt x="551" y="62"/>
                    <a:pt x="551" y="63"/>
                  </a:cubicBezTo>
                  <a:cubicBezTo>
                    <a:pt x="550" y="64"/>
                    <a:pt x="549" y="66"/>
                    <a:pt x="549" y="66"/>
                  </a:cubicBezTo>
                  <a:cubicBezTo>
                    <a:pt x="548" y="67"/>
                    <a:pt x="548" y="67"/>
                    <a:pt x="548" y="67"/>
                  </a:cubicBezTo>
                  <a:cubicBezTo>
                    <a:pt x="548" y="68"/>
                    <a:pt x="547" y="68"/>
                    <a:pt x="547" y="69"/>
                  </a:cubicBezTo>
                  <a:cubicBezTo>
                    <a:pt x="547" y="69"/>
                    <a:pt x="546" y="69"/>
                    <a:pt x="546" y="70"/>
                  </a:cubicBezTo>
                  <a:cubicBezTo>
                    <a:pt x="546" y="71"/>
                    <a:pt x="543" y="74"/>
                    <a:pt x="543" y="75"/>
                  </a:cubicBezTo>
                  <a:cubicBezTo>
                    <a:pt x="543" y="74"/>
                    <a:pt x="544" y="73"/>
                    <a:pt x="545" y="72"/>
                  </a:cubicBezTo>
                  <a:cubicBezTo>
                    <a:pt x="544" y="73"/>
                    <a:pt x="543" y="75"/>
                    <a:pt x="542" y="76"/>
                  </a:cubicBezTo>
                  <a:cubicBezTo>
                    <a:pt x="544" y="73"/>
                    <a:pt x="540" y="78"/>
                    <a:pt x="543" y="74"/>
                  </a:cubicBezTo>
                  <a:cubicBezTo>
                    <a:pt x="540" y="77"/>
                    <a:pt x="542" y="76"/>
                    <a:pt x="540" y="79"/>
                  </a:cubicBezTo>
                  <a:cubicBezTo>
                    <a:pt x="538" y="81"/>
                    <a:pt x="538" y="81"/>
                    <a:pt x="538" y="81"/>
                  </a:cubicBezTo>
                  <a:cubicBezTo>
                    <a:pt x="538" y="80"/>
                    <a:pt x="540" y="77"/>
                    <a:pt x="540" y="78"/>
                  </a:cubicBezTo>
                  <a:cubicBezTo>
                    <a:pt x="539" y="79"/>
                    <a:pt x="539" y="79"/>
                    <a:pt x="539" y="79"/>
                  </a:cubicBezTo>
                  <a:cubicBezTo>
                    <a:pt x="540" y="78"/>
                    <a:pt x="543" y="73"/>
                    <a:pt x="545" y="70"/>
                  </a:cubicBezTo>
                  <a:cubicBezTo>
                    <a:pt x="541" y="76"/>
                    <a:pt x="541" y="76"/>
                    <a:pt x="541" y="76"/>
                  </a:cubicBezTo>
                  <a:cubicBezTo>
                    <a:pt x="535" y="84"/>
                    <a:pt x="528" y="93"/>
                    <a:pt x="523" y="99"/>
                  </a:cubicBezTo>
                  <a:cubicBezTo>
                    <a:pt x="523" y="99"/>
                    <a:pt x="523" y="99"/>
                    <a:pt x="523" y="99"/>
                  </a:cubicBezTo>
                  <a:cubicBezTo>
                    <a:pt x="523" y="99"/>
                    <a:pt x="523" y="99"/>
                    <a:pt x="523" y="99"/>
                  </a:cubicBezTo>
                  <a:cubicBezTo>
                    <a:pt x="523" y="99"/>
                    <a:pt x="523" y="99"/>
                    <a:pt x="523" y="99"/>
                  </a:cubicBezTo>
                  <a:cubicBezTo>
                    <a:pt x="522" y="101"/>
                    <a:pt x="522" y="101"/>
                    <a:pt x="522" y="101"/>
                  </a:cubicBezTo>
                  <a:cubicBezTo>
                    <a:pt x="520" y="102"/>
                    <a:pt x="518" y="104"/>
                    <a:pt x="516" y="106"/>
                  </a:cubicBezTo>
                  <a:cubicBezTo>
                    <a:pt x="517" y="105"/>
                    <a:pt x="517" y="105"/>
                    <a:pt x="517" y="105"/>
                  </a:cubicBezTo>
                  <a:cubicBezTo>
                    <a:pt x="517" y="105"/>
                    <a:pt x="517" y="106"/>
                    <a:pt x="515" y="108"/>
                  </a:cubicBezTo>
                  <a:cubicBezTo>
                    <a:pt x="515" y="107"/>
                    <a:pt x="516" y="106"/>
                    <a:pt x="515" y="108"/>
                  </a:cubicBezTo>
                  <a:cubicBezTo>
                    <a:pt x="516" y="107"/>
                    <a:pt x="515" y="108"/>
                    <a:pt x="514" y="109"/>
                  </a:cubicBezTo>
                  <a:cubicBezTo>
                    <a:pt x="513" y="110"/>
                    <a:pt x="511" y="111"/>
                    <a:pt x="511" y="111"/>
                  </a:cubicBezTo>
                  <a:cubicBezTo>
                    <a:pt x="512" y="111"/>
                    <a:pt x="512" y="110"/>
                    <a:pt x="512" y="110"/>
                  </a:cubicBezTo>
                  <a:cubicBezTo>
                    <a:pt x="513" y="109"/>
                    <a:pt x="510" y="112"/>
                    <a:pt x="512" y="110"/>
                  </a:cubicBezTo>
                  <a:cubicBezTo>
                    <a:pt x="510" y="112"/>
                    <a:pt x="510" y="112"/>
                    <a:pt x="510" y="112"/>
                  </a:cubicBezTo>
                  <a:cubicBezTo>
                    <a:pt x="508" y="113"/>
                    <a:pt x="510" y="111"/>
                    <a:pt x="510" y="112"/>
                  </a:cubicBezTo>
                  <a:cubicBezTo>
                    <a:pt x="507" y="115"/>
                    <a:pt x="505" y="117"/>
                    <a:pt x="502" y="120"/>
                  </a:cubicBezTo>
                  <a:cubicBezTo>
                    <a:pt x="502" y="120"/>
                    <a:pt x="502" y="119"/>
                    <a:pt x="502" y="119"/>
                  </a:cubicBezTo>
                  <a:cubicBezTo>
                    <a:pt x="500" y="121"/>
                    <a:pt x="497" y="124"/>
                    <a:pt x="495" y="127"/>
                  </a:cubicBezTo>
                  <a:cubicBezTo>
                    <a:pt x="495" y="126"/>
                    <a:pt x="496" y="125"/>
                    <a:pt x="497" y="125"/>
                  </a:cubicBezTo>
                  <a:cubicBezTo>
                    <a:pt x="488" y="132"/>
                    <a:pt x="481" y="137"/>
                    <a:pt x="473" y="143"/>
                  </a:cubicBezTo>
                  <a:cubicBezTo>
                    <a:pt x="471" y="145"/>
                    <a:pt x="471" y="145"/>
                    <a:pt x="471" y="145"/>
                  </a:cubicBezTo>
                  <a:cubicBezTo>
                    <a:pt x="468" y="147"/>
                    <a:pt x="468" y="147"/>
                    <a:pt x="468" y="147"/>
                  </a:cubicBezTo>
                  <a:cubicBezTo>
                    <a:pt x="459" y="153"/>
                    <a:pt x="453" y="158"/>
                    <a:pt x="444" y="163"/>
                  </a:cubicBezTo>
                  <a:cubicBezTo>
                    <a:pt x="441" y="165"/>
                    <a:pt x="442" y="164"/>
                    <a:pt x="441" y="165"/>
                  </a:cubicBezTo>
                  <a:cubicBezTo>
                    <a:pt x="435" y="169"/>
                    <a:pt x="433" y="170"/>
                    <a:pt x="428" y="173"/>
                  </a:cubicBezTo>
                  <a:cubicBezTo>
                    <a:pt x="428" y="173"/>
                    <a:pt x="430" y="172"/>
                    <a:pt x="427" y="173"/>
                  </a:cubicBezTo>
                  <a:cubicBezTo>
                    <a:pt x="427" y="174"/>
                    <a:pt x="426" y="174"/>
                    <a:pt x="425" y="175"/>
                  </a:cubicBezTo>
                  <a:cubicBezTo>
                    <a:pt x="426" y="174"/>
                    <a:pt x="426" y="174"/>
                    <a:pt x="426" y="174"/>
                  </a:cubicBezTo>
                  <a:cubicBezTo>
                    <a:pt x="424" y="175"/>
                    <a:pt x="423" y="176"/>
                    <a:pt x="420" y="178"/>
                  </a:cubicBezTo>
                  <a:cubicBezTo>
                    <a:pt x="414" y="181"/>
                    <a:pt x="409" y="184"/>
                    <a:pt x="405" y="187"/>
                  </a:cubicBezTo>
                  <a:cubicBezTo>
                    <a:pt x="400" y="189"/>
                    <a:pt x="405" y="186"/>
                    <a:pt x="405" y="186"/>
                  </a:cubicBezTo>
                  <a:cubicBezTo>
                    <a:pt x="408" y="185"/>
                    <a:pt x="407" y="185"/>
                    <a:pt x="407" y="184"/>
                  </a:cubicBezTo>
                  <a:cubicBezTo>
                    <a:pt x="406" y="186"/>
                    <a:pt x="404" y="187"/>
                    <a:pt x="403" y="187"/>
                  </a:cubicBezTo>
                  <a:cubicBezTo>
                    <a:pt x="400" y="188"/>
                    <a:pt x="399" y="189"/>
                    <a:pt x="397" y="191"/>
                  </a:cubicBezTo>
                  <a:cubicBezTo>
                    <a:pt x="398" y="190"/>
                    <a:pt x="399" y="189"/>
                    <a:pt x="398" y="190"/>
                  </a:cubicBezTo>
                  <a:cubicBezTo>
                    <a:pt x="396" y="191"/>
                    <a:pt x="391" y="194"/>
                    <a:pt x="391" y="194"/>
                  </a:cubicBezTo>
                  <a:cubicBezTo>
                    <a:pt x="379" y="200"/>
                    <a:pt x="366" y="207"/>
                    <a:pt x="353" y="214"/>
                  </a:cubicBezTo>
                  <a:cubicBezTo>
                    <a:pt x="351" y="216"/>
                    <a:pt x="355" y="213"/>
                    <a:pt x="354" y="214"/>
                  </a:cubicBezTo>
                  <a:cubicBezTo>
                    <a:pt x="351" y="216"/>
                    <a:pt x="351" y="215"/>
                    <a:pt x="349" y="217"/>
                  </a:cubicBezTo>
                  <a:cubicBezTo>
                    <a:pt x="350" y="216"/>
                    <a:pt x="350" y="216"/>
                    <a:pt x="350" y="216"/>
                  </a:cubicBezTo>
                  <a:cubicBezTo>
                    <a:pt x="346" y="218"/>
                    <a:pt x="342" y="221"/>
                    <a:pt x="339" y="223"/>
                  </a:cubicBezTo>
                  <a:cubicBezTo>
                    <a:pt x="340" y="223"/>
                    <a:pt x="336" y="225"/>
                    <a:pt x="339" y="223"/>
                  </a:cubicBezTo>
                  <a:cubicBezTo>
                    <a:pt x="337" y="224"/>
                    <a:pt x="335" y="224"/>
                    <a:pt x="333" y="225"/>
                  </a:cubicBezTo>
                  <a:cubicBezTo>
                    <a:pt x="336" y="225"/>
                    <a:pt x="336" y="225"/>
                    <a:pt x="336" y="225"/>
                  </a:cubicBezTo>
                  <a:cubicBezTo>
                    <a:pt x="336" y="225"/>
                    <a:pt x="333" y="226"/>
                    <a:pt x="334" y="226"/>
                  </a:cubicBezTo>
                  <a:cubicBezTo>
                    <a:pt x="332" y="227"/>
                    <a:pt x="330" y="228"/>
                    <a:pt x="329" y="229"/>
                  </a:cubicBezTo>
                  <a:cubicBezTo>
                    <a:pt x="328" y="229"/>
                    <a:pt x="331" y="227"/>
                    <a:pt x="332" y="226"/>
                  </a:cubicBezTo>
                  <a:cubicBezTo>
                    <a:pt x="332" y="226"/>
                    <a:pt x="328" y="229"/>
                    <a:pt x="329" y="227"/>
                  </a:cubicBezTo>
                  <a:cubicBezTo>
                    <a:pt x="326" y="229"/>
                    <a:pt x="330" y="227"/>
                    <a:pt x="328" y="229"/>
                  </a:cubicBezTo>
                  <a:cubicBezTo>
                    <a:pt x="325" y="230"/>
                    <a:pt x="325" y="230"/>
                    <a:pt x="325" y="230"/>
                  </a:cubicBezTo>
                  <a:cubicBezTo>
                    <a:pt x="328" y="229"/>
                    <a:pt x="328" y="229"/>
                    <a:pt x="328" y="229"/>
                  </a:cubicBezTo>
                  <a:cubicBezTo>
                    <a:pt x="325" y="230"/>
                    <a:pt x="325" y="231"/>
                    <a:pt x="322" y="233"/>
                  </a:cubicBezTo>
                  <a:cubicBezTo>
                    <a:pt x="319" y="235"/>
                    <a:pt x="319" y="235"/>
                    <a:pt x="319" y="235"/>
                  </a:cubicBezTo>
                  <a:cubicBezTo>
                    <a:pt x="318" y="235"/>
                    <a:pt x="317" y="236"/>
                    <a:pt x="315" y="237"/>
                  </a:cubicBezTo>
                  <a:cubicBezTo>
                    <a:pt x="316" y="236"/>
                    <a:pt x="316" y="236"/>
                    <a:pt x="316" y="236"/>
                  </a:cubicBezTo>
                  <a:cubicBezTo>
                    <a:pt x="314" y="238"/>
                    <a:pt x="313" y="238"/>
                    <a:pt x="312" y="239"/>
                  </a:cubicBezTo>
                  <a:cubicBezTo>
                    <a:pt x="313" y="238"/>
                    <a:pt x="314" y="238"/>
                    <a:pt x="314" y="237"/>
                  </a:cubicBezTo>
                  <a:cubicBezTo>
                    <a:pt x="312" y="239"/>
                    <a:pt x="312" y="239"/>
                    <a:pt x="312" y="239"/>
                  </a:cubicBezTo>
                  <a:cubicBezTo>
                    <a:pt x="312" y="239"/>
                    <a:pt x="310" y="240"/>
                    <a:pt x="312" y="239"/>
                  </a:cubicBezTo>
                  <a:cubicBezTo>
                    <a:pt x="310" y="240"/>
                    <a:pt x="309" y="241"/>
                    <a:pt x="304" y="245"/>
                  </a:cubicBezTo>
                  <a:cubicBezTo>
                    <a:pt x="301" y="246"/>
                    <a:pt x="306" y="243"/>
                    <a:pt x="305" y="243"/>
                  </a:cubicBezTo>
                  <a:cubicBezTo>
                    <a:pt x="300" y="247"/>
                    <a:pt x="299" y="248"/>
                    <a:pt x="296" y="250"/>
                  </a:cubicBezTo>
                  <a:cubicBezTo>
                    <a:pt x="292" y="253"/>
                    <a:pt x="292" y="253"/>
                    <a:pt x="288" y="256"/>
                  </a:cubicBezTo>
                  <a:cubicBezTo>
                    <a:pt x="289" y="255"/>
                    <a:pt x="285" y="257"/>
                    <a:pt x="284" y="258"/>
                  </a:cubicBezTo>
                  <a:cubicBezTo>
                    <a:pt x="286" y="256"/>
                    <a:pt x="286" y="256"/>
                    <a:pt x="286" y="256"/>
                  </a:cubicBezTo>
                  <a:cubicBezTo>
                    <a:pt x="284" y="257"/>
                    <a:pt x="283" y="258"/>
                    <a:pt x="283" y="258"/>
                  </a:cubicBezTo>
                  <a:cubicBezTo>
                    <a:pt x="284" y="258"/>
                    <a:pt x="278" y="262"/>
                    <a:pt x="276" y="264"/>
                  </a:cubicBezTo>
                  <a:cubicBezTo>
                    <a:pt x="276" y="263"/>
                    <a:pt x="276" y="263"/>
                    <a:pt x="276" y="263"/>
                  </a:cubicBezTo>
                  <a:cubicBezTo>
                    <a:pt x="274" y="265"/>
                    <a:pt x="271" y="267"/>
                    <a:pt x="269" y="269"/>
                  </a:cubicBezTo>
                  <a:cubicBezTo>
                    <a:pt x="265" y="271"/>
                    <a:pt x="266" y="271"/>
                    <a:pt x="264" y="273"/>
                  </a:cubicBezTo>
                  <a:cubicBezTo>
                    <a:pt x="262" y="274"/>
                    <a:pt x="262" y="273"/>
                    <a:pt x="263" y="273"/>
                  </a:cubicBezTo>
                  <a:cubicBezTo>
                    <a:pt x="264" y="272"/>
                    <a:pt x="265" y="271"/>
                    <a:pt x="267" y="270"/>
                  </a:cubicBezTo>
                  <a:cubicBezTo>
                    <a:pt x="271" y="267"/>
                    <a:pt x="274" y="264"/>
                    <a:pt x="278" y="261"/>
                  </a:cubicBezTo>
                  <a:cubicBezTo>
                    <a:pt x="280" y="260"/>
                    <a:pt x="275" y="263"/>
                    <a:pt x="273" y="265"/>
                  </a:cubicBezTo>
                  <a:cubicBezTo>
                    <a:pt x="273" y="265"/>
                    <a:pt x="273" y="264"/>
                    <a:pt x="274" y="264"/>
                  </a:cubicBezTo>
                  <a:cubicBezTo>
                    <a:pt x="273" y="265"/>
                    <a:pt x="273" y="265"/>
                    <a:pt x="273" y="265"/>
                  </a:cubicBezTo>
                  <a:cubicBezTo>
                    <a:pt x="275" y="264"/>
                    <a:pt x="277" y="262"/>
                    <a:pt x="277" y="261"/>
                  </a:cubicBezTo>
                  <a:cubicBezTo>
                    <a:pt x="275" y="263"/>
                    <a:pt x="276" y="263"/>
                    <a:pt x="272" y="265"/>
                  </a:cubicBezTo>
                  <a:cubicBezTo>
                    <a:pt x="270" y="267"/>
                    <a:pt x="268" y="268"/>
                    <a:pt x="266" y="269"/>
                  </a:cubicBezTo>
                  <a:cubicBezTo>
                    <a:pt x="265" y="270"/>
                    <a:pt x="265" y="270"/>
                    <a:pt x="261" y="273"/>
                  </a:cubicBezTo>
                  <a:cubicBezTo>
                    <a:pt x="263" y="272"/>
                    <a:pt x="263" y="272"/>
                    <a:pt x="263" y="272"/>
                  </a:cubicBezTo>
                  <a:cubicBezTo>
                    <a:pt x="258" y="275"/>
                    <a:pt x="261" y="274"/>
                    <a:pt x="257" y="276"/>
                  </a:cubicBezTo>
                  <a:cubicBezTo>
                    <a:pt x="258" y="275"/>
                    <a:pt x="256" y="278"/>
                    <a:pt x="258" y="276"/>
                  </a:cubicBezTo>
                  <a:cubicBezTo>
                    <a:pt x="257" y="277"/>
                    <a:pt x="254" y="279"/>
                    <a:pt x="252" y="280"/>
                  </a:cubicBezTo>
                  <a:cubicBezTo>
                    <a:pt x="251" y="281"/>
                    <a:pt x="252" y="281"/>
                    <a:pt x="252" y="281"/>
                  </a:cubicBezTo>
                  <a:cubicBezTo>
                    <a:pt x="254" y="279"/>
                    <a:pt x="256" y="278"/>
                    <a:pt x="258" y="277"/>
                  </a:cubicBezTo>
                  <a:cubicBezTo>
                    <a:pt x="259" y="275"/>
                    <a:pt x="259" y="275"/>
                    <a:pt x="259" y="275"/>
                  </a:cubicBezTo>
                  <a:cubicBezTo>
                    <a:pt x="262" y="274"/>
                    <a:pt x="262" y="274"/>
                    <a:pt x="261" y="275"/>
                  </a:cubicBezTo>
                  <a:cubicBezTo>
                    <a:pt x="261" y="274"/>
                    <a:pt x="262" y="274"/>
                    <a:pt x="262" y="274"/>
                  </a:cubicBezTo>
                  <a:cubicBezTo>
                    <a:pt x="263" y="274"/>
                    <a:pt x="260" y="276"/>
                    <a:pt x="259" y="276"/>
                  </a:cubicBezTo>
                  <a:cubicBezTo>
                    <a:pt x="261" y="275"/>
                    <a:pt x="261" y="275"/>
                    <a:pt x="261" y="275"/>
                  </a:cubicBezTo>
                  <a:cubicBezTo>
                    <a:pt x="262" y="275"/>
                    <a:pt x="257" y="278"/>
                    <a:pt x="255" y="280"/>
                  </a:cubicBezTo>
                  <a:cubicBezTo>
                    <a:pt x="253" y="281"/>
                    <a:pt x="250" y="283"/>
                    <a:pt x="250" y="283"/>
                  </a:cubicBezTo>
                  <a:cubicBezTo>
                    <a:pt x="253" y="280"/>
                    <a:pt x="253" y="280"/>
                    <a:pt x="253" y="280"/>
                  </a:cubicBezTo>
                  <a:cubicBezTo>
                    <a:pt x="251" y="281"/>
                    <a:pt x="249" y="283"/>
                    <a:pt x="247" y="285"/>
                  </a:cubicBezTo>
                  <a:cubicBezTo>
                    <a:pt x="247" y="285"/>
                    <a:pt x="247" y="285"/>
                    <a:pt x="247" y="285"/>
                  </a:cubicBezTo>
                  <a:cubicBezTo>
                    <a:pt x="247" y="285"/>
                    <a:pt x="247" y="285"/>
                    <a:pt x="247" y="285"/>
                  </a:cubicBezTo>
                  <a:cubicBezTo>
                    <a:pt x="247" y="285"/>
                    <a:pt x="246" y="285"/>
                    <a:pt x="246" y="285"/>
                  </a:cubicBezTo>
                  <a:cubicBezTo>
                    <a:pt x="244" y="287"/>
                    <a:pt x="242" y="288"/>
                    <a:pt x="241" y="289"/>
                  </a:cubicBezTo>
                  <a:cubicBezTo>
                    <a:pt x="241" y="289"/>
                    <a:pt x="241" y="289"/>
                    <a:pt x="241" y="289"/>
                  </a:cubicBezTo>
                  <a:cubicBezTo>
                    <a:pt x="241" y="289"/>
                    <a:pt x="241" y="289"/>
                    <a:pt x="241" y="289"/>
                  </a:cubicBezTo>
                  <a:cubicBezTo>
                    <a:pt x="242" y="288"/>
                    <a:pt x="245" y="287"/>
                    <a:pt x="244" y="288"/>
                  </a:cubicBezTo>
                  <a:cubicBezTo>
                    <a:pt x="240" y="290"/>
                    <a:pt x="239" y="290"/>
                    <a:pt x="238" y="291"/>
                  </a:cubicBezTo>
                  <a:cubicBezTo>
                    <a:pt x="239" y="290"/>
                    <a:pt x="242" y="289"/>
                    <a:pt x="243" y="287"/>
                  </a:cubicBezTo>
                  <a:cubicBezTo>
                    <a:pt x="242" y="288"/>
                    <a:pt x="240" y="290"/>
                    <a:pt x="236" y="292"/>
                  </a:cubicBezTo>
                  <a:cubicBezTo>
                    <a:pt x="238" y="291"/>
                    <a:pt x="240" y="289"/>
                    <a:pt x="241" y="288"/>
                  </a:cubicBezTo>
                  <a:cubicBezTo>
                    <a:pt x="238" y="290"/>
                    <a:pt x="238" y="291"/>
                    <a:pt x="235" y="293"/>
                  </a:cubicBezTo>
                  <a:cubicBezTo>
                    <a:pt x="235" y="293"/>
                    <a:pt x="238" y="290"/>
                    <a:pt x="237" y="290"/>
                  </a:cubicBezTo>
                  <a:cubicBezTo>
                    <a:pt x="235" y="292"/>
                    <a:pt x="235" y="292"/>
                    <a:pt x="235" y="292"/>
                  </a:cubicBezTo>
                  <a:cubicBezTo>
                    <a:pt x="240" y="288"/>
                    <a:pt x="234" y="292"/>
                    <a:pt x="238" y="289"/>
                  </a:cubicBezTo>
                  <a:cubicBezTo>
                    <a:pt x="236" y="290"/>
                    <a:pt x="236" y="291"/>
                    <a:pt x="233" y="293"/>
                  </a:cubicBezTo>
                  <a:cubicBezTo>
                    <a:pt x="234" y="292"/>
                    <a:pt x="236" y="291"/>
                    <a:pt x="234" y="293"/>
                  </a:cubicBezTo>
                  <a:cubicBezTo>
                    <a:pt x="231" y="295"/>
                    <a:pt x="231" y="295"/>
                    <a:pt x="231" y="295"/>
                  </a:cubicBezTo>
                  <a:cubicBezTo>
                    <a:pt x="230" y="295"/>
                    <a:pt x="234" y="292"/>
                    <a:pt x="232" y="294"/>
                  </a:cubicBezTo>
                  <a:cubicBezTo>
                    <a:pt x="229" y="296"/>
                    <a:pt x="229" y="296"/>
                    <a:pt x="229" y="296"/>
                  </a:cubicBezTo>
                  <a:cubicBezTo>
                    <a:pt x="229" y="296"/>
                    <a:pt x="231" y="295"/>
                    <a:pt x="230" y="296"/>
                  </a:cubicBezTo>
                  <a:cubicBezTo>
                    <a:pt x="228" y="297"/>
                    <a:pt x="228" y="298"/>
                    <a:pt x="226" y="299"/>
                  </a:cubicBezTo>
                  <a:cubicBezTo>
                    <a:pt x="225" y="300"/>
                    <a:pt x="224" y="301"/>
                    <a:pt x="223" y="302"/>
                  </a:cubicBezTo>
                  <a:cubicBezTo>
                    <a:pt x="220" y="305"/>
                    <a:pt x="215" y="308"/>
                    <a:pt x="212" y="311"/>
                  </a:cubicBezTo>
                  <a:cubicBezTo>
                    <a:pt x="214" y="309"/>
                    <a:pt x="211" y="311"/>
                    <a:pt x="210" y="312"/>
                  </a:cubicBezTo>
                  <a:cubicBezTo>
                    <a:pt x="213" y="309"/>
                    <a:pt x="212" y="309"/>
                    <a:pt x="212" y="309"/>
                  </a:cubicBezTo>
                  <a:cubicBezTo>
                    <a:pt x="211" y="310"/>
                    <a:pt x="210" y="311"/>
                    <a:pt x="211" y="311"/>
                  </a:cubicBezTo>
                  <a:cubicBezTo>
                    <a:pt x="208" y="313"/>
                    <a:pt x="209" y="313"/>
                    <a:pt x="206" y="314"/>
                  </a:cubicBezTo>
                  <a:cubicBezTo>
                    <a:pt x="205" y="315"/>
                    <a:pt x="207" y="313"/>
                    <a:pt x="206" y="314"/>
                  </a:cubicBezTo>
                  <a:cubicBezTo>
                    <a:pt x="204" y="316"/>
                    <a:pt x="206" y="315"/>
                    <a:pt x="203" y="317"/>
                  </a:cubicBezTo>
                  <a:cubicBezTo>
                    <a:pt x="203" y="317"/>
                    <a:pt x="203" y="317"/>
                    <a:pt x="203" y="317"/>
                  </a:cubicBezTo>
                  <a:cubicBezTo>
                    <a:pt x="201" y="318"/>
                    <a:pt x="199" y="320"/>
                    <a:pt x="199" y="320"/>
                  </a:cubicBezTo>
                  <a:cubicBezTo>
                    <a:pt x="197" y="321"/>
                    <a:pt x="194" y="324"/>
                    <a:pt x="194" y="323"/>
                  </a:cubicBezTo>
                  <a:cubicBezTo>
                    <a:pt x="190" y="327"/>
                    <a:pt x="195" y="323"/>
                    <a:pt x="194" y="324"/>
                  </a:cubicBezTo>
                  <a:cubicBezTo>
                    <a:pt x="193" y="325"/>
                    <a:pt x="190" y="328"/>
                    <a:pt x="189" y="328"/>
                  </a:cubicBezTo>
                  <a:cubicBezTo>
                    <a:pt x="190" y="327"/>
                    <a:pt x="191" y="327"/>
                    <a:pt x="192" y="326"/>
                  </a:cubicBezTo>
                  <a:cubicBezTo>
                    <a:pt x="191" y="326"/>
                    <a:pt x="191" y="326"/>
                    <a:pt x="191" y="326"/>
                  </a:cubicBezTo>
                  <a:cubicBezTo>
                    <a:pt x="185" y="330"/>
                    <a:pt x="188" y="329"/>
                    <a:pt x="183" y="333"/>
                  </a:cubicBezTo>
                  <a:cubicBezTo>
                    <a:pt x="185" y="331"/>
                    <a:pt x="184" y="332"/>
                    <a:pt x="185" y="331"/>
                  </a:cubicBezTo>
                  <a:cubicBezTo>
                    <a:pt x="184" y="332"/>
                    <a:pt x="180" y="335"/>
                    <a:pt x="183" y="333"/>
                  </a:cubicBezTo>
                  <a:cubicBezTo>
                    <a:pt x="178" y="337"/>
                    <a:pt x="178" y="337"/>
                    <a:pt x="178" y="337"/>
                  </a:cubicBezTo>
                  <a:cubicBezTo>
                    <a:pt x="177" y="338"/>
                    <a:pt x="175" y="339"/>
                    <a:pt x="174" y="340"/>
                  </a:cubicBezTo>
                  <a:cubicBezTo>
                    <a:pt x="172" y="342"/>
                    <a:pt x="170" y="344"/>
                    <a:pt x="169" y="345"/>
                  </a:cubicBezTo>
                  <a:cubicBezTo>
                    <a:pt x="163" y="349"/>
                    <a:pt x="158" y="353"/>
                    <a:pt x="153" y="358"/>
                  </a:cubicBezTo>
                  <a:cubicBezTo>
                    <a:pt x="154" y="358"/>
                    <a:pt x="154" y="358"/>
                    <a:pt x="154" y="358"/>
                  </a:cubicBezTo>
                  <a:cubicBezTo>
                    <a:pt x="149" y="361"/>
                    <a:pt x="156" y="356"/>
                    <a:pt x="151" y="360"/>
                  </a:cubicBezTo>
                  <a:cubicBezTo>
                    <a:pt x="152" y="359"/>
                    <a:pt x="149" y="362"/>
                    <a:pt x="147" y="363"/>
                  </a:cubicBezTo>
                  <a:cubicBezTo>
                    <a:pt x="142" y="368"/>
                    <a:pt x="138" y="371"/>
                    <a:pt x="133" y="376"/>
                  </a:cubicBezTo>
                  <a:cubicBezTo>
                    <a:pt x="133" y="376"/>
                    <a:pt x="133" y="375"/>
                    <a:pt x="134" y="374"/>
                  </a:cubicBezTo>
                  <a:cubicBezTo>
                    <a:pt x="130" y="378"/>
                    <a:pt x="127" y="380"/>
                    <a:pt x="124" y="383"/>
                  </a:cubicBezTo>
                  <a:cubicBezTo>
                    <a:pt x="124" y="383"/>
                    <a:pt x="124" y="383"/>
                    <a:pt x="124" y="383"/>
                  </a:cubicBezTo>
                  <a:cubicBezTo>
                    <a:pt x="119" y="388"/>
                    <a:pt x="114" y="392"/>
                    <a:pt x="109" y="398"/>
                  </a:cubicBezTo>
                  <a:cubicBezTo>
                    <a:pt x="109" y="397"/>
                    <a:pt x="109" y="397"/>
                    <a:pt x="109" y="397"/>
                  </a:cubicBezTo>
                  <a:cubicBezTo>
                    <a:pt x="106" y="399"/>
                    <a:pt x="102" y="403"/>
                    <a:pt x="100" y="405"/>
                  </a:cubicBezTo>
                  <a:cubicBezTo>
                    <a:pt x="97" y="408"/>
                    <a:pt x="98" y="407"/>
                    <a:pt x="94" y="411"/>
                  </a:cubicBezTo>
                  <a:cubicBezTo>
                    <a:pt x="94" y="411"/>
                    <a:pt x="94" y="410"/>
                    <a:pt x="94" y="410"/>
                  </a:cubicBezTo>
                  <a:cubicBezTo>
                    <a:pt x="92" y="412"/>
                    <a:pt x="91" y="413"/>
                    <a:pt x="89" y="415"/>
                  </a:cubicBezTo>
                  <a:cubicBezTo>
                    <a:pt x="84" y="420"/>
                    <a:pt x="84" y="421"/>
                    <a:pt x="78" y="426"/>
                  </a:cubicBezTo>
                  <a:cubicBezTo>
                    <a:pt x="78" y="426"/>
                    <a:pt x="81" y="423"/>
                    <a:pt x="81" y="423"/>
                  </a:cubicBezTo>
                  <a:cubicBezTo>
                    <a:pt x="80" y="424"/>
                    <a:pt x="79" y="425"/>
                    <a:pt x="78" y="426"/>
                  </a:cubicBezTo>
                  <a:cubicBezTo>
                    <a:pt x="79" y="425"/>
                    <a:pt x="78" y="426"/>
                    <a:pt x="78" y="425"/>
                  </a:cubicBezTo>
                  <a:cubicBezTo>
                    <a:pt x="77" y="426"/>
                    <a:pt x="74" y="430"/>
                    <a:pt x="74" y="430"/>
                  </a:cubicBezTo>
                  <a:cubicBezTo>
                    <a:pt x="74" y="430"/>
                    <a:pt x="75" y="430"/>
                    <a:pt x="76" y="429"/>
                  </a:cubicBezTo>
                  <a:cubicBezTo>
                    <a:pt x="75" y="430"/>
                    <a:pt x="71" y="434"/>
                    <a:pt x="68" y="436"/>
                  </a:cubicBezTo>
                  <a:cubicBezTo>
                    <a:pt x="69" y="435"/>
                    <a:pt x="72" y="433"/>
                    <a:pt x="71" y="434"/>
                  </a:cubicBezTo>
                  <a:cubicBezTo>
                    <a:pt x="67" y="437"/>
                    <a:pt x="67" y="439"/>
                    <a:pt x="64" y="441"/>
                  </a:cubicBezTo>
                  <a:cubicBezTo>
                    <a:pt x="61" y="444"/>
                    <a:pt x="66" y="439"/>
                    <a:pt x="66" y="439"/>
                  </a:cubicBezTo>
                  <a:cubicBezTo>
                    <a:pt x="65" y="439"/>
                    <a:pt x="63" y="440"/>
                    <a:pt x="65" y="439"/>
                  </a:cubicBezTo>
                  <a:cubicBezTo>
                    <a:pt x="62" y="442"/>
                    <a:pt x="60" y="444"/>
                    <a:pt x="58" y="446"/>
                  </a:cubicBezTo>
                  <a:cubicBezTo>
                    <a:pt x="58" y="446"/>
                    <a:pt x="58" y="446"/>
                    <a:pt x="58" y="446"/>
                  </a:cubicBezTo>
                  <a:cubicBezTo>
                    <a:pt x="54" y="450"/>
                    <a:pt x="51" y="454"/>
                    <a:pt x="48" y="457"/>
                  </a:cubicBezTo>
                  <a:cubicBezTo>
                    <a:pt x="49" y="455"/>
                    <a:pt x="49" y="455"/>
                    <a:pt x="49" y="455"/>
                  </a:cubicBezTo>
                  <a:cubicBezTo>
                    <a:pt x="49" y="456"/>
                    <a:pt x="47" y="457"/>
                    <a:pt x="46" y="459"/>
                  </a:cubicBezTo>
                  <a:cubicBezTo>
                    <a:pt x="46" y="458"/>
                    <a:pt x="44" y="461"/>
                    <a:pt x="45" y="459"/>
                  </a:cubicBezTo>
                  <a:cubicBezTo>
                    <a:pt x="44" y="461"/>
                    <a:pt x="37" y="468"/>
                    <a:pt x="36" y="470"/>
                  </a:cubicBezTo>
                  <a:cubicBezTo>
                    <a:pt x="35" y="471"/>
                    <a:pt x="35" y="470"/>
                    <a:pt x="35" y="469"/>
                  </a:cubicBezTo>
                  <a:cubicBezTo>
                    <a:pt x="38" y="467"/>
                    <a:pt x="38" y="466"/>
                    <a:pt x="39" y="465"/>
                  </a:cubicBezTo>
                  <a:cubicBezTo>
                    <a:pt x="38" y="467"/>
                    <a:pt x="36" y="468"/>
                    <a:pt x="36" y="468"/>
                  </a:cubicBezTo>
                  <a:cubicBezTo>
                    <a:pt x="35" y="470"/>
                    <a:pt x="31" y="474"/>
                    <a:pt x="30" y="476"/>
                  </a:cubicBezTo>
                  <a:cubicBezTo>
                    <a:pt x="29" y="477"/>
                    <a:pt x="27" y="478"/>
                    <a:pt x="27" y="477"/>
                  </a:cubicBezTo>
                  <a:cubicBezTo>
                    <a:pt x="22" y="483"/>
                    <a:pt x="31" y="475"/>
                    <a:pt x="25" y="482"/>
                  </a:cubicBezTo>
                  <a:cubicBezTo>
                    <a:pt x="22" y="484"/>
                    <a:pt x="27" y="478"/>
                    <a:pt x="23" y="482"/>
                  </a:cubicBezTo>
                  <a:cubicBezTo>
                    <a:pt x="24" y="482"/>
                    <a:pt x="24" y="482"/>
                    <a:pt x="24" y="482"/>
                  </a:cubicBezTo>
                  <a:cubicBezTo>
                    <a:pt x="20" y="484"/>
                    <a:pt x="22" y="484"/>
                    <a:pt x="19" y="487"/>
                  </a:cubicBezTo>
                  <a:cubicBezTo>
                    <a:pt x="18" y="488"/>
                    <a:pt x="21" y="485"/>
                    <a:pt x="19" y="487"/>
                  </a:cubicBezTo>
                  <a:cubicBezTo>
                    <a:pt x="16" y="490"/>
                    <a:pt x="15" y="492"/>
                    <a:pt x="12" y="495"/>
                  </a:cubicBezTo>
                  <a:cubicBezTo>
                    <a:pt x="12" y="494"/>
                    <a:pt x="12" y="494"/>
                    <a:pt x="12" y="494"/>
                  </a:cubicBezTo>
                  <a:cubicBezTo>
                    <a:pt x="5" y="502"/>
                    <a:pt x="5" y="502"/>
                    <a:pt x="5" y="502"/>
                  </a:cubicBezTo>
                  <a:cubicBezTo>
                    <a:pt x="5" y="502"/>
                    <a:pt x="5" y="502"/>
                    <a:pt x="5" y="501"/>
                  </a:cubicBezTo>
                  <a:cubicBezTo>
                    <a:pt x="2" y="505"/>
                    <a:pt x="4" y="503"/>
                    <a:pt x="1" y="506"/>
                  </a:cubicBezTo>
                  <a:cubicBezTo>
                    <a:pt x="0" y="506"/>
                    <a:pt x="0" y="506"/>
                    <a:pt x="0" y="506"/>
                  </a:cubicBezTo>
                  <a:cubicBezTo>
                    <a:pt x="2" y="505"/>
                    <a:pt x="5" y="502"/>
                    <a:pt x="6" y="500"/>
                  </a:cubicBezTo>
                  <a:cubicBezTo>
                    <a:pt x="5" y="502"/>
                    <a:pt x="10" y="498"/>
                    <a:pt x="9" y="499"/>
                  </a:cubicBezTo>
                  <a:cubicBezTo>
                    <a:pt x="9" y="499"/>
                    <a:pt x="9" y="499"/>
                    <a:pt x="9" y="499"/>
                  </a:cubicBezTo>
                  <a:cubicBezTo>
                    <a:pt x="14" y="494"/>
                    <a:pt x="20" y="488"/>
                    <a:pt x="27" y="482"/>
                  </a:cubicBezTo>
                  <a:cubicBezTo>
                    <a:pt x="30" y="478"/>
                    <a:pt x="33" y="476"/>
                    <a:pt x="37" y="471"/>
                  </a:cubicBezTo>
                  <a:cubicBezTo>
                    <a:pt x="37" y="470"/>
                    <a:pt x="38" y="470"/>
                    <a:pt x="41" y="467"/>
                  </a:cubicBezTo>
                  <a:cubicBezTo>
                    <a:pt x="39" y="469"/>
                    <a:pt x="41" y="467"/>
                    <a:pt x="42" y="466"/>
                  </a:cubicBezTo>
                  <a:cubicBezTo>
                    <a:pt x="43" y="465"/>
                    <a:pt x="44" y="465"/>
                    <a:pt x="44" y="464"/>
                  </a:cubicBezTo>
                  <a:cubicBezTo>
                    <a:pt x="45" y="463"/>
                    <a:pt x="50" y="459"/>
                    <a:pt x="51" y="457"/>
                  </a:cubicBezTo>
                  <a:cubicBezTo>
                    <a:pt x="54" y="455"/>
                    <a:pt x="51" y="458"/>
                    <a:pt x="51" y="458"/>
                  </a:cubicBezTo>
                  <a:cubicBezTo>
                    <a:pt x="52" y="458"/>
                    <a:pt x="52" y="456"/>
                    <a:pt x="53" y="456"/>
                  </a:cubicBezTo>
                  <a:cubicBezTo>
                    <a:pt x="53" y="456"/>
                    <a:pt x="53" y="456"/>
                    <a:pt x="53" y="456"/>
                  </a:cubicBezTo>
                  <a:cubicBezTo>
                    <a:pt x="56" y="453"/>
                    <a:pt x="58" y="451"/>
                    <a:pt x="61" y="448"/>
                  </a:cubicBezTo>
                  <a:cubicBezTo>
                    <a:pt x="61" y="447"/>
                    <a:pt x="65" y="444"/>
                    <a:pt x="66" y="443"/>
                  </a:cubicBezTo>
                  <a:cubicBezTo>
                    <a:pt x="66" y="443"/>
                    <a:pt x="68" y="441"/>
                    <a:pt x="69" y="440"/>
                  </a:cubicBezTo>
                  <a:cubicBezTo>
                    <a:pt x="71" y="438"/>
                    <a:pt x="71" y="438"/>
                    <a:pt x="71" y="438"/>
                  </a:cubicBezTo>
                  <a:cubicBezTo>
                    <a:pt x="72" y="436"/>
                    <a:pt x="73" y="436"/>
                    <a:pt x="76" y="433"/>
                  </a:cubicBezTo>
                  <a:cubicBezTo>
                    <a:pt x="75" y="434"/>
                    <a:pt x="75" y="434"/>
                    <a:pt x="75" y="434"/>
                  </a:cubicBezTo>
                  <a:cubicBezTo>
                    <a:pt x="77" y="432"/>
                    <a:pt x="81" y="428"/>
                    <a:pt x="83" y="426"/>
                  </a:cubicBezTo>
                  <a:cubicBezTo>
                    <a:pt x="99" y="410"/>
                    <a:pt x="109" y="403"/>
                    <a:pt x="126" y="387"/>
                  </a:cubicBezTo>
                  <a:cubicBezTo>
                    <a:pt x="127" y="386"/>
                    <a:pt x="125" y="388"/>
                    <a:pt x="126" y="387"/>
                  </a:cubicBezTo>
                  <a:cubicBezTo>
                    <a:pt x="129" y="383"/>
                    <a:pt x="129" y="383"/>
                    <a:pt x="129" y="383"/>
                  </a:cubicBezTo>
                  <a:cubicBezTo>
                    <a:pt x="128" y="384"/>
                    <a:pt x="128" y="384"/>
                    <a:pt x="128" y="384"/>
                  </a:cubicBezTo>
                  <a:cubicBezTo>
                    <a:pt x="126" y="386"/>
                    <a:pt x="126" y="386"/>
                    <a:pt x="126" y="386"/>
                  </a:cubicBezTo>
                  <a:cubicBezTo>
                    <a:pt x="126" y="386"/>
                    <a:pt x="126" y="386"/>
                    <a:pt x="126" y="386"/>
                  </a:cubicBezTo>
                  <a:cubicBezTo>
                    <a:pt x="125" y="387"/>
                    <a:pt x="124" y="388"/>
                    <a:pt x="123" y="389"/>
                  </a:cubicBezTo>
                  <a:cubicBezTo>
                    <a:pt x="124" y="387"/>
                    <a:pt x="124" y="387"/>
                    <a:pt x="127" y="385"/>
                  </a:cubicBezTo>
                  <a:cubicBezTo>
                    <a:pt x="127" y="385"/>
                    <a:pt x="126" y="385"/>
                    <a:pt x="126" y="386"/>
                  </a:cubicBezTo>
                  <a:cubicBezTo>
                    <a:pt x="127" y="384"/>
                    <a:pt x="127" y="384"/>
                    <a:pt x="129" y="383"/>
                  </a:cubicBezTo>
                  <a:cubicBezTo>
                    <a:pt x="130" y="382"/>
                    <a:pt x="130" y="382"/>
                    <a:pt x="130" y="382"/>
                  </a:cubicBezTo>
                  <a:cubicBezTo>
                    <a:pt x="135" y="378"/>
                    <a:pt x="135" y="378"/>
                    <a:pt x="135" y="378"/>
                  </a:cubicBezTo>
                  <a:cubicBezTo>
                    <a:pt x="138" y="375"/>
                    <a:pt x="141" y="373"/>
                    <a:pt x="142" y="372"/>
                  </a:cubicBezTo>
                  <a:cubicBezTo>
                    <a:pt x="141" y="373"/>
                    <a:pt x="138" y="375"/>
                    <a:pt x="137" y="376"/>
                  </a:cubicBezTo>
                  <a:cubicBezTo>
                    <a:pt x="139" y="375"/>
                    <a:pt x="139" y="375"/>
                    <a:pt x="139" y="375"/>
                  </a:cubicBezTo>
                  <a:cubicBezTo>
                    <a:pt x="139" y="375"/>
                    <a:pt x="139" y="375"/>
                    <a:pt x="139" y="375"/>
                  </a:cubicBezTo>
                  <a:cubicBezTo>
                    <a:pt x="142" y="373"/>
                    <a:pt x="142" y="373"/>
                    <a:pt x="142" y="373"/>
                  </a:cubicBezTo>
                  <a:cubicBezTo>
                    <a:pt x="142" y="373"/>
                    <a:pt x="142" y="373"/>
                    <a:pt x="142" y="373"/>
                  </a:cubicBezTo>
                  <a:cubicBezTo>
                    <a:pt x="142" y="372"/>
                    <a:pt x="142" y="372"/>
                    <a:pt x="143" y="372"/>
                  </a:cubicBezTo>
                  <a:cubicBezTo>
                    <a:pt x="143" y="371"/>
                    <a:pt x="143" y="371"/>
                    <a:pt x="143" y="372"/>
                  </a:cubicBezTo>
                  <a:cubicBezTo>
                    <a:pt x="145" y="370"/>
                    <a:pt x="145" y="370"/>
                    <a:pt x="145" y="370"/>
                  </a:cubicBezTo>
                  <a:cubicBezTo>
                    <a:pt x="144" y="371"/>
                    <a:pt x="146" y="368"/>
                    <a:pt x="146" y="369"/>
                  </a:cubicBezTo>
                  <a:cubicBezTo>
                    <a:pt x="152" y="364"/>
                    <a:pt x="154" y="362"/>
                    <a:pt x="159" y="358"/>
                  </a:cubicBezTo>
                  <a:cubicBezTo>
                    <a:pt x="158" y="358"/>
                    <a:pt x="161" y="356"/>
                    <a:pt x="162" y="355"/>
                  </a:cubicBezTo>
                  <a:cubicBezTo>
                    <a:pt x="163" y="354"/>
                    <a:pt x="164" y="354"/>
                    <a:pt x="163" y="354"/>
                  </a:cubicBezTo>
                  <a:cubicBezTo>
                    <a:pt x="165" y="352"/>
                    <a:pt x="165" y="352"/>
                    <a:pt x="165" y="352"/>
                  </a:cubicBezTo>
                  <a:cubicBezTo>
                    <a:pt x="168" y="351"/>
                    <a:pt x="170" y="348"/>
                    <a:pt x="174" y="345"/>
                  </a:cubicBezTo>
                  <a:cubicBezTo>
                    <a:pt x="174" y="345"/>
                    <a:pt x="174" y="345"/>
                    <a:pt x="174" y="345"/>
                  </a:cubicBezTo>
                  <a:cubicBezTo>
                    <a:pt x="176" y="344"/>
                    <a:pt x="177" y="342"/>
                    <a:pt x="179" y="341"/>
                  </a:cubicBezTo>
                  <a:cubicBezTo>
                    <a:pt x="179" y="341"/>
                    <a:pt x="179" y="341"/>
                    <a:pt x="179" y="341"/>
                  </a:cubicBezTo>
                  <a:cubicBezTo>
                    <a:pt x="182" y="339"/>
                    <a:pt x="181" y="339"/>
                    <a:pt x="184" y="337"/>
                  </a:cubicBezTo>
                  <a:cubicBezTo>
                    <a:pt x="184" y="337"/>
                    <a:pt x="182" y="338"/>
                    <a:pt x="181" y="338"/>
                  </a:cubicBezTo>
                  <a:cubicBezTo>
                    <a:pt x="182" y="338"/>
                    <a:pt x="186" y="335"/>
                    <a:pt x="185" y="335"/>
                  </a:cubicBezTo>
                  <a:cubicBezTo>
                    <a:pt x="188" y="333"/>
                    <a:pt x="187" y="334"/>
                    <a:pt x="187" y="334"/>
                  </a:cubicBezTo>
                  <a:cubicBezTo>
                    <a:pt x="189" y="332"/>
                    <a:pt x="189" y="332"/>
                    <a:pt x="189" y="332"/>
                  </a:cubicBezTo>
                  <a:cubicBezTo>
                    <a:pt x="191" y="330"/>
                    <a:pt x="190" y="332"/>
                    <a:pt x="189" y="333"/>
                  </a:cubicBezTo>
                  <a:cubicBezTo>
                    <a:pt x="191" y="331"/>
                    <a:pt x="193" y="329"/>
                    <a:pt x="195" y="327"/>
                  </a:cubicBezTo>
                  <a:cubicBezTo>
                    <a:pt x="194" y="328"/>
                    <a:pt x="194" y="328"/>
                    <a:pt x="194" y="328"/>
                  </a:cubicBezTo>
                  <a:cubicBezTo>
                    <a:pt x="197" y="326"/>
                    <a:pt x="197" y="326"/>
                    <a:pt x="197" y="326"/>
                  </a:cubicBezTo>
                  <a:cubicBezTo>
                    <a:pt x="199" y="324"/>
                    <a:pt x="202" y="322"/>
                    <a:pt x="204" y="320"/>
                  </a:cubicBezTo>
                  <a:cubicBezTo>
                    <a:pt x="203" y="322"/>
                    <a:pt x="203" y="322"/>
                    <a:pt x="203" y="322"/>
                  </a:cubicBezTo>
                  <a:cubicBezTo>
                    <a:pt x="205" y="321"/>
                    <a:pt x="204" y="321"/>
                    <a:pt x="204" y="321"/>
                  </a:cubicBezTo>
                  <a:cubicBezTo>
                    <a:pt x="207" y="318"/>
                    <a:pt x="207" y="318"/>
                    <a:pt x="209" y="317"/>
                  </a:cubicBezTo>
                  <a:cubicBezTo>
                    <a:pt x="213" y="313"/>
                    <a:pt x="218" y="311"/>
                    <a:pt x="222" y="307"/>
                  </a:cubicBezTo>
                  <a:close/>
                  <a:moveTo>
                    <a:pt x="538" y="84"/>
                  </a:moveTo>
                  <a:cubicBezTo>
                    <a:pt x="538" y="84"/>
                    <a:pt x="538" y="84"/>
                    <a:pt x="538" y="84"/>
                  </a:cubicBezTo>
                  <a:cubicBezTo>
                    <a:pt x="539" y="83"/>
                    <a:pt x="539" y="82"/>
                    <a:pt x="538" y="84"/>
                  </a:cubicBezTo>
                  <a:close/>
                  <a:moveTo>
                    <a:pt x="518" y="107"/>
                  </a:moveTo>
                  <a:cubicBezTo>
                    <a:pt x="520" y="104"/>
                    <a:pt x="520" y="105"/>
                    <a:pt x="520" y="105"/>
                  </a:cubicBezTo>
                  <a:cubicBezTo>
                    <a:pt x="517" y="108"/>
                    <a:pt x="516" y="109"/>
                    <a:pt x="514" y="112"/>
                  </a:cubicBezTo>
                  <a:cubicBezTo>
                    <a:pt x="514" y="111"/>
                    <a:pt x="514" y="111"/>
                    <a:pt x="514" y="111"/>
                  </a:cubicBezTo>
                  <a:cubicBezTo>
                    <a:pt x="513" y="112"/>
                    <a:pt x="512" y="113"/>
                    <a:pt x="512" y="113"/>
                  </a:cubicBezTo>
                  <a:cubicBezTo>
                    <a:pt x="513" y="112"/>
                    <a:pt x="519" y="106"/>
                    <a:pt x="518" y="107"/>
                  </a:cubicBezTo>
                  <a:close/>
                  <a:moveTo>
                    <a:pt x="560" y="51"/>
                  </a:moveTo>
                  <a:cubicBezTo>
                    <a:pt x="560" y="52"/>
                    <a:pt x="560" y="52"/>
                    <a:pt x="560" y="52"/>
                  </a:cubicBezTo>
                  <a:cubicBezTo>
                    <a:pt x="560" y="52"/>
                    <a:pt x="560" y="52"/>
                    <a:pt x="560" y="52"/>
                  </a:cubicBezTo>
                  <a:lnTo>
                    <a:pt x="560" y="51"/>
                  </a:lnTo>
                  <a:close/>
                  <a:moveTo>
                    <a:pt x="549" y="66"/>
                  </a:moveTo>
                  <a:cubicBezTo>
                    <a:pt x="549" y="67"/>
                    <a:pt x="549" y="67"/>
                    <a:pt x="548" y="67"/>
                  </a:cubicBezTo>
                  <a:cubicBezTo>
                    <a:pt x="548" y="67"/>
                    <a:pt x="549" y="67"/>
                    <a:pt x="549" y="66"/>
                  </a:cubicBezTo>
                  <a:close/>
                  <a:moveTo>
                    <a:pt x="526" y="95"/>
                  </a:moveTo>
                  <a:cubicBezTo>
                    <a:pt x="526" y="96"/>
                    <a:pt x="524" y="97"/>
                    <a:pt x="523" y="98"/>
                  </a:cubicBezTo>
                  <a:lnTo>
                    <a:pt x="526" y="95"/>
                  </a:lnTo>
                  <a:close/>
                  <a:moveTo>
                    <a:pt x="336" y="225"/>
                  </a:moveTo>
                  <a:cubicBezTo>
                    <a:pt x="337" y="225"/>
                    <a:pt x="339" y="223"/>
                    <a:pt x="337" y="224"/>
                  </a:cubicBezTo>
                  <a:cubicBezTo>
                    <a:pt x="336" y="225"/>
                    <a:pt x="335" y="226"/>
                    <a:pt x="334" y="226"/>
                  </a:cubicBezTo>
                  <a:cubicBezTo>
                    <a:pt x="334" y="226"/>
                    <a:pt x="334" y="226"/>
                    <a:pt x="334" y="226"/>
                  </a:cubicBezTo>
                  <a:cubicBezTo>
                    <a:pt x="335" y="226"/>
                    <a:pt x="336" y="225"/>
                    <a:pt x="336" y="225"/>
                  </a:cubicBezTo>
                  <a:close/>
                  <a:moveTo>
                    <a:pt x="246" y="287"/>
                  </a:moveTo>
                  <a:cubicBezTo>
                    <a:pt x="246" y="286"/>
                    <a:pt x="246" y="286"/>
                    <a:pt x="246" y="286"/>
                  </a:cubicBezTo>
                  <a:cubicBezTo>
                    <a:pt x="246" y="286"/>
                    <a:pt x="246" y="286"/>
                    <a:pt x="246" y="286"/>
                  </a:cubicBezTo>
                  <a:cubicBezTo>
                    <a:pt x="246" y="286"/>
                    <a:pt x="246" y="286"/>
                    <a:pt x="246" y="286"/>
                  </a:cubicBezTo>
                  <a:cubicBezTo>
                    <a:pt x="245" y="286"/>
                    <a:pt x="244" y="287"/>
                    <a:pt x="244" y="287"/>
                  </a:cubicBezTo>
                  <a:cubicBezTo>
                    <a:pt x="244" y="288"/>
                    <a:pt x="243" y="289"/>
                    <a:pt x="246" y="28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1" name="Freeform 833"/>
            <p:cNvSpPr>
              <a:spLocks/>
            </p:cNvSpPr>
            <p:nvPr/>
          </p:nvSpPr>
          <p:spPr bwMode="auto">
            <a:xfrm>
              <a:off x="1071564" y="45910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2" name="Freeform 834"/>
            <p:cNvSpPr>
              <a:spLocks/>
            </p:cNvSpPr>
            <p:nvPr/>
          </p:nvSpPr>
          <p:spPr bwMode="auto">
            <a:xfrm>
              <a:off x="977901" y="4659313"/>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cubicBezTo>
                    <a:pt x="2"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3" name="Freeform 835"/>
            <p:cNvSpPr>
              <a:spLocks/>
            </p:cNvSpPr>
            <p:nvPr/>
          </p:nvSpPr>
          <p:spPr bwMode="auto">
            <a:xfrm>
              <a:off x="2082801" y="3765550"/>
              <a:ext cx="19050" cy="20638"/>
            </a:xfrm>
            <a:custGeom>
              <a:avLst/>
              <a:gdLst>
                <a:gd name="T0" fmla="*/ 2 w 6"/>
                <a:gd name="T1" fmla="*/ 4 h 7"/>
                <a:gd name="T2" fmla="*/ 2 w 6"/>
                <a:gd name="T3" fmla="*/ 5 h 7"/>
                <a:gd name="T4" fmla="*/ 3 w 6"/>
                <a:gd name="T5" fmla="*/ 4 h 7"/>
                <a:gd name="T6" fmla="*/ 6 w 6"/>
                <a:gd name="T7" fmla="*/ 0 h 7"/>
                <a:gd name="T8" fmla="*/ 0 w 6"/>
                <a:gd name="T9" fmla="*/ 7 h 7"/>
                <a:gd name="T10" fmla="*/ 2 w 6"/>
                <a:gd name="T11" fmla="*/ 4 h 7"/>
              </a:gdLst>
              <a:ahLst/>
              <a:cxnLst>
                <a:cxn ang="0">
                  <a:pos x="T0" y="T1"/>
                </a:cxn>
                <a:cxn ang="0">
                  <a:pos x="T2" y="T3"/>
                </a:cxn>
                <a:cxn ang="0">
                  <a:pos x="T4" y="T5"/>
                </a:cxn>
                <a:cxn ang="0">
                  <a:pos x="T6" y="T7"/>
                </a:cxn>
                <a:cxn ang="0">
                  <a:pos x="T8" y="T9"/>
                </a:cxn>
                <a:cxn ang="0">
                  <a:pos x="T10" y="T11"/>
                </a:cxn>
              </a:cxnLst>
              <a:rect l="0" t="0" r="r" b="b"/>
              <a:pathLst>
                <a:path w="6" h="7">
                  <a:moveTo>
                    <a:pt x="2" y="4"/>
                  </a:moveTo>
                  <a:cubicBezTo>
                    <a:pt x="2" y="5"/>
                    <a:pt x="2" y="5"/>
                    <a:pt x="2" y="5"/>
                  </a:cubicBezTo>
                  <a:cubicBezTo>
                    <a:pt x="3" y="4"/>
                    <a:pt x="3" y="4"/>
                    <a:pt x="3" y="4"/>
                  </a:cubicBezTo>
                  <a:cubicBezTo>
                    <a:pt x="6" y="1"/>
                    <a:pt x="6" y="0"/>
                    <a:pt x="6" y="0"/>
                  </a:cubicBezTo>
                  <a:cubicBezTo>
                    <a:pt x="4" y="2"/>
                    <a:pt x="3" y="4"/>
                    <a:pt x="0" y="7"/>
                  </a:cubicBez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4" name="Freeform 836"/>
            <p:cNvSpPr>
              <a:spLocks/>
            </p:cNvSpPr>
            <p:nvPr/>
          </p:nvSpPr>
          <p:spPr bwMode="auto">
            <a:xfrm>
              <a:off x="2076451" y="3778250"/>
              <a:ext cx="6350" cy="4763"/>
            </a:xfrm>
            <a:custGeom>
              <a:avLst/>
              <a:gdLst>
                <a:gd name="T0" fmla="*/ 2 w 2"/>
                <a:gd name="T1" fmla="*/ 0 h 2"/>
                <a:gd name="T2" fmla="*/ 1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1" y="1"/>
                    <a:pt x="1" y="2"/>
                  </a:cubicBezTo>
                  <a:cubicBezTo>
                    <a:pt x="0" y="2"/>
                    <a:pt x="0" y="2"/>
                    <a:pt x="0" y="2"/>
                  </a:cubicBez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5" name="Freeform 837"/>
            <p:cNvSpPr>
              <a:spLocks/>
            </p:cNvSpPr>
            <p:nvPr/>
          </p:nvSpPr>
          <p:spPr bwMode="auto">
            <a:xfrm>
              <a:off x="1998664" y="3871913"/>
              <a:ext cx="6350" cy="9525"/>
            </a:xfrm>
            <a:custGeom>
              <a:avLst/>
              <a:gdLst>
                <a:gd name="T0" fmla="*/ 0 w 2"/>
                <a:gd name="T1" fmla="*/ 3 h 3"/>
                <a:gd name="T2" fmla="*/ 2 w 2"/>
                <a:gd name="T3" fmla="*/ 1 h 3"/>
                <a:gd name="T4" fmla="*/ 0 w 2"/>
                <a:gd name="T5" fmla="*/ 3 h 3"/>
              </a:gdLst>
              <a:ahLst/>
              <a:cxnLst>
                <a:cxn ang="0">
                  <a:pos x="T0" y="T1"/>
                </a:cxn>
                <a:cxn ang="0">
                  <a:pos x="T2" y="T3"/>
                </a:cxn>
                <a:cxn ang="0">
                  <a:pos x="T4" y="T5"/>
                </a:cxn>
              </a:cxnLst>
              <a:rect l="0" t="0" r="r" b="b"/>
              <a:pathLst>
                <a:path w="2" h="3">
                  <a:moveTo>
                    <a:pt x="0" y="3"/>
                  </a:moveTo>
                  <a:cubicBezTo>
                    <a:pt x="2" y="1"/>
                    <a:pt x="2" y="1"/>
                    <a:pt x="2" y="1"/>
                  </a:cubicBezTo>
                  <a:cubicBezTo>
                    <a:pt x="2" y="0"/>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6" name="Freeform 838"/>
            <p:cNvSpPr>
              <a:spLocks/>
            </p:cNvSpPr>
            <p:nvPr/>
          </p:nvSpPr>
          <p:spPr bwMode="auto">
            <a:xfrm>
              <a:off x="2027239" y="3843338"/>
              <a:ext cx="7938" cy="12700"/>
            </a:xfrm>
            <a:custGeom>
              <a:avLst/>
              <a:gdLst>
                <a:gd name="T0" fmla="*/ 2 w 3"/>
                <a:gd name="T1" fmla="*/ 2 h 4"/>
                <a:gd name="T2" fmla="*/ 3 w 3"/>
                <a:gd name="T3" fmla="*/ 0 h 4"/>
                <a:gd name="T4" fmla="*/ 0 w 3"/>
                <a:gd name="T5" fmla="*/ 4 h 4"/>
                <a:gd name="T6" fmla="*/ 2 w 3"/>
                <a:gd name="T7" fmla="*/ 2 h 4"/>
              </a:gdLst>
              <a:ahLst/>
              <a:cxnLst>
                <a:cxn ang="0">
                  <a:pos x="T0" y="T1"/>
                </a:cxn>
                <a:cxn ang="0">
                  <a:pos x="T2" y="T3"/>
                </a:cxn>
                <a:cxn ang="0">
                  <a:pos x="T4" y="T5"/>
                </a:cxn>
                <a:cxn ang="0">
                  <a:pos x="T6" y="T7"/>
                </a:cxn>
              </a:cxnLst>
              <a:rect l="0" t="0" r="r" b="b"/>
              <a:pathLst>
                <a:path w="3" h="4">
                  <a:moveTo>
                    <a:pt x="2" y="2"/>
                  </a:moveTo>
                  <a:cubicBezTo>
                    <a:pt x="3" y="0"/>
                    <a:pt x="3" y="0"/>
                    <a:pt x="3" y="0"/>
                  </a:cubicBezTo>
                  <a:cubicBezTo>
                    <a:pt x="2" y="2"/>
                    <a:pt x="0" y="3"/>
                    <a:pt x="0" y="4"/>
                  </a:cubicBezTo>
                  <a:cubicBezTo>
                    <a:pt x="2" y="2"/>
                    <a:pt x="1" y="3"/>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7" name="Freeform 839"/>
            <p:cNvSpPr>
              <a:spLocks/>
            </p:cNvSpPr>
            <p:nvPr/>
          </p:nvSpPr>
          <p:spPr bwMode="auto">
            <a:xfrm>
              <a:off x="1973264" y="3906838"/>
              <a:ext cx="6350" cy="952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2" y="1"/>
                    <a:pt x="0" y="2"/>
                    <a:pt x="0" y="3"/>
                  </a:cubicBezTo>
                  <a:cubicBezTo>
                    <a:pt x="0"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8" name="Freeform 840"/>
            <p:cNvSpPr>
              <a:spLocks/>
            </p:cNvSpPr>
            <p:nvPr/>
          </p:nvSpPr>
          <p:spPr bwMode="auto">
            <a:xfrm>
              <a:off x="1992314" y="3894138"/>
              <a:ext cx="9525" cy="12700"/>
            </a:xfrm>
            <a:custGeom>
              <a:avLst/>
              <a:gdLst>
                <a:gd name="T0" fmla="*/ 0 w 3"/>
                <a:gd name="T1" fmla="*/ 4 h 4"/>
                <a:gd name="T2" fmla="*/ 3 w 3"/>
                <a:gd name="T3" fmla="*/ 0 h 4"/>
                <a:gd name="T4" fmla="*/ 0 w 3"/>
                <a:gd name="T5" fmla="*/ 4 h 4"/>
              </a:gdLst>
              <a:ahLst/>
              <a:cxnLst>
                <a:cxn ang="0">
                  <a:pos x="T0" y="T1"/>
                </a:cxn>
                <a:cxn ang="0">
                  <a:pos x="T2" y="T3"/>
                </a:cxn>
                <a:cxn ang="0">
                  <a:pos x="T4" y="T5"/>
                </a:cxn>
              </a:cxnLst>
              <a:rect l="0" t="0" r="r" b="b"/>
              <a:pathLst>
                <a:path w="3" h="4">
                  <a:moveTo>
                    <a:pt x="0" y="4"/>
                  </a:moveTo>
                  <a:cubicBezTo>
                    <a:pt x="1" y="3"/>
                    <a:pt x="2" y="1"/>
                    <a:pt x="3" y="0"/>
                  </a:cubicBezTo>
                  <a:cubicBezTo>
                    <a:pt x="2"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9" name="Freeform 841"/>
            <p:cNvSpPr>
              <a:spLocks/>
            </p:cNvSpPr>
            <p:nvPr/>
          </p:nvSpPr>
          <p:spPr bwMode="auto">
            <a:xfrm>
              <a:off x="1941514" y="3937000"/>
              <a:ext cx="19050" cy="19050"/>
            </a:xfrm>
            <a:custGeom>
              <a:avLst/>
              <a:gdLst>
                <a:gd name="T0" fmla="*/ 2 w 6"/>
                <a:gd name="T1" fmla="*/ 5 h 6"/>
                <a:gd name="T2" fmla="*/ 4 w 6"/>
                <a:gd name="T3" fmla="*/ 2 h 6"/>
                <a:gd name="T4" fmla="*/ 3 w 6"/>
                <a:gd name="T5" fmla="*/ 4 h 6"/>
                <a:gd name="T6" fmla="*/ 6 w 6"/>
                <a:gd name="T7" fmla="*/ 0 h 6"/>
                <a:gd name="T8" fmla="*/ 2 w 6"/>
                <a:gd name="T9" fmla="*/ 3 h 6"/>
                <a:gd name="T10" fmla="*/ 2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2" y="5"/>
                  </a:moveTo>
                  <a:cubicBezTo>
                    <a:pt x="2" y="5"/>
                    <a:pt x="3" y="4"/>
                    <a:pt x="4" y="2"/>
                  </a:cubicBezTo>
                  <a:cubicBezTo>
                    <a:pt x="3" y="3"/>
                    <a:pt x="3" y="3"/>
                    <a:pt x="3" y="4"/>
                  </a:cubicBezTo>
                  <a:cubicBezTo>
                    <a:pt x="6" y="0"/>
                    <a:pt x="6" y="0"/>
                    <a:pt x="6" y="0"/>
                  </a:cubicBezTo>
                  <a:cubicBezTo>
                    <a:pt x="4" y="1"/>
                    <a:pt x="2" y="4"/>
                    <a:pt x="2" y="3"/>
                  </a:cubicBezTo>
                  <a:cubicBezTo>
                    <a:pt x="1" y="5"/>
                    <a:pt x="0" y="6"/>
                    <a:pt x="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0" name="Freeform 842"/>
            <p:cNvSpPr>
              <a:spLocks/>
            </p:cNvSpPr>
            <p:nvPr/>
          </p:nvSpPr>
          <p:spPr bwMode="auto">
            <a:xfrm>
              <a:off x="1979614" y="3906838"/>
              <a:ext cx="12700" cy="12700"/>
            </a:xfrm>
            <a:custGeom>
              <a:avLst/>
              <a:gdLst>
                <a:gd name="T0" fmla="*/ 1 w 4"/>
                <a:gd name="T1" fmla="*/ 4 h 4"/>
                <a:gd name="T2" fmla="*/ 4 w 4"/>
                <a:gd name="T3" fmla="*/ 0 h 4"/>
                <a:gd name="T4" fmla="*/ 1 w 4"/>
                <a:gd name="T5" fmla="*/ 3 h 4"/>
                <a:gd name="T6" fmla="*/ 2 w 4"/>
                <a:gd name="T7" fmla="*/ 2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2"/>
                    <a:pt x="3" y="2"/>
                    <a:pt x="4" y="0"/>
                  </a:cubicBezTo>
                  <a:cubicBezTo>
                    <a:pt x="4" y="0"/>
                    <a:pt x="3" y="0"/>
                    <a:pt x="1" y="3"/>
                  </a:cubicBezTo>
                  <a:cubicBezTo>
                    <a:pt x="2" y="2"/>
                    <a:pt x="2" y="2"/>
                    <a:pt x="2" y="2"/>
                  </a:cubicBezTo>
                  <a:cubicBezTo>
                    <a:pt x="0" y="3"/>
                    <a:pt x="3" y="1"/>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1" name="Freeform 843"/>
            <p:cNvSpPr>
              <a:spLocks/>
            </p:cNvSpPr>
            <p:nvPr/>
          </p:nvSpPr>
          <p:spPr bwMode="auto">
            <a:xfrm>
              <a:off x="1925639" y="3956050"/>
              <a:ext cx="15875" cy="22225"/>
            </a:xfrm>
            <a:custGeom>
              <a:avLst/>
              <a:gdLst>
                <a:gd name="T0" fmla="*/ 0 w 5"/>
                <a:gd name="T1" fmla="*/ 7 h 7"/>
                <a:gd name="T2" fmla="*/ 1 w 5"/>
                <a:gd name="T3" fmla="*/ 6 h 7"/>
                <a:gd name="T4" fmla="*/ 5 w 5"/>
                <a:gd name="T5" fmla="*/ 0 h 7"/>
                <a:gd name="T6" fmla="*/ 0 w 5"/>
                <a:gd name="T7" fmla="*/ 7 h 7"/>
              </a:gdLst>
              <a:ahLst/>
              <a:cxnLst>
                <a:cxn ang="0">
                  <a:pos x="T0" y="T1"/>
                </a:cxn>
                <a:cxn ang="0">
                  <a:pos x="T2" y="T3"/>
                </a:cxn>
                <a:cxn ang="0">
                  <a:pos x="T4" y="T5"/>
                </a:cxn>
                <a:cxn ang="0">
                  <a:pos x="T6" y="T7"/>
                </a:cxn>
              </a:cxnLst>
              <a:rect l="0" t="0" r="r" b="b"/>
              <a:pathLst>
                <a:path w="5" h="7">
                  <a:moveTo>
                    <a:pt x="0" y="7"/>
                  </a:moveTo>
                  <a:cubicBezTo>
                    <a:pt x="1" y="6"/>
                    <a:pt x="1" y="6"/>
                    <a:pt x="1" y="6"/>
                  </a:cubicBezTo>
                  <a:cubicBezTo>
                    <a:pt x="2" y="4"/>
                    <a:pt x="4" y="1"/>
                    <a:pt x="5" y="0"/>
                  </a:cubicBezTo>
                  <a:cubicBezTo>
                    <a:pt x="3" y="2"/>
                    <a:pt x="1" y="5"/>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2" name="Freeform 844"/>
            <p:cNvSpPr>
              <a:spLocks/>
            </p:cNvSpPr>
            <p:nvPr/>
          </p:nvSpPr>
          <p:spPr bwMode="auto">
            <a:xfrm>
              <a:off x="1963739" y="3930650"/>
              <a:ext cx="6350" cy="9525"/>
            </a:xfrm>
            <a:custGeom>
              <a:avLst/>
              <a:gdLst>
                <a:gd name="T0" fmla="*/ 0 w 2"/>
                <a:gd name="T1" fmla="*/ 3 h 3"/>
                <a:gd name="T2" fmla="*/ 0 w 2"/>
                <a:gd name="T3" fmla="*/ 3 h 3"/>
                <a:gd name="T4" fmla="*/ 0 w 2"/>
                <a:gd name="T5" fmla="*/ 2 h 3"/>
                <a:gd name="T6" fmla="*/ 2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0" y="3"/>
                    <a:pt x="0" y="3"/>
                    <a:pt x="0" y="3"/>
                  </a:cubicBezTo>
                  <a:cubicBezTo>
                    <a:pt x="2" y="1"/>
                    <a:pt x="0" y="3"/>
                    <a:pt x="0" y="2"/>
                  </a:cubicBezTo>
                  <a:cubicBezTo>
                    <a:pt x="1" y="2"/>
                    <a:pt x="2" y="1"/>
                    <a:pt x="2" y="0"/>
                  </a:cubicBezTo>
                  <a:cubicBezTo>
                    <a:pt x="0" y="3"/>
                    <a:pt x="1" y="0"/>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3" name="Freeform 845"/>
            <p:cNvSpPr>
              <a:spLocks/>
            </p:cNvSpPr>
            <p:nvPr/>
          </p:nvSpPr>
          <p:spPr bwMode="auto">
            <a:xfrm>
              <a:off x="1944689" y="3952875"/>
              <a:ext cx="12700" cy="15875"/>
            </a:xfrm>
            <a:custGeom>
              <a:avLst/>
              <a:gdLst>
                <a:gd name="T0" fmla="*/ 1 w 4"/>
                <a:gd name="T1" fmla="*/ 2 h 5"/>
                <a:gd name="T2" fmla="*/ 0 w 4"/>
                <a:gd name="T3" fmla="*/ 5 h 5"/>
                <a:gd name="T4" fmla="*/ 1 w 4"/>
                <a:gd name="T5" fmla="*/ 3 h 5"/>
                <a:gd name="T6" fmla="*/ 1 w 4"/>
                <a:gd name="T7" fmla="*/ 2 h 5"/>
              </a:gdLst>
              <a:ahLst/>
              <a:cxnLst>
                <a:cxn ang="0">
                  <a:pos x="T0" y="T1"/>
                </a:cxn>
                <a:cxn ang="0">
                  <a:pos x="T2" y="T3"/>
                </a:cxn>
                <a:cxn ang="0">
                  <a:pos x="T4" y="T5"/>
                </a:cxn>
                <a:cxn ang="0">
                  <a:pos x="T6" y="T7"/>
                </a:cxn>
              </a:cxnLst>
              <a:rect l="0" t="0" r="r" b="b"/>
              <a:pathLst>
                <a:path w="4" h="5">
                  <a:moveTo>
                    <a:pt x="1" y="2"/>
                  </a:moveTo>
                  <a:cubicBezTo>
                    <a:pt x="0" y="5"/>
                    <a:pt x="0" y="5"/>
                    <a:pt x="0" y="5"/>
                  </a:cubicBezTo>
                  <a:cubicBezTo>
                    <a:pt x="1" y="3"/>
                    <a:pt x="1" y="3"/>
                    <a:pt x="1" y="3"/>
                  </a:cubicBezTo>
                  <a:cubicBezTo>
                    <a:pt x="4" y="0"/>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4" name="Freeform 846"/>
            <p:cNvSpPr>
              <a:spLocks/>
            </p:cNvSpPr>
            <p:nvPr/>
          </p:nvSpPr>
          <p:spPr bwMode="auto">
            <a:xfrm>
              <a:off x="1931989" y="3971925"/>
              <a:ext cx="9525" cy="12700"/>
            </a:xfrm>
            <a:custGeom>
              <a:avLst/>
              <a:gdLst>
                <a:gd name="T0" fmla="*/ 3 w 3"/>
                <a:gd name="T1" fmla="*/ 0 h 4"/>
                <a:gd name="T2" fmla="*/ 3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3" y="0"/>
                    <a:pt x="3" y="0"/>
                    <a:pt x="3" y="0"/>
                  </a:cubicBezTo>
                  <a:cubicBezTo>
                    <a:pt x="0" y="4"/>
                    <a:pt x="0" y="4"/>
                    <a:pt x="0" y="4"/>
                  </a:cubicBezTo>
                  <a:cubicBezTo>
                    <a:pt x="2" y="2"/>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5" name="Freeform 847"/>
            <p:cNvSpPr>
              <a:spLocks/>
            </p:cNvSpPr>
            <p:nvPr/>
          </p:nvSpPr>
          <p:spPr bwMode="auto">
            <a:xfrm>
              <a:off x="1812926" y="4103688"/>
              <a:ext cx="12700" cy="9525"/>
            </a:xfrm>
            <a:custGeom>
              <a:avLst/>
              <a:gdLst>
                <a:gd name="T0" fmla="*/ 2 w 4"/>
                <a:gd name="T1" fmla="*/ 1 h 3"/>
                <a:gd name="T2" fmla="*/ 3 w 4"/>
                <a:gd name="T3" fmla="*/ 1 h 3"/>
                <a:gd name="T4" fmla="*/ 2 w 4"/>
                <a:gd name="T5" fmla="*/ 1 h 3"/>
              </a:gdLst>
              <a:ahLst/>
              <a:cxnLst>
                <a:cxn ang="0">
                  <a:pos x="T0" y="T1"/>
                </a:cxn>
                <a:cxn ang="0">
                  <a:pos x="T2" y="T3"/>
                </a:cxn>
                <a:cxn ang="0">
                  <a:pos x="T4" y="T5"/>
                </a:cxn>
              </a:cxnLst>
              <a:rect l="0" t="0" r="r" b="b"/>
              <a:pathLst>
                <a:path w="4" h="3">
                  <a:moveTo>
                    <a:pt x="2" y="1"/>
                  </a:moveTo>
                  <a:cubicBezTo>
                    <a:pt x="1" y="2"/>
                    <a:pt x="4" y="0"/>
                    <a:pt x="3" y="1"/>
                  </a:cubicBezTo>
                  <a:cubicBezTo>
                    <a:pt x="3" y="0"/>
                    <a:pt x="0" y="3"/>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6" name="Freeform 848"/>
            <p:cNvSpPr>
              <a:spLocks/>
            </p:cNvSpPr>
            <p:nvPr/>
          </p:nvSpPr>
          <p:spPr bwMode="auto">
            <a:xfrm>
              <a:off x="1835151" y="4087813"/>
              <a:ext cx="15875" cy="19050"/>
            </a:xfrm>
            <a:custGeom>
              <a:avLst/>
              <a:gdLst>
                <a:gd name="T0" fmla="*/ 5 w 5"/>
                <a:gd name="T1" fmla="*/ 0 h 6"/>
                <a:gd name="T2" fmla="*/ 0 w 5"/>
                <a:gd name="T3" fmla="*/ 6 h 6"/>
                <a:gd name="T4" fmla="*/ 5 w 5"/>
                <a:gd name="T5" fmla="*/ 0 h 6"/>
              </a:gdLst>
              <a:ahLst/>
              <a:cxnLst>
                <a:cxn ang="0">
                  <a:pos x="T0" y="T1"/>
                </a:cxn>
                <a:cxn ang="0">
                  <a:pos x="T2" y="T3"/>
                </a:cxn>
                <a:cxn ang="0">
                  <a:pos x="T4" y="T5"/>
                </a:cxn>
              </a:cxnLst>
              <a:rect l="0" t="0" r="r" b="b"/>
              <a:pathLst>
                <a:path w="5" h="6">
                  <a:moveTo>
                    <a:pt x="5" y="0"/>
                  </a:moveTo>
                  <a:cubicBezTo>
                    <a:pt x="4" y="1"/>
                    <a:pt x="1" y="4"/>
                    <a:pt x="0" y="6"/>
                  </a:cubicBezTo>
                  <a:cubicBezTo>
                    <a:pt x="1" y="4"/>
                    <a:pt x="5" y="0"/>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7" name="Freeform 849"/>
            <p:cNvSpPr>
              <a:spLocks/>
            </p:cNvSpPr>
            <p:nvPr/>
          </p:nvSpPr>
          <p:spPr bwMode="auto">
            <a:xfrm>
              <a:off x="1831976" y="4106863"/>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8" name="Freeform 850"/>
            <p:cNvSpPr>
              <a:spLocks/>
            </p:cNvSpPr>
            <p:nvPr/>
          </p:nvSpPr>
          <p:spPr bwMode="auto">
            <a:xfrm>
              <a:off x="1627189" y="42735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9" name="Freeform 851"/>
            <p:cNvSpPr>
              <a:spLocks/>
            </p:cNvSpPr>
            <p:nvPr/>
          </p:nvSpPr>
          <p:spPr bwMode="auto">
            <a:xfrm>
              <a:off x="1627189" y="4260850"/>
              <a:ext cx="15875" cy="12700"/>
            </a:xfrm>
            <a:custGeom>
              <a:avLst/>
              <a:gdLst>
                <a:gd name="T0" fmla="*/ 2 w 5"/>
                <a:gd name="T1" fmla="*/ 3 h 4"/>
                <a:gd name="T2" fmla="*/ 5 w 5"/>
                <a:gd name="T3" fmla="*/ 0 h 4"/>
                <a:gd name="T4" fmla="*/ 0 w 5"/>
                <a:gd name="T5" fmla="*/ 4 h 4"/>
                <a:gd name="T6" fmla="*/ 2 w 5"/>
                <a:gd name="T7" fmla="*/ 3 h 4"/>
              </a:gdLst>
              <a:ahLst/>
              <a:cxnLst>
                <a:cxn ang="0">
                  <a:pos x="T0" y="T1"/>
                </a:cxn>
                <a:cxn ang="0">
                  <a:pos x="T2" y="T3"/>
                </a:cxn>
                <a:cxn ang="0">
                  <a:pos x="T4" y="T5"/>
                </a:cxn>
                <a:cxn ang="0">
                  <a:pos x="T6" y="T7"/>
                </a:cxn>
              </a:cxnLst>
              <a:rect l="0" t="0" r="r" b="b"/>
              <a:pathLst>
                <a:path w="5" h="4">
                  <a:moveTo>
                    <a:pt x="2" y="3"/>
                  </a:moveTo>
                  <a:cubicBezTo>
                    <a:pt x="3" y="2"/>
                    <a:pt x="5" y="1"/>
                    <a:pt x="5" y="0"/>
                  </a:cubicBezTo>
                  <a:cubicBezTo>
                    <a:pt x="0" y="4"/>
                    <a:pt x="0" y="4"/>
                    <a:pt x="0" y="4"/>
                  </a:cubicBezTo>
                  <a:cubicBezTo>
                    <a:pt x="1" y="4"/>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0" name="Freeform 852"/>
            <p:cNvSpPr>
              <a:spLocks/>
            </p:cNvSpPr>
            <p:nvPr/>
          </p:nvSpPr>
          <p:spPr bwMode="auto">
            <a:xfrm>
              <a:off x="1581151" y="4298950"/>
              <a:ext cx="9525" cy="6350"/>
            </a:xfrm>
            <a:custGeom>
              <a:avLst/>
              <a:gdLst>
                <a:gd name="T0" fmla="*/ 1 w 3"/>
                <a:gd name="T1" fmla="*/ 1 h 2"/>
                <a:gd name="T2" fmla="*/ 2 w 3"/>
                <a:gd name="T3" fmla="*/ 0 h 2"/>
                <a:gd name="T4" fmla="*/ 1 w 3"/>
                <a:gd name="T5" fmla="*/ 1 h 2"/>
              </a:gdLst>
              <a:ahLst/>
              <a:cxnLst>
                <a:cxn ang="0">
                  <a:pos x="T0" y="T1"/>
                </a:cxn>
                <a:cxn ang="0">
                  <a:pos x="T2" y="T3"/>
                </a:cxn>
                <a:cxn ang="0">
                  <a:pos x="T4" y="T5"/>
                </a:cxn>
              </a:cxnLst>
              <a:rect l="0" t="0" r="r" b="b"/>
              <a:pathLst>
                <a:path w="3" h="2">
                  <a:moveTo>
                    <a:pt x="1" y="1"/>
                  </a:moveTo>
                  <a:cubicBezTo>
                    <a:pt x="1" y="1"/>
                    <a:pt x="3" y="0"/>
                    <a:pt x="2" y="0"/>
                  </a:cubicBezTo>
                  <a:cubicBezTo>
                    <a:pt x="2" y="0"/>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1" name="Freeform 853"/>
            <p:cNvSpPr>
              <a:spLocks/>
            </p:cNvSpPr>
            <p:nvPr/>
          </p:nvSpPr>
          <p:spPr bwMode="auto">
            <a:xfrm>
              <a:off x="1216026" y="4491038"/>
              <a:ext cx="6350" cy="4763"/>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0" y="2"/>
                    <a:pt x="0" y="2"/>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2" name="Freeform 854"/>
            <p:cNvSpPr>
              <a:spLocks/>
            </p:cNvSpPr>
            <p:nvPr/>
          </p:nvSpPr>
          <p:spPr bwMode="auto">
            <a:xfrm>
              <a:off x="1206501" y="44989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3" name="Freeform 855"/>
            <p:cNvSpPr>
              <a:spLocks/>
            </p:cNvSpPr>
            <p:nvPr/>
          </p:nvSpPr>
          <p:spPr bwMode="auto">
            <a:xfrm>
              <a:off x="1176339" y="4518025"/>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4" name="Freeform 856"/>
            <p:cNvSpPr>
              <a:spLocks/>
            </p:cNvSpPr>
            <p:nvPr/>
          </p:nvSpPr>
          <p:spPr bwMode="auto">
            <a:xfrm>
              <a:off x="1179514" y="45180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5" name="Freeform 857"/>
            <p:cNvSpPr>
              <a:spLocks/>
            </p:cNvSpPr>
            <p:nvPr/>
          </p:nvSpPr>
          <p:spPr bwMode="auto">
            <a:xfrm>
              <a:off x="1179514" y="4514850"/>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6" name="Freeform 858"/>
            <p:cNvSpPr>
              <a:spLocks/>
            </p:cNvSpPr>
            <p:nvPr/>
          </p:nvSpPr>
          <p:spPr bwMode="auto">
            <a:xfrm>
              <a:off x="1166814" y="4518025"/>
              <a:ext cx="12700" cy="9525"/>
            </a:xfrm>
            <a:custGeom>
              <a:avLst/>
              <a:gdLst>
                <a:gd name="T0" fmla="*/ 0 w 4"/>
                <a:gd name="T1" fmla="*/ 2 h 3"/>
                <a:gd name="T2" fmla="*/ 2 w 4"/>
                <a:gd name="T3" fmla="*/ 1 h 3"/>
                <a:gd name="T4" fmla="*/ 2 w 4"/>
                <a:gd name="T5" fmla="*/ 1 h 3"/>
                <a:gd name="T6" fmla="*/ 0 w 4"/>
                <a:gd name="T7" fmla="*/ 2 h 3"/>
              </a:gdLst>
              <a:ahLst/>
              <a:cxnLst>
                <a:cxn ang="0">
                  <a:pos x="T0" y="T1"/>
                </a:cxn>
                <a:cxn ang="0">
                  <a:pos x="T2" y="T3"/>
                </a:cxn>
                <a:cxn ang="0">
                  <a:pos x="T4" y="T5"/>
                </a:cxn>
                <a:cxn ang="0">
                  <a:pos x="T6" y="T7"/>
                </a:cxn>
              </a:cxnLst>
              <a:rect l="0" t="0" r="r" b="b"/>
              <a:pathLst>
                <a:path w="4" h="3">
                  <a:moveTo>
                    <a:pt x="0" y="2"/>
                  </a:moveTo>
                  <a:cubicBezTo>
                    <a:pt x="2" y="1"/>
                    <a:pt x="2" y="1"/>
                    <a:pt x="2" y="1"/>
                  </a:cubicBezTo>
                  <a:cubicBezTo>
                    <a:pt x="4" y="0"/>
                    <a:pt x="0" y="3"/>
                    <a:pt x="2" y="1"/>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7" name="Freeform 859"/>
            <p:cNvSpPr>
              <a:spLocks/>
            </p:cNvSpPr>
            <p:nvPr/>
          </p:nvSpPr>
          <p:spPr bwMode="auto">
            <a:xfrm>
              <a:off x="1109664" y="4540250"/>
              <a:ext cx="34925" cy="25400"/>
            </a:xfrm>
            <a:custGeom>
              <a:avLst/>
              <a:gdLst>
                <a:gd name="T0" fmla="*/ 11 w 11"/>
                <a:gd name="T1" fmla="*/ 0 h 8"/>
                <a:gd name="T2" fmla="*/ 5 w 11"/>
                <a:gd name="T3" fmla="*/ 4 h 8"/>
                <a:gd name="T4" fmla="*/ 1 w 11"/>
                <a:gd name="T5" fmla="*/ 8 h 8"/>
                <a:gd name="T6" fmla="*/ 9 w 11"/>
                <a:gd name="T7" fmla="*/ 2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9" y="1"/>
                    <a:pt x="6" y="4"/>
                    <a:pt x="5" y="4"/>
                  </a:cubicBezTo>
                  <a:cubicBezTo>
                    <a:pt x="0" y="8"/>
                    <a:pt x="7" y="4"/>
                    <a:pt x="1" y="8"/>
                  </a:cubicBezTo>
                  <a:cubicBezTo>
                    <a:pt x="7" y="4"/>
                    <a:pt x="3" y="5"/>
                    <a:pt x="9" y="2"/>
                  </a:cubicBezTo>
                  <a:cubicBezTo>
                    <a:pt x="6" y="3"/>
                    <a:pt x="10" y="1"/>
                    <a:pt x="1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8" name="Freeform 860"/>
            <p:cNvSpPr>
              <a:spLocks/>
            </p:cNvSpPr>
            <p:nvPr/>
          </p:nvSpPr>
          <p:spPr bwMode="auto">
            <a:xfrm>
              <a:off x="1138239" y="4540250"/>
              <a:ext cx="12700" cy="6350"/>
            </a:xfrm>
            <a:custGeom>
              <a:avLst/>
              <a:gdLst>
                <a:gd name="T0" fmla="*/ 3 w 4"/>
                <a:gd name="T1" fmla="*/ 0 h 2"/>
                <a:gd name="T2" fmla="*/ 0 w 4"/>
                <a:gd name="T3" fmla="*/ 2 h 2"/>
                <a:gd name="T4" fmla="*/ 3 w 4"/>
                <a:gd name="T5" fmla="*/ 0 h 2"/>
              </a:gdLst>
              <a:ahLst/>
              <a:cxnLst>
                <a:cxn ang="0">
                  <a:pos x="T0" y="T1"/>
                </a:cxn>
                <a:cxn ang="0">
                  <a:pos x="T2" y="T3"/>
                </a:cxn>
                <a:cxn ang="0">
                  <a:pos x="T4" y="T5"/>
                </a:cxn>
              </a:cxnLst>
              <a:rect l="0" t="0" r="r" b="b"/>
              <a:pathLst>
                <a:path w="4" h="2">
                  <a:moveTo>
                    <a:pt x="3" y="0"/>
                  </a:moveTo>
                  <a:cubicBezTo>
                    <a:pt x="4" y="0"/>
                    <a:pt x="1" y="1"/>
                    <a:pt x="0" y="2"/>
                  </a:cubicBezTo>
                  <a:cubicBezTo>
                    <a:pt x="1" y="1"/>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9" name="Freeform 861"/>
            <p:cNvSpPr>
              <a:spLocks/>
            </p:cNvSpPr>
            <p:nvPr/>
          </p:nvSpPr>
          <p:spPr bwMode="auto">
            <a:xfrm>
              <a:off x="1103314" y="4562475"/>
              <a:ext cx="6350" cy="6350"/>
            </a:xfrm>
            <a:custGeom>
              <a:avLst/>
              <a:gdLst>
                <a:gd name="T0" fmla="*/ 4 w 4"/>
                <a:gd name="T1" fmla="*/ 0 h 4"/>
                <a:gd name="T2" fmla="*/ 2 w 4"/>
                <a:gd name="T3" fmla="*/ 2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2" y="2"/>
                  </a:lnTo>
                  <a:lnTo>
                    <a:pt x="0"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0" name="Freeform 862"/>
            <p:cNvSpPr>
              <a:spLocks/>
            </p:cNvSpPr>
            <p:nvPr/>
          </p:nvSpPr>
          <p:spPr bwMode="auto">
            <a:xfrm>
              <a:off x="1087439" y="4572000"/>
              <a:ext cx="9525" cy="6350"/>
            </a:xfrm>
            <a:custGeom>
              <a:avLst/>
              <a:gdLst>
                <a:gd name="T0" fmla="*/ 1 w 3"/>
                <a:gd name="T1" fmla="*/ 1 h 2"/>
                <a:gd name="T2" fmla="*/ 3 w 3"/>
                <a:gd name="T3" fmla="*/ 0 h 2"/>
                <a:gd name="T4" fmla="*/ 1 w 3"/>
                <a:gd name="T5" fmla="*/ 1 h 2"/>
              </a:gdLst>
              <a:ahLst/>
              <a:cxnLst>
                <a:cxn ang="0">
                  <a:pos x="T0" y="T1"/>
                </a:cxn>
                <a:cxn ang="0">
                  <a:pos x="T2" y="T3"/>
                </a:cxn>
                <a:cxn ang="0">
                  <a:pos x="T4" y="T5"/>
                </a:cxn>
              </a:cxnLst>
              <a:rect l="0" t="0" r="r" b="b"/>
              <a:pathLst>
                <a:path w="3" h="2">
                  <a:moveTo>
                    <a:pt x="1" y="1"/>
                  </a:moveTo>
                  <a:cubicBezTo>
                    <a:pt x="3" y="0"/>
                    <a:pt x="3" y="0"/>
                    <a:pt x="3" y="0"/>
                  </a:cubicBezTo>
                  <a:cubicBezTo>
                    <a:pt x="2"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1" name="Freeform 863"/>
            <p:cNvSpPr>
              <a:spLocks/>
            </p:cNvSpPr>
            <p:nvPr/>
          </p:nvSpPr>
          <p:spPr bwMode="auto">
            <a:xfrm>
              <a:off x="1057276" y="4594225"/>
              <a:ext cx="7938" cy="9525"/>
            </a:xfrm>
            <a:custGeom>
              <a:avLst/>
              <a:gdLst>
                <a:gd name="T0" fmla="*/ 2 w 3"/>
                <a:gd name="T1" fmla="*/ 0 h 3"/>
                <a:gd name="T2" fmla="*/ 3 w 3"/>
                <a:gd name="T3" fmla="*/ 0 h 3"/>
                <a:gd name="T4" fmla="*/ 2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1" y="1"/>
                    <a:pt x="0" y="3"/>
                    <a:pt x="3" y="0"/>
                  </a:cubicBezTo>
                  <a:cubicBezTo>
                    <a:pt x="2" y="1"/>
                    <a:pt x="2" y="1"/>
                    <a:pt x="2" y="1"/>
                  </a:cubicBezTo>
                  <a:cubicBezTo>
                    <a:pt x="2" y="1"/>
                    <a:pt x="0" y="2"/>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2" name="Freeform 864"/>
            <p:cNvSpPr>
              <a:spLocks/>
            </p:cNvSpPr>
            <p:nvPr/>
          </p:nvSpPr>
          <p:spPr bwMode="auto">
            <a:xfrm>
              <a:off x="1000126" y="4635500"/>
              <a:ext cx="9525" cy="7938"/>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3" y="0"/>
                    <a:pt x="3" y="0"/>
                  </a:cubicBezTo>
                  <a:cubicBezTo>
                    <a:pt x="0" y="3"/>
                    <a:pt x="0" y="3"/>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3" name="Freeform 865"/>
            <p:cNvSpPr>
              <a:spLocks/>
            </p:cNvSpPr>
            <p:nvPr/>
          </p:nvSpPr>
          <p:spPr bwMode="auto">
            <a:xfrm>
              <a:off x="1006476" y="4635500"/>
              <a:ext cx="12700" cy="7938"/>
            </a:xfrm>
            <a:custGeom>
              <a:avLst/>
              <a:gdLst>
                <a:gd name="T0" fmla="*/ 0 w 4"/>
                <a:gd name="T1" fmla="*/ 3 h 3"/>
                <a:gd name="T2" fmla="*/ 4 w 4"/>
                <a:gd name="T3" fmla="*/ 0 h 3"/>
                <a:gd name="T4" fmla="*/ 0 w 4"/>
                <a:gd name="T5" fmla="*/ 3 h 3"/>
              </a:gdLst>
              <a:ahLst/>
              <a:cxnLst>
                <a:cxn ang="0">
                  <a:pos x="T0" y="T1"/>
                </a:cxn>
                <a:cxn ang="0">
                  <a:pos x="T2" y="T3"/>
                </a:cxn>
                <a:cxn ang="0">
                  <a:pos x="T4" y="T5"/>
                </a:cxn>
              </a:cxnLst>
              <a:rect l="0" t="0" r="r" b="b"/>
              <a:pathLst>
                <a:path w="4" h="3">
                  <a:moveTo>
                    <a:pt x="0" y="3"/>
                  </a:moveTo>
                  <a:cubicBezTo>
                    <a:pt x="1" y="2"/>
                    <a:pt x="2" y="1"/>
                    <a:pt x="4" y="0"/>
                  </a:cubicBezTo>
                  <a:cubicBezTo>
                    <a:pt x="2" y="1"/>
                    <a:pt x="2" y="1"/>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4" name="Freeform 866"/>
            <p:cNvSpPr>
              <a:spLocks/>
            </p:cNvSpPr>
            <p:nvPr/>
          </p:nvSpPr>
          <p:spPr bwMode="auto">
            <a:xfrm>
              <a:off x="990601" y="4640263"/>
              <a:ext cx="9525" cy="6350"/>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1"/>
                    <a:pt x="3" y="0"/>
                  </a:cubicBezTo>
                  <a:cubicBezTo>
                    <a:pt x="2"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5" name="Freeform 867"/>
            <p:cNvSpPr>
              <a:spLocks/>
            </p:cNvSpPr>
            <p:nvPr/>
          </p:nvSpPr>
          <p:spPr bwMode="auto">
            <a:xfrm>
              <a:off x="958851" y="4646613"/>
              <a:ext cx="28575" cy="25400"/>
            </a:xfrm>
            <a:custGeom>
              <a:avLst/>
              <a:gdLst>
                <a:gd name="T0" fmla="*/ 6 w 9"/>
                <a:gd name="T1" fmla="*/ 3 h 8"/>
                <a:gd name="T2" fmla="*/ 5 w 9"/>
                <a:gd name="T3" fmla="*/ 3 h 8"/>
                <a:gd name="T4" fmla="*/ 0 w 9"/>
                <a:gd name="T5" fmla="*/ 7 h 8"/>
                <a:gd name="T6" fmla="*/ 1 w 9"/>
                <a:gd name="T7" fmla="*/ 8 h 8"/>
                <a:gd name="T8" fmla="*/ 7 w 9"/>
                <a:gd name="T9" fmla="*/ 3 h 8"/>
                <a:gd name="T10" fmla="*/ 9 w 9"/>
                <a:gd name="T11" fmla="*/ 0 h 8"/>
                <a:gd name="T12" fmla="*/ 6 w 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6" y="3"/>
                  </a:moveTo>
                  <a:cubicBezTo>
                    <a:pt x="5" y="4"/>
                    <a:pt x="6" y="3"/>
                    <a:pt x="5" y="3"/>
                  </a:cubicBezTo>
                  <a:cubicBezTo>
                    <a:pt x="3" y="5"/>
                    <a:pt x="1" y="6"/>
                    <a:pt x="0" y="7"/>
                  </a:cubicBezTo>
                  <a:cubicBezTo>
                    <a:pt x="1" y="7"/>
                    <a:pt x="1" y="7"/>
                    <a:pt x="1" y="8"/>
                  </a:cubicBezTo>
                  <a:cubicBezTo>
                    <a:pt x="4" y="5"/>
                    <a:pt x="5" y="3"/>
                    <a:pt x="7" y="3"/>
                  </a:cubicBezTo>
                  <a:cubicBezTo>
                    <a:pt x="9" y="0"/>
                    <a:pt x="9" y="0"/>
                    <a:pt x="9" y="0"/>
                  </a:cubicBezTo>
                  <a:cubicBezTo>
                    <a:pt x="7" y="2"/>
                    <a:pt x="7" y="2"/>
                    <a:pt x="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6" name="Freeform 868"/>
            <p:cNvSpPr>
              <a:spLocks/>
            </p:cNvSpPr>
            <p:nvPr/>
          </p:nvSpPr>
          <p:spPr bwMode="auto">
            <a:xfrm>
              <a:off x="987426" y="4646613"/>
              <a:ext cx="12700" cy="6350"/>
            </a:xfrm>
            <a:custGeom>
              <a:avLst/>
              <a:gdLst>
                <a:gd name="T0" fmla="*/ 4 w 4"/>
                <a:gd name="T1" fmla="*/ 0 h 2"/>
                <a:gd name="T2" fmla="*/ 2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2" y="1"/>
                    <a:pt x="2" y="1"/>
                    <a:pt x="2" y="1"/>
                  </a:cubicBezTo>
                  <a:cubicBezTo>
                    <a:pt x="2" y="1"/>
                    <a:pt x="1" y="2"/>
                    <a:pt x="0" y="2"/>
                  </a:cubicBezTo>
                  <a:cubicBezTo>
                    <a:pt x="1" y="2"/>
                    <a:pt x="3"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7" name="Freeform 869"/>
            <p:cNvSpPr>
              <a:spLocks/>
            </p:cNvSpPr>
            <p:nvPr/>
          </p:nvSpPr>
          <p:spPr bwMode="auto">
            <a:xfrm>
              <a:off x="912814" y="4697413"/>
              <a:ext cx="12700" cy="9525"/>
            </a:xfrm>
            <a:custGeom>
              <a:avLst/>
              <a:gdLst>
                <a:gd name="T0" fmla="*/ 8 w 8"/>
                <a:gd name="T1" fmla="*/ 0 h 6"/>
                <a:gd name="T2" fmla="*/ 0 w 8"/>
                <a:gd name="T3" fmla="*/ 6 h 6"/>
                <a:gd name="T4" fmla="*/ 2 w 8"/>
                <a:gd name="T5" fmla="*/ 4 h 6"/>
                <a:gd name="T6" fmla="*/ 8 w 8"/>
                <a:gd name="T7" fmla="*/ 0 h 6"/>
              </a:gdLst>
              <a:ahLst/>
              <a:cxnLst>
                <a:cxn ang="0">
                  <a:pos x="T0" y="T1"/>
                </a:cxn>
                <a:cxn ang="0">
                  <a:pos x="T2" y="T3"/>
                </a:cxn>
                <a:cxn ang="0">
                  <a:pos x="T4" y="T5"/>
                </a:cxn>
                <a:cxn ang="0">
                  <a:pos x="T6" y="T7"/>
                </a:cxn>
              </a:cxnLst>
              <a:rect l="0" t="0" r="r" b="b"/>
              <a:pathLst>
                <a:path w="8" h="6">
                  <a:moveTo>
                    <a:pt x="8" y="0"/>
                  </a:moveTo>
                  <a:lnTo>
                    <a:pt x="0" y="6"/>
                  </a:lnTo>
                  <a:lnTo>
                    <a:pt x="2" y="4"/>
                  </a:lnTo>
                  <a:lnTo>
                    <a:pt x="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8" name="Freeform 870"/>
            <p:cNvSpPr>
              <a:spLocks/>
            </p:cNvSpPr>
            <p:nvPr/>
          </p:nvSpPr>
          <p:spPr bwMode="auto">
            <a:xfrm>
              <a:off x="909639" y="4703763"/>
              <a:ext cx="6350" cy="6350"/>
            </a:xfrm>
            <a:custGeom>
              <a:avLst/>
              <a:gdLst>
                <a:gd name="T0" fmla="*/ 4 w 4"/>
                <a:gd name="T1" fmla="*/ 0 h 4"/>
                <a:gd name="T2" fmla="*/ 4 w 4"/>
                <a:gd name="T3" fmla="*/ 0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4" y="0"/>
                  </a:lnTo>
                  <a:lnTo>
                    <a:pt x="0"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9" name="Freeform 871"/>
            <p:cNvSpPr>
              <a:spLocks/>
            </p:cNvSpPr>
            <p:nvPr/>
          </p:nvSpPr>
          <p:spPr bwMode="auto">
            <a:xfrm>
              <a:off x="906464" y="4706938"/>
              <a:ext cx="6350" cy="6350"/>
            </a:xfrm>
            <a:custGeom>
              <a:avLst/>
              <a:gdLst>
                <a:gd name="T0" fmla="*/ 0 w 4"/>
                <a:gd name="T1" fmla="*/ 4 h 4"/>
                <a:gd name="T2" fmla="*/ 0 w 4"/>
                <a:gd name="T3" fmla="*/ 2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0" y="2"/>
                  </a:lnTo>
                  <a:lnTo>
                    <a:pt x="4"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0" name="Freeform 872"/>
            <p:cNvSpPr>
              <a:spLocks/>
            </p:cNvSpPr>
            <p:nvPr/>
          </p:nvSpPr>
          <p:spPr bwMode="auto">
            <a:xfrm>
              <a:off x="881064" y="4722813"/>
              <a:ext cx="12700" cy="6350"/>
            </a:xfrm>
            <a:custGeom>
              <a:avLst/>
              <a:gdLst>
                <a:gd name="T0" fmla="*/ 0 w 4"/>
                <a:gd name="T1" fmla="*/ 2 h 2"/>
                <a:gd name="T2" fmla="*/ 1 w 4"/>
                <a:gd name="T3" fmla="*/ 2 h 2"/>
                <a:gd name="T4" fmla="*/ 3 w 4"/>
                <a:gd name="T5" fmla="*/ 0 h 2"/>
                <a:gd name="T6" fmla="*/ 0 w 4"/>
                <a:gd name="T7" fmla="*/ 2 h 2"/>
              </a:gdLst>
              <a:ahLst/>
              <a:cxnLst>
                <a:cxn ang="0">
                  <a:pos x="T0" y="T1"/>
                </a:cxn>
                <a:cxn ang="0">
                  <a:pos x="T2" y="T3"/>
                </a:cxn>
                <a:cxn ang="0">
                  <a:pos x="T4" y="T5"/>
                </a:cxn>
                <a:cxn ang="0">
                  <a:pos x="T6" y="T7"/>
                </a:cxn>
              </a:cxnLst>
              <a:rect l="0" t="0" r="r" b="b"/>
              <a:pathLst>
                <a:path w="4" h="2">
                  <a:moveTo>
                    <a:pt x="0" y="2"/>
                  </a:moveTo>
                  <a:cubicBezTo>
                    <a:pt x="1" y="2"/>
                    <a:pt x="1" y="2"/>
                    <a:pt x="1" y="2"/>
                  </a:cubicBezTo>
                  <a:cubicBezTo>
                    <a:pt x="2" y="1"/>
                    <a:pt x="4" y="0"/>
                    <a:pt x="3" y="0"/>
                  </a:cubicBezTo>
                  <a:cubicBezTo>
                    <a:pt x="3" y="0"/>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1" name="Freeform 873"/>
            <p:cNvSpPr>
              <a:spLocks/>
            </p:cNvSpPr>
            <p:nvPr/>
          </p:nvSpPr>
          <p:spPr bwMode="auto">
            <a:xfrm>
              <a:off x="811214" y="4797425"/>
              <a:ext cx="6350" cy="3175"/>
            </a:xfrm>
            <a:custGeom>
              <a:avLst/>
              <a:gdLst>
                <a:gd name="T0" fmla="*/ 1 w 2"/>
                <a:gd name="T1" fmla="*/ 1 h 1"/>
                <a:gd name="T2" fmla="*/ 1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2" y="0"/>
                    <a:pt x="1" y="0"/>
                    <a:pt x="1" y="0"/>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2" name="Freeform 874"/>
            <p:cNvSpPr>
              <a:spLocks/>
            </p:cNvSpPr>
            <p:nvPr/>
          </p:nvSpPr>
          <p:spPr bwMode="auto">
            <a:xfrm>
              <a:off x="792164" y="4800600"/>
              <a:ext cx="19050" cy="15875"/>
            </a:xfrm>
            <a:custGeom>
              <a:avLst/>
              <a:gdLst>
                <a:gd name="T0" fmla="*/ 3 w 6"/>
                <a:gd name="T1" fmla="*/ 3 h 5"/>
                <a:gd name="T2" fmla="*/ 0 w 6"/>
                <a:gd name="T3" fmla="*/ 5 h 5"/>
                <a:gd name="T4" fmla="*/ 6 w 6"/>
                <a:gd name="T5" fmla="*/ 0 h 5"/>
                <a:gd name="T6" fmla="*/ 2 w 6"/>
                <a:gd name="T7" fmla="*/ 3 h 5"/>
                <a:gd name="T8" fmla="*/ 3 w 6"/>
                <a:gd name="T9" fmla="*/ 3 h 5"/>
              </a:gdLst>
              <a:ahLst/>
              <a:cxnLst>
                <a:cxn ang="0">
                  <a:pos x="T0" y="T1"/>
                </a:cxn>
                <a:cxn ang="0">
                  <a:pos x="T2" y="T3"/>
                </a:cxn>
                <a:cxn ang="0">
                  <a:pos x="T4" y="T5"/>
                </a:cxn>
                <a:cxn ang="0">
                  <a:pos x="T6" y="T7"/>
                </a:cxn>
                <a:cxn ang="0">
                  <a:pos x="T8" y="T9"/>
                </a:cxn>
              </a:cxnLst>
              <a:rect l="0" t="0" r="r" b="b"/>
              <a:pathLst>
                <a:path w="6" h="5">
                  <a:moveTo>
                    <a:pt x="3" y="3"/>
                  </a:moveTo>
                  <a:cubicBezTo>
                    <a:pt x="0" y="5"/>
                    <a:pt x="0" y="5"/>
                    <a:pt x="0" y="5"/>
                  </a:cubicBezTo>
                  <a:cubicBezTo>
                    <a:pt x="3" y="3"/>
                    <a:pt x="4" y="2"/>
                    <a:pt x="6" y="0"/>
                  </a:cubicBezTo>
                  <a:cubicBezTo>
                    <a:pt x="5" y="1"/>
                    <a:pt x="4" y="2"/>
                    <a:pt x="2" y="3"/>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3" name="Freeform 875"/>
            <p:cNvSpPr>
              <a:spLocks/>
            </p:cNvSpPr>
            <p:nvPr/>
          </p:nvSpPr>
          <p:spPr bwMode="auto">
            <a:xfrm>
              <a:off x="620714" y="4935538"/>
              <a:ext cx="28575" cy="28575"/>
            </a:xfrm>
            <a:custGeom>
              <a:avLst/>
              <a:gdLst>
                <a:gd name="T0" fmla="*/ 8 w 9"/>
                <a:gd name="T1" fmla="*/ 2 h 9"/>
                <a:gd name="T2" fmla="*/ 9 w 9"/>
                <a:gd name="T3" fmla="*/ 0 h 9"/>
                <a:gd name="T4" fmla="*/ 2 w 9"/>
                <a:gd name="T5" fmla="*/ 7 h 9"/>
                <a:gd name="T6" fmla="*/ 1 w 9"/>
                <a:gd name="T7" fmla="*/ 8 h 9"/>
                <a:gd name="T8" fmla="*/ 5 w 9"/>
                <a:gd name="T9" fmla="*/ 5 h 9"/>
                <a:gd name="T10" fmla="*/ 4 w 9"/>
                <a:gd name="T11" fmla="*/ 5 h 9"/>
                <a:gd name="T12" fmla="*/ 8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8" y="2"/>
                  </a:moveTo>
                  <a:cubicBezTo>
                    <a:pt x="8" y="1"/>
                    <a:pt x="7" y="2"/>
                    <a:pt x="9" y="0"/>
                  </a:cubicBezTo>
                  <a:cubicBezTo>
                    <a:pt x="7" y="2"/>
                    <a:pt x="5" y="4"/>
                    <a:pt x="2" y="7"/>
                  </a:cubicBezTo>
                  <a:cubicBezTo>
                    <a:pt x="2" y="7"/>
                    <a:pt x="0" y="9"/>
                    <a:pt x="1" y="8"/>
                  </a:cubicBezTo>
                  <a:cubicBezTo>
                    <a:pt x="5" y="5"/>
                    <a:pt x="5" y="5"/>
                    <a:pt x="5" y="5"/>
                  </a:cubicBezTo>
                  <a:cubicBezTo>
                    <a:pt x="4" y="5"/>
                    <a:pt x="4" y="5"/>
                    <a:pt x="4" y="5"/>
                  </a:cubicBezTo>
                  <a:cubicBezTo>
                    <a:pt x="7" y="3"/>
                    <a:pt x="5" y="4"/>
                    <a:pt x="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4" name="Freeform 876"/>
            <p:cNvSpPr>
              <a:spLocks/>
            </p:cNvSpPr>
            <p:nvPr/>
          </p:nvSpPr>
          <p:spPr bwMode="auto">
            <a:xfrm>
              <a:off x="246064" y="5307013"/>
              <a:ext cx="9525" cy="9525"/>
            </a:xfrm>
            <a:custGeom>
              <a:avLst/>
              <a:gdLst>
                <a:gd name="T0" fmla="*/ 3 w 3"/>
                <a:gd name="T1" fmla="*/ 1 h 3"/>
                <a:gd name="T2" fmla="*/ 2 w 3"/>
                <a:gd name="T3" fmla="*/ 1 h 3"/>
                <a:gd name="T4" fmla="*/ 3 w 3"/>
                <a:gd name="T5" fmla="*/ 1 h 3"/>
              </a:gdLst>
              <a:ahLst/>
              <a:cxnLst>
                <a:cxn ang="0">
                  <a:pos x="T0" y="T1"/>
                </a:cxn>
                <a:cxn ang="0">
                  <a:pos x="T2" y="T3"/>
                </a:cxn>
                <a:cxn ang="0">
                  <a:pos x="T4" y="T5"/>
                </a:cxn>
              </a:cxnLst>
              <a:rect l="0" t="0" r="r" b="b"/>
              <a:pathLst>
                <a:path w="3" h="3">
                  <a:moveTo>
                    <a:pt x="3" y="1"/>
                  </a:moveTo>
                  <a:cubicBezTo>
                    <a:pt x="3" y="0"/>
                    <a:pt x="2" y="1"/>
                    <a:pt x="2" y="1"/>
                  </a:cubicBezTo>
                  <a:cubicBezTo>
                    <a:pt x="0" y="3"/>
                    <a:pt x="3" y="0"/>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5" name="Freeform 877"/>
            <p:cNvSpPr>
              <a:spLocks/>
            </p:cNvSpPr>
            <p:nvPr/>
          </p:nvSpPr>
          <p:spPr bwMode="auto">
            <a:xfrm>
              <a:off x="403226" y="5454650"/>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6" name="Freeform 878"/>
            <p:cNvSpPr>
              <a:spLocks/>
            </p:cNvSpPr>
            <p:nvPr/>
          </p:nvSpPr>
          <p:spPr bwMode="auto">
            <a:xfrm>
              <a:off x="406401" y="54514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7" name="Freeform 879"/>
            <p:cNvSpPr>
              <a:spLocks/>
            </p:cNvSpPr>
            <p:nvPr/>
          </p:nvSpPr>
          <p:spPr bwMode="auto">
            <a:xfrm>
              <a:off x="409576" y="5441950"/>
              <a:ext cx="6350" cy="952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0" y="2"/>
                    <a:pt x="0" y="3"/>
                  </a:cubicBezTo>
                  <a:cubicBezTo>
                    <a:pt x="1"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8" name="Freeform 880"/>
            <p:cNvSpPr>
              <a:spLocks/>
            </p:cNvSpPr>
            <p:nvPr/>
          </p:nvSpPr>
          <p:spPr bwMode="auto">
            <a:xfrm>
              <a:off x="412751" y="544195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9" name="Freeform 881"/>
            <p:cNvSpPr>
              <a:spLocks/>
            </p:cNvSpPr>
            <p:nvPr/>
          </p:nvSpPr>
          <p:spPr bwMode="auto">
            <a:xfrm>
              <a:off x="409576" y="5441950"/>
              <a:ext cx="3175" cy="6350"/>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0" name="Freeform 882"/>
            <p:cNvSpPr>
              <a:spLocks/>
            </p:cNvSpPr>
            <p:nvPr/>
          </p:nvSpPr>
          <p:spPr bwMode="auto">
            <a:xfrm>
              <a:off x="415926" y="5432425"/>
              <a:ext cx="9525" cy="9525"/>
            </a:xfrm>
            <a:custGeom>
              <a:avLst/>
              <a:gdLst>
                <a:gd name="T0" fmla="*/ 3 w 3"/>
                <a:gd name="T1" fmla="*/ 0 h 3"/>
                <a:gd name="T2" fmla="*/ 2 w 3"/>
                <a:gd name="T3" fmla="*/ 1 h 3"/>
                <a:gd name="T4" fmla="*/ 1 w 3"/>
                <a:gd name="T5" fmla="*/ 1 h 3"/>
                <a:gd name="T6" fmla="*/ 0 w 3"/>
                <a:gd name="T7" fmla="*/ 3 h 3"/>
                <a:gd name="T8" fmla="*/ 2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2" y="1"/>
                    <a:pt x="2" y="1"/>
                    <a:pt x="2" y="1"/>
                  </a:cubicBezTo>
                  <a:cubicBezTo>
                    <a:pt x="1" y="2"/>
                    <a:pt x="2" y="1"/>
                    <a:pt x="1" y="1"/>
                  </a:cubicBezTo>
                  <a:cubicBezTo>
                    <a:pt x="0" y="2"/>
                    <a:pt x="1" y="2"/>
                    <a:pt x="0" y="3"/>
                  </a:cubicBezTo>
                  <a:cubicBezTo>
                    <a:pt x="1" y="3"/>
                    <a:pt x="2" y="1"/>
                    <a:pt x="2" y="1"/>
                  </a:cubicBezTo>
                  <a:cubicBezTo>
                    <a:pt x="3" y="0"/>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1" name="Freeform 883"/>
            <p:cNvSpPr>
              <a:spLocks/>
            </p:cNvSpPr>
            <p:nvPr/>
          </p:nvSpPr>
          <p:spPr bwMode="auto">
            <a:xfrm>
              <a:off x="582614" y="5297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2" name="Freeform 884"/>
            <p:cNvSpPr>
              <a:spLocks/>
            </p:cNvSpPr>
            <p:nvPr/>
          </p:nvSpPr>
          <p:spPr bwMode="auto">
            <a:xfrm>
              <a:off x="630239" y="5262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3" name="Freeform 885"/>
            <p:cNvSpPr>
              <a:spLocks/>
            </p:cNvSpPr>
            <p:nvPr/>
          </p:nvSpPr>
          <p:spPr bwMode="auto">
            <a:xfrm>
              <a:off x="554039" y="5322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4" name="Freeform 886"/>
            <p:cNvSpPr>
              <a:spLocks/>
            </p:cNvSpPr>
            <p:nvPr/>
          </p:nvSpPr>
          <p:spPr bwMode="auto">
            <a:xfrm>
              <a:off x="777876" y="5080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5" name="Freeform 887"/>
            <p:cNvSpPr>
              <a:spLocks/>
            </p:cNvSpPr>
            <p:nvPr/>
          </p:nvSpPr>
          <p:spPr bwMode="auto">
            <a:xfrm>
              <a:off x="676276" y="52212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6" name="Freeform 888"/>
            <p:cNvSpPr>
              <a:spLocks/>
            </p:cNvSpPr>
            <p:nvPr/>
          </p:nvSpPr>
          <p:spPr bwMode="auto">
            <a:xfrm>
              <a:off x="538164" y="533241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7" name="Freeform 889"/>
            <p:cNvSpPr>
              <a:spLocks/>
            </p:cNvSpPr>
            <p:nvPr/>
          </p:nvSpPr>
          <p:spPr bwMode="auto">
            <a:xfrm>
              <a:off x="611189" y="5272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8" name="Freeform 890"/>
            <p:cNvSpPr>
              <a:spLocks/>
            </p:cNvSpPr>
            <p:nvPr/>
          </p:nvSpPr>
          <p:spPr bwMode="auto">
            <a:xfrm>
              <a:off x="463551" y="53975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9" name="Freeform 891"/>
            <p:cNvSpPr>
              <a:spLocks/>
            </p:cNvSpPr>
            <p:nvPr/>
          </p:nvSpPr>
          <p:spPr bwMode="auto">
            <a:xfrm>
              <a:off x="479426" y="5384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0" name="Freeform 892"/>
            <p:cNvSpPr>
              <a:spLocks/>
            </p:cNvSpPr>
            <p:nvPr/>
          </p:nvSpPr>
          <p:spPr bwMode="auto">
            <a:xfrm>
              <a:off x="488951" y="5378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1" name="Freeform 893"/>
            <p:cNvSpPr>
              <a:spLocks/>
            </p:cNvSpPr>
            <p:nvPr/>
          </p:nvSpPr>
          <p:spPr bwMode="auto">
            <a:xfrm>
              <a:off x="466726" y="5391150"/>
              <a:ext cx="6350" cy="6350"/>
            </a:xfrm>
            <a:custGeom>
              <a:avLst/>
              <a:gdLst>
                <a:gd name="T0" fmla="*/ 0 w 2"/>
                <a:gd name="T1" fmla="*/ 2 h 2"/>
                <a:gd name="T2" fmla="*/ 1 w 2"/>
                <a:gd name="T3" fmla="*/ 1 h 2"/>
                <a:gd name="T4" fmla="*/ 1 w 2"/>
                <a:gd name="T5" fmla="*/ 1 h 2"/>
                <a:gd name="T6" fmla="*/ 2 w 2"/>
                <a:gd name="T7" fmla="*/ 0 h 2"/>
                <a:gd name="T8" fmla="*/ 2 w 2"/>
                <a:gd name="T9" fmla="*/ 0 h 2"/>
                <a:gd name="T10" fmla="*/ 1 w 2"/>
                <a:gd name="T11" fmla="*/ 1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cubicBezTo>
                    <a:pt x="0" y="1"/>
                    <a:pt x="1" y="2"/>
                    <a:pt x="1" y="1"/>
                  </a:cubicBezTo>
                  <a:cubicBezTo>
                    <a:pt x="1" y="1"/>
                    <a:pt x="1" y="1"/>
                    <a:pt x="1" y="1"/>
                  </a:cubicBezTo>
                  <a:cubicBezTo>
                    <a:pt x="1" y="1"/>
                    <a:pt x="1" y="0"/>
                    <a:pt x="2" y="0"/>
                  </a:cubicBezTo>
                  <a:cubicBezTo>
                    <a:pt x="2" y="0"/>
                    <a:pt x="2" y="0"/>
                    <a:pt x="2" y="0"/>
                  </a:cubicBezTo>
                  <a:cubicBezTo>
                    <a:pt x="1" y="1"/>
                    <a:pt x="1" y="1"/>
                    <a:pt x="1"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2" name="Freeform 894"/>
            <p:cNvSpPr>
              <a:spLocks/>
            </p:cNvSpPr>
            <p:nvPr/>
          </p:nvSpPr>
          <p:spPr bwMode="auto">
            <a:xfrm>
              <a:off x="582614" y="5297488"/>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3" name="Freeform 895"/>
            <p:cNvSpPr>
              <a:spLocks/>
            </p:cNvSpPr>
            <p:nvPr/>
          </p:nvSpPr>
          <p:spPr bwMode="auto">
            <a:xfrm>
              <a:off x="569914" y="5310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4" name="Freeform 896"/>
            <p:cNvSpPr>
              <a:spLocks/>
            </p:cNvSpPr>
            <p:nvPr/>
          </p:nvSpPr>
          <p:spPr bwMode="auto">
            <a:xfrm>
              <a:off x="515939" y="5348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5" name="Freeform 897"/>
            <p:cNvSpPr>
              <a:spLocks/>
            </p:cNvSpPr>
            <p:nvPr/>
          </p:nvSpPr>
          <p:spPr bwMode="auto">
            <a:xfrm>
              <a:off x="569914" y="53070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6" name="Freeform 898"/>
            <p:cNvSpPr>
              <a:spLocks/>
            </p:cNvSpPr>
            <p:nvPr/>
          </p:nvSpPr>
          <p:spPr bwMode="auto">
            <a:xfrm>
              <a:off x="531814" y="533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7" name="Freeform 899"/>
            <p:cNvSpPr>
              <a:spLocks/>
            </p:cNvSpPr>
            <p:nvPr/>
          </p:nvSpPr>
          <p:spPr bwMode="auto">
            <a:xfrm>
              <a:off x="554039" y="5237163"/>
              <a:ext cx="6350" cy="6350"/>
            </a:xfrm>
            <a:custGeom>
              <a:avLst/>
              <a:gdLst>
                <a:gd name="T0" fmla="*/ 1 w 2"/>
                <a:gd name="T1" fmla="*/ 1 h 2"/>
                <a:gd name="T2" fmla="*/ 2 w 2"/>
                <a:gd name="T3" fmla="*/ 1 h 2"/>
                <a:gd name="T4" fmla="*/ 1 w 2"/>
                <a:gd name="T5" fmla="*/ 1 h 2"/>
                <a:gd name="T6" fmla="*/ 0 w 2"/>
                <a:gd name="T7" fmla="*/ 2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2" y="1"/>
                  </a:cubicBezTo>
                  <a:cubicBezTo>
                    <a:pt x="2" y="0"/>
                    <a:pt x="0" y="2"/>
                    <a:pt x="1" y="1"/>
                  </a:cubicBezTo>
                  <a:cubicBezTo>
                    <a:pt x="1" y="1"/>
                    <a:pt x="1" y="1"/>
                    <a:pt x="0" y="2"/>
                  </a:cubicBezTo>
                  <a:cubicBezTo>
                    <a:pt x="1" y="1"/>
                    <a:pt x="1" y="1"/>
                    <a:pt x="1"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8" name="Freeform 900"/>
            <p:cNvSpPr>
              <a:spLocks/>
            </p:cNvSpPr>
            <p:nvPr/>
          </p:nvSpPr>
          <p:spPr bwMode="auto">
            <a:xfrm>
              <a:off x="755651" y="5083175"/>
              <a:ext cx="6350" cy="3175"/>
            </a:xfrm>
            <a:custGeom>
              <a:avLst/>
              <a:gdLst>
                <a:gd name="T0" fmla="*/ 2 w 2"/>
                <a:gd name="T1" fmla="*/ 0 h 1"/>
                <a:gd name="T2" fmla="*/ 2 w 2"/>
                <a:gd name="T3" fmla="*/ 0 h 1"/>
                <a:gd name="T4" fmla="*/ 1 w 2"/>
                <a:gd name="T5" fmla="*/ 0 h 1"/>
                <a:gd name="T6" fmla="*/ 1 w 2"/>
                <a:gd name="T7" fmla="*/ 1 h 1"/>
                <a:gd name="T8" fmla="*/ 1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2" y="0"/>
                    <a:pt x="2" y="0"/>
                    <a:pt x="2" y="0"/>
                  </a:cubicBezTo>
                  <a:cubicBezTo>
                    <a:pt x="2" y="0"/>
                    <a:pt x="2" y="0"/>
                    <a:pt x="1" y="0"/>
                  </a:cubicBezTo>
                  <a:cubicBezTo>
                    <a:pt x="0" y="1"/>
                    <a:pt x="1" y="1"/>
                    <a:pt x="1" y="1"/>
                  </a:cubicBezTo>
                  <a:cubicBezTo>
                    <a:pt x="1" y="1"/>
                    <a:pt x="1" y="1"/>
                    <a:pt x="1" y="1"/>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9" name="Freeform 901"/>
            <p:cNvSpPr>
              <a:spLocks/>
            </p:cNvSpPr>
            <p:nvPr/>
          </p:nvSpPr>
          <p:spPr bwMode="auto">
            <a:xfrm>
              <a:off x="758826" y="5086350"/>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0" name="Freeform 902"/>
            <p:cNvSpPr>
              <a:spLocks/>
            </p:cNvSpPr>
            <p:nvPr/>
          </p:nvSpPr>
          <p:spPr bwMode="auto">
            <a:xfrm>
              <a:off x="585789" y="5207000"/>
              <a:ext cx="3175"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1" name="Freeform 903"/>
            <p:cNvSpPr>
              <a:spLocks/>
            </p:cNvSpPr>
            <p:nvPr/>
          </p:nvSpPr>
          <p:spPr bwMode="auto">
            <a:xfrm>
              <a:off x="679451" y="52339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2" name="Freeform 904"/>
            <p:cNvSpPr>
              <a:spLocks/>
            </p:cNvSpPr>
            <p:nvPr/>
          </p:nvSpPr>
          <p:spPr bwMode="auto">
            <a:xfrm>
              <a:off x="795339" y="5070475"/>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1"/>
                    <a:pt x="0"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3" name="Freeform 905"/>
            <p:cNvSpPr>
              <a:spLocks/>
            </p:cNvSpPr>
            <p:nvPr/>
          </p:nvSpPr>
          <p:spPr bwMode="auto">
            <a:xfrm>
              <a:off x="695326" y="5127625"/>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4" name="Rectangle 906"/>
            <p:cNvSpPr>
              <a:spLocks noChangeArrowheads="1"/>
            </p:cNvSpPr>
            <p:nvPr/>
          </p:nvSpPr>
          <p:spPr bwMode="auto">
            <a:xfrm>
              <a:off x="554039" y="52435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5" name="Freeform 907"/>
            <p:cNvSpPr>
              <a:spLocks/>
            </p:cNvSpPr>
            <p:nvPr/>
          </p:nvSpPr>
          <p:spPr bwMode="auto">
            <a:xfrm>
              <a:off x="652464" y="5165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6" name="Freeform 908"/>
            <p:cNvSpPr>
              <a:spLocks/>
            </p:cNvSpPr>
            <p:nvPr/>
          </p:nvSpPr>
          <p:spPr bwMode="auto">
            <a:xfrm>
              <a:off x="771526" y="5080000"/>
              <a:ext cx="9525" cy="3175"/>
            </a:xfrm>
            <a:custGeom>
              <a:avLst/>
              <a:gdLst>
                <a:gd name="T0" fmla="*/ 0 w 3"/>
                <a:gd name="T1" fmla="*/ 1 h 1"/>
                <a:gd name="T2" fmla="*/ 3 w 3"/>
                <a:gd name="T3" fmla="*/ 0 h 1"/>
                <a:gd name="T4" fmla="*/ 2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3" y="0"/>
                    <a:pt x="3" y="0"/>
                    <a:pt x="3" y="0"/>
                  </a:cubicBezTo>
                  <a:cubicBezTo>
                    <a:pt x="2" y="0"/>
                    <a:pt x="2" y="0"/>
                    <a:pt x="2"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7" name="Freeform 909"/>
            <p:cNvSpPr>
              <a:spLocks noEditPoints="1"/>
            </p:cNvSpPr>
            <p:nvPr/>
          </p:nvSpPr>
          <p:spPr bwMode="auto">
            <a:xfrm>
              <a:off x="422276" y="5067300"/>
              <a:ext cx="379413" cy="365125"/>
            </a:xfrm>
            <a:custGeom>
              <a:avLst/>
              <a:gdLst>
                <a:gd name="T0" fmla="*/ 114 w 121"/>
                <a:gd name="T1" fmla="*/ 7 h 116"/>
                <a:gd name="T2" fmla="*/ 81 w 121"/>
                <a:gd name="T3" fmla="*/ 50 h 116"/>
                <a:gd name="T4" fmla="*/ 68 w 121"/>
                <a:gd name="T5" fmla="*/ 61 h 116"/>
                <a:gd name="T6" fmla="*/ 60 w 121"/>
                <a:gd name="T7" fmla="*/ 66 h 116"/>
                <a:gd name="T8" fmla="*/ 56 w 121"/>
                <a:gd name="T9" fmla="*/ 70 h 116"/>
                <a:gd name="T10" fmla="*/ 56 w 121"/>
                <a:gd name="T11" fmla="*/ 69 h 116"/>
                <a:gd name="T12" fmla="*/ 51 w 121"/>
                <a:gd name="T13" fmla="*/ 73 h 116"/>
                <a:gd name="T14" fmla="*/ 44 w 121"/>
                <a:gd name="T15" fmla="*/ 79 h 116"/>
                <a:gd name="T16" fmla="*/ 37 w 121"/>
                <a:gd name="T17" fmla="*/ 85 h 116"/>
                <a:gd name="T18" fmla="*/ 33 w 121"/>
                <a:gd name="T19" fmla="*/ 87 h 116"/>
                <a:gd name="T20" fmla="*/ 25 w 121"/>
                <a:gd name="T21" fmla="*/ 94 h 116"/>
                <a:gd name="T22" fmla="*/ 19 w 121"/>
                <a:gd name="T23" fmla="*/ 99 h 116"/>
                <a:gd name="T24" fmla="*/ 13 w 121"/>
                <a:gd name="T25" fmla="*/ 103 h 116"/>
                <a:gd name="T26" fmla="*/ 8 w 121"/>
                <a:gd name="T27" fmla="*/ 109 h 116"/>
                <a:gd name="T28" fmla="*/ 3 w 121"/>
                <a:gd name="T29" fmla="*/ 114 h 116"/>
                <a:gd name="T30" fmla="*/ 2 w 121"/>
                <a:gd name="T31" fmla="*/ 114 h 116"/>
                <a:gd name="T32" fmla="*/ 6 w 121"/>
                <a:gd name="T33" fmla="*/ 111 h 116"/>
                <a:gd name="T34" fmla="*/ 12 w 121"/>
                <a:gd name="T35" fmla="*/ 105 h 116"/>
                <a:gd name="T36" fmla="*/ 19 w 121"/>
                <a:gd name="T37" fmla="*/ 100 h 116"/>
                <a:gd name="T38" fmla="*/ 24 w 121"/>
                <a:gd name="T39" fmla="*/ 96 h 116"/>
                <a:gd name="T40" fmla="*/ 28 w 121"/>
                <a:gd name="T41" fmla="*/ 93 h 116"/>
                <a:gd name="T42" fmla="*/ 38 w 121"/>
                <a:gd name="T43" fmla="*/ 86 h 116"/>
                <a:gd name="T44" fmla="*/ 42 w 121"/>
                <a:gd name="T45" fmla="*/ 83 h 116"/>
                <a:gd name="T46" fmla="*/ 47 w 121"/>
                <a:gd name="T47" fmla="*/ 80 h 116"/>
                <a:gd name="T48" fmla="*/ 76 w 121"/>
                <a:gd name="T49" fmla="*/ 58 h 116"/>
                <a:gd name="T50" fmla="*/ 84 w 121"/>
                <a:gd name="T51" fmla="*/ 52 h 116"/>
                <a:gd name="T52" fmla="*/ 104 w 121"/>
                <a:gd name="T53" fmla="*/ 32 h 116"/>
                <a:gd name="T54" fmla="*/ 108 w 121"/>
                <a:gd name="T55" fmla="*/ 29 h 116"/>
                <a:gd name="T56" fmla="*/ 112 w 121"/>
                <a:gd name="T57" fmla="*/ 23 h 116"/>
                <a:gd name="T58" fmla="*/ 117 w 121"/>
                <a:gd name="T59" fmla="*/ 11 h 116"/>
                <a:gd name="T60" fmla="*/ 118 w 121"/>
                <a:gd name="T61" fmla="*/ 2 h 116"/>
                <a:gd name="T62" fmla="*/ 120 w 121"/>
                <a:gd name="T63" fmla="*/ 4 h 116"/>
                <a:gd name="T64" fmla="*/ 117 w 121"/>
                <a:gd name="T65" fmla="*/ 1 h 116"/>
                <a:gd name="T66" fmla="*/ 115 w 121"/>
                <a:gd name="T67" fmla="*/ 3 h 116"/>
                <a:gd name="T68" fmla="*/ 108 w 121"/>
                <a:gd name="T69" fmla="*/ 6 h 116"/>
                <a:gd name="T70" fmla="*/ 103 w 121"/>
                <a:gd name="T71" fmla="*/ 7 h 116"/>
                <a:gd name="T72" fmla="*/ 101 w 121"/>
                <a:gd name="T73" fmla="*/ 8 h 116"/>
                <a:gd name="T74" fmla="*/ 93 w 121"/>
                <a:gd name="T75" fmla="*/ 12 h 116"/>
                <a:gd name="T76" fmla="*/ 85 w 121"/>
                <a:gd name="T77" fmla="*/ 17 h 116"/>
                <a:gd name="T78" fmla="*/ 77 w 121"/>
                <a:gd name="T79" fmla="*/ 23 h 116"/>
                <a:gd name="T80" fmla="*/ 58 w 121"/>
                <a:gd name="T81" fmla="*/ 39 h 116"/>
                <a:gd name="T82" fmla="*/ 42 w 121"/>
                <a:gd name="T83" fmla="*/ 57 h 116"/>
                <a:gd name="T84" fmla="*/ 38 w 121"/>
                <a:gd name="T85" fmla="*/ 64 h 116"/>
                <a:gd name="T86" fmla="*/ 31 w 121"/>
                <a:gd name="T87" fmla="*/ 72 h 116"/>
                <a:gd name="T88" fmla="*/ 24 w 121"/>
                <a:gd name="T89" fmla="*/ 82 h 116"/>
                <a:gd name="T90" fmla="*/ 17 w 121"/>
                <a:gd name="T91" fmla="*/ 92 h 116"/>
                <a:gd name="T92" fmla="*/ 32 w 121"/>
                <a:gd name="T93" fmla="*/ 76 h 116"/>
                <a:gd name="T94" fmla="*/ 41 w 121"/>
                <a:gd name="T95" fmla="*/ 64 h 116"/>
                <a:gd name="T96" fmla="*/ 61 w 121"/>
                <a:gd name="T97" fmla="*/ 41 h 116"/>
                <a:gd name="T98" fmla="*/ 63 w 121"/>
                <a:gd name="T99" fmla="*/ 38 h 116"/>
                <a:gd name="T100" fmla="*/ 66 w 121"/>
                <a:gd name="T101" fmla="*/ 36 h 116"/>
                <a:gd name="T102" fmla="*/ 78 w 121"/>
                <a:gd name="T103" fmla="*/ 26 h 116"/>
                <a:gd name="T104" fmla="*/ 84 w 121"/>
                <a:gd name="T105" fmla="*/ 22 h 116"/>
                <a:gd name="T106" fmla="*/ 98 w 121"/>
                <a:gd name="T107" fmla="*/ 14 h 116"/>
                <a:gd name="T108" fmla="*/ 42 w 121"/>
                <a:gd name="T109" fmla="*/ 81 h 116"/>
                <a:gd name="T110" fmla="*/ 36 w 121"/>
                <a:gd name="T111" fmla="*/ 87 h 116"/>
                <a:gd name="T112" fmla="*/ 108 w 121"/>
                <a:gd name="T113"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116">
                  <a:moveTo>
                    <a:pt x="98" y="14"/>
                  </a:moveTo>
                  <a:cubicBezTo>
                    <a:pt x="98" y="14"/>
                    <a:pt x="98" y="14"/>
                    <a:pt x="98" y="14"/>
                  </a:cubicBezTo>
                  <a:cubicBezTo>
                    <a:pt x="100" y="13"/>
                    <a:pt x="103" y="12"/>
                    <a:pt x="104" y="10"/>
                  </a:cubicBezTo>
                  <a:cubicBezTo>
                    <a:pt x="107" y="10"/>
                    <a:pt x="106" y="9"/>
                    <a:pt x="109" y="9"/>
                  </a:cubicBezTo>
                  <a:cubicBezTo>
                    <a:pt x="109" y="9"/>
                    <a:pt x="109" y="9"/>
                    <a:pt x="109" y="9"/>
                  </a:cubicBezTo>
                  <a:cubicBezTo>
                    <a:pt x="110" y="8"/>
                    <a:pt x="111" y="8"/>
                    <a:pt x="112" y="7"/>
                  </a:cubicBezTo>
                  <a:cubicBezTo>
                    <a:pt x="113" y="7"/>
                    <a:pt x="113" y="7"/>
                    <a:pt x="113" y="7"/>
                  </a:cubicBezTo>
                  <a:cubicBezTo>
                    <a:pt x="114" y="7"/>
                    <a:pt x="114" y="7"/>
                    <a:pt x="114" y="7"/>
                  </a:cubicBezTo>
                  <a:cubicBezTo>
                    <a:pt x="115" y="7"/>
                    <a:pt x="115" y="7"/>
                    <a:pt x="115" y="7"/>
                  </a:cubicBezTo>
                  <a:cubicBezTo>
                    <a:pt x="115" y="7"/>
                    <a:pt x="114" y="7"/>
                    <a:pt x="114" y="7"/>
                  </a:cubicBezTo>
                  <a:cubicBezTo>
                    <a:pt x="115" y="7"/>
                    <a:pt x="113" y="10"/>
                    <a:pt x="113" y="12"/>
                  </a:cubicBezTo>
                  <a:cubicBezTo>
                    <a:pt x="112" y="14"/>
                    <a:pt x="111" y="16"/>
                    <a:pt x="110" y="17"/>
                  </a:cubicBezTo>
                  <a:cubicBezTo>
                    <a:pt x="110" y="17"/>
                    <a:pt x="110" y="17"/>
                    <a:pt x="110" y="17"/>
                  </a:cubicBezTo>
                  <a:cubicBezTo>
                    <a:pt x="103" y="29"/>
                    <a:pt x="93" y="39"/>
                    <a:pt x="83" y="47"/>
                  </a:cubicBezTo>
                  <a:cubicBezTo>
                    <a:pt x="82" y="48"/>
                    <a:pt x="83" y="48"/>
                    <a:pt x="82" y="49"/>
                  </a:cubicBezTo>
                  <a:cubicBezTo>
                    <a:pt x="82" y="49"/>
                    <a:pt x="81" y="50"/>
                    <a:pt x="81" y="50"/>
                  </a:cubicBezTo>
                  <a:cubicBezTo>
                    <a:pt x="81" y="49"/>
                    <a:pt x="81" y="49"/>
                    <a:pt x="81" y="49"/>
                  </a:cubicBezTo>
                  <a:cubicBezTo>
                    <a:pt x="80" y="50"/>
                    <a:pt x="78" y="51"/>
                    <a:pt x="77" y="52"/>
                  </a:cubicBezTo>
                  <a:cubicBezTo>
                    <a:pt x="78" y="52"/>
                    <a:pt x="78" y="52"/>
                    <a:pt x="78" y="52"/>
                  </a:cubicBezTo>
                  <a:cubicBezTo>
                    <a:pt x="78" y="52"/>
                    <a:pt x="77" y="53"/>
                    <a:pt x="77" y="53"/>
                  </a:cubicBezTo>
                  <a:cubicBezTo>
                    <a:pt x="77" y="53"/>
                    <a:pt x="76" y="53"/>
                    <a:pt x="77" y="53"/>
                  </a:cubicBezTo>
                  <a:cubicBezTo>
                    <a:pt x="75" y="55"/>
                    <a:pt x="75" y="54"/>
                    <a:pt x="73" y="56"/>
                  </a:cubicBezTo>
                  <a:cubicBezTo>
                    <a:pt x="73" y="56"/>
                    <a:pt x="71" y="59"/>
                    <a:pt x="69" y="60"/>
                  </a:cubicBezTo>
                  <a:cubicBezTo>
                    <a:pt x="68" y="61"/>
                    <a:pt x="68" y="61"/>
                    <a:pt x="68" y="61"/>
                  </a:cubicBezTo>
                  <a:cubicBezTo>
                    <a:pt x="69" y="60"/>
                    <a:pt x="68" y="60"/>
                    <a:pt x="70" y="59"/>
                  </a:cubicBezTo>
                  <a:cubicBezTo>
                    <a:pt x="68" y="60"/>
                    <a:pt x="67" y="61"/>
                    <a:pt x="66" y="62"/>
                  </a:cubicBezTo>
                  <a:cubicBezTo>
                    <a:pt x="66" y="62"/>
                    <a:pt x="67" y="62"/>
                    <a:pt x="66" y="62"/>
                  </a:cubicBezTo>
                  <a:cubicBezTo>
                    <a:pt x="65" y="63"/>
                    <a:pt x="65" y="63"/>
                    <a:pt x="64" y="63"/>
                  </a:cubicBezTo>
                  <a:cubicBezTo>
                    <a:pt x="65" y="63"/>
                    <a:pt x="65" y="63"/>
                    <a:pt x="65" y="63"/>
                  </a:cubicBezTo>
                  <a:cubicBezTo>
                    <a:pt x="64" y="63"/>
                    <a:pt x="64" y="63"/>
                    <a:pt x="64" y="64"/>
                  </a:cubicBezTo>
                  <a:cubicBezTo>
                    <a:pt x="63" y="64"/>
                    <a:pt x="62" y="64"/>
                    <a:pt x="62" y="64"/>
                  </a:cubicBezTo>
                  <a:cubicBezTo>
                    <a:pt x="61" y="65"/>
                    <a:pt x="61" y="65"/>
                    <a:pt x="60" y="66"/>
                  </a:cubicBezTo>
                  <a:cubicBezTo>
                    <a:pt x="61" y="66"/>
                    <a:pt x="60" y="67"/>
                    <a:pt x="60" y="67"/>
                  </a:cubicBezTo>
                  <a:cubicBezTo>
                    <a:pt x="61" y="66"/>
                    <a:pt x="61" y="66"/>
                    <a:pt x="61" y="66"/>
                  </a:cubicBezTo>
                  <a:cubicBezTo>
                    <a:pt x="59" y="67"/>
                    <a:pt x="62" y="65"/>
                    <a:pt x="61" y="65"/>
                  </a:cubicBezTo>
                  <a:cubicBezTo>
                    <a:pt x="62" y="65"/>
                    <a:pt x="61" y="66"/>
                    <a:pt x="62" y="65"/>
                  </a:cubicBezTo>
                  <a:cubicBezTo>
                    <a:pt x="60" y="67"/>
                    <a:pt x="60" y="67"/>
                    <a:pt x="58" y="69"/>
                  </a:cubicBezTo>
                  <a:cubicBezTo>
                    <a:pt x="59" y="68"/>
                    <a:pt x="58" y="69"/>
                    <a:pt x="59" y="69"/>
                  </a:cubicBezTo>
                  <a:cubicBezTo>
                    <a:pt x="58" y="70"/>
                    <a:pt x="59" y="69"/>
                    <a:pt x="58" y="69"/>
                  </a:cubicBezTo>
                  <a:cubicBezTo>
                    <a:pt x="57" y="69"/>
                    <a:pt x="57" y="69"/>
                    <a:pt x="56" y="70"/>
                  </a:cubicBezTo>
                  <a:cubicBezTo>
                    <a:pt x="55" y="71"/>
                    <a:pt x="56" y="70"/>
                    <a:pt x="56" y="70"/>
                  </a:cubicBezTo>
                  <a:cubicBezTo>
                    <a:pt x="56" y="70"/>
                    <a:pt x="59" y="68"/>
                    <a:pt x="58" y="67"/>
                  </a:cubicBezTo>
                  <a:cubicBezTo>
                    <a:pt x="59" y="67"/>
                    <a:pt x="60" y="66"/>
                    <a:pt x="60" y="65"/>
                  </a:cubicBezTo>
                  <a:cubicBezTo>
                    <a:pt x="60" y="66"/>
                    <a:pt x="58" y="67"/>
                    <a:pt x="57" y="67"/>
                  </a:cubicBezTo>
                  <a:cubicBezTo>
                    <a:pt x="58" y="68"/>
                    <a:pt x="58" y="68"/>
                    <a:pt x="58" y="68"/>
                  </a:cubicBezTo>
                  <a:cubicBezTo>
                    <a:pt x="57" y="68"/>
                    <a:pt x="57" y="69"/>
                    <a:pt x="56" y="69"/>
                  </a:cubicBezTo>
                  <a:cubicBezTo>
                    <a:pt x="57" y="69"/>
                    <a:pt x="56" y="69"/>
                    <a:pt x="55" y="70"/>
                  </a:cubicBezTo>
                  <a:cubicBezTo>
                    <a:pt x="56" y="69"/>
                    <a:pt x="56" y="69"/>
                    <a:pt x="56" y="69"/>
                  </a:cubicBezTo>
                  <a:cubicBezTo>
                    <a:pt x="55" y="70"/>
                    <a:pt x="55" y="71"/>
                    <a:pt x="53" y="72"/>
                  </a:cubicBezTo>
                  <a:cubicBezTo>
                    <a:pt x="55" y="71"/>
                    <a:pt x="55" y="71"/>
                    <a:pt x="56" y="70"/>
                  </a:cubicBezTo>
                  <a:cubicBezTo>
                    <a:pt x="56" y="71"/>
                    <a:pt x="55" y="71"/>
                    <a:pt x="55" y="71"/>
                  </a:cubicBezTo>
                  <a:cubicBezTo>
                    <a:pt x="55" y="71"/>
                    <a:pt x="55" y="71"/>
                    <a:pt x="55" y="71"/>
                  </a:cubicBezTo>
                  <a:cubicBezTo>
                    <a:pt x="54" y="72"/>
                    <a:pt x="54" y="72"/>
                    <a:pt x="54" y="72"/>
                  </a:cubicBezTo>
                  <a:cubicBezTo>
                    <a:pt x="53" y="73"/>
                    <a:pt x="54" y="71"/>
                    <a:pt x="53" y="72"/>
                  </a:cubicBezTo>
                  <a:cubicBezTo>
                    <a:pt x="52" y="72"/>
                    <a:pt x="52" y="73"/>
                    <a:pt x="51" y="73"/>
                  </a:cubicBezTo>
                  <a:cubicBezTo>
                    <a:pt x="51" y="73"/>
                    <a:pt x="51" y="73"/>
                    <a:pt x="51" y="73"/>
                  </a:cubicBezTo>
                  <a:cubicBezTo>
                    <a:pt x="51" y="73"/>
                    <a:pt x="51" y="73"/>
                    <a:pt x="51" y="73"/>
                  </a:cubicBezTo>
                  <a:cubicBezTo>
                    <a:pt x="51" y="73"/>
                    <a:pt x="51" y="73"/>
                    <a:pt x="51" y="73"/>
                  </a:cubicBezTo>
                  <a:cubicBezTo>
                    <a:pt x="50" y="74"/>
                    <a:pt x="50" y="75"/>
                    <a:pt x="50" y="75"/>
                  </a:cubicBezTo>
                  <a:cubicBezTo>
                    <a:pt x="49" y="75"/>
                    <a:pt x="49" y="75"/>
                    <a:pt x="49" y="76"/>
                  </a:cubicBezTo>
                  <a:cubicBezTo>
                    <a:pt x="48" y="76"/>
                    <a:pt x="48" y="77"/>
                    <a:pt x="47" y="77"/>
                  </a:cubicBezTo>
                  <a:cubicBezTo>
                    <a:pt x="47" y="77"/>
                    <a:pt x="47" y="77"/>
                    <a:pt x="47" y="77"/>
                  </a:cubicBezTo>
                  <a:cubicBezTo>
                    <a:pt x="46" y="78"/>
                    <a:pt x="45" y="78"/>
                    <a:pt x="45" y="78"/>
                  </a:cubicBezTo>
                  <a:cubicBezTo>
                    <a:pt x="44" y="79"/>
                    <a:pt x="44" y="79"/>
                    <a:pt x="44" y="79"/>
                  </a:cubicBezTo>
                  <a:cubicBezTo>
                    <a:pt x="44" y="78"/>
                    <a:pt x="44" y="78"/>
                    <a:pt x="44" y="78"/>
                  </a:cubicBezTo>
                  <a:cubicBezTo>
                    <a:pt x="42" y="80"/>
                    <a:pt x="43" y="80"/>
                    <a:pt x="42" y="81"/>
                  </a:cubicBezTo>
                  <a:cubicBezTo>
                    <a:pt x="41" y="81"/>
                    <a:pt x="39" y="82"/>
                    <a:pt x="39" y="83"/>
                  </a:cubicBezTo>
                  <a:cubicBezTo>
                    <a:pt x="39" y="83"/>
                    <a:pt x="38" y="83"/>
                    <a:pt x="38" y="83"/>
                  </a:cubicBezTo>
                  <a:cubicBezTo>
                    <a:pt x="39" y="83"/>
                    <a:pt x="39" y="83"/>
                    <a:pt x="39" y="83"/>
                  </a:cubicBezTo>
                  <a:cubicBezTo>
                    <a:pt x="38" y="84"/>
                    <a:pt x="38" y="84"/>
                    <a:pt x="37" y="84"/>
                  </a:cubicBezTo>
                  <a:cubicBezTo>
                    <a:pt x="37" y="84"/>
                    <a:pt x="37" y="84"/>
                    <a:pt x="37" y="85"/>
                  </a:cubicBezTo>
                  <a:cubicBezTo>
                    <a:pt x="37" y="85"/>
                    <a:pt x="37" y="85"/>
                    <a:pt x="37" y="85"/>
                  </a:cubicBezTo>
                  <a:cubicBezTo>
                    <a:pt x="37" y="85"/>
                    <a:pt x="37" y="85"/>
                    <a:pt x="37" y="85"/>
                  </a:cubicBezTo>
                  <a:cubicBezTo>
                    <a:pt x="37" y="85"/>
                    <a:pt x="37" y="85"/>
                    <a:pt x="37" y="85"/>
                  </a:cubicBezTo>
                  <a:cubicBezTo>
                    <a:pt x="36" y="85"/>
                    <a:pt x="36" y="86"/>
                    <a:pt x="35" y="86"/>
                  </a:cubicBezTo>
                  <a:cubicBezTo>
                    <a:pt x="35" y="86"/>
                    <a:pt x="35" y="86"/>
                    <a:pt x="35" y="86"/>
                  </a:cubicBezTo>
                  <a:cubicBezTo>
                    <a:pt x="34" y="86"/>
                    <a:pt x="33" y="86"/>
                    <a:pt x="33" y="87"/>
                  </a:cubicBezTo>
                  <a:cubicBezTo>
                    <a:pt x="33" y="87"/>
                    <a:pt x="33" y="87"/>
                    <a:pt x="33" y="87"/>
                  </a:cubicBezTo>
                  <a:cubicBezTo>
                    <a:pt x="33" y="87"/>
                    <a:pt x="33" y="87"/>
                    <a:pt x="33" y="87"/>
                  </a:cubicBezTo>
                  <a:cubicBezTo>
                    <a:pt x="33" y="87"/>
                    <a:pt x="33" y="87"/>
                    <a:pt x="33" y="87"/>
                  </a:cubicBezTo>
                  <a:cubicBezTo>
                    <a:pt x="33" y="87"/>
                    <a:pt x="33" y="88"/>
                    <a:pt x="33" y="88"/>
                  </a:cubicBezTo>
                  <a:cubicBezTo>
                    <a:pt x="31" y="89"/>
                    <a:pt x="31" y="89"/>
                    <a:pt x="31" y="89"/>
                  </a:cubicBezTo>
                  <a:cubicBezTo>
                    <a:pt x="31" y="89"/>
                    <a:pt x="31" y="89"/>
                    <a:pt x="30" y="89"/>
                  </a:cubicBezTo>
                  <a:cubicBezTo>
                    <a:pt x="30" y="89"/>
                    <a:pt x="30" y="89"/>
                    <a:pt x="30" y="89"/>
                  </a:cubicBezTo>
                  <a:cubicBezTo>
                    <a:pt x="30" y="90"/>
                    <a:pt x="30" y="90"/>
                    <a:pt x="30" y="89"/>
                  </a:cubicBezTo>
                  <a:cubicBezTo>
                    <a:pt x="28" y="90"/>
                    <a:pt x="27" y="92"/>
                    <a:pt x="25" y="93"/>
                  </a:cubicBezTo>
                  <a:cubicBezTo>
                    <a:pt x="25" y="93"/>
                    <a:pt x="26" y="93"/>
                    <a:pt x="26" y="93"/>
                  </a:cubicBezTo>
                  <a:cubicBezTo>
                    <a:pt x="26" y="93"/>
                    <a:pt x="25" y="94"/>
                    <a:pt x="25" y="94"/>
                  </a:cubicBezTo>
                  <a:cubicBezTo>
                    <a:pt x="24" y="95"/>
                    <a:pt x="21" y="96"/>
                    <a:pt x="21" y="96"/>
                  </a:cubicBezTo>
                  <a:cubicBezTo>
                    <a:pt x="20" y="97"/>
                    <a:pt x="22" y="95"/>
                    <a:pt x="21" y="96"/>
                  </a:cubicBezTo>
                  <a:cubicBezTo>
                    <a:pt x="21" y="96"/>
                    <a:pt x="21" y="96"/>
                    <a:pt x="21" y="96"/>
                  </a:cubicBezTo>
                  <a:cubicBezTo>
                    <a:pt x="22" y="96"/>
                    <a:pt x="22" y="96"/>
                    <a:pt x="22" y="96"/>
                  </a:cubicBezTo>
                  <a:cubicBezTo>
                    <a:pt x="23" y="96"/>
                    <a:pt x="21" y="97"/>
                    <a:pt x="21" y="97"/>
                  </a:cubicBezTo>
                  <a:cubicBezTo>
                    <a:pt x="21" y="97"/>
                    <a:pt x="21" y="97"/>
                    <a:pt x="21" y="97"/>
                  </a:cubicBezTo>
                  <a:cubicBezTo>
                    <a:pt x="20" y="98"/>
                    <a:pt x="20" y="98"/>
                    <a:pt x="20" y="99"/>
                  </a:cubicBezTo>
                  <a:cubicBezTo>
                    <a:pt x="19" y="99"/>
                    <a:pt x="19" y="99"/>
                    <a:pt x="19" y="99"/>
                  </a:cubicBezTo>
                  <a:cubicBezTo>
                    <a:pt x="18" y="100"/>
                    <a:pt x="18" y="100"/>
                    <a:pt x="18" y="100"/>
                  </a:cubicBezTo>
                  <a:cubicBezTo>
                    <a:pt x="18" y="99"/>
                    <a:pt x="18" y="99"/>
                    <a:pt x="18" y="99"/>
                  </a:cubicBezTo>
                  <a:cubicBezTo>
                    <a:pt x="17" y="100"/>
                    <a:pt x="17" y="100"/>
                    <a:pt x="16" y="101"/>
                  </a:cubicBezTo>
                  <a:cubicBezTo>
                    <a:pt x="16" y="100"/>
                    <a:pt x="14" y="102"/>
                    <a:pt x="15" y="101"/>
                  </a:cubicBezTo>
                  <a:cubicBezTo>
                    <a:pt x="14" y="101"/>
                    <a:pt x="15" y="102"/>
                    <a:pt x="14" y="102"/>
                  </a:cubicBezTo>
                  <a:cubicBezTo>
                    <a:pt x="14" y="102"/>
                    <a:pt x="15" y="102"/>
                    <a:pt x="15" y="101"/>
                  </a:cubicBezTo>
                  <a:cubicBezTo>
                    <a:pt x="15" y="102"/>
                    <a:pt x="14" y="103"/>
                    <a:pt x="13" y="103"/>
                  </a:cubicBezTo>
                  <a:cubicBezTo>
                    <a:pt x="13" y="103"/>
                    <a:pt x="14" y="103"/>
                    <a:pt x="13" y="103"/>
                  </a:cubicBezTo>
                  <a:cubicBezTo>
                    <a:pt x="13" y="103"/>
                    <a:pt x="12" y="104"/>
                    <a:pt x="12" y="104"/>
                  </a:cubicBezTo>
                  <a:cubicBezTo>
                    <a:pt x="12" y="104"/>
                    <a:pt x="11" y="105"/>
                    <a:pt x="11" y="105"/>
                  </a:cubicBezTo>
                  <a:cubicBezTo>
                    <a:pt x="11" y="105"/>
                    <a:pt x="12" y="104"/>
                    <a:pt x="12" y="105"/>
                  </a:cubicBezTo>
                  <a:cubicBezTo>
                    <a:pt x="11" y="105"/>
                    <a:pt x="11" y="106"/>
                    <a:pt x="10" y="106"/>
                  </a:cubicBezTo>
                  <a:cubicBezTo>
                    <a:pt x="11" y="106"/>
                    <a:pt x="11" y="106"/>
                    <a:pt x="11" y="106"/>
                  </a:cubicBezTo>
                  <a:cubicBezTo>
                    <a:pt x="10" y="107"/>
                    <a:pt x="10" y="107"/>
                    <a:pt x="9" y="108"/>
                  </a:cubicBezTo>
                  <a:cubicBezTo>
                    <a:pt x="9" y="107"/>
                    <a:pt x="9" y="107"/>
                    <a:pt x="9" y="106"/>
                  </a:cubicBezTo>
                  <a:cubicBezTo>
                    <a:pt x="9" y="107"/>
                    <a:pt x="8" y="108"/>
                    <a:pt x="8" y="109"/>
                  </a:cubicBezTo>
                  <a:cubicBezTo>
                    <a:pt x="7" y="109"/>
                    <a:pt x="7" y="109"/>
                    <a:pt x="7" y="109"/>
                  </a:cubicBezTo>
                  <a:cubicBezTo>
                    <a:pt x="7" y="109"/>
                    <a:pt x="6" y="110"/>
                    <a:pt x="6" y="110"/>
                  </a:cubicBezTo>
                  <a:cubicBezTo>
                    <a:pt x="5" y="111"/>
                    <a:pt x="6" y="109"/>
                    <a:pt x="6" y="109"/>
                  </a:cubicBezTo>
                  <a:cubicBezTo>
                    <a:pt x="5" y="110"/>
                    <a:pt x="6" y="110"/>
                    <a:pt x="4" y="111"/>
                  </a:cubicBezTo>
                  <a:cubicBezTo>
                    <a:pt x="4" y="110"/>
                    <a:pt x="4" y="110"/>
                    <a:pt x="4" y="110"/>
                  </a:cubicBezTo>
                  <a:cubicBezTo>
                    <a:pt x="4" y="111"/>
                    <a:pt x="3" y="112"/>
                    <a:pt x="3" y="112"/>
                  </a:cubicBezTo>
                  <a:cubicBezTo>
                    <a:pt x="3" y="112"/>
                    <a:pt x="3" y="111"/>
                    <a:pt x="4" y="111"/>
                  </a:cubicBezTo>
                  <a:cubicBezTo>
                    <a:pt x="4" y="112"/>
                    <a:pt x="2" y="113"/>
                    <a:pt x="3" y="114"/>
                  </a:cubicBezTo>
                  <a:cubicBezTo>
                    <a:pt x="3" y="113"/>
                    <a:pt x="3" y="113"/>
                    <a:pt x="3" y="113"/>
                  </a:cubicBezTo>
                  <a:cubicBezTo>
                    <a:pt x="2" y="114"/>
                    <a:pt x="2" y="115"/>
                    <a:pt x="1" y="115"/>
                  </a:cubicBezTo>
                  <a:cubicBezTo>
                    <a:pt x="1" y="116"/>
                    <a:pt x="1" y="115"/>
                    <a:pt x="2" y="114"/>
                  </a:cubicBezTo>
                  <a:cubicBezTo>
                    <a:pt x="1" y="115"/>
                    <a:pt x="1" y="115"/>
                    <a:pt x="0" y="116"/>
                  </a:cubicBezTo>
                  <a:cubicBezTo>
                    <a:pt x="1" y="116"/>
                    <a:pt x="1" y="116"/>
                    <a:pt x="1" y="116"/>
                  </a:cubicBezTo>
                  <a:cubicBezTo>
                    <a:pt x="1" y="116"/>
                    <a:pt x="3" y="115"/>
                    <a:pt x="2" y="115"/>
                  </a:cubicBezTo>
                  <a:cubicBezTo>
                    <a:pt x="2" y="115"/>
                    <a:pt x="2" y="115"/>
                    <a:pt x="2" y="115"/>
                  </a:cubicBezTo>
                  <a:cubicBezTo>
                    <a:pt x="2" y="115"/>
                    <a:pt x="2" y="115"/>
                    <a:pt x="2" y="114"/>
                  </a:cubicBezTo>
                  <a:cubicBezTo>
                    <a:pt x="3" y="114"/>
                    <a:pt x="3" y="114"/>
                    <a:pt x="3" y="114"/>
                  </a:cubicBezTo>
                  <a:cubicBezTo>
                    <a:pt x="4" y="113"/>
                    <a:pt x="3" y="114"/>
                    <a:pt x="4" y="113"/>
                  </a:cubicBezTo>
                  <a:cubicBezTo>
                    <a:pt x="4" y="112"/>
                    <a:pt x="4" y="112"/>
                    <a:pt x="4" y="112"/>
                  </a:cubicBezTo>
                  <a:cubicBezTo>
                    <a:pt x="5" y="112"/>
                    <a:pt x="5" y="111"/>
                    <a:pt x="5" y="111"/>
                  </a:cubicBezTo>
                  <a:cubicBezTo>
                    <a:pt x="6" y="110"/>
                    <a:pt x="7" y="109"/>
                    <a:pt x="7" y="109"/>
                  </a:cubicBezTo>
                  <a:cubicBezTo>
                    <a:pt x="8" y="109"/>
                    <a:pt x="5" y="111"/>
                    <a:pt x="5" y="112"/>
                  </a:cubicBezTo>
                  <a:cubicBezTo>
                    <a:pt x="6" y="111"/>
                    <a:pt x="5" y="112"/>
                    <a:pt x="5" y="113"/>
                  </a:cubicBezTo>
                  <a:cubicBezTo>
                    <a:pt x="6" y="111"/>
                    <a:pt x="6" y="111"/>
                    <a:pt x="6" y="111"/>
                  </a:cubicBezTo>
                  <a:cubicBezTo>
                    <a:pt x="7" y="111"/>
                    <a:pt x="7" y="110"/>
                    <a:pt x="8" y="110"/>
                  </a:cubicBezTo>
                  <a:cubicBezTo>
                    <a:pt x="7" y="110"/>
                    <a:pt x="7" y="110"/>
                    <a:pt x="7" y="110"/>
                  </a:cubicBezTo>
                  <a:cubicBezTo>
                    <a:pt x="8" y="109"/>
                    <a:pt x="8" y="109"/>
                    <a:pt x="8" y="109"/>
                  </a:cubicBezTo>
                  <a:cubicBezTo>
                    <a:pt x="9" y="109"/>
                    <a:pt x="8" y="109"/>
                    <a:pt x="8" y="109"/>
                  </a:cubicBezTo>
                  <a:cubicBezTo>
                    <a:pt x="9" y="108"/>
                    <a:pt x="9" y="108"/>
                    <a:pt x="9" y="108"/>
                  </a:cubicBezTo>
                  <a:cubicBezTo>
                    <a:pt x="10" y="107"/>
                    <a:pt x="9" y="108"/>
                    <a:pt x="10" y="108"/>
                  </a:cubicBezTo>
                  <a:cubicBezTo>
                    <a:pt x="10" y="107"/>
                    <a:pt x="11" y="107"/>
                    <a:pt x="11" y="106"/>
                  </a:cubicBezTo>
                  <a:cubicBezTo>
                    <a:pt x="11" y="106"/>
                    <a:pt x="14" y="104"/>
                    <a:pt x="12" y="105"/>
                  </a:cubicBezTo>
                  <a:cubicBezTo>
                    <a:pt x="13" y="103"/>
                    <a:pt x="13" y="103"/>
                    <a:pt x="13" y="103"/>
                  </a:cubicBezTo>
                  <a:cubicBezTo>
                    <a:pt x="14" y="103"/>
                    <a:pt x="13" y="105"/>
                    <a:pt x="13" y="105"/>
                  </a:cubicBezTo>
                  <a:cubicBezTo>
                    <a:pt x="12" y="106"/>
                    <a:pt x="12" y="106"/>
                    <a:pt x="12" y="106"/>
                  </a:cubicBezTo>
                  <a:cubicBezTo>
                    <a:pt x="13" y="106"/>
                    <a:pt x="14" y="103"/>
                    <a:pt x="16" y="103"/>
                  </a:cubicBezTo>
                  <a:cubicBezTo>
                    <a:pt x="16" y="102"/>
                    <a:pt x="16" y="102"/>
                    <a:pt x="17" y="102"/>
                  </a:cubicBezTo>
                  <a:cubicBezTo>
                    <a:pt x="17" y="101"/>
                    <a:pt x="17" y="101"/>
                    <a:pt x="17" y="101"/>
                  </a:cubicBezTo>
                  <a:cubicBezTo>
                    <a:pt x="18" y="101"/>
                    <a:pt x="18" y="101"/>
                    <a:pt x="18" y="101"/>
                  </a:cubicBezTo>
                  <a:cubicBezTo>
                    <a:pt x="18" y="101"/>
                    <a:pt x="19" y="101"/>
                    <a:pt x="19" y="100"/>
                  </a:cubicBezTo>
                  <a:cubicBezTo>
                    <a:pt x="19" y="100"/>
                    <a:pt x="19" y="101"/>
                    <a:pt x="19" y="101"/>
                  </a:cubicBezTo>
                  <a:cubicBezTo>
                    <a:pt x="19" y="101"/>
                    <a:pt x="19" y="100"/>
                    <a:pt x="20" y="100"/>
                  </a:cubicBezTo>
                  <a:cubicBezTo>
                    <a:pt x="20" y="100"/>
                    <a:pt x="20" y="99"/>
                    <a:pt x="21" y="99"/>
                  </a:cubicBezTo>
                  <a:cubicBezTo>
                    <a:pt x="20" y="100"/>
                    <a:pt x="20" y="100"/>
                    <a:pt x="20" y="100"/>
                  </a:cubicBezTo>
                  <a:cubicBezTo>
                    <a:pt x="21" y="99"/>
                    <a:pt x="21" y="99"/>
                    <a:pt x="21" y="99"/>
                  </a:cubicBezTo>
                  <a:cubicBezTo>
                    <a:pt x="21" y="99"/>
                    <a:pt x="21" y="99"/>
                    <a:pt x="21" y="99"/>
                  </a:cubicBezTo>
                  <a:cubicBezTo>
                    <a:pt x="21" y="99"/>
                    <a:pt x="21" y="99"/>
                    <a:pt x="20" y="99"/>
                  </a:cubicBezTo>
                  <a:cubicBezTo>
                    <a:pt x="22" y="98"/>
                    <a:pt x="23" y="97"/>
                    <a:pt x="24" y="96"/>
                  </a:cubicBezTo>
                  <a:cubicBezTo>
                    <a:pt x="24" y="96"/>
                    <a:pt x="24" y="97"/>
                    <a:pt x="24" y="97"/>
                  </a:cubicBezTo>
                  <a:cubicBezTo>
                    <a:pt x="25" y="96"/>
                    <a:pt x="25" y="96"/>
                    <a:pt x="25" y="95"/>
                  </a:cubicBezTo>
                  <a:cubicBezTo>
                    <a:pt x="25" y="95"/>
                    <a:pt x="25" y="95"/>
                    <a:pt x="25" y="95"/>
                  </a:cubicBezTo>
                  <a:cubicBezTo>
                    <a:pt x="26" y="95"/>
                    <a:pt x="26" y="95"/>
                    <a:pt x="26" y="95"/>
                  </a:cubicBezTo>
                  <a:cubicBezTo>
                    <a:pt x="26" y="95"/>
                    <a:pt x="26" y="95"/>
                    <a:pt x="27" y="95"/>
                  </a:cubicBezTo>
                  <a:cubicBezTo>
                    <a:pt x="27" y="94"/>
                    <a:pt x="28" y="93"/>
                    <a:pt x="28" y="93"/>
                  </a:cubicBezTo>
                  <a:cubicBezTo>
                    <a:pt x="28" y="93"/>
                    <a:pt x="28" y="94"/>
                    <a:pt x="27" y="94"/>
                  </a:cubicBezTo>
                  <a:cubicBezTo>
                    <a:pt x="28" y="93"/>
                    <a:pt x="28" y="93"/>
                    <a:pt x="28" y="93"/>
                  </a:cubicBezTo>
                  <a:cubicBezTo>
                    <a:pt x="28" y="93"/>
                    <a:pt x="30" y="92"/>
                    <a:pt x="28" y="93"/>
                  </a:cubicBezTo>
                  <a:cubicBezTo>
                    <a:pt x="30" y="93"/>
                    <a:pt x="29" y="93"/>
                    <a:pt x="30" y="92"/>
                  </a:cubicBezTo>
                  <a:cubicBezTo>
                    <a:pt x="31" y="91"/>
                    <a:pt x="31" y="91"/>
                    <a:pt x="31" y="91"/>
                  </a:cubicBezTo>
                  <a:cubicBezTo>
                    <a:pt x="31" y="92"/>
                    <a:pt x="30" y="92"/>
                    <a:pt x="30" y="92"/>
                  </a:cubicBezTo>
                  <a:cubicBezTo>
                    <a:pt x="30" y="92"/>
                    <a:pt x="30" y="92"/>
                    <a:pt x="30" y="92"/>
                  </a:cubicBezTo>
                  <a:cubicBezTo>
                    <a:pt x="30" y="93"/>
                    <a:pt x="28" y="94"/>
                    <a:pt x="27" y="95"/>
                  </a:cubicBezTo>
                  <a:cubicBezTo>
                    <a:pt x="29" y="93"/>
                    <a:pt x="29" y="93"/>
                    <a:pt x="29" y="93"/>
                  </a:cubicBezTo>
                  <a:cubicBezTo>
                    <a:pt x="32" y="91"/>
                    <a:pt x="36" y="88"/>
                    <a:pt x="38" y="86"/>
                  </a:cubicBezTo>
                  <a:cubicBezTo>
                    <a:pt x="38" y="86"/>
                    <a:pt x="38" y="86"/>
                    <a:pt x="38" y="86"/>
                  </a:cubicBezTo>
                  <a:cubicBezTo>
                    <a:pt x="38" y="86"/>
                    <a:pt x="38" y="86"/>
                    <a:pt x="38" y="86"/>
                  </a:cubicBezTo>
                  <a:cubicBezTo>
                    <a:pt x="38" y="86"/>
                    <a:pt x="38" y="86"/>
                    <a:pt x="38" y="86"/>
                  </a:cubicBezTo>
                  <a:cubicBezTo>
                    <a:pt x="39" y="85"/>
                    <a:pt x="39" y="85"/>
                    <a:pt x="39" y="85"/>
                  </a:cubicBezTo>
                  <a:cubicBezTo>
                    <a:pt x="39" y="85"/>
                    <a:pt x="40" y="85"/>
                    <a:pt x="41" y="84"/>
                  </a:cubicBezTo>
                  <a:cubicBezTo>
                    <a:pt x="41" y="84"/>
                    <a:pt x="41" y="84"/>
                    <a:pt x="41" y="84"/>
                  </a:cubicBezTo>
                  <a:cubicBezTo>
                    <a:pt x="40" y="84"/>
                    <a:pt x="40" y="84"/>
                    <a:pt x="41" y="83"/>
                  </a:cubicBezTo>
                  <a:cubicBezTo>
                    <a:pt x="41" y="83"/>
                    <a:pt x="41" y="84"/>
                    <a:pt x="42" y="83"/>
                  </a:cubicBezTo>
                  <a:cubicBezTo>
                    <a:pt x="41" y="84"/>
                    <a:pt x="42" y="83"/>
                    <a:pt x="42" y="83"/>
                  </a:cubicBezTo>
                  <a:cubicBezTo>
                    <a:pt x="42" y="83"/>
                    <a:pt x="43" y="82"/>
                    <a:pt x="43" y="82"/>
                  </a:cubicBezTo>
                  <a:cubicBezTo>
                    <a:pt x="43" y="83"/>
                    <a:pt x="43" y="83"/>
                    <a:pt x="43" y="83"/>
                  </a:cubicBezTo>
                  <a:cubicBezTo>
                    <a:pt x="43" y="83"/>
                    <a:pt x="44" y="82"/>
                    <a:pt x="43" y="83"/>
                  </a:cubicBezTo>
                  <a:cubicBezTo>
                    <a:pt x="44" y="82"/>
                    <a:pt x="44" y="82"/>
                    <a:pt x="44" y="82"/>
                  </a:cubicBezTo>
                  <a:cubicBezTo>
                    <a:pt x="45" y="82"/>
                    <a:pt x="44" y="83"/>
                    <a:pt x="44" y="82"/>
                  </a:cubicBezTo>
                  <a:cubicBezTo>
                    <a:pt x="45" y="81"/>
                    <a:pt x="46" y="80"/>
                    <a:pt x="47" y="79"/>
                  </a:cubicBezTo>
                  <a:cubicBezTo>
                    <a:pt x="47" y="80"/>
                    <a:pt x="47" y="80"/>
                    <a:pt x="47" y="80"/>
                  </a:cubicBezTo>
                  <a:cubicBezTo>
                    <a:pt x="48" y="79"/>
                    <a:pt x="49" y="78"/>
                    <a:pt x="50" y="77"/>
                  </a:cubicBezTo>
                  <a:cubicBezTo>
                    <a:pt x="50" y="77"/>
                    <a:pt x="50" y="78"/>
                    <a:pt x="49" y="78"/>
                  </a:cubicBezTo>
                  <a:cubicBezTo>
                    <a:pt x="53" y="75"/>
                    <a:pt x="56" y="73"/>
                    <a:pt x="59" y="71"/>
                  </a:cubicBezTo>
                  <a:cubicBezTo>
                    <a:pt x="60" y="70"/>
                    <a:pt x="60" y="70"/>
                    <a:pt x="60" y="70"/>
                  </a:cubicBezTo>
                  <a:cubicBezTo>
                    <a:pt x="61" y="70"/>
                    <a:pt x="61" y="70"/>
                    <a:pt x="61" y="70"/>
                  </a:cubicBezTo>
                  <a:cubicBezTo>
                    <a:pt x="64" y="68"/>
                    <a:pt x="67" y="66"/>
                    <a:pt x="70" y="63"/>
                  </a:cubicBezTo>
                  <a:cubicBezTo>
                    <a:pt x="71" y="62"/>
                    <a:pt x="71" y="63"/>
                    <a:pt x="71" y="63"/>
                  </a:cubicBezTo>
                  <a:cubicBezTo>
                    <a:pt x="73" y="61"/>
                    <a:pt x="74" y="60"/>
                    <a:pt x="76" y="58"/>
                  </a:cubicBezTo>
                  <a:cubicBezTo>
                    <a:pt x="75" y="59"/>
                    <a:pt x="75" y="59"/>
                    <a:pt x="76" y="59"/>
                  </a:cubicBezTo>
                  <a:cubicBezTo>
                    <a:pt x="76" y="59"/>
                    <a:pt x="76" y="58"/>
                    <a:pt x="77" y="58"/>
                  </a:cubicBezTo>
                  <a:cubicBezTo>
                    <a:pt x="76" y="58"/>
                    <a:pt x="76" y="58"/>
                    <a:pt x="76" y="58"/>
                  </a:cubicBezTo>
                  <a:cubicBezTo>
                    <a:pt x="77" y="58"/>
                    <a:pt x="77" y="57"/>
                    <a:pt x="79" y="57"/>
                  </a:cubicBezTo>
                  <a:cubicBezTo>
                    <a:pt x="80" y="55"/>
                    <a:pt x="82" y="53"/>
                    <a:pt x="83" y="52"/>
                  </a:cubicBezTo>
                  <a:cubicBezTo>
                    <a:pt x="85" y="51"/>
                    <a:pt x="83" y="52"/>
                    <a:pt x="84" y="52"/>
                  </a:cubicBezTo>
                  <a:cubicBezTo>
                    <a:pt x="82" y="53"/>
                    <a:pt x="83" y="53"/>
                    <a:pt x="83" y="53"/>
                  </a:cubicBezTo>
                  <a:cubicBezTo>
                    <a:pt x="83" y="53"/>
                    <a:pt x="84" y="52"/>
                    <a:pt x="84" y="52"/>
                  </a:cubicBezTo>
                  <a:cubicBezTo>
                    <a:pt x="85" y="51"/>
                    <a:pt x="86" y="51"/>
                    <a:pt x="86" y="50"/>
                  </a:cubicBezTo>
                  <a:cubicBezTo>
                    <a:pt x="86" y="50"/>
                    <a:pt x="85" y="51"/>
                    <a:pt x="86" y="50"/>
                  </a:cubicBezTo>
                  <a:cubicBezTo>
                    <a:pt x="87" y="50"/>
                    <a:pt x="88" y="48"/>
                    <a:pt x="88" y="48"/>
                  </a:cubicBezTo>
                  <a:cubicBezTo>
                    <a:pt x="92" y="45"/>
                    <a:pt x="96" y="41"/>
                    <a:pt x="100" y="37"/>
                  </a:cubicBezTo>
                  <a:cubicBezTo>
                    <a:pt x="101" y="36"/>
                    <a:pt x="100" y="37"/>
                    <a:pt x="100" y="37"/>
                  </a:cubicBezTo>
                  <a:cubicBezTo>
                    <a:pt x="101" y="36"/>
                    <a:pt x="101" y="36"/>
                    <a:pt x="101" y="35"/>
                  </a:cubicBezTo>
                  <a:cubicBezTo>
                    <a:pt x="101" y="36"/>
                    <a:pt x="101" y="36"/>
                    <a:pt x="101" y="36"/>
                  </a:cubicBezTo>
                  <a:cubicBezTo>
                    <a:pt x="102" y="35"/>
                    <a:pt x="103" y="33"/>
                    <a:pt x="104" y="32"/>
                  </a:cubicBezTo>
                  <a:cubicBezTo>
                    <a:pt x="104" y="32"/>
                    <a:pt x="105" y="31"/>
                    <a:pt x="104" y="32"/>
                  </a:cubicBezTo>
                  <a:cubicBezTo>
                    <a:pt x="105" y="31"/>
                    <a:pt x="106" y="31"/>
                    <a:pt x="106" y="31"/>
                  </a:cubicBezTo>
                  <a:cubicBezTo>
                    <a:pt x="105" y="31"/>
                    <a:pt x="105" y="31"/>
                    <a:pt x="105" y="31"/>
                  </a:cubicBezTo>
                  <a:cubicBezTo>
                    <a:pt x="105" y="31"/>
                    <a:pt x="106" y="30"/>
                    <a:pt x="106" y="30"/>
                  </a:cubicBezTo>
                  <a:cubicBezTo>
                    <a:pt x="106" y="29"/>
                    <a:pt x="107" y="29"/>
                    <a:pt x="107" y="29"/>
                  </a:cubicBezTo>
                  <a:cubicBezTo>
                    <a:pt x="107" y="29"/>
                    <a:pt x="107" y="29"/>
                    <a:pt x="106" y="30"/>
                  </a:cubicBezTo>
                  <a:cubicBezTo>
                    <a:pt x="107" y="30"/>
                    <a:pt x="108" y="28"/>
                    <a:pt x="108" y="29"/>
                  </a:cubicBezTo>
                  <a:cubicBezTo>
                    <a:pt x="108" y="28"/>
                    <a:pt x="107" y="29"/>
                    <a:pt x="108" y="29"/>
                  </a:cubicBezTo>
                  <a:cubicBezTo>
                    <a:pt x="109" y="28"/>
                    <a:pt x="109" y="28"/>
                    <a:pt x="109" y="28"/>
                  </a:cubicBezTo>
                  <a:cubicBezTo>
                    <a:pt x="108" y="28"/>
                    <a:pt x="108" y="28"/>
                    <a:pt x="108" y="28"/>
                  </a:cubicBezTo>
                  <a:cubicBezTo>
                    <a:pt x="108" y="27"/>
                    <a:pt x="108" y="27"/>
                    <a:pt x="109" y="26"/>
                  </a:cubicBezTo>
                  <a:cubicBezTo>
                    <a:pt x="110" y="25"/>
                    <a:pt x="110" y="25"/>
                    <a:pt x="110" y="25"/>
                  </a:cubicBezTo>
                  <a:cubicBezTo>
                    <a:pt x="110" y="25"/>
                    <a:pt x="110" y="24"/>
                    <a:pt x="111" y="23"/>
                  </a:cubicBezTo>
                  <a:cubicBezTo>
                    <a:pt x="111" y="24"/>
                    <a:pt x="111" y="24"/>
                    <a:pt x="111" y="24"/>
                  </a:cubicBezTo>
                  <a:cubicBezTo>
                    <a:pt x="111" y="23"/>
                    <a:pt x="112" y="23"/>
                    <a:pt x="112" y="22"/>
                  </a:cubicBezTo>
                  <a:cubicBezTo>
                    <a:pt x="112" y="23"/>
                    <a:pt x="111" y="23"/>
                    <a:pt x="112" y="23"/>
                  </a:cubicBezTo>
                  <a:cubicBezTo>
                    <a:pt x="112" y="23"/>
                    <a:pt x="112" y="23"/>
                    <a:pt x="112" y="23"/>
                  </a:cubicBezTo>
                  <a:cubicBezTo>
                    <a:pt x="112" y="22"/>
                    <a:pt x="112" y="22"/>
                    <a:pt x="112" y="22"/>
                  </a:cubicBezTo>
                  <a:cubicBezTo>
                    <a:pt x="112" y="21"/>
                    <a:pt x="112" y="21"/>
                    <a:pt x="113" y="19"/>
                  </a:cubicBezTo>
                  <a:cubicBezTo>
                    <a:pt x="114" y="18"/>
                    <a:pt x="113" y="20"/>
                    <a:pt x="113" y="20"/>
                  </a:cubicBezTo>
                  <a:cubicBezTo>
                    <a:pt x="115" y="17"/>
                    <a:pt x="114" y="16"/>
                    <a:pt x="115" y="15"/>
                  </a:cubicBezTo>
                  <a:cubicBezTo>
                    <a:pt x="116" y="14"/>
                    <a:pt x="115" y="13"/>
                    <a:pt x="116" y="12"/>
                  </a:cubicBezTo>
                  <a:cubicBezTo>
                    <a:pt x="116" y="12"/>
                    <a:pt x="117" y="11"/>
                    <a:pt x="117" y="10"/>
                  </a:cubicBezTo>
                  <a:cubicBezTo>
                    <a:pt x="117" y="11"/>
                    <a:pt x="117" y="11"/>
                    <a:pt x="117" y="11"/>
                  </a:cubicBezTo>
                  <a:cubicBezTo>
                    <a:pt x="117" y="11"/>
                    <a:pt x="118" y="10"/>
                    <a:pt x="118" y="10"/>
                  </a:cubicBezTo>
                  <a:cubicBezTo>
                    <a:pt x="118" y="10"/>
                    <a:pt x="118" y="10"/>
                    <a:pt x="118" y="9"/>
                  </a:cubicBezTo>
                  <a:cubicBezTo>
                    <a:pt x="118" y="8"/>
                    <a:pt x="119" y="6"/>
                    <a:pt x="119" y="5"/>
                  </a:cubicBezTo>
                  <a:cubicBezTo>
                    <a:pt x="118" y="6"/>
                    <a:pt x="118" y="6"/>
                    <a:pt x="118" y="6"/>
                  </a:cubicBezTo>
                  <a:cubicBezTo>
                    <a:pt x="119" y="5"/>
                    <a:pt x="119" y="3"/>
                    <a:pt x="119" y="2"/>
                  </a:cubicBezTo>
                  <a:cubicBezTo>
                    <a:pt x="117" y="2"/>
                    <a:pt x="117" y="3"/>
                    <a:pt x="116" y="3"/>
                  </a:cubicBezTo>
                  <a:cubicBezTo>
                    <a:pt x="115" y="3"/>
                    <a:pt x="115" y="3"/>
                    <a:pt x="116" y="3"/>
                  </a:cubicBezTo>
                  <a:cubicBezTo>
                    <a:pt x="116" y="3"/>
                    <a:pt x="117" y="2"/>
                    <a:pt x="118" y="2"/>
                  </a:cubicBezTo>
                  <a:cubicBezTo>
                    <a:pt x="119" y="2"/>
                    <a:pt x="119" y="2"/>
                    <a:pt x="119" y="2"/>
                  </a:cubicBezTo>
                  <a:cubicBezTo>
                    <a:pt x="119" y="2"/>
                    <a:pt x="119" y="1"/>
                    <a:pt x="120" y="1"/>
                  </a:cubicBezTo>
                  <a:cubicBezTo>
                    <a:pt x="120" y="2"/>
                    <a:pt x="120" y="2"/>
                    <a:pt x="120" y="2"/>
                  </a:cubicBezTo>
                  <a:cubicBezTo>
                    <a:pt x="119" y="3"/>
                    <a:pt x="119" y="3"/>
                    <a:pt x="119" y="3"/>
                  </a:cubicBezTo>
                  <a:cubicBezTo>
                    <a:pt x="119" y="5"/>
                    <a:pt x="119" y="6"/>
                    <a:pt x="119" y="7"/>
                  </a:cubicBezTo>
                  <a:cubicBezTo>
                    <a:pt x="119" y="9"/>
                    <a:pt x="119" y="5"/>
                    <a:pt x="120" y="4"/>
                  </a:cubicBezTo>
                  <a:cubicBezTo>
                    <a:pt x="120" y="4"/>
                    <a:pt x="120" y="4"/>
                    <a:pt x="120" y="4"/>
                  </a:cubicBezTo>
                  <a:cubicBezTo>
                    <a:pt x="120" y="4"/>
                    <a:pt x="120" y="4"/>
                    <a:pt x="120" y="4"/>
                  </a:cubicBezTo>
                  <a:cubicBezTo>
                    <a:pt x="120" y="5"/>
                    <a:pt x="119" y="6"/>
                    <a:pt x="119" y="7"/>
                  </a:cubicBezTo>
                  <a:cubicBezTo>
                    <a:pt x="120" y="5"/>
                    <a:pt x="119" y="6"/>
                    <a:pt x="120" y="3"/>
                  </a:cubicBezTo>
                  <a:cubicBezTo>
                    <a:pt x="120" y="2"/>
                    <a:pt x="120" y="1"/>
                    <a:pt x="121" y="1"/>
                  </a:cubicBezTo>
                  <a:cubicBezTo>
                    <a:pt x="121" y="0"/>
                    <a:pt x="121" y="0"/>
                    <a:pt x="121" y="0"/>
                  </a:cubicBezTo>
                  <a:cubicBezTo>
                    <a:pt x="121" y="0"/>
                    <a:pt x="121" y="0"/>
                    <a:pt x="121" y="0"/>
                  </a:cubicBezTo>
                  <a:cubicBezTo>
                    <a:pt x="120" y="0"/>
                    <a:pt x="120" y="0"/>
                    <a:pt x="120" y="0"/>
                  </a:cubicBezTo>
                  <a:cubicBezTo>
                    <a:pt x="118" y="1"/>
                    <a:pt x="118" y="1"/>
                    <a:pt x="115" y="2"/>
                  </a:cubicBezTo>
                  <a:cubicBezTo>
                    <a:pt x="117" y="1"/>
                    <a:pt x="117" y="1"/>
                    <a:pt x="117" y="1"/>
                  </a:cubicBezTo>
                  <a:cubicBezTo>
                    <a:pt x="113" y="2"/>
                    <a:pt x="115" y="2"/>
                    <a:pt x="112" y="3"/>
                  </a:cubicBezTo>
                  <a:cubicBezTo>
                    <a:pt x="113" y="3"/>
                    <a:pt x="112" y="4"/>
                    <a:pt x="113" y="3"/>
                  </a:cubicBezTo>
                  <a:cubicBezTo>
                    <a:pt x="112" y="4"/>
                    <a:pt x="111" y="4"/>
                    <a:pt x="110" y="5"/>
                  </a:cubicBezTo>
                  <a:cubicBezTo>
                    <a:pt x="110" y="5"/>
                    <a:pt x="110" y="5"/>
                    <a:pt x="110" y="5"/>
                  </a:cubicBezTo>
                  <a:cubicBezTo>
                    <a:pt x="111" y="5"/>
                    <a:pt x="112" y="4"/>
                    <a:pt x="113" y="4"/>
                  </a:cubicBezTo>
                  <a:cubicBezTo>
                    <a:pt x="114" y="3"/>
                    <a:pt x="114" y="3"/>
                    <a:pt x="114" y="3"/>
                  </a:cubicBezTo>
                  <a:cubicBezTo>
                    <a:pt x="115" y="3"/>
                    <a:pt x="115" y="3"/>
                    <a:pt x="114" y="4"/>
                  </a:cubicBezTo>
                  <a:cubicBezTo>
                    <a:pt x="115" y="4"/>
                    <a:pt x="115" y="3"/>
                    <a:pt x="115" y="3"/>
                  </a:cubicBezTo>
                  <a:cubicBezTo>
                    <a:pt x="115" y="4"/>
                    <a:pt x="114" y="4"/>
                    <a:pt x="113" y="4"/>
                  </a:cubicBezTo>
                  <a:cubicBezTo>
                    <a:pt x="114" y="4"/>
                    <a:pt x="114" y="4"/>
                    <a:pt x="114" y="4"/>
                  </a:cubicBezTo>
                  <a:cubicBezTo>
                    <a:pt x="114" y="4"/>
                    <a:pt x="113" y="5"/>
                    <a:pt x="112" y="5"/>
                  </a:cubicBezTo>
                  <a:cubicBezTo>
                    <a:pt x="110" y="5"/>
                    <a:pt x="110" y="6"/>
                    <a:pt x="109" y="5"/>
                  </a:cubicBezTo>
                  <a:cubicBezTo>
                    <a:pt x="111" y="5"/>
                    <a:pt x="111" y="5"/>
                    <a:pt x="111" y="5"/>
                  </a:cubicBezTo>
                  <a:cubicBezTo>
                    <a:pt x="110" y="5"/>
                    <a:pt x="109" y="6"/>
                    <a:pt x="108" y="6"/>
                  </a:cubicBezTo>
                  <a:cubicBezTo>
                    <a:pt x="108" y="6"/>
                    <a:pt x="108" y="6"/>
                    <a:pt x="108" y="6"/>
                  </a:cubicBezTo>
                  <a:cubicBezTo>
                    <a:pt x="108" y="6"/>
                    <a:pt x="108" y="6"/>
                    <a:pt x="108" y="6"/>
                  </a:cubicBezTo>
                  <a:cubicBezTo>
                    <a:pt x="108" y="6"/>
                    <a:pt x="108" y="6"/>
                    <a:pt x="108" y="6"/>
                  </a:cubicBezTo>
                  <a:cubicBezTo>
                    <a:pt x="107" y="6"/>
                    <a:pt x="106" y="7"/>
                    <a:pt x="105" y="7"/>
                  </a:cubicBezTo>
                  <a:cubicBezTo>
                    <a:pt x="105" y="7"/>
                    <a:pt x="105" y="7"/>
                    <a:pt x="105" y="7"/>
                  </a:cubicBezTo>
                  <a:cubicBezTo>
                    <a:pt x="105" y="7"/>
                    <a:pt x="105" y="7"/>
                    <a:pt x="105" y="7"/>
                  </a:cubicBezTo>
                  <a:cubicBezTo>
                    <a:pt x="106" y="7"/>
                    <a:pt x="107" y="7"/>
                    <a:pt x="107" y="7"/>
                  </a:cubicBezTo>
                  <a:cubicBezTo>
                    <a:pt x="105" y="8"/>
                    <a:pt x="105" y="8"/>
                    <a:pt x="104" y="7"/>
                  </a:cubicBezTo>
                  <a:cubicBezTo>
                    <a:pt x="104" y="7"/>
                    <a:pt x="106" y="7"/>
                    <a:pt x="106" y="6"/>
                  </a:cubicBezTo>
                  <a:cubicBezTo>
                    <a:pt x="106" y="6"/>
                    <a:pt x="105" y="7"/>
                    <a:pt x="103" y="7"/>
                  </a:cubicBezTo>
                  <a:cubicBezTo>
                    <a:pt x="104" y="7"/>
                    <a:pt x="105" y="7"/>
                    <a:pt x="105" y="6"/>
                  </a:cubicBezTo>
                  <a:cubicBezTo>
                    <a:pt x="104" y="7"/>
                    <a:pt x="104" y="7"/>
                    <a:pt x="102" y="8"/>
                  </a:cubicBezTo>
                  <a:cubicBezTo>
                    <a:pt x="103" y="7"/>
                    <a:pt x="104" y="7"/>
                    <a:pt x="104" y="7"/>
                  </a:cubicBezTo>
                  <a:cubicBezTo>
                    <a:pt x="103" y="7"/>
                    <a:pt x="103" y="7"/>
                    <a:pt x="103" y="7"/>
                  </a:cubicBezTo>
                  <a:cubicBezTo>
                    <a:pt x="105" y="6"/>
                    <a:pt x="102" y="7"/>
                    <a:pt x="104" y="6"/>
                  </a:cubicBezTo>
                  <a:cubicBezTo>
                    <a:pt x="103" y="6"/>
                    <a:pt x="103" y="6"/>
                    <a:pt x="102" y="7"/>
                  </a:cubicBezTo>
                  <a:cubicBezTo>
                    <a:pt x="102" y="7"/>
                    <a:pt x="103" y="7"/>
                    <a:pt x="102" y="7"/>
                  </a:cubicBezTo>
                  <a:cubicBezTo>
                    <a:pt x="101" y="8"/>
                    <a:pt x="101" y="8"/>
                    <a:pt x="101" y="8"/>
                  </a:cubicBezTo>
                  <a:cubicBezTo>
                    <a:pt x="100" y="8"/>
                    <a:pt x="102" y="7"/>
                    <a:pt x="101" y="7"/>
                  </a:cubicBezTo>
                  <a:cubicBezTo>
                    <a:pt x="100" y="8"/>
                    <a:pt x="100" y="8"/>
                    <a:pt x="100" y="8"/>
                  </a:cubicBezTo>
                  <a:cubicBezTo>
                    <a:pt x="100" y="8"/>
                    <a:pt x="101" y="7"/>
                    <a:pt x="100" y="8"/>
                  </a:cubicBezTo>
                  <a:cubicBezTo>
                    <a:pt x="100" y="8"/>
                    <a:pt x="99" y="9"/>
                    <a:pt x="99" y="9"/>
                  </a:cubicBezTo>
                  <a:cubicBezTo>
                    <a:pt x="98" y="10"/>
                    <a:pt x="98" y="10"/>
                    <a:pt x="97" y="10"/>
                  </a:cubicBezTo>
                  <a:cubicBezTo>
                    <a:pt x="96" y="11"/>
                    <a:pt x="94" y="12"/>
                    <a:pt x="93" y="13"/>
                  </a:cubicBezTo>
                  <a:cubicBezTo>
                    <a:pt x="94" y="12"/>
                    <a:pt x="92" y="13"/>
                    <a:pt x="92" y="13"/>
                  </a:cubicBezTo>
                  <a:cubicBezTo>
                    <a:pt x="93" y="12"/>
                    <a:pt x="93" y="12"/>
                    <a:pt x="93" y="12"/>
                  </a:cubicBezTo>
                  <a:cubicBezTo>
                    <a:pt x="92" y="12"/>
                    <a:pt x="92" y="13"/>
                    <a:pt x="92" y="13"/>
                  </a:cubicBezTo>
                  <a:cubicBezTo>
                    <a:pt x="91" y="13"/>
                    <a:pt x="91" y="13"/>
                    <a:pt x="90" y="14"/>
                  </a:cubicBezTo>
                  <a:cubicBezTo>
                    <a:pt x="90" y="14"/>
                    <a:pt x="90" y="13"/>
                    <a:pt x="90" y="13"/>
                  </a:cubicBezTo>
                  <a:cubicBezTo>
                    <a:pt x="89" y="14"/>
                    <a:pt x="90" y="14"/>
                    <a:pt x="89" y="14"/>
                  </a:cubicBezTo>
                  <a:cubicBezTo>
                    <a:pt x="89" y="14"/>
                    <a:pt x="89" y="14"/>
                    <a:pt x="89" y="14"/>
                  </a:cubicBezTo>
                  <a:cubicBezTo>
                    <a:pt x="88" y="15"/>
                    <a:pt x="87" y="15"/>
                    <a:pt x="87" y="16"/>
                  </a:cubicBezTo>
                  <a:cubicBezTo>
                    <a:pt x="86" y="16"/>
                    <a:pt x="85" y="17"/>
                    <a:pt x="85" y="16"/>
                  </a:cubicBezTo>
                  <a:cubicBezTo>
                    <a:pt x="84" y="18"/>
                    <a:pt x="85" y="16"/>
                    <a:pt x="85" y="17"/>
                  </a:cubicBezTo>
                  <a:cubicBezTo>
                    <a:pt x="85" y="17"/>
                    <a:pt x="83" y="18"/>
                    <a:pt x="83" y="18"/>
                  </a:cubicBezTo>
                  <a:cubicBezTo>
                    <a:pt x="83" y="18"/>
                    <a:pt x="84" y="18"/>
                    <a:pt x="84" y="17"/>
                  </a:cubicBezTo>
                  <a:cubicBezTo>
                    <a:pt x="84" y="17"/>
                    <a:pt x="84" y="17"/>
                    <a:pt x="84" y="17"/>
                  </a:cubicBezTo>
                  <a:cubicBezTo>
                    <a:pt x="81" y="19"/>
                    <a:pt x="83" y="19"/>
                    <a:pt x="81" y="20"/>
                  </a:cubicBezTo>
                  <a:cubicBezTo>
                    <a:pt x="81" y="19"/>
                    <a:pt x="81" y="20"/>
                    <a:pt x="81" y="19"/>
                  </a:cubicBezTo>
                  <a:cubicBezTo>
                    <a:pt x="81" y="19"/>
                    <a:pt x="79" y="20"/>
                    <a:pt x="80" y="20"/>
                  </a:cubicBezTo>
                  <a:cubicBezTo>
                    <a:pt x="80" y="20"/>
                    <a:pt x="79" y="21"/>
                    <a:pt x="78" y="21"/>
                  </a:cubicBezTo>
                  <a:cubicBezTo>
                    <a:pt x="78" y="22"/>
                    <a:pt x="77" y="22"/>
                    <a:pt x="77" y="23"/>
                  </a:cubicBezTo>
                  <a:cubicBezTo>
                    <a:pt x="76" y="23"/>
                    <a:pt x="75" y="24"/>
                    <a:pt x="75" y="24"/>
                  </a:cubicBezTo>
                  <a:cubicBezTo>
                    <a:pt x="73" y="26"/>
                    <a:pt x="71" y="27"/>
                    <a:pt x="69" y="29"/>
                  </a:cubicBezTo>
                  <a:cubicBezTo>
                    <a:pt x="69" y="29"/>
                    <a:pt x="69" y="29"/>
                    <a:pt x="69" y="29"/>
                  </a:cubicBezTo>
                  <a:cubicBezTo>
                    <a:pt x="67" y="30"/>
                    <a:pt x="70" y="29"/>
                    <a:pt x="68" y="30"/>
                  </a:cubicBezTo>
                  <a:cubicBezTo>
                    <a:pt x="68" y="30"/>
                    <a:pt x="67" y="31"/>
                    <a:pt x="66" y="31"/>
                  </a:cubicBezTo>
                  <a:cubicBezTo>
                    <a:pt x="64" y="33"/>
                    <a:pt x="63" y="35"/>
                    <a:pt x="61" y="36"/>
                  </a:cubicBezTo>
                  <a:cubicBezTo>
                    <a:pt x="61" y="36"/>
                    <a:pt x="61" y="36"/>
                    <a:pt x="61" y="35"/>
                  </a:cubicBezTo>
                  <a:cubicBezTo>
                    <a:pt x="60" y="37"/>
                    <a:pt x="59" y="38"/>
                    <a:pt x="58" y="39"/>
                  </a:cubicBezTo>
                  <a:cubicBezTo>
                    <a:pt x="58" y="39"/>
                    <a:pt x="58" y="39"/>
                    <a:pt x="58" y="39"/>
                  </a:cubicBezTo>
                  <a:cubicBezTo>
                    <a:pt x="55" y="41"/>
                    <a:pt x="54" y="43"/>
                    <a:pt x="52" y="45"/>
                  </a:cubicBezTo>
                  <a:cubicBezTo>
                    <a:pt x="52" y="45"/>
                    <a:pt x="52" y="45"/>
                    <a:pt x="52" y="45"/>
                  </a:cubicBezTo>
                  <a:cubicBezTo>
                    <a:pt x="51" y="46"/>
                    <a:pt x="50" y="47"/>
                    <a:pt x="49" y="48"/>
                  </a:cubicBezTo>
                  <a:cubicBezTo>
                    <a:pt x="48" y="49"/>
                    <a:pt x="49" y="49"/>
                    <a:pt x="47" y="51"/>
                  </a:cubicBezTo>
                  <a:cubicBezTo>
                    <a:pt x="47" y="51"/>
                    <a:pt x="47" y="50"/>
                    <a:pt x="47" y="50"/>
                  </a:cubicBezTo>
                  <a:cubicBezTo>
                    <a:pt x="46" y="51"/>
                    <a:pt x="46" y="52"/>
                    <a:pt x="45" y="52"/>
                  </a:cubicBezTo>
                  <a:cubicBezTo>
                    <a:pt x="44" y="55"/>
                    <a:pt x="44" y="55"/>
                    <a:pt x="42" y="57"/>
                  </a:cubicBezTo>
                  <a:cubicBezTo>
                    <a:pt x="41" y="57"/>
                    <a:pt x="43" y="56"/>
                    <a:pt x="42" y="56"/>
                  </a:cubicBezTo>
                  <a:cubicBezTo>
                    <a:pt x="42" y="56"/>
                    <a:pt x="42" y="57"/>
                    <a:pt x="41" y="57"/>
                  </a:cubicBezTo>
                  <a:cubicBezTo>
                    <a:pt x="41" y="57"/>
                    <a:pt x="41" y="57"/>
                    <a:pt x="41" y="57"/>
                  </a:cubicBezTo>
                  <a:cubicBezTo>
                    <a:pt x="41" y="57"/>
                    <a:pt x="40" y="59"/>
                    <a:pt x="40" y="59"/>
                  </a:cubicBezTo>
                  <a:cubicBezTo>
                    <a:pt x="40" y="59"/>
                    <a:pt x="40" y="59"/>
                    <a:pt x="41" y="58"/>
                  </a:cubicBezTo>
                  <a:cubicBezTo>
                    <a:pt x="41" y="59"/>
                    <a:pt x="39" y="60"/>
                    <a:pt x="38" y="62"/>
                  </a:cubicBezTo>
                  <a:cubicBezTo>
                    <a:pt x="39" y="61"/>
                    <a:pt x="40" y="60"/>
                    <a:pt x="40" y="61"/>
                  </a:cubicBezTo>
                  <a:cubicBezTo>
                    <a:pt x="38" y="62"/>
                    <a:pt x="38" y="63"/>
                    <a:pt x="38" y="64"/>
                  </a:cubicBezTo>
                  <a:cubicBezTo>
                    <a:pt x="37" y="65"/>
                    <a:pt x="38" y="63"/>
                    <a:pt x="38" y="63"/>
                  </a:cubicBezTo>
                  <a:cubicBezTo>
                    <a:pt x="37" y="63"/>
                    <a:pt x="37" y="63"/>
                    <a:pt x="37" y="63"/>
                  </a:cubicBezTo>
                  <a:cubicBezTo>
                    <a:pt x="36" y="64"/>
                    <a:pt x="36" y="65"/>
                    <a:pt x="35" y="66"/>
                  </a:cubicBezTo>
                  <a:cubicBezTo>
                    <a:pt x="35" y="66"/>
                    <a:pt x="35" y="66"/>
                    <a:pt x="35" y="66"/>
                  </a:cubicBezTo>
                  <a:cubicBezTo>
                    <a:pt x="34" y="67"/>
                    <a:pt x="33" y="69"/>
                    <a:pt x="32" y="71"/>
                  </a:cubicBezTo>
                  <a:cubicBezTo>
                    <a:pt x="32" y="70"/>
                    <a:pt x="32" y="70"/>
                    <a:pt x="32" y="70"/>
                  </a:cubicBezTo>
                  <a:cubicBezTo>
                    <a:pt x="32" y="70"/>
                    <a:pt x="32" y="71"/>
                    <a:pt x="32" y="72"/>
                  </a:cubicBezTo>
                  <a:cubicBezTo>
                    <a:pt x="31" y="71"/>
                    <a:pt x="31" y="72"/>
                    <a:pt x="31" y="72"/>
                  </a:cubicBezTo>
                  <a:cubicBezTo>
                    <a:pt x="31" y="73"/>
                    <a:pt x="28" y="75"/>
                    <a:pt x="28" y="77"/>
                  </a:cubicBezTo>
                  <a:cubicBezTo>
                    <a:pt x="28" y="77"/>
                    <a:pt x="28" y="76"/>
                    <a:pt x="28" y="76"/>
                  </a:cubicBezTo>
                  <a:cubicBezTo>
                    <a:pt x="29" y="75"/>
                    <a:pt x="29" y="75"/>
                    <a:pt x="29" y="74"/>
                  </a:cubicBezTo>
                  <a:cubicBezTo>
                    <a:pt x="29" y="75"/>
                    <a:pt x="28" y="76"/>
                    <a:pt x="28" y="75"/>
                  </a:cubicBezTo>
                  <a:cubicBezTo>
                    <a:pt x="28" y="76"/>
                    <a:pt x="27" y="78"/>
                    <a:pt x="27" y="79"/>
                  </a:cubicBezTo>
                  <a:cubicBezTo>
                    <a:pt x="26" y="80"/>
                    <a:pt x="26" y="80"/>
                    <a:pt x="25" y="80"/>
                  </a:cubicBezTo>
                  <a:cubicBezTo>
                    <a:pt x="24" y="82"/>
                    <a:pt x="27" y="79"/>
                    <a:pt x="25" y="82"/>
                  </a:cubicBezTo>
                  <a:cubicBezTo>
                    <a:pt x="24" y="83"/>
                    <a:pt x="26" y="80"/>
                    <a:pt x="24" y="82"/>
                  </a:cubicBezTo>
                  <a:cubicBezTo>
                    <a:pt x="25" y="82"/>
                    <a:pt x="25" y="82"/>
                    <a:pt x="25" y="82"/>
                  </a:cubicBezTo>
                  <a:cubicBezTo>
                    <a:pt x="23" y="82"/>
                    <a:pt x="24" y="83"/>
                    <a:pt x="23" y="84"/>
                  </a:cubicBezTo>
                  <a:cubicBezTo>
                    <a:pt x="23" y="84"/>
                    <a:pt x="24" y="83"/>
                    <a:pt x="23" y="84"/>
                  </a:cubicBezTo>
                  <a:cubicBezTo>
                    <a:pt x="22" y="85"/>
                    <a:pt x="22" y="86"/>
                    <a:pt x="21" y="88"/>
                  </a:cubicBezTo>
                  <a:cubicBezTo>
                    <a:pt x="21" y="87"/>
                    <a:pt x="21" y="87"/>
                    <a:pt x="21" y="87"/>
                  </a:cubicBezTo>
                  <a:cubicBezTo>
                    <a:pt x="19" y="91"/>
                    <a:pt x="19" y="91"/>
                    <a:pt x="19" y="91"/>
                  </a:cubicBezTo>
                  <a:cubicBezTo>
                    <a:pt x="19" y="91"/>
                    <a:pt x="19" y="90"/>
                    <a:pt x="19" y="90"/>
                  </a:cubicBezTo>
                  <a:cubicBezTo>
                    <a:pt x="18" y="92"/>
                    <a:pt x="19" y="91"/>
                    <a:pt x="17" y="92"/>
                  </a:cubicBezTo>
                  <a:cubicBezTo>
                    <a:pt x="17" y="93"/>
                    <a:pt x="17" y="93"/>
                    <a:pt x="17" y="93"/>
                  </a:cubicBezTo>
                  <a:cubicBezTo>
                    <a:pt x="18" y="92"/>
                    <a:pt x="19" y="91"/>
                    <a:pt x="19" y="90"/>
                  </a:cubicBezTo>
                  <a:cubicBezTo>
                    <a:pt x="19" y="91"/>
                    <a:pt x="21" y="89"/>
                    <a:pt x="21" y="90"/>
                  </a:cubicBezTo>
                  <a:cubicBezTo>
                    <a:pt x="21" y="89"/>
                    <a:pt x="21" y="89"/>
                    <a:pt x="21" y="89"/>
                  </a:cubicBezTo>
                  <a:cubicBezTo>
                    <a:pt x="23" y="88"/>
                    <a:pt x="25" y="85"/>
                    <a:pt x="27" y="82"/>
                  </a:cubicBezTo>
                  <a:cubicBezTo>
                    <a:pt x="27" y="80"/>
                    <a:pt x="29" y="80"/>
                    <a:pt x="30" y="78"/>
                  </a:cubicBezTo>
                  <a:cubicBezTo>
                    <a:pt x="30" y="77"/>
                    <a:pt x="30" y="77"/>
                    <a:pt x="31" y="76"/>
                  </a:cubicBezTo>
                  <a:cubicBezTo>
                    <a:pt x="31" y="77"/>
                    <a:pt x="31" y="76"/>
                    <a:pt x="32" y="76"/>
                  </a:cubicBezTo>
                  <a:cubicBezTo>
                    <a:pt x="32" y="75"/>
                    <a:pt x="32" y="75"/>
                    <a:pt x="32" y="74"/>
                  </a:cubicBezTo>
                  <a:cubicBezTo>
                    <a:pt x="33" y="74"/>
                    <a:pt x="34" y="72"/>
                    <a:pt x="35" y="72"/>
                  </a:cubicBezTo>
                  <a:cubicBezTo>
                    <a:pt x="35" y="71"/>
                    <a:pt x="35" y="72"/>
                    <a:pt x="35" y="72"/>
                  </a:cubicBezTo>
                  <a:cubicBezTo>
                    <a:pt x="35" y="72"/>
                    <a:pt x="35" y="71"/>
                    <a:pt x="35" y="71"/>
                  </a:cubicBezTo>
                  <a:cubicBezTo>
                    <a:pt x="35" y="71"/>
                    <a:pt x="35" y="71"/>
                    <a:pt x="35" y="71"/>
                  </a:cubicBezTo>
                  <a:cubicBezTo>
                    <a:pt x="36" y="70"/>
                    <a:pt x="37" y="69"/>
                    <a:pt x="38" y="68"/>
                  </a:cubicBezTo>
                  <a:cubicBezTo>
                    <a:pt x="38" y="67"/>
                    <a:pt x="39" y="66"/>
                    <a:pt x="39" y="65"/>
                  </a:cubicBezTo>
                  <a:cubicBezTo>
                    <a:pt x="39" y="66"/>
                    <a:pt x="40" y="65"/>
                    <a:pt x="41" y="64"/>
                  </a:cubicBezTo>
                  <a:cubicBezTo>
                    <a:pt x="41" y="63"/>
                    <a:pt x="41" y="63"/>
                    <a:pt x="41" y="63"/>
                  </a:cubicBezTo>
                  <a:cubicBezTo>
                    <a:pt x="41" y="62"/>
                    <a:pt x="42" y="62"/>
                    <a:pt x="43" y="61"/>
                  </a:cubicBezTo>
                  <a:cubicBezTo>
                    <a:pt x="42" y="61"/>
                    <a:pt x="42" y="61"/>
                    <a:pt x="42" y="61"/>
                  </a:cubicBezTo>
                  <a:cubicBezTo>
                    <a:pt x="43" y="61"/>
                    <a:pt x="45" y="59"/>
                    <a:pt x="45" y="58"/>
                  </a:cubicBezTo>
                  <a:cubicBezTo>
                    <a:pt x="50" y="51"/>
                    <a:pt x="54" y="49"/>
                    <a:pt x="60" y="42"/>
                  </a:cubicBezTo>
                  <a:cubicBezTo>
                    <a:pt x="60" y="42"/>
                    <a:pt x="60" y="42"/>
                    <a:pt x="60" y="42"/>
                  </a:cubicBezTo>
                  <a:cubicBezTo>
                    <a:pt x="60" y="41"/>
                    <a:pt x="61" y="41"/>
                    <a:pt x="61" y="40"/>
                  </a:cubicBezTo>
                  <a:cubicBezTo>
                    <a:pt x="60" y="41"/>
                    <a:pt x="61" y="41"/>
                    <a:pt x="61" y="41"/>
                  </a:cubicBezTo>
                  <a:cubicBezTo>
                    <a:pt x="60" y="42"/>
                    <a:pt x="60" y="42"/>
                    <a:pt x="60" y="42"/>
                  </a:cubicBezTo>
                  <a:cubicBezTo>
                    <a:pt x="60" y="42"/>
                    <a:pt x="60" y="42"/>
                    <a:pt x="60" y="42"/>
                  </a:cubicBezTo>
                  <a:cubicBezTo>
                    <a:pt x="59" y="42"/>
                    <a:pt x="59" y="42"/>
                    <a:pt x="59" y="43"/>
                  </a:cubicBezTo>
                  <a:cubicBezTo>
                    <a:pt x="59" y="42"/>
                    <a:pt x="59" y="42"/>
                    <a:pt x="60" y="41"/>
                  </a:cubicBezTo>
                  <a:cubicBezTo>
                    <a:pt x="60" y="41"/>
                    <a:pt x="60" y="41"/>
                    <a:pt x="60" y="41"/>
                  </a:cubicBezTo>
                  <a:cubicBezTo>
                    <a:pt x="60" y="41"/>
                    <a:pt x="60" y="41"/>
                    <a:pt x="61" y="40"/>
                  </a:cubicBezTo>
                  <a:cubicBezTo>
                    <a:pt x="61" y="40"/>
                    <a:pt x="61" y="40"/>
                    <a:pt x="61" y="40"/>
                  </a:cubicBezTo>
                  <a:cubicBezTo>
                    <a:pt x="63" y="38"/>
                    <a:pt x="63" y="38"/>
                    <a:pt x="63" y="38"/>
                  </a:cubicBezTo>
                  <a:cubicBezTo>
                    <a:pt x="64" y="37"/>
                    <a:pt x="65" y="36"/>
                    <a:pt x="66" y="36"/>
                  </a:cubicBezTo>
                  <a:cubicBezTo>
                    <a:pt x="66" y="36"/>
                    <a:pt x="64" y="37"/>
                    <a:pt x="64" y="38"/>
                  </a:cubicBezTo>
                  <a:cubicBezTo>
                    <a:pt x="65" y="37"/>
                    <a:pt x="65" y="37"/>
                    <a:pt x="65" y="37"/>
                  </a:cubicBezTo>
                  <a:cubicBezTo>
                    <a:pt x="65" y="37"/>
                    <a:pt x="65" y="37"/>
                    <a:pt x="65" y="37"/>
                  </a:cubicBezTo>
                  <a:cubicBezTo>
                    <a:pt x="66" y="36"/>
                    <a:pt x="66" y="36"/>
                    <a:pt x="66" y="36"/>
                  </a:cubicBezTo>
                  <a:cubicBezTo>
                    <a:pt x="66" y="37"/>
                    <a:pt x="66" y="37"/>
                    <a:pt x="66" y="37"/>
                  </a:cubicBezTo>
                  <a:cubicBezTo>
                    <a:pt x="66" y="36"/>
                    <a:pt x="66" y="36"/>
                    <a:pt x="66" y="36"/>
                  </a:cubicBezTo>
                  <a:cubicBezTo>
                    <a:pt x="66" y="36"/>
                    <a:pt x="67" y="36"/>
                    <a:pt x="66" y="36"/>
                  </a:cubicBezTo>
                  <a:cubicBezTo>
                    <a:pt x="67" y="35"/>
                    <a:pt x="67" y="35"/>
                    <a:pt x="67" y="35"/>
                  </a:cubicBezTo>
                  <a:cubicBezTo>
                    <a:pt x="67" y="36"/>
                    <a:pt x="68" y="35"/>
                    <a:pt x="68" y="35"/>
                  </a:cubicBezTo>
                  <a:cubicBezTo>
                    <a:pt x="70" y="33"/>
                    <a:pt x="70" y="32"/>
                    <a:pt x="73" y="31"/>
                  </a:cubicBezTo>
                  <a:cubicBezTo>
                    <a:pt x="72" y="31"/>
                    <a:pt x="73" y="30"/>
                    <a:pt x="74" y="30"/>
                  </a:cubicBezTo>
                  <a:cubicBezTo>
                    <a:pt x="74" y="29"/>
                    <a:pt x="74" y="29"/>
                    <a:pt x="74" y="30"/>
                  </a:cubicBezTo>
                  <a:cubicBezTo>
                    <a:pt x="75" y="29"/>
                    <a:pt x="75" y="29"/>
                    <a:pt x="75" y="29"/>
                  </a:cubicBezTo>
                  <a:cubicBezTo>
                    <a:pt x="76" y="28"/>
                    <a:pt x="77" y="27"/>
                    <a:pt x="78" y="26"/>
                  </a:cubicBezTo>
                  <a:cubicBezTo>
                    <a:pt x="78" y="26"/>
                    <a:pt x="78" y="26"/>
                    <a:pt x="78" y="26"/>
                  </a:cubicBezTo>
                  <a:cubicBezTo>
                    <a:pt x="79" y="26"/>
                    <a:pt x="79" y="25"/>
                    <a:pt x="80" y="25"/>
                  </a:cubicBezTo>
                  <a:cubicBezTo>
                    <a:pt x="80" y="25"/>
                    <a:pt x="80" y="25"/>
                    <a:pt x="80" y="25"/>
                  </a:cubicBezTo>
                  <a:cubicBezTo>
                    <a:pt x="81" y="24"/>
                    <a:pt x="81" y="24"/>
                    <a:pt x="82" y="23"/>
                  </a:cubicBezTo>
                  <a:cubicBezTo>
                    <a:pt x="82" y="23"/>
                    <a:pt x="81" y="23"/>
                    <a:pt x="81" y="23"/>
                  </a:cubicBezTo>
                  <a:cubicBezTo>
                    <a:pt x="81" y="23"/>
                    <a:pt x="83" y="22"/>
                    <a:pt x="82" y="22"/>
                  </a:cubicBezTo>
                  <a:cubicBezTo>
                    <a:pt x="83" y="21"/>
                    <a:pt x="83" y="22"/>
                    <a:pt x="83" y="22"/>
                  </a:cubicBezTo>
                  <a:cubicBezTo>
                    <a:pt x="84" y="21"/>
                    <a:pt x="84" y="21"/>
                    <a:pt x="84" y="21"/>
                  </a:cubicBezTo>
                  <a:cubicBezTo>
                    <a:pt x="85" y="21"/>
                    <a:pt x="84" y="21"/>
                    <a:pt x="84" y="22"/>
                  </a:cubicBezTo>
                  <a:cubicBezTo>
                    <a:pt x="85" y="21"/>
                    <a:pt x="86" y="20"/>
                    <a:pt x="87" y="20"/>
                  </a:cubicBezTo>
                  <a:cubicBezTo>
                    <a:pt x="86" y="20"/>
                    <a:pt x="86" y="20"/>
                    <a:pt x="86" y="20"/>
                  </a:cubicBezTo>
                  <a:cubicBezTo>
                    <a:pt x="87" y="20"/>
                    <a:pt x="87" y="20"/>
                    <a:pt x="87" y="20"/>
                  </a:cubicBezTo>
                  <a:cubicBezTo>
                    <a:pt x="88" y="19"/>
                    <a:pt x="89" y="18"/>
                    <a:pt x="90" y="18"/>
                  </a:cubicBezTo>
                  <a:cubicBezTo>
                    <a:pt x="90" y="18"/>
                    <a:pt x="90" y="18"/>
                    <a:pt x="90" y="18"/>
                  </a:cubicBezTo>
                  <a:cubicBezTo>
                    <a:pt x="91" y="18"/>
                    <a:pt x="90" y="18"/>
                    <a:pt x="90" y="18"/>
                  </a:cubicBezTo>
                  <a:cubicBezTo>
                    <a:pt x="91" y="17"/>
                    <a:pt x="92" y="17"/>
                    <a:pt x="92" y="17"/>
                  </a:cubicBezTo>
                  <a:cubicBezTo>
                    <a:pt x="94" y="15"/>
                    <a:pt x="96" y="15"/>
                    <a:pt x="98" y="14"/>
                  </a:cubicBezTo>
                  <a:close/>
                  <a:moveTo>
                    <a:pt x="30" y="89"/>
                  </a:moveTo>
                  <a:cubicBezTo>
                    <a:pt x="30" y="89"/>
                    <a:pt x="30" y="89"/>
                    <a:pt x="30" y="89"/>
                  </a:cubicBezTo>
                  <a:cubicBezTo>
                    <a:pt x="30" y="90"/>
                    <a:pt x="30" y="90"/>
                    <a:pt x="30" y="89"/>
                  </a:cubicBezTo>
                  <a:close/>
                  <a:moveTo>
                    <a:pt x="40" y="82"/>
                  </a:moveTo>
                  <a:cubicBezTo>
                    <a:pt x="39" y="83"/>
                    <a:pt x="39" y="83"/>
                    <a:pt x="39" y="83"/>
                  </a:cubicBezTo>
                  <a:cubicBezTo>
                    <a:pt x="40" y="82"/>
                    <a:pt x="41" y="82"/>
                    <a:pt x="42" y="81"/>
                  </a:cubicBezTo>
                  <a:cubicBezTo>
                    <a:pt x="41" y="81"/>
                    <a:pt x="41" y="81"/>
                    <a:pt x="41" y="81"/>
                  </a:cubicBezTo>
                  <a:cubicBezTo>
                    <a:pt x="42" y="81"/>
                    <a:pt x="42" y="80"/>
                    <a:pt x="42" y="81"/>
                  </a:cubicBezTo>
                  <a:cubicBezTo>
                    <a:pt x="42" y="81"/>
                    <a:pt x="39" y="83"/>
                    <a:pt x="40" y="82"/>
                  </a:cubicBezTo>
                  <a:close/>
                  <a:moveTo>
                    <a:pt x="20" y="100"/>
                  </a:moveTo>
                  <a:cubicBezTo>
                    <a:pt x="20" y="100"/>
                    <a:pt x="20" y="100"/>
                    <a:pt x="20" y="100"/>
                  </a:cubicBezTo>
                  <a:cubicBezTo>
                    <a:pt x="20" y="100"/>
                    <a:pt x="20" y="100"/>
                    <a:pt x="20" y="100"/>
                  </a:cubicBezTo>
                  <a:close/>
                  <a:moveTo>
                    <a:pt x="25" y="95"/>
                  </a:moveTo>
                  <a:cubicBezTo>
                    <a:pt x="25" y="95"/>
                    <a:pt x="25" y="95"/>
                    <a:pt x="25" y="95"/>
                  </a:cubicBezTo>
                  <a:cubicBezTo>
                    <a:pt x="25" y="95"/>
                    <a:pt x="25" y="95"/>
                    <a:pt x="25" y="95"/>
                  </a:cubicBezTo>
                  <a:close/>
                  <a:moveTo>
                    <a:pt x="36" y="87"/>
                  </a:moveTo>
                  <a:cubicBezTo>
                    <a:pt x="37" y="87"/>
                    <a:pt x="37" y="87"/>
                    <a:pt x="38" y="86"/>
                  </a:cubicBezTo>
                  <a:cubicBezTo>
                    <a:pt x="38" y="87"/>
                    <a:pt x="37" y="87"/>
                    <a:pt x="36" y="87"/>
                  </a:cubicBezTo>
                  <a:close/>
                  <a:moveTo>
                    <a:pt x="105" y="30"/>
                  </a:moveTo>
                  <a:cubicBezTo>
                    <a:pt x="104" y="31"/>
                    <a:pt x="104" y="32"/>
                    <a:pt x="105" y="31"/>
                  </a:cubicBezTo>
                  <a:cubicBezTo>
                    <a:pt x="105" y="31"/>
                    <a:pt x="105" y="30"/>
                    <a:pt x="105" y="30"/>
                  </a:cubicBezTo>
                  <a:cubicBezTo>
                    <a:pt x="105" y="30"/>
                    <a:pt x="105" y="30"/>
                    <a:pt x="105" y="30"/>
                  </a:cubicBezTo>
                  <a:cubicBezTo>
                    <a:pt x="105" y="30"/>
                    <a:pt x="105" y="30"/>
                    <a:pt x="105" y="30"/>
                  </a:cubicBezTo>
                  <a:close/>
                  <a:moveTo>
                    <a:pt x="108" y="7"/>
                  </a:moveTo>
                  <a:cubicBezTo>
                    <a:pt x="108" y="7"/>
                    <a:pt x="108" y="7"/>
                    <a:pt x="108" y="7"/>
                  </a:cubicBezTo>
                  <a:cubicBezTo>
                    <a:pt x="108" y="6"/>
                    <a:pt x="108" y="6"/>
                    <a:pt x="108" y="6"/>
                  </a:cubicBezTo>
                  <a:cubicBezTo>
                    <a:pt x="108" y="6"/>
                    <a:pt x="107" y="6"/>
                    <a:pt x="108" y="6"/>
                  </a:cubicBezTo>
                  <a:cubicBezTo>
                    <a:pt x="107" y="7"/>
                    <a:pt x="107" y="7"/>
                    <a:pt x="107" y="7"/>
                  </a:cubicBezTo>
                  <a:cubicBezTo>
                    <a:pt x="107" y="7"/>
                    <a:pt x="106" y="8"/>
                    <a:pt x="10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8" name="Freeform 910"/>
            <p:cNvSpPr>
              <a:spLocks/>
            </p:cNvSpPr>
            <p:nvPr/>
          </p:nvSpPr>
          <p:spPr bwMode="auto">
            <a:xfrm>
              <a:off x="795339" y="5080000"/>
              <a:ext cx="3175" cy="3175"/>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9" name="Freeform 911"/>
            <p:cNvSpPr>
              <a:spLocks/>
            </p:cNvSpPr>
            <p:nvPr/>
          </p:nvSpPr>
          <p:spPr bwMode="auto">
            <a:xfrm>
              <a:off x="758826" y="50895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0" name="Freeform 912"/>
            <p:cNvSpPr>
              <a:spLocks/>
            </p:cNvSpPr>
            <p:nvPr/>
          </p:nvSpPr>
          <p:spPr bwMode="auto">
            <a:xfrm>
              <a:off x="422276" y="5422900"/>
              <a:ext cx="6350" cy="9525"/>
            </a:xfrm>
            <a:custGeom>
              <a:avLst/>
              <a:gdLst>
                <a:gd name="T0" fmla="*/ 1 w 2"/>
                <a:gd name="T1" fmla="*/ 1 h 3"/>
                <a:gd name="T2" fmla="*/ 1 w 2"/>
                <a:gd name="T3" fmla="*/ 1 h 3"/>
                <a:gd name="T4" fmla="*/ 1 w 2"/>
                <a:gd name="T5" fmla="*/ 1 h 3"/>
                <a:gd name="T6" fmla="*/ 0 w 2"/>
                <a:gd name="T7" fmla="*/ 3 h 3"/>
                <a:gd name="T8" fmla="*/ 2 w 2"/>
                <a:gd name="T9" fmla="*/ 0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1" y="1"/>
                    <a:pt x="1" y="1"/>
                  </a:cubicBezTo>
                  <a:cubicBezTo>
                    <a:pt x="1" y="1"/>
                    <a:pt x="1" y="1"/>
                    <a:pt x="1" y="1"/>
                  </a:cubicBezTo>
                  <a:cubicBezTo>
                    <a:pt x="0" y="2"/>
                    <a:pt x="0" y="2"/>
                    <a:pt x="0" y="3"/>
                  </a:cubicBezTo>
                  <a:cubicBezTo>
                    <a:pt x="1" y="2"/>
                    <a:pt x="1" y="1"/>
                    <a:pt x="2"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1" name="Freeform 913"/>
            <p:cNvSpPr>
              <a:spLocks/>
            </p:cNvSpPr>
            <p:nvPr/>
          </p:nvSpPr>
          <p:spPr bwMode="auto">
            <a:xfrm>
              <a:off x="431801" y="5426075"/>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0"/>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2" name="Freeform 914"/>
            <p:cNvSpPr>
              <a:spLocks/>
            </p:cNvSpPr>
            <p:nvPr/>
          </p:nvSpPr>
          <p:spPr bwMode="auto">
            <a:xfrm>
              <a:off x="466726" y="53943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3" name="Freeform 915"/>
            <p:cNvSpPr>
              <a:spLocks/>
            </p:cNvSpPr>
            <p:nvPr/>
          </p:nvSpPr>
          <p:spPr bwMode="auto">
            <a:xfrm>
              <a:off x="450851" y="5397500"/>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0" y="1"/>
                    <a:pt x="1" y="1"/>
                    <a:pt x="1"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4" name="Freeform 916"/>
            <p:cNvSpPr>
              <a:spLocks/>
            </p:cNvSpPr>
            <p:nvPr/>
          </p:nvSpPr>
          <p:spPr bwMode="auto">
            <a:xfrm>
              <a:off x="479426" y="538480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5" name="Freeform 917"/>
            <p:cNvSpPr>
              <a:spLocks/>
            </p:cNvSpPr>
            <p:nvPr/>
          </p:nvSpPr>
          <p:spPr bwMode="auto">
            <a:xfrm>
              <a:off x="466726" y="5381625"/>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1" y="1"/>
                    <a:pt x="0" y="2"/>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6" name="Freeform 918"/>
            <p:cNvSpPr>
              <a:spLocks/>
            </p:cNvSpPr>
            <p:nvPr/>
          </p:nvSpPr>
          <p:spPr bwMode="auto">
            <a:xfrm>
              <a:off x="488951" y="5372100"/>
              <a:ext cx="9525" cy="6350"/>
            </a:xfrm>
            <a:custGeom>
              <a:avLst/>
              <a:gdLst>
                <a:gd name="T0" fmla="*/ 2 w 3"/>
                <a:gd name="T1" fmla="*/ 0 h 2"/>
                <a:gd name="T2" fmla="*/ 1 w 3"/>
                <a:gd name="T3" fmla="*/ 1 h 2"/>
                <a:gd name="T4" fmla="*/ 2 w 3"/>
                <a:gd name="T5" fmla="*/ 0 h 2"/>
                <a:gd name="T6" fmla="*/ 0 w 3"/>
                <a:gd name="T7" fmla="*/ 2 h 2"/>
                <a:gd name="T8" fmla="*/ 2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cubicBezTo>
                    <a:pt x="2" y="0"/>
                    <a:pt x="2" y="1"/>
                    <a:pt x="1" y="1"/>
                  </a:cubicBezTo>
                  <a:cubicBezTo>
                    <a:pt x="1" y="1"/>
                    <a:pt x="1" y="1"/>
                    <a:pt x="2" y="0"/>
                  </a:cubicBezTo>
                  <a:cubicBezTo>
                    <a:pt x="1" y="1"/>
                    <a:pt x="1" y="1"/>
                    <a:pt x="0" y="2"/>
                  </a:cubicBezTo>
                  <a:cubicBezTo>
                    <a:pt x="1" y="1"/>
                    <a:pt x="2" y="1"/>
                    <a:pt x="2" y="1"/>
                  </a:cubicBezTo>
                  <a:cubicBezTo>
                    <a:pt x="2" y="0"/>
                    <a:pt x="3"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7" name="Freeform 919"/>
            <p:cNvSpPr>
              <a:spLocks/>
            </p:cNvSpPr>
            <p:nvPr/>
          </p:nvSpPr>
          <p:spPr bwMode="auto">
            <a:xfrm>
              <a:off x="469901" y="5378450"/>
              <a:ext cx="6350" cy="3175"/>
            </a:xfrm>
            <a:custGeom>
              <a:avLst/>
              <a:gdLst>
                <a:gd name="T0" fmla="*/ 2 w 2"/>
                <a:gd name="T1" fmla="*/ 0 h 1"/>
                <a:gd name="T2" fmla="*/ 0 w 2"/>
                <a:gd name="T3" fmla="*/ 1 h 1"/>
                <a:gd name="T4" fmla="*/ 2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1" y="1"/>
                    <a:pt x="0" y="1"/>
                  </a:cubicBezTo>
                  <a:cubicBezTo>
                    <a:pt x="1" y="1"/>
                    <a:pt x="1" y="1"/>
                    <a:pt x="2" y="1"/>
                  </a:cubicBezTo>
                  <a:cubicBezTo>
                    <a:pt x="2" y="1"/>
                    <a:pt x="2" y="1"/>
                    <a:pt x="2" y="1"/>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8" name="Freeform 920"/>
            <p:cNvSpPr>
              <a:spLocks/>
            </p:cNvSpPr>
            <p:nvPr/>
          </p:nvSpPr>
          <p:spPr bwMode="auto">
            <a:xfrm>
              <a:off x="498476" y="5365750"/>
              <a:ext cx="9525" cy="6350"/>
            </a:xfrm>
            <a:custGeom>
              <a:avLst/>
              <a:gdLst>
                <a:gd name="T0" fmla="*/ 3 w 3"/>
                <a:gd name="T1" fmla="*/ 0 h 2"/>
                <a:gd name="T2" fmla="*/ 2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2" y="0"/>
                    <a:pt x="2" y="0"/>
                  </a:cubicBezTo>
                  <a:cubicBezTo>
                    <a:pt x="1" y="1"/>
                    <a:pt x="0" y="2"/>
                    <a:pt x="0" y="2"/>
                  </a:cubicBezTo>
                  <a:cubicBezTo>
                    <a:pt x="1" y="2"/>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9" name="Freeform 921"/>
            <p:cNvSpPr>
              <a:spLocks/>
            </p:cNvSpPr>
            <p:nvPr/>
          </p:nvSpPr>
          <p:spPr bwMode="auto">
            <a:xfrm>
              <a:off x="482601" y="5372100"/>
              <a:ext cx="3175" cy="3175"/>
            </a:xfrm>
            <a:custGeom>
              <a:avLst/>
              <a:gdLst>
                <a:gd name="T0" fmla="*/ 1 w 1"/>
                <a:gd name="T1" fmla="*/ 0 h 1"/>
                <a:gd name="T2" fmla="*/ 1 w 1"/>
                <a:gd name="T3" fmla="*/ 0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1"/>
                    <a:pt x="1" y="0"/>
                    <a:pt x="1" y="0"/>
                  </a:cubicBezTo>
                  <a:cubicBezTo>
                    <a:pt x="1" y="0"/>
                    <a:pt x="0" y="1"/>
                    <a:pt x="0"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0" name="Freeform 922"/>
            <p:cNvSpPr>
              <a:spLocks/>
            </p:cNvSpPr>
            <p:nvPr/>
          </p:nvSpPr>
          <p:spPr bwMode="auto">
            <a:xfrm>
              <a:off x="488951" y="5362575"/>
              <a:ext cx="6350" cy="3175"/>
            </a:xfrm>
            <a:custGeom>
              <a:avLst/>
              <a:gdLst>
                <a:gd name="T0" fmla="*/ 1 w 2"/>
                <a:gd name="T1" fmla="*/ 1 h 1"/>
                <a:gd name="T2" fmla="*/ 2 w 2"/>
                <a:gd name="T3" fmla="*/ 0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0"/>
                    <a:pt x="2" y="0"/>
                    <a:pt x="2" y="0"/>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1" name="Freeform 923"/>
            <p:cNvSpPr>
              <a:spLocks/>
            </p:cNvSpPr>
            <p:nvPr/>
          </p:nvSpPr>
          <p:spPr bwMode="auto">
            <a:xfrm>
              <a:off x="498476" y="5359400"/>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2" name="Freeform 924"/>
            <p:cNvSpPr>
              <a:spLocks/>
            </p:cNvSpPr>
            <p:nvPr/>
          </p:nvSpPr>
          <p:spPr bwMode="auto">
            <a:xfrm>
              <a:off x="554039" y="5326063"/>
              <a:ext cx="6350" cy="3175"/>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1" y="1"/>
                    <a:pt x="0" y="1"/>
                    <a:pt x="1" y="1"/>
                  </a:cubicBezTo>
                  <a:cubicBezTo>
                    <a:pt x="1" y="1"/>
                    <a:pt x="2"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3" name="Freeform 925"/>
            <p:cNvSpPr>
              <a:spLocks/>
            </p:cNvSpPr>
            <p:nvPr/>
          </p:nvSpPr>
          <p:spPr bwMode="auto">
            <a:xfrm>
              <a:off x="541339" y="5322888"/>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2"/>
                    <a:pt x="2" y="1"/>
                    <a:pt x="2" y="0"/>
                  </a:cubicBezTo>
                  <a:cubicBezTo>
                    <a:pt x="2"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4" name="Freeform 926"/>
            <p:cNvSpPr>
              <a:spLocks/>
            </p:cNvSpPr>
            <p:nvPr/>
          </p:nvSpPr>
          <p:spPr bwMode="auto">
            <a:xfrm>
              <a:off x="547689" y="5322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5" name="Rectangle 927"/>
            <p:cNvSpPr>
              <a:spLocks noChangeArrowheads="1"/>
            </p:cNvSpPr>
            <p:nvPr/>
          </p:nvSpPr>
          <p:spPr bwMode="auto">
            <a:xfrm>
              <a:off x="630239" y="52593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6" name="Freeform 928"/>
            <p:cNvSpPr>
              <a:spLocks/>
            </p:cNvSpPr>
            <p:nvPr/>
          </p:nvSpPr>
          <p:spPr bwMode="auto">
            <a:xfrm>
              <a:off x="623889" y="5259388"/>
              <a:ext cx="6350" cy="6350"/>
            </a:xfrm>
            <a:custGeom>
              <a:avLst/>
              <a:gdLst>
                <a:gd name="T0" fmla="*/ 1 w 2"/>
                <a:gd name="T1" fmla="*/ 1 h 2"/>
                <a:gd name="T2" fmla="*/ 0 w 2"/>
                <a:gd name="T3" fmla="*/ 2 h 2"/>
                <a:gd name="T4" fmla="*/ 2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0" y="2"/>
                    <a:pt x="0" y="2"/>
                  </a:cubicBezTo>
                  <a:cubicBezTo>
                    <a:pt x="0" y="2"/>
                    <a:pt x="1" y="1"/>
                    <a:pt x="2"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7" name="Freeform 929"/>
            <p:cNvSpPr>
              <a:spLocks/>
            </p:cNvSpPr>
            <p:nvPr/>
          </p:nvSpPr>
          <p:spPr bwMode="auto">
            <a:xfrm>
              <a:off x="642939" y="5246688"/>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0"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8" name="Freeform 930"/>
            <p:cNvSpPr>
              <a:spLocks/>
            </p:cNvSpPr>
            <p:nvPr/>
          </p:nvSpPr>
          <p:spPr bwMode="auto">
            <a:xfrm>
              <a:off x="765176" y="51498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9" name="Freeform 931"/>
            <p:cNvSpPr>
              <a:spLocks/>
            </p:cNvSpPr>
            <p:nvPr/>
          </p:nvSpPr>
          <p:spPr bwMode="auto">
            <a:xfrm>
              <a:off x="768351" y="5143500"/>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0" name="Freeform 932"/>
            <p:cNvSpPr>
              <a:spLocks/>
            </p:cNvSpPr>
            <p:nvPr/>
          </p:nvSpPr>
          <p:spPr bwMode="auto">
            <a:xfrm>
              <a:off x="777876" y="5133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1" name="Freeform 933"/>
            <p:cNvSpPr>
              <a:spLocks/>
            </p:cNvSpPr>
            <p:nvPr/>
          </p:nvSpPr>
          <p:spPr bwMode="auto">
            <a:xfrm>
              <a:off x="777876" y="51339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2" name="Freeform 934"/>
            <p:cNvSpPr>
              <a:spLocks/>
            </p:cNvSpPr>
            <p:nvPr/>
          </p:nvSpPr>
          <p:spPr bwMode="auto">
            <a:xfrm>
              <a:off x="777876" y="5133975"/>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3" name="Freeform 935"/>
            <p:cNvSpPr>
              <a:spLocks/>
            </p:cNvSpPr>
            <p:nvPr/>
          </p:nvSpPr>
          <p:spPr bwMode="auto">
            <a:xfrm>
              <a:off x="777876" y="5127625"/>
              <a:ext cx="3175" cy="6350"/>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4" name="Freeform 936"/>
            <p:cNvSpPr>
              <a:spLocks/>
            </p:cNvSpPr>
            <p:nvPr/>
          </p:nvSpPr>
          <p:spPr bwMode="auto">
            <a:xfrm>
              <a:off x="787401" y="5102225"/>
              <a:ext cx="4763" cy="15875"/>
            </a:xfrm>
            <a:custGeom>
              <a:avLst/>
              <a:gdLst>
                <a:gd name="T0" fmla="*/ 0 w 2"/>
                <a:gd name="T1" fmla="*/ 5 h 5"/>
                <a:gd name="T2" fmla="*/ 1 w 2"/>
                <a:gd name="T3" fmla="*/ 3 h 5"/>
                <a:gd name="T4" fmla="*/ 1 w 2"/>
                <a:gd name="T5" fmla="*/ 0 h 5"/>
                <a:gd name="T6" fmla="*/ 0 w 2"/>
                <a:gd name="T7" fmla="*/ 4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0" y="5"/>
                    <a:pt x="0" y="3"/>
                    <a:pt x="1" y="3"/>
                  </a:cubicBezTo>
                  <a:cubicBezTo>
                    <a:pt x="2" y="1"/>
                    <a:pt x="0" y="3"/>
                    <a:pt x="1" y="0"/>
                  </a:cubicBezTo>
                  <a:cubicBezTo>
                    <a:pt x="0" y="3"/>
                    <a:pt x="1" y="2"/>
                    <a:pt x="0" y="4"/>
                  </a:cubicBezTo>
                  <a:cubicBezTo>
                    <a:pt x="1" y="3"/>
                    <a:pt x="0" y="5"/>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5" name="Freeform 937"/>
            <p:cNvSpPr>
              <a:spLocks/>
            </p:cNvSpPr>
            <p:nvPr/>
          </p:nvSpPr>
          <p:spPr bwMode="auto">
            <a:xfrm>
              <a:off x="784226" y="5114925"/>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6" name="Freeform 938"/>
            <p:cNvSpPr>
              <a:spLocks/>
            </p:cNvSpPr>
            <p:nvPr/>
          </p:nvSpPr>
          <p:spPr bwMode="auto">
            <a:xfrm>
              <a:off x="790576" y="5102225"/>
              <a:ext cx="1588" cy="3175"/>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1"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7" name="Freeform 939"/>
            <p:cNvSpPr>
              <a:spLocks/>
            </p:cNvSpPr>
            <p:nvPr/>
          </p:nvSpPr>
          <p:spPr bwMode="auto">
            <a:xfrm>
              <a:off x="795339" y="5092700"/>
              <a:ext cx="0" cy="6350"/>
            </a:xfrm>
            <a:custGeom>
              <a:avLst/>
              <a:gdLst>
                <a:gd name="T0" fmla="*/ 1 h 2"/>
                <a:gd name="T1" fmla="*/ 2 h 2"/>
                <a:gd name="T2" fmla="*/ 1 h 2"/>
                <a:gd name="T3" fmla="*/ 1 h 2"/>
              </a:gdLst>
              <a:ahLst/>
              <a:cxnLst>
                <a:cxn ang="0">
                  <a:pos x="0" y="T0"/>
                </a:cxn>
                <a:cxn ang="0">
                  <a:pos x="0" y="T1"/>
                </a:cxn>
                <a:cxn ang="0">
                  <a:pos x="0" y="T2"/>
                </a:cxn>
                <a:cxn ang="0">
                  <a:pos x="0" y="T3"/>
                </a:cxn>
              </a:cxnLst>
              <a:rect l="0" t="0" r="r" b="b"/>
              <a:pathLst>
                <a:path h="2">
                  <a:moveTo>
                    <a:pt x="0" y="1"/>
                  </a:moveTo>
                  <a:cubicBezTo>
                    <a:pt x="0" y="1"/>
                    <a:pt x="0" y="1"/>
                    <a:pt x="0" y="2"/>
                  </a:cubicBezTo>
                  <a:cubicBezTo>
                    <a:pt x="0" y="2"/>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8" name="Freeform 940"/>
            <p:cNvSpPr>
              <a:spLocks/>
            </p:cNvSpPr>
            <p:nvPr/>
          </p:nvSpPr>
          <p:spPr bwMode="auto">
            <a:xfrm>
              <a:off x="798514" y="5067300"/>
              <a:ext cx="3175" cy="6350"/>
            </a:xfrm>
            <a:custGeom>
              <a:avLst/>
              <a:gdLst>
                <a:gd name="T0" fmla="*/ 1 w 1"/>
                <a:gd name="T1" fmla="*/ 2 h 2"/>
                <a:gd name="T2" fmla="*/ 0 w 1"/>
                <a:gd name="T3" fmla="*/ 2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0"/>
                    <a:pt x="0" y="2"/>
                  </a:cubicBezTo>
                  <a:cubicBezTo>
                    <a:pt x="0" y="2"/>
                    <a:pt x="0" y="2"/>
                    <a:pt x="0" y="2"/>
                  </a:cubicBezTo>
                  <a:cubicBezTo>
                    <a:pt x="1" y="2"/>
                    <a:pt x="1"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9" name="Freeform 941"/>
            <p:cNvSpPr>
              <a:spLocks/>
            </p:cNvSpPr>
            <p:nvPr/>
          </p:nvSpPr>
          <p:spPr bwMode="auto">
            <a:xfrm>
              <a:off x="768351" y="50800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0" name="Freeform 942"/>
            <p:cNvSpPr>
              <a:spLocks/>
            </p:cNvSpPr>
            <p:nvPr/>
          </p:nvSpPr>
          <p:spPr bwMode="auto">
            <a:xfrm>
              <a:off x="771526" y="5083175"/>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1" name="Freeform 943"/>
            <p:cNvSpPr>
              <a:spLocks/>
            </p:cNvSpPr>
            <p:nvPr/>
          </p:nvSpPr>
          <p:spPr bwMode="auto">
            <a:xfrm>
              <a:off x="762001" y="50800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2" name="Freeform 944"/>
            <p:cNvSpPr>
              <a:spLocks/>
            </p:cNvSpPr>
            <p:nvPr/>
          </p:nvSpPr>
          <p:spPr bwMode="auto">
            <a:xfrm>
              <a:off x="749301" y="5080000"/>
              <a:ext cx="12700" cy="6350"/>
            </a:xfrm>
            <a:custGeom>
              <a:avLst/>
              <a:gdLst>
                <a:gd name="T0" fmla="*/ 2 w 4"/>
                <a:gd name="T1" fmla="*/ 1 h 2"/>
                <a:gd name="T2" fmla="*/ 2 w 4"/>
                <a:gd name="T3" fmla="*/ 1 h 2"/>
                <a:gd name="T4" fmla="*/ 0 w 4"/>
                <a:gd name="T5" fmla="*/ 2 h 2"/>
                <a:gd name="T6" fmla="*/ 0 w 4"/>
                <a:gd name="T7" fmla="*/ 2 h 2"/>
                <a:gd name="T8" fmla="*/ 3 w 4"/>
                <a:gd name="T9" fmla="*/ 1 h 2"/>
                <a:gd name="T10" fmla="*/ 4 w 4"/>
                <a:gd name="T11" fmla="*/ 0 h 2"/>
                <a:gd name="T12" fmla="*/ 2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1"/>
                  </a:moveTo>
                  <a:cubicBezTo>
                    <a:pt x="2" y="1"/>
                    <a:pt x="2" y="1"/>
                    <a:pt x="2" y="1"/>
                  </a:cubicBezTo>
                  <a:cubicBezTo>
                    <a:pt x="1" y="1"/>
                    <a:pt x="0" y="2"/>
                    <a:pt x="0" y="2"/>
                  </a:cubicBezTo>
                  <a:cubicBezTo>
                    <a:pt x="0" y="2"/>
                    <a:pt x="1" y="2"/>
                    <a:pt x="0" y="2"/>
                  </a:cubicBezTo>
                  <a:cubicBezTo>
                    <a:pt x="2" y="2"/>
                    <a:pt x="2" y="1"/>
                    <a:pt x="3" y="1"/>
                  </a:cubicBezTo>
                  <a:cubicBezTo>
                    <a:pt x="4" y="0"/>
                    <a:pt x="4" y="0"/>
                    <a:pt x="4" y="0"/>
                  </a:cubicBezTo>
                  <a:cubicBezTo>
                    <a:pt x="3" y="0"/>
                    <a:pt x="3"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3" name="Freeform 945"/>
            <p:cNvSpPr>
              <a:spLocks/>
            </p:cNvSpPr>
            <p:nvPr/>
          </p:nvSpPr>
          <p:spPr bwMode="auto">
            <a:xfrm>
              <a:off x="762001" y="5083175"/>
              <a:ext cx="6350" cy="3175"/>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1" y="0"/>
                  </a:cubicBezTo>
                  <a:cubicBezTo>
                    <a:pt x="1" y="0"/>
                    <a:pt x="0" y="0"/>
                    <a:pt x="0" y="1"/>
                  </a:cubicBezTo>
                  <a:cubicBezTo>
                    <a:pt x="0"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4" name="Freeform 946"/>
            <p:cNvSpPr>
              <a:spLocks/>
            </p:cNvSpPr>
            <p:nvPr/>
          </p:nvSpPr>
          <p:spPr bwMode="auto">
            <a:xfrm>
              <a:off x="727076" y="5095875"/>
              <a:ext cx="6350" cy="3175"/>
            </a:xfrm>
            <a:custGeom>
              <a:avLst/>
              <a:gdLst>
                <a:gd name="T0" fmla="*/ 4 w 4"/>
                <a:gd name="T1" fmla="*/ 0 h 2"/>
                <a:gd name="T2" fmla="*/ 0 w 4"/>
                <a:gd name="T3" fmla="*/ 2 h 2"/>
                <a:gd name="T4" fmla="*/ 2 w 4"/>
                <a:gd name="T5" fmla="*/ 0 h 2"/>
                <a:gd name="T6" fmla="*/ 4 w 4"/>
                <a:gd name="T7" fmla="*/ 0 h 2"/>
              </a:gdLst>
              <a:ahLst/>
              <a:cxnLst>
                <a:cxn ang="0">
                  <a:pos x="T0" y="T1"/>
                </a:cxn>
                <a:cxn ang="0">
                  <a:pos x="T2" y="T3"/>
                </a:cxn>
                <a:cxn ang="0">
                  <a:pos x="T4" y="T5"/>
                </a:cxn>
                <a:cxn ang="0">
                  <a:pos x="T6" y="T7"/>
                </a:cxn>
              </a:cxnLst>
              <a:rect l="0" t="0" r="r" b="b"/>
              <a:pathLst>
                <a:path w="4" h="2">
                  <a:moveTo>
                    <a:pt x="4" y="0"/>
                  </a:moveTo>
                  <a:lnTo>
                    <a:pt x="0" y="2"/>
                  </a:lnTo>
                  <a:lnTo>
                    <a:pt x="2"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5" name="Freeform 947"/>
            <p:cNvSpPr>
              <a:spLocks/>
            </p:cNvSpPr>
            <p:nvPr/>
          </p:nvSpPr>
          <p:spPr bwMode="auto">
            <a:xfrm>
              <a:off x="727076" y="5095875"/>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6" name="Freeform 948"/>
            <p:cNvSpPr>
              <a:spLocks/>
            </p:cNvSpPr>
            <p:nvPr/>
          </p:nvSpPr>
          <p:spPr bwMode="auto">
            <a:xfrm>
              <a:off x="723901" y="5095875"/>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7" name="Freeform 949"/>
            <p:cNvSpPr>
              <a:spLocks/>
            </p:cNvSpPr>
            <p:nvPr/>
          </p:nvSpPr>
          <p:spPr bwMode="auto">
            <a:xfrm>
              <a:off x="714376" y="5102225"/>
              <a:ext cx="6350" cy="0"/>
            </a:xfrm>
            <a:custGeom>
              <a:avLst/>
              <a:gdLst>
                <a:gd name="T0" fmla="*/ 0 w 2"/>
                <a:gd name="T1" fmla="*/ 0 w 2"/>
                <a:gd name="T2" fmla="*/ 1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1" y="0"/>
                    <a:pt x="2"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8" name="Freeform 950"/>
            <p:cNvSpPr>
              <a:spLocks/>
            </p:cNvSpPr>
            <p:nvPr/>
          </p:nvSpPr>
          <p:spPr bwMode="auto">
            <a:xfrm>
              <a:off x="688976" y="5133975"/>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9" name="Freeform 951"/>
            <p:cNvSpPr>
              <a:spLocks/>
            </p:cNvSpPr>
            <p:nvPr/>
          </p:nvSpPr>
          <p:spPr bwMode="auto">
            <a:xfrm>
              <a:off x="682626" y="5133975"/>
              <a:ext cx="6350" cy="6350"/>
            </a:xfrm>
            <a:custGeom>
              <a:avLst/>
              <a:gdLst>
                <a:gd name="T0" fmla="*/ 1 w 2"/>
                <a:gd name="T1" fmla="*/ 1 h 2"/>
                <a:gd name="T2" fmla="*/ 0 w 2"/>
                <a:gd name="T3" fmla="*/ 2 h 2"/>
                <a:gd name="T4" fmla="*/ 2 w 2"/>
                <a:gd name="T5" fmla="*/ 0 h 2"/>
                <a:gd name="T6" fmla="*/ 0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2"/>
                    <a:pt x="0" y="2"/>
                    <a:pt x="0" y="2"/>
                  </a:cubicBezTo>
                  <a:cubicBezTo>
                    <a:pt x="1" y="1"/>
                    <a:pt x="1" y="1"/>
                    <a:pt x="2" y="0"/>
                  </a:cubicBez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0" name="Freeform 952"/>
            <p:cNvSpPr>
              <a:spLocks/>
            </p:cNvSpPr>
            <p:nvPr/>
          </p:nvSpPr>
          <p:spPr bwMode="auto">
            <a:xfrm>
              <a:off x="617539" y="5184775"/>
              <a:ext cx="9525" cy="9525"/>
            </a:xfrm>
            <a:custGeom>
              <a:avLst/>
              <a:gdLst>
                <a:gd name="T0" fmla="*/ 2 w 3"/>
                <a:gd name="T1" fmla="*/ 1 h 3"/>
                <a:gd name="T2" fmla="*/ 3 w 3"/>
                <a:gd name="T3" fmla="*/ 0 h 3"/>
                <a:gd name="T4" fmla="*/ 0 w 3"/>
                <a:gd name="T5" fmla="*/ 3 h 3"/>
                <a:gd name="T6" fmla="*/ 0 w 3"/>
                <a:gd name="T7" fmla="*/ 3 h 3"/>
                <a:gd name="T8" fmla="*/ 1 w 3"/>
                <a:gd name="T9" fmla="*/ 2 h 3"/>
                <a:gd name="T10" fmla="*/ 1 w 3"/>
                <a:gd name="T11" fmla="*/ 2 h 3"/>
                <a:gd name="T12" fmla="*/ 2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1"/>
                  </a:moveTo>
                  <a:cubicBezTo>
                    <a:pt x="2" y="0"/>
                    <a:pt x="2" y="1"/>
                    <a:pt x="3" y="0"/>
                  </a:cubicBezTo>
                  <a:cubicBezTo>
                    <a:pt x="2" y="1"/>
                    <a:pt x="1" y="2"/>
                    <a:pt x="0" y="3"/>
                  </a:cubicBezTo>
                  <a:cubicBezTo>
                    <a:pt x="0" y="2"/>
                    <a:pt x="0" y="3"/>
                    <a:pt x="0" y="3"/>
                  </a:cubicBezTo>
                  <a:cubicBezTo>
                    <a:pt x="1" y="2"/>
                    <a:pt x="1" y="2"/>
                    <a:pt x="1" y="2"/>
                  </a:cubicBezTo>
                  <a:cubicBezTo>
                    <a:pt x="1" y="2"/>
                    <a:pt x="1" y="2"/>
                    <a:pt x="1" y="2"/>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1" name="Freeform 953"/>
            <p:cNvSpPr>
              <a:spLocks/>
            </p:cNvSpPr>
            <p:nvPr/>
          </p:nvSpPr>
          <p:spPr bwMode="auto">
            <a:xfrm>
              <a:off x="488951" y="5338763"/>
              <a:ext cx="3175" cy="635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0"/>
                    <a:pt x="0" y="1"/>
                    <a:pt x="0" y="1"/>
                  </a:cubicBezTo>
                  <a:cubicBezTo>
                    <a:pt x="0" y="2"/>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2" name="Freeform 954"/>
            <p:cNvSpPr>
              <a:spLocks/>
            </p:cNvSpPr>
            <p:nvPr/>
          </p:nvSpPr>
          <p:spPr bwMode="auto">
            <a:xfrm>
              <a:off x="1417639" y="471646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3" name="Freeform 955"/>
            <p:cNvSpPr>
              <a:spLocks/>
            </p:cNvSpPr>
            <p:nvPr/>
          </p:nvSpPr>
          <p:spPr bwMode="auto">
            <a:xfrm>
              <a:off x="1417639"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4" name="Freeform 956"/>
            <p:cNvSpPr>
              <a:spLocks/>
            </p:cNvSpPr>
            <p:nvPr/>
          </p:nvSpPr>
          <p:spPr bwMode="auto">
            <a:xfrm>
              <a:off x="1411289" y="4719638"/>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5" name="Freeform 957"/>
            <p:cNvSpPr>
              <a:spLocks/>
            </p:cNvSpPr>
            <p:nvPr/>
          </p:nvSpPr>
          <p:spPr bwMode="auto">
            <a:xfrm>
              <a:off x="1411289" y="472281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6" name="Freeform 958"/>
            <p:cNvSpPr>
              <a:spLocks/>
            </p:cNvSpPr>
            <p:nvPr/>
          </p:nvSpPr>
          <p:spPr bwMode="auto">
            <a:xfrm>
              <a:off x="1411289" y="472281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7" name="Freeform 959"/>
            <p:cNvSpPr>
              <a:spLocks/>
            </p:cNvSpPr>
            <p:nvPr/>
          </p:nvSpPr>
          <p:spPr bwMode="auto">
            <a:xfrm>
              <a:off x="1401764" y="4725988"/>
              <a:ext cx="6350" cy="6350"/>
            </a:xfrm>
            <a:custGeom>
              <a:avLst/>
              <a:gdLst>
                <a:gd name="T0" fmla="*/ 1 w 2"/>
                <a:gd name="T1" fmla="*/ 1 h 2"/>
                <a:gd name="T2" fmla="*/ 1 w 2"/>
                <a:gd name="T3" fmla="*/ 1 h 2"/>
                <a:gd name="T4" fmla="*/ 2 w 2"/>
                <a:gd name="T5" fmla="*/ 1 h 2"/>
                <a:gd name="T6" fmla="*/ 2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1" y="1"/>
                  </a:cubicBezTo>
                  <a:cubicBezTo>
                    <a:pt x="2" y="1"/>
                    <a:pt x="1" y="2"/>
                    <a:pt x="2" y="1"/>
                  </a:cubicBezTo>
                  <a:cubicBezTo>
                    <a:pt x="2" y="1"/>
                    <a:pt x="1" y="1"/>
                    <a:pt x="2" y="0"/>
                  </a:cubicBezTo>
                  <a:cubicBezTo>
                    <a:pt x="2" y="0"/>
                    <a:pt x="1"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8" name="Freeform 960"/>
            <p:cNvSpPr>
              <a:spLocks/>
            </p:cNvSpPr>
            <p:nvPr/>
          </p:nvSpPr>
          <p:spPr bwMode="auto">
            <a:xfrm>
              <a:off x="1298576" y="4829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9" name="Freeform 961"/>
            <p:cNvSpPr>
              <a:spLocks/>
            </p:cNvSpPr>
            <p:nvPr/>
          </p:nvSpPr>
          <p:spPr bwMode="auto">
            <a:xfrm>
              <a:off x="1270001" y="4857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0" name="Freeform 962"/>
            <p:cNvSpPr>
              <a:spLocks/>
            </p:cNvSpPr>
            <p:nvPr/>
          </p:nvSpPr>
          <p:spPr bwMode="auto">
            <a:xfrm>
              <a:off x="1317626" y="4810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1" name="Freeform 963"/>
            <p:cNvSpPr>
              <a:spLocks/>
            </p:cNvSpPr>
            <p:nvPr/>
          </p:nvSpPr>
          <p:spPr bwMode="auto">
            <a:xfrm>
              <a:off x="1138239" y="498633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2" name="Freeform 964"/>
            <p:cNvSpPr>
              <a:spLocks/>
            </p:cNvSpPr>
            <p:nvPr/>
          </p:nvSpPr>
          <p:spPr bwMode="auto">
            <a:xfrm>
              <a:off x="1241426" y="4889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3" name="Rectangle 965"/>
            <p:cNvSpPr>
              <a:spLocks noChangeArrowheads="1"/>
            </p:cNvSpPr>
            <p:nvPr/>
          </p:nvSpPr>
          <p:spPr bwMode="auto">
            <a:xfrm>
              <a:off x="1327151" y="48006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4" name="Freeform 966"/>
            <p:cNvSpPr>
              <a:spLocks/>
            </p:cNvSpPr>
            <p:nvPr/>
          </p:nvSpPr>
          <p:spPr bwMode="auto">
            <a:xfrm>
              <a:off x="1279526" y="48482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5" name="Freeform 967"/>
            <p:cNvSpPr>
              <a:spLocks/>
            </p:cNvSpPr>
            <p:nvPr/>
          </p:nvSpPr>
          <p:spPr bwMode="auto">
            <a:xfrm>
              <a:off x="1373189" y="47513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6" name="Freeform 968"/>
            <p:cNvSpPr>
              <a:spLocks/>
            </p:cNvSpPr>
            <p:nvPr/>
          </p:nvSpPr>
          <p:spPr bwMode="auto">
            <a:xfrm>
              <a:off x="1363664" y="4760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7" name="Freeform 969"/>
            <p:cNvSpPr>
              <a:spLocks/>
            </p:cNvSpPr>
            <p:nvPr/>
          </p:nvSpPr>
          <p:spPr bwMode="auto">
            <a:xfrm>
              <a:off x="1357314"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8" name="Freeform 970"/>
            <p:cNvSpPr>
              <a:spLocks/>
            </p:cNvSpPr>
            <p:nvPr/>
          </p:nvSpPr>
          <p:spPr bwMode="auto">
            <a:xfrm>
              <a:off x="1366839" y="4754563"/>
              <a:ext cx="6350" cy="3175"/>
            </a:xfrm>
            <a:custGeom>
              <a:avLst/>
              <a:gdLst>
                <a:gd name="T0" fmla="*/ 2 w 2"/>
                <a:gd name="T1" fmla="*/ 0 h 1"/>
                <a:gd name="T2" fmla="*/ 1 w 2"/>
                <a:gd name="T3" fmla="*/ 0 h 1"/>
                <a:gd name="T4" fmla="*/ 1 w 2"/>
                <a:gd name="T5" fmla="*/ 0 h 1"/>
                <a:gd name="T6" fmla="*/ 0 w 2"/>
                <a:gd name="T7" fmla="*/ 1 h 1"/>
                <a:gd name="T8" fmla="*/ 1 w 2"/>
                <a:gd name="T9" fmla="*/ 1 h 1"/>
                <a:gd name="T10" fmla="*/ 1 w 2"/>
                <a:gd name="T11" fmla="*/ 1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2" y="0"/>
                    <a:pt x="1" y="0"/>
                    <a:pt x="1" y="0"/>
                  </a:cubicBezTo>
                  <a:cubicBezTo>
                    <a:pt x="1" y="0"/>
                    <a:pt x="1" y="0"/>
                    <a:pt x="1" y="0"/>
                  </a:cubicBezTo>
                  <a:cubicBezTo>
                    <a:pt x="1" y="0"/>
                    <a:pt x="1" y="1"/>
                    <a:pt x="0" y="1"/>
                  </a:cubicBezTo>
                  <a:cubicBezTo>
                    <a:pt x="1" y="1"/>
                    <a:pt x="1" y="1"/>
                    <a:pt x="1" y="1"/>
                  </a:cubicBezTo>
                  <a:cubicBezTo>
                    <a:pt x="1" y="1"/>
                    <a:pt x="1" y="1"/>
                    <a:pt x="1" y="1"/>
                  </a:cubicBezTo>
                  <a:cubicBezTo>
                    <a:pt x="2" y="0"/>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9" name="Freeform 971"/>
            <p:cNvSpPr>
              <a:spLocks/>
            </p:cNvSpPr>
            <p:nvPr/>
          </p:nvSpPr>
          <p:spPr bwMode="auto">
            <a:xfrm>
              <a:off x="1298576" y="4826000"/>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0" name="Freeform 972"/>
            <p:cNvSpPr>
              <a:spLocks/>
            </p:cNvSpPr>
            <p:nvPr/>
          </p:nvSpPr>
          <p:spPr bwMode="auto">
            <a:xfrm>
              <a:off x="1308101" y="4819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1" name="Freeform 973"/>
            <p:cNvSpPr>
              <a:spLocks/>
            </p:cNvSpPr>
            <p:nvPr/>
          </p:nvSpPr>
          <p:spPr bwMode="auto">
            <a:xfrm>
              <a:off x="1341439" y="4787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2" name="Freeform 974"/>
            <p:cNvSpPr>
              <a:spLocks/>
            </p:cNvSpPr>
            <p:nvPr/>
          </p:nvSpPr>
          <p:spPr bwMode="auto">
            <a:xfrm>
              <a:off x="1304926" y="48196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3" name="Freeform 975"/>
            <p:cNvSpPr>
              <a:spLocks/>
            </p:cNvSpPr>
            <p:nvPr/>
          </p:nvSpPr>
          <p:spPr bwMode="auto">
            <a:xfrm>
              <a:off x="1330326" y="4797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4" name="Freeform 976"/>
            <p:cNvSpPr>
              <a:spLocks/>
            </p:cNvSpPr>
            <p:nvPr/>
          </p:nvSpPr>
          <p:spPr bwMode="auto">
            <a:xfrm>
              <a:off x="1019176" y="5127625"/>
              <a:ext cx="3175" cy="6350"/>
            </a:xfrm>
            <a:custGeom>
              <a:avLst/>
              <a:gdLst>
                <a:gd name="T0" fmla="*/ 0 w 1"/>
                <a:gd name="T1" fmla="*/ 2 h 2"/>
                <a:gd name="T2" fmla="*/ 1 w 1"/>
                <a:gd name="T3" fmla="*/ 1 h 2"/>
                <a:gd name="T4" fmla="*/ 0 w 1"/>
                <a:gd name="T5" fmla="*/ 1 h 2"/>
                <a:gd name="T6" fmla="*/ 0 w 1"/>
                <a:gd name="T7" fmla="*/ 2 h 2"/>
                <a:gd name="T8" fmla="*/ 0 w 1"/>
                <a:gd name="T9" fmla="*/ 2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1" y="1"/>
                    <a:pt x="1" y="1"/>
                  </a:cubicBezTo>
                  <a:cubicBezTo>
                    <a:pt x="1" y="0"/>
                    <a:pt x="0" y="2"/>
                    <a:pt x="0" y="1"/>
                  </a:cubicBezTo>
                  <a:cubicBezTo>
                    <a:pt x="0" y="1"/>
                    <a:pt x="0" y="2"/>
                    <a:pt x="0" y="2"/>
                  </a:cubicBezTo>
                  <a:cubicBezTo>
                    <a:pt x="0" y="2"/>
                    <a:pt x="0" y="2"/>
                    <a:pt x="0" y="2"/>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5" name="Freeform 977"/>
            <p:cNvSpPr>
              <a:spLocks/>
            </p:cNvSpPr>
            <p:nvPr/>
          </p:nvSpPr>
          <p:spPr bwMode="auto">
            <a:xfrm>
              <a:off x="1128714" y="4995863"/>
              <a:ext cx="3175" cy="3175"/>
            </a:xfrm>
            <a:custGeom>
              <a:avLst/>
              <a:gdLst>
                <a:gd name="T0" fmla="*/ 1 w 1"/>
                <a:gd name="T1" fmla="*/ 0 h 1"/>
                <a:gd name="T2" fmla="*/ 1 w 1"/>
                <a:gd name="T3" fmla="*/ 0 h 1"/>
                <a:gd name="T4" fmla="*/ 0 w 1"/>
                <a:gd name="T5" fmla="*/ 0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0"/>
                    <a:pt x="1" y="0"/>
                    <a:pt x="1" y="1"/>
                  </a:cubicBezTo>
                  <a:cubicBezTo>
                    <a:pt x="1" y="1"/>
                    <a:pt x="1" y="1"/>
                    <a:pt x="1"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6" name="Oval 978"/>
            <p:cNvSpPr>
              <a:spLocks noChangeArrowheads="1"/>
            </p:cNvSpPr>
            <p:nvPr/>
          </p:nvSpPr>
          <p:spPr bwMode="auto">
            <a:xfrm>
              <a:off x="1131889" y="49958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7" name="Freeform 979"/>
            <p:cNvSpPr>
              <a:spLocks/>
            </p:cNvSpPr>
            <p:nvPr/>
          </p:nvSpPr>
          <p:spPr bwMode="auto">
            <a:xfrm>
              <a:off x="1038226" y="5108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8" name="Freeform 980"/>
            <p:cNvSpPr>
              <a:spLocks/>
            </p:cNvSpPr>
            <p:nvPr/>
          </p:nvSpPr>
          <p:spPr bwMode="auto">
            <a:xfrm>
              <a:off x="1235076" y="4876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9" name="Freeform 981"/>
            <p:cNvSpPr>
              <a:spLocks/>
            </p:cNvSpPr>
            <p:nvPr/>
          </p:nvSpPr>
          <p:spPr bwMode="auto">
            <a:xfrm>
              <a:off x="1144589" y="4976813"/>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0" name="Freeform 982"/>
            <p:cNvSpPr>
              <a:spLocks/>
            </p:cNvSpPr>
            <p:nvPr/>
          </p:nvSpPr>
          <p:spPr bwMode="auto">
            <a:xfrm>
              <a:off x="1103314" y="5040313"/>
              <a:ext cx="3175" cy="3175"/>
            </a:xfrm>
            <a:custGeom>
              <a:avLst/>
              <a:gdLst>
                <a:gd name="T0" fmla="*/ 1 w 1"/>
                <a:gd name="T1" fmla="*/ 1 h 1"/>
                <a:gd name="T2" fmla="*/ 1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1"/>
                    <a:pt x="1"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1" name="Rectangle 983"/>
            <p:cNvSpPr>
              <a:spLocks noChangeArrowheads="1"/>
            </p:cNvSpPr>
            <p:nvPr/>
          </p:nvSpPr>
          <p:spPr bwMode="auto">
            <a:xfrm>
              <a:off x="1019176" y="51339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2" name="Freeform 984"/>
            <p:cNvSpPr>
              <a:spLocks/>
            </p:cNvSpPr>
            <p:nvPr/>
          </p:nvSpPr>
          <p:spPr bwMode="auto">
            <a:xfrm>
              <a:off x="1081089" y="5073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3" name="Freeform 985"/>
            <p:cNvSpPr>
              <a:spLocks/>
            </p:cNvSpPr>
            <p:nvPr/>
          </p:nvSpPr>
          <p:spPr bwMode="auto">
            <a:xfrm>
              <a:off x="1138239" y="498633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4" name="Freeform 986"/>
            <p:cNvSpPr>
              <a:spLocks noEditPoints="1"/>
            </p:cNvSpPr>
            <p:nvPr/>
          </p:nvSpPr>
          <p:spPr bwMode="auto">
            <a:xfrm>
              <a:off x="965201" y="4729163"/>
              <a:ext cx="439738" cy="485775"/>
            </a:xfrm>
            <a:custGeom>
              <a:avLst/>
              <a:gdLst>
                <a:gd name="T0" fmla="*/ 68 w 140"/>
                <a:gd name="T1" fmla="*/ 73 h 155"/>
                <a:gd name="T2" fmla="*/ 90 w 140"/>
                <a:gd name="T3" fmla="*/ 48 h 155"/>
                <a:gd name="T4" fmla="*/ 97 w 140"/>
                <a:gd name="T5" fmla="*/ 40 h 155"/>
                <a:gd name="T6" fmla="*/ 100 w 140"/>
                <a:gd name="T7" fmla="*/ 38 h 155"/>
                <a:gd name="T8" fmla="*/ 103 w 140"/>
                <a:gd name="T9" fmla="*/ 34 h 155"/>
                <a:gd name="T10" fmla="*/ 103 w 140"/>
                <a:gd name="T11" fmla="*/ 35 h 155"/>
                <a:gd name="T12" fmla="*/ 106 w 140"/>
                <a:gd name="T13" fmla="*/ 32 h 155"/>
                <a:gd name="T14" fmla="*/ 109 w 140"/>
                <a:gd name="T15" fmla="*/ 29 h 155"/>
                <a:gd name="T16" fmla="*/ 114 w 140"/>
                <a:gd name="T17" fmla="*/ 24 h 155"/>
                <a:gd name="T18" fmla="*/ 116 w 140"/>
                <a:gd name="T19" fmla="*/ 22 h 155"/>
                <a:gd name="T20" fmla="*/ 119 w 140"/>
                <a:gd name="T21" fmla="*/ 19 h 155"/>
                <a:gd name="T22" fmla="*/ 125 w 140"/>
                <a:gd name="T23" fmla="*/ 14 h 155"/>
                <a:gd name="T24" fmla="*/ 127 w 140"/>
                <a:gd name="T25" fmla="*/ 12 h 155"/>
                <a:gd name="T26" fmla="*/ 131 w 140"/>
                <a:gd name="T27" fmla="*/ 9 h 155"/>
                <a:gd name="T28" fmla="*/ 133 w 140"/>
                <a:gd name="T29" fmla="*/ 7 h 155"/>
                <a:gd name="T30" fmla="*/ 138 w 140"/>
                <a:gd name="T31" fmla="*/ 4 h 155"/>
                <a:gd name="T32" fmla="*/ 139 w 140"/>
                <a:gd name="T33" fmla="*/ 0 h 155"/>
                <a:gd name="T34" fmla="*/ 136 w 140"/>
                <a:gd name="T35" fmla="*/ 4 h 155"/>
                <a:gd name="T36" fmla="*/ 134 w 140"/>
                <a:gd name="T37" fmla="*/ 5 h 155"/>
                <a:gd name="T38" fmla="*/ 130 w 140"/>
                <a:gd name="T39" fmla="*/ 8 h 155"/>
                <a:gd name="T40" fmla="*/ 126 w 140"/>
                <a:gd name="T41" fmla="*/ 11 h 155"/>
                <a:gd name="T42" fmla="*/ 123 w 140"/>
                <a:gd name="T43" fmla="*/ 14 h 155"/>
                <a:gd name="T44" fmla="*/ 121 w 140"/>
                <a:gd name="T45" fmla="*/ 16 h 155"/>
                <a:gd name="T46" fmla="*/ 121 w 140"/>
                <a:gd name="T47" fmla="*/ 15 h 155"/>
                <a:gd name="T48" fmla="*/ 111 w 140"/>
                <a:gd name="T49" fmla="*/ 23 h 155"/>
                <a:gd name="T50" fmla="*/ 110 w 140"/>
                <a:gd name="T51" fmla="*/ 24 h 155"/>
                <a:gd name="T52" fmla="*/ 100 w 140"/>
                <a:gd name="T53" fmla="*/ 33 h 155"/>
                <a:gd name="T54" fmla="*/ 89 w 140"/>
                <a:gd name="T55" fmla="*/ 44 h 155"/>
                <a:gd name="T56" fmla="*/ 83 w 140"/>
                <a:gd name="T57" fmla="*/ 50 h 155"/>
                <a:gd name="T58" fmla="*/ 72 w 140"/>
                <a:gd name="T59" fmla="*/ 63 h 155"/>
                <a:gd name="T60" fmla="*/ 69 w 140"/>
                <a:gd name="T61" fmla="*/ 64 h 155"/>
                <a:gd name="T62" fmla="*/ 67 w 140"/>
                <a:gd name="T63" fmla="*/ 67 h 155"/>
                <a:gd name="T64" fmla="*/ 63 w 140"/>
                <a:gd name="T65" fmla="*/ 73 h 155"/>
                <a:gd name="T66" fmla="*/ 58 w 140"/>
                <a:gd name="T67" fmla="*/ 79 h 155"/>
                <a:gd name="T68" fmla="*/ 58 w 140"/>
                <a:gd name="T69" fmla="*/ 78 h 155"/>
                <a:gd name="T70" fmla="*/ 55 w 140"/>
                <a:gd name="T71" fmla="*/ 82 h 155"/>
                <a:gd name="T72" fmla="*/ 56 w 140"/>
                <a:gd name="T73" fmla="*/ 82 h 155"/>
                <a:gd name="T74" fmla="*/ 53 w 140"/>
                <a:gd name="T75" fmla="*/ 85 h 155"/>
                <a:gd name="T76" fmla="*/ 52 w 140"/>
                <a:gd name="T77" fmla="*/ 86 h 155"/>
                <a:gd name="T78" fmla="*/ 49 w 140"/>
                <a:gd name="T79" fmla="*/ 87 h 155"/>
                <a:gd name="T80" fmla="*/ 48 w 140"/>
                <a:gd name="T81" fmla="*/ 91 h 155"/>
                <a:gd name="T82" fmla="*/ 43 w 140"/>
                <a:gd name="T83" fmla="*/ 96 h 155"/>
                <a:gd name="T84" fmla="*/ 41 w 140"/>
                <a:gd name="T85" fmla="*/ 99 h 155"/>
                <a:gd name="T86" fmla="*/ 33 w 140"/>
                <a:gd name="T87" fmla="*/ 109 h 155"/>
                <a:gd name="T88" fmla="*/ 26 w 140"/>
                <a:gd name="T89" fmla="*/ 117 h 155"/>
                <a:gd name="T90" fmla="*/ 17 w 140"/>
                <a:gd name="T91" fmla="*/ 130 h 155"/>
                <a:gd name="T92" fmla="*/ 15 w 140"/>
                <a:gd name="T93" fmla="*/ 133 h 155"/>
                <a:gd name="T94" fmla="*/ 11 w 140"/>
                <a:gd name="T95" fmla="*/ 139 h 155"/>
                <a:gd name="T96" fmla="*/ 7 w 140"/>
                <a:gd name="T97" fmla="*/ 145 h 155"/>
                <a:gd name="T98" fmla="*/ 3 w 140"/>
                <a:gd name="T99" fmla="*/ 151 h 155"/>
                <a:gd name="T100" fmla="*/ 3 w 140"/>
                <a:gd name="T101" fmla="*/ 153 h 155"/>
                <a:gd name="T102" fmla="*/ 13 w 140"/>
                <a:gd name="T103" fmla="*/ 141 h 155"/>
                <a:gd name="T104" fmla="*/ 17 w 140"/>
                <a:gd name="T105" fmla="*/ 135 h 155"/>
                <a:gd name="T106" fmla="*/ 29 w 140"/>
                <a:gd name="T107" fmla="*/ 118 h 155"/>
                <a:gd name="T108" fmla="*/ 30 w 140"/>
                <a:gd name="T109" fmla="*/ 118 h 155"/>
                <a:gd name="T110" fmla="*/ 33 w 140"/>
                <a:gd name="T111" fmla="*/ 115 h 155"/>
                <a:gd name="T112" fmla="*/ 37 w 140"/>
                <a:gd name="T113" fmla="*/ 109 h 155"/>
                <a:gd name="T114" fmla="*/ 41 w 140"/>
                <a:gd name="T115" fmla="*/ 104 h 155"/>
                <a:gd name="T116" fmla="*/ 45 w 140"/>
                <a:gd name="T117" fmla="*/ 100 h 155"/>
                <a:gd name="T118" fmla="*/ 119 w 140"/>
                <a:gd name="T119" fmla="*/ 19 h 155"/>
                <a:gd name="T120" fmla="*/ 113 w 140"/>
                <a:gd name="T121" fmla="*/ 25 h 155"/>
                <a:gd name="T122" fmla="*/ 115 w 140"/>
                <a:gd name="T123" fmla="*/ 20 h 155"/>
                <a:gd name="T124" fmla="*/ 71 w 140"/>
                <a:gd name="T125" fmla="*/ 6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55">
                  <a:moveTo>
                    <a:pt x="50" y="94"/>
                  </a:moveTo>
                  <a:cubicBezTo>
                    <a:pt x="50" y="94"/>
                    <a:pt x="50" y="94"/>
                    <a:pt x="50" y="94"/>
                  </a:cubicBezTo>
                  <a:cubicBezTo>
                    <a:pt x="51" y="92"/>
                    <a:pt x="53" y="91"/>
                    <a:pt x="53" y="90"/>
                  </a:cubicBezTo>
                  <a:cubicBezTo>
                    <a:pt x="55" y="89"/>
                    <a:pt x="53" y="88"/>
                    <a:pt x="55" y="87"/>
                  </a:cubicBezTo>
                  <a:cubicBezTo>
                    <a:pt x="55" y="87"/>
                    <a:pt x="55" y="87"/>
                    <a:pt x="55" y="87"/>
                  </a:cubicBezTo>
                  <a:cubicBezTo>
                    <a:pt x="59" y="82"/>
                    <a:pt x="64" y="77"/>
                    <a:pt x="68" y="73"/>
                  </a:cubicBezTo>
                  <a:cubicBezTo>
                    <a:pt x="68" y="73"/>
                    <a:pt x="68" y="73"/>
                    <a:pt x="68" y="73"/>
                  </a:cubicBezTo>
                  <a:cubicBezTo>
                    <a:pt x="74" y="66"/>
                    <a:pt x="80" y="59"/>
                    <a:pt x="87" y="52"/>
                  </a:cubicBezTo>
                  <a:cubicBezTo>
                    <a:pt x="87" y="51"/>
                    <a:pt x="87" y="52"/>
                    <a:pt x="87" y="51"/>
                  </a:cubicBezTo>
                  <a:cubicBezTo>
                    <a:pt x="87" y="51"/>
                    <a:pt x="88" y="50"/>
                    <a:pt x="88" y="50"/>
                  </a:cubicBezTo>
                  <a:cubicBezTo>
                    <a:pt x="88" y="51"/>
                    <a:pt x="88" y="51"/>
                    <a:pt x="88" y="51"/>
                  </a:cubicBezTo>
                  <a:cubicBezTo>
                    <a:pt x="89" y="50"/>
                    <a:pt x="90" y="49"/>
                    <a:pt x="90" y="48"/>
                  </a:cubicBezTo>
                  <a:cubicBezTo>
                    <a:pt x="90" y="49"/>
                    <a:pt x="90" y="49"/>
                    <a:pt x="90" y="49"/>
                  </a:cubicBezTo>
                  <a:cubicBezTo>
                    <a:pt x="90" y="48"/>
                    <a:pt x="90" y="48"/>
                    <a:pt x="90" y="48"/>
                  </a:cubicBezTo>
                  <a:cubicBezTo>
                    <a:pt x="90" y="48"/>
                    <a:pt x="91" y="48"/>
                    <a:pt x="91" y="48"/>
                  </a:cubicBezTo>
                  <a:cubicBezTo>
                    <a:pt x="92" y="46"/>
                    <a:pt x="92" y="47"/>
                    <a:pt x="93" y="46"/>
                  </a:cubicBezTo>
                  <a:cubicBezTo>
                    <a:pt x="93" y="45"/>
                    <a:pt x="94" y="43"/>
                    <a:pt x="95" y="42"/>
                  </a:cubicBezTo>
                  <a:cubicBezTo>
                    <a:pt x="96" y="42"/>
                    <a:pt x="96" y="42"/>
                    <a:pt x="96" y="42"/>
                  </a:cubicBezTo>
                  <a:cubicBezTo>
                    <a:pt x="95" y="42"/>
                    <a:pt x="96" y="42"/>
                    <a:pt x="95" y="43"/>
                  </a:cubicBezTo>
                  <a:cubicBezTo>
                    <a:pt x="96" y="42"/>
                    <a:pt x="96" y="41"/>
                    <a:pt x="97" y="41"/>
                  </a:cubicBezTo>
                  <a:cubicBezTo>
                    <a:pt x="97" y="41"/>
                    <a:pt x="97" y="41"/>
                    <a:pt x="97" y="40"/>
                  </a:cubicBezTo>
                  <a:cubicBezTo>
                    <a:pt x="97" y="40"/>
                    <a:pt x="98" y="40"/>
                    <a:pt x="98" y="40"/>
                  </a:cubicBezTo>
                  <a:cubicBezTo>
                    <a:pt x="98" y="40"/>
                    <a:pt x="98" y="40"/>
                    <a:pt x="98" y="40"/>
                  </a:cubicBezTo>
                  <a:cubicBezTo>
                    <a:pt x="98" y="40"/>
                    <a:pt x="98" y="40"/>
                    <a:pt x="99" y="39"/>
                  </a:cubicBezTo>
                  <a:cubicBezTo>
                    <a:pt x="99" y="39"/>
                    <a:pt x="100" y="39"/>
                    <a:pt x="100" y="39"/>
                  </a:cubicBezTo>
                  <a:cubicBezTo>
                    <a:pt x="100" y="38"/>
                    <a:pt x="100" y="38"/>
                    <a:pt x="101" y="37"/>
                  </a:cubicBezTo>
                  <a:cubicBezTo>
                    <a:pt x="100" y="38"/>
                    <a:pt x="101" y="37"/>
                    <a:pt x="101" y="37"/>
                  </a:cubicBezTo>
                  <a:cubicBezTo>
                    <a:pt x="100" y="38"/>
                    <a:pt x="100" y="38"/>
                    <a:pt x="100" y="38"/>
                  </a:cubicBezTo>
                  <a:cubicBezTo>
                    <a:pt x="101" y="37"/>
                    <a:pt x="100" y="38"/>
                    <a:pt x="100" y="38"/>
                  </a:cubicBezTo>
                  <a:cubicBezTo>
                    <a:pt x="99" y="39"/>
                    <a:pt x="100" y="37"/>
                    <a:pt x="99" y="38"/>
                  </a:cubicBezTo>
                  <a:cubicBezTo>
                    <a:pt x="100" y="37"/>
                    <a:pt x="101" y="37"/>
                    <a:pt x="102" y="35"/>
                  </a:cubicBezTo>
                  <a:cubicBezTo>
                    <a:pt x="101" y="36"/>
                    <a:pt x="102" y="35"/>
                    <a:pt x="101" y="35"/>
                  </a:cubicBezTo>
                  <a:cubicBezTo>
                    <a:pt x="102" y="35"/>
                    <a:pt x="101" y="35"/>
                    <a:pt x="102" y="35"/>
                  </a:cubicBezTo>
                  <a:cubicBezTo>
                    <a:pt x="102" y="35"/>
                    <a:pt x="103" y="35"/>
                    <a:pt x="103" y="34"/>
                  </a:cubicBezTo>
                  <a:cubicBezTo>
                    <a:pt x="104" y="34"/>
                    <a:pt x="103" y="35"/>
                    <a:pt x="103" y="34"/>
                  </a:cubicBezTo>
                  <a:cubicBezTo>
                    <a:pt x="103" y="35"/>
                    <a:pt x="101" y="36"/>
                    <a:pt x="102" y="36"/>
                  </a:cubicBezTo>
                  <a:cubicBezTo>
                    <a:pt x="102" y="37"/>
                    <a:pt x="101" y="38"/>
                    <a:pt x="101" y="38"/>
                  </a:cubicBezTo>
                  <a:cubicBezTo>
                    <a:pt x="101" y="38"/>
                    <a:pt x="102" y="37"/>
                    <a:pt x="103" y="36"/>
                  </a:cubicBezTo>
                  <a:cubicBezTo>
                    <a:pt x="102" y="36"/>
                    <a:pt x="102" y="36"/>
                    <a:pt x="102" y="36"/>
                  </a:cubicBezTo>
                  <a:cubicBezTo>
                    <a:pt x="103" y="36"/>
                    <a:pt x="103" y="35"/>
                    <a:pt x="103" y="35"/>
                  </a:cubicBezTo>
                  <a:cubicBezTo>
                    <a:pt x="103" y="35"/>
                    <a:pt x="103" y="35"/>
                    <a:pt x="104" y="35"/>
                  </a:cubicBezTo>
                  <a:cubicBezTo>
                    <a:pt x="104" y="35"/>
                    <a:pt x="103" y="35"/>
                    <a:pt x="103" y="35"/>
                  </a:cubicBezTo>
                  <a:cubicBezTo>
                    <a:pt x="104" y="34"/>
                    <a:pt x="104" y="34"/>
                    <a:pt x="105" y="33"/>
                  </a:cubicBezTo>
                  <a:cubicBezTo>
                    <a:pt x="104" y="34"/>
                    <a:pt x="104" y="34"/>
                    <a:pt x="103" y="34"/>
                  </a:cubicBezTo>
                  <a:cubicBezTo>
                    <a:pt x="103" y="34"/>
                    <a:pt x="103" y="34"/>
                    <a:pt x="104" y="33"/>
                  </a:cubicBezTo>
                  <a:cubicBezTo>
                    <a:pt x="104" y="33"/>
                    <a:pt x="104" y="33"/>
                    <a:pt x="104" y="33"/>
                  </a:cubicBezTo>
                  <a:cubicBezTo>
                    <a:pt x="104" y="33"/>
                    <a:pt x="104" y="33"/>
                    <a:pt x="104" y="33"/>
                  </a:cubicBezTo>
                  <a:cubicBezTo>
                    <a:pt x="105" y="32"/>
                    <a:pt x="104" y="33"/>
                    <a:pt x="105" y="33"/>
                  </a:cubicBezTo>
                  <a:cubicBezTo>
                    <a:pt x="106" y="32"/>
                    <a:pt x="106" y="32"/>
                    <a:pt x="106" y="32"/>
                  </a:cubicBezTo>
                  <a:cubicBezTo>
                    <a:pt x="106" y="32"/>
                    <a:pt x="106" y="32"/>
                    <a:pt x="106" y="32"/>
                  </a:cubicBezTo>
                  <a:cubicBezTo>
                    <a:pt x="106" y="32"/>
                    <a:pt x="106" y="32"/>
                    <a:pt x="106" y="32"/>
                  </a:cubicBezTo>
                  <a:cubicBezTo>
                    <a:pt x="106" y="32"/>
                    <a:pt x="106" y="32"/>
                    <a:pt x="106" y="32"/>
                  </a:cubicBezTo>
                  <a:cubicBezTo>
                    <a:pt x="107" y="31"/>
                    <a:pt x="107" y="31"/>
                    <a:pt x="107" y="30"/>
                  </a:cubicBezTo>
                  <a:cubicBezTo>
                    <a:pt x="107" y="30"/>
                    <a:pt x="107" y="30"/>
                    <a:pt x="108" y="30"/>
                  </a:cubicBezTo>
                  <a:cubicBezTo>
                    <a:pt x="108" y="29"/>
                    <a:pt x="108" y="29"/>
                    <a:pt x="109" y="29"/>
                  </a:cubicBezTo>
                  <a:cubicBezTo>
                    <a:pt x="109" y="29"/>
                    <a:pt x="109" y="29"/>
                    <a:pt x="109" y="29"/>
                  </a:cubicBezTo>
                  <a:cubicBezTo>
                    <a:pt x="109" y="28"/>
                    <a:pt x="110" y="28"/>
                    <a:pt x="110" y="28"/>
                  </a:cubicBezTo>
                  <a:cubicBezTo>
                    <a:pt x="111" y="27"/>
                    <a:pt x="111" y="27"/>
                    <a:pt x="111" y="27"/>
                  </a:cubicBezTo>
                  <a:cubicBezTo>
                    <a:pt x="111" y="28"/>
                    <a:pt x="111" y="28"/>
                    <a:pt x="111" y="28"/>
                  </a:cubicBezTo>
                  <a:cubicBezTo>
                    <a:pt x="112" y="27"/>
                    <a:pt x="112" y="27"/>
                    <a:pt x="112" y="26"/>
                  </a:cubicBezTo>
                  <a:cubicBezTo>
                    <a:pt x="113" y="26"/>
                    <a:pt x="114" y="25"/>
                    <a:pt x="114" y="24"/>
                  </a:cubicBezTo>
                  <a:cubicBezTo>
                    <a:pt x="114" y="24"/>
                    <a:pt x="114" y="24"/>
                    <a:pt x="114" y="24"/>
                  </a:cubicBezTo>
                  <a:cubicBezTo>
                    <a:pt x="114" y="24"/>
                    <a:pt x="114" y="24"/>
                    <a:pt x="114" y="24"/>
                  </a:cubicBezTo>
                  <a:cubicBezTo>
                    <a:pt x="115" y="23"/>
                    <a:pt x="114" y="23"/>
                    <a:pt x="115" y="23"/>
                  </a:cubicBezTo>
                  <a:cubicBezTo>
                    <a:pt x="115" y="23"/>
                    <a:pt x="115" y="23"/>
                    <a:pt x="115" y="23"/>
                  </a:cubicBezTo>
                  <a:cubicBezTo>
                    <a:pt x="115" y="23"/>
                    <a:pt x="115" y="23"/>
                    <a:pt x="115" y="23"/>
                  </a:cubicBezTo>
                  <a:cubicBezTo>
                    <a:pt x="115" y="23"/>
                    <a:pt x="115" y="23"/>
                    <a:pt x="115" y="23"/>
                  </a:cubicBezTo>
                  <a:cubicBezTo>
                    <a:pt x="115" y="23"/>
                    <a:pt x="115" y="23"/>
                    <a:pt x="115" y="23"/>
                  </a:cubicBezTo>
                  <a:cubicBezTo>
                    <a:pt x="116" y="23"/>
                    <a:pt x="116" y="22"/>
                    <a:pt x="116" y="22"/>
                  </a:cubicBezTo>
                  <a:cubicBezTo>
                    <a:pt x="116" y="22"/>
                    <a:pt x="116" y="22"/>
                    <a:pt x="116" y="22"/>
                  </a:cubicBezTo>
                  <a:cubicBezTo>
                    <a:pt x="117" y="22"/>
                    <a:pt x="117" y="21"/>
                    <a:pt x="117" y="21"/>
                  </a:cubicBezTo>
                  <a:cubicBezTo>
                    <a:pt x="117" y="21"/>
                    <a:pt x="118" y="21"/>
                    <a:pt x="118" y="21"/>
                  </a:cubicBezTo>
                  <a:cubicBezTo>
                    <a:pt x="118" y="21"/>
                    <a:pt x="118" y="21"/>
                    <a:pt x="118" y="21"/>
                  </a:cubicBezTo>
                  <a:cubicBezTo>
                    <a:pt x="118" y="21"/>
                    <a:pt x="118" y="21"/>
                    <a:pt x="118" y="21"/>
                  </a:cubicBezTo>
                  <a:cubicBezTo>
                    <a:pt x="118" y="21"/>
                    <a:pt x="118" y="20"/>
                    <a:pt x="118" y="20"/>
                  </a:cubicBezTo>
                  <a:cubicBezTo>
                    <a:pt x="119" y="20"/>
                    <a:pt x="119" y="20"/>
                    <a:pt x="119" y="20"/>
                  </a:cubicBezTo>
                  <a:cubicBezTo>
                    <a:pt x="119" y="20"/>
                    <a:pt x="119" y="19"/>
                    <a:pt x="119" y="19"/>
                  </a:cubicBezTo>
                  <a:cubicBezTo>
                    <a:pt x="119" y="19"/>
                    <a:pt x="119" y="19"/>
                    <a:pt x="119" y="19"/>
                  </a:cubicBezTo>
                  <a:cubicBezTo>
                    <a:pt x="120" y="19"/>
                    <a:pt x="120" y="19"/>
                    <a:pt x="120" y="19"/>
                  </a:cubicBezTo>
                  <a:cubicBezTo>
                    <a:pt x="121" y="19"/>
                    <a:pt x="121" y="18"/>
                    <a:pt x="123" y="17"/>
                  </a:cubicBezTo>
                  <a:cubicBezTo>
                    <a:pt x="123" y="17"/>
                    <a:pt x="122" y="17"/>
                    <a:pt x="122" y="17"/>
                  </a:cubicBezTo>
                  <a:cubicBezTo>
                    <a:pt x="122" y="16"/>
                    <a:pt x="123" y="16"/>
                    <a:pt x="123" y="15"/>
                  </a:cubicBezTo>
                  <a:cubicBezTo>
                    <a:pt x="124" y="15"/>
                    <a:pt x="125" y="14"/>
                    <a:pt x="125" y="15"/>
                  </a:cubicBezTo>
                  <a:cubicBezTo>
                    <a:pt x="126" y="14"/>
                    <a:pt x="125" y="15"/>
                    <a:pt x="125" y="14"/>
                  </a:cubicBezTo>
                  <a:cubicBezTo>
                    <a:pt x="125" y="14"/>
                    <a:pt x="125" y="14"/>
                    <a:pt x="125" y="14"/>
                  </a:cubicBezTo>
                  <a:cubicBezTo>
                    <a:pt x="125" y="14"/>
                    <a:pt x="125" y="14"/>
                    <a:pt x="124" y="14"/>
                  </a:cubicBezTo>
                  <a:cubicBezTo>
                    <a:pt x="124" y="14"/>
                    <a:pt x="125" y="14"/>
                    <a:pt x="125" y="13"/>
                  </a:cubicBezTo>
                  <a:cubicBezTo>
                    <a:pt x="125" y="14"/>
                    <a:pt x="125" y="14"/>
                    <a:pt x="125" y="14"/>
                  </a:cubicBezTo>
                  <a:cubicBezTo>
                    <a:pt x="126" y="13"/>
                    <a:pt x="125" y="13"/>
                    <a:pt x="126" y="12"/>
                  </a:cubicBezTo>
                  <a:cubicBezTo>
                    <a:pt x="127" y="12"/>
                    <a:pt x="126" y="12"/>
                    <a:pt x="127" y="12"/>
                  </a:cubicBezTo>
                  <a:cubicBezTo>
                    <a:pt x="127" y="12"/>
                    <a:pt x="127" y="12"/>
                    <a:pt x="127" y="12"/>
                  </a:cubicBezTo>
                  <a:cubicBezTo>
                    <a:pt x="128" y="12"/>
                    <a:pt x="128" y="12"/>
                    <a:pt x="128" y="12"/>
                  </a:cubicBezTo>
                  <a:cubicBezTo>
                    <a:pt x="128" y="11"/>
                    <a:pt x="128" y="11"/>
                    <a:pt x="129" y="11"/>
                  </a:cubicBezTo>
                  <a:cubicBezTo>
                    <a:pt x="128" y="11"/>
                    <a:pt x="130" y="10"/>
                    <a:pt x="129" y="11"/>
                  </a:cubicBezTo>
                  <a:cubicBezTo>
                    <a:pt x="130" y="11"/>
                    <a:pt x="130" y="10"/>
                    <a:pt x="130" y="10"/>
                  </a:cubicBezTo>
                  <a:cubicBezTo>
                    <a:pt x="130" y="10"/>
                    <a:pt x="130" y="10"/>
                    <a:pt x="129" y="10"/>
                  </a:cubicBezTo>
                  <a:cubicBezTo>
                    <a:pt x="129" y="10"/>
                    <a:pt x="130" y="10"/>
                    <a:pt x="130" y="9"/>
                  </a:cubicBezTo>
                  <a:cubicBezTo>
                    <a:pt x="131" y="9"/>
                    <a:pt x="130" y="10"/>
                    <a:pt x="131" y="9"/>
                  </a:cubicBezTo>
                  <a:cubicBezTo>
                    <a:pt x="131" y="9"/>
                    <a:pt x="131" y="9"/>
                    <a:pt x="132" y="9"/>
                  </a:cubicBezTo>
                  <a:cubicBezTo>
                    <a:pt x="131" y="8"/>
                    <a:pt x="132" y="8"/>
                    <a:pt x="132" y="8"/>
                  </a:cubicBezTo>
                  <a:cubicBezTo>
                    <a:pt x="132" y="8"/>
                    <a:pt x="131" y="8"/>
                    <a:pt x="131" y="8"/>
                  </a:cubicBezTo>
                  <a:cubicBezTo>
                    <a:pt x="132" y="8"/>
                    <a:pt x="132" y="8"/>
                    <a:pt x="132" y="7"/>
                  </a:cubicBezTo>
                  <a:cubicBezTo>
                    <a:pt x="132" y="7"/>
                    <a:pt x="132" y="7"/>
                    <a:pt x="132" y="7"/>
                  </a:cubicBezTo>
                  <a:cubicBezTo>
                    <a:pt x="132" y="7"/>
                    <a:pt x="133" y="7"/>
                    <a:pt x="134" y="6"/>
                  </a:cubicBezTo>
                  <a:cubicBezTo>
                    <a:pt x="133" y="7"/>
                    <a:pt x="133" y="7"/>
                    <a:pt x="133" y="7"/>
                  </a:cubicBezTo>
                  <a:cubicBezTo>
                    <a:pt x="133" y="7"/>
                    <a:pt x="134" y="6"/>
                    <a:pt x="134" y="5"/>
                  </a:cubicBezTo>
                  <a:cubicBezTo>
                    <a:pt x="135" y="5"/>
                    <a:pt x="135" y="5"/>
                    <a:pt x="135" y="5"/>
                  </a:cubicBezTo>
                  <a:cubicBezTo>
                    <a:pt x="135" y="5"/>
                    <a:pt x="136" y="5"/>
                    <a:pt x="136" y="5"/>
                  </a:cubicBezTo>
                  <a:cubicBezTo>
                    <a:pt x="137" y="4"/>
                    <a:pt x="135" y="5"/>
                    <a:pt x="135" y="6"/>
                  </a:cubicBezTo>
                  <a:cubicBezTo>
                    <a:pt x="136" y="5"/>
                    <a:pt x="136" y="5"/>
                    <a:pt x="137" y="4"/>
                  </a:cubicBezTo>
                  <a:cubicBezTo>
                    <a:pt x="137" y="5"/>
                    <a:pt x="137" y="5"/>
                    <a:pt x="137" y="5"/>
                  </a:cubicBezTo>
                  <a:cubicBezTo>
                    <a:pt x="137" y="4"/>
                    <a:pt x="138" y="4"/>
                    <a:pt x="138" y="4"/>
                  </a:cubicBezTo>
                  <a:cubicBezTo>
                    <a:pt x="138" y="4"/>
                    <a:pt x="138" y="4"/>
                    <a:pt x="137" y="4"/>
                  </a:cubicBezTo>
                  <a:cubicBezTo>
                    <a:pt x="137" y="4"/>
                    <a:pt x="138" y="3"/>
                    <a:pt x="138" y="2"/>
                  </a:cubicBezTo>
                  <a:cubicBezTo>
                    <a:pt x="138" y="3"/>
                    <a:pt x="138" y="3"/>
                    <a:pt x="138" y="3"/>
                  </a:cubicBezTo>
                  <a:cubicBezTo>
                    <a:pt x="138" y="2"/>
                    <a:pt x="138" y="1"/>
                    <a:pt x="139" y="1"/>
                  </a:cubicBezTo>
                  <a:cubicBezTo>
                    <a:pt x="139" y="1"/>
                    <a:pt x="139" y="2"/>
                    <a:pt x="139" y="2"/>
                  </a:cubicBezTo>
                  <a:cubicBezTo>
                    <a:pt x="139" y="2"/>
                    <a:pt x="139" y="1"/>
                    <a:pt x="140" y="1"/>
                  </a:cubicBezTo>
                  <a:cubicBezTo>
                    <a:pt x="139" y="1"/>
                    <a:pt x="139" y="1"/>
                    <a:pt x="139" y="0"/>
                  </a:cubicBezTo>
                  <a:cubicBezTo>
                    <a:pt x="139" y="1"/>
                    <a:pt x="138" y="1"/>
                    <a:pt x="138" y="1"/>
                  </a:cubicBezTo>
                  <a:cubicBezTo>
                    <a:pt x="138" y="1"/>
                    <a:pt x="138" y="1"/>
                    <a:pt x="138" y="1"/>
                  </a:cubicBezTo>
                  <a:cubicBezTo>
                    <a:pt x="139" y="1"/>
                    <a:pt x="138" y="2"/>
                    <a:pt x="138" y="2"/>
                  </a:cubicBezTo>
                  <a:cubicBezTo>
                    <a:pt x="138" y="2"/>
                    <a:pt x="138" y="2"/>
                    <a:pt x="138" y="2"/>
                  </a:cubicBezTo>
                  <a:cubicBezTo>
                    <a:pt x="137" y="2"/>
                    <a:pt x="138" y="2"/>
                    <a:pt x="137" y="3"/>
                  </a:cubicBezTo>
                  <a:cubicBezTo>
                    <a:pt x="137" y="3"/>
                    <a:pt x="137" y="3"/>
                    <a:pt x="137" y="3"/>
                  </a:cubicBezTo>
                  <a:cubicBezTo>
                    <a:pt x="137" y="3"/>
                    <a:pt x="136" y="4"/>
                    <a:pt x="136" y="4"/>
                  </a:cubicBezTo>
                  <a:cubicBezTo>
                    <a:pt x="135" y="4"/>
                    <a:pt x="135" y="5"/>
                    <a:pt x="135" y="5"/>
                  </a:cubicBezTo>
                  <a:cubicBezTo>
                    <a:pt x="134" y="5"/>
                    <a:pt x="136" y="4"/>
                    <a:pt x="136" y="3"/>
                  </a:cubicBezTo>
                  <a:cubicBezTo>
                    <a:pt x="136" y="4"/>
                    <a:pt x="136" y="3"/>
                    <a:pt x="136" y="3"/>
                  </a:cubicBezTo>
                  <a:cubicBezTo>
                    <a:pt x="135" y="4"/>
                    <a:pt x="135" y="4"/>
                    <a:pt x="135" y="4"/>
                  </a:cubicBezTo>
                  <a:cubicBezTo>
                    <a:pt x="135" y="4"/>
                    <a:pt x="134" y="4"/>
                    <a:pt x="134" y="5"/>
                  </a:cubicBezTo>
                  <a:cubicBezTo>
                    <a:pt x="134" y="4"/>
                    <a:pt x="134" y="4"/>
                    <a:pt x="134" y="4"/>
                  </a:cubicBezTo>
                  <a:cubicBezTo>
                    <a:pt x="134" y="5"/>
                    <a:pt x="134" y="5"/>
                    <a:pt x="134" y="5"/>
                  </a:cubicBezTo>
                  <a:cubicBezTo>
                    <a:pt x="134" y="5"/>
                    <a:pt x="134" y="5"/>
                    <a:pt x="134" y="5"/>
                  </a:cubicBezTo>
                  <a:cubicBezTo>
                    <a:pt x="133" y="5"/>
                    <a:pt x="133" y="6"/>
                    <a:pt x="133" y="6"/>
                  </a:cubicBezTo>
                  <a:cubicBezTo>
                    <a:pt x="133" y="6"/>
                    <a:pt x="133" y="5"/>
                    <a:pt x="133" y="6"/>
                  </a:cubicBezTo>
                  <a:cubicBezTo>
                    <a:pt x="132" y="6"/>
                    <a:pt x="132" y="6"/>
                    <a:pt x="132" y="7"/>
                  </a:cubicBezTo>
                  <a:cubicBezTo>
                    <a:pt x="132" y="7"/>
                    <a:pt x="130" y="9"/>
                    <a:pt x="131" y="8"/>
                  </a:cubicBezTo>
                  <a:cubicBezTo>
                    <a:pt x="130" y="9"/>
                    <a:pt x="130" y="9"/>
                    <a:pt x="130" y="9"/>
                  </a:cubicBezTo>
                  <a:cubicBezTo>
                    <a:pt x="130" y="9"/>
                    <a:pt x="131" y="8"/>
                    <a:pt x="130" y="8"/>
                  </a:cubicBezTo>
                  <a:cubicBezTo>
                    <a:pt x="131" y="7"/>
                    <a:pt x="131" y="7"/>
                    <a:pt x="131" y="7"/>
                  </a:cubicBezTo>
                  <a:cubicBezTo>
                    <a:pt x="131" y="7"/>
                    <a:pt x="130" y="9"/>
                    <a:pt x="129" y="9"/>
                  </a:cubicBezTo>
                  <a:cubicBezTo>
                    <a:pt x="128" y="9"/>
                    <a:pt x="128" y="9"/>
                    <a:pt x="127" y="10"/>
                  </a:cubicBezTo>
                  <a:cubicBezTo>
                    <a:pt x="128" y="10"/>
                    <a:pt x="128" y="10"/>
                    <a:pt x="128" y="10"/>
                  </a:cubicBezTo>
                  <a:cubicBezTo>
                    <a:pt x="127" y="10"/>
                    <a:pt x="127" y="10"/>
                    <a:pt x="127" y="10"/>
                  </a:cubicBezTo>
                  <a:cubicBezTo>
                    <a:pt x="127" y="11"/>
                    <a:pt x="126" y="11"/>
                    <a:pt x="126" y="11"/>
                  </a:cubicBezTo>
                  <a:cubicBezTo>
                    <a:pt x="126" y="11"/>
                    <a:pt x="126" y="11"/>
                    <a:pt x="126" y="11"/>
                  </a:cubicBezTo>
                  <a:cubicBezTo>
                    <a:pt x="126" y="11"/>
                    <a:pt x="126" y="11"/>
                    <a:pt x="126" y="11"/>
                  </a:cubicBezTo>
                  <a:cubicBezTo>
                    <a:pt x="126" y="11"/>
                    <a:pt x="125" y="11"/>
                    <a:pt x="125" y="12"/>
                  </a:cubicBezTo>
                  <a:cubicBezTo>
                    <a:pt x="125" y="11"/>
                    <a:pt x="125" y="11"/>
                    <a:pt x="125" y="11"/>
                  </a:cubicBezTo>
                  <a:cubicBezTo>
                    <a:pt x="125" y="11"/>
                    <a:pt x="125" y="12"/>
                    <a:pt x="125" y="12"/>
                  </a:cubicBezTo>
                  <a:cubicBezTo>
                    <a:pt x="125" y="12"/>
                    <a:pt x="125" y="12"/>
                    <a:pt x="125" y="12"/>
                  </a:cubicBezTo>
                  <a:cubicBezTo>
                    <a:pt x="125" y="12"/>
                    <a:pt x="125" y="12"/>
                    <a:pt x="126" y="12"/>
                  </a:cubicBezTo>
                  <a:cubicBezTo>
                    <a:pt x="125" y="13"/>
                    <a:pt x="124" y="13"/>
                    <a:pt x="123" y="14"/>
                  </a:cubicBezTo>
                  <a:cubicBezTo>
                    <a:pt x="123" y="14"/>
                    <a:pt x="123" y="13"/>
                    <a:pt x="123" y="13"/>
                  </a:cubicBezTo>
                  <a:cubicBezTo>
                    <a:pt x="122" y="14"/>
                    <a:pt x="122" y="14"/>
                    <a:pt x="122" y="14"/>
                  </a:cubicBezTo>
                  <a:cubicBezTo>
                    <a:pt x="122" y="15"/>
                    <a:pt x="122" y="15"/>
                    <a:pt x="122" y="15"/>
                  </a:cubicBezTo>
                  <a:cubicBezTo>
                    <a:pt x="122" y="15"/>
                    <a:pt x="122" y="15"/>
                    <a:pt x="121" y="15"/>
                  </a:cubicBezTo>
                  <a:cubicBezTo>
                    <a:pt x="121" y="15"/>
                    <a:pt x="121" y="15"/>
                    <a:pt x="121" y="15"/>
                  </a:cubicBezTo>
                  <a:cubicBezTo>
                    <a:pt x="121" y="15"/>
                    <a:pt x="120" y="16"/>
                    <a:pt x="120" y="16"/>
                  </a:cubicBezTo>
                  <a:cubicBezTo>
                    <a:pt x="120" y="16"/>
                    <a:pt x="121" y="16"/>
                    <a:pt x="121" y="16"/>
                  </a:cubicBezTo>
                  <a:cubicBezTo>
                    <a:pt x="121" y="16"/>
                    <a:pt x="120" y="17"/>
                    <a:pt x="120" y="17"/>
                  </a:cubicBezTo>
                  <a:cubicBezTo>
                    <a:pt x="121" y="16"/>
                    <a:pt x="119" y="17"/>
                    <a:pt x="120" y="16"/>
                  </a:cubicBezTo>
                  <a:cubicBezTo>
                    <a:pt x="119" y="16"/>
                    <a:pt x="120" y="17"/>
                    <a:pt x="119" y="17"/>
                  </a:cubicBezTo>
                  <a:cubicBezTo>
                    <a:pt x="118" y="17"/>
                    <a:pt x="118" y="17"/>
                    <a:pt x="118" y="17"/>
                  </a:cubicBezTo>
                  <a:cubicBezTo>
                    <a:pt x="118" y="17"/>
                    <a:pt x="119" y="17"/>
                    <a:pt x="119" y="17"/>
                  </a:cubicBezTo>
                  <a:cubicBezTo>
                    <a:pt x="119" y="17"/>
                    <a:pt x="119" y="17"/>
                    <a:pt x="119" y="17"/>
                  </a:cubicBezTo>
                  <a:cubicBezTo>
                    <a:pt x="119" y="16"/>
                    <a:pt x="120" y="15"/>
                    <a:pt x="121" y="15"/>
                  </a:cubicBezTo>
                  <a:cubicBezTo>
                    <a:pt x="119" y="16"/>
                    <a:pt x="119" y="16"/>
                    <a:pt x="119" y="16"/>
                  </a:cubicBezTo>
                  <a:cubicBezTo>
                    <a:pt x="117" y="18"/>
                    <a:pt x="115" y="19"/>
                    <a:pt x="114" y="21"/>
                  </a:cubicBezTo>
                  <a:cubicBezTo>
                    <a:pt x="114" y="21"/>
                    <a:pt x="114" y="21"/>
                    <a:pt x="114" y="21"/>
                  </a:cubicBezTo>
                  <a:cubicBezTo>
                    <a:pt x="114" y="21"/>
                    <a:pt x="114" y="21"/>
                    <a:pt x="114" y="21"/>
                  </a:cubicBezTo>
                  <a:cubicBezTo>
                    <a:pt x="114" y="21"/>
                    <a:pt x="114" y="21"/>
                    <a:pt x="114" y="21"/>
                  </a:cubicBezTo>
                  <a:cubicBezTo>
                    <a:pt x="113" y="22"/>
                    <a:pt x="113" y="22"/>
                    <a:pt x="113" y="22"/>
                  </a:cubicBezTo>
                  <a:cubicBezTo>
                    <a:pt x="113" y="22"/>
                    <a:pt x="112" y="23"/>
                    <a:pt x="111" y="23"/>
                  </a:cubicBezTo>
                  <a:cubicBezTo>
                    <a:pt x="112" y="23"/>
                    <a:pt x="112" y="23"/>
                    <a:pt x="112" y="23"/>
                  </a:cubicBezTo>
                  <a:cubicBezTo>
                    <a:pt x="112" y="23"/>
                    <a:pt x="112" y="23"/>
                    <a:pt x="112" y="24"/>
                  </a:cubicBezTo>
                  <a:cubicBezTo>
                    <a:pt x="112" y="24"/>
                    <a:pt x="112" y="23"/>
                    <a:pt x="111" y="23"/>
                  </a:cubicBezTo>
                  <a:cubicBezTo>
                    <a:pt x="112" y="23"/>
                    <a:pt x="112" y="24"/>
                    <a:pt x="111" y="24"/>
                  </a:cubicBezTo>
                  <a:cubicBezTo>
                    <a:pt x="111" y="24"/>
                    <a:pt x="110" y="24"/>
                    <a:pt x="110" y="24"/>
                  </a:cubicBezTo>
                  <a:cubicBezTo>
                    <a:pt x="110" y="24"/>
                    <a:pt x="111" y="24"/>
                    <a:pt x="111" y="24"/>
                  </a:cubicBezTo>
                  <a:cubicBezTo>
                    <a:pt x="111" y="24"/>
                    <a:pt x="110" y="24"/>
                    <a:pt x="110" y="24"/>
                  </a:cubicBezTo>
                  <a:cubicBezTo>
                    <a:pt x="110" y="24"/>
                    <a:pt x="110" y="24"/>
                    <a:pt x="110" y="24"/>
                  </a:cubicBezTo>
                  <a:cubicBezTo>
                    <a:pt x="109" y="25"/>
                    <a:pt x="110" y="24"/>
                    <a:pt x="110" y="24"/>
                  </a:cubicBezTo>
                  <a:cubicBezTo>
                    <a:pt x="109" y="25"/>
                    <a:pt x="109" y="26"/>
                    <a:pt x="108" y="27"/>
                  </a:cubicBezTo>
                  <a:cubicBezTo>
                    <a:pt x="108" y="27"/>
                    <a:pt x="108" y="26"/>
                    <a:pt x="108" y="26"/>
                  </a:cubicBezTo>
                  <a:cubicBezTo>
                    <a:pt x="107" y="27"/>
                    <a:pt x="107" y="28"/>
                    <a:pt x="106" y="29"/>
                  </a:cubicBezTo>
                  <a:cubicBezTo>
                    <a:pt x="106" y="28"/>
                    <a:pt x="106" y="28"/>
                    <a:pt x="107" y="28"/>
                  </a:cubicBezTo>
                  <a:cubicBezTo>
                    <a:pt x="104" y="30"/>
                    <a:pt x="102" y="31"/>
                    <a:pt x="100" y="33"/>
                  </a:cubicBezTo>
                  <a:cubicBezTo>
                    <a:pt x="100" y="34"/>
                    <a:pt x="100" y="34"/>
                    <a:pt x="100" y="34"/>
                  </a:cubicBezTo>
                  <a:cubicBezTo>
                    <a:pt x="99" y="34"/>
                    <a:pt x="99" y="34"/>
                    <a:pt x="99" y="34"/>
                  </a:cubicBezTo>
                  <a:cubicBezTo>
                    <a:pt x="97" y="36"/>
                    <a:pt x="96" y="38"/>
                    <a:pt x="94" y="40"/>
                  </a:cubicBezTo>
                  <a:cubicBezTo>
                    <a:pt x="93" y="40"/>
                    <a:pt x="93" y="40"/>
                    <a:pt x="93" y="40"/>
                  </a:cubicBezTo>
                  <a:cubicBezTo>
                    <a:pt x="91" y="41"/>
                    <a:pt x="91" y="42"/>
                    <a:pt x="90" y="43"/>
                  </a:cubicBezTo>
                  <a:cubicBezTo>
                    <a:pt x="90" y="43"/>
                    <a:pt x="90" y="42"/>
                    <a:pt x="90" y="43"/>
                  </a:cubicBezTo>
                  <a:cubicBezTo>
                    <a:pt x="90" y="43"/>
                    <a:pt x="90" y="43"/>
                    <a:pt x="89" y="44"/>
                  </a:cubicBezTo>
                  <a:cubicBezTo>
                    <a:pt x="90" y="43"/>
                    <a:pt x="90" y="43"/>
                    <a:pt x="90" y="43"/>
                  </a:cubicBezTo>
                  <a:cubicBezTo>
                    <a:pt x="89" y="44"/>
                    <a:pt x="89" y="44"/>
                    <a:pt x="88" y="45"/>
                  </a:cubicBezTo>
                  <a:cubicBezTo>
                    <a:pt x="87" y="46"/>
                    <a:pt x="86" y="47"/>
                    <a:pt x="86" y="48"/>
                  </a:cubicBezTo>
                  <a:cubicBezTo>
                    <a:pt x="85" y="49"/>
                    <a:pt x="85" y="48"/>
                    <a:pt x="85" y="48"/>
                  </a:cubicBezTo>
                  <a:cubicBezTo>
                    <a:pt x="86" y="47"/>
                    <a:pt x="86" y="48"/>
                    <a:pt x="86" y="47"/>
                  </a:cubicBezTo>
                  <a:cubicBezTo>
                    <a:pt x="85" y="48"/>
                    <a:pt x="85" y="48"/>
                    <a:pt x="85" y="48"/>
                  </a:cubicBezTo>
                  <a:cubicBezTo>
                    <a:pt x="84" y="49"/>
                    <a:pt x="84" y="49"/>
                    <a:pt x="83" y="50"/>
                  </a:cubicBezTo>
                  <a:cubicBezTo>
                    <a:pt x="84" y="49"/>
                    <a:pt x="84" y="49"/>
                    <a:pt x="84" y="50"/>
                  </a:cubicBezTo>
                  <a:cubicBezTo>
                    <a:pt x="83" y="50"/>
                    <a:pt x="82" y="51"/>
                    <a:pt x="82" y="51"/>
                  </a:cubicBezTo>
                  <a:cubicBezTo>
                    <a:pt x="74" y="59"/>
                    <a:pt x="74" y="59"/>
                    <a:pt x="74" y="59"/>
                  </a:cubicBezTo>
                  <a:cubicBezTo>
                    <a:pt x="74" y="60"/>
                    <a:pt x="75" y="59"/>
                    <a:pt x="75" y="59"/>
                  </a:cubicBezTo>
                  <a:cubicBezTo>
                    <a:pt x="74" y="60"/>
                    <a:pt x="74" y="60"/>
                    <a:pt x="74" y="60"/>
                  </a:cubicBezTo>
                  <a:cubicBezTo>
                    <a:pt x="74" y="60"/>
                    <a:pt x="74" y="60"/>
                    <a:pt x="74" y="60"/>
                  </a:cubicBezTo>
                  <a:cubicBezTo>
                    <a:pt x="73" y="61"/>
                    <a:pt x="72" y="62"/>
                    <a:pt x="72" y="63"/>
                  </a:cubicBezTo>
                  <a:cubicBezTo>
                    <a:pt x="72" y="62"/>
                    <a:pt x="71" y="63"/>
                    <a:pt x="72" y="62"/>
                  </a:cubicBezTo>
                  <a:cubicBezTo>
                    <a:pt x="71" y="63"/>
                    <a:pt x="70" y="63"/>
                    <a:pt x="70" y="63"/>
                  </a:cubicBezTo>
                  <a:cubicBezTo>
                    <a:pt x="71" y="63"/>
                    <a:pt x="71" y="63"/>
                    <a:pt x="71" y="63"/>
                  </a:cubicBezTo>
                  <a:cubicBezTo>
                    <a:pt x="71" y="63"/>
                    <a:pt x="71" y="64"/>
                    <a:pt x="71" y="64"/>
                  </a:cubicBezTo>
                  <a:cubicBezTo>
                    <a:pt x="70" y="64"/>
                    <a:pt x="70" y="64"/>
                    <a:pt x="69" y="65"/>
                  </a:cubicBezTo>
                  <a:cubicBezTo>
                    <a:pt x="69" y="65"/>
                    <a:pt x="70" y="64"/>
                    <a:pt x="70" y="64"/>
                  </a:cubicBezTo>
                  <a:cubicBezTo>
                    <a:pt x="70" y="63"/>
                    <a:pt x="69" y="65"/>
                    <a:pt x="69" y="64"/>
                  </a:cubicBezTo>
                  <a:cubicBezTo>
                    <a:pt x="68" y="65"/>
                    <a:pt x="69" y="64"/>
                    <a:pt x="69" y="64"/>
                  </a:cubicBezTo>
                  <a:cubicBezTo>
                    <a:pt x="68" y="65"/>
                    <a:pt x="68" y="65"/>
                    <a:pt x="68" y="65"/>
                  </a:cubicBezTo>
                  <a:cubicBezTo>
                    <a:pt x="69" y="65"/>
                    <a:pt x="69" y="65"/>
                    <a:pt x="69" y="65"/>
                  </a:cubicBezTo>
                  <a:cubicBezTo>
                    <a:pt x="69" y="65"/>
                    <a:pt x="69" y="66"/>
                    <a:pt x="68" y="66"/>
                  </a:cubicBezTo>
                  <a:cubicBezTo>
                    <a:pt x="68" y="67"/>
                    <a:pt x="68" y="67"/>
                    <a:pt x="68" y="67"/>
                  </a:cubicBezTo>
                  <a:cubicBezTo>
                    <a:pt x="67" y="67"/>
                    <a:pt x="67" y="68"/>
                    <a:pt x="67" y="68"/>
                  </a:cubicBezTo>
                  <a:cubicBezTo>
                    <a:pt x="67" y="67"/>
                    <a:pt x="67" y="67"/>
                    <a:pt x="67" y="67"/>
                  </a:cubicBezTo>
                  <a:cubicBezTo>
                    <a:pt x="66" y="68"/>
                    <a:pt x="66" y="68"/>
                    <a:pt x="66" y="68"/>
                  </a:cubicBezTo>
                  <a:cubicBezTo>
                    <a:pt x="66" y="68"/>
                    <a:pt x="66" y="68"/>
                    <a:pt x="66" y="68"/>
                  </a:cubicBezTo>
                  <a:cubicBezTo>
                    <a:pt x="65" y="68"/>
                    <a:pt x="65" y="68"/>
                    <a:pt x="65" y="68"/>
                  </a:cubicBezTo>
                  <a:cubicBezTo>
                    <a:pt x="66" y="68"/>
                    <a:pt x="65" y="69"/>
                    <a:pt x="66" y="68"/>
                  </a:cubicBezTo>
                  <a:cubicBezTo>
                    <a:pt x="66" y="69"/>
                    <a:pt x="66" y="70"/>
                    <a:pt x="65" y="71"/>
                  </a:cubicBezTo>
                  <a:cubicBezTo>
                    <a:pt x="64" y="71"/>
                    <a:pt x="65" y="70"/>
                    <a:pt x="64" y="70"/>
                  </a:cubicBezTo>
                  <a:cubicBezTo>
                    <a:pt x="63" y="71"/>
                    <a:pt x="64" y="72"/>
                    <a:pt x="63" y="73"/>
                  </a:cubicBezTo>
                  <a:cubicBezTo>
                    <a:pt x="62" y="74"/>
                    <a:pt x="62" y="74"/>
                    <a:pt x="62" y="75"/>
                  </a:cubicBezTo>
                  <a:cubicBezTo>
                    <a:pt x="62" y="74"/>
                    <a:pt x="61" y="75"/>
                    <a:pt x="60" y="75"/>
                  </a:cubicBezTo>
                  <a:cubicBezTo>
                    <a:pt x="61" y="75"/>
                    <a:pt x="61" y="75"/>
                    <a:pt x="61" y="75"/>
                  </a:cubicBezTo>
                  <a:cubicBezTo>
                    <a:pt x="60" y="75"/>
                    <a:pt x="60" y="75"/>
                    <a:pt x="60" y="75"/>
                  </a:cubicBezTo>
                  <a:cubicBezTo>
                    <a:pt x="60" y="75"/>
                    <a:pt x="59" y="77"/>
                    <a:pt x="59" y="77"/>
                  </a:cubicBezTo>
                  <a:cubicBezTo>
                    <a:pt x="59" y="78"/>
                    <a:pt x="59" y="78"/>
                    <a:pt x="59" y="78"/>
                  </a:cubicBezTo>
                  <a:cubicBezTo>
                    <a:pt x="59" y="78"/>
                    <a:pt x="58" y="79"/>
                    <a:pt x="58" y="79"/>
                  </a:cubicBezTo>
                  <a:cubicBezTo>
                    <a:pt x="57" y="80"/>
                    <a:pt x="57" y="80"/>
                    <a:pt x="57" y="81"/>
                  </a:cubicBezTo>
                  <a:cubicBezTo>
                    <a:pt x="56" y="81"/>
                    <a:pt x="56" y="81"/>
                    <a:pt x="56" y="81"/>
                  </a:cubicBezTo>
                  <a:cubicBezTo>
                    <a:pt x="56" y="81"/>
                    <a:pt x="57" y="80"/>
                    <a:pt x="57" y="80"/>
                  </a:cubicBezTo>
                  <a:cubicBezTo>
                    <a:pt x="58" y="79"/>
                    <a:pt x="58" y="78"/>
                    <a:pt x="59" y="77"/>
                  </a:cubicBezTo>
                  <a:cubicBezTo>
                    <a:pt x="59" y="76"/>
                    <a:pt x="59" y="77"/>
                    <a:pt x="58" y="78"/>
                  </a:cubicBezTo>
                  <a:cubicBezTo>
                    <a:pt x="58" y="78"/>
                    <a:pt x="58" y="78"/>
                    <a:pt x="58" y="78"/>
                  </a:cubicBezTo>
                  <a:cubicBezTo>
                    <a:pt x="58" y="78"/>
                    <a:pt x="58" y="78"/>
                    <a:pt x="58" y="78"/>
                  </a:cubicBezTo>
                  <a:cubicBezTo>
                    <a:pt x="58" y="77"/>
                    <a:pt x="59" y="77"/>
                    <a:pt x="58" y="76"/>
                  </a:cubicBezTo>
                  <a:cubicBezTo>
                    <a:pt x="58" y="77"/>
                    <a:pt x="58" y="77"/>
                    <a:pt x="58" y="78"/>
                  </a:cubicBezTo>
                  <a:cubicBezTo>
                    <a:pt x="57" y="78"/>
                    <a:pt x="56" y="79"/>
                    <a:pt x="56" y="79"/>
                  </a:cubicBezTo>
                  <a:cubicBezTo>
                    <a:pt x="56" y="79"/>
                    <a:pt x="56" y="80"/>
                    <a:pt x="55" y="81"/>
                  </a:cubicBezTo>
                  <a:cubicBezTo>
                    <a:pt x="56" y="80"/>
                    <a:pt x="56" y="80"/>
                    <a:pt x="56" y="80"/>
                  </a:cubicBezTo>
                  <a:cubicBezTo>
                    <a:pt x="55" y="81"/>
                    <a:pt x="56" y="81"/>
                    <a:pt x="55" y="82"/>
                  </a:cubicBezTo>
                  <a:cubicBezTo>
                    <a:pt x="55" y="82"/>
                    <a:pt x="55" y="82"/>
                    <a:pt x="55" y="82"/>
                  </a:cubicBezTo>
                  <a:cubicBezTo>
                    <a:pt x="55" y="82"/>
                    <a:pt x="55" y="83"/>
                    <a:pt x="54" y="84"/>
                  </a:cubicBezTo>
                  <a:cubicBezTo>
                    <a:pt x="54" y="84"/>
                    <a:pt x="54" y="84"/>
                    <a:pt x="54" y="84"/>
                  </a:cubicBezTo>
                  <a:cubicBezTo>
                    <a:pt x="55" y="83"/>
                    <a:pt x="55" y="83"/>
                    <a:pt x="55" y="82"/>
                  </a:cubicBezTo>
                  <a:cubicBezTo>
                    <a:pt x="55" y="82"/>
                    <a:pt x="55" y="82"/>
                    <a:pt x="55" y="82"/>
                  </a:cubicBezTo>
                  <a:cubicBezTo>
                    <a:pt x="56" y="81"/>
                    <a:pt x="56" y="81"/>
                    <a:pt x="56" y="82"/>
                  </a:cubicBezTo>
                  <a:cubicBezTo>
                    <a:pt x="56" y="82"/>
                    <a:pt x="56" y="81"/>
                    <a:pt x="57" y="81"/>
                  </a:cubicBezTo>
                  <a:cubicBezTo>
                    <a:pt x="57" y="82"/>
                    <a:pt x="56" y="82"/>
                    <a:pt x="56" y="82"/>
                  </a:cubicBezTo>
                  <a:cubicBezTo>
                    <a:pt x="56" y="82"/>
                    <a:pt x="56" y="82"/>
                    <a:pt x="56" y="82"/>
                  </a:cubicBezTo>
                  <a:cubicBezTo>
                    <a:pt x="57" y="82"/>
                    <a:pt x="56" y="83"/>
                    <a:pt x="55" y="84"/>
                  </a:cubicBezTo>
                  <a:cubicBezTo>
                    <a:pt x="55" y="84"/>
                    <a:pt x="54" y="85"/>
                    <a:pt x="54" y="84"/>
                  </a:cubicBezTo>
                  <a:cubicBezTo>
                    <a:pt x="55" y="84"/>
                    <a:pt x="55" y="84"/>
                    <a:pt x="55" y="84"/>
                  </a:cubicBezTo>
                  <a:cubicBezTo>
                    <a:pt x="54" y="84"/>
                    <a:pt x="54" y="85"/>
                    <a:pt x="53" y="85"/>
                  </a:cubicBezTo>
                  <a:cubicBezTo>
                    <a:pt x="53" y="85"/>
                    <a:pt x="53" y="85"/>
                    <a:pt x="53" y="85"/>
                  </a:cubicBezTo>
                  <a:cubicBezTo>
                    <a:pt x="53" y="85"/>
                    <a:pt x="53" y="85"/>
                    <a:pt x="53" y="85"/>
                  </a:cubicBezTo>
                  <a:cubicBezTo>
                    <a:pt x="53" y="85"/>
                    <a:pt x="53" y="85"/>
                    <a:pt x="53" y="85"/>
                  </a:cubicBezTo>
                  <a:cubicBezTo>
                    <a:pt x="53" y="86"/>
                    <a:pt x="52" y="86"/>
                    <a:pt x="52" y="87"/>
                  </a:cubicBezTo>
                  <a:cubicBezTo>
                    <a:pt x="52" y="87"/>
                    <a:pt x="52" y="87"/>
                    <a:pt x="52" y="87"/>
                  </a:cubicBezTo>
                  <a:cubicBezTo>
                    <a:pt x="52" y="87"/>
                    <a:pt x="52" y="87"/>
                    <a:pt x="52" y="87"/>
                  </a:cubicBezTo>
                  <a:cubicBezTo>
                    <a:pt x="52" y="86"/>
                    <a:pt x="53" y="86"/>
                    <a:pt x="53" y="86"/>
                  </a:cubicBezTo>
                  <a:cubicBezTo>
                    <a:pt x="52" y="87"/>
                    <a:pt x="52" y="87"/>
                    <a:pt x="51" y="87"/>
                  </a:cubicBezTo>
                  <a:cubicBezTo>
                    <a:pt x="51" y="87"/>
                    <a:pt x="52" y="86"/>
                    <a:pt x="52" y="86"/>
                  </a:cubicBezTo>
                  <a:cubicBezTo>
                    <a:pt x="52" y="86"/>
                    <a:pt x="52" y="87"/>
                    <a:pt x="51" y="87"/>
                  </a:cubicBezTo>
                  <a:cubicBezTo>
                    <a:pt x="51" y="87"/>
                    <a:pt x="52" y="86"/>
                    <a:pt x="51" y="86"/>
                  </a:cubicBezTo>
                  <a:cubicBezTo>
                    <a:pt x="51" y="87"/>
                    <a:pt x="51" y="87"/>
                    <a:pt x="50" y="88"/>
                  </a:cubicBezTo>
                  <a:cubicBezTo>
                    <a:pt x="50" y="88"/>
                    <a:pt x="51" y="87"/>
                    <a:pt x="51" y="87"/>
                  </a:cubicBezTo>
                  <a:cubicBezTo>
                    <a:pt x="50" y="87"/>
                    <a:pt x="50" y="87"/>
                    <a:pt x="50" y="87"/>
                  </a:cubicBezTo>
                  <a:cubicBezTo>
                    <a:pt x="51" y="86"/>
                    <a:pt x="50" y="87"/>
                    <a:pt x="50" y="86"/>
                  </a:cubicBezTo>
                  <a:cubicBezTo>
                    <a:pt x="50" y="86"/>
                    <a:pt x="50" y="87"/>
                    <a:pt x="49" y="87"/>
                  </a:cubicBezTo>
                  <a:cubicBezTo>
                    <a:pt x="50" y="87"/>
                    <a:pt x="50" y="87"/>
                    <a:pt x="50" y="88"/>
                  </a:cubicBezTo>
                  <a:cubicBezTo>
                    <a:pt x="49" y="88"/>
                    <a:pt x="49" y="88"/>
                    <a:pt x="49" y="88"/>
                  </a:cubicBezTo>
                  <a:cubicBezTo>
                    <a:pt x="49" y="88"/>
                    <a:pt x="49" y="87"/>
                    <a:pt x="49" y="88"/>
                  </a:cubicBezTo>
                  <a:cubicBezTo>
                    <a:pt x="48" y="88"/>
                    <a:pt x="48" y="88"/>
                    <a:pt x="48" y="88"/>
                  </a:cubicBezTo>
                  <a:cubicBezTo>
                    <a:pt x="49" y="88"/>
                    <a:pt x="49" y="88"/>
                    <a:pt x="49" y="88"/>
                  </a:cubicBezTo>
                  <a:cubicBezTo>
                    <a:pt x="48" y="89"/>
                    <a:pt x="49" y="89"/>
                    <a:pt x="48" y="90"/>
                  </a:cubicBezTo>
                  <a:cubicBezTo>
                    <a:pt x="48" y="90"/>
                    <a:pt x="48" y="91"/>
                    <a:pt x="48" y="91"/>
                  </a:cubicBezTo>
                  <a:cubicBezTo>
                    <a:pt x="47" y="92"/>
                    <a:pt x="46" y="93"/>
                    <a:pt x="46" y="94"/>
                  </a:cubicBezTo>
                  <a:cubicBezTo>
                    <a:pt x="46" y="93"/>
                    <a:pt x="45" y="94"/>
                    <a:pt x="45" y="94"/>
                  </a:cubicBezTo>
                  <a:cubicBezTo>
                    <a:pt x="46" y="93"/>
                    <a:pt x="45" y="93"/>
                    <a:pt x="45" y="93"/>
                  </a:cubicBezTo>
                  <a:cubicBezTo>
                    <a:pt x="45" y="93"/>
                    <a:pt x="45" y="94"/>
                    <a:pt x="45" y="94"/>
                  </a:cubicBezTo>
                  <a:cubicBezTo>
                    <a:pt x="44" y="94"/>
                    <a:pt x="45" y="94"/>
                    <a:pt x="44" y="95"/>
                  </a:cubicBezTo>
                  <a:cubicBezTo>
                    <a:pt x="44" y="95"/>
                    <a:pt x="44" y="94"/>
                    <a:pt x="44" y="94"/>
                  </a:cubicBezTo>
                  <a:cubicBezTo>
                    <a:pt x="43" y="95"/>
                    <a:pt x="44" y="95"/>
                    <a:pt x="43" y="96"/>
                  </a:cubicBezTo>
                  <a:cubicBezTo>
                    <a:pt x="43" y="96"/>
                    <a:pt x="43" y="95"/>
                    <a:pt x="43" y="95"/>
                  </a:cubicBezTo>
                  <a:cubicBezTo>
                    <a:pt x="43" y="96"/>
                    <a:pt x="43" y="96"/>
                    <a:pt x="43" y="97"/>
                  </a:cubicBezTo>
                  <a:cubicBezTo>
                    <a:pt x="42" y="97"/>
                    <a:pt x="42" y="98"/>
                    <a:pt x="41" y="98"/>
                  </a:cubicBezTo>
                  <a:cubicBezTo>
                    <a:pt x="41" y="99"/>
                    <a:pt x="42" y="98"/>
                    <a:pt x="42" y="98"/>
                  </a:cubicBezTo>
                  <a:cubicBezTo>
                    <a:pt x="42" y="99"/>
                    <a:pt x="41" y="99"/>
                    <a:pt x="40" y="99"/>
                  </a:cubicBezTo>
                  <a:cubicBezTo>
                    <a:pt x="41" y="99"/>
                    <a:pt x="41" y="99"/>
                    <a:pt x="41" y="99"/>
                  </a:cubicBezTo>
                  <a:cubicBezTo>
                    <a:pt x="41" y="99"/>
                    <a:pt x="41" y="99"/>
                    <a:pt x="41" y="99"/>
                  </a:cubicBezTo>
                  <a:cubicBezTo>
                    <a:pt x="39" y="100"/>
                    <a:pt x="41" y="100"/>
                    <a:pt x="39" y="101"/>
                  </a:cubicBezTo>
                  <a:cubicBezTo>
                    <a:pt x="40" y="100"/>
                    <a:pt x="39" y="101"/>
                    <a:pt x="39" y="100"/>
                  </a:cubicBezTo>
                  <a:cubicBezTo>
                    <a:pt x="39" y="100"/>
                    <a:pt x="38" y="101"/>
                    <a:pt x="39" y="101"/>
                  </a:cubicBezTo>
                  <a:cubicBezTo>
                    <a:pt x="39" y="101"/>
                    <a:pt x="38" y="102"/>
                    <a:pt x="38" y="102"/>
                  </a:cubicBezTo>
                  <a:cubicBezTo>
                    <a:pt x="38" y="102"/>
                    <a:pt x="38" y="103"/>
                    <a:pt x="38" y="103"/>
                  </a:cubicBezTo>
                  <a:cubicBezTo>
                    <a:pt x="37" y="104"/>
                    <a:pt x="36" y="104"/>
                    <a:pt x="36" y="105"/>
                  </a:cubicBezTo>
                  <a:cubicBezTo>
                    <a:pt x="35" y="106"/>
                    <a:pt x="34" y="107"/>
                    <a:pt x="33" y="109"/>
                  </a:cubicBezTo>
                  <a:cubicBezTo>
                    <a:pt x="33" y="109"/>
                    <a:pt x="33" y="109"/>
                    <a:pt x="33" y="109"/>
                  </a:cubicBezTo>
                  <a:cubicBezTo>
                    <a:pt x="32" y="110"/>
                    <a:pt x="34" y="109"/>
                    <a:pt x="33" y="110"/>
                  </a:cubicBezTo>
                  <a:cubicBezTo>
                    <a:pt x="33" y="109"/>
                    <a:pt x="32" y="110"/>
                    <a:pt x="31" y="111"/>
                  </a:cubicBezTo>
                  <a:cubicBezTo>
                    <a:pt x="30" y="112"/>
                    <a:pt x="30" y="113"/>
                    <a:pt x="29" y="114"/>
                  </a:cubicBezTo>
                  <a:cubicBezTo>
                    <a:pt x="28" y="114"/>
                    <a:pt x="28" y="114"/>
                    <a:pt x="29" y="114"/>
                  </a:cubicBezTo>
                  <a:cubicBezTo>
                    <a:pt x="28" y="115"/>
                    <a:pt x="27" y="116"/>
                    <a:pt x="26" y="117"/>
                  </a:cubicBezTo>
                  <a:cubicBezTo>
                    <a:pt x="26" y="117"/>
                    <a:pt x="26" y="117"/>
                    <a:pt x="26" y="117"/>
                  </a:cubicBezTo>
                  <a:cubicBezTo>
                    <a:pt x="25" y="118"/>
                    <a:pt x="24" y="120"/>
                    <a:pt x="23" y="121"/>
                  </a:cubicBezTo>
                  <a:cubicBezTo>
                    <a:pt x="23" y="121"/>
                    <a:pt x="23" y="121"/>
                    <a:pt x="23" y="121"/>
                  </a:cubicBezTo>
                  <a:cubicBezTo>
                    <a:pt x="23" y="122"/>
                    <a:pt x="22" y="123"/>
                    <a:pt x="21" y="124"/>
                  </a:cubicBezTo>
                  <a:cubicBezTo>
                    <a:pt x="20" y="124"/>
                    <a:pt x="21" y="124"/>
                    <a:pt x="20" y="125"/>
                  </a:cubicBezTo>
                  <a:cubicBezTo>
                    <a:pt x="20" y="125"/>
                    <a:pt x="20" y="125"/>
                    <a:pt x="20" y="125"/>
                  </a:cubicBezTo>
                  <a:cubicBezTo>
                    <a:pt x="19" y="126"/>
                    <a:pt x="19" y="126"/>
                    <a:pt x="19" y="127"/>
                  </a:cubicBezTo>
                  <a:cubicBezTo>
                    <a:pt x="18" y="128"/>
                    <a:pt x="18" y="129"/>
                    <a:pt x="17" y="130"/>
                  </a:cubicBezTo>
                  <a:cubicBezTo>
                    <a:pt x="16" y="130"/>
                    <a:pt x="17" y="129"/>
                    <a:pt x="17" y="129"/>
                  </a:cubicBezTo>
                  <a:cubicBezTo>
                    <a:pt x="17" y="129"/>
                    <a:pt x="17" y="130"/>
                    <a:pt x="16" y="130"/>
                  </a:cubicBezTo>
                  <a:cubicBezTo>
                    <a:pt x="16" y="129"/>
                    <a:pt x="16" y="130"/>
                    <a:pt x="16" y="129"/>
                  </a:cubicBezTo>
                  <a:cubicBezTo>
                    <a:pt x="16" y="130"/>
                    <a:pt x="16" y="131"/>
                    <a:pt x="16" y="131"/>
                  </a:cubicBezTo>
                  <a:cubicBezTo>
                    <a:pt x="16" y="131"/>
                    <a:pt x="16" y="131"/>
                    <a:pt x="16" y="131"/>
                  </a:cubicBezTo>
                  <a:cubicBezTo>
                    <a:pt x="16" y="131"/>
                    <a:pt x="15" y="132"/>
                    <a:pt x="15" y="133"/>
                  </a:cubicBezTo>
                  <a:cubicBezTo>
                    <a:pt x="15" y="133"/>
                    <a:pt x="15" y="132"/>
                    <a:pt x="15" y="133"/>
                  </a:cubicBezTo>
                  <a:cubicBezTo>
                    <a:pt x="15" y="134"/>
                    <a:pt x="15" y="134"/>
                    <a:pt x="14" y="135"/>
                  </a:cubicBezTo>
                  <a:cubicBezTo>
                    <a:pt x="14" y="136"/>
                    <a:pt x="15" y="134"/>
                    <a:pt x="14" y="134"/>
                  </a:cubicBezTo>
                  <a:cubicBezTo>
                    <a:pt x="14" y="134"/>
                    <a:pt x="13" y="134"/>
                    <a:pt x="13" y="134"/>
                  </a:cubicBezTo>
                  <a:cubicBezTo>
                    <a:pt x="13" y="135"/>
                    <a:pt x="13" y="135"/>
                    <a:pt x="12" y="136"/>
                  </a:cubicBezTo>
                  <a:cubicBezTo>
                    <a:pt x="12" y="136"/>
                    <a:pt x="12" y="136"/>
                    <a:pt x="12" y="136"/>
                  </a:cubicBezTo>
                  <a:cubicBezTo>
                    <a:pt x="11" y="137"/>
                    <a:pt x="11" y="139"/>
                    <a:pt x="10" y="139"/>
                  </a:cubicBezTo>
                  <a:cubicBezTo>
                    <a:pt x="11" y="139"/>
                    <a:pt x="11" y="139"/>
                    <a:pt x="11" y="139"/>
                  </a:cubicBezTo>
                  <a:cubicBezTo>
                    <a:pt x="11" y="139"/>
                    <a:pt x="10" y="140"/>
                    <a:pt x="10" y="140"/>
                  </a:cubicBezTo>
                  <a:cubicBezTo>
                    <a:pt x="10" y="140"/>
                    <a:pt x="9" y="141"/>
                    <a:pt x="9" y="140"/>
                  </a:cubicBezTo>
                  <a:cubicBezTo>
                    <a:pt x="10" y="141"/>
                    <a:pt x="8" y="143"/>
                    <a:pt x="8" y="144"/>
                  </a:cubicBezTo>
                  <a:cubicBezTo>
                    <a:pt x="8" y="144"/>
                    <a:pt x="8" y="143"/>
                    <a:pt x="8" y="143"/>
                  </a:cubicBezTo>
                  <a:cubicBezTo>
                    <a:pt x="8" y="143"/>
                    <a:pt x="8" y="142"/>
                    <a:pt x="8" y="142"/>
                  </a:cubicBezTo>
                  <a:cubicBezTo>
                    <a:pt x="8" y="143"/>
                    <a:pt x="8" y="143"/>
                    <a:pt x="8" y="143"/>
                  </a:cubicBezTo>
                  <a:cubicBezTo>
                    <a:pt x="8" y="143"/>
                    <a:pt x="7" y="145"/>
                    <a:pt x="7" y="145"/>
                  </a:cubicBezTo>
                  <a:cubicBezTo>
                    <a:pt x="6" y="146"/>
                    <a:pt x="6" y="146"/>
                    <a:pt x="6" y="146"/>
                  </a:cubicBezTo>
                  <a:cubicBezTo>
                    <a:pt x="5" y="147"/>
                    <a:pt x="7" y="145"/>
                    <a:pt x="6" y="147"/>
                  </a:cubicBezTo>
                  <a:cubicBezTo>
                    <a:pt x="5" y="148"/>
                    <a:pt x="6" y="146"/>
                    <a:pt x="5" y="147"/>
                  </a:cubicBezTo>
                  <a:cubicBezTo>
                    <a:pt x="5" y="147"/>
                    <a:pt x="5" y="147"/>
                    <a:pt x="5" y="147"/>
                  </a:cubicBezTo>
                  <a:cubicBezTo>
                    <a:pt x="4" y="147"/>
                    <a:pt x="5" y="148"/>
                    <a:pt x="5" y="149"/>
                  </a:cubicBezTo>
                  <a:cubicBezTo>
                    <a:pt x="4" y="149"/>
                    <a:pt x="5" y="148"/>
                    <a:pt x="4" y="149"/>
                  </a:cubicBezTo>
                  <a:cubicBezTo>
                    <a:pt x="4" y="150"/>
                    <a:pt x="4" y="150"/>
                    <a:pt x="3" y="151"/>
                  </a:cubicBezTo>
                  <a:cubicBezTo>
                    <a:pt x="3" y="151"/>
                    <a:pt x="3" y="151"/>
                    <a:pt x="3" y="151"/>
                  </a:cubicBezTo>
                  <a:cubicBezTo>
                    <a:pt x="1" y="153"/>
                    <a:pt x="1" y="153"/>
                    <a:pt x="1" y="153"/>
                  </a:cubicBezTo>
                  <a:cubicBezTo>
                    <a:pt x="1" y="153"/>
                    <a:pt x="1" y="153"/>
                    <a:pt x="1" y="153"/>
                  </a:cubicBezTo>
                  <a:cubicBezTo>
                    <a:pt x="1" y="154"/>
                    <a:pt x="1" y="154"/>
                    <a:pt x="0" y="154"/>
                  </a:cubicBezTo>
                  <a:cubicBezTo>
                    <a:pt x="0" y="155"/>
                    <a:pt x="0" y="155"/>
                    <a:pt x="0" y="155"/>
                  </a:cubicBezTo>
                  <a:cubicBezTo>
                    <a:pt x="1" y="154"/>
                    <a:pt x="2" y="154"/>
                    <a:pt x="2" y="153"/>
                  </a:cubicBezTo>
                  <a:cubicBezTo>
                    <a:pt x="2" y="154"/>
                    <a:pt x="3" y="152"/>
                    <a:pt x="3" y="153"/>
                  </a:cubicBezTo>
                  <a:cubicBezTo>
                    <a:pt x="3" y="153"/>
                    <a:pt x="3" y="153"/>
                    <a:pt x="3" y="153"/>
                  </a:cubicBezTo>
                  <a:cubicBezTo>
                    <a:pt x="4" y="151"/>
                    <a:pt x="6" y="150"/>
                    <a:pt x="7" y="148"/>
                  </a:cubicBezTo>
                  <a:cubicBezTo>
                    <a:pt x="8" y="147"/>
                    <a:pt x="9" y="146"/>
                    <a:pt x="10" y="145"/>
                  </a:cubicBezTo>
                  <a:cubicBezTo>
                    <a:pt x="9" y="144"/>
                    <a:pt x="10" y="144"/>
                    <a:pt x="10" y="143"/>
                  </a:cubicBezTo>
                  <a:cubicBezTo>
                    <a:pt x="10" y="144"/>
                    <a:pt x="11" y="144"/>
                    <a:pt x="11" y="143"/>
                  </a:cubicBezTo>
                  <a:cubicBezTo>
                    <a:pt x="11" y="143"/>
                    <a:pt x="11" y="143"/>
                    <a:pt x="11" y="142"/>
                  </a:cubicBezTo>
                  <a:cubicBezTo>
                    <a:pt x="11" y="142"/>
                    <a:pt x="13" y="141"/>
                    <a:pt x="13" y="141"/>
                  </a:cubicBezTo>
                  <a:cubicBezTo>
                    <a:pt x="13" y="140"/>
                    <a:pt x="13" y="141"/>
                    <a:pt x="13" y="141"/>
                  </a:cubicBezTo>
                  <a:cubicBezTo>
                    <a:pt x="13" y="141"/>
                    <a:pt x="13" y="140"/>
                    <a:pt x="13" y="140"/>
                  </a:cubicBezTo>
                  <a:cubicBezTo>
                    <a:pt x="13" y="140"/>
                    <a:pt x="13" y="140"/>
                    <a:pt x="13" y="140"/>
                  </a:cubicBezTo>
                  <a:cubicBezTo>
                    <a:pt x="14" y="139"/>
                    <a:pt x="15" y="139"/>
                    <a:pt x="15" y="138"/>
                  </a:cubicBezTo>
                  <a:cubicBezTo>
                    <a:pt x="15" y="138"/>
                    <a:pt x="16" y="137"/>
                    <a:pt x="16" y="136"/>
                  </a:cubicBezTo>
                  <a:cubicBezTo>
                    <a:pt x="16" y="136"/>
                    <a:pt x="17" y="136"/>
                    <a:pt x="17" y="136"/>
                  </a:cubicBezTo>
                  <a:cubicBezTo>
                    <a:pt x="17" y="135"/>
                    <a:pt x="17" y="135"/>
                    <a:pt x="17" y="135"/>
                  </a:cubicBezTo>
                  <a:cubicBezTo>
                    <a:pt x="17" y="134"/>
                    <a:pt x="18" y="134"/>
                    <a:pt x="18" y="133"/>
                  </a:cubicBezTo>
                  <a:cubicBezTo>
                    <a:pt x="18" y="133"/>
                    <a:pt x="18" y="133"/>
                    <a:pt x="18" y="133"/>
                  </a:cubicBezTo>
                  <a:cubicBezTo>
                    <a:pt x="18" y="133"/>
                    <a:pt x="19" y="132"/>
                    <a:pt x="20" y="131"/>
                  </a:cubicBezTo>
                  <a:cubicBezTo>
                    <a:pt x="23" y="126"/>
                    <a:pt x="26" y="124"/>
                    <a:pt x="29" y="119"/>
                  </a:cubicBezTo>
                  <a:cubicBezTo>
                    <a:pt x="29" y="119"/>
                    <a:pt x="29" y="119"/>
                    <a:pt x="29" y="119"/>
                  </a:cubicBezTo>
                  <a:cubicBezTo>
                    <a:pt x="29" y="119"/>
                    <a:pt x="29" y="118"/>
                    <a:pt x="30" y="118"/>
                  </a:cubicBezTo>
                  <a:cubicBezTo>
                    <a:pt x="29" y="118"/>
                    <a:pt x="30" y="118"/>
                    <a:pt x="29" y="118"/>
                  </a:cubicBezTo>
                  <a:cubicBezTo>
                    <a:pt x="29" y="119"/>
                    <a:pt x="29" y="119"/>
                    <a:pt x="29" y="119"/>
                  </a:cubicBezTo>
                  <a:cubicBezTo>
                    <a:pt x="29" y="119"/>
                    <a:pt x="29" y="119"/>
                    <a:pt x="29" y="119"/>
                  </a:cubicBezTo>
                  <a:cubicBezTo>
                    <a:pt x="29" y="119"/>
                    <a:pt x="29" y="120"/>
                    <a:pt x="28" y="120"/>
                  </a:cubicBezTo>
                  <a:cubicBezTo>
                    <a:pt x="29" y="119"/>
                    <a:pt x="28" y="119"/>
                    <a:pt x="29" y="118"/>
                  </a:cubicBezTo>
                  <a:cubicBezTo>
                    <a:pt x="29" y="119"/>
                    <a:pt x="29" y="119"/>
                    <a:pt x="29" y="119"/>
                  </a:cubicBezTo>
                  <a:cubicBezTo>
                    <a:pt x="29" y="118"/>
                    <a:pt x="29" y="118"/>
                    <a:pt x="29" y="118"/>
                  </a:cubicBezTo>
                  <a:cubicBezTo>
                    <a:pt x="30" y="117"/>
                    <a:pt x="30" y="118"/>
                    <a:pt x="30" y="118"/>
                  </a:cubicBezTo>
                  <a:cubicBezTo>
                    <a:pt x="31" y="116"/>
                    <a:pt x="31" y="116"/>
                    <a:pt x="31" y="116"/>
                  </a:cubicBezTo>
                  <a:cubicBezTo>
                    <a:pt x="31" y="115"/>
                    <a:pt x="32" y="115"/>
                    <a:pt x="32" y="115"/>
                  </a:cubicBezTo>
                  <a:cubicBezTo>
                    <a:pt x="33" y="115"/>
                    <a:pt x="32" y="116"/>
                    <a:pt x="32" y="116"/>
                  </a:cubicBezTo>
                  <a:cubicBezTo>
                    <a:pt x="32" y="116"/>
                    <a:pt x="32" y="116"/>
                    <a:pt x="32" y="116"/>
                  </a:cubicBezTo>
                  <a:cubicBezTo>
                    <a:pt x="32" y="116"/>
                    <a:pt x="32" y="116"/>
                    <a:pt x="32" y="116"/>
                  </a:cubicBezTo>
                  <a:cubicBezTo>
                    <a:pt x="33" y="115"/>
                    <a:pt x="33" y="115"/>
                    <a:pt x="33" y="115"/>
                  </a:cubicBezTo>
                  <a:cubicBezTo>
                    <a:pt x="33" y="115"/>
                    <a:pt x="33" y="115"/>
                    <a:pt x="33" y="115"/>
                  </a:cubicBezTo>
                  <a:cubicBezTo>
                    <a:pt x="33" y="115"/>
                    <a:pt x="33" y="115"/>
                    <a:pt x="33" y="115"/>
                  </a:cubicBezTo>
                  <a:cubicBezTo>
                    <a:pt x="33" y="115"/>
                    <a:pt x="33" y="114"/>
                    <a:pt x="33" y="115"/>
                  </a:cubicBezTo>
                  <a:cubicBezTo>
                    <a:pt x="33" y="114"/>
                    <a:pt x="33" y="114"/>
                    <a:pt x="33" y="114"/>
                  </a:cubicBezTo>
                  <a:cubicBezTo>
                    <a:pt x="33" y="114"/>
                    <a:pt x="34" y="114"/>
                    <a:pt x="34" y="114"/>
                  </a:cubicBezTo>
                  <a:cubicBezTo>
                    <a:pt x="35" y="112"/>
                    <a:pt x="35" y="111"/>
                    <a:pt x="37" y="110"/>
                  </a:cubicBezTo>
                  <a:cubicBezTo>
                    <a:pt x="36" y="110"/>
                    <a:pt x="37" y="110"/>
                    <a:pt x="37" y="109"/>
                  </a:cubicBezTo>
                  <a:cubicBezTo>
                    <a:pt x="37" y="109"/>
                    <a:pt x="37" y="109"/>
                    <a:pt x="37" y="109"/>
                  </a:cubicBezTo>
                  <a:cubicBezTo>
                    <a:pt x="38" y="108"/>
                    <a:pt x="38" y="108"/>
                    <a:pt x="38" y="108"/>
                  </a:cubicBezTo>
                  <a:cubicBezTo>
                    <a:pt x="39" y="108"/>
                    <a:pt x="39" y="107"/>
                    <a:pt x="40" y="106"/>
                  </a:cubicBezTo>
                  <a:cubicBezTo>
                    <a:pt x="40" y="106"/>
                    <a:pt x="40" y="106"/>
                    <a:pt x="40" y="106"/>
                  </a:cubicBezTo>
                  <a:cubicBezTo>
                    <a:pt x="40" y="106"/>
                    <a:pt x="40" y="105"/>
                    <a:pt x="41" y="105"/>
                  </a:cubicBezTo>
                  <a:cubicBezTo>
                    <a:pt x="41" y="105"/>
                    <a:pt x="41" y="105"/>
                    <a:pt x="41" y="105"/>
                  </a:cubicBezTo>
                  <a:cubicBezTo>
                    <a:pt x="42" y="104"/>
                    <a:pt x="41" y="104"/>
                    <a:pt x="42" y="103"/>
                  </a:cubicBezTo>
                  <a:cubicBezTo>
                    <a:pt x="42" y="103"/>
                    <a:pt x="41" y="104"/>
                    <a:pt x="41" y="104"/>
                  </a:cubicBezTo>
                  <a:cubicBezTo>
                    <a:pt x="41" y="104"/>
                    <a:pt x="42" y="103"/>
                    <a:pt x="42" y="103"/>
                  </a:cubicBezTo>
                  <a:cubicBezTo>
                    <a:pt x="42" y="102"/>
                    <a:pt x="42" y="102"/>
                    <a:pt x="42" y="102"/>
                  </a:cubicBezTo>
                  <a:cubicBezTo>
                    <a:pt x="42" y="102"/>
                    <a:pt x="42" y="102"/>
                    <a:pt x="42" y="102"/>
                  </a:cubicBezTo>
                  <a:cubicBezTo>
                    <a:pt x="43" y="101"/>
                    <a:pt x="43" y="102"/>
                    <a:pt x="43" y="102"/>
                  </a:cubicBezTo>
                  <a:cubicBezTo>
                    <a:pt x="43" y="101"/>
                    <a:pt x="43" y="101"/>
                    <a:pt x="44" y="100"/>
                  </a:cubicBezTo>
                  <a:cubicBezTo>
                    <a:pt x="44" y="101"/>
                    <a:pt x="44" y="101"/>
                    <a:pt x="44" y="101"/>
                  </a:cubicBezTo>
                  <a:cubicBezTo>
                    <a:pt x="45" y="100"/>
                    <a:pt x="45" y="100"/>
                    <a:pt x="45" y="100"/>
                  </a:cubicBezTo>
                  <a:cubicBezTo>
                    <a:pt x="45" y="99"/>
                    <a:pt x="45" y="99"/>
                    <a:pt x="46" y="98"/>
                  </a:cubicBezTo>
                  <a:cubicBezTo>
                    <a:pt x="46" y="99"/>
                    <a:pt x="46" y="99"/>
                    <a:pt x="46" y="99"/>
                  </a:cubicBezTo>
                  <a:cubicBezTo>
                    <a:pt x="46" y="98"/>
                    <a:pt x="46" y="98"/>
                    <a:pt x="46" y="98"/>
                  </a:cubicBezTo>
                  <a:cubicBezTo>
                    <a:pt x="46" y="97"/>
                    <a:pt x="47" y="97"/>
                    <a:pt x="47" y="97"/>
                  </a:cubicBezTo>
                  <a:cubicBezTo>
                    <a:pt x="48" y="96"/>
                    <a:pt x="50" y="95"/>
                    <a:pt x="50" y="94"/>
                  </a:cubicBezTo>
                  <a:close/>
                  <a:moveTo>
                    <a:pt x="119" y="19"/>
                  </a:moveTo>
                  <a:cubicBezTo>
                    <a:pt x="119" y="19"/>
                    <a:pt x="119" y="19"/>
                    <a:pt x="119" y="19"/>
                  </a:cubicBezTo>
                  <a:cubicBezTo>
                    <a:pt x="119" y="19"/>
                    <a:pt x="119" y="19"/>
                    <a:pt x="119" y="19"/>
                  </a:cubicBezTo>
                  <a:close/>
                  <a:moveTo>
                    <a:pt x="113" y="25"/>
                  </a:moveTo>
                  <a:cubicBezTo>
                    <a:pt x="114" y="24"/>
                    <a:pt x="114" y="24"/>
                    <a:pt x="114" y="24"/>
                  </a:cubicBezTo>
                  <a:cubicBezTo>
                    <a:pt x="113" y="25"/>
                    <a:pt x="113" y="25"/>
                    <a:pt x="112" y="26"/>
                  </a:cubicBezTo>
                  <a:cubicBezTo>
                    <a:pt x="112" y="26"/>
                    <a:pt x="112" y="26"/>
                    <a:pt x="112" y="26"/>
                  </a:cubicBezTo>
                  <a:cubicBezTo>
                    <a:pt x="112" y="26"/>
                    <a:pt x="112" y="26"/>
                    <a:pt x="112" y="26"/>
                  </a:cubicBezTo>
                  <a:cubicBezTo>
                    <a:pt x="112" y="25"/>
                    <a:pt x="114" y="24"/>
                    <a:pt x="113" y="25"/>
                  </a:cubicBezTo>
                  <a:close/>
                  <a:moveTo>
                    <a:pt x="126" y="11"/>
                  </a:moveTo>
                  <a:cubicBezTo>
                    <a:pt x="126" y="11"/>
                    <a:pt x="126" y="11"/>
                    <a:pt x="126" y="11"/>
                  </a:cubicBezTo>
                  <a:cubicBezTo>
                    <a:pt x="126" y="11"/>
                    <a:pt x="126" y="11"/>
                    <a:pt x="126" y="11"/>
                  </a:cubicBezTo>
                  <a:close/>
                  <a:moveTo>
                    <a:pt x="122" y="14"/>
                  </a:moveTo>
                  <a:cubicBezTo>
                    <a:pt x="122" y="14"/>
                    <a:pt x="122" y="14"/>
                    <a:pt x="122" y="15"/>
                  </a:cubicBezTo>
                  <a:cubicBezTo>
                    <a:pt x="122" y="15"/>
                    <a:pt x="122" y="15"/>
                    <a:pt x="122" y="14"/>
                  </a:cubicBezTo>
                  <a:close/>
                  <a:moveTo>
                    <a:pt x="115" y="20"/>
                  </a:moveTo>
                  <a:cubicBezTo>
                    <a:pt x="114" y="20"/>
                    <a:pt x="114" y="21"/>
                    <a:pt x="114" y="21"/>
                  </a:cubicBezTo>
                  <a:cubicBezTo>
                    <a:pt x="114" y="21"/>
                    <a:pt x="114" y="21"/>
                    <a:pt x="115" y="20"/>
                  </a:cubicBezTo>
                  <a:close/>
                  <a:moveTo>
                    <a:pt x="71" y="64"/>
                  </a:moveTo>
                  <a:cubicBezTo>
                    <a:pt x="72" y="63"/>
                    <a:pt x="72" y="63"/>
                    <a:pt x="71" y="63"/>
                  </a:cubicBezTo>
                  <a:cubicBezTo>
                    <a:pt x="71" y="63"/>
                    <a:pt x="71" y="64"/>
                    <a:pt x="71" y="64"/>
                  </a:cubicBezTo>
                  <a:cubicBezTo>
                    <a:pt x="71" y="64"/>
                    <a:pt x="71" y="64"/>
                    <a:pt x="71" y="64"/>
                  </a:cubicBezTo>
                  <a:cubicBezTo>
                    <a:pt x="71" y="64"/>
                    <a:pt x="71" y="64"/>
                    <a:pt x="71" y="64"/>
                  </a:cubicBezTo>
                  <a:close/>
                  <a:moveTo>
                    <a:pt x="54" y="86"/>
                  </a:moveTo>
                  <a:cubicBezTo>
                    <a:pt x="53" y="86"/>
                    <a:pt x="53" y="86"/>
                    <a:pt x="53" y="86"/>
                  </a:cubicBezTo>
                  <a:cubicBezTo>
                    <a:pt x="53" y="86"/>
                    <a:pt x="53" y="86"/>
                    <a:pt x="53" y="86"/>
                  </a:cubicBezTo>
                  <a:cubicBezTo>
                    <a:pt x="53" y="86"/>
                    <a:pt x="53" y="86"/>
                    <a:pt x="53" y="86"/>
                  </a:cubicBezTo>
                  <a:cubicBezTo>
                    <a:pt x="53" y="86"/>
                    <a:pt x="53" y="86"/>
                    <a:pt x="53" y="86"/>
                  </a:cubicBezTo>
                  <a:cubicBezTo>
                    <a:pt x="53" y="86"/>
                    <a:pt x="53" y="87"/>
                    <a:pt x="54"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5" name="Freeform 987"/>
            <p:cNvSpPr>
              <a:spLocks/>
            </p:cNvSpPr>
            <p:nvPr/>
          </p:nvSpPr>
          <p:spPr bwMode="auto">
            <a:xfrm>
              <a:off x="1147764" y="497046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6" name="Freeform 988"/>
            <p:cNvSpPr>
              <a:spLocks/>
            </p:cNvSpPr>
            <p:nvPr/>
          </p:nvSpPr>
          <p:spPr bwMode="auto">
            <a:xfrm>
              <a:off x="1131889" y="4999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7" name="Freeform 989"/>
            <p:cNvSpPr>
              <a:spLocks/>
            </p:cNvSpPr>
            <p:nvPr/>
          </p:nvSpPr>
          <p:spPr bwMode="auto">
            <a:xfrm>
              <a:off x="1398589" y="4732338"/>
              <a:ext cx="6350" cy="6350"/>
            </a:xfrm>
            <a:custGeom>
              <a:avLst/>
              <a:gdLst>
                <a:gd name="T0" fmla="*/ 1 w 2"/>
                <a:gd name="T1" fmla="*/ 1 h 2"/>
                <a:gd name="T2" fmla="*/ 1 w 2"/>
                <a:gd name="T3" fmla="*/ 2 h 2"/>
                <a:gd name="T4" fmla="*/ 1 w 2"/>
                <a:gd name="T5" fmla="*/ 1 h 2"/>
                <a:gd name="T6" fmla="*/ 2 w 2"/>
                <a:gd name="T7" fmla="*/ 0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2"/>
                    <a:pt x="1" y="2"/>
                    <a:pt x="1" y="2"/>
                  </a:cubicBezTo>
                  <a:cubicBezTo>
                    <a:pt x="1" y="1"/>
                    <a:pt x="1" y="1"/>
                    <a:pt x="1" y="1"/>
                  </a:cubicBezTo>
                  <a:cubicBezTo>
                    <a:pt x="2" y="1"/>
                    <a:pt x="2" y="0"/>
                    <a:pt x="2" y="0"/>
                  </a:cubicBezTo>
                  <a:cubicBezTo>
                    <a:pt x="2" y="1"/>
                    <a:pt x="1" y="1"/>
                    <a:pt x="0"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8" name="Freeform 990"/>
            <p:cNvSpPr>
              <a:spLocks/>
            </p:cNvSpPr>
            <p:nvPr/>
          </p:nvSpPr>
          <p:spPr bwMode="auto">
            <a:xfrm>
              <a:off x="1395414" y="473233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9" name="Freeform 991"/>
            <p:cNvSpPr>
              <a:spLocks/>
            </p:cNvSpPr>
            <p:nvPr/>
          </p:nvSpPr>
          <p:spPr bwMode="auto">
            <a:xfrm>
              <a:off x="1366839" y="47513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0" name="Freeform 992"/>
            <p:cNvSpPr>
              <a:spLocks/>
            </p:cNvSpPr>
            <p:nvPr/>
          </p:nvSpPr>
          <p:spPr bwMode="auto">
            <a:xfrm>
              <a:off x="1382714" y="4751388"/>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1" name="Freeform 993"/>
            <p:cNvSpPr>
              <a:spLocks/>
            </p:cNvSpPr>
            <p:nvPr/>
          </p:nvSpPr>
          <p:spPr bwMode="auto">
            <a:xfrm>
              <a:off x="1360489" y="47577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2" name="Freeform 994"/>
            <p:cNvSpPr>
              <a:spLocks/>
            </p:cNvSpPr>
            <p:nvPr/>
          </p:nvSpPr>
          <p:spPr bwMode="auto">
            <a:xfrm>
              <a:off x="1370014" y="47609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3" name="Freeform 995"/>
            <p:cNvSpPr>
              <a:spLocks/>
            </p:cNvSpPr>
            <p:nvPr/>
          </p:nvSpPr>
          <p:spPr bwMode="auto">
            <a:xfrm>
              <a:off x="1350964" y="4767263"/>
              <a:ext cx="6350" cy="3175"/>
            </a:xfrm>
            <a:custGeom>
              <a:avLst/>
              <a:gdLst>
                <a:gd name="T0" fmla="*/ 0 w 2"/>
                <a:gd name="T1" fmla="*/ 1 h 1"/>
                <a:gd name="T2" fmla="*/ 1 w 2"/>
                <a:gd name="T3" fmla="*/ 1 h 1"/>
                <a:gd name="T4" fmla="*/ 1 w 2"/>
                <a:gd name="T5" fmla="*/ 1 h 1"/>
                <a:gd name="T6" fmla="*/ 2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1"/>
                    <a:pt x="1" y="1"/>
                    <a:pt x="1" y="1"/>
                  </a:cubicBezTo>
                  <a:cubicBezTo>
                    <a:pt x="1" y="0"/>
                    <a:pt x="1" y="0"/>
                    <a:pt x="2" y="0"/>
                  </a:cubicBezTo>
                  <a:cubicBezTo>
                    <a:pt x="1" y="0"/>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4" name="Freeform 996"/>
            <p:cNvSpPr>
              <a:spLocks/>
            </p:cNvSpPr>
            <p:nvPr/>
          </p:nvSpPr>
          <p:spPr bwMode="auto">
            <a:xfrm>
              <a:off x="1366839" y="4764088"/>
              <a:ext cx="3175" cy="3175"/>
            </a:xfrm>
            <a:custGeom>
              <a:avLst/>
              <a:gdLst>
                <a:gd name="T0" fmla="*/ 0 w 1"/>
                <a:gd name="T1" fmla="*/ 1 h 1"/>
                <a:gd name="T2" fmla="*/ 1 w 1"/>
                <a:gd name="T3" fmla="*/ 1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0" y="1"/>
                  </a:cubicBezTo>
                  <a:cubicBezTo>
                    <a:pt x="0" y="1"/>
                    <a:pt x="0" y="1"/>
                    <a:pt x="0" y="1"/>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5" name="Freeform 997"/>
            <p:cNvSpPr>
              <a:spLocks/>
            </p:cNvSpPr>
            <p:nvPr/>
          </p:nvSpPr>
          <p:spPr bwMode="auto">
            <a:xfrm>
              <a:off x="1344614" y="4770438"/>
              <a:ext cx="6350" cy="3175"/>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0"/>
                    <a:pt x="2"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6" name="Freeform 998"/>
            <p:cNvSpPr>
              <a:spLocks/>
            </p:cNvSpPr>
            <p:nvPr/>
          </p:nvSpPr>
          <p:spPr bwMode="auto">
            <a:xfrm>
              <a:off x="1360489" y="4770438"/>
              <a:ext cx="3175" cy="3175"/>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7" name="Freeform 999"/>
            <p:cNvSpPr>
              <a:spLocks/>
            </p:cNvSpPr>
            <p:nvPr/>
          </p:nvSpPr>
          <p:spPr bwMode="auto">
            <a:xfrm>
              <a:off x="1354139" y="4776788"/>
              <a:ext cx="3175" cy="1588"/>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8" name="Freeform 1000"/>
            <p:cNvSpPr>
              <a:spLocks/>
            </p:cNvSpPr>
            <p:nvPr/>
          </p:nvSpPr>
          <p:spPr bwMode="auto">
            <a:xfrm>
              <a:off x="1350964" y="4776788"/>
              <a:ext cx="0" cy="476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9" name="Freeform 1001"/>
            <p:cNvSpPr>
              <a:spLocks/>
            </p:cNvSpPr>
            <p:nvPr/>
          </p:nvSpPr>
          <p:spPr bwMode="auto">
            <a:xfrm>
              <a:off x="1311276" y="48037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0" name="Freeform 1002"/>
            <p:cNvSpPr>
              <a:spLocks/>
            </p:cNvSpPr>
            <p:nvPr/>
          </p:nvSpPr>
          <p:spPr bwMode="auto">
            <a:xfrm>
              <a:off x="1320801" y="4803775"/>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1" name="Freeform 1003"/>
            <p:cNvSpPr>
              <a:spLocks/>
            </p:cNvSpPr>
            <p:nvPr/>
          </p:nvSpPr>
          <p:spPr bwMode="auto">
            <a:xfrm>
              <a:off x="1320801" y="4810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2" name="Rectangle 1004"/>
            <p:cNvSpPr>
              <a:spLocks noChangeArrowheads="1"/>
            </p:cNvSpPr>
            <p:nvPr/>
          </p:nvSpPr>
          <p:spPr bwMode="auto">
            <a:xfrm>
              <a:off x="1273176" y="48577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3" name="Freeform 1005"/>
            <p:cNvSpPr>
              <a:spLocks/>
            </p:cNvSpPr>
            <p:nvPr/>
          </p:nvSpPr>
          <p:spPr bwMode="auto">
            <a:xfrm>
              <a:off x="1273176" y="4854575"/>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4" name="Freeform 1006"/>
            <p:cNvSpPr>
              <a:spLocks/>
            </p:cNvSpPr>
            <p:nvPr/>
          </p:nvSpPr>
          <p:spPr bwMode="auto">
            <a:xfrm>
              <a:off x="1260476" y="48672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5" name="Freeform 1007"/>
            <p:cNvSpPr>
              <a:spLocks/>
            </p:cNvSpPr>
            <p:nvPr/>
          </p:nvSpPr>
          <p:spPr bwMode="auto">
            <a:xfrm>
              <a:off x="1176339" y="49355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6" name="Rectangle 1008"/>
            <p:cNvSpPr>
              <a:spLocks noChangeArrowheads="1"/>
            </p:cNvSpPr>
            <p:nvPr/>
          </p:nvSpPr>
          <p:spPr bwMode="auto">
            <a:xfrm>
              <a:off x="1176339" y="4938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7" name="Freeform 1010"/>
            <p:cNvSpPr>
              <a:spLocks/>
            </p:cNvSpPr>
            <p:nvPr/>
          </p:nvSpPr>
          <p:spPr bwMode="auto">
            <a:xfrm>
              <a:off x="1166813" y="49450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8" name="Freeform 1011"/>
            <p:cNvSpPr>
              <a:spLocks/>
            </p:cNvSpPr>
            <p:nvPr/>
          </p:nvSpPr>
          <p:spPr bwMode="auto">
            <a:xfrm>
              <a:off x="1169988" y="49450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9" name="Freeform 1012"/>
            <p:cNvSpPr>
              <a:spLocks/>
            </p:cNvSpPr>
            <p:nvPr/>
          </p:nvSpPr>
          <p:spPr bwMode="auto">
            <a:xfrm>
              <a:off x="1169988" y="4945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0" name="Freeform 1013"/>
            <p:cNvSpPr>
              <a:spLocks/>
            </p:cNvSpPr>
            <p:nvPr/>
          </p:nvSpPr>
          <p:spPr bwMode="auto">
            <a:xfrm>
              <a:off x="1166813" y="494506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1" name="Freeform 1014"/>
            <p:cNvSpPr>
              <a:spLocks/>
            </p:cNvSpPr>
            <p:nvPr/>
          </p:nvSpPr>
          <p:spPr bwMode="auto">
            <a:xfrm>
              <a:off x="1154113" y="4954588"/>
              <a:ext cx="9525" cy="9525"/>
            </a:xfrm>
            <a:custGeom>
              <a:avLst/>
              <a:gdLst>
                <a:gd name="T0" fmla="*/ 3 w 3"/>
                <a:gd name="T1" fmla="*/ 0 h 3"/>
                <a:gd name="T2" fmla="*/ 1 w 3"/>
                <a:gd name="T3" fmla="*/ 1 h 3"/>
                <a:gd name="T4" fmla="*/ 1 w 3"/>
                <a:gd name="T5" fmla="*/ 3 h 3"/>
                <a:gd name="T6" fmla="*/ 2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2" y="1"/>
                    <a:pt x="1" y="1"/>
                  </a:cubicBezTo>
                  <a:cubicBezTo>
                    <a:pt x="0" y="2"/>
                    <a:pt x="2" y="1"/>
                    <a:pt x="1" y="3"/>
                  </a:cubicBezTo>
                  <a:cubicBezTo>
                    <a:pt x="2" y="1"/>
                    <a:pt x="1" y="2"/>
                    <a:pt x="2" y="0"/>
                  </a:cubicBezTo>
                  <a:cubicBezTo>
                    <a:pt x="2" y="1"/>
                    <a:pt x="2"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2" name="Freeform 1015"/>
            <p:cNvSpPr>
              <a:spLocks/>
            </p:cNvSpPr>
            <p:nvPr/>
          </p:nvSpPr>
          <p:spPr bwMode="auto">
            <a:xfrm>
              <a:off x="1163638" y="4954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3" name="Rectangle 1016"/>
            <p:cNvSpPr>
              <a:spLocks noChangeArrowheads="1"/>
            </p:cNvSpPr>
            <p:nvPr/>
          </p:nvSpPr>
          <p:spPr bwMode="auto">
            <a:xfrm>
              <a:off x="1154113" y="49609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4" name="Freeform 1017"/>
            <p:cNvSpPr>
              <a:spLocks/>
            </p:cNvSpPr>
            <p:nvPr/>
          </p:nvSpPr>
          <p:spPr bwMode="auto">
            <a:xfrm>
              <a:off x="1150938" y="4964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5" name="Freeform 1018"/>
            <p:cNvSpPr>
              <a:spLocks/>
            </p:cNvSpPr>
            <p:nvPr/>
          </p:nvSpPr>
          <p:spPr bwMode="auto">
            <a:xfrm>
              <a:off x="1144588" y="497363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6" name="Freeform 1019"/>
            <p:cNvSpPr>
              <a:spLocks/>
            </p:cNvSpPr>
            <p:nvPr/>
          </p:nvSpPr>
          <p:spPr bwMode="auto">
            <a:xfrm>
              <a:off x="1131888" y="49895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7" name="Freeform 1020"/>
            <p:cNvSpPr>
              <a:spLocks/>
            </p:cNvSpPr>
            <p:nvPr/>
          </p:nvSpPr>
          <p:spPr bwMode="auto">
            <a:xfrm>
              <a:off x="1138238" y="4989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8" name="Freeform 1021"/>
            <p:cNvSpPr>
              <a:spLocks/>
            </p:cNvSpPr>
            <p:nvPr/>
          </p:nvSpPr>
          <p:spPr bwMode="auto">
            <a:xfrm>
              <a:off x="1128713" y="49895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9" name="Freeform 1022"/>
            <p:cNvSpPr>
              <a:spLocks/>
            </p:cNvSpPr>
            <p:nvPr/>
          </p:nvSpPr>
          <p:spPr bwMode="auto">
            <a:xfrm>
              <a:off x="1122363" y="4992688"/>
              <a:ext cx="6350" cy="6350"/>
            </a:xfrm>
            <a:custGeom>
              <a:avLst/>
              <a:gdLst>
                <a:gd name="T0" fmla="*/ 2 w 2"/>
                <a:gd name="T1" fmla="*/ 1 h 2"/>
                <a:gd name="T2" fmla="*/ 1 w 2"/>
                <a:gd name="T3" fmla="*/ 1 h 2"/>
                <a:gd name="T4" fmla="*/ 0 w 2"/>
                <a:gd name="T5" fmla="*/ 2 h 2"/>
                <a:gd name="T6" fmla="*/ 1 w 2"/>
                <a:gd name="T7" fmla="*/ 2 h 2"/>
                <a:gd name="T8" fmla="*/ 2 w 2"/>
                <a:gd name="T9" fmla="*/ 1 h 2"/>
                <a:gd name="T10" fmla="*/ 2 w 2"/>
                <a:gd name="T11" fmla="*/ 0 h 2"/>
                <a:gd name="T12" fmla="*/ 2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1"/>
                  </a:moveTo>
                  <a:cubicBezTo>
                    <a:pt x="1" y="1"/>
                    <a:pt x="2" y="1"/>
                    <a:pt x="1" y="1"/>
                  </a:cubicBezTo>
                  <a:cubicBezTo>
                    <a:pt x="1" y="1"/>
                    <a:pt x="0" y="2"/>
                    <a:pt x="0" y="2"/>
                  </a:cubicBezTo>
                  <a:cubicBezTo>
                    <a:pt x="1" y="2"/>
                    <a:pt x="1" y="2"/>
                    <a:pt x="1" y="2"/>
                  </a:cubicBezTo>
                  <a:cubicBezTo>
                    <a:pt x="2" y="2"/>
                    <a:pt x="1" y="1"/>
                    <a:pt x="2" y="1"/>
                  </a:cubicBezTo>
                  <a:cubicBezTo>
                    <a:pt x="2" y="0"/>
                    <a:pt x="2" y="0"/>
                    <a:pt x="2" y="0"/>
                  </a:cubicBezTo>
                  <a:cubicBezTo>
                    <a:pt x="2" y="0"/>
                    <a:pt x="2"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0" name="Freeform 1023"/>
            <p:cNvSpPr>
              <a:spLocks/>
            </p:cNvSpPr>
            <p:nvPr/>
          </p:nvSpPr>
          <p:spPr bwMode="auto">
            <a:xfrm>
              <a:off x="1131888" y="499268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1" name="Rectangle 1024"/>
            <p:cNvSpPr>
              <a:spLocks noChangeArrowheads="1"/>
            </p:cNvSpPr>
            <p:nvPr/>
          </p:nvSpPr>
          <p:spPr bwMode="auto">
            <a:xfrm>
              <a:off x="1116013" y="50085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2" name="Freeform 1025"/>
            <p:cNvSpPr>
              <a:spLocks/>
            </p:cNvSpPr>
            <p:nvPr/>
          </p:nvSpPr>
          <p:spPr bwMode="auto">
            <a:xfrm>
              <a:off x="1112838" y="501173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3" name="Freeform 1026"/>
            <p:cNvSpPr>
              <a:spLocks/>
            </p:cNvSpPr>
            <p:nvPr/>
          </p:nvSpPr>
          <p:spPr bwMode="auto">
            <a:xfrm>
              <a:off x="1112838" y="50117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4" name="Freeform 1027"/>
            <p:cNvSpPr>
              <a:spLocks/>
            </p:cNvSpPr>
            <p:nvPr/>
          </p:nvSpPr>
          <p:spPr bwMode="auto">
            <a:xfrm>
              <a:off x="1106488" y="5018088"/>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5" name="Freeform 1028"/>
            <p:cNvSpPr>
              <a:spLocks/>
            </p:cNvSpPr>
            <p:nvPr/>
          </p:nvSpPr>
          <p:spPr bwMode="auto">
            <a:xfrm>
              <a:off x="1100138" y="5046663"/>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6" name="Freeform 1029"/>
            <p:cNvSpPr>
              <a:spLocks/>
            </p:cNvSpPr>
            <p:nvPr/>
          </p:nvSpPr>
          <p:spPr bwMode="auto">
            <a:xfrm>
              <a:off x="1096963" y="5049838"/>
              <a:ext cx="3175" cy="3175"/>
            </a:xfrm>
            <a:custGeom>
              <a:avLst/>
              <a:gdLst>
                <a:gd name="T0" fmla="*/ 1 w 1"/>
                <a:gd name="T1" fmla="*/ 0 h 1"/>
                <a:gd name="T2" fmla="*/ 0 w 1"/>
                <a:gd name="T3" fmla="*/ 1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1" y="1"/>
                    <a:pt x="1" y="0"/>
                    <a:pt x="1" y="0"/>
                  </a:cubicBezTo>
                  <a:cubicBezTo>
                    <a:pt x="1" y="0"/>
                    <a:pt x="1" y="0"/>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7" name="Freeform 1030"/>
            <p:cNvSpPr>
              <a:spLocks/>
            </p:cNvSpPr>
            <p:nvPr/>
          </p:nvSpPr>
          <p:spPr bwMode="auto">
            <a:xfrm>
              <a:off x="1060451" y="5089526"/>
              <a:ext cx="4763" cy="9525"/>
            </a:xfrm>
            <a:custGeom>
              <a:avLst/>
              <a:gdLst>
                <a:gd name="T0" fmla="*/ 2 w 2"/>
                <a:gd name="T1" fmla="*/ 1 h 3"/>
                <a:gd name="T2" fmla="*/ 2 w 2"/>
                <a:gd name="T3" fmla="*/ 0 h 3"/>
                <a:gd name="T4" fmla="*/ 0 w 2"/>
                <a:gd name="T5" fmla="*/ 2 h 3"/>
                <a:gd name="T6" fmla="*/ 0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1"/>
                    <a:pt x="2" y="0"/>
                  </a:cubicBezTo>
                  <a:cubicBezTo>
                    <a:pt x="1" y="1"/>
                    <a:pt x="1" y="1"/>
                    <a:pt x="0" y="2"/>
                  </a:cubicBezTo>
                  <a:cubicBezTo>
                    <a:pt x="1" y="2"/>
                    <a:pt x="0" y="3"/>
                    <a:pt x="0" y="3"/>
                  </a:cubicBezTo>
                  <a:cubicBezTo>
                    <a:pt x="1" y="2"/>
                    <a:pt x="1" y="2"/>
                    <a:pt x="1" y="2"/>
                  </a:cubicBezTo>
                  <a:cubicBezTo>
                    <a:pt x="1" y="2"/>
                    <a:pt x="1" y="2"/>
                    <a:pt x="1" y="2"/>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8" name="Freeform 1031"/>
            <p:cNvSpPr>
              <a:spLocks/>
            </p:cNvSpPr>
            <p:nvPr/>
          </p:nvSpPr>
          <p:spPr bwMode="auto">
            <a:xfrm>
              <a:off x="974726" y="52006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9" name="Freeform 1032"/>
            <p:cNvSpPr>
              <a:spLocks/>
            </p:cNvSpPr>
            <p:nvPr/>
          </p:nvSpPr>
          <p:spPr bwMode="auto">
            <a:xfrm>
              <a:off x="936626" y="5262563"/>
              <a:ext cx="0" cy="3175"/>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0" name="Freeform 1033"/>
            <p:cNvSpPr>
              <a:spLocks/>
            </p:cNvSpPr>
            <p:nvPr/>
          </p:nvSpPr>
          <p:spPr bwMode="auto">
            <a:xfrm>
              <a:off x="933451" y="52657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1" name="Freeform 1034"/>
            <p:cNvSpPr>
              <a:spLocks/>
            </p:cNvSpPr>
            <p:nvPr/>
          </p:nvSpPr>
          <p:spPr bwMode="auto">
            <a:xfrm>
              <a:off x="927101" y="5265738"/>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2" name="Freeform 1035"/>
            <p:cNvSpPr>
              <a:spLocks/>
            </p:cNvSpPr>
            <p:nvPr/>
          </p:nvSpPr>
          <p:spPr bwMode="auto">
            <a:xfrm>
              <a:off x="930276" y="52689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3" name="Freeform 1036"/>
            <p:cNvSpPr>
              <a:spLocks/>
            </p:cNvSpPr>
            <p:nvPr/>
          </p:nvSpPr>
          <p:spPr bwMode="auto">
            <a:xfrm>
              <a:off x="930276" y="526891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4" name="Freeform 1037"/>
            <p:cNvSpPr>
              <a:spLocks/>
            </p:cNvSpPr>
            <p:nvPr/>
          </p:nvSpPr>
          <p:spPr bwMode="auto">
            <a:xfrm>
              <a:off x="922338" y="5272088"/>
              <a:ext cx="4763" cy="3175"/>
            </a:xfrm>
            <a:custGeom>
              <a:avLst/>
              <a:gdLst>
                <a:gd name="T0" fmla="*/ 1 w 2"/>
                <a:gd name="T1" fmla="*/ 1 h 1"/>
                <a:gd name="T2" fmla="*/ 1 w 2"/>
                <a:gd name="T3" fmla="*/ 0 h 1"/>
                <a:gd name="T4" fmla="*/ 2 w 2"/>
                <a:gd name="T5" fmla="*/ 1 h 1"/>
                <a:gd name="T6" fmla="*/ 2 w 2"/>
                <a:gd name="T7" fmla="*/ 0 h 1"/>
                <a:gd name="T8" fmla="*/ 1 w 2"/>
                <a:gd name="T9" fmla="*/ 0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0"/>
                    <a:pt x="1" y="0"/>
                    <a:pt x="1" y="0"/>
                  </a:cubicBezTo>
                  <a:cubicBezTo>
                    <a:pt x="2" y="0"/>
                    <a:pt x="1" y="1"/>
                    <a:pt x="2" y="1"/>
                  </a:cubicBezTo>
                  <a:cubicBezTo>
                    <a:pt x="2" y="0"/>
                    <a:pt x="1" y="0"/>
                    <a:pt x="2" y="0"/>
                  </a:cubicBezTo>
                  <a:cubicBezTo>
                    <a:pt x="2" y="0"/>
                    <a:pt x="1" y="1"/>
                    <a:pt x="1"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5" name="Freeform 1038"/>
            <p:cNvSpPr>
              <a:spLocks/>
            </p:cNvSpPr>
            <p:nvPr/>
          </p:nvSpPr>
          <p:spPr bwMode="auto">
            <a:xfrm>
              <a:off x="846138" y="53562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6" name="Freeform 1039"/>
            <p:cNvSpPr>
              <a:spLocks/>
            </p:cNvSpPr>
            <p:nvPr/>
          </p:nvSpPr>
          <p:spPr bwMode="auto">
            <a:xfrm>
              <a:off x="827088" y="5378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7" name="Freeform 1040"/>
            <p:cNvSpPr>
              <a:spLocks/>
            </p:cNvSpPr>
            <p:nvPr/>
          </p:nvSpPr>
          <p:spPr bwMode="auto">
            <a:xfrm>
              <a:off x="858838" y="53419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8" name="Freeform 1041"/>
            <p:cNvSpPr>
              <a:spLocks/>
            </p:cNvSpPr>
            <p:nvPr/>
          </p:nvSpPr>
          <p:spPr bwMode="auto">
            <a:xfrm>
              <a:off x="720726" y="548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9" name="Freeform 1042"/>
            <p:cNvSpPr>
              <a:spLocks/>
            </p:cNvSpPr>
            <p:nvPr/>
          </p:nvSpPr>
          <p:spPr bwMode="auto">
            <a:xfrm>
              <a:off x="804863" y="54038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0" name="Freeform 1043"/>
            <p:cNvSpPr>
              <a:spLocks/>
            </p:cNvSpPr>
            <p:nvPr/>
          </p:nvSpPr>
          <p:spPr bwMode="auto">
            <a:xfrm>
              <a:off x="868363" y="5332413"/>
              <a:ext cx="0" cy="317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1" name="Freeform 1044"/>
            <p:cNvSpPr>
              <a:spLocks/>
            </p:cNvSpPr>
            <p:nvPr/>
          </p:nvSpPr>
          <p:spPr bwMode="auto">
            <a:xfrm>
              <a:off x="833438" y="53721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2" name="Freeform 1045"/>
            <p:cNvSpPr>
              <a:spLocks/>
            </p:cNvSpPr>
            <p:nvPr/>
          </p:nvSpPr>
          <p:spPr bwMode="auto">
            <a:xfrm>
              <a:off x="903288" y="5294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3" name="Freeform 1046"/>
            <p:cNvSpPr>
              <a:spLocks/>
            </p:cNvSpPr>
            <p:nvPr/>
          </p:nvSpPr>
          <p:spPr bwMode="auto">
            <a:xfrm>
              <a:off x="893763" y="5300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4" name="Freeform 1047"/>
            <p:cNvSpPr>
              <a:spLocks/>
            </p:cNvSpPr>
            <p:nvPr/>
          </p:nvSpPr>
          <p:spPr bwMode="auto">
            <a:xfrm>
              <a:off x="890588" y="5303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5" name="Freeform 1048"/>
            <p:cNvSpPr>
              <a:spLocks/>
            </p:cNvSpPr>
            <p:nvPr/>
          </p:nvSpPr>
          <p:spPr bwMode="auto">
            <a:xfrm>
              <a:off x="900113" y="5294313"/>
              <a:ext cx="3175" cy="3175"/>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6" name="Rectangle 1049"/>
            <p:cNvSpPr>
              <a:spLocks noChangeArrowheads="1"/>
            </p:cNvSpPr>
            <p:nvPr/>
          </p:nvSpPr>
          <p:spPr bwMode="auto">
            <a:xfrm>
              <a:off x="849313" y="5356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7" name="Freeform 1050"/>
            <p:cNvSpPr>
              <a:spLocks/>
            </p:cNvSpPr>
            <p:nvPr/>
          </p:nvSpPr>
          <p:spPr bwMode="auto">
            <a:xfrm>
              <a:off x="852488" y="5348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8" name="Freeform 1051"/>
            <p:cNvSpPr>
              <a:spLocks/>
            </p:cNvSpPr>
            <p:nvPr/>
          </p:nvSpPr>
          <p:spPr bwMode="auto">
            <a:xfrm>
              <a:off x="877888" y="53228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9" name="Freeform 1052"/>
            <p:cNvSpPr>
              <a:spLocks/>
            </p:cNvSpPr>
            <p:nvPr/>
          </p:nvSpPr>
          <p:spPr bwMode="auto">
            <a:xfrm>
              <a:off x="852488" y="53482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0" name="Freeform 1053"/>
            <p:cNvSpPr>
              <a:spLocks/>
            </p:cNvSpPr>
            <p:nvPr/>
          </p:nvSpPr>
          <p:spPr bwMode="auto">
            <a:xfrm>
              <a:off x="871538" y="53324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1" name="Freeform 1054"/>
            <p:cNvSpPr>
              <a:spLocks/>
            </p:cNvSpPr>
            <p:nvPr/>
          </p:nvSpPr>
          <p:spPr bwMode="auto">
            <a:xfrm>
              <a:off x="614363" y="5573713"/>
              <a:ext cx="3175" cy="3175"/>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0"/>
                    <a:pt x="0" y="1"/>
                    <a:pt x="0" y="1"/>
                  </a:cubicBezTo>
                  <a:cubicBezTo>
                    <a:pt x="0" y="1"/>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2" name="Freeform 1055"/>
            <p:cNvSpPr>
              <a:spLocks/>
            </p:cNvSpPr>
            <p:nvPr/>
          </p:nvSpPr>
          <p:spPr bwMode="auto">
            <a:xfrm>
              <a:off x="711201" y="5483226"/>
              <a:ext cx="3175" cy="3175"/>
            </a:xfrm>
            <a:custGeom>
              <a:avLst/>
              <a:gdLst>
                <a:gd name="T0" fmla="*/ 1 w 1"/>
                <a:gd name="T1" fmla="*/ 0 h 1"/>
                <a:gd name="T2" fmla="*/ 1 w 1"/>
                <a:gd name="T3" fmla="*/ 0 h 1"/>
                <a:gd name="T4" fmla="*/ 1 w 1"/>
                <a:gd name="T5" fmla="*/ 0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1"/>
                    <a:pt x="1" y="1"/>
                    <a:pt x="1" y="1"/>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3" name="Oval 1056"/>
            <p:cNvSpPr>
              <a:spLocks noChangeArrowheads="1"/>
            </p:cNvSpPr>
            <p:nvPr/>
          </p:nvSpPr>
          <p:spPr bwMode="auto">
            <a:xfrm>
              <a:off x="714376" y="54864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4" name="Freeform 1057"/>
            <p:cNvSpPr>
              <a:spLocks/>
            </p:cNvSpPr>
            <p:nvPr/>
          </p:nvSpPr>
          <p:spPr bwMode="auto">
            <a:xfrm>
              <a:off x="633413" y="5561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5" name="Freeform 1058"/>
            <p:cNvSpPr>
              <a:spLocks/>
            </p:cNvSpPr>
            <p:nvPr/>
          </p:nvSpPr>
          <p:spPr bwMode="auto">
            <a:xfrm>
              <a:off x="795338" y="53911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6" name="Freeform 1059"/>
            <p:cNvSpPr>
              <a:spLocks/>
            </p:cNvSpPr>
            <p:nvPr/>
          </p:nvSpPr>
          <p:spPr bwMode="auto">
            <a:xfrm>
              <a:off x="727076" y="547052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7" name="Freeform 1060"/>
            <p:cNvSpPr>
              <a:spLocks/>
            </p:cNvSpPr>
            <p:nvPr/>
          </p:nvSpPr>
          <p:spPr bwMode="auto">
            <a:xfrm>
              <a:off x="692151" y="5516563"/>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1" y="1"/>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8" name="Rectangle 1061"/>
            <p:cNvSpPr>
              <a:spLocks noChangeArrowheads="1"/>
            </p:cNvSpPr>
            <p:nvPr/>
          </p:nvSpPr>
          <p:spPr bwMode="auto">
            <a:xfrm>
              <a:off x="614363" y="55768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9" name="Freeform 1062"/>
            <p:cNvSpPr>
              <a:spLocks/>
            </p:cNvSpPr>
            <p:nvPr/>
          </p:nvSpPr>
          <p:spPr bwMode="auto">
            <a:xfrm>
              <a:off x="669926" y="5541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0" name="Freeform 1063"/>
            <p:cNvSpPr>
              <a:spLocks/>
            </p:cNvSpPr>
            <p:nvPr/>
          </p:nvSpPr>
          <p:spPr bwMode="auto">
            <a:xfrm>
              <a:off x="720726" y="5476876"/>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1" name="Freeform 1064"/>
            <p:cNvSpPr>
              <a:spLocks noEditPoints="1"/>
            </p:cNvSpPr>
            <p:nvPr/>
          </p:nvSpPr>
          <p:spPr bwMode="auto">
            <a:xfrm>
              <a:off x="560388" y="5275263"/>
              <a:ext cx="365125" cy="352425"/>
            </a:xfrm>
            <a:custGeom>
              <a:avLst/>
              <a:gdLst>
                <a:gd name="T0" fmla="*/ 62 w 116"/>
                <a:gd name="T1" fmla="*/ 58 h 112"/>
                <a:gd name="T2" fmla="*/ 80 w 116"/>
                <a:gd name="T3" fmla="*/ 39 h 112"/>
                <a:gd name="T4" fmla="*/ 84 w 116"/>
                <a:gd name="T5" fmla="*/ 33 h 112"/>
                <a:gd name="T6" fmla="*/ 87 w 116"/>
                <a:gd name="T7" fmla="*/ 31 h 112"/>
                <a:gd name="T8" fmla="*/ 89 w 116"/>
                <a:gd name="T9" fmla="*/ 28 h 112"/>
                <a:gd name="T10" fmla="*/ 90 w 116"/>
                <a:gd name="T11" fmla="*/ 28 h 112"/>
                <a:gd name="T12" fmla="*/ 91 w 116"/>
                <a:gd name="T13" fmla="*/ 26 h 112"/>
                <a:gd name="T14" fmla="*/ 93 w 116"/>
                <a:gd name="T15" fmla="*/ 23 h 112"/>
                <a:gd name="T16" fmla="*/ 97 w 116"/>
                <a:gd name="T17" fmla="*/ 19 h 112"/>
                <a:gd name="T18" fmla="*/ 99 w 116"/>
                <a:gd name="T19" fmla="*/ 18 h 112"/>
                <a:gd name="T20" fmla="*/ 101 w 116"/>
                <a:gd name="T21" fmla="*/ 16 h 112"/>
                <a:gd name="T22" fmla="*/ 106 w 116"/>
                <a:gd name="T23" fmla="*/ 11 h 112"/>
                <a:gd name="T24" fmla="*/ 107 w 116"/>
                <a:gd name="T25" fmla="*/ 9 h 112"/>
                <a:gd name="T26" fmla="*/ 110 w 116"/>
                <a:gd name="T27" fmla="*/ 7 h 112"/>
                <a:gd name="T28" fmla="*/ 111 w 116"/>
                <a:gd name="T29" fmla="*/ 5 h 112"/>
                <a:gd name="T30" fmla="*/ 115 w 116"/>
                <a:gd name="T31" fmla="*/ 3 h 112"/>
                <a:gd name="T32" fmla="*/ 116 w 116"/>
                <a:gd name="T33" fmla="*/ 0 h 112"/>
                <a:gd name="T34" fmla="*/ 113 w 116"/>
                <a:gd name="T35" fmla="*/ 3 h 112"/>
                <a:gd name="T36" fmla="*/ 112 w 116"/>
                <a:gd name="T37" fmla="*/ 4 h 112"/>
                <a:gd name="T38" fmla="*/ 109 w 116"/>
                <a:gd name="T39" fmla="*/ 6 h 112"/>
                <a:gd name="T40" fmla="*/ 106 w 116"/>
                <a:gd name="T41" fmla="*/ 8 h 112"/>
                <a:gd name="T42" fmla="*/ 103 w 116"/>
                <a:gd name="T43" fmla="*/ 11 h 112"/>
                <a:gd name="T44" fmla="*/ 102 w 116"/>
                <a:gd name="T45" fmla="*/ 12 h 112"/>
                <a:gd name="T46" fmla="*/ 102 w 116"/>
                <a:gd name="T47" fmla="*/ 11 h 112"/>
                <a:gd name="T48" fmla="*/ 95 w 116"/>
                <a:gd name="T49" fmla="*/ 18 h 112"/>
                <a:gd name="T50" fmla="*/ 94 w 116"/>
                <a:gd name="T51" fmla="*/ 19 h 112"/>
                <a:gd name="T52" fmla="*/ 86 w 116"/>
                <a:gd name="T53" fmla="*/ 26 h 112"/>
                <a:gd name="T54" fmla="*/ 78 w 116"/>
                <a:gd name="T55" fmla="*/ 35 h 112"/>
                <a:gd name="T56" fmla="*/ 74 w 116"/>
                <a:gd name="T57" fmla="*/ 40 h 112"/>
                <a:gd name="T58" fmla="*/ 65 w 116"/>
                <a:gd name="T59" fmla="*/ 50 h 112"/>
                <a:gd name="T60" fmla="*/ 62 w 116"/>
                <a:gd name="T61" fmla="*/ 50 h 112"/>
                <a:gd name="T62" fmla="*/ 60 w 116"/>
                <a:gd name="T63" fmla="*/ 53 h 112"/>
                <a:gd name="T64" fmla="*/ 58 w 116"/>
                <a:gd name="T65" fmla="*/ 58 h 112"/>
                <a:gd name="T66" fmla="*/ 53 w 116"/>
                <a:gd name="T67" fmla="*/ 62 h 112"/>
                <a:gd name="T68" fmla="*/ 53 w 116"/>
                <a:gd name="T69" fmla="*/ 61 h 112"/>
                <a:gd name="T70" fmla="*/ 51 w 116"/>
                <a:gd name="T71" fmla="*/ 64 h 112"/>
                <a:gd name="T72" fmla="*/ 52 w 116"/>
                <a:gd name="T73" fmla="*/ 65 h 112"/>
                <a:gd name="T74" fmla="*/ 50 w 116"/>
                <a:gd name="T75" fmla="*/ 67 h 112"/>
                <a:gd name="T76" fmla="*/ 49 w 116"/>
                <a:gd name="T77" fmla="*/ 67 h 112"/>
                <a:gd name="T78" fmla="*/ 46 w 116"/>
                <a:gd name="T79" fmla="*/ 68 h 112"/>
                <a:gd name="T80" fmla="*/ 45 w 116"/>
                <a:gd name="T81" fmla="*/ 70 h 112"/>
                <a:gd name="T82" fmla="*/ 41 w 116"/>
                <a:gd name="T83" fmla="*/ 74 h 112"/>
                <a:gd name="T84" fmla="*/ 39 w 116"/>
                <a:gd name="T85" fmla="*/ 76 h 112"/>
                <a:gd name="T86" fmla="*/ 32 w 116"/>
                <a:gd name="T87" fmla="*/ 83 h 112"/>
                <a:gd name="T88" fmla="*/ 26 w 116"/>
                <a:gd name="T89" fmla="*/ 88 h 112"/>
                <a:gd name="T90" fmla="*/ 16 w 116"/>
                <a:gd name="T91" fmla="*/ 97 h 112"/>
                <a:gd name="T92" fmla="*/ 15 w 116"/>
                <a:gd name="T93" fmla="*/ 99 h 112"/>
                <a:gd name="T94" fmla="*/ 10 w 116"/>
                <a:gd name="T95" fmla="*/ 103 h 112"/>
                <a:gd name="T96" fmla="*/ 6 w 116"/>
                <a:gd name="T97" fmla="*/ 107 h 112"/>
                <a:gd name="T98" fmla="*/ 2 w 116"/>
                <a:gd name="T99" fmla="*/ 110 h 112"/>
                <a:gd name="T100" fmla="*/ 2 w 116"/>
                <a:gd name="T101" fmla="*/ 112 h 112"/>
                <a:gd name="T102" fmla="*/ 12 w 116"/>
                <a:gd name="T103" fmla="*/ 105 h 112"/>
                <a:gd name="T104" fmla="*/ 16 w 116"/>
                <a:gd name="T105" fmla="*/ 101 h 112"/>
                <a:gd name="T106" fmla="*/ 28 w 116"/>
                <a:gd name="T107" fmla="*/ 90 h 112"/>
                <a:gd name="T108" fmla="*/ 29 w 116"/>
                <a:gd name="T109" fmla="*/ 90 h 112"/>
                <a:gd name="T110" fmla="*/ 31 w 116"/>
                <a:gd name="T111" fmla="*/ 88 h 112"/>
                <a:gd name="T112" fmla="*/ 36 w 116"/>
                <a:gd name="T113" fmla="*/ 84 h 112"/>
                <a:gd name="T114" fmla="*/ 39 w 116"/>
                <a:gd name="T115" fmla="*/ 80 h 112"/>
                <a:gd name="T116" fmla="*/ 42 w 116"/>
                <a:gd name="T117" fmla="*/ 78 h 112"/>
                <a:gd name="T118" fmla="*/ 101 w 116"/>
                <a:gd name="T119" fmla="*/ 16 h 112"/>
                <a:gd name="T120" fmla="*/ 97 w 116"/>
                <a:gd name="T121" fmla="*/ 20 h 112"/>
                <a:gd name="T122" fmla="*/ 97 w 116"/>
                <a:gd name="T123" fmla="*/ 16 h 112"/>
                <a:gd name="T124" fmla="*/ 64 w 116"/>
                <a:gd name="T125"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 h="112">
                  <a:moveTo>
                    <a:pt x="47" y="74"/>
                  </a:moveTo>
                  <a:cubicBezTo>
                    <a:pt x="47" y="74"/>
                    <a:pt x="47" y="74"/>
                    <a:pt x="47" y="74"/>
                  </a:cubicBezTo>
                  <a:cubicBezTo>
                    <a:pt x="48" y="72"/>
                    <a:pt x="49" y="72"/>
                    <a:pt x="50" y="71"/>
                  </a:cubicBezTo>
                  <a:cubicBezTo>
                    <a:pt x="51" y="70"/>
                    <a:pt x="50" y="69"/>
                    <a:pt x="51" y="69"/>
                  </a:cubicBezTo>
                  <a:cubicBezTo>
                    <a:pt x="51" y="69"/>
                    <a:pt x="51" y="69"/>
                    <a:pt x="51" y="69"/>
                  </a:cubicBezTo>
                  <a:cubicBezTo>
                    <a:pt x="55" y="65"/>
                    <a:pt x="59" y="62"/>
                    <a:pt x="62" y="58"/>
                  </a:cubicBezTo>
                  <a:cubicBezTo>
                    <a:pt x="62" y="58"/>
                    <a:pt x="62" y="58"/>
                    <a:pt x="62" y="58"/>
                  </a:cubicBezTo>
                  <a:cubicBezTo>
                    <a:pt x="67" y="53"/>
                    <a:pt x="72" y="47"/>
                    <a:pt x="77" y="42"/>
                  </a:cubicBezTo>
                  <a:cubicBezTo>
                    <a:pt x="77" y="42"/>
                    <a:pt x="77" y="42"/>
                    <a:pt x="77" y="41"/>
                  </a:cubicBezTo>
                  <a:cubicBezTo>
                    <a:pt x="77" y="41"/>
                    <a:pt x="78" y="41"/>
                    <a:pt x="78" y="41"/>
                  </a:cubicBezTo>
                  <a:cubicBezTo>
                    <a:pt x="78" y="41"/>
                    <a:pt x="78" y="41"/>
                    <a:pt x="78" y="41"/>
                  </a:cubicBezTo>
                  <a:cubicBezTo>
                    <a:pt x="78" y="41"/>
                    <a:pt x="79" y="40"/>
                    <a:pt x="80" y="39"/>
                  </a:cubicBezTo>
                  <a:cubicBezTo>
                    <a:pt x="79" y="40"/>
                    <a:pt x="79" y="40"/>
                    <a:pt x="79" y="40"/>
                  </a:cubicBezTo>
                  <a:cubicBezTo>
                    <a:pt x="79" y="39"/>
                    <a:pt x="79" y="39"/>
                    <a:pt x="80" y="39"/>
                  </a:cubicBezTo>
                  <a:cubicBezTo>
                    <a:pt x="80" y="39"/>
                    <a:pt x="80" y="39"/>
                    <a:pt x="80" y="39"/>
                  </a:cubicBezTo>
                  <a:cubicBezTo>
                    <a:pt x="81" y="38"/>
                    <a:pt x="81" y="38"/>
                    <a:pt x="82" y="37"/>
                  </a:cubicBezTo>
                  <a:cubicBezTo>
                    <a:pt x="82" y="37"/>
                    <a:pt x="82" y="35"/>
                    <a:pt x="83" y="34"/>
                  </a:cubicBezTo>
                  <a:cubicBezTo>
                    <a:pt x="83" y="34"/>
                    <a:pt x="83" y="34"/>
                    <a:pt x="83" y="34"/>
                  </a:cubicBezTo>
                  <a:cubicBezTo>
                    <a:pt x="83" y="34"/>
                    <a:pt x="84" y="34"/>
                    <a:pt x="83" y="35"/>
                  </a:cubicBezTo>
                  <a:cubicBezTo>
                    <a:pt x="84" y="34"/>
                    <a:pt x="84" y="34"/>
                    <a:pt x="85" y="33"/>
                  </a:cubicBezTo>
                  <a:cubicBezTo>
                    <a:pt x="84" y="33"/>
                    <a:pt x="84" y="33"/>
                    <a:pt x="84" y="33"/>
                  </a:cubicBezTo>
                  <a:cubicBezTo>
                    <a:pt x="85" y="32"/>
                    <a:pt x="85" y="33"/>
                    <a:pt x="85" y="32"/>
                  </a:cubicBezTo>
                  <a:cubicBezTo>
                    <a:pt x="85" y="33"/>
                    <a:pt x="85" y="33"/>
                    <a:pt x="85" y="33"/>
                  </a:cubicBezTo>
                  <a:cubicBezTo>
                    <a:pt x="86" y="33"/>
                    <a:pt x="86" y="32"/>
                    <a:pt x="86" y="32"/>
                  </a:cubicBezTo>
                  <a:cubicBezTo>
                    <a:pt x="86" y="32"/>
                    <a:pt x="87" y="32"/>
                    <a:pt x="87" y="32"/>
                  </a:cubicBezTo>
                  <a:cubicBezTo>
                    <a:pt x="87" y="31"/>
                    <a:pt x="87" y="31"/>
                    <a:pt x="88" y="30"/>
                  </a:cubicBezTo>
                  <a:cubicBezTo>
                    <a:pt x="87" y="31"/>
                    <a:pt x="88" y="30"/>
                    <a:pt x="87" y="30"/>
                  </a:cubicBezTo>
                  <a:cubicBezTo>
                    <a:pt x="87" y="31"/>
                    <a:pt x="87" y="31"/>
                    <a:pt x="87" y="31"/>
                  </a:cubicBezTo>
                  <a:cubicBezTo>
                    <a:pt x="88" y="30"/>
                    <a:pt x="87" y="31"/>
                    <a:pt x="87" y="31"/>
                  </a:cubicBezTo>
                  <a:cubicBezTo>
                    <a:pt x="86" y="31"/>
                    <a:pt x="87" y="30"/>
                    <a:pt x="86" y="31"/>
                  </a:cubicBezTo>
                  <a:cubicBezTo>
                    <a:pt x="87" y="30"/>
                    <a:pt x="87" y="30"/>
                    <a:pt x="88" y="29"/>
                  </a:cubicBezTo>
                  <a:cubicBezTo>
                    <a:pt x="88" y="29"/>
                    <a:pt x="88" y="29"/>
                    <a:pt x="88" y="29"/>
                  </a:cubicBezTo>
                  <a:cubicBezTo>
                    <a:pt x="88" y="28"/>
                    <a:pt x="88" y="29"/>
                    <a:pt x="88" y="29"/>
                  </a:cubicBezTo>
                  <a:cubicBezTo>
                    <a:pt x="88" y="28"/>
                    <a:pt x="89" y="28"/>
                    <a:pt x="89" y="28"/>
                  </a:cubicBezTo>
                  <a:cubicBezTo>
                    <a:pt x="90" y="27"/>
                    <a:pt x="89" y="28"/>
                    <a:pt x="89" y="28"/>
                  </a:cubicBezTo>
                  <a:cubicBezTo>
                    <a:pt x="89" y="28"/>
                    <a:pt x="88" y="29"/>
                    <a:pt x="88" y="30"/>
                  </a:cubicBezTo>
                  <a:cubicBezTo>
                    <a:pt x="88" y="30"/>
                    <a:pt x="88" y="31"/>
                    <a:pt x="88" y="31"/>
                  </a:cubicBezTo>
                  <a:cubicBezTo>
                    <a:pt x="88" y="31"/>
                    <a:pt x="89" y="30"/>
                    <a:pt x="89" y="30"/>
                  </a:cubicBezTo>
                  <a:cubicBezTo>
                    <a:pt x="89" y="29"/>
                    <a:pt x="89" y="29"/>
                    <a:pt x="89" y="29"/>
                  </a:cubicBezTo>
                  <a:cubicBezTo>
                    <a:pt x="89" y="29"/>
                    <a:pt x="89" y="29"/>
                    <a:pt x="89" y="28"/>
                  </a:cubicBezTo>
                  <a:cubicBezTo>
                    <a:pt x="89" y="29"/>
                    <a:pt x="90" y="29"/>
                    <a:pt x="90" y="28"/>
                  </a:cubicBezTo>
                  <a:cubicBezTo>
                    <a:pt x="90" y="28"/>
                    <a:pt x="90" y="28"/>
                    <a:pt x="90" y="28"/>
                  </a:cubicBezTo>
                  <a:cubicBezTo>
                    <a:pt x="90" y="28"/>
                    <a:pt x="90" y="28"/>
                    <a:pt x="90" y="27"/>
                  </a:cubicBezTo>
                  <a:cubicBezTo>
                    <a:pt x="90" y="27"/>
                    <a:pt x="90" y="27"/>
                    <a:pt x="89" y="28"/>
                  </a:cubicBezTo>
                  <a:cubicBezTo>
                    <a:pt x="89" y="27"/>
                    <a:pt x="89" y="27"/>
                    <a:pt x="90" y="27"/>
                  </a:cubicBezTo>
                  <a:cubicBezTo>
                    <a:pt x="90" y="27"/>
                    <a:pt x="89" y="27"/>
                    <a:pt x="90" y="27"/>
                  </a:cubicBezTo>
                  <a:cubicBezTo>
                    <a:pt x="90" y="27"/>
                    <a:pt x="90" y="27"/>
                    <a:pt x="90" y="27"/>
                  </a:cubicBezTo>
                  <a:cubicBezTo>
                    <a:pt x="91" y="26"/>
                    <a:pt x="90" y="27"/>
                    <a:pt x="91" y="27"/>
                  </a:cubicBezTo>
                  <a:cubicBezTo>
                    <a:pt x="91" y="26"/>
                    <a:pt x="91" y="26"/>
                    <a:pt x="91" y="26"/>
                  </a:cubicBezTo>
                  <a:cubicBezTo>
                    <a:pt x="91" y="26"/>
                    <a:pt x="91" y="26"/>
                    <a:pt x="91" y="26"/>
                  </a:cubicBezTo>
                  <a:cubicBezTo>
                    <a:pt x="92" y="26"/>
                    <a:pt x="92" y="26"/>
                    <a:pt x="92" y="26"/>
                  </a:cubicBezTo>
                  <a:cubicBezTo>
                    <a:pt x="91" y="26"/>
                    <a:pt x="91" y="26"/>
                    <a:pt x="91" y="26"/>
                  </a:cubicBezTo>
                  <a:cubicBezTo>
                    <a:pt x="92" y="25"/>
                    <a:pt x="92" y="25"/>
                    <a:pt x="92" y="25"/>
                  </a:cubicBezTo>
                  <a:cubicBezTo>
                    <a:pt x="92" y="25"/>
                    <a:pt x="92" y="24"/>
                    <a:pt x="92" y="24"/>
                  </a:cubicBezTo>
                  <a:cubicBezTo>
                    <a:pt x="93" y="24"/>
                    <a:pt x="93" y="23"/>
                    <a:pt x="93" y="23"/>
                  </a:cubicBezTo>
                  <a:cubicBezTo>
                    <a:pt x="93" y="23"/>
                    <a:pt x="93" y="23"/>
                    <a:pt x="93" y="23"/>
                  </a:cubicBezTo>
                  <a:cubicBezTo>
                    <a:pt x="94" y="23"/>
                    <a:pt x="94" y="23"/>
                    <a:pt x="94" y="23"/>
                  </a:cubicBezTo>
                  <a:cubicBezTo>
                    <a:pt x="95" y="22"/>
                    <a:pt x="95" y="22"/>
                    <a:pt x="95" y="22"/>
                  </a:cubicBezTo>
                  <a:cubicBezTo>
                    <a:pt x="95" y="23"/>
                    <a:pt x="95" y="23"/>
                    <a:pt x="95" y="23"/>
                  </a:cubicBezTo>
                  <a:cubicBezTo>
                    <a:pt x="96" y="22"/>
                    <a:pt x="96" y="22"/>
                    <a:pt x="96" y="21"/>
                  </a:cubicBezTo>
                  <a:cubicBezTo>
                    <a:pt x="96" y="21"/>
                    <a:pt x="97" y="20"/>
                    <a:pt x="97" y="20"/>
                  </a:cubicBezTo>
                  <a:cubicBezTo>
                    <a:pt x="97" y="19"/>
                    <a:pt x="97" y="19"/>
                    <a:pt x="97" y="19"/>
                  </a:cubicBezTo>
                  <a:cubicBezTo>
                    <a:pt x="97" y="19"/>
                    <a:pt x="97" y="19"/>
                    <a:pt x="97" y="19"/>
                  </a:cubicBezTo>
                  <a:cubicBezTo>
                    <a:pt x="98" y="19"/>
                    <a:pt x="97" y="19"/>
                    <a:pt x="98" y="19"/>
                  </a:cubicBezTo>
                  <a:cubicBezTo>
                    <a:pt x="98" y="19"/>
                    <a:pt x="98" y="19"/>
                    <a:pt x="98" y="18"/>
                  </a:cubicBezTo>
                  <a:cubicBezTo>
                    <a:pt x="98" y="18"/>
                    <a:pt x="98" y="18"/>
                    <a:pt x="98" y="18"/>
                  </a:cubicBezTo>
                  <a:cubicBezTo>
                    <a:pt x="98" y="18"/>
                    <a:pt x="98" y="18"/>
                    <a:pt x="98" y="18"/>
                  </a:cubicBezTo>
                  <a:cubicBezTo>
                    <a:pt x="98" y="19"/>
                    <a:pt x="98" y="19"/>
                    <a:pt x="98" y="19"/>
                  </a:cubicBezTo>
                  <a:cubicBezTo>
                    <a:pt x="99" y="18"/>
                    <a:pt x="98" y="18"/>
                    <a:pt x="99" y="17"/>
                  </a:cubicBezTo>
                  <a:cubicBezTo>
                    <a:pt x="99" y="17"/>
                    <a:pt x="99" y="18"/>
                    <a:pt x="99" y="18"/>
                  </a:cubicBezTo>
                  <a:cubicBezTo>
                    <a:pt x="99" y="17"/>
                    <a:pt x="100" y="17"/>
                    <a:pt x="100" y="17"/>
                  </a:cubicBezTo>
                  <a:cubicBezTo>
                    <a:pt x="100" y="17"/>
                    <a:pt x="100" y="17"/>
                    <a:pt x="100" y="17"/>
                  </a:cubicBezTo>
                  <a:cubicBezTo>
                    <a:pt x="100" y="17"/>
                    <a:pt x="100" y="17"/>
                    <a:pt x="100" y="17"/>
                  </a:cubicBezTo>
                  <a:cubicBezTo>
                    <a:pt x="100" y="17"/>
                    <a:pt x="100" y="17"/>
                    <a:pt x="100" y="17"/>
                  </a:cubicBezTo>
                  <a:cubicBezTo>
                    <a:pt x="100" y="17"/>
                    <a:pt x="100" y="17"/>
                    <a:pt x="100" y="17"/>
                  </a:cubicBezTo>
                  <a:cubicBezTo>
                    <a:pt x="101" y="16"/>
                    <a:pt x="101" y="16"/>
                    <a:pt x="101" y="16"/>
                  </a:cubicBezTo>
                  <a:cubicBezTo>
                    <a:pt x="101" y="16"/>
                    <a:pt x="101" y="16"/>
                    <a:pt x="101" y="16"/>
                  </a:cubicBezTo>
                  <a:cubicBezTo>
                    <a:pt x="101" y="16"/>
                    <a:pt x="101" y="16"/>
                    <a:pt x="101" y="16"/>
                  </a:cubicBezTo>
                  <a:cubicBezTo>
                    <a:pt x="101" y="15"/>
                    <a:pt x="101" y="15"/>
                    <a:pt x="101" y="15"/>
                  </a:cubicBezTo>
                  <a:cubicBezTo>
                    <a:pt x="103" y="15"/>
                    <a:pt x="103" y="14"/>
                    <a:pt x="104" y="14"/>
                  </a:cubicBezTo>
                  <a:cubicBezTo>
                    <a:pt x="104" y="13"/>
                    <a:pt x="103" y="14"/>
                    <a:pt x="103" y="14"/>
                  </a:cubicBezTo>
                  <a:cubicBezTo>
                    <a:pt x="103" y="13"/>
                    <a:pt x="103" y="13"/>
                    <a:pt x="104" y="12"/>
                  </a:cubicBezTo>
                  <a:cubicBezTo>
                    <a:pt x="104" y="12"/>
                    <a:pt x="106" y="11"/>
                    <a:pt x="106" y="12"/>
                  </a:cubicBezTo>
                  <a:cubicBezTo>
                    <a:pt x="106" y="11"/>
                    <a:pt x="105" y="12"/>
                    <a:pt x="106" y="11"/>
                  </a:cubicBezTo>
                  <a:cubicBezTo>
                    <a:pt x="106" y="11"/>
                    <a:pt x="106" y="11"/>
                    <a:pt x="106" y="11"/>
                  </a:cubicBezTo>
                  <a:cubicBezTo>
                    <a:pt x="105" y="12"/>
                    <a:pt x="105" y="12"/>
                    <a:pt x="105" y="12"/>
                  </a:cubicBezTo>
                  <a:cubicBezTo>
                    <a:pt x="105" y="11"/>
                    <a:pt x="105" y="11"/>
                    <a:pt x="105" y="11"/>
                  </a:cubicBezTo>
                  <a:cubicBezTo>
                    <a:pt x="105" y="11"/>
                    <a:pt x="105" y="11"/>
                    <a:pt x="105" y="11"/>
                  </a:cubicBezTo>
                  <a:cubicBezTo>
                    <a:pt x="106" y="10"/>
                    <a:pt x="106" y="10"/>
                    <a:pt x="106" y="10"/>
                  </a:cubicBezTo>
                  <a:cubicBezTo>
                    <a:pt x="106" y="9"/>
                    <a:pt x="106" y="10"/>
                    <a:pt x="107" y="10"/>
                  </a:cubicBezTo>
                  <a:cubicBezTo>
                    <a:pt x="107" y="9"/>
                    <a:pt x="107" y="9"/>
                    <a:pt x="107" y="9"/>
                  </a:cubicBezTo>
                  <a:cubicBezTo>
                    <a:pt x="107" y="9"/>
                    <a:pt x="107" y="9"/>
                    <a:pt x="107" y="9"/>
                  </a:cubicBezTo>
                  <a:cubicBezTo>
                    <a:pt x="108" y="9"/>
                    <a:pt x="107" y="9"/>
                    <a:pt x="108" y="8"/>
                  </a:cubicBezTo>
                  <a:cubicBezTo>
                    <a:pt x="108" y="9"/>
                    <a:pt x="109" y="8"/>
                    <a:pt x="109" y="9"/>
                  </a:cubicBezTo>
                  <a:cubicBezTo>
                    <a:pt x="109" y="8"/>
                    <a:pt x="109" y="8"/>
                    <a:pt x="109" y="8"/>
                  </a:cubicBezTo>
                  <a:cubicBezTo>
                    <a:pt x="109" y="8"/>
                    <a:pt x="109" y="8"/>
                    <a:pt x="109" y="8"/>
                  </a:cubicBezTo>
                  <a:cubicBezTo>
                    <a:pt x="108" y="8"/>
                    <a:pt x="109" y="8"/>
                    <a:pt x="109" y="7"/>
                  </a:cubicBezTo>
                  <a:cubicBezTo>
                    <a:pt x="109" y="7"/>
                    <a:pt x="109" y="8"/>
                    <a:pt x="110" y="7"/>
                  </a:cubicBezTo>
                  <a:cubicBezTo>
                    <a:pt x="110" y="7"/>
                    <a:pt x="110" y="7"/>
                    <a:pt x="110" y="7"/>
                  </a:cubicBezTo>
                  <a:cubicBezTo>
                    <a:pt x="110" y="7"/>
                    <a:pt x="111" y="6"/>
                    <a:pt x="111" y="6"/>
                  </a:cubicBezTo>
                  <a:cubicBezTo>
                    <a:pt x="110" y="6"/>
                    <a:pt x="110" y="7"/>
                    <a:pt x="110" y="6"/>
                  </a:cubicBezTo>
                  <a:cubicBezTo>
                    <a:pt x="110" y="6"/>
                    <a:pt x="110" y="6"/>
                    <a:pt x="111" y="5"/>
                  </a:cubicBezTo>
                  <a:cubicBezTo>
                    <a:pt x="110" y="6"/>
                    <a:pt x="110" y="6"/>
                    <a:pt x="110" y="6"/>
                  </a:cubicBezTo>
                  <a:cubicBezTo>
                    <a:pt x="110" y="5"/>
                    <a:pt x="111" y="5"/>
                    <a:pt x="112" y="5"/>
                  </a:cubicBezTo>
                  <a:cubicBezTo>
                    <a:pt x="111" y="5"/>
                    <a:pt x="111" y="5"/>
                    <a:pt x="111" y="5"/>
                  </a:cubicBezTo>
                  <a:cubicBezTo>
                    <a:pt x="111" y="5"/>
                    <a:pt x="112" y="5"/>
                    <a:pt x="112" y="4"/>
                  </a:cubicBezTo>
                  <a:cubicBezTo>
                    <a:pt x="113" y="4"/>
                    <a:pt x="113" y="4"/>
                    <a:pt x="113" y="4"/>
                  </a:cubicBezTo>
                  <a:cubicBezTo>
                    <a:pt x="113" y="4"/>
                    <a:pt x="113" y="4"/>
                    <a:pt x="113" y="3"/>
                  </a:cubicBezTo>
                  <a:cubicBezTo>
                    <a:pt x="114" y="3"/>
                    <a:pt x="113" y="4"/>
                    <a:pt x="113" y="4"/>
                  </a:cubicBezTo>
                  <a:cubicBezTo>
                    <a:pt x="114" y="4"/>
                    <a:pt x="113" y="3"/>
                    <a:pt x="114" y="3"/>
                  </a:cubicBezTo>
                  <a:cubicBezTo>
                    <a:pt x="114" y="3"/>
                    <a:pt x="114" y="3"/>
                    <a:pt x="114" y="3"/>
                  </a:cubicBezTo>
                  <a:cubicBezTo>
                    <a:pt x="114" y="3"/>
                    <a:pt x="115" y="3"/>
                    <a:pt x="115" y="3"/>
                  </a:cubicBezTo>
                  <a:cubicBezTo>
                    <a:pt x="115" y="3"/>
                    <a:pt x="115" y="3"/>
                    <a:pt x="114" y="3"/>
                  </a:cubicBezTo>
                  <a:cubicBezTo>
                    <a:pt x="114" y="2"/>
                    <a:pt x="115" y="2"/>
                    <a:pt x="115" y="1"/>
                  </a:cubicBezTo>
                  <a:cubicBezTo>
                    <a:pt x="114" y="2"/>
                    <a:pt x="114" y="2"/>
                    <a:pt x="114" y="2"/>
                  </a:cubicBezTo>
                  <a:cubicBezTo>
                    <a:pt x="115" y="1"/>
                    <a:pt x="115" y="1"/>
                    <a:pt x="115" y="0"/>
                  </a:cubicBezTo>
                  <a:cubicBezTo>
                    <a:pt x="116" y="0"/>
                    <a:pt x="116" y="1"/>
                    <a:pt x="115" y="1"/>
                  </a:cubicBezTo>
                  <a:cubicBezTo>
                    <a:pt x="116" y="1"/>
                    <a:pt x="115" y="0"/>
                    <a:pt x="116" y="0"/>
                  </a:cubicBezTo>
                  <a:cubicBezTo>
                    <a:pt x="116" y="0"/>
                    <a:pt x="116" y="0"/>
                    <a:pt x="116" y="0"/>
                  </a:cubicBezTo>
                  <a:cubicBezTo>
                    <a:pt x="115" y="0"/>
                    <a:pt x="115" y="0"/>
                    <a:pt x="115" y="1"/>
                  </a:cubicBezTo>
                  <a:cubicBezTo>
                    <a:pt x="115" y="0"/>
                    <a:pt x="115" y="0"/>
                    <a:pt x="115" y="0"/>
                  </a:cubicBezTo>
                  <a:cubicBezTo>
                    <a:pt x="115" y="1"/>
                    <a:pt x="115" y="1"/>
                    <a:pt x="115" y="1"/>
                  </a:cubicBezTo>
                  <a:cubicBezTo>
                    <a:pt x="114" y="1"/>
                    <a:pt x="115" y="1"/>
                    <a:pt x="114" y="1"/>
                  </a:cubicBezTo>
                  <a:cubicBezTo>
                    <a:pt x="114" y="1"/>
                    <a:pt x="115" y="1"/>
                    <a:pt x="114" y="2"/>
                  </a:cubicBezTo>
                  <a:cubicBezTo>
                    <a:pt x="114" y="2"/>
                    <a:pt x="114" y="2"/>
                    <a:pt x="114" y="2"/>
                  </a:cubicBezTo>
                  <a:cubicBezTo>
                    <a:pt x="114" y="2"/>
                    <a:pt x="113" y="3"/>
                    <a:pt x="113" y="3"/>
                  </a:cubicBezTo>
                  <a:cubicBezTo>
                    <a:pt x="113" y="3"/>
                    <a:pt x="113" y="4"/>
                    <a:pt x="112" y="4"/>
                  </a:cubicBezTo>
                  <a:cubicBezTo>
                    <a:pt x="112" y="3"/>
                    <a:pt x="113" y="3"/>
                    <a:pt x="114" y="2"/>
                  </a:cubicBezTo>
                  <a:cubicBezTo>
                    <a:pt x="113" y="3"/>
                    <a:pt x="113" y="2"/>
                    <a:pt x="113" y="2"/>
                  </a:cubicBezTo>
                  <a:cubicBezTo>
                    <a:pt x="113" y="3"/>
                    <a:pt x="113" y="3"/>
                    <a:pt x="113" y="3"/>
                  </a:cubicBezTo>
                  <a:cubicBezTo>
                    <a:pt x="112" y="3"/>
                    <a:pt x="112" y="3"/>
                    <a:pt x="112" y="3"/>
                  </a:cubicBezTo>
                  <a:cubicBezTo>
                    <a:pt x="112" y="3"/>
                    <a:pt x="112" y="3"/>
                    <a:pt x="112" y="3"/>
                  </a:cubicBezTo>
                  <a:cubicBezTo>
                    <a:pt x="112" y="4"/>
                    <a:pt x="112" y="4"/>
                    <a:pt x="112" y="4"/>
                  </a:cubicBezTo>
                  <a:cubicBezTo>
                    <a:pt x="111" y="4"/>
                    <a:pt x="111" y="4"/>
                    <a:pt x="111" y="4"/>
                  </a:cubicBezTo>
                  <a:cubicBezTo>
                    <a:pt x="111" y="4"/>
                    <a:pt x="111" y="4"/>
                    <a:pt x="111" y="4"/>
                  </a:cubicBezTo>
                  <a:cubicBezTo>
                    <a:pt x="111" y="5"/>
                    <a:pt x="111" y="4"/>
                    <a:pt x="111" y="4"/>
                  </a:cubicBezTo>
                  <a:cubicBezTo>
                    <a:pt x="111" y="5"/>
                    <a:pt x="110" y="5"/>
                    <a:pt x="110" y="5"/>
                  </a:cubicBezTo>
                  <a:cubicBezTo>
                    <a:pt x="110" y="5"/>
                    <a:pt x="109" y="7"/>
                    <a:pt x="110" y="6"/>
                  </a:cubicBezTo>
                  <a:cubicBezTo>
                    <a:pt x="109" y="7"/>
                    <a:pt x="109" y="7"/>
                    <a:pt x="109" y="7"/>
                  </a:cubicBezTo>
                  <a:cubicBezTo>
                    <a:pt x="109" y="7"/>
                    <a:pt x="109" y="6"/>
                    <a:pt x="109" y="6"/>
                  </a:cubicBezTo>
                  <a:cubicBezTo>
                    <a:pt x="110" y="6"/>
                    <a:pt x="110" y="6"/>
                    <a:pt x="110" y="6"/>
                  </a:cubicBezTo>
                  <a:cubicBezTo>
                    <a:pt x="109" y="5"/>
                    <a:pt x="109" y="7"/>
                    <a:pt x="108" y="7"/>
                  </a:cubicBezTo>
                  <a:cubicBezTo>
                    <a:pt x="107" y="7"/>
                    <a:pt x="107" y="7"/>
                    <a:pt x="107" y="8"/>
                  </a:cubicBezTo>
                  <a:cubicBezTo>
                    <a:pt x="107" y="8"/>
                    <a:pt x="107" y="8"/>
                    <a:pt x="107" y="8"/>
                  </a:cubicBezTo>
                  <a:cubicBezTo>
                    <a:pt x="107" y="8"/>
                    <a:pt x="106" y="8"/>
                    <a:pt x="106" y="8"/>
                  </a:cubicBezTo>
                  <a:cubicBezTo>
                    <a:pt x="106" y="8"/>
                    <a:pt x="106" y="8"/>
                    <a:pt x="106" y="8"/>
                  </a:cubicBezTo>
                  <a:cubicBezTo>
                    <a:pt x="106" y="8"/>
                    <a:pt x="106" y="8"/>
                    <a:pt x="106" y="8"/>
                  </a:cubicBezTo>
                  <a:cubicBezTo>
                    <a:pt x="106" y="8"/>
                    <a:pt x="106" y="8"/>
                    <a:pt x="106" y="9"/>
                  </a:cubicBezTo>
                  <a:cubicBezTo>
                    <a:pt x="105" y="9"/>
                    <a:pt x="105" y="9"/>
                    <a:pt x="105" y="9"/>
                  </a:cubicBezTo>
                  <a:cubicBezTo>
                    <a:pt x="105" y="9"/>
                    <a:pt x="105" y="9"/>
                    <a:pt x="105" y="9"/>
                  </a:cubicBezTo>
                  <a:cubicBezTo>
                    <a:pt x="105" y="9"/>
                    <a:pt x="105" y="9"/>
                    <a:pt x="105" y="9"/>
                  </a:cubicBezTo>
                  <a:cubicBezTo>
                    <a:pt x="105" y="9"/>
                    <a:pt x="105" y="9"/>
                    <a:pt x="105" y="9"/>
                  </a:cubicBezTo>
                  <a:cubicBezTo>
                    <a:pt x="105" y="9"/>
                    <a:pt x="105" y="10"/>
                    <a:pt x="106" y="9"/>
                  </a:cubicBezTo>
                  <a:cubicBezTo>
                    <a:pt x="105" y="10"/>
                    <a:pt x="104" y="11"/>
                    <a:pt x="103" y="11"/>
                  </a:cubicBezTo>
                  <a:cubicBezTo>
                    <a:pt x="103" y="11"/>
                    <a:pt x="103" y="10"/>
                    <a:pt x="103" y="10"/>
                  </a:cubicBezTo>
                  <a:cubicBezTo>
                    <a:pt x="103" y="11"/>
                    <a:pt x="103" y="11"/>
                    <a:pt x="103" y="11"/>
                  </a:cubicBezTo>
                  <a:cubicBezTo>
                    <a:pt x="103" y="11"/>
                    <a:pt x="103" y="11"/>
                    <a:pt x="103" y="11"/>
                  </a:cubicBezTo>
                  <a:cubicBezTo>
                    <a:pt x="103" y="11"/>
                    <a:pt x="102" y="11"/>
                    <a:pt x="102" y="12"/>
                  </a:cubicBezTo>
                  <a:cubicBezTo>
                    <a:pt x="102" y="12"/>
                    <a:pt x="102" y="12"/>
                    <a:pt x="102" y="12"/>
                  </a:cubicBezTo>
                  <a:cubicBezTo>
                    <a:pt x="102" y="12"/>
                    <a:pt x="101" y="13"/>
                    <a:pt x="101" y="13"/>
                  </a:cubicBezTo>
                  <a:cubicBezTo>
                    <a:pt x="101" y="13"/>
                    <a:pt x="102" y="12"/>
                    <a:pt x="102" y="12"/>
                  </a:cubicBezTo>
                  <a:cubicBezTo>
                    <a:pt x="102" y="13"/>
                    <a:pt x="102" y="13"/>
                    <a:pt x="101" y="13"/>
                  </a:cubicBezTo>
                  <a:cubicBezTo>
                    <a:pt x="102" y="13"/>
                    <a:pt x="101" y="13"/>
                    <a:pt x="101" y="13"/>
                  </a:cubicBezTo>
                  <a:cubicBezTo>
                    <a:pt x="100" y="13"/>
                    <a:pt x="101" y="13"/>
                    <a:pt x="101" y="14"/>
                  </a:cubicBezTo>
                  <a:cubicBezTo>
                    <a:pt x="100" y="14"/>
                    <a:pt x="100" y="14"/>
                    <a:pt x="100" y="14"/>
                  </a:cubicBezTo>
                  <a:cubicBezTo>
                    <a:pt x="100" y="13"/>
                    <a:pt x="101" y="13"/>
                    <a:pt x="100" y="13"/>
                  </a:cubicBezTo>
                  <a:cubicBezTo>
                    <a:pt x="100" y="13"/>
                    <a:pt x="100" y="13"/>
                    <a:pt x="100" y="13"/>
                  </a:cubicBezTo>
                  <a:cubicBezTo>
                    <a:pt x="100" y="13"/>
                    <a:pt x="101" y="12"/>
                    <a:pt x="102" y="11"/>
                  </a:cubicBezTo>
                  <a:cubicBezTo>
                    <a:pt x="100" y="12"/>
                    <a:pt x="100" y="12"/>
                    <a:pt x="100" y="12"/>
                  </a:cubicBezTo>
                  <a:cubicBezTo>
                    <a:pt x="99" y="14"/>
                    <a:pt x="97" y="15"/>
                    <a:pt x="96" y="17"/>
                  </a:cubicBezTo>
                  <a:cubicBezTo>
                    <a:pt x="96" y="17"/>
                    <a:pt x="96" y="17"/>
                    <a:pt x="96" y="17"/>
                  </a:cubicBezTo>
                  <a:cubicBezTo>
                    <a:pt x="96" y="17"/>
                    <a:pt x="97" y="17"/>
                    <a:pt x="97" y="17"/>
                  </a:cubicBezTo>
                  <a:cubicBezTo>
                    <a:pt x="96" y="17"/>
                    <a:pt x="96" y="17"/>
                    <a:pt x="96" y="17"/>
                  </a:cubicBezTo>
                  <a:cubicBezTo>
                    <a:pt x="96" y="18"/>
                    <a:pt x="96" y="18"/>
                    <a:pt x="96" y="18"/>
                  </a:cubicBezTo>
                  <a:cubicBezTo>
                    <a:pt x="96" y="18"/>
                    <a:pt x="95" y="18"/>
                    <a:pt x="95" y="18"/>
                  </a:cubicBezTo>
                  <a:cubicBezTo>
                    <a:pt x="95" y="18"/>
                    <a:pt x="95" y="18"/>
                    <a:pt x="95" y="18"/>
                  </a:cubicBezTo>
                  <a:cubicBezTo>
                    <a:pt x="96" y="19"/>
                    <a:pt x="96" y="19"/>
                    <a:pt x="95" y="19"/>
                  </a:cubicBezTo>
                  <a:cubicBezTo>
                    <a:pt x="95" y="19"/>
                    <a:pt x="95" y="19"/>
                    <a:pt x="95" y="19"/>
                  </a:cubicBezTo>
                  <a:cubicBezTo>
                    <a:pt x="95" y="19"/>
                    <a:pt x="95" y="19"/>
                    <a:pt x="95" y="19"/>
                  </a:cubicBezTo>
                  <a:cubicBezTo>
                    <a:pt x="95" y="19"/>
                    <a:pt x="94" y="20"/>
                    <a:pt x="94" y="20"/>
                  </a:cubicBezTo>
                  <a:cubicBezTo>
                    <a:pt x="94" y="19"/>
                    <a:pt x="94" y="19"/>
                    <a:pt x="94" y="19"/>
                  </a:cubicBezTo>
                  <a:cubicBezTo>
                    <a:pt x="94" y="19"/>
                    <a:pt x="94" y="20"/>
                    <a:pt x="94" y="19"/>
                  </a:cubicBezTo>
                  <a:cubicBezTo>
                    <a:pt x="94" y="20"/>
                    <a:pt x="94" y="20"/>
                    <a:pt x="94" y="20"/>
                  </a:cubicBezTo>
                  <a:cubicBezTo>
                    <a:pt x="93" y="20"/>
                    <a:pt x="94" y="19"/>
                    <a:pt x="93" y="19"/>
                  </a:cubicBezTo>
                  <a:cubicBezTo>
                    <a:pt x="93" y="20"/>
                    <a:pt x="93" y="21"/>
                    <a:pt x="92" y="21"/>
                  </a:cubicBezTo>
                  <a:cubicBezTo>
                    <a:pt x="92" y="21"/>
                    <a:pt x="92" y="21"/>
                    <a:pt x="92" y="21"/>
                  </a:cubicBezTo>
                  <a:cubicBezTo>
                    <a:pt x="91" y="21"/>
                    <a:pt x="91" y="22"/>
                    <a:pt x="91" y="23"/>
                  </a:cubicBezTo>
                  <a:cubicBezTo>
                    <a:pt x="91" y="23"/>
                    <a:pt x="91" y="23"/>
                    <a:pt x="91" y="22"/>
                  </a:cubicBezTo>
                  <a:cubicBezTo>
                    <a:pt x="89" y="24"/>
                    <a:pt x="88" y="25"/>
                    <a:pt x="86" y="26"/>
                  </a:cubicBezTo>
                  <a:cubicBezTo>
                    <a:pt x="86" y="27"/>
                    <a:pt x="86" y="27"/>
                    <a:pt x="86" y="27"/>
                  </a:cubicBezTo>
                  <a:cubicBezTo>
                    <a:pt x="86" y="27"/>
                    <a:pt x="86" y="27"/>
                    <a:pt x="86" y="27"/>
                  </a:cubicBezTo>
                  <a:cubicBezTo>
                    <a:pt x="84" y="29"/>
                    <a:pt x="83" y="30"/>
                    <a:pt x="82" y="32"/>
                  </a:cubicBezTo>
                  <a:cubicBezTo>
                    <a:pt x="81" y="32"/>
                    <a:pt x="81" y="32"/>
                    <a:pt x="81" y="32"/>
                  </a:cubicBezTo>
                  <a:cubicBezTo>
                    <a:pt x="80" y="33"/>
                    <a:pt x="80" y="34"/>
                    <a:pt x="79" y="35"/>
                  </a:cubicBezTo>
                  <a:cubicBezTo>
                    <a:pt x="79" y="34"/>
                    <a:pt x="79" y="34"/>
                    <a:pt x="78" y="34"/>
                  </a:cubicBezTo>
                  <a:cubicBezTo>
                    <a:pt x="78" y="35"/>
                    <a:pt x="79" y="35"/>
                    <a:pt x="78" y="35"/>
                  </a:cubicBezTo>
                  <a:cubicBezTo>
                    <a:pt x="78" y="35"/>
                    <a:pt x="78" y="35"/>
                    <a:pt x="78" y="35"/>
                  </a:cubicBezTo>
                  <a:cubicBezTo>
                    <a:pt x="78" y="35"/>
                    <a:pt x="78" y="35"/>
                    <a:pt x="77" y="36"/>
                  </a:cubicBezTo>
                  <a:cubicBezTo>
                    <a:pt x="76" y="37"/>
                    <a:pt x="76" y="38"/>
                    <a:pt x="75" y="39"/>
                  </a:cubicBezTo>
                  <a:cubicBezTo>
                    <a:pt x="75" y="40"/>
                    <a:pt x="75" y="38"/>
                    <a:pt x="75" y="38"/>
                  </a:cubicBezTo>
                  <a:cubicBezTo>
                    <a:pt x="76" y="38"/>
                    <a:pt x="75" y="38"/>
                    <a:pt x="75" y="38"/>
                  </a:cubicBezTo>
                  <a:cubicBezTo>
                    <a:pt x="75" y="38"/>
                    <a:pt x="75" y="39"/>
                    <a:pt x="74" y="39"/>
                  </a:cubicBezTo>
                  <a:cubicBezTo>
                    <a:pt x="74" y="39"/>
                    <a:pt x="74" y="39"/>
                    <a:pt x="74" y="40"/>
                  </a:cubicBezTo>
                  <a:cubicBezTo>
                    <a:pt x="74" y="39"/>
                    <a:pt x="74" y="39"/>
                    <a:pt x="74" y="40"/>
                  </a:cubicBezTo>
                  <a:cubicBezTo>
                    <a:pt x="74" y="40"/>
                    <a:pt x="73" y="41"/>
                    <a:pt x="73" y="41"/>
                  </a:cubicBezTo>
                  <a:cubicBezTo>
                    <a:pt x="71" y="43"/>
                    <a:pt x="69" y="45"/>
                    <a:pt x="66" y="47"/>
                  </a:cubicBezTo>
                  <a:cubicBezTo>
                    <a:pt x="66" y="47"/>
                    <a:pt x="67" y="47"/>
                    <a:pt x="67" y="47"/>
                  </a:cubicBezTo>
                  <a:cubicBezTo>
                    <a:pt x="66" y="48"/>
                    <a:pt x="66" y="47"/>
                    <a:pt x="66" y="48"/>
                  </a:cubicBezTo>
                  <a:cubicBezTo>
                    <a:pt x="66" y="48"/>
                    <a:pt x="66" y="48"/>
                    <a:pt x="66" y="48"/>
                  </a:cubicBezTo>
                  <a:cubicBezTo>
                    <a:pt x="65" y="48"/>
                    <a:pt x="65" y="49"/>
                    <a:pt x="65" y="50"/>
                  </a:cubicBezTo>
                  <a:cubicBezTo>
                    <a:pt x="65" y="50"/>
                    <a:pt x="64" y="50"/>
                    <a:pt x="64" y="50"/>
                  </a:cubicBezTo>
                  <a:cubicBezTo>
                    <a:pt x="64" y="50"/>
                    <a:pt x="63" y="50"/>
                    <a:pt x="63" y="50"/>
                  </a:cubicBezTo>
                  <a:cubicBezTo>
                    <a:pt x="64" y="50"/>
                    <a:pt x="64" y="50"/>
                    <a:pt x="64" y="50"/>
                  </a:cubicBezTo>
                  <a:cubicBezTo>
                    <a:pt x="64" y="50"/>
                    <a:pt x="64" y="51"/>
                    <a:pt x="64" y="51"/>
                  </a:cubicBezTo>
                  <a:cubicBezTo>
                    <a:pt x="63" y="51"/>
                    <a:pt x="63" y="51"/>
                    <a:pt x="63" y="51"/>
                  </a:cubicBezTo>
                  <a:cubicBezTo>
                    <a:pt x="62" y="51"/>
                    <a:pt x="63" y="51"/>
                    <a:pt x="63" y="50"/>
                  </a:cubicBezTo>
                  <a:cubicBezTo>
                    <a:pt x="63" y="50"/>
                    <a:pt x="62" y="51"/>
                    <a:pt x="62" y="50"/>
                  </a:cubicBezTo>
                  <a:cubicBezTo>
                    <a:pt x="62" y="51"/>
                    <a:pt x="62" y="51"/>
                    <a:pt x="62" y="51"/>
                  </a:cubicBezTo>
                  <a:cubicBezTo>
                    <a:pt x="62" y="51"/>
                    <a:pt x="62" y="51"/>
                    <a:pt x="62" y="51"/>
                  </a:cubicBezTo>
                  <a:cubicBezTo>
                    <a:pt x="62" y="51"/>
                    <a:pt x="62" y="51"/>
                    <a:pt x="62" y="51"/>
                  </a:cubicBezTo>
                  <a:cubicBezTo>
                    <a:pt x="62" y="52"/>
                    <a:pt x="62" y="52"/>
                    <a:pt x="61" y="52"/>
                  </a:cubicBezTo>
                  <a:cubicBezTo>
                    <a:pt x="61" y="53"/>
                    <a:pt x="61" y="53"/>
                    <a:pt x="61" y="53"/>
                  </a:cubicBezTo>
                  <a:cubicBezTo>
                    <a:pt x="61" y="53"/>
                    <a:pt x="61" y="53"/>
                    <a:pt x="60" y="54"/>
                  </a:cubicBezTo>
                  <a:cubicBezTo>
                    <a:pt x="60" y="53"/>
                    <a:pt x="60" y="53"/>
                    <a:pt x="60" y="53"/>
                  </a:cubicBezTo>
                  <a:cubicBezTo>
                    <a:pt x="60" y="54"/>
                    <a:pt x="60" y="54"/>
                    <a:pt x="60" y="54"/>
                  </a:cubicBezTo>
                  <a:cubicBezTo>
                    <a:pt x="60" y="54"/>
                    <a:pt x="60" y="54"/>
                    <a:pt x="60" y="53"/>
                  </a:cubicBezTo>
                  <a:cubicBezTo>
                    <a:pt x="59" y="54"/>
                    <a:pt x="59" y="54"/>
                    <a:pt x="59" y="54"/>
                  </a:cubicBezTo>
                  <a:cubicBezTo>
                    <a:pt x="60" y="54"/>
                    <a:pt x="59" y="54"/>
                    <a:pt x="60" y="54"/>
                  </a:cubicBezTo>
                  <a:cubicBezTo>
                    <a:pt x="60" y="55"/>
                    <a:pt x="60" y="55"/>
                    <a:pt x="59" y="56"/>
                  </a:cubicBezTo>
                  <a:cubicBezTo>
                    <a:pt x="58" y="56"/>
                    <a:pt x="59" y="55"/>
                    <a:pt x="59" y="55"/>
                  </a:cubicBezTo>
                  <a:cubicBezTo>
                    <a:pt x="58" y="56"/>
                    <a:pt x="58" y="57"/>
                    <a:pt x="58" y="58"/>
                  </a:cubicBezTo>
                  <a:cubicBezTo>
                    <a:pt x="57" y="58"/>
                    <a:pt x="57" y="58"/>
                    <a:pt x="56" y="59"/>
                  </a:cubicBezTo>
                  <a:cubicBezTo>
                    <a:pt x="56" y="59"/>
                    <a:pt x="56" y="59"/>
                    <a:pt x="55" y="59"/>
                  </a:cubicBezTo>
                  <a:cubicBezTo>
                    <a:pt x="56" y="59"/>
                    <a:pt x="56" y="59"/>
                    <a:pt x="56" y="59"/>
                  </a:cubicBezTo>
                  <a:cubicBezTo>
                    <a:pt x="55" y="59"/>
                    <a:pt x="55" y="59"/>
                    <a:pt x="55" y="59"/>
                  </a:cubicBezTo>
                  <a:cubicBezTo>
                    <a:pt x="55" y="59"/>
                    <a:pt x="54" y="60"/>
                    <a:pt x="54" y="61"/>
                  </a:cubicBezTo>
                  <a:cubicBezTo>
                    <a:pt x="54" y="61"/>
                    <a:pt x="54" y="61"/>
                    <a:pt x="54" y="61"/>
                  </a:cubicBezTo>
                  <a:cubicBezTo>
                    <a:pt x="54" y="61"/>
                    <a:pt x="54" y="62"/>
                    <a:pt x="53" y="62"/>
                  </a:cubicBezTo>
                  <a:cubicBezTo>
                    <a:pt x="53" y="63"/>
                    <a:pt x="53" y="63"/>
                    <a:pt x="53" y="64"/>
                  </a:cubicBezTo>
                  <a:cubicBezTo>
                    <a:pt x="52" y="64"/>
                    <a:pt x="52" y="64"/>
                    <a:pt x="52" y="63"/>
                  </a:cubicBezTo>
                  <a:cubicBezTo>
                    <a:pt x="52" y="63"/>
                    <a:pt x="52" y="63"/>
                    <a:pt x="53" y="63"/>
                  </a:cubicBezTo>
                  <a:cubicBezTo>
                    <a:pt x="53" y="62"/>
                    <a:pt x="53" y="61"/>
                    <a:pt x="54" y="60"/>
                  </a:cubicBezTo>
                  <a:cubicBezTo>
                    <a:pt x="54" y="59"/>
                    <a:pt x="54" y="61"/>
                    <a:pt x="53" y="61"/>
                  </a:cubicBezTo>
                  <a:cubicBezTo>
                    <a:pt x="53" y="61"/>
                    <a:pt x="53" y="61"/>
                    <a:pt x="53" y="61"/>
                  </a:cubicBezTo>
                  <a:cubicBezTo>
                    <a:pt x="53" y="61"/>
                    <a:pt x="53" y="61"/>
                    <a:pt x="53" y="61"/>
                  </a:cubicBezTo>
                  <a:cubicBezTo>
                    <a:pt x="53" y="61"/>
                    <a:pt x="54" y="60"/>
                    <a:pt x="54" y="60"/>
                  </a:cubicBezTo>
                  <a:cubicBezTo>
                    <a:pt x="53" y="60"/>
                    <a:pt x="54" y="61"/>
                    <a:pt x="53" y="61"/>
                  </a:cubicBezTo>
                  <a:cubicBezTo>
                    <a:pt x="53" y="62"/>
                    <a:pt x="52" y="62"/>
                    <a:pt x="52" y="62"/>
                  </a:cubicBezTo>
                  <a:cubicBezTo>
                    <a:pt x="52" y="62"/>
                    <a:pt x="52" y="63"/>
                    <a:pt x="51" y="63"/>
                  </a:cubicBezTo>
                  <a:cubicBezTo>
                    <a:pt x="51" y="63"/>
                    <a:pt x="51" y="63"/>
                    <a:pt x="51" y="63"/>
                  </a:cubicBezTo>
                  <a:cubicBezTo>
                    <a:pt x="51" y="63"/>
                    <a:pt x="51" y="63"/>
                    <a:pt x="51" y="64"/>
                  </a:cubicBezTo>
                  <a:cubicBezTo>
                    <a:pt x="51" y="64"/>
                    <a:pt x="51" y="65"/>
                    <a:pt x="51" y="64"/>
                  </a:cubicBezTo>
                  <a:cubicBezTo>
                    <a:pt x="51" y="64"/>
                    <a:pt x="51" y="65"/>
                    <a:pt x="50" y="65"/>
                  </a:cubicBezTo>
                  <a:cubicBezTo>
                    <a:pt x="50" y="66"/>
                    <a:pt x="50" y="65"/>
                    <a:pt x="50" y="66"/>
                  </a:cubicBezTo>
                  <a:cubicBezTo>
                    <a:pt x="51" y="65"/>
                    <a:pt x="51" y="65"/>
                    <a:pt x="51" y="65"/>
                  </a:cubicBezTo>
                  <a:cubicBezTo>
                    <a:pt x="51" y="64"/>
                    <a:pt x="51" y="64"/>
                    <a:pt x="51" y="64"/>
                  </a:cubicBezTo>
                  <a:cubicBezTo>
                    <a:pt x="52" y="64"/>
                    <a:pt x="52" y="64"/>
                    <a:pt x="52" y="64"/>
                  </a:cubicBezTo>
                  <a:cubicBezTo>
                    <a:pt x="52" y="64"/>
                    <a:pt x="52" y="64"/>
                    <a:pt x="52" y="64"/>
                  </a:cubicBezTo>
                  <a:cubicBezTo>
                    <a:pt x="53" y="64"/>
                    <a:pt x="52" y="64"/>
                    <a:pt x="52" y="65"/>
                  </a:cubicBezTo>
                  <a:cubicBezTo>
                    <a:pt x="52" y="64"/>
                    <a:pt x="52" y="64"/>
                    <a:pt x="52" y="64"/>
                  </a:cubicBezTo>
                  <a:cubicBezTo>
                    <a:pt x="52" y="65"/>
                    <a:pt x="52" y="65"/>
                    <a:pt x="51" y="66"/>
                  </a:cubicBezTo>
                  <a:cubicBezTo>
                    <a:pt x="51" y="66"/>
                    <a:pt x="50" y="66"/>
                    <a:pt x="50" y="66"/>
                  </a:cubicBezTo>
                  <a:cubicBezTo>
                    <a:pt x="51" y="66"/>
                    <a:pt x="51" y="66"/>
                    <a:pt x="51" y="66"/>
                  </a:cubicBezTo>
                  <a:cubicBezTo>
                    <a:pt x="50" y="66"/>
                    <a:pt x="50" y="66"/>
                    <a:pt x="50" y="67"/>
                  </a:cubicBezTo>
                  <a:cubicBezTo>
                    <a:pt x="50" y="67"/>
                    <a:pt x="50" y="67"/>
                    <a:pt x="49" y="67"/>
                  </a:cubicBezTo>
                  <a:cubicBezTo>
                    <a:pt x="50" y="67"/>
                    <a:pt x="50" y="67"/>
                    <a:pt x="50" y="67"/>
                  </a:cubicBezTo>
                  <a:cubicBezTo>
                    <a:pt x="49" y="67"/>
                    <a:pt x="49" y="67"/>
                    <a:pt x="49" y="67"/>
                  </a:cubicBezTo>
                  <a:cubicBezTo>
                    <a:pt x="49" y="67"/>
                    <a:pt x="49" y="68"/>
                    <a:pt x="48" y="68"/>
                  </a:cubicBezTo>
                  <a:cubicBezTo>
                    <a:pt x="49" y="68"/>
                    <a:pt x="49" y="68"/>
                    <a:pt x="49" y="68"/>
                  </a:cubicBezTo>
                  <a:cubicBezTo>
                    <a:pt x="49" y="68"/>
                    <a:pt x="49" y="68"/>
                    <a:pt x="49" y="68"/>
                  </a:cubicBezTo>
                  <a:cubicBezTo>
                    <a:pt x="49" y="68"/>
                    <a:pt x="49" y="67"/>
                    <a:pt x="49" y="68"/>
                  </a:cubicBezTo>
                  <a:cubicBezTo>
                    <a:pt x="49" y="68"/>
                    <a:pt x="48" y="68"/>
                    <a:pt x="48" y="68"/>
                  </a:cubicBezTo>
                  <a:cubicBezTo>
                    <a:pt x="48" y="68"/>
                    <a:pt x="49" y="68"/>
                    <a:pt x="49" y="67"/>
                  </a:cubicBezTo>
                  <a:cubicBezTo>
                    <a:pt x="48" y="67"/>
                    <a:pt x="48" y="68"/>
                    <a:pt x="47" y="68"/>
                  </a:cubicBezTo>
                  <a:cubicBezTo>
                    <a:pt x="47" y="68"/>
                    <a:pt x="48" y="68"/>
                    <a:pt x="48" y="67"/>
                  </a:cubicBezTo>
                  <a:cubicBezTo>
                    <a:pt x="47" y="68"/>
                    <a:pt x="47" y="68"/>
                    <a:pt x="47" y="68"/>
                  </a:cubicBezTo>
                  <a:cubicBezTo>
                    <a:pt x="47" y="68"/>
                    <a:pt x="47" y="68"/>
                    <a:pt x="47" y="68"/>
                  </a:cubicBezTo>
                  <a:cubicBezTo>
                    <a:pt x="47" y="68"/>
                    <a:pt x="47" y="68"/>
                    <a:pt x="47" y="68"/>
                  </a:cubicBezTo>
                  <a:cubicBezTo>
                    <a:pt x="47" y="67"/>
                    <a:pt x="46" y="68"/>
                    <a:pt x="47" y="67"/>
                  </a:cubicBezTo>
                  <a:cubicBezTo>
                    <a:pt x="46" y="67"/>
                    <a:pt x="47" y="68"/>
                    <a:pt x="46" y="68"/>
                  </a:cubicBezTo>
                  <a:cubicBezTo>
                    <a:pt x="46" y="68"/>
                    <a:pt x="47" y="68"/>
                    <a:pt x="46" y="68"/>
                  </a:cubicBezTo>
                  <a:cubicBezTo>
                    <a:pt x="46" y="69"/>
                    <a:pt x="46" y="69"/>
                    <a:pt x="46" y="69"/>
                  </a:cubicBezTo>
                  <a:cubicBezTo>
                    <a:pt x="46" y="69"/>
                    <a:pt x="46" y="68"/>
                    <a:pt x="46" y="68"/>
                  </a:cubicBezTo>
                  <a:cubicBezTo>
                    <a:pt x="45" y="69"/>
                    <a:pt x="45" y="69"/>
                    <a:pt x="45" y="69"/>
                  </a:cubicBezTo>
                  <a:cubicBezTo>
                    <a:pt x="45" y="69"/>
                    <a:pt x="46" y="68"/>
                    <a:pt x="46" y="69"/>
                  </a:cubicBezTo>
                  <a:cubicBezTo>
                    <a:pt x="45" y="69"/>
                    <a:pt x="46" y="69"/>
                    <a:pt x="45" y="70"/>
                  </a:cubicBezTo>
                  <a:cubicBezTo>
                    <a:pt x="45" y="70"/>
                    <a:pt x="45" y="70"/>
                    <a:pt x="45" y="70"/>
                  </a:cubicBezTo>
                  <a:cubicBezTo>
                    <a:pt x="44" y="71"/>
                    <a:pt x="43" y="72"/>
                    <a:pt x="43" y="73"/>
                  </a:cubicBezTo>
                  <a:cubicBezTo>
                    <a:pt x="43" y="72"/>
                    <a:pt x="43" y="73"/>
                    <a:pt x="42" y="73"/>
                  </a:cubicBezTo>
                  <a:cubicBezTo>
                    <a:pt x="43" y="72"/>
                    <a:pt x="43" y="72"/>
                    <a:pt x="42" y="72"/>
                  </a:cubicBezTo>
                  <a:cubicBezTo>
                    <a:pt x="42" y="72"/>
                    <a:pt x="42" y="73"/>
                    <a:pt x="42" y="73"/>
                  </a:cubicBezTo>
                  <a:cubicBezTo>
                    <a:pt x="42" y="73"/>
                    <a:pt x="42" y="73"/>
                    <a:pt x="42" y="73"/>
                  </a:cubicBezTo>
                  <a:cubicBezTo>
                    <a:pt x="41" y="74"/>
                    <a:pt x="42" y="73"/>
                    <a:pt x="41" y="73"/>
                  </a:cubicBezTo>
                  <a:cubicBezTo>
                    <a:pt x="41" y="73"/>
                    <a:pt x="42" y="73"/>
                    <a:pt x="41" y="74"/>
                  </a:cubicBezTo>
                  <a:cubicBezTo>
                    <a:pt x="41" y="74"/>
                    <a:pt x="41" y="74"/>
                    <a:pt x="41" y="74"/>
                  </a:cubicBezTo>
                  <a:cubicBezTo>
                    <a:pt x="41" y="74"/>
                    <a:pt x="40" y="75"/>
                    <a:pt x="40" y="75"/>
                  </a:cubicBezTo>
                  <a:cubicBezTo>
                    <a:pt x="40" y="75"/>
                    <a:pt x="40" y="76"/>
                    <a:pt x="39" y="75"/>
                  </a:cubicBezTo>
                  <a:cubicBezTo>
                    <a:pt x="39" y="76"/>
                    <a:pt x="40" y="75"/>
                    <a:pt x="39" y="76"/>
                  </a:cubicBezTo>
                  <a:cubicBezTo>
                    <a:pt x="39" y="76"/>
                    <a:pt x="39" y="76"/>
                    <a:pt x="38" y="77"/>
                  </a:cubicBezTo>
                  <a:cubicBezTo>
                    <a:pt x="39" y="76"/>
                    <a:pt x="39" y="76"/>
                    <a:pt x="39" y="76"/>
                  </a:cubicBezTo>
                  <a:cubicBezTo>
                    <a:pt x="39" y="76"/>
                    <a:pt x="39" y="76"/>
                    <a:pt x="39" y="76"/>
                  </a:cubicBezTo>
                  <a:cubicBezTo>
                    <a:pt x="37" y="77"/>
                    <a:pt x="38" y="77"/>
                    <a:pt x="37" y="78"/>
                  </a:cubicBezTo>
                  <a:cubicBezTo>
                    <a:pt x="38" y="77"/>
                    <a:pt x="37" y="77"/>
                    <a:pt x="37" y="77"/>
                  </a:cubicBezTo>
                  <a:cubicBezTo>
                    <a:pt x="37" y="77"/>
                    <a:pt x="37" y="78"/>
                    <a:pt x="37" y="78"/>
                  </a:cubicBezTo>
                  <a:cubicBezTo>
                    <a:pt x="37" y="78"/>
                    <a:pt x="37" y="78"/>
                    <a:pt x="36" y="78"/>
                  </a:cubicBezTo>
                  <a:cubicBezTo>
                    <a:pt x="36" y="79"/>
                    <a:pt x="36" y="79"/>
                    <a:pt x="36" y="79"/>
                  </a:cubicBezTo>
                  <a:cubicBezTo>
                    <a:pt x="35" y="80"/>
                    <a:pt x="35" y="80"/>
                    <a:pt x="34" y="80"/>
                  </a:cubicBezTo>
                  <a:cubicBezTo>
                    <a:pt x="34" y="81"/>
                    <a:pt x="32" y="82"/>
                    <a:pt x="32" y="83"/>
                  </a:cubicBezTo>
                  <a:cubicBezTo>
                    <a:pt x="32" y="83"/>
                    <a:pt x="32" y="83"/>
                    <a:pt x="32" y="83"/>
                  </a:cubicBezTo>
                  <a:cubicBezTo>
                    <a:pt x="31" y="84"/>
                    <a:pt x="32" y="83"/>
                    <a:pt x="31" y="84"/>
                  </a:cubicBezTo>
                  <a:cubicBezTo>
                    <a:pt x="31" y="83"/>
                    <a:pt x="31" y="84"/>
                    <a:pt x="30" y="84"/>
                  </a:cubicBezTo>
                  <a:cubicBezTo>
                    <a:pt x="29" y="85"/>
                    <a:pt x="29" y="86"/>
                    <a:pt x="28" y="87"/>
                  </a:cubicBezTo>
                  <a:cubicBezTo>
                    <a:pt x="28" y="87"/>
                    <a:pt x="28" y="87"/>
                    <a:pt x="28" y="86"/>
                  </a:cubicBezTo>
                  <a:cubicBezTo>
                    <a:pt x="27" y="87"/>
                    <a:pt x="26" y="88"/>
                    <a:pt x="26" y="88"/>
                  </a:cubicBezTo>
                  <a:cubicBezTo>
                    <a:pt x="26" y="88"/>
                    <a:pt x="26" y="88"/>
                    <a:pt x="26" y="88"/>
                  </a:cubicBezTo>
                  <a:cubicBezTo>
                    <a:pt x="24" y="89"/>
                    <a:pt x="24" y="90"/>
                    <a:pt x="23" y="91"/>
                  </a:cubicBezTo>
                  <a:cubicBezTo>
                    <a:pt x="23" y="91"/>
                    <a:pt x="23" y="91"/>
                    <a:pt x="23" y="91"/>
                  </a:cubicBezTo>
                  <a:cubicBezTo>
                    <a:pt x="22" y="91"/>
                    <a:pt x="21" y="92"/>
                    <a:pt x="21" y="93"/>
                  </a:cubicBezTo>
                  <a:cubicBezTo>
                    <a:pt x="20" y="93"/>
                    <a:pt x="21" y="93"/>
                    <a:pt x="19" y="94"/>
                  </a:cubicBezTo>
                  <a:cubicBezTo>
                    <a:pt x="19" y="94"/>
                    <a:pt x="19" y="94"/>
                    <a:pt x="20" y="94"/>
                  </a:cubicBezTo>
                  <a:cubicBezTo>
                    <a:pt x="19" y="94"/>
                    <a:pt x="19" y="94"/>
                    <a:pt x="18" y="95"/>
                  </a:cubicBezTo>
                  <a:cubicBezTo>
                    <a:pt x="17" y="96"/>
                    <a:pt x="18" y="96"/>
                    <a:pt x="16" y="97"/>
                  </a:cubicBezTo>
                  <a:cubicBezTo>
                    <a:pt x="16" y="97"/>
                    <a:pt x="17" y="96"/>
                    <a:pt x="17" y="96"/>
                  </a:cubicBezTo>
                  <a:cubicBezTo>
                    <a:pt x="17" y="96"/>
                    <a:pt x="16" y="97"/>
                    <a:pt x="16" y="97"/>
                  </a:cubicBezTo>
                  <a:cubicBezTo>
                    <a:pt x="16" y="96"/>
                    <a:pt x="16" y="97"/>
                    <a:pt x="16" y="96"/>
                  </a:cubicBezTo>
                  <a:cubicBezTo>
                    <a:pt x="16" y="96"/>
                    <a:pt x="15" y="98"/>
                    <a:pt x="15" y="98"/>
                  </a:cubicBezTo>
                  <a:cubicBezTo>
                    <a:pt x="15" y="98"/>
                    <a:pt x="16" y="98"/>
                    <a:pt x="16" y="97"/>
                  </a:cubicBezTo>
                  <a:cubicBezTo>
                    <a:pt x="16" y="98"/>
                    <a:pt x="15" y="98"/>
                    <a:pt x="14" y="99"/>
                  </a:cubicBezTo>
                  <a:cubicBezTo>
                    <a:pt x="14" y="99"/>
                    <a:pt x="15" y="98"/>
                    <a:pt x="15" y="99"/>
                  </a:cubicBezTo>
                  <a:cubicBezTo>
                    <a:pt x="14" y="99"/>
                    <a:pt x="14" y="100"/>
                    <a:pt x="14" y="101"/>
                  </a:cubicBezTo>
                  <a:cubicBezTo>
                    <a:pt x="13" y="101"/>
                    <a:pt x="14" y="100"/>
                    <a:pt x="14" y="100"/>
                  </a:cubicBezTo>
                  <a:cubicBezTo>
                    <a:pt x="14" y="100"/>
                    <a:pt x="13" y="100"/>
                    <a:pt x="13" y="99"/>
                  </a:cubicBezTo>
                  <a:cubicBezTo>
                    <a:pt x="13" y="100"/>
                    <a:pt x="12" y="100"/>
                    <a:pt x="12" y="101"/>
                  </a:cubicBezTo>
                  <a:cubicBezTo>
                    <a:pt x="12" y="101"/>
                    <a:pt x="12" y="101"/>
                    <a:pt x="12" y="101"/>
                  </a:cubicBezTo>
                  <a:cubicBezTo>
                    <a:pt x="11" y="101"/>
                    <a:pt x="11" y="102"/>
                    <a:pt x="10" y="103"/>
                  </a:cubicBezTo>
                  <a:cubicBezTo>
                    <a:pt x="10" y="103"/>
                    <a:pt x="10" y="103"/>
                    <a:pt x="10" y="103"/>
                  </a:cubicBezTo>
                  <a:cubicBezTo>
                    <a:pt x="10" y="103"/>
                    <a:pt x="10" y="103"/>
                    <a:pt x="10" y="103"/>
                  </a:cubicBezTo>
                  <a:cubicBezTo>
                    <a:pt x="10" y="103"/>
                    <a:pt x="9" y="104"/>
                    <a:pt x="9" y="103"/>
                  </a:cubicBezTo>
                  <a:cubicBezTo>
                    <a:pt x="9" y="104"/>
                    <a:pt x="8" y="105"/>
                    <a:pt x="8" y="106"/>
                  </a:cubicBezTo>
                  <a:cubicBezTo>
                    <a:pt x="7" y="106"/>
                    <a:pt x="7" y="106"/>
                    <a:pt x="7" y="105"/>
                  </a:cubicBezTo>
                  <a:cubicBezTo>
                    <a:pt x="8" y="105"/>
                    <a:pt x="8" y="105"/>
                    <a:pt x="8" y="105"/>
                  </a:cubicBezTo>
                  <a:cubicBezTo>
                    <a:pt x="8" y="105"/>
                    <a:pt x="7" y="105"/>
                    <a:pt x="7" y="105"/>
                  </a:cubicBezTo>
                  <a:cubicBezTo>
                    <a:pt x="7" y="106"/>
                    <a:pt x="6" y="106"/>
                    <a:pt x="6" y="107"/>
                  </a:cubicBezTo>
                  <a:cubicBezTo>
                    <a:pt x="6" y="107"/>
                    <a:pt x="6" y="107"/>
                    <a:pt x="5" y="107"/>
                  </a:cubicBezTo>
                  <a:cubicBezTo>
                    <a:pt x="4" y="108"/>
                    <a:pt x="7" y="107"/>
                    <a:pt x="5" y="108"/>
                  </a:cubicBezTo>
                  <a:cubicBezTo>
                    <a:pt x="4" y="108"/>
                    <a:pt x="6" y="107"/>
                    <a:pt x="5" y="108"/>
                  </a:cubicBezTo>
                  <a:cubicBezTo>
                    <a:pt x="5" y="108"/>
                    <a:pt x="5" y="108"/>
                    <a:pt x="5" y="108"/>
                  </a:cubicBezTo>
                  <a:cubicBezTo>
                    <a:pt x="4" y="108"/>
                    <a:pt x="5" y="109"/>
                    <a:pt x="4" y="109"/>
                  </a:cubicBezTo>
                  <a:cubicBezTo>
                    <a:pt x="4" y="109"/>
                    <a:pt x="4" y="109"/>
                    <a:pt x="4" y="109"/>
                  </a:cubicBezTo>
                  <a:cubicBezTo>
                    <a:pt x="3" y="109"/>
                    <a:pt x="3" y="110"/>
                    <a:pt x="2" y="110"/>
                  </a:cubicBezTo>
                  <a:cubicBezTo>
                    <a:pt x="2" y="110"/>
                    <a:pt x="2" y="110"/>
                    <a:pt x="2" y="110"/>
                  </a:cubicBezTo>
                  <a:cubicBezTo>
                    <a:pt x="1" y="112"/>
                    <a:pt x="1" y="112"/>
                    <a:pt x="1" y="112"/>
                  </a:cubicBezTo>
                  <a:cubicBezTo>
                    <a:pt x="1" y="112"/>
                    <a:pt x="1" y="111"/>
                    <a:pt x="1" y="111"/>
                  </a:cubicBezTo>
                  <a:cubicBezTo>
                    <a:pt x="0" y="112"/>
                    <a:pt x="0" y="112"/>
                    <a:pt x="0" y="112"/>
                  </a:cubicBezTo>
                  <a:cubicBezTo>
                    <a:pt x="0" y="112"/>
                    <a:pt x="0" y="112"/>
                    <a:pt x="0" y="112"/>
                  </a:cubicBezTo>
                  <a:cubicBezTo>
                    <a:pt x="0" y="112"/>
                    <a:pt x="1" y="112"/>
                    <a:pt x="1" y="111"/>
                  </a:cubicBezTo>
                  <a:cubicBezTo>
                    <a:pt x="1" y="112"/>
                    <a:pt x="2" y="111"/>
                    <a:pt x="2" y="112"/>
                  </a:cubicBezTo>
                  <a:cubicBezTo>
                    <a:pt x="2" y="112"/>
                    <a:pt x="2" y="112"/>
                    <a:pt x="2" y="112"/>
                  </a:cubicBezTo>
                  <a:cubicBezTo>
                    <a:pt x="3" y="111"/>
                    <a:pt x="5" y="110"/>
                    <a:pt x="6" y="109"/>
                  </a:cubicBezTo>
                  <a:cubicBezTo>
                    <a:pt x="7" y="108"/>
                    <a:pt x="8" y="108"/>
                    <a:pt x="9" y="107"/>
                  </a:cubicBezTo>
                  <a:cubicBezTo>
                    <a:pt x="9" y="107"/>
                    <a:pt x="9" y="107"/>
                    <a:pt x="10" y="106"/>
                  </a:cubicBezTo>
                  <a:cubicBezTo>
                    <a:pt x="9" y="107"/>
                    <a:pt x="10" y="107"/>
                    <a:pt x="10" y="106"/>
                  </a:cubicBezTo>
                  <a:cubicBezTo>
                    <a:pt x="10" y="106"/>
                    <a:pt x="10" y="106"/>
                    <a:pt x="10" y="106"/>
                  </a:cubicBezTo>
                  <a:cubicBezTo>
                    <a:pt x="11" y="106"/>
                    <a:pt x="12" y="105"/>
                    <a:pt x="12" y="105"/>
                  </a:cubicBezTo>
                  <a:cubicBezTo>
                    <a:pt x="13" y="105"/>
                    <a:pt x="12" y="105"/>
                    <a:pt x="12" y="105"/>
                  </a:cubicBezTo>
                  <a:cubicBezTo>
                    <a:pt x="12" y="105"/>
                    <a:pt x="12" y="105"/>
                    <a:pt x="13" y="105"/>
                  </a:cubicBezTo>
                  <a:cubicBezTo>
                    <a:pt x="13" y="105"/>
                    <a:pt x="13" y="105"/>
                    <a:pt x="13" y="105"/>
                  </a:cubicBezTo>
                  <a:cubicBezTo>
                    <a:pt x="13" y="104"/>
                    <a:pt x="14" y="104"/>
                    <a:pt x="15" y="103"/>
                  </a:cubicBezTo>
                  <a:cubicBezTo>
                    <a:pt x="14" y="103"/>
                    <a:pt x="15" y="103"/>
                    <a:pt x="15" y="102"/>
                  </a:cubicBezTo>
                  <a:cubicBezTo>
                    <a:pt x="15" y="102"/>
                    <a:pt x="16" y="102"/>
                    <a:pt x="16" y="102"/>
                  </a:cubicBezTo>
                  <a:cubicBezTo>
                    <a:pt x="16" y="101"/>
                    <a:pt x="16" y="101"/>
                    <a:pt x="16" y="101"/>
                  </a:cubicBezTo>
                  <a:cubicBezTo>
                    <a:pt x="17" y="101"/>
                    <a:pt x="17" y="101"/>
                    <a:pt x="17" y="100"/>
                  </a:cubicBezTo>
                  <a:cubicBezTo>
                    <a:pt x="17" y="100"/>
                    <a:pt x="17" y="100"/>
                    <a:pt x="17" y="100"/>
                  </a:cubicBezTo>
                  <a:cubicBezTo>
                    <a:pt x="18" y="100"/>
                    <a:pt x="19" y="99"/>
                    <a:pt x="19" y="99"/>
                  </a:cubicBezTo>
                  <a:cubicBezTo>
                    <a:pt x="22" y="95"/>
                    <a:pt x="25" y="95"/>
                    <a:pt x="28" y="91"/>
                  </a:cubicBezTo>
                  <a:cubicBezTo>
                    <a:pt x="28" y="91"/>
                    <a:pt x="28" y="91"/>
                    <a:pt x="28" y="91"/>
                  </a:cubicBezTo>
                  <a:cubicBezTo>
                    <a:pt x="28" y="91"/>
                    <a:pt x="28" y="91"/>
                    <a:pt x="29" y="90"/>
                  </a:cubicBezTo>
                  <a:cubicBezTo>
                    <a:pt x="28" y="90"/>
                    <a:pt x="28" y="90"/>
                    <a:pt x="28" y="90"/>
                  </a:cubicBezTo>
                  <a:cubicBezTo>
                    <a:pt x="28" y="91"/>
                    <a:pt x="28" y="91"/>
                    <a:pt x="28" y="91"/>
                  </a:cubicBezTo>
                  <a:cubicBezTo>
                    <a:pt x="28" y="91"/>
                    <a:pt x="28" y="91"/>
                    <a:pt x="28" y="91"/>
                  </a:cubicBezTo>
                  <a:cubicBezTo>
                    <a:pt x="28" y="91"/>
                    <a:pt x="28" y="91"/>
                    <a:pt x="27" y="91"/>
                  </a:cubicBezTo>
                  <a:cubicBezTo>
                    <a:pt x="28" y="91"/>
                    <a:pt x="27" y="91"/>
                    <a:pt x="28" y="90"/>
                  </a:cubicBezTo>
                  <a:cubicBezTo>
                    <a:pt x="28" y="90"/>
                    <a:pt x="28" y="91"/>
                    <a:pt x="28" y="91"/>
                  </a:cubicBezTo>
                  <a:cubicBezTo>
                    <a:pt x="28" y="90"/>
                    <a:pt x="28" y="90"/>
                    <a:pt x="28" y="90"/>
                  </a:cubicBezTo>
                  <a:cubicBezTo>
                    <a:pt x="29" y="90"/>
                    <a:pt x="29" y="90"/>
                    <a:pt x="29" y="90"/>
                  </a:cubicBezTo>
                  <a:cubicBezTo>
                    <a:pt x="30" y="89"/>
                    <a:pt x="30" y="89"/>
                    <a:pt x="30" y="89"/>
                  </a:cubicBezTo>
                  <a:cubicBezTo>
                    <a:pt x="30" y="88"/>
                    <a:pt x="31" y="88"/>
                    <a:pt x="31" y="88"/>
                  </a:cubicBezTo>
                  <a:cubicBezTo>
                    <a:pt x="31" y="88"/>
                    <a:pt x="31" y="89"/>
                    <a:pt x="30" y="89"/>
                  </a:cubicBezTo>
                  <a:cubicBezTo>
                    <a:pt x="31" y="89"/>
                    <a:pt x="31" y="89"/>
                    <a:pt x="31" y="89"/>
                  </a:cubicBezTo>
                  <a:cubicBezTo>
                    <a:pt x="31" y="89"/>
                    <a:pt x="31" y="89"/>
                    <a:pt x="31" y="89"/>
                  </a:cubicBezTo>
                  <a:cubicBezTo>
                    <a:pt x="31" y="88"/>
                    <a:pt x="31" y="88"/>
                    <a:pt x="31" y="88"/>
                  </a:cubicBezTo>
                  <a:cubicBezTo>
                    <a:pt x="31" y="88"/>
                    <a:pt x="31" y="88"/>
                    <a:pt x="31" y="88"/>
                  </a:cubicBezTo>
                  <a:cubicBezTo>
                    <a:pt x="31" y="88"/>
                    <a:pt x="31" y="88"/>
                    <a:pt x="32" y="88"/>
                  </a:cubicBezTo>
                  <a:cubicBezTo>
                    <a:pt x="32" y="88"/>
                    <a:pt x="32" y="88"/>
                    <a:pt x="32" y="88"/>
                  </a:cubicBezTo>
                  <a:cubicBezTo>
                    <a:pt x="32" y="88"/>
                    <a:pt x="32" y="88"/>
                    <a:pt x="32" y="88"/>
                  </a:cubicBezTo>
                  <a:cubicBezTo>
                    <a:pt x="32" y="88"/>
                    <a:pt x="32" y="87"/>
                    <a:pt x="32" y="88"/>
                  </a:cubicBezTo>
                  <a:cubicBezTo>
                    <a:pt x="34" y="87"/>
                    <a:pt x="34" y="86"/>
                    <a:pt x="35" y="85"/>
                  </a:cubicBezTo>
                  <a:cubicBezTo>
                    <a:pt x="35" y="85"/>
                    <a:pt x="35" y="85"/>
                    <a:pt x="35" y="84"/>
                  </a:cubicBezTo>
                  <a:cubicBezTo>
                    <a:pt x="36" y="84"/>
                    <a:pt x="36" y="84"/>
                    <a:pt x="36" y="84"/>
                  </a:cubicBezTo>
                  <a:cubicBezTo>
                    <a:pt x="36" y="84"/>
                    <a:pt x="36" y="84"/>
                    <a:pt x="36" y="84"/>
                  </a:cubicBezTo>
                  <a:cubicBezTo>
                    <a:pt x="37" y="84"/>
                    <a:pt x="37" y="83"/>
                    <a:pt x="38" y="82"/>
                  </a:cubicBezTo>
                  <a:cubicBezTo>
                    <a:pt x="38" y="83"/>
                    <a:pt x="38" y="83"/>
                    <a:pt x="38" y="83"/>
                  </a:cubicBezTo>
                  <a:cubicBezTo>
                    <a:pt x="38" y="82"/>
                    <a:pt x="38" y="82"/>
                    <a:pt x="39" y="81"/>
                  </a:cubicBezTo>
                  <a:cubicBezTo>
                    <a:pt x="39" y="82"/>
                    <a:pt x="39" y="82"/>
                    <a:pt x="39" y="82"/>
                  </a:cubicBezTo>
                  <a:cubicBezTo>
                    <a:pt x="40" y="81"/>
                    <a:pt x="39" y="81"/>
                    <a:pt x="40" y="80"/>
                  </a:cubicBezTo>
                  <a:cubicBezTo>
                    <a:pt x="39" y="80"/>
                    <a:pt x="39" y="80"/>
                    <a:pt x="39" y="80"/>
                  </a:cubicBezTo>
                  <a:cubicBezTo>
                    <a:pt x="39" y="80"/>
                    <a:pt x="40" y="80"/>
                    <a:pt x="39" y="80"/>
                  </a:cubicBezTo>
                  <a:cubicBezTo>
                    <a:pt x="40" y="79"/>
                    <a:pt x="40" y="79"/>
                    <a:pt x="40" y="79"/>
                  </a:cubicBezTo>
                  <a:cubicBezTo>
                    <a:pt x="40" y="79"/>
                    <a:pt x="40" y="79"/>
                    <a:pt x="40" y="79"/>
                  </a:cubicBezTo>
                  <a:cubicBezTo>
                    <a:pt x="40" y="79"/>
                    <a:pt x="40" y="79"/>
                    <a:pt x="40" y="79"/>
                  </a:cubicBezTo>
                  <a:cubicBezTo>
                    <a:pt x="41" y="79"/>
                    <a:pt x="41" y="79"/>
                    <a:pt x="42" y="78"/>
                  </a:cubicBezTo>
                  <a:cubicBezTo>
                    <a:pt x="42" y="78"/>
                    <a:pt x="42" y="78"/>
                    <a:pt x="42" y="78"/>
                  </a:cubicBezTo>
                  <a:cubicBezTo>
                    <a:pt x="42" y="78"/>
                    <a:pt x="42" y="78"/>
                    <a:pt x="42" y="78"/>
                  </a:cubicBezTo>
                  <a:cubicBezTo>
                    <a:pt x="42" y="77"/>
                    <a:pt x="43" y="77"/>
                    <a:pt x="43" y="77"/>
                  </a:cubicBezTo>
                  <a:cubicBezTo>
                    <a:pt x="43" y="77"/>
                    <a:pt x="43" y="77"/>
                    <a:pt x="43" y="77"/>
                  </a:cubicBezTo>
                  <a:cubicBezTo>
                    <a:pt x="44" y="77"/>
                    <a:pt x="43" y="77"/>
                    <a:pt x="43" y="77"/>
                  </a:cubicBezTo>
                  <a:cubicBezTo>
                    <a:pt x="44" y="76"/>
                    <a:pt x="44" y="76"/>
                    <a:pt x="44" y="76"/>
                  </a:cubicBezTo>
                  <a:cubicBezTo>
                    <a:pt x="45" y="75"/>
                    <a:pt x="47" y="75"/>
                    <a:pt x="47" y="74"/>
                  </a:cubicBezTo>
                  <a:close/>
                  <a:moveTo>
                    <a:pt x="101" y="16"/>
                  </a:moveTo>
                  <a:cubicBezTo>
                    <a:pt x="101" y="16"/>
                    <a:pt x="101" y="16"/>
                    <a:pt x="101" y="16"/>
                  </a:cubicBezTo>
                  <a:cubicBezTo>
                    <a:pt x="101" y="15"/>
                    <a:pt x="101" y="15"/>
                    <a:pt x="101" y="16"/>
                  </a:cubicBezTo>
                  <a:close/>
                  <a:moveTo>
                    <a:pt x="97" y="20"/>
                  </a:moveTo>
                  <a:cubicBezTo>
                    <a:pt x="97" y="19"/>
                    <a:pt x="97" y="20"/>
                    <a:pt x="97" y="20"/>
                  </a:cubicBezTo>
                  <a:cubicBezTo>
                    <a:pt x="96" y="20"/>
                    <a:pt x="96" y="20"/>
                    <a:pt x="96" y="21"/>
                  </a:cubicBezTo>
                  <a:cubicBezTo>
                    <a:pt x="96" y="21"/>
                    <a:pt x="96" y="21"/>
                    <a:pt x="96" y="21"/>
                  </a:cubicBezTo>
                  <a:cubicBezTo>
                    <a:pt x="96" y="21"/>
                    <a:pt x="96" y="21"/>
                    <a:pt x="95" y="21"/>
                  </a:cubicBezTo>
                  <a:cubicBezTo>
                    <a:pt x="95" y="21"/>
                    <a:pt x="97" y="20"/>
                    <a:pt x="97" y="20"/>
                  </a:cubicBezTo>
                  <a:close/>
                  <a:moveTo>
                    <a:pt x="106" y="9"/>
                  </a:moveTo>
                  <a:cubicBezTo>
                    <a:pt x="106" y="9"/>
                    <a:pt x="106" y="9"/>
                    <a:pt x="106" y="9"/>
                  </a:cubicBezTo>
                  <a:cubicBezTo>
                    <a:pt x="106" y="9"/>
                    <a:pt x="106" y="9"/>
                    <a:pt x="106" y="9"/>
                  </a:cubicBezTo>
                  <a:close/>
                  <a:moveTo>
                    <a:pt x="103" y="11"/>
                  </a:moveTo>
                  <a:cubicBezTo>
                    <a:pt x="103" y="11"/>
                    <a:pt x="103" y="11"/>
                    <a:pt x="103" y="11"/>
                  </a:cubicBezTo>
                  <a:cubicBezTo>
                    <a:pt x="103" y="12"/>
                    <a:pt x="103" y="12"/>
                    <a:pt x="103" y="11"/>
                  </a:cubicBezTo>
                  <a:close/>
                  <a:moveTo>
                    <a:pt x="97" y="16"/>
                  </a:moveTo>
                  <a:cubicBezTo>
                    <a:pt x="97" y="16"/>
                    <a:pt x="97" y="17"/>
                    <a:pt x="97" y="17"/>
                  </a:cubicBezTo>
                  <a:cubicBezTo>
                    <a:pt x="97" y="17"/>
                    <a:pt x="97" y="17"/>
                    <a:pt x="97" y="16"/>
                  </a:cubicBezTo>
                  <a:close/>
                  <a:moveTo>
                    <a:pt x="64" y="51"/>
                  </a:moveTo>
                  <a:cubicBezTo>
                    <a:pt x="64" y="50"/>
                    <a:pt x="65" y="50"/>
                    <a:pt x="64" y="50"/>
                  </a:cubicBezTo>
                  <a:cubicBezTo>
                    <a:pt x="64" y="50"/>
                    <a:pt x="64" y="50"/>
                    <a:pt x="64" y="51"/>
                  </a:cubicBezTo>
                  <a:cubicBezTo>
                    <a:pt x="64" y="51"/>
                    <a:pt x="64" y="51"/>
                    <a:pt x="64" y="51"/>
                  </a:cubicBezTo>
                  <a:cubicBezTo>
                    <a:pt x="64" y="51"/>
                    <a:pt x="64" y="51"/>
                    <a:pt x="64" y="51"/>
                  </a:cubicBezTo>
                  <a:close/>
                  <a:moveTo>
                    <a:pt x="50" y="68"/>
                  </a:moveTo>
                  <a:cubicBezTo>
                    <a:pt x="50" y="67"/>
                    <a:pt x="50" y="67"/>
                    <a:pt x="50" y="67"/>
                  </a:cubicBezTo>
                  <a:cubicBezTo>
                    <a:pt x="50" y="67"/>
                    <a:pt x="50" y="67"/>
                    <a:pt x="50" y="67"/>
                  </a:cubicBezTo>
                  <a:cubicBezTo>
                    <a:pt x="50" y="67"/>
                    <a:pt x="49" y="67"/>
                    <a:pt x="49" y="67"/>
                  </a:cubicBezTo>
                  <a:cubicBezTo>
                    <a:pt x="49" y="67"/>
                    <a:pt x="49" y="67"/>
                    <a:pt x="49" y="67"/>
                  </a:cubicBezTo>
                  <a:cubicBezTo>
                    <a:pt x="49" y="68"/>
                    <a:pt x="49" y="68"/>
                    <a:pt x="50"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2" name="Freeform 1065"/>
            <p:cNvSpPr>
              <a:spLocks/>
            </p:cNvSpPr>
            <p:nvPr/>
          </p:nvSpPr>
          <p:spPr bwMode="auto">
            <a:xfrm>
              <a:off x="727076" y="54673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3" name="Freeform 1066"/>
            <p:cNvSpPr>
              <a:spLocks/>
            </p:cNvSpPr>
            <p:nvPr/>
          </p:nvSpPr>
          <p:spPr bwMode="auto">
            <a:xfrm>
              <a:off x="714376" y="54864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4" name="Freeform 1067"/>
            <p:cNvSpPr>
              <a:spLocks/>
            </p:cNvSpPr>
            <p:nvPr/>
          </p:nvSpPr>
          <p:spPr bwMode="auto">
            <a:xfrm>
              <a:off x="922338" y="5275263"/>
              <a:ext cx="4763" cy="6350"/>
            </a:xfrm>
            <a:custGeom>
              <a:avLst/>
              <a:gdLst>
                <a:gd name="T0" fmla="*/ 1 w 2"/>
                <a:gd name="T1" fmla="*/ 2 h 2"/>
                <a:gd name="T2" fmla="*/ 1 w 2"/>
                <a:gd name="T3" fmla="*/ 2 h 2"/>
                <a:gd name="T4" fmla="*/ 1 w 2"/>
                <a:gd name="T5" fmla="*/ 2 h 2"/>
                <a:gd name="T6" fmla="*/ 1 w 2"/>
                <a:gd name="T7" fmla="*/ 0 h 2"/>
                <a:gd name="T8" fmla="*/ 0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2"/>
                    <a:pt x="1" y="2"/>
                  </a:cubicBezTo>
                  <a:cubicBezTo>
                    <a:pt x="1" y="2"/>
                    <a:pt x="1" y="2"/>
                    <a:pt x="1" y="2"/>
                  </a:cubicBezTo>
                  <a:cubicBezTo>
                    <a:pt x="2" y="1"/>
                    <a:pt x="1" y="1"/>
                    <a:pt x="1" y="0"/>
                  </a:cubicBezTo>
                  <a:cubicBezTo>
                    <a:pt x="1" y="1"/>
                    <a:pt x="1"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5" name="Freeform 1068"/>
            <p:cNvSpPr>
              <a:spLocks/>
            </p:cNvSpPr>
            <p:nvPr/>
          </p:nvSpPr>
          <p:spPr bwMode="auto">
            <a:xfrm>
              <a:off x="919163" y="5278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6" name="Freeform 1069"/>
            <p:cNvSpPr>
              <a:spLocks/>
            </p:cNvSpPr>
            <p:nvPr/>
          </p:nvSpPr>
          <p:spPr bwMode="auto">
            <a:xfrm>
              <a:off x="896938" y="52911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7" name="Freeform 1070"/>
            <p:cNvSpPr>
              <a:spLocks/>
            </p:cNvSpPr>
            <p:nvPr/>
          </p:nvSpPr>
          <p:spPr bwMode="auto">
            <a:xfrm>
              <a:off x="909638" y="5291138"/>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8" name="Freeform 1071"/>
            <p:cNvSpPr>
              <a:spLocks/>
            </p:cNvSpPr>
            <p:nvPr/>
          </p:nvSpPr>
          <p:spPr bwMode="auto">
            <a:xfrm>
              <a:off x="890588" y="52974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9" name="Freeform 1072"/>
            <p:cNvSpPr>
              <a:spLocks/>
            </p:cNvSpPr>
            <p:nvPr/>
          </p:nvSpPr>
          <p:spPr bwMode="auto">
            <a:xfrm>
              <a:off x="900113" y="53006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0" name="Freeform 1073"/>
            <p:cNvSpPr>
              <a:spLocks/>
            </p:cNvSpPr>
            <p:nvPr/>
          </p:nvSpPr>
          <p:spPr bwMode="auto">
            <a:xfrm>
              <a:off x="884238" y="5303838"/>
              <a:ext cx="6350" cy="3175"/>
            </a:xfrm>
            <a:custGeom>
              <a:avLst/>
              <a:gdLst>
                <a:gd name="T0" fmla="*/ 1 w 2"/>
                <a:gd name="T1" fmla="*/ 1 h 1"/>
                <a:gd name="T2" fmla="*/ 1 w 2"/>
                <a:gd name="T3" fmla="*/ 1 h 1"/>
                <a:gd name="T4" fmla="*/ 1 w 2"/>
                <a:gd name="T5" fmla="*/ 1 h 1"/>
                <a:gd name="T6" fmla="*/ 2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1" y="1"/>
                    <a:pt x="1" y="1"/>
                  </a:cubicBezTo>
                  <a:cubicBezTo>
                    <a:pt x="1" y="1"/>
                    <a:pt x="1" y="1"/>
                    <a:pt x="2" y="0"/>
                  </a:cubicBezTo>
                  <a:cubicBezTo>
                    <a:pt x="1" y="0"/>
                    <a:pt x="1" y="1"/>
                    <a:pt x="1"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1" name="Freeform 1074"/>
            <p:cNvSpPr>
              <a:spLocks/>
            </p:cNvSpPr>
            <p:nvPr/>
          </p:nvSpPr>
          <p:spPr bwMode="auto">
            <a:xfrm>
              <a:off x="896938" y="5303838"/>
              <a:ext cx="6350" cy="3175"/>
            </a:xfrm>
            <a:custGeom>
              <a:avLst/>
              <a:gdLst>
                <a:gd name="T0" fmla="*/ 1 w 2"/>
                <a:gd name="T1" fmla="*/ 1 h 1"/>
                <a:gd name="T2" fmla="*/ 2 w 2"/>
                <a:gd name="T3" fmla="*/ 0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2" y="0"/>
                  </a:cubicBezTo>
                  <a:cubicBezTo>
                    <a:pt x="1" y="0"/>
                    <a:pt x="1" y="0"/>
                    <a:pt x="1" y="0"/>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2" name="Freeform 1075"/>
            <p:cNvSpPr>
              <a:spLocks/>
            </p:cNvSpPr>
            <p:nvPr/>
          </p:nvSpPr>
          <p:spPr bwMode="auto">
            <a:xfrm>
              <a:off x="881063" y="5307013"/>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3" name="Freeform 1076"/>
            <p:cNvSpPr>
              <a:spLocks/>
            </p:cNvSpPr>
            <p:nvPr/>
          </p:nvSpPr>
          <p:spPr bwMode="auto">
            <a:xfrm>
              <a:off x="893763" y="5307013"/>
              <a:ext cx="3175" cy="3175"/>
            </a:xfrm>
            <a:custGeom>
              <a:avLst/>
              <a:gdLst>
                <a:gd name="T0" fmla="*/ 0 w 1"/>
                <a:gd name="T1" fmla="*/ 1 h 1"/>
                <a:gd name="T2" fmla="*/ 0 w 1"/>
                <a:gd name="T3" fmla="*/ 1 h 1"/>
                <a:gd name="T4" fmla="*/ 0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4" name="Freeform 1077"/>
            <p:cNvSpPr>
              <a:spLocks/>
            </p:cNvSpPr>
            <p:nvPr/>
          </p:nvSpPr>
          <p:spPr bwMode="auto">
            <a:xfrm>
              <a:off x="890588" y="5313363"/>
              <a:ext cx="3175" cy="3175"/>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0"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5" name="Freeform 1078"/>
            <p:cNvSpPr>
              <a:spLocks/>
            </p:cNvSpPr>
            <p:nvPr/>
          </p:nvSpPr>
          <p:spPr bwMode="auto">
            <a:xfrm>
              <a:off x="887413" y="53133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6" name="Freeform 1079"/>
            <p:cNvSpPr>
              <a:spLocks/>
            </p:cNvSpPr>
            <p:nvPr/>
          </p:nvSpPr>
          <p:spPr bwMode="auto">
            <a:xfrm>
              <a:off x="855663" y="533558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7" name="Freeform 1080"/>
            <p:cNvSpPr>
              <a:spLocks/>
            </p:cNvSpPr>
            <p:nvPr/>
          </p:nvSpPr>
          <p:spPr bwMode="auto">
            <a:xfrm>
              <a:off x="865188" y="53387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8" name="Freeform 1081"/>
            <p:cNvSpPr>
              <a:spLocks/>
            </p:cNvSpPr>
            <p:nvPr/>
          </p:nvSpPr>
          <p:spPr bwMode="auto">
            <a:xfrm>
              <a:off x="865188" y="5341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9" name="Rectangle 1082"/>
            <p:cNvSpPr>
              <a:spLocks noChangeArrowheads="1"/>
            </p:cNvSpPr>
            <p:nvPr/>
          </p:nvSpPr>
          <p:spPr bwMode="auto">
            <a:xfrm>
              <a:off x="827088" y="53816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0" name="Freeform 1083"/>
            <p:cNvSpPr>
              <a:spLocks/>
            </p:cNvSpPr>
            <p:nvPr/>
          </p:nvSpPr>
          <p:spPr bwMode="auto">
            <a:xfrm>
              <a:off x="827088" y="5375276"/>
              <a:ext cx="3175" cy="6350"/>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1"/>
                    <a:pt x="1" y="0"/>
                  </a:cubicBezTo>
                  <a:cubicBezTo>
                    <a:pt x="1" y="1"/>
                    <a:pt x="0" y="1"/>
                    <a:pt x="0" y="2"/>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1" name="Freeform 1084"/>
            <p:cNvSpPr>
              <a:spLocks/>
            </p:cNvSpPr>
            <p:nvPr/>
          </p:nvSpPr>
          <p:spPr bwMode="auto">
            <a:xfrm>
              <a:off x="817563" y="538797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2" name="Freeform 1085"/>
            <p:cNvSpPr>
              <a:spLocks/>
            </p:cNvSpPr>
            <p:nvPr/>
          </p:nvSpPr>
          <p:spPr bwMode="auto">
            <a:xfrm>
              <a:off x="752476" y="5438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3" name="Freeform 1086"/>
            <p:cNvSpPr>
              <a:spLocks/>
            </p:cNvSpPr>
            <p:nvPr/>
          </p:nvSpPr>
          <p:spPr bwMode="auto">
            <a:xfrm>
              <a:off x="749301" y="54419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4" name="Freeform 1087"/>
            <p:cNvSpPr>
              <a:spLocks/>
            </p:cNvSpPr>
            <p:nvPr/>
          </p:nvSpPr>
          <p:spPr bwMode="auto">
            <a:xfrm>
              <a:off x="746126" y="54451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5" name="Freeform 1088"/>
            <p:cNvSpPr>
              <a:spLocks/>
            </p:cNvSpPr>
            <p:nvPr/>
          </p:nvSpPr>
          <p:spPr bwMode="auto">
            <a:xfrm>
              <a:off x="746126" y="54451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6" name="Freeform 1089"/>
            <p:cNvSpPr>
              <a:spLocks/>
            </p:cNvSpPr>
            <p:nvPr/>
          </p:nvSpPr>
          <p:spPr bwMode="auto">
            <a:xfrm>
              <a:off x="746126" y="5445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7" name="Freeform 1090"/>
            <p:cNvSpPr>
              <a:spLocks/>
            </p:cNvSpPr>
            <p:nvPr/>
          </p:nvSpPr>
          <p:spPr bwMode="auto">
            <a:xfrm>
              <a:off x="742951" y="5445126"/>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8" name="Freeform 1091"/>
            <p:cNvSpPr>
              <a:spLocks/>
            </p:cNvSpPr>
            <p:nvPr/>
          </p:nvSpPr>
          <p:spPr bwMode="auto">
            <a:xfrm>
              <a:off x="733426" y="5451476"/>
              <a:ext cx="6350" cy="9525"/>
            </a:xfrm>
            <a:custGeom>
              <a:avLst/>
              <a:gdLst>
                <a:gd name="T0" fmla="*/ 2 w 2"/>
                <a:gd name="T1" fmla="*/ 0 h 3"/>
                <a:gd name="T2" fmla="*/ 1 w 2"/>
                <a:gd name="T3" fmla="*/ 1 h 3"/>
                <a:gd name="T4" fmla="*/ 1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1"/>
                    <a:pt x="2" y="1"/>
                    <a:pt x="1" y="1"/>
                  </a:cubicBezTo>
                  <a:cubicBezTo>
                    <a:pt x="0" y="3"/>
                    <a:pt x="2" y="2"/>
                    <a:pt x="1" y="3"/>
                  </a:cubicBezTo>
                  <a:cubicBezTo>
                    <a:pt x="2" y="2"/>
                    <a:pt x="1" y="2"/>
                    <a:pt x="2" y="1"/>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9" name="Freeform 1092"/>
            <p:cNvSpPr>
              <a:spLocks/>
            </p:cNvSpPr>
            <p:nvPr/>
          </p:nvSpPr>
          <p:spPr bwMode="auto">
            <a:xfrm>
              <a:off x="739776" y="5451476"/>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0" name="Rectangle 1093"/>
            <p:cNvSpPr>
              <a:spLocks noChangeArrowheads="1"/>
            </p:cNvSpPr>
            <p:nvPr/>
          </p:nvSpPr>
          <p:spPr bwMode="auto">
            <a:xfrm>
              <a:off x="733426" y="5457826"/>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1" name="Freeform 1094"/>
            <p:cNvSpPr>
              <a:spLocks/>
            </p:cNvSpPr>
            <p:nvPr/>
          </p:nvSpPr>
          <p:spPr bwMode="auto">
            <a:xfrm>
              <a:off x="730251" y="546100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2" name="Freeform 1095"/>
            <p:cNvSpPr>
              <a:spLocks/>
            </p:cNvSpPr>
            <p:nvPr/>
          </p:nvSpPr>
          <p:spPr bwMode="auto">
            <a:xfrm>
              <a:off x="723901" y="5467351"/>
              <a:ext cx="3175" cy="3175"/>
            </a:xfrm>
            <a:custGeom>
              <a:avLst/>
              <a:gdLst>
                <a:gd name="T0" fmla="*/ 0 w 1"/>
                <a:gd name="T1" fmla="*/ 0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3" name="Freeform 1096"/>
            <p:cNvSpPr>
              <a:spLocks/>
            </p:cNvSpPr>
            <p:nvPr/>
          </p:nvSpPr>
          <p:spPr bwMode="auto">
            <a:xfrm>
              <a:off x="714376" y="54800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4" name="Freeform 1097"/>
            <p:cNvSpPr>
              <a:spLocks/>
            </p:cNvSpPr>
            <p:nvPr/>
          </p:nvSpPr>
          <p:spPr bwMode="auto">
            <a:xfrm>
              <a:off x="720726" y="54800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5" name="Freeform 1098"/>
            <p:cNvSpPr>
              <a:spLocks/>
            </p:cNvSpPr>
            <p:nvPr/>
          </p:nvSpPr>
          <p:spPr bwMode="auto">
            <a:xfrm>
              <a:off x="714376" y="5480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6" name="Freeform 1099"/>
            <p:cNvSpPr>
              <a:spLocks/>
            </p:cNvSpPr>
            <p:nvPr/>
          </p:nvSpPr>
          <p:spPr bwMode="auto">
            <a:xfrm>
              <a:off x="708026" y="5480051"/>
              <a:ext cx="3175" cy="6350"/>
            </a:xfrm>
            <a:custGeom>
              <a:avLst/>
              <a:gdLst>
                <a:gd name="T0" fmla="*/ 1 w 1"/>
                <a:gd name="T1" fmla="*/ 1 h 2"/>
                <a:gd name="T2" fmla="*/ 1 w 1"/>
                <a:gd name="T3" fmla="*/ 1 h 2"/>
                <a:gd name="T4" fmla="*/ 0 w 1"/>
                <a:gd name="T5" fmla="*/ 2 h 2"/>
                <a:gd name="T6" fmla="*/ 0 w 1"/>
                <a:gd name="T7" fmla="*/ 2 h 2"/>
                <a:gd name="T8" fmla="*/ 1 w 1"/>
                <a:gd name="T9" fmla="*/ 1 h 2"/>
                <a:gd name="T10" fmla="*/ 1 w 1"/>
                <a:gd name="T11" fmla="*/ 0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1"/>
                    <a:pt x="1" y="1"/>
                    <a:pt x="1" y="1"/>
                  </a:cubicBezTo>
                  <a:cubicBezTo>
                    <a:pt x="0" y="1"/>
                    <a:pt x="0" y="2"/>
                    <a:pt x="0" y="2"/>
                  </a:cubicBezTo>
                  <a:cubicBezTo>
                    <a:pt x="0" y="2"/>
                    <a:pt x="0" y="2"/>
                    <a:pt x="0" y="2"/>
                  </a:cubicBezTo>
                  <a:cubicBezTo>
                    <a:pt x="1" y="2"/>
                    <a:pt x="1" y="1"/>
                    <a:pt x="1" y="1"/>
                  </a:cubicBezTo>
                  <a:cubicBezTo>
                    <a:pt x="1" y="0"/>
                    <a:pt x="1" y="0"/>
                    <a:pt x="1"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7" name="Freeform 1100"/>
            <p:cNvSpPr>
              <a:spLocks/>
            </p:cNvSpPr>
            <p:nvPr/>
          </p:nvSpPr>
          <p:spPr bwMode="auto">
            <a:xfrm>
              <a:off x="714376" y="5483226"/>
              <a:ext cx="3175" cy="3175"/>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8" name="Rectangle 1101"/>
            <p:cNvSpPr>
              <a:spLocks noChangeArrowheads="1"/>
            </p:cNvSpPr>
            <p:nvPr/>
          </p:nvSpPr>
          <p:spPr bwMode="auto">
            <a:xfrm>
              <a:off x="701676" y="5492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9" name="Freeform 1102"/>
            <p:cNvSpPr>
              <a:spLocks/>
            </p:cNvSpPr>
            <p:nvPr/>
          </p:nvSpPr>
          <p:spPr bwMode="auto">
            <a:xfrm>
              <a:off x="698501" y="54943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0" name="Rectangle 1103"/>
            <p:cNvSpPr>
              <a:spLocks noChangeArrowheads="1"/>
            </p:cNvSpPr>
            <p:nvPr/>
          </p:nvSpPr>
          <p:spPr bwMode="auto">
            <a:xfrm>
              <a:off x="698501" y="5494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1" name="Freeform 1104"/>
            <p:cNvSpPr>
              <a:spLocks/>
            </p:cNvSpPr>
            <p:nvPr/>
          </p:nvSpPr>
          <p:spPr bwMode="auto">
            <a:xfrm>
              <a:off x="695326" y="549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2" name="Freeform 1105"/>
            <p:cNvSpPr>
              <a:spLocks/>
            </p:cNvSpPr>
            <p:nvPr/>
          </p:nvSpPr>
          <p:spPr bwMode="auto">
            <a:xfrm>
              <a:off x="688976" y="5522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3" name="Freeform 1106"/>
            <p:cNvSpPr>
              <a:spLocks/>
            </p:cNvSpPr>
            <p:nvPr/>
          </p:nvSpPr>
          <p:spPr bwMode="auto">
            <a:xfrm>
              <a:off x="685801" y="5522913"/>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0"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4" name="Freeform 1107"/>
            <p:cNvSpPr>
              <a:spLocks/>
            </p:cNvSpPr>
            <p:nvPr/>
          </p:nvSpPr>
          <p:spPr bwMode="auto">
            <a:xfrm>
              <a:off x="652463" y="5551488"/>
              <a:ext cx="4763" cy="6350"/>
            </a:xfrm>
            <a:custGeom>
              <a:avLst/>
              <a:gdLst>
                <a:gd name="T0" fmla="*/ 1 w 2"/>
                <a:gd name="T1" fmla="*/ 1 h 2"/>
                <a:gd name="T2" fmla="*/ 2 w 2"/>
                <a:gd name="T3" fmla="*/ 0 h 2"/>
                <a:gd name="T4" fmla="*/ 0 w 2"/>
                <a:gd name="T5" fmla="*/ 2 h 2"/>
                <a:gd name="T6" fmla="*/ 0 w 2"/>
                <a:gd name="T7" fmla="*/ 2 h 2"/>
                <a:gd name="T8" fmla="*/ 1 w 2"/>
                <a:gd name="T9" fmla="*/ 1 h 2"/>
                <a:gd name="T10" fmla="*/ 1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2" y="0"/>
                  </a:cubicBezTo>
                  <a:cubicBezTo>
                    <a:pt x="1" y="1"/>
                    <a:pt x="1" y="1"/>
                    <a:pt x="0" y="2"/>
                  </a:cubicBezTo>
                  <a:cubicBezTo>
                    <a:pt x="0" y="2"/>
                    <a:pt x="0" y="2"/>
                    <a:pt x="0" y="2"/>
                  </a:cubicBezTo>
                  <a:cubicBezTo>
                    <a:pt x="1" y="1"/>
                    <a:pt x="1" y="1"/>
                    <a:pt x="1" y="1"/>
                  </a:cubicBezTo>
                  <a:cubicBezTo>
                    <a:pt x="1" y="2"/>
                    <a:pt x="1" y="2"/>
                    <a:pt x="1" y="2"/>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5" name="Freeform 1108"/>
            <p:cNvSpPr>
              <a:spLocks/>
            </p:cNvSpPr>
            <p:nvPr/>
          </p:nvSpPr>
          <p:spPr bwMode="auto">
            <a:xfrm>
              <a:off x="566738" y="5621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6" name="Freeform 1109"/>
            <p:cNvSpPr>
              <a:spLocks/>
            </p:cNvSpPr>
            <p:nvPr/>
          </p:nvSpPr>
          <p:spPr bwMode="auto">
            <a:xfrm>
              <a:off x="2528888" y="359886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7" name="Freeform 1110"/>
            <p:cNvSpPr>
              <a:spLocks/>
            </p:cNvSpPr>
            <p:nvPr/>
          </p:nvSpPr>
          <p:spPr bwMode="auto">
            <a:xfrm>
              <a:off x="2528888" y="3602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8" name="Freeform 1111"/>
            <p:cNvSpPr>
              <a:spLocks/>
            </p:cNvSpPr>
            <p:nvPr/>
          </p:nvSpPr>
          <p:spPr bwMode="auto">
            <a:xfrm>
              <a:off x="2513013" y="3608388"/>
              <a:ext cx="9525" cy="9525"/>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1" y="1"/>
                    <a:pt x="3" y="1"/>
                    <a:pt x="3" y="0"/>
                  </a:cubicBezTo>
                  <a:cubicBezTo>
                    <a:pt x="2"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69" name="Freeform 1112"/>
            <p:cNvSpPr>
              <a:spLocks/>
            </p:cNvSpPr>
            <p:nvPr/>
          </p:nvSpPr>
          <p:spPr bwMode="auto">
            <a:xfrm>
              <a:off x="2516188" y="3611563"/>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0" name="Freeform 1113"/>
            <p:cNvSpPr>
              <a:spLocks/>
            </p:cNvSpPr>
            <p:nvPr/>
          </p:nvSpPr>
          <p:spPr bwMode="auto">
            <a:xfrm>
              <a:off x="2516188" y="3611563"/>
              <a:ext cx="6350" cy="3175"/>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1" name="Freeform 1114"/>
            <p:cNvSpPr>
              <a:spLocks/>
            </p:cNvSpPr>
            <p:nvPr/>
          </p:nvSpPr>
          <p:spPr bwMode="auto">
            <a:xfrm>
              <a:off x="2500313" y="3617913"/>
              <a:ext cx="12700" cy="9525"/>
            </a:xfrm>
            <a:custGeom>
              <a:avLst/>
              <a:gdLst>
                <a:gd name="T0" fmla="*/ 1 w 4"/>
                <a:gd name="T1" fmla="*/ 3 h 3"/>
                <a:gd name="T2" fmla="*/ 2 w 4"/>
                <a:gd name="T3" fmla="*/ 2 h 3"/>
                <a:gd name="T4" fmla="*/ 2 w 4"/>
                <a:gd name="T5" fmla="*/ 2 h 3"/>
                <a:gd name="T6" fmla="*/ 4 w 4"/>
                <a:gd name="T7" fmla="*/ 0 h 3"/>
                <a:gd name="T8" fmla="*/ 1 w 4"/>
                <a:gd name="T9" fmla="*/ 2 h 3"/>
                <a:gd name="T10" fmla="*/ 1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1" y="3"/>
                  </a:moveTo>
                  <a:cubicBezTo>
                    <a:pt x="2" y="2"/>
                    <a:pt x="2" y="2"/>
                    <a:pt x="2" y="2"/>
                  </a:cubicBezTo>
                  <a:cubicBezTo>
                    <a:pt x="3" y="1"/>
                    <a:pt x="1" y="3"/>
                    <a:pt x="2" y="2"/>
                  </a:cubicBezTo>
                  <a:cubicBezTo>
                    <a:pt x="4" y="1"/>
                    <a:pt x="2" y="1"/>
                    <a:pt x="4" y="0"/>
                  </a:cubicBezTo>
                  <a:cubicBezTo>
                    <a:pt x="4" y="0"/>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2" name="Freeform 1115"/>
            <p:cNvSpPr>
              <a:spLocks/>
            </p:cNvSpPr>
            <p:nvPr/>
          </p:nvSpPr>
          <p:spPr bwMode="auto">
            <a:xfrm>
              <a:off x="2303463" y="381158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3" name="Freeform 1116"/>
            <p:cNvSpPr>
              <a:spLocks/>
            </p:cNvSpPr>
            <p:nvPr/>
          </p:nvSpPr>
          <p:spPr bwMode="auto">
            <a:xfrm>
              <a:off x="2249488" y="3865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4" name="Freeform 1117"/>
            <p:cNvSpPr>
              <a:spLocks/>
            </p:cNvSpPr>
            <p:nvPr/>
          </p:nvSpPr>
          <p:spPr bwMode="auto">
            <a:xfrm>
              <a:off x="2336801" y="3778251"/>
              <a:ext cx="3175"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5" name="Freeform 1118"/>
            <p:cNvSpPr>
              <a:spLocks/>
            </p:cNvSpPr>
            <p:nvPr/>
          </p:nvSpPr>
          <p:spPr bwMode="auto">
            <a:xfrm>
              <a:off x="2014538" y="4125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6" name="Freeform 1119"/>
            <p:cNvSpPr>
              <a:spLocks/>
            </p:cNvSpPr>
            <p:nvPr/>
          </p:nvSpPr>
          <p:spPr bwMode="auto">
            <a:xfrm>
              <a:off x="2189163" y="39243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7" name="Freeform 1120"/>
            <p:cNvSpPr>
              <a:spLocks/>
            </p:cNvSpPr>
            <p:nvPr/>
          </p:nvSpPr>
          <p:spPr bwMode="auto">
            <a:xfrm>
              <a:off x="2355851" y="3762376"/>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8" name="Freeform 1121"/>
            <p:cNvSpPr>
              <a:spLocks/>
            </p:cNvSpPr>
            <p:nvPr/>
          </p:nvSpPr>
          <p:spPr bwMode="auto">
            <a:xfrm>
              <a:off x="2268538" y="384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79" name="Freeform 1122"/>
            <p:cNvSpPr>
              <a:spLocks/>
            </p:cNvSpPr>
            <p:nvPr/>
          </p:nvSpPr>
          <p:spPr bwMode="auto">
            <a:xfrm>
              <a:off x="2449513" y="36703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0" name="Freeform 1123"/>
            <p:cNvSpPr>
              <a:spLocks/>
            </p:cNvSpPr>
            <p:nvPr/>
          </p:nvSpPr>
          <p:spPr bwMode="auto">
            <a:xfrm>
              <a:off x="2432051" y="3689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1" name="Freeform 1124"/>
            <p:cNvSpPr>
              <a:spLocks/>
            </p:cNvSpPr>
            <p:nvPr/>
          </p:nvSpPr>
          <p:spPr bwMode="auto">
            <a:xfrm>
              <a:off x="2419351" y="3702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2" name="Freeform 1125"/>
            <p:cNvSpPr>
              <a:spLocks/>
            </p:cNvSpPr>
            <p:nvPr/>
          </p:nvSpPr>
          <p:spPr bwMode="auto">
            <a:xfrm>
              <a:off x="2439988" y="3673476"/>
              <a:ext cx="9525" cy="9525"/>
            </a:xfrm>
            <a:custGeom>
              <a:avLst/>
              <a:gdLst>
                <a:gd name="T0" fmla="*/ 3 w 3"/>
                <a:gd name="T1" fmla="*/ 0 h 3"/>
                <a:gd name="T2" fmla="*/ 1 w 3"/>
                <a:gd name="T3" fmla="*/ 1 h 3"/>
                <a:gd name="T4" fmla="*/ 1 w 3"/>
                <a:gd name="T5" fmla="*/ 1 h 3"/>
                <a:gd name="T6" fmla="*/ 0 w 3"/>
                <a:gd name="T7" fmla="*/ 3 h 3"/>
                <a:gd name="T8" fmla="*/ 0 w 3"/>
                <a:gd name="T9" fmla="*/ 2 h 3"/>
                <a:gd name="T10" fmla="*/ 1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cubicBezTo>
                    <a:pt x="2" y="0"/>
                    <a:pt x="1" y="0"/>
                    <a:pt x="1" y="1"/>
                  </a:cubicBezTo>
                  <a:cubicBezTo>
                    <a:pt x="1" y="1"/>
                    <a:pt x="1" y="1"/>
                    <a:pt x="1" y="1"/>
                  </a:cubicBezTo>
                  <a:cubicBezTo>
                    <a:pt x="1" y="1"/>
                    <a:pt x="0" y="2"/>
                    <a:pt x="0" y="3"/>
                  </a:cubicBezTo>
                  <a:cubicBezTo>
                    <a:pt x="0" y="3"/>
                    <a:pt x="0" y="3"/>
                    <a:pt x="0" y="2"/>
                  </a:cubicBezTo>
                  <a:cubicBezTo>
                    <a:pt x="1" y="2"/>
                    <a:pt x="1" y="2"/>
                    <a:pt x="1" y="2"/>
                  </a:cubicBezTo>
                  <a:cubicBezTo>
                    <a:pt x="2" y="1"/>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3" name="Rectangle 1126"/>
            <p:cNvSpPr>
              <a:spLocks noChangeArrowheads="1"/>
            </p:cNvSpPr>
            <p:nvPr/>
          </p:nvSpPr>
          <p:spPr bwMode="auto">
            <a:xfrm>
              <a:off x="2305051" y="38115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4" name="Freeform 1127"/>
            <p:cNvSpPr>
              <a:spLocks/>
            </p:cNvSpPr>
            <p:nvPr/>
          </p:nvSpPr>
          <p:spPr bwMode="auto">
            <a:xfrm>
              <a:off x="2317751" y="37957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5" name="Freeform 1128"/>
            <p:cNvSpPr>
              <a:spLocks/>
            </p:cNvSpPr>
            <p:nvPr/>
          </p:nvSpPr>
          <p:spPr bwMode="auto">
            <a:xfrm>
              <a:off x="2384426" y="3740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6" name="Freeform 1129"/>
            <p:cNvSpPr>
              <a:spLocks/>
            </p:cNvSpPr>
            <p:nvPr/>
          </p:nvSpPr>
          <p:spPr bwMode="auto">
            <a:xfrm>
              <a:off x="2317751" y="37957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7" name="Freeform 1130"/>
            <p:cNvSpPr>
              <a:spLocks/>
            </p:cNvSpPr>
            <p:nvPr/>
          </p:nvSpPr>
          <p:spPr bwMode="auto">
            <a:xfrm>
              <a:off x="2365376" y="37560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8" name="Freeform 1131"/>
            <p:cNvSpPr>
              <a:spLocks/>
            </p:cNvSpPr>
            <p:nvPr/>
          </p:nvSpPr>
          <p:spPr bwMode="auto">
            <a:xfrm>
              <a:off x="1787526" y="4392613"/>
              <a:ext cx="6350" cy="9525"/>
            </a:xfrm>
            <a:custGeom>
              <a:avLst/>
              <a:gdLst>
                <a:gd name="T0" fmla="*/ 0 w 2"/>
                <a:gd name="T1" fmla="*/ 2 h 3"/>
                <a:gd name="T2" fmla="*/ 1 w 2"/>
                <a:gd name="T3" fmla="*/ 1 h 3"/>
                <a:gd name="T4" fmla="*/ 0 w 2"/>
                <a:gd name="T5" fmla="*/ 2 h 3"/>
                <a:gd name="T6" fmla="*/ 0 w 2"/>
                <a:gd name="T7" fmla="*/ 3 h 3"/>
                <a:gd name="T8" fmla="*/ 0 w 2"/>
                <a:gd name="T9" fmla="*/ 2 h 3"/>
                <a:gd name="T10" fmla="*/ 0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0" y="2"/>
                  </a:moveTo>
                  <a:cubicBezTo>
                    <a:pt x="0" y="2"/>
                    <a:pt x="1" y="2"/>
                    <a:pt x="1" y="1"/>
                  </a:cubicBezTo>
                  <a:cubicBezTo>
                    <a:pt x="2" y="0"/>
                    <a:pt x="0" y="3"/>
                    <a:pt x="0" y="2"/>
                  </a:cubicBezTo>
                  <a:cubicBezTo>
                    <a:pt x="0" y="2"/>
                    <a:pt x="0" y="3"/>
                    <a:pt x="0" y="3"/>
                  </a:cubicBezTo>
                  <a:cubicBezTo>
                    <a:pt x="0" y="2"/>
                    <a:pt x="0" y="2"/>
                    <a:pt x="0" y="2"/>
                  </a:cubicBezTo>
                  <a:cubicBezTo>
                    <a:pt x="1" y="2"/>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9" name="Freeform 1132"/>
            <p:cNvSpPr>
              <a:spLocks/>
            </p:cNvSpPr>
            <p:nvPr/>
          </p:nvSpPr>
          <p:spPr bwMode="auto">
            <a:xfrm>
              <a:off x="1998663" y="4141788"/>
              <a:ext cx="3175" cy="6350"/>
            </a:xfrm>
            <a:custGeom>
              <a:avLst/>
              <a:gdLst>
                <a:gd name="T0" fmla="*/ 1 w 1"/>
                <a:gd name="T1" fmla="*/ 0 h 2"/>
                <a:gd name="T2" fmla="*/ 1 w 1"/>
                <a:gd name="T3" fmla="*/ 0 h 2"/>
                <a:gd name="T4" fmla="*/ 0 w 1"/>
                <a:gd name="T5" fmla="*/ 1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0" y="0"/>
                    <a:pt x="1" y="0"/>
                    <a:pt x="0" y="1"/>
                  </a:cubicBezTo>
                  <a:cubicBezTo>
                    <a:pt x="0" y="1"/>
                    <a:pt x="1" y="1"/>
                    <a:pt x="0" y="2"/>
                  </a:cubicBezTo>
                  <a:cubicBezTo>
                    <a:pt x="0" y="2"/>
                    <a:pt x="0" y="1"/>
                    <a:pt x="1"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0" name="Freeform 1133"/>
            <p:cNvSpPr>
              <a:spLocks/>
            </p:cNvSpPr>
            <p:nvPr/>
          </p:nvSpPr>
          <p:spPr bwMode="auto">
            <a:xfrm>
              <a:off x="2001838" y="4141788"/>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1" name="Freeform 1134"/>
            <p:cNvSpPr>
              <a:spLocks/>
            </p:cNvSpPr>
            <p:nvPr/>
          </p:nvSpPr>
          <p:spPr bwMode="auto">
            <a:xfrm>
              <a:off x="1825626" y="4354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2" name="Freeform 1135"/>
            <p:cNvSpPr>
              <a:spLocks/>
            </p:cNvSpPr>
            <p:nvPr/>
          </p:nvSpPr>
          <p:spPr bwMode="auto">
            <a:xfrm>
              <a:off x="2185988" y="39100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3" name="Rectangle 1136"/>
            <p:cNvSpPr>
              <a:spLocks noChangeArrowheads="1"/>
            </p:cNvSpPr>
            <p:nvPr/>
          </p:nvSpPr>
          <p:spPr bwMode="auto">
            <a:xfrm>
              <a:off x="2027238" y="41068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4" name="Freeform 1137"/>
            <p:cNvSpPr>
              <a:spLocks/>
            </p:cNvSpPr>
            <p:nvPr/>
          </p:nvSpPr>
          <p:spPr bwMode="auto">
            <a:xfrm>
              <a:off x="1944688" y="4222751"/>
              <a:ext cx="6350" cy="6350"/>
            </a:xfrm>
            <a:custGeom>
              <a:avLst/>
              <a:gdLst>
                <a:gd name="T0" fmla="*/ 2 w 2"/>
                <a:gd name="T1" fmla="*/ 1 h 2"/>
                <a:gd name="T2" fmla="*/ 1 w 2"/>
                <a:gd name="T3" fmla="*/ 1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0"/>
                    <a:pt x="1" y="1"/>
                    <a:pt x="1" y="1"/>
                  </a:cubicBezTo>
                  <a:cubicBezTo>
                    <a:pt x="0" y="2"/>
                    <a:pt x="0" y="2"/>
                    <a:pt x="0" y="2"/>
                  </a:cubicBezTo>
                  <a:cubicBezTo>
                    <a:pt x="1" y="2"/>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5" name="Rectangle 1138"/>
            <p:cNvSpPr>
              <a:spLocks noChangeArrowheads="1"/>
            </p:cNvSpPr>
            <p:nvPr/>
          </p:nvSpPr>
          <p:spPr bwMode="auto">
            <a:xfrm>
              <a:off x="1787526" y="4402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6" name="Freeform 1139"/>
            <p:cNvSpPr>
              <a:spLocks/>
            </p:cNvSpPr>
            <p:nvPr/>
          </p:nvSpPr>
          <p:spPr bwMode="auto">
            <a:xfrm>
              <a:off x="1900238" y="4289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7" name="Freeform 1140"/>
            <p:cNvSpPr>
              <a:spLocks/>
            </p:cNvSpPr>
            <p:nvPr/>
          </p:nvSpPr>
          <p:spPr bwMode="auto">
            <a:xfrm>
              <a:off x="2011363" y="4122738"/>
              <a:ext cx="6350" cy="9525"/>
            </a:xfrm>
            <a:custGeom>
              <a:avLst/>
              <a:gdLst>
                <a:gd name="T0" fmla="*/ 0 w 2"/>
                <a:gd name="T1" fmla="*/ 3 h 3"/>
                <a:gd name="T2" fmla="*/ 2 w 2"/>
                <a:gd name="T3" fmla="*/ 0 h 3"/>
                <a:gd name="T4" fmla="*/ 1 w 2"/>
                <a:gd name="T5" fmla="*/ 1 h 3"/>
                <a:gd name="T6" fmla="*/ 0 w 2"/>
                <a:gd name="T7" fmla="*/ 3 h 3"/>
              </a:gdLst>
              <a:ahLst/>
              <a:cxnLst>
                <a:cxn ang="0">
                  <a:pos x="T0" y="T1"/>
                </a:cxn>
                <a:cxn ang="0">
                  <a:pos x="T2" y="T3"/>
                </a:cxn>
                <a:cxn ang="0">
                  <a:pos x="T4" y="T5"/>
                </a:cxn>
                <a:cxn ang="0">
                  <a:pos x="T6" y="T7"/>
                </a:cxn>
              </a:cxnLst>
              <a:rect l="0" t="0" r="r" b="b"/>
              <a:pathLst>
                <a:path w="2" h="3">
                  <a:moveTo>
                    <a:pt x="0" y="3"/>
                  </a:moveTo>
                  <a:cubicBezTo>
                    <a:pt x="2" y="0"/>
                    <a:pt x="2" y="0"/>
                    <a:pt x="2" y="0"/>
                  </a:cubicBezTo>
                  <a:cubicBezTo>
                    <a:pt x="1" y="1"/>
                    <a:pt x="1" y="1"/>
                    <a:pt x="1" y="1"/>
                  </a:cubicBezTo>
                  <a:cubicBezTo>
                    <a:pt x="1" y="2"/>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8" name="Freeform 1141"/>
            <p:cNvSpPr>
              <a:spLocks noEditPoints="1"/>
            </p:cNvSpPr>
            <p:nvPr/>
          </p:nvSpPr>
          <p:spPr bwMode="auto">
            <a:xfrm>
              <a:off x="1665288" y="3627438"/>
              <a:ext cx="838200" cy="906463"/>
            </a:xfrm>
            <a:custGeom>
              <a:avLst/>
              <a:gdLst>
                <a:gd name="T0" fmla="*/ 148 w 267"/>
                <a:gd name="T1" fmla="*/ 117 h 289"/>
                <a:gd name="T2" fmla="*/ 173 w 267"/>
                <a:gd name="T3" fmla="*/ 89 h 289"/>
                <a:gd name="T4" fmla="*/ 187 w 267"/>
                <a:gd name="T5" fmla="*/ 75 h 289"/>
                <a:gd name="T6" fmla="*/ 195 w 267"/>
                <a:gd name="T7" fmla="*/ 67 h 289"/>
                <a:gd name="T8" fmla="*/ 196 w 267"/>
                <a:gd name="T9" fmla="*/ 67 h 289"/>
                <a:gd name="T10" fmla="*/ 200 w 267"/>
                <a:gd name="T11" fmla="*/ 62 h 289"/>
                <a:gd name="T12" fmla="*/ 209 w 267"/>
                <a:gd name="T13" fmla="*/ 54 h 289"/>
                <a:gd name="T14" fmla="*/ 218 w 267"/>
                <a:gd name="T15" fmla="*/ 45 h 289"/>
                <a:gd name="T16" fmla="*/ 225 w 267"/>
                <a:gd name="T17" fmla="*/ 40 h 289"/>
                <a:gd name="T18" fmla="*/ 229 w 267"/>
                <a:gd name="T19" fmla="*/ 36 h 289"/>
                <a:gd name="T20" fmla="*/ 240 w 267"/>
                <a:gd name="T21" fmla="*/ 25 h 289"/>
                <a:gd name="T22" fmla="*/ 249 w 267"/>
                <a:gd name="T23" fmla="*/ 18 h 289"/>
                <a:gd name="T24" fmla="*/ 253 w 267"/>
                <a:gd name="T25" fmla="*/ 13 h 289"/>
                <a:gd name="T26" fmla="*/ 261 w 267"/>
                <a:gd name="T27" fmla="*/ 7 h 289"/>
                <a:gd name="T28" fmla="*/ 266 w 267"/>
                <a:gd name="T29" fmla="*/ 0 h 289"/>
                <a:gd name="T30" fmla="*/ 258 w 267"/>
                <a:gd name="T31" fmla="*/ 9 h 289"/>
                <a:gd name="T32" fmla="*/ 255 w 267"/>
                <a:gd name="T33" fmla="*/ 11 h 289"/>
                <a:gd name="T34" fmla="*/ 245 w 267"/>
                <a:gd name="T35" fmla="*/ 19 h 289"/>
                <a:gd name="T36" fmla="*/ 241 w 267"/>
                <a:gd name="T37" fmla="*/ 23 h 289"/>
                <a:gd name="T38" fmla="*/ 233 w 267"/>
                <a:gd name="T39" fmla="*/ 29 h 289"/>
                <a:gd name="T40" fmla="*/ 229 w 267"/>
                <a:gd name="T41" fmla="*/ 33 h 289"/>
                <a:gd name="T42" fmla="*/ 215 w 267"/>
                <a:gd name="T43" fmla="*/ 45 h 289"/>
                <a:gd name="T44" fmla="*/ 212 w 267"/>
                <a:gd name="T45" fmla="*/ 48 h 289"/>
                <a:gd name="T46" fmla="*/ 192 w 267"/>
                <a:gd name="T47" fmla="*/ 66 h 289"/>
                <a:gd name="T48" fmla="*/ 166 w 267"/>
                <a:gd name="T49" fmla="*/ 92 h 289"/>
                <a:gd name="T50" fmla="*/ 146 w 267"/>
                <a:gd name="T51" fmla="*/ 113 h 289"/>
                <a:gd name="T52" fmla="*/ 137 w 267"/>
                <a:gd name="T53" fmla="*/ 124 h 289"/>
                <a:gd name="T54" fmla="*/ 132 w 267"/>
                <a:gd name="T55" fmla="*/ 131 h 289"/>
                <a:gd name="T56" fmla="*/ 125 w 267"/>
                <a:gd name="T57" fmla="*/ 140 h 289"/>
                <a:gd name="T58" fmla="*/ 114 w 267"/>
                <a:gd name="T59" fmla="*/ 156 h 289"/>
                <a:gd name="T60" fmla="*/ 116 w 267"/>
                <a:gd name="T61" fmla="*/ 151 h 289"/>
                <a:gd name="T62" fmla="*/ 111 w 267"/>
                <a:gd name="T63" fmla="*/ 159 h 289"/>
                <a:gd name="T64" fmla="*/ 110 w 267"/>
                <a:gd name="T65" fmla="*/ 161 h 289"/>
                <a:gd name="T66" fmla="*/ 106 w 267"/>
                <a:gd name="T67" fmla="*/ 166 h 289"/>
                <a:gd name="T68" fmla="*/ 103 w 267"/>
                <a:gd name="T69" fmla="*/ 167 h 289"/>
                <a:gd name="T70" fmla="*/ 98 w 267"/>
                <a:gd name="T71" fmla="*/ 175 h 289"/>
                <a:gd name="T72" fmla="*/ 90 w 267"/>
                <a:gd name="T73" fmla="*/ 185 h 289"/>
                <a:gd name="T74" fmla="*/ 83 w 267"/>
                <a:gd name="T75" fmla="*/ 194 h 289"/>
                <a:gd name="T76" fmla="*/ 68 w 267"/>
                <a:gd name="T77" fmla="*/ 214 h 289"/>
                <a:gd name="T78" fmla="*/ 44 w 267"/>
                <a:gd name="T79" fmla="*/ 241 h 289"/>
                <a:gd name="T80" fmla="*/ 36 w 267"/>
                <a:gd name="T81" fmla="*/ 250 h 289"/>
                <a:gd name="T82" fmla="*/ 23 w 267"/>
                <a:gd name="T83" fmla="*/ 265 h 289"/>
                <a:gd name="T84" fmla="*/ 15 w 267"/>
                <a:gd name="T85" fmla="*/ 275 h 289"/>
                <a:gd name="T86" fmla="*/ 6 w 267"/>
                <a:gd name="T87" fmla="*/ 284 h 289"/>
                <a:gd name="T88" fmla="*/ 14 w 267"/>
                <a:gd name="T89" fmla="*/ 278 h 289"/>
                <a:gd name="T90" fmla="*/ 27 w 267"/>
                <a:gd name="T91" fmla="*/ 266 h 289"/>
                <a:gd name="T92" fmla="*/ 60 w 267"/>
                <a:gd name="T93" fmla="*/ 228 h 289"/>
                <a:gd name="T94" fmla="*/ 60 w 267"/>
                <a:gd name="T95" fmla="*/ 227 h 289"/>
                <a:gd name="T96" fmla="*/ 67 w 267"/>
                <a:gd name="T97" fmla="*/ 220 h 289"/>
                <a:gd name="T98" fmla="*/ 76 w 267"/>
                <a:gd name="T99" fmla="*/ 209 h 289"/>
                <a:gd name="T100" fmla="*/ 84 w 267"/>
                <a:gd name="T101" fmla="*/ 197 h 289"/>
                <a:gd name="T102" fmla="*/ 92 w 267"/>
                <a:gd name="T103" fmla="*/ 189 h 289"/>
                <a:gd name="T104" fmla="*/ 218 w 267"/>
                <a:gd name="T105" fmla="*/ 45 h 289"/>
                <a:gd name="T106" fmla="*/ 235 w 267"/>
                <a:gd name="T107" fmla="*/ 28 h 289"/>
                <a:gd name="T108" fmla="*/ 139 w 267"/>
                <a:gd name="T109" fmla="*/ 123 h 289"/>
                <a:gd name="T110" fmla="*/ 107 w 267"/>
                <a:gd name="T111" fmla="*/ 1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289">
                  <a:moveTo>
                    <a:pt x="99" y="179"/>
                  </a:moveTo>
                  <a:cubicBezTo>
                    <a:pt x="100" y="179"/>
                    <a:pt x="100" y="179"/>
                    <a:pt x="100" y="179"/>
                  </a:cubicBezTo>
                  <a:cubicBezTo>
                    <a:pt x="101" y="176"/>
                    <a:pt x="104" y="174"/>
                    <a:pt x="105" y="171"/>
                  </a:cubicBezTo>
                  <a:cubicBezTo>
                    <a:pt x="108" y="169"/>
                    <a:pt x="106" y="169"/>
                    <a:pt x="109" y="166"/>
                  </a:cubicBezTo>
                  <a:cubicBezTo>
                    <a:pt x="109" y="166"/>
                    <a:pt x="109" y="166"/>
                    <a:pt x="109" y="166"/>
                  </a:cubicBezTo>
                  <a:cubicBezTo>
                    <a:pt x="116" y="157"/>
                    <a:pt x="125" y="147"/>
                    <a:pt x="131" y="138"/>
                  </a:cubicBezTo>
                  <a:cubicBezTo>
                    <a:pt x="131" y="138"/>
                    <a:pt x="131" y="138"/>
                    <a:pt x="131" y="138"/>
                  </a:cubicBezTo>
                  <a:cubicBezTo>
                    <a:pt x="137" y="131"/>
                    <a:pt x="142" y="124"/>
                    <a:pt x="148" y="117"/>
                  </a:cubicBezTo>
                  <a:cubicBezTo>
                    <a:pt x="154" y="110"/>
                    <a:pt x="160" y="104"/>
                    <a:pt x="166" y="97"/>
                  </a:cubicBezTo>
                  <a:cubicBezTo>
                    <a:pt x="167" y="96"/>
                    <a:pt x="166" y="96"/>
                    <a:pt x="167" y="95"/>
                  </a:cubicBezTo>
                  <a:cubicBezTo>
                    <a:pt x="167" y="95"/>
                    <a:pt x="168" y="94"/>
                    <a:pt x="168" y="94"/>
                  </a:cubicBezTo>
                  <a:cubicBezTo>
                    <a:pt x="168" y="95"/>
                    <a:pt x="168" y="94"/>
                    <a:pt x="168" y="95"/>
                  </a:cubicBezTo>
                  <a:cubicBezTo>
                    <a:pt x="169" y="93"/>
                    <a:pt x="171" y="91"/>
                    <a:pt x="173" y="90"/>
                  </a:cubicBezTo>
                  <a:cubicBezTo>
                    <a:pt x="171" y="91"/>
                    <a:pt x="171" y="91"/>
                    <a:pt x="171" y="91"/>
                  </a:cubicBezTo>
                  <a:cubicBezTo>
                    <a:pt x="172" y="90"/>
                    <a:pt x="173" y="90"/>
                    <a:pt x="173" y="89"/>
                  </a:cubicBezTo>
                  <a:cubicBezTo>
                    <a:pt x="173" y="89"/>
                    <a:pt x="174" y="89"/>
                    <a:pt x="173" y="89"/>
                  </a:cubicBezTo>
                  <a:cubicBezTo>
                    <a:pt x="176" y="86"/>
                    <a:pt x="176" y="88"/>
                    <a:pt x="178" y="85"/>
                  </a:cubicBezTo>
                  <a:cubicBezTo>
                    <a:pt x="178" y="84"/>
                    <a:pt x="180" y="81"/>
                    <a:pt x="182" y="79"/>
                  </a:cubicBezTo>
                  <a:cubicBezTo>
                    <a:pt x="183" y="78"/>
                    <a:pt x="183" y="78"/>
                    <a:pt x="183" y="78"/>
                  </a:cubicBezTo>
                  <a:cubicBezTo>
                    <a:pt x="182" y="79"/>
                    <a:pt x="183" y="78"/>
                    <a:pt x="182" y="80"/>
                  </a:cubicBezTo>
                  <a:cubicBezTo>
                    <a:pt x="183" y="79"/>
                    <a:pt x="184" y="77"/>
                    <a:pt x="186" y="76"/>
                  </a:cubicBezTo>
                  <a:cubicBezTo>
                    <a:pt x="185" y="76"/>
                    <a:pt x="185" y="76"/>
                    <a:pt x="186" y="76"/>
                  </a:cubicBezTo>
                  <a:cubicBezTo>
                    <a:pt x="187" y="75"/>
                    <a:pt x="187" y="75"/>
                    <a:pt x="188" y="74"/>
                  </a:cubicBezTo>
                  <a:cubicBezTo>
                    <a:pt x="187" y="75"/>
                    <a:pt x="187" y="75"/>
                    <a:pt x="187" y="75"/>
                  </a:cubicBezTo>
                  <a:cubicBezTo>
                    <a:pt x="188" y="75"/>
                    <a:pt x="188" y="74"/>
                    <a:pt x="189" y="73"/>
                  </a:cubicBezTo>
                  <a:cubicBezTo>
                    <a:pt x="189" y="73"/>
                    <a:pt x="190" y="72"/>
                    <a:pt x="190" y="73"/>
                  </a:cubicBezTo>
                  <a:cubicBezTo>
                    <a:pt x="191" y="71"/>
                    <a:pt x="192" y="71"/>
                    <a:pt x="193" y="69"/>
                  </a:cubicBezTo>
                  <a:cubicBezTo>
                    <a:pt x="192" y="71"/>
                    <a:pt x="193" y="69"/>
                    <a:pt x="193" y="69"/>
                  </a:cubicBezTo>
                  <a:cubicBezTo>
                    <a:pt x="192" y="70"/>
                    <a:pt x="192" y="70"/>
                    <a:pt x="192" y="70"/>
                  </a:cubicBezTo>
                  <a:cubicBezTo>
                    <a:pt x="194" y="69"/>
                    <a:pt x="191" y="71"/>
                    <a:pt x="191" y="71"/>
                  </a:cubicBezTo>
                  <a:cubicBezTo>
                    <a:pt x="190" y="72"/>
                    <a:pt x="192" y="70"/>
                    <a:pt x="191" y="71"/>
                  </a:cubicBezTo>
                  <a:cubicBezTo>
                    <a:pt x="192" y="69"/>
                    <a:pt x="193" y="69"/>
                    <a:pt x="195" y="67"/>
                  </a:cubicBezTo>
                  <a:cubicBezTo>
                    <a:pt x="194" y="68"/>
                    <a:pt x="195" y="66"/>
                    <a:pt x="194" y="67"/>
                  </a:cubicBezTo>
                  <a:cubicBezTo>
                    <a:pt x="196" y="65"/>
                    <a:pt x="195" y="66"/>
                    <a:pt x="195" y="66"/>
                  </a:cubicBezTo>
                  <a:cubicBezTo>
                    <a:pt x="196" y="65"/>
                    <a:pt x="197" y="65"/>
                    <a:pt x="197" y="64"/>
                  </a:cubicBezTo>
                  <a:cubicBezTo>
                    <a:pt x="199" y="63"/>
                    <a:pt x="197" y="65"/>
                    <a:pt x="198" y="64"/>
                  </a:cubicBezTo>
                  <a:cubicBezTo>
                    <a:pt x="198" y="65"/>
                    <a:pt x="194" y="68"/>
                    <a:pt x="195" y="68"/>
                  </a:cubicBezTo>
                  <a:cubicBezTo>
                    <a:pt x="194" y="69"/>
                    <a:pt x="194" y="70"/>
                    <a:pt x="192" y="71"/>
                  </a:cubicBezTo>
                  <a:cubicBezTo>
                    <a:pt x="193" y="70"/>
                    <a:pt x="195" y="69"/>
                    <a:pt x="196" y="68"/>
                  </a:cubicBezTo>
                  <a:cubicBezTo>
                    <a:pt x="196" y="67"/>
                    <a:pt x="196" y="67"/>
                    <a:pt x="196" y="67"/>
                  </a:cubicBezTo>
                  <a:cubicBezTo>
                    <a:pt x="197" y="66"/>
                    <a:pt x="197" y="66"/>
                    <a:pt x="197" y="65"/>
                  </a:cubicBezTo>
                  <a:cubicBezTo>
                    <a:pt x="197" y="66"/>
                    <a:pt x="198" y="65"/>
                    <a:pt x="198" y="65"/>
                  </a:cubicBezTo>
                  <a:cubicBezTo>
                    <a:pt x="198" y="65"/>
                    <a:pt x="198" y="65"/>
                    <a:pt x="198" y="65"/>
                  </a:cubicBezTo>
                  <a:cubicBezTo>
                    <a:pt x="199" y="64"/>
                    <a:pt x="199" y="63"/>
                    <a:pt x="201" y="62"/>
                  </a:cubicBezTo>
                  <a:cubicBezTo>
                    <a:pt x="199" y="63"/>
                    <a:pt x="199" y="63"/>
                    <a:pt x="198" y="64"/>
                  </a:cubicBezTo>
                  <a:cubicBezTo>
                    <a:pt x="198" y="63"/>
                    <a:pt x="198" y="63"/>
                    <a:pt x="199" y="62"/>
                  </a:cubicBezTo>
                  <a:cubicBezTo>
                    <a:pt x="199" y="63"/>
                    <a:pt x="199" y="63"/>
                    <a:pt x="199" y="63"/>
                  </a:cubicBezTo>
                  <a:cubicBezTo>
                    <a:pt x="200" y="62"/>
                    <a:pt x="200" y="62"/>
                    <a:pt x="200" y="62"/>
                  </a:cubicBezTo>
                  <a:cubicBezTo>
                    <a:pt x="202" y="60"/>
                    <a:pt x="200" y="62"/>
                    <a:pt x="201" y="61"/>
                  </a:cubicBezTo>
                  <a:cubicBezTo>
                    <a:pt x="203" y="60"/>
                    <a:pt x="203" y="60"/>
                    <a:pt x="203" y="59"/>
                  </a:cubicBezTo>
                  <a:cubicBezTo>
                    <a:pt x="203" y="59"/>
                    <a:pt x="203" y="59"/>
                    <a:pt x="203" y="59"/>
                  </a:cubicBezTo>
                  <a:cubicBezTo>
                    <a:pt x="204" y="59"/>
                    <a:pt x="204" y="59"/>
                    <a:pt x="204" y="59"/>
                  </a:cubicBezTo>
                  <a:cubicBezTo>
                    <a:pt x="204" y="59"/>
                    <a:pt x="204" y="59"/>
                    <a:pt x="204" y="59"/>
                  </a:cubicBezTo>
                  <a:cubicBezTo>
                    <a:pt x="204" y="58"/>
                    <a:pt x="205" y="57"/>
                    <a:pt x="205" y="57"/>
                  </a:cubicBezTo>
                  <a:cubicBezTo>
                    <a:pt x="206" y="57"/>
                    <a:pt x="206" y="56"/>
                    <a:pt x="206" y="56"/>
                  </a:cubicBezTo>
                  <a:cubicBezTo>
                    <a:pt x="207" y="55"/>
                    <a:pt x="208" y="54"/>
                    <a:pt x="209" y="54"/>
                  </a:cubicBezTo>
                  <a:cubicBezTo>
                    <a:pt x="209" y="54"/>
                    <a:pt x="209" y="54"/>
                    <a:pt x="209" y="54"/>
                  </a:cubicBezTo>
                  <a:cubicBezTo>
                    <a:pt x="210" y="53"/>
                    <a:pt x="211" y="52"/>
                    <a:pt x="211" y="53"/>
                  </a:cubicBezTo>
                  <a:cubicBezTo>
                    <a:pt x="213" y="51"/>
                    <a:pt x="213" y="51"/>
                    <a:pt x="213" y="51"/>
                  </a:cubicBezTo>
                  <a:cubicBezTo>
                    <a:pt x="213" y="51"/>
                    <a:pt x="213" y="51"/>
                    <a:pt x="213" y="51"/>
                  </a:cubicBezTo>
                  <a:cubicBezTo>
                    <a:pt x="214" y="50"/>
                    <a:pt x="214" y="50"/>
                    <a:pt x="215" y="49"/>
                  </a:cubicBezTo>
                  <a:cubicBezTo>
                    <a:pt x="216" y="48"/>
                    <a:pt x="218" y="46"/>
                    <a:pt x="219" y="45"/>
                  </a:cubicBezTo>
                  <a:cubicBezTo>
                    <a:pt x="219" y="45"/>
                    <a:pt x="219" y="45"/>
                    <a:pt x="219" y="45"/>
                  </a:cubicBezTo>
                  <a:cubicBezTo>
                    <a:pt x="218" y="45"/>
                    <a:pt x="218" y="45"/>
                    <a:pt x="218" y="45"/>
                  </a:cubicBezTo>
                  <a:cubicBezTo>
                    <a:pt x="220" y="44"/>
                    <a:pt x="219" y="44"/>
                    <a:pt x="220" y="43"/>
                  </a:cubicBezTo>
                  <a:cubicBezTo>
                    <a:pt x="220" y="43"/>
                    <a:pt x="220" y="43"/>
                    <a:pt x="221" y="43"/>
                  </a:cubicBezTo>
                  <a:cubicBezTo>
                    <a:pt x="221" y="43"/>
                    <a:pt x="221" y="43"/>
                    <a:pt x="221" y="43"/>
                  </a:cubicBezTo>
                  <a:cubicBezTo>
                    <a:pt x="221" y="43"/>
                    <a:pt x="221" y="43"/>
                    <a:pt x="221" y="43"/>
                  </a:cubicBezTo>
                  <a:cubicBezTo>
                    <a:pt x="221" y="43"/>
                    <a:pt x="221" y="43"/>
                    <a:pt x="221" y="43"/>
                  </a:cubicBezTo>
                  <a:cubicBezTo>
                    <a:pt x="222" y="42"/>
                    <a:pt x="222" y="41"/>
                    <a:pt x="223" y="41"/>
                  </a:cubicBezTo>
                  <a:cubicBezTo>
                    <a:pt x="223" y="41"/>
                    <a:pt x="223" y="41"/>
                    <a:pt x="223" y="41"/>
                  </a:cubicBezTo>
                  <a:cubicBezTo>
                    <a:pt x="224" y="40"/>
                    <a:pt x="225" y="40"/>
                    <a:pt x="225" y="40"/>
                  </a:cubicBezTo>
                  <a:cubicBezTo>
                    <a:pt x="225" y="39"/>
                    <a:pt x="225" y="39"/>
                    <a:pt x="226" y="39"/>
                  </a:cubicBezTo>
                  <a:cubicBezTo>
                    <a:pt x="226" y="39"/>
                    <a:pt x="226" y="39"/>
                    <a:pt x="226" y="39"/>
                  </a:cubicBezTo>
                  <a:cubicBezTo>
                    <a:pt x="226" y="39"/>
                    <a:pt x="226" y="39"/>
                    <a:pt x="226" y="39"/>
                  </a:cubicBezTo>
                  <a:cubicBezTo>
                    <a:pt x="226" y="39"/>
                    <a:pt x="226" y="38"/>
                    <a:pt x="226" y="38"/>
                  </a:cubicBezTo>
                  <a:cubicBezTo>
                    <a:pt x="228" y="37"/>
                    <a:pt x="228" y="37"/>
                    <a:pt x="228" y="37"/>
                  </a:cubicBezTo>
                  <a:cubicBezTo>
                    <a:pt x="228" y="37"/>
                    <a:pt x="228" y="36"/>
                    <a:pt x="229" y="36"/>
                  </a:cubicBezTo>
                  <a:cubicBezTo>
                    <a:pt x="229" y="36"/>
                    <a:pt x="229" y="36"/>
                    <a:pt x="229" y="36"/>
                  </a:cubicBezTo>
                  <a:cubicBezTo>
                    <a:pt x="229" y="36"/>
                    <a:pt x="230" y="36"/>
                    <a:pt x="229" y="36"/>
                  </a:cubicBezTo>
                  <a:cubicBezTo>
                    <a:pt x="232" y="34"/>
                    <a:pt x="232" y="33"/>
                    <a:pt x="235" y="31"/>
                  </a:cubicBezTo>
                  <a:cubicBezTo>
                    <a:pt x="235" y="31"/>
                    <a:pt x="234" y="31"/>
                    <a:pt x="234" y="31"/>
                  </a:cubicBezTo>
                  <a:cubicBezTo>
                    <a:pt x="234" y="31"/>
                    <a:pt x="235" y="30"/>
                    <a:pt x="236" y="29"/>
                  </a:cubicBezTo>
                  <a:cubicBezTo>
                    <a:pt x="237" y="29"/>
                    <a:pt x="240" y="26"/>
                    <a:pt x="240" y="27"/>
                  </a:cubicBezTo>
                  <a:cubicBezTo>
                    <a:pt x="242" y="25"/>
                    <a:pt x="239" y="27"/>
                    <a:pt x="240" y="26"/>
                  </a:cubicBezTo>
                  <a:cubicBezTo>
                    <a:pt x="240" y="26"/>
                    <a:pt x="240" y="26"/>
                    <a:pt x="240" y="26"/>
                  </a:cubicBezTo>
                  <a:cubicBezTo>
                    <a:pt x="239" y="27"/>
                    <a:pt x="239" y="27"/>
                    <a:pt x="238" y="27"/>
                  </a:cubicBezTo>
                  <a:cubicBezTo>
                    <a:pt x="238" y="27"/>
                    <a:pt x="240" y="26"/>
                    <a:pt x="240" y="25"/>
                  </a:cubicBezTo>
                  <a:cubicBezTo>
                    <a:pt x="240" y="26"/>
                    <a:pt x="240" y="26"/>
                    <a:pt x="240" y="26"/>
                  </a:cubicBezTo>
                  <a:cubicBezTo>
                    <a:pt x="242" y="24"/>
                    <a:pt x="241" y="24"/>
                    <a:pt x="242" y="23"/>
                  </a:cubicBezTo>
                  <a:cubicBezTo>
                    <a:pt x="243" y="22"/>
                    <a:pt x="243" y="23"/>
                    <a:pt x="243" y="23"/>
                  </a:cubicBezTo>
                  <a:cubicBezTo>
                    <a:pt x="244" y="22"/>
                    <a:pt x="244" y="22"/>
                    <a:pt x="244" y="22"/>
                  </a:cubicBezTo>
                  <a:cubicBezTo>
                    <a:pt x="244" y="22"/>
                    <a:pt x="244" y="22"/>
                    <a:pt x="244" y="22"/>
                  </a:cubicBezTo>
                  <a:cubicBezTo>
                    <a:pt x="245" y="21"/>
                    <a:pt x="245" y="21"/>
                    <a:pt x="247" y="20"/>
                  </a:cubicBezTo>
                  <a:cubicBezTo>
                    <a:pt x="246" y="21"/>
                    <a:pt x="249" y="18"/>
                    <a:pt x="248" y="20"/>
                  </a:cubicBezTo>
                  <a:cubicBezTo>
                    <a:pt x="248" y="19"/>
                    <a:pt x="248" y="18"/>
                    <a:pt x="249" y="18"/>
                  </a:cubicBezTo>
                  <a:cubicBezTo>
                    <a:pt x="249" y="18"/>
                    <a:pt x="248" y="19"/>
                    <a:pt x="248" y="19"/>
                  </a:cubicBezTo>
                  <a:cubicBezTo>
                    <a:pt x="247" y="19"/>
                    <a:pt x="249" y="18"/>
                    <a:pt x="250" y="17"/>
                  </a:cubicBezTo>
                  <a:cubicBezTo>
                    <a:pt x="250" y="17"/>
                    <a:pt x="249" y="17"/>
                    <a:pt x="250" y="17"/>
                  </a:cubicBezTo>
                  <a:cubicBezTo>
                    <a:pt x="250" y="16"/>
                    <a:pt x="251" y="16"/>
                    <a:pt x="252" y="15"/>
                  </a:cubicBezTo>
                  <a:cubicBezTo>
                    <a:pt x="251" y="15"/>
                    <a:pt x="253" y="14"/>
                    <a:pt x="253" y="14"/>
                  </a:cubicBezTo>
                  <a:cubicBezTo>
                    <a:pt x="253" y="14"/>
                    <a:pt x="252" y="15"/>
                    <a:pt x="252" y="15"/>
                  </a:cubicBezTo>
                  <a:cubicBezTo>
                    <a:pt x="252" y="14"/>
                    <a:pt x="253" y="14"/>
                    <a:pt x="254" y="13"/>
                  </a:cubicBezTo>
                  <a:cubicBezTo>
                    <a:pt x="253" y="13"/>
                    <a:pt x="253" y="13"/>
                    <a:pt x="253" y="13"/>
                  </a:cubicBezTo>
                  <a:cubicBezTo>
                    <a:pt x="254" y="12"/>
                    <a:pt x="255" y="12"/>
                    <a:pt x="256" y="11"/>
                  </a:cubicBezTo>
                  <a:cubicBezTo>
                    <a:pt x="255" y="12"/>
                    <a:pt x="255" y="12"/>
                    <a:pt x="255" y="12"/>
                  </a:cubicBezTo>
                  <a:cubicBezTo>
                    <a:pt x="257" y="10"/>
                    <a:pt x="257" y="10"/>
                    <a:pt x="257" y="10"/>
                  </a:cubicBezTo>
                  <a:cubicBezTo>
                    <a:pt x="258" y="9"/>
                    <a:pt x="258" y="9"/>
                    <a:pt x="258" y="9"/>
                  </a:cubicBezTo>
                  <a:cubicBezTo>
                    <a:pt x="258" y="9"/>
                    <a:pt x="260" y="8"/>
                    <a:pt x="259" y="8"/>
                  </a:cubicBezTo>
                  <a:cubicBezTo>
                    <a:pt x="261" y="7"/>
                    <a:pt x="259" y="9"/>
                    <a:pt x="259" y="9"/>
                  </a:cubicBezTo>
                  <a:cubicBezTo>
                    <a:pt x="260" y="8"/>
                    <a:pt x="260" y="8"/>
                    <a:pt x="261" y="6"/>
                  </a:cubicBezTo>
                  <a:cubicBezTo>
                    <a:pt x="261" y="7"/>
                    <a:pt x="261" y="7"/>
                    <a:pt x="261" y="7"/>
                  </a:cubicBezTo>
                  <a:cubicBezTo>
                    <a:pt x="262" y="7"/>
                    <a:pt x="263" y="6"/>
                    <a:pt x="263" y="6"/>
                  </a:cubicBezTo>
                  <a:cubicBezTo>
                    <a:pt x="263" y="6"/>
                    <a:pt x="262" y="6"/>
                    <a:pt x="262" y="6"/>
                  </a:cubicBezTo>
                  <a:cubicBezTo>
                    <a:pt x="262" y="5"/>
                    <a:pt x="264" y="4"/>
                    <a:pt x="264" y="3"/>
                  </a:cubicBezTo>
                  <a:cubicBezTo>
                    <a:pt x="263" y="4"/>
                    <a:pt x="263" y="4"/>
                    <a:pt x="263" y="4"/>
                  </a:cubicBezTo>
                  <a:cubicBezTo>
                    <a:pt x="264" y="3"/>
                    <a:pt x="265" y="2"/>
                    <a:pt x="266" y="1"/>
                  </a:cubicBezTo>
                  <a:cubicBezTo>
                    <a:pt x="266" y="1"/>
                    <a:pt x="265" y="2"/>
                    <a:pt x="265" y="2"/>
                  </a:cubicBezTo>
                  <a:cubicBezTo>
                    <a:pt x="266" y="1"/>
                    <a:pt x="266" y="1"/>
                    <a:pt x="267" y="0"/>
                  </a:cubicBezTo>
                  <a:cubicBezTo>
                    <a:pt x="266" y="1"/>
                    <a:pt x="266" y="0"/>
                    <a:pt x="266" y="0"/>
                  </a:cubicBezTo>
                  <a:cubicBezTo>
                    <a:pt x="266" y="1"/>
                    <a:pt x="264" y="2"/>
                    <a:pt x="265" y="2"/>
                  </a:cubicBezTo>
                  <a:cubicBezTo>
                    <a:pt x="265" y="2"/>
                    <a:pt x="265" y="2"/>
                    <a:pt x="265" y="2"/>
                  </a:cubicBezTo>
                  <a:cubicBezTo>
                    <a:pt x="265" y="2"/>
                    <a:pt x="264" y="2"/>
                    <a:pt x="264" y="2"/>
                  </a:cubicBezTo>
                  <a:cubicBezTo>
                    <a:pt x="263" y="3"/>
                    <a:pt x="264" y="3"/>
                    <a:pt x="263" y="3"/>
                  </a:cubicBezTo>
                  <a:cubicBezTo>
                    <a:pt x="262" y="4"/>
                    <a:pt x="264" y="3"/>
                    <a:pt x="262" y="5"/>
                  </a:cubicBezTo>
                  <a:cubicBezTo>
                    <a:pt x="262" y="5"/>
                    <a:pt x="262" y="5"/>
                    <a:pt x="262" y="5"/>
                  </a:cubicBezTo>
                  <a:cubicBezTo>
                    <a:pt x="261" y="6"/>
                    <a:pt x="260" y="7"/>
                    <a:pt x="260" y="7"/>
                  </a:cubicBezTo>
                  <a:cubicBezTo>
                    <a:pt x="259" y="7"/>
                    <a:pt x="258" y="9"/>
                    <a:pt x="258" y="9"/>
                  </a:cubicBezTo>
                  <a:cubicBezTo>
                    <a:pt x="257" y="9"/>
                    <a:pt x="260" y="7"/>
                    <a:pt x="261" y="6"/>
                  </a:cubicBezTo>
                  <a:cubicBezTo>
                    <a:pt x="260" y="6"/>
                    <a:pt x="261" y="5"/>
                    <a:pt x="261" y="5"/>
                  </a:cubicBezTo>
                  <a:cubicBezTo>
                    <a:pt x="259" y="7"/>
                    <a:pt x="259" y="7"/>
                    <a:pt x="259" y="7"/>
                  </a:cubicBezTo>
                  <a:cubicBezTo>
                    <a:pt x="259" y="7"/>
                    <a:pt x="258" y="8"/>
                    <a:pt x="257" y="8"/>
                  </a:cubicBezTo>
                  <a:cubicBezTo>
                    <a:pt x="258" y="8"/>
                    <a:pt x="258" y="8"/>
                    <a:pt x="258" y="8"/>
                  </a:cubicBezTo>
                  <a:cubicBezTo>
                    <a:pt x="257" y="9"/>
                    <a:pt x="257" y="9"/>
                    <a:pt x="256" y="10"/>
                  </a:cubicBezTo>
                  <a:cubicBezTo>
                    <a:pt x="256" y="10"/>
                    <a:pt x="256" y="10"/>
                    <a:pt x="256" y="9"/>
                  </a:cubicBezTo>
                  <a:cubicBezTo>
                    <a:pt x="255" y="10"/>
                    <a:pt x="256" y="10"/>
                    <a:pt x="255" y="11"/>
                  </a:cubicBezTo>
                  <a:cubicBezTo>
                    <a:pt x="254" y="11"/>
                    <a:pt x="255" y="10"/>
                    <a:pt x="255" y="11"/>
                  </a:cubicBezTo>
                  <a:cubicBezTo>
                    <a:pt x="254" y="12"/>
                    <a:pt x="253" y="12"/>
                    <a:pt x="252" y="13"/>
                  </a:cubicBezTo>
                  <a:cubicBezTo>
                    <a:pt x="253" y="13"/>
                    <a:pt x="250" y="16"/>
                    <a:pt x="252" y="15"/>
                  </a:cubicBezTo>
                  <a:cubicBezTo>
                    <a:pt x="250" y="17"/>
                    <a:pt x="250" y="17"/>
                    <a:pt x="250" y="17"/>
                  </a:cubicBezTo>
                  <a:cubicBezTo>
                    <a:pt x="249" y="17"/>
                    <a:pt x="251" y="15"/>
                    <a:pt x="250" y="15"/>
                  </a:cubicBezTo>
                  <a:cubicBezTo>
                    <a:pt x="252" y="14"/>
                    <a:pt x="252" y="14"/>
                    <a:pt x="252" y="14"/>
                  </a:cubicBezTo>
                  <a:cubicBezTo>
                    <a:pt x="251" y="14"/>
                    <a:pt x="249" y="17"/>
                    <a:pt x="247" y="17"/>
                  </a:cubicBezTo>
                  <a:cubicBezTo>
                    <a:pt x="246" y="18"/>
                    <a:pt x="247" y="18"/>
                    <a:pt x="245" y="19"/>
                  </a:cubicBezTo>
                  <a:cubicBezTo>
                    <a:pt x="245" y="19"/>
                    <a:pt x="245" y="19"/>
                    <a:pt x="245" y="19"/>
                  </a:cubicBezTo>
                  <a:cubicBezTo>
                    <a:pt x="245" y="20"/>
                    <a:pt x="244" y="20"/>
                    <a:pt x="244" y="20"/>
                  </a:cubicBezTo>
                  <a:cubicBezTo>
                    <a:pt x="244" y="20"/>
                    <a:pt x="243" y="21"/>
                    <a:pt x="243" y="21"/>
                  </a:cubicBezTo>
                  <a:cubicBezTo>
                    <a:pt x="243" y="21"/>
                    <a:pt x="243" y="21"/>
                    <a:pt x="243" y="21"/>
                  </a:cubicBezTo>
                  <a:cubicBezTo>
                    <a:pt x="242" y="21"/>
                    <a:pt x="242" y="21"/>
                    <a:pt x="242" y="21"/>
                  </a:cubicBezTo>
                  <a:cubicBezTo>
                    <a:pt x="242" y="22"/>
                    <a:pt x="241" y="22"/>
                    <a:pt x="241" y="23"/>
                  </a:cubicBezTo>
                  <a:cubicBezTo>
                    <a:pt x="241" y="22"/>
                    <a:pt x="241" y="22"/>
                    <a:pt x="241" y="22"/>
                  </a:cubicBezTo>
                  <a:cubicBezTo>
                    <a:pt x="241" y="23"/>
                    <a:pt x="241" y="23"/>
                    <a:pt x="241" y="23"/>
                  </a:cubicBezTo>
                  <a:cubicBezTo>
                    <a:pt x="240" y="23"/>
                    <a:pt x="240" y="23"/>
                    <a:pt x="240" y="24"/>
                  </a:cubicBezTo>
                  <a:cubicBezTo>
                    <a:pt x="240" y="23"/>
                    <a:pt x="241" y="23"/>
                    <a:pt x="241" y="23"/>
                  </a:cubicBezTo>
                  <a:cubicBezTo>
                    <a:pt x="239" y="24"/>
                    <a:pt x="238" y="26"/>
                    <a:pt x="236" y="27"/>
                  </a:cubicBezTo>
                  <a:cubicBezTo>
                    <a:pt x="236" y="27"/>
                    <a:pt x="237" y="26"/>
                    <a:pt x="237" y="26"/>
                  </a:cubicBezTo>
                  <a:cubicBezTo>
                    <a:pt x="236" y="27"/>
                    <a:pt x="235" y="28"/>
                    <a:pt x="235" y="28"/>
                  </a:cubicBezTo>
                  <a:cubicBezTo>
                    <a:pt x="235" y="28"/>
                    <a:pt x="235" y="28"/>
                    <a:pt x="235" y="28"/>
                  </a:cubicBezTo>
                  <a:cubicBezTo>
                    <a:pt x="234" y="28"/>
                    <a:pt x="234" y="28"/>
                    <a:pt x="234" y="29"/>
                  </a:cubicBezTo>
                  <a:cubicBezTo>
                    <a:pt x="234" y="29"/>
                    <a:pt x="234" y="29"/>
                    <a:pt x="233" y="29"/>
                  </a:cubicBezTo>
                  <a:cubicBezTo>
                    <a:pt x="233" y="30"/>
                    <a:pt x="232" y="31"/>
                    <a:pt x="231" y="31"/>
                  </a:cubicBezTo>
                  <a:cubicBezTo>
                    <a:pt x="232" y="31"/>
                    <a:pt x="232" y="31"/>
                    <a:pt x="233" y="30"/>
                  </a:cubicBezTo>
                  <a:cubicBezTo>
                    <a:pt x="232" y="31"/>
                    <a:pt x="232" y="32"/>
                    <a:pt x="231" y="32"/>
                  </a:cubicBezTo>
                  <a:cubicBezTo>
                    <a:pt x="232" y="31"/>
                    <a:pt x="230" y="33"/>
                    <a:pt x="231" y="31"/>
                  </a:cubicBezTo>
                  <a:cubicBezTo>
                    <a:pt x="230" y="32"/>
                    <a:pt x="231" y="32"/>
                    <a:pt x="229" y="33"/>
                  </a:cubicBezTo>
                  <a:cubicBezTo>
                    <a:pt x="228" y="34"/>
                    <a:pt x="228" y="34"/>
                    <a:pt x="228" y="34"/>
                  </a:cubicBezTo>
                  <a:cubicBezTo>
                    <a:pt x="228" y="33"/>
                    <a:pt x="230" y="32"/>
                    <a:pt x="229" y="32"/>
                  </a:cubicBezTo>
                  <a:cubicBezTo>
                    <a:pt x="229" y="33"/>
                    <a:pt x="229" y="33"/>
                    <a:pt x="229" y="33"/>
                  </a:cubicBezTo>
                  <a:cubicBezTo>
                    <a:pt x="229" y="32"/>
                    <a:pt x="232" y="30"/>
                    <a:pt x="233" y="29"/>
                  </a:cubicBezTo>
                  <a:cubicBezTo>
                    <a:pt x="230" y="31"/>
                    <a:pt x="230" y="31"/>
                    <a:pt x="230" y="31"/>
                  </a:cubicBezTo>
                  <a:cubicBezTo>
                    <a:pt x="227" y="35"/>
                    <a:pt x="222" y="38"/>
                    <a:pt x="219" y="41"/>
                  </a:cubicBezTo>
                  <a:cubicBezTo>
                    <a:pt x="219" y="41"/>
                    <a:pt x="219" y="41"/>
                    <a:pt x="219" y="41"/>
                  </a:cubicBezTo>
                  <a:cubicBezTo>
                    <a:pt x="219" y="41"/>
                    <a:pt x="219" y="41"/>
                    <a:pt x="219" y="42"/>
                  </a:cubicBezTo>
                  <a:cubicBezTo>
                    <a:pt x="219" y="42"/>
                    <a:pt x="219" y="42"/>
                    <a:pt x="219" y="42"/>
                  </a:cubicBezTo>
                  <a:cubicBezTo>
                    <a:pt x="219" y="42"/>
                    <a:pt x="219" y="42"/>
                    <a:pt x="219" y="42"/>
                  </a:cubicBezTo>
                  <a:cubicBezTo>
                    <a:pt x="218" y="43"/>
                    <a:pt x="217" y="44"/>
                    <a:pt x="215" y="45"/>
                  </a:cubicBezTo>
                  <a:cubicBezTo>
                    <a:pt x="216" y="44"/>
                    <a:pt x="216" y="44"/>
                    <a:pt x="216" y="44"/>
                  </a:cubicBezTo>
                  <a:cubicBezTo>
                    <a:pt x="216" y="45"/>
                    <a:pt x="216" y="45"/>
                    <a:pt x="215" y="46"/>
                  </a:cubicBezTo>
                  <a:cubicBezTo>
                    <a:pt x="215" y="45"/>
                    <a:pt x="216" y="45"/>
                    <a:pt x="215" y="45"/>
                  </a:cubicBezTo>
                  <a:cubicBezTo>
                    <a:pt x="215" y="45"/>
                    <a:pt x="215" y="46"/>
                    <a:pt x="215" y="46"/>
                  </a:cubicBezTo>
                  <a:cubicBezTo>
                    <a:pt x="214" y="46"/>
                    <a:pt x="213" y="47"/>
                    <a:pt x="213" y="47"/>
                  </a:cubicBezTo>
                  <a:cubicBezTo>
                    <a:pt x="213" y="47"/>
                    <a:pt x="214" y="47"/>
                    <a:pt x="214" y="47"/>
                  </a:cubicBezTo>
                  <a:cubicBezTo>
                    <a:pt x="214" y="46"/>
                    <a:pt x="213" y="47"/>
                    <a:pt x="213" y="47"/>
                  </a:cubicBezTo>
                  <a:cubicBezTo>
                    <a:pt x="212" y="48"/>
                    <a:pt x="212" y="48"/>
                    <a:pt x="212" y="48"/>
                  </a:cubicBezTo>
                  <a:cubicBezTo>
                    <a:pt x="211" y="48"/>
                    <a:pt x="212" y="47"/>
                    <a:pt x="212" y="47"/>
                  </a:cubicBezTo>
                  <a:cubicBezTo>
                    <a:pt x="210" y="49"/>
                    <a:pt x="210" y="50"/>
                    <a:pt x="208" y="51"/>
                  </a:cubicBezTo>
                  <a:cubicBezTo>
                    <a:pt x="208" y="51"/>
                    <a:pt x="208" y="51"/>
                    <a:pt x="208" y="51"/>
                  </a:cubicBezTo>
                  <a:cubicBezTo>
                    <a:pt x="207" y="52"/>
                    <a:pt x="206" y="54"/>
                    <a:pt x="205" y="55"/>
                  </a:cubicBezTo>
                  <a:cubicBezTo>
                    <a:pt x="205" y="55"/>
                    <a:pt x="205" y="54"/>
                    <a:pt x="206" y="54"/>
                  </a:cubicBezTo>
                  <a:cubicBezTo>
                    <a:pt x="202" y="57"/>
                    <a:pt x="198" y="60"/>
                    <a:pt x="194" y="64"/>
                  </a:cubicBezTo>
                  <a:cubicBezTo>
                    <a:pt x="193" y="65"/>
                    <a:pt x="193" y="65"/>
                    <a:pt x="193" y="65"/>
                  </a:cubicBezTo>
                  <a:cubicBezTo>
                    <a:pt x="192" y="66"/>
                    <a:pt x="192" y="66"/>
                    <a:pt x="192" y="66"/>
                  </a:cubicBezTo>
                  <a:cubicBezTo>
                    <a:pt x="188" y="69"/>
                    <a:pt x="185" y="72"/>
                    <a:pt x="181" y="76"/>
                  </a:cubicBezTo>
                  <a:cubicBezTo>
                    <a:pt x="180" y="77"/>
                    <a:pt x="181" y="76"/>
                    <a:pt x="180" y="77"/>
                  </a:cubicBezTo>
                  <a:cubicBezTo>
                    <a:pt x="177" y="79"/>
                    <a:pt x="177" y="80"/>
                    <a:pt x="175" y="83"/>
                  </a:cubicBezTo>
                  <a:cubicBezTo>
                    <a:pt x="175" y="82"/>
                    <a:pt x="175" y="81"/>
                    <a:pt x="174" y="82"/>
                  </a:cubicBezTo>
                  <a:cubicBezTo>
                    <a:pt x="174" y="83"/>
                    <a:pt x="174" y="83"/>
                    <a:pt x="173" y="84"/>
                  </a:cubicBezTo>
                  <a:cubicBezTo>
                    <a:pt x="174" y="83"/>
                    <a:pt x="174" y="83"/>
                    <a:pt x="174" y="83"/>
                  </a:cubicBezTo>
                  <a:cubicBezTo>
                    <a:pt x="173" y="84"/>
                    <a:pt x="172" y="84"/>
                    <a:pt x="171" y="85"/>
                  </a:cubicBezTo>
                  <a:cubicBezTo>
                    <a:pt x="169" y="88"/>
                    <a:pt x="167" y="90"/>
                    <a:pt x="166" y="92"/>
                  </a:cubicBezTo>
                  <a:cubicBezTo>
                    <a:pt x="164" y="94"/>
                    <a:pt x="166" y="92"/>
                    <a:pt x="165" y="92"/>
                  </a:cubicBezTo>
                  <a:cubicBezTo>
                    <a:pt x="167" y="91"/>
                    <a:pt x="166" y="91"/>
                    <a:pt x="166" y="91"/>
                  </a:cubicBezTo>
                  <a:cubicBezTo>
                    <a:pt x="166" y="91"/>
                    <a:pt x="165" y="92"/>
                    <a:pt x="164" y="92"/>
                  </a:cubicBezTo>
                  <a:cubicBezTo>
                    <a:pt x="163" y="93"/>
                    <a:pt x="163" y="94"/>
                    <a:pt x="162" y="95"/>
                  </a:cubicBezTo>
                  <a:cubicBezTo>
                    <a:pt x="162" y="94"/>
                    <a:pt x="163" y="94"/>
                    <a:pt x="163" y="95"/>
                  </a:cubicBezTo>
                  <a:cubicBezTo>
                    <a:pt x="162" y="96"/>
                    <a:pt x="160" y="98"/>
                    <a:pt x="160" y="97"/>
                  </a:cubicBezTo>
                  <a:cubicBezTo>
                    <a:pt x="155" y="102"/>
                    <a:pt x="150" y="108"/>
                    <a:pt x="145" y="113"/>
                  </a:cubicBezTo>
                  <a:cubicBezTo>
                    <a:pt x="145" y="114"/>
                    <a:pt x="146" y="113"/>
                    <a:pt x="146" y="113"/>
                  </a:cubicBezTo>
                  <a:cubicBezTo>
                    <a:pt x="145" y="115"/>
                    <a:pt x="145" y="114"/>
                    <a:pt x="144" y="116"/>
                  </a:cubicBezTo>
                  <a:cubicBezTo>
                    <a:pt x="144" y="115"/>
                    <a:pt x="144" y="115"/>
                    <a:pt x="144" y="115"/>
                  </a:cubicBezTo>
                  <a:cubicBezTo>
                    <a:pt x="143" y="117"/>
                    <a:pt x="142" y="119"/>
                    <a:pt x="141" y="120"/>
                  </a:cubicBezTo>
                  <a:cubicBezTo>
                    <a:pt x="141" y="120"/>
                    <a:pt x="139" y="121"/>
                    <a:pt x="140" y="120"/>
                  </a:cubicBezTo>
                  <a:cubicBezTo>
                    <a:pt x="140" y="121"/>
                    <a:pt x="138" y="121"/>
                    <a:pt x="138" y="122"/>
                  </a:cubicBezTo>
                  <a:cubicBezTo>
                    <a:pt x="139" y="122"/>
                    <a:pt x="139" y="122"/>
                    <a:pt x="139" y="122"/>
                  </a:cubicBezTo>
                  <a:cubicBezTo>
                    <a:pt x="139" y="122"/>
                    <a:pt x="138" y="123"/>
                    <a:pt x="139" y="123"/>
                  </a:cubicBezTo>
                  <a:cubicBezTo>
                    <a:pt x="138" y="123"/>
                    <a:pt x="137" y="124"/>
                    <a:pt x="137" y="124"/>
                  </a:cubicBezTo>
                  <a:cubicBezTo>
                    <a:pt x="136" y="124"/>
                    <a:pt x="137" y="123"/>
                    <a:pt x="138" y="123"/>
                  </a:cubicBezTo>
                  <a:cubicBezTo>
                    <a:pt x="138" y="122"/>
                    <a:pt x="136" y="125"/>
                    <a:pt x="136" y="124"/>
                  </a:cubicBezTo>
                  <a:cubicBezTo>
                    <a:pt x="135" y="125"/>
                    <a:pt x="137" y="123"/>
                    <a:pt x="136" y="124"/>
                  </a:cubicBezTo>
                  <a:cubicBezTo>
                    <a:pt x="135" y="126"/>
                    <a:pt x="135" y="126"/>
                    <a:pt x="135" y="126"/>
                  </a:cubicBezTo>
                  <a:cubicBezTo>
                    <a:pt x="136" y="125"/>
                    <a:pt x="136" y="125"/>
                    <a:pt x="136" y="125"/>
                  </a:cubicBezTo>
                  <a:cubicBezTo>
                    <a:pt x="135" y="126"/>
                    <a:pt x="135" y="126"/>
                    <a:pt x="134" y="128"/>
                  </a:cubicBezTo>
                  <a:cubicBezTo>
                    <a:pt x="133" y="129"/>
                    <a:pt x="133" y="129"/>
                    <a:pt x="133" y="129"/>
                  </a:cubicBezTo>
                  <a:cubicBezTo>
                    <a:pt x="133" y="129"/>
                    <a:pt x="132" y="130"/>
                    <a:pt x="132" y="131"/>
                  </a:cubicBezTo>
                  <a:cubicBezTo>
                    <a:pt x="132" y="130"/>
                    <a:pt x="132" y="130"/>
                    <a:pt x="132" y="130"/>
                  </a:cubicBezTo>
                  <a:cubicBezTo>
                    <a:pt x="131" y="131"/>
                    <a:pt x="131" y="132"/>
                    <a:pt x="130" y="132"/>
                  </a:cubicBezTo>
                  <a:cubicBezTo>
                    <a:pt x="130" y="131"/>
                    <a:pt x="131" y="131"/>
                    <a:pt x="131" y="131"/>
                  </a:cubicBezTo>
                  <a:cubicBezTo>
                    <a:pt x="130" y="132"/>
                    <a:pt x="130" y="132"/>
                    <a:pt x="130" y="132"/>
                  </a:cubicBezTo>
                  <a:cubicBezTo>
                    <a:pt x="130" y="132"/>
                    <a:pt x="130" y="133"/>
                    <a:pt x="130" y="132"/>
                  </a:cubicBezTo>
                  <a:cubicBezTo>
                    <a:pt x="130" y="133"/>
                    <a:pt x="130" y="134"/>
                    <a:pt x="128" y="136"/>
                  </a:cubicBezTo>
                  <a:cubicBezTo>
                    <a:pt x="127" y="137"/>
                    <a:pt x="129" y="135"/>
                    <a:pt x="128" y="135"/>
                  </a:cubicBezTo>
                  <a:cubicBezTo>
                    <a:pt x="126" y="138"/>
                    <a:pt x="126" y="139"/>
                    <a:pt x="125" y="140"/>
                  </a:cubicBezTo>
                  <a:cubicBezTo>
                    <a:pt x="123" y="142"/>
                    <a:pt x="124" y="142"/>
                    <a:pt x="122" y="144"/>
                  </a:cubicBezTo>
                  <a:cubicBezTo>
                    <a:pt x="123" y="144"/>
                    <a:pt x="121" y="145"/>
                    <a:pt x="121" y="146"/>
                  </a:cubicBezTo>
                  <a:cubicBezTo>
                    <a:pt x="121" y="145"/>
                    <a:pt x="121" y="145"/>
                    <a:pt x="121" y="145"/>
                  </a:cubicBezTo>
                  <a:cubicBezTo>
                    <a:pt x="121" y="145"/>
                    <a:pt x="120" y="146"/>
                    <a:pt x="120" y="146"/>
                  </a:cubicBezTo>
                  <a:cubicBezTo>
                    <a:pt x="120" y="146"/>
                    <a:pt x="118" y="148"/>
                    <a:pt x="117" y="150"/>
                  </a:cubicBezTo>
                  <a:cubicBezTo>
                    <a:pt x="118" y="150"/>
                    <a:pt x="118" y="150"/>
                    <a:pt x="118" y="150"/>
                  </a:cubicBezTo>
                  <a:cubicBezTo>
                    <a:pt x="117" y="151"/>
                    <a:pt x="116" y="152"/>
                    <a:pt x="115" y="153"/>
                  </a:cubicBezTo>
                  <a:cubicBezTo>
                    <a:pt x="114" y="155"/>
                    <a:pt x="114" y="155"/>
                    <a:pt x="114" y="156"/>
                  </a:cubicBezTo>
                  <a:cubicBezTo>
                    <a:pt x="113" y="157"/>
                    <a:pt x="113" y="157"/>
                    <a:pt x="113" y="156"/>
                  </a:cubicBezTo>
                  <a:cubicBezTo>
                    <a:pt x="113" y="156"/>
                    <a:pt x="114" y="155"/>
                    <a:pt x="114" y="154"/>
                  </a:cubicBezTo>
                  <a:cubicBezTo>
                    <a:pt x="116" y="152"/>
                    <a:pt x="117" y="150"/>
                    <a:pt x="118" y="148"/>
                  </a:cubicBezTo>
                  <a:cubicBezTo>
                    <a:pt x="118" y="147"/>
                    <a:pt x="117" y="150"/>
                    <a:pt x="116" y="151"/>
                  </a:cubicBezTo>
                  <a:cubicBezTo>
                    <a:pt x="116" y="150"/>
                    <a:pt x="116" y="150"/>
                    <a:pt x="116" y="150"/>
                  </a:cubicBezTo>
                  <a:cubicBezTo>
                    <a:pt x="116" y="151"/>
                    <a:pt x="116" y="151"/>
                    <a:pt x="116" y="151"/>
                  </a:cubicBezTo>
                  <a:cubicBezTo>
                    <a:pt x="117" y="150"/>
                    <a:pt x="118" y="149"/>
                    <a:pt x="117" y="148"/>
                  </a:cubicBezTo>
                  <a:cubicBezTo>
                    <a:pt x="117" y="149"/>
                    <a:pt x="117" y="149"/>
                    <a:pt x="116" y="151"/>
                  </a:cubicBezTo>
                  <a:cubicBezTo>
                    <a:pt x="115" y="152"/>
                    <a:pt x="114" y="153"/>
                    <a:pt x="113" y="153"/>
                  </a:cubicBezTo>
                  <a:cubicBezTo>
                    <a:pt x="113" y="154"/>
                    <a:pt x="113" y="155"/>
                    <a:pt x="112" y="156"/>
                  </a:cubicBezTo>
                  <a:cubicBezTo>
                    <a:pt x="112" y="155"/>
                    <a:pt x="112" y="155"/>
                    <a:pt x="112" y="155"/>
                  </a:cubicBezTo>
                  <a:cubicBezTo>
                    <a:pt x="111" y="158"/>
                    <a:pt x="112" y="157"/>
                    <a:pt x="110" y="159"/>
                  </a:cubicBezTo>
                  <a:cubicBezTo>
                    <a:pt x="111" y="158"/>
                    <a:pt x="110" y="160"/>
                    <a:pt x="111" y="158"/>
                  </a:cubicBezTo>
                  <a:cubicBezTo>
                    <a:pt x="111" y="159"/>
                    <a:pt x="110" y="160"/>
                    <a:pt x="109" y="161"/>
                  </a:cubicBezTo>
                  <a:cubicBezTo>
                    <a:pt x="109" y="162"/>
                    <a:pt x="109" y="162"/>
                    <a:pt x="109" y="162"/>
                  </a:cubicBezTo>
                  <a:cubicBezTo>
                    <a:pt x="110" y="161"/>
                    <a:pt x="110" y="160"/>
                    <a:pt x="111" y="159"/>
                  </a:cubicBezTo>
                  <a:cubicBezTo>
                    <a:pt x="112" y="158"/>
                    <a:pt x="112" y="158"/>
                    <a:pt x="112" y="158"/>
                  </a:cubicBezTo>
                  <a:cubicBezTo>
                    <a:pt x="113" y="157"/>
                    <a:pt x="113" y="157"/>
                    <a:pt x="112" y="158"/>
                  </a:cubicBezTo>
                  <a:cubicBezTo>
                    <a:pt x="113" y="157"/>
                    <a:pt x="113" y="157"/>
                    <a:pt x="113" y="157"/>
                  </a:cubicBezTo>
                  <a:cubicBezTo>
                    <a:pt x="114" y="157"/>
                    <a:pt x="112" y="158"/>
                    <a:pt x="112" y="159"/>
                  </a:cubicBezTo>
                  <a:cubicBezTo>
                    <a:pt x="113" y="158"/>
                    <a:pt x="113" y="158"/>
                    <a:pt x="113" y="158"/>
                  </a:cubicBezTo>
                  <a:cubicBezTo>
                    <a:pt x="113" y="158"/>
                    <a:pt x="111" y="160"/>
                    <a:pt x="111" y="161"/>
                  </a:cubicBezTo>
                  <a:cubicBezTo>
                    <a:pt x="110" y="162"/>
                    <a:pt x="109" y="163"/>
                    <a:pt x="108" y="163"/>
                  </a:cubicBezTo>
                  <a:cubicBezTo>
                    <a:pt x="110" y="161"/>
                    <a:pt x="110" y="161"/>
                    <a:pt x="110" y="161"/>
                  </a:cubicBezTo>
                  <a:cubicBezTo>
                    <a:pt x="109" y="162"/>
                    <a:pt x="108" y="163"/>
                    <a:pt x="107" y="164"/>
                  </a:cubicBezTo>
                  <a:cubicBezTo>
                    <a:pt x="107" y="164"/>
                    <a:pt x="107" y="164"/>
                    <a:pt x="107" y="164"/>
                  </a:cubicBezTo>
                  <a:cubicBezTo>
                    <a:pt x="107" y="164"/>
                    <a:pt x="107" y="164"/>
                    <a:pt x="107" y="164"/>
                  </a:cubicBezTo>
                  <a:cubicBezTo>
                    <a:pt x="107" y="165"/>
                    <a:pt x="107" y="165"/>
                    <a:pt x="107" y="165"/>
                  </a:cubicBezTo>
                  <a:cubicBezTo>
                    <a:pt x="106" y="166"/>
                    <a:pt x="106" y="167"/>
                    <a:pt x="105" y="168"/>
                  </a:cubicBezTo>
                  <a:cubicBezTo>
                    <a:pt x="105" y="168"/>
                    <a:pt x="105" y="168"/>
                    <a:pt x="105" y="168"/>
                  </a:cubicBezTo>
                  <a:cubicBezTo>
                    <a:pt x="105" y="167"/>
                    <a:pt x="105" y="167"/>
                    <a:pt x="105" y="167"/>
                  </a:cubicBezTo>
                  <a:cubicBezTo>
                    <a:pt x="106" y="167"/>
                    <a:pt x="107" y="166"/>
                    <a:pt x="106" y="166"/>
                  </a:cubicBezTo>
                  <a:cubicBezTo>
                    <a:pt x="105" y="168"/>
                    <a:pt x="105" y="168"/>
                    <a:pt x="104" y="168"/>
                  </a:cubicBezTo>
                  <a:cubicBezTo>
                    <a:pt x="104" y="168"/>
                    <a:pt x="105" y="167"/>
                    <a:pt x="106" y="166"/>
                  </a:cubicBezTo>
                  <a:cubicBezTo>
                    <a:pt x="105" y="166"/>
                    <a:pt x="105" y="168"/>
                    <a:pt x="103" y="169"/>
                  </a:cubicBezTo>
                  <a:cubicBezTo>
                    <a:pt x="103" y="168"/>
                    <a:pt x="105" y="167"/>
                    <a:pt x="105" y="167"/>
                  </a:cubicBezTo>
                  <a:cubicBezTo>
                    <a:pt x="103" y="168"/>
                    <a:pt x="103" y="168"/>
                    <a:pt x="102" y="170"/>
                  </a:cubicBezTo>
                  <a:cubicBezTo>
                    <a:pt x="102" y="169"/>
                    <a:pt x="103" y="168"/>
                    <a:pt x="103" y="168"/>
                  </a:cubicBezTo>
                  <a:cubicBezTo>
                    <a:pt x="102" y="169"/>
                    <a:pt x="102" y="169"/>
                    <a:pt x="102" y="169"/>
                  </a:cubicBezTo>
                  <a:cubicBezTo>
                    <a:pt x="104" y="167"/>
                    <a:pt x="102" y="169"/>
                    <a:pt x="103" y="167"/>
                  </a:cubicBezTo>
                  <a:cubicBezTo>
                    <a:pt x="102" y="168"/>
                    <a:pt x="102" y="169"/>
                    <a:pt x="101" y="170"/>
                  </a:cubicBezTo>
                  <a:cubicBezTo>
                    <a:pt x="101" y="169"/>
                    <a:pt x="102" y="169"/>
                    <a:pt x="102" y="170"/>
                  </a:cubicBezTo>
                  <a:cubicBezTo>
                    <a:pt x="101" y="171"/>
                    <a:pt x="101" y="171"/>
                    <a:pt x="101" y="171"/>
                  </a:cubicBezTo>
                  <a:cubicBezTo>
                    <a:pt x="100" y="171"/>
                    <a:pt x="101" y="169"/>
                    <a:pt x="101" y="170"/>
                  </a:cubicBezTo>
                  <a:cubicBezTo>
                    <a:pt x="100" y="172"/>
                    <a:pt x="100" y="172"/>
                    <a:pt x="100" y="172"/>
                  </a:cubicBezTo>
                  <a:cubicBezTo>
                    <a:pt x="100" y="172"/>
                    <a:pt x="100" y="171"/>
                    <a:pt x="100" y="171"/>
                  </a:cubicBezTo>
                  <a:cubicBezTo>
                    <a:pt x="99" y="172"/>
                    <a:pt x="100" y="173"/>
                    <a:pt x="99" y="174"/>
                  </a:cubicBezTo>
                  <a:cubicBezTo>
                    <a:pt x="98" y="175"/>
                    <a:pt x="98" y="175"/>
                    <a:pt x="98" y="175"/>
                  </a:cubicBezTo>
                  <a:cubicBezTo>
                    <a:pt x="97" y="177"/>
                    <a:pt x="95" y="180"/>
                    <a:pt x="94" y="182"/>
                  </a:cubicBezTo>
                  <a:cubicBezTo>
                    <a:pt x="95" y="180"/>
                    <a:pt x="94" y="181"/>
                    <a:pt x="93" y="182"/>
                  </a:cubicBezTo>
                  <a:cubicBezTo>
                    <a:pt x="94" y="181"/>
                    <a:pt x="94" y="180"/>
                    <a:pt x="93" y="180"/>
                  </a:cubicBezTo>
                  <a:cubicBezTo>
                    <a:pt x="93" y="181"/>
                    <a:pt x="93" y="182"/>
                    <a:pt x="93" y="182"/>
                  </a:cubicBezTo>
                  <a:cubicBezTo>
                    <a:pt x="92" y="183"/>
                    <a:pt x="92" y="183"/>
                    <a:pt x="91" y="184"/>
                  </a:cubicBezTo>
                  <a:cubicBezTo>
                    <a:pt x="91" y="184"/>
                    <a:pt x="91" y="183"/>
                    <a:pt x="91" y="183"/>
                  </a:cubicBezTo>
                  <a:cubicBezTo>
                    <a:pt x="90" y="185"/>
                    <a:pt x="91" y="184"/>
                    <a:pt x="90" y="185"/>
                  </a:cubicBezTo>
                  <a:cubicBezTo>
                    <a:pt x="90" y="185"/>
                    <a:pt x="90" y="185"/>
                    <a:pt x="90" y="185"/>
                  </a:cubicBezTo>
                  <a:cubicBezTo>
                    <a:pt x="89" y="186"/>
                    <a:pt x="89" y="187"/>
                    <a:pt x="89" y="187"/>
                  </a:cubicBezTo>
                  <a:cubicBezTo>
                    <a:pt x="88" y="188"/>
                    <a:pt x="87" y="190"/>
                    <a:pt x="86" y="189"/>
                  </a:cubicBezTo>
                  <a:cubicBezTo>
                    <a:pt x="85" y="191"/>
                    <a:pt x="87" y="189"/>
                    <a:pt x="87" y="190"/>
                  </a:cubicBezTo>
                  <a:cubicBezTo>
                    <a:pt x="86" y="191"/>
                    <a:pt x="85" y="192"/>
                    <a:pt x="85" y="192"/>
                  </a:cubicBezTo>
                  <a:cubicBezTo>
                    <a:pt x="85" y="192"/>
                    <a:pt x="85" y="191"/>
                    <a:pt x="86" y="191"/>
                  </a:cubicBezTo>
                  <a:cubicBezTo>
                    <a:pt x="85" y="191"/>
                    <a:pt x="85" y="191"/>
                    <a:pt x="85" y="191"/>
                  </a:cubicBezTo>
                  <a:cubicBezTo>
                    <a:pt x="83" y="194"/>
                    <a:pt x="84" y="193"/>
                    <a:pt x="82" y="196"/>
                  </a:cubicBezTo>
                  <a:cubicBezTo>
                    <a:pt x="83" y="194"/>
                    <a:pt x="82" y="195"/>
                    <a:pt x="83" y="194"/>
                  </a:cubicBezTo>
                  <a:cubicBezTo>
                    <a:pt x="82" y="195"/>
                    <a:pt x="81" y="196"/>
                    <a:pt x="82" y="195"/>
                  </a:cubicBezTo>
                  <a:cubicBezTo>
                    <a:pt x="81" y="196"/>
                    <a:pt x="81" y="197"/>
                    <a:pt x="80" y="198"/>
                  </a:cubicBezTo>
                  <a:cubicBezTo>
                    <a:pt x="80" y="198"/>
                    <a:pt x="79" y="199"/>
                    <a:pt x="79" y="200"/>
                  </a:cubicBezTo>
                  <a:cubicBezTo>
                    <a:pt x="78" y="201"/>
                    <a:pt x="77" y="202"/>
                    <a:pt x="76" y="202"/>
                  </a:cubicBezTo>
                  <a:cubicBezTo>
                    <a:pt x="74" y="205"/>
                    <a:pt x="72" y="207"/>
                    <a:pt x="70" y="210"/>
                  </a:cubicBezTo>
                  <a:cubicBezTo>
                    <a:pt x="70" y="210"/>
                    <a:pt x="70" y="210"/>
                    <a:pt x="70" y="210"/>
                  </a:cubicBezTo>
                  <a:cubicBezTo>
                    <a:pt x="68" y="212"/>
                    <a:pt x="71" y="210"/>
                    <a:pt x="70" y="212"/>
                  </a:cubicBezTo>
                  <a:cubicBezTo>
                    <a:pt x="69" y="211"/>
                    <a:pt x="68" y="213"/>
                    <a:pt x="68" y="214"/>
                  </a:cubicBezTo>
                  <a:cubicBezTo>
                    <a:pt x="65" y="216"/>
                    <a:pt x="64" y="218"/>
                    <a:pt x="62" y="221"/>
                  </a:cubicBezTo>
                  <a:cubicBezTo>
                    <a:pt x="62" y="221"/>
                    <a:pt x="62" y="221"/>
                    <a:pt x="62" y="220"/>
                  </a:cubicBezTo>
                  <a:cubicBezTo>
                    <a:pt x="60" y="222"/>
                    <a:pt x="59" y="223"/>
                    <a:pt x="58" y="225"/>
                  </a:cubicBezTo>
                  <a:cubicBezTo>
                    <a:pt x="58" y="225"/>
                    <a:pt x="58" y="225"/>
                    <a:pt x="58" y="225"/>
                  </a:cubicBezTo>
                  <a:cubicBezTo>
                    <a:pt x="55" y="228"/>
                    <a:pt x="53" y="230"/>
                    <a:pt x="51" y="233"/>
                  </a:cubicBezTo>
                  <a:cubicBezTo>
                    <a:pt x="51" y="233"/>
                    <a:pt x="51" y="233"/>
                    <a:pt x="51" y="233"/>
                  </a:cubicBezTo>
                  <a:cubicBezTo>
                    <a:pt x="50" y="234"/>
                    <a:pt x="48" y="236"/>
                    <a:pt x="47" y="237"/>
                  </a:cubicBezTo>
                  <a:cubicBezTo>
                    <a:pt x="46" y="239"/>
                    <a:pt x="47" y="239"/>
                    <a:pt x="44" y="241"/>
                  </a:cubicBezTo>
                  <a:cubicBezTo>
                    <a:pt x="44" y="241"/>
                    <a:pt x="45" y="240"/>
                    <a:pt x="45" y="240"/>
                  </a:cubicBezTo>
                  <a:cubicBezTo>
                    <a:pt x="44" y="241"/>
                    <a:pt x="43" y="242"/>
                    <a:pt x="42" y="243"/>
                  </a:cubicBezTo>
                  <a:cubicBezTo>
                    <a:pt x="40" y="245"/>
                    <a:pt x="40" y="246"/>
                    <a:pt x="38" y="249"/>
                  </a:cubicBezTo>
                  <a:cubicBezTo>
                    <a:pt x="37" y="249"/>
                    <a:pt x="39" y="247"/>
                    <a:pt x="39" y="247"/>
                  </a:cubicBezTo>
                  <a:cubicBezTo>
                    <a:pt x="38" y="248"/>
                    <a:pt x="38" y="248"/>
                    <a:pt x="37" y="249"/>
                  </a:cubicBezTo>
                  <a:cubicBezTo>
                    <a:pt x="37" y="248"/>
                    <a:pt x="37" y="249"/>
                    <a:pt x="37" y="248"/>
                  </a:cubicBezTo>
                  <a:cubicBezTo>
                    <a:pt x="37" y="249"/>
                    <a:pt x="36" y="251"/>
                    <a:pt x="36" y="251"/>
                  </a:cubicBezTo>
                  <a:cubicBezTo>
                    <a:pt x="36" y="251"/>
                    <a:pt x="36" y="251"/>
                    <a:pt x="36" y="250"/>
                  </a:cubicBezTo>
                  <a:cubicBezTo>
                    <a:pt x="36" y="251"/>
                    <a:pt x="34" y="253"/>
                    <a:pt x="33" y="254"/>
                  </a:cubicBezTo>
                  <a:cubicBezTo>
                    <a:pt x="33" y="254"/>
                    <a:pt x="35" y="253"/>
                    <a:pt x="34" y="253"/>
                  </a:cubicBezTo>
                  <a:cubicBezTo>
                    <a:pt x="33" y="255"/>
                    <a:pt x="32" y="256"/>
                    <a:pt x="32" y="257"/>
                  </a:cubicBezTo>
                  <a:cubicBezTo>
                    <a:pt x="30" y="259"/>
                    <a:pt x="32" y="256"/>
                    <a:pt x="32" y="256"/>
                  </a:cubicBezTo>
                  <a:cubicBezTo>
                    <a:pt x="31" y="256"/>
                    <a:pt x="31" y="256"/>
                    <a:pt x="31" y="256"/>
                  </a:cubicBezTo>
                  <a:cubicBezTo>
                    <a:pt x="30" y="257"/>
                    <a:pt x="29" y="258"/>
                    <a:pt x="28" y="260"/>
                  </a:cubicBezTo>
                  <a:cubicBezTo>
                    <a:pt x="28" y="259"/>
                    <a:pt x="28" y="259"/>
                    <a:pt x="28" y="259"/>
                  </a:cubicBezTo>
                  <a:cubicBezTo>
                    <a:pt x="26" y="261"/>
                    <a:pt x="25" y="263"/>
                    <a:pt x="23" y="265"/>
                  </a:cubicBezTo>
                  <a:cubicBezTo>
                    <a:pt x="24" y="264"/>
                    <a:pt x="24" y="264"/>
                    <a:pt x="24" y="264"/>
                  </a:cubicBezTo>
                  <a:cubicBezTo>
                    <a:pt x="24" y="264"/>
                    <a:pt x="23" y="265"/>
                    <a:pt x="23" y="266"/>
                  </a:cubicBezTo>
                  <a:cubicBezTo>
                    <a:pt x="22" y="266"/>
                    <a:pt x="21" y="267"/>
                    <a:pt x="22" y="266"/>
                  </a:cubicBezTo>
                  <a:cubicBezTo>
                    <a:pt x="21" y="267"/>
                    <a:pt x="18" y="270"/>
                    <a:pt x="18" y="272"/>
                  </a:cubicBezTo>
                  <a:cubicBezTo>
                    <a:pt x="17" y="272"/>
                    <a:pt x="17" y="271"/>
                    <a:pt x="17" y="271"/>
                  </a:cubicBezTo>
                  <a:cubicBezTo>
                    <a:pt x="18" y="270"/>
                    <a:pt x="19" y="270"/>
                    <a:pt x="19" y="269"/>
                  </a:cubicBezTo>
                  <a:cubicBezTo>
                    <a:pt x="18" y="270"/>
                    <a:pt x="18" y="271"/>
                    <a:pt x="18" y="270"/>
                  </a:cubicBezTo>
                  <a:cubicBezTo>
                    <a:pt x="17" y="272"/>
                    <a:pt x="15" y="274"/>
                    <a:pt x="15" y="275"/>
                  </a:cubicBezTo>
                  <a:cubicBezTo>
                    <a:pt x="14" y="275"/>
                    <a:pt x="13" y="276"/>
                    <a:pt x="13" y="275"/>
                  </a:cubicBezTo>
                  <a:cubicBezTo>
                    <a:pt x="11" y="278"/>
                    <a:pt x="15" y="275"/>
                    <a:pt x="12" y="278"/>
                  </a:cubicBezTo>
                  <a:cubicBezTo>
                    <a:pt x="10" y="279"/>
                    <a:pt x="13" y="276"/>
                    <a:pt x="11" y="278"/>
                  </a:cubicBezTo>
                  <a:cubicBezTo>
                    <a:pt x="11" y="277"/>
                    <a:pt x="11" y="277"/>
                    <a:pt x="11" y="277"/>
                  </a:cubicBezTo>
                  <a:cubicBezTo>
                    <a:pt x="10" y="278"/>
                    <a:pt x="11" y="279"/>
                    <a:pt x="9" y="280"/>
                  </a:cubicBezTo>
                  <a:cubicBezTo>
                    <a:pt x="9" y="280"/>
                    <a:pt x="10" y="279"/>
                    <a:pt x="9" y="280"/>
                  </a:cubicBezTo>
                  <a:cubicBezTo>
                    <a:pt x="7" y="282"/>
                    <a:pt x="7" y="283"/>
                    <a:pt x="6" y="284"/>
                  </a:cubicBezTo>
                  <a:cubicBezTo>
                    <a:pt x="6" y="284"/>
                    <a:pt x="6" y="284"/>
                    <a:pt x="6" y="284"/>
                  </a:cubicBezTo>
                  <a:cubicBezTo>
                    <a:pt x="5" y="285"/>
                    <a:pt x="3" y="286"/>
                    <a:pt x="2" y="287"/>
                  </a:cubicBezTo>
                  <a:cubicBezTo>
                    <a:pt x="2" y="287"/>
                    <a:pt x="2" y="287"/>
                    <a:pt x="2" y="287"/>
                  </a:cubicBezTo>
                  <a:cubicBezTo>
                    <a:pt x="0" y="288"/>
                    <a:pt x="1" y="288"/>
                    <a:pt x="0" y="289"/>
                  </a:cubicBezTo>
                  <a:cubicBezTo>
                    <a:pt x="0" y="289"/>
                    <a:pt x="0" y="289"/>
                    <a:pt x="0" y="289"/>
                  </a:cubicBezTo>
                  <a:cubicBezTo>
                    <a:pt x="0" y="289"/>
                    <a:pt x="2" y="288"/>
                    <a:pt x="3" y="287"/>
                  </a:cubicBezTo>
                  <a:cubicBezTo>
                    <a:pt x="2" y="288"/>
                    <a:pt x="5" y="286"/>
                    <a:pt x="4" y="286"/>
                  </a:cubicBezTo>
                  <a:cubicBezTo>
                    <a:pt x="4" y="286"/>
                    <a:pt x="4" y="286"/>
                    <a:pt x="4" y="286"/>
                  </a:cubicBezTo>
                  <a:cubicBezTo>
                    <a:pt x="7" y="284"/>
                    <a:pt x="10" y="281"/>
                    <a:pt x="14" y="278"/>
                  </a:cubicBezTo>
                  <a:cubicBezTo>
                    <a:pt x="15" y="276"/>
                    <a:pt x="17" y="275"/>
                    <a:pt x="19" y="273"/>
                  </a:cubicBezTo>
                  <a:cubicBezTo>
                    <a:pt x="19" y="272"/>
                    <a:pt x="19" y="273"/>
                    <a:pt x="21" y="271"/>
                  </a:cubicBezTo>
                  <a:cubicBezTo>
                    <a:pt x="20" y="272"/>
                    <a:pt x="21" y="271"/>
                    <a:pt x="22" y="271"/>
                  </a:cubicBezTo>
                  <a:cubicBezTo>
                    <a:pt x="22" y="270"/>
                    <a:pt x="22" y="270"/>
                    <a:pt x="23" y="269"/>
                  </a:cubicBezTo>
                  <a:cubicBezTo>
                    <a:pt x="23" y="269"/>
                    <a:pt x="25" y="267"/>
                    <a:pt x="26" y="266"/>
                  </a:cubicBezTo>
                  <a:cubicBezTo>
                    <a:pt x="27" y="265"/>
                    <a:pt x="26" y="266"/>
                    <a:pt x="26" y="267"/>
                  </a:cubicBezTo>
                  <a:cubicBezTo>
                    <a:pt x="26" y="266"/>
                    <a:pt x="26" y="266"/>
                    <a:pt x="27" y="265"/>
                  </a:cubicBezTo>
                  <a:cubicBezTo>
                    <a:pt x="27" y="265"/>
                    <a:pt x="27" y="265"/>
                    <a:pt x="27" y="266"/>
                  </a:cubicBezTo>
                  <a:cubicBezTo>
                    <a:pt x="28" y="264"/>
                    <a:pt x="29" y="263"/>
                    <a:pt x="31" y="261"/>
                  </a:cubicBezTo>
                  <a:cubicBezTo>
                    <a:pt x="31" y="261"/>
                    <a:pt x="33" y="259"/>
                    <a:pt x="33" y="258"/>
                  </a:cubicBezTo>
                  <a:cubicBezTo>
                    <a:pt x="33" y="259"/>
                    <a:pt x="34" y="258"/>
                    <a:pt x="35" y="257"/>
                  </a:cubicBezTo>
                  <a:cubicBezTo>
                    <a:pt x="35" y="256"/>
                    <a:pt x="35" y="256"/>
                    <a:pt x="35" y="256"/>
                  </a:cubicBezTo>
                  <a:cubicBezTo>
                    <a:pt x="36" y="255"/>
                    <a:pt x="37" y="255"/>
                    <a:pt x="38" y="253"/>
                  </a:cubicBezTo>
                  <a:cubicBezTo>
                    <a:pt x="37" y="254"/>
                    <a:pt x="37" y="254"/>
                    <a:pt x="37" y="254"/>
                  </a:cubicBezTo>
                  <a:cubicBezTo>
                    <a:pt x="38" y="253"/>
                    <a:pt x="40" y="251"/>
                    <a:pt x="41" y="250"/>
                  </a:cubicBezTo>
                  <a:cubicBezTo>
                    <a:pt x="48" y="241"/>
                    <a:pt x="53" y="237"/>
                    <a:pt x="60" y="228"/>
                  </a:cubicBezTo>
                  <a:cubicBezTo>
                    <a:pt x="61" y="227"/>
                    <a:pt x="60" y="228"/>
                    <a:pt x="60" y="228"/>
                  </a:cubicBezTo>
                  <a:cubicBezTo>
                    <a:pt x="61" y="227"/>
                    <a:pt x="61" y="227"/>
                    <a:pt x="62" y="226"/>
                  </a:cubicBezTo>
                  <a:cubicBezTo>
                    <a:pt x="61" y="226"/>
                    <a:pt x="61" y="226"/>
                    <a:pt x="61" y="226"/>
                  </a:cubicBezTo>
                  <a:cubicBezTo>
                    <a:pt x="60" y="228"/>
                    <a:pt x="60" y="228"/>
                    <a:pt x="60" y="228"/>
                  </a:cubicBezTo>
                  <a:cubicBezTo>
                    <a:pt x="60" y="228"/>
                    <a:pt x="60" y="228"/>
                    <a:pt x="60" y="228"/>
                  </a:cubicBezTo>
                  <a:cubicBezTo>
                    <a:pt x="60" y="228"/>
                    <a:pt x="59" y="229"/>
                    <a:pt x="59" y="229"/>
                  </a:cubicBezTo>
                  <a:cubicBezTo>
                    <a:pt x="59" y="228"/>
                    <a:pt x="59" y="228"/>
                    <a:pt x="60" y="227"/>
                  </a:cubicBezTo>
                  <a:cubicBezTo>
                    <a:pt x="60" y="227"/>
                    <a:pt x="60" y="227"/>
                    <a:pt x="60" y="227"/>
                  </a:cubicBezTo>
                  <a:cubicBezTo>
                    <a:pt x="61" y="227"/>
                    <a:pt x="61" y="226"/>
                    <a:pt x="61" y="226"/>
                  </a:cubicBezTo>
                  <a:cubicBezTo>
                    <a:pt x="62" y="225"/>
                    <a:pt x="62" y="225"/>
                    <a:pt x="62" y="225"/>
                  </a:cubicBezTo>
                  <a:cubicBezTo>
                    <a:pt x="64" y="223"/>
                    <a:pt x="64" y="223"/>
                    <a:pt x="64" y="223"/>
                  </a:cubicBezTo>
                  <a:cubicBezTo>
                    <a:pt x="65" y="221"/>
                    <a:pt x="67" y="220"/>
                    <a:pt x="67" y="219"/>
                  </a:cubicBezTo>
                  <a:cubicBezTo>
                    <a:pt x="67" y="220"/>
                    <a:pt x="66" y="221"/>
                    <a:pt x="65" y="222"/>
                  </a:cubicBezTo>
                  <a:cubicBezTo>
                    <a:pt x="66" y="221"/>
                    <a:pt x="66" y="221"/>
                    <a:pt x="66" y="221"/>
                  </a:cubicBezTo>
                  <a:cubicBezTo>
                    <a:pt x="66" y="221"/>
                    <a:pt x="66" y="221"/>
                    <a:pt x="66" y="221"/>
                  </a:cubicBezTo>
                  <a:cubicBezTo>
                    <a:pt x="67" y="220"/>
                    <a:pt x="67" y="220"/>
                    <a:pt x="67" y="220"/>
                  </a:cubicBezTo>
                  <a:cubicBezTo>
                    <a:pt x="67" y="220"/>
                    <a:pt x="67" y="220"/>
                    <a:pt x="67" y="220"/>
                  </a:cubicBezTo>
                  <a:cubicBezTo>
                    <a:pt x="67" y="220"/>
                    <a:pt x="67" y="219"/>
                    <a:pt x="68" y="219"/>
                  </a:cubicBezTo>
                  <a:cubicBezTo>
                    <a:pt x="68" y="219"/>
                    <a:pt x="68" y="219"/>
                    <a:pt x="68" y="219"/>
                  </a:cubicBezTo>
                  <a:cubicBezTo>
                    <a:pt x="68" y="218"/>
                    <a:pt x="68" y="218"/>
                    <a:pt x="68" y="218"/>
                  </a:cubicBezTo>
                  <a:cubicBezTo>
                    <a:pt x="68" y="219"/>
                    <a:pt x="69" y="217"/>
                    <a:pt x="69" y="218"/>
                  </a:cubicBezTo>
                  <a:cubicBezTo>
                    <a:pt x="72" y="215"/>
                    <a:pt x="72" y="214"/>
                    <a:pt x="75" y="211"/>
                  </a:cubicBezTo>
                  <a:cubicBezTo>
                    <a:pt x="74" y="211"/>
                    <a:pt x="75" y="210"/>
                    <a:pt x="76" y="209"/>
                  </a:cubicBezTo>
                  <a:cubicBezTo>
                    <a:pt x="76" y="209"/>
                    <a:pt x="76" y="209"/>
                    <a:pt x="76" y="209"/>
                  </a:cubicBezTo>
                  <a:cubicBezTo>
                    <a:pt x="77" y="208"/>
                    <a:pt x="77" y="208"/>
                    <a:pt x="77" y="208"/>
                  </a:cubicBezTo>
                  <a:cubicBezTo>
                    <a:pt x="78" y="207"/>
                    <a:pt x="79" y="205"/>
                    <a:pt x="81" y="203"/>
                  </a:cubicBezTo>
                  <a:cubicBezTo>
                    <a:pt x="81" y="203"/>
                    <a:pt x="81" y="203"/>
                    <a:pt x="81" y="203"/>
                  </a:cubicBezTo>
                  <a:cubicBezTo>
                    <a:pt x="81" y="203"/>
                    <a:pt x="82" y="202"/>
                    <a:pt x="83" y="201"/>
                  </a:cubicBezTo>
                  <a:cubicBezTo>
                    <a:pt x="83" y="201"/>
                    <a:pt x="83" y="201"/>
                    <a:pt x="83" y="201"/>
                  </a:cubicBezTo>
                  <a:cubicBezTo>
                    <a:pt x="84" y="200"/>
                    <a:pt x="83" y="200"/>
                    <a:pt x="84" y="198"/>
                  </a:cubicBezTo>
                  <a:cubicBezTo>
                    <a:pt x="84" y="198"/>
                    <a:pt x="83" y="199"/>
                    <a:pt x="83" y="199"/>
                  </a:cubicBezTo>
                  <a:cubicBezTo>
                    <a:pt x="84" y="199"/>
                    <a:pt x="85" y="197"/>
                    <a:pt x="84" y="197"/>
                  </a:cubicBezTo>
                  <a:cubicBezTo>
                    <a:pt x="86" y="196"/>
                    <a:pt x="85" y="196"/>
                    <a:pt x="85" y="196"/>
                  </a:cubicBezTo>
                  <a:cubicBezTo>
                    <a:pt x="86" y="195"/>
                    <a:pt x="86" y="195"/>
                    <a:pt x="86" y="195"/>
                  </a:cubicBezTo>
                  <a:cubicBezTo>
                    <a:pt x="87" y="194"/>
                    <a:pt x="87" y="195"/>
                    <a:pt x="86" y="196"/>
                  </a:cubicBezTo>
                  <a:cubicBezTo>
                    <a:pt x="87" y="194"/>
                    <a:pt x="88" y="193"/>
                    <a:pt x="89" y="192"/>
                  </a:cubicBezTo>
                  <a:cubicBezTo>
                    <a:pt x="89" y="193"/>
                    <a:pt x="89" y="193"/>
                    <a:pt x="89" y="193"/>
                  </a:cubicBezTo>
                  <a:cubicBezTo>
                    <a:pt x="90" y="191"/>
                    <a:pt x="90" y="191"/>
                    <a:pt x="90" y="191"/>
                  </a:cubicBezTo>
                  <a:cubicBezTo>
                    <a:pt x="90" y="190"/>
                    <a:pt x="91" y="189"/>
                    <a:pt x="92" y="188"/>
                  </a:cubicBezTo>
                  <a:cubicBezTo>
                    <a:pt x="92" y="189"/>
                    <a:pt x="92" y="189"/>
                    <a:pt x="92" y="189"/>
                  </a:cubicBezTo>
                  <a:cubicBezTo>
                    <a:pt x="93" y="188"/>
                    <a:pt x="92" y="188"/>
                    <a:pt x="92" y="188"/>
                  </a:cubicBezTo>
                  <a:cubicBezTo>
                    <a:pt x="93" y="187"/>
                    <a:pt x="94" y="186"/>
                    <a:pt x="95" y="186"/>
                  </a:cubicBezTo>
                  <a:cubicBezTo>
                    <a:pt x="96" y="183"/>
                    <a:pt x="98" y="182"/>
                    <a:pt x="99" y="179"/>
                  </a:cubicBezTo>
                  <a:close/>
                  <a:moveTo>
                    <a:pt x="229" y="36"/>
                  </a:moveTo>
                  <a:cubicBezTo>
                    <a:pt x="229" y="36"/>
                    <a:pt x="229" y="36"/>
                    <a:pt x="229" y="36"/>
                  </a:cubicBezTo>
                  <a:cubicBezTo>
                    <a:pt x="229" y="36"/>
                    <a:pt x="229" y="35"/>
                    <a:pt x="229" y="36"/>
                  </a:cubicBezTo>
                  <a:close/>
                  <a:moveTo>
                    <a:pt x="217" y="46"/>
                  </a:moveTo>
                  <a:cubicBezTo>
                    <a:pt x="219" y="45"/>
                    <a:pt x="218" y="45"/>
                    <a:pt x="218" y="45"/>
                  </a:cubicBezTo>
                  <a:cubicBezTo>
                    <a:pt x="217" y="46"/>
                    <a:pt x="216" y="47"/>
                    <a:pt x="215" y="48"/>
                  </a:cubicBezTo>
                  <a:cubicBezTo>
                    <a:pt x="215" y="48"/>
                    <a:pt x="215" y="48"/>
                    <a:pt x="215" y="48"/>
                  </a:cubicBezTo>
                  <a:cubicBezTo>
                    <a:pt x="215" y="49"/>
                    <a:pt x="214" y="49"/>
                    <a:pt x="214" y="49"/>
                  </a:cubicBezTo>
                  <a:cubicBezTo>
                    <a:pt x="214" y="48"/>
                    <a:pt x="218" y="46"/>
                    <a:pt x="217" y="46"/>
                  </a:cubicBezTo>
                  <a:close/>
                  <a:moveTo>
                    <a:pt x="242" y="22"/>
                  </a:moveTo>
                  <a:cubicBezTo>
                    <a:pt x="242" y="22"/>
                    <a:pt x="242" y="22"/>
                    <a:pt x="242" y="22"/>
                  </a:cubicBezTo>
                  <a:cubicBezTo>
                    <a:pt x="242" y="22"/>
                    <a:pt x="242" y="22"/>
                    <a:pt x="242" y="22"/>
                  </a:cubicBezTo>
                  <a:close/>
                  <a:moveTo>
                    <a:pt x="235" y="28"/>
                  </a:moveTo>
                  <a:cubicBezTo>
                    <a:pt x="235" y="28"/>
                    <a:pt x="235" y="28"/>
                    <a:pt x="235" y="28"/>
                  </a:cubicBezTo>
                  <a:cubicBezTo>
                    <a:pt x="235" y="28"/>
                    <a:pt x="235" y="28"/>
                    <a:pt x="235" y="28"/>
                  </a:cubicBezTo>
                  <a:close/>
                  <a:moveTo>
                    <a:pt x="221" y="40"/>
                  </a:moveTo>
                  <a:cubicBezTo>
                    <a:pt x="221" y="40"/>
                    <a:pt x="220" y="41"/>
                    <a:pt x="220" y="41"/>
                  </a:cubicBezTo>
                  <a:cubicBezTo>
                    <a:pt x="220" y="41"/>
                    <a:pt x="220" y="41"/>
                    <a:pt x="221" y="40"/>
                  </a:cubicBezTo>
                  <a:close/>
                  <a:moveTo>
                    <a:pt x="140" y="122"/>
                  </a:moveTo>
                  <a:cubicBezTo>
                    <a:pt x="140" y="121"/>
                    <a:pt x="140" y="120"/>
                    <a:pt x="140" y="121"/>
                  </a:cubicBezTo>
                  <a:cubicBezTo>
                    <a:pt x="140" y="122"/>
                    <a:pt x="139" y="122"/>
                    <a:pt x="139" y="123"/>
                  </a:cubicBezTo>
                  <a:cubicBezTo>
                    <a:pt x="139" y="123"/>
                    <a:pt x="139" y="123"/>
                    <a:pt x="139" y="123"/>
                  </a:cubicBezTo>
                  <a:cubicBezTo>
                    <a:pt x="139" y="122"/>
                    <a:pt x="140" y="122"/>
                    <a:pt x="140" y="122"/>
                  </a:cubicBezTo>
                  <a:close/>
                  <a:moveTo>
                    <a:pt x="107" y="166"/>
                  </a:moveTo>
                  <a:cubicBezTo>
                    <a:pt x="107" y="165"/>
                    <a:pt x="107" y="165"/>
                    <a:pt x="107" y="165"/>
                  </a:cubicBezTo>
                  <a:cubicBezTo>
                    <a:pt x="107" y="165"/>
                    <a:pt x="107" y="165"/>
                    <a:pt x="107" y="165"/>
                  </a:cubicBezTo>
                  <a:cubicBezTo>
                    <a:pt x="107" y="165"/>
                    <a:pt x="107" y="165"/>
                    <a:pt x="107" y="165"/>
                  </a:cubicBezTo>
                  <a:cubicBezTo>
                    <a:pt x="107" y="165"/>
                    <a:pt x="106" y="166"/>
                    <a:pt x="106" y="166"/>
                  </a:cubicBezTo>
                  <a:cubicBezTo>
                    <a:pt x="107" y="166"/>
                    <a:pt x="106" y="167"/>
                    <a:pt x="107"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9" name="Freeform 1142"/>
            <p:cNvSpPr>
              <a:spLocks/>
            </p:cNvSpPr>
            <p:nvPr/>
          </p:nvSpPr>
          <p:spPr bwMode="auto">
            <a:xfrm>
              <a:off x="2028826" y="40973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0" name="Freeform 1143"/>
            <p:cNvSpPr>
              <a:spLocks/>
            </p:cNvSpPr>
            <p:nvPr/>
          </p:nvSpPr>
          <p:spPr bwMode="auto">
            <a:xfrm>
              <a:off x="1998663" y="41449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1" name="Freeform 1144"/>
            <p:cNvSpPr>
              <a:spLocks/>
            </p:cNvSpPr>
            <p:nvPr/>
          </p:nvSpPr>
          <p:spPr bwMode="auto">
            <a:xfrm>
              <a:off x="2493963" y="3630613"/>
              <a:ext cx="9525" cy="7938"/>
            </a:xfrm>
            <a:custGeom>
              <a:avLst/>
              <a:gdLst>
                <a:gd name="T0" fmla="*/ 1 w 3"/>
                <a:gd name="T1" fmla="*/ 2 h 3"/>
                <a:gd name="T2" fmla="*/ 1 w 3"/>
                <a:gd name="T3" fmla="*/ 2 h 3"/>
                <a:gd name="T4" fmla="*/ 2 w 3"/>
                <a:gd name="T5" fmla="*/ 2 h 3"/>
                <a:gd name="T6" fmla="*/ 3 w 3"/>
                <a:gd name="T7" fmla="*/ 0 h 3"/>
                <a:gd name="T8" fmla="*/ 0 w 3"/>
                <a:gd name="T9" fmla="*/ 3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2"/>
                    <a:pt x="1" y="2"/>
                    <a:pt x="1" y="2"/>
                  </a:cubicBezTo>
                  <a:cubicBezTo>
                    <a:pt x="2" y="2"/>
                    <a:pt x="2" y="2"/>
                    <a:pt x="2" y="2"/>
                  </a:cubicBezTo>
                  <a:cubicBezTo>
                    <a:pt x="3" y="0"/>
                    <a:pt x="3" y="0"/>
                    <a:pt x="3" y="0"/>
                  </a:cubicBezTo>
                  <a:cubicBezTo>
                    <a:pt x="2" y="1"/>
                    <a:pt x="1" y="1"/>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2" name="Freeform 1145"/>
            <p:cNvSpPr>
              <a:spLocks/>
            </p:cNvSpPr>
            <p:nvPr/>
          </p:nvSpPr>
          <p:spPr bwMode="auto">
            <a:xfrm>
              <a:off x="2490788" y="3633788"/>
              <a:ext cx="3175" cy="1588"/>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3" name="Freeform 1146"/>
            <p:cNvSpPr>
              <a:spLocks/>
            </p:cNvSpPr>
            <p:nvPr/>
          </p:nvSpPr>
          <p:spPr bwMode="auto">
            <a:xfrm>
              <a:off x="2439988" y="3670301"/>
              <a:ext cx="6350" cy="6350"/>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2" y="1"/>
                    <a:pt x="2" y="1"/>
                    <a:pt x="2" y="1"/>
                  </a:cubicBezTo>
                  <a:cubicBezTo>
                    <a:pt x="2"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4" name="Freeform 1147"/>
            <p:cNvSpPr>
              <a:spLocks/>
            </p:cNvSpPr>
            <p:nvPr/>
          </p:nvSpPr>
          <p:spPr bwMode="auto">
            <a:xfrm>
              <a:off x="2462213" y="3663951"/>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1" y="1"/>
                    <a:pt x="0" y="1"/>
                    <a:pt x="0" y="2"/>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5" name="Freeform 1148"/>
            <p:cNvSpPr>
              <a:spLocks/>
            </p:cNvSpPr>
            <p:nvPr/>
          </p:nvSpPr>
          <p:spPr bwMode="auto">
            <a:xfrm>
              <a:off x="2425701" y="3686176"/>
              <a:ext cx="6350" cy="3175"/>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6" name="Freeform 1149"/>
            <p:cNvSpPr>
              <a:spLocks/>
            </p:cNvSpPr>
            <p:nvPr/>
          </p:nvSpPr>
          <p:spPr bwMode="auto">
            <a:xfrm>
              <a:off x="2439988" y="3686176"/>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0"/>
                    <a:pt x="2"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7" name="Freeform 1150"/>
            <p:cNvSpPr>
              <a:spLocks/>
            </p:cNvSpPr>
            <p:nvPr/>
          </p:nvSpPr>
          <p:spPr bwMode="auto">
            <a:xfrm>
              <a:off x="2409826" y="3698876"/>
              <a:ext cx="9525" cy="9525"/>
            </a:xfrm>
            <a:custGeom>
              <a:avLst/>
              <a:gdLst>
                <a:gd name="T0" fmla="*/ 1 w 3"/>
                <a:gd name="T1" fmla="*/ 3 h 3"/>
                <a:gd name="T2" fmla="*/ 2 w 3"/>
                <a:gd name="T3" fmla="*/ 1 h 3"/>
                <a:gd name="T4" fmla="*/ 1 w 3"/>
                <a:gd name="T5" fmla="*/ 2 h 3"/>
                <a:gd name="T6" fmla="*/ 3 w 3"/>
                <a:gd name="T7" fmla="*/ 0 h 3"/>
                <a:gd name="T8" fmla="*/ 1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2" y="1"/>
                  </a:cubicBezTo>
                  <a:cubicBezTo>
                    <a:pt x="2" y="2"/>
                    <a:pt x="2" y="2"/>
                    <a:pt x="1" y="2"/>
                  </a:cubicBezTo>
                  <a:cubicBezTo>
                    <a:pt x="2" y="1"/>
                    <a:pt x="2" y="1"/>
                    <a:pt x="3" y="0"/>
                  </a:cubicBezTo>
                  <a:cubicBezTo>
                    <a:pt x="2" y="1"/>
                    <a:pt x="1" y="2"/>
                    <a:pt x="1" y="2"/>
                  </a:cubicBezTo>
                  <a:cubicBezTo>
                    <a:pt x="0" y="2"/>
                    <a:pt x="0"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8" name="Freeform 1151"/>
            <p:cNvSpPr>
              <a:spLocks/>
            </p:cNvSpPr>
            <p:nvPr/>
          </p:nvSpPr>
          <p:spPr bwMode="auto">
            <a:xfrm>
              <a:off x="2432051" y="3692526"/>
              <a:ext cx="7938" cy="3175"/>
            </a:xfrm>
            <a:custGeom>
              <a:avLst/>
              <a:gdLst>
                <a:gd name="T0" fmla="*/ 1 w 3"/>
                <a:gd name="T1" fmla="*/ 1 h 1"/>
                <a:gd name="T2" fmla="*/ 3 w 3"/>
                <a:gd name="T3" fmla="*/ 0 h 1"/>
                <a:gd name="T4" fmla="*/ 1 w 3"/>
                <a:gd name="T5" fmla="*/ 1 h 1"/>
                <a:gd name="T6" fmla="*/ 1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cubicBezTo>
                    <a:pt x="2" y="1"/>
                    <a:pt x="2" y="0"/>
                    <a:pt x="3" y="0"/>
                  </a:cubicBezTo>
                  <a:cubicBezTo>
                    <a:pt x="3" y="0"/>
                    <a:pt x="2" y="0"/>
                    <a:pt x="1" y="1"/>
                  </a:cubicBezTo>
                  <a:cubicBezTo>
                    <a:pt x="1" y="0"/>
                    <a:pt x="1" y="0"/>
                    <a:pt x="1" y="0"/>
                  </a:cubicBezTo>
                  <a:cubicBezTo>
                    <a:pt x="0" y="1"/>
                    <a:pt x="2"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9" name="Freeform 1152"/>
            <p:cNvSpPr>
              <a:spLocks/>
            </p:cNvSpPr>
            <p:nvPr/>
          </p:nvSpPr>
          <p:spPr bwMode="auto">
            <a:xfrm>
              <a:off x="2400301" y="3708401"/>
              <a:ext cx="6350" cy="9525"/>
            </a:xfrm>
            <a:custGeom>
              <a:avLst/>
              <a:gdLst>
                <a:gd name="T0" fmla="*/ 0 w 2"/>
                <a:gd name="T1" fmla="*/ 3 h 3"/>
                <a:gd name="T2" fmla="*/ 0 w 2"/>
                <a:gd name="T3" fmla="*/ 2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0" y="2"/>
                    <a:pt x="0" y="2"/>
                  </a:cubicBezTo>
                  <a:cubicBezTo>
                    <a:pt x="1" y="1"/>
                    <a:pt x="2" y="0"/>
                    <a:pt x="2"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0" name="Freeform 1153"/>
            <p:cNvSpPr>
              <a:spLocks/>
            </p:cNvSpPr>
            <p:nvPr/>
          </p:nvSpPr>
          <p:spPr bwMode="auto">
            <a:xfrm>
              <a:off x="2422526" y="3702051"/>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1" y="0"/>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1" name="Freeform 1154"/>
            <p:cNvSpPr>
              <a:spLocks/>
            </p:cNvSpPr>
            <p:nvPr/>
          </p:nvSpPr>
          <p:spPr bwMode="auto">
            <a:xfrm>
              <a:off x="2409826" y="3711576"/>
              <a:ext cx="9525" cy="6350"/>
            </a:xfrm>
            <a:custGeom>
              <a:avLst/>
              <a:gdLst>
                <a:gd name="T0" fmla="*/ 1 w 3"/>
                <a:gd name="T1" fmla="*/ 1 h 2"/>
                <a:gd name="T2" fmla="*/ 0 w 3"/>
                <a:gd name="T3" fmla="*/ 2 h 2"/>
                <a:gd name="T4" fmla="*/ 1 w 3"/>
                <a:gd name="T5" fmla="*/ 1 h 2"/>
                <a:gd name="T6" fmla="*/ 1 w 3"/>
                <a:gd name="T7" fmla="*/ 1 h 2"/>
              </a:gdLst>
              <a:ahLst/>
              <a:cxnLst>
                <a:cxn ang="0">
                  <a:pos x="T0" y="T1"/>
                </a:cxn>
                <a:cxn ang="0">
                  <a:pos x="T2" y="T3"/>
                </a:cxn>
                <a:cxn ang="0">
                  <a:pos x="T4" y="T5"/>
                </a:cxn>
                <a:cxn ang="0">
                  <a:pos x="T6" y="T7"/>
                </a:cxn>
              </a:cxnLst>
              <a:rect l="0" t="0" r="r" b="b"/>
              <a:pathLst>
                <a:path w="3" h="2">
                  <a:moveTo>
                    <a:pt x="1" y="1"/>
                  </a:moveTo>
                  <a:cubicBezTo>
                    <a:pt x="0" y="2"/>
                    <a:pt x="0" y="2"/>
                    <a:pt x="0" y="2"/>
                  </a:cubicBezTo>
                  <a:cubicBezTo>
                    <a:pt x="1" y="1"/>
                    <a:pt x="1" y="1"/>
                    <a:pt x="1" y="1"/>
                  </a:cubicBezTo>
                  <a:cubicBezTo>
                    <a:pt x="3"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2" name="Freeform 1155"/>
            <p:cNvSpPr>
              <a:spLocks/>
            </p:cNvSpPr>
            <p:nvPr/>
          </p:nvSpPr>
          <p:spPr bwMode="auto">
            <a:xfrm>
              <a:off x="2403476" y="3717926"/>
              <a:ext cx="6350" cy="635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3" name="Freeform 1156"/>
            <p:cNvSpPr>
              <a:spLocks/>
            </p:cNvSpPr>
            <p:nvPr/>
          </p:nvSpPr>
          <p:spPr bwMode="auto">
            <a:xfrm>
              <a:off x="2330451" y="3771901"/>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0"/>
                    <a:pt x="2" y="0"/>
                  </a:cubicBezTo>
                  <a:cubicBezTo>
                    <a:pt x="2"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4" name="Freeform 1157"/>
            <p:cNvSpPr>
              <a:spLocks/>
            </p:cNvSpPr>
            <p:nvPr/>
          </p:nvSpPr>
          <p:spPr bwMode="auto">
            <a:xfrm>
              <a:off x="2346326" y="3768726"/>
              <a:ext cx="9525" cy="9525"/>
            </a:xfrm>
            <a:custGeom>
              <a:avLst/>
              <a:gdLst>
                <a:gd name="T0" fmla="*/ 2 w 3"/>
                <a:gd name="T1" fmla="*/ 0 h 3"/>
                <a:gd name="T2" fmla="*/ 0 w 3"/>
                <a:gd name="T3" fmla="*/ 3 h 3"/>
                <a:gd name="T4" fmla="*/ 2 w 3"/>
                <a:gd name="T5" fmla="*/ 0 h 3"/>
              </a:gdLst>
              <a:ahLst/>
              <a:cxnLst>
                <a:cxn ang="0">
                  <a:pos x="T0" y="T1"/>
                </a:cxn>
                <a:cxn ang="0">
                  <a:pos x="T2" y="T3"/>
                </a:cxn>
                <a:cxn ang="0">
                  <a:pos x="T4" y="T5"/>
                </a:cxn>
              </a:cxnLst>
              <a:rect l="0" t="0" r="r" b="b"/>
              <a:pathLst>
                <a:path w="3" h="3">
                  <a:moveTo>
                    <a:pt x="2" y="0"/>
                  </a:moveTo>
                  <a:cubicBezTo>
                    <a:pt x="2" y="0"/>
                    <a:pt x="0" y="2"/>
                    <a:pt x="0" y="3"/>
                  </a:cubicBezTo>
                  <a:cubicBezTo>
                    <a:pt x="1" y="2"/>
                    <a:pt x="3"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5" name="Freeform 1158"/>
            <p:cNvSpPr>
              <a:spLocks/>
            </p:cNvSpPr>
            <p:nvPr/>
          </p:nvSpPr>
          <p:spPr bwMode="auto">
            <a:xfrm>
              <a:off x="2343151" y="37782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6" name="Rectangle 1159"/>
            <p:cNvSpPr>
              <a:spLocks noChangeArrowheads="1"/>
            </p:cNvSpPr>
            <p:nvPr/>
          </p:nvSpPr>
          <p:spPr bwMode="auto">
            <a:xfrm>
              <a:off x="2249488" y="3868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7" name="Freeform 1160"/>
            <p:cNvSpPr>
              <a:spLocks/>
            </p:cNvSpPr>
            <p:nvPr/>
          </p:nvSpPr>
          <p:spPr bwMode="auto">
            <a:xfrm>
              <a:off x="2249488" y="3859213"/>
              <a:ext cx="9525" cy="9525"/>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2" y="0"/>
                    <a:pt x="3" y="0"/>
                  </a:cubicBezTo>
                  <a:cubicBezTo>
                    <a:pt x="2" y="1"/>
                    <a:pt x="1" y="2"/>
                    <a:pt x="0" y="3"/>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8" name="Freeform 1161"/>
            <p:cNvSpPr>
              <a:spLocks/>
            </p:cNvSpPr>
            <p:nvPr/>
          </p:nvSpPr>
          <p:spPr bwMode="auto">
            <a:xfrm>
              <a:off x="2230438" y="388461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19" name="Freeform 1162"/>
            <p:cNvSpPr>
              <a:spLocks/>
            </p:cNvSpPr>
            <p:nvPr/>
          </p:nvSpPr>
          <p:spPr bwMode="auto">
            <a:xfrm>
              <a:off x="2082801" y="40259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0" name="Freeform 1163"/>
            <p:cNvSpPr>
              <a:spLocks/>
            </p:cNvSpPr>
            <p:nvPr/>
          </p:nvSpPr>
          <p:spPr bwMode="auto">
            <a:xfrm>
              <a:off x="2079626" y="4032251"/>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1" name="Freeform 1164"/>
            <p:cNvSpPr>
              <a:spLocks/>
            </p:cNvSpPr>
            <p:nvPr/>
          </p:nvSpPr>
          <p:spPr bwMode="auto">
            <a:xfrm>
              <a:off x="2066926" y="40481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2" name="Freeform 1165"/>
            <p:cNvSpPr>
              <a:spLocks/>
            </p:cNvSpPr>
            <p:nvPr/>
          </p:nvSpPr>
          <p:spPr bwMode="auto">
            <a:xfrm>
              <a:off x="2070101" y="4044951"/>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3" name="Freeform 1166"/>
            <p:cNvSpPr>
              <a:spLocks/>
            </p:cNvSpPr>
            <p:nvPr/>
          </p:nvSpPr>
          <p:spPr bwMode="auto">
            <a:xfrm>
              <a:off x="2070101" y="40449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4" name="Freeform 1167"/>
            <p:cNvSpPr>
              <a:spLocks/>
            </p:cNvSpPr>
            <p:nvPr/>
          </p:nvSpPr>
          <p:spPr bwMode="auto">
            <a:xfrm>
              <a:off x="2063751" y="4048126"/>
              <a:ext cx="6350" cy="6350"/>
            </a:xfrm>
            <a:custGeom>
              <a:avLst/>
              <a:gdLst>
                <a:gd name="T0" fmla="*/ 0 w 2"/>
                <a:gd name="T1" fmla="*/ 1 h 2"/>
                <a:gd name="T2" fmla="*/ 1 w 2"/>
                <a:gd name="T3" fmla="*/ 1 h 2"/>
                <a:gd name="T4" fmla="*/ 1 w 2"/>
                <a:gd name="T5" fmla="*/ 1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1"/>
                    <a:pt x="1" y="1"/>
                  </a:cubicBezTo>
                  <a:cubicBezTo>
                    <a:pt x="2" y="0"/>
                    <a:pt x="0" y="2"/>
                    <a:pt x="1" y="1"/>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5" name="Freeform 1168"/>
            <p:cNvSpPr>
              <a:spLocks/>
            </p:cNvSpPr>
            <p:nvPr/>
          </p:nvSpPr>
          <p:spPr bwMode="auto">
            <a:xfrm>
              <a:off x="2044701" y="4064001"/>
              <a:ext cx="12700" cy="14288"/>
            </a:xfrm>
            <a:custGeom>
              <a:avLst/>
              <a:gdLst>
                <a:gd name="T0" fmla="*/ 4 w 4"/>
                <a:gd name="T1" fmla="*/ 0 h 5"/>
                <a:gd name="T2" fmla="*/ 2 w 4"/>
                <a:gd name="T3" fmla="*/ 3 h 5"/>
                <a:gd name="T4" fmla="*/ 0 w 4"/>
                <a:gd name="T5" fmla="*/ 5 h 5"/>
                <a:gd name="T6" fmla="*/ 3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3" y="1"/>
                    <a:pt x="2" y="2"/>
                    <a:pt x="2" y="3"/>
                  </a:cubicBezTo>
                  <a:cubicBezTo>
                    <a:pt x="0" y="5"/>
                    <a:pt x="3" y="2"/>
                    <a:pt x="0" y="5"/>
                  </a:cubicBezTo>
                  <a:cubicBezTo>
                    <a:pt x="3" y="3"/>
                    <a:pt x="1" y="4"/>
                    <a:pt x="3" y="1"/>
                  </a:cubicBezTo>
                  <a:cubicBezTo>
                    <a:pt x="2" y="2"/>
                    <a:pt x="3"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6" name="Freeform 1169"/>
            <p:cNvSpPr>
              <a:spLocks/>
            </p:cNvSpPr>
            <p:nvPr/>
          </p:nvSpPr>
          <p:spPr bwMode="auto">
            <a:xfrm>
              <a:off x="2054226" y="4064001"/>
              <a:ext cx="6350" cy="1588"/>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7" name="Freeform 1170"/>
            <p:cNvSpPr>
              <a:spLocks/>
            </p:cNvSpPr>
            <p:nvPr/>
          </p:nvSpPr>
          <p:spPr bwMode="auto">
            <a:xfrm>
              <a:off x="2041526" y="40782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8" name="Freeform 1171"/>
            <p:cNvSpPr>
              <a:spLocks/>
            </p:cNvSpPr>
            <p:nvPr/>
          </p:nvSpPr>
          <p:spPr bwMode="auto">
            <a:xfrm>
              <a:off x="2035176" y="4084638"/>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29" name="Freeform 1172"/>
            <p:cNvSpPr>
              <a:spLocks/>
            </p:cNvSpPr>
            <p:nvPr/>
          </p:nvSpPr>
          <p:spPr bwMode="auto">
            <a:xfrm>
              <a:off x="2024063" y="4100513"/>
              <a:ext cx="4763" cy="6350"/>
            </a:xfrm>
            <a:custGeom>
              <a:avLst/>
              <a:gdLst>
                <a:gd name="T0" fmla="*/ 1 w 2"/>
                <a:gd name="T1" fmla="*/ 0 h 2"/>
                <a:gd name="T2" fmla="*/ 2 w 2"/>
                <a:gd name="T3" fmla="*/ 0 h 2"/>
                <a:gd name="T4" fmla="*/ 1 w 2"/>
                <a:gd name="T5" fmla="*/ 0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0" y="2"/>
                    <a:pt x="2" y="0"/>
                  </a:cubicBez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0" name="Freeform 1173"/>
            <p:cNvSpPr>
              <a:spLocks/>
            </p:cNvSpPr>
            <p:nvPr/>
          </p:nvSpPr>
          <p:spPr bwMode="auto">
            <a:xfrm>
              <a:off x="2005013" y="41290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1" name="Freeform 1174"/>
            <p:cNvSpPr>
              <a:spLocks/>
            </p:cNvSpPr>
            <p:nvPr/>
          </p:nvSpPr>
          <p:spPr bwMode="auto">
            <a:xfrm>
              <a:off x="2011363" y="4129088"/>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0"/>
                    <a:pt x="1" y="0"/>
                  </a:cubicBezTo>
                  <a:cubicBezTo>
                    <a:pt x="1" y="1"/>
                    <a:pt x="1" y="0"/>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2" name="Freeform 1175"/>
            <p:cNvSpPr>
              <a:spLocks/>
            </p:cNvSpPr>
            <p:nvPr/>
          </p:nvSpPr>
          <p:spPr bwMode="auto">
            <a:xfrm>
              <a:off x="2001838" y="41322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3" name="Freeform 1176"/>
            <p:cNvSpPr>
              <a:spLocks/>
            </p:cNvSpPr>
            <p:nvPr/>
          </p:nvSpPr>
          <p:spPr bwMode="auto">
            <a:xfrm>
              <a:off x="1989138" y="4138613"/>
              <a:ext cx="9525" cy="12700"/>
            </a:xfrm>
            <a:custGeom>
              <a:avLst/>
              <a:gdLst>
                <a:gd name="T0" fmla="*/ 2 w 3"/>
                <a:gd name="T1" fmla="*/ 2 h 4"/>
                <a:gd name="T2" fmla="*/ 2 w 3"/>
                <a:gd name="T3" fmla="*/ 2 h 4"/>
                <a:gd name="T4" fmla="*/ 0 w 3"/>
                <a:gd name="T5" fmla="*/ 4 h 4"/>
                <a:gd name="T6" fmla="*/ 1 w 3"/>
                <a:gd name="T7" fmla="*/ 4 h 4"/>
                <a:gd name="T8" fmla="*/ 3 w 3"/>
                <a:gd name="T9" fmla="*/ 1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2"/>
                  </a:cubicBezTo>
                  <a:cubicBezTo>
                    <a:pt x="1" y="3"/>
                    <a:pt x="0" y="4"/>
                    <a:pt x="0" y="4"/>
                  </a:cubicBezTo>
                  <a:cubicBezTo>
                    <a:pt x="0" y="4"/>
                    <a:pt x="1" y="4"/>
                    <a:pt x="1" y="4"/>
                  </a:cubicBezTo>
                  <a:cubicBezTo>
                    <a:pt x="2" y="3"/>
                    <a:pt x="2" y="2"/>
                    <a:pt x="3" y="1"/>
                  </a:cubicBezTo>
                  <a:cubicBezTo>
                    <a:pt x="3" y="0"/>
                    <a:pt x="3" y="0"/>
                    <a:pt x="3" y="0"/>
                  </a:cubicBezTo>
                  <a:cubicBezTo>
                    <a:pt x="2" y="1"/>
                    <a:pt x="3"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4" name="Freeform 1177"/>
            <p:cNvSpPr>
              <a:spLocks/>
            </p:cNvSpPr>
            <p:nvPr/>
          </p:nvSpPr>
          <p:spPr bwMode="auto">
            <a:xfrm>
              <a:off x="2001838" y="4135438"/>
              <a:ext cx="6350" cy="6350"/>
            </a:xfrm>
            <a:custGeom>
              <a:avLst/>
              <a:gdLst>
                <a:gd name="T0" fmla="*/ 2 w 2"/>
                <a:gd name="T1" fmla="*/ 0 h 2"/>
                <a:gd name="T2" fmla="*/ 1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1"/>
                    <a:pt x="1" y="2"/>
                    <a:pt x="0" y="2"/>
                  </a:cubicBezTo>
                  <a:cubicBezTo>
                    <a:pt x="1" y="2"/>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5" name="Freeform 1178"/>
            <p:cNvSpPr>
              <a:spLocks/>
            </p:cNvSpPr>
            <p:nvPr/>
          </p:nvSpPr>
          <p:spPr bwMode="auto">
            <a:xfrm>
              <a:off x="1973263" y="4170363"/>
              <a:ext cx="3175" cy="6350"/>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4"/>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6" name="Freeform 1179"/>
            <p:cNvSpPr>
              <a:spLocks/>
            </p:cNvSpPr>
            <p:nvPr/>
          </p:nvSpPr>
          <p:spPr bwMode="auto">
            <a:xfrm>
              <a:off x="1970088" y="4173538"/>
              <a:ext cx="3175" cy="6350"/>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7" name="Freeform 1180"/>
            <p:cNvSpPr>
              <a:spLocks/>
            </p:cNvSpPr>
            <p:nvPr/>
          </p:nvSpPr>
          <p:spPr bwMode="auto">
            <a:xfrm>
              <a:off x="1966913" y="4176713"/>
              <a:ext cx="3175" cy="317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8" name="Freeform 1181"/>
            <p:cNvSpPr>
              <a:spLocks/>
            </p:cNvSpPr>
            <p:nvPr/>
          </p:nvSpPr>
          <p:spPr bwMode="auto">
            <a:xfrm>
              <a:off x="1960563" y="4186238"/>
              <a:ext cx="3175" cy="6350"/>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0" y="1"/>
                    <a:pt x="0" y="1"/>
                  </a:cubicBezTo>
                  <a:cubicBezTo>
                    <a:pt x="0" y="1"/>
                    <a:pt x="1" y="0"/>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39" name="Freeform 1182"/>
            <p:cNvSpPr>
              <a:spLocks/>
            </p:cNvSpPr>
            <p:nvPr/>
          </p:nvSpPr>
          <p:spPr bwMode="auto">
            <a:xfrm>
              <a:off x="1941513" y="423545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0" name="Freeform 1183"/>
            <p:cNvSpPr>
              <a:spLocks/>
            </p:cNvSpPr>
            <p:nvPr/>
          </p:nvSpPr>
          <p:spPr bwMode="auto">
            <a:xfrm>
              <a:off x="1931988" y="4238626"/>
              <a:ext cx="6350" cy="9525"/>
            </a:xfrm>
            <a:custGeom>
              <a:avLst/>
              <a:gdLst>
                <a:gd name="T0" fmla="*/ 1 w 2"/>
                <a:gd name="T1" fmla="*/ 1 h 3"/>
                <a:gd name="T2" fmla="*/ 0 w 2"/>
                <a:gd name="T3" fmla="*/ 3 h 3"/>
                <a:gd name="T4" fmla="*/ 2 w 2"/>
                <a:gd name="T5" fmla="*/ 0 h 3"/>
                <a:gd name="T6" fmla="*/ 1 w 2"/>
                <a:gd name="T7" fmla="*/ 2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0" y="3"/>
                    <a:pt x="0" y="3"/>
                    <a:pt x="0" y="3"/>
                  </a:cubicBezTo>
                  <a:cubicBezTo>
                    <a:pt x="1" y="1"/>
                    <a:pt x="1" y="1"/>
                    <a:pt x="2" y="0"/>
                  </a:cubicBezTo>
                  <a:cubicBezTo>
                    <a:pt x="2" y="0"/>
                    <a:pt x="1" y="1"/>
                    <a:pt x="1"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1" name="Freeform 1184"/>
            <p:cNvSpPr>
              <a:spLocks/>
            </p:cNvSpPr>
            <p:nvPr/>
          </p:nvSpPr>
          <p:spPr bwMode="auto">
            <a:xfrm>
              <a:off x="1860551" y="4321176"/>
              <a:ext cx="12700" cy="15875"/>
            </a:xfrm>
            <a:custGeom>
              <a:avLst/>
              <a:gdLst>
                <a:gd name="T0" fmla="*/ 3 w 4"/>
                <a:gd name="T1" fmla="*/ 1 h 5"/>
                <a:gd name="T2" fmla="*/ 4 w 4"/>
                <a:gd name="T3" fmla="*/ 0 h 5"/>
                <a:gd name="T4" fmla="*/ 1 w 4"/>
                <a:gd name="T5" fmla="*/ 4 h 5"/>
                <a:gd name="T6" fmla="*/ 1 w 4"/>
                <a:gd name="T7" fmla="*/ 4 h 5"/>
                <a:gd name="T8" fmla="*/ 2 w 4"/>
                <a:gd name="T9" fmla="*/ 2 h 5"/>
                <a:gd name="T10" fmla="*/ 2 w 4"/>
                <a:gd name="T11" fmla="*/ 3 h 5"/>
                <a:gd name="T12" fmla="*/ 3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1"/>
                  </a:moveTo>
                  <a:cubicBezTo>
                    <a:pt x="3" y="0"/>
                    <a:pt x="3" y="1"/>
                    <a:pt x="4" y="0"/>
                  </a:cubicBezTo>
                  <a:cubicBezTo>
                    <a:pt x="3" y="1"/>
                    <a:pt x="2" y="2"/>
                    <a:pt x="1" y="4"/>
                  </a:cubicBezTo>
                  <a:cubicBezTo>
                    <a:pt x="1" y="3"/>
                    <a:pt x="0" y="5"/>
                    <a:pt x="1" y="4"/>
                  </a:cubicBezTo>
                  <a:cubicBezTo>
                    <a:pt x="2" y="2"/>
                    <a:pt x="2" y="2"/>
                    <a:pt x="2" y="2"/>
                  </a:cubicBezTo>
                  <a:cubicBezTo>
                    <a:pt x="2" y="3"/>
                    <a:pt x="2" y="3"/>
                    <a:pt x="2" y="3"/>
                  </a:cubicBezTo>
                  <a:cubicBezTo>
                    <a:pt x="3" y="2"/>
                    <a:pt x="2" y="2"/>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2" name="Freeform 1185"/>
            <p:cNvSpPr>
              <a:spLocks/>
            </p:cNvSpPr>
            <p:nvPr/>
          </p:nvSpPr>
          <p:spPr bwMode="auto">
            <a:xfrm>
              <a:off x="1681163" y="4514851"/>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1" y="0"/>
                    <a:pt x="1" y="0"/>
                    <a:pt x="1" y="0"/>
                  </a:cubicBezTo>
                  <a:cubicBezTo>
                    <a:pt x="0" y="1"/>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3" name="Freeform 1186"/>
            <p:cNvSpPr>
              <a:spLocks/>
            </p:cNvSpPr>
            <p:nvPr/>
          </p:nvSpPr>
          <p:spPr bwMode="auto">
            <a:xfrm>
              <a:off x="2968626" y="3641726"/>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4" name="Freeform 1187"/>
            <p:cNvSpPr>
              <a:spLocks/>
            </p:cNvSpPr>
            <p:nvPr/>
          </p:nvSpPr>
          <p:spPr bwMode="auto">
            <a:xfrm>
              <a:off x="2968626" y="36449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5" name="Freeform 1188"/>
            <p:cNvSpPr>
              <a:spLocks/>
            </p:cNvSpPr>
            <p:nvPr/>
          </p:nvSpPr>
          <p:spPr bwMode="auto">
            <a:xfrm>
              <a:off x="2959101" y="3648076"/>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2"/>
                    <a:pt x="2"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6" name="Freeform 1189"/>
            <p:cNvSpPr>
              <a:spLocks/>
            </p:cNvSpPr>
            <p:nvPr/>
          </p:nvSpPr>
          <p:spPr bwMode="auto">
            <a:xfrm>
              <a:off x="2962276" y="365125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7" name="Freeform 1190"/>
            <p:cNvSpPr>
              <a:spLocks/>
            </p:cNvSpPr>
            <p:nvPr/>
          </p:nvSpPr>
          <p:spPr bwMode="auto">
            <a:xfrm>
              <a:off x="2962276" y="3651251"/>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8" name="Freeform 1191"/>
            <p:cNvSpPr>
              <a:spLocks/>
            </p:cNvSpPr>
            <p:nvPr/>
          </p:nvSpPr>
          <p:spPr bwMode="auto">
            <a:xfrm>
              <a:off x="2946401" y="3657601"/>
              <a:ext cx="9525" cy="6350"/>
            </a:xfrm>
            <a:custGeom>
              <a:avLst/>
              <a:gdLst>
                <a:gd name="T0" fmla="*/ 1 w 3"/>
                <a:gd name="T1" fmla="*/ 2 h 2"/>
                <a:gd name="T2" fmla="*/ 2 w 3"/>
                <a:gd name="T3" fmla="*/ 1 h 2"/>
                <a:gd name="T4" fmla="*/ 2 w 3"/>
                <a:gd name="T5" fmla="*/ 2 h 2"/>
                <a:gd name="T6" fmla="*/ 3 w 3"/>
                <a:gd name="T7" fmla="*/ 0 h 2"/>
                <a:gd name="T8" fmla="*/ 1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2" y="1"/>
                    <a:pt x="2" y="1"/>
                    <a:pt x="2" y="1"/>
                  </a:cubicBezTo>
                  <a:cubicBezTo>
                    <a:pt x="3" y="1"/>
                    <a:pt x="2" y="2"/>
                    <a:pt x="2" y="2"/>
                  </a:cubicBezTo>
                  <a:cubicBezTo>
                    <a:pt x="3" y="1"/>
                    <a:pt x="2" y="1"/>
                    <a:pt x="3" y="0"/>
                  </a:cubicBezTo>
                  <a:cubicBezTo>
                    <a:pt x="3" y="0"/>
                    <a:pt x="2" y="2"/>
                    <a:pt x="1" y="1"/>
                  </a:cubicBezTo>
                  <a:cubicBezTo>
                    <a:pt x="0" y="2"/>
                    <a:pt x="2"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49" name="Freeform 1192"/>
            <p:cNvSpPr>
              <a:spLocks/>
            </p:cNvSpPr>
            <p:nvPr/>
          </p:nvSpPr>
          <p:spPr bwMode="auto">
            <a:xfrm>
              <a:off x="2836863" y="3836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0" name="Freeform 1193"/>
            <p:cNvSpPr>
              <a:spLocks/>
            </p:cNvSpPr>
            <p:nvPr/>
          </p:nvSpPr>
          <p:spPr bwMode="auto">
            <a:xfrm>
              <a:off x="2808288" y="388461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1" name="Freeform 1194"/>
            <p:cNvSpPr>
              <a:spLocks/>
            </p:cNvSpPr>
            <p:nvPr/>
          </p:nvSpPr>
          <p:spPr bwMode="auto">
            <a:xfrm>
              <a:off x="2854326" y="3802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2" name="Freeform 1195"/>
            <p:cNvSpPr>
              <a:spLocks/>
            </p:cNvSpPr>
            <p:nvPr/>
          </p:nvSpPr>
          <p:spPr bwMode="auto">
            <a:xfrm>
              <a:off x="2641601" y="4090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3" name="Freeform 1196"/>
            <p:cNvSpPr>
              <a:spLocks/>
            </p:cNvSpPr>
            <p:nvPr/>
          </p:nvSpPr>
          <p:spPr bwMode="auto">
            <a:xfrm>
              <a:off x="2776538" y="394017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4" name="Rectangle 1197"/>
            <p:cNvSpPr>
              <a:spLocks noChangeArrowheads="1"/>
            </p:cNvSpPr>
            <p:nvPr/>
          </p:nvSpPr>
          <p:spPr bwMode="auto">
            <a:xfrm>
              <a:off x="2863851" y="3786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5" name="Freeform 1198"/>
            <p:cNvSpPr>
              <a:spLocks/>
            </p:cNvSpPr>
            <p:nvPr/>
          </p:nvSpPr>
          <p:spPr bwMode="auto">
            <a:xfrm>
              <a:off x="2820988" y="3871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6" name="Freeform 1199"/>
            <p:cNvSpPr>
              <a:spLocks/>
            </p:cNvSpPr>
            <p:nvPr/>
          </p:nvSpPr>
          <p:spPr bwMode="auto">
            <a:xfrm>
              <a:off x="2914651" y="37020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7" name="Freeform 1200"/>
            <p:cNvSpPr>
              <a:spLocks/>
            </p:cNvSpPr>
            <p:nvPr/>
          </p:nvSpPr>
          <p:spPr bwMode="auto">
            <a:xfrm>
              <a:off x="2901951" y="3721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8" name="Freeform 1201"/>
            <p:cNvSpPr>
              <a:spLocks/>
            </p:cNvSpPr>
            <p:nvPr/>
          </p:nvSpPr>
          <p:spPr bwMode="auto">
            <a:xfrm>
              <a:off x="2895601" y="3730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9" name="Freeform 1202"/>
            <p:cNvSpPr>
              <a:spLocks/>
            </p:cNvSpPr>
            <p:nvPr/>
          </p:nvSpPr>
          <p:spPr bwMode="auto">
            <a:xfrm>
              <a:off x="2908301" y="3705226"/>
              <a:ext cx="6350" cy="6350"/>
            </a:xfrm>
            <a:custGeom>
              <a:avLst/>
              <a:gdLst>
                <a:gd name="T0" fmla="*/ 2 w 2"/>
                <a:gd name="T1" fmla="*/ 0 h 2"/>
                <a:gd name="T2" fmla="*/ 1 w 2"/>
                <a:gd name="T3" fmla="*/ 1 h 2"/>
                <a:gd name="T4" fmla="*/ 1 w 2"/>
                <a:gd name="T5" fmla="*/ 1 h 2"/>
                <a:gd name="T6" fmla="*/ 0 w 2"/>
                <a:gd name="T7" fmla="*/ 2 h 2"/>
                <a:gd name="T8" fmla="*/ 0 w 2"/>
                <a:gd name="T9" fmla="*/ 2 h 2"/>
                <a:gd name="T10" fmla="*/ 1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0"/>
                    <a:pt x="1" y="1"/>
                  </a:cubicBezTo>
                  <a:cubicBezTo>
                    <a:pt x="1" y="1"/>
                    <a:pt x="1" y="1"/>
                    <a:pt x="1" y="1"/>
                  </a:cubicBezTo>
                  <a:cubicBezTo>
                    <a:pt x="0" y="1"/>
                    <a:pt x="0" y="2"/>
                    <a:pt x="0" y="2"/>
                  </a:cubicBezTo>
                  <a:cubicBezTo>
                    <a:pt x="0" y="2"/>
                    <a:pt x="0" y="2"/>
                    <a:pt x="0" y="2"/>
                  </a:cubicBezTo>
                  <a:cubicBezTo>
                    <a:pt x="1" y="1"/>
                    <a:pt x="1" y="1"/>
                    <a:pt x="1" y="1"/>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0" name="Freeform 1203"/>
            <p:cNvSpPr>
              <a:spLocks/>
            </p:cNvSpPr>
            <p:nvPr/>
          </p:nvSpPr>
          <p:spPr bwMode="auto">
            <a:xfrm>
              <a:off x="2836863" y="3833813"/>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1" name="Freeform 1204"/>
            <p:cNvSpPr>
              <a:spLocks/>
            </p:cNvSpPr>
            <p:nvPr/>
          </p:nvSpPr>
          <p:spPr bwMode="auto">
            <a:xfrm>
              <a:off x="2846388" y="3821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2" name="Freeform 1205"/>
            <p:cNvSpPr>
              <a:spLocks/>
            </p:cNvSpPr>
            <p:nvPr/>
          </p:nvSpPr>
          <p:spPr bwMode="auto">
            <a:xfrm>
              <a:off x="2879726" y="3765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3" name="Freeform 1206"/>
            <p:cNvSpPr>
              <a:spLocks/>
            </p:cNvSpPr>
            <p:nvPr/>
          </p:nvSpPr>
          <p:spPr bwMode="auto">
            <a:xfrm>
              <a:off x="2843213" y="38211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4" name="Freeform 1207"/>
            <p:cNvSpPr>
              <a:spLocks/>
            </p:cNvSpPr>
            <p:nvPr/>
          </p:nvSpPr>
          <p:spPr bwMode="auto">
            <a:xfrm>
              <a:off x="2867026" y="377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5" name="Freeform 1208"/>
            <p:cNvSpPr>
              <a:spLocks/>
            </p:cNvSpPr>
            <p:nvPr/>
          </p:nvSpPr>
          <p:spPr bwMode="auto">
            <a:xfrm>
              <a:off x="2446338" y="4273551"/>
              <a:ext cx="3175" cy="6350"/>
            </a:xfrm>
            <a:custGeom>
              <a:avLst/>
              <a:gdLst>
                <a:gd name="T0" fmla="*/ 0 w 1"/>
                <a:gd name="T1" fmla="*/ 1 h 2"/>
                <a:gd name="T2" fmla="*/ 1 w 1"/>
                <a:gd name="T3" fmla="*/ 1 h 2"/>
                <a:gd name="T4" fmla="*/ 0 w 1"/>
                <a:gd name="T5" fmla="*/ 1 h 2"/>
                <a:gd name="T6" fmla="*/ 0 w 1"/>
                <a:gd name="T7" fmla="*/ 2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1"/>
                    <a:pt x="1" y="1"/>
                  </a:cubicBezTo>
                  <a:cubicBezTo>
                    <a:pt x="1" y="0"/>
                    <a:pt x="0" y="2"/>
                    <a:pt x="0" y="1"/>
                  </a:cubicBezTo>
                  <a:cubicBezTo>
                    <a:pt x="0" y="1"/>
                    <a:pt x="0" y="1"/>
                    <a:pt x="0" y="2"/>
                  </a:cubicBezTo>
                  <a:cubicBezTo>
                    <a:pt x="0" y="1"/>
                    <a:pt x="0" y="1"/>
                    <a:pt x="0" y="1"/>
                  </a:cubicBezTo>
                  <a:cubicBezTo>
                    <a:pt x="1"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6" name="Freeform 1209"/>
            <p:cNvSpPr>
              <a:spLocks/>
            </p:cNvSpPr>
            <p:nvPr/>
          </p:nvSpPr>
          <p:spPr bwMode="auto">
            <a:xfrm>
              <a:off x="2625726" y="4100513"/>
              <a:ext cx="3175" cy="6350"/>
            </a:xfrm>
            <a:custGeom>
              <a:avLst/>
              <a:gdLst>
                <a:gd name="T0" fmla="*/ 1 w 1"/>
                <a:gd name="T1" fmla="*/ 0 h 2"/>
                <a:gd name="T2" fmla="*/ 1 w 1"/>
                <a:gd name="T3" fmla="*/ 0 h 2"/>
                <a:gd name="T4" fmla="*/ 1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1" y="1"/>
                  </a:cubicBezTo>
                  <a:cubicBezTo>
                    <a:pt x="0" y="1"/>
                    <a:pt x="1" y="1"/>
                    <a:pt x="1" y="2"/>
                  </a:cubicBezTo>
                  <a:cubicBezTo>
                    <a:pt x="1" y="2"/>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7" name="Freeform 1211"/>
            <p:cNvSpPr>
              <a:spLocks/>
            </p:cNvSpPr>
            <p:nvPr/>
          </p:nvSpPr>
          <p:spPr bwMode="auto">
            <a:xfrm>
              <a:off x="2628901" y="4103688"/>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8" name="Freeform 1212"/>
            <p:cNvSpPr>
              <a:spLocks/>
            </p:cNvSpPr>
            <p:nvPr/>
          </p:nvSpPr>
          <p:spPr bwMode="auto">
            <a:xfrm>
              <a:off x="2478089" y="4244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69" name="Freeform 1213"/>
            <p:cNvSpPr>
              <a:spLocks/>
            </p:cNvSpPr>
            <p:nvPr/>
          </p:nvSpPr>
          <p:spPr bwMode="auto">
            <a:xfrm>
              <a:off x="2770189" y="39274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0" name="Freeform 1214"/>
            <p:cNvSpPr>
              <a:spLocks/>
            </p:cNvSpPr>
            <p:nvPr/>
          </p:nvSpPr>
          <p:spPr bwMode="auto">
            <a:xfrm>
              <a:off x="2651126" y="4078288"/>
              <a:ext cx="3175" cy="3175"/>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1" name="Freeform 1215"/>
            <p:cNvSpPr>
              <a:spLocks/>
            </p:cNvSpPr>
            <p:nvPr/>
          </p:nvSpPr>
          <p:spPr bwMode="auto">
            <a:xfrm>
              <a:off x="2581276" y="4157663"/>
              <a:ext cx="3175" cy="6350"/>
            </a:xfrm>
            <a:custGeom>
              <a:avLst/>
              <a:gdLst>
                <a:gd name="T0" fmla="*/ 1 w 1"/>
                <a:gd name="T1" fmla="*/ 1 h 2"/>
                <a:gd name="T2" fmla="*/ 0 w 1"/>
                <a:gd name="T3" fmla="*/ 2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1"/>
                    <a:pt x="0" y="2"/>
                  </a:cubicBezTo>
                  <a:cubicBezTo>
                    <a:pt x="0" y="2"/>
                    <a:pt x="0" y="2"/>
                    <a:pt x="0" y="2"/>
                  </a:cubicBezTo>
                  <a:cubicBezTo>
                    <a:pt x="0"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2" name="Rectangle 1216"/>
            <p:cNvSpPr>
              <a:spLocks noChangeArrowheads="1"/>
            </p:cNvSpPr>
            <p:nvPr/>
          </p:nvSpPr>
          <p:spPr bwMode="auto">
            <a:xfrm>
              <a:off x="2446339" y="42799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3" name="Freeform 1217"/>
            <p:cNvSpPr>
              <a:spLocks/>
            </p:cNvSpPr>
            <p:nvPr/>
          </p:nvSpPr>
          <p:spPr bwMode="auto">
            <a:xfrm>
              <a:off x="2541589" y="4202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4" name="Freeform 1218"/>
            <p:cNvSpPr>
              <a:spLocks/>
            </p:cNvSpPr>
            <p:nvPr/>
          </p:nvSpPr>
          <p:spPr bwMode="auto">
            <a:xfrm>
              <a:off x="2638426" y="4090988"/>
              <a:ext cx="6350" cy="6350"/>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1" y="0"/>
                    <a:pt x="1" y="0"/>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5" name="Freeform 1219"/>
            <p:cNvSpPr>
              <a:spLocks noEditPoints="1"/>
            </p:cNvSpPr>
            <p:nvPr/>
          </p:nvSpPr>
          <p:spPr bwMode="auto">
            <a:xfrm>
              <a:off x="2365376" y="3663951"/>
              <a:ext cx="584200" cy="728663"/>
            </a:xfrm>
            <a:custGeom>
              <a:avLst/>
              <a:gdLst>
                <a:gd name="T0" fmla="*/ 119 w 186"/>
                <a:gd name="T1" fmla="*/ 107 h 232"/>
                <a:gd name="T2" fmla="*/ 135 w 186"/>
                <a:gd name="T3" fmla="*/ 83 h 232"/>
                <a:gd name="T4" fmla="*/ 142 w 186"/>
                <a:gd name="T5" fmla="*/ 70 h 232"/>
                <a:gd name="T6" fmla="*/ 146 w 186"/>
                <a:gd name="T7" fmla="*/ 62 h 232"/>
                <a:gd name="T8" fmla="*/ 147 w 186"/>
                <a:gd name="T9" fmla="*/ 62 h 232"/>
                <a:gd name="T10" fmla="*/ 148 w 186"/>
                <a:gd name="T11" fmla="*/ 57 h 232"/>
                <a:gd name="T12" fmla="*/ 153 w 186"/>
                <a:gd name="T13" fmla="*/ 50 h 232"/>
                <a:gd name="T14" fmla="*/ 158 w 186"/>
                <a:gd name="T15" fmla="*/ 41 h 232"/>
                <a:gd name="T16" fmla="*/ 161 w 186"/>
                <a:gd name="T17" fmla="*/ 36 h 232"/>
                <a:gd name="T18" fmla="*/ 164 w 186"/>
                <a:gd name="T19" fmla="*/ 32 h 232"/>
                <a:gd name="T20" fmla="*/ 169 w 186"/>
                <a:gd name="T21" fmla="*/ 22 h 232"/>
                <a:gd name="T22" fmla="*/ 175 w 186"/>
                <a:gd name="T23" fmla="*/ 16 h 232"/>
                <a:gd name="T24" fmla="*/ 177 w 186"/>
                <a:gd name="T25" fmla="*/ 12 h 232"/>
                <a:gd name="T26" fmla="*/ 183 w 186"/>
                <a:gd name="T27" fmla="*/ 6 h 232"/>
                <a:gd name="T28" fmla="*/ 186 w 186"/>
                <a:gd name="T29" fmla="*/ 0 h 232"/>
                <a:gd name="T30" fmla="*/ 180 w 186"/>
                <a:gd name="T31" fmla="*/ 8 h 232"/>
                <a:gd name="T32" fmla="*/ 178 w 186"/>
                <a:gd name="T33" fmla="*/ 9 h 232"/>
                <a:gd name="T34" fmla="*/ 172 w 186"/>
                <a:gd name="T35" fmla="*/ 17 h 232"/>
                <a:gd name="T36" fmla="*/ 169 w 186"/>
                <a:gd name="T37" fmla="*/ 20 h 232"/>
                <a:gd name="T38" fmla="*/ 165 w 186"/>
                <a:gd name="T39" fmla="*/ 26 h 232"/>
                <a:gd name="T40" fmla="*/ 162 w 186"/>
                <a:gd name="T41" fmla="*/ 30 h 232"/>
                <a:gd name="T42" fmla="*/ 155 w 186"/>
                <a:gd name="T43" fmla="*/ 41 h 232"/>
                <a:gd name="T44" fmla="*/ 153 w 186"/>
                <a:gd name="T45" fmla="*/ 44 h 232"/>
                <a:gd name="T46" fmla="*/ 143 w 186"/>
                <a:gd name="T47" fmla="*/ 61 h 232"/>
                <a:gd name="T48" fmla="*/ 129 w 186"/>
                <a:gd name="T49" fmla="*/ 86 h 232"/>
                <a:gd name="T50" fmla="*/ 116 w 186"/>
                <a:gd name="T51" fmla="*/ 104 h 232"/>
                <a:gd name="T52" fmla="*/ 109 w 186"/>
                <a:gd name="T53" fmla="*/ 112 h 232"/>
                <a:gd name="T54" fmla="*/ 105 w 186"/>
                <a:gd name="T55" fmla="*/ 117 h 232"/>
                <a:gd name="T56" fmla="*/ 100 w 186"/>
                <a:gd name="T57" fmla="*/ 123 h 232"/>
                <a:gd name="T58" fmla="*/ 90 w 186"/>
                <a:gd name="T59" fmla="*/ 135 h 232"/>
                <a:gd name="T60" fmla="*/ 92 w 186"/>
                <a:gd name="T61" fmla="*/ 130 h 232"/>
                <a:gd name="T62" fmla="*/ 88 w 186"/>
                <a:gd name="T63" fmla="*/ 136 h 232"/>
                <a:gd name="T64" fmla="*/ 87 w 186"/>
                <a:gd name="T65" fmla="*/ 138 h 232"/>
                <a:gd name="T66" fmla="*/ 84 w 186"/>
                <a:gd name="T67" fmla="*/ 141 h 232"/>
                <a:gd name="T68" fmla="*/ 81 w 186"/>
                <a:gd name="T69" fmla="*/ 141 h 232"/>
                <a:gd name="T70" fmla="*/ 76 w 186"/>
                <a:gd name="T71" fmla="*/ 147 h 232"/>
                <a:gd name="T72" fmla="*/ 69 w 186"/>
                <a:gd name="T73" fmla="*/ 153 h 232"/>
                <a:gd name="T74" fmla="*/ 63 w 186"/>
                <a:gd name="T75" fmla="*/ 159 h 232"/>
                <a:gd name="T76" fmla="*/ 50 w 186"/>
                <a:gd name="T77" fmla="*/ 172 h 232"/>
                <a:gd name="T78" fmla="*/ 30 w 186"/>
                <a:gd name="T79" fmla="*/ 191 h 232"/>
                <a:gd name="T80" fmla="*/ 24 w 186"/>
                <a:gd name="T81" fmla="*/ 198 h 232"/>
                <a:gd name="T82" fmla="*/ 15 w 186"/>
                <a:gd name="T83" fmla="*/ 210 h 232"/>
                <a:gd name="T84" fmla="*/ 9 w 186"/>
                <a:gd name="T85" fmla="*/ 218 h 232"/>
                <a:gd name="T86" fmla="*/ 4 w 186"/>
                <a:gd name="T87" fmla="*/ 226 h 232"/>
                <a:gd name="T88" fmla="*/ 9 w 186"/>
                <a:gd name="T89" fmla="*/ 221 h 232"/>
                <a:gd name="T90" fmla="*/ 18 w 186"/>
                <a:gd name="T91" fmla="*/ 211 h 232"/>
                <a:gd name="T92" fmla="*/ 44 w 186"/>
                <a:gd name="T93" fmla="*/ 183 h 232"/>
                <a:gd name="T94" fmla="*/ 43 w 186"/>
                <a:gd name="T95" fmla="*/ 182 h 232"/>
                <a:gd name="T96" fmla="*/ 49 w 186"/>
                <a:gd name="T97" fmla="*/ 177 h 232"/>
                <a:gd name="T98" fmla="*/ 57 w 186"/>
                <a:gd name="T99" fmla="*/ 170 h 232"/>
                <a:gd name="T100" fmla="*/ 64 w 186"/>
                <a:gd name="T101" fmla="*/ 162 h 232"/>
                <a:gd name="T102" fmla="*/ 71 w 186"/>
                <a:gd name="T103" fmla="*/ 157 h 232"/>
                <a:gd name="T104" fmla="*/ 158 w 186"/>
                <a:gd name="T105" fmla="*/ 41 h 232"/>
                <a:gd name="T106" fmla="*/ 166 w 186"/>
                <a:gd name="T107" fmla="*/ 25 h 232"/>
                <a:gd name="T108" fmla="*/ 111 w 186"/>
                <a:gd name="T109" fmla="*/ 111 h 232"/>
                <a:gd name="T110" fmla="*/ 85 w 186"/>
                <a:gd name="T111" fmla="*/ 14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 h="232">
                  <a:moveTo>
                    <a:pt x="78" y="151"/>
                  </a:moveTo>
                  <a:cubicBezTo>
                    <a:pt x="78" y="151"/>
                    <a:pt x="78" y="151"/>
                    <a:pt x="78" y="151"/>
                  </a:cubicBezTo>
                  <a:cubicBezTo>
                    <a:pt x="80" y="149"/>
                    <a:pt x="82" y="147"/>
                    <a:pt x="83" y="145"/>
                  </a:cubicBezTo>
                  <a:cubicBezTo>
                    <a:pt x="86" y="144"/>
                    <a:pt x="84" y="143"/>
                    <a:pt x="86" y="142"/>
                  </a:cubicBezTo>
                  <a:cubicBezTo>
                    <a:pt x="86" y="142"/>
                    <a:pt x="86" y="142"/>
                    <a:pt x="86" y="142"/>
                  </a:cubicBezTo>
                  <a:cubicBezTo>
                    <a:pt x="93" y="136"/>
                    <a:pt x="100" y="129"/>
                    <a:pt x="105" y="122"/>
                  </a:cubicBezTo>
                  <a:cubicBezTo>
                    <a:pt x="106" y="123"/>
                    <a:pt x="106" y="123"/>
                    <a:pt x="106" y="123"/>
                  </a:cubicBezTo>
                  <a:cubicBezTo>
                    <a:pt x="110" y="118"/>
                    <a:pt x="115" y="112"/>
                    <a:pt x="119" y="107"/>
                  </a:cubicBezTo>
                  <a:cubicBezTo>
                    <a:pt x="123" y="101"/>
                    <a:pt x="127" y="96"/>
                    <a:pt x="131" y="90"/>
                  </a:cubicBezTo>
                  <a:cubicBezTo>
                    <a:pt x="131" y="89"/>
                    <a:pt x="130" y="89"/>
                    <a:pt x="131" y="88"/>
                  </a:cubicBezTo>
                  <a:cubicBezTo>
                    <a:pt x="131" y="88"/>
                    <a:pt x="132" y="87"/>
                    <a:pt x="132" y="87"/>
                  </a:cubicBezTo>
                  <a:cubicBezTo>
                    <a:pt x="131" y="88"/>
                    <a:pt x="132" y="88"/>
                    <a:pt x="132" y="88"/>
                  </a:cubicBezTo>
                  <a:cubicBezTo>
                    <a:pt x="133" y="87"/>
                    <a:pt x="134" y="85"/>
                    <a:pt x="134" y="84"/>
                  </a:cubicBezTo>
                  <a:cubicBezTo>
                    <a:pt x="134" y="85"/>
                    <a:pt x="134" y="85"/>
                    <a:pt x="134" y="85"/>
                  </a:cubicBezTo>
                  <a:cubicBezTo>
                    <a:pt x="134" y="84"/>
                    <a:pt x="134" y="83"/>
                    <a:pt x="134" y="83"/>
                  </a:cubicBezTo>
                  <a:cubicBezTo>
                    <a:pt x="134" y="83"/>
                    <a:pt x="135" y="83"/>
                    <a:pt x="135" y="83"/>
                  </a:cubicBezTo>
                  <a:cubicBezTo>
                    <a:pt x="136" y="80"/>
                    <a:pt x="136" y="81"/>
                    <a:pt x="137" y="79"/>
                  </a:cubicBezTo>
                  <a:cubicBezTo>
                    <a:pt x="137" y="78"/>
                    <a:pt x="138" y="76"/>
                    <a:pt x="139" y="74"/>
                  </a:cubicBezTo>
                  <a:cubicBezTo>
                    <a:pt x="140" y="73"/>
                    <a:pt x="140" y="73"/>
                    <a:pt x="140" y="73"/>
                  </a:cubicBezTo>
                  <a:cubicBezTo>
                    <a:pt x="139" y="74"/>
                    <a:pt x="140" y="73"/>
                    <a:pt x="139" y="74"/>
                  </a:cubicBezTo>
                  <a:cubicBezTo>
                    <a:pt x="140" y="73"/>
                    <a:pt x="140" y="72"/>
                    <a:pt x="141" y="71"/>
                  </a:cubicBezTo>
                  <a:cubicBezTo>
                    <a:pt x="141" y="71"/>
                    <a:pt x="141" y="71"/>
                    <a:pt x="141" y="70"/>
                  </a:cubicBezTo>
                  <a:cubicBezTo>
                    <a:pt x="142" y="70"/>
                    <a:pt x="142" y="70"/>
                    <a:pt x="142" y="69"/>
                  </a:cubicBezTo>
                  <a:cubicBezTo>
                    <a:pt x="142" y="70"/>
                    <a:pt x="142" y="70"/>
                    <a:pt x="142" y="70"/>
                  </a:cubicBezTo>
                  <a:cubicBezTo>
                    <a:pt x="143" y="69"/>
                    <a:pt x="143" y="69"/>
                    <a:pt x="143" y="68"/>
                  </a:cubicBezTo>
                  <a:cubicBezTo>
                    <a:pt x="143" y="68"/>
                    <a:pt x="144" y="67"/>
                    <a:pt x="144" y="67"/>
                  </a:cubicBezTo>
                  <a:cubicBezTo>
                    <a:pt x="144" y="66"/>
                    <a:pt x="145" y="66"/>
                    <a:pt x="145" y="65"/>
                  </a:cubicBezTo>
                  <a:cubicBezTo>
                    <a:pt x="144" y="66"/>
                    <a:pt x="145" y="64"/>
                    <a:pt x="145" y="64"/>
                  </a:cubicBezTo>
                  <a:cubicBezTo>
                    <a:pt x="144" y="66"/>
                    <a:pt x="144" y="66"/>
                    <a:pt x="144" y="66"/>
                  </a:cubicBezTo>
                  <a:cubicBezTo>
                    <a:pt x="145" y="64"/>
                    <a:pt x="144" y="66"/>
                    <a:pt x="144" y="66"/>
                  </a:cubicBezTo>
                  <a:cubicBezTo>
                    <a:pt x="144" y="67"/>
                    <a:pt x="144" y="65"/>
                    <a:pt x="144" y="66"/>
                  </a:cubicBezTo>
                  <a:cubicBezTo>
                    <a:pt x="145" y="64"/>
                    <a:pt x="145" y="64"/>
                    <a:pt x="146" y="62"/>
                  </a:cubicBezTo>
                  <a:cubicBezTo>
                    <a:pt x="145" y="63"/>
                    <a:pt x="146" y="62"/>
                    <a:pt x="145" y="62"/>
                  </a:cubicBezTo>
                  <a:cubicBezTo>
                    <a:pt x="146" y="61"/>
                    <a:pt x="146" y="62"/>
                    <a:pt x="146" y="61"/>
                  </a:cubicBezTo>
                  <a:cubicBezTo>
                    <a:pt x="146" y="61"/>
                    <a:pt x="147" y="60"/>
                    <a:pt x="147" y="60"/>
                  </a:cubicBezTo>
                  <a:cubicBezTo>
                    <a:pt x="148" y="58"/>
                    <a:pt x="147" y="60"/>
                    <a:pt x="148" y="59"/>
                  </a:cubicBezTo>
                  <a:cubicBezTo>
                    <a:pt x="148" y="60"/>
                    <a:pt x="145" y="63"/>
                    <a:pt x="146" y="63"/>
                  </a:cubicBezTo>
                  <a:cubicBezTo>
                    <a:pt x="146" y="64"/>
                    <a:pt x="146" y="65"/>
                    <a:pt x="145" y="66"/>
                  </a:cubicBezTo>
                  <a:cubicBezTo>
                    <a:pt x="146" y="65"/>
                    <a:pt x="147" y="64"/>
                    <a:pt x="147" y="62"/>
                  </a:cubicBezTo>
                  <a:cubicBezTo>
                    <a:pt x="147" y="62"/>
                    <a:pt x="147" y="62"/>
                    <a:pt x="147" y="62"/>
                  </a:cubicBezTo>
                  <a:cubicBezTo>
                    <a:pt x="147" y="61"/>
                    <a:pt x="147" y="61"/>
                    <a:pt x="147" y="61"/>
                  </a:cubicBezTo>
                  <a:cubicBezTo>
                    <a:pt x="147" y="61"/>
                    <a:pt x="148" y="60"/>
                    <a:pt x="148" y="60"/>
                  </a:cubicBezTo>
                  <a:cubicBezTo>
                    <a:pt x="148" y="60"/>
                    <a:pt x="148" y="60"/>
                    <a:pt x="148" y="60"/>
                  </a:cubicBezTo>
                  <a:cubicBezTo>
                    <a:pt x="148" y="59"/>
                    <a:pt x="148" y="59"/>
                    <a:pt x="149" y="57"/>
                  </a:cubicBezTo>
                  <a:cubicBezTo>
                    <a:pt x="148" y="58"/>
                    <a:pt x="148" y="58"/>
                    <a:pt x="147" y="59"/>
                  </a:cubicBezTo>
                  <a:cubicBezTo>
                    <a:pt x="147" y="59"/>
                    <a:pt x="147" y="59"/>
                    <a:pt x="148" y="58"/>
                  </a:cubicBezTo>
                  <a:cubicBezTo>
                    <a:pt x="148" y="58"/>
                    <a:pt x="148" y="58"/>
                    <a:pt x="148" y="58"/>
                  </a:cubicBezTo>
                  <a:cubicBezTo>
                    <a:pt x="148" y="57"/>
                    <a:pt x="148" y="57"/>
                    <a:pt x="148" y="57"/>
                  </a:cubicBezTo>
                  <a:cubicBezTo>
                    <a:pt x="149" y="56"/>
                    <a:pt x="148" y="58"/>
                    <a:pt x="149" y="57"/>
                  </a:cubicBezTo>
                  <a:cubicBezTo>
                    <a:pt x="150" y="56"/>
                    <a:pt x="150" y="55"/>
                    <a:pt x="150" y="55"/>
                  </a:cubicBezTo>
                  <a:cubicBezTo>
                    <a:pt x="150" y="55"/>
                    <a:pt x="150" y="55"/>
                    <a:pt x="150" y="55"/>
                  </a:cubicBezTo>
                  <a:cubicBezTo>
                    <a:pt x="150" y="55"/>
                    <a:pt x="150" y="55"/>
                    <a:pt x="150" y="55"/>
                  </a:cubicBezTo>
                  <a:cubicBezTo>
                    <a:pt x="150" y="55"/>
                    <a:pt x="150" y="55"/>
                    <a:pt x="150" y="55"/>
                  </a:cubicBezTo>
                  <a:cubicBezTo>
                    <a:pt x="151" y="54"/>
                    <a:pt x="151" y="53"/>
                    <a:pt x="151" y="53"/>
                  </a:cubicBezTo>
                  <a:cubicBezTo>
                    <a:pt x="151" y="53"/>
                    <a:pt x="152" y="52"/>
                    <a:pt x="152" y="52"/>
                  </a:cubicBezTo>
                  <a:cubicBezTo>
                    <a:pt x="152" y="51"/>
                    <a:pt x="152" y="50"/>
                    <a:pt x="153" y="50"/>
                  </a:cubicBezTo>
                  <a:cubicBezTo>
                    <a:pt x="153" y="50"/>
                    <a:pt x="153" y="50"/>
                    <a:pt x="153" y="50"/>
                  </a:cubicBezTo>
                  <a:cubicBezTo>
                    <a:pt x="153" y="49"/>
                    <a:pt x="154" y="48"/>
                    <a:pt x="154" y="48"/>
                  </a:cubicBezTo>
                  <a:cubicBezTo>
                    <a:pt x="155" y="47"/>
                    <a:pt x="155" y="47"/>
                    <a:pt x="155" y="47"/>
                  </a:cubicBezTo>
                  <a:cubicBezTo>
                    <a:pt x="155" y="47"/>
                    <a:pt x="155" y="47"/>
                    <a:pt x="155" y="47"/>
                  </a:cubicBezTo>
                  <a:cubicBezTo>
                    <a:pt x="156" y="46"/>
                    <a:pt x="156" y="46"/>
                    <a:pt x="156" y="45"/>
                  </a:cubicBezTo>
                  <a:cubicBezTo>
                    <a:pt x="157" y="44"/>
                    <a:pt x="158" y="42"/>
                    <a:pt x="158" y="41"/>
                  </a:cubicBezTo>
                  <a:cubicBezTo>
                    <a:pt x="158" y="41"/>
                    <a:pt x="158" y="41"/>
                    <a:pt x="158" y="41"/>
                  </a:cubicBezTo>
                  <a:cubicBezTo>
                    <a:pt x="158" y="41"/>
                    <a:pt x="158" y="41"/>
                    <a:pt x="158" y="41"/>
                  </a:cubicBezTo>
                  <a:cubicBezTo>
                    <a:pt x="158" y="40"/>
                    <a:pt x="158" y="40"/>
                    <a:pt x="159" y="39"/>
                  </a:cubicBezTo>
                  <a:cubicBezTo>
                    <a:pt x="159" y="39"/>
                    <a:pt x="159" y="39"/>
                    <a:pt x="159" y="39"/>
                  </a:cubicBezTo>
                  <a:cubicBezTo>
                    <a:pt x="159" y="39"/>
                    <a:pt x="159" y="39"/>
                    <a:pt x="159" y="39"/>
                  </a:cubicBezTo>
                  <a:cubicBezTo>
                    <a:pt x="159" y="39"/>
                    <a:pt x="159" y="39"/>
                    <a:pt x="159" y="39"/>
                  </a:cubicBezTo>
                  <a:cubicBezTo>
                    <a:pt x="159" y="39"/>
                    <a:pt x="159" y="39"/>
                    <a:pt x="159" y="39"/>
                  </a:cubicBezTo>
                  <a:cubicBezTo>
                    <a:pt x="160" y="38"/>
                    <a:pt x="160" y="38"/>
                    <a:pt x="160" y="37"/>
                  </a:cubicBezTo>
                  <a:cubicBezTo>
                    <a:pt x="160" y="37"/>
                    <a:pt x="160" y="37"/>
                    <a:pt x="160" y="37"/>
                  </a:cubicBezTo>
                  <a:cubicBezTo>
                    <a:pt x="161" y="37"/>
                    <a:pt x="161" y="36"/>
                    <a:pt x="161" y="36"/>
                  </a:cubicBezTo>
                  <a:cubicBezTo>
                    <a:pt x="161" y="36"/>
                    <a:pt x="162" y="35"/>
                    <a:pt x="162" y="35"/>
                  </a:cubicBezTo>
                  <a:cubicBezTo>
                    <a:pt x="162" y="35"/>
                    <a:pt x="162" y="35"/>
                    <a:pt x="162" y="35"/>
                  </a:cubicBezTo>
                  <a:cubicBezTo>
                    <a:pt x="162" y="35"/>
                    <a:pt x="162" y="35"/>
                    <a:pt x="162" y="35"/>
                  </a:cubicBezTo>
                  <a:cubicBezTo>
                    <a:pt x="162" y="35"/>
                    <a:pt x="162" y="35"/>
                    <a:pt x="162" y="35"/>
                  </a:cubicBezTo>
                  <a:cubicBezTo>
                    <a:pt x="163" y="33"/>
                    <a:pt x="163" y="33"/>
                    <a:pt x="163" y="33"/>
                  </a:cubicBezTo>
                  <a:cubicBezTo>
                    <a:pt x="163" y="33"/>
                    <a:pt x="163" y="33"/>
                    <a:pt x="163" y="32"/>
                  </a:cubicBezTo>
                  <a:cubicBezTo>
                    <a:pt x="163" y="32"/>
                    <a:pt x="163" y="32"/>
                    <a:pt x="163" y="32"/>
                  </a:cubicBezTo>
                  <a:cubicBezTo>
                    <a:pt x="164" y="32"/>
                    <a:pt x="164" y="32"/>
                    <a:pt x="164" y="32"/>
                  </a:cubicBezTo>
                  <a:cubicBezTo>
                    <a:pt x="165" y="31"/>
                    <a:pt x="165" y="29"/>
                    <a:pt x="167" y="28"/>
                  </a:cubicBezTo>
                  <a:cubicBezTo>
                    <a:pt x="167" y="27"/>
                    <a:pt x="166" y="28"/>
                    <a:pt x="166" y="28"/>
                  </a:cubicBezTo>
                  <a:cubicBezTo>
                    <a:pt x="166" y="28"/>
                    <a:pt x="167" y="26"/>
                    <a:pt x="167" y="26"/>
                  </a:cubicBezTo>
                  <a:cubicBezTo>
                    <a:pt x="168" y="25"/>
                    <a:pt x="170" y="23"/>
                    <a:pt x="170" y="24"/>
                  </a:cubicBezTo>
                  <a:cubicBezTo>
                    <a:pt x="171" y="22"/>
                    <a:pt x="169" y="24"/>
                    <a:pt x="170" y="23"/>
                  </a:cubicBezTo>
                  <a:cubicBezTo>
                    <a:pt x="170" y="23"/>
                    <a:pt x="170" y="23"/>
                    <a:pt x="170" y="23"/>
                  </a:cubicBezTo>
                  <a:cubicBezTo>
                    <a:pt x="169" y="23"/>
                    <a:pt x="169" y="24"/>
                    <a:pt x="169" y="24"/>
                  </a:cubicBezTo>
                  <a:cubicBezTo>
                    <a:pt x="168" y="24"/>
                    <a:pt x="169" y="23"/>
                    <a:pt x="169" y="22"/>
                  </a:cubicBezTo>
                  <a:cubicBezTo>
                    <a:pt x="170" y="23"/>
                    <a:pt x="170" y="23"/>
                    <a:pt x="170" y="23"/>
                  </a:cubicBezTo>
                  <a:cubicBezTo>
                    <a:pt x="170" y="21"/>
                    <a:pt x="170" y="21"/>
                    <a:pt x="170" y="20"/>
                  </a:cubicBezTo>
                  <a:cubicBezTo>
                    <a:pt x="171" y="19"/>
                    <a:pt x="171" y="20"/>
                    <a:pt x="171" y="20"/>
                  </a:cubicBezTo>
                  <a:cubicBezTo>
                    <a:pt x="172" y="19"/>
                    <a:pt x="172" y="19"/>
                    <a:pt x="172" y="19"/>
                  </a:cubicBezTo>
                  <a:cubicBezTo>
                    <a:pt x="172" y="19"/>
                    <a:pt x="172" y="19"/>
                    <a:pt x="172" y="19"/>
                  </a:cubicBezTo>
                  <a:cubicBezTo>
                    <a:pt x="173" y="18"/>
                    <a:pt x="172" y="18"/>
                    <a:pt x="173" y="17"/>
                  </a:cubicBezTo>
                  <a:cubicBezTo>
                    <a:pt x="173" y="18"/>
                    <a:pt x="175" y="16"/>
                    <a:pt x="174" y="17"/>
                  </a:cubicBezTo>
                  <a:cubicBezTo>
                    <a:pt x="175" y="16"/>
                    <a:pt x="174" y="16"/>
                    <a:pt x="175" y="16"/>
                  </a:cubicBezTo>
                  <a:cubicBezTo>
                    <a:pt x="175" y="15"/>
                    <a:pt x="174" y="16"/>
                    <a:pt x="174" y="17"/>
                  </a:cubicBezTo>
                  <a:cubicBezTo>
                    <a:pt x="174" y="17"/>
                    <a:pt x="175" y="15"/>
                    <a:pt x="175" y="15"/>
                  </a:cubicBezTo>
                  <a:cubicBezTo>
                    <a:pt x="175" y="15"/>
                    <a:pt x="175" y="15"/>
                    <a:pt x="176" y="14"/>
                  </a:cubicBezTo>
                  <a:cubicBezTo>
                    <a:pt x="176" y="14"/>
                    <a:pt x="176" y="14"/>
                    <a:pt x="176" y="13"/>
                  </a:cubicBezTo>
                  <a:cubicBezTo>
                    <a:pt x="176" y="13"/>
                    <a:pt x="177" y="12"/>
                    <a:pt x="177" y="12"/>
                  </a:cubicBezTo>
                  <a:cubicBezTo>
                    <a:pt x="177" y="13"/>
                    <a:pt x="176" y="13"/>
                    <a:pt x="176" y="13"/>
                  </a:cubicBezTo>
                  <a:cubicBezTo>
                    <a:pt x="177" y="12"/>
                    <a:pt x="177" y="12"/>
                    <a:pt x="178" y="11"/>
                  </a:cubicBezTo>
                  <a:cubicBezTo>
                    <a:pt x="177" y="12"/>
                    <a:pt x="177" y="12"/>
                    <a:pt x="177" y="12"/>
                  </a:cubicBezTo>
                  <a:cubicBezTo>
                    <a:pt x="177" y="11"/>
                    <a:pt x="178" y="10"/>
                    <a:pt x="179" y="9"/>
                  </a:cubicBezTo>
                  <a:cubicBezTo>
                    <a:pt x="179" y="10"/>
                    <a:pt x="178" y="10"/>
                    <a:pt x="178" y="11"/>
                  </a:cubicBezTo>
                  <a:cubicBezTo>
                    <a:pt x="179" y="10"/>
                    <a:pt x="179" y="9"/>
                    <a:pt x="180" y="8"/>
                  </a:cubicBezTo>
                  <a:cubicBezTo>
                    <a:pt x="181" y="8"/>
                    <a:pt x="181" y="8"/>
                    <a:pt x="181" y="8"/>
                  </a:cubicBezTo>
                  <a:cubicBezTo>
                    <a:pt x="181" y="7"/>
                    <a:pt x="181" y="7"/>
                    <a:pt x="181" y="7"/>
                  </a:cubicBezTo>
                  <a:cubicBezTo>
                    <a:pt x="182" y="6"/>
                    <a:pt x="181" y="8"/>
                    <a:pt x="181" y="8"/>
                  </a:cubicBezTo>
                  <a:cubicBezTo>
                    <a:pt x="182" y="7"/>
                    <a:pt x="181" y="7"/>
                    <a:pt x="183" y="6"/>
                  </a:cubicBezTo>
                  <a:cubicBezTo>
                    <a:pt x="183" y="6"/>
                    <a:pt x="183" y="6"/>
                    <a:pt x="183" y="6"/>
                  </a:cubicBezTo>
                  <a:cubicBezTo>
                    <a:pt x="183" y="6"/>
                    <a:pt x="184" y="5"/>
                    <a:pt x="184" y="5"/>
                  </a:cubicBezTo>
                  <a:cubicBezTo>
                    <a:pt x="184" y="5"/>
                    <a:pt x="184" y="5"/>
                    <a:pt x="183" y="5"/>
                  </a:cubicBezTo>
                  <a:cubicBezTo>
                    <a:pt x="183" y="5"/>
                    <a:pt x="185" y="3"/>
                    <a:pt x="184" y="3"/>
                  </a:cubicBezTo>
                  <a:cubicBezTo>
                    <a:pt x="184" y="4"/>
                    <a:pt x="184" y="4"/>
                    <a:pt x="184" y="4"/>
                  </a:cubicBezTo>
                  <a:cubicBezTo>
                    <a:pt x="184" y="3"/>
                    <a:pt x="185" y="2"/>
                    <a:pt x="185" y="1"/>
                  </a:cubicBezTo>
                  <a:cubicBezTo>
                    <a:pt x="186" y="1"/>
                    <a:pt x="185" y="2"/>
                    <a:pt x="185" y="2"/>
                  </a:cubicBezTo>
                  <a:cubicBezTo>
                    <a:pt x="186" y="1"/>
                    <a:pt x="185" y="1"/>
                    <a:pt x="186" y="0"/>
                  </a:cubicBezTo>
                  <a:cubicBezTo>
                    <a:pt x="186" y="1"/>
                    <a:pt x="186" y="0"/>
                    <a:pt x="186" y="0"/>
                  </a:cubicBezTo>
                  <a:cubicBezTo>
                    <a:pt x="185" y="1"/>
                    <a:pt x="184" y="2"/>
                    <a:pt x="184" y="2"/>
                  </a:cubicBezTo>
                  <a:cubicBezTo>
                    <a:pt x="185" y="1"/>
                    <a:pt x="185" y="1"/>
                    <a:pt x="185" y="1"/>
                  </a:cubicBezTo>
                  <a:cubicBezTo>
                    <a:pt x="185" y="2"/>
                    <a:pt x="185" y="2"/>
                    <a:pt x="184" y="2"/>
                  </a:cubicBezTo>
                  <a:cubicBezTo>
                    <a:pt x="184" y="3"/>
                    <a:pt x="184" y="2"/>
                    <a:pt x="184" y="2"/>
                  </a:cubicBezTo>
                  <a:cubicBezTo>
                    <a:pt x="183" y="4"/>
                    <a:pt x="184" y="3"/>
                    <a:pt x="183" y="4"/>
                  </a:cubicBezTo>
                  <a:cubicBezTo>
                    <a:pt x="183" y="4"/>
                    <a:pt x="183" y="4"/>
                    <a:pt x="183" y="4"/>
                  </a:cubicBezTo>
                  <a:cubicBezTo>
                    <a:pt x="182" y="5"/>
                    <a:pt x="182" y="6"/>
                    <a:pt x="182" y="6"/>
                  </a:cubicBezTo>
                  <a:cubicBezTo>
                    <a:pt x="181" y="6"/>
                    <a:pt x="181" y="7"/>
                    <a:pt x="180" y="8"/>
                  </a:cubicBezTo>
                  <a:cubicBezTo>
                    <a:pt x="179" y="8"/>
                    <a:pt x="182" y="6"/>
                    <a:pt x="182" y="5"/>
                  </a:cubicBezTo>
                  <a:cubicBezTo>
                    <a:pt x="181" y="5"/>
                    <a:pt x="182" y="4"/>
                    <a:pt x="182" y="4"/>
                  </a:cubicBezTo>
                  <a:cubicBezTo>
                    <a:pt x="181" y="6"/>
                    <a:pt x="181" y="6"/>
                    <a:pt x="181" y="6"/>
                  </a:cubicBezTo>
                  <a:cubicBezTo>
                    <a:pt x="181" y="6"/>
                    <a:pt x="180" y="7"/>
                    <a:pt x="180" y="7"/>
                  </a:cubicBezTo>
                  <a:cubicBezTo>
                    <a:pt x="180" y="7"/>
                    <a:pt x="180" y="7"/>
                    <a:pt x="180" y="7"/>
                  </a:cubicBezTo>
                  <a:cubicBezTo>
                    <a:pt x="179" y="8"/>
                    <a:pt x="180" y="8"/>
                    <a:pt x="179" y="8"/>
                  </a:cubicBezTo>
                  <a:cubicBezTo>
                    <a:pt x="179" y="8"/>
                    <a:pt x="179" y="8"/>
                    <a:pt x="179" y="8"/>
                  </a:cubicBezTo>
                  <a:cubicBezTo>
                    <a:pt x="178" y="9"/>
                    <a:pt x="179" y="9"/>
                    <a:pt x="178" y="9"/>
                  </a:cubicBezTo>
                  <a:cubicBezTo>
                    <a:pt x="178" y="10"/>
                    <a:pt x="178" y="9"/>
                    <a:pt x="178" y="9"/>
                  </a:cubicBezTo>
                  <a:cubicBezTo>
                    <a:pt x="178" y="10"/>
                    <a:pt x="177" y="10"/>
                    <a:pt x="176" y="11"/>
                  </a:cubicBezTo>
                  <a:cubicBezTo>
                    <a:pt x="177" y="11"/>
                    <a:pt x="175" y="14"/>
                    <a:pt x="176" y="13"/>
                  </a:cubicBezTo>
                  <a:cubicBezTo>
                    <a:pt x="175" y="14"/>
                    <a:pt x="175" y="14"/>
                    <a:pt x="175" y="14"/>
                  </a:cubicBezTo>
                  <a:cubicBezTo>
                    <a:pt x="175" y="15"/>
                    <a:pt x="176" y="13"/>
                    <a:pt x="175" y="13"/>
                  </a:cubicBezTo>
                  <a:cubicBezTo>
                    <a:pt x="176" y="12"/>
                    <a:pt x="176" y="12"/>
                    <a:pt x="176" y="12"/>
                  </a:cubicBezTo>
                  <a:cubicBezTo>
                    <a:pt x="175" y="12"/>
                    <a:pt x="174" y="15"/>
                    <a:pt x="173" y="15"/>
                  </a:cubicBezTo>
                  <a:cubicBezTo>
                    <a:pt x="173" y="16"/>
                    <a:pt x="173" y="16"/>
                    <a:pt x="172" y="17"/>
                  </a:cubicBezTo>
                  <a:cubicBezTo>
                    <a:pt x="172" y="17"/>
                    <a:pt x="172" y="17"/>
                    <a:pt x="172" y="17"/>
                  </a:cubicBezTo>
                  <a:cubicBezTo>
                    <a:pt x="172" y="18"/>
                    <a:pt x="171" y="18"/>
                    <a:pt x="171" y="18"/>
                  </a:cubicBezTo>
                  <a:cubicBezTo>
                    <a:pt x="171" y="18"/>
                    <a:pt x="171" y="18"/>
                    <a:pt x="170" y="19"/>
                  </a:cubicBezTo>
                  <a:cubicBezTo>
                    <a:pt x="170" y="19"/>
                    <a:pt x="170" y="18"/>
                    <a:pt x="171" y="18"/>
                  </a:cubicBezTo>
                  <a:cubicBezTo>
                    <a:pt x="170" y="19"/>
                    <a:pt x="170" y="19"/>
                    <a:pt x="170" y="19"/>
                  </a:cubicBezTo>
                  <a:cubicBezTo>
                    <a:pt x="170" y="19"/>
                    <a:pt x="170" y="20"/>
                    <a:pt x="169" y="20"/>
                  </a:cubicBezTo>
                  <a:cubicBezTo>
                    <a:pt x="169" y="20"/>
                    <a:pt x="169" y="20"/>
                    <a:pt x="169" y="20"/>
                  </a:cubicBezTo>
                  <a:cubicBezTo>
                    <a:pt x="169" y="20"/>
                    <a:pt x="169" y="20"/>
                    <a:pt x="169" y="20"/>
                  </a:cubicBezTo>
                  <a:cubicBezTo>
                    <a:pt x="169" y="21"/>
                    <a:pt x="169" y="21"/>
                    <a:pt x="169" y="21"/>
                  </a:cubicBezTo>
                  <a:cubicBezTo>
                    <a:pt x="169" y="21"/>
                    <a:pt x="169" y="21"/>
                    <a:pt x="170" y="20"/>
                  </a:cubicBezTo>
                  <a:cubicBezTo>
                    <a:pt x="169" y="22"/>
                    <a:pt x="168" y="23"/>
                    <a:pt x="167" y="24"/>
                  </a:cubicBezTo>
                  <a:cubicBezTo>
                    <a:pt x="166" y="24"/>
                    <a:pt x="167" y="23"/>
                    <a:pt x="167" y="23"/>
                  </a:cubicBezTo>
                  <a:cubicBezTo>
                    <a:pt x="166" y="24"/>
                    <a:pt x="166" y="25"/>
                    <a:pt x="166" y="25"/>
                  </a:cubicBezTo>
                  <a:cubicBezTo>
                    <a:pt x="166" y="25"/>
                    <a:pt x="166" y="25"/>
                    <a:pt x="166" y="25"/>
                  </a:cubicBezTo>
                  <a:cubicBezTo>
                    <a:pt x="166" y="25"/>
                    <a:pt x="165" y="25"/>
                    <a:pt x="165" y="26"/>
                  </a:cubicBezTo>
                  <a:cubicBezTo>
                    <a:pt x="165" y="26"/>
                    <a:pt x="165" y="26"/>
                    <a:pt x="165" y="26"/>
                  </a:cubicBezTo>
                  <a:cubicBezTo>
                    <a:pt x="165" y="27"/>
                    <a:pt x="164" y="28"/>
                    <a:pt x="164" y="28"/>
                  </a:cubicBezTo>
                  <a:cubicBezTo>
                    <a:pt x="164" y="28"/>
                    <a:pt x="164" y="28"/>
                    <a:pt x="165" y="27"/>
                  </a:cubicBezTo>
                  <a:cubicBezTo>
                    <a:pt x="164" y="28"/>
                    <a:pt x="164" y="28"/>
                    <a:pt x="164" y="29"/>
                  </a:cubicBezTo>
                  <a:cubicBezTo>
                    <a:pt x="164" y="28"/>
                    <a:pt x="163" y="30"/>
                    <a:pt x="164" y="28"/>
                  </a:cubicBezTo>
                  <a:cubicBezTo>
                    <a:pt x="163" y="29"/>
                    <a:pt x="164" y="29"/>
                    <a:pt x="163" y="30"/>
                  </a:cubicBezTo>
                  <a:cubicBezTo>
                    <a:pt x="162" y="30"/>
                    <a:pt x="162" y="30"/>
                    <a:pt x="162" y="30"/>
                  </a:cubicBezTo>
                  <a:cubicBezTo>
                    <a:pt x="162" y="30"/>
                    <a:pt x="163" y="29"/>
                    <a:pt x="163" y="29"/>
                  </a:cubicBezTo>
                  <a:cubicBezTo>
                    <a:pt x="162" y="30"/>
                    <a:pt x="162" y="30"/>
                    <a:pt x="162" y="30"/>
                  </a:cubicBezTo>
                  <a:cubicBezTo>
                    <a:pt x="162" y="29"/>
                    <a:pt x="164" y="27"/>
                    <a:pt x="164" y="26"/>
                  </a:cubicBezTo>
                  <a:cubicBezTo>
                    <a:pt x="163" y="28"/>
                    <a:pt x="163" y="28"/>
                    <a:pt x="163" y="28"/>
                  </a:cubicBezTo>
                  <a:cubicBezTo>
                    <a:pt x="161" y="32"/>
                    <a:pt x="158" y="35"/>
                    <a:pt x="157" y="38"/>
                  </a:cubicBezTo>
                  <a:cubicBezTo>
                    <a:pt x="157" y="38"/>
                    <a:pt x="157" y="38"/>
                    <a:pt x="157" y="38"/>
                  </a:cubicBezTo>
                  <a:cubicBezTo>
                    <a:pt x="157" y="38"/>
                    <a:pt x="157" y="38"/>
                    <a:pt x="157" y="38"/>
                  </a:cubicBezTo>
                  <a:cubicBezTo>
                    <a:pt x="157" y="38"/>
                    <a:pt x="157" y="38"/>
                    <a:pt x="157" y="38"/>
                  </a:cubicBezTo>
                  <a:cubicBezTo>
                    <a:pt x="157" y="39"/>
                    <a:pt x="157" y="39"/>
                    <a:pt x="157" y="39"/>
                  </a:cubicBezTo>
                  <a:cubicBezTo>
                    <a:pt x="156" y="39"/>
                    <a:pt x="156" y="40"/>
                    <a:pt x="155" y="41"/>
                  </a:cubicBezTo>
                  <a:cubicBezTo>
                    <a:pt x="156" y="41"/>
                    <a:pt x="156" y="41"/>
                    <a:pt x="156" y="41"/>
                  </a:cubicBezTo>
                  <a:cubicBezTo>
                    <a:pt x="156" y="41"/>
                    <a:pt x="156" y="41"/>
                    <a:pt x="155" y="42"/>
                  </a:cubicBezTo>
                  <a:cubicBezTo>
                    <a:pt x="155" y="42"/>
                    <a:pt x="155" y="41"/>
                    <a:pt x="155" y="42"/>
                  </a:cubicBezTo>
                  <a:cubicBezTo>
                    <a:pt x="155" y="42"/>
                    <a:pt x="155" y="42"/>
                    <a:pt x="155" y="42"/>
                  </a:cubicBezTo>
                  <a:cubicBezTo>
                    <a:pt x="155" y="43"/>
                    <a:pt x="154" y="44"/>
                    <a:pt x="154" y="44"/>
                  </a:cubicBezTo>
                  <a:cubicBezTo>
                    <a:pt x="154" y="43"/>
                    <a:pt x="154" y="43"/>
                    <a:pt x="154" y="43"/>
                  </a:cubicBezTo>
                  <a:cubicBezTo>
                    <a:pt x="154" y="43"/>
                    <a:pt x="154" y="44"/>
                    <a:pt x="154" y="43"/>
                  </a:cubicBezTo>
                  <a:cubicBezTo>
                    <a:pt x="153" y="44"/>
                    <a:pt x="153" y="44"/>
                    <a:pt x="153" y="44"/>
                  </a:cubicBezTo>
                  <a:cubicBezTo>
                    <a:pt x="153" y="44"/>
                    <a:pt x="153" y="43"/>
                    <a:pt x="153" y="44"/>
                  </a:cubicBezTo>
                  <a:cubicBezTo>
                    <a:pt x="152" y="45"/>
                    <a:pt x="152" y="46"/>
                    <a:pt x="152" y="48"/>
                  </a:cubicBezTo>
                  <a:cubicBezTo>
                    <a:pt x="152" y="47"/>
                    <a:pt x="151" y="47"/>
                    <a:pt x="151" y="47"/>
                  </a:cubicBezTo>
                  <a:cubicBezTo>
                    <a:pt x="151" y="48"/>
                    <a:pt x="150" y="50"/>
                    <a:pt x="150" y="51"/>
                  </a:cubicBezTo>
                  <a:cubicBezTo>
                    <a:pt x="150" y="51"/>
                    <a:pt x="150" y="50"/>
                    <a:pt x="150" y="50"/>
                  </a:cubicBezTo>
                  <a:cubicBezTo>
                    <a:pt x="148" y="53"/>
                    <a:pt x="146" y="56"/>
                    <a:pt x="144" y="60"/>
                  </a:cubicBezTo>
                  <a:cubicBezTo>
                    <a:pt x="144" y="61"/>
                    <a:pt x="144" y="61"/>
                    <a:pt x="144" y="61"/>
                  </a:cubicBezTo>
                  <a:cubicBezTo>
                    <a:pt x="143" y="61"/>
                    <a:pt x="143" y="61"/>
                    <a:pt x="143" y="61"/>
                  </a:cubicBezTo>
                  <a:cubicBezTo>
                    <a:pt x="141" y="65"/>
                    <a:pt x="139" y="68"/>
                    <a:pt x="137" y="71"/>
                  </a:cubicBezTo>
                  <a:cubicBezTo>
                    <a:pt x="137" y="72"/>
                    <a:pt x="137" y="72"/>
                    <a:pt x="136" y="72"/>
                  </a:cubicBezTo>
                  <a:cubicBezTo>
                    <a:pt x="135" y="74"/>
                    <a:pt x="135" y="75"/>
                    <a:pt x="134" y="77"/>
                  </a:cubicBezTo>
                  <a:cubicBezTo>
                    <a:pt x="134" y="77"/>
                    <a:pt x="134" y="76"/>
                    <a:pt x="133" y="77"/>
                  </a:cubicBezTo>
                  <a:cubicBezTo>
                    <a:pt x="133" y="78"/>
                    <a:pt x="133" y="78"/>
                    <a:pt x="133" y="78"/>
                  </a:cubicBezTo>
                  <a:cubicBezTo>
                    <a:pt x="133" y="78"/>
                    <a:pt x="133" y="78"/>
                    <a:pt x="133" y="78"/>
                  </a:cubicBezTo>
                  <a:cubicBezTo>
                    <a:pt x="133" y="78"/>
                    <a:pt x="132" y="79"/>
                    <a:pt x="132" y="80"/>
                  </a:cubicBezTo>
                  <a:cubicBezTo>
                    <a:pt x="131" y="82"/>
                    <a:pt x="130" y="84"/>
                    <a:pt x="129" y="86"/>
                  </a:cubicBezTo>
                  <a:cubicBezTo>
                    <a:pt x="128" y="88"/>
                    <a:pt x="129" y="86"/>
                    <a:pt x="128" y="86"/>
                  </a:cubicBezTo>
                  <a:cubicBezTo>
                    <a:pt x="129" y="85"/>
                    <a:pt x="129" y="85"/>
                    <a:pt x="129" y="85"/>
                  </a:cubicBezTo>
                  <a:cubicBezTo>
                    <a:pt x="129" y="85"/>
                    <a:pt x="128" y="86"/>
                    <a:pt x="128" y="86"/>
                  </a:cubicBezTo>
                  <a:cubicBezTo>
                    <a:pt x="127" y="87"/>
                    <a:pt x="127" y="88"/>
                    <a:pt x="127" y="89"/>
                  </a:cubicBezTo>
                  <a:cubicBezTo>
                    <a:pt x="127" y="88"/>
                    <a:pt x="127" y="88"/>
                    <a:pt x="127" y="88"/>
                  </a:cubicBezTo>
                  <a:cubicBezTo>
                    <a:pt x="126" y="89"/>
                    <a:pt x="125" y="91"/>
                    <a:pt x="125" y="91"/>
                  </a:cubicBezTo>
                  <a:cubicBezTo>
                    <a:pt x="122" y="95"/>
                    <a:pt x="119" y="99"/>
                    <a:pt x="116" y="104"/>
                  </a:cubicBezTo>
                  <a:cubicBezTo>
                    <a:pt x="116" y="105"/>
                    <a:pt x="116" y="103"/>
                    <a:pt x="116" y="104"/>
                  </a:cubicBezTo>
                  <a:cubicBezTo>
                    <a:pt x="116" y="105"/>
                    <a:pt x="115" y="104"/>
                    <a:pt x="115" y="105"/>
                  </a:cubicBezTo>
                  <a:cubicBezTo>
                    <a:pt x="115" y="105"/>
                    <a:pt x="115" y="105"/>
                    <a:pt x="115" y="105"/>
                  </a:cubicBezTo>
                  <a:cubicBezTo>
                    <a:pt x="114" y="106"/>
                    <a:pt x="113" y="108"/>
                    <a:pt x="113" y="109"/>
                  </a:cubicBezTo>
                  <a:cubicBezTo>
                    <a:pt x="113" y="109"/>
                    <a:pt x="112" y="110"/>
                    <a:pt x="112" y="109"/>
                  </a:cubicBezTo>
                  <a:cubicBezTo>
                    <a:pt x="112" y="109"/>
                    <a:pt x="110" y="109"/>
                    <a:pt x="110" y="110"/>
                  </a:cubicBezTo>
                  <a:cubicBezTo>
                    <a:pt x="112" y="110"/>
                    <a:pt x="112" y="110"/>
                    <a:pt x="112" y="110"/>
                  </a:cubicBezTo>
                  <a:cubicBezTo>
                    <a:pt x="112" y="110"/>
                    <a:pt x="111" y="111"/>
                    <a:pt x="111" y="111"/>
                  </a:cubicBezTo>
                  <a:cubicBezTo>
                    <a:pt x="110" y="111"/>
                    <a:pt x="110" y="112"/>
                    <a:pt x="109" y="112"/>
                  </a:cubicBezTo>
                  <a:cubicBezTo>
                    <a:pt x="109" y="112"/>
                    <a:pt x="110" y="111"/>
                    <a:pt x="110" y="111"/>
                  </a:cubicBezTo>
                  <a:cubicBezTo>
                    <a:pt x="110" y="110"/>
                    <a:pt x="109" y="112"/>
                    <a:pt x="109" y="111"/>
                  </a:cubicBezTo>
                  <a:cubicBezTo>
                    <a:pt x="108" y="112"/>
                    <a:pt x="109" y="111"/>
                    <a:pt x="109" y="112"/>
                  </a:cubicBezTo>
                  <a:cubicBezTo>
                    <a:pt x="108" y="113"/>
                    <a:pt x="108" y="113"/>
                    <a:pt x="108" y="113"/>
                  </a:cubicBezTo>
                  <a:cubicBezTo>
                    <a:pt x="109" y="112"/>
                    <a:pt x="109" y="112"/>
                    <a:pt x="109" y="112"/>
                  </a:cubicBezTo>
                  <a:cubicBezTo>
                    <a:pt x="108" y="113"/>
                    <a:pt x="108" y="113"/>
                    <a:pt x="107" y="114"/>
                  </a:cubicBezTo>
                  <a:cubicBezTo>
                    <a:pt x="107" y="115"/>
                    <a:pt x="107" y="115"/>
                    <a:pt x="107" y="115"/>
                  </a:cubicBezTo>
                  <a:cubicBezTo>
                    <a:pt x="106" y="115"/>
                    <a:pt x="106" y="116"/>
                    <a:pt x="105" y="117"/>
                  </a:cubicBezTo>
                  <a:cubicBezTo>
                    <a:pt x="106" y="116"/>
                    <a:pt x="106" y="116"/>
                    <a:pt x="106" y="116"/>
                  </a:cubicBezTo>
                  <a:cubicBezTo>
                    <a:pt x="105" y="117"/>
                    <a:pt x="105" y="117"/>
                    <a:pt x="104" y="117"/>
                  </a:cubicBezTo>
                  <a:cubicBezTo>
                    <a:pt x="104" y="117"/>
                    <a:pt x="105" y="117"/>
                    <a:pt x="105" y="116"/>
                  </a:cubicBezTo>
                  <a:cubicBezTo>
                    <a:pt x="104" y="117"/>
                    <a:pt x="104" y="117"/>
                    <a:pt x="104" y="117"/>
                  </a:cubicBezTo>
                  <a:cubicBezTo>
                    <a:pt x="104" y="117"/>
                    <a:pt x="104" y="118"/>
                    <a:pt x="104" y="117"/>
                  </a:cubicBezTo>
                  <a:cubicBezTo>
                    <a:pt x="104" y="118"/>
                    <a:pt x="104" y="119"/>
                    <a:pt x="102" y="121"/>
                  </a:cubicBezTo>
                  <a:cubicBezTo>
                    <a:pt x="101" y="121"/>
                    <a:pt x="103" y="120"/>
                    <a:pt x="102" y="120"/>
                  </a:cubicBezTo>
                  <a:cubicBezTo>
                    <a:pt x="101" y="121"/>
                    <a:pt x="101" y="122"/>
                    <a:pt x="100" y="123"/>
                  </a:cubicBezTo>
                  <a:cubicBezTo>
                    <a:pt x="99" y="125"/>
                    <a:pt x="99" y="125"/>
                    <a:pt x="98" y="126"/>
                  </a:cubicBezTo>
                  <a:cubicBezTo>
                    <a:pt x="98" y="126"/>
                    <a:pt x="97" y="127"/>
                    <a:pt x="96" y="127"/>
                  </a:cubicBezTo>
                  <a:cubicBezTo>
                    <a:pt x="97" y="126"/>
                    <a:pt x="97" y="126"/>
                    <a:pt x="97" y="126"/>
                  </a:cubicBezTo>
                  <a:cubicBezTo>
                    <a:pt x="96" y="127"/>
                    <a:pt x="96" y="127"/>
                    <a:pt x="96" y="127"/>
                  </a:cubicBezTo>
                  <a:cubicBezTo>
                    <a:pt x="96" y="127"/>
                    <a:pt x="94" y="129"/>
                    <a:pt x="94" y="130"/>
                  </a:cubicBezTo>
                  <a:cubicBezTo>
                    <a:pt x="94" y="130"/>
                    <a:pt x="94" y="130"/>
                    <a:pt x="94" y="130"/>
                  </a:cubicBezTo>
                  <a:cubicBezTo>
                    <a:pt x="93" y="131"/>
                    <a:pt x="93" y="132"/>
                    <a:pt x="92" y="132"/>
                  </a:cubicBezTo>
                  <a:cubicBezTo>
                    <a:pt x="91" y="134"/>
                    <a:pt x="91" y="133"/>
                    <a:pt x="90" y="135"/>
                  </a:cubicBezTo>
                  <a:cubicBezTo>
                    <a:pt x="90" y="135"/>
                    <a:pt x="90" y="135"/>
                    <a:pt x="90" y="134"/>
                  </a:cubicBezTo>
                  <a:cubicBezTo>
                    <a:pt x="90" y="134"/>
                    <a:pt x="90" y="133"/>
                    <a:pt x="91" y="133"/>
                  </a:cubicBezTo>
                  <a:cubicBezTo>
                    <a:pt x="92" y="131"/>
                    <a:pt x="93" y="130"/>
                    <a:pt x="94" y="129"/>
                  </a:cubicBezTo>
                  <a:cubicBezTo>
                    <a:pt x="94" y="128"/>
                    <a:pt x="93" y="130"/>
                    <a:pt x="93" y="130"/>
                  </a:cubicBezTo>
                  <a:cubicBezTo>
                    <a:pt x="93" y="130"/>
                    <a:pt x="93" y="130"/>
                    <a:pt x="93" y="130"/>
                  </a:cubicBezTo>
                  <a:cubicBezTo>
                    <a:pt x="93" y="130"/>
                    <a:pt x="93" y="130"/>
                    <a:pt x="93" y="130"/>
                  </a:cubicBezTo>
                  <a:cubicBezTo>
                    <a:pt x="93" y="130"/>
                    <a:pt x="94" y="129"/>
                    <a:pt x="94" y="128"/>
                  </a:cubicBezTo>
                  <a:cubicBezTo>
                    <a:pt x="93" y="129"/>
                    <a:pt x="93" y="129"/>
                    <a:pt x="92" y="130"/>
                  </a:cubicBezTo>
                  <a:cubicBezTo>
                    <a:pt x="92" y="131"/>
                    <a:pt x="91" y="131"/>
                    <a:pt x="90" y="132"/>
                  </a:cubicBezTo>
                  <a:cubicBezTo>
                    <a:pt x="90" y="133"/>
                    <a:pt x="90" y="133"/>
                    <a:pt x="89" y="134"/>
                  </a:cubicBezTo>
                  <a:cubicBezTo>
                    <a:pt x="89" y="133"/>
                    <a:pt x="89" y="133"/>
                    <a:pt x="89" y="133"/>
                  </a:cubicBezTo>
                  <a:cubicBezTo>
                    <a:pt x="88" y="135"/>
                    <a:pt x="89" y="134"/>
                    <a:pt x="87" y="136"/>
                  </a:cubicBezTo>
                  <a:cubicBezTo>
                    <a:pt x="88" y="135"/>
                    <a:pt x="87" y="136"/>
                    <a:pt x="88" y="136"/>
                  </a:cubicBezTo>
                  <a:cubicBezTo>
                    <a:pt x="88" y="136"/>
                    <a:pt x="87" y="137"/>
                    <a:pt x="86" y="138"/>
                  </a:cubicBezTo>
                  <a:cubicBezTo>
                    <a:pt x="86" y="138"/>
                    <a:pt x="86" y="138"/>
                    <a:pt x="86" y="138"/>
                  </a:cubicBezTo>
                  <a:cubicBezTo>
                    <a:pt x="87" y="137"/>
                    <a:pt x="87" y="137"/>
                    <a:pt x="88" y="136"/>
                  </a:cubicBezTo>
                  <a:cubicBezTo>
                    <a:pt x="89" y="135"/>
                    <a:pt x="89" y="135"/>
                    <a:pt x="89" y="135"/>
                  </a:cubicBezTo>
                  <a:cubicBezTo>
                    <a:pt x="89" y="135"/>
                    <a:pt x="90" y="135"/>
                    <a:pt x="89" y="135"/>
                  </a:cubicBezTo>
                  <a:cubicBezTo>
                    <a:pt x="90" y="135"/>
                    <a:pt x="90" y="135"/>
                    <a:pt x="90" y="135"/>
                  </a:cubicBezTo>
                  <a:cubicBezTo>
                    <a:pt x="90" y="135"/>
                    <a:pt x="89" y="136"/>
                    <a:pt x="89" y="136"/>
                  </a:cubicBezTo>
                  <a:cubicBezTo>
                    <a:pt x="89" y="136"/>
                    <a:pt x="89" y="136"/>
                    <a:pt x="89" y="136"/>
                  </a:cubicBezTo>
                  <a:cubicBezTo>
                    <a:pt x="90" y="136"/>
                    <a:pt x="88" y="137"/>
                    <a:pt x="88" y="138"/>
                  </a:cubicBezTo>
                  <a:cubicBezTo>
                    <a:pt x="87" y="138"/>
                    <a:pt x="86" y="139"/>
                    <a:pt x="86" y="139"/>
                  </a:cubicBezTo>
                  <a:cubicBezTo>
                    <a:pt x="87" y="138"/>
                    <a:pt x="87" y="138"/>
                    <a:pt x="87" y="138"/>
                  </a:cubicBezTo>
                  <a:cubicBezTo>
                    <a:pt x="86" y="138"/>
                    <a:pt x="86" y="139"/>
                    <a:pt x="85" y="140"/>
                  </a:cubicBezTo>
                  <a:cubicBezTo>
                    <a:pt x="85" y="140"/>
                    <a:pt x="85" y="140"/>
                    <a:pt x="85" y="140"/>
                  </a:cubicBezTo>
                  <a:cubicBezTo>
                    <a:pt x="85" y="140"/>
                    <a:pt x="85" y="140"/>
                    <a:pt x="85" y="140"/>
                  </a:cubicBezTo>
                  <a:cubicBezTo>
                    <a:pt x="85" y="140"/>
                    <a:pt x="85" y="140"/>
                    <a:pt x="84" y="140"/>
                  </a:cubicBezTo>
                  <a:cubicBezTo>
                    <a:pt x="84" y="141"/>
                    <a:pt x="83" y="142"/>
                    <a:pt x="83" y="142"/>
                  </a:cubicBezTo>
                  <a:cubicBezTo>
                    <a:pt x="83" y="142"/>
                    <a:pt x="83" y="142"/>
                    <a:pt x="83" y="142"/>
                  </a:cubicBezTo>
                  <a:cubicBezTo>
                    <a:pt x="83" y="142"/>
                    <a:pt x="83" y="142"/>
                    <a:pt x="83" y="142"/>
                  </a:cubicBezTo>
                  <a:cubicBezTo>
                    <a:pt x="83" y="141"/>
                    <a:pt x="84" y="141"/>
                    <a:pt x="84" y="141"/>
                  </a:cubicBezTo>
                  <a:cubicBezTo>
                    <a:pt x="83" y="143"/>
                    <a:pt x="82" y="142"/>
                    <a:pt x="82" y="143"/>
                  </a:cubicBezTo>
                  <a:cubicBezTo>
                    <a:pt x="82" y="142"/>
                    <a:pt x="83" y="142"/>
                    <a:pt x="83" y="141"/>
                  </a:cubicBezTo>
                  <a:cubicBezTo>
                    <a:pt x="83" y="141"/>
                    <a:pt x="82" y="142"/>
                    <a:pt x="81" y="143"/>
                  </a:cubicBezTo>
                  <a:cubicBezTo>
                    <a:pt x="81" y="142"/>
                    <a:pt x="82" y="142"/>
                    <a:pt x="82" y="141"/>
                  </a:cubicBezTo>
                  <a:cubicBezTo>
                    <a:pt x="81" y="142"/>
                    <a:pt x="81" y="142"/>
                    <a:pt x="80" y="143"/>
                  </a:cubicBezTo>
                  <a:cubicBezTo>
                    <a:pt x="80" y="143"/>
                    <a:pt x="81" y="142"/>
                    <a:pt x="81" y="142"/>
                  </a:cubicBezTo>
                  <a:cubicBezTo>
                    <a:pt x="80" y="142"/>
                    <a:pt x="80" y="142"/>
                    <a:pt x="80" y="142"/>
                  </a:cubicBezTo>
                  <a:cubicBezTo>
                    <a:pt x="82" y="141"/>
                    <a:pt x="80" y="142"/>
                    <a:pt x="81" y="141"/>
                  </a:cubicBezTo>
                  <a:cubicBezTo>
                    <a:pt x="80" y="142"/>
                    <a:pt x="80" y="142"/>
                    <a:pt x="79" y="143"/>
                  </a:cubicBezTo>
                  <a:cubicBezTo>
                    <a:pt x="80" y="143"/>
                    <a:pt x="80" y="142"/>
                    <a:pt x="80" y="143"/>
                  </a:cubicBezTo>
                  <a:cubicBezTo>
                    <a:pt x="79" y="144"/>
                    <a:pt x="79" y="144"/>
                    <a:pt x="79" y="144"/>
                  </a:cubicBezTo>
                  <a:cubicBezTo>
                    <a:pt x="78" y="144"/>
                    <a:pt x="80" y="143"/>
                    <a:pt x="79" y="143"/>
                  </a:cubicBezTo>
                  <a:cubicBezTo>
                    <a:pt x="78" y="144"/>
                    <a:pt x="78" y="144"/>
                    <a:pt x="78" y="144"/>
                  </a:cubicBezTo>
                  <a:cubicBezTo>
                    <a:pt x="78" y="144"/>
                    <a:pt x="79" y="144"/>
                    <a:pt x="78" y="144"/>
                  </a:cubicBezTo>
                  <a:cubicBezTo>
                    <a:pt x="78" y="145"/>
                    <a:pt x="78" y="145"/>
                    <a:pt x="77" y="146"/>
                  </a:cubicBezTo>
                  <a:cubicBezTo>
                    <a:pt x="77" y="146"/>
                    <a:pt x="77" y="147"/>
                    <a:pt x="76" y="147"/>
                  </a:cubicBezTo>
                  <a:cubicBezTo>
                    <a:pt x="75" y="148"/>
                    <a:pt x="74" y="150"/>
                    <a:pt x="73" y="151"/>
                  </a:cubicBezTo>
                  <a:cubicBezTo>
                    <a:pt x="73" y="150"/>
                    <a:pt x="73" y="151"/>
                    <a:pt x="72" y="151"/>
                  </a:cubicBezTo>
                  <a:cubicBezTo>
                    <a:pt x="73" y="150"/>
                    <a:pt x="73" y="150"/>
                    <a:pt x="72" y="150"/>
                  </a:cubicBezTo>
                  <a:cubicBezTo>
                    <a:pt x="72" y="150"/>
                    <a:pt x="72" y="151"/>
                    <a:pt x="72" y="151"/>
                  </a:cubicBezTo>
                  <a:cubicBezTo>
                    <a:pt x="71" y="152"/>
                    <a:pt x="72" y="152"/>
                    <a:pt x="71" y="152"/>
                  </a:cubicBezTo>
                  <a:cubicBezTo>
                    <a:pt x="70" y="153"/>
                    <a:pt x="71" y="152"/>
                    <a:pt x="70" y="152"/>
                  </a:cubicBezTo>
                  <a:cubicBezTo>
                    <a:pt x="69" y="153"/>
                    <a:pt x="70" y="152"/>
                    <a:pt x="69" y="153"/>
                  </a:cubicBezTo>
                  <a:cubicBezTo>
                    <a:pt x="69" y="153"/>
                    <a:pt x="69" y="153"/>
                    <a:pt x="69" y="153"/>
                  </a:cubicBezTo>
                  <a:cubicBezTo>
                    <a:pt x="69" y="154"/>
                    <a:pt x="68" y="154"/>
                    <a:pt x="68" y="155"/>
                  </a:cubicBezTo>
                  <a:cubicBezTo>
                    <a:pt x="67" y="155"/>
                    <a:pt x="66" y="156"/>
                    <a:pt x="66" y="156"/>
                  </a:cubicBezTo>
                  <a:cubicBezTo>
                    <a:pt x="65" y="157"/>
                    <a:pt x="67" y="156"/>
                    <a:pt x="66" y="156"/>
                  </a:cubicBezTo>
                  <a:cubicBezTo>
                    <a:pt x="66" y="157"/>
                    <a:pt x="65" y="158"/>
                    <a:pt x="64" y="158"/>
                  </a:cubicBezTo>
                  <a:cubicBezTo>
                    <a:pt x="65" y="158"/>
                    <a:pt x="65" y="157"/>
                    <a:pt x="65" y="157"/>
                  </a:cubicBezTo>
                  <a:cubicBezTo>
                    <a:pt x="65" y="157"/>
                    <a:pt x="65" y="157"/>
                    <a:pt x="65" y="157"/>
                  </a:cubicBezTo>
                  <a:cubicBezTo>
                    <a:pt x="63" y="159"/>
                    <a:pt x="64" y="159"/>
                    <a:pt x="62" y="160"/>
                  </a:cubicBezTo>
                  <a:cubicBezTo>
                    <a:pt x="63" y="159"/>
                    <a:pt x="63" y="160"/>
                    <a:pt x="63" y="159"/>
                  </a:cubicBezTo>
                  <a:cubicBezTo>
                    <a:pt x="63" y="159"/>
                    <a:pt x="61" y="161"/>
                    <a:pt x="62" y="160"/>
                  </a:cubicBezTo>
                  <a:cubicBezTo>
                    <a:pt x="62" y="161"/>
                    <a:pt x="61" y="161"/>
                    <a:pt x="61" y="161"/>
                  </a:cubicBezTo>
                  <a:cubicBezTo>
                    <a:pt x="60" y="162"/>
                    <a:pt x="60" y="163"/>
                    <a:pt x="59" y="163"/>
                  </a:cubicBezTo>
                  <a:cubicBezTo>
                    <a:pt x="59" y="164"/>
                    <a:pt x="58" y="164"/>
                    <a:pt x="57" y="165"/>
                  </a:cubicBezTo>
                  <a:cubicBezTo>
                    <a:pt x="56" y="167"/>
                    <a:pt x="54" y="168"/>
                    <a:pt x="52" y="170"/>
                  </a:cubicBezTo>
                  <a:cubicBezTo>
                    <a:pt x="52" y="170"/>
                    <a:pt x="52" y="170"/>
                    <a:pt x="52" y="170"/>
                  </a:cubicBezTo>
                  <a:cubicBezTo>
                    <a:pt x="50" y="171"/>
                    <a:pt x="53" y="170"/>
                    <a:pt x="51" y="171"/>
                  </a:cubicBezTo>
                  <a:cubicBezTo>
                    <a:pt x="51" y="171"/>
                    <a:pt x="50" y="172"/>
                    <a:pt x="50" y="172"/>
                  </a:cubicBezTo>
                  <a:cubicBezTo>
                    <a:pt x="47" y="174"/>
                    <a:pt x="46" y="176"/>
                    <a:pt x="44" y="177"/>
                  </a:cubicBezTo>
                  <a:cubicBezTo>
                    <a:pt x="44" y="177"/>
                    <a:pt x="44" y="177"/>
                    <a:pt x="45" y="176"/>
                  </a:cubicBezTo>
                  <a:cubicBezTo>
                    <a:pt x="43" y="178"/>
                    <a:pt x="42" y="179"/>
                    <a:pt x="41" y="180"/>
                  </a:cubicBezTo>
                  <a:cubicBezTo>
                    <a:pt x="41" y="180"/>
                    <a:pt x="41" y="180"/>
                    <a:pt x="41" y="180"/>
                  </a:cubicBezTo>
                  <a:cubicBezTo>
                    <a:pt x="39" y="182"/>
                    <a:pt x="38" y="184"/>
                    <a:pt x="36" y="186"/>
                  </a:cubicBezTo>
                  <a:cubicBezTo>
                    <a:pt x="36" y="186"/>
                    <a:pt x="36" y="185"/>
                    <a:pt x="36" y="185"/>
                  </a:cubicBezTo>
                  <a:cubicBezTo>
                    <a:pt x="35" y="186"/>
                    <a:pt x="33" y="188"/>
                    <a:pt x="33" y="189"/>
                  </a:cubicBezTo>
                  <a:cubicBezTo>
                    <a:pt x="31" y="190"/>
                    <a:pt x="32" y="190"/>
                    <a:pt x="30" y="191"/>
                  </a:cubicBezTo>
                  <a:cubicBezTo>
                    <a:pt x="30" y="191"/>
                    <a:pt x="30" y="191"/>
                    <a:pt x="31" y="191"/>
                  </a:cubicBezTo>
                  <a:cubicBezTo>
                    <a:pt x="30" y="191"/>
                    <a:pt x="29" y="192"/>
                    <a:pt x="28" y="193"/>
                  </a:cubicBezTo>
                  <a:cubicBezTo>
                    <a:pt x="27" y="195"/>
                    <a:pt x="27" y="195"/>
                    <a:pt x="25" y="197"/>
                  </a:cubicBezTo>
                  <a:cubicBezTo>
                    <a:pt x="25" y="197"/>
                    <a:pt x="26" y="196"/>
                    <a:pt x="26" y="196"/>
                  </a:cubicBezTo>
                  <a:cubicBezTo>
                    <a:pt x="25" y="196"/>
                    <a:pt x="25" y="197"/>
                    <a:pt x="25" y="197"/>
                  </a:cubicBezTo>
                  <a:cubicBezTo>
                    <a:pt x="25" y="197"/>
                    <a:pt x="25" y="197"/>
                    <a:pt x="25" y="197"/>
                  </a:cubicBezTo>
                  <a:cubicBezTo>
                    <a:pt x="24" y="197"/>
                    <a:pt x="24" y="199"/>
                    <a:pt x="24" y="199"/>
                  </a:cubicBezTo>
                  <a:cubicBezTo>
                    <a:pt x="24" y="199"/>
                    <a:pt x="24" y="199"/>
                    <a:pt x="24" y="198"/>
                  </a:cubicBezTo>
                  <a:cubicBezTo>
                    <a:pt x="24" y="199"/>
                    <a:pt x="22" y="200"/>
                    <a:pt x="22" y="201"/>
                  </a:cubicBezTo>
                  <a:cubicBezTo>
                    <a:pt x="22" y="201"/>
                    <a:pt x="23" y="200"/>
                    <a:pt x="23" y="201"/>
                  </a:cubicBezTo>
                  <a:cubicBezTo>
                    <a:pt x="21" y="202"/>
                    <a:pt x="21" y="203"/>
                    <a:pt x="21" y="204"/>
                  </a:cubicBezTo>
                  <a:cubicBezTo>
                    <a:pt x="20" y="205"/>
                    <a:pt x="21" y="203"/>
                    <a:pt x="21" y="203"/>
                  </a:cubicBezTo>
                  <a:cubicBezTo>
                    <a:pt x="20" y="203"/>
                    <a:pt x="20" y="203"/>
                    <a:pt x="20" y="202"/>
                  </a:cubicBezTo>
                  <a:cubicBezTo>
                    <a:pt x="19" y="204"/>
                    <a:pt x="19" y="205"/>
                    <a:pt x="18" y="206"/>
                  </a:cubicBezTo>
                  <a:cubicBezTo>
                    <a:pt x="18" y="206"/>
                    <a:pt x="18" y="206"/>
                    <a:pt x="18" y="206"/>
                  </a:cubicBezTo>
                  <a:cubicBezTo>
                    <a:pt x="17" y="207"/>
                    <a:pt x="16" y="209"/>
                    <a:pt x="15" y="210"/>
                  </a:cubicBezTo>
                  <a:cubicBezTo>
                    <a:pt x="15" y="209"/>
                    <a:pt x="15" y="209"/>
                    <a:pt x="15" y="209"/>
                  </a:cubicBezTo>
                  <a:cubicBezTo>
                    <a:pt x="15" y="210"/>
                    <a:pt x="15" y="210"/>
                    <a:pt x="14" y="211"/>
                  </a:cubicBezTo>
                  <a:cubicBezTo>
                    <a:pt x="14" y="211"/>
                    <a:pt x="13" y="212"/>
                    <a:pt x="14" y="211"/>
                  </a:cubicBezTo>
                  <a:cubicBezTo>
                    <a:pt x="14" y="212"/>
                    <a:pt x="11" y="215"/>
                    <a:pt x="11" y="216"/>
                  </a:cubicBezTo>
                  <a:cubicBezTo>
                    <a:pt x="11" y="216"/>
                    <a:pt x="11" y="216"/>
                    <a:pt x="11" y="215"/>
                  </a:cubicBezTo>
                  <a:cubicBezTo>
                    <a:pt x="12" y="214"/>
                    <a:pt x="12" y="214"/>
                    <a:pt x="12" y="214"/>
                  </a:cubicBezTo>
                  <a:cubicBezTo>
                    <a:pt x="11" y="214"/>
                    <a:pt x="11" y="215"/>
                    <a:pt x="11" y="215"/>
                  </a:cubicBezTo>
                  <a:cubicBezTo>
                    <a:pt x="11" y="216"/>
                    <a:pt x="9" y="218"/>
                    <a:pt x="9" y="218"/>
                  </a:cubicBezTo>
                  <a:cubicBezTo>
                    <a:pt x="9" y="219"/>
                    <a:pt x="8" y="219"/>
                    <a:pt x="8" y="219"/>
                  </a:cubicBezTo>
                  <a:cubicBezTo>
                    <a:pt x="7" y="221"/>
                    <a:pt x="10" y="218"/>
                    <a:pt x="8" y="221"/>
                  </a:cubicBezTo>
                  <a:cubicBezTo>
                    <a:pt x="7" y="222"/>
                    <a:pt x="8" y="219"/>
                    <a:pt x="7" y="221"/>
                  </a:cubicBezTo>
                  <a:cubicBezTo>
                    <a:pt x="7" y="221"/>
                    <a:pt x="7" y="221"/>
                    <a:pt x="7" y="221"/>
                  </a:cubicBezTo>
                  <a:cubicBezTo>
                    <a:pt x="6" y="222"/>
                    <a:pt x="7" y="222"/>
                    <a:pt x="6" y="223"/>
                  </a:cubicBezTo>
                  <a:cubicBezTo>
                    <a:pt x="6" y="223"/>
                    <a:pt x="6" y="222"/>
                    <a:pt x="6" y="223"/>
                  </a:cubicBezTo>
                  <a:cubicBezTo>
                    <a:pt x="5" y="224"/>
                    <a:pt x="5" y="225"/>
                    <a:pt x="4" y="227"/>
                  </a:cubicBezTo>
                  <a:cubicBezTo>
                    <a:pt x="4" y="226"/>
                    <a:pt x="4" y="226"/>
                    <a:pt x="4" y="226"/>
                  </a:cubicBezTo>
                  <a:cubicBezTo>
                    <a:pt x="3" y="227"/>
                    <a:pt x="2" y="229"/>
                    <a:pt x="2" y="230"/>
                  </a:cubicBezTo>
                  <a:cubicBezTo>
                    <a:pt x="2" y="230"/>
                    <a:pt x="2" y="229"/>
                    <a:pt x="2" y="229"/>
                  </a:cubicBezTo>
                  <a:cubicBezTo>
                    <a:pt x="1" y="231"/>
                    <a:pt x="2" y="230"/>
                    <a:pt x="0" y="231"/>
                  </a:cubicBezTo>
                  <a:cubicBezTo>
                    <a:pt x="0" y="232"/>
                    <a:pt x="0" y="232"/>
                    <a:pt x="0" y="232"/>
                  </a:cubicBezTo>
                  <a:cubicBezTo>
                    <a:pt x="1" y="231"/>
                    <a:pt x="2" y="230"/>
                    <a:pt x="2" y="229"/>
                  </a:cubicBezTo>
                  <a:cubicBezTo>
                    <a:pt x="2" y="230"/>
                    <a:pt x="3" y="228"/>
                    <a:pt x="4" y="229"/>
                  </a:cubicBezTo>
                  <a:cubicBezTo>
                    <a:pt x="4" y="228"/>
                    <a:pt x="4" y="228"/>
                    <a:pt x="4" y="228"/>
                  </a:cubicBezTo>
                  <a:cubicBezTo>
                    <a:pt x="5" y="227"/>
                    <a:pt x="7" y="224"/>
                    <a:pt x="9" y="221"/>
                  </a:cubicBezTo>
                  <a:cubicBezTo>
                    <a:pt x="10" y="220"/>
                    <a:pt x="12" y="219"/>
                    <a:pt x="13" y="217"/>
                  </a:cubicBezTo>
                  <a:cubicBezTo>
                    <a:pt x="12" y="216"/>
                    <a:pt x="13" y="217"/>
                    <a:pt x="14" y="215"/>
                  </a:cubicBezTo>
                  <a:cubicBezTo>
                    <a:pt x="13" y="216"/>
                    <a:pt x="14" y="215"/>
                    <a:pt x="14" y="215"/>
                  </a:cubicBezTo>
                  <a:cubicBezTo>
                    <a:pt x="15" y="214"/>
                    <a:pt x="15" y="214"/>
                    <a:pt x="15" y="214"/>
                  </a:cubicBezTo>
                  <a:cubicBezTo>
                    <a:pt x="15" y="214"/>
                    <a:pt x="17" y="212"/>
                    <a:pt x="17" y="211"/>
                  </a:cubicBezTo>
                  <a:cubicBezTo>
                    <a:pt x="18" y="210"/>
                    <a:pt x="17" y="211"/>
                    <a:pt x="17" y="212"/>
                  </a:cubicBezTo>
                  <a:cubicBezTo>
                    <a:pt x="18" y="211"/>
                    <a:pt x="18" y="211"/>
                    <a:pt x="18" y="211"/>
                  </a:cubicBezTo>
                  <a:cubicBezTo>
                    <a:pt x="18" y="211"/>
                    <a:pt x="18" y="211"/>
                    <a:pt x="18" y="211"/>
                  </a:cubicBezTo>
                  <a:cubicBezTo>
                    <a:pt x="19" y="209"/>
                    <a:pt x="20" y="209"/>
                    <a:pt x="21" y="207"/>
                  </a:cubicBezTo>
                  <a:cubicBezTo>
                    <a:pt x="21" y="207"/>
                    <a:pt x="22" y="206"/>
                    <a:pt x="22" y="205"/>
                  </a:cubicBezTo>
                  <a:cubicBezTo>
                    <a:pt x="22" y="205"/>
                    <a:pt x="23" y="204"/>
                    <a:pt x="24" y="204"/>
                  </a:cubicBezTo>
                  <a:cubicBezTo>
                    <a:pt x="24" y="203"/>
                    <a:pt x="24" y="203"/>
                    <a:pt x="24" y="203"/>
                  </a:cubicBezTo>
                  <a:cubicBezTo>
                    <a:pt x="24" y="202"/>
                    <a:pt x="25" y="202"/>
                    <a:pt x="26" y="201"/>
                  </a:cubicBezTo>
                  <a:cubicBezTo>
                    <a:pt x="25" y="201"/>
                    <a:pt x="25" y="201"/>
                    <a:pt x="25" y="201"/>
                  </a:cubicBezTo>
                  <a:cubicBezTo>
                    <a:pt x="26" y="201"/>
                    <a:pt x="28" y="199"/>
                    <a:pt x="29" y="199"/>
                  </a:cubicBezTo>
                  <a:cubicBezTo>
                    <a:pt x="33" y="192"/>
                    <a:pt x="38" y="189"/>
                    <a:pt x="44" y="183"/>
                  </a:cubicBezTo>
                  <a:cubicBezTo>
                    <a:pt x="44" y="183"/>
                    <a:pt x="43" y="183"/>
                    <a:pt x="43" y="183"/>
                  </a:cubicBezTo>
                  <a:cubicBezTo>
                    <a:pt x="44" y="182"/>
                    <a:pt x="44" y="182"/>
                    <a:pt x="45" y="181"/>
                  </a:cubicBezTo>
                  <a:cubicBezTo>
                    <a:pt x="44" y="182"/>
                    <a:pt x="44" y="182"/>
                    <a:pt x="44" y="182"/>
                  </a:cubicBezTo>
                  <a:cubicBezTo>
                    <a:pt x="43" y="183"/>
                    <a:pt x="43" y="183"/>
                    <a:pt x="43" y="183"/>
                  </a:cubicBezTo>
                  <a:cubicBezTo>
                    <a:pt x="43" y="183"/>
                    <a:pt x="43" y="183"/>
                    <a:pt x="43" y="183"/>
                  </a:cubicBezTo>
                  <a:cubicBezTo>
                    <a:pt x="43" y="183"/>
                    <a:pt x="43" y="183"/>
                    <a:pt x="42" y="184"/>
                  </a:cubicBezTo>
                  <a:cubicBezTo>
                    <a:pt x="43" y="183"/>
                    <a:pt x="43" y="183"/>
                    <a:pt x="44" y="182"/>
                  </a:cubicBezTo>
                  <a:cubicBezTo>
                    <a:pt x="44" y="182"/>
                    <a:pt x="43" y="182"/>
                    <a:pt x="43" y="182"/>
                  </a:cubicBezTo>
                  <a:cubicBezTo>
                    <a:pt x="44" y="182"/>
                    <a:pt x="44" y="182"/>
                    <a:pt x="44" y="181"/>
                  </a:cubicBezTo>
                  <a:cubicBezTo>
                    <a:pt x="45" y="181"/>
                    <a:pt x="45" y="181"/>
                    <a:pt x="45" y="181"/>
                  </a:cubicBezTo>
                  <a:cubicBezTo>
                    <a:pt x="47" y="179"/>
                    <a:pt x="47" y="179"/>
                    <a:pt x="47" y="179"/>
                  </a:cubicBezTo>
                  <a:cubicBezTo>
                    <a:pt x="47" y="178"/>
                    <a:pt x="49" y="177"/>
                    <a:pt x="49" y="177"/>
                  </a:cubicBezTo>
                  <a:cubicBezTo>
                    <a:pt x="49" y="177"/>
                    <a:pt x="48" y="178"/>
                    <a:pt x="48" y="179"/>
                  </a:cubicBezTo>
                  <a:cubicBezTo>
                    <a:pt x="49" y="178"/>
                    <a:pt x="49" y="178"/>
                    <a:pt x="49" y="178"/>
                  </a:cubicBezTo>
                  <a:cubicBezTo>
                    <a:pt x="48" y="178"/>
                    <a:pt x="48" y="178"/>
                    <a:pt x="48" y="178"/>
                  </a:cubicBezTo>
                  <a:cubicBezTo>
                    <a:pt x="49" y="177"/>
                    <a:pt x="49" y="177"/>
                    <a:pt x="49" y="177"/>
                  </a:cubicBezTo>
                  <a:cubicBezTo>
                    <a:pt x="49" y="177"/>
                    <a:pt x="49" y="177"/>
                    <a:pt x="49" y="177"/>
                  </a:cubicBezTo>
                  <a:cubicBezTo>
                    <a:pt x="49" y="177"/>
                    <a:pt x="49" y="177"/>
                    <a:pt x="50" y="177"/>
                  </a:cubicBezTo>
                  <a:cubicBezTo>
                    <a:pt x="50" y="177"/>
                    <a:pt x="50" y="177"/>
                    <a:pt x="50" y="177"/>
                  </a:cubicBezTo>
                  <a:cubicBezTo>
                    <a:pt x="50" y="176"/>
                    <a:pt x="50" y="176"/>
                    <a:pt x="50" y="176"/>
                  </a:cubicBezTo>
                  <a:cubicBezTo>
                    <a:pt x="50" y="177"/>
                    <a:pt x="51" y="176"/>
                    <a:pt x="51" y="176"/>
                  </a:cubicBezTo>
                  <a:cubicBezTo>
                    <a:pt x="53" y="174"/>
                    <a:pt x="54" y="173"/>
                    <a:pt x="56" y="172"/>
                  </a:cubicBezTo>
                  <a:cubicBezTo>
                    <a:pt x="55" y="172"/>
                    <a:pt x="56" y="171"/>
                    <a:pt x="57" y="170"/>
                  </a:cubicBezTo>
                  <a:cubicBezTo>
                    <a:pt x="57" y="170"/>
                    <a:pt x="57" y="170"/>
                    <a:pt x="57" y="170"/>
                  </a:cubicBezTo>
                  <a:cubicBezTo>
                    <a:pt x="58" y="169"/>
                    <a:pt x="58" y="169"/>
                    <a:pt x="58" y="169"/>
                  </a:cubicBezTo>
                  <a:cubicBezTo>
                    <a:pt x="59" y="169"/>
                    <a:pt x="60" y="168"/>
                    <a:pt x="61" y="166"/>
                  </a:cubicBezTo>
                  <a:cubicBezTo>
                    <a:pt x="61" y="167"/>
                    <a:pt x="61" y="167"/>
                    <a:pt x="61" y="167"/>
                  </a:cubicBezTo>
                  <a:cubicBezTo>
                    <a:pt x="62" y="166"/>
                    <a:pt x="62" y="165"/>
                    <a:pt x="63" y="165"/>
                  </a:cubicBezTo>
                  <a:cubicBezTo>
                    <a:pt x="63" y="165"/>
                    <a:pt x="63" y="165"/>
                    <a:pt x="63" y="165"/>
                  </a:cubicBezTo>
                  <a:cubicBezTo>
                    <a:pt x="64" y="164"/>
                    <a:pt x="63" y="164"/>
                    <a:pt x="64" y="163"/>
                  </a:cubicBezTo>
                  <a:cubicBezTo>
                    <a:pt x="64" y="163"/>
                    <a:pt x="63" y="163"/>
                    <a:pt x="63" y="163"/>
                  </a:cubicBezTo>
                  <a:cubicBezTo>
                    <a:pt x="64" y="163"/>
                    <a:pt x="65" y="162"/>
                    <a:pt x="64" y="162"/>
                  </a:cubicBezTo>
                  <a:cubicBezTo>
                    <a:pt x="65" y="161"/>
                    <a:pt x="65" y="162"/>
                    <a:pt x="65" y="161"/>
                  </a:cubicBezTo>
                  <a:cubicBezTo>
                    <a:pt x="66" y="161"/>
                    <a:pt x="66" y="161"/>
                    <a:pt x="66" y="161"/>
                  </a:cubicBezTo>
                  <a:cubicBezTo>
                    <a:pt x="66" y="160"/>
                    <a:pt x="66" y="161"/>
                    <a:pt x="66" y="161"/>
                  </a:cubicBezTo>
                  <a:cubicBezTo>
                    <a:pt x="67" y="160"/>
                    <a:pt x="67" y="160"/>
                    <a:pt x="68" y="159"/>
                  </a:cubicBezTo>
                  <a:cubicBezTo>
                    <a:pt x="68" y="159"/>
                    <a:pt x="68" y="159"/>
                    <a:pt x="68" y="159"/>
                  </a:cubicBezTo>
                  <a:cubicBezTo>
                    <a:pt x="69" y="159"/>
                    <a:pt x="69" y="159"/>
                    <a:pt x="69" y="159"/>
                  </a:cubicBezTo>
                  <a:cubicBezTo>
                    <a:pt x="70" y="158"/>
                    <a:pt x="71" y="157"/>
                    <a:pt x="71" y="156"/>
                  </a:cubicBezTo>
                  <a:cubicBezTo>
                    <a:pt x="71" y="157"/>
                    <a:pt x="71" y="157"/>
                    <a:pt x="71" y="157"/>
                  </a:cubicBezTo>
                  <a:cubicBezTo>
                    <a:pt x="72" y="156"/>
                    <a:pt x="71" y="157"/>
                    <a:pt x="72" y="156"/>
                  </a:cubicBezTo>
                  <a:cubicBezTo>
                    <a:pt x="72" y="155"/>
                    <a:pt x="73" y="155"/>
                    <a:pt x="73" y="155"/>
                  </a:cubicBezTo>
                  <a:cubicBezTo>
                    <a:pt x="75" y="153"/>
                    <a:pt x="77" y="152"/>
                    <a:pt x="78" y="151"/>
                  </a:cubicBezTo>
                  <a:close/>
                  <a:moveTo>
                    <a:pt x="163" y="32"/>
                  </a:moveTo>
                  <a:cubicBezTo>
                    <a:pt x="163" y="32"/>
                    <a:pt x="163" y="32"/>
                    <a:pt x="163" y="32"/>
                  </a:cubicBezTo>
                  <a:cubicBezTo>
                    <a:pt x="163" y="32"/>
                    <a:pt x="163" y="32"/>
                    <a:pt x="163" y="32"/>
                  </a:cubicBezTo>
                  <a:close/>
                  <a:moveTo>
                    <a:pt x="157" y="42"/>
                  </a:moveTo>
                  <a:cubicBezTo>
                    <a:pt x="158" y="41"/>
                    <a:pt x="158" y="41"/>
                    <a:pt x="158" y="41"/>
                  </a:cubicBezTo>
                  <a:cubicBezTo>
                    <a:pt x="157" y="42"/>
                    <a:pt x="157" y="43"/>
                    <a:pt x="156" y="44"/>
                  </a:cubicBezTo>
                  <a:cubicBezTo>
                    <a:pt x="156" y="44"/>
                    <a:pt x="156" y="44"/>
                    <a:pt x="156" y="44"/>
                  </a:cubicBezTo>
                  <a:cubicBezTo>
                    <a:pt x="156" y="44"/>
                    <a:pt x="156" y="45"/>
                    <a:pt x="155" y="45"/>
                  </a:cubicBezTo>
                  <a:cubicBezTo>
                    <a:pt x="155" y="44"/>
                    <a:pt x="158" y="42"/>
                    <a:pt x="157" y="42"/>
                  </a:cubicBezTo>
                  <a:close/>
                  <a:moveTo>
                    <a:pt x="170" y="19"/>
                  </a:moveTo>
                  <a:cubicBezTo>
                    <a:pt x="170" y="19"/>
                    <a:pt x="170" y="19"/>
                    <a:pt x="170" y="19"/>
                  </a:cubicBezTo>
                  <a:cubicBezTo>
                    <a:pt x="170" y="19"/>
                    <a:pt x="170" y="19"/>
                    <a:pt x="170" y="19"/>
                  </a:cubicBezTo>
                  <a:close/>
                  <a:moveTo>
                    <a:pt x="166" y="25"/>
                  </a:moveTo>
                  <a:cubicBezTo>
                    <a:pt x="166" y="25"/>
                    <a:pt x="166" y="25"/>
                    <a:pt x="166" y="25"/>
                  </a:cubicBezTo>
                  <a:cubicBezTo>
                    <a:pt x="166" y="25"/>
                    <a:pt x="166" y="25"/>
                    <a:pt x="166" y="25"/>
                  </a:cubicBezTo>
                  <a:close/>
                  <a:moveTo>
                    <a:pt x="158" y="36"/>
                  </a:moveTo>
                  <a:cubicBezTo>
                    <a:pt x="158" y="37"/>
                    <a:pt x="158" y="37"/>
                    <a:pt x="157" y="38"/>
                  </a:cubicBezTo>
                  <a:cubicBezTo>
                    <a:pt x="157" y="37"/>
                    <a:pt x="158" y="37"/>
                    <a:pt x="158" y="36"/>
                  </a:cubicBezTo>
                  <a:close/>
                  <a:moveTo>
                    <a:pt x="112" y="110"/>
                  </a:moveTo>
                  <a:cubicBezTo>
                    <a:pt x="112" y="110"/>
                    <a:pt x="112" y="109"/>
                    <a:pt x="112" y="110"/>
                  </a:cubicBezTo>
                  <a:cubicBezTo>
                    <a:pt x="112" y="110"/>
                    <a:pt x="111" y="110"/>
                    <a:pt x="111" y="111"/>
                  </a:cubicBezTo>
                  <a:cubicBezTo>
                    <a:pt x="111" y="111"/>
                    <a:pt x="111" y="111"/>
                    <a:pt x="111" y="111"/>
                  </a:cubicBezTo>
                  <a:cubicBezTo>
                    <a:pt x="111" y="110"/>
                    <a:pt x="112" y="110"/>
                    <a:pt x="112" y="110"/>
                  </a:cubicBezTo>
                  <a:close/>
                  <a:moveTo>
                    <a:pt x="85" y="141"/>
                  </a:moveTo>
                  <a:cubicBezTo>
                    <a:pt x="85" y="141"/>
                    <a:pt x="85" y="140"/>
                    <a:pt x="85" y="140"/>
                  </a:cubicBezTo>
                  <a:cubicBezTo>
                    <a:pt x="85" y="140"/>
                    <a:pt x="85" y="140"/>
                    <a:pt x="85" y="140"/>
                  </a:cubicBezTo>
                  <a:cubicBezTo>
                    <a:pt x="85" y="140"/>
                    <a:pt x="85" y="140"/>
                    <a:pt x="85" y="140"/>
                  </a:cubicBezTo>
                  <a:cubicBezTo>
                    <a:pt x="84" y="141"/>
                    <a:pt x="84" y="141"/>
                    <a:pt x="84" y="141"/>
                  </a:cubicBezTo>
                  <a:cubicBezTo>
                    <a:pt x="84" y="141"/>
                    <a:pt x="84" y="142"/>
                    <a:pt x="85" y="1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6" name="Freeform 1220"/>
            <p:cNvSpPr>
              <a:spLocks/>
            </p:cNvSpPr>
            <p:nvPr/>
          </p:nvSpPr>
          <p:spPr bwMode="auto">
            <a:xfrm>
              <a:off x="2657476" y="40719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7" name="Freeform 1221"/>
            <p:cNvSpPr>
              <a:spLocks/>
            </p:cNvSpPr>
            <p:nvPr/>
          </p:nvSpPr>
          <p:spPr bwMode="auto">
            <a:xfrm>
              <a:off x="2628901" y="41036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8" name="Freeform 1222"/>
            <p:cNvSpPr>
              <a:spLocks/>
            </p:cNvSpPr>
            <p:nvPr/>
          </p:nvSpPr>
          <p:spPr bwMode="auto">
            <a:xfrm>
              <a:off x="2943226" y="3667126"/>
              <a:ext cx="9525" cy="6350"/>
            </a:xfrm>
            <a:custGeom>
              <a:avLst/>
              <a:gdLst>
                <a:gd name="T0" fmla="*/ 2 w 3"/>
                <a:gd name="T1" fmla="*/ 2 h 2"/>
                <a:gd name="T2" fmla="*/ 1 w 3"/>
                <a:gd name="T3" fmla="*/ 2 h 2"/>
                <a:gd name="T4" fmla="*/ 2 w 3"/>
                <a:gd name="T5" fmla="*/ 1 h 2"/>
                <a:gd name="T6" fmla="*/ 3 w 3"/>
                <a:gd name="T7" fmla="*/ 0 h 2"/>
                <a:gd name="T8" fmla="*/ 0 w 3"/>
                <a:gd name="T9" fmla="*/ 2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cubicBezTo>
                    <a:pt x="1" y="2"/>
                    <a:pt x="1" y="2"/>
                    <a:pt x="1" y="2"/>
                  </a:cubicBezTo>
                  <a:cubicBezTo>
                    <a:pt x="2" y="1"/>
                    <a:pt x="2" y="1"/>
                    <a:pt x="2" y="1"/>
                  </a:cubicBezTo>
                  <a:cubicBezTo>
                    <a:pt x="3" y="0"/>
                    <a:pt x="3" y="0"/>
                    <a:pt x="3" y="0"/>
                  </a:cubicBezTo>
                  <a:cubicBezTo>
                    <a:pt x="2" y="1"/>
                    <a:pt x="1" y="1"/>
                    <a:pt x="0" y="2"/>
                  </a:cubicBez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79" name="Freeform 1223"/>
            <p:cNvSpPr>
              <a:spLocks/>
            </p:cNvSpPr>
            <p:nvPr/>
          </p:nvSpPr>
          <p:spPr bwMode="auto">
            <a:xfrm>
              <a:off x="2940051" y="3670301"/>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0" name="Freeform 1224"/>
            <p:cNvSpPr>
              <a:spLocks/>
            </p:cNvSpPr>
            <p:nvPr/>
          </p:nvSpPr>
          <p:spPr bwMode="auto">
            <a:xfrm>
              <a:off x="2908301" y="37052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1" name="Freeform 1225"/>
            <p:cNvSpPr>
              <a:spLocks/>
            </p:cNvSpPr>
            <p:nvPr/>
          </p:nvSpPr>
          <p:spPr bwMode="auto">
            <a:xfrm>
              <a:off x="2924176" y="3695701"/>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0" y="1"/>
                    <a:pt x="0" y="1"/>
                    <a:pt x="0" y="2"/>
                  </a:cubicBezTo>
                  <a:cubicBezTo>
                    <a:pt x="0"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2" name="Freeform 1226"/>
            <p:cNvSpPr>
              <a:spLocks/>
            </p:cNvSpPr>
            <p:nvPr/>
          </p:nvSpPr>
          <p:spPr bwMode="auto">
            <a:xfrm>
              <a:off x="2898776" y="371792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3" name="Freeform 1227"/>
            <p:cNvSpPr>
              <a:spLocks/>
            </p:cNvSpPr>
            <p:nvPr/>
          </p:nvSpPr>
          <p:spPr bwMode="auto">
            <a:xfrm>
              <a:off x="2911476" y="371475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4" name="Freeform 1228"/>
            <p:cNvSpPr>
              <a:spLocks/>
            </p:cNvSpPr>
            <p:nvPr/>
          </p:nvSpPr>
          <p:spPr bwMode="auto">
            <a:xfrm>
              <a:off x="2889251" y="3730626"/>
              <a:ext cx="6350" cy="6350"/>
            </a:xfrm>
            <a:custGeom>
              <a:avLst/>
              <a:gdLst>
                <a:gd name="T0" fmla="*/ 0 w 2"/>
                <a:gd name="T1" fmla="*/ 2 h 2"/>
                <a:gd name="T2" fmla="*/ 1 w 2"/>
                <a:gd name="T3" fmla="*/ 1 h 2"/>
                <a:gd name="T4" fmla="*/ 1 w 2"/>
                <a:gd name="T5" fmla="*/ 1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0" y="2"/>
                    <a:pt x="1" y="1"/>
                    <a:pt x="1" y="1"/>
                  </a:cubicBezTo>
                  <a:cubicBezTo>
                    <a:pt x="1" y="1"/>
                    <a:pt x="1" y="1"/>
                    <a:pt x="1" y="1"/>
                  </a:cubicBezTo>
                  <a:cubicBezTo>
                    <a:pt x="1" y="0"/>
                    <a:pt x="1" y="0"/>
                    <a:pt x="2" y="0"/>
                  </a:cubicBezTo>
                  <a:cubicBezTo>
                    <a:pt x="1" y="0"/>
                    <a:pt x="0" y="1"/>
                    <a:pt x="0" y="1"/>
                  </a:cubicBezTo>
                  <a:cubicBezTo>
                    <a:pt x="0"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5" name="Freeform 1229"/>
            <p:cNvSpPr>
              <a:spLocks/>
            </p:cNvSpPr>
            <p:nvPr/>
          </p:nvSpPr>
          <p:spPr bwMode="auto">
            <a:xfrm>
              <a:off x="2905126" y="3721101"/>
              <a:ext cx="6350" cy="3175"/>
            </a:xfrm>
            <a:custGeom>
              <a:avLst/>
              <a:gdLst>
                <a:gd name="T0" fmla="*/ 1 w 2"/>
                <a:gd name="T1" fmla="*/ 1 h 1"/>
                <a:gd name="T2" fmla="*/ 2 w 2"/>
                <a:gd name="T3" fmla="*/ 0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2" y="0"/>
                  </a:cubicBezTo>
                  <a:cubicBezTo>
                    <a:pt x="2" y="0"/>
                    <a:pt x="1" y="0"/>
                    <a:pt x="1" y="1"/>
                  </a:cubicBezTo>
                  <a:cubicBezTo>
                    <a:pt x="1" y="0"/>
                    <a:pt x="1" y="0"/>
                    <a:pt x="1"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6" name="Freeform 1230"/>
            <p:cNvSpPr>
              <a:spLocks/>
            </p:cNvSpPr>
            <p:nvPr/>
          </p:nvSpPr>
          <p:spPr bwMode="auto">
            <a:xfrm>
              <a:off x="2882901" y="3736976"/>
              <a:ext cx="3175" cy="9525"/>
            </a:xfrm>
            <a:custGeom>
              <a:avLst/>
              <a:gdLst>
                <a:gd name="T0" fmla="*/ 0 w 1"/>
                <a:gd name="T1" fmla="*/ 3 h 3"/>
                <a:gd name="T2" fmla="*/ 0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2"/>
                    <a:pt x="0" y="2"/>
                    <a:pt x="0" y="2"/>
                  </a:cubicBezTo>
                  <a:cubicBezTo>
                    <a:pt x="0" y="1"/>
                    <a:pt x="1" y="0"/>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7" name="Freeform 1231"/>
            <p:cNvSpPr>
              <a:spLocks/>
            </p:cNvSpPr>
            <p:nvPr/>
          </p:nvSpPr>
          <p:spPr bwMode="auto">
            <a:xfrm>
              <a:off x="2898776" y="3730626"/>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1" y="1"/>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8" name="Freeform 1232"/>
            <p:cNvSpPr>
              <a:spLocks/>
            </p:cNvSpPr>
            <p:nvPr/>
          </p:nvSpPr>
          <p:spPr bwMode="auto">
            <a:xfrm>
              <a:off x="2892426" y="3740151"/>
              <a:ext cx="6350" cy="6350"/>
            </a:xfrm>
            <a:custGeom>
              <a:avLst/>
              <a:gdLst>
                <a:gd name="T0" fmla="*/ 1 w 2"/>
                <a:gd name="T1" fmla="*/ 0 h 2"/>
                <a:gd name="T2" fmla="*/ 0 w 2"/>
                <a:gd name="T3" fmla="*/ 2 h 2"/>
                <a:gd name="T4" fmla="*/ 1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0" y="2"/>
                    <a:pt x="0" y="2"/>
                    <a:pt x="0" y="2"/>
                  </a:cubicBezTo>
                  <a:cubicBezTo>
                    <a:pt x="1" y="1"/>
                    <a:pt x="1" y="1"/>
                    <a:pt x="1" y="1"/>
                  </a:cubicBezTo>
                  <a:cubicBezTo>
                    <a:pt x="2"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89" name="Freeform 1233"/>
            <p:cNvSpPr>
              <a:spLocks/>
            </p:cNvSpPr>
            <p:nvPr/>
          </p:nvSpPr>
          <p:spPr bwMode="auto">
            <a:xfrm>
              <a:off x="2889251" y="3746501"/>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0" name="Freeform 1234"/>
            <p:cNvSpPr>
              <a:spLocks/>
            </p:cNvSpPr>
            <p:nvPr/>
          </p:nvSpPr>
          <p:spPr bwMode="auto">
            <a:xfrm>
              <a:off x="2846389" y="3795713"/>
              <a:ext cx="6350" cy="6350"/>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1" y="1"/>
                  </a:cubicBezTo>
                  <a:cubicBezTo>
                    <a:pt x="1"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1" name="Freeform 1235"/>
            <p:cNvSpPr>
              <a:spLocks/>
            </p:cNvSpPr>
            <p:nvPr/>
          </p:nvSpPr>
          <p:spPr bwMode="auto">
            <a:xfrm>
              <a:off x="2857501" y="3792538"/>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2"/>
                    <a:pt x="0" y="2"/>
                  </a:cubicBezTo>
                  <a:cubicBezTo>
                    <a:pt x="1"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2" name="Freeform 1236"/>
            <p:cNvSpPr>
              <a:spLocks/>
            </p:cNvSpPr>
            <p:nvPr/>
          </p:nvSpPr>
          <p:spPr bwMode="auto">
            <a:xfrm>
              <a:off x="2857501" y="37988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3" name="Rectangle 1237"/>
            <p:cNvSpPr>
              <a:spLocks noChangeArrowheads="1"/>
            </p:cNvSpPr>
            <p:nvPr/>
          </p:nvSpPr>
          <p:spPr bwMode="auto">
            <a:xfrm>
              <a:off x="2811464" y="38877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4" name="Freeform 1238"/>
            <p:cNvSpPr>
              <a:spLocks/>
            </p:cNvSpPr>
            <p:nvPr/>
          </p:nvSpPr>
          <p:spPr bwMode="auto">
            <a:xfrm>
              <a:off x="2811464" y="3881438"/>
              <a:ext cx="3175" cy="6350"/>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0" y="1"/>
                    <a:pt x="0" y="2"/>
                  </a:cubicBezTo>
                  <a:cubicBezTo>
                    <a:pt x="0" y="2"/>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5" name="Freeform 1239"/>
            <p:cNvSpPr>
              <a:spLocks/>
            </p:cNvSpPr>
            <p:nvPr/>
          </p:nvSpPr>
          <p:spPr bwMode="auto">
            <a:xfrm>
              <a:off x="2798764" y="390366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6" name="Freeform 1240"/>
            <p:cNvSpPr>
              <a:spLocks/>
            </p:cNvSpPr>
            <p:nvPr/>
          </p:nvSpPr>
          <p:spPr bwMode="auto">
            <a:xfrm>
              <a:off x="2698751" y="4022726"/>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7" name="Rectangle 1241"/>
            <p:cNvSpPr>
              <a:spLocks noChangeArrowheads="1"/>
            </p:cNvSpPr>
            <p:nvPr/>
          </p:nvSpPr>
          <p:spPr bwMode="auto">
            <a:xfrm>
              <a:off x="2698751" y="40259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8" name="Freeform 1242"/>
            <p:cNvSpPr>
              <a:spLocks/>
            </p:cNvSpPr>
            <p:nvPr/>
          </p:nvSpPr>
          <p:spPr bwMode="auto">
            <a:xfrm>
              <a:off x="2689226" y="40354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99" name="Freeform 1243"/>
            <p:cNvSpPr>
              <a:spLocks/>
            </p:cNvSpPr>
            <p:nvPr/>
          </p:nvSpPr>
          <p:spPr bwMode="auto">
            <a:xfrm>
              <a:off x="2689226" y="40354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0" name="Freeform 1244"/>
            <p:cNvSpPr>
              <a:spLocks/>
            </p:cNvSpPr>
            <p:nvPr/>
          </p:nvSpPr>
          <p:spPr bwMode="auto">
            <a:xfrm>
              <a:off x="2689226" y="403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1" name="Freeform 1245"/>
            <p:cNvSpPr>
              <a:spLocks/>
            </p:cNvSpPr>
            <p:nvPr/>
          </p:nvSpPr>
          <p:spPr bwMode="auto">
            <a:xfrm>
              <a:off x="2686051" y="4035426"/>
              <a:ext cx="3175" cy="6350"/>
            </a:xfrm>
            <a:custGeom>
              <a:avLst/>
              <a:gdLst>
                <a:gd name="T0" fmla="*/ 0 w 1"/>
                <a:gd name="T1" fmla="*/ 2 h 2"/>
                <a:gd name="T2" fmla="*/ 1 w 1"/>
                <a:gd name="T3" fmla="*/ 1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0" y="2"/>
                    <a:pt x="0" y="1"/>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2" name="Freeform 1246"/>
            <p:cNvSpPr>
              <a:spLocks/>
            </p:cNvSpPr>
            <p:nvPr/>
          </p:nvSpPr>
          <p:spPr bwMode="auto">
            <a:xfrm>
              <a:off x="2667001" y="4048126"/>
              <a:ext cx="12700" cy="12700"/>
            </a:xfrm>
            <a:custGeom>
              <a:avLst/>
              <a:gdLst>
                <a:gd name="T0" fmla="*/ 4 w 4"/>
                <a:gd name="T1" fmla="*/ 0 h 4"/>
                <a:gd name="T2" fmla="*/ 2 w 4"/>
                <a:gd name="T3" fmla="*/ 2 h 4"/>
                <a:gd name="T4" fmla="*/ 1 w 4"/>
                <a:gd name="T5" fmla="*/ 4 h 4"/>
                <a:gd name="T6" fmla="*/ 3 w 4"/>
                <a:gd name="T7" fmla="*/ 1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3" y="1"/>
                    <a:pt x="3" y="2"/>
                    <a:pt x="2" y="2"/>
                  </a:cubicBezTo>
                  <a:cubicBezTo>
                    <a:pt x="0" y="4"/>
                    <a:pt x="3" y="2"/>
                    <a:pt x="1" y="4"/>
                  </a:cubicBezTo>
                  <a:cubicBezTo>
                    <a:pt x="3" y="2"/>
                    <a:pt x="1" y="3"/>
                    <a:pt x="3" y="1"/>
                  </a:cubicBezTo>
                  <a:cubicBezTo>
                    <a:pt x="2" y="2"/>
                    <a:pt x="4"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3" name="Freeform 1247"/>
            <p:cNvSpPr>
              <a:spLocks/>
            </p:cNvSpPr>
            <p:nvPr/>
          </p:nvSpPr>
          <p:spPr bwMode="auto">
            <a:xfrm>
              <a:off x="2679701" y="404812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4" name="Rectangle 1248"/>
            <p:cNvSpPr>
              <a:spLocks noChangeArrowheads="1"/>
            </p:cNvSpPr>
            <p:nvPr/>
          </p:nvSpPr>
          <p:spPr bwMode="auto">
            <a:xfrm>
              <a:off x="2667001" y="406082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5" name="Freeform 1249"/>
            <p:cNvSpPr>
              <a:spLocks/>
            </p:cNvSpPr>
            <p:nvPr/>
          </p:nvSpPr>
          <p:spPr bwMode="auto">
            <a:xfrm>
              <a:off x="2660651" y="4064001"/>
              <a:ext cx="3175" cy="1588"/>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6" name="Freeform 1250"/>
            <p:cNvSpPr>
              <a:spLocks/>
            </p:cNvSpPr>
            <p:nvPr/>
          </p:nvSpPr>
          <p:spPr bwMode="auto">
            <a:xfrm>
              <a:off x="2651126" y="4071938"/>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7" name="Freeform 1251"/>
            <p:cNvSpPr>
              <a:spLocks/>
            </p:cNvSpPr>
            <p:nvPr/>
          </p:nvSpPr>
          <p:spPr bwMode="auto">
            <a:xfrm>
              <a:off x="2632076" y="4094163"/>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8" name="Freeform 1252"/>
            <p:cNvSpPr>
              <a:spLocks/>
            </p:cNvSpPr>
            <p:nvPr/>
          </p:nvSpPr>
          <p:spPr bwMode="auto">
            <a:xfrm>
              <a:off x="2638426" y="40941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09" name="Freeform 1253"/>
            <p:cNvSpPr>
              <a:spLocks/>
            </p:cNvSpPr>
            <p:nvPr/>
          </p:nvSpPr>
          <p:spPr bwMode="auto">
            <a:xfrm>
              <a:off x="2628901" y="40941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0" name="Freeform 1254"/>
            <p:cNvSpPr>
              <a:spLocks/>
            </p:cNvSpPr>
            <p:nvPr/>
          </p:nvSpPr>
          <p:spPr bwMode="auto">
            <a:xfrm>
              <a:off x="2619376" y="4097338"/>
              <a:ext cx="9525" cy="12700"/>
            </a:xfrm>
            <a:custGeom>
              <a:avLst/>
              <a:gdLst>
                <a:gd name="T0" fmla="*/ 2 w 3"/>
                <a:gd name="T1" fmla="*/ 2 h 4"/>
                <a:gd name="T2" fmla="*/ 2 w 3"/>
                <a:gd name="T3" fmla="*/ 2 h 4"/>
                <a:gd name="T4" fmla="*/ 0 w 3"/>
                <a:gd name="T5" fmla="*/ 3 h 4"/>
                <a:gd name="T6" fmla="*/ 1 w 3"/>
                <a:gd name="T7" fmla="*/ 4 h 4"/>
                <a:gd name="T8" fmla="*/ 2 w 3"/>
                <a:gd name="T9" fmla="*/ 1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2"/>
                  </a:cubicBezTo>
                  <a:cubicBezTo>
                    <a:pt x="1" y="2"/>
                    <a:pt x="0" y="3"/>
                    <a:pt x="0" y="3"/>
                  </a:cubicBezTo>
                  <a:cubicBezTo>
                    <a:pt x="0" y="3"/>
                    <a:pt x="1" y="3"/>
                    <a:pt x="1" y="4"/>
                  </a:cubicBezTo>
                  <a:cubicBezTo>
                    <a:pt x="2" y="3"/>
                    <a:pt x="2" y="2"/>
                    <a:pt x="2" y="1"/>
                  </a:cubicBezTo>
                  <a:cubicBezTo>
                    <a:pt x="3" y="0"/>
                    <a:pt x="3" y="0"/>
                    <a:pt x="3" y="0"/>
                  </a:cubicBezTo>
                  <a:cubicBezTo>
                    <a:pt x="2" y="1"/>
                    <a:pt x="3"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1" name="Freeform 1255"/>
            <p:cNvSpPr>
              <a:spLocks/>
            </p:cNvSpPr>
            <p:nvPr/>
          </p:nvSpPr>
          <p:spPr bwMode="auto">
            <a:xfrm>
              <a:off x="2632076" y="4097338"/>
              <a:ext cx="3175" cy="635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1"/>
                    <a:pt x="0" y="1"/>
                    <a:pt x="0" y="2"/>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2" name="Freeform 1256"/>
            <p:cNvSpPr>
              <a:spLocks/>
            </p:cNvSpPr>
            <p:nvPr/>
          </p:nvSpPr>
          <p:spPr bwMode="auto">
            <a:xfrm>
              <a:off x="2603501" y="4119563"/>
              <a:ext cx="3175" cy="6350"/>
            </a:xfrm>
            <a:custGeom>
              <a:avLst/>
              <a:gdLst>
                <a:gd name="T0" fmla="*/ 2 w 2"/>
                <a:gd name="T1" fmla="*/ 0 h 4"/>
                <a:gd name="T2" fmla="*/ 0 w 2"/>
                <a:gd name="T3" fmla="*/ 4 h 4"/>
                <a:gd name="T4" fmla="*/ 2 w 2"/>
                <a:gd name="T5" fmla="*/ 2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2"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3" name="Freeform 1257"/>
            <p:cNvSpPr>
              <a:spLocks/>
            </p:cNvSpPr>
            <p:nvPr/>
          </p:nvSpPr>
          <p:spPr bwMode="auto">
            <a:xfrm>
              <a:off x="2603501" y="412273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4" name="Freeform 1258"/>
            <p:cNvSpPr>
              <a:spLocks/>
            </p:cNvSpPr>
            <p:nvPr/>
          </p:nvSpPr>
          <p:spPr bwMode="auto">
            <a:xfrm>
              <a:off x="2600326" y="4122738"/>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5" name="Freeform 1259"/>
            <p:cNvSpPr>
              <a:spLocks/>
            </p:cNvSpPr>
            <p:nvPr/>
          </p:nvSpPr>
          <p:spPr bwMode="auto">
            <a:xfrm>
              <a:off x="2593976" y="4129088"/>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6" name="Freeform 1260"/>
            <p:cNvSpPr>
              <a:spLocks/>
            </p:cNvSpPr>
            <p:nvPr/>
          </p:nvSpPr>
          <p:spPr bwMode="auto">
            <a:xfrm>
              <a:off x="2576514" y="4167188"/>
              <a:ext cx="1588"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7" name="Freeform 1261"/>
            <p:cNvSpPr>
              <a:spLocks/>
            </p:cNvSpPr>
            <p:nvPr/>
          </p:nvSpPr>
          <p:spPr bwMode="auto">
            <a:xfrm>
              <a:off x="2570164" y="4170363"/>
              <a:ext cx="6350" cy="6350"/>
            </a:xfrm>
            <a:custGeom>
              <a:avLst/>
              <a:gdLst>
                <a:gd name="T0" fmla="*/ 1 w 2"/>
                <a:gd name="T1" fmla="*/ 1 h 2"/>
                <a:gd name="T2" fmla="*/ 0 w 2"/>
                <a:gd name="T3" fmla="*/ 2 h 2"/>
                <a:gd name="T4" fmla="*/ 2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1"/>
                    <a:pt x="1" y="0"/>
                    <a:pt x="2"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8" name="Freeform 1262"/>
            <p:cNvSpPr>
              <a:spLocks/>
            </p:cNvSpPr>
            <p:nvPr/>
          </p:nvSpPr>
          <p:spPr bwMode="auto">
            <a:xfrm>
              <a:off x="2506664" y="4222751"/>
              <a:ext cx="9525" cy="9525"/>
            </a:xfrm>
            <a:custGeom>
              <a:avLst/>
              <a:gdLst>
                <a:gd name="T0" fmla="*/ 3 w 3"/>
                <a:gd name="T1" fmla="*/ 1 h 3"/>
                <a:gd name="T2" fmla="*/ 3 w 3"/>
                <a:gd name="T3" fmla="*/ 0 h 3"/>
                <a:gd name="T4" fmla="*/ 1 w 3"/>
                <a:gd name="T5" fmla="*/ 2 h 3"/>
                <a:gd name="T6" fmla="*/ 1 w 3"/>
                <a:gd name="T7" fmla="*/ 3 h 3"/>
                <a:gd name="T8" fmla="*/ 2 w 3"/>
                <a:gd name="T9" fmla="*/ 2 h 3"/>
                <a:gd name="T10" fmla="*/ 2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cubicBezTo>
                    <a:pt x="3" y="0"/>
                    <a:pt x="3" y="1"/>
                    <a:pt x="3" y="0"/>
                  </a:cubicBezTo>
                  <a:cubicBezTo>
                    <a:pt x="2" y="1"/>
                    <a:pt x="2" y="1"/>
                    <a:pt x="1" y="2"/>
                  </a:cubicBezTo>
                  <a:cubicBezTo>
                    <a:pt x="1" y="2"/>
                    <a:pt x="0" y="3"/>
                    <a:pt x="1" y="3"/>
                  </a:cubicBezTo>
                  <a:cubicBezTo>
                    <a:pt x="2" y="2"/>
                    <a:pt x="2" y="2"/>
                    <a:pt x="2" y="2"/>
                  </a:cubicBezTo>
                  <a:cubicBezTo>
                    <a:pt x="2" y="2"/>
                    <a:pt x="2" y="2"/>
                    <a:pt x="2" y="2"/>
                  </a:cubicBezTo>
                  <a:cubicBezTo>
                    <a:pt x="3" y="1"/>
                    <a:pt x="2"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19" name="Freeform 1263"/>
            <p:cNvSpPr>
              <a:spLocks/>
            </p:cNvSpPr>
            <p:nvPr/>
          </p:nvSpPr>
          <p:spPr bwMode="auto">
            <a:xfrm>
              <a:off x="2378076" y="43703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0" name="Freeform 1264"/>
            <p:cNvSpPr>
              <a:spLocks/>
            </p:cNvSpPr>
            <p:nvPr/>
          </p:nvSpPr>
          <p:spPr bwMode="auto">
            <a:xfrm>
              <a:off x="3232151" y="36052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1" name="Freeform 1265"/>
            <p:cNvSpPr>
              <a:spLocks/>
            </p:cNvSpPr>
            <p:nvPr/>
          </p:nvSpPr>
          <p:spPr bwMode="auto">
            <a:xfrm>
              <a:off x="3232151" y="36083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2" name="Freeform 1266"/>
            <p:cNvSpPr>
              <a:spLocks/>
            </p:cNvSpPr>
            <p:nvPr/>
          </p:nvSpPr>
          <p:spPr bwMode="auto">
            <a:xfrm>
              <a:off x="3225801" y="3611563"/>
              <a:ext cx="3175" cy="952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3" name="Freeform 1267"/>
            <p:cNvSpPr>
              <a:spLocks/>
            </p:cNvSpPr>
            <p:nvPr/>
          </p:nvSpPr>
          <p:spPr bwMode="auto">
            <a:xfrm>
              <a:off x="3228976" y="361473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4" name="Freeform 1268"/>
            <p:cNvSpPr>
              <a:spLocks/>
            </p:cNvSpPr>
            <p:nvPr/>
          </p:nvSpPr>
          <p:spPr bwMode="auto">
            <a:xfrm>
              <a:off x="3228976" y="36147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5" name="Freeform 1269"/>
            <p:cNvSpPr>
              <a:spLocks/>
            </p:cNvSpPr>
            <p:nvPr/>
          </p:nvSpPr>
          <p:spPr bwMode="auto">
            <a:xfrm>
              <a:off x="3219451" y="3621088"/>
              <a:ext cx="6350" cy="9525"/>
            </a:xfrm>
            <a:custGeom>
              <a:avLst/>
              <a:gdLst>
                <a:gd name="T0" fmla="*/ 0 w 2"/>
                <a:gd name="T1" fmla="*/ 2 h 3"/>
                <a:gd name="T2" fmla="*/ 1 w 2"/>
                <a:gd name="T3" fmla="*/ 2 h 3"/>
                <a:gd name="T4" fmla="*/ 1 w 2"/>
                <a:gd name="T5" fmla="*/ 2 h 3"/>
                <a:gd name="T6" fmla="*/ 2 w 2"/>
                <a:gd name="T7" fmla="*/ 0 h 3"/>
                <a:gd name="T8" fmla="*/ 0 w 2"/>
                <a:gd name="T9" fmla="*/ 2 h 3"/>
                <a:gd name="T10" fmla="*/ 0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0" y="2"/>
                  </a:moveTo>
                  <a:cubicBezTo>
                    <a:pt x="1" y="2"/>
                    <a:pt x="1" y="2"/>
                    <a:pt x="1" y="2"/>
                  </a:cubicBezTo>
                  <a:cubicBezTo>
                    <a:pt x="1" y="1"/>
                    <a:pt x="1" y="2"/>
                    <a:pt x="1" y="2"/>
                  </a:cubicBezTo>
                  <a:cubicBezTo>
                    <a:pt x="2" y="1"/>
                    <a:pt x="1" y="1"/>
                    <a:pt x="2" y="0"/>
                  </a:cubicBezTo>
                  <a:cubicBezTo>
                    <a:pt x="1" y="0"/>
                    <a:pt x="1" y="2"/>
                    <a:pt x="0" y="2"/>
                  </a:cubicBezTo>
                  <a:cubicBezTo>
                    <a:pt x="0" y="3"/>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6" name="Freeform 1270"/>
            <p:cNvSpPr>
              <a:spLocks/>
            </p:cNvSpPr>
            <p:nvPr/>
          </p:nvSpPr>
          <p:spPr bwMode="auto">
            <a:xfrm>
              <a:off x="3155951" y="37957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7" name="Freeform 1271"/>
            <p:cNvSpPr>
              <a:spLocks/>
            </p:cNvSpPr>
            <p:nvPr/>
          </p:nvSpPr>
          <p:spPr bwMode="auto">
            <a:xfrm>
              <a:off x="3133726" y="38401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8" name="Freeform 1272"/>
            <p:cNvSpPr>
              <a:spLocks/>
            </p:cNvSpPr>
            <p:nvPr/>
          </p:nvSpPr>
          <p:spPr bwMode="auto">
            <a:xfrm>
              <a:off x="3168651" y="3765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29" name="Freeform 1273"/>
            <p:cNvSpPr>
              <a:spLocks/>
            </p:cNvSpPr>
            <p:nvPr/>
          </p:nvSpPr>
          <p:spPr bwMode="auto">
            <a:xfrm>
              <a:off x="2987676" y="4016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0" name="Freeform 1274"/>
            <p:cNvSpPr>
              <a:spLocks/>
            </p:cNvSpPr>
            <p:nvPr/>
          </p:nvSpPr>
          <p:spPr bwMode="auto">
            <a:xfrm>
              <a:off x="3106739" y="3887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1" name="Freeform 1275"/>
            <p:cNvSpPr>
              <a:spLocks/>
            </p:cNvSpPr>
            <p:nvPr/>
          </p:nvSpPr>
          <p:spPr bwMode="auto">
            <a:xfrm>
              <a:off x="3171826" y="3749676"/>
              <a:ext cx="3175"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2"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2" name="Freeform 1276"/>
            <p:cNvSpPr>
              <a:spLocks/>
            </p:cNvSpPr>
            <p:nvPr/>
          </p:nvSpPr>
          <p:spPr bwMode="auto">
            <a:xfrm>
              <a:off x="3143251" y="38242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3" name="Freeform 1277"/>
            <p:cNvSpPr>
              <a:spLocks/>
            </p:cNvSpPr>
            <p:nvPr/>
          </p:nvSpPr>
          <p:spPr bwMode="auto">
            <a:xfrm>
              <a:off x="3197226" y="3667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4" name="Freeform 1278"/>
            <p:cNvSpPr>
              <a:spLocks/>
            </p:cNvSpPr>
            <p:nvPr/>
          </p:nvSpPr>
          <p:spPr bwMode="auto">
            <a:xfrm>
              <a:off x="3190876" y="368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5" name="Freeform 1279"/>
            <p:cNvSpPr>
              <a:spLocks/>
            </p:cNvSpPr>
            <p:nvPr/>
          </p:nvSpPr>
          <p:spPr bwMode="auto">
            <a:xfrm>
              <a:off x="3187701" y="3695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6" name="Freeform 1280"/>
            <p:cNvSpPr>
              <a:spLocks/>
            </p:cNvSpPr>
            <p:nvPr/>
          </p:nvSpPr>
          <p:spPr bwMode="auto">
            <a:xfrm>
              <a:off x="3194051" y="3670301"/>
              <a:ext cx="3175" cy="6350"/>
            </a:xfrm>
            <a:custGeom>
              <a:avLst/>
              <a:gdLst>
                <a:gd name="T0" fmla="*/ 1 w 1"/>
                <a:gd name="T1" fmla="*/ 0 h 2"/>
                <a:gd name="T2" fmla="*/ 1 w 1"/>
                <a:gd name="T3" fmla="*/ 1 h 2"/>
                <a:gd name="T4" fmla="*/ 1 w 1"/>
                <a:gd name="T5" fmla="*/ 1 h 2"/>
                <a:gd name="T6" fmla="*/ 0 w 1"/>
                <a:gd name="T7" fmla="*/ 2 h 2"/>
                <a:gd name="T8" fmla="*/ 1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0" y="0"/>
                    <a:pt x="1" y="1"/>
                  </a:cubicBezTo>
                  <a:cubicBezTo>
                    <a:pt x="1" y="1"/>
                    <a:pt x="1" y="1"/>
                    <a:pt x="1" y="1"/>
                  </a:cubicBezTo>
                  <a:cubicBezTo>
                    <a:pt x="1" y="1"/>
                    <a:pt x="1" y="2"/>
                    <a:pt x="0" y="2"/>
                  </a:cubicBezTo>
                  <a:cubicBezTo>
                    <a:pt x="0" y="2"/>
                    <a:pt x="0" y="2"/>
                    <a:pt x="1" y="2"/>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7" name="Rectangle 1281"/>
            <p:cNvSpPr>
              <a:spLocks noChangeArrowheads="1"/>
            </p:cNvSpPr>
            <p:nvPr/>
          </p:nvSpPr>
          <p:spPr bwMode="auto">
            <a:xfrm>
              <a:off x="3155951" y="37925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8" name="Freeform 1282"/>
            <p:cNvSpPr>
              <a:spLocks/>
            </p:cNvSpPr>
            <p:nvPr/>
          </p:nvSpPr>
          <p:spPr bwMode="auto">
            <a:xfrm>
              <a:off x="3162301" y="377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39" name="Freeform 1283"/>
            <p:cNvSpPr>
              <a:spLocks/>
            </p:cNvSpPr>
            <p:nvPr/>
          </p:nvSpPr>
          <p:spPr bwMode="auto">
            <a:xfrm>
              <a:off x="3181351" y="3727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0" name="Freeform 1284"/>
            <p:cNvSpPr>
              <a:spLocks/>
            </p:cNvSpPr>
            <p:nvPr/>
          </p:nvSpPr>
          <p:spPr bwMode="auto">
            <a:xfrm>
              <a:off x="3162301" y="37798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1" name="Freeform 1285"/>
            <p:cNvSpPr>
              <a:spLocks/>
            </p:cNvSpPr>
            <p:nvPr/>
          </p:nvSpPr>
          <p:spPr bwMode="auto">
            <a:xfrm>
              <a:off x="3175001" y="374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2" name="Freeform 1286"/>
            <p:cNvSpPr>
              <a:spLocks/>
            </p:cNvSpPr>
            <p:nvPr/>
          </p:nvSpPr>
          <p:spPr bwMode="auto">
            <a:xfrm>
              <a:off x="2836864" y="4189413"/>
              <a:ext cx="3175" cy="9525"/>
            </a:xfrm>
            <a:custGeom>
              <a:avLst/>
              <a:gdLst>
                <a:gd name="T0" fmla="*/ 1 w 1"/>
                <a:gd name="T1" fmla="*/ 2 h 3"/>
                <a:gd name="T2" fmla="*/ 1 w 1"/>
                <a:gd name="T3" fmla="*/ 1 h 3"/>
                <a:gd name="T4" fmla="*/ 1 w 1"/>
                <a:gd name="T5" fmla="*/ 1 h 3"/>
                <a:gd name="T6" fmla="*/ 0 w 1"/>
                <a:gd name="T7" fmla="*/ 2 h 3"/>
                <a:gd name="T8" fmla="*/ 1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1" y="2"/>
                    <a:pt x="1" y="2"/>
                    <a:pt x="1" y="1"/>
                  </a:cubicBezTo>
                  <a:cubicBezTo>
                    <a:pt x="1" y="0"/>
                    <a:pt x="0" y="3"/>
                    <a:pt x="1" y="1"/>
                  </a:cubicBezTo>
                  <a:cubicBezTo>
                    <a:pt x="1" y="2"/>
                    <a:pt x="0"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3" name="Freeform 1287"/>
            <p:cNvSpPr>
              <a:spLocks/>
            </p:cNvSpPr>
            <p:nvPr/>
          </p:nvSpPr>
          <p:spPr bwMode="auto">
            <a:xfrm>
              <a:off x="2974976" y="4025901"/>
              <a:ext cx="3175" cy="3175"/>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1"/>
                    <a:pt x="1" y="0"/>
                    <a:pt x="0" y="1"/>
                  </a:cubicBezTo>
                  <a:cubicBezTo>
                    <a:pt x="0" y="1"/>
                    <a:pt x="1" y="1"/>
                    <a:pt x="1"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4" name="Freeform 1288"/>
            <p:cNvSpPr>
              <a:spLocks/>
            </p:cNvSpPr>
            <p:nvPr/>
          </p:nvSpPr>
          <p:spPr bwMode="auto">
            <a:xfrm>
              <a:off x="2978151" y="4025901"/>
              <a:ext cx="0" cy="3175"/>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0"/>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5" name="Freeform 1289"/>
            <p:cNvSpPr>
              <a:spLocks/>
            </p:cNvSpPr>
            <p:nvPr/>
          </p:nvSpPr>
          <p:spPr bwMode="auto">
            <a:xfrm>
              <a:off x="2860676" y="4164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6" name="Freeform 1290"/>
            <p:cNvSpPr>
              <a:spLocks/>
            </p:cNvSpPr>
            <p:nvPr/>
          </p:nvSpPr>
          <p:spPr bwMode="auto">
            <a:xfrm>
              <a:off x="3100389" y="3875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7" name="Rectangle 1291"/>
            <p:cNvSpPr>
              <a:spLocks noChangeArrowheads="1"/>
            </p:cNvSpPr>
            <p:nvPr/>
          </p:nvSpPr>
          <p:spPr bwMode="auto">
            <a:xfrm>
              <a:off x="2992439" y="40036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8" name="Freeform 1292"/>
            <p:cNvSpPr>
              <a:spLocks/>
            </p:cNvSpPr>
            <p:nvPr/>
          </p:nvSpPr>
          <p:spPr bwMode="auto">
            <a:xfrm>
              <a:off x="2943226" y="4078288"/>
              <a:ext cx="3175" cy="635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1"/>
                    <a:pt x="0" y="1"/>
                  </a:cubicBezTo>
                  <a:cubicBezTo>
                    <a:pt x="0" y="2"/>
                    <a:pt x="0" y="2"/>
                    <a:pt x="0" y="2"/>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49" name="Rectangle 1293"/>
            <p:cNvSpPr>
              <a:spLocks noChangeArrowheads="1"/>
            </p:cNvSpPr>
            <p:nvPr/>
          </p:nvSpPr>
          <p:spPr bwMode="auto">
            <a:xfrm>
              <a:off x="2836864" y="4195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0" name="Freeform 1294"/>
            <p:cNvSpPr>
              <a:spLocks/>
            </p:cNvSpPr>
            <p:nvPr/>
          </p:nvSpPr>
          <p:spPr bwMode="auto">
            <a:xfrm>
              <a:off x="2911476" y="4122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1" name="Freeform 1295"/>
            <p:cNvSpPr>
              <a:spLocks/>
            </p:cNvSpPr>
            <p:nvPr/>
          </p:nvSpPr>
          <p:spPr bwMode="auto">
            <a:xfrm>
              <a:off x="2984501" y="4013201"/>
              <a:ext cx="3175" cy="6350"/>
            </a:xfrm>
            <a:custGeom>
              <a:avLst/>
              <a:gdLst>
                <a:gd name="T0" fmla="*/ 0 w 1"/>
                <a:gd name="T1" fmla="*/ 2 h 2"/>
                <a:gd name="T2" fmla="*/ 1 w 1"/>
                <a:gd name="T3" fmla="*/ 0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1" y="1"/>
                    <a:pt x="1" y="1"/>
                    <a:pt x="1" y="1"/>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2" name="Freeform 1296"/>
            <p:cNvSpPr>
              <a:spLocks noEditPoints="1"/>
            </p:cNvSpPr>
            <p:nvPr/>
          </p:nvSpPr>
          <p:spPr bwMode="auto">
            <a:xfrm>
              <a:off x="2773364" y="3627438"/>
              <a:ext cx="446088" cy="671513"/>
            </a:xfrm>
            <a:custGeom>
              <a:avLst/>
              <a:gdLst>
                <a:gd name="T0" fmla="*/ 82 w 142"/>
                <a:gd name="T1" fmla="*/ 111 h 214"/>
                <a:gd name="T2" fmla="*/ 109 w 142"/>
                <a:gd name="T3" fmla="*/ 79 h 214"/>
                <a:gd name="T4" fmla="*/ 115 w 142"/>
                <a:gd name="T5" fmla="*/ 68 h 214"/>
                <a:gd name="T6" fmla="*/ 118 w 142"/>
                <a:gd name="T7" fmla="*/ 63 h 214"/>
                <a:gd name="T8" fmla="*/ 121 w 142"/>
                <a:gd name="T9" fmla="*/ 58 h 214"/>
                <a:gd name="T10" fmla="*/ 121 w 142"/>
                <a:gd name="T11" fmla="*/ 58 h 214"/>
                <a:gd name="T12" fmla="*/ 122 w 142"/>
                <a:gd name="T13" fmla="*/ 54 h 214"/>
                <a:gd name="T14" fmla="*/ 124 w 142"/>
                <a:gd name="T15" fmla="*/ 49 h 214"/>
                <a:gd name="T16" fmla="*/ 127 w 142"/>
                <a:gd name="T17" fmla="*/ 41 h 214"/>
                <a:gd name="T18" fmla="*/ 128 w 142"/>
                <a:gd name="T19" fmla="*/ 37 h 214"/>
                <a:gd name="T20" fmla="*/ 130 w 142"/>
                <a:gd name="T21" fmla="*/ 33 h 214"/>
                <a:gd name="T22" fmla="*/ 133 w 142"/>
                <a:gd name="T23" fmla="*/ 23 h 214"/>
                <a:gd name="T24" fmla="*/ 134 w 142"/>
                <a:gd name="T25" fmla="*/ 19 h 214"/>
                <a:gd name="T26" fmla="*/ 137 w 142"/>
                <a:gd name="T27" fmla="*/ 15 h 214"/>
                <a:gd name="T28" fmla="*/ 138 w 142"/>
                <a:gd name="T29" fmla="*/ 11 h 214"/>
                <a:gd name="T30" fmla="*/ 141 w 142"/>
                <a:gd name="T31" fmla="*/ 5 h 214"/>
                <a:gd name="T32" fmla="*/ 142 w 142"/>
                <a:gd name="T33" fmla="*/ 0 h 214"/>
                <a:gd name="T34" fmla="*/ 140 w 142"/>
                <a:gd name="T35" fmla="*/ 6 h 214"/>
                <a:gd name="T36" fmla="*/ 138 w 142"/>
                <a:gd name="T37" fmla="*/ 9 h 214"/>
                <a:gd name="T38" fmla="*/ 136 w 142"/>
                <a:gd name="T39" fmla="*/ 14 h 214"/>
                <a:gd name="T40" fmla="*/ 133 w 142"/>
                <a:gd name="T41" fmla="*/ 19 h 214"/>
                <a:gd name="T42" fmla="*/ 131 w 142"/>
                <a:gd name="T43" fmla="*/ 25 h 214"/>
                <a:gd name="T44" fmla="*/ 130 w 142"/>
                <a:gd name="T45" fmla="*/ 28 h 214"/>
                <a:gd name="T46" fmla="*/ 129 w 142"/>
                <a:gd name="T47" fmla="*/ 27 h 214"/>
                <a:gd name="T48" fmla="*/ 124 w 142"/>
                <a:gd name="T49" fmla="*/ 41 h 214"/>
                <a:gd name="T50" fmla="*/ 124 w 142"/>
                <a:gd name="T51" fmla="*/ 43 h 214"/>
                <a:gd name="T52" fmla="*/ 117 w 142"/>
                <a:gd name="T53" fmla="*/ 58 h 214"/>
                <a:gd name="T54" fmla="*/ 108 w 142"/>
                <a:gd name="T55" fmla="*/ 74 h 214"/>
                <a:gd name="T56" fmla="*/ 101 w 142"/>
                <a:gd name="T57" fmla="*/ 82 h 214"/>
                <a:gd name="T58" fmla="*/ 88 w 142"/>
                <a:gd name="T59" fmla="*/ 99 h 214"/>
                <a:gd name="T60" fmla="*/ 85 w 142"/>
                <a:gd name="T61" fmla="*/ 101 h 214"/>
                <a:gd name="T62" fmla="*/ 82 w 142"/>
                <a:gd name="T63" fmla="*/ 105 h 214"/>
                <a:gd name="T64" fmla="*/ 77 w 142"/>
                <a:gd name="T65" fmla="*/ 112 h 214"/>
                <a:gd name="T66" fmla="*/ 71 w 142"/>
                <a:gd name="T67" fmla="*/ 120 h 214"/>
                <a:gd name="T68" fmla="*/ 71 w 142"/>
                <a:gd name="T69" fmla="*/ 118 h 214"/>
                <a:gd name="T70" fmla="*/ 68 w 142"/>
                <a:gd name="T71" fmla="*/ 123 h 214"/>
                <a:gd name="T72" fmla="*/ 69 w 142"/>
                <a:gd name="T73" fmla="*/ 124 h 214"/>
                <a:gd name="T74" fmla="*/ 65 w 142"/>
                <a:gd name="T75" fmla="*/ 127 h 214"/>
                <a:gd name="T76" fmla="*/ 64 w 142"/>
                <a:gd name="T77" fmla="*/ 128 h 214"/>
                <a:gd name="T78" fmla="*/ 61 w 142"/>
                <a:gd name="T79" fmla="*/ 130 h 214"/>
                <a:gd name="T80" fmla="*/ 58 w 142"/>
                <a:gd name="T81" fmla="*/ 134 h 214"/>
                <a:gd name="T82" fmla="*/ 53 w 142"/>
                <a:gd name="T83" fmla="*/ 140 h 214"/>
                <a:gd name="T84" fmla="*/ 50 w 142"/>
                <a:gd name="T85" fmla="*/ 144 h 214"/>
                <a:gd name="T86" fmla="*/ 40 w 142"/>
                <a:gd name="T87" fmla="*/ 157 h 214"/>
                <a:gd name="T88" fmla="*/ 32 w 142"/>
                <a:gd name="T89" fmla="*/ 166 h 214"/>
                <a:gd name="T90" fmla="*/ 20 w 142"/>
                <a:gd name="T91" fmla="*/ 183 h 214"/>
                <a:gd name="T92" fmla="*/ 18 w 142"/>
                <a:gd name="T93" fmla="*/ 186 h 214"/>
                <a:gd name="T94" fmla="*/ 12 w 142"/>
                <a:gd name="T95" fmla="*/ 194 h 214"/>
                <a:gd name="T96" fmla="*/ 8 w 142"/>
                <a:gd name="T97" fmla="*/ 202 h 214"/>
                <a:gd name="T98" fmla="*/ 3 w 142"/>
                <a:gd name="T99" fmla="*/ 209 h 214"/>
                <a:gd name="T100" fmla="*/ 3 w 142"/>
                <a:gd name="T101" fmla="*/ 211 h 214"/>
                <a:gd name="T102" fmla="*/ 15 w 142"/>
                <a:gd name="T103" fmla="*/ 195 h 214"/>
                <a:gd name="T104" fmla="*/ 20 w 142"/>
                <a:gd name="T105" fmla="*/ 188 h 214"/>
                <a:gd name="T106" fmla="*/ 35 w 142"/>
                <a:gd name="T107" fmla="*/ 168 h 214"/>
                <a:gd name="T108" fmla="*/ 36 w 142"/>
                <a:gd name="T109" fmla="*/ 167 h 214"/>
                <a:gd name="T110" fmla="*/ 39 w 142"/>
                <a:gd name="T111" fmla="*/ 163 h 214"/>
                <a:gd name="T112" fmla="*/ 45 w 142"/>
                <a:gd name="T113" fmla="*/ 156 h 214"/>
                <a:gd name="T114" fmla="*/ 49 w 142"/>
                <a:gd name="T115" fmla="*/ 150 h 214"/>
                <a:gd name="T116" fmla="*/ 54 w 142"/>
                <a:gd name="T117" fmla="*/ 145 h 214"/>
                <a:gd name="T118" fmla="*/ 130 w 142"/>
                <a:gd name="T119" fmla="*/ 32 h 214"/>
                <a:gd name="T120" fmla="*/ 127 w 142"/>
                <a:gd name="T121" fmla="*/ 42 h 214"/>
                <a:gd name="T122" fmla="*/ 126 w 142"/>
                <a:gd name="T123" fmla="*/ 37 h 214"/>
                <a:gd name="T124" fmla="*/ 87 w 142"/>
                <a:gd name="T125" fmla="*/ 10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214">
                  <a:moveTo>
                    <a:pt x="61" y="138"/>
                  </a:moveTo>
                  <a:cubicBezTo>
                    <a:pt x="61" y="138"/>
                    <a:pt x="61" y="138"/>
                    <a:pt x="61" y="138"/>
                  </a:cubicBezTo>
                  <a:cubicBezTo>
                    <a:pt x="62" y="136"/>
                    <a:pt x="64" y="134"/>
                    <a:pt x="65" y="132"/>
                  </a:cubicBezTo>
                  <a:cubicBezTo>
                    <a:pt x="67" y="131"/>
                    <a:pt x="65" y="131"/>
                    <a:pt x="67" y="129"/>
                  </a:cubicBezTo>
                  <a:cubicBezTo>
                    <a:pt x="67" y="129"/>
                    <a:pt x="67" y="129"/>
                    <a:pt x="67" y="129"/>
                  </a:cubicBezTo>
                  <a:cubicBezTo>
                    <a:pt x="72" y="123"/>
                    <a:pt x="78" y="117"/>
                    <a:pt x="82" y="111"/>
                  </a:cubicBezTo>
                  <a:cubicBezTo>
                    <a:pt x="82" y="111"/>
                    <a:pt x="82" y="111"/>
                    <a:pt x="82" y="111"/>
                  </a:cubicBezTo>
                  <a:cubicBezTo>
                    <a:pt x="90" y="102"/>
                    <a:pt x="97" y="93"/>
                    <a:pt x="105" y="84"/>
                  </a:cubicBezTo>
                  <a:cubicBezTo>
                    <a:pt x="106" y="83"/>
                    <a:pt x="105" y="84"/>
                    <a:pt x="105" y="83"/>
                  </a:cubicBezTo>
                  <a:cubicBezTo>
                    <a:pt x="106" y="82"/>
                    <a:pt x="106" y="82"/>
                    <a:pt x="106" y="82"/>
                  </a:cubicBezTo>
                  <a:cubicBezTo>
                    <a:pt x="106" y="83"/>
                    <a:pt x="106" y="82"/>
                    <a:pt x="106" y="83"/>
                  </a:cubicBezTo>
                  <a:cubicBezTo>
                    <a:pt x="107" y="82"/>
                    <a:pt x="108" y="80"/>
                    <a:pt x="109" y="79"/>
                  </a:cubicBezTo>
                  <a:cubicBezTo>
                    <a:pt x="109" y="79"/>
                    <a:pt x="108" y="80"/>
                    <a:pt x="108" y="80"/>
                  </a:cubicBezTo>
                  <a:cubicBezTo>
                    <a:pt x="108" y="79"/>
                    <a:pt x="109" y="79"/>
                    <a:pt x="109" y="79"/>
                  </a:cubicBezTo>
                  <a:cubicBezTo>
                    <a:pt x="109" y="79"/>
                    <a:pt x="110" y="78"/>
                    <a:pt x="110" y="79"/>
                  </a:cubicBezTo>
                  <a:cubicBezTo>
                    <a:pt x="111" y="76"/>
                    <a:pt x="111" y="77"/>
                    <a:pt x="112" y="75"/>
                  </a:cubicBezTo>
                  <a:cubicBezTo>
                    <a:pt x="112" y="75"/>
                    <a:pt x="113" y="72"/>
                    <a:pt x="113" y="71"/>
                  </a:cubicBezTo>
                  <a:cubicBezTo>
                    <a:pt x="114" y="70"/>
                    <a:pt x="114" y="70"/>
                    <a:pt x="114" y="70"/>
                  </a:cubicBezTo>
                  <a:cubicBezTo>
                    <a:pt x="113" y="71"/>
                    <a:pt x="114" y="70"/>
                    <a:pt x="114" y="71"/>
                  </a:cubicBezTo>
                  <a:cubicBezTo>
                    <a:pt x="114" y="70"/>
                    <a:pt x="115" y="69"/>
                    <a:pt x="115" y="68"/>
                  </a:cubicBezTo>
                  <a:cubicBezTo>
                    <a:pt x="115" y="68"/>
                    <a:pt x="115" y="68"/>
                    <a:pt x="115" y="68"/>
                  </a:cubicBezTo>
                  <a:cubicBezTo>
                    <a:pt x="116" y="67"/>
                    <a:pt x="116" y="67"/>
                    <a:pt x="116" y="67"/>
                  </a:cubicBezTo>
                  <a:cubicBezTo>
                    <a:pt x="116" y="67"/>
                    <a:pt x="116" y="67"/>
                    <a:pt x="116" y="67"/>
                  </a:cubicBezTo>
                  <a:cubicBezTo>
                    <a:pt x="117" y="67"/>
                    <a:pt x="117" y="66"/>
                    <a:pt x="117" y="66"/>
                  </a:cubicBezTo>
                  <a:cubicBezTo>
                    <a:pt x="117" y="66"/>
                    <a:pt x="118" y="65"/>
                    <a:pt x="118" y="65"/>
                  </a:cubicBezTo>
                  <a:cubicBezTo>
                    <a:pt x="118" y="64"/>
                    <a:pt x="119" y="64"/>
                    <a:pt x="119" y="63"/>
                  </a:cubicBezTo>
                  <a:cubicBezTo>
                    <a:pt x="118" y="64"/>
                    <a:pt x="119" y="62"/>
                    <a:pt x="119" y="62"/>
                  </a:cubicBezTo>
                  <a:cubicBezTo>
                    <a:pt x="118" y="63"/>
                    <a:pt x="118" y="63"/>
                    <a:pt x="118" y="63"/>
                  </a:cubicBezTo>
                  <a:cubicBezTo>
                    <a:pt x="119" y="62"/>
                    <a:pt x="118" y="64"/>
                    <a:pt x="118" y="64"/>
                  </a:cubicBezTo>
                  <a:cubicBezTo>
                    <a:pt x="118" y="65"/>
                    <a:pt x="118" y="63"/>
                    <a:pt x="117" y="64"/>
                  </a:cubicBezTo>
                  <a:cubicBezTo>
                    <a:pt x="118" y="62"/>
                    <a:pt x="119" y="62"/>
                    <a:pt x="119" y="60"/>
                  </a:cubicBezTo>
                  <a:cubicBezTo>
                    <a:pt x="119" y="61"/>
                    <a:pt x="119" y="60"/>
                    <a:pt x="119" y="60"/>
                  </a:cubicBezTo>
                  <a:cubicBezTo>
                    <a:pt x="119" y="59"/>
                    <a:pt x="119" y="60"/>
                    <a:pt x="119" y="60"/>
                  </a:cubicBezTo>
                  <a:cubicBezTo>
                    <a:pt x="120" y="59"/>
                    <a:pt x="120" y="59"/>
                    <a:pt x="120" y="58"/>
                  </a:cubicBezTo>
                  <a:cubicBezTo>
                    <a:pt x="121" y="57"/>
                    <a:pt x="120" y="58"/>
                    <a:pt x="121" y="58"/>
                  </a:cubicBezTo>
                  <a:cubicBezTo>
                    <a:pt x="121" y="58"/>
                    <a:pt x="119" y="61"/>
                    <a:pt x="120" y="61"/>
                  </a:cubicBezTo>
                  <a:cubicBezTo>
                    <a:pt x="119" y="62"/>
                    <a:pt x="119" y="63"/>
                    <a:pt x="119" y="63"/>
                  </a:cubicBezTo>
                  <a:cubicBezTo>
                    <a:pt x="119" y="63"/>
                    <a:pt x="120" y="62"/>
                    <a:pt x="120" y="61"/>
                  </a:cubicBezTo>
                  <a:cubicBezTo>
                    <a:pt x="120" y="60"/>
                    <a:pt x="120" y="60"/>
                    <a:pt x="120" y="60"/>
                  </a:cubicBezTo>
                  <a:cubicBezTo>
                    <a:pt x="120" y="60"/>
                    <a:pt x="120" y="59"/>
                    <a:pt x="120" y="59"/>
                  </a:cubicBezTo>
                  <a:cubicBezTo>
                    <a:pt x="120" y="59"/>
                    <a:pt x="121" y="59"/>
                    <a:pt x="121" y="58"/>
                  </a:cubicBezTo>
                  <a:cubicBezTo>
                    <a:pt x="121" y="58"/>
                    <a:pt x="121" y="59"/>
                    <a:pt x="121" y="58"/>
                  </a:cubicBezTo>
                  <a:cubicBezTo>
                    <a:pt x="121" y="57"/>
                    <a:pt x="121" y="57"/>
                    <a:pt x="121" y="56"/>
                  </a:cubicBezTo>
                  <a:cubicBezTo>
                    <a:pt x="121" y="57"/>
                    <a:pt x="121" y="57"/>
                    <a:pt x="120" y="58"/>
                  </a:cubicBezTo>
                  <a:cubicBezTo>
                    <a:pt x="120" y="57"/>
                    <a:pt x="120" y="57"/>
                    <a:pt x="121" y="57"/>
                  </a:cubicBezTo>
                  <a:cubicBezTo>
                    <a:pt x="121" y="57"/>
                    <a:pt x="120" y="57"/>
                    <a:pt x="121" y="57"/>
                  </a:cubicBezTo>
                  <a:cubicBezTo>
                    <a:pt x="121" y="56"/>
                    <a:pt x="121" y="56"/>
                    <a:pt x="121" y="56"/>
                  </a:cubicBezTo>
                  <a:cubicBezTo>
                    <a:pt x="121" y="55"/>
                    <a:pt x="121" y="56"/>
                    <a:pt x="122" y="55"/>
                  </a:cubicBezTo>
                  <a:cubicBezTo>
                    <a:pt x="122" y="55"/>
                    <a:pt x="122" y="54"/>
                    <a:pt x="122" y="54"/>
                  </a:cubicBezTo>
                  <a:cubicBezTo>
                    <a:pt x="122" y="54"/>
                    <a:pt x="122" y="54"/>
                    <a:pt x="122" y="54"/>
                  </a:cubicBezTo>
                  <a:cubicBezTo>
                    <a:pt x="122" y="53"/>
                    <a:pt x="122" y="53"/>
                    <a:pt x="122" y="53"/>
                  </a:cubicBezTo>
                  <a:cubicBezTo>
                    <a:pt x="122" y="53"/>
                    <a:pt x="122" y="53"/>
                    <a:pt x="122" y="53"/>
                  </a:cubicBezTo>
                  <a:cubicBezTo>
                    <a:pt x="123" y="53"/>
                    <a:pt x="123" y="52"/>
                    <a:pt x="123" y="52"/>
                  </a:cubicBezTo>
                  <a:cubicBezTo>
                    <a:pt x="123" y="52"/>
                    <a:pt x="123" y="51"/>
                    <a:pt x="123" y="51"/>
                  </a:cubicBezTo>
                  <a:cubicBezTo>
                    <a:pt x="123" y="50"/>
                    <a:pt x="123" y="49"/>
                    <a:pt x="124" y="49"/>
                  </a:cubicBezTo>
                  <a:cubicBezTo>
                    <a:pt x="124" y="49"/>
                    <a:pt x="124" y="49"/>
                    <a:pt x="124" y="49"/>
                  </a:cubicBezTo>
                  <a:cubicBezTo>
                    <a:pt x="124" y="48"/>
                    <a:pt x="125" y="47"/>
                    <a:pt x="125" y="48"/>
                  </a:cubicBezTo>
                  <a:cubicBezTo>
                    <a:pt x="125" y="46"/>
                    <a:pt x="125" y="46"/>
                    <a:pt x="125" y="46"/>
                  </a:cubicBezTo>
                  <a:cubicBezTo>
                    <a:pt x="126" y="46"/>
                    <a:pt x="126" y="46"/>
                    <a:pt x="126" y="46"/>
                  </a:cubicBezTo>
                  <a:cubicBezTo>
                    <a:pt x="126" y="45"/>
                    <a:pt x="126" y="45"/>
                    <a:pt x="126" y="44"/>
                  </a:cubicBezTo>
                  <a:cubicBezTo>
                    <a:pt x="126" y="43"/>
                    <a:pt x="127" y="41"/>
                    <a:pt x="127" y="41"/>
                  </a:cubicBezTo>
                  <a:cubicBezTo>
                    <a:pt x="127" y="41"/>
                    <a:pt x="127" y="41"/>
                    <a:pt x="127" y="40"/>
                  </a:cubicBezTo>
                  <a:cubicBezTo>
                    <a:pt x="127" y="41"/>
                    <a:pt x="127" y="41"/>
                    <a:pt x="127" y="41"/>
                  </a:cubicBezTo>
                  <a:cubicBezTo>
                    <a:pt x="127" y="40"/>
                    <a:pt x="127" y="40"/>
                    <a:pt x="127" y="39"/>
                  </a:cubicBezTo>
                  <a:cubicBezTo>
                    <a:pt x="127" y="39"/>
                    <a:pt x="127" y="39"/>
                    <a:pt x="127" y="39"/>
                  </a:cubicBezTo>
                  <a:cubicBezTo>
                    <a:pt x="128" y="39"/>
                    <a:pt x="128" y="39"/>
                    <a:pt x="128" y="39"/>
                  </a:cubicBezTo>
                  <a:cubicBezTo>
                    <a:pt x="128" y="39"/>
                    <a:pt x="128" y="39"/>
                    <a:pt x="128" y="39"/>
                  </a:cubicBezTo>
                  <a:cubicBezTo>
                    <a:pt x="128" y="39"/>
                    <a:pt x="128" y="39"/>
                    <a:pt x="128" y="39"/>
                  </a:cubicBezTo>
                  <a:cubicBezTo>
                    <a:pt x="128" y="38"/>
                    <a:pt x="128" y="37"/>
                    <a:pt x="128" y="37"/>
                  </a:cubicBezTo>
                  <a:cubicBezTo>
                    <a:pt x="128" y="37"/>
                    <a:pt x="128" y="37"/>
                    <a:pt x="128" y="37"/>
                  </a:cubicBezTo>
                  <a:cubicBezTo>
                    <a:pt x="129" y="36"/>
                    <a:pt x="129" y="36"/>
                    <a:pt x="129" y="36"/>
                  </a:cubicBezTo>
                  <a:cubicBezTo>
                    <a:pt x="129" y="36"/>
                    <a:pt x="129" y="35"/>
                    <a:pt x="129" y="35"/>
                  </a:cubicBezTo>
                  <a:cubicBezTo>
                    <a:pt x="129" y="35"/>
                    <a:pt x="129" y="35"/>
                    <a:pt x="129" y="35"/>
                  </a:cubicBezTo>
                  <a:cubicBezTo>
                    <a:pt x="129" y="35"/>
                    <a:pt x="129" y="35"/>
                    <a:pt x="129" y="35"/>
                  </a:cubicBezTo>
                  <a:cubicBezTo>
                    <a:pt x="129" y="35"/>
                    <a:pt x="129" y="35"/>
                    <a:pt x="129" y="35"/>
                  </a:cubicBezTo>
                  <a:cubicBezTo>
                    <a:pt x="130" y="33"/>
                    <a:pt x="130" y="33"/>
                    <a:pt x="130" y="33"/>
                  </a:cubicBezTo>
                  <a:cubicBezTo>
                    <a:pt x="130" y="33"/>
                    <a:pt x="130" y="33"/>
                    <a:pt x="130" y="33"/>
                  </a:cubicBezTo>
                  <a:cubicBezTo>
                    <a:pt x="130" y="32"/>
                    <a:pt x="130" y="32"/>
                    <a:pt x="130" y="32"/>
                  </a:cubicBezTo>
                  <a:cubicBezTo>
                    <a:pt x="130" y="32"/>
                    <a:pt x="130" y="32"/>
                    <a:pt x="130" y="32"/>
                  </a:cubicBezTo>
                  <a:cubicBezTo>
                    <a:pt x="131" y="31"/>
                    <a:pt x="131" y="29"/>
                    <a:pt x="132" y="28"/>
                  </a:cubicBezTo>
                  <a:cubicBezTo>
                    <a:pt x="132" y="27"/>
                    <a:pt x="132" y="28"/>
                    <a:pt x="132" y="28"/>
                  </a:cubicBezTo>
                  <a:cubicBezTo>
                    <a:pt x="131" y="28"/>
                    <a:pt x="132" y="27"/>
                    <a:pt x="132" y="26"/>
                  </a:cubicBezTo>
                  <a:cubicBezTo>
                    <a:pt x="132" y="26"/>
                    <a:pt x="133" y="23"/>
                    <a:pt x="134" y="24"/>
                  </a:cubicBezTo>
                  <a:cubicBezTo>
                    <a:pt x="134" y="22"/>
                    <a:pt x="133" y="24"/>
                    <a:pt x="133" y="23"/>
                  </a:cubicBezTo>
                  <a:cubicBezTo>
                    <a:pt x="134" y="23"/>
                    <a:pt x="134" y="23"/>
                    <a:pt x="134" y="23"/>
                  </a:cubicBezTo>
                  <a:cubicBezTo>
                    <a:pt x="133" y="24"/>
                    <a:pt x="133" y="24"/>
                    <a:pt x="133" y="24"/>
                  </a:cubicBezTo>
                  <a:cubicBezTo>
                    <a:pt x="132" y="24"/>
                    <a:pt x="133" y="23"/>
                    <a:pt x="133" y="23"/>
                  </a:cubicBezTo>
                  <a:cubicBezTo>
                    <a:pt x="133" y="23"/>
                    <a:pt x="133" y="23"/>
                    <a:pt x="133" y="23"/>
                  </a:cubicBezTo>
                  <a:cubicBezTo>
                    <a:pt x="134" y="22"/>
                    <a:pt x="133" y="22"/>
                    <a:pt x="133" y="21"/>
                  </a:cubicBezTo>
                  <a:cubicBezTo>
                    <a:pt x="134" y="20"/>
                    <a:pt x="134" y="21"/>
                    <a:pt x="134" y="20"/>
                  </a:cubicBezTo>
                  <a:cubicBezTo>
                    <a:pt x="134" y="19"/>
                    <a:pt x="134" y="19"/>
                    <a:pt x="134" y="19"/>
                  </a:cubicBezTo>
                  <a:cubicBezTo>
                    <a:pt x="135" y="19"/>
                    <a:pt x="135" y="19"/>
                    <a:pt x="135" y="19"/>
                  </a:cubicBezTo>
                  <a:cubicBezTo>
                    <a:pt x="135" y="19"/>
                    <a:pt x="135" y="18"/>
                    <a:pt x="135" y="17"/>
                  </a:cubicBezTo>
                  <a:cubicBezTo>
                    <a:pt x="135" y="18"/>
                    <a:pt x="136" y="16"/>
                    <a:pt x="136" y="17"/>
                  </a:cubicBezTo>
                  <a:cubicBezTo>
                    <a:pt x="136" y="17"/>
                    <a:pt x="136" y="16"/>
                    <a:pt x="136" y="16"/>
                  </a:cubicBezTo>
                  <a:cubicBezTo>
                    <a:pt x="136" y="16"/>
                    <a:pt x="136" y="17"/>
                    <a:pt x="136" y="17"/>
                  </a:cubicBezTo>
                  <a:cubicBezTo>
                    <a:pt x="135" y="17"/>
                    <a:pt x="136" y="16"/>
                    <a:pt x="136" y="15"/>
                  </a:cubicBezTo>
                  <a:cubicBezTo>
                    <a:pt x="136" y="15"/>
                    <a:pt x="136" y="15"/>
                    <a:pt x="137" y="15"/>
                  </a:cubicBezTo>
                  <a:cubicBezTo>
                    <a:pt x="137" y="15"/>
                    <a:pt x="137" y="14"/>
                    <a:pt x="137" y="14"/>
                  </a:cubicBezTo>
                  <a:cubicBezTo>
                    <a:pt x="137" y="14"/>
                    <a:pt x="137" y="13"/>
                    <a:pt x="138" y="12"/>
                  </a:cubicBezTo>
                  <a:cubicBezTo>
                    <a:pt x="137" y="13"/>
                    <a:pt x="137" y="13"/>
                    <a:pt x="137" y="13"/>
                  </a:cubicBezTo>
                  <a:cubicBezTo>
                    <a:pt x="137" y="13"/>
                    <a:pt x="137" y="12"/>
                    <a:pt x="137" y="11"/>
                  </a:cubicBezTo>
                  <a:cubicBezTo>
                    <a:pt x="137" y="12"/>
                    <a:pt x="137" y="12"/>
                    <a:pt x="137" y="12"/>
                  </a:cubicBezTo>
                  <a:cubicBezTo>
                    <a:pt x="137" y="11"/>
                    <a:pt x="138" y="11"/>
                    <a:pt x="138" y="10"/>
                  </a:cubicBezTo>
                  <a:cubicBezTo>
                    <a:pt x="138" y="10"/>
                    <a:pt x="138" y="11"/>
                    <a:pt x="138" y="11"/>
                  </a:cubicBezTo>
                  <a:cubicBezTo>
                    <a:pt x="138" y="10"/>
                    <a:pt x="138" y="9"/>
                    <a:pt x="139" y="9"/>
                  </a:cubicBezTo>
                  <a:cubicBezTo>
                    <a:pt x="139" y="8"/>
                    <a:pt x="139" y="8"/>
                    <a:pt x="139" y="8"/>
                  </a:cubicBezTo>
                  <a:cubicBezTo>
                    <a:pt x="139" y="8"/>
                    <a:pt x="140" y="7"/>
                    <a:pt x="140" y="7"/>
                  </a:cubicBezTo>
                  <a:cubicBezTo>
                    <a:pt x="140" y="6"/>
                    <a:pt x="140" y="8"/>
                    <a:pt x="140" y="8"/>
                  </a:cubicBezTo>
                  <a:cubicBezTo>
                    <a:pt x="140" y="7"/>
                    <a:pt x="140" y="7"/>
                    <a:pt x="141" y="6"/>
                  </a:cubicBezTo>
                  <a:cubicBezTo>
                    <a:pt x="141" y="6"/>
                    <a:pt x="141" y="6"/>
                    <a:pt x="141" y="6"/>
                  </a:cubicBezTo>
                  <a:cubicBezTo>
                    <a:pt x="141" y="6"/>
                    <a:pt x="141" y="5"/>
                    <a:pt x="141" y="5"/>
                  </a:cubicBezTo>
                  <a:cubicBezTo>
                    <a:pt x="141" y="5"/>
                    <a:pt x="141" y="5"/>
                    <a:pt x="141" y="5"/>
                  </a:cubicBezTo>
                  <a:cubicBezTo>
                    <a:pt x="141" y="5"/>
                    <a:pt x="142" y="3"/>
                    <a:pt x="141" y="3"/>
                  </a:cubicBezTo>
                  <a:cubicBezTo>
                    <a:pt x="141" y="4"/>
                    <a:pt x="141" y="4"/>
                    <a:pt x="141" y="4"/>
                  </a:cubicBezTo>
                  <a:cubicBezTo>
                    <a:pt x="141" y="3"/>
                    <a:pt x="141" y="2"/>
                    <a:pt x="142" y="2"/>
                  </a:cubicBezTo>
                  <a:cubicBezTo>
                    <a:pt x="142" y="1"/>
                    <a:pt x="142" y="2"/>
                    <a:pt x="142" y="2"/>
                  </a:cubicBezTo>
                  <a:cubicBezTo>
                    <a:pt x="142" y="2"/>
                    <a:pt x="142" y="2"/>
                    <a:pt x="142" y="1"/>
                  </a:cubicBezTo>
                  <a:cubicBezTo>
                    <a:pt x="142" y="1"/>
                    <a:pt x="142" y="1"/>
                    <a:pt x="142" y="0"/>
                  </a:cubicBezTo>
                  <a:cubicBezTo>
                    <a:pt x="142" y="1"/>
                    <a:pt x="141" y="2"/>
                    <a:pt x="141" y="2"/>
                  </a:cubicBezTo>
                  <a:cubicBezTo>
                    <a:pt x="141" y="2"/>
                    <a:pt x="141" y="2"/>
                    <a:pt x="141" y="2"/>
                  </a:cubicBezTo>
                  <a:cubicBezTo>
                    <a:pt x="141" y="2"/>
                    <a:pt x="141" y="2"/>
                    <a:pt x="141" y="3"/>
                  </a:cubicBezTo>
                  <a:cubicBezTo>
                    <a:pt x="141" y="3"/>
                    <a:pt x="141" y="3"/>
                    <a:pt x="141" y="3"/>
                  </a:cubicBezTo>
                  <a:cubicBezTo>
                    <a:pt x="140" y="4"/>
                    <a:pt x="141" y="3"/>
                    <a:pt x="140" y="4"/>
                  </a:cubicBezTo>
                  <a:cubicBezTo>
                    <a:pt x="140" y="5"/>
                    <a:pt x="140" y="5"/>
                    <a:pt x="140" y="5"/>
                  </a:cubicBezTo>
                  <a:cubicBezTo>
                    <a:pt x="140" y="5"/>
                    <a:pt x="140" y="6"/>
                    <a:pt x="140" y="6"/>
                  </a:cubicBezTo>
                  <a:cubicBezTo>
                    <a:pt x="139" y="7"/>
                    <a:pt x="139" y="8"/>
                    <a:pt x="139" y="8"/>
                  </a:cubicBezTo>
                  <a:cubicBezTo>
                    <a:pt x="138" y="8"/>
                    <a:pt x="140" y="6"/>
                    <a:pt x="140" y="5"/>
                  </a:cubicBezTo>
                  <a:cubicBezTo>
                    <a:pt x="139" y="6"/>
                    <a:pt x="140" y="5"/>
                    <a:pt x="140" y="5"/>
                  </a:cubicBezTo>
                  <a:cubicBezTo>
                    <a:pt x="139" y="7"/>
                    <a:pt x="139" y="7"/>
                    <a:pt x="139" y="7"/>
                  </a:cubicBezTo>
                  <a:cubicBezTo>
                    <a:pt x="139" y="7"/>
                    <a:pt x="138" y="7"/>
                    <a:pt x="138" y="8"/>
                  </a:cubicBezTo>
                  <a:cubicBezTo>
                    <a:pt x="138" y="8"/>
                    <a:pt x="138" y="8"/>
                    <a:pt x="138" y="8"/>
                  </a:cubicBezTo>
                  <a:cubicBezTo>
                    <a:pt x="138" y="8"/>
                    <a:pt x="138" y="8"/>
                    <a:pt x="138" y="9"/>
                  </a:cubicBezTo>
                  <a:cubicBezTo>
                    <a:pt x="138" y="9"/>
                    <a:pt x="138" y="9"/>
                    <a:pt x="138" y="9"/>
                  </a:cubicBezTo>
                  <a:cubicBezTo>
                    <a:pt x="138" y="9"/>
                    <a:pt x="138" y="9"/>
                    <a:pt x="138" y="10"/>
                  </a:cubicBezTo>
                  <a:cubicBezTo>
                    <a:pt x="137" y="10"/>
                    <a:pt x="138" y="9"/>
                    <a:pt x="137" y="10"/>
                  </a:cubicBezTo>
                  <a:cubicBezTo>
                    <a:pt x="137" y="11"/>
                    <a:pt x="137" y="11"/>
                    <a:pt x="136" y="12"/>
                  </a:cubicBezTo>
                  <a:cubicBezTo>
                    <a:pt x="137" y="11"/>
                    <a:pt x="136" y="14"/>
                    <a:pt x="137" y="13"/>
                  </a:cubicBezTo>
                  <a:cubicBezTo>
                    <a:pt x="136" y="15"/>
                    <a:pt x="136" y="15"/>
                    <a:pt x="136" y="15"/>
                  </a:cubicBezTo>
                  <a:cubicBezTo>
                    <a:pt x="136" y="15"/>
                    <a:pt x="136" y="13"/>
                    <a:pt x="136" y="14"/>
                  </a:cubicBezTo>
                  <a:cubicBezTo>
                    <a:pt x="136" y="13"/>
                    <a:pt x="136" y="13"/>
                    <a:pt x="136" y="13"/>
                  </a:cubicBezTo>
                  <a:cubicBezTo>
                    <a:pt x="136" y="13"/>
                    <a:pt x="135" y="15"/>
                    <a:pt x="135" y="16"/>
                  </a:cubicBezTo>
                  <a:cubicBezTo>
                    <a:pt x="134" y="17"/>
                    <a:pt x="134" y="16"/>
                    <a:pt x="134" y="18"/>
                  </a:cubicBezTo>
                  <a:cubicBezTo>
                    <a:pt x="134" y="18"/>
                    <a:pt x="134" y="18"/>
                    <a:pt x="134" y="18"/>
                  </a:cubicBezTo>
                  <a:cubicBezTo>
                    <a:pt x="134" y="18"/>
                    <a:pt x="133" y="18"/>
                    <a:pt x="133" y="18"/>
                  </a:cubicBezTo>
                  <a:cubicBezTo>
                    <a:pt x="133" y="19"/>
                    <a:pt x="133" y="19"/>
                    <a:pt x="133" y="19"/>
                  </a:cubicBezTo>
                  <a:cubicBezTo>
                    <a:pt x="133" y="19"/>
                    <a:pt x="133" y="19"/>
                    <a:pt x="133" y="19"/>
                  </a:cubicBezTo>
                  <a:cubicBezTo>
                    <a:pt x="132" y="19"/>
                    <a:pt x="133" y="19"/>
                    <a:pt x="133" y="20"/>
                  </a:cubicBezTo>
                  <a:cubicBezTo>
                    <a:pt x="133" y="20"/>
                    <a:pt x="132" y="20"/>
                    <a:pt x="132" y="21"/>
                  </a:cubicBezTo>
                  <a:cubicBezTo>
                    <a:pt x="132" y="20"/>
                    <a:pt x="132" y="20"/>
                    <a:pt x="132" y="20"/>
                  </a:cubicBezTo>
                  <a:cubicBezTo>
                    <a:pt x="132" y="21"/>
                    <a:pt x="132" y="21"/>
                    <a:pt x="132" y="21"/>
                  </a:cubicBezTo>
                  <a:cubicBezTo>
                    <a:pt x="132" y="21"/>
                    <a:pt x="132" y="21"/>
                    <a:pt x="132" y="22"/>
                  </a:cubicBezTo>
                  <a:cubicBezTo>
                    <a:pt x="132" y="21"/>
                    <a:pt x="133" y="21"/>
                    <a:pt x="133" y="21"/>
                  </a:cubicBezTo>
                  <a:cubicBezTo>
                    <a:pt x="132" y="22"/>
                    <a:pt x="132" y="23"/>
                    <a:pt x="131" y="25"/>
                  </a:cubicBezTo>
                  <a:cubicBezTo>
                    <a:pt x="131" y="25"/>
                    <a:pt x="131" y="24"/>
                    <a:pt x="131" y="24"/>
                  </a:cubicBezTo>
                  <a:cubicBezTo>
                    <a:pt x="130" y="25"/>
                    <a:pt x="130" y="25"/>
                    <a:pt x="131" y="26"/>
                  </a:cubicBezTo>
                  <a:cubicBezTo>
                    <a:pt x="130" y="26"/>
                    <a:pt x="130" y="26"/>
                    <a:pt x="130" y="26"/>
                  </a:cubicBezTo>
                  <a:cubicBezTo>
                    <a:pt x="130" y="26"/>
                    <a:pt x="130" y="26"/>
                    <a:pt x="130" y="26"/>
                  </a:cubicBezTo>
                  <a:cubicBezTo>
                    <a:pt x="130" y="26"/>
                    <a:pt x="130" y="27"/>
                    <a:pt x="130" y="27"/>
                  </a:cubicBezTo>
                  <a:cubicBezTo>
                    <a:pt x="130" y="27"/>
                    <a:pt x="129" y="28"/>
                    <a:pt x="129" y="29"/>
                  </a:cubicBezTo>
                  <a:cubicBezTo>
                    <a:pt x="130" y="28"/>
                    <a:pt x="130" y="28"/>
                    <a:pt x="130" y="28"/>
                  </a:cubicBezTo>
                  <a:cubicBezTo>
                    <a:pt x="130" y="28"/>
                    <a:pt x="130" y="29"/>
                    <a:pt x="130" y="29"/>
                  </a:cubicBezTo>
                  <a:cubicBezTo>
                    <a:pt x="130" y="28"/>
                    <a:pt x="129" y="30"/>
                    <a:pt x="129" y="29"/>
                  </a:cubicBezTo>
                  <a:cubicBezTo>
                    <a:pt x="128" y="29"/>
                    <a:pt x="129" y="29"/>
                    <a:pt x="129" y="30"/>
                  </a:cubicBezTo>
                  <a:cubicBezTo>
                    <a:pt x="128" y="31"/>
                    <a:pt x="128" y="31"/>
                    <a:pt x="128" y="31"/>
                  </a:cubicBezTo>
                  <a:cubicBezTo>
                    <a:pt x="128" y="31"/>
                    <a:pt x="129" y="30"/>
                    <a:pt x="129" y="30"/>
                  </a:cubicBezTo>
                  <a:cubicBezTo>
                    <a:pt x="128" y="30"/>
                    <a:pt x="128" y="30"/>
                    <a:pt x="128" y="30"/>
                  </a:cubicBezTo>
                  <a:cubicBezTo>
                    <a:pt x="128" y="30"/>
                    <a:pt x="129" y="28"/>
                    <a:pt x="129" y="27"/>
                  </a:cubicBezTo>
                  <a:cubicBezTo>
                    <a:pt x="128" y="29"/>
                    <a:pt x="128" y="29"/>
                    <a:pt x="128" y="29"/>
                  </a:cubicBezTo>
                  <a:cubicBezTo>
                    <a:pt x="128" y="32"/>
                    <a:pt x="126" y="36"/>
                    <a:pt x="126" y="38"/>
                  </a:cubicBezTo>
                  <a:cubicBezTo>
                    <a:pt x="126" y="38"/>
                    <a:pt x="126" y="38"/>
                    <a:pt x="126" y="38"/>
                  </a:cubicBezTo>
                  <a:cubicBezTo>
                    <a:pt x="126" y="38"/>
                    <a:pt x="126" y="38"/>
                    <a:pt x="126" y="38"/>
                  </a:cubicBezTo>
                  <a:cubicBezTo>
                    <a:pt x="126" y="38"/>
                    <a:pt x="126" y="38"/>
                    <a:pt x="126" y="38"/>
                  </a:cubicBezTo>
                  <a:cubicBezTo>
                    <a:pt x="126" y="39"/>
                    <a:pt x="126" y="39"/>
                    <a:pt x="126" y="39"/>
                  </a:cubicBezTo>
                  <a:cubicBezTo>
                    <a:pt x="125" y="39"/>
                    <a:pt x="125" y="40"/>
                    <a:pt x="124" y="41"/>
                  </a:cubicBezTo>
                  <a:cubicBezTo>
                    <a:pt x="125" y="41"/>
                    <a:pt x="125" y="41"/>
                    <a:pt x="125" y="41"/>
                  </a:cubicBezTo>
                  <a:cubicBezTo>
                    <a:pt x="125" y="41"/>
                    <a:pt x="125" y="41"/>
                    <a:pt x="125" y="42"/>
                  </a:cubicBezTo>
                  <a:cubicBezTo>
                    <a:pt x="125" y="42"/>
                    <a:pt x="125" y="41"/>
                    <a:pt x="124" y="42"/>
                  </a:cubicBezTo>
                  <a:cubicBezTo>
                    <a:pt x="125" y="42"/>
                    <a:pt x="125" y="42"/>
                    <a:pt x="125" y="42"/>
                  </a:cubicBezTo>
                  <a:cubicBezTo>
                    <a:pt x="124" y="43"/>
                    <a:pt x="124" y="43"/>
                    <a:pt x="124" y="43"/>
                  </a:cubicBezTo>
                  <a:cubicBezTo>
                    <a:pt x="124" y="43"/>
                    <a:pt x="124" y="43"/>
                    <a:pt x="124" y="43"/>
                  </a:cubicBezTo>
                  <a:cubicBezTo>
                    <a:pt x="124" y="43"/>
                    <a:pt x="123" y="44"/>
                    <a:pt x="124" y="43"/>
                  </a:cubicBezTo>
                  <a:cubicBezTo>
                    <a:pt x="123" y="44"/>
                    <a:pt x="123" y="44"/>
                    <a:pt x="123" y="44"/>
                  </a:cubicBezTo>
                  <a:cubicBezTo>
                    <a:pt x="123" y="44"/>
                    <a:pt x="123" y="43"/>
                    <a:pt x="123" y="44"/>
                  </a:cubicBezTo>
                  <a:cubicBezTo>
                    <a:pt x="123" y="45"/>
                    <a:pt x="123" y="46"/>
                    <a:pt x="122" y="47"/>
                  </a:cubicBezTo>
                  <a:cubicBezTo>
                    <a:pt x="122" y="47"/>
                    <a:pt x="122" y="47"/>
                    <a:pt x="122" y="47"/>
                  </a:cubicBezTo>
                  <a:cubicBezTo>
                    <a:pt x="122" y="48"/>
                    <a:pt x="122" y="49"/>
                    <a:pt x="121" y="50"/>
                  </a:cubicBezTo>
                  <a:cubicBezTo>
                    <a:pt x="121" y="50"/>
                    <a:pt x="121" y="50"/>
                    <a:pt x="121" y="49"/>
                  </a:cubicBezTo>
                  <a:cubicBezTo>
                    <a:pt x="120" y="53"/>
                    <a:pt x="119" y="55"/>
                    <a:pt x="117" y="58"/>
                  </a:cubicBezTo>
                  <a:cubicBezTo>
                    <a:pt x="117" y="59"/>
                    <a:pt x="117" y="59"/>
                    <a:pt x="117" y="59"/>
                  </a:cubicBezTo>
                  <a:cubicBezTo>
                    <a:pt x="116" y="60"/>
                    <a:pt x="116" y="60"/>
                    <a:pt x="116" y="60"/>
                  </a:cubicBezTo>
                  <a:cubicBezTo>
                    <a:pt x="115" y="63"/>
                    <a:pt x="113" y="65"/>
                    <a:pt x="112" y="68"/>
                  </a:cubicBezTo>
                  <a:cubicBezTo>
                    <a:pt x="111" y="69"/>
                    <a:pt x="111" y="69"/>
                    <a:pt x="111" y="69"/>
                  </a:cubicBezTo>
                  <a:cubicBezTo>
                    <a:pt x="110" y="71"/>
                    <a:pt x="110" y="72"/>
                    <a:pt x="109" y="73"/>
                  </a:cubicBezTo>
                  <a:cubicBezTo>
                    <a:pt x="109" y="73"/>
                    <a:pt x="109" y="73"/>
                    <a:pt x="108" y="73"/>
                  </a:cubicBezTo>
                  <a:cubicBezTo>
                    <a:pt x="108" y="73"/>
                    <a:pt x="108" y="74"/>
                    <a:pt x="108" y="74"/>
                  </a:cubicBezTo>
                  <a:cubicBezTo>
                    <a:pt x="108" y="74"/>
                    <a:pt x="108" y="74"/>
                    <a:pt x="108" y="74"/>
                  </a:cubicBezTo>
                  <a:cubicBezTo>
                    <a:pt x="107" y="74"/>
                    <a:pt x="107" y="75"/>
                    <a:pt x="107" y="76"/>
                  </a:cubicBezTo>
                  <a:cubicBezTo>
                    <a:pt x="105" y="77"/>
                    <a:pt x="104" y="79"/>
                    <a:pt x="104" y="80"/>
                  </a:cubicBezTo>
                  <a:cubicBezTo>
                    <a:pt x="103" y="82"/>
                    <a:pt x="103" y="80"/>
                    <a:pt x="103" y="80"/>
                  </a:cubicBezTo>
                  <a:cubicBezTo>
                    <a:pt x="104" y="79"/>
                    <a:pt x="104" y="79"/>
                    <a:pt x="104" y="79"/>
                  </a:cubicBezTo>
                  <a:cubicBezTo>
                    <a:pt x="103" y="80"/>
                    <a:pt x="103" y="80"/>
                    <a:pt x="103" y="80"/>
                  </a:cubicBezTo>
                  <a:cubicBezTo>
                    <a:pt x="102" y="81"/>
                    <a:pt x="102" y="81"/>
                    <a:pt x="101" y="82"/>
                  </a:cubicBezTo>
                  <a:cubicBezTo>
                    <a:pt x="101" y="82"/>
                    <a:pt x="102" y="82"/>
                    <a:pt x="102" y="82"/>
                  </a:cubicBezTo>
                  <a:cubicBezTo>
                    <a:pt x="101" y="83"/>
                    <a:pt x="100" y="84"/>
                    <a:pt x="100" y="84"/>
                  </a:cubicBezTo>
                  <a:cubicBezTo>
                    <a:pt x="97" y="87"/>
                    <a:pt x="94" y="91"/>
                    <a:pt x="91" y="95"/>
                  </a:cubicBezTo>
                  <a:cubicBezTo>
                    <a:pt x="90" y="95"/>
                    <a:pt x="91" y="94"/>
                    <a:pt x="91" y="95"/>
                  </a:cubicBezTo>
                  <a:cubicBezTo>
                    <a:pt x="91" y="96"/>
                    <a:pt x="90" y="95"/>
                    <a:pt x="90" y="96"/>
                  </a:cubicBezTo>
                  <a:cubicBezTo>
                    <a:pt x="90" y="96"/>
                    <a:pt x="90" y="96"/>
                    <a:pt x="90" y="96"/>
                  </a:cubicBezTo>
                  <a:cubicBezTo>
                    <a:pt x="89" y="97"/>
                    <a:pt x="89" y="98"/>
                    <a:pt x="88" y="99"/>
                  </a:cubicBezTo>
                  <a:cubicBezTo>
                    <a:pt x="88" y="99"/>
                    <a:pt x="87" y="100"/>
                    <a:pt x="88" y="99"/>
                  </a:cubicBezTo>
                  <a:cubicBezTo>
                    <a:pt x="87" y="99"/>
                    <a:pt x="86" y="99"/>
                    <a:pt x="86" y="100"/>
                  </a:cubicBezTo>
                  <a:cubicBezTo>
                    <a:pt x="87" y="100"/>
                    <a:pt x="87" y="100"/>
                    <a:pt x="87" y="100"/>
                  </a:cubicBezTo>
                  <a:cubicBezTo>
                    <a:pt x="87" y="100"/>
                    <a:pt x="86" y="101"/>
                    <a:pt x="87" y="101"/>
                  </a:cubicBezTo>
                  <a:cubicBezTo>
                    <a:pt x="86" y="101"/>
                    <a:pt x="85" y="101"/>
                    <a:pt x="85" y="102"/>
                  </a:cubicBezTo>
                  <a:cubicBezTo>
                    <a:pt x="85" y="102"/>
                    <a:pt x="85" y="101"/>
                    <a:pt x="86" y="100"/>
                  </a:cubicBezTo>
                  <a:cubicBezTo>
                    <a:pt x="86" y="100"/>
                    <a:pt x="84" y="102"/>
                    <a:pt x="85" y="101"/>
                  </a:cubicBezTo>
                  <a:cubicBezTo>
                    <a:pt x="84" y="102"/>
                    <a:pt x="85" y="101"/>
                    <a:pt x="85" y="101"/>
                  </a:cubicBezTo>
                  <a:cubicBezTo>
                    <a:pt x="84" y="102"/>
                    <a:pt x="84" y="102"/>
                    <a:pt x="84" y="102"/>
                  </a:cubicBezTo>
                  <a:cubicBezTo>
                    <a:pt x="84" y="102"/>
                    <a:pt x="84" y="102"/>
                    <a:pt x="84" y="102"/>
                  </a:cubicBezTo>
                  <a:cubicBezTo>
                    <a:pt x="84" y="102"/>
                    <a:pt x="84" y="103"/>
                    <a:pt x="83" y="104"/>
                  </a:cubicBezTo>
                  <a:cubicBezTo>
                    <a:pt x="83" y="105"/>
                    <a:pt x="83" y="105"/>
                    <a:pt x="83" y="105"/>
                  </a:cubicBezTo>
                  <a:cubicBezTo>
                    <a:pt x="82" y="105"/>
                    <a:pt x="82" y="105"/>
                    <a:pt x="82" y="106"/>
                  </a:cubicBezTo>
                  <a:cubicBezTo>
                    <a:pt x="82" y="105"/>
                    <a:pt x="82" y="105"/>
                    <a:pt x="82" y="105"/>
                  </a:cubicBezTo>
                  <a:cubicBezTo>
                    <a:pt x="81" y="106"/>
                    <a:pt x="81" y="106"/>
                    <a:pt x="81" y="106"/>
                  </a:cubicBezTo>
                  <a:cubicBezTo>
                    <a:pt x="81" y="106"/>
                    <a:pt x="81" y="106"/>
                    <a:pt x="81" y="106"/>
                  </a:cubicBezTo>
                  <a:cubicBezTo>
                    <a:pt x="80" y="106"/>
                    <a:pt x="80" y="106"/>
                    <a:pt x="80" y="106"/>
                  </a:cubicBezTo>
                  <a:cubicBezTo>
                    <a:pt x="81" y="106"/>
                    <a:pt x="80" y="107"/>
                    <a:pt x="81" y="106"/>
                  </a:cubicBezTo>
                  <a:cubicBezTo>
                    <a:pt x="81" y="107"/>
                    <a:pt x="81" y="108"/>
                    <a:pt x="79" y="109"/>
                  </a:cubicBezTo>
                  <a:cubicBezTo>
                    <a:pt x="78" y="110"/>
                    <a:pt x="80" y="108"/>
                    <a:pt x="79" y="108"/>
                  </a:cubicBezTo>
                  <a:cubicBezTo>
                    <a:pt x="78" y="110"/>
                    <a:pt x="78" y="111"/>
                    <a:pt x="77" y="112"/>
                  </a:cubicBezTo>
                  <a:cubicBezTo>
                    <a:pt x="76" y="113"/>
                    <a:pt x="76" y="113"/>
                    <a:pt x="75" y="114"/>
                  </a:cubicBezTo>
                  <a:cubicBezTo>
                    <a:pt x="76" y="114"/>
                    <a:pt x="75" y="115"/>
                    <a:pt x="74" y="115"/>
                  </a:cubicBezTo>
                  <a:cubicBezTo>
                    <a:pt x="74" y="115"/>
                    <a:pt x="74" y="115"/>
                    <a:pt x="74" y="115"/>
                  </a:cubicBezTo>
                  <a:cubicBezTo>
                    <a:pt x="74" y="115"/>
                    <a:pt x="74" y="115"/>
                    <a:pt x="74" y="115"/>
                  </a:cubicBezTo>
                  <a:cubicBezTo>
                    <a:pt x="74" y="115"/>
                    <a:pt x="73" y="117"/>
                    <a:pt x="72" y="118"/>
                  </a:cubicBezTo>
                  <a:cubicBezTo>
                    <a:pt x="72" y="118"/>
                    <a:pt x="72" y="118"/>
                    <a:pt x="72" y="118"/>
                  </a:cubicBezTo>
                  <a:cubicBezTo>
                    <a:pt x="72" y="119"/>
                    <a:pt x="71" y="120"/>
                    <a:pt x="71" y="120"/>
                  </a:cubicBezTo>
                  <a:cubicBezTo>
                    <a:pt x="70" y="121"/>
                    <a:pt x="70" y="121"/>
                    <a:pt x="70" y="122"/>
                  </a:cubicBezTo>
                  <a:cubicBezTo>
                    <a:pt x="69" y="122"/>
                    <a:pt x="69" y="122"/>
                    <a:pt x="69" y="122"/>
                  </a:cubicBezTo>
                  <a:cubicBezTo>
                    <a:pt x="69" y="122"/>
                    <a:pt x="70" y="121"/>
                    <a:pt x="70" y="121"/>
                  </a:cubicBezTo>
                  <a:cubicBezTo>
                    <a:pt x="71" y="119"/>
                    <a:pt x="71" y="118"/>
                    <a:pt x="73" y="117"/>
                  </a:cubicBezTo>
                  <a:cubicBezTo>
                    <a:pt x="73" y="116"/>
                    <a:pt x="72" y="118"/>
                    <a:pt x="71" y="118"/>
                  </a:cubicBezTo>
                  <a:cubicBezTo>
                    <a:pt x="71" y="118"/>
                    <a:pt x="71" y="118"/>
                    <a:pt x="71" y="118"/>
                  </a:cubicBezTo>
                  <a:cubicBezTo>
                    <a:pt x="71" y="118"/>
                    <a:pt x="71" y="118"/>
                    <a:pt x="71" y="118"/>
                  </a:cubicBezTo>
                  <a:cubicBezTo>
                    <a:pt x="71" y="118"/>
                    <a:pt x="72" y="117"/>
                    <a:pt x="72" y="116"/>
                  </a:cubicBezTo>
                  <a:cubicBezTo>
                    <a:pt x="71" y="117"/>
                    <a:pt x="72" y="117"/>
                    <a:pt x="71" y="118"/>
                  </a:cubicBezTo>
                  <a:cubicBezTo>
                    <a:pt x="70" y="119"/>
                    <a:pt x="70" y="119"/>
                    <a:pt x="69" y="120"/>
                  </a:cubicBezTo>
                  <a:cubicBezTo>
                    <a:pt x="69" y="120"/>
                    <a:pt x="69" y="121"/>
                    <a:pt x="68" y="122"/>
                  </a:cubicBezTo>
                  <a:cubicBezTo>
                    <a:pt x="68" y="121"/>
                    <a:pt x="68" y="121"/>
                    <a:pt x="68" y="121"/>
                  </a:cubicBezTo>
                  <a:cubicBezTo>
                    <a:pt x="67" y="122"/>
                    <a:pt x="68" y="122"/>
                    <a:pt x="67" y="123"/>
                  </a:cubicBezTo>
                  <a:cubicBezTo>
                    <a:pt x="68" y="123"/>
                    <a:pt x="67" y="124"/>
                    <a:pt x="68" y="123"/>
                  </a:cubicBezTo>
                  <a:cubicBezTo>
                    <a:pt x="68" y="124"/>
                    <a:pt x="67" y="125"/>
                    <a:pt x="66" y="125"/>
                  </a:cubicBezTo>
                  <a:cubicBezTo>
                    <a:pt x="66" y="125"/>
                    <a:pt x="66" y="125"/>
                    <a:pt x="66" y="125"/>
                  </a:cubicBezTo>
                  <a:cubicBezTo>
                    <a:pt x="67" y="125"/>
                    <a:pt x="67" y="124"/>
                    <a:pt x="68" y="124"/>
                  </a:cubicBezTo>
                  <a:cubicBezTo>
                    <a:pt x="68" y="123"/>
                    <a:pt x="68" y="123"/>
                    <a:pt x="68" y="123"/>
                  </a:cubicBezTo>
                  <a:cubicBezTo>
                    <a:pt x="69" y="122"/>
                    <a:pt x="69" y="122"/>
                    <a:pt x="69" y="123"/>
                  </a:cubicBezTo>
                  <a:cubicBezTo>
                    <a:pt x="69" y="123"/>
                    <a:pt x="69" y="123"/>
                    <a:pt x="69" y="122"/>
                  </a:cubicBezTo>
                  <a:cubicBezTo>
                    <a:pt x="70" y="123"/>
                    <a:pt x="68" y="123"/>
                    <a:pt x="69" y="124"/>
                  </a:cubicBezTo>
                  <a:cubicBezTo>
                    <a:pt x="69" y="123"/>
                    <a:pt x="69" y="123"/>
                    <a:pt x="69" y="123"/>
                  </a:cubicBezTo>
                  <a:cubicBezTo>
                    <a:pt x="69" y="123"/>
                    <a:pt x="68" y="125"/>
                    <a:pt x="68" y="125"/>
                  </a:cubicBezTo>
                  <a:cubicBezTo>
                    <a:pt x="67" y="126"/>
                    <a:pt x="66" y="126"/>
                    <a:pt x="66" y="126"/>
                  </a:cubicBezTo>
                  <a:cubicBezTo>
                    <a:pt x="67" y="125"/>
                    <a:pt x="67" y="125"/>
                    <a:pt x="67" y="125"/>
                  </a:cubicBezTo>
                  <a:cubicBezTo>
                    <a:pt x="66" y="126"/>
                    <a:pt x="66" y="127"/>
                    <a:pt x="65" y="127"/>
                  </a:cubicBezTo>
                  <a:cubicBezTo>
                    <a:pt x="65" y="127"/>
                    <a:pt x="65" y="127"/>
                    <a:pt x="65" y="127"/>
                  </a:cubicBezTo>
                  <a:cubicBezTo>
                    <a:pt x="65" y="127"/>
                    <a:pt x="65" y="127"/>
                    <a:pt x="65" y="127"/>
                  </a:cubicBezTo>
                  <a:cubicBezTo>
                    <a:pt x="65" y="127"/>
                    <a:pt x="65" y="127"/>
                    <a:pt x="65" y="127"/>
                  </a:cubicBezTo>
                  <a:cubicBezTo>
                    <a:pt x="65" y="128"/>
                    <a:pt x="64" y="129"/>
                    <a:pt x="64" y="129"/>
                  </a:cubicBezTo>
                  <a:cubicBezTo>
                    <a:pt x="64" y="129"/>
                    <a:pt x="64" y="129"/>
                    <a:pt x="64" y="129"/>
                  </a:cubicBezTo>
                  <a:cubicBezTo>
                    <a:pt x="64" y="129"/>
                    <a:pt x="64" y="129"/>
                    <a:pt x="64" y="129"/>
                  </a:cubicBezTo>
                  <a:cubicBezTo>
                    <a:pt x="64" y="129"/>
                    <a:pt x="65" y="128"/>
                    <a:pt x="65" y="129"/>
                  </a:cubicBezTo>
                  <a:cubicBezTo>
                    <a:pt x="64" y="130"/>
                    <a:pt x="63" y="130"/>
                    <a:pt x="63" y="130"/>
                  </a:cubicBezTo>
                  <a:cubicBezTo>
                    <a:pt x="63" y="129"/>
                    <a:pt x="64" y="129"/>
                    <a:pt x="64" y="128"/>
                  </a:cubicBezTo>
                  <a:cubicBezTo>
                    <a:pt x="64" y="128"/>
                    <a:pt x="63" y="129"/>
                    <a:pt x="62" y="130"/>
                  </a:cubicBezTo>
                  <a:cubicBezTo>
                    <a:pt x="62" y="129"/>
                    <a:pt x="63" y="129"/>
                    <a:pt x="63" y="128"/>
                  </a:cubicBezTo>
                  <a:cubicBezTo>
                    <a:pt x="62" y="129"/>
                    <a:pt x="62" y="130"/>
                    <a:pt x="62" y="130"/>
                  </a:cubicBezTo>
                  <a:cubicBezTo>
                    <a:pt x="62" y="130"/>
                    <a:pt x="62" y="129"/>
                    <a:pt x="62" y="129"/>
                  </a:cubicBezTo>
                  <a:cubicBezTo>
                    <a:pt x="62" y="130"/>
                    <a:pt x="62" y="130"/>
                    <a:pt x="62" y="130"/>
                  </a:cubicBezTo>
                  <a:cubicBezTo>
                    <a:pt x="63" y="128"/>
                    <a:pt x="61" y="130"/>
                    <a:pt x="62" y="129"/>
                  </a:cubicBezTo>
                  <a:cubicBezTo>
                    <a:pt x="61" y="129"/>
                    <a:pt x="61" y="129"/>
                    <a:pt x="61" y="130"/>
                  </a:cubicBezTo>
                  <a:cubicBezTo>
                    <a:pt x="61" y="130"/>
                    <a:pt x="62" y="130"/>
                    <a:pt x="61" y="130"/>
                  </a:cubicBezTo>
                  <a:cubicBezTo>
                    <a:pt x="60" y="131"/>
                    <a:pt x="60" y="131"/>
                    <a:pt x="60" y="131"/>
                  </a:cubicBezTo>
                  <a:cubicBezTo>
                    <a:pt x="60" y="131"/>
                    <a:pt x="61" y="130"/>
                    <a:pt x="60" y="130"/>
                  </a:cubicBezTo>
                  <a:cubicBezTo>
                    <a:pt x="60" y="131"/>
                    <a:pt x="60" y="131"/>
                    <a:pt x="60" y="131"/>
                  </a:cubicBezTo>
                  <a:cubicBezTo>
                    <a:pt x="60" y="131"/>
                    <a:pt x="60" y="131"/>
                    <a:pt x="60" y="131"/>
                  </a:cubicBezTo>
                  <a:cubicBezTo>
                    <a:pt x="60" y="132"/>
                    <a:pt x="60" y="132"/>
                    <a:pt x="59" y="133"/>
                  </a:cubicBezTo>
                  <a:cubicBezTo>
                    <a:pt x="59" y="134"/>
                    <a:pt x="59" y="134"/>
                    <a:pt x="58" y="134"/>
                  </a:cubicBezTo>
                  <a:cubicBezTo>
                    <a:pt x="58" y="135"/>
                    <a:pt x="57" y="137"/>
                    <a:pt x="56" y="138"/>
                  </a:cubicBezTo>
                  <a:cubicBezTo>
                    <a:pt x="56" y="137"/>
                    <a:pt x="56" y="138"/>
                    <a:pt x="55" y="138"/>
                  </a:cubicBezTo>
                  <a:cubicBezTo>
                    <a:pt x="56" y="137"/>
                    <a:pt x="56" y="137"/>
                    <a:pt x="55" y="137"/>
                  </a:cubicBezTo>
                  <a:cubicBezTo>
                    <a:pt x="55" y="137"/>
                    <a:pt x="55" y="138"/>
                    <a:pt x="55" y="138"/>
                  </a:cubicBezTo>
                  <a:cubicBezTo>
                    <a:pt x="54" y="139"/>
                    <a:pt x="55" y="139"/>
                    <a:pt x="54" y="139"/>
                  </a:cubicBezTo>
                  <a:cubicBezTo>
                    <a:pt x="54" y="140"/>
                    <a:pt x="54" y="139"/>
                    <a:pt x="54" y="139"/>
                  </a:cubicBezTo>
                  <a:cubicBezTo>
                    <a:pt x="53" y="140"/>
                    <a:pt x="54" y="139"/>
                    <a:pt x="53" y="140"/>
                  </a:cubicBezTo>
                  <a:cubicBezTo>
                    <a:pt x="53" y="140"/>
                    <a:pt x="53" y="140"/>
                    <a:pt x="53" y="140"/>
                  </a:cubicBezTo>
                  <a:cubicBezTo>
                    <a:pt x="53" y="141"/>
                    <a:pt x="52" y="141"/>
                    <a:pt x="52" y="142"/>
                  </a:cubicBezTo>
                  <a:cubicBezTo>
                    <a:pt x="51" y="142"/>
                    <a:pt x="51" y="143"/>
                    <a:pt x="51" y="143"/>
                  </a:cubicBezTo>
                  <a:cubicBezTo>
                    <a:pt x="50" y="144"/>
                    <a:pt x="51" y="143"/>
                    <a:pt x="51" y="143"/>
                  </a:cubicBezTo>
                  <a:cubicBezTo>
                    <a:pt x="51" y="144"/>
                    <a:pt x="50" y="145"/>
                    <a:pt x="50" y="145"/>
                  </a:cubicBezTo>
                  <a:cubicBezTo>
                    <a:pt x="50" y="145"/>
                    <a:pt x="50" y="144"/>
                    <a:pt x="50" y="144"/>
                  </a:cubicBezTo>
                  <a:cubicBezTo>
                    <a:pt x="50" y="144"/>
                    <a:pt x="50" y="144"/>
                    <a:pt x="50" y="144"/>
                  </a:cubicBezTo>
                  <a:cubicBezTo>
                    <a:pt x="48" y="145"/>
                    <a:pt x="50" y="145"/>
                    <a:pt x="48" y="147"/>
                  </a:cubicBezTo>
                  <a:cubicBezTo>
                    <a:pt x="49" y="146"/>
                    <a:pt x="48" y="146"/>
                    <a:pt x="48" y="146"/>
                  </a:cubicBezTo>
                  <a:cubicBezTo>
                    <a:pt x="48" y="146"/>
                    <a:pt x="47" y="147"/>
                    <a:pt x="48" y="147"/>
                  </a:cubicBezTo>
                  <a:cubicBezTo>
                    <a:pt x="47" y="147"/>
                    <a:pt x="47" y="148"/>
                    <a:pt x="47" y="148"/>
                  </a:cubicBezTo>
                  <a:cubicBezTo>
                    <a:pt x="46" y="149"/>
                    <a:pt x="46" y="149"/>
                    <a:pt x="46" y="150"/>
                  </a:cubicBezTo>
                  <a:cubicBezTo>
                    <a:pt x="45" y="151"/>
                    <a:pt x="44" y="151"/>
                    <a:pt x="44" y="151"/>
                  </a:cubicBezTo>
                  <a:cubicBezTo>
                    <a:pt x="43" y="153"/>
                    <a:pt x="41" y="155"/>
                    <a:pt x="40" y="157"/>
                  </a:cubicBezTo>
                  <a:cubicBezTo>
                    <a:pt x="40" y="156"/>
                    <a:pt x="40" y="156"/>
                    <a:pt x="40" y="156"/>
                  </a:cubicBezTo>
                  <a:cubicBezTo>
                    <a:pt x="39" y="158"/>
                    <a:pt x="41" y="156"/>
                    <a:pt x="40" y="158"/>
                  </a:cubicBezTo>
                  <a:cubicBezTo>
                    <a:pt x="40" y="157"/>
                    <a:pt x="39" y="158"/>
                    <a:pt x="38" y="159"/>
                  </a:cubicBezTo>
                  <a:cubicBezTo>
                    <a:pt x="37" y="160"/>
                    <a:pt x="36" y="162"/>
                    <a:pt x="35" y="163"/>
                  </a:cubicBezTo>
                  <a:cubicBezTo>
                    <a:pt x="34" y="163"/>
                    <a:pt x="34" y="163"/>
                    <a:pt x="35" y="163"/>
                  </a:cubicBezTo>
                  <a:cubicBezTo>
                    <a:pt x="34" y="164"/>
                    <a:pt x="33" y="165"/>
                    <a:pt x="32" y="166"/>
                  </a:cubicBezTo>
                  <a:cubicBezTo>
                    <a:pt x="32" y="166"/>
                    <a:pt x="32" y="166"/>
                    <a:pt x="32" y="166"/>
                  </a:cubicBezTo>
                  <a:cubicBezTo>
                    <a:pt x="30" y="168"/>
                    <a:pt x="29" y="170"/>
                    <a:pt x="28" y="172"/>
                  </a:cubicBezTo>
                  <a:cubicBezTo>
                    <a:pt x="28" y="172"/>
                    <a:pt x="28" y="172"/>
                    <a:pt x="28" y="171"/>
                  </a:cubicBezTo>
                  <a:cubicBezTo>
                    <a:pt x="27" y="172"/>
                    <a:pt x="26" y="174"/>
                    <a:pt x="26" y="175"/>
                  </a:cubicBezTo>
                  <a:cubicBezTo>
                    <a:pt x="25" y="176"/>
                    <a:pt x="25" y="176"/>
                    <a:pt x="24" y="177"/>
                  </a:cubicBezTo>
                  <a:cubicBezTo>
                    <a:pt x="24" y="177"/>
                    <a:pt x="24" y="177"/>
                    <a:pt x="24" y="177"/>
                  </a:cubicBezTo>
                  <a:cubicBezTo>
                    <a:pt x="23" y="177"/>
                    <a:pt x="23" y="178"/>
                    <a:pt x="22" y="178"/>
                  </a:cubicBezTo>
                  <a:cubicBezTo>
                    <a:pt x="21" y="180"/>
                    <a:pt x="21" y="181"/>
                    <a:pt x="20" y="183"/>
                  </a:cubicBezTo>
                  <a:cubicBezTo>
                    <a:pt x="19" y="183"/>
                    <a:pt x="21" y="182"/>
                    <a:pt x="20" y="181"/>
                  </a:cubicBezTo>
                  <a:cubicBezTo>
                    <a:pt x="20" y="182"/>
                    <a:pt x="20" y="182"/>
                    <a:pt x="19" y="183"/>
                  </a:cubicBezTo>
                  <a:cubicBezTo>
                    <a:pt x="20" y="182"/>
                    <a:pt x="19" y="182"/>
                    <a:pt x="19" y="182"/>
                  </a:cubicBezTo>
                  <a:cubicBezTo>
                    <a:pt x="19" y="182"/>
                    <a:pt x="19" y="184"/>
                    <a:pt x="19" y="184"/>
                  </a:cubicBezTo>
                  <a:cubicBezTo>
                    <a:pt x="19" y="184"/>
                    <a:pt x="19" y="184"/>
                    <a:pt x="19" y="184"/>
                  </a:cubicBezTo>
                  <a:cubicBezTo>
                    <a:pt x="19" y="184"/>
                    <a:pt x="18" y="186"/>
                    <a:pt x="17" y="187"/>
                  </a:cubicBezTo>
                  <a:cubicBezTo>
                    <a:pt x="17" y="186"/>
                    <a:pt x="18" y="185"/>
                    <a:pt x="18" y="186"/>
                  </a:cubicBezTo>
                  <a:cubicBezTo>
                    <a:pt x="17" y="187"/>
                    <a:pt x="17" y="188"/>
                    <a:pt x="17" y="189"/>
                  </a:cubicBezTo>
                  <a:cubicBezTo>
                    <a:pt x="16" y="190"/>
                    <a:pt x="17" y="188"/>
                    <a:pt x="17" y="188"/>
                  </a:cubicBezTo>
                  <a:cubicBezTo>
                    <a:pt x="16" y="188"/>
                    <a:pt x="16" y="188"/>
                    <a:pt x="16" y="188"/>
                  </a:cubicBezTo>
                  <a:cubicBezTo>
                    <a:pt x="15" y="189"/>
                    <a:pt x="15" y="189"/>
                    <a:pt x="14" y="190"/>
                  </a:cubicBezTo>
                  <a:cubicBezTo>
                    <a:pt x="14" y="190"/>
                    <a:pt x="14" y="190"/>
                    <a:pt x="14" y="190"/>
                  </a:cubicBezTo>
                  <a:cubicBezTo>
                    <a:pt x="13" y="192"/>
                    <a:pt x="13" y="193"/>
                    <a:pt x="12" y="194"/>
                  </a:cubicBezTo>
                  <a:cubicBezTo>
                    <a:pt x="12" y="194"/>
                    <a:pt x="12" y="194"/>
                    <a:pt x="12" y="194"/>
                  </a:cubicBezTo>
                  <a:cubicBezTo>
                    <a:pt x="12" y="194"/>
                    <a:pt x="12" y="195"/>
                    <a:pt x="12" y="195"/>
                  </a:cubicBezTo>
                  <a:cubicBezTo>
                    <a:pt x="12" y="195"/>
                    <a:pt x="11" y="196"/>
                    <a:pt x="11" y="195"/>
                  </a:cubicBezTo>
                  <a:cubicBezTo>
                    <a:pt x="11" y="196"/>
                    <a:pt x="9" y="199"/>
                    <a:pt x="9" y="200"/>
                  </a:cubicBezTo>
                  <a:cubicBezTo>
                    <a:pt x="9" y="200"/>
                    <a:pt x="9" y="199"/>
                    <a:pt x="9" y="199"/>
                  </a:cubicBezTo>
                  <a:cubicBezTo>
                    <a:pt x="9" y="198"/>
                    <a:pt x="10" y="198"/>
                    <a:pt x="10" y="198"/>
                  </a:cubicBezTo>
                  <a:cubicBezTo>
                    <a:pt x="9" y="198"/>
                    <a:pt x="9" y="199"/>
                    <a:pt x="9" y="199"/>
                  </a:cubicBezTo>
                  <a:cubicBezTo>
                    <a:pt x="9" y="200"/>
                    <a:pt x="8" y="201"/>
                    <a:pt x="8" y="202"/>
                  </a:cubicBezTo>
                  <a:cubicBezTo>
                    <a:pt x="7" y="202"/>
                    <a:pt x="7" y="203"/>
                    <a:pt x="7" y="202"/>
                  </a:cubicBezTo>
                  <a:cubicBezTo>
                    <a:pt x="6" y="205"/>
                    <a:pt x="8" y="202"/>
                    <a:pt x="7" y="204"/>
                  </a:cubicBezTo>
                  <a:cubicBezTo>
                    <a:pt x="6" y="205"/>
                    <a:pt x="7" y="203"/>
                    <a:pt x="6" y="204"/>
                  </a:cubicBezTo>
                  <a:cubicBezTo>
                    <a:pt x="6" y="204"/>
                    <a:pt x="6" y="204"/>
                    <a:pt x="6" y="204"/>
                  </a:cubicBezTo>
                  <a:cubicBezTo>
                    <a:pt x="5" y="205"/>
                    <a:pt x="6" y="205"/>
                    <a:pt x="5" y="206"/>
                  </a:cubicBezTo>
                  <a:cubicBezTo>
                    <a:pt x="5" y="206"/>
                    <a:pt x="6" y="205"/>
                    <a:pt x="5" y="206"/>
                  </a:cubicBezTo>
                  <a:cubicBezTo>
                    <a:pt x="4" y="207"/>
                    <a:pt x="4" y="208"/>
                    <a:pt x="3" y="209"/>
                  </a:cubicBezTo>
                  <a:cubicBezTo>
                    <a:pt x="3" y="209"/>
                    <a:pt x="3" y="209"/>
                    <a:pt x="3" y="209"/>
                  </a:cubicBezTo>
                  <a:cubicBezTo>
                    <a:pt x="1" y="212"/>
                    <a:pt x="1" y="212"/>
                    <a:pt x="1" y="212"/>
                  </a:cubicBezTo>
                  <a:cubicBezTo>
                    <a:pt x="1" y="212"/>
                    <a:pt x="1" y="212"/>
                    <a:pt x="2" y="212"/>
                  </a:cubicBezTo>
                  <a:cubicBezTo>
                    <a:pt x="1" y="213"/>
                    <a:pt x="1" y="212"/>
                    <a:pt x="0" y="213"/>
                  </a:cubicBezTo>
                  <a:cubicBezTo>
                    <a:pt x="0" y="214"/>
                    <a:pt x="0" y="214"/>
                    <a:pt x="0" y="214"/>
                  </a:cubicBezTo>
                  <a:cubicBezTo>
                    <a:pt x="1" y="213"/>
                    <a:pt x="2" y="212"/>
                    <a:pt x="2" y="211"/>
                  </a:cubicBezTo>
                  <a:cubicBezTo>
                    <a:pt x="2" y="212"/>
                    <a:pt x="3" y="210"/>
                    <a:pt x="3" y="211"/>
                  </a:cubicBezTo>
                  <a:cubicBezTo>
                    <a:pt x="3" y="211"/>
                    <a:pt x="3" y="211"/>
                    <a:pt x="3" y="211"/>
                  </a:cubicBezTo>
                  <a:cubicBezTo>
                    <a:pt x="5" y="209"/>
                    <a:pt x="6" y="207"/>
                    <a:pt x="8" y="205"/>
                  </a:cubicBezTo>
                  <a:cubicBezTo>
                    <a:pt x="9" y="203"/>
                    <a:pt x="10" y="202"/>
                    <a:pt x="11" y="201"/>
                  </a:cubicBezTo>
                  <a:cubicBezTo>
                    <a:pt x="11" y="200"/>
                    <a:pt x="11" y="200"/>
                    <a:pt x="12" y="199"/>
                  </a:cubicBezTo>
                  <a:cubicBezTo>
                    <a:pt x="11" y="200"/>
                    <a:pt x="12" y="199"/>
                    <a:pt x="12" y="199"/>
                  </a:cubicBezTo>
                  <a:cubicBezTo>
                    <a:pt x="12" y="199"/>
                    <a:pt x="13" y="198"/>
                    <a:pt x="13" y="198"/>
                  </a:cubicBezTo>
                  <a:cubicBezTo>
                    <a:pt x="13" y="198"/>
                    <a:pt x="15" y="196"/>
                    <a:pt x="15" y="195"/>
                  </a:cubicBezTo>
                  <a:cubicBezTo>
                    <a:pt x="15" y="195"/>
                    <a:pt x="15" y="196"/>
                    <a:pt x="15" y="196"/>
                  </a:cubicBezTo>
                  <a:cubicBezTo>
                    <a:pt x="15" y="196"/>
                    <a:pt x="15" y="195"/>
                    <a:pt x="15" y="195"/>
                  </a:cubicBezTo>
                  <a:cubicBezTo>
                    <a:pt x="15" y="195"/>
                    <a:pt x="15" y="195"/>
                    <a:pt x="15" y="195"/>
                  </a:cubicBezTo>
                  <a:cubicBezTo>
                    <a:pt x="16" y="194"/>
                    <a:pt x="17" y="193"/>
                    <a:pt x="18" y="192"/>
                  </a:cubicBezTo>
                  <a:cubicBezTo>
                    <a:pt x="17" y="192"/>
                    <a:pt x="18" y="191"/>
                    <a:pt x="19" y="190"/>
                  </a:cubicBezTo>
                  <a:cubicBezTo>
                    <a:pt x="19" y="190"/>
                    <a:pt x="19" y="189"/>
                    <a:pt x="20" y="189"/>
                  </a:cubicBezTo>
                  <a:cubicBezTo>
                    <a:pt x="20" y="188"/>
                    <a:pt x="20" y="188"/>
                    <a:pt x="20" y="188"/>
                  </a:cubicBezTo>
                  <a:cubicBezTo>
                    <a:pt x="20" y="187"/>
                    <a:pt x="21" y="187"/>
                    <a:pt x="21" y="186"/>
                  </a:cubicBezTo>
                  <a:cubicBezTo>
                    <a:pt x="21" y="187"/>
                    <a:pt x="21" y="187"/>
                    <a:pt x="21" y="187"/>
                  </a:cubicBezTo>
                  <a:cubicBezTo>
                    <a:pt x="21" y="186"/>
                    <a:pt x="23" y="184"/>
                    <a:pt x="23" y="184"/>
                  </a:cubicBezTo>
                  <a:cubicBezTo>
                    <a:pt x="27" y="177"/>
                    <a:pt x="30" y="175"/>
                    <a:pt x="35" y="169"/>
                  </a:cubicBezTo>
                  <a:cubicBezTo>
                    <a:pt x="35" y="168"/>
                    <a:pt x="34" y="169"/>
                    <a:pt x="34" y="169"/>
                  </a:cubicBezTo>
                  <a:cubicBezTo>
                    <a:pt x="35" y="168"/>
                    <a:pt x="35" y="168"/>
                    <a:pt x="35" y="167"/>
                  </a:cubicBezTo>
                  <a:cubicBezTo>
                    <a:pt x="35" y="168"/>
                    <a:pt x="35" y="168"/>
                    <a:pt x="35" y="168"/>
                  </a:cubicBezTo>
                  <a:cubicBezTo>
                    <a:pt x="35" y="169"/>
                    <a:pt x="35" y="169"/>
                    <a:pt x="35" y="169"/>
                  </a:cubicBezTo>
                  <a:cubicBezTo>
                    <a:pt x="35" y="169"/>
                    <a:pt x="35" y="168"/>
                    <a:pt x="34" y="169"/>
                  </a:cubicBezTo>
                  <a:cubicBezTo>
                    <a:pt x="34" y="169"/>
                    <a:pt x="34" y="169"/>
                    <a:pt x="34" y="170"/>
                  </a:cubicBezTo>
                  <a:cubicBezTo>
                    <a:pt x="34" y="169"/>
                    <a:pt x="34" y="169"/>
                    <a:pt x="35" y="168"/>
                  </a:cubicBezTo>
                  <a:cubicBezTo>
                    <a:pt x="35" y="168"/>
                    <a:pt x="35" y="168"/>
                    <a:pt x="34" y="168"/>
                  </a:cubicBezTo>
                  <a:cubicBezTo>
                    <a:pt x="35" y="168"/>
                    <a:pt x="35" y="168"/>
                    <a:pt x="35" y="167"/>
                  </a:cubicBezTo>
                  <a:cubicBezTo>
                    <a:pt x="36" y="167"/>
                    <a:pt x="35" y="167"/>
                    <a:pt x="36" y="167"/>
                  </a:cubicBezTo>
                  <a:cubicBezTo>
                    <a:pt x="37" y="165"/>
                    <a:pt x="37" y="165"/>
                    <a:pt x="37" y="165"/>
                  </a:cubicBezTo>
                  <a:cubicBezTo>
                    <a:pt x="37" y="164"/>
                    <a:pt x="39" y="163"/>
                    <a:pt x="39" y="163"/>
                  </a:cubicBezTo>
                  <a:cubicBezTo>
                    <a:pt x="39" y="163"/>
                    <a:pt x="38" y="164"/>
                    <a:pt x="38" y="165"/>
                  </a:cubicBezTo>
                  <a:cubicBezTo>
                    <a:pt x="39" y="164"/>
                    <a:pt x="39" y="164"/>
                    <a:pt x="39" y="164"/>
                  </a:cubicBezTo>
                  <a:cubicBezTo>
                    <a:pt x="38" y="164"/>
                    <a:pt x="38" y="164"/>
                    <a:pt x="38" y="164"/>
                  </a:cubicBezTo>
                  <a:cubicBezTo>
                    <a:pt x="39" y="163"/>
                    <a:pt x="39" y="163"/>
                    <a:pt x="39" y="163"/>
                  </a:cubicBezTo>
                  <a:cubicBezTo>
                    <a:pt x="39" y="163"/>
                    <a:pt x="39" y="163"/>
                    <a:pt x="39" y="163"/>
                  </a:cubicBezTo>
                  <a:cubicBezTo>
                    <a:pt x="39" y="163"/>
                    <a:pt x="39" y="163"/>
                    <a:pt x="39" y="163"/>
                  </a:cubicBezTo>
                  <a:cubicBezTo>
                    <a:pt x="39" y="163"/>
                    <a:pt x="40" y="163"/>
                    <a:pt x="40" y="163"/>
                  </a:cubicBezTo>
                  <a:cubicBezTo>
                    <a:pt x="40" y="162"/>
                    <a:pt x="40" y="162"/>
                    <a:pt x="40" y="162"/>
                  </a:cubicBezTo>
                  <a:cubicBezTo>
                    <a:pt x="40" y="163"/>
                    <a:pt x="40" y="162"/>
                    <a:pt x="41" y="162"/>
                  </a:cubicBezTo>
                  <a:cubicBezTo>
                    <a:pt x="42" y="160"/>
                    <a:pt x="42" y="159"/>
                    <a:pt x="44" y="158"/>
                  </a:cubicBezTo>
                  <a:cubicBezTo>
                    <a:pt x="44" y="158"/>
                    <a:pt x="44" y="157"/>
                    <a:pt x="45" y="156"/>
                  </a:cubicBezTo>
                  <a:cubicBezTo>
                    <a:pt x="45" y="156"/>
                    <a:pt x="45" y="156"/>
                    <a:pt x="45" y="156"/>
                  </a:cubicBezTo>
                  <a:cubicBezTo>
                    <a:pt x="45" y="156"/>
                    <a:pt x="45" y="156"/>
                    <a:pt x="45" y="156"/>
                  </a:cubicBezTo>
                  <a:cubicBezTo>
                    <a:pt x="46" y="155"/>
                    <a:pt x="47" y="154"/>
                    <a:pt x="48" y="153"/>
                  </a:cubicBezTo>
                  <a:cubicBezTo>
                    <a:pt x="48" y="153"/>
                    <a:pt x="48" y="153"/>
                    <a:pt x="48" y="153"/>
                  </a:cubicBezTo>
                  <a:cubicBezTo>
                    <a:pt x="48" y="152"/>
                    <a:pt x="49" y="152"/>
                    <a:pt x="49" y="151"/>
                  </a:cubicBezTo>
                  <a:cubicBezTo>
                    <a:pt x="49" y="151"/>
                    <a:pt x="49" y="151"/>
                    <a:pt x="49" y="151"/>
                  </a:cubicBezTo>
                  <a:cubicBezTo>
                    <a:pt x="50" y="150"/>
                    <a:pt x="49" y="150"/>
                    <a:pt x="50" y="149"/>
                  </a:cubicBezTo>
                  <a:cubicBezTo>
                    <a:pt x="50" y="149"/>
                    <a:pt x="50" y="150"/>
                    <a:pt x="49" y="150"/>
                  </a:cubicBezTo>
                  <a:cubicBezTo>
                    <a:pt x="50" y="150"/>
                    <a:pt x="51" y="149"/>
                    <a:pt x="50" y="149"/>
                  </a:cubicBezTo>
                  <a:cubicBezTo>
                    <a:pt x="51" y="148"/>
                    <a:pt x="51" y="148"/>
                    <a:pt x="51" y="148"/>
                  </a:cubicBezTo>
                  <a:cubicBezTo>
                    <a:pt x="51" y="147"/>
                    <a:pt x="51" y="147"/>
                    <a:pt x="51" y="147"/>
                  </a:cubicBezTo>
                  <a:cubicBezTo>
                    <a:pt x="52" y="147"/>
                    <a:pt x="52" y="147"/>
                    <a:pt x="52" y="148"/>
                  </a:cubicBezTo>
                  <a:cubicBezTo>
                    <a:pt x="52" y="147"/>
                    <a:pt x="53" y="146"/>
                    <a:pt x="53" y="146"/>
                  </a:cubicBezTo>
                  <a:cubicBezTo>
                    <a:pt x="53" y="146"/>
                    <a:pt x="53" y="146"/>
                    <a:pt x="53" y="146"/>
                  </a:cubicBezTo>
                  <a:cubicBezTo>
                    <a:pt x="54" y="145"/>
                    <a:pt x="54" y="145"/>
                    <a:pt x="54" y="145"/>
                  </a:cubicBezTo>
                  <a:cubicBezTo>
                    <a:pt x="54" y="144"/>
                    <a:pt x="55" y="143"/>
                    <a:pt x="56" y="143"/>
                  </a:cubicBezTo>
                  <a:cubicBezTo>
                    <a:pt x="56" y="143"/>
                    <a:pt x="56" y="143"/>
                    <a:pt x="56" y="143"/>
                  </a:cubicBezTo>
                  <a:cubicBezTo>
                    <a:pt x="56" y="143"/>
                    <a:pt x="56" y="143"/>
                    <a:pt x="56" y="143"/>
                  </a:cubicBezTo>
                  <a:cubicBezTo>
                    <a:pt x="56" y="142"/>
                    <a:pt x="57" y="142"/>
                    <a:pt x="57" y="142"/>
                  </a:cubicBezTo>
                  <a:cubicBezTo>
                    <a:pt x="58" y="140"/>
                    <a:pt x="60" y="139"/>
                    <a:pt x="61" y="138"/>
                  </a:cubicBezTo>
                  <a:close/>
                  <a:moveTo>
                    <a:pt x="130" y="32"/>
                  </a:moveTo>
                  <a:cubicBezTo>
                    <a:pt x="130" y="32"/>
                    <a:pt x="130" y="32"/>
                    <a:pt x="130" y="32"/>
                  </a:cubicBezTo>
                  <a:cubicBezTo>
                    <a:pt x="130" y="32"/>
                    <a:pt x="130" y="32"/>
                    <a:pt x="130" y="32"/>
                  </a:cubicBezTo>
                  <a:close/>
                  <a:moveTo>
                    <a:pt x="127" y="42"/>
                  </a:moveTo>
                  <a:cubicBezTo>
                    <a:pt x="127" y="41"/>
                    <a:pt x="127" y="41"/>
                    <a:pt x="127" y="41"/>
                  </a:cubicBezTo>
                  <a:cubicBezTo>
                    <a:pt x="126" y="42"/>
                    <a:pt x="126" y="43"/>
                    <a:pt x="126" y="44"/>
                  </a:cubicBezTo>
                  <a:cubicBezTo>
                    <a:pt x="126" y="44"/>
                    <a:pt x="126" y="44"/>
                    <a:pt x="126" y="43"/>
                  </a:cubicBezTo>
                  <a:cubicBezTo>
                    <a:pt x="126" y="44"/>
                    <a:pt x="126" y="44"/>
                    <a:pt x="126" y="44"/>
                  </a:cubicBezTo>
                  <a:cubicBezTo>
                    <a:pt x="125" y="44"/>
                    <a:pt x="127" y="41"/>
                    <a:pt x="127" y="42"/>
                  </a:cubicBezTo>
                  <a:close/>
                  <a:moveTo>
                    <a:pt x="133" y="20"/>
                  </a:moveTo>
                  <a:cubicBezTo>
                    <a:pt x="133" y="20"/>
                    <a:pt x="133" y="20"/>
                    <a:pt x="133" y="20"/>
                  </a:cubicBezTo>
                  <a:cubicBezTo>
                    <a:pt x="133" y="20"/>
                    <a:pt x="133" y="20"/>
                    <a:pt x="133" y="20"/>
                  </a:cubicBezTo>
                  <a:close/>
                  <a:moveTo>
                    <a:pt x="131" y="26"/>
                  </a:moveTo>
                  <a:cubicBezTo>
                    <a:pt x="131" y="26"/>
                    <a:pt x="131" y="26"/>
                    <a:pt x="130" y="26"/>
                  </a:cubicBezTo>
                  <a:cubicBezTo>
                    <a:pt x="131" y="26"/>
                    <a:pt x="131" y="26"/>
                    <a:pt x="131" y="26"/>
                  </a:cubicBezTo>
                  <a:close/>
                  <a:moveTo>
                    <a:pt x="126" y="37"/>
                  </a:moveTo>
                  <a:cubicBezTo>
                    <a:pt x="126" y="37"/>
                    <a:pt x="126" y="37"/>
                    <a:pt x="126" y="38"/>
                  </a:cubicBezTo>
                  <a:cubicBezTo>
                    <a:pt x="126" y="38"/>
                    <a:pt x="126" y="37"/>
                    <a:pt x="126" y="37"/>
                  </a:cubicBezTo>
                  <a:close/>
                  <a:moveTo>
                    <a:pt x="87" y="100"/>
                  </a:moveTo>
                  <a:cubicBezTo>
                    <a:pt x="87" y="100"/>
                    <a:pt x="88" y="99"/>
                    <a:pt x="87" y="100"/>
                  </a:cubicBezTo>
                  <a:cubicBezTo>
                    <a:pt x="87" y="100"/>
                    <a:pt x="87" y="100"/>
                    <a:pt x="87" y="101"/>
                  </a:cubicBezTo>
                  <a:cubicBezTo>
                    <a:pt x="87" y="101"/>
                    <a:pt x="87" y="101"/>
                    <a:pt x="87" y="101"/>
                  </a:cubicBezTo>
                  <a:cubicBezTo>
                    <a:pt x="87" y="100"/>
                    <a:pt x="87" y="100"/>
                    <a:pt x="87" y="100"/>
                  </a:cubicBezTo>
                  <a:close/>
                  <a:moveTo>
                    <a:pt x="65" y="128"/>
                  </a:moveTo>
                  <a:cubicBezTo>
                    <a:pt x="65" y="128"/>
                    <a:pt x="65" y="128"/>
                    <a:pt x="65" y="128"/>
                  </a:cubicBezTo>
                  <a:cubicBezTo>
                    <a:pt x="65" y="128"/>
                    <a:pt x="65" y="128"/>
                    <a:pt x="65" y="128"/>
                  </a:cubicBezTo>
                  <a:cubicBezTo>
                    <a:pt x="65" y="128"/>
                    <a:pt x="65" y="128"/>
                    <a:pt x="65" y="128"/>
                  </a:cubicBezTo>
                  <a:cubicBezTo>
                    <a:pt x="65" y="128"/>
                    <a:pt x="65" y="128"/>
                    <a:pt x="65" y="128"/>
                  </a:cubicBezTo>
                  <a:cubicBezTo>
                    <a:pt x="65" y="129"/>
                    <a:pt x="65" y="129"/>
                    <a:pt x="65"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3" name="Freeform 1297"/>
            <p:cNvSpPr>
              <a:spLocks/>
            </p:cNvSpPr>
            <p:nvPr/>
          </p:nvSpPr>
          <p:spPr bwMode="auto">
            <a:xfrm>
              <a:off x="2995614" y="39973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4" name="Freeform 1298"/>
            <p:cNvSpPr>
              <a:spLocks/>
            </p:cNvSpPr>
            <p:nvPr/>
          </p:nvSpPr>
          <p:spPr bwMode="auto">
            <a:xfrm>
              <a:off x="2978151" y="4029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5" name="Freeform 1299"/>
            <p:cNvSpPr>
              <a:spLocks/>
            </p:cNvSpPr>
            <p:nvPr/>
          </p:nvSpPr>
          <p:spPr bwMode="auto">
            <a:xfrm>
              <a:off x="3219451" y="3630613"/>
              <a:ext cx="3175" cy="7938"/>
            </a:xfrm>
            <a:custGeom>
              <a:avLst/>
              <a:gdLst>
                <a:gd name="T0" fmla="*/ 0 w 1"/>
                <a:gd name="T1" fmla="*/ 2 h 3"/>
                <a:gd name="T2" fmla="*/ 0 w 1"/>
                <a:gd name="T3" fmla="*/ 2 h 3"/>
                <a:gd name="T4" fmla="*/ 1 w 1"/>
                <a:gd name="T5" fmla="*/ 2 h 3"/>
                <a:gd name="T6" fmla="*/ 1 w 1"/>
                <a:gd name="T7" fmla="*/ 0 h 3"/>
                <a:gd name="T8" fmla="*/ 0 w 1"/>
                <a:gd name="T9" fmla="*/ 3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0" y="2"/>
                  </a:cubicBezTo>
                  <a:cubicBezTo>
                    <a:pt x="1" y="2"/>
                    <a:pt x="1" y="2"/>
                    <a:pt x="1" y="2"/>
                  </a:cubicBezTo>
                  <a:cubicBezTo>
                    <a:pt x="1" y="0"/>
                    <a:pt x="1" y="0"/>
                    <a:pt x="1" y="0"/>
                  </a:cubicBezTo>
                  <a:cubicBezTo>
                    <a:pt x="1" y="1"/>
                    <a:pt x="0" y="1"/>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6" name="Freeform 1300"/>
            <p:cNvSpPr>
              <a:spLocks/>
            </p:cNvSpPr>
            <p:nvPr/>
          </p:nvSpPr>
          <p:spPr bwMode="auto">
            <a:xfrm>
              <a:off x="3213101" y="3633788"/>
              <a:ext cx="3175" cy="1588"/>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7" name="Freeform 1301"/>
            <p:cNvSpPr>
              <a:spLocks/>
            </p:cNvSpPr>
            <p:nvPr/>
          </p:nvSpPr>
          <p:spPr bwMode="auto">
            <a:xfrm>
              <a:off x="3194051" y="3667126"/>
              <a:ext cx="0" cy="635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8" name="Freeform 1302"/>
            <p:cNvSpPr>
              <a:spLocks/>
            </p:cNvSpPr>
            <p:nvPr/>
          </p:nvSpPr>
          <p:spPr bwMode="auto">
            <a:xfrm>
              <a:off x="3206751" y="36607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59" name="Freeform 1303"/>
            <p:cNvSpPr>
              <a:spLocks/>
            </p:cNvSpPr>
            <p:nvPr/>
          </p:nvSpPr>
          <p:spPr bwMode="auto">
            <a:xfrm>
              <a:off x="3187701" y="36830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0" name="Freeform 1304"/>
            <p:cNvSpPr>
              <a:spLocks/>
            </p:cNvSpPr>
            <p:nvPr/>
          </p:nvSpPr>
          <p:spPr bwMode="auto">
            <a:xfrm>
              <a:off x="3200401" y="3676651"/>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1" name="Freeform 1305"/>
            <p:cNvSpPr>
              <a:spLocks/>
            </p:cNvSpPr>
            <p:nvPr/>
          </p:nvSpPr>
          <p:spPr bwMode="auto">
            <a:xfrm>
              <a:off x="3184526" y="3692526"/>
              <a:ext cx="3175" cy="9525"/>
            </a:xfrm>
            <a:custGeom>
              <a:avLst/>
              <a:gdLst>
                <a:gd name="T0" fmla="*/ 0 w 1"/>
                <a:gd name="T1" fmla="*/ 2 h 3"/>
                <a:gd name="T2" fmla="*/ 1 w 1"/>
                <a:gd name="T3" fmla="*/ 1 h 3"/>
                <a:gd name="T4" fmla="*/ 1 w 1"/>
                <a:gd name="T5" fmla="*/ 2 h 3"/>
                <a:gd name="T6" fmla="*/ 1 w 1"/>
                <a:gd name="T7" fmla="*/ 0 h 3"/>
                <a:gd name="T8" fmla="*/ 0 w 1"/>
                <a:gd name="T9" fmla="*/ 2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1" y="1"/>
                  </a:cubicBezTo>
                  <a:cubicBezTo>
                    <a:pt x="1" y="2"/>
                    <a:pt x="1" y="2"/>
                    <a:pt x="1" y="2"/>
                  </a:cubicBezTo>
                  <a:cubicBezTo>
                    <a:pt x="1" y="1"/>
                    <a:pt x="1" y="1"/>
                    <a:pt x="1" y="0"/>
                  </a:cubicBezTo>
                  <a:cubicBezTo>
                    <a:pt x="1" y="1"/>
                    <a:pt x="0" y="2"/>
                    <a:pt x="0" y="2"/>
                  </a:cubicBezTo>
                  <a:cubicBezTo>
                    <a:pt x="0" y="2"/>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2" name="Freeform 1306"/>
            <p:cNvSpPr>
              <a:spLocks/>
            </p:cNvSpPr>
            <p:nvPr/>
          </p:nvSpPr>
          <p:spPr bwMode="auto">
            <a:xfrm>
              <a:off x="3197226" y="3683001"/>
              <a:ext cx="3175" cy="6350"/>
            </a:xfrm>
            <a:custGeom>
              <a:avLst/>
              <a:gdLst>
                <a:gd name="T0" fmla="*/ 0 w 1"/>
                <a:gd name="T1" fmla="*/ 2 h 2"/>
                <a:gd name="T2" fmla="*/ 1 w 1"/>
                <a:gd name="T3" fmla="*/ 0 h 2"/>
                <a:gd name="T4" fmla="*/ 0 w 1"/>
                <a:gd name="T5" fmla="*/ 1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1"/>
                    <a:pt x="1" y="0"/>
                  </a:cubicBezTo>
                  <a:cubicBezTo>
                    <a:pt x="1" y="0"/>
                    <a:pt x="0" y="0"/>
                    <a:pt x="0" y="1"/>
                  </a:cubicBezTo>
                  <a:cubicBezTo>
                    <a:pt x="0" y="1"/>
                    <a:pt x="0" y="1"/>
                    <a:pt x="0" y="1"/>
                  </a:cubicBezTo>
                  <a:cubicBezTo>
                    <a:pt x="0"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3" name="Freeform 1307"/>
            <p:cNvSpPr>
              <a:spLocks/>
            </p:cNvSpPr>
            <p:nvPr/>
          </p:nvSpPr>
          <p:spPr bwMode="auto">
            <a:xfrm>
              <a:off x="3181351" y="3702051"/>
              <a:ext cx="0" cy="635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4" name="Freeform 1308"/>
            <p:cNvSpPr>
              <a:spLocks/>
            </p:cNvSpPr>
            <p:nvPr/>
          </p:nvSpPr>
          <p:spPr bwMode="auto">
            <a:xfrm>
              <a:off x="3194051" y="3692526"/>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5" name="Freeform 1309"/>
            <p:cNvSpPr>
              <a:spLocks/>
            </p:cNvSpPr>
            <p:nvPr/>
          </p:nvSpPr>
          <p:spPr bwMode="auto">
            <a:xfrm>
              <a:off x="3190876" y="3702051"/>
              <a:ext cx="3175" cy="6350"/>
            </a:xfrm>
            <a:custGeom>
              <a:avLst/>
              <a:gdLst>
                <a:gd name="T0" fmla="*/ 0 w 1"/>
                <a:gd name="T1" fmla="*/ 1 h 2"/>
                <a:gd name="T2" fmla="*/ 0 w 1"/>
                <a:gd name="T3" fmla="*/ 2 h 2"/>
                <a:gd name="T4" fmla="*/ 0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0" y="1"/>
                    <a:pt x="0" y="1"/>
                    <a:pt x="0"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6" name="Freeform 1310"/>
            <p:cNvSpPr>
              <a:spLocks/>
            </p:cNvSpPr>
            <p:nvPr/>
          </p:nvSpPr>
          <p:spPr bwMode="auto">
            <a:xfrm>
              <a:off x="3187701" y="3708401"/>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7" name="Freeform 1311"/>
            <p:cNvSpPr>
              <a:spLocks/>
            </p:cNvSpPr>
            <p:nvPr/>
          </p:nvSpPr>
          <p:spPr bwMode="auto">
            <a:xfrm>
              <a:off x="3159126" y="3759201"/>
              <a:ext cx="3175" cy="6350"/>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1" y="1"/>
                    <a:pt x="1" y="0"/>
                    <a:pt x="1" y="1"/>
                  </a:cubicBezTo>
                  <a:cubicBezTo>
                    <a:pt x="1" y="0"/>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8" name="Freeform 1312"/>
            <p:cNvSpPr>
              <a:spLocks/>
            </p:cNvSpPr>
            <p:nvPr/>
          </p:nvSpPr>
          <p:spPr bwMode="auto">
            <a:xfrm>
              <a:off x="3171826" y="3752851"/>
              <a:ext cx="3175" cy="9525"/>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1"/>
                    <a:pt x="0" y="2"/>
                    <a:pt x="0" y="3"/>
                  </a:cubicBezTo>
                  <a:cubicBezTo>
                    <a:pt x="0" y="2"/>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69" name="Freeform 1313"/>
            <p:cNvSpPr>
              <a:spLocks/>
            </p:cNvSpPr>
            <p:nvPr/>
          </p:nvSpPr>
          <p:spPr bwMode="auto">
            <a:xfrm>
              <a:off x="3171826" y="3762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0" name="Freeform 1314"/>
            <p:cNvSpPr>
              <a:spLocks/>
            </p:cNvSpPr>
            <p:nvPr/>
          </p:nvSpPr>
          <p:spPr bwMode="auto">
            <a:xfrm>
              <a:off x="3136901" y="38401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1" name="Freeform 1315"/>
            <p:cNvSpPr>
              <a:spLocks/>
            </p:cNvSpPr>
            <p:nvPr/>
          </p:nvSpPr>
          <p:spPr bwMode="auto">
            <a:xfrm>
              <a:off x="3136901" y="3833813"/>
              <a:ext cx="3175" cy="6350"/>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0"/>
                  </a:cubicBezTo>
                  <a:cubicBezTo>
                    <a:pt x="1" y="1"/>
                    <a:pt x="0" y="2"/>
                    <a:pt x="0" y="2"/>
                  </a:cubicBezTo>
                  <a:cubicBezTo>
                    <a:pt x="0" y="2"/>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2" name="Freeform 1316"/>
            <p:cNvSpPr>
              <a:spLocks/>
            </p:cNvSpPr>
            <p:nvPr/>
          </p:nvSpPr>
          <p:spPr bwMode="auto">
            <a:xfrm>
              <a:off x="3127376" y="3856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3" name="Freeform 1317"/>
            <p:cNvSpPr>
              <a:spLocks/>
            </p:cNvSpPr>
            <p:nvPr/>
          </p:nvSpPr>
          <p:spPr bwMode="auto">
            <a:xfrm>
              <a:off x="3030539" y="394970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4" name="Rectangle 1318"/>
            <p:cNvSpPr>
              <a:spLocks noChangeArrowheads="1"/>
            </p:cNvSpPr>
            <p:nvPr/>
          </p:nvSpPr>
          <p:spPr bwMode="auto">
            <a:xfrm>
              <a:off x="3030539" y="3956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5" name="Freeform 1319"/>
            <p:cNvSpPr>
              <a:spLocks/>
            </p:cNvSpPr>
            <p:nvPr/>
          </p:nvSpPr>
          <p:spPr bwMode="auto">
            <a:xfrm>
              <a:off x="3021014" y="39624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6" name="Freeform 1320"/>
            <p:cNvSpPr>
              <a:spLocks/>
            </p:cNvSpPr>
            <p:nvPr/>
          </p:nvSpPr>
          <p:spPr bwMode="auto">
            <a:xfrm>
              <a:off x="3021014" y="3962401"/>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7" name="Freeform 1321"/>
            <p:cNvSpPr>
              <a:spLocks/>
            </p:cNvSpPr>
            <p:nvPr/>
          </p:nvSpPr>
          <p:spPr bwMode="auto">
            <a:xfrm>
              <a:off x="3024189" y="3962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8" name="Freeform 1322"/>
            <p:cNvSpPr>
              <a:spLocks/>
            </p:cNvSpPr>
            <p:nvPr/>
          </p:nvSpPr>
          <p:spPr bwMode="auto">
            <a:xfrm>
              <a:off x="3021014" y="3962401"/>
              <a:ext cx="3175" cy="6350"/>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1"/>
                    <a:pt x="0" y="1"/>
                  </a:cubicBezTo>
                  <a:cubicBezTo>
                    <a:pt x="1"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79" name="Freeform 1323"/>
            <p:cNvSpPr>
              <a:spLocks/>
            </p:cNvSpPr>
            <p:nvPr/>
          </p:nvSpPr>
          <p:spPr bwMode="auto">
            <a:xfrm>
              <a:off x="3005139" y="3975101"/>
              <a:ext cx="9525" cy="9525"/>
            </a:xfrm>
            <a:custGeom>
              <a:avLst/>
              <a:gdLst>
                <a:gd name="T0" fmla="*/ 3 w 3"/>
                <a:gd name="T1" fmla="*/ 0 h 3"/>
                <a:gd name="T2" fmla="*/ 1 w 3"/>
                <a:gd name="T3" fmla="*/ 1 h 3"/>
                <a:gd name="T4" fmla="*/ 1 w 3"/>
                <a:gd name="T5" fmla="*/ 3 h 3"/>
                <a:gd name="T6" fmla="*/ 2 w 3"/>
                <a:gd name="T7" fmla="*/ 1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2" y="1"/>
                    <a:pt x="1" y="1"/>
                  </a:cubicBezTo>
                  <a:cubicBezTo>
                    <a:pt x="0" y="3"/>
                    <a:pt x="2" y="1"/>
                    <a:pt x="1" y="3"/>
                  </a:cubicBezTo>
                  <a:cubicBezTo>
                    <a:pt x="2" y="2"/>
                    <a:pt x="1" y="2"/>
                    <a:pt x="2" y="1"/>
                  </a:cubicBezTo>
                  <a:cubicBezTo>
                    <a:pt x="2" y="1"/>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0" name="Freeform 1324"/>
            <p:cNvSpPr>
              <a:spLocks/>
            </p:cNvSpPr>
            <p:nvPr/>
          </p:nvSpPr>
          <p:spPr bwMode="auto">
            <a:xfrm>
              <a:off x="3014664" y="39751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1" name="Freeform 1325"/>
            <p:cNvSpPr>
              <a:spLocks/>
            </p:cNvSpPr>
            <p:nvPr/>
          </p:nvSpPr>
          <p:spPr bwMode="auto">
            <a:xfrm>
              <a:off x="3005139" y="398462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2" name="Freeform 1326"/>
            <p:cNvSpPr>
              <a:spLocks/>
            </p:cNvSpPr>
            <p:nvPr/>
          </p:nvSpPr>
          <p:spPr bwMode="auto">
            <a:xfrm>
              <a:off x="2998789" y="3987801"/>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3" name="Freeform 1327"/>
            <p:cNvSpPr>
              <a:spLocks/>
            </p:cNvSpPr>
            <p:nvPr/>
          </p:nvSpPr>
          <p:spPr bwMode="auto">
            <a:xfrm>
              <a:off x="2992439" y="3997326"/>
              <a:ext cx="3175" cy="3175"/>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0"/>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4" name="Freeform 1328"/>
            <p:cNvSpPr>
              <a:spLocks/>
            </p:cNvSpPr>
            <p:nvPr/>
          </p:nvSpPr>
          <p:spPr bwMode="auto">
            <a:xfrm>
              <a:off x="2981326" y="40163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5" name="Freeform 1329"/>
            <p:cNvSpPr>
              <a:spLocks/>
            </p:cNvSpPr>
            <p:nvPr/>
          </p:nvSpPr>
          <p:spPr bwMode="auto">
            <a:xfrm>
              <a:off x="2984501" y="4016376"/>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1"/>
                    <a:pt x="1"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6" name="Freeform 1330"/>
            <p:cNvSpPr>
              <a:spLocks/>
            </p:cNvSpPr>
            <p:nvPr/>
          </p:nvSpPr>
          <p:spPr bwMode="auto">
            <a:xfrm>
              <a:off x="2978151" y="40195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7" name="Freeform 1331"/>
            <p:cNvSpPr>
              <a:spLocks/>
            </p:cNvSpPr>
            <p:nvPr/>
          </p:nvSpPr>
          <p:spPr bwMode="auto">
            <a:xfrm>
              <a:off x="2968626" y="4022726"/>
              <a:ext cx="6350" cy="9525"/>
            </a:xfrm>
            <a:custGeom>
              <a:avLst/>
              <a:gdLst>
                <a:gd name="T0" fmla="*/ 2 w 2"/>
                <a:gd name="T1" fmla="*/ 1 h 3"/>
                <a:gd name="T2" fmla="*/ 1 w 2"/>
                <a:gd name="T3" fmla="*/ 1 h 3"/>
                <a:gd name="T4" fmla="*/ 0 w 2"/>
                <a:gd name="T5" fmla="*/ 3 h 3"/>
                <a:gd name="T6" fmla="*/ 1 w 2"/>
                <a:gd name="T7" fmla="*/ 3 h 3"/>
                <a:gd name="T8" fmla="*/ 2 w 2"/>
                <a:gd name="T9" fmla="*/ 1 h 3"/>
                <a:gd name="T10" fmla="*/ 2 w 2"/>
                <a:gd name="T11" fmla="*/ 0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1" y="1"/>
                    <a:pt x="1" y="1"/>
                    <a:pt x="1" y="1"/>
                  </a:cubicBezTo>
                  <a:cubicBezTo>
                    <a:pt x="1" y="2"/>
                    <a:pt x="0" y="2"/>
                    <a:pt x="0" y="3"/>
                  </a:cubicBezTo>
                  <a:cubicBezTo>
                    <a:pt x="0" y="3"/>
                    <a:pt x="1" y="3"/>
                    <a:pt x="1" y="3"/>
                  </a:cubicBezTo>
                  <a:cubicBezTo>
                    <a:pt x="1" y="2"/>
                    <a:pt x="1" y="1"/>
                    <a:pt x="2" y="1"/>
                  </a:cubicBezTo>
                  <a:cubicBezTo>
                    <a:pt x="2" y="0"/>
                    <a:pt x="2" y="0"/>
                    <a:pt x="2" y="0"/>
                  </a:cubicBezTo>
                  <a:cubicBezTo>
                    <a:pt x="1" y="0"/>
                    <a:pt x="2"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8" name="Freeform 1332"/>
            <p:cNvSpPr>
              <a:spLocks/>
            </p:cNvSpPr>
            <p:nvPr/>
          </p:nvSpPr>
          <p:spPr bwMode="auto">
            <a:xfrm>
              <a:off x="2978151" y="4022726"/>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89" name="Freeform 1333"/>
            <p:cNvSpPr>
              <a:spLocks/>
            </p:cNvSpPr>
            <p:nvPr/>
          </p:nvSpPr>
          <p:spPr bwMode="auto">
            <a:xfrm>
              <a:off x="2955926" y="4044951"/>
              <a:ext cx="3175" cy="317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0" name="Freeform 1334"/>
            <p:cNvSpPr>
              <a:spLocks/>
            </p:cNvSpPr>
            <p:nvPr/>
          </p:nvSpPr>
          <p:spPr bwMode="auto">
            <a:xfrm>
              <a:off x="2955926" y="4044951"/>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1" name="Freeform 1335"/>
            <p:cNvSpPr>
              <a:spLocks/>
            </p:cNvSpPr>
            <p:nvPr/>
          </p:nvSpPr>
          <p:spPr bwMode="auto">
            <a:xfrm>
              <a:off x="2955926" y="40449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2" name="Freeform 1336"/>
            <p:cNvSpPr>
              <a:spLocks/>
            </p:cNvSpPr>
            <p:nvPr/>
          </p:nvSpPr>
          <p:spPr bwMode="auto">
            <a:xfrm>
              <a:off x="2949576" y="4054476"/>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0" y="0"/>
                    <a:pt x="1"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3" name="Freeform 1337"/>
            <p:cNvSpPr>
              <a:spLocks/>
            </p:cNvSpPr>
            <p:nvPr/>
          </p:nvSpPr>
          <p:spPr bwMode="auto">
            <a:xfrm>
              <a:off x="2940051" y="4087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4" name="Freeform 1338"/>
            <p:cNvSpPr>
              <a:spLocks/>
            </p:cNvSpPr>
            <p:nvPr/>
          </p:nvSpPr>
          <p:spPr bwMode="auto">
            <a:xfrm>
              <a:off x="2933701" y="4087813"/>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5" name="Freeform 1339"/>
            <p:cNvSpPr>
              <a:spLocks/>
            </p:cNvSpPr>
            <p:nvPr/>
          </p:nvSpPr>
          <p:spPr bwMode="auto">
            <a:xfrm>
              <a:off x="2886076" y="4141788"/>
              <a:ext cx="6350" cy="9525"/>
            </a:xfrm>
            <a:custGeom>
              <a:avLst/>
              <a:gdLst>
                <a:gd name="T0" fmla="*/ 2 w 2"/>
                <a:gd name="T1" fmla="*/ 1 h 3"/>
                <a:gd name="T2" fmla="*/ 2 w 2"/>
                <a:gd name="T3" fmla="*/ 0 h 3"/>
                <a:gd name="T4" fmla="*/ 0 w 2"/>
                <a:gd name="T5" fmla="*/ 2 h 3"/>
                <a:gd name="T6" fmla="*/ 0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0"/>
                    <a:pt x="2" y="1"/>
                    <a:pt x="2" y="0"/>
                  </a:cubicBezTo>
                  <a:cubicBezTo>
                    <a:pt x="2" y="1"/>
                    <a:pt x="1" y="1"/>
                    <a:pt x="0" y="2"/>
                  </a:cubicBezTo>
                  <a:cubicBezTo>
                    <a:pt x="0" y="2"/>
                    <a:pt x="0" y="3"/>
                    <a:pt x="0" y="3"/>
                  </a:cubicBezTo>
                  <a:cubicBezTo>
                    <a:pt x="1" y="2"/>
                    <a:pt x="1" y="2"/>
                    <a:pt x="1" y="2"/>
                  </a:cubicBezTo>
                  <a:cubicBezTo>
                    <a:pt x="1" y="2"/>
                    <a:pt x="1" y="2"/>
                    <a:pt x="1" y="2"/>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6" name="Freeform 1340"/>
            <p:cNvSpPr>
              <a:spLocks/>
            </p:cNvSpPr>
            <p:nvPr/>
          </p:nvSpPr>
          <p:spPr bwMode="auto">
            <a:xfrm>
              <a:off x="2782889" y="427990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7" name="Freeform 1341"/>
            <p:cNvSpPr>
              <a:spLocks/>
            </p:cNvSpPr>
            <p:nvPr/>
          </p:nvSpPr>
          <p:spPr bwMode="auto">
            <a:xfrm>
              <a:off x="2089151" y="505936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8" name="Freeform 1342"/>
            <p:cNvSpPr>
              <a:spLocks/>
            </p:cNvSpPr>
            <p:nvPr/>
          </p:nvSpPr>
          <p:spPr bwMode="auto">
            <a:xfrm>
              <a:off x="2092326" y="5062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99" name="Freeform 1343"/>
            <p:cNvSpPr>
              <a:spLocks/>
            </p:cNvSpPr>
            <p:nvPr/>
          </p:nvSpPr>
          <p:spPr bwMode="auto">
            <a:xfrm>
              <a:off x="2092326" y="5064126"/>
              <a:ext cx="3175" cy="12700"/>
            </a:xfrm>
            <a:custGeom>
              <a:avLst/>
              <a:gdLst>
                <a:gd name="T0" fmla="*/ 1 w 1"/>
                <a:gd name="T1" fmla="*/ 4 h 4"/>
                <a:gd name="T2" fmla="*/ 0 w 1"/>
                <a:gd name="T3" fmla="*/ 2 h 4"/>
                <a:gd name="T4" fmla="*/ 0 w 1"/>
                <a:gd name="T5" fmla="*/ 0 h 4"/>
                <a:gd name="T6" fmla="*/ 0 w 1"/>
                <a:gd name="T7" fmla="*/ 2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cubicBezTo>
                    <a:pt x="0" y="3"/>
                    <a:pt x="0" y="2"/>
                    <a:pt x="0" y="2"/>
                  </a:cubicBezTo>
                  <a:cubicBezTo>
                    <a:pt x="0" y="1"/>
                    <a:pt x="0" y="1"/>
                    <a:pt x="0" y="0"/>
                  </a:cubicBezTo>
                  <a:cubicBezTo>
                    <a:pt x="0" y="1"/>
                    <a:pt x="0" y="2"/>
                    <a:pt x="0" y="2"/>
                  </a:cubicBezTo>
                  <a:cubicBezTo>
                    <a:pt x="0" y="3"/>
                    <a:pt x="0" y="4"/>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0" name="Freeform 1344"/>
            <p:cNvSpPr>
              <a:spLocks/>
            </p:cNvSpPr>
            <p:nvPr/>
          </p:nvSpPr>
          <p:spPr bwMode="auto">
            <a:xfrm>
              <a:off x="2092326" y="50704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1" name="Freeform 1345"/>
            <p:cNvSpPr>
              <a:spLocks/>
            </p:cNvSpPr>
            <p:nvPr/>
          </p:nvSpPr>
          <p:spPr bwMode="auto">
            <a:xfrm>
              <a:off x="2092326" y="5067301"/>
              <a:ext cx="3175" cy="6350"/>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0"/>
                    <a:pt x="0" y="0"/>
                  </a:cubicBezTo>
                  <a:cubicBezTo>
                    <a:pt x="1" y="1"/>
                    <a:pt x="0" y="1"/>
                    <a:pt x="1" y="2"/>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2" name="Freeform 1346"/>
            <p:cNvSpPr>
              <a:spLocks/>
            </p:cNvSpPr>
            <p:nvPr/>
          </p:nvSpPr>
          <p:spPr bwMode="auto">
            <a:xfrm>
              <a:off x="2095501" y="5076826"/>
              <a:ext cx="15875" cy="3175"/>
            </a:xfrm>
            <a:custGeom>
              <a:avLst/>
              <a:gdLst>
                <a:gd name="T0" fmla="*/ 4 w 5"/>
                <a:gd name="T1" fmla="*/ 0 h 1"/>
                <a:gd name="T2" fmla="*/ 3 w 5"/>
                <a:gd name="T3" fmla="*/ 1 h 1"/>
                <a:gd name="T4" fmla="*/ 3 w 5"/>
                <a:gd name="T5" fmla="*/ 1 h 1"/>
                <a:gd name="T6" fmla="*/ 2 w 5"/>
                <a:gd name="T7" fmla="*/ 0 h 1"/>
                <a:gd name="T8" fmla="*/ 0 w 5"/>
                <a:gd name="T9" fmla="*/ 0 h 1"/>
                <a:gd name="T10" fmla="*/ 3 w 5"/>
                <a:gd name="T11" fmla="*/ 1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3" y="1"/>
                    <a:pt x="3" y="1"/>
                    <a:pt x="3" y="1"/>
                  </a:cubicBezTo>
                  <a:cubicBezTo>
                    <a:pt x="3" y="1"/>
                    <a:pt x="3" y="1"/>
                    <a:pt x="3" y="1"/>
                  </a:cubicBezTo>
                  <a:cubicBezTo>
                    <a:pt x="1" y="0"/>
                    <a:pt x="3" y="0"/>
                    <a:pt x="2" y="0"/>
                  </a:cubicBezTo>
                  <a:cubicBezTo>
                    <a:pt x="1" y="0"/>
                    <a:pt x="2" y="1"/>
                    <a:pt x="0" y="0"/>
                  </a:cubicBezTo>
                  <a:cubicBezTo>
                    <a:pt x="0" y="1"/>
                    <a:pt x="3" y="1"/>
                    <a:pt x="3" y="1"/>
                  </a:cubicBezTo>
                  <a:cubicBezTo>
                    <a:pt x="5" y="0"/>
                    <a:pt x="3" y="1"/>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3" name="Freeform 1347"/>
            <p:cNvSpPr>
              <a:spLocks/>
            </p:cNvSpPr>
            <p:nvPr/>
          </p:nvSpPr>
          <p:spPr bwMode="auto">
            <a:xfrm>
              <a:off x="2265364" y="4929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4" name="Freeform 1348"/>
            <p:cNvSpPr>
              <a:spLocks/>
            </p:cNvSpPr>
            <p:nvPr/>
          </p:nvSpPr>
          <p:spPr bwMode="auto">
            <a:xfrm>
              <a:off x="2303464" y="4886326"/>
              <a:ext cx="1588"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5" name="Freeform 1349"/>
            <p:cNvSpPr>
              <a:spLocks/>
            </p:cNvSpPr>
            <p:nvPr/>
          </p:nvSpPr>
          <p:spPr bwMode="auto">
            <a:xfrm>
              <a:off x="2236789" y="49577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6" name="Freeform 1350"/>
            <p:cNvSpPr>
              <a:spLocks/>
            </p:cNvSpPr>
            <p:nvPr/>
          </p:nvSpPr>
          <p:spPr bwMode="auto">
            <a:xfrm>
              <a:off x="2471739" y="4665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7" name="Freeform 1351"/>
            <p:cNvSpPr>
              <a:spLocks/>
            </p:cNvSpPr>
            <p:nvPr/>
          </p:nvSpPr>
          <p:spPr bwMode="auto">
            <a:xfrm>
              <a:off x="2346326" y="48355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8" name="Rectangle 1352"/>
            <p:cNvSpPr>
              <a:spLocks noChangeArrowheads="1"/>
            </p:cNvSpPr>
            <p:nvPr/>
          </p:nvSpPr>
          <p:spPr bwMode="auto">
            <a:xfrm>
              <a:off x="2224089" y="4970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09" name="Freeform 1353"/>
            <p:cNvSpPr>
              <a:spLocks/>
            </p:cNvSpPr>
            <p:nvPr/>
          </p:nvSpPr>
          <p:spPr bwMode="auto">
            <a:xfrm>
              <a:off x="2290764" y="48990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0" name="Freeform 1354"/>
            <p:cNvSpPr>
              <a:spLocks/>
            </p:cNvSpPr>
            <p:nvPr/>
          </p:nvSpPr>
          <p:spPr bwMode="auto">
            <a:xfrm>
              <a:off x="2152651" y="50434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1" name="Freeform 1355"/>
            <p:cNvSpPr>
              <a:spLocks/>
            </p:cNvSpPr>
            <p:nvPr/>
          </p:nvSpPr>
          <p:spPr bwMode="auto">
            <a:xfrm>
              <a:off x="2166939" y="5030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2" name="Freeform 1356"/>
            <p:cNvSpPr>
              <a:spLocks/>
            </p:cNvSpPr>
            <p:nvPr/>
          </p:nvSpPr>
          <p:spPr bwMode="auto">
            <a:xfrm>
              <a:off x="2176464" y="5021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3" name="Freeform 1357"/>
            <p:cNvSpPr>
              <a:spLocks/>
            </p:cNvSpPr>
            <p:nvPr/>
          </p:nvSpPr>
          <p:spPr bwMode="auto">
            <a:xfrm>
              <a:off x="2152651" y="5037138"/>
              <a:ext cx="6350" cy="6350"/>
            </a:xfrm>
            <a:custGeom>
              <a:avLst/>
              <a:gdLst>
                <a:gd name="T0" fmla="*/ 0 w 2"/>
                <a:gd name="T1" fmla="*/ 2 h 2"/>
                <a:gd name="T2" fmla="*/ 1 w 2"/>
                <a:gd name="T3" fmla="*/ 1 h 2"/>
                <a:gd name="T4" fmla="*/ 1 w 2"/>
                <a:gd name="T5" fmla="*/ 1 h 2"/>
                <a:gd name="T6" fmla="*/ 2 w 2"/>
                <a:gd name="T7" fmla="*/ 0 h 2"/>
                <a:gd name="T8" fmla="*/ 2 w 2"/>
                <a:gd name="T9" fmla="*/ 0 h 2"/>
                <a:gd name="T10" fmla="*/ 1 w 2"/>
                <a:gd name="T11" fmla="*/ 1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cubicBezTo>
                    <a:pt x="1" y="2"/>
                    <a:pt x="1" y="2"/>
                    <a:pt x="1" y="1"/>
                  </a:cubicBezTo>
                  <a:cubicBezTo>
                    <a:pt x="1" y="1"/>
                    <a:pt x="1" y="1"/>
                    <a:pt x="1" y="1"/>
                  </a:cubicBezTo>
                  <a:cubicBezTo>
                    <a:pt x="2" y="1"/>
                    <a:pt x="2" y="0"/>
                    <a:pt x="2" y="0"/>
                  </a:cubicBezTo>
                  <a:cubicBezTo>
                    <a:pt x="2" y="0"/>
                    <a:pt x="2" y="0"/>
                    <a:pt x="2" y="0"/>
                  </a:cubicBezTo>
                  <a:cubicBezTo>
                    <a:pt x="1" y="1"/>
                    <a:pt x="1" y="1"/>
                    <a:pt x="1" y="1"/>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4" name="Rectangle 1358"/>
            <p:cNvSpPr>
              <a:spLocks noChangeArrowheads="1"/>
            </p:cNvSpPr>
            <p:nvPr/>
          </p:nvSpPr>
          <p:spPr bwMode="auto">
            <a:xfrm>
              <a:off x="2262189" y="49291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5" name="Freeform 1359"/>
            <p:cNvSpPr>
              <a:spLocks/>
            </p:cNvSpPr>
            <p:nvPr/>
          </p:nvSpPr>
          <p:spPr bwMode="auto">
            <a:xfrm>
              <a:off x="2252664" y="4941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6" name="Freeform 1360"/>
            <p:cNvSpPr>
              <a:spLocks/>
            </p:cNvSpPr>
            <p:nvPr/>
          </p:nvSpPr>
          <p:spPr bwMode="auto">
            <a:xfrm>
              <a:off x="2201864" y="4989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7" name="Freeform 1361"/>
            <p:cNvSpPr>
              <a:spLocks/>
            </p:cNvSpPr>
            <p:nvPr/>
          </p:nvSpPr>
          <p:spPr bwMode="auto">
            <a:xfrm>
              <a:off x="2252664" y="49418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8" name="Freeform 1362"/>
            <p:cNvSpPr>
              <a:spLocks/>
            </p:cNvSpPr>
            <p:nvPr/>
          </p:nvSpPr>
          <p:spPr bwMode="auto">
            <a:xfrm>
              <a:off x="2217739" y="4976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19" name="Freeform 1363"/>
            <p:cNvSpPr>
              <a:spLocks/>
            </p:cNvSpPr>
            <p:nvPr/>
          </p:nvSpPr>
          <p:spPr bwMode="auto">
            <a:xfrm>
              <a:off x="2262189" y="4784726"/>
              <a:ext cx="6350" cy="6350"/>
            </a:xfrm>
            <a:custGeom>
              <a:avLst/>
              <a:gdLst>
                <a:gd name="T0" fmla="*/ 0 w 2"/>
                <a:gd name="T1" fmla="*/ 2 h 2"/>
                <a:gd name="T2" fmla="*/ 1 w 2"/>
                <a:gd name="T3" fmla="*/ 1 h 2"/>
                <a:gd name="T4" fmla="*/ 1 w 2"/>
                <a:gd name="T5" fmla="*/ 1 h 2"/>
                <a:gd name="T6" fmla="*/ 0 w 2"/>
                <a:gd name="T7" fmla="*/ 2 h 2"/>
                <a:gd name="T8" fmla="*/ 1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1"/>
                    <a:pt x="1" y="1"/>
                    <a:pt x="1" y="1"/>
                  </a:cubicBezTo>
                  <a:cubicBezTo>
                    <a:pt x="2" y="0"/>
                    <a:pt x="0" y="2"/>
                    <a:pt x="1" y="1"/>
                  </a:cubicBezTo>
                  <a:cubicBezTo>
                    <a:pt x="0" y="2"/>
                    <a:pt x="0" y="2"/>
                    <a:pt x="0" y="2"/>
                  </a:cubicBezTo>
                  <a:cubicBezTo>
                    <a:pt x="1" y="2"/>
                    <a:pt x="1" y="2"/>
                    <a:pt x="1" y="2"/>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0" name="Freeform 1364"/>
            <p:cNvSpPr>
              <a:spLocks/>
            </p:cNvSpPr>
            <p:nvPr/>
          </p:nvSpPr>
          <p:spPr bwMode="auto">
            <a:xfrm>
              <a:off x="2478089" y="4640263"/>
              <a:ext cx="3175" cy="6350"/>
            </a:xfrm>
            <a:custGeom>
              <a:avLst/>
              <a:gdLst>
                <a:gd name="T0" fmla="*/ 0 w 1"/>
                <a:gd name="T1" fmla="*/ 1 h 2"/>
                <a:gd name="T2" fmla="*/ 0 w 1"/>
                <a:gd name="T3" fmla="*/ 2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0" y="2"/>
                    <a:pt x="0" y="2"/>
                  </a:cubicBezTo>
                  <a:cubicBezTo>
                    <a:pt x="0" y="1"/>
                    <a:pt x="0" y="2"/>
                    <a:pt x="1" y="0"/>
                  </a:cubicBezTo>
                  <a:cubicBezTo>
                    <a:pt x="0" y="0"/>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1" name="Freeform 1365"/>
            <p:cNvSpPr>
              <a:spLocks/>
            </p:cNvSpPr>
            <p:nvPr/>
          </p:nvSpPr>
          <p:spPr bwMode="auto">
            <a:xfrm>
              <a:off x="2474914" y="4643438"/>
              <a:ext cx="3175" cy="3175"/>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2" name="Freeform 1366"/>
            <p:cNvSpPr>
              <a:spLocks/>
            </p:cNvSpPr>
            <p:nvPr/>
          </p:nvSpPr>
          <p:spPr bwMode="auto">
            <a:xfrm>
              <a:off x="2297114" y="47577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3" name="Freeform 1367"/>
            <p:cNvSpPr>
              <a:spLocks/>
            </p:cNvSpPr>
            <p:nvPr/>
          </p:nvSpPr>
          <p:spPr bwMode="auto">
            <a:xfrm>
              <a:off x="2352676" y="48482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4" name="Freeform 1368"/>
            <p:cNvSpPr>
              <a:spLocks/>
            </p:cNvSpPr>
            <p:nvPr/>
          </p:nvSpPr>
          <p:spPr bwMode="auto">
            <a:xfrm>
              <a:off x="2465389" y="468153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5" name="Freeform 1369"/>
            <p:cNvSpPr>
              <a:spLocks/>
            </p:cNvSpPr>
            <p:nvPr/>
          </p:nvSpPr>
          <p:spPr bwMode="auto">
            <a:xfrm>
              <a:off x="2413001" y="4681538"/>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6" name="Rectangle 1370"/>
            <p:cNvSpPr>
              <a:spLocks noChangeArrowheads="1"/>
            </p:cNvSpPr>
            <p:nvPr/>
          </p:nvSpPr>
          <p:spPr bwMode="auto">
            <a:xfrm>
              <a:off x="2262189" y="4791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7" name="Freeform 1371"/>
            <p:cNvSpPr>
              <a:spLocks/>
            </p:cNvSpPr>
            <p:nvPr/>
          </p:nvSpPr>
          <p:spPr bwMode="auto">
            <a:xfrm>
              <a:off x="2365376"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8" name="Freeform 1372"/>
            <p:cNvSpPr>
              <a:spLocks/>
            </p:cNvSpPr>
            <p:nvPr/>
          </p:nvSpPr>
          <p:spPr bwMode="auto">
            <a:xfrm>
              <a:off x="2471739" y="4659313"/>
              <a:ext cx="3175" cy="9525"/>
            </a:xfrm>
            <a:custGeom>
              <a:avLst/>
              <a:gdLst>
                <a:gd name="T0" fmla="*/ 0 w 1"/>
                <a:gd name="T1" fmla="*/ 0 h 3"/>
                <a:gd name="T2" fmla="*/ 0 w 1"/>
                <a:gd name="T3" fmla="*/ 3 h 3"/>
                <a:gd name="T4" fmla="*/ 0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2"/>
                    <a:pt x="0" y="3"/>
                  </a:cubicBezTo>
                  <a:cubicBezTo>
                    <a:pt x="0" y="2"/>
                    <a:pt x="0" y="2"/>
                    <a:pt x="0" y="2"/>
                  </a:cubicBezTo>
                  <a:cubicBezTo>
                    <a:pt x="0" y="2"/>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29" name="Freeform 1373"/>
            <p:cNvSpPr>
              <a:spLocks noEditPoints="1"/>
            </p:cNvSpPr>
            <p:nvPr/>
          </p:nvSpPr>
          <p:spPr bwMode="auto">
            <a:xfrm>
              <a:off x="2108201" y="4637088"/>
              <a:ext cx="369888" cy="439738"/>
            </a:xfrm>
            <a:custGeom>
              <a:avLst/>
              <a:gdLst>
                <a:gd name="T0" fmla="*/ 114 w 118"/>
                <a:gd name="T1" fmla="*/ 6 h 140"/>
                <a:gd name="T2" fmla="*/ 77 w 118"/>
                <a:gd name="T3" fmla="*/ 63 h 140"/>
                <a:gd name="T4" fmla="*/ 66 w 118"/>
                <a:gd name="T5" fmla="*/ 77 h 140"/>
                <a:gd name="T6" fmla="*/ 59 w 118"/>
                <a:gd name="T7" fmla="*/ 82 h 140"/>
                <a:gd name="T8" fmla="*/ 56 w 118"/>
                <a:gd name="T9" fmla="*/ 87 h 140"/>
                <a:gd name="T10" fmla="*/ 53 w 118"/>
                <a:gd name="T11" fmla="*/ 89 h 140"/>
                <a:gd name="T12" fmla="*/ 50 w 118"/>
                <a:gd name="T13" fmla="*/ 93 h 140"/>
                <a:gd name="T14" fmla="*/ 44 w 118"/>
                <a:gd name="T15" fmla="*/ 99 h 140"/>
                <a:gd name="T16" fmla="*/ 37 w 118"/>
                <a:gd name="T17" fmla="*/ 106 h 140"/>
                <a:gd name="T18" fmla="*/ 33 w 118"/>
                <a:gd name="T19" fmla="*/ 110 h 140"/>
                <a:gd name="T20" fmla="*/ 26 w 118"/>
                <a:gd name="T21" fmla="*/ 116 h 140"/>
                <a:gd name="T22" fmla="*/ 21 w 118"/>
                <a:gd name="T23" fmla="*/ 123 h 140"/>
                <a:gd name="T24" fmla="*/ 14 w 118"/>
                <a:gd name="T25" fmla="*/ 127 h 140"/>
                <a:gd name="T26" fmla="*/ 10 w 118"/>
                <a:gd name="T27" fmla="*/ 131 h 140"/>
                <a:gd name="T28" fmla="*/ 4 w 118"/>
                <a:gd name="T29" fmla="*/ 135 h 140"/>
                <a:gd name="T30" fmla="*/ 2 w 118"/>
                <a:gd name="T31" fmla="*/ 139 h 140"/>
                <a:gd name="T32" fmla="*/ 5 w 118"/>
                <a:gd name="T33" fmla="*/ 137 h 140"/>
                <a:gd name="T34" fmla="*/ 12 w 118"/>
                <a:gd name="T35" fmla="*/ 131 h 140"/>
                <a:gd name="T36" fmla="*/ 19 w 118"/>
                <a:gd name="T37" fmla="*/ 125 h 140"/>
                <a:gd name="T38" fmla="*/ 21 w 118"/>
                <a:gd name="T39" fmla="*/ 123 h 140"/>
                <a:gd name="T40" fmla="*/ 28 w 118"/>
                <a:gd name="T41" fmla="*/ 117 h 140"/>
                <a:gd name="T42" fmla="*/ 30 w 118"/>
                <a:gd name="T43" fmla="*/ 116 h 140"/>
                <a:gd name="T44" fmla="*/ 41 w 118"/>
                <a:gd name="T45" fmla="*/ 104 h 140"/>
                <a:gd name="T46" fmla="*/ 46 w 118"/>
                <a:gd name="T47" fmla="*/ 100 h 140"/>
                <a:gd name="T48" fmla="*/ 68 w 118"/>
                <a:gd name="T49" fmla="*/ 79 h 140"/>
                <a:gd name="T50" fmla="*/ 78 w 118"/>
                <a:gd name="T51" fmla="*/ 67 h 140"/>
                <a:gd name="T52" fmla="*/ 95 w 118"/>
                <a:gd name="T53" fmla="*/ 47 h 140"/>
                <a:gd name="T54" fmla="*/ 101 w 118"/>
                <a:gd name="T55" fmla="*/ 40 h 140"/>
                <a:gd name="T56" fmla="*/ 105 w 118"/>
                <a:gd name="T57" fmla="*/ 33 h 140"/>
                <a:gd name="T58" fmla="*/ 112 w 118"/>
                <a:gd name="T59" fmla="*/ 21 h 140"/>
                <a:gd name="T60" fmla="*/ 115 w 118"/>
                <a:gd name="T61" fmla="*/ 13 h 140"/>
                <a:gd name="T62" fmla="*/ 116 w 118"/>
                <a:gd name="T63" fmla="*/ 11 h 140"/>
                <a:gd name="T64" fmla="*/ 115 w 118"/>
                <a:gd name="T65" fmla="*/ 10 h 140"/>
                <a:gd name="T66" fmla="*/ 117 w 118"/>
                <a:gd name="T67" fmla="*/ 3 h 140"/>
                <a:gd name="T68" fmla="*/ 117 w 118"/>
                <a:gd name="T69" fmla="*/ 2 h 140"/>
                <a:gd name="T70" fmla="*/ 115 w 118"/>
                <a:gd name="T71" fmla="*/ 2 h 140"/>
                <a:gd name="T72" fmla="*/ 111 w 118"/>
                <a:gd name="T73" fmla="*/ 3 h 140"/>
                <a:gd name="T74" fmla="*/ 103 w 118"/>
                <a:gd name="T75" fmla="*/ 7 h 140"/>
                <a:gd name="T76" fmla="*/ 95 w 118"/>
                <a:gd name="T77" fmla="*/ 12 h 140"/>
                <a:gd name="T78" fmla="*/ 87 w 118"/>
                <a:gd name="T79" fmla="*/ 18 h 140"/>
                <a:gd name="T80" fmla="*/ 66 w 118"/>
                <a:gd name="T81" fmla="*/ 34 h 140"/>
                <a:gd name="T82" fmla="*/ 48 w 118"/>
                <a:gd name="T83" fmla="*/ 51 h 140"/>
                <a:gd name="T84" fmla="*/ 43 w 118"/>
                <a:gd name="T85" fmla="*/ 57 h 140"/>
                <a:gd name="T86" fmla="*/ 35 w 118"/>
                <a:gd name="T87" fmla="*/ 64 h 140"/>
                <a:gd name="T88" fmla="*/ 27 w 118"/>
                <a:gd name="T89" fmla="*/ 74 h 140"/>
                <a:gd name="T90" fmla="*/ 19 w 118"/>
                <a:gd name="T91" fmla="*/ 83 h 140"/>
                <a:gd name="T92" fmla="*/ 35 w 118"/>
                <a:gd name="T93" fmla="*/ 68 h 140"/>
                <a:gd name="T94" fmla="*/ 46 w 118"/>
                <a:gd name="T95" fmla="*/ 58 h 140"/>
                <a:gd name="T96" fmla="*/ 69 w 118"/>
                <a:gd name="T97" fmla="*/ 35 h 140"/>
                <a:gd name="T98" fmla="*/ 72 w 118"/>
                <a:gd name="T99" fmla="*/ 33 h 140"/>
                <a:gd name="T100" fmla="*/ 75 w 118"/>
                <a:gd name="T101" fmla="*/ 31 h 140"/>
                <a:gd name="T102" fmla="*/ 88 w 118"/>
                <a:gd name="T103" fmla="*/ 21 h 140"/>
                <a:gd name="T104" fmla="*/ 94 w 118"/>
                <a:gd name="T105" fmla="*/ 17 h 140"/>
                <a:gd name="T106" fmla="*/ 108 w 118"/>
                <a:gd name="T107" fmla="*/ 9 h 140"/>
                <a:gd name="T108" fmla="*/ 42 w 118"/>
                <a:gd name="T109" fmla="*/ 102 h 140"/>
                <a:gd name="T110" fmla="*/ 37 w 118"/>
                <a:gd name="T111" fmla="*/ 109 h 140"/>
                <a:gd name="T112" fmla="*/ 116 w 118"/>
                <a:gd name="T113"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8" h="140">
                  <a:moveTo>
                    <a:pt x="108" y="9"/>
                  </a:moveTo>
                  <a:cubicBezTo>
                    <a:pt x="108" y="9"/>
                    <a:pt x="108" y="9"/>
                    <a:pt x="108" y="9"/>
                  </a:cubicBezTo>
                  <a:cubicBezTo>
                    <a:pt x="109" y="8"/>
                    <a:pt x="110" y="8"/>
                    <a:pt x="112" y="7"/>
                  </a:cubicBezTo>
                  <a:cubicBezTo>
                    <a:pt x="113" y="6"/>
                    <a:pt x="113" y="7"/>
                    <a:pt x="113" y="6"/>
                  </a:cubicBezTo>
                  <a:cubicBezTo>
                    <a:pt x="113" y="6"/>
                    <a:pt x="113" y="6"/>
                    <a:pt x="114" y="6"/>
                  </a:cubicBezTo>
                  <a:cubicBezTo>
                    <a:pt x="114" y="6"/>
                    <a:pt x="114" y="6"/>
                    <a:pt x="114" y="5"/>
                  </a:cubicBezTo>
                  <a:cubicBezTo>
                    <a:pt x="114" y="5"/>
                    <a:pt x="114" y="6"/>
                    <a:pt x="114" y="6"/>
                  </a:cubicBezTo>
                  <a:cubicBezTo>
                    <a:pt x="114" y="6"/>
                    <a:pt x="114" y="6"/>
                    <a:pt x="114" y="6"/>
                  </a:cubicBezTo>
                  <a:cubicBezTo>
                    <a:pt x="114" y="6"/>
                    <a:pt x="114" y="7"/>
                    <a:pt x="114" y="7"/>
                  </a:cubicBezTo>
                  <a:cubicBezTo>
                    <a:pt x="113" y="8"/>
                    <a:pt x="113" y="8"/>
                    <a:pt x="113" y="8"/>
                  </a:cubicBezTo>
                  <a:cubicBezTo>
                    <a:pt x="113" y="9"/>
                    <a:pt x="113" y="9"/>
                    <a:pt x="113" y="10"/>
                  </a:cubicBezTo>
                  <a:cubicBezTo>
                    <a:pt x="112" y="12"/>
                    <a:pt x="111" y="14"/>
                    <a:pt x="110" y="16"/>
                  </a:cubicBezTo>
                  <a:cubicBezTo>
                    <a:pt x="108" y="20"/>
                    <a:pt x="106" y="24"/>
                    <a:pt x="103" y="28"/>
                  </a:cubicBezTo>
                  <a:cubicBezTo>
                    <a:pt x="103" y="28"/>
                    <a:pt x="103" y="28"/>
                    <a:pt x="103" y="28"/>
                  </a:cubicBezTo>
                  <a:cubicBezTo>
                    <a:pt x="95" y="40"/>
                    <a:pt x="87" y="51"/>
                    <a:pt x="78" y="62"/>
                  </a:cubicBezTo>
                  <a:cubicBezTo>
                    <a:pt x="77" y="63"/>
                    <a:pt x="78" y="62"/>
                    <a:pt x="77" y="63"/>
                  </a:cubicBezTo>
                  <a:cubicBezTo>
                    <a:pt x="77" y="64"/>
                    <a:pt x="76" y="65"/>
                    <a:pt x="76" y="64"/>
                  </a:cubicBezTo>
                  <a:cubicBezTo>
                    <a:pt x="76" y="64"/>
                    <a:pt x="76" y="64"/>
                    <a:pt x="76" y="64"/>
                  </a:cubicBezTo>
                  <a:cubicBezTo>
                    <a:pt x="75" y="65"/>
                    <a:pt x="73" y="66"/>
                    <a:pt x="73" y="67"/>
                  </a:cubicBezTo>
                  <a:cubicBezTo>
                    <a:pt x="74" y="67"/>
                    <a:pt x="74" y="67"/>
                    <a:pt x="74" y="67"/>
                  </a:cubicBezTo>
                  <a:cubicBezTo>
                    <a:pt x="73" y="67"/>
                    <a:pt x="73" y="68"/>
                    <a:pt x="72" y="68"/>
                  </a:cubicBezTo>
                  <a:cubicBezTo>
                    <a:pt x="72" y="68"/>
                    <a:pt x="72" y="68"/>
                    <a:pt x="72" y="68"/>
                  </a:cubicBezTo>
                  <a:cubicBezTo>
                    <a:pt x="70" y="71"/>
                    <a:pt x="70" y="69"/>
                    <a:pt x="69" y="71"/>
                  </a:cubicBezTo>
                  <a:cubicBezTo>
                    <a:pt x="69" y="72"/>
                    <a:pt x="67" y="75"/>
                    <a:pt x="66" y="77"/>
                  </a:cubicBezTo>
                  <a:cubicBezTo>
                    <a:pt x="65" y="77"/>
                    <a:pt x="65" y="77"/>
                    <a:pt x="65" y="77"/>
                  </a:cubicBezTo>
                  <a:cubicBezTo>
                    <a:pt x="66" y="76"/>
                    <a:pt x="65" y="77"/>
                    <a:pt x="66" y="76"/>
                  </a:cubicBezTo>
                  <a:cubicBezTo>
                    <a:pt x="65" y="77"/>
                    <a:pt x="64" y="78"/>
                    <a:pt x="63" y="79"/>
                  </a:cubicBezTo>
                  <a:cubicBezTo>
                    <a:pt x="63" y="79"/>
                    <a:pt x="63" y="79"/>
                    <a:pt x="63" y="79"/>
                  </a:cubicBezTo>
                  <a:cubicBezTo>
                    <a:pt x="62" y="80"/>
                    <a:pt x="62" y="80"/>
                    <a:pt x="61" y="81"/>
                  </a:cubicBezTo>
                  <a:cubicBezTo>
                    <a:pt x="62" y="80"/>
                    <a:pt x="62" y="80"/>
                    <a:pt x="62" y="80"/>
                  </a:cubicBezTo>
                  <a:cubicBezTo>
                    <a:pt x="61" y="80"/>
                    <a:pt x="61" y="81"/>
                    <a:pt x="61" y="81"/>
                  </a:cubicBezTo>
                  <a:cubicBezTo>
                    <a:pt x="60" y="81"/>
                    <a:pt x="59" y="82"/>
                    <a:pt x="59" y="82"/>
                  </a:cubicBezTo>
                  <a:cubicBezTo>
                    <a:pt x="59" y="83"/>
                    <a:pt x="58" y="83"/>
                    <a:pt x="57" y="84"/>
                  </a:cubicBezTo>
                  <a:cubicBezTo>
                    <a:pt x="59" y="84"/>
                    <a:pt x="57" y="85"/>
                    <a:pt x="58" y="85"/>
                  </a:cubicBezTo>
                  <a:cubicBezTo>
                    <a:pt x="59" y="84"/>
                    <a:pt x="59" y="84"/>
                    <a:pt x="59" y="84"/>
                  </a:cubicBezTo>
                  <a:cubicBezTo>
                    <a:pt x="57" y="85"/>
                    <a:pt x="59" y="83"/>
                    <a:pt x="59" y="83"/>
                  </a:cubicBezTo>
                  <a:cubicBezTo>
                    <a:pt x="60" y="82"/>
                    <a:pt x="58" y="84"/>
                    <a:pt x="59" y="83"/>
                  </a:cubicBezTo>
                  <a:cubicBezTo>
                    <a:pt x="58" y="85"/>
                    <a:pt x="58" y="85"/>
                    <a:pt x="56" y="87"/>
                  </a:cubicBezTo>
                  <a:cubicBezTo>
                    <a:pt x="57" y="86"/>
                    <a:pt x="56" y="87"/>
                    <a:pt x="57" y="87"/>
                  </a:cubicBezTo>
                  <a:cubicBezTo>
                    <a:pt x="56" y="88"/>
                    <a:pt x="56" y="87"/>
                    <a:pt x="56" y="87"/>
                  </a:cubicBezTo>
                  <a:cubicBezTo>
                    <a:pt x="55" y="88"/>
                    <a:pt x="55" y="88"/>
                    <a:pt x="54" y="89"/>
                  </a:cubicBezTo>
                  <a:cubicBezTo>
                    <a:pt x="53" y="90"/>
                    <a:pt x="54" y="89"/>
                    <a:pt x="54" y="89"/>
                  </a:cubicBezTo>
                  <a:cubicBezTo>
                    <a:pt x="54" y="88"/>
                    <a:pt x="57" y="86"/>
                    <a:pt x="56" y="86"/>
                  </a:cubicBezTo>
                  <a:cubicBezTo>
                    <a:pt x="57" y="85"/>
                    <a:pt x="57" y="84"/>
                    <a:pt x="58" y="84"/>
                  </a:cubicBezTo>
                  <a:cubicBezTo>
                    <a:pt x="57" y="84"/>
                    <a:pt x="56" y="85"/>
                    <a:pt x="55" y="86"/>
                  </a:cubicBezTo>
                  <a:cubicBezTo>
                    <a:pt x="55" y="86"/>
                    <a:pt x="55" y="86"/>
                    <a:pt x="55" y="86"/>
                  </a:cubicBezTo>
                  <a:cubicBezTo>
                    <a:pt x="55" y="87"/>
                    <a:pt x="55" y="87"/>
                    <a:pt x="54" y="88"/>
                  </a:cubicBezTo>
                  <a:cubicBezTo>
                    <a:pt x="54" y="88"/>
                    <a:pt x="54" y="88"/>
                    <a:pt x="53" y="89"/>
                  </a:cubicBezTo>
                  <a:cubicBezTo>
                    <a:pt x="54" y="88"/>
                    <a:pt x="54" y="88"/>
                    <a:pt x="54" y="88"/>
                  </a:cubicBezTo>
                  <a:cubicBezTo>
                    <a:pt x="53" y="89"/>
                    <a:pt x="53" y="90"/>
                    <a:pt x="52" y="91"/>
                  </a:cubicBezTo>
                  <a:cubicBezTo>
                    <a:pt x="53" y="90"/>
                    <a:pt x="53" y="90"/>
                    <a:pt x="54" y="89"/>
                  </a:cubicBezTo>
                  <a:cubicBezTo>
                    <a:pt x="54" y="90"/>
                    <a:pt x="54" y="90"/>
                    <a:pt x="53" y="90"/>
                  </a:cubicBezTo>
                  <a:cubicBezTo>
                    <a:pt x="53" y="90"/>
                    <a:pt x="53" y="90"/>
                    <a:pt x="53" y="90"/>
                  </a:cubicBezTo>
                  <a:cubicBezTo>
                    <a:pt x="52" y="91"/>
                    <a:pt x="52" y="91"/>
                    <a:pt x="52" y="91"/>
                  </a:cubicBezTo>
                  <a:cubicBezTo>
                    <a:pt x="51" y="92"/>
                    <a:pt x="52" y="91"/>
                    <a:pt x="51" y="91"/>
                  </a:cubicBezTo>
                  <a:cubicBezTo>
                    <a:pt x="50" y="92"/>
                    <a:pt x="50" y="93"/>
                    <a:pt x="50" y="93"/>
                  </a:cubicBezTo>
                  <a:cubicBezTo>
                    <a:pt x="50" y="93"/>
                    <a:pt x="50" y="93"/>
                    <a:pt x="50" y="93"/>
                  </a:cubicBezTo>
                  <a:cubicBezTo>
                    <a:pt x="50" y="93"/>
                    <a:pt x="50" y="93"/>
                    <a:pt x="50" y="93"/>
                  </a:cubicBezTo>
                  <a:cubicBezTo>
                    <a:pt x="50" y="93"/>
                    <a:pt x="50" y="93"/>
                    <a:pt x="50" y="93"/>
                  </a:cubicBezTo>
                  <a:cubicBezTo>
                    <a:pt x="49" y="94"/>
                    <a:pt x="48" y="95"/>
                    <a:pt x="48" y="95"/>
                  </a:cubicBezTo>
                  <a:cubicBezTo>
                    <a:pt x="48" y="95"/>
                    <a:pt x="48" y="95"/>
                    <a:pt x="47" y="96"/>
                  </a:cubicBezTo>
                  <a:cubicBezTo>
                    <a:pt x="47" y="96"/>
                    <a:pt x="47" y="97"/>
                    <a:pt x="46" y="98"/>
                  </a:cubicBezTo>
                  <a:cubicBezTo>
                    <a:pt x="46" y="97"/>
                    <a:pt x="46" y="97"/>
                    <a:pt x="46" y="97"/>
                  </a:cubicBezTo>
                  <a:cubicBezTo>
                    <a:pt x="45" y="98"/>
                    <a:pt x="44" y="99"/>
                    <a:pt x="44" y="99"/>
                  </a:cubicBezTo>
                  <a:cubicBezTo>
                    <a:pt x="43" y="100"/>
                    <a:pt x="43" y="100"/>
                    <a:pt x="43" y="100"/>
                  </a:cubicBezTo>
                  <a:cubicBezTo>
                    <a:pt x="43" y="99"/>
                    <a:pt x="43" y="99"/>
                    <a:pt x="43" y="99"/>
                  </a:cubicBezTo>
                  <a:cubicBezTo>
                    <a:pt x="42" y="101"/>
                    <a:pt x="42" y="101"/>
                    <a:pt x="41" y="102"/>
                  </a:cubicBezTo>
                  <a:cubicBezTo>
                    <a:pt x="40" y="102"/>
                    <a:pt x="39" y="104"/>
                    <a:pt x="38" y="105"/>
                  </a:cubicBezTo>
                  <a:cubicBezTo>
                    <a:pt x="38" y="105"/>
                    <a:pt x="38" y="105"/>
                    <a:pt x="38" y="105"/>
                  </a:cubicBezTo>
                  <a:cubicBezTo>
                    <a:pt x="38" y="105"/>
                    <a:pt x="38" y="105"/>
                    <a:pt x="38" y="105"/>
                  </a:cubicBezTo>
                  <a:cubicBezTo>
                    <a:pt x="37" y="106"/>
                    <a:pt x="38" y="106"/>
                    <a:pt x="37" y="106"/>
                  </a:cubicBezTo>
                  <a:cubicBezTo>
                    <a:pt x="37" y="106"/>
                    <a:pt x="37" y="106"/>
                    <a:pt x="37" y="106"/>
                  </a:cubicBezTo>
                  <a:cubicBezTo>
                    <a:pt x="36" y="107"/>
                    <a:pt x="36" y="107"/>
                    <a:pt x="36" y="107"/>
                  </a:cubicBezTo>
                  <a:cubicBezTo>
                    <a:pt x="36" y="107"/>
                    <a:pt x="37" y="107"/>
                    <a:pt x="37" y="106"/>
                  </a:cubicBezTo>
                  <a:cubicBezTo>
                    <a:pt x="37" y="106"/>
                    <a:pt x="37" y="106"/>
                    <a:pt x="37" y="106"/>
                  </a:cubicBezTo>
                  <a:cubicBezTo>
                    <a:pt x="36" y="107"/>
                    <a:pt x="35" y="108"/>
                    <a:pt x="35" y="108"/>
                  </a:cubicBezTo>
                  <a:cubicBezTo>
                    <a:pt x="35" y="108"/>
                    <a:pt x="35" y="108"/>
                    <a:pt x="35" y="108"/>
                  </a:cubicBezTo>
                  <a:cubicBezTo>
                    <a:pt x="34" y="109"/>
                    <a:pt x="33" y="109"/>
                    <a:pt x="33" y="109"/>
                  </a:cubicBezTo>
                  <a:cubicBezTo>
                    <a:pt x="33" y="109"/>
                    <a:pt x="33" y="109"/>
                    <a:pt x="33" y="110"/>
                  </a:cubicBezTo>
                  <a:cubicBezTo>
                    <a:pt x="33" y="110"/>
                    <a:pt x="33" y="110"/>
                    <a:pt x="33" y="110"/>
                  </a:cubicBezTo>
                  <a:cubicBezTo>
                    <a:pt x="33" y="110"/>
                    <a:pt x="33" y="110"/>
                    <a:pt x="33" y="110"/>
                  </a:cubicBezTo>
                  <a:cubicBezTo>
                    <a:pt x="33" y="110"/>
                    <a:pt x="33" y="110"/>
                    <a:pt x="33" y="110"/>
                  </a:cubicBezTo>
                  <a:cubicBezTo>
                    <a:pt x="31" y="111"/>
                    <a:pt x="31" y="111"/>
                    <a:pt x="31" y="111"/>
                  </a:cubicBezTo>
                  <a:cubicBezTo>
                    <a:pt x="31" y="111"/>
                    <a:pt x="31" y="112"/>
                    <a:pt x="31" y="112"/>
                  </a:cubicBezTo>
                  <a:cubicBezTo>
                    <a:pt x="30" y="112"/>
                    <a:pt x="30" y="112"/>
                    <a:pt x="30" y="112"/>
                  </a:cubicBezTo>
                  <a:cubicBezTo>
                    <a:pt x="30" y="113"/>
                    <a:pt x="30" y="112"/>
                    <a:pt x="30" y="112"/>
                  </a:cubicBezTo>
                  <a:cubicBezTo>
                    <a:pt x="28" y="113"/>
                    <a:pt x="28" y="115"/>
                    <a:pt x="26" y="116"/>
                  </a:cubicBezTo>
                  <a:cubicBezTo>
                    <a:pt x="26" y="116"/>
                    <a:pt x="26" y="116"/>
                    <a:pt x="26" y="116"/>
                  </a:cubicBezTo>
                  <a:cubicBezTo>
                    <a:pt x="26" y="116"/>
                    <a:pt x="25" y="117"/>
                    <a:pt x="25" y="118"/>
                  </a:cubicBezTo>
                  <a:cubicBezTo>
                    <a:pt x="24" y="118"/>
                    <a:pt x="22" y="120"/>
                    <a:pt x="22" y="119"/>
                  </a:cubicBezTo>
                  <a:cubicBezTo>
                    <a:pt x="20" y="121"/>
                    <a:pt x="22" y="119"/>
                    <a:pt x="22" y="120"/>
                  </a:cubicBezTo>
                  <a:cubicBezTo>
                    <a:pt x="22" y="120"/>
                    <a:pt x="22" y="120"/>
                    <a:pt x="22" y="120"/>
                  </a:cubicBezTo>
                  <a:cubicBezTo>
                    <a:pt x="22" y="120"/>
                    <a:pt x="23" y="119"/>
                    <a:pt x="23" y="119"/>
                  </a:cubicBezTo>
                  <a:cubicBezTo>
                    <a:pt x="23" y="119"/>
                    <a:pt x="22" y="121"/>
                    <a:pt x="22" y="121"/>
                  </a:cubicBezTo>
                  <a:cubicBezTo>
                    <a:pt x="22" y="120"/>
                    <a:pt x="22" y="120"/>
                    <a:pt x="22" y="120"/>
                  </a:cubicBezTo>
                  <a:cubicBezTo>
                    <a:pt x="21" y="122"/>
                    <a:pt x="21" y="122"/>
                    <a:pt x="21" y="123"/>
                  </a:cubicBezTo>
                  <a:cubicBezTo>
                    <a:pt x="19" y="123"/>
                    <a:pt x="20" y="123"/>
                    <a:pt x="19" y="123"/>
                  </a:cubicBezTo>
                  <a:cubicBezTo>
                    <a:pt x="18" y="124"/>
                    <a:pt x="18" y="124"/>
                    <a:pt x="18" y="124"/>
                  </a:cubicBezTo>
                  <a:cubicBezTo>
                    <a:pt x="18" y="123"/>
                    <a:pt x="18" y="123"/>
                    <a:pt x="18" y="123"/>
                  </a:cubicBezTo>
                  <a:cubicBezTo>
                    <a:pt x="18" y="124"/>
                    <a:pt x="18" y="124"/>
                    <a:pt x="17" y="125"/>
                  </a:cubicBezTo>
                  <a:cubicBezTo>
                    <a:pt x="17" y="124"/>
                    <a:pt x="15" y="126"/>
                    <a:pt x="16" y="125"/>
                  </a:cubicBezTo>
                  <a:cubicBezTo>
                    <a:pt x="15" y="126"/>
                    <a:pt x="15" y="126"/>
                    <a:pt x="15" y="126"/>
                  </a:cubicBezTo>
                  <a:cubicBezTo>
                    <a:pt x="15" y="127"/>
                    <a:pt x="15" y="126"/>
                    <a:pt x="16" y="126"/>
                  </a:cubicBezTo>
                  <a:cubicBezTo>
                    <a:pt x="16" y="126"/>
                    <a:pt x="15" y="127"/>
                    <a:pt x="14" y="127"/>
                  </a:cubicBezTo>
                  <a:cubicBezTo>
                    <a:pt x="14" y="127"/>
                    <a:pt x="14" y="127"/>
                    <a:pt x="13" y="127"/>
                  </a:cubicBezTo>
                  <a:cubicBezTo>
                    <a:pt x="13" y="128"/>
                    <a:pt x="13" y="128"/>
                    <a:pt x="12" y="128"/>
                  </a:cubicBezTo>
                  <a:cubicBezTo>
                    <a:pt x="13" y="129"/>
                    <a:pt x="12" y="129"/>
                    <a:pt x="11" y="129"/>
                  </a:cubicBezTo>
                  <a:cubicBezTo>
                    <a:pt x="12" y="129"/>
                    <a:pt x="12" y="129"/>
                    <a:pt x="12" y="129"/>
                  </a:cubicBezTo>
                  <a:cubicBezTo>
                    <a:pt x="12" y="129"/>
                    <a:pt x="12" y="130"/>
                    <a:pt x="11" y="130"/>
                  </a:cubicBezTo>
                  <a:cubicBezTo>
                    <a:pt x="11" y="130"/>
                    <a:pt x="11" y="130"/>
                    <a:pt x="11" y="130"/>
                  </a:cubicBezTo>
                  <a:cubicBezTo>
                    <a:pt x="11" y="131"/>
                    <a:pt x="10" y="131"/>
                    <a:pt x="9" y="132"/>
                  </a:cubicBezTo>
                  <a:cubicBezTo>
                    <a:pt x="9" y="131"/>
                    <a:pt x="10" y="131"/>
                    <a:pt x="10" y="131"/>
                  </a:cubicBezTo>
                  <a:cubicBezTo>
                    <a:pt x="10" y="131"/>
                    <a:pt x="9" y="132"/>
                    <a:pt x="8" y="133"/>
                  </a:cubicBezTo>
                  <a:cubicBezTo>
                    <a:pt x="7" y="133"/>
                    <a:pt x="7" y="133"/>
                    <a:pt x="7" y="133"/>
                  </a:cubicBezTo>
                  <a:cubicBezTo>
                    <a:pt x="7" y="134"/>
                    <a:pt x="6" y="134"/>
                    <a:pt x="6" y="134"/>
                  </a:cubicBezTo>
                  <a:cubicBezTo>
                    <a:pt x="5" y="135"/>
                    <a:pt x="7" y="133"/>
                    <a:pt x="7" y="133"/>
                  </a:cubicBezTo>
                  <a:cubicBezTo>
                    <a:pt x="5" y="134"/>
                    <a:pt x="6" y="134"/>
                    <a:pt x="4" y="135"/>
                  </a:cubicBezTo>
                  <a:cubicBezTo>
                    <a:pt x="5" y="135"/>
                    <a:pt x="5" y="135"/>
                    <a:pt x="5" y="135"/>
                  </a:cubicBezTo>
                  <a:cubicBezTo>
                    <a:pt x="4" y="135"/>
                    <a:pt x="3" y="136"/>
                    <a:pt x="3" y="136"/>
                  </a:cubicBezTo>
                  <a:cubicBezTo>
                    <a:pt x="3" y="136"/>
                    <a:pt x="4" y="135"/>
                    <a:pt x="4" y="135"/>
                  </a:cubicBezTo>
                  <a:cubicBezTo>
                    <a:pt x="4" y="136"/>
                    <a:pt x="2" y="137"/>
                    <a:pt x="2" y="137"/>
                  </a:cubicBezTo>
                  <a:cubicBezTo>
                    <a:pt x="3" y="137"/>
                    <a:pt x="3" y="137"/>
                    <a:pt x="3" y="137"/>
                  </a:cubicBezTo>
                  <a:cubicBezTo>
                    <a:pt x="2" y="138"/>
                    <a:pt x="2" y="139"/>
                    <a:pt x="1" y="139"/>
                  </a:cubicBezTo>
                  <a:cubicBezTo>
                    <a:pt x="0" y="139"/>
                    <a:pt x="1" y="138"/>
                    <a:pt x="1" y="138"/>
                  </a:cubicBezTo>
                  <a:cubicBezTo>
                    <a:pt x="0" y="139"/>
                    <a:pt x="1" y="139"/>
                    <a:pt x="0" y="140"/>
                  </a:cubicBezTo>
                  <a:cubicBezTo>
                    <a:pt x="0" y="139"/>
                    <a:pt x="0" y="140"/>
                    <a:pt x="0" y="140"/>
                  </a:cubicBezTo>
                  <a:cubicBezTo>
                    <a:pt x="1" y="140"/>
                    <a:pt x="2" y="139"/>
                    <a:pt x="2" y="139"/>
                  </a:cubicBezTo>
                  <a:cubicBezTo>
                    <a:pt x="2" y="139"/>
                    <a:pt x="2" y="139"/>
                    <a:pt x="2" y="139"/>
                  </a:cubicBezTo>
                  <a:cubicBezTo>
                    <a:pt x="2" y="139"/>
                    <a:pt x="2" y="138"/>
                    <a:pt x="2" y="138"/>
                  </a:cubicBezTo>
                  <a:cubicBezTo>
                    <a:pt x="3" y="138"/>
                    <a:pt x="3" y="138"/>
                    <a:pt x="3" y="138"/>
                  </a:cubicBezTo>
                  <a:cubicBezTo>
                    <a:pt x="4" y="137"/>
                    <a:pt x="3" y="138"/>
                    <a:pt x="4" y="137"/>
                  </a:cubicBezTo>
                  <a:cubicBezTo>
                    <a:pt x="4" y="137"/>
                    <a:pt x="4" y="137"/>
                    <a:pt x="4" y="137"/>
                  </a:cubicBezTo>
                  <a:cubicBezTo>
                    <a:pt x="5" y="136"/>
                    <a:pt x="6" y="135"/>
                    <a:pt x="6" y="135"/>
                  </a:cubicBezTo>
                  <a:cubicBezTo>
                    <a:pt x="6" y="135"/>
                    <a:pt x="7" y="134"/>
                    <a:pt x="8" y="133"/>
                  </a:cubicBezTo>
                  <a:cubicBezTo>
                    <a:pt x="8" y="134"/>
                    <a:pt x="5" y="135"/>
                    <a:pt x="5" y="136"/>
                  </a:cubicBezTo>
                  <a:cubicBezTo>
                    <a:pt x="6" y="135"/>
                    <a:pt x="5" y="136"/>
                    <a:pt x="5" y="137"/>
                  </a:cubicBezTo>
                  <a:cubicBezTo>
                    <a:pt x="7" y="135"/>
                    <a:pt x="7" y="135"/>
                    <a:pt x="7" y="135"/>
                  </a:cubicBezTo>
                  <a:cubicBezTo>
                    <a:pt x="7" y="135"/>
                    <a:pt x="8" y="135"/>
                    <a:pt x="8" y="134"/>
                  </a:cubicBezTo>
                  <a:cubicBezTo>
                    <a:pt x="8" y="134"/>
                    <a:pt x="8" y="134"/>
                    <a:pt x="8" y="134"/>
                  </a:cubicBezTo>
                  <a:cubicBezTo>
                    <a:pt x="8" y="133"/>
                    <a:pt x="8" y="133"/>
                    <a:pt x="9" y="133"/>
                  </a:cubicBezTo>
                  <a:cubicBezTo>
                    <a:pt x="9" y="133"/>
                    <a:pt x="9" y="133"/>
                    <a:pt x="9" y="133"/>
                  </a:cubicBezTo>
                  <a:cubicBezTo>
                    <a:pt x="9" y="133"/>
                    <a:pt x="9" y="133"/>
                    <a:pt x="10" y="132"/>
                  </a:cubicBezTo>
                  <a:cubicBezTo>
                    <a:pt x="10" y="132"/>
                    <a:pt x="9" y="133"/>
                    <a:pt x="10" y="132"/>
                  </a:cubicBezTo>
                  <a:cubicBezTo>
                    <a:pt x="11" y="131"/>
                    <a:pt x="11" y="131"/>
                    <a:pt x="12" y="131"/>
                  </a:cubicBezTo>
                  <a:cubicBezTo>
                    <a:pt x="11" y="131"/>
                    <a:pt x="14" y="128"/>
                    <a:pt x="13" y="129"/>
                  </a:cubicBezTo>
                  <a:cubicBezTo>
                    <a:pt x="14" y="127"/>
                    <a:pt x="14" y="127"/>
                    <a:pt x="14" y="127"/>
                  </a:cubicBezTo>
                  <a:cubicBezTo>
                    <a:pt x="15" y="127"/>
                    <a:pt x="13" y="129"/>
                    <a:pt x="14" y="129"/>
                  </a:cubicBezTo>
                  <a:cubicBezTo>
                    <a:pt x="13" y="130"/>
                    <a:pt x="13" y="130"/>
                    <a:pt x="13" y="130"/>
                  </a:cubicBezTo>
                  <a:cubicBezTo>
                    <a:pt x="13" y="130"/>
                    <a:pt x="15" y="127"/>
                    <a:pt x="16" y="127"/>
                  </a:cubicBezTo>
                  <a:cubicBezTo>
                    <a:pt x="17" y="127"/>
                    <a:pt x="17" y="127"/>
                    <a:pt x="18" y="126"/>
                  </a:cubicBezTo>
                  <a:cubicBezTo>
                    <a:pt x="18" y="126"/>
                    <a:pt x="18" y="126"/>
                    <a:pt x="18" y="126"/>
                  </a:cubicBezTo>
                  <a:cubicBezTo>
                    <a:pt x="18" y="125"/>
                    <a:pt x="19" y="125"/>
                    <a:pt x="19" y="125"/>
                  </a:cubicBezTo>
                  <a:cubicBezTo>
                    <a:pt x="19" y="125"/>
                    <a:pt x="20" y="124"/>
                    <a:pt x="20" y="124"/>
                  </a:cubicBezTo>
                  <a:cubicBezTo>
                    <a:pt x="20" y="124"/>
                    <a:pt x="20" y="124"/>
                    <a:pt x="20" y="125"/>
                  </a:cubicBezTo>
                  <a:cubicBezTo>
                    <a:pt x="20" y="124"/>
                    <a:pt x="20" y="124"/>
                    <a:pt x="20" y="124"/>
                  </a:cubicBezTo>
                  <a:cubicBezTo>
                    <a:pt x="21" y="124"/>
                    <a:pt x="21" y="123"/>
                    <a:pt x="21" y="123"/>
                  </a:cubicBezTo>
                  <a:cubicBezTo>
                    <a:pt x="21" y="123"/>
                    <a:pt x="21" y="123"/>
                    <a:pt x="21" y="123"/>
                  </a:cubicBezTo>
                  <a:cubicBezTo>
                    <a:pt x="21" y="123"/>
                    <a:pt x="22" y="123"/>
                    <a:pt x="22" y="123"/>
                  </a:cubicBezTo>
                  <a:cubicBezTo>
                    <a:pt x="22" y="123"/>
                    <a:pt x="22" y="123"/>
                    <a:pt x="22" y="122"/>
                  </a:cubicBezTo>
                  <a:cubicBezTo>
                    <a:pt x="22" y="122"/>
                    <a:pt x="21" y="122"/>
                    <a:pt x="21" y="123"/>
                  </a:cubicBezTo>
                  <a:cubicBezTo>
                    <a:pt x="22" y="122"/>
                    <a:pt x="23" y="121"/>
                    <a:pt x="25" y="120"/>
                  </a:cubicBezTo>
                  <a:cubicBezTo>
                    <a:pt x="25" y="120"/>
                    <a:pt x="25" y="120"/>
                    <a:pt x="25" y="120"/>
                  </a:cubicBezTo>
                  <a:cubicBezTo>
                    <a:pt x="25" y="120"/>
                    <a:pt x="26" y="119"/>
                    <a:pt x="26" y="119"/>
                  </a:cubicBezTo>
                  <a:cubicBezTo>
                    <a:pt x="26" y="119"/>
                    <a:pt x="26" y="119"/>
                    <a:pt x="26" y="119"/>
                  </a:cubicBezTo>
                  <a:cubicBezTo>
                    <a:pt x="26" y="119"/>
                    <a:pt x="27" y="119"/>
                    <a:pt x="27" y="118"/>
                  </a:cubicBezTo>
                  <a:cubicBezTo>
                    <a:pt x="27" y="118"/>
                    <a:pt x="27" y="118"/>
                    <a:pt x="27" y="118"/>
                  </a:cubicBezTo>
                  <a:cubicBezTo>
                    <a:pt x="27" y="117"/>
                    <a:pt x="29" y="117"/>
                    <a:pt x="29" y="116"/>
                  </a:cubicBezTo>
                  <a:cubicBezTo>
                    <a:pt x="28" y="116"/>
                    <a:pt x="28" y="117"/>
                    <a:pt x="28" y="117"/>
                  </a:cubicBezTo>
                  <a:cubicBezTo>
                    <a:pt x="28" y="116"/>
                    <a:pt x="28" y="116"/>
                    <a:pt x="29" y="116"/>
                  </a:cubicBezTo>
                  <a:cubicBezTo>
                    <a:pt x="28" y="117"/>
                    <a:pt x="30" y="115"/>
                    <a:pt x="29" y="116"/>
                  </a:cubicBezTo>
                  <a:cubicBezTo>
                    <a:pt x="30" y="116"/>
                    <a:pt x="29" y="116"/>
                    <a:pt x="30" y="115"/>
                  </a:cubicBezTo>
                  <a:cubicBezTo>
                    <a:pt x="31" y="114"/>
                    <a:pt x="31" y="114"/>
                    <a:pt x="31" y="114"/>
                  </a:cubicBezTo>
                  <a:cubicBezTo>
                    <a:pt x="31" y="115"/>
                    <a:pt x="30" y="115"/>
                    <a:pt x="30" y="115"/>
                  </a:cubicBezTo>
                  <a:cubicBezTo>
                    <a:pt x="31" y="115"/>
                    <a:pt x="31" y="115"/>
                    <a:pt x="31" y="115"/>
                  </a:cubicBezTo>
                  <a:cubicBezTo>
                    <a:pt x="30" y="115"/>
                    <a:pt x="29" y="117"/>
                    <a:pt x="28" y="118"/>
                  </a:cubicBezTo>
                  <a:cubicBezTo>
                    <a:pt x="30" y="116"/>
                    <a:pt x="30" y="116"/>
                    <a:pt x="30" y="116"/>
                  </a:cubicBezTo>
                  <a:cubicBezTo>
                    <a:pt x="33" y="114"/>
                    <a:pt x="36" y="111"/>
                    <a:pt x="38" y="108"/>
                  </a:cubicBezTo>
                  <a:cubicBezTo>
                    <a:pt x="38" y="108"/>
                    <a:pt x="38" y="108"/>
                    <a:pt x="38" y="108"/>
                  </a:cubicBezTo>
                  <a:cubicBezTo>
                    <a:pt x="38" y="108"/>
                    <a:pt x="38" y="108"/>
                    <a:pt x="38" y="108"/>
                  </a:cubicBezTo>
                  <a:cubicBezTo>
                    <a:pt x="38" y="108"/>
                    <a:pt x="38" y="108"/>
                    <a:pt x="38" y="108"/>
                  </a:cubicBezTo>
                  <a:cubicBezTo>
                    <a:pt x="38" y="107"/>
                    <a:pt x="38" y="107"/>
                    <a:pt x="38" y="107"/>
                  </a:cubicBezTo>
                  <a:cubicBezTo>
                    <a:pt x="39" y="107"/>
                    <a:pt x="40" y="106"/>
                    <a:pt x="41" y="105"/>
                  </a:cubicBezTo>
                  <a:cubicBezTo>
                    <a:pt x="41" y="106"/>
                    <a:pt x="41" y="106"/>
                    <a:pt x="40" y="106"/>
                  </a:cubicBezTo>
                  <a:cubicBezTo>
                    <a:pt x="40" y="105"/>
                    <a:pt x="40" y="105"/>
                    <a:pt x="41" y="104"/>
                  </a:cubicBezTo>
                  <a:cubicBezTo>
                    <a:pt x="41" y="105"/>
                    <a:pt x="41" y="105"/>
                    <a:pt x="41" y="105"/>
                  </a:cubicBezTo>
                  <a:cubicBezTo>
                    <a:pt x="41" y="105"/>
                    <a:pt x="41" y="104"/>
                    <a:pt x="42" y="104"/>
                  </a:cubicBezTo>
                  <a:cubicBezTo>
                    <a:pt x="42" y="104"/>
                    <a:pt x="43" y="103"/>
                    <a:pt x="43" y="103"/>
                  </a:cubicBezTo>
                  <a:cubicBezTo>
                    <a:pt x="43" y="104"/>
                    <a:pt x="43" y="104"/>
                    <a:pt x="42" y="104"/>
                  </a:cubicBezTo>
                  <a:cubicBezTo>
                    <a:pt x="42" y="104"/>
                    <a:pt x="43" y="103"/>
                    <a:pt x="43" y="104"/>
                  </a:cubicBezTo>
                  <a:cubicBezTo>
                    <a:pt x="44" y="103"/>
                    <a:pt x="44" y="103"/>
                    <a:pt x="44" y="103"/>
                  </a:cubicBezTo>
                  <a:cubicBezTo>
                    <a:pt x="44" y="103"/>
                    <a:pt x="43" y="103"/>
                    <a:pt x="44" y="103"/>
                  </a:cubicBezTo>
                  <a:cubicBezTo>
                    <a:pt x="45" y="102"/>
                    <a:pt x="45" y="101"/>
                    <a:pt x="46" y="100"/>
                  </a:cubicBezTo>
                  <a:cubicBezTo>
                    <a:pt x="46" y="100"/>
                    <a:pt x="47" y="100"/>
                    <a:pt x="47" y="100"/>
                  </a:cubicBezTo>
                  <a:cubicBezTo>
                    <a:pt x="48" y="99"/>
                    <a:pt x="48" y="98"/>
                    <a:pt x="49" y="97"/>
                  </a:cubicBezTo>
                  <a:cubicBezTo>
                    <a:pt x="49" y="97"/>
                    <a:pt x="49" y="97"/>
                    <a:pt x="48" y="98"/>
                  </a:cubicBezTo>
                  <a:cubicBezTo>
                    <a:pt x="52" y="95"/>
                    <a:pt x="54" y="92"/>
                    <a:pt x="57" y="90"/>
                  </a:cubicBezTo>
                  <a:cubicBezTo>
                    <a:pt x="58" y="89"/>
                    <a:pt x="58" y="89"/>
                    <a:pt x="58" y="89"/>
                  </a:cubicBezTo>
                  <a:cubicBezTo>
                    <a:pt x="59" y="88"/>
                    <a:pt x="59" y="88"/>
                    <a:pt x="59" y="88"/>
                  </a:cubicBezTo>
                  <a:cubicBezTo>
                    <a:pt x="62" y="85"/>
                    <a:pt x="64" y="83"/>
                    <a:pt x="67" y="79"/>
                  </a:cubicBezTo>
                  <a:cubicBezTo>
                    <a:pt x="68" y="78"/>
                    <a:pt x="68" y="79"/>
                    <a:pt x="68" y="79"/>
                  </a:cubicBezTo>
                  <a:cubicBezTo>
                    <a:pt x="70" y="77"/>
                    <a:pt x="70" y="76"/>
                    <a:pt x="72" y="74"/>
                  </a:cubicBezTo>
                  <a:cubicBezTo>
                    <a:pt x="72" y="74"/>
                    <a:pt x="72" y="75"/>
                    <a:pt x="72" y="74"/>
                  </a:cubicBezTo>
                  <a:cubicBezTo>
                    <a:pt x="72" y="74"/>
                    <a:pt x="72" y="74"/>
                    <a:pt x="73" y="73"/>
                  </a:cubicBezTo>
                  <a:cubicBezTo>
                    <a:pt x="73" y="73"/>
                    <a:pt x="73" y="73"/>
                    <a:pt x="73" y="73"/>
                  </a:cubicBezTo>
                  <a:cubicBezTo>
                    <a:pt x="73" y="73"/>
                    <a:pt x="74" y="72"/>
                    <a:pt x="75" y="72"/>
                  </a:cubicBezTo>
                  <a:cubicBezTo>
                    <a:pt x="76" y="70"/>
                    <a:pt x="78" y="68"/>
                    <a:pt x="78" y="66"/>
                  </a:cubicBezTo>
                  <a:cubicBezTo>
                    <a:pt x="80" y="64"/>
                    <a:pt x="79" y="66"/>
                    <a:pt x="79" y="66"/>
                  </a:cubicBezTo>
                  <a:cubicBezTo>
                    <a:pt x="78" y="67"/>
                    <a:pt x="78" y="67"/>
                    <a:pt x="78" y="67"/>
                  </a:cubicBezTo>
                  <a:cubicBezTo>
                    <a:pt x="79" y="67"/>
                    <a:pt x="79" y="66"/>
                    <a:pt x="80" y="66"/>
                  </a:cubicBezTo>
                  <a:cubicBezTo>
                    <a:pt x="81" y="65"/>
                    <a:pt x="81" y="65"/>
                    <a:pt x="81" y="64"/>
                  </a:cubicBezTo>
                  <a:cubicBezTo>
                    <a:pt x="81" y="64"/>
                    <a:pt x="81" y="64"/>
                    <a:pt x="81" y="64"/>
                  </a:cubicBezTo>
                  <a:cubicBezTo>
                    <a:pt x="82" y="63"/>
                    <a:pt x="83" y="61"/>
                    <a:pt x="83" y="62"/>
                  </a:cubicBezTo>
                  <a:cubicBezTo>
                    <a:pt x="87" y="58"/>
                    <a:pt x="91" y="53"/>
                    <a:pt x="94" y="49"/>
                  </a:cubicBezTo>
                  <a:cubicBezTo>
                    <a:pt x="94" y="48"/>
                    <a:pt x="93" y="49"/>
                    <a:pt x="94" y="49"/>
                  </a:cubicBezTo>
                  <a:cubicBezTo>
                    <a:pt x="94" y="47"/>
                    <a:pt x="94" y="48"/>
                    <a:pt x="95" y="47"/>
                  </a:cubicBezTo>
                  <a:cubicBezTo>
                    <a:pt x="95" y="47"/>
                    <a:pt x="95" y="47"/>
                    <a:pt x="95" y="47"/>
                  </a:cubicBezTo>
                  <a:cubicBezTo>
                    <a:pt x="96" y="46"/>
                    <a:pt x="97" y="44"/>
                    <a:pt x="97" y="43"/>
                  </a:cubicBezTo>
                  <a:cubicBezTo>
                    <a:pt x="97" y="43"/>
                    <a:pt x="98" y="42"/>
                    <a:pt x="98" y="43"/>
                  </a:cubicBezTo>
                  <a:cubicBezTo>
                    <a:pt x="98" y="42"/>
                    <a:pt x="100" y="42"/>
                    <a:pt x="100" y="42"/>
                  </a:cubicBezTo>
                  <a:cubicBezTo>
                    <a:pt x="98" y="42"/>
                    <a:pt x="98" y="42"/>
                    <a:pt x="98" y="42"/>
                  </a:cubicBezTo>
                  <a:cubicBezTo>
                    <a:pt x="98" y="42"/>
                    <a:pt x="99" y="41"/>
                    <a:pt x="99" y="41"/>
                  </a:cubicBezTo>
                  <a:cubicBezTo>
                    <a:pt x="100" y="40"/>
                    <a:pt x="100" y="40"/>
                    <a:pt x="101" y="40"/>
                  </a:cubicBezTo>
                  <a:cubicBezTo>
                    <a:pt x="101" y="40"/>
                    <a:pt x="100" y="40"/>
                    <a:pt x="100" y="41"/>
                  </a:cubicBezTo>
                  <a:cubicBezTo>
                    <a:pt x="100" y="41"/>
                    <a:pt x="101" y="39"/>
                    <a:pt x="101" y="40"/>
                  </a:cubicBezTo>
                  <a:cubicBezTo>
                    <a:pt x="102" y="39"/>
                    <a:pt x="101" y="40"/>
                    <a:pt x="101" y="40"/>
                  </a:cubicBezTo>
                  <a:cubicBezTo>
                    <a:pt x="102" y="39"/>
                    <a:pt x="102" y="39"/>
                    <a:pt x="102" y="39"/>
                  </a:cubicBezTo>
                  <a:cubicBezTo>
                    <a:pt x="101" y="39"/>
                    <a:pt x="101" y="39"/>
                    <a:pt x="101" y="39"/>
                  </a:cubicBezTo>
                  <a:cubicBezTo>
                    <a:pt x="102" y="38"/>
                    <a:pt x="102" y="38"/>
                    <a:pt x="103" y="37"/>
                  </a:cubicBezTo>
                  <a:cubicBezTo>
                    <a:pt x="103" y="36"/>
                    <a:pt x="103" y="36"/>
                    <a:pt x="103" y="36"/>
                  </a:cubicBezTo>
                  <a:cubicBezTo>
                    <a:pt x="103" y="36"/>
                    <a:pt x="104" y="35"/>
                    <a:pt x="104" y="34"/>
                  </a:cubicBezTo>
                  <a:cubicBezTo>
                    <a:pt x="104" y="35"/>
                    <a:pt x="104" y="35"/>
                    <a:pt x="104" y="35"/>
                  </a:cubicBezTo>
                  <a:cubicBezTo>
                    <a:pt x="105" y="34"/>
                    <a:pt x="105" y="34"/>
                    <a:pt x="105" y="33"/>
                  </a:cubicBezTo>
                  <a:cubicBezTo>
                    <a:pt x="105" y="34"/>
                    <a:pt x="105" y="34"/>
                    <a:pt x="105" y="34"/>
                  </a:cubicBezTo>
                  <a:cubicBezTo>
                    <a:pt x="106" y="33"/>
                    <a:pt x="106" y="33"/>
                    <a:pt x="106" y="33"/>
                  </a:cubicBezTo>
                  <a:cubicBezTo>
                    <a:pt x="105" y="33"/>
                    <a:pt x="106" y="33"/>
                    <a:pt x="105" y="33"/>
                  </a:cubicBezTo>
                  <a:cubicBezTo>
                    <a:pt x="105" y="32"/>
                    <a:pt x="105" y="32"/>
                    <a:pt x="107" y="29"/>
                  </a:cubicBezTo>
                  <a:cubicBezTo>
                    <a:pt x="108" y="29"/>
                    <a:pt x="106" y="31"/>
                    <a:pt x="107" y="30"/>
                  </a:cubicBezTo>
                  <a:cubicBezTo>
                    <a:pt x="108" y="28"/>
                    <a:pt x="108" y="27"/>
                    <a:pt x="109" y="26"/>
                  </a:cubicBezTo>
                  <a:cubicBezTo>
                    <a:pt x="110" y="24"/>
                    <a:pt x="109" y="24"/>
                    <a:pt x="110" y="23"/>
                  </a:cubicBezTo>
                  <a:cubicBezTo>
                    <a:pt x="110" y="23"/>
                    <a:pt x="111" y="22"/>
                    <a:pt x="112" y="21"/>
                  </a:cubicBezTo>
                  <a:cubicBezTo>
                    <a:pt x="111" y="22"/>
                    <a:pt x="111" y="22"/>
                    <a:pt x="111" y="22"/>
                  </a:cubicBezTo>
                  <a:cubicBezTo>
                    <a:pt x="112" y="22"/>
                    <a:pt x="112" y="21"/>
                    <a:pt x="112" y="21"/>
                  </a:cubicBezTo>
                  <a:cubicBezTo>
                    <a:pt x="112" y="21"/>
                    <a:pt x="113" y="19"/>
                    <a:pt x="113" y="18"/>
                  </a:cubicBezTo>
                  <a:cubicBezTo>
                    <a:pt x="113" y="18"/>
                    <a:pt x="113" y="18"/>
                    <a:pt x="113" y="18"/>
                  </a:cubicBezTo>
                  <a:cubicBezTo>
                    <a:pt x="113" y="17"/>
                    <a:pt x="114" y="15"/>
                    <a:pt x="114" y="14"/>
                  </a:cubicBezTo>
                  <a:cubicBezTo>
                    <a:pt x="115" y="13"/>
                    <a:pt x="115" y="13"/>
                    <a:pt x="115" y="12"/>
                  </a:cubicBezTo>
                  <a:cubicBezTo>
                    <a:pt x="115" y="11"/>
                    <a:pt x="115" y="11"/>
                    <a:pt x="116" y="12"/>
                  </a:cubicBezTo>
                  <a:cubicBezTo>
                    <a:pt x="115" y="12"/>
                    <a:pt x="115" y="13"/>
                    <a:pt x="115" y="13"/>
                  </a:cubicBezTo>
                  <a:cubicBezTo>
                    <a:pt x="114" y="16"/>
                    <a:pt x="114" y="17"/>
                    <a:pt x="113" y="19"/>
                  </a:cubicBezTo>
                  <a:cubicBezTo>
                    <a:pt x="113" y="20"/>
                    <a:pt x="114" y="18"/>
                    <a:pt x="114" y="17"/>
                  </a:cubicBezTo>
                  <a:cubicBezTo>
                    <a:pt x="114" y="17"/>
                    <a:pt x="114" y="17"/>
                    <a:pt x="114" y="17"/>
                  </a:cubicBezTo>
                  <a:cubicBezTo>
                    <a:pt x="114" y="17"/>
                    <a:pt x="114" y="17"/>
                    <a:pt x="114" y="17"/>
                  </a:cubicBezTo>
                  <a:cubicBezTo>
                    <a:pt x="114" y="18"/>
                    <a:pt x="114" y="19"/>
                    <a:pt x="114" y="19"/>
                  </a:cubicBezTo>
                  <a:cubicBezTo>
                    <a:pt x="114" y="18"/>
                    <a:pt x="114" y="18"/>
                    <a:pt x="115" y="17"/>
                  </a:cubicBezTo>
                  <a:cubicBezTo>
                    <a:pt x="115" y="16"/>
                    <a:pt x="116" y="15"/>
                    <a:pt x="116" y="14"/>
                  </a:cubicBezTo>
                  <a:cubicBezTo>
                    <a:pt x="116" y="13"/>
                    <a:pt x="116" y="13"/>
                    <a:pt x="116" y="11"/>
                  </a:cubicBezTo>
                  <a:cubicBezTo>
                    <a:pt x="116" y="12"/>
                    <a:pt x="116" y="12"/>
                    <a:pt x="116" y="12"/>
                  </a:cubicBezTo>
                  <a:cubicBezTo>
                    <a:pt x="117" y="10"/>
                    <a:pt x="116" y="11"/>
                    <a:pt x="117" y="9"/>
                  </a:cubicBezTo>
                  <a:cubicBezTo>
                    <a:pt x="117" y="10"/>
                    <a:pt x="117" y="9"/>
                    <a:pt x="116" y="10"/>
                  </a:cubicBezTo>
                  <a:cubicBezTo>
                    <a:pt x="116" y="9"/>
                    <a:pt x="117" y="8"/>
                    <a:pt x="117" y="6"/>
                  </a:cubicBezTo>
                  <a:cubicBezTo>
                    <a:pt x="117" y="6"/>
                    <a:pt x="117" y="6"/>
                    <a:pt x="117" y="6"/>
                  </a:cubicBezTo>
                  <a:cubicBezTo>
                    <a:pt x="116" y="8"/>
                    <a:pt x="117" y="8"/>
                    <a:pt x="116" y="9"/>
                  </a:cubicBezTo>
                  <a:cubicBezTo>
                    <a:pt x="116" y="10"/>
                    <a:pt x="116" y="10"/>
                    <a:pt x="116" y="10"/>
                  </a:cubicBezTo>
                  <a:cubicBezTo>
                    <a:pt x="116" y="11"/>
                    <a:pt x="115" y="11"/>
                    <a:pt x="115" y="10"/>
                  </a:cubicBezTo>
                  <a:cubicBezTo>
                    <a:pt x="115" y="11"/>
                    <a:pt x="115" y="11"/>
                    <a:pt x="115" y="11"/>
                  </a:cubicBezTo>
                  <a:cubicBezTo>
                    <a:pt x="115" y="11"/>
                    <a:pt x="116" y="10"/>
                    <a:pt x="115" y="10"/>
                  </a:cubicBezTo>
                  <a:cubicBezTo>
                    <a:pt x="115" y="10"/>
                    <a:pt x="115" y="10"/>
                    <a:pt x="115" y="10"/>
                  </a:cubicBezTo>
                  <a:cubicBezTo>
                    <a:pt x="115" y="10"/>
                    <a:pt x="116" y="8"/>
                    <a:pt x="116" y="8"/>
                  </a:cubicBezTo>
                  <a:cubicBezTo>
                    <a:pt x="116" y="6"/>
                    <a:pt x="117" y="5"/>
                    <a:pt x="117" y="5"/>
                  </a:cubicBezTo>
                  <a:cubicBezTo>
                    <a:pt x="117" y="7"/>
                    <a:pt x="117" y="7"/>
                    <a:pt x="117" y="7"/>
                  </a:cubicBezTo>
                  <a:cubicBezTo>
                    <a:pt x="117" y="6"/>
                    <a:pt x="117" y="5"/>
                    <a:pt x="117" y="4"/>
                  </a:cubicBezTo>
                  <a:cubicBezTo>
                    <a:pt x="117" y="4"/>
                    <a:pt x="117" y="3"/>
                    <a:pt x="117" y="3"/>
                  </a:cubicBezTo>
                  <a:cubicBezTo>
                    <a:pt x="117" y="3"/>
                    <a:pt x="117" y="3"/>
                    <a:pt x="117" y="3"/>
                  </a:cubicBezTo>
                  <a:cubicBezTo>
                    <a:pt x="117" y="3"/>
                    <a:pt x="117" y="3"/>
                    <a:pt x="117" y="3"/>
                  </a:cubicBezTo>
                  <a:cubicBezTo>
                    <a:pt x="118" y="2"/>
                    <a:pt x="118" y="2"/>
                    <a:pt x="118" y="1"/>
                  </a:cubicBezTo>
                  <a:cubicBezTo>
                    <a:pt x="117" y="1"/>
                    <a:pt x="117" y="2"/>
                    <a:pt x="116" y="2"/>
                  </a:cubicBezTo>
                  <a:cubicBezTo>
                    <a:pt x="116" y="2"/>
                    <a:pt x="116" y="2"/>
                    <a:pt x="116" y="2"/>
                  </a:cubicBezTo>
                  <a:cubicBezTo>
                    <a:pt x="116" y="2"/>
                    <a:pt x="116" y="2"/>
                    <a:pt x="116" y="2"/>
                  </a:cubicBezTo>
                  <a:cubicBezTo>
                    <a:pt x="117" y="2"/>
                    <a:pt x="117" y="1"/>
                    <a:pt x="117" y="2"/>
                  </a:cubicBezTo>
                  <a:cubicBezTo>
                    <a:pt x="117" y="2"/>
                    <a:pt x="117" y="2"/>
                    <a:pt x="117" y="2"/>
                  </a:cubicBezTo>
                  <a:cubicBezTo>
                    <a:pt x="116" y="3"/>
                    <a:pt x="116" y="2"/>
                    <a:pt x="115" y="2"/>
                  </a:cubicBezTo>
                  <a:cubicBezTo>
                    <a:pt x="116" y="2"/>
                    <a:pt x="116" y="2"/>
                    <a:pt x="117" y="1"/>
                  </a:cubicBezTo>
                  <a:cubicBezTo>
                    <a:pt x="117" y="1"/>
                    <a:pt x="117" y="1"/>
                    <a:pt x="117" y="1"/>
                  </a:cubicBezTo>
                  <a:cubicBezTo>
                    <a:pt x="118" y="1"/>
                    <a:pt x="118" y="1"/>
                    <a:pt x="118" y="1"/>
                  </a:cubicBezTo>
                  <a:cubicBezTo>
                    <a:pt x="118" y="1"/>
                    <a:pt x="118" y="1"/>
                    <a:pt x="118" y="1"/>
                  </a:cubicBezTo>
                  <a:cubicBezTo>
                    <a:pt x="118" y="1"/>
                    <a:pt x="118" y="1"/>
                    <a:pt x="118" y="1"/>
                  </a:cubicBezTo>
                  <a:cubicBezTo>
                    <a:pt x="118" y="1"/>
                    <a:pt x="117" y="1"/>
                    <a:pt x="117" y="1"/>
                  </a:cubicBezTo>
                  <a:cubicBezTo>
                    <a:pt x="116" y="1"/>
                    <a:pt x="115" y="2"/>
                    <a:pt x="115" y="2"/>
                  </a:cubicBezTo>
                  <a:cubicBezTo>
                    <a:pt x="116" y="1"/>
                    <a:pt x="117" y="1"/>
                    <a:pt x="118" y="0"/>
                  </a:cubicBezTo>
                  <a:cubicBezTo>
                    <a:pt x="116" y="1"/>
                    <a:pt x="115" y="2"/>
                    <a:pt x="114" y="2"/>
                  </a:cubicBezTo>
                  <a:cubicBezTo>
                    <a:pt x="114" y="2"/>
                    <a:pt x="116" y="1"/>
                    <a:pt x="116" y="1"/>
                  </a:cubicBezTo>
                  <a:cubicBezTo>
                    <a:pt x="114" y="1"/>
                    <a:pt x="114" y="1"/>
                    <a:pt x="114" y="1"/>
                  </a:cubicBezTo>
                  <a:cubicBezTo>
                    <a:pt x="118" y="0"/>
                    <a:pt x="114" y="1"/>
                    <a:pt x="117" y="0"/>
                  </a:cubicBezTo>
                  <a:cubicBezTo>
                    <a:pt x="116" y="0"/>
                    <a:pt x="115" y="1"/>
                    <a:pt x="113" y="1"/>
                  </a:cubicBezTo>
                  <a:cubicBezTo>
                    <a:pt x="114" y="1"/>
                    <a:pt x="115" y="1"/>
                    <a:pt x="113" y="2"/>
                  </a:cubicBezTo>
                  <a:cubicBezTo>
                    <a:pt x="111" y="3"/>
                    <a:pt x="111" y="3"/>
                    <a:pt x="111" y="3"/>
                  </a:cubicBezTo>
                  <a:cubicBezTo>
                    <a:pt x="111" y="3"/>
                    <a:pt x="113" y="1"/>
                    <a:pt x="112" y="2"/>
                  </a:cubicBezTo>
                  <a:cubicBezTo>
                    <a:pt x="111" y="2"/>
                    <a:pt x="111" y="2"/>
                    <a:pt x="110" y="3"/>
                  </a:cubicBezTo>
                  <a:cubicBezTo>
                    <a:pt x="110" y="3"/>
                    <a:pt x="111" y="2"/>
                    <a:pt x="111" y="3"/>
                  </a:cubicBezTo>
                  <a:cubicBezTo>
                    <a:pt x="110" y="3"/>
                    <a:pt x="110" y="4"/>
                    <a:pt x="109" y="4"/>
                  </a:cubicBezTo>
                  <a:cubicBezTo>
                    <a:pt x="108" y="5"/>
                    <a:pt x="108" y="5"/>
                    <a:pt x="108" y="5"/>
                  </a:cubicBezTo>
                  <a:cubicBezTo>
                    <a:pt x="106" y="6"/>
                    <a:pt x="104" y="7"/>
                    <a:pt x="103" y="8"/>
                  </a:cubicBezTo>
                  <a:cubicBezTo>
                    <a:pt x="104" y="7"/>
                    <a:pt x="103" y="8"/>
                    <a:pt x="102" y="8"/>
                  </a:cubicBezTo>
                  <a:cubicBezTo>
                    <a:pt x="103" y="7"/>
                    <a:pt x="103" y="7"/>
                    <a:pt x="103" y="7"/>
                  </a:cubicBezTo>
                  <a:cubicBezTo>
                    <a:pt x="102" y="7"/>
                    <a:pt x="102" y="8"/>
                    <a:pt x="102" y="8"/>
                  </a:cubicBezTo>
                  <a:cubicBezTo>
                    <a:pt x="101" y="8"/>
                    <a:pt x="102" y="8"/>
                    <a:pt x="100" y="9"/>
                  </a:cubicBezTo>
                  <a:cubicBezTo>
                    <a:pt x="100" y="9"/>
                    <a:pt x="101" y="8"/>
                    <a:pt x="100" y="8"/>
                  </a:cubicBezTo>
                  <a:cubicBezTo>
                    <a:pt x="99" y="9"/>
                    <a:pt x="100" y="9"/>
                    <a:pt x="99" y="10"/>
                  </a:cubicBezTo>
                  <a:cubicBezTo>
                    <a:pt x="99" y="9"/>
                    <a:pt x="99" y="9"/>
                    <a:pt x="99" y="9"/>
                  </a:cubicBezTo>
                  <a:cubicBezTo>
                    <a:pt x="98" y="10"/>
                    <a:pt x="97" y="10"/>
                    <a:pt x="97" y="11"/>
                  </a:cubicBezTo>
                  <a:cubicBezTo>
                    <a:pt x="96" y="11"/>
                    <a:pt x="95" y="12"/>
                    <a:pt x="95" y="11"/>
                  </a:cubicBezTo>
                  <a:cubicBezTo>
                    <a:pt x="93" y="13"/>
                    <a:pt x="95" y="12"/>
                    <a:pt x="95" y="12"/>
                  </a:cubicBezTo>
                  <a:cubicBezTo>
                    <a:pt x="95" y="13"/>
                    <a:pt x="93" y="13"/>
                    <a:pt x="93" y="13"/>
                  </a:cubicBezTo>
                  <a:cubicBezTo>
                    <a:pt x="93" y="13"/>
                    <a:pt x="94" y="13"/>
                    <a:pt x="94" y="13"/>
                  </a:cubicBezTo>
                  <a:cubicBezTo>
                    <a:pt x="93" y="13"/>
                    <a:pt x="93" y="13"/>
                    <a:pt x="93" y="13"/>
                  </a:cubicBezTo>
                  <a:cubicBezTo>
                    <a:pt x="91" y="14"/>
                    <a:pt x="92" y="14"/>
                    <a:pt x="90" y="15"/>
                  </a:cubicBezTo>
                  <a:cubicBezTo>
                    <a:pt x="91" y="14"/>
                    <a:pt x="91" y="15"/>
                    <a:pt x="91" y="14"/>
                  </a:cubicBezTo>
                  <a:cubicBezTo>
                    <a:pt x="91" y="14"/>
                    <a:pt x="89" y="15"/>
                    <a:pt x="90" y="15"/>
                  </a:cubicBezTo>
                  <a:cubicBezTo>
                    <a:pt x="89" y="15"/>
                    <a:pt x="89" y="16"/>
                    <a:pt x="88" y="16"/>
                  </a:cubicBezTo>
                  <a:cubicBezTo>
                    <a:pt x="88" y="17"/>
                    <a:pt x="87" y="17"/>
                    <a:pt x="87" y="18"/>
                  </a:cubicBezTo>
                  <a:cubicBezTo>
                    <a:pt x="86" y="18"/>
                    <a:pt x="85" y="19"/>
                    <a:pt x="84" y="19"/>
                  </a:cubicBezTo>
                  <a:cubicBezTo>
                    <a:pt x="82" y="21"/>
                    <a:pt x="80" y="22"/>
                    <a:pt x="78" y="24"/>
                  </a:cubicBezTo>
                  <a:cubicBezTo>
                    <a:pt x="78" y="24"/>
                    <a:pt x="78" y="24"/>
                    <a:pt x="78" y="24"/>
                  </a:cubicBezTo>
                  <a:cubicBezTo>
                    <a:pt x="76" y="25"/>
                    <a:pt x="79" y="24"/>
                    <a:pt x="77" y="25"/>
                  </a:cubicBezTo>
                  <a:cubicBezTo>
                    <a:pt x="77" y="25"/>
                    <a:pt x="76" y="26"/>
                    <a:pt x="75" y="26"/>
                  </a:cubicBezTo>
                  <a:cubicBezTo>
                    <a:pt x="73" y="28"/>
                    <a:pt x="72" y="29"/>
                    <a:pt x="70" y="31"/>
                  </a:cubicBezTo>
                  <a:cubicBezTo>
                    <a:pt x="70" y="31"/>
                    <a:pt x="70" y="31"/>
                    <a:pt x="70" y="30"/>
                  </a:cubicBezTo>
                  <a:cubicBezTo>
                    <a:pt x="68" y="31"/>
                    <a:pt x="67" y="32"/>
                    <a:pt x="66" y="34"/>
                  </a:cubicBezTo>
                  <a:cubicBezTo>
                    <a:pt x="66" y="34"/>
                    <a:pt x="66" y="34"/>
                    <a:pt x="66" y="34"/>
                  </a:cubicBezTo>
                  <a:cubicBezTo>
                    <a:pt x="64" y="35"/>
                    <a:pt x="62" y="37"/>
                    <a:pt x="60" y="39"/>
                  </a:cubicBezTo>
                  <a:cubicBezTo>
                    <a:pt x="60" y="39"/>
                    <a:pt x="60" y="39"/>
                    <a:pt x="60" y="39"/>
                  </a:cubicBezTo>
                  <a:cubicBezTo>
                    <a:pt x="59" y="40"/>
                    <a:pt x="57" y="41"/>
                    <a:pt x="57" y="42"/>
                  </a:cubicBezTo>
                  <a:cubicBezTo>
                    <a:pt x="55" y="43"/>
                    <a:pt x="56" y="43"/>
                    <a:pt x="54" y="44"/>
                  </a:cubicBezTo>
                  <a:cubicBezTo>
                    <a:pt x="54" y="45"/>
                    <a:pt x="54" y="44"/>
                    <a:pt x="54" y="44"/>
                  </a:cubicBezTo>
                  <a:cubicBezTo>
                    <a:pt x="53" y="45"/>
                    <a:pt x="53" y="45"/>
                    <a:pt x="52" y="46"/>
                  </a:cubicBezTo>
                  <a:cubicBezTo>
                    <a:pt x="50" y="48"/>
                    <a:pt x="50" y="49"/>
                    <a:pt x="48" y="51"/>
                  </a:cubicBezTo>
                  <a:cubicBezTo>
                    <a:pt x="47" y="51"/>
                    <a:pt x="49" y="50"/>
                    <a:pt x="49" y="49"/>
                  </a:cubicBezTo>
                  <a:cubicBezTo>
                    <a:pt x="49" y="50"/>
                    <a:pt x="48" y="50"/>
                    <a:pt x="48" y="51"/>
                  </a:cubicBezTo>
                  <a:cubicBezTo>
                    <a:pt x="48" y="50"/>
                    <a:pt x="48" y="50"/>
                    <a:pt x="48" y="50"/>
                  </a:cubicBezTo>
                  <a:cubicBezTo>
                    <a:pt x="47" y="50"/>
                    <a:pt x="46" y="52"/>
                    <a:pt x="46" y="52"/>
                  </a:cubicBezTo>
                  <a:cubicBezTo>
                    <a:pt x="46" y="52"/>
                    <a:pt x="47" y="52"/>
                    <a:pt x="47" y="52"/>
                  </a:cubicBezTo>
                  <a:cubicBezTo>
                    <a:pt x="47" y="52"/>
                    <a:pt x="45" y="54"/>
                    <a:pt x="44" y="55"/>
                  </a:cubicBezTo>
                  <a:cubicBezTo>
                    <a:pt x="44" y="54"/>
                    <a:pt x="46" y="54"/>
                    <a:pt x="45" y="54"/>
                  </a:cubicBezTo>
                  <a:cubicBezTo>
                    <a:pt x="44" y="55"/>
                    <a:pt x="44" y="56"/>
                    <a:pt x="43" y="57"/>
                  </a:cubicBezTo>
                  <a:cubicBezTo>
                    <a:pt x="42" y="58"/>
                    <a:pt x="44" y="56"/>
                    <a:pt x="43" y="56"/>
                  </a:cubicBezTo>
                  <a:cubicBezTo>
                    <a:pt x="43" y="56"/>
                    <a:pt x="42" y="56"/>
                    <a:pt x="43" y="56"/>
                  </a:cubicBezTo>
                  <a:cubicBezTo>
                    <a:pt x="41" y="57"/>
                    <a:pt x="41" y="58"/>
                    <a:pt x="40" y="59"/>
                  </a:cubicBezTo>
                  <a:cubicBezTo>
                    <a:pt x="40" y="59"/>
                    <a:pt x="40" y="59"/>
                    <a:pt x="40" y="59"/>
                  </a:cubicBezTo>
                  <a:cubicBezTo>
                    <a:pt x="39" y="60"/>
                    <a:pt x="38" y="62"/>
                    <a:pt x="36" y="63"/>
                  </a:cubicBezTo>
                  <a:cubicBezTo>
                    <a:pt x="37" y="63"/>
                    <a:pt x="37" y="63"/>
                    <a:pt x="37" y="63"/>
                  </a:cubicBezTo>
                  <a:cubicBezTo>
                    <a:pt x="37" y="63"/>
                    <a:pt x="36" y="64"/>
                    <a:pt x="36" y="64"/>
                  </a:cubicBezTo>
                  <a:cubicBezTo>
                    <a:pt x="36" y="64"/>
                    <a:pt x="35" y="65"/>
                    <a:pt x="35" y="64"/>
                  </a:cubicBezTo>
                  <a:cubicBezTo>
                    <a:pt x="35" y="65"/>
                    <a:pt x="32" y="68"/>
                    <a:pt x="32" y="69"/>
                  </a:cubicBezTo>
                  <a:cubicBezTo>
                    <a:pt x="32" y="69"/>
                    <a:pt x="32" y="69"/>
                    <a:pt x="32" y="68"/>
                  </a:cubicBezTo>
                  <a:cubicBezTo>
                    <a:pt x="33" y="67"/>
                    <a:pt x="33" y="67"/>
                    <a:pt x="33" y="67"/>
                  </a:cubicBezTo>
                  <a:cubicBezTo>
                    <a:pt x="32" y="67"/>
                    <a:pt x="32" y="68"/>
                    <a:pt x="32" y="68"/>
                  </a:cubicBezTo>
                  <a:cubicBezTo>
                    <a:pt x="31" y="69"/>
                    <a:pt x="30" y="70"/>
                    <a:pt x="30" y="71"/>
                  </a:cubicBezTo>
                  <a:cubicBezTo>
                    <a:pt x="29" y="72"/>
                    <a:pt x="29" y="72"/>
                    <a:pt x="29" y="72"/>
                  </a:cubicBezTo>
                  <a:cubicBezTo>
                    <a:pt x="27" y="74"/>
                    <a:pt x="30" y="71"/>
                    <a:pt x="28" y="74"/>
                  </a:cubicBezTo>
                  <a:cubicBezTo>
                    <a:pt x="27" y="75"/>
                    <a:pt x="29" y="72"/>
                    <a:pt x="27" y="74"/>
                  </a:cubicBezTo>
                  <a:cubicBezTo>
                    <a:pt x="27" y="73"/>
                    <a:pt x="27" y="73"/>
                    <a:pt x="27" y="73"/>
                  </a:cubicBezTo>
                  <a:cubicBezTo>
                    <a:pt x="26" y="74"/>
                    <a:pt x="27" y="75"/>
                    <a:pt x="26" y="76"/>
                  </a:cubicBezTo>
                  <a:cubicBezTo>
                    <a:pt x="25" y="76"/>
                    <a:pt x="26" y="75"/>
                    <a:pt x="25" y="76"/>
                  </a:cubicBezTo>
                  <a:cubicBezTo>
                    <a:pt x="24" y="77"/>
                    <a:pt x="24" y="78"/>
                    <a:pt x="23" y="79"/>
                  </a:cubicBezTo>
                  <a:cubicBezTo>
                    <a:pt x="23" y="79"/>
                    <a:pt x="23" y="79"/>
                    <a:pt x="23" y="79"/>
                  </a:cubicBezTo>
                  <a:cubicBezTo>
                    <a:pt x="20" y="82"/>
                    <a:pt x="20" y="82"/>
                    <a:pt x="20" y="82"/>
                  </a:cubicBezTo>
                  <a:cubicBezTo>
                    <a:pt x="20" y="82"/>
                    <a:pt x="20" y="81"/>
                    <a:pt x="20" y="81"/>
                  </a:cubicBezTo>
                  <a:cubicBezTo>
                    <a:pt x="19" y="83"/>
                    <a:pt x="20" y="82"/>
                    <a:pt x="19" y="83"/>
                  </a:cubicBezTo>
                  <a:cubicBezTo>
                    <a:pt x="18" y="84"/>
                    <a:pt x="18" y="84"/>
                    <a:pt x="18" y="84"/>
                  </a:cubicBezTo>
                  <a:cubicBezTo>
                    <a:pt x="19" y="83"/>
                    <a:pt x="20" y="82"/>
                    <a:pt x="21" y="81"/>
                  </a:cubicBezTo>
                  <a:cubicBezTo>
                    <a:pt x="20" y="82"/>
                    <a:pt x="22" y="80"/>
                    <a:pt x="22" y="81"/>
                  </a:cubicBezTo>
                  <a:cubicBezTo>
                    <a:pt x="22" y="81"/>
                    <a:pt x="22" y="81"/>
                    <a:pt x="22" y="81"/>
                  </a:cubicBezTo>
                  <a:cubicBezTo>
                    <a:pt x="25" y="79"/>
                    <a:pt x="27" y="77"/>
                    <a:pt x="29" y="74"/>
                  </a:cubicBezTo>
                  <a:cubicBezTo>
                    <a:pt x="30" y="73"/>
                    <a:pt x="32" y="72"/>
                    <a:pt x="33" y="70"/>
                  </a:cubicBezTo>
                  <a:cubicBezTo>
                    <a:pt x="33" y="69"/>
                    <a:pt x="34" y="70"/>
                    <a:pt x="35" y="68"/>
                  </a:cubicBezTo>
                  <a:cubicBezTo>
                    <a:pt x="34" y="69"/>
                    <a:pt x="35" y="69"/>
                    <a:pt x="35" y="68"/>
                  </a:cubicBezTo>
                  <a:cubicBezTo>
                    <a:pt x="36" y="68"/>
                    <a:pt x="36" y="67"/>
                    <a:pt x="36" y="67"/>
                  </a:cubicBezTo>
                  <a:cubicBezTo>
                    <a:pt x="37" y="67"/>
                    <a:pt x="39" y="65"/>
                    <a:pt x="39" y="64"/>
                  </a:cubicBezTo>
                  <a:cubicBezTo>
                    <a:pt x="40" y="64"/>
                    <a:pt x="39" y="65"/>
                    <a:pt x="39" y="65"/>
                  </a:cubicBezTo>
                  <a:cubicBezTo>
                    <a:pt x="39" y="65"/>
                    <a:pt x="39" y="64"/>
                    <a:pt x="40" y="64"/>
                  </a:cubicBezTo>
                  <a:cubicBezTo>
                    <a:pt x="40" y="64"/>
                    <a:pt x="40" y="64"/>
                    <a:pt x="40" y="64"/>
                  </a:cubicBezTo>
                  <a:cubicBezTo>
                    <a:pt x="41" y="63"/>
                    <a:pt x="42" y="62"/>
                    <a:pt x="43" y="61"/>
                  </a:cubicBezTo>
                  <a:cubicBezTo>
                    <a:pt x="43" y="60"/>
                    <a:pt x="44" y="59"/>
                    <a:pt x="45" y="59"/>
                  </a:cubicBezTo>
                  <a:cubicBezTo>
                    <a:pt x="45" y="59"/>
                    <a:pt x="46" y="58"/>
                    <a:pt x="46" y="58"/>
                  </a:cubicBezTo>
                  <a:cubicBezTo>
                    <a:pt x="46" y="57"/>
                    <a:pt x="46" y="57"/>
                    <a:pt x="46" y="57"/>
                  </a:cubicBezTo>
                  <a:cubicBezTo>
                    <a:pt x="47" y="56"/>
                    <a:pt x="48" y="56"/>
                    <a:pt x="48" y="55"/>
                  </a:cubicBezTo>
                  <a:cubicBezTo>
                    <a:pt x="48" y="55"/>
                    <a:pt x="48" y="55"/>
                    <a:pt x="48" y="55"/>
                  </a:cubicBezTo>
                  <a:cubicBezTo>
                    <a:pt x="49" y="54"/>
                    <a:pt x="51" y="53"/>
                    <a:pt x="51" y="52"/>
                  </a:cubicBezTo>
                  <a:cubicBezTo>
                    <a:pt x="57" y="45"/>
                    <a:pt x="61" y="43"/>
                    <a:pt x="68" y="37"/>
                  </a:cubicBezTo>
                  <a:cubicBezTo>
                    <a:pt x="68" y="36"/>
                    <a:pt x="68" y="37"/>
                    <a:pt x="68" y="36"/>
                  </a:cubicBezTo>
                  <a:cubicBezTo>
                    <a:pt x="68" y="36"/>
                    <a:pt x="69" y="36"/>
                    <a:pt x="69" y="35"/>
                  </a:cubicBezTo>
                  <a:cubicBezTo>
                    <a:pt x="69" y="36"/>
                    <a:pt x="69" y="36"/>
                    <a:pt x="69" y="35"/>
                  </a:cubicBezTo>
                  <a:cubicBezTo>
                    <a:pt x="68" y="36"/>
                    <a:pt x="68" y="36"/>
                    <a:pt x="68" y="36"/>
                  </a:cubicBezTo>
                  <a:cubicBezTo>
                    <a:pt x="68" y="36"/>
                    <a:pt x="68" y="36"/>
                    <a:pt x="68" y="36"/>
                  </a:cubicBezTo>
                  <a:cubicBezTo>
                    <a:pt x="68" y="37"/>
                    <a:pt x="67" y="37"/>
                    <a:pt x="67" y="37"/>
                  </a:cubicBezTo>
                  <a:cubicBezTo>
                    <a:pt x="67" y="37"/>
                    <a:pt x="67" y="36"/>
                    <a:pt x="68" y="36"/>
                  </a:cubicBezTo>
                  <a:cubicBezTo>
                    <a:pt x="68" y="36"/>
                    <a:pt x="68" y="36"/>
                    <a:pt x="68" y="36"/>
                  </a:cubicBezTo>
                  <a:cubicBezTo>
                    <a:pt x="69" y="36"/>
                    <a:pt x="68" y="35"/>
                    <a:pt x="69" y="35"/>
                  </a:cubicBezTo>
                  <a:cubicBezTo>
                    <a:pt x="70" y="35"/>
                    <a:pt x="69" y="35"/>
                    <a:pt x="70" y="35"/>
                  </a:cubicBezTo>
                  <a:cubicBezTo>
                    <a:pt x="72" y="33"/>
                    <a:pt x="72" y="33"/>
                    <a:pt x="72" y="33"/>
                  </a:cubicBezTo>
                  <a:cubicBezTo>
                    <a:pt x="72" y="32"/>
                    <a:pt x="74" y="31"/>
                    <a:pt x="74" y="31"/>
                  </a:cubicBezTo>
                  <a:cubicBezTo>
                    <a:pt x="74" y="31"/>
                    <a:pt x="73" y="32"/>
                    <a:pt x="73" y="33"/>
                  </a:cubicBezTo>
                  <a:cubicBezTo>
                    <a:pt x="74" y="32"/>
                    <a:pt x="74" y="32"/>
                    <a:pt x="74" y="32"/>
                  </a:cubicBezTo>
                  <a:cubicBezTo>
                    <a:pt x="73" y="32"/>
                    <a:pt x="73" y="32"/>
                    <a:pt x="73" y="32"/>
                  </a:cubicBezTo>
                  <a:cubicBezTo>
                    <a:pt x="75" y="31"/>
                    <a:pt x="75" y="31"/>
                    <a:pt x="75" y="31"/>
                  </a:cubicBezTo>
                  <a:cubicBezTo>
                    <a:pt x="75" y="31"/>
                    <a:pt x="75" y="31"/>
                    <a:pt x="75" y="31"/>
                  </a:cubicBezTo>
                  <a:cubicBezTo>
                    <a:pt x="75" y="31"/>
                    <a:pt x="75" y="31"/>
                    <a:pt x="75" y="31"/>
                  </a:cubicBezTo>
                  <a:cubicBezTo>
                    <a:pt x="75" y="31"/>
                    <a:pt x="75" y="31"/>
                    <a:pt x="75" y="31"/>
                  </a:cubicBezTo>
                  <a:cubicBezTo>
                    <a:pt x="76" y="30"/>
                    <a:pt x="76" y="30"/>
                    <a:pt x="76" y="30"/>
                  </a:cubicBezTo>
                  <a:cubicBezTo>
                    <a:pt x="75" y="31"/>
                    <a:pt x="76" y="30"/>
                    <a:pt x="76" y="30"/>
                  </a:cubicBezTo>
                  <a:cubicBezTo>
                    <a:pt x="79" y="28"/>
                    <a:pt x="79" y="27"/>
                    <a:pt x="82" y="26"/>
                  </a:cubicBezTo>
                  <a:cubicBezTo>
                    <a:pt x="81" y="26"/>
                    <a:pt x="82" y="25"/>
                    <a:pt x="83" y="25"/>
                  </a:cubicBezTo>
                  <a:cubicBezTo>
                    <a:pt x="83" y="24"/>
                    <a:pt x="83" y="24"/>
                    <a:pt x="83" y="25"/>
                  </a:cubicBezTo>
                  <a:cubicBezTo>
                    <a:pt x="84" y="24"/>
                    <a:pt x="84" y="24"/>
                    <a:pt x="84" y="24"/>
                  </a:cubicBezTo>
                  <a:cubicBezTo>
                    <a:pt x="85" y="23"/>
                    <a:pt x="86" y="22"/>
                    <a:pt x="88" y="21"/>
                  </a:cubicBezTo>
                  <a:cubicBezTo>
                    <a:pt x="88" y="21"/>
                    <a:pt x="88" y="21"/>
                    <a:pt x="88" y="21"/>
                  </a:cubicBezTo>
                  <a:cubicBezTo>
                    <a:pt x="88" y="21"/>
                    <a:pt x="89" y="20"/>
                    <a:pt x="90" y="20"/>
                  </a:cubicBezTo>
                  <a:cubicBezTo>
                    <a:pt x="90" y="20"/>
                    <a:pt x="90" y="20"/>
                    <a:pt x="90" y="20"/>
                  </a:cubicBezTo>
                  <a:cubicBezTo>
                    <a:pt x="91" y="19"/>
                    <a:pt x="90" y="19"/>
                    <a:pt x="92" y="18"/>
                  </a:cubicBezTo>
                  <a:cubicBezTo>
                    <a:pt x="92" y="18"/>
                    <a:pt x="91" y="18"/>
                    <a:pt x="90" y="18"/>
                  </a:cubicBezTo>
                  <a:cubicBezTo>
                    <a:pt x="91" y="18"/>
                    <a:pt x="92" y="17"/>
                    <a:pt x="92" y="18"/>
                  </a:cubicBezTo>
                  <a:cubicBezTo>
                    <a:pt x="93" y="17"/>
                    <a:pt x="93" y="17"/>
                    <a:pt x="93" y="17"/>
                  </a:cubicBezTo>
                  <a:cubicBezTo>
                    <a:pt x="93" y="16"/>
                    <a:pt x="93" y="16"/>
                    <a:pt x="93" y="16"/>
                  </a:cubicBezTo>
                  <a:cubicBezTo>
                    <a:pt x="94" y="16"/>
                    <a:pt x="94" y="16"/>
                    <a:pt x="94" y="17"/>
                  </a:cubicBezTo>
                  <a:cubicBezTo>
                    <a:pt x="94" y="16"/>
                    <a:pt x="95" y="16"/>
                    <a:pt x="96" y="15"/>
                  </a:cubicBezTo>
                  <a:cubicBezTo>
                    <a:pt x="96" y="15"/>
                    <a:pt x="96" y="15"/>
                    <a:pt x="96" y="15"/>
                  </a:cubicBezTo>
                  <a:cubicBezTo>
                    <a:pt x="97" y="15"/>
                    <a:pt x="97" y="15"/>
                    <a:pt x="97" y="15"/>
                  </a:cubicBezTo>
                  <a:cubicBezTo>
                    <a:pt x="98" y="14"/>
                    <a:pt x="99" y="13"/>
                    <a:pt x="100" y="13"/>
                  </a:cubicBezTo>
                  <a:cubicBezTo>
                    <a:pt x="100" y="13"/>
                    <a:pt x="100" y="13"/>
                    <a:pt x="100" y="13"/>
                  </a:cubicBezTo>
                  <a:cubicBezTo>
                    <a:pt x="101" y="13"/>
                    <a:pt x="100" y="13"/>
                    <a:pt x="100" y="13"/>
                  </a:cubicBezTo>
                  <a:cubicBezTo>
                    <a:pt x="101" y="12"/>
                    <a:pt x="102" y="12"/>
                    <a:pt x="102" y="12"/>
                  </a:cubicBezTo>
                  <a:cubicBezTo>
                    <a:pt x="104" y="10"/>
                    <a:pt x="107" y="10"/>
                    <a:pt x="108" y="9"/>
                  </a:cubicBezTo>
                  <a:close/>
                  <a:moveTo>
                    <a:pt x="30" y="112"/>
                  </a:moveTo>
                  <a:cubicBezTo>
                    <a:pt x="31" y="112"/>
                    <a:pt x="31" y="112"/>
                    <a:pt x="31" y="112"/>
                  </a:cubicBezTo>
                  <a:cubicBezTo>
                    <a:pt x="30" y="112"/>
                    <a:pt x="30" y="113"/>
                    <a:pt x="30" y="112"/>
                  </a:cubicBezTo>
                  <a:close/>
                  <a:moveTo>
                    <a:pt x="39" y="104"/>
                  </a:moveTo>
                  <a:cubicBezTo>
                    <a:pt x="38" y="105"/>
                    <a:pt x="39" y="105"/>
                    <a:pt x="38" y="105"/>
                  </a:cubicBezTo>
                  <a:cubicBezTo>
                    <a:pt x="40" y="104"/>
                    <a:pt x="40" y="103"/>
                    <a:pt x="41" y="102"/>
                  </a:cubicBezTo>
                  <a:cubicBezTo>
                    <a:pt x="41" y="102"/>
                    <a:pt x="41" y="102"/>
                    <a:pt x="41" y="102"/>
                  </a:cubicBezTo>
                  <a:cubicBezTo>
                    <a:pt x="41" y="102"/>
                    <a:pt x="41" y="102"/>
                    <a:pt x="42" y="102"/>
                  </a:cubicBezTo>
                  <a:cubicBezTo>
                    <a:pt x="42" y="102"/>
                    <a:pt x="39" y="104"/>
                    <a:pt x="39" y="104"/>
                  </a:cubicBezTo>
                  <a:close/>
                  <a:moveTo>
                    <a:pt x="20" y="124"/>
                  </a:moveTo>
                  <a:cubicBezTo>
                    <a:pt x="20" y="124"/>
                    <a:pt x="20" y="124"/>
                    <a:pt x="20" y="124"/>
                  </a:cubicBezTo>
                  <a:cubicBezTo>
                    <a:pt x="20" y="124"/>
                    <a:pt x="20" y="124"/>
                    <a:pt x="20" y="124"/>
                  </a:cubicBezTo>
                  <a:close/>
                  <a:moveTo>
                    <a:pt x="26" y="119"/>
                  </a:moveTo>
                  <a:cubicBezTo>
                    <a:pt x="26" y="119"/>
                    <a:pt x="26" y="119"/>
                    <a:pt x="26" y="119"/>
                  </a:cubicBezTo>
                  <a:cubicBezTo>
                    <a:pt x="26" y="119"/>
                    <a:pt x="26" y="119"/>
                    <a:pt x="26" y="119"/>
                  </a:cubicBezTo>
                  <a:close/>
                  <a:moveTo>
                    <a:pt x="37" y="109"/>
                  </a:moveTo>
                  <a:cubicBezTo>
                    <a:pt x="37" y="109"/>
                    <a:pt x="37" y="109"/>
                    <a:pt x="38" y="108"/>
                  </a:cubicBezTo>
                  <a:cubicBezTo>
                    <a:pt x="38" y="108"/>
                    <a:pt x="37" y="109"/>
                    <a:pt x="37" y="109"/>
                  </a:cubicBezTo>
                  <a:close/>
                  <a:moveTo>
                    <a:pt x="98" y="42"/>
                  </a:moveTo>
                  <a:cubicBezTo>
                    <a:pt x="98" y="42"/>
                    <a:pt x="98" y="43"/>
                    <a:pt x="98" y="42"/>
                  </a:cubicBezTo>
                  <a:cubicBezTo>
                    <a:pt x="98" y="42"/>
                    <a:pt x="99" y="41"/>
                    <a:pt x="99" y="41"/>
                  </a:cubicBezTo>
                  <a:cubicBezTo>
                    <a:pt x="99" y="41"/>
                    <a:pt x="99" y="41"/>
                    <a:pt x="99" y="41"/>
                  </a:cubicBezTo>
                  <a:cubicBezTo>
                    <a:pt x="99" y="41"/>
                    <a:pt x="98" y="42"/>
                    <a:pt x="98" y="42"/>
                  </a:cubicBezTo>
                  <a:close/>
                  <a:moveTo>
                    <a:pt x="116" y="4"/>
                  </a:moveTo>
                  <a:cubicBezTo>
                    <a:pt x="117" y="3"/>
                    <a:pt x="117" y="3"/>
                    <a:pt x="117" y="3"/>
                  </a:cubicBezTo>
                  <a:cubicBezTo>
                    <a:pt x="117" y="3"/>
                    <a:pt x="117" y="3"/>
                    <a:pt x="117" y="3"/>
                  </a:cubicBezTo>
                  <a:cubicBezTo>
                    <a:pt x="117" y="3"/>
                    <a:pt x="117" y="3"/>
                    <a:pt x="117" y="3"/>
                  </a:cubicBezTo>
                  <a:cubicBezTo>
                    <a:pt x="117" y="3"/>
                    <a:pt x="117" y="2"/>
                    <a:pt x="117" y="2"/>
                  </a:cubicBezTo>
                  <a:cubicBezTo>
                    <a:pt x="117" y="3"/>
                    <a:pt x="117" y="2"/>
                    <a:pt x="1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0" name="Freeform 1374"/>
            <p:cNvSpPr>
              <a:spLocks/>
            </p:cNvSpPr>
            <p:nvPr/>
          </p:nvSpPr>
          <p:spPr bwMode="auto">
            <a:xfrm>
              <a:off x="2465389" y="4691063"/>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1" name="Freeform 1375"/>
            <p:cNvSpPr>
              <a:spLocks/>
            </p:cNvSpPr>
            <p:nvPr/>
          </p:nvSpPr>
          <p:spPr bwMode="auto">
            <a:xfrm>
              <a:off x="2474914" y="46434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2" name="Freeform 1376"/>
            <p:cNvSpPr>
              <a:spLocks/>
            </p:cNvSpPr>
            <p:nvPr/>
          </p:nvSpPr>
          <p:spPr bwMode="auto">
            <a:xfrm>
              <a:off x="2105026" y="5067301"/>
              <a:ext cx="9525" cy="6350"/>
            </a:xfrm>
            <a:custGeom>
              <a:avLst/>
              <a:gdLst>
                <a:gd name="T0" fmla="*/ 2 w 3"/>
                <a:gd name="T1" fmla="*/ 1 h 2"/>
                <a:gd name="T2" fmla="*/ 2 w 3"/>
                <a:gd name="T3" fmla="*/ 0 h 2"/>
                <a:gd name="T4" fmla="*/ 2 w 3"/>
                <a:gd name="T5" fmla="*/ 1 h 2"/>
                <a:gd name="T6" fmla="*/ 0 w 3"/>
                <a:gd name="T7" fmla="*/ 2 h 2"/>
                <a:gd name="T8" fmla="*/ 3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0"/>
                    <a:pt x="2" y="0"/>
                    <a:pt x="2" y="0"/>
                  </a:cubicBezTo>
                  <a:cubicBezTo>
                    <a:pt x="2" y="1"/>
                    <a:pt x="2" y="1"/>
                    <a:pt x="2" y="1"/>
                  </a:cubicBezTo>
                  <a:cubicBezTo>
                    <a:pt x="1" y="2"/>
                    <a:pt x="1" y="2"/>
                    <a:pt x="0" y="2"/>
                  </a:cubicBezTo>
                  <a:cubicBezTo>
                    <a:pt x="1" y="1"/>
                    <a:pt x="2" y="1"/>
                    <a:pt x="3" y="0"/>
                  </a:cubicBez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3" name="Freeform 1377"/>
            <p:cNvSpPr>
              <a:spLocks/>
            </p:cNvSpPr>
            <p:nvPr/>
          </p:nvSpPr>
          <p:spPr bwMode="auto">
            <a:xfrm>
              <a:off x="2117726" y="50704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4" name="Freeform 1378"/>
            <p:cNvSpPr>
              <a:spLocks/>
            </p:cNvSpPr>
            <p:nvPr/>
          </p:nvSpPr>
          <p:spPr bwMode="auto">
            <a:xfrm>
              <a:off x="2155826" y="5040313"/>
              <a:ext cx="3175" cy="6350"/>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5" name="Freeform 1379"/>
            <p:cNvSpPr>
              <a:spLocks/>
            </p:cNvSpPr>
            <p:nvPr/>
          </p:nvSpPr>
          <p:spPr bwMode="auto">
            <a:xfrm>
              <a:off x="2136776" y="5046663"/>
              <a:ext cx="6350"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0"/>
                    <a:pt x="2"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6" name="Freeform 1380"/>
            <p:cNvSpPr>
              <a:spLocks/>
            </p:cNvSpPr>
            <p:nvPr/>
          </p:nvSpPr>
          <p:spPr bwMode="auto">
            <a:xfrm>
              <a:off x="2166939" y="50307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7" name="Freeform 1381"/>
            <p:cNvSpPr>
              <a:spLocks/>
            </p:cNvSpPr>
            <p:nvPr/>
          </p:nvSpPr>
          <p:spPr bwMode="auto">
            <a:xfrm>
              <a:off x="2155826" y="50307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8" name="Freeform 1382"/>
            <p:cNvSpPr>
              <a:spLocks/>
            </p:cNvSpPr>
            <p:nvPr/>
          </p:nvSpPr>
          <p:spPr bwMode="auto">
            <a:xfrm>
              <a:off x="2176464" y="5014913"/>
              <a:ext cx="9525" cy="9525"/>
            </a:xfrm>
            <a:custGeom>
              <a:avLst/>
              <a:gdLst>
                <a:gd name="T0" fmla="*/ 2 w 3"/>
                <a:gd name="T1" fmla="*/ 1 h 3"/>
                <a:gd name="T2" fmla="*/ 1 w 3"/>
                <a:gd name="T3" fmla="*/ 2 h 3"/>
                <a:gd name="T4" fmla="*/ 1 w 3"/>
                <a:gd name="T5" fmla="*/ 1 h 3"/>
                <a:gd name="T6" fmla="*/ 0 w 3"/>
                <a:gd name="T7" fmla="*/ 3 h 3"/>
                <a:gd name="T8" fmla="*/ 2 w 3"/>
                <a:gd name="T9" fmla="*/ 2 h 3"/>
                <a:gd name="T10" fmla="*/ 2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2" y="1"/>
                  </a:moveTo>
                  <a:cubicBezTo>
                    <a:pt x="2" y="1"/>
                    <a:pt x="2" y="1"/>
                    <a:pt x="1" y="2"/>
                  </a:cubicBezTo>
                  <a:cubicBezTo>
                    <a:pt x="1" y="1"/>
                    <a:pt x="1" y="1"/>
                    <a:pt x="1" y="1"/>
                  </a:cubicBezTo>
                  <a:cubicBezTo>
                    <a:pt x="1" y="2"/>
                    <a:pt x="1" y="2"/>
                    <a:pt x="0" y="3"/>
                  </a:cubicBezTo>
                  <a:cubicBezTo>
                    <a:pt x="1" y="2"/>
                    <a:pt x="2" y="1"/>
                    <a:pt x="2" y="2"/>
                  </a:cubicBezTo>
                  <a:cubicBezTo>
                    <a:pt x="2" y="1"/>
                    <a:pt x="3"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39" name="Freeform 1383"/>
            <p:cNvSpPr>
              <a:spLocks/>
            </p:cNvSpPr>
            <p:nvPr/>
          </p:nvSpPr>
          <p:spPr bwMode="auto">
            <a:xfrm>
              <a:off x="2159001" y="5024438"/>
              <a:ext cx="6350" cy="3175"/>
            </a:xfrm>
            <a:custGeom>
              <a:avLst/>
              <a:gdLst>
                <a:gd name="T0" fmla="*/ 2 w 2"/>
                <a:gd name="T1" fmla="*/ 0 h 1"/>
                <a:gd name="T2" fmla="*/ 0 w 2"/>
                <a:gd name="T3" fmla="*/ 1 h 1"/>
                <a:gd name="T4" fmla="*/ 1 w 2"/>
                <a:gd name="T5" fmla="*/ 1 h 1"/>
                <a:gd name="T6" fmla="*/ 1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1" y="1"/>
                    <a:pt x="1" y="1"/>
                  </a:cubicBezTo>
                  <a:cubicBezTo>
                    <a:pt x="1" y="1"/>
                    <a:pt x="1" y="1"/>
                    <a:pt x="1" y="1"/>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0" name="Freeform 1384"/>
            <p:cNvSpPr>
              <a:spLocks/>
            </p:cNvSpPr>
            <p:nvPr/>
          </p:nvSpPr>
          <p:spPr bwMode="auto">
            <a:xfrm>
              <a:off x="2185989" y="5008563"/>
              <a:ext cx="6350" cy="9525"/>
            </a:xfrm>
            <a:custGeom>
              <a:avLst/>
              <a:gdLst>
                <a:gd name="T0" fmla="*/ 2 w 2"/>
                <a:gd name="T1" fmla="*/ 0 h 3"/>
                <a:gd name="T2" fmla="*/ 2 w 2"/>
                <a:gd name="T3" fmla="*/ 1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1"/>
                    <a:pt x="2" y="1"/>
                  </a:cubicBezTo>
                  <a:cubicBezTo>
                    <a:pt x="1" y="2"/>
                    <a:pt x="0" y="2"/>
                    <a:pt x="0" y="3"/>
                  </a:cubicBezTo>
                  <a:cubicBezTo>
                    <a:pt x="1"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1" name="Freeform 1385"/>
            <p:cNvSpPr>
              <a:spLocks/>
            </p:cNvSpPr>
            <p:nvPr/>
          </p:nvSpPr>
          <p:spPr bwMode="auto">
            <a:xfrm>
              <a:off x="2170114" y="5018088"/>
              <a:ext cx="3175" cy="3175"/>
            </a:xfrm>
            <a:custGeom>
              <a:avLst/>
              <a:gdLst>
                <a:gd name="T0" fmla="*/ 1 w 1"/>
                <a:gd name="T1" fmla="*/ 0 h 1"/>
                <a:gd name="T2" fmla="*/ 1 w 1"/>
                <a:gd name="T3" fmla="*/ 0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1" y="0"/>
                    <a:pt x="1" y="0"/>
                  </a:cubicBezTo>
                  <a:cubicBezTo>
                    <a:pt x="0" y="0"/>
                    <a:pt x="0" y="1"/>
                    <a:pt x="0"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2" name="Freeform 1386"/>
            <p:cNvSpPr>
              <a:spLocks/>
            </p:cNvSpPr>
            <p:nvPr/>
          </p:nvSpPr>
          <p:spPr bwMode="auto">
            <a:xfrm>
              <a:off x="2176464" y="5008563"/>
              <a:ext cx="6350" cy="3175"/>
            </a:xfrm>
            <a:custGeom>
              <a:avLst/>
              <a:gdLst>
                <a:gd name="T0" fmla="*/ 1 w 2"/>
                <a:gd name="T1" fmla="*/ 1 h 1"/>
                <a:gd name="T2" fmla="*/ 2 w 2"/>
                <a:gd name="T3" fmla="*/ 0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0"/>
                    <a:pt x="2" y="0"/>
                    <a:pt x="2" y="0"/>
                  </a:cubicBezTo>
                  <a:cubicBezTo>
                    <a:pt x="1" y="0"/>
                    <a:pt x="1" y="0"/>
                    <a:pt x="1"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3" name="Freeform 1387"/>
            <p:cNvSpPr>
              <a:spLocks/>
            </p:cNvSpPr>
            <p:nvPr/>
          </p:nvSpPr>
          <p:spPr bwMode="auto">
            <a:xfrm>
              <a:off x="2182814" y="5002213"/>
              <a:ext cx="3175" cy="635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0"/>
                    <a:pt x="1" y="0"/>
                    <a:pt x="1"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4" name="Freeform 1388"/>
            <p:cNvSpPr>
              <a:spLocks/>
            </p:cNvSpPr>
            <p:nvPr/>
          </p:nvSpPr>
          <p:spPr bwMode="auto">
            <a:xfrm>
              <a:off x="2239964" y="4960938"/>
              <a:ext cx="6350"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1" y="1"/>
                    <a:pt x="0" y="1"/>
                    <a:pt x="0" y="1"/>
                  </a:cubicBezTo>
                  <a:cubicBezTo>
                    <a:pt x="0" y="1"/>
                    <a:pt x="2"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5" name="Freeform 1389"/>
            <p:cNvSpPr>
              <a:spLocks/>
            </p:cNvSpPr>
            <p:nvPr/>
          </p:nvSpPr>
          <p:spPr bwMode="auto">
            <a:xfrm>
              <a:off x="2224089" y="4960938"/>
              <a:ext cx="9525" cy="6350"/>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1" y="2"/>
                    <a:pt x="2" y="0"/>
                    <a:pt x="3" y="0"/>
                  </a:cubicBezTo>
                  <a:cubicBezTo>
                    <a:pt x="2" y="0"/>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6" name="Freeform 1390"/>
            <p:cNvSpPr>
              <a:spLocks/>
            </p:cNvSpPr>
            <p:nvPr/>
          </p:nvSpPr>
          <p:spPr bwMode="auto">
            <a:xfrm>
              <a:off x="2233614" y="4957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7" name="Freeform 1391"/>
            <p:cNvSpPr>
              <a:spLocks/>
            </p:cNvSpPr>
            <p:nvPr/>
          </p:nvSpPr>
          <p:spPr bwMode="auto">
            <a:xfrm>
              <a:off x="2303464" y="48831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8" name="Freeform 1392"/>
            <p:cNvSpPr>
              <a:spLocks/>
            </p:cNvSpPr>
            <p:nvPr/>
          </p:nvSpPr>
          <p:spPr bwMode="auto">
            <a:xfrm>
              <a:off x="2300289" y="4886326"/>
              <a:ext cx="3175" cy="6350"/>
            </a:xfrm>
            <a:custGeom>
              <a:avLst/>
              <a:gdLst>
                <a:gd name="T0" fmla="*/ 1 w 1"/>
                <a:gd name="T1" fmla="*/ 0 h 2"/>
                <a:gd name="T2" fmla="*/ 0 w 1"/>
                <a:gd name="T3" fmla="*/ 2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2"/>
                  </a:cubicBezTo>
                  <a:cubicBezTo>
                    <a:pt x="0" y="1"/>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49" name="Freeform 1393"/>
            <p:cNvSpPr>
              <a:spLocks/>
            </p:cNvSpPr>
            <p:nvPr/>
          </p:nvSpPr>
          <p:spPr bwMode="auto">
            <a:xfrm>
              <a:off x="2314576" y="4870451"/>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0" name="Freeform 1394"/>
            <p:cNvSpPr>
              <a:spLocks/>
            </p:cNvSpPr>
            <p:nvPr/>
          </p:nvSpPr>
          <p:spPr bwMode="auto">
            <a:xfrm>
              <a:off x="2432051" y="47513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1" name="Freeform 1395"/>
            <p:cNvSpPr>
              <a:spLocks/>
            </p:cNvSpPr>
            <p:nvPr/>
          </p:nvSpPr>
          <p:spPr bwMode="auto">
            <a:xfrm>
              <a:off x="2435226" y="474821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2" name="Freeform 1396"/>
            <p:cNvSpPr>
              <a:spLocks/>
            </p:cNvSpPr>
            <p:nvPr/>
          </p:nvSpPr>
          <p:spPr bwMode="auto">
            <a:xfrm>
              <a:off x="2443164" y="47355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3" name="Freeform 1397"/>
            <p:cNvSpPr>
              <a:spLocks/>
            </p:cNvSpPr>
            <p:nvPr/>
          </p:nvSpPr>
          <p:spPr bwMode="auto">
            <a:xfrm>
              <a:off x="2439989" y="473868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4" name="Freeform 1398"/>
            <p:cNvSpPr>
              <a:spLocks/>
            </p:cNvSpPr>
            <p:nvPr/>
          </p:nvSpPr>
          <p:spPr bwMode="auto">
            <a:xfrm>
              <a:off x="2439989" y="4738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5" name="Freeform 1399"/>
            <p:cNvSpPr>
              <a:spLocks/>
            </p:cNvSpPr>
            <p:nvPr/>
          </p:nvSpPr>
          <p:spPr bwMode="auto">
            <a:xfrm>
              <a:off x="2439989" y="4732338"/>
              <a:ext cx="3175" cy="6350"/>
            </a:xfrm>
            <a:custGeom>
              <a:avLst/>
              <a:gdLst>
                <a:gd name="T0" fmla="*/ 1 w 1"/>
                <a:gd name="T1" fmla="*/ 0 h 2"/>
                <a:gd name="T2" fmla="*/ 1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1"/>
                  </a:cubicBezTo>
                  <a:cubicBezTo>
                    <a:pt x="0" y="2"/>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6" name="Freeform 1400"/>
            <p:cNvSpPr>
              <a:spLocks/>
            </p:cNvSpPr>
            <p:nvPr/>
          </p:nvSpPr>
          <p:spPr bwMode="auto">
            <a:xfrm>
              <a:off x="2449514" y="4706938"/>
              <a:ext cx="9525" cy="15875"/>
            </a:xfrm>
            <a:custGeom>
              <a:avLst/>
              <a:gdLst>
                <a:gd name="T0" fmla="*/ 0 w 3"/>
                <a:gd name="T1" fmla="*/ 5 h 5"/>
                <a:gd name="T2" fmla="*/ 2 w 3"/>
                <a:gd name="T3" fmla="*/ 3 h 5"/>
                <a:gd name="T4" fmla="*/ 2 w 3"/>
                <a:gd name="T5" fmla="*/ 0 h 5"/>
                <a:gd name="T6" fmla="*/ 1 w 3"/>
                <a:gd name="T7" fmla="*/ 4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1" y="5"/>
                    <a:pt x="1" y="3"/>
                    <a:pt x="2" y="3"/>
                  </a:cubicBezTo>
                  <a:cubicBezTo>
                    <a:pt x="3" y="1"/>
                    <a:pt x="1" y="3"/>
                    <a:pt x="2" y="0"/>
                  </a:cubicBezTo>
                  <a:cubicBezTo>
                    <a:pt x="0" y="3"/>
                    <a:pt x="2" y="2"/>
                    <a:pt x="1" y="4"/>
                  </a:cubicBezTo>
                  <a:cubicBezTo>
                    <a:pt x="1" y="3"/>
                    <a:pt x="0" y="5"/>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7" name="Freeform 1401"/>
            <p:cNvSpPr>
              <a:spLocks/>
            </p:cNvSpPr>
            <p:nvPr/>
          </p:nvSpPr>
          <p:spPr bwMode="auto">
            <a:xfrm>
              <a:off x="2446339" y="4719638"/>
              <a:ext cx="3175" cy="6350"/>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8" name="Rectangle 1402"/>
            <p:cNvSpPr>
              <a:spLocks noChangeArrowheads="1"/>
            </p:cNvSpPr>
            <p:nvPr/>
          </p:nvSpPr>
          <p:spPr bwMode="auto">
            <a:xfrm>
              <a:off x="2459039" y="47069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59" name="Freeform 1403"/>
            <p:cNvSpPr>
              <a:spLocks/>
            </p:cNvSpPr>
            <p:nvPr/>
          </p:nvSpPr>
          <p:spPr bwMode="auto">
            <a:xfrm>
              <a:off x="2462214" y="4700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0" name="Freeform 1404"/>
            <p:cNvSpPr>
              <a:spLocks/>
            </p:cNvSpPr>
            <p:nvPr/>
          </p:nvSpPr>
          <p:spPr bwMode="auto">
            <a:xfrm>
              <a:off x="2468564" y="4684713"/>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0"/>
                    <a:pt x="0" y="1"/>
                  </a:cubicBezTo>
                  <a:cubicBezTo>
                    <a:pt x="0" y="1"/>
                    <a:pt x="0" y="1"/>
                    <a:pt x="0" y="1"/>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1" name="Freeform 1405"/>
            <p:cNvSpPr>
              <a:spLocks/>
            </p:cNvSpPr>
            <p:nvPr/>
          </p:nvSpPr>
          <p:spPr bwMode="auto">
            <a:xfrm>
              <a:off x="2478089" y="4656138"/>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2" name="Freeform 1406"/>
            <p:cNvSpPr>
              <a:spLocks/>
            </p:cNvSpPr>
            <p:nvPr/>
          </p:nvSpPr>
          <p:spPr bwMode="auto">
            <a:xfrm>
              <a:off x="2471739" y="4659313"/>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3" name="Freeform 1407"/>
            <p:cNvSpPr>
              <a:spLocks/>
            </p:cNvSpPr>
            <p:nvPr/>
          </p:nvSpPr>
          <p:spPr bwMode="auto">
            <a:xfrm>
              <a:off x="2481264" y="4649788"/>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4" name="Freeform 1408"/>
            <p:cNvSpPr>
              <a:spLocks/>
            </p:cNvSpPr>
            <p:nvPr/>
          </p:nvSpPr>
          <p:spPr bwMode="auto">
            <a:xfrm>
              <a:off x="2474914" y="4632326"/>
              <a:ext cx="9525" cy="14288"/>
            </a:xfrm>
            <a:custGeom>
              <a:avLst/>
              <a:gdLst>
                <a:gd name="T0" fmla="*/ 2 w 3"/>
                <a:gd name="T1" fmla="*/ 2 h 5"/>
                <a:gd name="T2" fmla="*/ 3 w 3"/>
                <a:gd name="T3" fmla="*/ 1 h 5"/>
                <a:gd name="T4" fmla="*/ 3 w 3"/>
                <a:gd name="T5" fmla="*/ 1 h 5"/>
                <a:gd name="T6" fmla="*/ 3 w 3"/>
                <a:gd name="T7" fmla="*/ 0 h 5"/>
                <a:gd name="T8" fmla="*/ 3 w 3"/>
                <a:gd name="T9" fmla="*/ 1 h 5"/>
                <a:gd name="T10" fmla="*/ 2 w 3"/>
                <a:gd name="T11" fmla="*/ 1 h 5"/>
                <a:gd name="T12" fmla="*/ 0 w 3"/>
                <a:gd name="T13" fmla="*/ 2 h 5"/>
                <a:gd name="T14" fmla="*/ 0 w 3"/>
                <a:gd name="T15" fmla="*/ 3 h 5"/>
                <a:gd name="T16" fmla="*/ 2 w 3"/>
                <a:gd name="T17" fmla="*/ 1 h 5"/>
                <a:gd name="T18" fmla="*/ 2 w 3"/>
                <a:gd name="T19" fmla="*/ 3 h 5"/>
                <a:gd name="T20" fmla="*/ 2 w 3"/>
                <a:gd name="T21" fmla="*/ 5 h 5"/>
                <a:gd name="T22" fmla="*/ 2 w 3"/>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2" y="2"/>
                  </a:moveTo>
                  <a:cubicBezTo>
                    <a:pt x="3" y="1"/>
                    <a:pt x="2" y="2"/>
                    <a:pt x="3" y="1"/>
                  </a:cubicBezTo>
                  <a:cubicBezTo>
                    <a:pt x="3" y="1"/>
                    <a:pt x="3" y="1"/>
                    <a:pt x="3" y="1"/>
                  </a:cubicBezTo>
                  <a:cubicBezTo>
                    <a:pt x="3" y="0"/>
                    <a:pt x="3" y="0"/>
                    <a:pt x="3" y="0"/>
                  </a:cubicBezTo>
                  <a:cubicBezTo>
                    <a:pt x="3" y="1"/>
                    <a:pt x="3" y="1"/>
                    <a:pt x="3" y="1"/>
                  </a:cubicBezTo>
                  <a:cubicBezTo>
                    <a:pt x="2" y="1"/>
                    <a:pt x="2" y="1"/>
                    <a:pt x="2" y="1"/>
                  </a:cubicBezTo>
                  <a:cubicBezTo>
                    <a:pt x="1" y="1"/>
                    <a:pt x="0" y="2"/>
                    <a:pt x="0" y="2"/>
                  </a:cubicBezTo>
                  <a:cubicBezTo>
                    <a:pt x="0" y="2"/>
                    <a:pt x="0" y="2"/>
                    <a:pt x="0" y="3"/>
                  </a:cubicBezTo>
                  <a:cubicBezTo>
                    <a:pt x="1" y="2"/>
                    <a:pt x="2" y="1"/>
                    <a:pt x="2" y="1"/>
                  </a:cubicBezTo>
                  <a:cubicBezTo>
                    <a:pt x="2" y="2"/>
                    <a:pt x="2" y="2"/>
                    <a:pt x="2" y="3"/>
                  </a:cubicBezTo>
                  <a:cubicBezTo>
                    <a:pt x="2" y="4"/>
                    <a:pt x="2" y="4"/>
                    <a:pt x="2" y="5"/>
                  </a:cubicBezTo>
                  <a:cubicBezTo>
                    <a:pt x="3" y="3"/>
                    <a:pt x="2" y="4"/>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5" name="Freeform 1409"/>
            <p:cNvSpPr>
              <a:spLocks/>
            </p:cNvSpPr>
            <p:nvPr/>
          </p:nvSpPr>
          <p:spPr bwMode="auto">
            <a:xfrm>
              <a:off x="2474914" y="4646613"/>
              <a:ext cx="3175" cy="6350"/>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2"/>
                    <a:pt x="1" y="1"/>
                  </a:cubicBezTo>
                  <a:cubicBezTo>
                    <a:pt x="0" y="2"/>
                    <a:pt x="1" y="1"/>
                    <a:pt x="1"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6" name="Freeform 1410"/>
            <p:cNvSpPr>
              <a:spLocks/>
            </p:cNvSpPr>
            <p:nvPr/>
          </p:nvSpPr>
          <p:spPr bwMode="auto">
            <a:xfrm>
              <a:off x="2446339" y="4649788"/>
              <a:ext cx="3175" cy="3175"/>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7" name="Freeform 1412"/>
            <p:cNvSpPr>
              <a:spLocks/>
            </p:cNvSpPr>
            <p:nvPr/>
          </p:nvSpPr>
          <p:spPr bwMode="auto">
            <a:xfrm>
              <a:off x="2443164" y="464978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8" name="Freeform 1413"/>
            <p:cNvSpPr>
              <a:spLocks/>
            </p:cNvSpPr>
            <p:nvPr/>
          </p:nvSpPr>
          <p:spPr bwMode="auto">
            <a:xfrm>
              <a:off x="2439989" y="4649788"/>
              <a:ext cx="6350" cy="3175"/>
            </a:xfrm>
            <a:custGeom>
              <a:avLst/>
              <a:gdLst>
                <a:gd name="T0" fmla="*/ 0 w 4"/>
                <a:gd name="T1" fmla="*/ 2 h 2"/>
                <a:gd name="T2" fmla="*/ 2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2"/>
                  </a:lnTo>
                  <a:lnTo>
                    <a:pt x="4"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69" name="Freeform 1414"/>
            <p:cNvSpPr>
              <a:spLocks/>
            </p:cNvSpPr>
            <p:nvPr/>
          </p:nvSpPr>
          <p:spPr bwMode="auto">
            <a:xfrm>
              <a:off x="2432051" y="4656138"/>
              <a:ext cx="6350"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1" y="0"/>
                    <a:pt x="2"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0" name="Freeform 1415"/>
            <p:cNvSpPr>
              <a:spLocks/>
            </p:cNvSpPr>
            <p:nvPr/>
          </p:nvSpPr>
          <p:spPr bwMode="auto">
            <a:xfrm>
              <a:off x="2406651" y="4687888"/>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1" name="Freeform 1416"/>
            <p:cNvSpPr>
              <a:spLocks/>
            </p:cNvSpPr>
            <p:nvPr/>
          </p:nvSpPr>
          <p:spPr bwMode="auto">
            <a:xfrm>
              <a:off x="2397126" y="4687888"/>
              <a:ext cx="9525" cy="6350"/>
            </a:xfrm>
            <a:custGeom>
              <a:avLst/>
              <a:gdLst>
                <a:gd name="T0" fmla="*/ 1 w 3"/>
                <a:gd name="T1" fmla="*/ 1 h 2"/>
                <a:gd name="T2" fmla="*/ 0 w 3"/>
                <a:gd name="T3" fmla="*/ 2 h 2"/>
                <a:gd name="T4" fmla="*/ 3 w 3"/>
                <a:gd name="T5" fmla="*/ 0 h 2"/>
                <a:gd name="T6" fmla="*/ 1 w 3"/>
                <a:gd name="T7" fmla="*/ 1 h 2"/>
              </a:gdLst>
              <a:ahLst/>
              <a:cxnLst>
                <a:cxn ang="0">
                  <a:pos x="T0" y="T1"/>
                </a:cxn>
                <a:cxn ang="0">
                  <a:pos x="T2" y="T3"/>
                </a:cxn>
                <a:cxn ang="0">
                  <a:pos x="T4" y="T5"/>
                </a:cxn>
                <a:cxn ang="0">
                  <a:pos x="T6" y="T7"/>
                </a:cxn>
              </a:cxnLst>
              <a:rect l="0" t="0" r="r" b="b"/>
              <a:pathLst>
                <a:path w="3" h="2">
                  <a:moveTo>
                    <a:pt x="1" y="1"/>
                  </a:moveTo>
                  <a:cubicBezTo>
                    <a:pt x="0" y="2"/>
                    <a:pt x="0" y="2"/>
                    <a:pt x="0" y="2"/>
                  </a:cubicBezTo>
                  <a:cubicBezTo>
                    <a:pt x="2" y="1"/>
                    <a:pt x="2" y="1"/>
                    <a:pt x="3" y="0"/>
                  </a:cubicBezTo>
                  <a:cubicBezTo>
                    <a:pt x="2" y="0"/>
                    <a:pt x="2"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2" name="Freeform 1417"/>
            <p:cNvSpPr>
              <a:spLocks/>
            </p:cNvSpPr>
            <p:nvPr/>
          </p:nvSpPr>
          <p:spPr bwMode="auto">
            <a:xfrm>
              <a:off x="2327276" y="4738688"/>
              <a:ext cx="9525" cy="9525"/>
            </a:xfrm>
            <a:custGeom>
              <a:avLst/>
              <a:gdLst>
                <a:gd name="T0" fmla="*/ 3 w 3"/>
                <a:gd name="T1" fmla="*/ 0 h 3"/>
                <a:gd name="T2" fmla="*/ 3 w 3"/>
                <a:gd name="T3" fmla="*/ 0 h 3"/>
                <a:gd name="T4" fmla="*/ 0 w 3"/>
                <a:gd name="T5" fmla="*/ 2 h 3"/>
                <a:gd name="T6" fmla="*/ 0 w 3"/>
                <a:gd name="T7" fmla="*/ 3 h 3"/>
                <a:gd name="T8" fmla="*/ 1 w 3"/>
                <a:gd name="T9" fmla="*/ 2 h 3"/>
                <a:gd name="T10" fmla="*/ 1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cubicBezTo>
                    <a:pt x="3" y="0"/>
                    <a:pt x="3" y="0"/>
                    <a:pt x="3" y="0"/>
                  </a:cubicBezTo>
                  <a:cubicBezTo>
                    <a:pt x="2" y="1"/>
                    <a:pt x="1" y="1"/>
                    <a:pt x="0" y="2"/>
                  </a:cubicBezTo>
                  <a:cubicBezTo>
                    <a:pt x="1" y="2"/>
                    <a:pt x="0" y="3"/>
                    <a:pt x="0" y="3"/>
                  </a:cubicBezTo>
                  <a:cubicBezTo>
                    <a:pt x="1" y="2"/>
                    <a:pt x="1" y="2"/>
                    <a:pt x="1" y="2"/>
                  </a:cubicBezTo>
                  <a:cubicBezTo>
                    <a:pt x="1" y="2"/>
                    <a:pt x="1" y="2"/>
                    <a:pt x="1" y="2"/>
                  </a:cubicBezTo>
                  <a:cubicBezTo>
                    <a:pt x="2" y="1"/>
                    <a:pt x="2"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3" name="Freeform 1418"/>
            <p:cNvSpPr>
              <a:spLocks/>
            </p:cNvSpPr>
            <p:nvPr/>
          </p:nvSpPr>
          <p:spPr bwMode="auto">
            <a:xfrm>
              <a:off x="2179639" y="488315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4" name="Freeform 1419"/>
            <p:cNvSpPr>
              <a:spLocks/>
            </p:cNvSpPr>
            <p:nvPr/>
          </p:nvSpPr>
          <p:spPr bwMode="auto">
            <a:xfrm>
              <a:off x="1755776" y="5118101"/>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5" name="Freeform 1420"/>
            <p:cNvSpPr>
              <a:spLocks/>
            </p:cNvSpPr>
            <p:nvPr/>
          </p:nvSpPr>
          <p:spPr bwMode="auto">
            <a:xfrm>
              <a:off x="1755776" y="51212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6" name="Freeform 1421"/>
            <p:cNvSpPr>
              <a:spLocks/>
            </p:cNvSpPr>
            <p:nvPr/>
          </p:nvSpPr>
          <p:spPr bwMode="auto">
            <a:xfrm>
              <a:off x="1747839" y="5124451"/>
              <a:ext cx="4763"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7" name="Freeform 1422"/>
            <p:cNvSpPr>
              <a:spLocks/>
            </p:cNvSpPr>
            <p:nvPr/>
          </p:nvSpPr>
          <p:spPr bwMode="auto">
            <a:xfrm>
              <a:off x="1751014" y="512762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8" name="Freeform 1423"/>
            <p:cNvSpPr>
              <a:spLocks/>
            </p:cNvSpPr>
            <p:nvPr/>
          </p:nvSpPr>
          <p:spPr bwMode="auto">
            <a:xfrm>
              <a:off x="1751014" y="5127626"/>
              <a:ext cx="1588" cy="3175"/>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lnTo>
                    <a:pt x="0" y="2"/>
                  </a:ln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79" name="Freeform 1424"/>
            <p:cNvSpPr>
              <a:spLocks/>
            </p:cNvSpPr>
            <p:nvPr/>
          </p:nvSpPr>
          <p:spPr bwMode="auto">
            <a:xfrm>
              <a:off x="1738314" y="5130801"/>
              <a:ext cx="9525" cy="9525"/>
            </a:xfrm>
            <a:custGeom>
              <a:avLst/>
              <a:gdLst>
                <a:gd name="T0" fmla="*/ 1 w 3"/>
                <a:gd name="T1" fmla="*/ 3 h 3"/>
                <a:gd name="T2" fmla="*/ 1 w 3"/>
                <a:gd name="T3" fmla="*/ 2 h 3"/>
                <a:gd name="T4" fmla="*/ 2 w 3"/>
                <a:gd name="T5" fmla="*/ 2 h 3"/>
                <a:gd name="T6" fmla="*/ 3 w 3"/>
                <a:gd name="T7" fmla="*/ 1 h 3"/>
                <a:gd name="T8" fmla="*/ 1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2"/>
                    <a:pt x="1" y="2"/>
                    <a:pt x="1" y="2"/>
                  </a:cubicBezTo>
                  <a:cubicBezTo>
                    <a:pt x="2" y="1"/>
                    <a:pt x="1" y="3"/>
                    <a:pt x="2" y="2"/>
                  </a:cubicBezTo>
                  <a:cubicBezTo>
                    <a:pt x="3" y="1"/>
                    <a:pt x="2" y="2"/>
                    <a:pt x="3" y="1"/>
                  </a:cubicBezTo>
                  <a:cubicBezTo>
                    <a:pt x="3" y="0"/>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0" name="Freeform 1425"/>
            <p:cNvSpPr>
              <a:spLocks/>
            </p:cNvSpPr>
            <p:nvPr/>
          </p:nvSpPr>
          <p:spPr bwMode="auto">
            <a:xfrm>
              <a:off x="1614489" y="5281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1" name="Freeform 1426"/>
            <p:cNvSpPr>
              <a:spLocks/>
            </p:cNvSpPr>
            <p:nvPr/>
          </p:nvSpPr>
          <p:spPr bwMode="auto">
            <a:xfrm>
              <a:off x="1581151" y="53197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2" name="Freeform 1427"/>
            <p:cNvSpPr>
              <a:spLocks/>
            </p:cNvSpPr>
            <p:nvPr/>
          </p:nvSpPr>
          <p:spPr bwMode="auto">
            <a:xfrm>
              <a:off x="1636714" y="5256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3" name="Freeform 1428"/>
            <p:cNvSpPr>
              <a:spLocks/>
            </p:cNvSpPr>
            <p:nvPr/>
          </p:nvSpPr>
          <p:spPr bwMode="auto">
            <a:xfrm>
              <a:off x="1411289" y="549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4" name="Freeform 1429"/>
            <p:cNvSpPr>
              <a:spLocks/>
            </p:cNvSpPr>
            <p:nvPr/>
          </p:nvSpPr>
          <p:spPr bwMode="auto">
            <a:xfrm>
              <a:off x="1543051" y="53625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5" name="Freeform 1430"/>
            <p:cNvSpPr>
              <a:spLocks/>
            </p:cNvSpPr>
            <p:nvPr/>
          </p:nvSpPr>
          <p:spPr bwMode="auto">
            <a:xfrm>
              <a:off x="1646239" y="5243513"/>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6" name="Freeform 1431"/>
            <p:cNvSpPr>
              <a:spLocks/>
            </p:cNvSpPr>
            <p:nvPr/>
          </p:nvSpPr>
          <p:spPr bwMode="auto">
            <a:xfrm>
              <a:off x="1593851" y="5310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7" name="Freeform 1432"/>
            <p:cNvSpPr>
              <a:spLocks/>
            </p:cNvSpPr>
            <p:nvPr/>
          </p:nvSpPr>
          <p:spPr bwMode="auto">
            <a:xfrm>
              <a:off x="1706564" y="5175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8" name="Freeform 1433"/>
            <p:cNvSpPr>
              <a:spLocks/>
            </p:cNvSpPr>
            <p:nvPr/>
          </p:nvSpPr>
          <p:spPr bwMode="auto">
            <a:xfrm>
              <a:off x="1693864" y="5187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89" name="Freeform 1434"/>
            <p:cNvSpPr>
              <a:spLocks/>
            </p:cNvSpPr>
            <p:nvPr/>
          </p:nvSpPr>
          <p:spPr bwMode="auto">
            <a:xfrm>
              <a:off x="1684339" y="5197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0" name="Freeform 1435"/>
            <p:cNvSpPr>
              <a:spLocks/>
            </p:cNvSpPr>
            <p:nvPr/>
          </p:nvSpPr>
          <p:spPr bwMode="auto">
            <a:xfrm>
              <a:off x="1700214" y="5175251"/>
              <a:ext cx="6350" cy="6350"/>
            </a:xfrm>
            <a:custGeom>
              <a:avLst/>
              <a:gdLst>
                <a:gd name="T0" fmla="*/ 2 w 2"/>
                <a:gd name="T1" fmla="*/ 0 h 2"/>
                <a:gd name="T2" fmla="*/ 1 w 2"/>
                <a:gd name="T3" fmla="*/ 1 h 2"/>
                <a:gd name="T4" fmla="*/ 1 w 2"/>
                <a:gd name="T5" fmla="*/ 1 h 2"/>
                <a:gd name="T6" fmla="*/ 0 w 2"/>
                <a:gd name="T7" fmla="*/ 2 h 2"/>
                <a:gd name="T8" fmla="*/ 0 w 2"/>
                <a:gd name="T9" fmla="*/ 2 h 2"/>
                <a:gd name="T10" fmla="*/ 1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0"/>
                    <a:pt x="1" y="1"/>
                  </a:cubicBezTo>
                  <a:cubicBezTo>
                    <a:pt x="1" y="1"/>
                    <a:pt x="1" y="1"/>
                    <a:pt x="1" y="1"/>
                  </a:cubicBezTo>
                  <a:cubicBezTo>
                    <a:pt x="0" y="1"/>
                    <a:pt x="0" y="2"/>
                    <a:pt x="0" y="2"/>
                  </a:cubicBezTo>
                  <a:cubicBezTo>
                    <a:pt x="0" y="2"/>
                    <a:pt x="0" y="2"/>
                    <a:pt x="0" y="2"/>
                  </a:cubicBezTo>
                  <a:cubicBezTo>
                    <a:pt x="1" y="1"/>
                    <a:pt x="1" y="1"/>
                    <a:pt x="1" y="1"/>
                  </a:cubicBezTo>
                  <a:cubicBezTo>
                    <a:pt x="1"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1" name="Rectangle 1436"/>
            <p:cNvSpPr>
              <a:spLocks noChangeArrowheads="1"/>
            </p:cNvSpPr>
            <p:nvPr/>
          </p:nvSpPr>
          <p:spPr bwMode="auto">
            <a:xfrm>
              <a:off x="1614489" y="52816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2" name="Freeform 1437"/>
            <p:cNvSpPr>
              <a:spLocks/>
            </p:cNvSpPr>
            <p:nvPr/>
          </p:nvSpPr>
          <p:spPr bwMode="auto">
            <a:xfrm>
              <a:off x="1624014" y="5268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3" name="Freeform 1438"/>
            <p:cNvSpPr>
              <a:spLocks/>
            </p:cNvSpPr>
            <p:nvPr/>
          </p:nvSpPr>
          <p:spPr bwMode="auto">
            <a:xfrm>
              <a:off x="1665289" y="5224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4" name="Freeform 1439"/>
            <p:cNvSpPr>
              <a:spLocks/>
            </p:cNvSpPr>
            <p:nvPr/>
          </p:nvSpPr>
          <p:spPr bwMode="auto">
            <a:xfrm>
              <a:off x="1624014" y="52689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5" name="Freeform 1440"/>
            <p:cNvSpPr>
              <a:spLocks/>
            </p:cNvSpPr>
            <p:nvPr/>
          </p:nvSpPr>
          <p:spPr bwMode="auto">
            <a:xfrm>
              <a:off x="1652589" y="5237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6" name="Freeform 1441"/>
            <p:cNvSpPr>
              <a:spLocks/>
            </p:cNvSpPr>
            <p:nvPr/>
          </p:nvSpPr>
          <p:spPr bwMode="auto">
            <a:xfrm>
              <a:off x="1254126" y="5683251"/>
              <a:ext cx="3175" cy="9525"/>
            </a:xfrm>
            <a:custGeom>
              <a:avLst/>
              <a:gdLst>
                <a:gd name="T0" fmla="*/ 0 w 1"/>
                <a:gd name="T1" fmla="*/ 2 h 3"/>
                <a:gd name="T2" fmla="*/ 1 w 1"/>
                <a:gd name="T3" fmla="*/ 1 h 3"/>
                <a:gd name="T4" fmla="*/ 0 w 1"/>
                <a:gd name="T5" fmla="*/ 1 h 3"/>
                <a:gd name="T6" fmla="*/ 0 w 1"/>
                <a:gd name="T7" fmla="*/ 2 h 3"/>
                <a:gd name="T8" fmla="*/ 0 w 1"/>
                <a:gd name="T9" fmla="*/ 2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1" y="1"/>
                  </a:cubicBezTo>
                  <a:cubicBezTo>
                    <a:pt x="1" y="0"/>
                    <a:pt x="0" y="3"/>
                    <a:pt x="0" y="1"/>
                  </a:cubicBezTo>
                  <a:cubicBezTo>
                    <a:pt x="0" y="2"/>
                    <a:pt x="0" y="2"/>
                    <a:pt x="0" y="2"/>
                  </a:cubicBezTo>
                  <a:cubicBezTo>
                    <a:pt x="0" y="2"/>
                    <a:pt x="0" y="2"/>
                    <a:pt x="0" y="2"/>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7" name="Freeform 1442"/>
            <p:cNvSpPr>
              <a:spLocks/>
            </p:cNvSpPr>
            <p:nvPr/>
          </p:nvSpPr>
          <p:spPr bwMode="auto">
            <a:xfrm>
              <a:off x="1398589" y="5507038"/>
              <a:ext cx="3175" cy="6350"/>
            </a:xfrm>
            <a:custGeom>
              <a:avLst/>
              <a:gdLst>
                <a:gd name="T0" fmla="*/ 1 w 1"/>
                <a:gd name="T1" fmla="*/ 0 h 2"/>
                <a:gd name="T2" fmla="*/ 1 w 1"/>
                <a:gd name="T3" fmla="*/ 0 h 2"/>
                <a:gd name="T4" fmla="*/ 0 w 1"/>
                <a:gd name="T5" fmla="*/ 1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0" y="1"/>
                  </a:cubicBezTo>
                  <a:cubicBezTo>
                    <a:pt x="0" y="1"/>
                    <a:pt x="1" y="1"/>
                    <a:pt x="0" y="2"/>
                  </a:cubicBezTo>
                  <a:cubicBezTo>
                    <a:pt x="0" y="1"/>
                    <a:pt x="1" y="1"/>
                    <a:pt x="1"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8" name="Oval 1443"/>
            <p:cNvSpPr>
              <a:spLocks noChangeArrowheads="1"/>
            </p:cNvSpPr>
            <p:nvPr/>
          </p:nvSpPr>
          <p:spPr bwMode="auto">
            <a:xfrm>
              <a:off x="1401764" y="55102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99" name="Freeform 1444"/>
            <p:cNvSpPr>
              <a:spLocks/>
            </p:cNvSpPr>
            <p:nvPr/>
          </p:nvSpPr>
          <p:spPr bwMode="auto">
            <a:xfrm>
              <a:off x="1279526" y="56546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0" name="Freeform 1445"/>
            <p:cNvSpPr>
              <a:spLocks/>
            </p:cNvSpPr>
            <p:nvPr/>
          </p:nvSpPr>
          <p:spPr bwMode="auto">
            <a:xfrm>
              <a:off x="1536701" y="53498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1" name="Rectangle 1446"/>
            <p:cNvSpPr>
              <a:spLocks noChangeArrowheads="1"/>
            </p:cNvSpPr>
            <p:nvPr/>
          </p:nvSpPr>
          <p:spPr bwMode="auto">
            <a:xfrm>
              <a:off x="1420814" y="548640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2" name="Freeform 1447"/>
            <p:cNvSpPr>
              <a:spLocks/>
            </p:cNvSpPr>
            <p:nvPr/>
          </p:nvSpPr>
          <p:spPr bwMode="auto">
            <a:xfrm>
              <a:off x="1363664" y="5564188"/>
              <a:ext cx="3175" cy="6350"/>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1"/>
                    <a:pt x="0" y="1"/>
                  </a:cubicBezTo>
                  <a:cubicBezTo>
                    <a:pt x="0" y="2"/>
                    <a:pt x="0" y="2"/>
                    <a:pt x="0" y="2"/>
                  </a:cubicBezTo>
                  <a:cubicBezTo>
                    <a:pt x="0"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3" name="Rectangle 1448"/>
            <p:cNvSpPr>
              <a:spLocks noChangeArrowheads="1"/>
            </p:cNvSpPr>
            <p:nvPr/>
          </p:nvSpPr>
          <p:spPr bwMode="auto">
            <a:xfrm>
              <a:off x="1254126" y="56896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4" name="Freeform 1449"/>
            <p:cNvSpPr>
              <a:spLocks/>
            </p:cNvSpPr>
            <p:nvPr/>
          </p:nvSpPr>
          <p:spPr bwMode="auto">
            <a:xfrm>
              <a:off x="1333501" y="5611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5" name="Freeform 1450"/>
            <p:cNvSpPr>
              <a:spLocks/>
            </p:cNvSpPr>
            <p:nvPr/>
          </p:nvSpPr>
          <p:spPr bwMode="auto">
            <a:xfrm>
              <a:off x="1408114" y="5497513"/>
              <a:ext cx="6350" cy="3175"/>
            </a:xfrm>
            <a:custGeom>
              <a:avLst/>
              <a:gdLst>
                <a:gd name="T0" fmla="*/ 0 w 2"/>
                <a:gd name="T1" fmla="*/ 1 h 1"/>
                <a:gd name="T2" fmla="*/ 2 w 2"/>
                <a:gd name="T3" fmla="*/ 0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2" y="0"/>
                    <a:pt x="2" y="0"/>
                    <a:pt x="2" y="0"/>
                  </a:cubicBez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6" name="Freeform 1451"/>
            <p:cNvSpPr>
              <a:spLocks noEditPoints="1"/>
            </p:cNvSpPr>
            <p:nvPr/>
          </p:nvSpPr>
          <p:spPr bwMode="auto">
            <a:xfrm>
              <a:off x="1185864" y="5140326"/>
              <a:ext cx="555625" cy="658813"/>
            </a:xfrm>
            <a:custGeom>
              <a:avLst/>
              <a:gdLst>
                <a:gd name="T0" fmla="*/ 88 w 177"/>
                <a:gd name="T1" fmla="*/ 101 h 210"/>
                <a:gd name="T2" fmla="*/ 117 w 177"/>
                <a:gd name="T3" fmla="*/ 67 h 210"/>
                <a:gd name="T4" fmla="*/ 125 w 177"/>
                <a:gd name="T5" fmla="*/ 57 h 210"/>
                <a:gd name="T6" fmla="*/ 129 w 177"/>
                <a:gd name="T7" fmla="*/ 53 h 210"/>
                <a:gd name="T8" fmla="*/ 134 w 177"/>
                <a:gd name="T9" fmla="*/ 49 h 210"/>
                <a:gd name="T10" fmla="*/ 134 w 177"/>
                <a:gd name="T11" fmla="*/ 49 h 210"/>
                <a:gd name="T12" fmla="*/ 137 w 177"/>
                <a:gd name="T13" fmla="*/ 45 h 210"/>
                <a:gd name="T14" fmla="*/ 140 w 177"/>
                <a:gd name="T15" fmla="*/ 41 h 210"/>
                <a:gd name="T16" fmla="*/ 146 w 177"/>
                <a:gd name="T17" fmla="*/ 34 h 210"/>
                <a:gd name="T18" fmla="*/ 149 w 177"/>
                <a:gd name="T19" fmla="*/ 31 h 210"/>
                <a:gd name="T20" fmla="*/ 153 w 177"/>
                <a:gd name="T21" fmla="*/ 27 h 210"/>
                <a:gd name="T22" fmla="*/ 160 w 177"/>
                <a:gd name="T23" fmla="*/ 20 h 210"/>
                <a:gd name="T24" fmla="*/ 163 w 177"/>
                <a:gd name="T25" fmla="*/ 16 h 210"/>
                <a:gd name="T26" fmla="*/ 167 w 177"/>
                <a:gd name="T27" fmla="*/ 13 h 210"/>
                <a:gd name="T28" fmla="*/ 169 w 177"/>
                <a:gd name="T29" fmla="*/ 9 h 210"/>
                <a:gd name="T30" fmla="*/ 175 w 177"/>
                <a:gd name="T31" fmla="*/ 4 h 210"/>
                <a:gd name="T32" fmla="*/ 177 w 177"/>
                <a:gd name="T33" fmla="*/ 0 h 210"/>
                <a:gd name="T34" fmla="*/ 173 w 177"/>
                <a:gd name="T35" fmla="*/ 5 h 210"/>
                <a:gd name="T36" fmla="*/ 170 w 177"/>
                <a:gd name="T37" fmla="*/ 7 h 210"/>
                <a:gd name="T38" fmla="*/ 166 w 177"/>
                <a:gd name="T39" fmla="*/ 11 h 210"/>
                <a:gd name="T40" fmla="*/ 161 w 177"/>
                <a:gd name="T41" fmla="*/ 15 h 210"/>
                <a:gd name="T42" fmla="*/ 157 w 177"/>
                <a:gd name="T43" fmla="*/ 20 h 210"/>
                <a:gd name="T44" fmla="*/ 155 w 177"/>
                <a:gd name="T45" fmla="*/ 23 h 210"/>
                <a:gd name="T46" fmla="*/ 155 w 177"/>
                <a:gd name="T47" fmla="*/ 22 h 210"/>
                <a:gd name="T48" fmla="*/ 144 w 177"/>
                <a:gd name="T49" fmla="*/ 34 h 210"/>
                <a:gd name="T50" fmla="*/ 142 w 177"/>
                <a:gd name="T51" fmla="*/ 35 h 210"/>
                <a:gd name="T52" fmla="*/ 130 w 177"/>
                <a:gd name="T53" fmla="*/ 48 h 210"/>
                <a:gd name="T54" fmla="*/ 117 w 177"/>
                <a:gd name="T55" fmla="*/ 63 h 210"/>
                <a:gd name="T56" fmla="*/ 109 w 177"/>
                <a:gd name="T57" fmla="*/ 71 h 210"/>
                <a:gd name="T58" fmla="*/ 94 w 177"/>
                <a:gd name="T59" fmla="*/ 88 h 210"/>
                <a:gd name="T60" fmla="*/ 91 w 177"/>
                <a:gd name="T61" fmla="*/ 90 h 210"/>
                <a:gd name="T62" fmla="*/ 87 w 177"/>
                <a:gd name="T63" fmla="*/ 95 h 210"/>
                <a:gd name="T64" fmla="*/ 82 w 177"/>
                <a:gd name="T65" fmla="*/ 102 h 210"/>
                <a:gd name="T66" fmla="*/ 75 w 177"/>
                <a:gd name="T67" fmla="*/ 110 h 210"/>
                <a:gd name="T68" fmla="*/ 76 w 177"/>
                <a:gd name="T69" fmla="*/ 108 h 210"/>
                <a:gd name="T70" fmla="*/ 72 w 177"/>
                <a:gd name="T71" fmla="*/ 113 h 210"/>
                <a:gd name="T72" fmla="*/ 73 w 177"/>
                <a:gd name="T73" fmla="*/ 114 h 210"/>
                <a:gd name="T74" fmla="*/ 69 w 177"/>
                <a:gd name="T75" fmla="*/ 118 h 210"/>
                <a:gd name="T76" fmla="*/ 68 w 177"/>
                <a:gd name="T77" fmla="*/ 119 h 210"/>
                <a:gd name="T78" fmla="*/ 64 w 177"/>
                <a:gd name="T79" fmla="*/ 121 h 210"/>
                <a:gd name="T80" fmla="*/ 62 w 177"/>
                <a:gd name="T81" fmla="*/ 125 h 210"/>
                <a:gd name="T82" fmla="*/ 56 w 177"/>
                <a:gd name="T83" fmla="*/ 132 h 210"/>
                <a:gd name="T84" fmla="*/ 53 w 177"/>
                <a:gd name="T85" fmla="*/ 135 h 210"/>
                <a:gd name="T86" fmla="*/ 42 w 177"/>
                <a:gd name="T87" fmla="*/ 149 h 210"/>
                <a:gd name="T88" fmla="*/ 34 w 177"/>
                <a:gd name="T89" fmla="*/ 159 h 210"/>
                <a:gd name="T90" fmla="*/ 21 w 177"/>
                <a:gd name="T91" fmla="*/ 177 h 210"/>
                <a:gd name="T92" fmla="*/ 19 w 177"/>
                <a:gd name="T93" fmla="*/ 180 h 210"/>
                <a:gd name="T94" fmla="*/ 13 w 177"/>
                <a:gd name="T95" fmla="*/ 189 h 210"/>
                <a:gd name="T96" fmla="*/ 8 w 177"/>
                <a:gd name="T97" fmla="*/ 197 h 210"/>
                <a:gd name="T98" fmla="*/ 4 w 177"/>
                <a:gd name="T99" fmla="*/ 205 h 210"/>
                <a:gd name="T100" fmla="*/ 3 w 177"/>
                <a:gd name="T101" fmla="*/ 207 h 210"/>
                <a:gd name="T102" fmla="*/ 16 w 177"/>
                <a:gd name="T103" fmla="*/ 190 h 210"/>
                <a:gd name="T104" fmla="*/ 21 w 177"/>
                <a:gd name="T105" fmla="*/ 182 h 210"/>
                <a:gd name="T106" fmla="*/ 37 w 177"/>
                <a:gd name="T107" fmla="*/ 161 h 210"/>
                <a:gd name="T108" fmla="*/ 38 w 177"/>
                <a:gd name="T109" fmla="*/ 160 h 210"/>
                <a:gd name="T110" fmla="*/ 41 w 177"/>
                <a:gd name="T111" fmla="*/ 156 h 210"/>
                <a:gd name="T112" fmla="*/ 47 w 177"/>
                <a:gd name="T113" fmla="*/ 149 h 210"/>
                <a:gd name="T114" fmla="*/ 52 w 177"/>
                <a:gd name="T115" fmla="*/ 141 h 210"/>
                <a:gd name="T116" fmla="*/ 57 w 177"/>
                <a:gd name="T117" fmla="*/ 136 h 210"/>
                <a:gd name="T118" fmla="*/ 153 w 177"/>
                <a:gd name="T119" fmla="*/ 27 h 210"/>
                <a:gd name="T120" fmla="*/ 146 w 177"/>
                <a:gd name="T121" fmla="*/ 35 h 210"/>
                <a:gd name="T122" fmla="*/ 148 w 177"/>
                <a:gd name="T123" fmla="*/ 30 h 210"/>
                <a:gd name="T124" fmla="*/ 93 w 177"/>
                <a:gd name="T125" fmla="*/ 8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 h="210">
                  <a:moveTo>
                    <a:pt x="64" y="128"/>
                  </a:moveTo>
                  <a:cubicBezTo>
                    <a:pt x="64" y="128"/>
                    <a:pt x="64" y="128"/>
                    <a:pt x="64" y="128"/>
                  </a:cubicBezTo>
                  <a:cubicBezTo>
                    <a:pt x="66" y="126"/>
                    <a:pt x="68" y="125"/>
                    <a:pt x="68" y="123"/>
                  </a:cubicBezTo>
                  <a:cubicBezTo>
                    <a:pt x="71" y="121"/>
                    <a:pt x="69" y="121"/>
                    <a:pt x="71" y="120"/>
                  </a:cubicBezTo>
                  <a:cubicBezTo>
                    <a:pt x="71" y="120"/>
                    <a:pt x="71" y="120"/>
                    <a:pt x="71" y="120"/>
                  </a:cubicBezTo>
                  <a:cubicBezTo>
                    <a:pt x="77" y="113"/>
                    <a:pt x="83" y="107"/>
                    <a:pt x="88" y="101"/>
                  </a:cubicBezTo>
                  <a:cubicBezTo>
                    <a:pt x="88" y="101"/>
                    <a:pt x="88" y="101"/>
                    <a:pt x="88" y="101"/>
                  </a:cubicBezTo>
                  <a:cubicBezTo>
                    <a:pt x="96" y="92"/>
                    <a:pt x="104" y="82"/>
                    <a:pt x="113" y="73"/>
                  </a:cubicBezTo>
                  <a:cubicBezTo>
                    <a:pt x="113" y="72"/>
                    <a:pt x="113" y="72"/>
                    <a:pt x="113" y="71"/>
                  </a:cubicBezTo>
                  <a:cubicBezTo>
                    <a:pt x="113" y="71"/>
                    <a:pt x="114" y="70"/>
                    <a:pt x="114" y="71"/>
                  </a:cubicBezTo>
                  <a:cubicBezTo>
                    <a:pt x="114" y="71"/>
                    <a:pt x="114" y="71"/>
                    <a:pt x="114" y="71"/>
                  </a:cubicBezTo>
                  <a:cubicBezTo>
                    <a:pt x="115" y="70"/>
                    <a:pt x="116" y="69"/>
                    <a:pt x="117" y="68"/>
                  </a:cubicBezTo>
                  <a:cubicBezTo>
                    <a:pt x="116" y="69"/>
                    <a:pt x="116" y="69"/>
                    <a:pt x="116" y="69"/>
                  </a:cubicBezTo>
                  <a:cubicBezTo>
                    <a:pt x="116" y="68"/>
                    <a:pt x="117" y="68"/>
                    <a:pt x="117" y="67"/>
                  </a:cubicBezTo>
                  <a:cubicBezTo>
                    <a:pt x="117" y="67"/>
                    <a:pt x="118" y="67"/>
                    <a:pt x="118" y="68"/>
                  </a:cubicBezTo>
                  <a:cubicBezTo>
                    <a:pt x="119" y="65"/>
                    <a:pt x="119" y="66"/>
                    <a:pt x="121" y="64"/>
                  </a:cubicBezTo>
                  <a:cubicBezTo>
                    <a:pt x="120" y="64"/>
                    <a:pt x="122" y="61"/>
                    <a:pt x="123" y="60"/>
                  </a:cubicBezTo>
                  <a:cubicBezTo>
                    <a:pt x="124" y="59"/>
                    <a:pt x="124" y="59"/>
                    <a:pt x="124" y="59"/>
                  </a:cubicBezTo>
                  <a:cubicBezTo>
                    <a:pt x="123" y="60"/>
                    <a:pt x="124" y="59"/>
                    <a:pt x="123" y="61"/>
                  </a:cubicBezTo>
                  <a:cubicBezTo>
                    <a:pt x="124" y="60"/>
                    <a:pt x="125" y="59"/>
                    <a:pt x="126" y="58"/>
                  </a:cubicBezTo>
                  <a:cubicBezTo>
                    <a:pt x="125" y="58"/>
                    <a:pt x="125" y="58"/>
                    <a:pt x="125" y="57"/>
                  </a:cubicBezTo>
                  <a:cubicBezTo>
                    <a:pt x="126" y="57"/>
                    <a:pt x="126" y="57"/>
                    <a:pt x="127" y="56"/>
                  </a:cubicBezTo>
                  <a:cubicBezTo>
                    <a:pt x="126" y="57"/>
                    <a:pt x="126" y="57"/>
                    <a:pt x="126" y="57"/>
                  </a:cubicBezTo>
                  <a:cubicBezTo>
                    <a:pt x="127" y="57"/>
                    <a:pt x="127" y="56"/>
                    <a:pt x="128" y="56"/>
                  </a:cubicBezTo>
                  <a:cubicBezTo>
                    <a:pt x="128" y="56"/>
                    <a:pt x="129" y="55"/>
                    <a:pt x="129" y="55"/>
                  </a:cubicBezTo>
                  <a:cubicBezTo>
                    <a:pt x="129" y="54"/>
                    <a:pt x="130" y="54"/>
                    <a:pt x="130" y="53"/>
                  </a:cubicBezTo>
                  <a:cubicBezTo>
                    <a:pt x="129" y="54"/>
                    <a:pt x="130" y="52"/>
                    <a:pt x="130" y="52"/>
                  </a:cubicBezTo>
                  <a:cubicBezTo>
                    <a:pt x="129" y="53"/>
                    <a:pt x="129" y="53"/>
                    <a:pt x="129" y="53"/>
                  </a:cubicBezTo>
                  <a:cubicBezTo>
                    <a:pt x="131" y="52"/>
                    <a:pt x="129" y="54"/>
                    <a:pt x="129" y="54"/>
                  </a:cubicBezTo>
                  <a:cubicBezTo>
                    <a:pt x="128" y="55"/>
                    <a:pt x="130" y="53"/>
                    <a:pt x="129" y="54"/>
                  </a:cubicBezTo>
                  <a:cubicBezTo>
                    <a:pt x="130" y="52"/>
                    <a:pt x="130" y="52"/>
                    <a:pt x="131" y="50"/>
                  </a:cubicBezTo>
                  <a:cubicBezTo>
                    <a:pt x="131" y="51"/>
                    <a:pt x="131" y="50"/>
                    <a:pt x="131" y="51"/>
                  </a:cubicBezTo>
                  <a:cubicBezTo>
                    <a:pt x="132" y="49"/>
                    <a:pt x="131" y="50"/>
                    <a:pt x="132" y="50"/>
                  </a:cubicBezTo>
                  <a:cubicBezTo>
                    <a:pt x="132" y="50"/>
                    <a:pt x="133" y="49"/>
                    <a:pt x="133" y="49"/>
                  </a:cubicBezTo>
                  <a:cubicBezTo>
                    <a:pt x="134" y="48"/>
                    <a:pt x="133" y="49"/>
                    <a:pt x="134" y="49"/>
                  </a:cubicBezTo>
                  <a:cubicBezTo>
                    <a:pt x="133" y="49"/>
                    <a:pt x="131" y="51"/>
                    <a:pt x="132" y="52"/>
                  </a:cubicBezTo>
                  <a:cubicBezTo>
                    <a:pt x="131" y="52"/>
                    <a:pt x="131" y="53"/>
                    <a:pt x="130" y="54"/>
                  </a:cubicBezTo>
                  <a:cubicBezTo>
                    <a:pt x="131" y="53"/>
                    <a:pt x="132" y="52"/>
                    <a:pt x="132" y="51"/>
                  </a:cubicBezTo>
                  <a:cubicBezTo>
                    <a:pt x="132" y="51"/>
                    <a:pt x="132" y="51"/>
                    <a:pt x="132" y="51"/>
                  </a:cubicBezTo>
                  <a:cubicBezTo>
                    <a:pt x="133" y="50"/>
                    <a:pt x="133" y="50"/>
                    <a:pt x="133" y="50"/>
                  </a:cubicBezTo>
                  <a:cubicBezTo>
                    <a:pt x="133" y="50"/>
                    <a:pt x="133" y="50"/>
                    <a:pt x="134" y="49"/>
                  </a:cubicBezTo>
                  <a:cubicBezTo>
                    <a:pt x="134" y="49"/>
                    <a:pt x="134" y="49"/>
                    <a:pt x="134" y="49"/>
                  </a:cubicBezTo>
                  <a:cubicBezTo>
                    <a:pt x="134" y="48"/>
                    <a:pt x="134" y="48"/>
                    <a:pt x="135" y="47"/>
                  </a:cubicBezTo>
                  <a:cubicBezTo>
                    <a:pt x="134" y="48"/>
                    <a:pt x="134" y="48"/>
                    <a:pt x="133" y="48"/>
                  </a:cubicBezTo>
                  <a:cubicBezTo>
                    <a:pt x="133" y="48"/>
                    <a:pt x="134" y="48"/>
                    <a:pt x="134" y="47"/>
                  </a:cubicBezTo>
                  <a:cubicBezTo>
                    <a:pt x="134" y="47"/>
                    <a:pt x="134" y="48"/>
                    <a:pt x="134" y="47"/>
                  </a:cubicBezTo>
                  <a:cubicBezTo>
                    <a:pt x="134" y="47"/>
                    <a:pt x="134" y="47"/>
                    <a:pt x="134" y="47"/>
                  </a:cubicBezTo>
                  <a:cubicBezTo>
                    <a:pt x="136" y="46"/>
                    <a:pt x="135" y="47"/>
                    <a:pt x="136" y="46"/>
                  </a:cubicBezTo>
                  <a:cubicBezTo>
                    <a:pt x="136" y="46"/>
                    <a:pt x="136" y="45"/>
                    <a:pt x="137" y="45"/>
                  </a:cubicBezTo>
                  <a:cubicBezTo>
                    <a:pt x="137" y="45"/>
                    <a:pt x="137" y="45"/>
                    <a:pt x="137" y="45"/>
                  </a:cubicBezTo>
                  <a:cubicBezTo>
                    <a:pt x="137" y="45"/>
                    <a:pt x="137" y="45"/>
                    <a:pt x="137" y="45"/>
                  </a:cubicBezTo>
                  <a:cubicBezTo>
                    <a:pt x="137" y="45"/>
                    <a:pt x="137" y="45"/>
                    <a:pt x="137" y="45"/>
                  </a:cubicBezTo>
                  <a:cubicBezTo>
                    <a:pt x="138" y="44"/>
                    <a:pt x="138" y="44"/>
                    <a:pt x="138" y="43"/>
                  </a:cubicBezTo>
                  <a:cubicBezTo>
                    <a:pt x="138" y="43"/>
                    <a:pt x="139" y="43"/>
                    <a:pt x="139" y="42"/>
                  </a:cubicBezTo>
                  <a:cubicBezTo>
                    <a:pt x="139" y="42"/>
                    <a:pt x="140" y="41"/>
                    <a:pt x="140" y="41"/>
                  </a:cubicBezTo>
                  <a:cubicBezTo>
                    <a:pt x="140" y="41"/>
                    <a:pt x="140" y="41"/>
                    <a:pt x="140" y="41"/>
                  </a:cubicBezTo>
                  <a:cubicBezTo>
                    <a:pt x="141" y="40"/>
                    <a:pt x="142" y="40"/>
                    <a:pt x="142" y="40"/>
                  </a:cubicBezTo>
                  <a:cubicBezTo>
                    <a:pt x="143" y="39"/>
                    <a:pt x="143" y="39"/>
                    <a:pt x="143" y="39"/>
                  </a:cubicBezTo>
                  <a:cubicBezTo>
                    <a:pt x="143" y="39"/>
                    <a:pt x="143" y="39"/>
                    <a:pt x="143" y="39"/>
                  </a:cubicBezTo>
                  <a:cubicBezTo>
                    <a:pt x="144" y="38"/>
                    <a:pt x="144" y="38"/>
                    <a:pt x="144" y="37"/>
                  </a:cubicBezTo>
                  <a:cubicBezTo>
                    <a:pt x="145" y="36"/>
                    <a:pt x="146" y="35"/>
                    <a:pt x="146" y="34"/>
                  </a:cubicBezTo>
                  <a:cubicBezTo>
                    <a:pt x="147" y="34"/>
                    <a:pt x="147" y="34"/>
                    <a:pt x="147" y="34"/>
                  </a:cubicBezTo>
                  <a:cubicBezTo>
                    <a:pt x="146" y="34"/>
                    <a:pt x="146" y="34"/>
                    <a:pt x="146" y="34"/>
                  </a:cubicBezTo>
                  <a:cubicBezTo>
                    <a:pt x="147" y="33"/>
                    <a:pt x="147" y="33"/>
                    <a:pt x="147" y="33"/>
                  </a:cubicBezTo>
                  <a:cubicBezTo>
                    <a:pt x="147" y="33"/>
                    <a:pt x="147" y="33"/>
                    <a:pt x="148" y="33"/>
                  </a:cubicBezTo>
                  <a:cubicBezTo>
                    <a:pt x="148" y="32"/>
                    <a:pt x="148" y="32"/>
                    <a:pt x="148" y="32"/>
                  </a:cubicBezTo>
                  <a:cubicBezTo>
                    <a:pt x="148" y="32"/>
                    <a:pt x="148" y="32"/>
                    <a:pt x="148" y="33"/>
                  </a:cubicBezTo>
                  <a:cubicBezTo>
                    <a:pt x="148" y="33"/>
                    <a:pt x="148" y="33"/>
                    <a:pt x="148" y="33"/>
                  </a:cubicBezTo>
                  <a:cubicBezTo>
                    <a:pt x="149" y="32"/>
                    <a:pt x="149" y="31"/>
                    <a:pt x="150" y="31"/>
                  </a:cubicBezTo>
                  <a:cubicBezTo>
                    <a:pt x="149" y="31"/>
                    <a:pt x="149" y="31"/>
                    <a:pt x="149" y="31"/>
                  </a:cubicBezTo>
                  <a:cubicBezTo>
                    <a:pt x="150" y="31"/>
                    <a:pt x="151" y="30"/>
                    <a:pt x="151" y="30"/>
                  </a:cubicBezTo>
                  <a:cubicBezTo>
                    <a:pt x="151" y="30"/>
                    <a:pt x="151" y="30"/>
                    <a:pt x="151" y="30"/>
                  </a:cubicBezTo>
                  <a:cubicBezTo>
                    <a:pt x="151" y="29"/>
                    <a:pt x="151" y="29"/>
                    <a:pt x="151" y="29"/>
                  </a:cubicBezTo>
                  <a:cubicBezTo>
                    <a:pt x="151" y="30"/>
                    <a:pt x="151" y="30"/>
                    <a:pt x="151" y="30"/>
                  </a:cubicBezTo>
                  <a:cubicBezTo>
                    <a:pt x="151" y="29"/>
                    <a:pt x="151" y="29"/>
                    <a:pt x="151" y="29"/>
                  </a:cubicBezTo>
                  <a:cubicBezTo>
                    <a:pt x="152" y="28"/>
                    <a:pt x="152" y="28"/>
                    <a:pt x="152" y="28"/>
                  </a:cubicBezTo>
                  <a:cubicBezTo>
                    <a:pt x="152" y="28"/>
                    <a:pt x="153" y="28"/>
                    <a:pt x="153" y="27"/>
                  </a:cubicBezTo>
                  <a:cubicBezTo>
                    <a:pt x="153" y="27"/>
                    <a:pt x="153" y="27"/>
                    <a:pt x="153" y="27"/>
                  </a:cubicBezTo>
                  <a:cubicBezTo>
                    <a:pt x="153" y="27"/>
                    <a:pt x="153" y="27"/>
                    <a:pt x="153" y="27"/>
                  </a:cubicBezTo>
                  <a:cubicBezTo>
                    <a:pt x="155" y="26"/>
                    <a:pt x="155" y="25"/>
                    <a:pt x="157" y="24"/>
                  </a:cubicBezTo>
                  <a:cubicBezTo>
                    <a:pt x="157" y="23"/>
                    <a:pt x="156" y="24"/>
                    <a:pt x="156" y="24"/>
                  </a:cubicBezTo>
                  <a:cubicBezTo>
                    <a:pt x="156" y="23"/>
                    <a:pt x="157" y="22"/>
                    <a:pt x="157" y="22"/>
                  </a:cubicBezTo>
                  <a:cubicBezTo>
                    <a:pt x="158" y="22"/>
                    <a:pt x="160" y="20"/>
                    <a:pt x="160" y="20"/>
                  </a:cubicBezTo>
                  <a:cubicBezTo>
                    <a:pt x="161" y="19"/>
                    <a:pt x="160" y="21"/>
                    <a:pt x="160" y="20"/>
                  </a:cubicBezTo>
                  <a:cubicBezTo>
                    <a:pt x="160" y="20"/>
                    <a:pt x="160" y="20"/>
                    <a:pt x="160" y="20"/>
                  </a:cubicBezTo>
                  <a:cubicBezTo>
                    <a:pt x="160" y="20"/>
                    <a:pt x="159" y="20"/>
                    <a:pt x="159" y="20"/>
                  </a:cubicBezTo>
                  <a:cubicBezTo>
                    <a:pt x="159" y="20"/>
                    <a:pt x="160" y="19"/>
                    <a:pt x="160" y="19"/>
                  </a:cubicBezTo>
                  <a:cubicBezTo>
                    <a:pt x="160" y="19"/>
                    <a:pt x="160" y="19"/>
                    <a:pt x="160" y="19"/>
                  </a:cubicBezTo>
                  <a:cubicBezTo>
                    <a:pt x="161" y="18"/>
                    <a:pt x="160" y="18"/>
                    <a:pt x="161" y="17"/>
                  </a:cubicBezTo>
                  <a:cubicBezTo>
                    <a:pt x="162" y="16"/>
                    <a:pt x="161" y="17"/>
                    <a:pt x="162" y="17"/>
                  </a:cubicBezTo>
                  <a:cubicBezTo>
                    <a:pt x="163" y="16"/>
                    <a:pt x="163" y="16"/>
                    <a:pt x="163" y="16"/>
                  </a:cubicBezTo>
                  <a:cubicBezTo>
                    <a:pt x="163" y="16"/>
                    <a:pt x="163" y="16"/>
                    <a:pt x="163" y="16"/>
                  </a:cubicBezTo>
                  <a:cubicBezTo>
                    <a:pt x="163" y="16"/>
                    <a:pt x="163" y="15"/>
                    <a:pt x="164" y="15"/>
                  </a:cubicBezTo>
                  <a:cubicBezTo>
                    <a:pt x="164" y="15"/>
                    <a:pt x="165" y="14"/>
                    <a:pt x="165" y="15"/>
                  </a:cubicBezTo>
                  <a:cubicBezTo>
                    <a:pt x="165" y="14"/>
                    <a:pt x="165" y="14"/>
                    <a:pt x="166" y="14"/>
                  </a:cubicBezTo>
                  <a:cubicBezTo>
                    <a:pt x="166" y="13"/>
                    <a:pt x="165" y="14"/>
                    <a:pt x="165" y="14"/>
                  </a:cubicBezTo>
                  <a:cubicBezTo>
                    <a:pt x="164" y="14"/>
                    <a:pt x="166" y="13"/>
                    <a:pt x="166" y="13"/>
                  </a:cubicBezTo>
                  <a:cubicBezTo>
                    <a:pt x="166" y="13"/>
                    <a:pt x="166" y="13"/>
                    <a:pt x="167" y="13"/>
                  </a:cubicBezTo>
                  <a:cubicBezTo>
                    <a:pt x="167" y="12"/>
                    <a:pt x="167" y="12"/>
                    <a:pt x="167" y="12"/>
                  </a:cubicBezTo>
                  <a:cubicBezTo>
                    <a:pt x="167" y="11"/>
                    <a:pt x="168" y="11"/>
                    <a:pt x="168" y="10"/>
                  </a:cubicBezTo>
                  <a:cubicBezTo>
                    <a:pt x="168" y="11"/>
                    <a:pt x="167" y="11"/>
                    <a:pt x="167" y="11"/>
                  </a:cubicBezTo>
                  <a:cubicBezTo>
                    <a:pt x="168" y="11"/>
                    <a:pt x="168" y="10"/>
                    <a:pt x="169" y="9"/>
                  </a:cubicBezTo>
                  <a:cubicBezTo>
                    <a:pt x="168" y="10"/>
                    <a:pt x="168" y="10"/>
                    <a:pt x="168" y="10"/>
                  </a:cubicBezTo>
                  <a:cubicBezTo>
                    <a:pt x="168" y="9"/>
                    <a:pt x="169" y="9"/>
                    <a:pt x="170" y="8"/>
                  </a:cubicBezTo>
                  <a:cubicBezTo>
                    <a:pt x="170" y="9"/>
                    <a:pt x="169" y="9"/>
                    <a:pt x="169" y="9"/>
                  </a:cubicBezTo>
                  <a:cubicBezTo>
                    <a:pt x="170" y="9"/>
                    <a:pt x="170" y="8"/>
                    <a:pt x="171" y="7"/>
                  </a:cubicBezTo>
                  <a:cubicBezTo>
                    <a:pt x="172" y="7"/>
                    <a:pt x="172" y="7"/>
                    <a:pt x="172" y="7"/>
                  </a:cubicBezTo>
                  <a:cubicBezTo>
                    <a:pt x="172" y="6"/>
                    <a:pt x="172" y="6"/>
                    <a:pt x="172" y="6"/>
                  </a:cubicBezTo>
                  <a:cubicBezTo>
                    <a:pt x="173" y="5"/>
                    <a:pt x="172" y="7"/>
                    <a:pt x="172" y="7"/>
                  </a:cubicBezTo>
                  <a:cubicBezTo>
                    <a:pt x="173" y="6"/>
                    <a:pt x="172" y="6"/>
                    <a:pt x="174" y="5"/>
                  </a:cubicBezTo>
                  <a:cubicBezTo>
                    <a:pt x="174" y="5"/>
                    <a:pt x="174" y="5"/>
                    <a:pt x="174" y="5"/>
                  </a:cubicBezTo>
                  <a:cubicBezTo>
                    <a:pt x="174" y="5"/>
                    <a:pt x="175" y="4"/>
                    <a:pt x="175" y="4"/>
                  </a:cubicBezTo>
                  <a:cubicBezTo>
                    <a:pt x="175" y="4"/>
                    <a:pt x="174" y="4"/>
                    <a:pt x="174" y="5"/>
                  </a:cubicBezTo>
                  <a:cubicBezTo>
                    <a:pt x="174" y="4"/>
                    <a:pt x="176" y="3"/>
                    <a:pt x="175" y="2"/>
                  </a:cubicBezTo>
                  <a:cubicBezTo>
                    <a:pt x="175" y="3"/>
                    <a:pt x="175" y="3"/>
                    <a:pt x="175" y="3"/>
                  </a:cubicBezTo>
                  <a:cubicBezTo>
                    <a:pt x="175" y="2"/>
                    <a:pt x="175" y="1"/>
                    <a:pt x="176" y="1"/>
                  </a:cubicBezTo>
                  <a:cubicBezTo>
                    <a:pt x="177" y="0"/>
                    <a:pt x="176" y="1"/>
                    <a:pt x="176" y="2"/>
                  </a:cubicBezTo>
                  <a:cubicBezTo>
                    <a:pt x="177" y="1"/>
                    <a:pt x="176" y="1"/>
                    <a:pt x="177" y="0"/>
                  </a:cubicBezTo>
                  <a:cubicBezTo>
                    <a:pt x="176" y="0"/>
                    <a:pt x="176" y="0"/>
                    <a:pt x="177" y="0"/>
                  </a:cubicBezTo>
                  <a:cubicBezTo>
                    <a:pt x="176" y="0"/>
                    <a:pt x="175" y="1"/>
                    <a:pt x="175" y="1"/>
                  </a:cubicBezTo>
                  <a:cubicBezTo>
                    <a:pt x="176" y="1"/>
                    <a:pt x="176" y="1"/>
                    <a:pt x="176" y="1"/>
                  </a:cubicBezTo>
                  <a:cubicBezTo>
                    <a:pt x="176" y="1"/>
                    <a:pt x="175" y="1"/>
                    <a:pt x="175" y="2"/>
                  </a:cubicBezTo>
                  <a:cubicBezTo>
                    <a:pt x="175" y="2"/>
                    <a:pt x="175" y="2"/>
                    <a:pt x="175" y="2"/>
                  </a:cubicBezTo>
                  <a:cubicBezTo>
                    <a:pt x="173" y="3"/>
                    <a:pt x="175" y="2"/>
                    <a:pt x="174" y="3"/>
                  </a:cubicBezTo>
                  <a:cubicBezTo>
                    <a:pt x="174" y="3"/>
                    <a:pt x="174" y="3"/>
                    <a:pt x="174" y="3"/>
                  </a:cubicBezTo>
                  <a:cubicBezTo>
                    <a:pt x="173" y="4"/>
                    <a:pt x="173" y="5"/>
                    <a:pt x="173" y="5"/>
                  </a:cubicBezTo>
                  <a:cubicBezTo>
                    <a:pt x="172" y="5"/>
                    <a:pt x="172" y="6"/>
                    <a:pt x="171" y="7"/>
                  </a:cubicBezTo>
                  <a:cubicBezTo>
                    <a:pt x="170" y="6"/>
                    <a:pt x="173" y="5"/>
                    <a:pt x="173" y="4"/>
                  </a:cubicBezTo>
                  <a:cubicBezTo>
                    <a:pt x="172" y="5"/>
                    <a:pt x="173" y="4"/>
                    <a:pt x="173" y="3"/>
                  </a:cubicBezTo>
                  <a:cubicBezTo>
                    <a:pt x="172" y="5"/>
                    <a:pt x="172" y="5"/>
                    <a:pt x="172" y="5"/>
                  </a:cubicBezTo>
                  <a:cubicBezTo>
                    <a:pt x="172" y="5"/>
                    <a:pt x="171" y="6"/>
                    <a:pt x="171" y="6"/>
                  </a:cubicBezTo>
                  <a:cubicBezTo>
                    <a:pt x="171" y="6"/>
                    <a:pt x="171" y="6"/>
                    <a:pt x="171" y="6"/>
                  </a:cubicBezTo>
                  <a:cubicBezTo>
                    <a:pt x="170" y="7"/>
                    <a:pt x="171" y="7"/>
                    <a:pt x="170" y="7"/>
                  </a:cubicBezTo>
                  <a:cubicBezTo>
                    <a:pt x="170" y="7"/>
                    <a:pt x="170" y="7"/>
                    <a:pt x="170" y="7"/>
                  </a:cubicBezTo>
                  <a:cubicBezTo>
                    <a:pt x="169" y="7"/>
                    <a:pt x="170" y="7"/>
                    <a:pt x="169" y="8"/>
                  </a:cubicBezTo>
                  <a:cubicBezTo>
                    <a:pt x="169" y="8"/>
                    <a:pt x="169" y="7"/>
                    <a:pt x="169" y="8"/>
                  </a:cubicBezTo>
                  <a:cubicBezTo>
                    <a:pt x="169" y="9"/>
                    <a:pt x="168" y="9"/>
                    <a:pt x="167" y="9"/>
                  </a:cubicBezTo>
                  <a:cubicBezTo>
                    <a:pt x="168" y="9"/>
                    <a:pt x="166" y="12"/>
                    <a:pt x="167" y="11"/>
                  </a:cubicBezTo>
                  <a:cubicBezTo>
                    <a:pt x="166" y="12"/>
                    <a:pt x="166" y="12"/>
                    <a:pt x="166" y="12"/>
                  </a:cubicBezTo>
                  <a:cubicBezTo>
                    <a:pt x="166" y="13"/>
                    <a:pt x="167" y="11"/>
                    <a:pt x="166" y="11"/>
                  </a:cubicBezTo>
                  <a:cubicBezTo>
                    <a:pt x="167" y="10"/>
                    <a:pt x="167" y="10"/>
                    <a:pt x="167" y="10"/>
                  </a:cubicBezTo>
                  <a:cubicBezTo>
                    <a:pt x="166" y="10"/>
                    <a:pt x="165" y="13"/>
                    <a:pt x="164" y="13"/>
                  </a:cubicBezTo>
                  <a:cubicBezTo>
                    <a:pt x="164" y="14"/>
                    <a:pt x="164" y="13"/>
                    <a:pt x="163" y="14"/>
                  </a:cubicBezTo>
                  <a:cubicBezTo>
                    <a:pt x="163" y="14"/>
                    <a:pt x="163" y="14"/>
                    <a:pt x="163" y="14"/>
                  </a:cubicBezTo>
                  <a:cubicBezTo>
                    <a:pt x="162" y="15"/>
                    <a:pt x="162" y="15"/>
                    <a:pt x="162" y="15"/>
                  </a:cubicBezTo>
                  <a:cubicBezTo>
                    <a:pt x="162" y="15"/>
                    <a:pt x="161" y="16"/>
                    <a:pt x="161" y="16"/>
                  </a:cubicBezTo>
                  <a:cubicBezTo>
                    <a:pt x="161" y="16"/>
                    <a:pt x="161" y="16"/>
                    <a:pt x="161" y="15"/>
                  </a:cubicBezTo>
                  <a:cubicBezTo>
                    <a:pt x="161" y="16"/>
                    <a:pt x="161" y="16"/>
                    <a:pt x="161" y="16"/>
                  </a:cubicBezTo>
                  <a:cubicBezTo>
                    <a:pt x="161" y="16"/>
                    <a:pt x="160" y="17"/>
                    <a:pt x="160" y="17"/>
                  </a:cubicBezTo>
                  <a:cubicBezTo>
                    <a:pt x="160" y="16"/>
                    <a:pt x="160" y="16"/>
                    <a:pt x="160" y="16"/>
                  </a:cubicBezTo>
                  <a:cubicBezTo>
                    <a:pt x="160" y="17"/>
                    <a:pt x="160" y="17"/>
                    <a:pt x="160" y="17"/>
                  </a:cubicBezTo>
                  <a:cubicBezTo>
                    <a:pt x="160" y="17"/>
                    <a:pt x="160" y="17"/>
                    <a:pt x="159" y="18"/>
                  </a:cubicBezTo>
                  <a:cubicBezTo>
                    <a:pt x="160" y="18"/>
                    <a:pt x="160" y="17"/>
                    <a:pt x="161" y="17"/>
                  </a:cubicBezTo>
                  <a:cubicBezTo>
                    <a:pt x="159" y="18"/>
                    <a:pt x="158" y="19"/>
                    <a:pt x="157" y="20"/>
                  </a:cubicBezTo>
                  <a:cubicBezTo>
                    <a:pt x="157" y="20"/>
                    <a:pt x="157" y="19"/>
                    <a:pt x="157" y="20"/>
                  </a:cubicBezTo>
                  <a:cubicBezTo>
                    <a:pt x="157" y="20"/>
                    <a:pt x="156" y="21"/>
                    <a:pt x="156" y="21"/>
                  </a:cubicBezTo>
                  <a:cubicBezTo>
                    <a:pt x="156" y="21"/>
                    <a:pt x="156" y="21"/>
                    <a:pt x="156" y="21"/>
                  </a:cubicBezTo>
                  <a:cubicBezTo>
                    <a:pt x="156" y="21"/>
                    <a:pt x="156" y="21"/>
                    <a:pt x="155" y="21"/>
                  </a:cubicBezTo>
                  <a:cubicBezTo>
                    <a:pt x="155" y="22"/>
                    <a:pt x="155" y="22"/>
                    <a:pt x="155" y="22"/>
                  </a:cubicBezTo>
                  <a:cubicBezTo>
                    <a:pt x="155" y="22"/>
                    <a:pt x="154" y="23"/>
                    <a:pt x="154" y="23"/>
                  </a:cubicBezTo>
                  <a:cubicBezTo>
                    <a:pt x="154" y="23"/>
                    <a:pt x="155" y="23"/>
                    <a:pt x="155" y="23"/>
                  </a:cubicBezTo>
                  <a:cubicBezTo>
                    <a:pt x="155" y="23"/>
                    <a:pt x="154" y="24"/>
                    <a:pt x="154" y="24"/>
                  </a:cubicBezTo>
                  <a:cubicBezTo>
                    <a:pt x="155" y="23"/>
                    <a:pt x="153" y="25"/>
                    <a:pt x="154" y="23"/>
                  </a:cubicBezTo>
                  <a:cubicBezTo>
                    <a:pt x="153" y="24"/>
                    <a:pt x="154" y="24"/>
                    <a:pt x="153" y="25"/>
                  </a:cubicBezTo>
                  <a:cubicBezTo>
                    <a:pt x="152" y="25"/>
                    <a:pt x="152" y="25"/>
                    <a:pt x="152" y="25"/>
                  </a:cubicBezTo>
                  <a:cubicBezTo>
                    <a:pt x="152" y="25"/>
                    <a:pt x="153" y="24"/>
                    <a:pt x="153" y="24"/>
                  </a:cubicBezTo>
                  <a:cubicBezTo>
                    <a:pt x="152" y="25"/>
                    <a:pt x="152" y="25"/>
                    <a:pt x="152" y="25"/>
                  </a:cubicBezTo>
                  <a:cubicBezTo>
                    <a:pt x="153" y="24"/>
                    <a:pt x="154" y="23"/>
                    <a:pt x="155" y="22"/>
                  </a:cubicBezTo>
                  <a:cubicBezTo>
                    <a:pt x="153" y="23"/>
                    <a:pt x="153" y="23"/>
                    <a:pt x="153" y="23"/>
                  </a:cubicBezTo>
                  <a:cubicBezTo>
                    <a:pt x="151" y="26"/>
                    <a:pt x="148" y="29"/>
                    <a:pt x="146" y="31"/>
                  </a:cubicBezTo>
                  <a:cubicBezTo>
                    <a:pt x="146" y="31"/>
                    <a:pt x="146" y="31"/>
                    <a:pt x="146" y="31"/>
                  </a:cubicBezTo>
                  <a:cubicBezTo>
                    <a:pt x="146" y="31"/>
                    <a:pt x="146" y="31"/>
                    <a:pt x="146" y="31"/>
                  </a:cubicBezTo>
                  <a:cubicBezTo>
                    <a:pt x="146" y="31"/>
                    <a:pt x="146" y="31"/>
                    <a:pt x="146" y="31"/>
                  </a:cubicBezTo>
                  <a:cubicBezTo>
                    <a:pt x="146" y="32"/>
                    <a:pt x="146" y="32"/>
                    <a:pt x="146" y="32"/>
                  </a:cubicBezTo>
                  <a:cubicBezTo>
                    <a:pt x="145" y="32"/>
                    <a:pt x="145" y="33"/>
                    <a:pt x="144" y="34"/>
                  </a:cubicBezTo>
                  <a:cubicBezTo>
                    <a:pt x="144" y="33"/>
                    <a:pt x="144" y="33"/>
                    <a:pt x="144" y="33"/>
                  </a:cubicBezTo>
                  <a:cubicBezTo>
                    <a:pt x="145" y="34"/>
                    <a:pt x="145" y="34"/>
                    <a:pt x="144" y="34"/>
                  </a:cubicBezTo>
                  <a:cubicBezTo>
                    <a:pt x="144" y="34"/>
                    <a:pt x="144" y="34"/>
                    <a:pt x="144" y="34"/>
                  </a:cubicBezTo>
                  <a:cubicBezTo>
                    <a:pt x="144" y="34"/>
                    <a:pt x="144" y="34"/>
                    <a:pt x="143" y="35"/>
                  </a:cubicBezTo>
                  <a:cubicBezTo>
                    <a:pt x="143" y="35"/>
                    <a:pt x="142" y="36"/>
                    <a:pt x="142" y="36"/>
                  </a:cubicBezTo>
                  <a:cubicBezTo>
                    <a:pt x="142" y="35"/>
                    <a:pt x="143" y="35"/>
                    <a:pt x="143" y="35"/>
                  </a:cubicBezTo>
                  <a:cubicBezTo>
                    <a:pt x="143" y="35"/>
                    <a:pt x="142" y="36"/>
                    <a:pt x="142" y="35"/>
                  </a:cubicBezTo>
                  <a:cubicBezTo>
                    <a:pt x="142" y="36"/>
                    <a:pt x="142" y="36"/>
                    <a:pt x="142" y="36"/>
                  </a:cubicBezTo>
                  <a:cubicBezTo>
                    <a:pt x="141" y="36"/>
                    <a:pt x="142" y="35"/>
                    <a:pt x="142" y="35"/>
                  </a:cubicBezTo>
                  <a:cubicBezTo>
                    <a:pt x="141" y="37"/>
                    <a:pt x="140" y="38"/>
                    <a:pt x="139" y="39"/>
                  </a:cubicBezTo>
                  <a:cubicBezTo>
                    <a:pt x="139" y="39"/>
                    <a:pt x="139" y="38"/>
                    <a:pt x="139" y="38"/>
                  </a:cubicBezTo>
                  <a:cubicBezTo>
                    <a:pt x="138" y="39"/>
                    <a:pt x="138" y="40"/>
                    <a:pt x="137" y="41"/>
                  </a:cubicBezTo>
                  <a:cubicBezTo>
                    <a:pt x="137" y="41"/>
                    <a:pt x="137" y="41"/>
                    <a:pt x="138" y="41"/>
                  </a:cubicBezTo>
                  <a:cubicBezTo>
                    <a:pt x="135" y="43"/>
                    <a:pt x="133" y="46"/>
                    <a:pt x="130" y="48"/>
                  </a:cubicBezTo>
                  <a:cubicBezTo>
                    <a:pt x="130" y="49"/>
                    <a:pt x="130" y="49"/>
                    <a:pt x="130" y="49"/>
                  </a:cubicBezTo>
                  <a:cubicBezTo>
                    <a:pt x="129" y="49"/>
                    <a:pt x="129" y="49"/>
                    <a:pt x="129" y="49"/>
                  </a:cubicBezTo>
                  <a:cubicBezTo>
                    <a:pt x="126" y="52"/>
                    <a:pt x="124" y="54"/>
                    <a:pt x="122" y="57"/>
                  </a:cubicBezTo>
                  <a:cubicBezTo>
                    <a:pt x="121" y="58"/>
                    <a:pt x="121" y="57"/>
                    <a:pt x="121" y="58"/>
                  </a:cubicBezTo>
                  <a:cubicBezTo>
                    <a:pt x="119" y="59"/>
                    <a:pt x="119" y="60"/>
                    <a:pt x="118" y="62"/>
                  </a:cubicBezTo>
                  <a:cubicBezTo>
                    <a:pt x="118" y="62"/>
                    <a:pt x="118" y="61"/>
                    <a:pt x="117" y="62"/>
                  </a:cubicBezTo>
                  <a:cubicBezTo>
                    <a:pt x="117" y="62"/>
                    <a:pt x="117" y="62"/>
                    <a:pt x="117" y="63"/>
                  </a:cubicBezTo>
                  <a:cubicBezTo>
                    <a:pt x="117" y="62"/>
                    <a:pt x="117" y="62"/>
                    <a:pt x="117" y="62"/>
                  </a:cubicBezTo>
                  <a:cubicBezTo>
                    <a:pt x="116" y="63"/>
                    <a:pt x="116" y="63"/>
                    <a:pt x="115" y="64"/>
                  </a:cubicBezTo>
                  <a:cubicBezTo>
                    <a:pt x="114" y="66"/>
                    <a:pt x="112" y="67"/>
                    <a:pt x="112" y="69"/>
                  </a:cubicBezTo>
                  <a:cubicBezTo>
                    <a:pt x="110" y="70"/>
                    <a:pt x="111" y="68"/>
                    <a:pt x="111" y="69"/>
                  </a:cubicBezTo>
                  <a:cubicBezTo>
                    <a:pt x="112" y="68"/>
                    <a:pt x="112" y="68"/>
                    <a:pt x="112" y="68"/>
                  </a:cubicBezTo>
                  <a:cubicBezTo>
                    <a:pt x="111" y="68"/>
                    <a:pt x="111" y="69"/>
                    <a:pt x="110" y="69"/>
                  </a:cubicBezTo>
                  <a:cubicBezTo>
                    <a:pt x="110" y="70"/>
                    <a:pt x="109" y="70"/>
                    <a:pt x="109" y="71"/>
                  </a:cubicBezTo>
                  <a:cubicBezTo>
                    <a:pt x="109" y="70"/>
                    <a:pt x="110" y="70"/>
                    <a:pt x="109" y="71"/>
                  </a:cubicBezTo>
                  <a:cubicBezTo>
                    <a:pt x="109" y="71"/>
                    <a:pt x="107" y="73"/>
                    <a:pt x="107" y="72"/>
                  </a:cubicBezTo>
                  <a:cubicBezTo>
                    <a:pt x="97" y="83"/>
                    <a:pt x="97" y="83"/>
                    <a:pt x="97" y="83"/>
                  </a:cubicBezTo>
                  <a:cubicBezTo>
                    <a:pt x="97" y="84"/>
                    <a:pt x="98" y="83"/>
                    <a:pt x="98" y="83"/>
                  </a:cubicBezTo>
                  <a:cubicBezTo>
                    <a:pt x="97" y="85"/>
                    <a:pt x="97" y="84"/>
                    <a:pt x="96" y="85"/>
                  </a:cubicBezTo>
                  <a:cubicBezTo>
                    <a:pt x="96" y="85"/>
                    <a:pt x="96" y="85"/>
                    <a:pt x="96" y="85"/>
                  </a:cubicBezTo>
                  <a:cubicBezTo>
                    <a:pt x="95" y="86"/>
                    <a:pt x="95" y="87"/>
                    <a:pt x="94" y="88"/>
                  </a:cubicBezTo>
                  <a:cubicBezTo>
                    <a:pt x="94" y="88"/>
                    <a:pt x="93" y="89"/>
                    <a:pt x="94" y="88"/>
                  </a:cubicBezTo>
                  <a:cubicBezTo>
                    <a:pt x="93" y="88"/>
                    <a:pt x="92" y="88"/>
                    <a:pt x="92" y="89"/>
                  </a:cubicBezTo>
                  <a:cubicBezTo>
                    <a:pt x="93" y="89"/>
                    <a:pt x="93" y="89"/>
                    <a:pt x="93" y="89"/>
                  </a:cubicBezTo>
                  <a:cubicBezTo>
                    <a:pt x="93" y="89"/>
                    <a:pt x="92" y="90"/>
                    <a:pt x="92" y="90"/>
                  </a:cubicBezTo>
                  <a:cubicBezTo>
                    <a:pt x="92" y="90"/>
                    <a:pt x="91" y="90"/>
                    <a:pt x="91" y="91"/>
                  </a:cubicBezTo>
                  <a:cubicBezTo>
                    <a:pt x="91" y="91"/>
                    <a:pt x="91" y="90"/>
                    <a:pt x="92" y="90"/>
                  </a:cubicBezTo>
                  <a:cubicBezTo>
                    <a:pt x="91" y="89"/>
                    <a:pt x="90" y="91"/>
                    <a:pt x="91" y="90"/>
                  </a:cubicBezTo>
                  <a:cubicBezTo>
                    <a:pt x="90" y="91"/>
                    <a:pt x="91" y="90"/>
                    <a:pt x="90" y="91"/>
                  </a:cubicBezTo>
                  <a:cubicBezTo>
                    <a:pt x="90" y="91"/>
                    <a:pt x="90" y="91"/>
                    <a:pt x="90" y="91"/>
                  </a:cubicBezTo>
                  <a:cubicBezTo>
                    <a:pt x="90" y="91"/>
                    <a:pt x="90" y="91"/>
                    <a:pt x="90" y="91"/>
                  </a:cubicBezTo>
                  <a:cubicBezTo>
                    <a:pt x="90" y="92"/>
                    <a:pt x="90" y="92"/>
                    <a:pt x="89" y="93"/>
                  </a:cubicBezTo>
                  <a:cubicBezTo>
                    <a:pt x="88" y="94"/>
                    <a:pt x="88" y="94"/>
                    <a:pt x="88" y="94"/>
                  </a:cubicBezTo>
                  <a:cubicBezTo>
                    <a:pt x="88" y="94"/>
                    <a:pt x="88" y="95"/>
                    <a:pt x="87" y="95"/>
                  </a:cubicBezTo>
                  <a:cubicBezTo>
                    <a:pt x="87" y="95"/>
                    <a:pt x="87" y="95"/>
                    <a:pt x="87" y="95"/>
                  </a:cubicBezTo>
                  <a:cubicBezTo>
                    <a:pt x="87" y="95"/>
                    <a:pt x="87" y="96"/>
                    <a:pt x="86" y="96"/>
                  </a:cubicBezTo>
                  <a:cubicBezTo>
                    <a:pt x="86" y="95"/>
                    <a:pt x="87" y="95"/>
                    <a:pt x="87" y="95"/>
                  </a:cubicBezTo>
                  <a:cubicBezTo>
                    <a:pt x="86" y="96"/>
                    <a:pt x="86" y="96"/>
                    <a:pt x="86" y="96"/>
                  </a:cubicBezTo>
                  <a:cubicBezTo>
                    <a:pt x="86" y="96"/>
                    <a:pt x="86" y="96"/>
                    <a:pt x="86" y="96"/>
                  </a:cubicBezTo>
                  <a:cubicBezTo>
                    <a:pt x="86" y="97"/>
                    <a:pt x="86" y="97"/>
                    <a:pt x="84" y="99"/>
                  </a:cubicBezTo>
                  <a:cubicBezTo>
                    <a:pt x="84" y="99"/>
                    <a:pt x="85" y="98"/>
                    <a:pt x="84" y="98"/>
                  </a:cubicBezTo>
                  <a:cubicBezTo>
                    <a:pt x="83" y="100"/>
                    <a:pt x="83" y="101"/>
                    <a:pt x="82" y="102"/>
                  </a:cubicBezTo>
                  <a:cubicBezTo>
                    <a:pt x="81" y="103"/>
                    <a:pt x="81" y="103"/>
                    <a:pt x="80" y="104"/>
                  </a:cubicBezTo>
                  <a:cubicBezTo>
                    <a:pt x="81" y="104"/>
                    <a:pt x="79" y="105"/>
                    <a:pt x="79" y="105"/>
                  </a:cubicBezTo>
                  <a:cubicBezTo>
                    <a:pt x="79" y="104"/>
                    <a:pt x="79" y="104"/>
                    <a:pt x="79" y="104"/>
                  </a:cubicBezTo>
                  <a:cubicBezTo>
                    <a:pt x="79" y="105"/>
                    <a:pt x="79" y="105"/>
                    <a:pt x="79" y="105"/>
                  </a:cubicBezTo>
                  <a:cubicBezTo>
                    <a:pt x="79" y="105"/>
                    <a:pt x="77" y="107"/>
                    <a:pt x="77" y="108"/>
                  </a:cubicBezTo>
                  <a:cubicBezTo>
                    <a:pt x="77" y="108"/>
                    <a:pt x="77" y="108"/>
                    <a:pt x="77" y="108"/>
                  </a:cubicBezTo>
                  <a:cubicBezTo>
                    <a:pt x="77" y="109"/>
                    <a:pt x="76" y="110"/>
                    <a:pt x="75" y="110"/>
                  </a:cubicBezTo>
                  <a:cubicBezTo>
                    <a:pt x="74" y="111"/>
                    <a:pt x="75" y="111"/>
                    <a:pt x="74" y="112"/>
                  </a:cubicBezTo>
                  <a:cubicBezTo>
                    <a:pt x="74" y="113"/>
                    <a:pt x="73" y="112"/>
                    <a:pt x="73" y="112"/>
                  </a:cubicBezTo>
                  <a:cubicBezTo>
                    <a:pt x="74" y="112"/>
                    <a:pt x="74" y="111"/>
                    <a:pt x="75" y="111"/>
                  </a:cubicBezTo>
                  <a:cubicBezTo>
                    <a:pt x="76" y="109"/>
                    <a:pt x="76" y="108"/>
                    <a:pt x="77" y="107"/>
                  </a:cubicBezTo>
                  <a:cubicBezTo>
                    <a:pt x="77" y="106"/>
                    <a:pt x="77" y="108"/>
                    <a:pt x="76" y="108"/>
                  </a:cubicBezTo>
                  <a:cubicBezTo>
                    <a:pt x="76" y="108"/>
                    <a:pt x="76" y="108"/>
                    <a:pt x="76" y="108"/>
                  </a:cubicBezTo>
                  <a:cubicBezTo>
                    <a:pt x="76" y="108"/>
                    <a:pt x="76" y="108"/>
                    <a:pt x="76" y="108"/>
                  </a:cubicBezTo>
                  <a:cubicBezTo>
                    <a:pt x="76" y="108"/>
                    <a:pt x="77" y="107"/>
                    <a:pt x="77" y="106"/>
                  </a:cubicBezTo>
                  <a:cubicBezTo>
                    <a:pt x="76" y="107"/>
                    <a:pt x="77" y="107"/>
                    <a:pt x="75" y="108"/>
                  </a:cubicBezTo>
                  <a:cubicBezTo>
                    <a:pt x="75" y="109"/>
                    <a:pt x="74" y="109"/>
                    <a:pt x="74" y="110"/>
                  </a:cubicBezTo>
                  <a:cubicBezTo>
                    <a:pt x="73" y="111"/>
                    <a:pt x="74" y="111"/>
                    <a:pt x="73" y="112"/>
                  </a:cubicBezTo>
                  <a:cubicBezTo>
                    <a:pt x="73" y="111"/>
                    <a:pt x="73" y="111"/>
                    <a:pt x="73" y="111"/>
                  </a:cubicBezTo>
                  <a:cubicBezTo>
                    <a:pt x="72" y="113"/>
                    <a:pt x="73" y="112"/>
                    <a:pt x="71" y="114"/>
                  </a:cubicBezTo>
                  <a:cubicBezTo>
                    <a:pt x="72" y="113"/>
                    <a:pt x="71" y="114"/>
                    <a:pt x="72" y="113"/>
                  </a:cubicBezTo>
                  <a:cubicBezTo>
                    <a:pt x="72" y="114"/>
                    <a:pt x="71" y="115"/>
                    <a:pt x="70" y="116"/>
                  </a:cubicBezTo>
                  <a:cubicBezTo>
                    <a:pt x="70" y="116"/>
                    <a:pt x="70" y="116"/>
                    <a:pt x="71" y="116"/>
                  </a:cubicBezTo>
                  <a:cubicBezTo>
                    <a:pt x="71" y="115"/>
                    <a:pt x="71" y="114"/>
                    <a:pt x="72" y="114"/>
                  </a:cubicBezTo>
                  <a:cubicBezTo>
                    <a:pt x="72" y="113"/>
                    <a:pt x="72" y="113"/>
                    <a:pt x="72" y="113"/>
                  </a:cubicBezTo>
                  <a:cubicBezTo>
                    <a:pt x="73" y="113"/>
                    <a:pt x="73" y="113"/>
                    <a:pt x="73" y="113"/>
                  </a:cubicBezTo>
                  <a:cubicBezTo>
                    <a:pt x="73" y="113"/>
                    <a:pt x="73" y="113"/>
                    <a:pt x="74" y="113"/>
                  </a:cubicBezTo>
                  <a:cubicBezTo>
                    <a:pt x="74" y="113"/>
                    <a:pt x="73" y="113"/>
                    <a:pt x="73" y="114"/>
                  </a:cubicBezTo>
                  <a:cubicBezTo>
                    <a:pt x="73" y="113"/>
                    <a:pt x="73" y="113"/>
                    <a:pt x="73" y="113"/>
                  </a:cubicBezTo>
                  <a:cubicBezTo>
                    <a:pt x="74" y="113"/>
                    <a:pt x="72" y="115"/>
                    <a:pt x="72" y="116"/>
                  </a:cubicBezTo>
                  <a:cubicBezTo>
                    <a:pt x="71" y="116"/>
                    <a:pt x="70" y="117"/>
                    <a:pt x="70" y="117"/>
                  </a:cubicBezTo>
                  <a:cubicBezTo>
                    <a:pt x="71" y="116"/>
                    <a:pt x="71" y="116"/>
                    <a:pt x="71" y="116"/>
                  </a:cubicBezTo>
                  <a:cubicBezTo>
                    <a:pt x="70" y="116"/>
                    <a:pt x="70" y="117"/>
                    <a:pt x="69" y="118"/>
                  </a:cubicBezTo>
                  <a:cubicBezTo>
                    <a:pt x="69" y="118"/>
                    <a:pt x="69" y="118"/>
                    <a:pt x="69" y="118"/>
                  </a:cubicBezTo>
                  <a:cubicBezTo>
                    <a:pt x="69" y="118"/>
                    <a:pt x="69" y="118"/>
                    <a:pt x="69" y="118"/>
                  </a:cubicBezTo>
                  <a:cubicBezTo>
                    <a:pt x="69" y="118"/>
                    <a:pt x="69" y="118"/>
                    <a:pt x="69" y="118"/>
                  </a:cubicBezTo>
                  <a:cubicBezTo>
                    <a:pt x="69" y="118"/>
                    <a:pt x="68" y="119"/>
                    <a:pt x="68" y="120"/>
                  </a:cubicBezTo>
                  <a:cubicBezTo>
                    <a:pt x="68" y="120"/>
                    <a:pt x="68" y="120"/>
                    <a:pt x="68" y="120"/>
                  </a:cubicBezTo>
                  <a:cubicBezTo>
                    <a:pt x="68" y="120"/>
                    <a:pt x="68" y="120"/>
                    <a:pt x="68" y="120"/>
                  </a:cubicBezTo>
                  <a:cubicBezTo>
                    <a:pt x="68" y="119"/>
                    <a:pt x="69" y="119"/>
                    <a:pt x="69" y="119"/>
                  </a:cubicBezTo>
                  <a:cubicBezTo>
                    <a:pt x="68" y="120"/>
                    <a:pt x="67" y="120"/>
                    <a:pt x="67" y="120"/>
                  </a:cubicBezTo>
                  <a:cubicBezTo>
                    <a:pt x="67" y="120"/>
                    <a:pt x="68" y="119"/>
                    <a:pt x="68" y="119"/>
                  </a:cubicBezTo>
                  <a:cubicBezTo>
                    <a:pt x="68" y="119"/>
                    <a:pt x="67" y="120"/>
                    <a:pt x="66" y="121"/>
                  </a:cubicBezTo>
                  <a:cubicBezTo>
                    <a:pt x="66" y="120"/>
                    <a:pt x="67" y="119"/>
                    <a:pt x="67" y="119"/>
                  </a:cubicBezTo>
                  <a:cubicBezTo>
                    <a:pt x="66" y="120"/>
                    <a:pt x="66" y="120"/>
                    <a:pt x="66" y="121"/>
                  </a:cubicBezTo>
                  <a:cubicBezTo>
                    <a:pt x="65" y="121"/>
                    <a:pt x="66" y="120"/>
                    <a:pt x="66" y="120"/>
                  </a:cubicBezTo>
                  <a:cubicBezTo>
                    <a:pt x="65" y="120"/>
                    <a:pt x="65" y="120"/>
                    <a:pt x="65" y="120"/>
                  </a:cubicBezTo>
                  <a:cubicBezTo>
                    <a:pt x="67" y="119"/>
                    <a:pt x="65" y="120"/>
                    <a:pt x="66" y="119"/>
                  </a:cubicBezTo>
                  <a:cubicBezTo>
                    <a:pt x="65" y="120"/>
                    <a:pt x="65" y="120"/>
                    <a:pt x="64" y="121"/>
                  </a:cubicBezTo>
                  <a:cubicBezTo>
                    <a:pt x="65" y="121"/>
                    <a:pt x="66" y="120"/>
                    <a:pt x="65" y="121"/>
                  </a:cubicBezTo>
                  <a:cubicBezTo>
                    <a:pt x="64" y="122"/>
                    <a:pt x="64" y="122"/>
                    <a:pt x="64" y="122"/>
                  </a:cubicBezTo>
                  <a:cubicBezTo>
                    <a:pt x="64" y="122"/>
                    <a:pt x="65" y="121"/>
                    <a:pt x="64" y="121"/>
                  </a:cubicBezTo>
                  <a:cubicBezTo>
                    <a:pt x="63" y="122"/>
                    <a:pt x="63" y="122"/>
                    <a:pt x="63" y="122"/>
                  </a:cubicBezTo>
                  <a:cubicBezTo>
                    <a:pt x="64" y="122"/>
                    <a:pt x="64" y="122"/>
                    <a:pt x="64" y="122"/>
                  </a:cubicBezTo>
                  <a:cubicBezTo>
                    <a:pt x="63" y="123"/>
                    <a:pt x="63" y="123"/>
                    <a:pt x="63" y="124"/>
                  </a:cubicBezTo>
                  <a:cubicBezTo>
                    <a:pt x="63" y="124"/>
                    <a:pt x="62" y="125"/>
                    <a:pt x="62" y="125"/>
                  </a:cubicBezTo>
                  <a:cubicBezTo>
                    <a:pt x="61" y="126"/>
                    <a:pt x="60" y="128"/>
                    <a:pt x="59" y="129"/>
                  </a:cubicBezTo>
                  <a:cubicBezTo>
                    <a:pt x="60" y="128"/>
                    <a:pt x="59" y="129"/>
                    <a:pt x="59" y="129"/>
                  </a:cubicBezTo>
                  <a:cubicBezTo>
                    <a:pt x="59" y="128"/>
                    <a:pt x="59" y="128"/>
                    <a:pt x="59" y="128"/>
                  </a:cubicBezTo>
                  <a:cubicBezTo>
                    <a:pt x="58" y="129"/>
                    <a:pt x="58" y="129"/>
                    <a:pt x="59" y="129"/>
                  </a:cubicBezTo>
                  <a:cubicBezTo>
                    <a:pt x="58" y="130"/>
                    <a:pt x="58" y="130"/>
                    <a:pt x="58" y="130"/>
                  </a:cubicBezTo>
                  <a:cubicBezTo>
                    <a:pt x="57" y="131"/>
                    <a:pt x="57" y="130"/>
                    <a:pt x="57" y="130"/>
                  </a:cubicBezTo>
                  <a:cubicBezTo>
                    <a:pt x="56" y="131"/>
                    <a:pt x="57" y="131"/>
                    <a:pt x="56" y="132"/>
                  </a:cubicBezTo>
                  <a:cubicBezTo>
                    <a:pt x="56" y="131"/>
                    <a:pt x="56" y="131"/>
                    <a:pt x="56" y="131"/>
                  </a:cubicBezTo>
                  <a:cubicBezTo>
                    <a:pt x="56" y="132"/>
                    <a:pt x="55" y="133"/>
                    <a:pt x="56" y="133"/>
                  </a:cubicBezTo>
                  <a:cubicBezTo>
                    <a:pt x="55" y="133"/>
                    <a:pt x="54" y="135"/>
                    <a:pt x="54" y="134"/>
                  </a:cubicBezTo>
                  <a:cubicBezTo>
                    <a:pt x="53" y="136"/>
                    <a:pt x="54" y="134"/>
                    <a:pt x="54" y="135"/>
                  </a:cubicBezTo>
                  <a:cubicBezTo>
                    <a:pt x="54" y="135"/>
                    <a:pt x="53" y="136"/>
                    <a:pt x="53" y="136"/>
                  </a:cubicBezTo>
                  <a:cubicBezTo>
                    <a:pt x="53" y="136"/>
                    <a:pt x="53" y="136"/>
                    <a:pt x="53" y="135"/>
                  </a:cubicBezTo>
                  <a:cubicBezTo>
                    <a:pt x="53" y="135"/>
                    <a:pt x="53" y="135"/>
                    <a:pt x="53" y="135"/>
                  </a:cubicBezTo>
                  <a:cubicBezTo>
                    <a:pt x="51" y="137"/>
                    <a:pt x="53" y="137"/>
                    <a:pt x="51" y="139"/>
                  </a:cubicBezTo>
                  <a:cubicBezTo>
                    <a:pt x="52" y="138"/>
                    <a:pt x="51" y="138"/>
                    <a:pt x="51" y="138"/>
                  </a:cubicBezTo>
                  <a:cubicBezTo>
                    <a:pt x="51" y="138"/>
                    <a:pt x="50" y="139"/>
                    <a:pt x="51" y="138"/>
                  </a:cubicBezTo>
                  <a:cubicBezTo>
                    <a:pt x="50" y="139"/>
                    <a:pt x="50" y="139"/>
                    <a:pt x="49" y="140"/>
                  </a:cubicBezTo>
                  <a:cubicBezTo>
                    <a:pt x="49" y="140"/>
                    <a:pt x="49" y="141"/>
                    <a:pt x="49" y="142"/>
                  </a:cubicBezTo>
                  <a:cubicBezTo>
                    <a:pt x="48" y="142"/>
                    <a:pt x="47" y="143"/>
                    <a:pt x="47" y="143"/>
                  </a:cubicBezTo>
                  <a:cubicBezTo>
                    <a:pt x="45" y="145"/>
                    <a:pt x="44" y="147"/>
                    <a:pt x="42" y="149"/>
                  </a:cubicBezTo>
                  <a:cubicBezTo>
                    <a:pt x="43" y="149"/>
                    <a:pt x="43" y="149"/>
                    <a:pt x="43" y="149"/>
                  </a:cubicBezTo>
                  <a:cubicBezTo>
                    <a:pt x="41" y="150"/>
                    <a:pt x="43" y="148"/>
                    <a:pt x="42" y="150"/>
                  </a:cubicBezTo>
                  <a:cubicBezTo>
                    <a:pt x="42" y="149"/>
                    <a:pt x="41" y="151"/>
                    <a:pt x="41" y="151"/>
                  </a:cubicBezTo>
                  <a:cubicBezTo>
                    <a:pt x="39" y="153"/>
                    <a:pt x="38" y="155"/>
                    <a:pt x="37" y="156"/>
                  </a:cubicBezTo>
                  <a:cubicBezTo>
                    <a:pt x="37" y="156"/>
                    <a:pt x="37" y="156"/>
                    <a:pt x="37" y="156"/>
                  </a:cubicBezTo>
                  <a:cubicBezTo>
                    <a:pt x="36" y="157"/>
                    <a:pt x="35" y="158"/>
                    <a:pt x="34" y="159"/>
                  </a:cubicBezTo>
                  <a:cubicBezTo>
                    <a:pt x="34" y="159"/>
                    <a:pt x="34" y="159"/>
                    <a:pt x="34" y="159"/>
                  </a:cubicBezTo>
                  <a:cubicBezTo>
                    <a:pt x="32" y="161"/>
                    <a:pt x="31" y="163"/>
                    <a:pt x="30" y="165"/>
                  </a:cubicBezTo>
                  <a:cubicBezTo>
                    <a:pt x="30" y="165"/>
                    <a:pt x="30" y="165"/>
                    <a:pt x="30" y="165"/>
                  </a:cubicBezTo>
                  <a:cubicBezTo>
                    <a:pt x="29" y="166"/>
                    <a:pt x="28" y="167"/>
                    <a:pt x="27" y="168"/>
                  </a:cubicBezTo>
                  <a:cubicBezTo>
                    <a:pt x="26" y="169"/>
                    <a:pt x="27" y="169"/>
                    <a:pt x="25" y="171"/>
                  </a:cubicBezTo>
                  <a:cubicBezTo>
                    <a:pt x="25" y="171"/>
                    <a:pt x="25" y="170"/>
                    <a:pt x="25" y="170"/>
                  </a:cubicBezTo>
                  <a:cubicBezTo>
                    <a:pt x="25" y="171"/>
                    <a:pt x="24" y="172"/>
                    <a:pt x="24" y="172"/>
                  </a:cubicBezTo>
                  <a:cubicBezTo>
                    <a:pt x="23" y="174"/>
                    <a:pt x="23" y="175"/>
                    <a:pt x="21" y="177"/>
                  </a:cubicBezTo>
                  <a:cubicBezTo>
                    <a:pt x="21" y="177"/>
                    <a:pt x="22" y="176"/>
                    <a:pt x="22" y="175"/>
                  </a:cubicBezTo>
                  <a:cubicBezTo>
                    <a:pt x="21" y="176"/>
                    <a:pt x="21" y="176"/>
                    <a:pt x="21" y="177"/>
                  </a:cubicBezTo>
                  <a:cubicBezTo>
                    <a:pt x="21" y="176"/>
                    <a:pt x="21" y="177"/>
                    <a:pt x="21" y="176"/>
                  </a:cubicBezTo>
                  <a:cubicBezTo>
                    <a:pt x="20" y="177"/>
                    <a:pt x="20" y="178"/>
                    <a:pt x="20" y="178"/>
                  </a:cubicBezTo>
                  <a:cubicBezTo>
                    <a:pt x="20" y="178"/>
                    <a:pt x="20" y="178"/>
                    <a:pt x="20" y="178"/>
                  </a:cubicBezTo>
                  <a:cubicBezTo>
                    <a:pt x="20" y="178"/>
                    <a:pt x="19" y="180"/>
                    <a:pt x="18" y="181"/>
                  </a:cubicBezTo>
                  <a:cubicBezTo>
                    <a:pt x="19" y="181"/>
                    <a:pt x="19" y="180"/>
                    <a:pt x="19" y="180"/>
                  </a:cubicBezTo>
                  <a:cubicBezTo>
                    <a:pt x="18" y="181"/>
                    <a:pt x="18" y="182"/>
                    <a:pt x="18" y="183"/>
                  </a:cubicBezTo>
                  <a:cubicBezTo>
                    <a:pt x="17" y="184"/>
                    <a:pt x="18" y="182"/>
                    <a:pt x="18" y="182"/>
                  </a:cubicBezTo>
                  <a:cubicBezTo>
                    <a:pt x="17" y="182"/>
                    <a:pt x="17" y="183"/>
                    <a:pt x="17" y="182"/>
                  </a:cubicBezTo>
                  <a:cubicBezTo>
                    <a:pt x="16" y="183"/>
                    <a:pt x="16" y="184"/>
                    <a:pt x="15" y="185"/>
                  </a:cubicBezTo>
                  <a:cubicBezTo>
                    <a:pt x="15" y="185"/>
                    <a:pt x="15" y="185"/>
                    <a:pt x="15" y="185"/>
                  </a:cubicBezTo>
                  <a:cubicBezTo>
                    <a:pt x="14" y="186"/>
                    <a:pt x="14" y="188"/>
                    <a:pt x="13" y="189"/>
                  </a:cubicBezTo>
                  <a:cubicBezTo>
                    <a:pt x="13" y="189"/>
                    <a:pt x="13" y="189"/>
                    <a:pt x="13" y="189"/>
                  </a:cubicBezTo>
                  <a:cubicBezTo>
                    <a:pt x="13" y="189"/>
                    <a:pt x="13" y="190"/>
                    <a:pt x="13" y="190"/>
                  </a:cubicBezTo>
                  <a:cubicBezTo>
                    <a:pt x="12" y="190"/>
                    <a:pt x="12" y="191"/>
                    <a:pt x="12" y="190"/>
                  </a:cubicBezTo>
                  <a:cubicBezTo>
                    <a:pt x="12" y="191"/>
                    <a:pt x="10" y="194"/>
                    <a:pt x="10" y="195"/>
                  </a:cubicBezTo>
                  <a:cubicBezTo>
                    <a:pt x="10" y="195"/>
                    <a:pt x="10" y="195"/>
                    <a:pt x="9" y="194"/>
                  </a:cubicBezTo>
                  <a:cubicBezTo>
                    <a:pt x="10" y="194"/>
                    <a:pt x="10" y="193"/>
                    <a:pt x="11" y="193"/>
                  </a:cubicBezTo>
                  <a:cubicBezTo>
                    <a:pt x="10" y="193"/>
                    <a:pt x="10" y="194"/>
                    <a:pt x="10" y="194"/>
                  </a:cubicBezTo>
                  <a:cubicBezTo>
                    <a:pt x="9" y="195"/>
                    <a:pt x="8" y="197"/>
                    <a:pt x="8" y="197"/>
                  </a:cubicBezTo>
                  <a:cubicBezTo>
                    <a:pt x="8" y="198"/>
                    <a:pt x="7" y="198"/>
                    <a:pt x="7" y="198"/>
                  </a:cubicBezTo>
                  <a:cubicBezTo>
                    <a:pt x="6" y="200"/>
                    <a:pt x="9" y="197"/>
                    <a:pt x="7" y="200"/>
                  </a:cubicBezTo>
                  <a:cubicBezTo>
                    <a:pt x="6" y="201"/>
                    <a:pt x="8" y="198"/>
                    <a:pt x="6" y="200"/>
                  </a:cubicBezTo>
                  <a:cubicBezTo>
                    <a:pt x="7" y="199"/>
                    <a:pt x="7" y="199"/>
                    <a:pt x="7" y="199"/>
                  </a:cubicBezTo>
                  <a:cubicBezTo>
                    <a:pt x="5" y="200"/>
                    <a:pt x="6" y="201"/>
                    <a:pt x="6" y="202"/>
                  </a:cubicBezTo>
                  <a:cubicBezTo>
                    <a:pt x="5" y="202"/>
                    <a:pt x="6" y="201"/>
                    <a:pt x="5" y="202"/>
                  </a:cubicBezTo>
                  <a:cubicBezTo>
                    <a:pt x="4" y="203"/>
                    <a:pt x="5" y="204"/>
                    <a:pt x="4" y="205"/>
                  </a:cubicBezTo>
                  <a:cubicBezTo>
                    <a:pt x="4" y="205"/>
                    <a:pt x="4" y="205"/>
                    <a:pt x="4" y="205"/>
                  </a:cubicBezTo>
                  <a:cubicBezTo>
                    <a:pt x="2" y="208"/>
                    <a:pt x="2" y="208"/>
                    <a:pt x="2" y="208"/>
                  </a:cubicBezTo>
                  <a:cubicBezTo>
                    <a:pt x="1" y="208"/>
                    <a:pt x="2" y="208"/>
                    <a:pt x="2" y="207"/>
                  </a:cubicBezTo>
                  <a:cubicBezTo>
                    <a:pt x="1" y="209"/>
                    <a:pt x="1" y="208"/>
                    <a:pt x="0" y="209"/>
                  </a:cubicBezTo>
                  <a:cubicBezTo>
                    <a:pt x="0" y="210"/>
                    <a:pt x="0" y="210"/>
                    <a:pt x="0" y="210"/>
                  </a:cubicBezTo>
                  <a:cubicBezTo>
                    <a:pt x="1" y="209"/>
                    <a:pt x="2" y="208"/>
                    <a:pt x="2" y="207"/>
                  </a:cubicBezTo>
                  <a:cubicBezTo>
                    <a:pt x="2" y="208"/>
                    <a:pt x="3" y="206"/>
                    <a:pt x="3" y="207"/>
                  </a:cubicBezTo>
                  <a:cubicBezTo>
                    <a:pt x="3" y="207"/>
                    <a:pt x="3" y="207"/>
                    <a:pt x="3" y="207"/>
                  </a:cubicBezTo>
                  <a:cubicBezTo>
                    <a:pt x="5" y="205"/>
                    <a:pt x="7" y="203"/>
                    <a:pt x="9" y="200"/>
                  </a:cubicBezTo>
                  <a:cubicBezTo>
                    <a:pt x="9" y="198"/>
                    <a:pt x="11" y="198"/>
                    <a:pt x="11" y="196"/>
                  </a:cubicBezTo>
                  <a:cubicBezTo>
                    <a:pt x="11" y="195"/>
                    <a:pt x="12" y="195"/>
                    <a:pt x="12" y="194"/>
                  </a:cubicBezTo>
                  <a:cubicBezTo>
                    <a:pt x="12" y="195"/>
                    <a:pt x="13" y="194"/>
                    <a:pt x="13" y="194"/>
                  </a:cubicBezTo>
                  <a:cubicBezTo>
                    <a:pt x="13" y="194"/>
                    <a:pt x="13" y="193"/>
                    <a:pt x="13" y="193"/>
                  </a:cubicBezTo>
                  <a:cubicBezTo>
                    <a:pt x="14" y="193"/>
                    <a:pt x="15" y="191"/>
                    <a:pt x="16" y="190"/>
                  </a:cubicBezTo>
                  <a:cubicBezTo>
                    <a:pt x="16" y="189"/>
                    <a:pt x="16" y="190"/>
                    <a:pt x="15" y="191"/>
                  </a:cubicBezTo>
                  <a:cubicBezTo>
                    <a:pt x="16" y="191"/>
                    <a:pt x="16" y="190"/>
                    <a:pt x="16" y="190"/>
                  </a:cubicBezTo>
                  <a:cubicBezTo>
                    <a:pt x="16" y="190"/>
                    <a:pt x="16" y="190"/>
                    <a:pt x="16" y="190"/>
                  </a:cubicBezTo>
                  <a:cubicBezTo>
                    <a:pt x="17" y="189"/>
                    <a:pt x="18" y="188"/>
                    <a:pt x="19" y="187"/>
                  </a:cubicBezTo>
                  <a:cubicBezTo>
                    <a:pt x="18" y="186"/>
                    <a:pt x="19" y="185"/>
                    <a:pt x="20" y="184"/>
                  </a:cubicBezTo>
                  <a:cubicBezTo>
                    <a:pt x="20" y="185"/>
                    <a:pt x="20" y="184"/>
                    <a:pt x="21" y="183"/>
                  </a:cubicBezTo>
                  <a:cubicBezTo>
                    <a:pt x="21" y="182"/>
                    <a:pt x="21" y="182"/>
                    <a:pt x="21" y="182"/>
                  </a:cubicBezTo>
                  <a:cubicBezTo>
                    <a:pt x="21" y="182"/>
                    <a:pt x="22" y="182"/>
                    <a:pt x="22" y="181"/>
                  </a:cubicBezTo>
                  <a:cubicBezTo>
                    <a:pt x="22" y="181"/>
                    <a:pt x="22" y="181"/>
                    <a:pt x="22" y="181"/>
                  </a:cubicBezTo>
                  <a:cubicBezTo>
                    <a:pt x="23" y="180"/>
                    <a:pt x="24" y="178"/>
                    <a:pt x="25" y="178"/>
                  </a:cubicBezTo>
                  <a:cubicBezTo>
                    <a:pt x="28" y="171"/>
                    <a:pt x="32" y="169"/>
                    <a:pt x="37" y="162"/>
                  </a:cubicBezTo>
                  <a:cubicBezTo>
                    <a:pt x="37" y="161"/>
                    <a:pt x="36" y="162"/>
                    <a:pt x="36" y="162"/>
                  </a:cubicBezTo>
                  <a:cubicBezTo>
                    <a:pt x="37" y="161"/>
                    <a:pt x="37" y="161"/>
                    <a:pt x="38" y="160"/>
                  </a:cubicBezTo>
                  <a:cubicBezTo>
                    <a:pt x="37" y="161"/>
                    <a:pt x="37" y="161"/>
                    <a:pt x="37" y="161"/>
                  </a:cubicBezTo>
                  <a:cubicBezTo>
                    <a:pt x="37" y="162"/>
                    <a:pt x="37" y="162"/>
                    <a:pt x="37" y="162"/>
                  </a:cubicBezTo>
                  <a:cubicBezTo>
                    <a:pt x="37" y="162"/>
                    <a:pt x="37" y="161"/>
                    <a:pt x="36" y="162"/>
                  </a:cubicBezTo>
                  <a:cubicBezTo>
                    <a:pt x="36" y="162"/>
                    <a:pt x="36" y="162"/>
                    <a:pt x="36" y="163"/>
                  </a:cubicBezTo>
                  <a:cubicBezTo>
                    <a:pt x="36" y="162"/>
                    <a:pt x="36" y="162"/>
                    <a:pt x="37" y="161"/>
                  </a:cubicBezTo>
                  <a:cubicBezTo>
                    <a:pt x="37" y="161"/>
                    <a:pt x="37" y="161"/>
                    <a:pt x="36" y="161"/>
                  </a:cubicBezTo>
                  <a:cubicBezTo>
                    <a:pt x="37" y="161"/>
                    <a:pt x="37" y="161"/>
                    <a:pt x="37" y="160"/>
                  </a:cubicBezTo>
                  <a:cubicBezTo>
                    <a:pt x="38" y="160"/>
                    <a:pt x="38" y="160"/>
                    <a:pt x="38" y="160"/>
                  </a:cubicBezTo>
                  <a:cubicBezTo>
                    <a:pt x="39" y="158"/>
                    <a:pt x="39" y="158"/>
                    <a:pt x="39" y="158"/>
                  </a:cubicBezTo>
                  <a:cubicBezTo>
                    <a:pt x="40" y="157"/>
                    <a:pt x="41" y="156"/>
                    <a:pt x="41" y="156"/>
                  </a:cubicBezTo>
                  <a:cubicBezTo>
                    <a:pt x="41" y="156"/>
                    <a:pt x="40" y="157"/>
                    <a:pt x="40" y="158"/>
                  </a:cubicBezTo>
                  <a:cubicBezTo>
                    <a:pt x="41" y="157"/>
                    <a:pt x="41" y="157"/>
                    <a:pt x="41" y="157"/>
                  </a:cubicBezTo>
                  <a:cubicBezTo>
                    <a:pt x="41" y="157"/>
                    <a:pt x="41" y="157"/>
                    <a:pt x="41" y="157"/>
                  </a:cubicBezTo>
                  <a:cubicBezTo>
                    <a:pt x="41" y="156"/>
                    <a:pt x="41" y="156"/>
                    <a:pt x="41" y="156"/>
                  </a:cubicBezTo>
                  <a:cubicBezTo>
                    <a:pt x="41" y="156"/>
                    <a:pt x="41" y="156"/>
                    <a:pt x="41" y="156"/>
                  </a:cubicBezTo>
                  <a:cubicBezTo>
                    <a:pt x="41" y="156"/>
                    <a:pt x="41" y="156"/>
                    <a:pt x="42" y="156"/>
                  </a:cubicBezTo>
                  <a:cubicBezTo>
                    <a:pt x="42" y="156"/>
                    <a:pt x="42" y="156"/>
                    <a:pt x="42" y="156"/>
                  </a:cubicBezTo>
                  <a:cubicBezTo>
                    <a:pt x="42" y="155"/>
                    <a:pt x="42" y="155"/>
                    <a:pt x="42" y="155"/>
                  </a:cubicBezTo>
                  <a:cubicBezTo>
                    <a:pt x="42" y="155"/>
                    <a:pt x="43" y="154"/>
                    <a:pt x="43" y="155"/>
                  </a:cubicBezTo>
                  <a:cubicBezTo>
                    <a:pt x="45" y="153"/>
                    <a:pt x="45" y="152"/>
                    <a:pt x="47" y="150"/>
                  </a:cubicBezTo>
                  <a:cubicBezTo>
                    <a:pt x="46" y="150"/>
                    <a:pt x="47" y="149"/>
                    <a:pt x="47" y="149"/>
                  </a:cubicBezTo>
                  <a:cubicBezTo>
                    <a:pt x="47" y="148"/>
                    <a:pt x="48" y="148"/>
                    <a:pt x="47" y="149"/>
                  </a:cubicBezTo>
                  <a:cubicBezTo>
                    <a:pt x="48" y="148"/>
                    <a:pt x="48" y="148"/>
                    <a:pt x="48" y="148"/>
                  </a:cubicBezTo>
                  <a:cubicBezTo>
                    <a:pt x="49" y="147"/>
                    <a:pt x="50" y="146"/>
                    <a:pt x="51" y="145"/>
                  </a:cubicBezTo>
                  <a:cubicBezTo>
                    <a:pt x="51" y="145"/>
                    <a:pt x="51" y="145"/>
                    <a:pt x="51" y="145"/>
                  </a:cubicBezTo>
                  <a:cubicBezTo>
                    <a:pt x="51" y="144"/>
                    <a:pt x="51" y="144"/>
                    <a:pt x="52" y="143"/>
                  </a:cubicBezTo>
                  <a:cubicBezTo>
                    <a:pt x="52" y="143"/>
                    <a:pt x="52" y="143"/>
                    <a:pt x="52" y="143"/>
                  </a:cubicBezTo>
                  <a:cubicBezTo>
                    <a:pt x="53" y="142"/>
                    <a:pt x="52" y="142"/>
                    <a:pt x="53" y="141"/>
                  </a:cubicBezTo>
                  <a:cubicBezTo>
                    <a:pt x="53" y="141"/>
                    <a:pt x="52" y="141"/>
                    <a:pt x="52" y="141"/>
                  </a:cubicBezTo>
                  <a:cubicBezTo>
                    <a:pt x="53" y="141"/>
                    <a:pt x="54" y="140"/>
                    <a:pt x="53" y="140"/>
                  </a:cubicBezTo>
                  <a:cubicBezTo>
                    <a:pt x="54" y="139"/>
                    <a:pt x="54" y="140"/>
                    <a:pt x="54" y="140"/>
                  </a:cubicBezTo>
                  <a:cubicBezTo>
                    <a:pt x="54" y="139"/>
                    <a:pt x="54" y="139"/>
                    <a:pt x="54" y="139"/>
                  </a:cubicBezTo>
                  <a:cubicBezTo>
                    <a:pt x="55" y="138"/>
                    <a:pt x="55" y="139"/>
                    <a:pt x="55" y="139"/>
                  </a:cubicBezTo>
                  <a:cubicBezTo>
                    <a:pt x="55" y="138"/>
                    <a:pt x="56" y="138"/>
                    <a:pt x="56" y="137"/>
                  </a:cubicBezTo>
                  <a:cubicBezTo>
                    <a:pt x="56" y="137"/>
                    <a:pt x="56" y="137"/>
                    <a:pt x="56" y="137"/>
                  </a:cubicBezTo>
                  <a:cubicBezTo>
                    <a:pt x="57" y="136"/>
                    <a:pt x="57" y="136"/>
                    <a:pt x="57" y="136"/>
                  </a:cubicBezTo>
                  <a:cubicBezTo>
                    <a:pt x="57" y="136"/>
                    <a:pt x="58" y="135"/>
                    <a:pt x="59" y="134"/>
                  </a:cubicBezTo>
                  <a:cubicBezTo>
                    <a:pt x="59" y="135"/>
                    <a:pt x="59" y="135"/>
                    <a:pt x="59" y="135"/>
                  </a:cubicBezTo>
                  <a:cubicBezTo>
                    <a:pt x="59" y="134"/>
                    <a:pt x="59" y="134"/>
                    <a:pt x="59" y="134"/>
                  </a:cubicBezTo>
                  <a:cubicBezTo>
                    <a:pt x="60" y="133"/>
                    <a:pt x="60" y="133"/>
                    <a:pt x="61" y="133"/>
                  </a:cubicBezTo>
                  <a:cubicBezTo>
                    <a:pt x="62" y="131"/>
                    <a:pt x="64" y="130"/>
                    <a:pt x="64" y="128"/>
                  </a:cubicBezTo>
                  <a:close/>
                  <a:moveTo>
                    <a:pt x="153" y="27"/>
                  </a:moveTo>
                  <a:cubicBezTo>
                    <a:pt x="153" y="27"/>
                    <a:pt x="153" y="27"/>
                    <a:pt x="153" y="27"/>
                  </a:cubicBezTo>
                  <a:cubicBezTo>
                    <a:pt x="153" y="27"/>
                    <a:pt x="153" y="27"/>
                    <a:pt x="153" y="27"/>
                  </a:cubicBezTo>
                  <a:close/>
                  <a:moveTo>
                    <a:pt x="146" y="35"/>
                  </a:moveTo>
                  <a:cubicBezTo>
                    <a:pt x="146" y="34"/>
                    <a:pt x="146" y="34"/>
                    <a:pt x="146" y="34"/>
                  </a:cubicBezTo>
                  <a:cubicBezTo>
                    <a:pt x="145" y="35"/>
                    <a:pt x="145" y="36"/>
                    <a:pt x="144" y="37"/>
                  </a:cubicBezTo>
                  <a:cubicBezTo>
                    <a:pt x="144" y="36"/>
                    <a:pt x="144" y="37"/>
                    <a:pt x="145" y="37"/>
                  </a:cubicBezTo>
                  <a:cubicBezTo>
                    <a:pt x="144" y="37"/>
                    <a:pt x="144" y="37"/>
                    <a:pt x="144" y="37"/>
                  </a:cubicBezTo>
                  <a:cubicBezTo>
                    <a:pt x="144" y="36"/>
                    <a:pt x="146" y="35"/>
                    <a:pt x="146" y="35"/>
                  </a:cubicBezTo>
                  <a:close/>
                  <a:moveTo>
                    <a:pt x="161" y="16"/>
                  </a:moveTo>
                  <a:cubicBezTo>
                    <a:pt x="161" y="16"/>
                    <a:pt x="161" y="16"/>
                    <a:pt x="161" y="16"/>
                  </a:cubicBezTo>
                  <a:cubicBezTo>
                    <a:pt x="161" y="16"/>
                    <a:pt x="161" y="16"/>
                    <a:pt x="161" y="16"/>
                  </a:cubicBezTo>
                  <a:close/>
                  <a:moveTo>
                    <a:pt x="157" y="21"/>
                  </a:moveTo>
                  <a:cubicBezTo>
                    <a:pt x="156" y="21"/>
                    <a:pt x="156" y="21"/>
                    <a:pt x="156" y="21"/>
                  </a:cubicBezTo>
                  <a:cubicBezTo>
                    <a:pt x="156" y="21"/>
                    <a:pt x="156" y="21"/>
                    <a:pt x="157" y="21"/>
                  </a:cubicBezTo>
                  <a:close/>
                  <a:moveTo>
                    <a:pt x="148" y="30"/>
                  </a:moveTo>
                  <a:cubicBezTo>
                    <a:pt x="147" y="30"/>
                    <a:pt x="147" y="31"/>
                    <a:pt x="146" y="31"/>
                  </a:cubicBezTo>
                  <a:cubicBezTo>
                    <a:pt x="147" y="31"/>
                    <a:pt x="147" y="31"/>
                    <a:pt x="148" y="30"/>
                  </a:cubicBezTo>
                  <a:close/>
                  <a:moveTo>
                    <a:pt x="93" y="89"/>
                  </a:moveTo>
                  <a:cubicBezTo>
                    <a:pt x="93" y="89"/>
                    <a:pt x="94" y="88"/>
                    <a:pt x="93" y="89"/>
                  </a:cubicBezTo>
                  <a:cubicBezTo>
                    <a:pt x="93" y="89"/>
                    <a:pt x="93" y="89"/>
                    <a:pt x="93" y="90"/>
                  </a:cubicBezTo>
                  <a:cubicBezTo>
                    <a:pt x="93" y="90"/>
                    <a:pt x="93" y="90"/>
                    <a:pt x="93" y="90"/>
                  </a:cubicBezTo>
                  <a:cubicBezTo>
                    <a:pt x="93" y="90"/>
                    <a:pt x="93" y="89"/>
                    <a:pt x="93" y="89"/>
                  </a:cubicBezTo>
                  <a:close/>
                  <a:moveTo>
                    <a:pt x="70" y="119"/>
                  </a:moveTo>
                  <a:cubicBezTo>
                    <a:pt x="69" y="119"/>
                    <a:pt x="69" y="118"/>
                    <a:pt x="69" y="118"/>
                  </a:cubicBezTo>
                  <a:cubicBezTo>
                    <a:pt x="69" y="118"/>
                    <a:pt x="69" y="118"/>
                    <a:pt x="69" y="118"/>
                  </a:cubicBezTo>
                  <a:cubicBezTo>
                    <a:pt x="69" y="118"/>
                    <a:pt x="69" y="118"/>
                    <a:pt x="69" y="118"/>
                  </a:cubicBezTo>
                  <a:cubicBezTo>
                    <a:pt x="69" y="118"/>
                    <a:pt x="69" y="119"/>
                    <a:pt x="69" y="119"/>
                  </a:cubicBezTo>
                  <a:cubicBezTo>
                    <a:pt x="69" y="119"/>
                    <a:pt x="69" y="120"/>
                    <a:pt x="70"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7" name="Freeform 1452"/>
            <p:cNvSpPr>
              <a:spLocks/>
            </p:cNvSpPr>
            <p:nvPr/>
          </p:nvSpPr>
          <p:spPr bwMode="auto">
            <a:xfrm>
              <a:off x="1423989" y="54800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8" name="Freeform 1453"/>
            <p:cNvSpPr>
              <a:spLocks/>
            </p:cNvSpPr>
            <p:nvPr/>
          </p:nvSpPr>
          <p:spPr bwMode="auto">
            <a:xfrm>
              <a:off x="1401764" y="55102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09" name="Freeform 1454"/>
            <p:cNvSpPr>
              <a:spLocks/>
            </p:cNvSpPr>
            <p:nvPr/>
          </p:nvSpPr>
          <p:spPr bwMode="auto">
            <a:xfrm>
              <a:off x="1735139" y="5140326"/>
              <a:ext cx="6350" cy="9525"/>
            </a:xfrm>
            <a:custGeom>
              <a:avLst/>
              <a:gdLst>
                <a:gd name="T0" fmla="*/ 1 w 2"/>
                <a:gd name="T1" fmla="*/ 2 h 3"/>
                <a:gd name="T2" fmla="*/ 1 w 2"/>
                <a:gd name="T3" fmla="*/ 2 h 3"/>
                <a:gd name="T4" fmla="*/ 2 w 2"/>
                <a:gd name="T5" fmla="*/ 2 h 3"/>
                <a:gd name="T6" fmla="*/ 2 w 2"/>
                <a:gd name="T7" fmla="*/ 0 h 3"/>
                <a:gd name="T8" fmla="*/ 0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1" y="2"/>
                    <a:pt x="1" y="2"/>
                  </a:cubicBezTo>
                  <a:cubicBezTo>
                    <a:pt x="2" y="2"/>
                    <a:pt x="2" y="2"/>
                    <a:pt x="2" y="2"/>
                  </a:cubicBezTo>
                  <a:cubicBezTo>
                    <a:pt x="2" y="1"/>
                    <a:pt x="2" y="1"/>
                    <a:pt x="2" y="0"/>
                  </a:cubicBezTo>
                  <a:cubicBezTo>
                    <a:pt x="2" y="1"/>
                    <a:pt x="1" y="2"/>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0" name="Freeform 1455"/>
            <p:cNvSpPr>
              <a:spLocks/>
            </p:cNvSpPr>
            <p:nvPr/>
          </p:nvSpPr>
          <p:spPr bwMode="auto">
            <a:xfrm>
              <a:off x="1731964" y="5143501"/>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1" name="Freeform 1456"/>
            <p:cNvSpPr>
              <a:spLocks/>
            </p:cNvSpPr>
            <p:nvPr/>
          </p:nvSpPr>
          <p:spPr bwMode="auto">
            <a:xfrm>
              <a:off x="1700214" y="5175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2" name="Freeform 1457"/>
            <p:cNvSpPr>
              <a:spLocks/>
            </p:cNvSpPr>
            <p:nvPr/>
          </p:nvSpPr>
          <p:spPr bwMode="auto">
            <a:xfrm>
              <a:off x="1716089" y="5168901"/>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3" name="Freeform 1458"/>
            <p:cNvSpPr>
              <a:spLocks/>
            </p:cNvSpPr>
            <p:nvPr/>
          </p:nvSpPr>
          <p:spPr bwMode="auto">
            <a:xfrm>
              <a:off x="1690689" y="518477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4" name="Freeform 1459"/>
            <p:cNvSpPr>
              <a:spLocks/>
            </p:cNvSpPr>
            <p:nvPr/>
          </p:nvSpPr>
          <p:spPr bwMode="auto">
            <a:xfrm>
              <a:off x="1700214" y="5184776"/>
              <a:ext cx="6350"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5" name="Freeform 1460"/>
            <p:cNvSpPr>
              <a:spLocks/>
            </p:cNvSpPr>
            <p:nvPr/>
          </p:nvSpPr>
          <p:spPr bwMode="auto">
            <a:xfrm>
              <a:off x="1677989" y="5194301"/>
              <a:ext cx="6350" cy="9525"/>
            </a:xfrm>
            <a:custGeom>
              <a:avLst/>
              <a:gdLst>
                <a:gd name="T0" fmla="*/ 1 w 2"/>
                <a:gd name="T1" fmla="*/ 2 h 3"/>
                <a:gd name="T2" fmla="*/ 2 w 2"/>
                <a:gd name="T3" fmla="*/ 1 h 3"/>
                <a:gd name="T4" fmla="*/ 1 w 2"/>
                <a:gd name="T5" fmla="*/ 2 h 3"/>
                <a:gd name="T6" fmla="*/ 2 w 2"/>
                <a:gd name="T7" fmla="*/ 0 h 3"/>
                <a:gd name="T8" fmla="*/ 1 w 2"/>
                <a:gd name="T9" fmla="*/ 1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1" y="2"/>
                    <a:pt x="2" y="1"/>
                  </a:cubicBezTo>
                  <a:cubicBezTo>
                    <a:pt x="2" y="1"/>
                    <a:pt x="2" y="2"/>
                    <a:pt x="1" y="2"/>
                  </a:cubicBezTo>
                  <a:cubicBezTo>
                    <a:pt x="2" y="1"/>
                    <a:pt x="2" y="1"/>
                    <a:pt x="2" y="0"/>
                  </a:cubicBezTo>
                  <a:cubicBezTo>
                    <a:pt x="2" y="1"/>
                    <a:pt x="1" y="2"/>
                    <a:pt x="1" y="1"/>
                  </a:cubicBezTo>
                  <a:cubicBezTo>
                    <a:pt x="1" y="2"/>
                    <a:pt x="0"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6" name="Freeform 1461"/>
            <p:cNvSpPr>
              <a:spLocks/>
            </p:cNvSpPr>
            <p:nvPr/>
          </p:nvSpPr>
          <p:spPr bwMode="auto">
            <a:xfrm>
              <a:off x="1697039" y="5191126"/>
              <a:ext cx="6350" cy="3175"/>
            </a:xfrm>
            <a:custGeom>
              <a:avLst/>
              <a:gdLst>
                <a:gd name="T0" fmla="*/ 0 w 2"/>
                <a:gd name="T1" fmla="*/ 1 h 1"/>
                <a:gd name="T2" fmla="*/ 2 w 2"/>
                <a:gd name="T3" fmla="*/ 0 h 1"/>
                <a:gd name="T4" fmla="*/ 0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1" y="0"/>
                    <a:pt x="2" y="0"/>
                  </a:cubicBezTo>
                  <a:cubicBezTo>
                    <a:pt x="1" y="0"/>
                    <a:pt x="1" y="0"/>
                    <a:pt x="0" y="0"/>
                  </a:cubicBezTo>
                  <a:cubicBezTo>
                    <a:pt x="1" y="0"/>
                    <a:pt x="1" y="0"/>
                    <a:pt x="1"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7" name="Freeform 1462"/>
            <p:cNvSpPr>
              <a:spLocks/>
            </p:cNvSpPr>
            <p:nvPr/>
          </p:nvSpPr>
          <p:spPr bwMode="auto">
            <a:xfrm>
              <a:off x="1671639" y="5200651"/>
              <a:ext cx="6350" cy="6350"/>
            </a:xfrm>
            <a:custGeom>
              <a:avLst/>
              <a:gdLst>
                <a:gd name="T0" fmla="*/ 0 w 2"/>
                <a:gd name="T1" fmla="*/ 2 h 2"/>
                <a:gd name="T2" fmla="*/ 1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2"/>
                    <a:pt x="1" y="2"/>
                  </a:cubicBezTo>
                  <a:cubicBezTo>
                    <a:pt x="1" y="1"/>
                    <a:pt x="2"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8" name="Freeform 1463"/>
            <p:cNvSpPr>
              <a:spLocks/>
            </p:cNvSpPr>
            <p:nvPr/>
          </p:nvSpPr>
          <p:spPr bwMode="auto">
            <a:xfrm>
              <a:off x="1690689" y="5197476"/>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0" y="0"/>
                    <a:pt x="0" y="0"/>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19" name="Freeform 1464"/>
            <p:cNvSpPr>
              <a:spLocks/>
            </p:cNvSpPr>
            <p:nvPr/>
          </p:nvSpPr>
          <p:spPr bwMode="auto">
            <a:xfrm>
              <a:off x="1681164" y="5203826"/>
              <a:ext cx="6350" cy="4763"/>
            </a:xfrm>
            <a:custGeom>
              <a:avLst/>
              <a:gdLst>
                <a:gd name="T0" fmla="*/ 1 w 2"/>
                <a:gd name="T1" fmla="*/ 1 h 2"/>
                <a:gd name="T2" fmla="*/ 0 w 2"/>
                <a:gd name="T3" fmla="*/ 2 h 2"/>
                <a:gd name="T4" fmla="*/ 1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2"/>
                    <a:pt x="1" y="2"/>
                    <a:pt x="1" y="2"/>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0" name="Freeform 1465"/>
            <p:cNvSpPr>
              <a:spLocks/>
            </p:cNvSpPr>
            <p:nvPr/>
          </p:nvSpPr>
          <p:spPr bwMode="auto">
            <a:xfrm>
              <a:off x="1677989" y="520858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1" name="Freeform 1466"/>
            <p:cNvSpPr>
              <a:spLocks/>
            </p:cNvSpPr>
            <p:nvPr/>
          </p:nvSpPr>
          <p:spPr bwMode="auto">
            <a:xfrm>
              <a:off x="1630364" y="52498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2" name="Freeform 1467"/>
            <p:cNvSpPr>
              <a:spLocks/>
            </p:cNvSpPr>
            <p:nvPr/>
          </p:nvSpPr>
          <p:spPr bwMode="auto">
            <a:xfrm>
              <a:off x="1639889" y="5246688"/>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0"/>
                    <a:pt x="1" y="2"/>
                    <a:pt x="0" y="2"/>
                  </a:cubicBezTo>
                  <a:cubicBezTo>
                    <a:pt x="1"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3" name="Freeform 1468"/>
            <p:cNvSpPr>
              <a:spLocks/>
            </p:cNvSpPr>
            <p:nvPr/>
          </p:nvSpPr>
          <p:spPr bwMode="auto">
            <a:xfrm>
              <a:off x="1639889" y="5253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4" name="Rectangle 1469"/>
            <p:cNvSpPr>
              <a:spLocks noChangeArrowheads="1"/>
            </p:cNvSpPr>
            <p:nvPr/>
          </p:nvSpPr>
          <p:spPr bwMode="auto">
            <a:xfrm>
              <a:off x="1581151" y="53228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5" name="Freeform 1470"/>
            <p:cNvSpPr>
              <a:spLocks/>
            </p:cNvSpPr>
            <p:nvPr/>
          </p:nvSpPr>
          <p:spPr bwMode="auto">
            <a:xfrm>
              <a:off x="1581151" y="5316538"/>
              <a:ext cx="6350" cy="6350"/>
            </a:xfrm>
            <a:custGeom>
              <a:avLst/>
              <a:gdLst>
                <a:gd name="T0" fmla="*/ 1 w 2"/>
                <a:gd name="T1" fmla="*/ 2 h 2"/>
                <a:gd name="T2" fmla="*/ 2 w 2"/>
                <a:gd name="T3" fmla="*/ 0 h 2"/>
                <a:gd name="T4" fmla="*/ 0 w 2"/>
                <a:gd name="T5" fmla="*/ 2 h 2"/>
                <a:gd name="T6" fmla="*/ 1 w 2"/>
                <a:gd name="T7" fmla="*/ 2 h 2"/>
              </a:gdLst>
              <a:ahLst/>
              <a:cxnLst>
                <a:cxn ang="0">
                  <a:pos x="T0" y="T1"/>
                </a:cxn>
                <a:cxn ang="0">
                  <a:pos x="T2" y="T3"/>
                </a:cxn>
                <a:cxn ang="0">
                  <a:pos x="T4" y="T5"/>
                </a:cxn>
                <a:cxn ang="0">
                  <a:pos x="T6" y="T7"/>
                </a:cxn>
              </a:cxnLst>
              <a:rect l="0" t="0" r="r" b="b"/>
              <a:pathLst>
                <a:path w="2" h="2">
                  <a:moveTo>
                    <a:pt x="1" y="2"/>
                  </a:moveTo>
                  <a:cubicBezTo>
                    <a:pt x="1" y="1"/>
                    <a:pt x="2" y="0"/>
                    <a:pt x="2" y="0"/>
                  </a:cubicBezTo>
                  <a:cubicBezTo>
                    <a:pt x="1" y="1"/>
                    <a:pt x="1" y="1"/>
                    <a:pt x="0" y="2"/>
                  </a:cubicBezTo>
                  <a:cubicBezTo>
                    <a:pt x="0"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6" name="Freeform 1471"/>
            <p:cNvSpPr>
              <a:spLocks/>
            </p:cNvSpPr>
            <p:nvPr/>
          </p:nvSpPr>
          <p:spPr bwMode="auto">
            <a:xfrm>
              <a:off x="1568451" y="533558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7" name="Freeform 1472"/>
            <p:cNvSpPr>
              <a:spLocks/>
            </p:cNvSpPr>
            <p:nvPr/>
          </p:nvSpPr>
          <p:spPr bwMode="auto">
            <a:xfrm>
              <a:off x="1462089" y="542925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8" name="Freeform 1473"/>
            <p:cNvSpPr>
              <a:spLocks/>
            </p:cNvSpPr>
            <p:nvPr/>
          </p:nvSpPr>
          <p:spPr bwMode="auto">
            <a:xfrm>
              <a:off x="1458914" y="543560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29" name="Freeform 1474"/>
            <p:cNvSpPr>
              <a:spLocks/>
            </p:cNvSpPr>
            <p:nvPr/>
          </p:nvSpPr>
          <p:spPr bwMode="auto">
            <a:xfrm>
              <a:off x="1452564" y="5445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0" name="Freeform 1475"/>
            <p:cNvSpPr>
              <a:spLocks/>
            </p:cNvSpPr>
            <p:nvPr/>
          </p:nvSpPr>
          <p:spPr bwMode="auto">
            <a:xfrm>
              <a:off x="1452564" y="54451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1" name="Freeform 1476"/>
            <p:cNvSpPr>
              <a:spLocks/>
            </p:cNvSpPr>
            <p:nvPr/>
          </p:nvSpPr>
          <p:spPr bwMode="auto">
            <a:xfrm>
              <a:off x="1452564" y="544195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2" name="Freeform 1477"/>
            <p:cNvSpPr>
              <a:spLocks/>
            </p:cNvSpPr>
            <p:nvPr/>
          </p:nvSpPr>
          <p:spPr bwMode="auto">
            <a:xfrm>
              <a:off x="1449389" y="544512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3" name="Freeform 1478"/>
            <p:cNvSpPr>
              <a:spLocks/>
            </p:cNvSpPr>
            <p:nvPr/>
          </p:nvSpPr>
          <p:spPr bwMode="auto">
            <a:xfrm>
              <a:off x="1433514" y="5454651"/>
              <a:ext cx="9525" cy="12700"/>
            </a:xfrm>
            <a:custGeom>
              <a:avLst/>
              <a:gdLst>
                <a:gd name="T0" fmla="*/ 3 w 3"/>
                <a:gd name="T1" fmla="*/ 0 h 4"/>
                <a:gd name="T2" fmla="*/ 1 w 3"/>
                <a:gd name="T3" fmla="*/ 2 h 4"/>
                <a:gd name="T4" fmla="*/ 1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2" y="2"/>
                    <a:pt x="1" y="2"/>
                  </a:cubicBezTo>
                  <a:cubicBezTo>
                    <a:pt x="0" y="4"/>
                    <a:pt x="2" y="2"/>
                    <a:pt x="1" y="4"/>
                  </a:cubicBezTo>
                  <a:cubicBezTo>
                    <a:pt x="2" y="2"/>
                    <a:pt x="1" y="3"/>
                    <a:pt x="3" y="1"/>
                  </a:cubicBezTo>
                  <a:cubicBezTo>
                    <a:pt x="2" y="2"/>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4" name="Freeform 1479"/>
            <p:cNvSpPr>
              <a:spLocks/>
            </p:cNvSpPr>
            <p:nvPr/>
          </p:nvSpPr>
          <p:spPr bwMode="auto">
            <a:xfrm>
              <a:off x="1443039" y="545465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5" name="Rectangle 1480"/>
            <p:cNvSpPr>
              <a:spLocks noChangeArrowheads="1"/>
            </p:cNvSpPr>
            <p:nvPr/>
          </p:nvSpPr>
          <p:spPr bwMode="auto">
            <a:xfrm>
              <a:off x="1433514" y="54673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6" name="Freeform 1481"/>
            <p:cNvSpPr>
              <a:spLocks/>
            </p:cNvSpPr>
            <p:nvPr/>
          </p:nvSpPr>
          <p:spPr bwMode="auto">
            <a:xfrm>
              <a:off x="1427164" y="54705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7" name="Freeform 1482"/>
            <p:cNvSpPr>
              <a:spLocks/>
            </p:cNvSpPr>
            <p:nvPr/>
          </p:nvSpPr>
          <p:spPr bwMode="auto">
            <a:xfrm>
              <a:off x="1417639" y="5480051"/>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8" name="Freeform 1483"/>
            <p:cNvSpPr>
              <a:spLocks/>
            </p:cNvSpPr>
            <p:nvPr/>
          </p:nvSpPr>
          <p:spPr bwMode="auto">
            <a:xfrm>
              <a:off x="1404939" y="549751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39" name="Freeform 1484"/>
            <p:cNvSpPr>
              <a:spLocks/>
            </p:cNvSpPr>
            <p:nvPr/>
          </p:nvSpPr>
          <p:spPr bwMode="auto">
            <a:xfrm>
              <a:off x="1408114" y="55006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0" name="Freeform 1485"/>
            <p:cNvSpPr>
              <a:spLocks/>
            </p:cNvSpPr>
            <p:nvPr/>
          </p:nvSpPr>
          <p:spPr bwMode="auto">
            <a:xfrm>
              <a:off x="1401764" y="55006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1" name="Freeform 1486"/>
            <p:cNvSpPr>
              <a:spLocks/>
            </p:cNvSpPr>
            <p:nvPr/>
          </p:nvSpPr>
          <p:spPr bwMode="auto">
            <a:xfrm>
              <a:off x="1392239" y="5503863"/>
              <a:ext cx="6350" cy="12700"/>
            </a:xfrm>
            <a:custGeom>
              <a:avLst/>
              <a:gdLst>
                <a:gd name="T0" fmla="*/ 2 w 2"/>
                <a:gd name="T1" fmla="*/ 1 h 4"/>
                <a:gd name="T2" fmla="*/ 1 w 2"/>
                <a:gd name="T3" fmla="*/ 1 h 4"/>
                <a:gd name="T4" fmla="*/ 0 w 2"/>
                <a:gd name="T5" fmla="*/ 3 h 4"/>
                <a:gd name="T6" fmla="*/ 1 w 2"/>
                <a:gd name="T7" fmla="*/ 4 h 4"/>
                <a:gd name="T8" fmla="*/ 2 w 2"/>
                <a:gd name="T9" fmla="*/ 1 h 4"/>
                <a:gd name="T10" fmla="*/ 2 w 2"/>
                <a:gd name="T11" fmla="*/ 0 h 4"/>
                <a:gd name="T12" fmla="*/ 2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1"/>
                  </a:moveTo>
                  <a:cubicBezTo>
                    <a:pt x="1" y="2"/>
                    <a:pt x="1" y="1"/>
                    <a:pt x="1" y="1"/>
                  </a:cubicBezTo>
                  <a:cubicBezTo>
                    <a:pt x="1" y="2"/>
                    <a:pt x="0" y="3"/>
                    <a:pt x="0" y="3"/>
                  </a:cubicBezTo>
                  <a:cubicBezTo>
                    <a:pt x="0" y="3"/>
                    <a:pt x="1" y="3"/>
                    <a:pt x="1" y="4"/>
                  </a:cubicBezTo>
                  <a:cubicBezTo>
                    <a:pt x="1" y="2"/>
                    <a:pt x="1" y="1"/>
                    <a:pt x="2" y="1"/>
                  </a:cubicBezTo>
                  <a:cubicBezTo>
                    <a:pt x="2" y="0"/>
                    <a:pt x="2" y="0"/>
                    <a:pt x="2" y="0"/>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2" name="Freeform 1487"/>
            <p:cNvSpPr>
              <a:spLocks/>
            </p:cNvSpPr>
            <p:nvPr/>
          </p:nvSpPr>
          <p:spPr bwMode="auto">
            <a:xfrm>
              <a:off x="1401764" y="5503863"/>
              <a:ext cx="3175" cy="3175"/>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3" name="Freeform 1488"/>
            <p:cNvSpPr>
              <a:spLocks/>
            </p:cNvSpPr>
            <p:nvPr/>
          </p:nvSpPr>
          <p:spPr bwMode="auto">
            <a:xfrm>
              <a:off x="1379539" y="5526088"/>
              <a:ext cx="3175" cy="6350"/>
            </a:xfrm>
            <a:custGeom>
              <a:avLst/>
              <a:gdLst>
                <a:gd name="T0" fmla="*/ 2 w 2"/>
                <a:gd name="T1" fmla="*/ 0 h 4"/>
                <a:gd name="T2" fmla="*/ 0 w 2"/>
                <a:gd name="T3" fmla="*/ 4 h 4"/>
                <a:gd name="T4" fmla="*/ 0 w 2"/>
                <a:gd name="T5" fmla="*/ 2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4" name="Freeform 1489"/>
            <p:cNvSpPr>
              <a:spLocks/>
            </p:cNvSpPr>
            <p:nvPr/>
          </p:nvSpPr>
          <p:spPr bwMode="auto">
            <a:xfrm>
              <a:off x="1379539" y="55292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5" name="Freeform 1490"/>
            <p:cNvSpPr>
              <a:spLocks/>
            </p:cNvSpPr>
            <p:nvPr/>
          </p:nvSpPr>
          <p:spPr bwMode="auto">
            <a:xfrm>
              <a:off x="1376364" y="5529263"/>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6" name="Freeform 1491"/>
            <p:cNvSpPr>
              <a:spLocks/>
            </p:cNvSpPr>
            <p:nvPr/>
          </p:nvSpPr>
          <p:spPr bwMode="auto">
            <a:xfrm>
              <a:off x="1370014" y="5538788"/>
              <a:ext cx="3175" cy="3175"/>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7" name="Freeform 1492"/>
            <p:cNvSpPr>
              <a:spLocks/>
            </p:cNvSpPr>
            <p:nvPr/>
          </p:nvSpPr>
          <p:spPr bwMode="auto">
            <a:xfrm>
              <a:off x="1360489" y="557371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8" name="Freeform 1493"/>
            <p:cNvSpPr>
              <a:spLocks/>
            </p:cNvSpPr>
            <p:nvPr/>
          </p:nvSpPr>
          <p:spPr bwMode="auto">
            <a:xfrm>
              <a:off x="1354139" y="5576888"/>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49" name="Freeform 1494"/>
            <p:cNvSpPr>
              <a:spLocks/>
            </p:cNvSpPr>
            <p:nvPr/>
          </p:nvSpPr>
          <p:spPr bwMode="auto">
            <a:xfrm>
              <a:off x="1304926" y="5634038"/>
              <a:ext cx="6350" cy="7938"/>
            </a:xfrm>
            <a:custGeom>
              <a:avLst/>
              <a:gdLst>
                <a:gd name="T0" fmla="*/ 2 w 2"/>
                <a:gd name="T1" fmla="*/ 0 h 3"/>
                <a:gd name="T2" fmla="*/ 2 w 2"/>
                <a:gd name="T3" fmla="*/ 0 h 3"/>
                <a:gd name="T4" fmla="*/ 0 w 2"/>
                <a:gd name="T5" fmla="*/ 2 h 3"/>
                <a:gd name="T6" fmla="*/ 0 w 2"/>
                <a:gd name="T7" fmla="*/ 3 h 3"/>
                <a:gd name="T8" fmla="*/ 1 w 2"/>
                <a:gd name="T9" fmla="*/ 2 h 3"/>
                <a:gd name="T10" fmla="*/ 1 w 2"/>
                <a:gd name="T11" fmla="*/ 2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cubicBezTo>
                    <a:pt x="2" y="0"/>
                    <a:pt x="2" y="0"/>
                    <a:pt x="2" y="0"/>
                  </a:cubicBezTo>
                  <a:cubicBezTo>
                    <a:pt x="2" y="1"/>
                    <a:pt x="1" y="1"/>
                    <a:pt x="0" y="2"/>
                  </a:cubicBezTo>
                  <a:cubicBezTo>
                    <a:pt x="1" y="2"/>
                    <a:pt x="0" y="3"/>
                    <a:pt x="0" y="3"/>
                  </a:cubicBezTo>
                  <a:cubicBezTo>
                    <a:pt x="1" y="2"/>
                    <a:pt x="1" y="2"/>
                    <a:pt x="1" y="2"/>
                  </a:cubicBezTo>
                  <a:cubicBezTo>
                    <a:pt x="1" y="2"/>
                    <a:pt x="1" y="2"/>
                    <a:pt x="1" y="2"/>
                  </a:cubicBezTo>
                  <a:cubicBezTo>
                    <a:pt x="2" y="1"/>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0" name="Freeform 1495"/>
            <p:cNvSpPr>
              <a:spLocks/>
            </p:cNvSpPr>
            <p:nvPr/>
          </p:nvSpPr>
          <p:spPr bwMode="auto">
            <a:xfrm>
              <a:off x="1195389" y="5780088"/>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1" name="Freeform 1496"/>
            <p:cNvSpPr>
              <a:spLocks/>
            </p:cNvSpPr>
            <p:nvPr/>
          </p:nvSpPr>
          <p:spPr bwMode="auto">
            <a:xfrm>
              <a:off x="939801" y="58658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2" name="Freeform 1497"/>
            <p:cNvSpPr>
              <a:spLocks/>
            </p:cNvSpPr>
            <p:nvPr/>
          </p:nvSpPr>
          <p:spPr bwMode="auto">
            <a:xfrm>
              <a:off x="939801" y="58689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3" name="Freeform 1498"/>
            <p:cNvSpPr>
              <a:spLocks/>
            </p:cNvSpPr>
            <p:nvPr/>
          </p:nvSpPr>
          <p:spPr bwMode="auto">
            <a:xfrm>
              <a:off x="933451" y="5872163"/>
              <a:ext cx="3175" cy="9525"/>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1" y="1"/>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4" name="Freeform 1499"/>
            <p:cNvSpPr>
              <a:spLocks/>
            </p:cNvSpPr>
            <p:nvPr/>
          </p:nvSpPr>
          <p:spPr bwMode="auto">
            <a:xfrm>
              <a:off x="936626" y="587533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5" name="Freeform 1500"/>
            <p:cNvSpPr>
              <a:spLocks/>
            </p:cNvSpPr>
            <p:nvPr/>
          </p:nvSpPr>
          <p:spPr bwMode="auto">
            <a:xfrm>
              <a:off x="936626" y="58753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6" name="Freeform 1501"/>
            <p:cNvSpPr>
              <a:spLocks/>
            </p:cNvSpPr>
            <p:nvPr/>
          </p:nvSpPr>
          <p:spPr bwMode="auto">
            <a:xfrm>
              <a:off x="927101" y="5881688"/>
              <a:ext cx="6350" cy="6350"/>
            </a:xfrm>
            <a:custGeom>
              <a:avLst/>
              <a:gdLst>
                <a:gd name="T0" fmla="*/ 0 w 2"/>
                <a:gd name="T1" fmla="*/ 2 h 2"/>
                <a:gd name="T2" fmla="*/ 1 w 2"/>
                <a:gd name="T3" fmla="*/ 1 h 2"/>
                <a:gd name="T4" fmla="*/ 1 w 2"/>
                <a:gd name="T5" fmla="*/ 2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1"/>
                    <a:pt x="1" y="1"/>
                    <a:pt x="1" y="1"/>
                  </a:cubicBezTo>
                  <a:cubicBezTo>
                    <a:pt x="1" y="1"/>
                    <a:pt x="1" y="2"/>
                    <a:pt x="1" y="2"/>
                  </a:cubicBezTo>
                  <a:cubicBezTo>
                    <a:pt x="2" y="1"/>
                    <a:pt x="1" y="1"/>
                    <a:pt x="2" y="0"/>
                  </a:cubicBezTo>
                  <a:cubicBezTo>
                    <a:pt x="1" y="0"/>
                    <a:pt x="0" y="2"/>
                    <a:pt x="0" y="1"/>
                  </a:cubicBezTo>
                  <a:cubicBezTo>
                    <a:pt x="0"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7" name="Freeform 1502"/>
            <p:cNvSpPr>
              <a:spLocks/>
            </p:cNvSpPr>
            <p:nvPr/>
          </p:nvSpPr>
          <p:spPr bwMode="auto">
            <a:xfrm>
              <a:off x="830264" y="6035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8" name="Freeform 1503"/>
            <p:cNvSpPr>
              <a:spLocks/>
            </p:cNvSpPr>
            <p:nvPr/>
          </p:nvSpPr>
          <p:spPr bwMode="auto">
            <a:xfrm>
              <a:off x="801689" y="6072188"/>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59" name="Freeform 1504"/>
            <p:cNvSpPr>
              <a:spLocks/>
            </p:cNvSpPr>
            <p:nvPr/>
          </p:nvSpPr>
          <p:spPr bwMode="auto">
            <a:xfrm>
              <a:off x="849314" y="60071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0" name="Freeform 1505"/>
            <p:cNvSpPr>
              <a:spLocks/>
            </p:cNvSpPr>
            <p:nvPr/>
          </p:nvSpPr>
          <p:spPr bwMode="auto">
            <a:xfrm>
              <a:off x="657226" y="6248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1" name="Freeform 1506"/>
            <p:cNvSpPr>
              <a:spLocks/>
            </p:cNvSpPr>
            <p:nvPr/>
          </p:nvSpPr>
          <p:spPr bwMode="auto">
            <a:xfrm>
              <a:off x="771526" y="61166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2" name="Rectangle 1507"/>
            <p:cNvSpPr>
              <a:spLocks noChangeArrowheads="1"/>
            </p:cNvSpPr>
            <p:nvPr/>
          </p:nvSpPr>
          <p:spPr bwMode="auto">
            <a:xfrm>
              <a:off x="858839" y="59944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3" name="Freeform 1508"/>
            <p:cNvSpPr>
              <a:spLocks/>
            </p:cNvSpPr>
            <p:nvPr/>
          </p:nvSpPr>
          <p:spPr bwMode="auto">
            <a:xfrm>
              <a:off x="814389" y="6064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4" name="Freeform 1509"/>
            <p:cNvSpPr>
              <a:spLocks/>
            </p:cNvSpPr>
            <p:nvPr/>
          </p:nvSpPr>
          <p:spPr bwMode="auto">
            <a:xfrm>
              <a:off x="900114" y="59245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5" name="Freeform 1510"/>
            <p:cNvSpPr>
              <a:spLocks/>
            </p:cNvSpPr>
            <p:nvPr/>
          </p:nvSpPr>
          <p:spPr bwMode="auto">
            <a:xfrm>
              <a:off x="893764" y="5937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6" name="Freeform 1511"/>
            <p:cNvSpPr>
              <a:spLocks/>
            </p:cNvSpPr>
            <p:nvPr/>
          </p:nvSpPr>
          <p:spPr bwMode="auto">
            <a:xfrm>
              <a:off x="887414" y="5946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7" name="Freeform 1512"/>
            <p:cNvSpPr>
              <a:spLocks/>
            </p:cNvSpPr>
            <p:nvPr/>
          </p:nvSpPr>
          <p:spPr bwMode="auto">
            <a:xfrm>
              <a:off x="896939" y="5924551"/>
              <a:ext cx="3175" cy="6350"/>
            </a:xfrm>
            <a:custGeom>
              <a:avLst/>
              <a:gdLst>
                <a:gd name="T0" fmla="*/ 1 w 1"/>
                <a:gd name="T1" fmla="*/ 0 h 2"/>
                <a:gd name="T2" fmla="*/ 1 w 1"/>
                <a:gd name="T3" fmla="*/ 1 h 2"/>
                <a:gd name="T4" fmla="*/ 1 w 1"/>
                <a:gd name="T5" fmla="*/ 1 h 2"/>
                <a:gd name="T6" fmla="*/ 0 w 1"/>
                <a:gd name="T7" fmla="*/ 2 h 2"/>
                <a:gd name="T8" fmla="*/ 0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1"/>
                  </a:cubicBezTo>
                  <a:cubicBezTo>
                    <a:pt x="1" y="1"/>
                    <a:pt x="1" y="1"/>
                    <a:pt x="1" y="1"/>
                  </a:cubicBezTo>
                  <a:cubicBezTo>
                    <a:pt x="1" y="1"/>
                    <a:pt x="0" y="2"/>
                    <a:pt x="0" y="2"/>
                  </a:cubicBezTo>
                  <a:cubicBezTo>
                    <a:pt x="0" y="2"/>
                    <a:pt x="0" y="2"/>
                    <a:pt x="0" y="2"/>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8" name="Rectangle 1513"/>
            <p:cNvSpPr>
              <a:spLocks noChangeArrowheads="1"/>
            </p:cNvSpPr>
            <p:nvPr/>
          </p:nvSpPr>
          <p:spPr bwMode="auto">
            <a:xfrm>
              <a:off x="830264" y="60356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69" name="Freeform 1514"/>
            <p:cNvSpPr>
              <a:spLocks/>
            </p:cNvSpPr>
            <p:nvPr/>
          </p:nvSpPr>
          <p:spPr bwMode="auto">
            <a:xfrm>
              <a:off x="839789" y="6022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0" name="Freeform 1515"/>
            <p:cNvSpPr>
              <a:spLocks/>
            </p:cNvSpPr>
            <p:nvPr/>
          </p:nvSpPr>
          <p:spPr bwMode="auto">
            <a:xfrm>
              <a:off x="871539" y="59753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1" name="Freeform 1516"/>
            <p:cNvSpPr>
              <a:spLocks/>
            </p:cNvSpPr>
            <p:nvPr/>
          </p:nvSpPr>
          <p:spPr bwMode="auto">
            <a:xfrm>
              <a:off x="836614" y="60229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2" name="Freeform 1517"/>
            <p:cNvSpPr>
              <a:spLocks/>
            </p:cNvSpPr>
            <p:nvPr/>
          </p:nvSpPr>
          <p:spPr bwMode="auto">
            <a:xfrm>
              <a:off x="862014" y="5991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3" name="Freeform 1518"/>
            <p:cNvSpPr>
              <a:spLocks/>
            </p:cNvSpPr>
            <p:nvPr/>
          </p:nvSpPr>
          <p:spPr bwMode="auto">
            <a:xfrm>
              <a:off x="522289" y="6430963"/>
              <a:ext cx="3175" cy="9525"/>
            </a:xfrm>
            <a:custGeom>
              <a:avLst/>
              <a:gdLst>
                <a:gd name="T0" fmla="*/ 0 w 1"/>
                <a:gd name="T1" fmla="*/ 2 h 3"/>
                <a:gd name="T2" fmla="*/ 1 w 1"/>
                <a:gd name="T3" fmla="*/ 1 h 3"/>
                <a:gd name="T4" fmla="*/ 0 w 1"/>
                <a:gd name="T5" fmla="*/ 1 h 3"/>
                <a:gd name="T6" fmla="*/ 0 w 1"/>
                <a:gd name="T7" fmla="*/ 2 h 3"/>
                <a:gd name="T8" fmla="*/ 0 w 1"/>
                <a:gd name="T9" fmla="*/ 2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1"/>
                    <a:pt x="1" y="1"/>
                  </a:cubicBezTo>
                  <a:cubicBezTo>
                    <a:pt x="1" y="0"/>
                    <a:pt x="0" y="3"/>
                    <a:pt x="0" y="1"/>
                  </a:cubicBezTo>
                  <a:cubicBezTo>
                    <a:pt x="0" y="2"/>
                    <a:pt x="0" y="2"/>
                    <a:pt x="0" y="2"/>
                  </a:cubicBezTo>
                  <a:cubicBezTo>
                    <a:pt x="0" y="2"/>
                    <a:pt x="0" y="2"/>
                    <a:pt x="0" y="2"/>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4" name="Freeform 1519"/>
            <p:cNvSpPr>
              <a:spLocks/>
            </p:cNvSpPr>
            <p:nvPr/>
          </p:nvSpPr>
          <p:spPr bwMode="auto">
            <a:xfrm>
              <a:off x="646114" y="6257926"/>
              <a:ext cx="3175" cy="6350"/>
            </a:xfrm>
            <a:custGeom>
              <a:avLst/>
              <a:gdLst>
                <a:gd name="T0" fmla="*/ 1 w 1"/>
                <a:gd name="T1" fmla="*/ 0 h 2"/>
                <a:gd name="T2" fmla="*/ 1 w 1"/>
                <a:gd name="T3" fmla="*/ 0 h 2"/>
                <a:gd name="T4" fmla="*/ 0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0" y="1"/>
                  </a:cubicBezTo>
                  <a:cubicBezTo>
                    <a:pt x="0" y="1"/>
                    <a:pt x="1" y="1"/>
                    <a:pt x="1" y="2"/>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5" name="Oval 1520"/>
            <p:cNvSpPr>
              <a:spLocks noChangeArrowheads="1"/>
            </p:cNvSpPr>
            <p:nvPr/>
          </p:nvSpPr>
          <p:spPr bwMode="auto">
            <a:xfrm>
              <a:off x="649289" y="62611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6" name="Freeform 1521"/>
            <p:cNvSpPr>
              <a:spLocks/>
            </p:cNvSpPr>
            <p:nvPr/>
          </p:nvSpPr>
          <p:spPr bwMode="auto">
            <a:xfrm>
              <a:off x="541339" y="6402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7" name="Freeform 1522"/>
            <p:cNvSpPr>
              <a:spLocks/>
            </p:cNvSpPr>
            <p:nvPr/>
          </p:nvSpPr>
          <p:spPr bwMode="auto">
            <a:xfrm>
              <a:off x="765176"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8" name="Rectangle 1523"/>
            <p:cNvSpPr>
              <a:spLocks noChangeArrowheads="1"/>
            </p:cNvSpPr>
            <p:nvPr/>
          </p:nvSpPr>
          <p:spPr bwMode="auto">
            <a:xfrm>
              <a:off x="663576" y="62388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79" name="Freeform 1524"/>
            <p:cNvSpPr>
              <a:spLocks/>
            </p:cNvSpPr>
            <p:nvPr/>
          </p:nvSpPr>
          <p:spPr bwMode="auto">
            <a:xfrm>
              <a:off x="617539" y="631507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0" name="Rectangle 1525"/>
            <p:cNvSpPr>
              <a:spLocks noChangeArrowheads="1"/>
            </p:cNvSpPr>
            <p:nvPr/>
          </p:nvSpPr>
          <p:spPr bwMode="auto">
            <a:xfrm>
              <a:off x="522289" y="6437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1" name="Freeform 1526"/>
            <p:cNvSpPr>
              <a:spLocks/>
            </p:cNvSpPr>
            <p:nvPr/>
          </p:nvSpPr>
          <p:spPr bwMode="auto">
            <a:xfrm>
              <a:off x="588964" y="6354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2" name="Freeform 1527"/>
            <p:cNvSpPr>
              <a:spLocks/>
            </p:cNvSpPr>
            <p:nvPr/>
          </p:nvSpPr>
          <p:spPr bwMode="auto">
            <a:xfrm>
              <a:off x="654051" y="6248401"/>
              <a:ext cx="6350" cy="6350"/>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1" y="0"/>
                    <a:pt x="1" y="0"/>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3" name="Freeform 1528"/>
            <p:cNvSpPr>
              <a:spLocks noEditPoints="1"/>
            </p:cNvSpPr>
            <p:nvPr/>
          </p:nvSpPr>
          <p:spPr bwMode="auto">
            <a:xfrm>
              <a:off x="495301" y="5888038"/>
              <a:ext cx="431800" cy="665163"/>
            </a:xfrm>
            <a:custGeom>
              <a:avLst/>
              <a:gdLst>
                <a:gd name="T0" fmla="*/ 87 w 138"/>
                <a:gd name="T1" fmla="*/ 75 h 212"/>
                <a:gd name="T2" fmla="*/ 94 w 138"/>
                <a:gd name="T3" fmla="*/ 67 h 212"/>
                <a:gd name="T4" fmla="*/ 100 w 138"/>
                <a:gd name="T5" fmla="*/ 58 h 212"/>
                <a:gd name="T6" fmla="*/ 102 w 138"/>
                <a:gd name="T7" fmla="*/ 53 h 212"/>
                <a:gd name="T8" fmla="*/ 104 w 138"/>
                <a:gd name="T9" fmla="*/ 52 h 212"/>
                <a:gd name="T10" fmla="*/ 106 w 138"/>
                <a:gd name="T11" fmla="*/ 48 h 212"/>
                <a:gd name="T12" fmla="*/ 110 w 138"/>
                <a:gd name="T13" fmla="*/ 43 h 212"/>
                <a:gd name="T14" fmla="*/ 116 w 138"/>
                <a:gd name="T15" fmla="*/ 34 h 212"/>
                <a:gd name="T16" fmla="*/ 118 w 138"/>
                <a:gd name="T17" fmla="*/ 31 h 212"/>
                <a:gd name="T18" fmla="*/ 123 w 138"/>
                <a:gd name="T19" fmla="*/ 25 h 212"/>
                <a:gd name="T20" fmla="*/ 126 w 138"/>
                <a:gd name="T21" fmla="*/ 21 h 212"/>
                <a:gd name="T22" fmla="*/ 129 w 138"/>
                <a:gd name="T23" fmla="*/ 15 h 212"/>
                <a:gd name="T24" fmla="*/ 133 w 138"/>
                <a:gd name="T25" fmla="*/ 9 h 212"/>
                <a:gd name="T26" fmla="*/ 137 w 138"/>
                <a:gd name="T27" fmla="*/ 5 h 212"/>
                <a:gd name="T28" fmla="*/ 137 w 138"/>
                <a:gd name="T29" fmla="*/ 2 h 212"/>
                <a:gd name="T30" fmla="*/ 135 w 138"/>
                <a:gd name="T31" fmla="*/ 5 h 212"/>
                <a:gd name="T32" fmla="*/ 132 w 138"/>
                <a:gd name="T33" fmla="*/ 9 h 212"/>
                <a:gd name="T34" fmla="*/ 128 w 138"/>
                <a:gd name="T35" fmla="*/ 16 h 212"/>
                <a:gd name="T36" fmla="*/ 125 w 138"/>
                <a:gd name="T37" fmla="*/ 19 h 212"/>
                <a:gd name="T38" fmla="*/ 120 w 138"/>
                <a:gd name="T39" fmla="*/ 25 h 212"/>
                <a:gd name="T40" fmla="*/ 121 w 138"/>
                <a:gd name="T41" fmla="*/ 23 h 212"/>
                <a:gd name="T42" fmla="*/ 113 w 138"/>
                <a:gd name="T43" fmla="*/ 35 h 212"/>
                <a:gd name="T44" fmla="*/ 110 w 138"/>
                <a:gd name="T45" fmla="*/ 37 h 212"/>
                <a:gd name="T46" fmla="*/ 94 w 138"/>
                <a:gd name="T47" fmla="*/ 59 h 212"/>
                <a:gd name="T48" fmla="*/ 85 w 138"/>
                <a:gd name="T49" fmla="*/ 71 h 212"/>
                <a:gd name="T50" fmla="*/ 73 w 138"/>
                <a:gd name="T51" fmla="*/ 87 h 212"/>
                <a:gd name="T52" fmla="*/ 69 w 138"/>
                <a:gd name="T53" fmla="*/ 92 h 212"/>
                <a:gd name="T54" fmla="*/ 65 w 138"/>
                <a:gd name="T55" fmla="*/ 97 h 212"/>
                <a:gd name="T56" fmla="*/ 59 w 138"/>
                <a:gd name="T57" fmla="*/ 106 h 212"/>
                <a:gd name="T58" fmla="*/ 53 w 138"/>
                <a:gd name="T59" fmla="*/ 114 h 212"/>
                <a:gd name="T60" fmla="*/ 53 w 138"/>
                <a:gd name="T61" fmla="*/ 111 h 212"/>
                <a:gd name="T62" fmla="*/ 52 w 138"/>
                <a:gd name="T63" fmla="*/ 115 h 212"/>
                <a:gd name="T64" fmla="*/ 50 w 138"/>
                <a:gd name="T65" fmla="*/ 119 h 212"/>
                <a:gd name="T66" fmla="*/ 47 w 138"/>
                <a:gd name="T67" fmla="*/ 121 h 212"/>
                <a:gd name="T68" fmla="*/ 45 w 138"/>
                <a:gd name="T69" fmla="*/ 122 h 212"/>
                <a:gd name="T70" fmla="*/ 41 w 138"/>
                <a:gd name="T71" fmla="*/ 130 h 212"/>
                <a:gd name="T72" fmla="*/ 37 w 138"/>
                <a:gd name="T73" fmla="*/ 133 h 212"/>
                <a:gd name="T74" fmla="*/ 33 w 138"/>
                <a:gd name="T75" fmla="*/ 139 h 212"/>
                <a:gd name="T76" fmla="*/ 21 w 138"/>
                <a:gd name="T77" fmla="*/ 156 h 212"/>
                <a:gd name="T78" fmla="*/ 12 w 138"/>
                <a:gd name="T79" fmla="*/ 170 h 212"/>
                <a:gd name="T80" fmla="*/ 7 w 138"/>
                <a:gd name="T81" fmla="*/ 181 h 212"/>
                <a:gd name="T82" fmla="*/ 4 w 138"/>
                <a:gd name="T83" fmla="*/ 189 h 212"/>
                <a:gd name="T84" fmla="*/ 1 w 138"/>
                <a:gd name="T85" fmla="*/ 199 h 212"/>
                <a:gd name="T86" fmla="*/ 0 w 138"/>
                <a:gd name="T87" fmla="*/ 210 h 212"/>
                <a:gd name="T88" fmla="*/ 4 w 138"/>
                <a:gd name="T89" fmla="*/ 196 h 212"/>
                <a:gd name="T90" fmla="*/ 8 w 138"/>
                <a:gd name="T91" fmla="*/ 186 h 212"/>
                <a:gd name="T92" fmla="*/ 21 w 138"/>
                <a:gd name="T93" fmla="*/ 161 h 212"/>
                <a:gd name="T94" fmla="*/ 22 w 138"/>
                <a:gd name="T95" fmla="*/ 160 h 212"/>
                <a:gd name="T96" fmla="*/ 25 w 138"/>
                <a:gd name="T97" fmla="*/ 156 h 212"/>
                <a:gd name="T98" fmla="*/ 31 w 138"/>
                <a:gd name="T99" fmla="*/ 147 h 212"/>
                <a:gd name="T100" fmla="*/ 36 w 138"/>
                <a:gd name="T101" fmla="*/ 140 h 212"/>
                <a:gd name="T102" fmla="*/ 40 w 138"/>
                <a:gd name="T103" fmla="*/ 134 h 212"/>
                <a:gd name="T104" fmla="*/ 113 w 138"/>
                <a:gd name="T105" fmla="*/ 38 h 212"/>
                <a:gd name="T106" fmla="*/ 123 w 138"/>
                <a:gd name="T107" fmla="*/ 22 h 212"/>
                <a:gd name="T108" fmla="*/ 70 w 138"/>
                <a:gd name="T109" fmla="*/ 92 h 212"/>
                <a:gd name="T110" fmla="*/ 50 w 138"/>
                <a:gd name="T111"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212">
                  <a:moveTo>
                    <a:pt x="45" y="129"/>
                  </a:moveTo>
                  <a:cubicBezTo>
                    <a:pt x="45" y="129"/>
                    <a:pt x="45" y="129"/>
                    <a:pt x="45" y="129"/>
                  </a:cubicBezTo>
                  <a:cubicBezTo>
                    <a:pt x="46" y="127"/>
                    <a:pt x="48" y="126"/>
                    <a:pt x="49" y="124"/>
                  </a:cubicBezTo>
                  <a:cubicBezTo>
                    <a:pt x="51" y="122"/>
                    <a:pt x="49" y="122"/>
                    <a:pt x="51" y="121"/>
                  </a:cubicBezTo>
                  <a:cubicBezTo>
                    <a:pt x="51" y="121"/>
                    <a:pt x="51" y="121"/>
                    <a:pt x="51" y="121"/>
                  </a:cubicBezTo>
                  <a:cubicBezTo>
                    <a:pt x="56" y="115"/>
                    <a:pt x="62" y="109"/>
                    <a:pt x="66" y="103"/>
                  </a:cubicBezTo>
                  <a:cubicBezTo>
                    <a:pt x="66" y="103"/>
                    <a:pt x="66" y="103"/>
                    <a:pt x="66" y="103"/>
                  </a:cubicBezTo>
                  <a:cubicBezTo>
                    <a:pt x="74" y="94"/>
                    <a:pt x="80" y="84"/>
                    <a:pt x="87" y="75"/>
                  </a:cubicBezTo>
                  <a:cubicBezTo>
                    <a:pt x="88" y="74"/>
                    <a:pt x="87" y="75"/>
                    <a:pt x="88" y="74"/>
                  </a:cubicBezTo>
                  <a:cubicBezTo>
                    <a:pt x="88" y="73"/>
                    <a:pt x="89" y="73"/>
                    <a:pt x="89" y="73"/>
                  </a:cubicBezTo>
                  <a:cubicBezTo>
                    <a:pt x="88" y="73"/>
                    <a:pt x="89" y="73"/>
                    <a:pt x="89" y="73"/>
                  </a:cubicBezTo>
                  <a:cubicBezTo>
                    <a:pt x="89" y="72"/>
                    <a:pt x="91" y="71"/>
                    <a:pt x="91" y="70"/>
                  </a:cubicBezTo>
                  <a:cubicBezTo>
                    <a:pt x="90" y="71"/>
                    <a:pt x="90" y="71"/>
                    <a:pt x="90" y="71"/>
                  </a:cubicBezTo>
                  <a:cubicBezTo>
                    <a:pt x="91" y="70"/>
                    <a:pt x="91" y="70"/>
                    <a:pt x="91" y="69"/>
                  </a:cubicBezTo>
                  <a:cubicBezTo>
                    <a:pt x="91" y="70"/>
                    <a:pt x="92" y="69"/>
                    <a:pt x="92" y="70"/>
                  </a:cubicBezTo>
                  <a:cubicBezTo>
                    <a:pt x="93" y="67"/>
                    <a:pt x="93" y="68"/>
                    <a:pt x="94" y="67"/>
                  </a:cubicBezTo>
                  <a:cubicBezTo>
                    <a:pt x="94" y="66"/>
                    <a:pt x="95" y="64"/>
                    <a:pt x="96" y="62"/>
                  </a:cubicBezTo>
                  <a:cubicBezTo>
                    <a:pt x="97" y="61"/>
                    <a:pt x="97" y="61"/>
                    <a:pt x="97" y="61"/>
                  </a:cubicBezTo>
                  <a:cubicBezTo>
                    <a:pt x="96" y="62"/>
                    <a:pt x="97" y="62"/>
                    <a:pt x="96" y="63"/>
                  </a:cubicBezTo>
                  <a:cubicBezTo>
                    <a:pt x="97" y="62"/>
                    <a:pt x="97" y="61"/>
                    <a:pt x="98" y="60"/>
                  </a:cubicBezTo>
                  <a:cubicBezTo>
                    <a:pt x="98" y="60"/>
                    <a:pt x="98" y="60"/>
                    <a:pt x="98" y="59"/>
                  </a:cubicBezTo>
                  <a:cubicBezTo>
                    <a:pt x="98" y="59"/>
                    <a:pt x="99" y="59"/>
                    <a:pt x="99" y="58"/>
                  </a:cubicBezTo>
                  <a:cubicBezTo>
                    <a:pt x="99" y="59"/>
                    <a:pt x="99" y="59"/>
                    <a:pt x="99" y="59"/>
                  </a:cubicBezTo>
                  <a:cubicBezTo>
                    <a:pt x="99" y="59"/>
                    <a:pt x="99" y="58"/>
                    <a:pt x="100" y="58"/>
                  </a:cubicBezTo>
                  <a:cubicBezTo>
                    <a:pt x="100" y="58"/>
                    <a:pt x="101" y="57"/>
                    <a:pt x="101" y="57"/>
                  </a:cubicBezTo>
                  <a:cubicBezTo>
                    <a:pt x="101" y="56"/>
                    <a:pt x="102" y="56"/>
                    <a:pt x="102" y="55"/>
                  </a:cubicBezTo>
                  <a:cubicBezTo>
                    <a:pt x="101" y="56"/>
                    <a:pt x="102" y="54"/>
                    <a:pt x="102" y="54"/>
                  </a:cubicBezTo>
                  <a:cubicBezTo>
                    <a:pt x="101" y="56"/>
                    <a:pt x="101" y="56"/>
                    <a:pt x="101" y="56"/>
                  </a:cubicBezTo>
                  <a:cubicBezTo>
                    <a:pt x="102" y="54"/>
                    <a:pt x="101" y="56"/>
                    <a:pt x="101" y="56"/>
                  </a:cubicBezTo>
                  <a:cubicBezTo>
                    <a:pt x="100" y="57"/>
                    <a:pt x="101" y="55"/>
                    <a:pt x="101" y="56"/>
                  </a:cubicBezTo>
                  <a:cubicBezTo>
                    <a:pt x="101" y="54"/>
                    <a:pt x="102" y="54"/>
                    <a:pt x="103" y="53"/>
                  </a:cubicBezTo>
                  <a:cubicBezTo>
                    <a:pt x="102" y="54"/>
                    <a:pt x="103" y="52"/>
                    <a:pt x="102" y="53"/>
                  </a:cubicBezTo>
                  <a:cubicBezTo>
                    <a:pt x="103" y="51"/>
                    <a:pt x="103" y="52"/>
                    <a:pt x="103" y="52"/>
                  </a:cubicBezTo>
                  <a:cubicBezTo>
                    <a:pt x="103" y="52"/>
                    <a:pt x="104" y="52"/>
                    <a:pt x="104" y="51"/>
                  </a:cubicBezTo>
                  <a:cubicBezTo>
                    <a:pt x="105" y="50"/>
                    <a:pt x="104" y="51"/>
                    <a:pt x="105" y="51"/>
                  </a:cubicBezTo>
                  <a:cubicBezTo>
                    <a:pt x="105" y="51"/>
                    <a:pt x="102" y="53"/>
                    <a:pt x="103" y="54"/>
                  </a:cubicBezTo>
                  <a:cubicBezTo>
                    <a:pt x="103" y="54"/>
                    <a:pt x="103" y="55"/>
                    <a:pt x="102" y="56"/>
                  </a:cubicBezTo>
                  <a:cubicBezTo>
                    <a:pt x="103" y="55"/>
                    <a:pt x="103" y="54"/>
                    <a:pt x="104" y="53"/>
                  </a:cubicBezTo>
                  <a:cubicBezTo>
                    <a:pt x="104" y="53"/>
                    <a:pt x="104" y="53"/>
                    <a:pt x="104" y="53"/>
                  </a:cubicBezTo>
                  <a:cubicBezTo>
                    <a:pt x="104" y="52"/>
                    <a:pt x="104" y="52"/>
                    <a:pt x="104" y="52"/>
                  </a:cubicBezTo>
                  <a:cubicBezTo>
                    <a:pt x="104" y="52"/>
                    <a:pt x="105" y="52"/>
                    <a:pt x="105" y="51"/>
                  </a:cubicBezTo>
                  <a:cubicBezTo>
                    <a:pt x="105" y="51"/>
                    <a:pt x="105" y="51"/>
                    <a:pt x="105" y="51"/>
                  </a:cubicBezTo>
                  <a:cubicBezTo>
                    <a:pt x="105" y="50"/>
                    <a:pt x="105" y="50"/>
                    <a:pt x="106" y="49"/>
                  </a:cubicBezTo>
                  <a:cubicBezTo>
                    <a:pt x="105" y="50"/>
                    <a:pt x="105" y="50"/>
                    <a:pt x="104" y="51"/>
                  </a:cubicBezTo>
                  <a:cubicBezTo>
                    <a:pt x="104" y="50"/>
                    <a:pt x="104" y="50"/>
                    <a:pt x="105" y="49"/>
                  </a:cubicBezTo>
                  <a:cubicBezTo>
                    <a:pt x="105" y="49"/>
                    <a:pt x="105" y="50"/>
                    <a:pt x="105" y="49"/>
                  </a:cubicBezTo>
                  <a:cubicBezTo>
                    <a:pt x="105" y="49"/>
                    <a:pt x="105" y="49"/>
                    <a:pt x="105" y="49"/>
                  </a:cubicBezTo>
                  <a:cubicBezTo>
                    <a:pt x="106" y="48"/>
                    <a:pt x="105" y="49"/>
                    <a:pt x="106" y="48"/>
                  </a:cubicBezTo>
                  <a:cubicBezTo>
                    <a:pt x="107" y="48"/>
                    <a:pt x="107" y="47"/>
                    <a:pt x="107" y="47"/>
                  </a:cubicBezTo>
                  <a:cubicBezTo>
                    <a:pt x="107" y="47"/>
                    <a:pt x="107" y="47"/>
                    <a:pt x="107" y="47"/>
                  </a:cubicBezTo>
                  <a:cubicBezTo>
                    <a:pt x="107" y="47"/>
                    <a:pt x="107" y="47"/>
                    <a:pt x="107" y="47"/>
                  </a:cubicBezTo>
                  <a:cubicBezTo>
                    <a:pt x="107" y="47"/>
                    <a:pt x="107" y="47"/>
                    <a:pt x="107" y="47"/>
                  </a:cubicBezTo>
                  <a:cubicBezTo>
                    <a:pt x="108" y="46"/>
                    <a:pt x="108" y="46"/>
                    <a:pt x="108" y="45"/>
                  </a:cubicBezTo>
                  <a:cubicBezTo>
                    <a:pt x="108" y="45"/>
                    <a:pt x="109" y="45"/>
                    <a:pt x="109" y="44"/>
                  </a:cubicBezTo>
                  <a:cubicBezTo>
                    <a:pt x="109" y="44"/>
                    <a:pt x="109" y="43"/>
                    <a:pt x="110" y="43"/>
                  </a:cubicBezTo>
                  <a:cubicBezTo>
                    <a:pt x="110" y="43"/>
                    <a:pt x="110" y="43"/>
                    <a:pt x="110" y="43"/>
                  </a:cubicBezTo>
                  <a:cubicBezTo>
                    <a:pt x="110" y="42"/>
                    <a:pt x="111" y="42"/>
                    <a:pt x="111" y="42"/>
                  </a:cubicBezTo>
                  <a:cubicBezTo>
                    <a:pt x="112" y="41"/>
                    <a:pt x="112" y="41"/>
                    <a:pt x="112" y="41"/>
                  </a:cubicBezTo>
                  <a:cubicBezTo>
                    <a:pt x="112" y="41"/>
                    <a:pt x="112" y="41"/>
                    <a:pt x="112" y="41"/>
                  </a:cubicBezTo>
                  <a:cubicBezTo>
                    <a:pt x="113" y="40"/>
                    <a:pt x="113" y="40"/>
                    <a:pt x="113" y="39"/>
                  </a:cubicBezTo>
                  <a:cubicBezTo>
                    <a:pt x="114" y="38"/>
                    <a:pt x="115" y="37"/>
                    <a:pt x="115" y="36"/>
                  </a:cubicBezTo>
                  <a:cubicBezTo>
                    <a:pt x="115" y="36"/>
                    <a:pt x="115" y="36"/>
                    <a:pt x="115" y="36"/>
                  </a:cubicBezTo>
                  <a:cubicBezTo>
                    <a:pt x="115" y="36"/>
                    <a:pt x="115" y="36"/>
                    <a:pt x="115" y="36"/>
                  </a:cubicBezTo>
                  <a:cubicBezTo>
                    <a:pt x="115" y="35"/>
                    <a:pt x="115" y="35"/>
                    <a:pt x="116" y="34"/>
                  </a:cubicBezTo>
                  <a:cubicBezTo>
                    <a:pt x="116" y="35"/>
                    <a:pt x="116" y="35"/>
                    <a:pt x="116" y="34"/>
                  </a:cubicBezTo>
                  <a:cubicBezTo>
                    <a:pt x="116" y="34"/>
                    <a:pt x="116" y="34"/>
                    <a:pt x="116" y="34"/>
                  </a:cubicBezTo>
                  <a:cubicBezTo>
                    <a:pt x="116" y="34"/>
                    <a:pt x="116" y="34"/>
                    <a:pt x="116" y="34"/>
                  </a:cubicBezTo>
                  <a:cubicBezTo>
                    <a:pt x="116" y="34"/>
                    <a:pt x="116" y="34"/>
                    <a:pt x="116" y="34"/>
                  </a:cubicBezTo>
                  <a:cubicBezTo>
                    <a:pt x="117" y="34"/>
                    <a:pt x="117" y="33"/>
                    <a:pt x="117" y="32"/>
                  </a:cubicBezTo>
                  <a:cubicBezTo>
                    <a:pt x="117" y="32"/>
                    <a:pt x="117" y="33"/>
                    <a:pt x="117" y="33"/>
                  </a:cubicBezTo>
                  <a:cubicBezTo>
                    <a:pt x="117" y="32"/>
                    <a:pt x="118" y="32"/>
                    <a:pt x="118" y="32"/>
                  </a:cubicBezTo>
                  <a:cubicBezTo>
                    <a:pt x="118" y="31"/>
                    <a:pt x="118" y="31"/>
                    <a:pt x="118" y="31"/>
                  </a:cubicBezTo>
                  <a:cubicBezTo>
                    <a:pt x="119" y="31"/>
                    <a:pt x="119" y="31"/>
                    <a:pt x="119" y="31"/>
                  </a:cubicBezTo>
                  <a:cubicBezTo>
                    <a:pt x="118" y="31"/>
                    <a:pt x="118" y="31"/>
                    <a:pt x="118" y="31"/>
                  </a:cubicBezTo>
                  <a:cubicBezTo>
                    <a:pt x="118" y="31"/>
                    <a:pt x="119" y="31"/>
                    <a:pt x="119" y="31"/>
                  </a:cubicBezTo>
                  <a:cubicBezTo>
                    <a:pt x="119" y="30"/>
                    <a:pt x="119" y="30"/>
                    <a:pt x="119" y="30"/>
                  </a:cubicBezTo>
                  <a:cubicBezTo>
                    <a:pt x="120" y="29"/>
                    <a:pt x="120" y="29"/>
                    <a:pt x="120" y="29"/>
                  </a:cubicBezTo>
                  <a:cubicBezTo>
                    <a:pt x="120" y="29"/>
                    <a:pt x="120" y="29"/>
                    <a:pt x="120" y="29"/>
                  </a:cubicBezTo>
                  <a:cubicBezTo>
                    <a:pt x="120" y="28"/>
                    <a:pt x="120" y="28"/>
                    <a:pt x="120" y="28"/>
                  </a:cubicBezTo>
                  <a:cubicBezTo>
                    <a:pt x="122" y="27"/>
                    <a:pt x="122" y="26"/>
                    <a:pt x="123" y="25"/>
                  </a:cubicBezTo>
                  <a:cubicBezTo>
                    <a:pt x="123" y="25"/>
                    <a:pt x="123" y="25"/>
                    <a:pt x="123" y="25"/>
                  </a:cubicBezTo>
                  <a:cubicBezTo>
                    <a:pt x="123" y="25"/>
                    <a:pt x="123" y="24"/>
                    <a:pt x="123" y="23"/>
                  </a:cubicBezTo>
                  <a:cubicBezTo>
                    <a:pt x="124" y="23"/>
                    <a:pt x="126" y="21"/>
                    <a:pt x="126" y="22"/>
                  </a:cubicBezTo>
                  <a:cubicBezTo>
                    <a:pt x="127" y="20"/>
                    <a:pt x="125" y="22"/>
                    <a:pt x="126" y="21"/>
                  </a:cubicBezTo>
                  <a:cubicBezTo>
                    <a:pt x="126" y="21"/>
                    <a:pt x="126" y="21"/>
                    <a:pt x="126" y="21"/>
                  </a:cubicBezTo>
                  <a:cubicBezTo>
                    <a:pt x="125" y="21"/>
                    <a:pt x="125" y="22"/>
                    <a:pt x="125" y="22"/>
                  </a:cubicBezTo>
                  <a:cubicBezTo>
                    <a:pt x="124" y="22"/>
                    <a:pt x="125" y="21"/>
                    <a:pt x="125" y="20"/>
                  </a:cubicBezTo>
                  <a:cubicBezTo>
                    <a:pt x="126" y="21"/>
                    <a:pt x="126" y="21"/>
                    <a:pt x="126" y="21"/>
                  </a:cubicBezTo>
                  <a:cubicBezTo>
                    <a:pt x="126" y="19"/>
                    <a:pt x="126" y="19"/>
                    <a:pt x="126" y="18"/>
                  </a:cubicBezTo>
                  <a:cubicBezTo>
                    <a:pt x="127" y="18"/>
                    <a:pt x="127" y="18"/>
                    <a:pt x="127" y="18"/>
                  </a:cubicBezTo>
                  <a:cubicBezTo>
                    <a:pt x="128" y="17"/>
                    <a:pt x="128" y="17"/>
                    <a:pt x="128" y="17"/>
                  </a:cubicBezTo>
                  <a:cubicBezTo>
                    <a:pt x="128" y="17"/>
                    <a:pt x="128" y="17"/>
                    <a:pt x="128" y="17"/>
                  </a:cubicBezTo>
                  <a:cubicBezTo>
                    <a:pt x="128" y="17"/>
                    <a:pt x="128" y="17"/>
                    <a:pt x="129" y="16"/>
                  </a:cubicBezTo>
                  <a:cubicBezTo>
                    <a:pt x="128" y="17"/>
                    <a:pt x="130" y="15"/>
                    <a:pt x="129" y="16"/>
                  </a:cubicBezTo>
                  <a:cubicBezTo>
                    <a:pt x="130" y="15"/>
                    <a:pt x="130" y="15"/>
                    <a:pt x="130" y="15"/>
                  </a:cubicBezTo>
                  <a:cubicBezTo>
                    <a:pt x="130" y="14"/>
                    <a:pt x="130" y="15"/>
                    <a:pt x="129" y="15"/>
                  </a:cubicBezTo>
                  <a:cubicBezTo>
                    <a:pt x="129" y="15"/>
                    <a:pt x="130" y="14"/>
                    <a:pt x="130" y="14"/>
                  </a:cubicBezTo>
                  <a:cubicBezTo>
                    <a:pt x="130" y="14"/>
                    <a:pt x="130" y="14"/>
                    <a:pt x="131" y="13"/>
                  </a:cubicBezTo>
                  <a:cubicBezTo>
                    <a:pt x="131" y="13"/>
                    <a:pt x="131" y="13"/>
                    <a:pt x="131" y="12"/>
                  </a:cubicBezTo>
                  <a:cubicBezTo>
                    <a:pt x="131" y="12"/>
                    <a:pt x="132" y="12"/>
                    <a:pt x="132" y="11"/>
                  </a:cubicBezTo>
                  <a:cubicBezTo>
                    <a:pt x="132" y="12"/>
                    <a:pt x="131" y="12"/>
                    <a:pt x="131" y="12"/>
                  </a:cubicBezTo>
                  <a:cubicBezTo>
                    <a:pt x="131" y="11"/>
                    <a:pt x="131" y="11"/>
                    <a:pt x="132" y="10"/>
                  </a:cubicBezTo>
                  <a:cubicBezTo>
                    <a:pt x="132" y="11"/>
                    <a:pt x="132" y="11"/>
                    <a:pt x="132" y="11"/>
                  </a:cubicBezTo>
                  <a:cubicBezTo>
                    <a:pt x="132" y="10"/>
                    <a:pt x="133" y="10"/>
                    <a:pt x="133" y="9"/>
                  </a:cubicBezTo>
                  <a:cubicBezTo>
                    <a:pt x="133" y="9"/>
                    <a:pt x="133" y="10"/>
                    <a:pt x="133" y="10"/>
                  </a:cubicBezTo>
                  <a:cubicBezTo>
                    <a:pt x="133" y="10"/>
                    <a:pt x="133" y="9"/>
                    <a:pt x="134" y="8"/>
                  </a:cubicBezTo>
                  <a:cubicBezTo>
                    <a:pt x="135" y="7"/>
                    <a:pt x="135" y="7"/>
                    <a:pt x="135" y="7"/>
                  </a:cubicBezTo>
                  <a:cubicBezTo>
                    <a:pt x="134" y="7"/>
                    <a:pt x="135" y="6"/>
                    <a:pt x="135" y="6"/>
                  </a:cubicBezTo>
                  <a:cubicBezTo>
                    <a:pt x="136" y="5"/>
                    <a:pt x="135" y="7"/>
                    <a:pt x="135" y="7"/>
                  </a:cubicBezTo>
                  <a:cubicBezTo>
                    <a:pt x="136" y="6"/>
                    <a:pt x="135" y="6"/>
                    <a:pt x="136" y="5"/>
                  </a:cubicBezTo>
                  <a:cubicBezTo>
                    <a:pt x="136" y="6"/>
                    <a:pt x="136" y="6"/>
                    <a:pt x="136" y="6"/>
                  </a:cubicBezTo>
                  <a:cubicBezTo>
                    <a:pt x="136" y="5"/>
                    <a:pt x="137" y="5"/>
                    <a:pt x="137" y="5"/>
                  </a:cubicBezTo>
                  <a:cubicBezTo>
                    <a:pt x="137" y="5"/>
                    <a:pt x="137" y="5"/>
                    <a:pt x="137" y="5"/>
                  </a:cubicBezTo>
                  <a:cubicBezTo>
                    <a:pt x="136" y="5"/>
                    <a:pt x="137" y="3"/>
                    <a:pt x="137" y="3"/>
                  </a:cubicBezTo>
                  <a:cubicBezTo>
                    <a:pt x="137" y="3"/>
                    <a:pt x="137" y="3"/>
                    <a:pt x="137" y="3"/>
                  </a:cubicBezTo>
                  <a:cubicBezTo>
                    <a:pt x="137" y="3"/>
                    <a:pt x="137" y="2"/>
                    <a:pt x="138" y="1"/>
                  </a:cubicBezTo>
                  <a:cubicBezTo>
                    <a:pt x="138" y="1"/>
                    <a:pt x="138" y="2"/>
                    <a:pt x="138" y="2"/>
                  </a:cubicBezTo>
                  <a:cubicBezTo>
                    <a:pt x="138" y="1"/>
                    <a:pt x="138" y="1"/>
                    <a:pt x="138" y="0"/>
                  </a:cubicBezTo>
                  <a:cubicBezTo>
                    <a:pt x="138" y="1"/>
                    <a:pt x="138" y="1"/>
                    <a:pt x="138" y="0"/>
                  </a:cubicBezTo>
                  <a:cubicBezTo>
                    <a:pt x="137" y="1"/>
                    <a:pt x="137" y="2"/>
                    <a:pt x="137" y="2"/>
                  </a:cubicBezTo>
                  <a:cubicBezTo>
                    <a:pt x="137" y="2"/>
                    <a:pt x="137" y="2"/>
                    <a:pt x="137" y="2"/>
                  </a:cubicBezTo>
                  <a:cubicBezTo>
                    <a:pt x="137" y="2"/>
                    <a:pt x="137" y="2"/>
                    <a:pt x="137" y="2"/>
                  </a:cubicBezTo>
                  <a:cubicBezTo>
                    <a:pt x="137" y="3"/>
                    <a:pt x="137" y="2"/>
                    <a:pt x="136" y="2"/>
                  </a:cubicBezTo>
                  <a:cubicBezTo>
                    <a:pt x="136" y="4"/>
                    <a:pt x="137" y="3"/>
                    <a:pt x="136" y="4"/>
                  </a:cubicBezTo>
                  <a:cubicBezTo>
                    <a:pt x="136" y="4"/>
                    <a:pt x="136" y="4"/>
                    <a:pt x="136" y="4"/>
                  </a:cubicBezTo>
                  <a:cubicBezTo>
                    <a:pt x="136" y="5"/>
                    <a:pt x="135" y="5"/>
                    <a:pt x="135" y="6"/>
                  </a:cubicBezTo>
                  <a:cubicBezTo>
                    <a:pt x="135" y="6"/>
                    <a:pt x="134" y="7"/>
                    <a:pt x="134" y="7"/>
                  </a:cubicBezTo>
                  <a:cubicBezTo>
                    <a:pt x="133" y="7"/>
                    <a:pt x="135" y="6"/>
                    <a:pt x="135" y="5"/>
                  </a:cubicBezTo>
                  <a:cubicBezTo>
                    <a:pt x="135" y="5"/>
                    <a:pt x="135" y="4"/>
                    <a:pt x="135" y="4"/>
                  </a:cubicBezTo>
                  <a:cubicBezTo>
                    <a:pt x="134" y="6"/>
                    <a:pt x="134" y="6"/>
                    <a:pt x="134" y="6"/>
                  </a:cubicBezTo>
                  <a:cubicBezTo>
                    <a:pt x="134" y="6"/>
                    <a:pt x="133" y="6"/>
                    <a:pt x="133" y="7"/>
                  </a:cubicBezTo>
                  <a:cubicBezTo>
                    <a:pt x="134" y="7"/>
                    <a:pt x="134" y="7"/>
                    <a:pt x="134" y="7"/>
                  </a:cubicBezTo>
                  <a:cubicBezTo>
                    <a:pt x="133" y="7"/>
                    <a:pt x="134" y="7"/>
                    <a:pt x="133" y="8"/>
                  </a:cubicBezTo>
                  <a:cubicBezTo>
                    <a:pt x="133" y="8"/>
                    <a:pt x="133" y="8"/>
                    <a:pt x="133" y="8"/>
                  </a:cubicBezTo>
                  <a:cubicBezTo>
                    <a:pt x="132" y="8"/>
                    <a:pt x="133" y="8"/>
                    <a:pt x="133" y="9"/>
                  </a:cubicBezTo>
                  <a:cubicBezTo>
                    <a:pt x="132" y="9"/>
                    <a:pt x="132" y="8"/>
                    <a:pt x="132" y="9"/>
                  </a:cubicBezTo>
                  <a:cubicBezTo>
                    <a:pt x="132" y="10"/>
                    <a:pt x="131" y="10"/>
                    <a:pt x="131" y="10"/>
                  </a:cubicBezTo>
                  <a:cubicBezTo>
                    <a:pt x="131" y="10"/>
                    <a:pt x="130" y="13"/>
                    <a:pt x="131" y="12"/>
                  </a:cubicBezTo>
                  <a:cubicBezTo>
                    <a:pt x="130" y="13"/>
                    <a:pt x="130" y="13"/>
                    <a:pt x="130" y="13"/>
                  </a:cubicBezTo>
                  <a:cubicBezTo>
                    <a:pt x="130" y="14"/>
                    <a:pt x="130" y="12"/>
                    <a:pt x="130" y="12"/>
                  </a:cubicBezTo>
                  <a:cubicBezTo>
                    <a:pt x="131" y="11"/>
                    <a:pt x="131" y="11"/>
                    <a:pt x="131" y="11"/>
                  </a:cubicBezTo>
                  <a:cubicBezTo>
                    <a:pt x="130" y="11"/>
                    <a:pt x="129" y="14"/>
                    <a:pt x="128" y="14"/>
                  </a:cubicBezTo>
                  <a:cubicBezTo>
                    <a:pt x="128" y="15"/>
                    <a:pt x="128" y="15"/>
                    <a:pt x="127" y="15"/>
                  </a:cubicBezTo>
                  <a:cubicBezTo>
                    <a:pt x="128" y="16"/>
                    <a:pt x="128" y="16"/>
                    <a:pt x="128" y="16"/>
                  </a:cubicBezTo>
                  <a:cubicBezTo>
                    <a:pt x="127" y="16"/>
                    <a:pt x="127" y="16"/>
                    <a:pt x="127" y="16"/>
                  </a:cubicBezTo>
                  <a:cubicBezTo>
                    <a:pt x="126" y="16"/>
                    <a:pt x="126" y="17"/>
                    <a:pt x="126" y="17"/>
                  </a:cubicBezTo>
                  <a:cubicBezTo>
                    <a:pt x="126" y="17"/>
                    <a:pt x="126" y="17"/>
                    <a:pt x="126" y="17"/>
                  </a:cubicBezTo>
                  <a:cubicBezTo>
                    <a:pt x="126" y="17"/>
                    <a:pt x="126" y="17"/>
                    <a:pt x="126" y="17"/>
                  </a:cubicBezTo>
                  <a:cubicBezTo>
                    <a:pt x="126" y="18"/>
                    <a:pt x="125" y="18"/>
                    <a:pt x="125" y="18"/>
                  </a:cubicBezTo>
                  <a:cubicBezTo>
                    <a:pt x="125" y="18"/>
                    <a:pt x="125" y="18"/>
                    <a:pt x="125" y="18"/>
                  </a:cubicBezTo>
                  <a:cubicBezTo>
                    <a:pt x="125" y="18"/>
                    <a:pt x="125" y="18"/>
                    <a:pt x="125" y="18"/>
                  </a:cubicBezTo>
                  <a:cubicBezTo>
                    <a:pt x="125" y="19"/>
                    <a:pt x="125" y="19"/>
                    <a:pt x="125" y="19"/>
                  </a:cubicBezTo>
                  <a:cubicBezTo>
                    <a:pt x="125" y="19"/>
                    <a:pt x="125" y="19"/>
                    <a:pt x="126" y="18"/>
                  </a:cubicBezTo>
                  <a:cubicBezTo>
                    <a:pt x="125" y="20"/>
                    <a:pt x="124" y="21"/>
                    <a:pt x="123" y="22"/>
                  </a:cubicBezTo>
                  <a:cubicBezTo>
                    <a:pt x="123" y="21"/>
                    <a:pt x="123" y="21"/>
                    <a:pt x="123" y="21"/>
                  </a:cubicBezTo>
                  <a:cubicBezTo>
                    <a:pt x="122" y="22"/>
                    <a:pt x="122" y="22"/>
                    <a:pt x="122" y="22"/>
                  </a:cubicBezTo>
                  <a:cubicBezTo>
                    <a:pt x="122" y="23"/>
                    <a:pt x="122" y="23"/>
                    <a:pt x="122" y="23"/>
                  </a:cubicBezTo>
                  <a:cubicBezTo>
                    <a:pt x="122" y="23"/>
                    <a:pt x="122" y="23"/>
                    <a:pt x="122" y="23"/>
                  </a:cubicBezTo>
                  <a:cubicBezTo>
                    <a:pt x="121" y="23"/>
                    <a:pt x="121" y="23"/>
                    <a:pt x="121" y="23"/>
                  </a:cubicBezTo>
                  <a:cubicBezTo>
                    <a:pt x="121" y="24"/>
                    <a:pt x="120" y="25"/>
                    <a:pt x="120" y="25"/>
                  </a:cubicBezTo>
                  <a:cubicBezTo>
                    <a:pt x="121" y="25"/>
                    <a:pt x="121" y="24"/>
                    <a:pt x="121" y="24"/>
                  </a:cubicBezTo>
                  <a:cubicBezTo>
                    <a:pt x="121" y="25"/>
                    <a:pt x="121" y="25"/>
                    <a:pt x="120" y="26"/>
                  </a:cubicBezTo>
                  <a:cubicBezTo>
                    <a:pt x="121" y="25"/>
                    <a:pt x="120" y="26"/>
                    <a:pt x="120" y="25"/>
                  </a:cubicBezTo>
                  <a:cubicBezTo>
                    <a:pt x="119" y="26"/>
                    <a:pt x="120" y="26"/>
                    <a:pt x="119" y="26"/>
                  </a:cubicBezTo>
                  <a:cubicBezTo>
                    <a:pt x="119" y="27"/>
                    <a:pt x="119" y="27"/>
                    <a:pt x="119" y="27"/>
                  </a:cubicBezTo>
                  <a:cubicBezTo>
                    <a:pt x="119" y="27"/>
                    <a:pt x="119" y="26"/>
                    <a:pt x="119" y="26"/>
                  </a:cubicBezTo>
                  <a:cubicBezTo>
                    <a:pt x="119" y="26"/>
                    <a:pt x="119" y="26"/>
                    <a:pt x="119" y="26"/>
                  </a:cubicBezTo>
                  <a:cubicBezTo>
                    <a:pt x="119" y="26"/>
                    <a:pt x="120" y="24"/>
                    <a:pt x="121" y="23"/>
                  </a:cubicBezTo>
                  <a:cubicBezTo>
                    <a:pt x="119" y="25"/>
                    <a:pt x="119" y="25"/>
                    <a:pt x="119" y="25"/>
                  </a:cubicBezTo>
                  <a:cubicBezTo>
                    <a:pt x="118" y="28"/>
                    <a:pt x="115" y="31"/>
                    <a:pt x="114" y="33"/>
                  </a:cubicBezTo>
                  <a:cubicBezTo>
                    <a:pt x="114" y="33"/>
                    <a:pt x="114" y="33"/>
                    <a:pt x="114" y="33"/>
                  </a:cubicBezTo>
                  <a:cubicBezTo>
                    <a:pt x="114" y="33"/>
                    <a:pt x="114" y="33"/>
                    <a:pt x="114" y="33"/>
                  </a:cubicBezTo>
                  <a:cubicBezTo>
                    <a:pt x="114" y="33"/>
                    <a:pt x="114" y="33"/>
                    <a:pt x="114" y="33"/>
                  </a:cubicBezTo>
                  <a:cubicBezTo>
                    <a:pt x="114" y="34"/>
                    <a:pt x="114" y="34"/>
                    <a:pt x="114" y="34"/>
                  </a:cubicBezTo>
                  <a:cubicBezTo>
                    <a:pt x="114" y="34"/>
                    <a:pt x="113" y="35"/>
                    <a:pt x="112" y="36"/>
                  </a:cubicBezTo>
                  <a:cubicBezTo>
                    <a:pt x="113" y="35"/>
                    <a:pt x="113" y="35"/>
                    <a:pt x="113" y="35"/>
                  </a:cubicBezTo>
                  <a:cubicBezTo>
                    <a:pt x="113" y="36"/>
                    <a:pt x="113" y="36"/>
                    <a:pt x="112" y="36"/>
                  </a:cubicBezTo>
                  <a:cubicBezTo>
                    <a:pt x="112" y="36"/>
                    <a:pt x="113" y="36"/>
                    <a:pt x="112" y="36"/>
                  </a:cubicBezTo>
                  <a:cubicBezTo>
                    <a:pt x="112" y="36"/>
                    <a:pt x="112" y="36"/>
                    <a:pt x="112" y="37"/>
                  </a:cubicBezTo>
                  <a:cubicBezTo>
                    <a:pt x="112" y="37"/>
                    <a:pt x="111" y="38"/>
                    <a:pt x="111" y="37"/>
                  </a:cubicBezTo>
                  <a:cubicBezTo>
                    <a:pt x="111" y="37"/>
                    <a:pt x="111" y="37"/>
                    <a:pt x="111" y="37"/>
                  </a:cubicBezTo>
                  <a:cubicBezTo>
                    <a:pt x="111" y="37"/>
                    <a:pt x="111" y="38"/>
                    <a:pt x="111" y="37"/>
                  </a:cubicBezTo>
                  <a:cubicBezTo>
                    <a:pt x="110" y="38"/>
                    <a:pt x="110" y="38"/>
                    <a:pt x="110" y="38"/>
                  </a:cubicBezTo>
                  <a:cubicBezTo>
                    <a:pt x="110" y="38"/>
                    <a:pt x="110" y="37"/>
                    <a:pt x="110" y="37"/>
                  </a:cubicBezTo>
                  <a:cubicBezTo>
                    <a:pt x="110" y="39"/>
                    <a:pt x="109" y="40"/>
                    <a:pt x="109" y="41"/>
                  </a:cubicBezTo>
                  <a:cubicBezTo>
                    <a:pt x="109" y="41"/>
                    <a:pt x="108" y="40"/>
                    <a:pt x="108" y="40"/>
                  </a:cubicBezTo>
                  <a:cubicBezTo>
                    <a:pt x="108" y="41"/>
                    <a:pt x="108" y="43"/>
                    <a:pt x="107" y="44"/>
                  </a:cubicBezTo>
                  <a:cubicBezTo>
                    <a:pt x="107" y="43"/>
                    <a:pt x="107" y="43"/>
                    <a:pt x="107" y="43"/>
                  </a:cubicBezTo>
                  <a:cubicBezTo>
                    <a:pt x="105" y="45"/>
                    <a:pt x="103" y="48"/>
                    <a:pt x="101" y="50"/>
                  </a:cubicBezTo>
                  <a:cubicBezTo>
                    <a:pt x="101" y="51"/>
                    <a:pt x="101" y="51"/>
                    <a:pt x="101" y="51"/>
                  </a:cubicBezTo>
                  <a:cubicBezTo>
                    <a:pt x="100" y="52"/>
                    <a:pt x="100" y="52"/>
                    <a:pt x="100" y="52"/>
                  </a:cubicBezTo>
                  <a:cubicBezTo>
                    <a:pt x="98" y="54"/>
                    <a:pt x="96" y="57"/>
                    <a:pt x="94" y="59"/>
                  </a:cubicBezTo>
                  <a:cubicBezTo>
                    <a:pt x="94" y="60"/>
                    <a:pt x="94" y="60"/>
                    <a:pt x="93" y="60"/>
                  </a:cubicBezTo>
                  <a:cubicBezTo>
                    <a:pt x="92" y="62"/>
                    <a:pt x="92" y="63"/>
                    <a:pt x="91" y="64"/>
                  </a:cubicBezTo>
                  <a:cubicBezTo>
                    <a:pt x="91" y="64"/>
                    <a:pt x="91" y="63"/>
                    <a:pt x="90" y="64"/>
                  </a:cubicBezTo>
                  <a:cubicBezTo>
                    <a:pt x="90" y="64"/>
                    <a:pt x="90" y="65"/>
                    <a:pt x="90" y="65"/>
                  </a:cubicBezTo>
                  <a:cubicBezTo>
                    <a:pt x="90" y="65"/>
                    <a:pt x="90" y="65"/>
                    <a:pt x="90" y="65"/>
                  </a:cubicBezTo>
                  <a:cubicBezTo>
                    <a:pt x="90" y="65"/>
                    <a:pt x="89" y="66"/>
                    <a:pt x="89" y="66"/>
                  </a:cubicBezTo>
                  <a:cubicBezTo>
                    <a:pt x="88" y="68"/>
                    <a:pt x="87" y="70"/>
                    <a:pt x="86" y="71"/>
                  </a:cubicBezTo>
                  <a:cubicBezTo>
                    <a:pt x="85" y="73"/>
                    <a:pt x="86" y="71"/>
                    <a:pt x="85" y="71"/>
                  </a:cubicBezTo>
                  <a:cubicBezTo>
                    <a:pt x="86" y="70"/>
                    <a:pt x="86" y="70"/>
                    <a:pt x="86" y="70"/>
                  </a:cubicBezTo>
                  <a:cubicBezTo>
                    <a:pt x="86" y="71"/>
                    <a:pt x="85" y="71"/>
                    <a:pt x="85" y="71"/>
                  </a:cubicBezTo>
                  <a:cubicBezTo>
                    <a:pt x="84" y="72"/>
                    <a:pt x="84" y="72"/>
                    <a:pt x="84" y="73"/>
                  </a:cubicBezTo>
                  <a:cubicBezTo>
                    <a:pt x="84" y="73"/>
                    <a:pt x="84" y="73"/>
                    <a:pt x="84" y="73"/>
                  </a:cubicBezTo>
                  <a:cubicBezTo>
                    <a:pt x="84" y="74"/>
                    <a:pt x="82" y="75"/>
                    <a:pt x="82" y="75"/>
                  </a:cubicBezTo>
                  <a:cubicBezTo>
                    <a:pt x="80" y="78"/>
                    <a:pt x="77" y="82"/>
                    <a:pt x="74" y="86"/>
                  </a:cubicBezTo>
                  <a:cubicBezTo>
                    <a:pt x="74" y="87"/>
                    <a:pt x="74" y="85"/>
                    <a:pt x="74" y="86"/>
                  </a:cubicBezTo>
                  <a:cubicBezTo>
                    <a:pt x="74" y="87"/>
                    <a:pt x="74" y="86"/>
                    <a:pt x="73" y="87"/>
                  </a:cubicBezTo>
                  <a:cubicBezTo>
                    <a:pt x="73" y="87"/>
                    <a:pt x="73" y="87"/>
                    <a:pt x="73" y="87"/>
                  </a:cubicBezTo>
                  <a:cubicBezTo>
                    <a:pt x="72" y="88"/>
                    <a:pt x="72" y="89"/>
                    <a:pt x="71" y="90"/>
                  </a:cubicBezTo>
                  <a:cubicBezTo>
                    <a:pt x="71" y="90"/>
                    <a:pt x="70" y="91"/>
                    <a:pt x="71" y="90"/>
                  </a:cubicBezTo>
                  <a:cubicBezTo>
                    <a:pt x="71" y="91"/>
                    <a:pt x="69" y="91"/>
                    <a:pt x="69" y="91"/>
                  </a:cubicBezTo>
                  <a:cubicBezTo>
                    <a:pt x="70" y="91"/>
                    <a:pt x="70" y="91"/>
                    <a:pt x="70" y="91"/>
                  </a:cubicBezTo>
                  <a:cubicBezTo>
                    <a:pt x="70" y="91"/>
                    <a:pt x="70" y="92"/>
                    <a:pt x="70" y="92"/>
                  </a:cubicBezTo>
                  <a:cubicBezTo>
                    <a:pt x="69" y="92"/>
                    <a:pt x="69" y="93"/>
                    <a:pt x="69" y="93"/>
                  </a:cubicBezTo>
                  <a:cubicBezTo>
                    <a:pt x="68" y="93"/>
                    <a:pt x="69" y="92"/>
                    <a:pt x="69" y="92"/>
                  </a:cubicBezTo>
                  <a:cubicBezTo>
                    <a:pt x="69" y="92"/>
                    <a:pt x="68" y="93"/>
                    <a:pt x="68" y="92"/>
                  </a:cubicBezTo>
                  <a:cubicBezTo>
                    <a:pt x="67" y="93"/>
                    <a:pt x="68" y="92"/>
                    <a:pt x="68" y="93"/>
                  </a:cubicBezTo>
                  <a:cubicBezTo>
                    <a:pt x="67" y="94"/>
                    <a:pt x="67" y="94"/>
                    <a:pt x="67" y="94"/>
                  </a:cubicBezTo>
                  <a:cubicBezTo>
                    <a:pt x="68" y="93"/>
                    <a:pt x="68" y="93"/>
                    <a:pt x="68" y="93"/>
                  </a:cubicBezTo>
                  <a:cubicBezTo>
                    <a:pt x="68" y="94"/>
                    <a:pt x="68" y="94"/>
                    <a:pt x="67" y="95"/>
                  </a:cubicBezTo>
                  <a:cubicBezTo>
                    <a:pt x="66" y="96"/>
                    <a:pt x="66" y="96"/>
                    <a:pt x="66" y="96"/>
                  </a:cubicBezTo>
                  <a:cubicBezTo>
                    <a:pt x="66" y="96"/>
                    <a:pt x="66" y="97"/>
                    <a:pt x="65" y="97"/>
                  </a:cubicBezTo>
                  <a:cubicBezTo>
                    <a:pt x="65" y="97"/>
                    <a:pt x="65" y="97"/>
                    <a:pt x="65" y="97"/>
                  </a:cubicBezTo>
                  <a:cubicBezTo>
                    <a:pt x="65" y="97"/>
                    <a:pt x="65" y="98"/>
                    <a:pt x="64" y="98"/>
                  </a:cubicBezTo>
                  <a:cubicBezTo>
                    <a:pt x="64" y="97"/>
                    <a:pt x="65" y="97"/>
                    <a:pt x="65" y="97"/>
                  </a:cubicBezTo>
                  <a:cubicBezTo>
                    <a:pt x="64" y="98"/>
                    <a:pt x="64" y="98"/>
                    <a:pt x="64" y="98"/>
                  </a:cubicBezTo>
                  <a:cubicBezTo>
                    <a:pt x="64" y="98"/>
                    <a:pt x="64" y="98"/>
                    <a:pt x="65" y="98"/>
                  </a:cubicBezTo>
                  <a:cubicBezTo>
                    <a:pt x="64" y="99"/>
                    <a:pt x="64" y="99"/>
                    <a:pt x="63" y="101"/>
                  </a:cubicBezTo>
                  <a:cubicBezTo>
                    <a:pt x="62" y="101"/>
                    <a:pt x="63" y="100"/>
                    <a:pt x="63" y="100"/>
                  </a:cubicBezTo>
                  <a:cubicBezTo>
                    <a:pt x="61" y="102"/>
                    <a:pt x="62" y="103"/>
                    <a:pt x="61" y="104"/>
                  </a:cubicBezTo>
                  <a:cubicBezTo>
                    <a:pt x="60" y="105"/>
                    <a:pt x="60" y="105"/>
                    <a:pt x="59" y="106"/>
                  </a:cubicBezTo>
                  <a:cubicBezTo>
                    <a:pt x="60" y="105"/>
                    <a:pt x="59" y="107"/>
                    <a:pt x="58" y="107"/>
                  </a:cubicBezTo>
                  <a:cubicBezTo>
                    <a:pt x="58" y="106"/>
                    <a:pt x="58" y="106"/>
                    <a:pt x="58" y="106"/>
                  </a:cubicBezTo>
                  <a:cubicBezTo>
                    <a:pt x="58" y="107"/>
                    <a:pt x="58" y="107"/>
                    <a:pt x="58" y="107"/>
                  </a:cubicBezTo>
                  <a:cubicBezTo>
                    <a:pt x="58" y="107"/>
                    <a:pt x="57" y="108"/>
                    <a:pt x="56" y="109"/>
                  </a:cubicBezTo>
                  <a:cubicBezTo>
                    <a:pt x="56" y="109"/>
                    <a:pt x="56" y="109"/>
                    <a:pt x="56" y="109"/>
                  </a:cubicBezTo>
                  <a:cubicBezTo>
                    <a:pt x="56" y="110"/>
                    <a:pt x="55" y="111"/>
                    <a:pt x="55" y="112"/>
                  </a:cubicBezTo>
                  <a:cubicBezTo>
                    <a:pt x="54" y="113"/>
                    <a:pt x="54" y="113"/>
                    <a:pt x="54" y="114"/>
                  </a:cubicBezTo>
                  <a:cubicBezTo>
                    <a:pt x="53" y="114"/>
                    <a:pt x="53" y="114"/>
                    <a:pt x="53" y="114"/>
                  </a:cubicBezTo>
                  <a:cubicBezTo>
                    <a:pt x="53" y="113"/>
                    <a:pt x="54" y="113"/>
                    <a:pt x="54" y="112"/>
                  </a:cubicBezTo>
                  <a:cubicBezTo>
                    <a:pt x="55" y="111"/>
                    <a:pt x="55" y="110"/>
                    <a:pt x="57" y="108"/>
                  </a:cubicBezTo>
                  <a:cubicBezTo>
                    <a:pt x="57" y="107"/>
                    <a:pt x="56" y="109"/>
                    <a:pt x="55" y="110"/>
                  </a:cubicBezTo>
                  <a:cubicBezTo>
                    <a:pt x="55" y="110"/>
                    <a:pt x="55" y="110"/>
                    <a:pt x="55" y="110"/>
                  </a:cubicBezTo>
                  <a:cubicBezTo>
                    <a:pt x="55" y="110"/>
                    <a:pt x="55" y="110"/>
                    <a:pt x="55" y="110"/>
                  </a:cubicBezTo>
                  <a:cubicBezTo>
                    <a:pt x="55" y="109"/>
                    <a:pt x="56" y="108"/>
                    <a:pt x="56" y="108"/>
                  </a:cubicBezTo>
                  <a:cubicBezTo>
                    <a:pt x="55" y="109"/>
                    <a:pt x="56" y="109"/>
                    <a:pt x="55" y="110"/>
                  </a:cubicBezTo>
                  <a:cubicBezTo>
                    <a:pt x="54" y="111"/>
                    <a:pt x="54" y="111"/>
                    <a:pt x="53" y="111"/>
                  </a:cubicBezTo>
                  <a:cubicBezTo>
                    <a:pt x="53" y="112"/>
                    <a:pt x="53" y="112"/>
                    <a:pt x="52" y="113"/>
                  </a:cubicBezTo>
                  <a:cubicBezTo>
                    <a:pt x="52" y="113"/>
                    <a:pt x="52" y="113"/>
                    <a:pt x="52" y="113"/>
                  </a:cubicBezTo>
                  <a:cubicBezTo>
                    <a:pt x="51" y="114"/>
                    <a:pt x="52" y="114"/>
                    <a:pt x="51" y="115"/>
                  </a:cubicBezTo>
                  <a:cubicBezTo>
                    <a:pt x="52" y="115"/>
                    <a:pt x="51" y="116"/>
                    <a:pt x="52" y="115"/>
                  </a:cubicBezTo>
                  <a:cubicBezTo>
                    <a:pt x="52" y="115"/>
                    <a:pt x="51" y="116"/>
                    <a:pt x="50" y="117"/>
                  </a:cubicBezTo>
                  <a:cubicBezTo>
                    <a:pt x="50" y="117"/>
                    <a:pt x="50" y="117"/>
                    <a:pt x="51" y="117"/>
                  </a:cubicBezTo>
                  <a:cubicBezTo>
                    <a:pt x="51" y="116"/>
                    <a:pt x="51" y="116"/>
                    <a:pt x="52" y="115"/>
                  </a:cubicBezTo>
                  <a:cubicBezTo>
                    <a:pt x="52" y="115"/>
                    <a:pt x="52" y="115"/>
                    <a:pt x="52" y="115"/>
                  </a:cubicBezTo>
                  <a:cubicBezTo>
                    <a:pt x="53" y="114"/>
                    <a:pt x="53" y="114"/>
                    <a:pt x="53" y="115"/>
                  </a:cubicBezTo>
                  <a:cubicBezTo>
                    <a:pt x="53" y="114"/>
                    <a:pt x="53" y="114"/>
                    <a:pt x="53" y="114"/>
                  </a:cubicBezTo>
                  <a:cubicBezTo>
                    <a:pt x="54" y="114"/>
                    <a:pt x="53" y="115"/>
                    <a:pt x="53" y="115"/>
                  </a:cubicBezTo>
                  <a:cubicBezTo>
                    <a:pt x="53" y="115"/>
                    <a:pt x="53" y="115"/>
                    <a:pt x="53" y="115"/>
                  </a:cubicBezTo>
                  <a:cubicBezTo>
                    <a:pt x="54" y="115"/>
                    <a:pt x="52" y="116"/>
                    <a:pt x="52" y="117"/>
                  </a:cubicBezTo>
                  <a:cubicBezTo>
                    <a:pt x="51" y="117"/>
                    <a:pt x="51" y="118"/>
                    <a:pt x="50" y="118"/>
                  </a:cubicBezTo>
                  <a:cubicBezTo>
                    <a:pt x="51" y="117"/>
                    <a:pt x="51" y="117"/>
                    <a:pt x="51" y="117"/>
                  </a:cubicBezTo>
                  <a:cubicBezTo>
                    <a:pt x="50" y="117"/>
                    <a:pt x="50" y="118"/>
                    <a:pt x="50" y="119"/>
                  </a:cubicBezTo>
                  <a:cubicBezTo>
                    <a:pt x="50" y="119"/>
                    <a:pt x="50" y="119"/>
                    <a:pt x="49" y="119"/>
                  </a:cubicBezTo>
                  <a:cubicBezTo>
                    <a:pt x="50" y="119"/>
                    <a:pt x="50" y="119"/>
                    <a:pt x="50" y="119"/>
                  </a:cubicBezTo>
                  <a:cubicBezTo>
                    <a:pt x="49" y="119"/>
                    <a:pt x="49" y="119"/>
                    <a:pt x="49" y="119"/>
                  </a:cubicBezTo>
                  <a:cubicBezTo>
                    <a:pt x="49" y="120"/>
                    <a:pt x="48" y="120"/>
                    <a:pt x="48" y="121"/>
                  </a:cubicBezTo>
                  <a:cubicBezTo>
                    <a:pt x="48" y="121"/>
                    <a:pt x="48" y="121"/>
                    <a:pt x="48" y="121"/>
                  </a:cubicBezTo>
                  <a:cubicBezTo>
                    <a:pt x="48" y="121"/>
                    <a:pt x="48" y="121"/>
                    <a:pt x="48" y="121"/>
                  </a:cubicBezTo>
                  <a:cubicBezTo>
                    <a:pt x="48" y="120"/>
                    <a:pt x="49" y="120"/>
                    <a:pt x="49" y="120"/>
                  </a:cubicBezTo>
                  <a:cubicBezTo>
                    <a:pt x="48" y="121"/>
                    <a:pt x="48" y="121"/>
                    <a:pt x="47" y="121"/>
                  </a:cubicBezTo>
                  <a:cubicBezTo>
                    <a:pt x="47" y="121"/>
                    <a:pt x="48" y="120"/>
                    <a:pt x="49" y="120"/>
                  </a:cubicBezTo>
                  <a:cubicBezTo>
                    <a:pt x="48" y="120"/>
                    <a:pt x="48" y="121"/>
                    <a:pt x="47" y="122"/>
                  </a:cubicBezTo>
                  <a:cubicBezTo>
                    <a:pt x="47" y="121"/>
                    <a:pt x="48" y="120"/>
                    <a:pt x="47" y="120"/>
                  </a:cubicBezTo>
                  <a:cubicBezTo>
                    <a:pt x="47" y="121"/>
                    <a:pt x="47" y="121"/>
                    <a:pt x="46" y="122"/>
                  </a:cubicBezTo>
                  <a:cubicBezTo>
                    <a:pt x="46" y="122"/>
                    <a:pt x="47" y="121"/>
                    <a:pt x="46" y="121"/>
                  </a:cubicBezTo>
                  <a:cubicBezTo>
                    <a:pt x="46" y="121"/>
                    <a:pt x="46" y="121"/>
                    <a:pt x="46" y="121"/>
                  </a:cubicBezTo>
                  <a:cubicBezTo>
                    <a:pt x="47" y="120"/>
                    <a:pt x="45" y="121"/>
                    <a:pt x="46" y="120"/>
                  </a:cubicBezTo>
                  <a:cubicBezTo>
                    <a:pt x="46" y="121"/>
                    <a:pt x="46" y="121"/>
                    <a:pt x="45" y="122"/>
                  </a:cubicBezTo>
                  <a:cubicBezTo>
                    <a:pt x="45" y="122"/>
                    <a:pt x="46" y="121"/>
                    <a:pt x="46" y="122"/>
                  </a:cubicBezTo>
                  <a:cubicBezTo>
                    <a:pt x="45" y="123"/>
                    <a:pt x="45" y="123"/>
                    <a:pt x="45" y="123"/>
                  </a:cubicBezTo>
                  <a:cubicBezTo>
                    <a:pt x="44" y="123"/>
                    <a:pt x="45" y="122"/>
                    <a:pt x="45" y="122"/>
                  </a:cubicBezTo>
                  <a:cubicBezTo>
                    <a:pt x="44" y="123"/>
                    <a:pt x="44" y="123"/>
                    <a:pt x="44" y="123"/>
                  </a:cubicBezTo>
                  <a:cubicBezTo>
                    <a:pt x="44" y="123"/>
                    <a:pt x="45" y="123"/>
                    <a:pt x="44" y="123"/>
                  </a:cubicBezTo>
                  <a:cubicBezTo>
                    <a:pt x="44" y="123"/>
                    <a:pt x="44" y="124"/>
                    <a:pt x="44" y="125"/>
                  </a:cubicBezTo>
                  <a:cubicBezTo>
                    <a:pt x="43" y="125"/>
                    <a:pt x="43" y="126"/>
                    <a:pt x="43" y="126"/>
                  </a:cubicBezTo>
                  <a:cubicBezTo>
                    <a:pt x="42" y="127"/>
                    <a:pt x="41" y="128"/>
                    <a:pt x="41" y="130"/>
                  </a:cubicBezTo>
                  <a:cubicBezTo>
                    <a:pt x="41" y="129"/>
                    <a:pt x="40" y="129"/>
                    <a:pt x="40" y="130"/>
                  </a:cubicBezTo>
                  <a:cubicBezTo>
                    <a:pt x="40" y="129"/>
                    <a:pt x="40" y="129"/>
                    <a:pt x="40" y="129"/>
                  </a:cubicBezTo>
                  <a:cubicBezTo>
                    <a:pt x="39" y="129"/>
                    <a:pt x="40" y="130"/>
                    <a:pt x="40" y="130"/>
                  </a:cubicBezTo>
                  <a:cubicBezTo>
                    <a:pt x="39" y="130"/>
                    <a:pt x="40" y="130"/>
                    <a:pt x="39" y="131"/>
                  </a:cubicBezTo>
                  <a:cubicBezTo>
                    <a:pt x="38" y="131"/>
                    <a:pt x="39" y="130"/>
                    <a:pt x="38" y="130"/>
                  </a:cubicBezTo>
                  <a:cubicBezTo>
                    <a:pt x="38" y="131"/>
                    <a:pt x="39" y="131"/>
                    <a:pt x="38" y="132"/>
                  </a:cubicBezTo>
                  <a:cubicBezTo>
                    <a:pt x="38" y="132"/>
                    <a:pt x="38" y="132"/>
                    <a:pt x="38" y="132"/>
                  </a:cubicBezTo>
                  <a:cubicBezTo>
                    <a:pt x="37" y="132"/>
                    <a:pt x="37" y="133"/>
                    <a:pt x="37" y="133"/>
                  </a:cubicBezTo>
                  <a:cubicBezTo>
                    <a:pt x="36" y="133"/>
                    <a:pt x="36" y="135"/>
                    <a:pt x="36" y="134"/>
                  </a:cubicBezTo>
                  <a:cubicBezTo>
                    <a:pt x="35" y="136"/>
                    <a:pt x="36" y="134"/>
                    <a:pt x="36" y="135"/>
                  </a:cubicBezTo>
                  <a:cubicBezTo>
                    <a:pt x="36" y="135"/>
                    <a:pt x="35" y="136"/>
                    <a:pt x="34" y="137"/>
                  </a:cubicBezTo>
                  <a:cubicBezTo>
                    <a:pt x="35" y="136"/>
                    <a:pt x="35" y="136"/>
                    <a:pt x="35" y="136"/>
                  </a:cubicBezTo>
                  <a:cubicBezTo>
                    <a:pt x="35" y="136"/>
                    <a:pt x="35" y="136"/>
                    <a:pt x="35" y="136"/>
                  </a:cubicBezTo>
                  <a:cubicBezTo>
                    <a:pt x="33" y="137"/>
                    <a:pt x="34" y="137"/>
                    <a:pt x="33" y="139"/>
                  </a:cubicBezTo>
                  <a:cubicBezTo>
                    <a:pt x="33" y="138"/>
                    <a:pt x="33" y="138"/>
                    <a:pt x="33" y="138"/>
                  </a:cubicBezTo>
                  <a:cubicBezTo>
                    <a:pt x="33" y="138"/>
                    <a:pt x="32" y="139"/>
                    <a:pt x="33" y="139"/>
                  </a:cubicBezTo>
                  <a:cubicBezTo>
                    <a:pt x="32" y="139"/>
                    <a:pt x="32" y="140"/>
                    <a:pt x="32" y="140"/>
                  </a:cubicBezTo>
                  <a:cubicBezTo>
                    <a:pt x="31" y="140"/>
                    <a:pt x="31" y="141"/>
                    <a:pt x="31" y="142"/>
                  </a:cubicBezTo>
                  <a:cubicBezTo>
                    <a:pt x="30" y="142"/>
                    <a:pt x="30" y="143"/>
                    <a:pt x="29" y="143"/>
                  </a:cubicBezTo>
                  <a:cubicBezTo>
                    <a:pt x="28" y="145"/>
                    <a:pt x="27" y="147"/>
                    <a:pt x="25" y="149"/>
                  </a:cubicBezTo>
                  <a:cubicBezTo>
                    <a:pt x="26" y="148"/>
                    <a:pt x="26" y="148"/>
                    <a:pt x="26" y="148"/>
                  </a:cubicBezTo>
                  <a:cubicBezTo>
                    <a:pt x="25" y="150"/>
                    <a:pt x="26" y="148"/>
                    <a:pt x="25" y="150"/>
                  </a:cubicBezTo>
                  <a:cubicBezTo>
                    <a:pt x="25" y="149"/>
                    <a:pt x="24" y="150"/>
                    <a:pt x="24" y="151"/>
                  </a:cubicBezTo>
                  <a:cubicBezTo>
                    <a:pt x="23" y="153"/>
                    <a:pt x="22" y="154"/>
                    <a:pt x="21" y="156"/>
                  </a:cubicBezTo>
                  <a:cubicBezTo>
                    <a:pt x="21" y="156"/>
                    <a:pt x="21" y="156"/>
                    <a:pt x="21" y="155"/>
                  </a:cubicBezTo>
                  <a:cubicBezTo>
                    <a:pt x="20" y="157"/>
                    <a:pt x="19" y="158"/>
                    <a:pt x="18" y="159"/>
                  </a:cubicBezTo>
                  <a:cubicBezTo>
                    <a:pt x="18" y="159"/>
                    <a:pt x="18" y="159"/>
                    <a:pt x="18" y="159"/>
                  </a:cubicBezTo>
                  <a:cubicBezTo>
                    <a:pt x="17" y="161"/>
                    <a:pt x="16" y="163"/>
                    <a:pt x="15" y="165"/>
                  </a:cubicBezTo>
                  <a:cubicBezTo>
                    <a:pt x="15" y="165"/>
                    <a:pt x="15" y="165"/>
                    <a:pt x="15" y="164"/>
                  </a:cubicBezTo>
                  <a:cubicBezTo>
                    <a:pt x="14" y="165"/>
                    <a:pt x="13" y="167"/>
                    <a:pt x="13" y="168"/>
                  </a:cubicBezTo>
                  <a:cubicBezTo>
                    <a:pt x="12" y="169"/>
                    <a:pt x="13" y="169"/>
                    <a:pt x="12" y="170"/>
                  </a:cubicBezTo>
                  <a:cubicBezTo>
                    <a:pt x="11" y="170"/>
                    <a:pt x="12" y="170"/>
                    <a:pt x="12" y="170"/>
                  </a:cubicBezTo>
                  <a:cubicBezTo>
                    <a:pt x="11" y="171"/>
                    <a:pt x="11" y="171"/>
                    <a:pt x="10" y="172"/>
                  </a:cubicBezTo>
                  <a:cubicBezTo>
                    <a:pt x="10" y="174"/>
                    <a:pt x="10" y="175"/>
                    <a:pt x="9" y="177"/>
                  </a:cubicBezTo>
                  <a:cubicBezTo>
                    <a:pt x="8" y="177"/>
                    <a:pt x="9" y="175"/>
                    <a:pt x="9" y="175"/>
                  </a:cubicBezTo>
                  <a:cubicBezTo>
                    <a:pt x="9" y="176"/>
                    <a:pt x="9" y="176"/>
                    <a:pt x="8" y="177"/>
                  </a:cubicBezTo>
                  <a:cubicBezTo>
                    <a:pt x="8" y="176"/>
                    <a:pt x="8" y="177"/>
                    <a:pt x="8" y="176"/>
                  </a:cubicBezTo>
                  <a:cubicBezTo>
                    <a:pt x="8" y="177"/>
                    <a:pt x="8" y="178"/>
                    <a:pt x="8" y="178"/>
                  </a:cubicBezTo>
                  <a:cubicBezTo>
                    <a:pt x="8" y="178"/>
                    <a:pt x="8" y="178"/>
                    <a:pt x="8" y="178"/>
                  </a:cubicBezTo>
                  <a:cubicBezTo>
                    <a:pt x="8" y="178"/>
                    <a:pt x="7" y="180"/>
                    <a:pt x="7" y="181"/>
                  </a:cubicBezTo>
                  <a:cubicBezTo>
                    <a:pt x="7" y="181"/>
                    <a:pt x="7" y="180"/>
                    <a:pt x="8" y="180"/>
                  </a:cubicBezTo>
                  <a:cubicBezTo>
                    <a:pt x="7" y="182"/>
                    <a:pt x="7" y="182"/>
                    <a:pt x="7" y="183"/>
                  </a:cubicBezTo>
                  <a:cubicBezTo>
                    <a:pt x="6" y="184"/>
                    <a:pt x="7" y="182"/>
                    <a:pt x="6" y="182"/>
                  </a:cubicBezTo>
                  <a:cubicBezTo>
                    <a:pt x="6" y="182"/>
                    <a:pt x="6" y="183"/>
                    <a:pt x="6" y="182"/>
                  </a:cubicBezTo>
                  <a:cubicBezTo>
                    <a:pt x="5" y="183"/>
                    <a:pt x="5" y="184"/>
                    <a:pt x="5" y="185"/>
                  </a:cubicBezTo>
                  <a:cubicBezTo>
                    <a:pt x="5" y="185"/>
                    <a:pt x="5" y="185"/>
                    <a:pt x="5" y="185"/>
                  </a:cubicBezTo>
                  <a:cubicBezTo>
                    <a:pt x="4" y="187"/>
                    <a:pt x="4" y="189"/>
                    <a:pt x="3" y="190"/>
                  </a:cubicBezTo>
                  <a:cubicBezTo>
                    <a:pt x="4" y="189"/>
                    <a:pt x="4" y="189"/>
                    <a:pt x="4" y="189"/>
                  </a:cubicBezTo>
                  <a:cubicBezTo>
                    <a:pt x="4" y="189"/>
                    <a:pt x="3" y="190"/>
                    <a:pt x="4" y="191"/>
                  </a:cubicBezTo>
                  <a:cubicBezTo>
                    <a:pt x="3" y="191"/>
                    <a:pt x="3" y="192"/>
                    <a:pt x="3" y="191"/>
                  </a:cubicBezTo>
                  <a:cubicBezTo>
                    <a:pt x="3" y="192"/>
                    <a:pt x="2" y="195"/>
                    <a:pt x="2" y="196"/>
                  </a:cubicBezTo>
                  <a:cubicBezTo>
                    <a:pt x="2" y="196"/>
                    <a:pt x="2" y="196"/>
                    <a:pt x="2" y="195"/>
                  </a:cubicBezTo>
                  <a:cubicBezTo>
                    <a:pt x="2" y="194"/>
                    <a:pt x="2" y="194"/>
                    <a:pt x="2" y="194"/>
                  </a:cubicBezTo>
                  <a:cubicBezTo>
                    <a:pt x="2" y="194"/>
                    <a:pt x="2" y="195"/>
                    <a:pt x="2" y="195"/>
                  </a:cubicBezTo>
                  <a:cubicBezTo>
                    <a:pt x="2" y="196"/>
                    <a:pt x="2" y="198"/>
                    <a:pt x="2" y="198"/>
                  </a:cubicBezTo>
                  <a:cubicBezTo>
                    <a:pt x="1" y="199"/>
                    <a:pt x="1" y="199"/>
                    <a:pt x="1" y="199"/>
                  </a:cubicBezTo>
                  <a:cubicBezTo>
                    <a:pt x="1" y="202"/>
                    <a:pt x="2" y="198"/>
                    <a:pt x="2" y="201"/>
                  </a:cubicBezTo>
                  <a:cubicBezTo>
                    <a:pt x="1" y="202"/>
                    <a:pt x="1" y="199"/>
                    <a:pt x="1" y="201"/>
                  </a:cubicBezTo>
                  <a:cubicBezTo>
                    <a:pt x="1" y="201"/>
                    <a:pt x="1" y="201"/>
                    <a:pt x="1" y="201"/>
                  </a:cubicBezTo>
                  <a:cubicBezTo>
                    <a:pt x="0" y="202"/>
                    <a:pt x="1" y="202"/>
                    <a:pt x="1" y="203"/>
                  </a:cubicBezTo>
                  <a:cubicBezTo>
                    <a:pt x="1" y="204"/>
                    <a:pt x="1" y="202"/>
                    <a:pt x="1" y="203"/>
                  </a:cubicBezTo>
                  <a:cubicBezTo>
                    <a:pt x="0" y="205"/>
                    <a:pt x="1" y="205"/>
                    <a:pt x="1" y="207"/>
                  </a:cubicBezTo>
                  <a:cubicBezTo>
                    <a:pt x="1" y="206"/>
                    <a:pt x="1" y="206"/>
                    <a:pt x="1" y="206"/>
                  </a:cubicBezTo>
                  <a:cubicBezTo>
                    <a:pt x="0" y="207"/>
                    <a:pt x="0" y="209"/>
                    <a:pt x="0" y="210"/>
                  </a:cubicBezTo>
                  <a:cubicBezTo>
                    <a:pt x="0" y="210"/>
                    <a:pt x="0" y="210"/>
                    <a:pt x="0" y="210"/>
                  </a:cubicBezTo>
                  <a:cubicBezTo>
                    <a:pt x="0" y="211"/>
                    <a:pt x="0" y="210"/>
                    <a:pt x="0" y="212"/>
                  </a:cubicBezTo>
                  <a:cubicBezTo>
                    <a:pt x="0" y="212"/>
                    <a:pt x="0" y="212"/>
                    <a:pt x="0" y="212"/>
                  </a:cubicBezTo>
                  <a:cubicBezTo>
                    <a:pt x="0" y="211"/>
                    <a:pt x="1" y="210"/>
                    <a:pt x="0" y="209"/>
                  </a:cubicBezTo>
                  <a:cubicBezTo>
                    <a:pt x="1" y="210"/>
                    <a:pt x="1" y="208"/>
                    <a:pt x="1" y="208"/>
                  </a:cubicBezTo>
                  <a:cubicBezTo>
                    <a:pt x="1" y="208"/>
                    <a:pt x="1" y="208"/>
                    <a:pt x="1" y="208"/>
                  </a:cubicBezTo>
                  <a:cubicBezTo>
                    <a:pt x="2" y="206"/>
                    <a:pt x="2" y="203"/>
                    <a:pt x="3" y="201"/>
                  </a:cubicBezTo>
                  <a:cubicBezTo>
                    <a:pt x="3" y="199"/>
                    <a:pt x="4" y="198"/>
                    <a:pt x="4" y="196"/>
                  </a:cubicBezTo>
                  <a:cubicBezTo>
                    <a:pt x="4" y="196"/>
                    <a:pt x="4" y="196"/>
                    <a:pt x="5" y="194"/>
                  </a:cubicBezTo>
                  <a:cubicBezTo>
                    <a:pt x="4" y="195"/>
                    <a:pt x="5" y="194"/>
                    <a:pt x="5" y="194"/>
                  </a:cubicBezTo>
                  <a:cubicBezTo>
                    <a:pt x="5" y="194"/>
                    <a:pt x="5" y="193"/>
                    <a:pt x="5" y="193"/>
                  </a:cubicBezTo>
                  <a:cubicBezTo>
                    <a:pt x="5" y="193"/>
                    <a:pt x="6" y="191"/>
                    <a:pt x="6" y="190"/>
                  </a:cubicBezTo>
                  <a:cubicBezTo>
                    <a:pt x="7" y="189"/>
                    <a:pt x="6" y="190"/>
                    <a:pt x="6" y="191"/>
                  </a:cubicBezTo>
                  <a:cubicBezTo>
                    <a:pt x="7" y="190"/>
                    <a:pt x="7" y="190"/>
                    <a:pt x="7" y="190"/>
                  </a:cubicBezTo>
                  <a:cubicBezTo>
                    <a:pt x="7" y="190"/>
                    <a:pt x="7" y="190"/>
                    <a:pt x="7" y="190"/>
                  </a:cubicBezTo>
                  <a:cubicBezTo>
                    <a:pt x="7" y="188"/>
                    <a:pt x="8" y="188"/>
                    <a:pt x="8" y="186"/>
                  </a:cubicBezTo>
                  <a:cubicBezTo>
                    <a:pt x="8" y="186"/>
                    <a:pt x="9" y="185"/>
                    <a:pt x="9" y="184"/>
                  </a:cubicBezTo>
                  <a:cubicBezTo>
                    <a:pt x="9" y="184"/>
                    <a:pt x="9" y="183"/>
                    <a:pt x="10" y="183"/>
                  </a:cubicBezTo>
                  <a:cubicBezTo>
                    <a:pt x="10" y="182"/>
                    <a:pt x="10" y="182"/>
                    <a:pt x="10" y="182"/>
                  </a:cubicBezTo>
                  <a:cubicBezTo>
                    <a:pt x="10" y="181"/>
                    <a:pt x="10" y="181"/>
                    <a:pt x="11" y="180"/>
                  </a:cubicBezTo>
                  <a:cubicBezTo>
                    <a:pt x="10" y="180"/>
                    <a:pt x="10" y="180"/>
                    <a:pt x="10" y="180"/>
                  </a:cubicBezTo>
                  <a:cubicBezTo>
                    <a:pt x="11" y="179"/>
                    <a:pt x="12" y="178"/>
                    <a:pt x="12" y="177"/>
                  </a:cubicBezTo>
                  <a:cubicBezTo>
                    <a:pt x="15" y="170"/>
                    <a:pt x="18" y="168"/>
                    <a:pt x="21" y="161"/>
                  </a:cubicBezTo>
                  <a:cubicBezTo>
                    <a:pt x="22" y="161"/>
                    <a:pt x="21" y="161"/>
                    <a:pt x="21" y="161"/>
                  </a:cubicBezTo>
                  <a:cubicBezTo>
                    <a:pt x="21" y="160"/>
                    <a:pt x="22" y="160"/>
                    <a:pt x="22" y="160"/>
                  </a:cubicBezTo>
                  <a:cubicBezTo>
                    <a:pt x="21" y="160"/>
                    <a:pt x="22" y="160"/>
                    <a:pt x="22" y="160"/>
                  </a:cubicBezTo>
                  <a:cubicBezTo>
                    <a:pt x="21" y="161"/>
                    <a:pt x="21" y="161"/>
                    <a:pt x="21" y="161"/>
                  </a:cubicBezTo>
                  <a:cubicBezTo>
                    <a:pt x="21" y="161"/>
                    <a:pt x="21" y="161"/>
                    <a:pt x="21" y="161"/>
                  </a:cubicBezTo>
                  <a:cubicBezTo>
                    <a:pt x="21" y="161"/>
                    <a:pt x="21" y="162"/>
                    <a:pt x="20" y="162"/>
                  </a:cubicBezTo>
                  <a:cubicBezTo>
                    <a:pt x="21" y="161"/>
                    <a:pt x="21" y="161"/>
                    <a:pt x="21" y="160"/>
                  </a:cubicBezTo>
                  <a:cubicBezTo>
                    <a:pt x="21" y="160"/>
                    <a:pt x="21" y="161"/>
                    <a:pt x="21" y="161"/>
                  </a:cubicBezTo>
                  <a:cubicBezTo>
                    <a:pt x="21" y="160"/>
                    <a:pt x="21" y="160"/>
                    <a:pt x="22" y="160"/>
                  </a:cubicBezTo>
                  <a:cubicBezTo>
                    <a:pt x="22" y="159"/>
                    <a:pt x="22" y="159"/>
                    <a:pt x="22" y="159"/>
                  </a:cubicBezTo>
                  <a:cubicBezTo>
                    <a:pt x="23" y="157"/>
                    <a:pt x="23" y="157"/>
                    <a:pt x="23" y="157"/>
                  </a:cubicBezTo>
                  <a:cubicBezTo>
                    <a:pt x="24" y="156"/>
                    <a:pt x="25" y="155"/>
                    <a:pt x="25" y="155"/>
                  </a:cubicBezTo>
                  <a:cubicBezTo>
                    <a:pt x="25" y="156"/>
                    <a:pt x="24" y="156"/>
                    <a:pt x="24" y="157"/>
                  </a:cubicBezTo>
                  <a:cubicBezTo>
                    <a:pt x="25" y="157"/>
                    <a:pt x="25" y="157"/>
                    <a:pt x="25" y="157"/>
                  </a:cubicBezTo>
                  <a:cubicBezTo>
                    <a:pt x="25" y="156"/>
                    <a:pt x="25" y="156"/>
                    <a:pt x="25" y="156"/>
                  </a:cubicBezTo>
                  <a:cubicBezTo>
                    <a:pt x="25" y="155"/>
                    <a:pt x="25" y="155"/>
                    <a:pt x="25" y="155"/>
                  </a:cubicBezTo>
                  <a:cubicBezTo>
                    <a:pt x="25" y="156"/>
                    <a:pt x="25" y="156"/>
                    <a:pt x="25" y="156"/>
                  </a:cubicBezTo>
                  <a:cubicBezTo>
                    <a:pt x="25" y="155"/>
                    <a:pt x="25" y="155"/>
                    <a:pt x="25" y="155"/>
                  </a:cubicBezTo>
                  <a:cubicBezTo>
                    <a:pt x="25" y="155"/>
                    <a:pt x="26" y="155"/>
                    <a:pt x="26" y="155"/>
                  </a:cubicBezTo>
                  <a:cubicBezTo>
                    <a:pt x="26" y="154"/>
                    <a:pt x="26" y="154"/>
                    <a:pt x="26" y="154"/>
                  </a:cubicBezTo>
                  <a:cubicBezTo>
                    <a:pt x="26" y="155"/>
                    <a:pt x="26" y="154"/>
                    <a:pt x="27" y="154"/>
                  </a:cubicBezTo>
                  <a:cubicBezTo>
                    <a:pt x="28" y="152"/>
                    <a:pt x="28" y="151"/>
                    <a:pt x="30" y="150"/>
                  </a:cubicBezTo>
                  <a:cubicBezTo>
                    <a:pt x="29" y="150"/>
                    <a:pt x="30" y="149"/>
                    <a:pt x="30" y="148"/>
                  </a:cubicBezTo>
                  <a:cubicBezTo>
                    <a:pt x="30" y="148"/>
                    <a:pt x="30" y="148"/>
                    <a:pt x="30" y="148"/>
                  </a:cubicBezTo>
                  <a:cubicBezTo>
                    <a:pt x="31" y="147"/>
                    <a:pt x="31" y="147"/>
                    <a:pt x="31" y="147"/>
                  </a:cubicBezTo>
                  <a:cubicBezTo>
                    <a:pt x="32" y="147"/>
                    <a:pt x="32" y="146"/>
                    <a:pt x="33" y="144"/>
                  </a:cubicBezTo>
                  <a:cubicBezTo>
                    <a:pt x="33" y="145"/>
                    <a:pt x="33" y="145"/>
                    <a:pt x="33" y="145"/>
                  </a:cubicBezTo>
                  <a:cubicBezTo>
                    <a:pt x="34" y="144"/>
                    <a:pt x="34" y="143"/>
                    <a:pt x="34" y="143"/>
                  </a:cubicBezTo>
                  <a:cubicBezTo>
                    <a:pt x="35" y="143"/>
                    <a:pt x="35" y="143"/>
                    <a:pt x="35" y="143"/>
                  </a:cubicBezTo>
                  <a:cubicBezTo>
                    <a:pt x="35" y="142"/>
                    <a:pt x="35" y="142"/>
                    <a:pt x="35" y="141"/>
                  </a:cubicBezTo>
                  <a:cubicBezTo>
                    <a:pt x="35" y="141"/>
                    <a:pt x="35" y="141"/>
                    <a:pt x="34" y="141"/>
                  </a:cubicBezTo>
                  <a:cubicBezTo>
                    <a:pt x="35" y="141"/>
                    <a:pt x="36" y="140"/>
                    <a:pt x="35" y="140"/>
                  </a:cubicBezTo>
                  <a:cubicBezTo>
                    <a:pt x="36" y="139"/>
                    <a:pt x="36" y="140"/>
                    <a:pt x="36" y="140"/>
                  </a:cubicBezTo>
                  <a:cubicBezTo>
                    <a:pt x="36" y="139"/>
                    <a:pt x="36" y="139"/>
                    <a:pt x="36" y="139"/>
                  </a:cubicBezTo>
                  <a:cubicBezTo>
                    <a:pt x="37" y="138"/>
                    <a:pt x="37" y="139"/>
                    <a:pt x="37" y="139"/>
                  </a:cubicBezTo>
                  <a:cubicBezTo>
                    <a:pt x="37" y="138"/>
                    <a:pt x="38" y="138"/>
                    <a:pt x="38" y="137"/>
                  </a:cubicBezTo>
                  <a:cubicBezTo>
                    <a:pt x="38" y="138"/>
                    <a:pt x="38" y="138"/>
                    <a:pt x="38" y="138"/>
                  </a:cubicBezTo>
                  <a:cubicBezTo>
                    <a:pt x="39" y="137"/>
                    <a:pt x="39" y="137"/>
                    <a:pt x="39" y="137"/>
                  </a:cubicBezTo>
                  <a:cubicBezTo>
                    <a:pt x="39" y="136"/>
                    <a:pt x="40" y="135"/>
                    <a:pt x="40" y="134"/>
                  </a:cubicBezTo>
                  <a:cubicBezTo>
                    <a:pt x="40" y="135"/>
                    <a:pt x="40" y="135"/>
                    <a:pt x="40" y="135"/>
                  </a:cubicBezTo>
                  <a:cubicBezTo>
                    <a:pt x="41" y="135"/>
                    <a:pt x="40" y="135"/>
                    <a:pt x="40" y="134"/>
                  </a:cubicBezTo>
                  <a:cubicBezTo>
                    <a:pt x="41" y="133"/>
                    <a:pt x="41" y="133"/>
                    <a:pt x="42" y="133"/>
                  </a:cubicBezTo>
                  <a:cubicBezTo>
                    <a:pt x="43" y="131"/>
                    <a:pt x="45" y="131"/>
                    <a:pt x="45" y="129"/>
                  </a:cubicBezTo>
                  <a:close/>
                  <a:moveTo>
                    <a:pt x="120" y="29"/>
                  </a:moveTo>
                  <a:cubicBezTo>
                    <a:pt x="120" y="29"/>
                    <a:pt x="120" y="29"/>
                    <a:pt x="120" y="29"/>
                  </a:cubicBezTo>
                  <a:cubicBezTo>
                    <a:pt x="120" y="28"/>
                    <a:pt x="120" y="28"/>
                    <a:pt x="120" y="29"/>
                  </a:cubicBezTo>
                  <a:close/>
                  <a:moveTo>
                    <a:pt x="114" y="37"/>
                  </a:moveTo>
                  <a:cubicBezTo>
                    <a:pt x="115" y="36"/>
                    <a:pt x="115" y="36"/>
                    <a:pt x="115" y="36"/>
                  </a:cubicBezTo>
                  <a:cubicBezTo>
                    <a:pt x="114" y="37"/>
                    <a:pt x="114" y="38"/>
                    <a:pt x="113" y="38"/>
                  </a:cubicBezTo>
                  <a:cubicBezTo>
                    <a:pt x="113" y="38"/>
                    <a:pt x="113" y="38"/>
                    <a:pt x="113" y="38"/>
                  </a:cubicBezTo>
                  <a:cubicBezTo>
                    <a:pt x="113" y="39"/>
                    <a:pt x="113" y="39"/>
                    <a:pt x="113" y="39"/>
                  </a:cubicBezTo>
                  <a:cubicBezTo>
                    <a:pt x="113" y="38"/>
                    <a:pt x="115" y="36"/>
                    <a:pt x="114" y="37"/>
                  </a:cubicBezTo>
                  <a:close/>
                  <a:moveTo>
                    <a:pt x="126" y="17"/>
                  </a:moveTo>
                  <a:cubicBezTo>
                    <a:pt x="126" y="18"/>
                    <a:pt x="126" y="18"/>
                    <a:pt x="126" y="18"/>
                  </a:cubicBezTo>
                  <a:cubicBezTo>
                    <a:pt x="126" y="18"/>
                    <a:pt x="126" y="18"/>
                    <a:pt x="126" y="18"/>
                  </a:cubicBezTo>
                  <a:lnTo>
                    <a:pt x="126" y="17"/>
                  </a:lnTo>
                  <a:close/>
                  <a:moveTo>
                    <a:pt x="123" y="22"/>
                  </a:moveTo>
                  <a:cubicBezTo>
                    <a:pt x="122" y="22"/>
                    <a:pt x="122" y="23"/>
                    <a:pt x="122" y="23"/>
                  </a:cubicBezTo>
                  <a:cubicBezTo>
                    <a:pt x="122" y="23"/>
                    <a:pt x="122" y="23"/>
                    <a:pt x="123" y="22"/>
                  </a:cubicBezTo>
                  <a:close/>
                  <a:moveTo>
                    <a:pt x="115" y="32"/>
                  </a:moveTo>
                  <a:cubicBezTo>
                    <a:pt x="115" y="32"/>
                    <a:pt x="115" y="32"/>
                    <a:pt x="114" y="33"/>
                  </a:cubicBezTo>
                  <a:cubicBezTo>
                    <a:pt x="115" y="33"/>
                    <a:pt x="115" y="32"/>
                    <a:pt x="115" y="32"/>
                  </a:cubicBezTo>
                  <a:close/>
                  <a:moveTo>
                    <a:pt x="71" y="92"/>
                  </a:moveTo>
                  <a:cubicBezTo>
                    <a:pt x="71" y="91"/>
                    <a:pt x="71" y="91"/>
                    <a:pt x="71" y="91"/>
                  </a:cubicBezTo>
                  <a:cubicBezTo>
                    <a:pt x="71" y="91"/>
                    <a:pt x="70" y="92"/>
                    <a:pt x="70" y="92"/>
                  </a:cubicBezTo>
                  <a:cubicBezTo>
                    <a:pt x="70" y="92"/>
                    <a:pt x="70" y="92"/>
                    <a:pt x="70" y="92"/>
                  </a:cubicBezTo>
                  <a:cubicBezTo>
                    <a:pt x="70" y="92"/>
                    <a:pt x="71" y="92"/>
                    <a:pt x="71" y="92"/>
                  </a:cubicBezTo>
                  <a:close/>
                  <a:moveTo>
                    <a:pt x="50" y="120"/>
                  </a:moveTo>
                  <a:cubicBezTo>
                    <a:pt x="50" y="120"/>
                    <a:pt x="50" y="119"/>
                    <a:pt x="50" y="119"/>
                  </a:cubicBezTo>
                  <a:cubicBezTo>
                    <a:pt x="50" y="119"/>
                    <a:pt x="50" y="119"/>
                    <a:pt x="50" y="119"/>
                  </a:cubicBezTo>
                  <a:cubicBezTo>
                    <a:pt x="49" y="119"/>
                    <a:pt x="49" y="119"/>
                    <a:pt x="49" y="119"/>
                  </a:cubicBezTo>
                  <a:cubicBezTo>
                    <a:pt x="49" y="119"/>
                    <a:pt x="49" y="120"/>
                    <a:pt x="49" y="120"/>
                  </a:cubicBezTo>
                  <a:cubicBezTo>
                    <a:pt x="49" y="120"/>
                    <a:pt x="49" y="121"/>
                    <a:pt x="50"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4" name="Freeform 1529"/>
            <p:cNvSpPr>
              <a:spLocks/>
            </p:cNvSpPr>
            <p:nvPr/>
          </p:nvSpPr>
          <p:spPr bwMode="auto">
            <a:xfrm>
              <a:off x="666751" y="6229351"/>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5" name="Freeform 1530"/>
            <p:cNvSpPr>
              <a:spLocks/>
            </p:cNvSpPr>
            <p:nvPr/>
          </p:nvSpPr>
          <p:spPr bwMode="auto">
            <a:xfrm>
              <a:off x="649289" y="62611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6" name="Freeform 1531"/>
            <p:cNvSpPr>
              <a:spLocks/>
            </p:cNvSpPr>
            <p:nvPr/>
          </p:nvSpPr>
          <p:spPr bwMode="auto">
            <a:xfrm>
              <a:off x="925514" y="5891213"/>
              <a:ext cx="4763" cy="6350"/>
            </a:xfrm>
            <a:custGeom>
              <a:avLst/>
              <a:gdLst>
                <a:gd name="T0" fmla="*/ 1 w 2"/>
                <a:gd name="T1" fmla="*/ 1 h 2"/>
                <a:gd name="T2" fmla="*/ 1 w 2"/>
                <a:gd name="T3" fmla="*/ 2 h 2"/>
                <a:gd name="T4" fmla="*/ 1 w 2"/>
                <a:gd name="T5" fmla="*/ 1 h 2"/>
                <a:gd name="T6" fmla="*/ 2 w 2"/>
                <a:gd name="T7" fmla="*/ 0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2"/>
                    <a:pt x="1" y="2"/>
                    <a:pt x="1" y="2"/>
                  </a:cubicBezTo>
                  <a:cubicBezTo>
                    <a:pt x="1" y="1"/>
                    <a:pt x="1" y="1"/>
                    <a:pt x="1" y="1"/>
                  </a:cubicBezTo>
                  <a:cubicBezTo>
                    <a:pt x="2" y="0"/>
                    <a:pt x="2" y="0"/>
                    <a:pt x="2" y="0"/>
                  </a:cubicBezTo>
                  <a:cubicBezTo>
                    <a:pt x="1" y="1"/>
                    <a:pt x="1" y="1"/>
                    <a:pt x="0"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7" name="Freeform 1532"/>
            <p:cNvSpPr>
              <a:spLocks/>
            </p:cNvSpPr>
            <p:nvPr/>
          </p:nvSpPr>
          <p:spPr bwMode="auto">
            <a:xfrm>
              <a:off x="922339" y="58943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8" name="Freeform 1533"/>
            <p:cNvSpPr>
              <a:spLocks/>
            </p:cNvSpPr>
            <p:nvPr/>
          </p:nvSpPr>
          <p:spPr bwMode="auto">
            <a:xfrm>
              <a:off x="896939" y="59245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89" name="Freeform 1534"/>
            <p:cNvSpPr>
              <a:spLocks/>
            </p:cNvSpPr>
            <p:nvPr/>
          </p:nvSpPr>
          <p:spPr bwMode="auto">
            <a:xfrm>
              <a:off x="909639" y="5919788"/>
              <a:ext cx="3175" cy="1588"/>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1"/>
                    <a:pt x="0"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0" name="Freeform 1535"/>
            <p:cNvSpPr>
              <a:spLocks/>
            </p:cNvSpPr>
            <p:nvPr/>
          </p:nvSpPr>
          <p:spPr bwMode="auto">
            <a:xfrm>
              <a:off x="887414" y="5934076"/>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1" name="Freeform 1536"/>
            <p:cNvSpPr>
              <a:spLocks/>
            </p:cNvSpPr>
            <p:nvPr/>
          </p:nvSpPr>
          <p:spPr bwMode="auto">
            <a:xfrm>
              <a:off x="900114" y="59340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2" name="Freeform 1537"/>
            <p:cNvSpPr>
              <a:spLocks/>
            </p:cNvSpPr>
            <p:nvPr/>
          </p:nvSpPr>
          <p:spPr bwMode="auto">
            <a:xfrm>
              <a:off x="881064" y="5946776"/>
              <a:ext cx="6350" cy="6350"/>
            </a:xfrm>
            <a:custGeom>
              <a:avLst/>
              <a:gdLst>
                <a:gd name="T0" fmla="*/ 1 w 2"/>
                <a:gd name="T1" fmla="*/ 2 h 2"/>
                <a:gd name="T2" fmla="*/ 1 w 2"/>
                <a:gd name="T3" fmla="*/ 1 h 2"/>
                <a:gd name="T4" fmla="*/ 1 w 2"/>
                <a:gd name="T5" fmla="*/ 1 h 2"/>
                <a:gd name="T6" fmla="*/ 2 w 2"/>
                <a:gd name="T7" fmla="*/ 0 h 2"/>
                <a:gd name="T8" fmla="*/ 0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0" y="1"/>
                    <a:pt x="1" y="1"/>
                    <a:pt x="1" y="1"/>
                  </a:cubicBezTo>
                  <a:cubicBezTo>
                    <a:pt x="1" y="1"/>
                    <a:pt x="1" y="1"/>
                    <a:pt x="1" y="1"/>
                  </a:cubicBezTo>
                  <a:cubicBezTo>
                    <a:pt x="1" y="0"/>
                    <a:pt x="1" y="0"/>
                    <a:pt x="2" y="0"/>
                  </a:cubicBezTo>
                  <a:cubicBezTo>
                    <a:pt x="1" y="0"/>
                    <a:pt x="0" y="1"/>
                    <a:pt x="0" y="1"/>
                  </a:cubicBezTo>
                  <a:cubicBezTo>
                    <a:pt x="0"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3" name="Freeform 1538"/>
            <p:cNvSpPr>
              <a:spLocks/>
            </p:cNvSpPr>
            <p:nvPr/>
          </p:nvSpPr>
          <p:spPr bwMode="auto">
            <a:xfrm>
              <a:off x="896939" y="5940426"/>
              <a:ext cx="3175" cy="3175"/>
            </a:xfrm>
            <a:custGeom>
              <a:avLst/>
              <a:gdLst>
                <a:gd name="T0" fmla="*/ 0 w 1"/>
                <a:gd name="T1" fmla="*/ 1 h 1"/>
                <a:gd name="T2" fmla="*/ 1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0"/>
                    <a:pt x="1" y="0"/>
                    <a:pt x="1" y="0"/>
                  </a:cubicBezTo>
                  <a:cubicBezTo>
                    <a:pt x="1" y="0"/>
                    <a:pt x="1" y="0"/>
                    <a:pt x="0" y="0"/>
                  </a:cubicBezTo>
                  <a:cubicBezTo>
                    <a:pt x="0" y="0"/>
                    <a:pt x="0" y="0"/>
                    <a:pt x="0"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4" name="Freeform 1539"/>
            <p:cNvSpPr>
              <a:spLocks/>
            </p:cNvSpPr>
            <p:nvPr/>
          </p:nvSpPr>
          <p:spPr bwMode="auto">
            <a:xfrm>
              <a:off x="874714" y="5949951"/>
              <a:ext cx="3175" cy="9525"/>
            </a:xfrm>
            <a:custGeom>
              <a:avLst/>
              <a:gdLst>
                <a:gd name="T0" fmla="*/ 0 w 1"/>
                <a:gd name="T1" fmla="*/ 3 h 3"/>
                <a:gd name="T2" fmla="*/ 0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0" y="3"/>
                  </a:cubicBezTo>
                  <a:cubicBezTo>
                    <a:pt x="1" y="2"/>
                    <a:pt x="1" y="1"/>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5" name="Freeform 1540"/>
            <p:cNvSpPr>
              <a:spLocks/>
            </p:cNvSpPr>
            <p:nvPr/>
          </p:nvSpPr>
          <p:spPr bwMode="auto">
            <a:xfrm>
              <a:off x="890589" y="5946776"/>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0" y="1"/>
                    <a:pt x="1" y="0"/>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6" name="Freeform 1541"/>
            <p:cNvSpPr>
              <a:spLocks/>
            </p:cNvSpPr>
            <p:nvPr/>
          </p:nvSpPr>
          <p:spPr bwMode="auto">
            <a:xfrm>
              <a:off x="884239" y="5956301"/>
              <a:ext cx="6350" cy="3175"/>
            </a:xfrm>
            <a:custGeom>
              <a:avLst/>
              <a:gdLst>
                <a:gd name="T0" fmla="*/ 1 w 2"/>
                <a:gd name="T1" fmla="*/ 0 h 1"/>
                <a:gd name="T2" fmla="*/ 0 w 2"/>
                <a:gd name="T3" fmla="*/ 1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1" y="1"/>
                    <a:pt x="1" y="1"/>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7" name="Freeform 1542"/>
            <p:cNvSpPr>
              <a:spLocks/>
            </p:cNvSpPr>
            <p:nvPr/>
          </p:nvSpPr>
          <p:spPr bwMode="auto">
            <a:xfrm>
              <a:off x="881064" y="5959476"/>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8" name="Freeform 1543"/>
            <p:cNvSpPr>
              <a:spLocks/>
            </p:cNvSpPr>
            <p:nvPr/>
          </p:nvSpPr>
          <p:spPr bwMode="auto">
            <a:xfrm>
              <a:off x="839789" y="6003926"/>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1" y="0"/>
                    <a:pt x="2"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99" name="Freeform 1544"/>
            <p:cNvSpPr>
              <a:spLocks/>
            </p:cNvSpPr>
            <p:nvPr/>
          </p:nvSpPr>
          <p:spPr bwMode="auto">
            <a:xfrm>
              <a:off x="852489" y="6000751"/>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0" name="Freeform 1545"/>
            <p:cNvSpPr>
              <a:spLocks/>
            </p:cNvSpPr>
            <p:nvPr/>
          </p:nvSpPr>
          <p:spPr bwMode="auto">
            <a:xfrm>
              <a:off x="852489" y="6007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1" name="Rectangle 1546"/>
            <p:cNvSpPr>
              <a:spLocks noChangeArrowheads="1"/>
            </p:cNvSpPr>
            <p:nvPr/>
          </p:nvSpPr>
          <p:spPr bwMode="auto">
            <a:xfrm>
              <a:off x="804864" y="6075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2" name="Freeform 1547"/>
            <p:cNvSpPr>
              <a:spLocks/>
            </p:cNvSpPr>
            <p:nvPr/>
          </p:nvSpPr>
          <p:spPr bwMode="auto">
            <a:xfrm>
              <a:off x="804864" y="6069013"/>
              <a:ext cx="3175" cy="6350"/>
            </a:xfrm>
            <a:custGeom>
              <a:avLst/>
              <a:gdLst>
                <a:gd name="T0" fmla="*/ 0 w 1"/>
                <a:gd name="T1" fmla="*/ 2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0" y="1"/>
                    <a:pt x="0" y="1"/>
                    <a:pt x="0" y="2"/>
                  </a:cubicBezTo>
                  <a:cubicBezTo>
                    <a:pt x="0"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3" name="Freeform 1548"/>
            <p:cNvSpPr>
              <a:spLocks/>
            </p:cNvSpPr>
            <p:nvPr/>
          </p:nvSpPr>
          <p:spPr bwMode="auto">
            <a:xfrm>
              <a:off x="792164" y="608806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4" name="Freeform 1549"/>
            <p:cNvSpPr>
              <a:spLocks/>
            </p:cNvSpPr>
            <p:nvPr/>
          </p:nvSpPr>
          <p:spPr bwMode="auto">
            <a:xfrm>
              <a:off x="701676" y="61864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5" name="Freeform 1550"/>
            <p:cNvSpPr>
              <a:spLocks/>
            </p:cNvSpPr>
            <p:nvPr/>
          </p:nvSpPr>
          <p:spPr bwMode="auto">
            <a:xfrm>
              <a:off x="698501" y="618966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6" name="Freeform 1551"/>
            <p:cNvSpPr>
              <a:spLocks/>
            </p:cNvSpPr>
            <p:nvPr/>
          </p:nvSpPr>
          <p:spPr bwMode="auto">
            <a:xfrm>
              <a:off x="692151" y="6199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7" name="Freeform 1552"/>
            <p:cNvSpPr>
              <a:spLocks/>
            </p:cNvSpPr>
            <p:nvPr/>
          </p:nvSpPr>
          <p:spPr bwMode="auto">
            <a:xfrm>
              <a:off x="692151" y="6199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8" name="Freeform 1553"/>
            <p:cNvSpPr>
              <a:spLocks/>
            </p:cNvSpPr>
            <p:nvPr/>
          </p:nvSpPr>
          <p:spPr bwMode="auto">
            <a:xfrm>
              <a:off x="692151" y="619601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09" name="Freeform 1554"/>
            <p:cNvSpPr>
              <a:spLocks/>
            </p:cNvSpPr>
            <p:nvPr/>
          </p:nvSpPr>
          <p:spPr bwMode="auto">
            <a:xfrm>
              <a:off x="688976" y="6199188"/>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0" name="Freeform 1555"/>
            <p:cNvSpPr>
              <a:spLocks/>
            </p:cNvSpPr>
            <p:nvPr/>
          </p:nvSpPr>
          <p:spPr bwMode="auto">
            <a:xfrm>
              <a:off x="676276" y="6207126"/>
              <a:ext cx="9525" cy="12700"/>
            </a:xfrm>
            <a:custGeom>
              <a:avLst/>
              <a:gdLst>
                <a:gd name="T0" fmla="*/ 3 w 3"/>
                <a:gd name="T1" fmla="*/ 0 h 4"/>
                <a:gd name="T2" fmla="*/ 1 w 3"/>
                <a:gd name="T3" fmla="*/ 2 h 4"/>
                <a:gd name="T4" fmla="*/ 1 w 3"/>
                <a:gd name="T5" fmla="*/ 4 h 4"/>
                <a:gd name="T6" fmla="*/ 2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1"/>
                    <a:pt x="2" y="2"/>
                    <a:pt x="1" y="2"/>
                  </a:cubicBezTo>
                  <a:cubicBezTo>
                    <a:pt x="0" y="4"/>
                    <a:pt x="2" y="2"/>
                    <a:pt x="1" y="4"/>
                  </a:cubicBezTo>
                  <a:cubicBezTo>
                    <a:pt x="2" y="2"/>
                    <a:pt x="1" y="3"/>
                    <a:pt x="2" y="1"/>
                  </a:cubicBezTo>
                  <a:cubicBezTo>
                    <a:pt x="2" y="2"/>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1" name="Freeform 1556"/>
            <p:cNvSpPr>
              <a:spLocks/>
            </p:cNvSpPr>
            <p:nvPr/>
          </p:nvSpPr>
          <p:spPr bwMode="auto">
            <a:xfrm>
              <a:off x="685801" y="6207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2" name="Rectangle 1557"/>
            <p:cNvSpPr>
              <a:spLocks noChangeArrowheads="1"/>
            </p:cNvSpPr>
            <p:nvPr/>
          </p:nvSpPr>
          <p:spPr bwMode="auto">
            <a:xfrm>
              <a:off x="676276" y="6219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3" name="Freeform 1558"/>
            <p:cNvSpPr>
              <a:spLocks/>
            </p:cNvSpPr>
            <p:nvPr/>
          </p:nvSpPr>
          <p:spPr bwMode="auto">
            <a:xfrm>
              <a:off x="669926" y="6223001"/>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4" name="Freeform 1559"/>
            <p:cNvSpPr>
              <a:spLocks/>
            </p:cNvSpPr>
            <p:nvPr/>
          </p:nvSpPr>
          <p:spPr bwMode="auto">
            <a:xfrm>
              <a:off x="663576" y="6232526"/>
              <a:ext cx="3175" cy="3175"/>
            </a:xfrm>
            <a:custGeom>
              <a:avLst/>
              <a:gdLst>
                <a:gd name="T0" fmla="*/ 0 w 1"/>
                <a:gd name="T1" fmla="*/ 0 h 1"/>
                <a:gd name="T2" fmla="*/ 1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5" name="Freeform 1560"/>
            <p:cNvSpPr>
              <a:spLocks/>
            </p:cNvSpPr>
            <p:nvPr/>
          </p:nvSpPr>
          <p:spPr bwMode="auto">
            <a:xfrm>
              <a:off x="652464" y="6251576"/>
              <a:ext cx="1588"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6" name="Freeform 1561"/>
            <p:cNvSpPr>
              <a:spLocks/>
            </p:cNvSpPr>
            <p:nvPr/>
          </p:nvSpPr>
          <p:spPr bwMode="auto">
            <a:xfrm>
              <a:off x="654051" y="62515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7" name="Freeform 1562"/>
            <p:cNvSpPr>
              <a:spLocks/>
            </p:cNvSpPr>
            <p:nvPr/>
          </p:nvSpPr>
          <p:spPr bwMode="auto">
            <a:xfrm>
              <a:off x="649289" y="62515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8" name="Freeform 1563"/>
            <p:cNvSpPr>
              <a:spLocks/>
            </p:cNvSpPr>
            <p:nvPr/>
          </p:nvSpPr>
          <p:spPr bwMode="auto">
            <a:xfrm>
              <a:off x="639764" y="6254751"/>
              <a:ext cx="6350" cy="12700"/>
            </a:xfrm>
            <a:custGeom>
              <a:avLst/>
              <a:gdLst>
                <a:gd name="T0" fmla="*/ 2 w 2"/>
                <a:gd name="T1" fmla="*/ 2 h 4"/>
                <a:gd name="T2" fmla="*/ 1 w 2"/>
                <a:gd name="T3" fmla="*/ 2 h 4"/>
                <a:gd name="T4" fmla="*/ 0 w 2"/>
                <a:gd name="T5" fmla="*/ 3 h 4"/>
                <a:gd name="T6" fmla="*/ 1 w 2"/>
                <a:gd name="T7" fmla="*/ 4 h 4"/>
                <a:gd name="T8" fmla="*/ 2 w 2"/>
                <a:gd name="T9" fmla="*/ 1 h 4"/>
                <a:gd name="T10" fmla="*/ 2 w 2"/>
                <a:gd name="T11" fmla="*/ 0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cubicBezTo>
                    <a:pt x="1" y="2"/>
                    <a:pt x="2" y="1"/>
                    <a:pt x="1" y="2"/>
                  </a:cubicBezTo>
                  <a:cubicBezTo>
                    <a:pt x="1" y="2"/>
                    <a:pt x="0" y="3"/>
                    <a:pt x="0" y="3"/>
                  </a:cubicBezTo>
                  <a:cubicBezTo>
                    <a:pt x="0" y="3"/>
                    <a:pt x="1" y="3"/>
                    <a:pt x="1" y="4"/>
                  </a:cubicBezTo>
                  <a:cubicBezTo>
                    <a:pt x="2" y="2"/>
                    <a:pt x="1" y="2"/>
                    <a:pt x="2" y="1"/>
                  </a:cubicBezTo>
                  <a:cubicBezTo>
                    <a:pt x="2" y="0"/>
                    <a:pt x="2" y="0"/>
                    <a:pt x="2" y="0"/>
                  </a:cubicBezTo>
                  <a:cubicBezTo>
                    <a:pt x="2"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9" name="Freeform 1564"/>
            <p:cNvSpPr>
              <a:spLocks/>
            </p:cNvSpPr>
            <p:nvPr/>
          </p:nvSpPr>
          <p:spPr bwMode="auto">
            <a:xfrm>
              <a:off x="649289" y="6254751"/>
              <a:ext cx="3175" cy="6350"/>
            </a:xfrm>
            <a:custGeom>
              <a:avLst/>
              <a:gdLst>
                <a:gd name="T0" fmla="*/ 1 w 1"/>
                <a:gd name="T1" fmla="*/ 0 h 2"/>
                <a:gd name="T2" fmla="*/ 1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1"/>
                  </a:cubicBezTo>
                  <a:cubicBezTo>
                    <a:pt x="1" y="1"/>
                    <a:pt x="1" y="1"/>
                    <a:pt x="0" y="1"/>
                  </a:cubicBezTo>
                  <a:cubicBezTo>
                    <a:pt x="1"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0" name="Freeform 1565"/>
            <p:cNvSpPr>
              <a:spLocks/>
            </p:cNvSpPr>
            <p:nvPr/>
          </p:nvSpPr>
          <p:spPr bwMode="auto">
            <a:xfrm>
              <a:off x="630239" y="6276976"/>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1" name="Freeform 1566"/>
            <p:cNvSpPr>
              <a:spLocks/>
            </p:cNvSpPr>
            <p:nvPr/>
          </p:nvSpPr>
          <p:spPr bwMode="auto">
            <a:xfrm>
              <a:off x="627064" y="6280151"/>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2" name="Freeform 1567"/>
            <p:cNvSpPr>
              <a:spLocks/>
            </p:cNvSpPr>
            <p:nvPr/>
          </p:nvSpPr>
          <p:spPr bwMode="auto">
            <a:xfrm>
              <a:off x="627064" y="6280151"/>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3" name="Freeform 1568"/>
            <p:cNvSpPr>
              <a:spLocks/>
            </p:cNvSpPr>
            <p:nvPr/>
          </p:nvSpPr>
          <p:spPr bwMode="auto">
            <a:xfrm>
              <a:off x="620714" y="628650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4" name="Freeform 1569"/>
            <p:cNvSpPr>
              <a:spLocks/>
            </p:cNvSpPr>
            <p:nvPr/>
          </p:nvSpPr>
          <p:spPr bwMode="auto">
            <a:xfrm>
              <a:off x="611189" y="6321426"/>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5" name="Freeform 1570"/>
            <p:cNvSpPr>
              <a:spLocks/>
            </p:cNvSpPr>
            <p:nvPr/>
          </p:nvSpPr>
          <p:spPr bwMode="auto">
            <a:xfrm>
              <a:off x="608014" y="6324601"/>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6" name="Freeform 1571"/>
            <p:cNvSpPr>
              <a:spLocks/>
            </p:cNvSpPr>
            <p:nvPr/>
          </p:nvSpPr>
          <p:spPr bwMode="auto">
            <a:xfrm>
              <a:off x="566739" y="6376988"/>
              <a:ext cx="3175" cy="12700"/>
            </a:xfrm>
            <a:custGeom>
              <a:avLst/>
              <a:gdLst>
                <a:gd name="T0" fmla="*/ 1 w 1"/>
                <a:gd name="T1" fmla="*/ 1 h 4"/>
                <a:gd name="T2" fmla="*/ 1 w 1"/>
                <a:gd name="T3" fmla="*/ 0 h 4"/>
                <a:gd name="T4" fmla="*/ 0 w 1"/>
                <a:gd name="T5" fmla="*/ 3 h 4"/>
                <a:gd name="T6" fmla="*/ 0 w 1"/>
                <a:gd name="T7" fmla="*/ 3 h 4"/>
                <a:gd name="T8" fmla="*/ 0 w 1"/>
                <a:gd name="T9" fmla="*/ 2 h 4"/>
                <a:gd name="T10" fmla="*/ 0 w 1"/>
                <a:gd name="T11" fmla="*/ 2 h 4"/>
                <a:gd name="T12" fmla="*/ 1 w 1"/>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1"/>
                  </a:moveTo>
                  <a:cubicBezTo>
                    <a:pt x="1" y="1"/>
                    <a:pt x="1" y="1"/>
                    <a:pt x="1" y="0"/>
                  </a:cubicBezTo>
                  <a:cubicBezTo>
                    <a:pt x="1" y="1"/>
                    <a:pt x="0" y="2"/>
                    <a:pt x="0" y="3"/>
                  </a:cubicBezTo>
                  <a:cubicBezTo>
                    <a:pt x="0" y="3"/>
                    <a:pt x="0" y="4"/>
                    <a:pt x="0" y="3"/>
                  </a:cubicBezTo>
                  <a:cubicBezTo>
                    <a:pt x="0" y="2"/>
                    <a:pt x="0" y="2"/>
                    <a:pt x="0" y="2"/>
                  </a:cubicBezTo>
                  <a:cubicBezTo>
                    <a:pt x="0" y="2"/>
                    <a:pt x="0" y="2"/>
                    <a:pt x="0" y="2"/>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7" name="Freeform 1572"/>
            <p:cNvSpPr>
              <a:spLocks/>
            </p:cNvSpPr>
            <p:nvPr/>
          </p:nvSpPr>
          <p:spPr bwMode="auto">
            <a:xfrm>
              <a:off x="495301" y="653415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8" name="Freeform 1573"/>
            <p:cNvSpPr>
              <a:spLocks/>
            </p:cNvSpPr>
            <p:nvPr/>
          </p:nvSpPr>
          <p:spPr bwMode="auto">
            <a:xfrm>
              <a:off x="1882776" y="5519738"/>
              <a:ext cx="3175" cy="635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29" name="Freeform 1574"/>
            <p:cNvSpPr>
              <a:spLocks/>
            </p:cNvSpPr>
            <p:nvPr/>
          </p:nvSpPr>
          <p:spPr bwMode="auto">
            <a:xfrm>
              <a:off x="1882776" y="552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0" name="Freeform 1575"/>
            <p:cNvSpPr>
              <a:spLocks/>
            </p:cNvSpPr>
            <p:nvPr/>
          </p:nvSpPr>
          <p:spPr bwMode="auto">
            <a:xfrm>
              <a:off x="1870076" y="5532438"/>
              <a:ext cx="6350" cy="12700"/>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1" y="3"/>
                    <a:pt x="2" y="1"/>
                    <a:pt x="2" y="0"/>
                  </a:cubicBezTo>
                  <a:cubicBezTo>
                    <a:pt x="1" y="1"/>
                    <a:pt x="0" y="4"/>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1" name="Freeform 1576"/>
            <p:cNvSpPr>
              <a:spLocks/>
            </p:cNvSpPr>
            <p:nvPr/>
          </p:nvSpPr>
          <p:spPr bwMode="auto">
            <a:xfrm>
              <a:off x="1873251" y="553878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2" name="Freeform 1577"/>
            <p:cNvSpPr>
              <a:spLocks/>
            </p:cNvSpPr>
            <p:nvPr/>
          </p:nvSpPr>
          <p:spPr bwMode="auto">
            <a:xfrm>
              <a:off x="1873251" y="5535613"/>
              <a:ext cx="3175" cy="9525"/>
            </a:xfrm>
            <a:custGeom>
              <a:avLst/>
              <a:gdLst>
                <a:gd name="T0" fmla="*/ 2 w 2"/>
                <a:gd name="T1" fmla="*/ 0 h 6"/>
                <a:gd name="T2" fmla="*/ 2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2" y="0"/>
                  </a:lnTo>
                  <a:lnTo>
                    <a:pt x="0" y="6"/>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3" name="Freeform 1578"/>
            <p:cNvSpPr>
              <a:spLocks/>
            </p:cNvSpPr>
            <p:nvPr/>
          </p:nvSpPr>
          <p:spPr bwMode="auto">
            <a:xfrm>
              <a:off x="1860551" y="5548313"/>
              <a:ext cx="9525" cy="15875"/>
            </a:xfrm>
            <a:custGeom>
              <a:avLst/>
              <a:gdLst>
                <a:gd name="T0" fmla="*/ 0 w 3"/>
                <a:gd name="T1" fmla="*/ 4 h 5"/>
                <a:gd name="T2" fmla="*/ 1 w 3"/>
                <a:gd name="T3" fmla="*/ 3 h 5"/>
                <a:gd name="T4" fmla="*/ 2 w 3"/>
                <a:gd name="T5" fmla="*/ 3 h 5"/>
                <a:gd name="T6" fmla="*/ 3 w 3"/>
                <a:gd name="T7" fmla="*/ 0 h 5"/>
                <a:gd name="T8" fmla="*/ 1 w 3"/>
                <a:gd name="T9" fmla="*/ 3 h 5"/>
                <a:gd name="T10" fmla="*/ 0 w 3"/>
                <a:gd name="T11" fmla="*/ 4 h 5"/>
              </a:gdLst>
              <a:ahLst/>
              <a:cxnLst>
                <a:cxn ang="0">
                  <a:pos x="T0" y="T1"/>
                </a:cxn>
                <a:cxn ang="0">
                  <a:pos x="T2" y="T3"/>
                </a:cxn>
                <a:cxn ang="0">
                  <a:pos x="T4" y="T5"/>
                </a:cxn>
                <a:cxn ang="0">
                  <a:pos x="T6" y="T7"/>
                </a:cxn>
                <a:cxn ang="0">
                  <a:pos x="T8" y="T9"/>
                </a:cxn>
                <a:cxn ang="0">
                  <a:pos x="T10" y="T11"/>
                </a:cxn>
              </a:cxnLst>
              <a:rect l="0" t="0" r="r" b="b"/>
              <a:pathLst>
                <a:path w="3" h="5">
                  <a:moveTo>
                    <a:pt x="0" y="4"/>
                  </a:moveTo>
                  <a:cubicBezTo>
                    <a:pt x="1" y="3"/>
                    <a:pt x="1" y="3"/>
                    <a:pt x="1" y="3"/>
                  </a:cubicBezTo>
                  <a:cubicBezTo>
                    <a:pt x="2" y="2"/>
                    <a:pt x="1" y="4"/>
                    <a:pt x="2" y="3"/>
                  </a:cubicBezTo>
                  <a:cubicBezTo>
                    <a:pt x="3" y="1"/>
                    <a:pt x="2" y="2"/>
                    <a:pt x="3" y="0"/>
                  </a:cubicBezTo>
                  <a:cubicBezTo>
                    <a:pt x="3" y="0"/>
                    <a:pt x="1" y="4"/>
                    <a:pt x="1" y="3"/>
                  </a:cubicBezTo>
                  <a:cubicBezTo>
                    <a:pt x="0" y="5"/>
                    <a:pt x="1"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4" name="Freeform 1579"/>
            <p:cNvSpPr>
              <a:spLocks/>
            </p:cNvSpPr>
            <p:nvPr/>
          </p:nvSpPr>
          <p:spPr bwMode="auto">
            <a:xfrm>
              <a:off x="1646239" y="58023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5" name="Freeform 1580"/>
            <p:cNvSpPr>
              <a:spLocks/>
            </p:cNvSpPr>
            <p:nvPr/>
          </p:nvSpPr>
          <p:spPr bwMode="auto">
            <a:xfrm>
              <a:off x="1568451" y="58499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6" name="Freeform 1581"/>
            <p:cNvSpPr>
              <a:spLocks/>
            </p:cNvSpPr>
            <p:nvPr/>
          </p:nvSpPr>
          <p:spPr bwMode="auto">
            <a:xfrm>
              <a:off x="1697039" y="57689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7" name="Freeform 1582"/>
            <p:cNvSpPr>
              <a:spLocks/>
            </p:cNvSpPr>
            <p:nvPr/>
          </p:nvSpPr>
          <p:spPr bwMode="auto">
            <a:xfrm>
              <a:off x="1250951" y="6122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8" name="Freeform 1583"/>
            <p:cNvSpPr>
              <a:spLocks/>
            </p:cNvSpPr>
            <p:nvPr/>
          </p:nvSpPr>
          <p:spPr bwMode="auto">
            <a:xfrm>
              <a:off x="1485901" y="59039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39" name="Rectangle 1584"/>
            <p:cNvSpPr>
              <a:spLocks noChangeArrowheads="1"/>
            </p:cNvSpPr>
            <p:nvPr/>
          </p:nvSpPr>
          <p:spPr bwMode="auto">
            <a:xfrm>
              <a:off x="1722439" y="5753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0" name="Freeform 1585"/>
            <p:cNvSpPr>
              <a:spLocks/>
            </p:cNvSpPr>
            <p:nvPr/>
          </p:nvSpPr>
          <p:spPr bwMode="auto">
            <a:xfrm>
              <a:off x="1597026" y="58340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1" name="Freeform 1586"/>
            <p:cNvSpPr>
              <a:spLocks/>
            </p:cNvSpPr>
            <p:nvPr/>
          </p:nvSpPr>
          <p:spPr bwMode="auto">
            <a:xfrm>
              <a:off x="1819276" y="56340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2" name="Freeform 1587"/>
            <p:cNvSpPr>
              <a:spLocks/>
            </p:cNvSpPr>
            <p:nvPr/>
          </p:nvSpPr>
          <p:spPr bwMode="auto">
            <a:xfrm>
              <a:off x="1803401" y="5661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3" name="Freeform 1588"/>
            <p:cNvSpPr>
              <a:spLocks/>
            </p:cNvSpPr>
            <p:nvPr/>
          </p:nvSpPr>
          <p:spPr bwMode="auto">
            <a:xfrm>
              <a:off x="1790701" y="5676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4" name="Freeform 1589"/>
            <p:cNvSpPr>
              <a:spLocks/>
            </p:cNvSpPr>
            <p:nvPr/>
          </p:nvSpPr>
          <p:spPr bwMode="auto">
            <a:xfrm>
              <a:off x="1812926" y="5635626"/>
              <a:ext cx="6350" cy="12700"/>
            </a:xfrm>
            <a:custGeom>
              <a:avLst/>
              <a:gdLst>
                <a:gd name="T0" fmla="*/ 2 w 2"/>
                <a:gd name="T1" fmla="*/ 0 h 4"/>
                <a:gd name="T2" fmla="*/ 1 w 2"/>
                <a:gd name="T3" fmla="*/ 2 h 4"/>
                <a:gd name="T4" fmla="*/ 1 w 2"/>
                <a:gd name="T5" fmla="*/ 2 h 4"/>
                <a:gd name="T6" fmla="*/ 0 w 2"/>
                <a:gd name="T7" fmla="*/ 4 h 4"/>
                <a:gd name="T8" fmla="*/ 0 w 2"/>
                <a:gd name="T9" fmla="*/ 4 h 4"/>
                <a:gd name="T10" fmla="*/ 1 w 2"/>
                <a:gd name="T11" fmla="*/ 3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cubicBezTo>
                    <a:pt x="1" y="1"/>
                    <a:pt x="1" y="1"/>
                    <a:pt x="1" y="2"/>
                  </a:cubicBezTo>
                  <a:cubicBezTo>
                    <a:pt x="1" y="2"/>
                    <a:pt x="1" y="2"/>
                    <a:pt x="1" y="2"/>
                  </a:cubicBezTo>
                  <a:cubicBezTo>
                    <a:pt x="0" y="3"/>
                    <a:pt x="0" y="3"/>
                    <a:pt x="0" y="4"/>
                  </a:cubicBezTo>
                  <a:cubicBezTo>
                    <a:pt x="0" y="4"/>
                    <a:pt x="0" y="4"/>
                    <a:pt x="0" y="4"/>
                  </a:cubicBezTo>
                  <a:cubicBezTo>
                    <a:pt x="1" y="3"/>
                    <a:pt x="1" y="3"/>
                    <a:pt x="1" y="3"/>
                  </a:cubicBezTo>
                  <a:cubicBezTo>
                    <a:pt x="1" y="2"/>
                    <a:pt x="1"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5" name="Rectangle 1590"/>
            <p:cNvSpPr>
              <a:spLocks noChangeArrowheads="1"/>
            </p:cNvSpPr>
            <p:nvPr/>
          </p:nvSpPr>
          <p:spPr bwMode="auto">
            <a:xfrm>
              <a:off x="1649414" y="5802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6" name="Freeform 1591"/>
            <p:cNvSpPr>
              <a:spLocks/>
            </p:cNvSpPr>
            <p:nvPr/>
          </p:nvSpPr>
          <p:spPr bwMode="auto">
            <a:xfrm>
              <a:off x="1668464" y="57864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7" name="Freeform 1592"/>
            <p:cNvSpPr>
              <a:spLocks/>
            </p:cNvSpPr>
            <p:nvPr/>
          </p:nvSpPr>
          <p:spPr bwMode="auto">
            <a:xfrm>
              <a:off x="1755776" y="57245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8" name="Freeform 1593"/>
            <p:cNvSpPr>
              <a:spLocks/>
            </p:cNvSpPr>
            <p:nvPr/>
          </p:nvSpPr>
          <p:spPr bwMode="auto">
            <a:xfrm>
              <a:off x="1668464" y="5789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49" name="Freeform 1594"/>
            <p:cNvSpPr>
              <a:spLocks/>
            </p:cNvSpPr>
            <p:nvPr/>
          </p:nvSpPr>
          <p:spPr bwMode="auto">
            <a:xfrm>
              <a:off x="1731964" y="5746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0" name="Freeform 1595"/>
            <p:cNvSpPr>
              <a:spLocks/>
            </p:cNvSpPr>
            <p:nvPr/>
          </p:nvSpPr>
          <p:spPr bwMode="auto">
            <a:xfrm>
              <a:off x="971551" y="6440488"/>
              <a:ext cx="9525" cy="12700"/>
            </a:xfrm>
            <a:custGeom>
              <a:avLst/>
              <a:gdLst>
                <a:gd name="T0" fmla="*/ 1 w 3"/>
                <a:gd name="T1" fmla="*/ 3 h 4"/>
                <a:gd name="T2" fmla="*/ 2 w 3"/>
                <a:gd name="T3" fmla="*/ 1 h 4"/>
                <a:gd name="T4" fmla="*/ 1 w 3"/>
                <a:gd name="T5" fmla="*/ 2 h 4"/>
                <a:gd name="T6" fmla="*/ 0 w 3"/>
                <a:gd name="T7" fmla="*/ 3 h 4"/>
                <a:gd name="T8" fmla="*/ 1 w 3"/>
                <a:gd name="T9" fmla="*/ 3 h 4"/>
                <a:gd name="T10" fmla="*/ 1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1" y="3"/>
                  </a:moveTo>
                  <a:cubicBezTo>
                    <a:pt x="1" y="2"/>
                    <a:pt x="2" y="2"/>
                    <a:pt x="2" y="1"/>
                  </a:cubicBezTo>
                  <a:cubicBezTo>
                    <a:pt x="3" y="0"/>
                    <a:pt x="0" y="4"/>
                    <a:pt x="1" y="2"/>
                  </a:cubicBezTo>
                  <a:cubicBezTo>
                    <a:pt x="1" y="2"/>
                    <a:pt x="1" y="3"/>
                    <a:pt x="0" y="3"/>
                  </a:cubicBezTo>
                  <a:cubicBezTo>
                    <a:pt x="1" y="3"/>
                    <a:pt x="1" y="3"/>
                    <a:pt x="1" y="3"/>
                  </a:cubicBezTo>
                  <a:cubicBezTo>
                    <a:pt x="2" y="2"/>
                    <a:pt x="0"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1" name="Freeform 1596"/>
            <p:cNvSpPr>
              <a:spLocks/>
            </p:cNvSpPr>
            <p:nvPr/>
          </p:nvSpPr>
          <p:spPr bwMode="auto">
            <a:xfrm>
              <a:off x="1228726" y="6142038"/>
              <a:ext cx="6350" cy="6350"/>
            </a:xfrm>
            <a:custGeom>
              <a:avLst/>
              <a:gdLst>
                <a:gd name="T0" fmla="*/ 1 w 2"/>
                <a:gd name="T1" fmla="*/ 0 h 2"/>
                <a:gd name="T2" fmla="*/ 2 w 2"/>
                <a:gd name="T3" fmla="*/ 0 h 2"/>
                <a:gd name="T4" fmla="*/ 1 w 2"/>
                <a:gd name="T5" fmla="*/ 0 h 2"/>
                <a:gd name="T6" fmla="*/ 1 w 2"/>
                <a:gd name="T7" fmla="*/ 2 h 2"/>
                <a:gd name="T8" fmla="*/ 1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2" y="0"/>
                    <a:pt x="2" y="0"/>
                    <a:pt x="2" y="0"/>
                  </a:cubicBezTo>
                  <a:cubicBezTo>
                    <a:pt x="1" y="0"/>
                    <a:pt x="1" y="0"/>
                    <a:pt x="1" y="0"/>
                  </a:cubicBezTo>
                  <a:cubicBezTo>
                    <a:pt x="0" y="1"/>
                    <a:pt x="1" y="0"/>
                    <a:pt x="1" y="2"/>
                  </a:cubicBezTo>
                  <a:cubicBezTo>
                    <a:pt x="1" y="2"/>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2" name="Freeform 1597"/>
            <p:cNvSpPr>
              <a:spLocks/>
            </p:cNvSpPr>
            <p:nvPr/>
          </p:nvSpPr>
          <p:spPr bwMode="auto">
            <a:xfrm>
              <a:off x="1231901" y="6142038"/>
              <a:ext cx="3175" cy="3175"/>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1" y="1"/>
                    <a:pt x="1" y="0"/>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3" name="Freeform 1598"/>
            <p:cNvSpPr>
              <a:spLocks/>
            </p:cNvSpPr>
            <p:nvPr/>
          </p:nvSpPr>
          <p:spPr bwMode="auto">
            <a:xfrm>
              <a:off x="1022351" y="6396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4" name="Freeform 1599"/>
            <p:cNvSpPr>
              <a:spLocks/>
            </p:cNvSpPr>
            <p:nvPr/>
          </p:nvSpPr>
          <p:spPr bwMode="auto">
            <a:xfrm>
              <a:off x="1485901" y="58880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5" name="Freeform 1600"/>
            <p:cNvSpPr>
              <a:spLocks/>
            </p:cNvSpPr>
            <p:nvPr/>
          </p:nvSpPr>
          <p:spPr bwMode="auto">
            <a:xfrm>
              <a:off x="1266826" y="6100763"/>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6" name="Freeform 1601"/>
            <p:cNvSpPr>
              <a:spLocks/>
            </p:cNvSpPr>
            <p:nvPr/>
          </p:nvSpPr>
          <p:spPr bwMode="auto">
            <a:xfrm>
              <a:off x="1163639" y="6235701"/>
              <a:ext cx="6350" cy="9525"/>
            </a:xfrm>
            <a:custGeom>
              <a:avLst/>
              <a:gdLst>
                <a:gd name="T0" fmla="*/ 2 w 2"/>
                <a:gd name="T1" fmla="*/ 1 h 3"/>
                <a:gd name="T2" fmla="*/ 1 w 2"/>
                <a:gd name="T3" fmla="*/ 2 h 3"/>
                <a:gd name="T4" fmla="*/ 0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2" y="0"/>
                    <a:pt x="2" y="1"/>
                    <a:pt x="1" y="2"/>
                  </a:cubicBezTo>
                  <a:cubicBezTo>
                    <a:pt x="0" y="3"/>
                    <a:pt x="0" y="3"/>
                    <a:pt x="0" y="3"/>
                  </a:cubicBezTo>
                  <a:cubicBezTo>
                    <a:pt x="1" y="2"/>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7" name="Rectangle 1602"/>
            <p:cNvSpPr>
              <a:spLocks noChangeArrowheads="1"/>
            </p:cNvSpPr>
            <p:nvPr/>
          </p:nvSpPr>
          <p:spPr bwMode="auto">
            <a:xfrm>
              <a:off x="971551" y="6450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8" name="Freeform 1603"/>
            <p:cNvSpPr>
              <a:spLocks/>
            </p:cNvSpPr>
            <p:nvPr/>
          </p:nvSpPr>
          <p:spPr bwMode="auto">
            <a:xfrm>
              <a:off x="1106489" y="6315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9" name="Freeform 1604"/>
            <p:cNvSpPr>
              <a:spLocks/>
            </p:cNvSpPr>
            <p:nvPr/>
          </p:nvSpPr>
          <p:spPr bwMode="auto">
            <a:xfrm>
              <a:off x="1244601" y="6119813"/>
              <a:ext cx="9525" cy="9525"/>
            </a:xfrm>
            <a:custGeom>
              <a:avLst/>
              <a:gdLst>
                <a:gd name="T0" fmla="*/ 0 w 3"/>
                <a:gd name="T1" fmla="*/ 3 h 3"/>
                <a:gd name="T2" fmla="*/ 3 w 3"/>
                <a:gd name="T3" fmla="*/ 0 h 3"/>
                <a:gd name="T4" fmla="*/ 2 w 3"/>
                <a:gd name="T5" fmla="*/ 1 h 3"/>
                <a:gd name="T6" fmla="*/ 0 w 3"/>
                <a:gd name="T7" fmla="*/ 3 h 3"/>
              </a:gdLst>
              <a:ahLst/>
              <a:cxnLst>
                <a:cxn ang="0">
                  <a:pos x="T0" y="T1"/>
                </a:cxn>
                <a:cxn ang="0">
                  <a:pos x="T2" y="T3"/>
                </a:cxn>
                <a:cxn ang="0">
                  <a:pos x="T4" y="T5"/>
                </a:cxn>
                <a:cxn ang="0">
                  <a:pos x="T6" y="T7"/>
                </a:cxn>
              </a:cxnLst>
              <a:rect l="0" t="0" r="r" b="b"/>
              <a:pathLst>
                <a:path w="3" h="3">
                  <a:moveTo>
                    <a:pt x="0" y="3"/>
                  </a:moveTo>
                  <a:cubicBezTo>
                    <a:pt x="3" y="0"/>
                    <a:pt x="3" y="0"/>
                    <a:pt x="3" y="0"/>
                  </a:cubicBezTo>
                  <a:cubicBezTo>
                    <a:pt x="2" y="1"/>
                    <a:pt x="2" y="1"/>
                    <a:pt x="2" y="1"/>
                  </a:cubicBezTo>
                  <a:cubicBezTo>
                    <a:pt x="2" y="2"/>
                    <a:pt x="1"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0" name="Freeform 1605"/>
            <p:cNvSpPr>
              <a:spLocks noEditPoints="1"/>
            </p:cNvSpPr>
            <p:nvPr/>
          </p:nvSpPr>
          <p:spPr bwMode="auto">
            <a:xfrm>
              <a:off x="817564" y="5564188"/>
              <a:ext cx="1046163" cy="1036638"/>
            </a:xfrm>
            <a:custGeom>
              <a:avLst/>
              <a:gdLst>
                <a:gd name="T0" fmla="*/ 187 w 333"/>
                <a:gd name="T1" fmla="*/ 132 h 330"/>
                <a:gd name="T2" fmla="*/ 219 w 333"/>
                <a:gd name="T3" fmla="*/ 105 h 330"/>
                <a:gd name="T4" fmla="*/ 239 w 333"/>
                <a:gd name="T5" fmla="*/ 91 h 330"/>
                <a:gd name="T6" fmla="*/ 247 w 333"/>
                <a:gd name="T7" fmla="*/ 87 h 330"/>
                <a:gd name="T8" fmla="*/ 248 w 333"/>
                <a:gd name="T9" fmla="*/ 86 h 330"/>
                <a:gd name="T10" fmla="*/ 259 w 333"/>
                <a:gd name="T11" fmla="*/ 79 h 330"/>
                <a:gd name="T12" fmla="*/ 267 w 333"/>
                <a:gd name="T13" fmla="*/ 74 h 330"/>
                <a:gd name="T14" fmla="*/ 285 w 333"/>
                <a:gd name="T15" fmla="*/ 62 h 330"/>
                <a:gd name="T16" fmla="*/ 292 w 333"/>
                <a:gd name="T17" fmla="*/ 57 h 330"/>
                <a:gd name="T18" fmla="*/ 298 w 333"/>
                <a:gd name="T19" fmla="*/ 52 h 330"/>
                <a:gd name="T20" fmla="*/ 311 w 333"/>
                <a:gd name="T21" fmla="*/ 39 h 330"/>
                <a:gd name="T22" fmla="*/ 317 w 333"/>
                <a:gd name="T23" fmla="*/ 29 h 330"/>
                <a:gd name="T24" fmla="*/ 321 w 333"/>
                <a:gd name="T25" fmla="*/ 22 h 330"/>
                <a:gd name="T26" fmla="*/ 327 w 333"/>
                <a:gd name="T27" fmla="*/ 13 h 330"/>
                <a:gd name="T28" fmla="*/ 331 w 333"/>
                <a:gd name="T29" fmla="*/ 3 h 330"/>
                <a:gd name="T30" fmla="*/ 329 w 333"/>
                <a:gd name="T31" fmla="*/ 7 h 330"/>
                <a:gd name="T32" fmla="*/ 324 w 333"/>
                <a:gd name="T33" fmla="*/ 15 h 330"/>
                <a:gd name="T34" fmla="*/ 321 w 333"/>
                <a:gd name="T35" fmla="*/ 21 h 330"/>
                <a:gd name="T36" fmla="*/ 311 w 333"/>
                <a:gd name="T37" fmla="*/ 35 h 330"/>
                <a:gd name="T38" fmla="*/ 305 w 333"/>
                <a:gd name="T39" fmla="*/ 43 h 330"/>
                <a:gd name="T40" fmla="*/ 298 w 333"/>
                <a:gd name="T41" fmla="*/ 49 h 330"/>
                <a:gd name="T42" fmla="*/ 287 w 333"/>
                <a:gd name="T43" fmla="*/ 59 h 330"/>
                <a:gd name="T44" fmla="*/ 279 w 333"/>
                <a:gd name="T45" fmla="*/ 64 h 330"/>
                <a:gd name="T46" fmla="*/ 253 w 333"/>
                <a:gd name="T47" fmla="*/ 79 h 330"/>
                <a:gd name="T48" fmla="*/ 224 w 333"/>
                <a:gd name="T49" fmla="*/ 97 h 330"/>
                <a:gd name="T50" fmla="*/ 204 w 333"/>
                <a:gd name="T51" fmla="*/ 111 h 330"/>
                <a:gd name="T52" fmla="*/ 177 w 333"/>
                <a:gd name="T53" fmla="*/ 135 h 330"/>
                <a:gd name="T54" fmla="*/ 170 w 333"/>
                <a:gd name="T55" fmla="*/ 141 h 330"/>
                <a:gd name="T56" fmla="*/ 163 w 333"/>
                <a:gd name="T57" fmla="*/ 148 h 330"/>
                <a:gd name="T58" fmla="*/ 150 w 333"/>
                <a:gd name="T59" fmla="*/ 163 h 330"/>
                <a:gd name="T60" fmla="*/ 145 w 333"/>
                <a:gd name="T61" fmla="*/ 168 h 330"/>
                <a:gd name="T62" fmla="*/ 137 w 333"/>
                <a:gd name="T63" fmla="*/ 178 h 330"/>
                <a:gd name="T64" fmla="*/ 139 w 333"/>
                <a:gd name="T65" fmla="*/ 178 h 330"/>
                <a:gd name="T66" fmla="*/ 133 w 333"/>
                <a:gd name="T67" fmla="*/ 185 h 330"/>
                <a:gd name="T68" fmla="*/ 130 w 333"/>
                <a:gd name="T69" fmla="*/ 187 h 330"/>
                <a:gd name="T70" fmla="*/ 125 w 333"/>
                <a:gd name="T71" fmla="*/ 191 h 330"/>
                <a:gd name="T72" fmla="*/ 115 w 333"/>
                <a:gd name="T73" fmla="*/ 204 h 330"/>
                <a:gd name="T74" fmla="*/ 105 w 333"/>
                <a:gd name="T75" fmla="*/ 217 h 330"/>
                <a:gd name="T76" fmla="*/ 95 w 333"/>
                <a:gd name="T77" fmla="*/ 229 h 330"/>
                <a:gd name="T78" fmla="*/ 72 w 333"/>
                <a:gd name="T79" fmla="*/ 256 h 330"/>
                <a:gd name="T80" fmla="*/ 49 w 333"/>
                <a:gd name="T81" fmla="*/ 282 h 330"/>
                <a:gd name="T82" fmla="*/ 41 w 333"/>
                <a:gd name="T83" fmla="*/ 292 h 330"/>
                <a:gd name="T84" fmla="*/ 23 w 333"/>
                <a:gd name="T85" fmla="*/ 311 h 330"/>
                <a:gd name="T86" fmla="*/ 15 w 333"/>
                <a:gd name="T87" fmla="*/ 317 h 330"/>
                <a:gd name="T88" fmla="*/ 0 w 333"/>
                <a:gd name="T89" fmla="*/ 330 h 330"/>
                <a:gd name="T90" fmla="*/ 29 w 333"/>
                <a:gd name="T91" fmla="*/ 308 h 330"/>
                <a:gd name="T92" fmla="*/ 44 w 333"/>
                <a:gd name="T93" fmla="*/ 292 h 330"/>
                <a:gd name="T94" fmla="*/ 75 w 333"/>
                <a:gd name="T95" fmla="*/ 259 h 330"/>
                <a:gd name="T96" fmla="*/ 83 w 333"/>
                <a:gd name="T97" fmla="*/ 249 h 330"/>
                <a:gd name="T98" fmla="*/ 85 w 333"/>
                <a:gd name="T99" fmla="*/ 247 h 330"/>
                <a:gd name="T100" fmla="*/ 102 w 333"/>
                <a:gd name="T101" fmla="*/ 227 h 330"/>
                <a:gd name="T102" fmla="*/ 110 w 333"/>
                <a:gd name="T103" fmla="*/ 217 h 330"/>
                <a:gd name="T104" fmla="*/ 298 w 333"/>
                <a:gd name="T105" fmla="*/ 52 h 330"/>
                <a:gd name="T106" fmla="*/ 284 w 333"/>
                <a:gd name="T107" fmla="*/ 63 h 330"/>
                <a:gd name="T108" fmla="*/ 289 w 333"/>
                <a:gd name="T109" fmla="*/ 57 h 330"/>
                <a:gd name="T110" fmla="*/ 133 w 333"/>
                <a:gd name="T111" fmla="*/ 18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3" h="330">
                  <a:moveTo>
                    <a:pt x="123" y="202"/>
                  </a:moveTo>
                  <a:cubicBezTo>
                    <a:pt x="123" y="201"/>
                    <a:pt x="123" y="201"/>
                    <a:pt x="123" y="201"/>
                  </a:cubicBezTo>
                  <a:cubicBezTo>
                    <a:pt x="125" y="198"/>
                    <a:pt x="128" y="195"/>
                    <a:pt x="130" y="192"/>
                  </a:cubicBezTo>
                  <a:cubicBezTo>
                    <a:pt x="134" y="189"/>
                    <a:pt x="131" y="189"/>
                    <a:pt x="135" y="186"/>
                  </a:cubicBezTo>
                  <a:cubicBezTo>
                    <a:pt x="135" y="186"/>
                    <a:pt x="135" y="186"/>
                    <a:pt x="135" y="186"/>
                  </a:cubicBezTo>
                  <a:cubicBezTo>
                    <a:pt x="144" y="175"/>
                    <a:pt x="154" y="164"/>
                    <a:pt x="163" y="154"/>
                  </a:cubicBezTo>
                  <a:cubicBezTo>
                    <a:pt x="164" y="154"/>
                    <a:pt x="164" y="154"/>
                    <a:pt x="164" y="154"/>
                  </a:cubicBezTo>
                  <a:cubicBezTo>
                    <a:pt x="171" y="147"/>
                    <a:pt x="179" y="139"/>
                    <a:pt x="187" y="132"/>
                  </a:cubicBezTo>
                  <a:cubicBezTo>
                    <a:pt x="191" y="128"/>
                    <a:pt x="195" y="125"/>
                    <a:pt x="199" y="121"/>
                  </a:cubicBezTo>
                  <a:cubicBezTo>
                    <a:pt x="201" y="120"/>
                    <a:pt x="203" y="118"/>
                    <a:pt x="205" y="116"/>
                  </a:cubicBezTo>
                  <a:cubicBezTo>
                    <a:pt x="207" y="114"/>
                    <a:pt x="209" y="112"/>
                    <a:pt x="211" y="111"/>
                  </a:cubicBezTo>
                  <a:cubicBezTo>
                    <a:pt x="212" y="110"/>
                    <a:pt x="211" y="110"/>
                    <a:pt x="213" y="109"/>
                  </a:cubicBezTo>
                  <a:cubicBezTo>
                    <a:pt x="213" y="108"/>
                    <a:pt x="215" y="107"/>
                    <a:pt x="215" y="107"/>
                  </a:cubicBezTo>
                  <a:cubicBezTo>
                    <a:pt x="214" y="108"/>
                    <a:pt x="214" y="108"/>
                    <a:pt x="214" y="108"/>
                  </a:cubicBezTo>
                  <a:cubicBezTo>
                    <a:pt x="216" y="107"/>
                    <a:pt x="219" y="105"/>
                    <a:pt x="220" y="104"/>
                  </a:cubicBezTo>
                  <a:cubicBezTo>
                    <a:pt x="219" y="105"/>
                    <a:pt x="219" y="105"/>
                    <a:pt x="219" y="105"/>
                  </a:cubicBezTo>
                  <a:cubicBezTo>
                    <a:pt x="219" y="104"/>
                    <a:pt x="220" y="104"/>
                    <a:pt x="221" y="103"/>
                  </a:cubicBezTo>
                  <a:cubicBezTo>
                    <a:pt x="221" y="103"/>
                    <a:pt x="222" y="103"/>
                    <a:pt x="221" y="103"/>
                  </a:cubicBezTo>
                  <a:cubicBezTo>
                    <a:pt x="225" y="100"/>
                    <a:pt x="224" y="102"/>
                    <a:pt x="227" y="99"/>
                  </a:cubicBezTo>
                  <a:cubicBezTo>
                    <a:pt x="228" y="99"/>
                    <a:pt x="232" y="96"/>
                    <a:pt x="234" y="94"/>
                  </a:cubicBezTo>
                  <a:cubicBezTo>
                    <a:pt x="236" y="93"/>
                    <a:pt x="236" y="93"/>
                    <a:pt x="236" y="93"/>
                  </a:cubicBezTo>
                  <a:cubicBezTo>
                    <a:pt x="234" y="94"/>
                    <a:pt x="236" y="93"/>
                    <a:pt x="234" y="95"/>
                  </a:cubicBezTo>
                  <a:cubicBezTo>
                    <a:pt x="236" y="94"/>
                    <a:pt x="237" y="92"/>
                    <a:pt x="239" y="91"/>
                  </a:cubicBezTo>
                  <a:cubicBezTo>
                    <a:pt x="239" y="91"/>
                    <a:pt x="239" y="91"/>
                    <a:pt x="239" y="91"/>
                  </a:cubicBezTo>
                  <a:cubicBezTo>
                    <a:pt x="241" y="90"/>
                    <a:pt x="241" y="90"/>
                    <a:pt x="242" y="89"/>
                  </a:cubicBezTo>
                  <a:cubicBezTo>
                    <a:pt x="241" y="90"/>
                    <a:pt x="241" y="90"/>
                    <a:pt x="241" y="90"/>
                  </a:cubicBezTo>
                  <a:cubicBezTo>
                    <a:pt x="242" y="90"/>
                    <a:pt x="243" y="89"/>
                    <a:pt x="243" y="89"/>
                  </a:cubicBezTo>
                  <a:cubicBezTo>
                    <a:pt x="244" y="89"/>
                    <a:pt x="246" y="88"/>
                    <a:pt x="246" y="88"/>
                  </a:cubicBezTo>
                  <a:cubicBezTo>
                    <a:pt x="247" y="87"/>
                    <a:pt x="248" y="87"/>
                    <a:pt x="250" y="85"/>
                  </a:cubicBezTo>
                  <a:cubicBezTo>
                    <a:pt x="248" y="86"/>
                    <a:pt x="250" y="85"/>
                    <a:pt x="250" y="85"/>
                  </a:cubicBezTo>
                  <a:cubicBezTo>
                    <a:pt x="248" y="86"/>
                    <a:pt x="248" y="86"/>
                    <a:pt x="248" y="86"/>
                  </a:cubicBezTo>
                  <a:cubicBezTo>
                    <a:pt x="251" y="85"/>
                    <a:pt x="247" y="87"/>
                    <a:pt x="247" y="87"/>
                  </a:cubicBezTo>
                  <a:cubicBezTo>
                    <a:pt x="245" y="88"/>
                    <a:pt x="249" y="85"/>
                    <a:pt x="246" y="87"/>
                  </a:cubicBezTo>
                  <a:cubicBezTo>
                    <a:pt x="249" y="85"/>
                    <a:pt x="250" y="85"/>
                    <a:pt x="253" y="83"/>
                  </a:cubicBezTo>
                  <a:cubicBezTo>
                    <a:pt x="251" y="84"/>
                    <a:pt x="253" y="82"/>
                    <a:pt x="252" y="83"/>
                  </a:cubicBezTo>
                  <a:cubicBezTo>
                    <a:pt x="254" y="81"/>
                    <a:pt x="253" y="82"/>
                    <a:pt x="253" y="82"/>
                  </a:cubicBezTo>
                  <a:cubicBezTo>
                    <a:pt x="255" y="82"/>
                    <a:pt x="255" y="81"/>
                    <a:pt x="256" y="81"/>
                  </a:cubicBezTo>
                  <a:cubicBezTo>
                    <a:pt x="258" y="79"/>
                    <a:pt x="256" y="81"/>
                    <a:pt x="257" y="81"/>
                  </a:cubicBezTo>
                  <a:cubicBezTo>
                    <a:pt x="257" y="81"/>
                    <a:pt x="251" y="84"/>
                    <a:pt x="252" y="84"/>
                  </a:cubicBezTo>
                  <a:cubicBezTo>
                    <a:pt x="251" y="85"/>
                    <a:pt x="250" y="86"/>
                    <a:pt x="248" y="86"/>
                  </a:cubicBezTo>
                  <a:cubicBezTo>
                    <a:pt x="250" y="86"/>
                    <a:pt x="252" y="85"/>
                    <a:pt x="254" y="84"/>
                  </a:cubicBezTo>
                  <a:cubicBezTo>
                    <a:pt x="253" y="83"/>
                    <a:pt x="253" y="83"/>
                    <a:pt x="253" y="83"/>
                  </a:cubicBezTo>
                  <a:cubicBezTo>
                    <a:pt x="255" y="83"/>
                    <a:pt x="255" y="82"/>
                    <a:pt x="256" y="82"/>
                  </a:cubicBezTo>
                  <a:cubicBezTo>
                    <a:pt x="255" y="82"/>
                    <a:pt x="256" y="82"/>
                    <a:pt x="257" y="81"/>
                  </a:cubicBezTo>
                  <a:cubicBezTo>
                    <a:pt x="257" y="81"/>
                    <a:pt x="257" y="81"/>
                    <a:pt x="257" y="81"/>
                  </a:cubicBezTo>
                  <a:cubicBezTo>
                    <a:pt x="258" y="80"/>
                    <a:pt x="259" y="80"/>
                    <a:pt x="261" y="78"/>
                  </a:cubicBezTo>
                  <a:cubicBezTo>
                    <a:pt x="259" y="79"/>
                    <a:pt x="258" y="79"/>
                    <a:pt x="257" y="80"/>
                  </a:cubicBezTo>
                  <a:cubicBezTo>
                    <a:pt x="257" y="80"/>
                    <a:pt x="258" y="80"/>
                    <a:pt x="259" y="79"/>
                  </a:cubicBezTo>
                  <a:cubicBezTo>
                    <a:pt x="259" y="79"/>
                    <a:pt x="258" y="79"/>
                    <a:pt x="259" y="79"/>
                  </a:cubicBezTo>
                  <a:cubicBezTo>
                    <a:pt x="260" y="78"/>
                    <a:pt x="260" y="78"/>
                    <a:pt x="260" y="78"/>
                  </a:cubicBezTo>
                  <a:cubicBezTo>
                    <a:pt x="262" y="77"/>
                    <a:pt x="260" y="79"/>
                    <a:pt x="262" y="78"/>
                  </a:cubicBezTo>
                  <a:cubicBezTo>
                    <a:pt x="263" y="77"/>
                    <a:pt x="263" y="77"/>
                    <a:pt x="264" y="76"/>
                  </a:cubicBezTo>
                  <a:cubicBezTo>
                    <a:pt x="264" y="76"/>
                    <a:pt x="264" y="76"/>
                    <a:pt x="264" y="76"/>
                  </a:cubicBezTo>
                  <a:cubicBezTo>
                    <a:pt x="265" y="76"/>
                    <a:pt x="265" y="76"/>
                    <a:pt x="265" y="76"/>
                  </a:cubicBezTo>
                  <a:cubicBezTo>
                    <a:pt x="265" y="76"/>
                    <a:pt x="265" y="76"/>
                    <a:pt x="265" y="76"/>
                  </a:cubicBezTo>
                  <a:cubicBezTo>
                    <a:pt x="266" y="75"/>
                    <a:pt x="267" y="74"/>
                    <a:pt x="267" y="74"/>
                  </a:cubicBezTo>
                  <a:cubicBezTo>
                    <a:pt x="268" y="74"/>
                    <a:pt x="269" y="73"/>
                    <a:pt x="269" y="73"/>
                  </a:cubicBezTo>
                  <a:cubicBezTo>
                    <a:pt x="269" y="73"/>
                    <a:pt x="271" y="71"/>
                    <a:pt x="272" y="71"/>
                  </a:cubicBezTo>
                  <a:cubicBezTo>
                    <a:pt x="272" y="71"/>
                    <a:pt x="272" y="71"/>
                    <a:pt x="272" y="71"/>
                  </a:cubicBezTo>
                  <a:cubicBezTo>
                    <a:pt x="274" y="70"/>
                    <a:pt x="275" y="70"/>
                    <a:pt x="275" y="70"/>
                  </a:cubicBezTo>
                  <a:cubicBezTo>
                    <a:pt x="277" y="68"/>
                    <a:pt x="277" y="68"/>
                    <a:pt x="277" y="68"/>
                  </a:cubicBezTo>
                  <a:cubicBezTo>
                    <a:pt x="277" y="69"/>
                    <a:pt x="277" y="69"/>
                    <a:pt x="277" y="69"/>
                  </a:cubicBezTo>
                  <a:cubicBezTo>
                    <a:pt x="279" y="67"/>
                    <a:pt x="279" y="67"/>
                    <a:pt x="280" y="66"/>
                  </a:cubicBezTo>
                  <a:cubicBezTo>
                    <a:pt x="282" y="65"/>
                    <a:pt x="284" y="63"/>
                    <a:pt x="285" y="62"/>
                  </a:cubicBezTo>
                  <a:cubicBezTo>
                    <a:pt x="285" y="62"/>
                    <a:pt x="286" y="62"/>
                    <a:pt x="286" y="62"/>
                  </a:cubicBezTo>
                  <a:cubicBezTo>
                    <a:pt x="285" y="62"/>
                    <a:pt x="285" y="62"/>
                    <a:pt x="285" y="62"/>
                  </a:cubicBezTo>
                  <a:cubicBezTo>
                    <a:pt x="287" y="61"/>
                    <a:pt x="286" y="61"/>
                    <a:pt x="288" y="60"/>
                  </a:cubicBezTo>
                  <a:cubicBezTo>
                    <a:pt x="287" y="60"/>
                    <a:pt x="287" y="60"/>
                    <a:pt x="288" y="60"/>
                  </a:cubicBezTo>
                  <a:cubicBezTo>
                    <a:pt x="289" y="60"/>
                    <a:pt x="289" y="60"/>
                    <a:pt x="289" y="60"/>
                  </a:cubicBezTo>
                  <a:cubicBezTo>
                    <a:pt x="289" y="60"/>
                    <a:pt x="288" y="60"/>
                    <a:pt x="288" y="60"/>
                  </a:cubicBezTo>
                  <a:cubicBezTo>
                    <a:pt x="288" y="60"/>
                    <a:pt x="288" y="60"/>
                    <a:pt x="288" y="60"/>
                  </a:cubicBezTo>
                  <a:cubicBezTo>
                    <a:pt x="290" y="59"/>
                    <a:pt x="290" y="58"/>
                    <a:pt x="292" y="57"/>
                  </a:cubicBezTo>
                  <a:cubicBezTo>
                    <a:pt x="291" y="57"/>
                    <a:pt x="291" y="58"/>
                    <a:pt x="291" y="58"/>
                  </a:cubicBezTo>
                  <a:cubicBezTo>
                    <a:pt x="292" y="57"/>
                    <a:pt x="293" y="57"/>
                    <a:pt x="293" y="56"/>
                  </a:cubicBezTo>
                  <a:cubicBezTo>
                    <a:pt x="294" y="56"/>
                    <a:pt x="294" y="56"/>
                    <a:pt x="294" y="56"/>
                  </a:cubicBezTo>
                  <a:cubicBezTo>
                    <a:pt x="295" y="55"/>
                    <a:pt x="295" y="55"/>
                    <a:pt x="295" y="55"/>
                  </a:cubicBezTo>
                  <a:cubicBezTo>
                    <a:pt x="294" y="56"/>
                    <a:pt x="294" y="56"/>
                    <a:pt x="294" y="56"/>
                  </a:cubicBezTo>
                  <a:cubicBezTo>
                    <a:pt x="294" y="55"/>
                    <a:pt x="295" y="55"/>
                    <a:pt x="295" y="55"/>
                  </a:cubicBezTo>
                  <a:cubicBezTo>
                    <a:pt x="297" y="53"/>
                    <a:pt x="297" y="53"/>
                    <a:pt x="297" y="53"/>
                  </a:cubicBezTo>
                  <a:cubicBezTo>
                    <a:pt x="297" y="53"/>
                    <a:pt x="298" y="52"/>
                    <a:pt x="298" y="52"/>
                  </a:cubicBezTo>
                  <a:cubicBezTo>
                    <a:pt x="298" y="52"/>
                    <a:pt x="298" y="52"/>
                    <a:pt x="298" y="52"/>
                  </a:cubicBezTo>
                  <a:cubicBezTo>
                    <a:pt x="299" y="51"/>
                    <a:pt x="299" y="51"/>
                    <a:pt x="299" y="51"/>
                  </a:cubicBezTo>
                  <a:cubicBezTo>
                    <a:pt x="302" y="50"/>
                    <a:pt x="302" y="48"/>
                    <a:pt x="305" y="46"/>
                  </a:cubicBezTo>
                  <a:cubicBezTo>
                    <a:pt x="305" y="45"/>
                    <a:pt x="304" y="46"/>
                    <a:pt x="304" y="46"/>
                  </a:cubicBezTo>
                  <a:cubicBezTo>
                    <a:pt x="304" y="46"/>
                    <a:pt x="306" y="44"/>
                    <a:pt x="306" y="43"/>
                  </a:cubicBezTo>
                  <a:cubicBezTo>
                    <a:pt x="307" y="42"/>
                    <a:pt x="311" y="39"/>
                    <a:pt x="310" y="40"/>
                  </a:cubicBezTo>
                  <a:cubicBezTo>
                    <a:pt x="312" y="38"/>
                    <a:pt x="310" y="40"/>
                    <a:pt x="310" y="39"/>
                  </a:cubicBezTo>
                  <a:cubicBezTo>
                    <a:pt x="311" y="39"/>
                    <a:pt x="311" y="39"/>
                    <a:pt x="311" y="39"/>
                  </a:cubicBezTo>
                  <a:cubicBezTo>
                    <a:pt x="310" y="40"/>
                    <a:pt x="309" y="40"/>
                    <a:pt x="309" y="40"/>
                  </a:cubicBezTo>
                  <a:cubicBezTo>
                    <a:pt x="309" y="40"/>
                    <a:pt x="310" y="38"/>
                    <a:pt x="311" y="38"/>
                  </a:cubicBezTo>
                  <a:cubicBezTo>
                    <a:pt x="311" y="38"/>
                    <a:pt x="311" y="38"/>
                    <a:pt x="311" y="38"/>
                  </a:cubicBezTo>
                  <a:cubicBezTo>
                    <a:pt x="312" y="36"/>
                    <a:pt x="311" y="36"/>
                    <a:pt x="312" y="35"/>
                  </a:cubicBezTo>
                  <a:cubicBezTo>
                    <a:pt x="313" y="33"/>
                    <a:pt x="313" y="34"/>
                    <a:pt x="313" y="34"/>
                  </a:cubicBezTo>
                  <a:cubicBezTo>
                    <a:pt x="315" y="33"/>
                    <a:pt x="315" y="33"/>
                    <a:pt x="315" y="33"/>
                  </a:cubicBezTo>
                  <a:cubicBezTo>
                    <a:pt x="315" y="33"/>
                    <a:pt x="315" y="33"/>
                    <a:pt x="315" y="33"/>
                  </a:cubicBezTo>
                  <a:cubicBezTo>
                    <a:pt x="316" y="31"/>
                    <a:pt x="316" y="31"/>
                    <a:pt x="317" y="29"/>
                  </a:cubicBezTo>
                  <a:cubicBezTo>
                    <a:pt x="316" y="31"/>
                    <a:pt x="318" y="27"/>
                    <a:pt x="318" y="29"/>
                  </a:cubicBezTo>
                  <a:cubicBezTo>
                    <a:pt x="318" y="28"/>
                    <a:pt x="318" y="28"/>
                    <a:pt x="319" y="27"/>
                  </a:cubicBezTo>
                  <a:cubicBezTo>
                    <a:pt x="319" y="27"/>
                    <a:pt x="318" y="28"/>
                    <a:pt x="318" y="28"/>
                  </a:cubicBezTo>
                  <a:cubicBezTo>
                    <a:pt x="317" y="29"/>
                    <a:pt x="319" y="26"/>
                    <a:pt x="319" y="25"/>
                  </a:cubicBezTo>
                  <a:cubicBezTo>
                    <a:pt x="320" y="25"/>
                    <a:pt x="319" y="26"/>
                    <a:pt x="320" y="25"/>
                  </a:cubicBezTo>
                  <a:cubicBezTo>
                    <a:pt x="320" y="24"/>
                    <a:pt x="321" y="24"/>
                    <a:pt x="321" y="23"/>
                  </a:cubicBezTo>
                  <a:cubicBezTo>
                    <a:pt x="321" y="23"/>
                    <a:pt x="322" y="21"/>
                    <a:pt x="322" y="21"/>
                  </a:cubicBezTo>
                  <a:cubicBezTo>
                    <a:pt x="322" y="21"/>
                    <a:pt x="321" y="23"/>
                    <a:pt x="321" y="22"/>
                  </a:cubicBezTo>
                  <a:cubicBezTo>
                    <a:pt x="321" y="21"/>
                    <a:pt x="322" y="21"/>
                    <a:pt x="323" y="19"/>
                  </a:cubicBezTo>
                  <a:cubicBezTo>
                    <a:pt x="322" y="20"/>
                    <a:pt x="322" y="20"/>
                    <a:pt x="322" y="20"/>
                  </a:cubicBezTo>
                  <a:cubicBezTo>
                    <a:pt x="322" y="19"/>
                    <a:pt x="323" y="18"/>
                    <a:pt x="324" y="16"/>
                  </a:cubicBezTo>
                  <a:cubicBezTo>
                    <a:pt x="324" y="17"/>
                    <a:pt x="324" y="18"/>
                    <a:pt x="324" y="18"/>
                  </a:cubicBezTo>
                  <a:cubicBezTo>
                    <a:pt x="325" y="14"/>
                    <a:pt x="325" y="14"/>
                    <a:pt x="325" y="14"/>
                  </a:cubicBezTo>
                  <a:cubicBezTo>
                    <a:pt x="326" y="13"/>
                    <a:pt x="326" y="13"/>
                    <a:pt x="326" y="13"/>
                  </a:cubicBezTo>
                  <a:cubicBezTo>
                    <a:pt x="326" y="13"/>
                    <a:pt x="327" y="11"/>
                    <a:pt x="327" y="11"/>
                  </a:cubicBezTo>
                  <a:cubicBezTo>
                    <a:pt x="328" y="9"/>
                    <a:pt x="327" y="13"/>
                    <a:pt x="327" y="13"/>
                  </a:cubicBezTo>
                  <a:cubicBezTo>
                    <a:pt x="328" y="11"/>
                    <a:pt x="327" y="11"/>
                    <a:pt x="329" y="9"/>
                  </a:cubicBezTo>
                  <a:cubicBezTo>
                    <a:pt x="329" y="10"/>
                    <a:pt x="329" y="10"/>
                    <a:pt x="329" y="10"/>
                  </a:cubicBezTo>
                  <a:cubicBezTo>
                    <a:pt x="329" y="9"/>
                    <a:pt x="330" y="7"/>
                    <a:pt x="330" y="7"/>
                  </a:cubicBezTo>
                  <a:cubicBezTo>
                    <a:pt x="330" y="7"/>
                    <a:pt x="330" y="8"/>
                    <a:pt x="329" y="8"/>
                  </a:cubicBezTo>
                  <a:cubicBezTo>
                    <a:pt x="329" y="8"/>
                    <a:pt x="331" y="5"/>
                    <a:pt x="330" y="5"/>
                  </a:cubicBezTo>
                  <a:cubicBezTo>
                    <a:pt x="330" y="6"/>
                    <a:pt x="330" y="6"/>
                    <a:pt x="330" y="6"/>
                  </a:cubicBezTo>
                  <a:cubicBezTo>
                    <a:pt x="330" y="4"/>
                    <a:pt x="331" y="3"/>
                    <a:pt x="332" y="1"/>
                  </a:cubicBezTo>
                  <a:cubicBezTo>
                    <a:pt x="332" y="1"/>
                    <a:pt x="332" y="2"/>
                    <a:pt x="331" y="3"/>
                  </a:cubicBezTo>
                  <a:cubicBezTo>
                    <a:pt x="332" y="1"/>
                    <a:pt x="331" y="1"/>
                    <a:pt x="333" y="0"/>
                  </a:cubicBezTo>
                  <a:cubicBezTo>
                    <a:pt x="332" y="1"/>
                    <a:pt x="332" y="0"/>
                    <a:pt x="332" y="0"/>
                  </a:cubicBezTo>
                  <a:cubicBezTo>
                    <a:pt x="331" y="1"/>
                    <a:pt x="330" y="3"/>
                    <a:pt x="331" y="3"/>
                  </a:cubicBezTo>
                  <a:cubicBezTo>
                    <a:pt x="331" y="2"/>
                    <a:pt x="331" y="2"/>
                    <a:pt x="331" y="2"/>
                  </a:cubicBezTo>
                  <a:cubicBezTo>
                    <a:pt x="331" y="2"/>
                    <a:pt x="331" y="3"/>
                    <a:pt x="331" y="3"/>
                  </a:cubicBezTo>
                  <a:cubicBezTo>
                    <a:pt x="330" y="5"/>
                    <a:pt x="330" y="4"/>
                    <a:pt x="330" y="4"/>
                  </a:cubicBezTo>
                  <a:cubicBezTo>
                    <a:pt x="328" y="6"/>
                    <a:pt x="330" y="4"/>
                    <a:pt x="329" y="7"/>
                  </a:cubicBezTo>
                  <a:cubicBezTo>
                    <a:pt x="329" y="7"/>
                    <a:pt x="329" y="7"/>
                    <a:pt x="329" y="7"/>
                  </a:cubicBezTo>
                  <a:cubicBezTo>
                    <a:pt x="328" y="8"/>
                    <a:pt x="327" y="10"/>
                    <a:pt x="328" y="10"/>
                  </a:cubicBezTo>
                  <a:cubicBezTo>
                    <a:pt x="327" y="11"/>
                    <a:pt x="326" y="13"/>
                    <a:pt x="326" y="14"/>
                  </a:cubicBezTo>
                  <a:cubicBezTo>
                    <a:pt x="325" y="13"/>
                    <a:pt x="328" y="10"/>
                    <a:pt x="328" y="8"/>
                  </a:cubicBezTo>
                  <a:cubicBezTo>
                    <a:pt x="327" y="10"/>
                    <a:pt x="328" y="8"/>
                    <a:pt x="328" y="7"/>
                  </a:cubicBezTo>
                  <a:cubicBezTo>
                    <a:pt x="326" y="11"/>
                    <a:pt x="326" y="11"/>
                    <a:pt x="326" y="11"/>
                  </a:cubicBezTo>
                  <a:cubicBezTo>
                    <a:pt x="326" y="11"/>
                    <a:pt x="325" y="12"/>
                    <a:pt x="325" y="13"/>
                  </a:cubicBezTo>
                  <a:cubicBezTo>
                    <a:pt x="325" y="12"/>
                    <a:pt x="325" y="12"/>
                    <a:pt x="325" y="12"/>
                  </a:cubicBezTo>
                  <a:cubicBezTo>
                    <a:pt x="325" y="14"/>
                    <a:pt x="325" y="14"/>
                    <a:pt x="324" y="15"/>
                  </a:cubicBezTo>
                  <a:cubicBezTo>
                    <a:pt x="324" y="15"/>
                    <a:pt x="324" y="15"/>
                    <a:pt x="324" y="14"/>
                  </a:cubicBezTo>
                  <a:cubicBezTo>
                    <a:pt x="324" y="16"/>
                    <a:pt x="324" y="16"/>
                    <a:pt x="324" y="16"/>
                  </a:cubicBezTo>
                  <a:cubicBezTo>
                    <a:pt x="323" y="17"/>
                    <a:pt x="324" y="16"/>
                    <a:pt x="323" y="16"/>
                  </a:cubicBezTo>
                  <a:cubicBezTo>
                    <a:pt x="323" y="18"/>
                    <a:pt x="322" y="19"/>
                    <a:pt x="321" y="20"/>
                  </a:cubicBezTo>
                  <a:cubicBezTo>
                    <a:pt x="322" y="19"/>
                    <a:pt x="319" y="24"/>
                    <a:pt x="321" y="22"/>
                  </a:cubicBezTo>
                  <a:cubicBezTo>
                    <a:pt x="320" y="25"/>
                    <a:pt x="320" y="25"/>
                    <a:pt x="320" y="25"/>
                  </a:cubicBezTo>
                  <a:cubicBezTo>
                    <a:pt x="319" y="26"/>
                    <a:pt x="320" y="23"/>
                    <a:pt x="319" y="23"/>
                  </a:cubicBezTo>
                  <a:cubicBezTo>
                    <a:pt x="321" y="21"/>
                    <a:pt x="321" y="21"/>
                    <a:pt x="321" y="21"/>
                  </a:cubicBezTo>
                  <a:cubicBezTo>
                    <a:pt x="320" y="21"/>
                    <a:pt x="318" y="26"/>
                    <a:pt x="317" y="27"/>
                  </a:cubicBezTo>
                  <a:cubicBezTo>
                    <a:pt x="316" y="28"/>
                    <a:pt x="316" y="28"/>
                    <a:pt x="315" y="30"/>
                  </a:cubicBezTo>
                  <a:cubicBezTo>
                    <a:pt x="315" y="30"/>
                    <a:pt x="315" y="30"/>
                    <a:pt x="315" y="30"/>
                  </a:cubicBezTo>
                  <a:cubicBezTo>
                    <a:pt x="315" y="31"/>
                    <a:pt x="314" y="31"/>
                    <a:pt x="314" y="31"/>
                  </a:cubicBezTo>
                  <a:cubicBezTo>
                    <a:pt x="314" y="32"/>
                    <a:pt x="313" y="32"/>
                    <a:pt x="313" y="33"/>
                  </a:cubicBezTo>
                  <a:cubicBezTo>
                    <a:pt x="313" y="32"/>
                    <a:pt x="313" y="32"/>
                    <a:pt x="313" y="32"/>
                  </a:cubicBezTo>
                  <a:cubicBezTo>
                    <a:pt x="312" y="32"/>
                    <a:pt x="312" y="33"/>
                    <a:pt x="312" y="33"/>
                  </a:cubicBezTo>
                  <a:cubicBezTo>
                    <a:pt x="312" y="34"/>
                    <a:pt x="312" y="34"/>
                    <a:pt x="311" y="35"/>
                  </a:cubicBezTo>
                  <a:cubicBezTo>
                    <a:pt x="311" y="34"/>
                    <a:pt x="311" y="34"/>
                    <a:pt x="311" y="34"/>
                  </a:cubicBezTo>
                  <a:cubicBezTo>
                    <a:pt x="311" y="35"/>
                    <a:pt x="311" y="35"/>
                    <a:pt x="311" y="35"/>
                  </a:cubicBezTo>
                  <a:cubicBezTo>
                    <a:pt x="310" y="36"/>
                    <a:pt x="310" y="36"/>
                    <a:pt x="310" y="36"/>
                  </a:cubicBezTo>
                  <a:cubicBezTo>
                    <a:pt x="310" y="36"/>
                    <a:pt x="311" y="36"/>
                    <a:pt x="312" y="35"/>
                  </a:cubicBezTo>
                  <a:cubicBezTo>
                    <a:pt x="310" y="37"/>
                    <a:pt x="308" y="39"/>
                    <a:pt x="306" y="41"/>
                  </a:cubicBezTo>
                  <a:cubicBezTo>
                    <a:pt x="306" y="41"/>
                    <a:pt x="307" y="40"/>
                    <a:pt x="307" y="40"/>
                  </a:cubicBezTo>
                  <a:cubicBezTo>
                    <a:pt x="306" y="41"/>
                    <a:pt x="305" y="42"/>
                    <a:pt x="305" y="42"/>
                  </a:cubicBezTo>
                  <a:cubicBezTo>
                    <a:pt x="305" y="43"/>
                    <a:pt x="305" y="43"/>
                    <a:pt x="305" y="43"/>
                  </a:cubicBezTo>
                  <a:cubicBezTo>
                    <a:pt x="305" y="43"/>
                    <a:pt x="304" y="43"/>
                    <a:pt x="304" y="43"/>
                  </a:cubicBezTo>
                  <a:cubicBezTo>
                    <a:pt x="304" y="43"/>
                    <a:pt x="304" y="43"/>
                    <a:pt x="303" y="44"/>
                  </a:cubicBezTo>
                  <a:cubicBezTo>
                    <a:pt x="303" y="44"/>
                    <a:pt x="301" y="46"/>
                    <a:pt x="301" y="46"/>
                  </a:cubicBezTo>
                  <a:cubicBezTo>
                    <a:pt x="302" y="46"/>
                    <a:pt x="302" y="46"/>
                    <a:pt x="303" y="45"/>
                  </a:cubicBezTo>
                  <a:cubicBezTo>
                    <a:pt x="302" y="46"/>
                    <a:pt x="302" y="47"/>
                    <a:pt x="301" y="47"/>
                  </a:cubicBezTo>
                  <a:cubicBezTo>
                    <a:pt x="302" y="46"/>
                    <a:pt x="299" y="48"/>
                    <a:pt x="301" y="46"/>
                  </a:cubicBezTo>
                  <a:cubicBezTo>
                    <a:pt x="299" y="47"/>
                    <a:pt x="301" y="47"/>
                    <a:pt x="299" y="49"/>
                  </a:cubicBezTo>
                  <a:cubicBezTo>
                    <a:pt x="298" y="49"/>
                    <a:pt x="298" y="49"/>
                    <a:pt x="298" y="49"/>
                  </a:cubicBezTo>
                  <a:cubicBezTo>
                    <a:pt x="298" y="49"/>
                    <a:pt x="299" y="48"/>
                    <a:pt x="299" y="48"/>
                  </a:cubicBezTo>
                  <a:cubicBezTo>
                    <a:pt x="298" y="49"/>
                    <a:pt x="298" y="49"/>
                    <a:pt x="298" y="49"/>
                  </a:cubicBezTo>
                  <a:cubicBezTo>
                    <a:pt x="299" y="48"/>
                    <a:pt x="302" y="45"/>
                    <a:pt x="303" y="44"/>
                  </a:cubicBezTo>
                  <a:cubicBezTo>
                    <a:pt x="302" y="45"/>
                    <a:pt x="301" y="46"/>
                    <a:pt x="300" y="47"/>
                  </a:cubicBezTo>
                  <a:cubicBezTo>
                    <a:pt x="296" y="51"/>
                    <a:pt x="290" y="55"/>
                    <a:pt x="287" y="58"/>
                  </a:cubicBezTo>
                  <a:cubicBezTo>
                    <a:pt x="287" y="58"/>
                    <a:pt x="287" y="58"/>
                    <a:pt x="287" y="58"/>
                  </a:cubicBezTo>
                  <a:cubicBezTo>
                    <a:pt x="287" y="58"/>
                    <a:pt x="287" y="58"/>
                    <a:pt x="287" y="59"/>
                  </a:cubicBezTo>
                  <a:cubicBezTo>
                    <a:pt x="287" y="59"/>
                    <a:pt x="287" y="59"/>
                    <a:pt x="287" y="59"/>
                  </a:cubicBezTo>
                  <a:cubicBezTo>
                    <a:pt x="286" y="59"/>
                    <a:pt x="286" y="59"/>
                    <a:pt x="286" y="59"/>
                  </a:cubicBezTo>
                  <a:cubicBezTo>
                    <a:pt x="285" y="60"/>
                    <a:pt x="283" y="61"/>
                    <a:pt x="282" y="62"/>
                  </a:cubicBezTo>
                  <a:cubicBezTo>
                    <a:pt x="283" y="61"/>
                    <a:pt x="283" y="61"/>
                    <a:pt x="283" y="61"/>
                  </a:cubicBezTo>
                  <a:cubicBezTo>
                    <a:pt x="283" y="62"/>
                    <a:pt x="283" y="62"/>
                    <a:pt x="282" y="63"/>
                  </a:cubicBezTo>
                  <a:cubicBezTo>
                    <a:pt x="281" y="63"/>
                    <a:pt x="282" y="62"/>
                    <a:pt x="281" y="63"/>
                  </a:cubicBezTo>
                  <a:cubicBezTo>
                    <a:pt x="282" y="62"/>
                    <a:pt x="281" y="63"/>
                    <a:pt x="281" y="63"/>
                  </a:cubicBezTo>
                  <a:cubicBezTo>
                    <a:pt x="280" y="64"/>
                    <a:pt x="279" y="64"/>
                    <a:pt x="279" y="64"/>
                  </a:cubicBezTo>
                  <a:cubicBezTo>
                    <a:pt x="279" y="64"/>
                    <a:pt x="279" y="64"/>
                    <a:pt x="279" y="64"/>
                  </a:cubicBezTo>
                  <a:cubicBezTo>
                    <a:pt x="280" y="63"/>
                    <a:pt x="278" y="65"/>
                    <a:pt x="279" y="64"/>
                  </a:cubicBezTo>
                  <a:cubicBezTo>
                    <a:pt x="278" y="65"/>
                    <a:pt x="278" y="65"/>
                    <a:pt x="278" y="65"/>
                  </a:cubicBezTo>
                  <a:cubicBezTo>
                    <a:pt x="277" y="65"/>
                    <a:pt x="278" y="64"/>
                    <a:pt x="278" y="64"/>
                  </a:cubicBezTo>
                  <a:cubicBezTo>
                    <a:pt x="275" y="66"/>
                    <a:pt x="274" y="67"/>
                    <a:pt x="272" y="68"/>
                  </a:cubicBezTo>
                  <a:cubicBezTo>
                    <a:pt x="273" y="68"/>
                    <a:pt x="272" y="68"/>
                    <a:pt x="272" y="68"/>
                  </a:cubicBezTo>
                  <a:cubicBezTo>
                    <a:pt x="271" y="69"/>
                    <a:pt x="269" y="71"/>
                    <a:pt x="267" y="72"/>
                  </a:cubicBezTo>
                  <a:cubicBezTo>
                    <a:pt x="268" y="71"/>
                    <a:pt x="268" y="71"/>
                    <a:pt x="269" y="71"/>
                  </a:cubicBezTo>
                  <a:cubicBezTo>
                    <a:pt x="263" y="74"/>
                    <a:pt x="258" y="77"/>
                    <a:pt x="253" y="79"/>
                  </a:cubicBezTo>
                  <a:cubicBezTo>
                    <a:pt x="252" y="81"/>
                    <a:pt x="252" y="81"/>
                    <a:pt x="252" y="81"/>
                  </a:cubicBezTo>
                  <a:cubicBezTo>
                    <a:pt x="250" y="81"/>
                    <a:pt x="250" y="81"/>
                    <a:pt x="250" y="81"/>
                  </a:cubicBezTo>
                  <a:cubicBezTo>
                    <a:pt x="244" y="84"/>
                    <a:pt x="240" y="87"/>
                    <a:pt x="235" y="90"/>
                  </a:cubicBezTo>
                  <a:cubicBezTo>
                    <a:pt x="233" y="91"/>
                    <a:pt x="233" y="91"/>
                    <a:pt x="233" y="91"/>
                  </a:cubicBezTo>
                  <a:cubicBezTo>
                    <a:pt x="229" y="93"/>
                    <a:pt x="228" y="94"/>
                    <a:pt x="225" y="96"/>
                  </a:cubicBezTo>
                  <a:cubicBezTo>
                    <a:pt x="225" y="96"/>
                    <a:pt x="226" y="95"/>
                    <a:pt x="224" y="96"/>
                  </a:cubicBezTo>
                  <a:cubicBezTo>
                    <a:pt x="224" y="96"/>
                    <a:pt x="224" y="97"/>
                    <a:pt x="223" y="97"/>
                  </a:cubicBezTo>
                  <a:cubicBezTo>
                    <a:pt x="224" y="97"/>
                    <a:pt x="224" y="97"/>
                    <a:pt x="224" y="97"/>
                  </a:cubicBezTo>
                  <a:cubicBezTo>
                    <a:pt x="223" y="97"/>
                    <a:pt x="222" y="98"/>
                    <a:pt x="220" y="99"/>
                  </a:cubicBezTo>
                  <a:cubicBezTo>
                    <a:pt x="217" y="101"/>
                    <a:pt x="214" y="103"/>
                    <a:pt x="212" y="106"/>
                  </a:cubicBezTo>
                  <a:cubicBezTo>
                    <a:pt x="209" y="108"/>
                    <a:pt x="212" y="105"/>
                    <a:pt x="212" y="105"/>
                  </a:cubicBezTo>
                  <a:cubicBezTo>
                    <a:pt x="214" y="104"/>
                    <a:pt x="213" y="104"/>
                    <a:pt x="213" y="104"/>
                  </a:cubicBezTo>
                  <a:cubicBezTo>
                    <a:pt x="212" y="105"/>
                    <a:pt x="211" y="106"/>
                    <a:pt x="210" y="106"/>
                  </a:cubicBezTo>
                  <a:cubicBezTo>
                    <a:pt x="209" y="107"/>
                    <a:pt x="208" y="107"/>
                    <a:pt x="207" y="109"/>
                  </a:cubicBezTo>
                  <a:cubicBezTo>
                    <a:pt x="208" y="108"/>
                    <a:pt x="208" y="108"/>
                    <a:pt x="208" y="108"/>
                  </a:cubicBezTo>
                  <a:cubicBezTo>
                    <a:pt x="207" y="109"/>
                    <a:pt x="204" y="111"/>
                    <a:pt x="204" y="111"/>
                  </a:cubicBezTo>
                  <a:cubicBezTo>
                    <a:pt x="202" y="112"/>
                    <a:pt x="201" y="114"/>
                    <a:pt x="199" y="115"/>
                  </a:cubicBezTo>
                  <a:cubicBezTo>
                    <a:pt x="198" y="116"/>
                    <a:pt x="196" y="118"/>
                    <a:pt x="194" y="119"/>
                  </a:cubicBezTo>
                  <a:cubicBezTo>
                    <a:pt x="191" y="122"/>
                    <a:pt x="188" y="125"/>
                    <a:pt x="185" y="128"/>
                  </a:cubicBezTo>
                  <a:cubicBezTo>
                    <a:pt x="184" y="129"/>
                    <a:pt x="185" y="127"/>
                    <a:pt x="185" y="128"/>
                  </a:cubicBezTo>
                  <a:cubicBezTo>
                    <a:pt x="184" y="129"/>
                    <a:pt x="184" y="129"/>
                    <a:pt x="183" y="130"/>
                  </a:cubicBezTo>
                  <a:cubicBezTo>
                    <a:pt x="183" y="129"/>
                    <a:pt x="183" y="129"/>
                    <a:pt x="183" y="129"/>
                  </a:cubicBezTo>
                  <a:cubicBezTo>
                    <a:pt x="181" y="131"/>
                    <a:pt x="179" y="133"/>
                    <a:pt x="178" y="135"/>
                  </a:cubicBezTo>
                  <a:cubicBezTo>
                    <a:pt x="178" y="135"/>
                    <a:pt x="176" y="136"/>
                    <a:pt x="177" y="135"/>
                  </a:cubicBezTo>
                  <a:cubicBezTo>
                    <a:pt x="177" y="136"/>
                    <a:pt x="175" y="136"/>
                    <a:pt x="174" y="137"/>
                  </a:cubicBezTo>
                  <a:cubicBezTo>
                    <a:pt x="176" y="136"/>
                    <a:pt x="176" y="136"/>
                    <a:pt x="176" y="136"/>
                  </a:cubicBezTo>
                  <a:cubicBezTo>
                    <a:pt x="176" y="137"/>
                    <a:pt x="175" y="138"/>
                    <a:pt x="175" y="138"/>
                  </a:cubicBezTo>
                  <a:cubicBezTo>
                    <a:pt x="174" y="138"/>
                    <a:pt x="173" y="139"/>
                    <a:pt x="172" y="139"/>
                  </a:cubicBezTo>
                  <a:cubicBezTo>
                    <a:pt x="172" y="139"/>
                    <a:pt x="173" y="138"/>
                    <a:pt x="174" y="138"/>
                  </a:cubicBezTo>
                  <a:cubicBezTo>
                    <a:pt x="174" y="137"/>
                    <a:pt x="171" y="140"/>
                    <a:pt x="172" y="138"/>
                  </a:cubicBezTo>
                  <a:cubicBezTo>
                    <a:pt x="171" y="140"/>
                    <a:pt x="173" y="138"/>
                    <a:pt x="172" y="139"/>
                  </a:cubicBezTo>
                  <a:cubicBezTo>
                    <a:pt x="170" y="141"/>
                    <a:pt x="170" y="141"/>
                    <a:pt x="170" y="141"/>
                  </a:cubicBezTo>
                  <a:cubicBezTo>
                    <a:pt x="172" y="140"/>
                    <a:pt x="172" y="140"/>
                    <a:pt x="172" y="140"/>
                  </a:cubicBezTo>
                  <a:cubicBezTo>
                    <a:pt x="170" y="141"/>
                    <a:pt x="170" y="142"/>
                    <a:pt x="169" y="143"/>
                  </a:cubicBezTo>
                  <a:cubicBezTo>
                    <a:pt x="168" y="145"/>
                    <a:pt x="168" y="145"/>
                    <a:pt x="168" y="145"/>
                  </a:cubicBezTo>
                  <a:cubicBezTo>
                    <a:pt x="167" y="145"/>
                    <a:pt x="166" y="146"/>
                    <a:pt x="166" y="146"/>
                  </a:cubicBezTo>
                  <a:cubicBezTo>
                    <a:pt x="166" y="146"/>
                    <a:pt x="166" y="146"/>
                    <a:pt x="166" y="146"/>
                  </a:cubicBezTo>
                  <a:cubicBezTo>
                    <a:pt x="165" y="147"/>
                    <a:pt x="164" y="147"/>
                    <a:pt x="164" y="148"/>
                  </a:cubicBezTo>
                  <a:cubicBezTo>
                    <a:pt x="164" y="147"/>
                    <a:pt x="165" y="147"/>
                    <a:pt x="165" y="146"/>
                  </a:cubicBezTo>
                  <a:cubicBezTo>
                    <a:pt x="163" y="148"/>
                    <a:pt x="163" y="148"/>
                    <a:pt x="163" y="148"/>
                  </a:cubicBezTo>
                  <a:cubicBezTo>
                    <a:pt x="164" y="148"/>
                    <a:pt x="163" y="148"/>
                    <a:pt x="164" y="148"/>
                  </a:cubicBezTo>
                  <a:cubicBezTo>
                    <a:pt x="163" y="149"/>
                    <a:pt x="163" y="150"/>
                    <a:pt x="160" y="153"/>
                  </a:cubicBezTo>
                  <a:cubicBezTo>
                    <a:pt x="159" y="154"/>
                    <a:pt x="161" y="151"/>
                    <a:pt x="160" y="151"/>
                  </a:cubicBezTo>
                  <a:cubicBezTo>
                    <a:pt x="158" y="154"/>
                    <a:pt x="158" y="155"/>
                    <a:pt x="156" y="157"/>
                  </a:cubicBezTo>
                  <a:cubicBezTo>
                    <a:pt x="154" y="159"/>
                    <a:pt x="155" y="159"/>
                    <a:pt x="153" y="161"/>
                  </a:cubicBezTo>
                  <a:cubicBezTo>
                    <a:pt x="153" y="160"/>
                    <a:pt x="151" y="163"/>
                    <a:pt x="151" y="163"/>
                  </a:cubicBezTo>
                  <a:cubicBezTo>
                    <a:pt x="151" y="162"/>
                    <a:pt x="151" y="162"/>
                    <a:pt x="151" y="162"/>
                  </a:cubicBezTo>
                  <a:cubicBezTo>
                    <a:pt x="151" y="163"/>
                    <a:pt x="150" y="163"/>
                    <a:pt x="150" y="163"/>
                  </a:cubicBezTo>
                  <a:cubicBezTo>
                    <a:pt x="150" y="163"/>
                    <a:pt x="148" y="166"/>
                    <a:pt x="146" y="168"/>
                  </a:cubicBezTo>
                  <a:cubicBezTo>
                    <a:pt x="147" y="167"/>
                    <a:pt x="147" y="167"/>
                    <a:pt x="147" y="167"/>
                  </a:cubicBezTo>
                  <a:cubicBezTo>
                    <a:pt x="146" y="169"/>
                    <a:pt x="145" y="170"/>
                    <a:pt x="143" y="172"/>
                  </a:cubicBezTo>
                  <a:cubicBezTo>
                    <a:pt x="142" y="174"/>
                    <a:pt x="142" y="173"/>
                    <a:pt x="141" y="175"/>
                  </a:cubicBezTo>
                  <a:cubicBezTo>
                    <a:pt x="140" y="176"/>
                    <a:pt x="140" y="175"/>
                    <a:pt x="140" y="175"/>
                  </a:cubicBezTo>
                  <a:cubicBezTo>
                    <a:pt x="141" y="174"/>
                    <a:pt x="142" y="174"/>
                    <a:pt x="142" y="173"/>
                  </a:cubicBezTo>
                  <a:cubicBezTo>
                    <a:pt x="144" y="170"/>
                    <a:pt x="145" y="168"/>
                    <a:pt x="148" y="166"/>
                  </a:cubicBezTo>
                  <a:cubicBezTo>
                    <a:pt x="148" y="164"/>
                    <a:pt x="146" y="167"/>
                    <a:pt x="145" y="168"/>
                  </a:cubicBezTo>
                  <a:cubicBezTo>
                    <a:pt x="145" y="168"/>
                    <a:pt x="145" y="168"/>
                    <a:pt x="145" y="168"/>
                  </a:cubicBezTo>
                  <a:cubicBezTo>
                    <a:pt x="145" y="168"/>
                    <a:pt x="145" y="168"/>
                    <a:pt x="145" y="168"/>
                  </a:cubicBezTo>
                  <a:cubicBezTo>
                    <a:pt x="146" y="168"/>
                    <a:pt x="147" y="166"/>
                    <a:pt x="147" y="166"/>
                  </a:cubicBezTo>
                  <a:cubicBezTo>
                    <a:pt x="146" y="167"/>
                    <a:pt x="146" y="167"/>
                    <a:pt x="145" y="169"/>
                  </a:cubicBezTo>
                  <a:cubicBezTo>
                    <a:pt x="144" y="170"/>
                    <a:pt x="142" y="171"/>
                    <a:pt x="141" y="172"/>
                  </a:cubicBezTo>
                  <a:cubicBezTo>
                    <a:pt x="141" y="173"/>
                    <a:pt x="141" y="173"/>
                    <a:pt x="139" y="175"/>
                  </a:cubicBezTo>
                  <a:cubicBezTo>
                    <a:pt x="140" y="174"/>
                    <a:pt x="140" y="174"/>
                    <a:pt x="140" y="174"/>
                  </a:cubicBezTo>
                  <a:cubicBezTo>
                    <a:pt x="138" y="176"/>
                    <a:pt x="139" y="175"/>
                    <a:pt x="137" y="178"/>
                  </a:cubicBezTo>
                  <a:cubicBezTo>
                    <a:pt x="138" y="177"/>
                    <a:pt x="137" y="179"/>
                    <a:pt x="138" y="177"/>
                  </a:cubicBezTo>
                  <a:cubicBezTo>
                    <a:pt x="138" y="178"/>
                    <a:pt x="136" y="180"/>
                    <a:pt x="135" y="181"/>
                  </a:cubicBezTo>
                  <a:cubicBezTo>
                    <a:pt x="135" y="181"/>
                    <a:pt x="135" y="181"/>
                    <a:pt x="135" y="181"/>
                  </a:cubicBezTo>
                  <a:cubicBezTo>
                    <a:pt x="137" y="180"/>
                    <a:pt x="137" y="179"/>
                    <a:pt x="138" y="178"/>
                  </a:cubicBezTo>
                  <a:cubicBezTo>
                    <a:pt x="139" y="177"/>
                    <a:pt x="139" y="177"/>
                    <a:pt x="139" y="177"/>
                  </a:cubicBezTo>
                  <a:cubicBezTo>
                    <a:pt x="140" y="176"/>
                    <a:pt x="140" y="176"/>
                    <a:pt x="140" y="177"/>
                  </a:cubicBezTo>
                  <a:cubicBezTo>
                    <a:pt x="140" y="176"/>
                    <a:pt x="140" y="176"/>
                    <a:pt x="140" y="176"/>
                  </a:cubicBezTo>
                  <a:cubicBezTo>
                    <a:pt x="141" y="176"/>
                    <a:pt x="139" y="177"/>
                    <a:pt x="139" y="178"/>
                  </a:cubicBezTo>
                  <a:cubicBezTo>
                    <a:pt x="140" y="177"/>
                    <a:pt x="140" y="177"/>
                    <a:pt x="140" y="177"/>
                  </a:cubicBezTo>
                  <a:cubicBezTo>
                    <a:pt x="140" y="177"/>
                    <a:pt x="138" y="179"/>
                    <a:pt x="137" y="180"/>
                  </a:cubicBezTo>
                  <a:cubicBezTo>
                    <a:pt x="136" y="181"/>
                    <a:pt x="135" y="183"/>
                    <a:pt x="135" y="183"/>
                  </a:cubicBezTo>
                  <a:cubicBezTo>
                    <a:pt x="136" y="181"/>
                    <a:pt x="136" y="181"/>
                    <a:pt x="136" y="181"/>
                  </a:cubicBezTo>
                  <a:cubicBezTo>
                    <a:pt x="135" y="181"/>
                    <a:pt x="134" y="183"/>
                    <a:pt x="133" y="184"/>
                  </a:cubicBezTo>
                  <a:cubicBezTo>
                    <a:pt x="133" y="184"/>
                    <a:pt x="133" y="184"/>
                    <a:pt x="133" y="184"/>
                  </a:cubicBezTo>
                  <a:cubicBezTo>
                    <a:pt x="133" y="184"/>
                    <a:pt x="133" y="184"/>
                    <a:pt x="133" y="184"/>
                  </a:cubicBezTo>
                  <a:cubicBezTo>
                    <a:pt x="133" y="184"/>
                    <a:pt x="133" y="185"/>
                    <a:pt x="133" y="185"/>
                  </a:cubicBezTo>
                  <a:cubicBezTo>
                    <a:pt x="132" y="186"/>
                    <a:pt x="131" y="187"/>
                    <a:pt x="130" y="188"/>
                  </a:cubicBezTo>
                  <a:cubicBezTo>
                    <a:pt x="130" y="188"/>
                    <a:pt x="130" y="188"/>
                    <a:pt x="130" y="188"/>
                  </a:cubicBezTo>
                  <a:cubicBezTo>
                    <a:pt x="130" y="188"/>
                    <a:pt x="130" y="188"/>
                    <a:pt x="130" y="188"/>
                  </a:cubicBezTo>
                  <a:cubicBezTo>
                    <a:pt x="131" y="187"/>
                    <a:pt x="132" y="186"/>
                    <a:pt x="132" y="187"/>
                  </a:cubicBezTo>
                  <a:cubicBezTo>
                    <a:pt x="130" y="189"/>
                    <a:pt x="130" y="189"/>
                    <a:pt x="129" y="189"/>
                  </a:cubicBezTo>
                  <a:cubicBezTo>
                    <a:pt x="129" y="188"/>
                    <a:pt x="131" y="187"/>
                    <a:pt x="131" y="186"/>
                  </a:cubicBezTo>
                  <a:cubicBezTo>
                    <a:pt x="131" y="186"/>
                    <a:pt x="130" y="188"/>
                    <a:pt x="128" y="190"/>
                  </a:cubicBezTo>
                  <a:cubicBezTo>
                    <a:pt x="128" y="189"/>
                    <a:pt x="130" y="188"/>
                    <a:pt x="130" y="187"/>
                  </a:cubicBezTo>
                  <a:cubicBezTo>
                    <a:pt x="128" y="188"/>
                    <a:pt x="128" y="189"/>
                    <a:pt x="127" y="191"/>
                  </a:cubicBezTo>
                  <a:cubicBezTo>
                    <a:pt x="127" y="190"/>
                    <a:pt x="128" y="189"/>
                    <a:pt x="128" y="189"/>
                  </a:cubicBezTo>
                  <a:cubicBezTo>
                    <a:pt x="127" y="190"/>
                    <a:pt x="127" y="190"/>
                    <a:pt x="127" y="190"/>
                  </a:cubicBezTo>
                  <a:cubicBezTo>
                    <a:pt x="129" y="187"/>
                    <a:pt x="126" y="190"/>
                    <a:pt x="128" y="188"/>
                  </a:cubicBezTo>
                  <a:cubicBezTo>
                    <a:pt x="127" y="188"/>
                    <a:pt x="127" y="189"/>
                    <a:pt x="126" y="190"/>
                  </a:cubicBezTo>
                  <a:cubicBezTo>
                    <a:pt x="126" y="190"/>
                    <a:pt x="127" y="189"/>
                    <a:pt x="126" y="191"/>
                  </a:cubicBezTo>
                  <a:cubicBezTo>
                    <a:pt x="125" y="192"/>
                    <a:pt x="125" y="192"/>
                    <a:pt x="125" y="192"/>
                  </a:cubicBezTo>
                  <a:cubicBezTo>
                    <a:pt x="124" y="192"/>
                    <a:pt x="126" y="190"/>
                    <a:pt x="125" y="191"/>
                  </a:cubicBezTo>
                  <a:cubicBezTo>
                    <a:pt x="124" y="193"/>
                    <a:pt x="124" y="193"/>
                    <a:pt x="124" y="193"/>
                  </a:cubicBezTo>
                  <a:cubicBezTo>
                    <a:pt x="124" y="193"/>
                    <a:pt x="125" y="192"/>
                    <a:pt x="124" y="193"/>
                  </a:cubicBezTo>
                  <a:cubicBezTo>
                    <a:pt x="124" y="193"/>
                    <a:pt x="124" y="194"/>
                    <a:pt x="123" y="195"/>
                  </a:cubicBezTo>
                  <a:cubicBezTo>
                    <a:pt x="122" y="196"/>
                    <a:pt x="122" y="197"/>
                    <a:pt x="121" y="197"/>
                  </a:cubicBezTo>
                  <a:cubicBezTo>
                    <a:pt x="120" y="199"/>
                    <a:pt x="118" y="202"/>
                    <a:pt x="116" y="204"/>
                  </a:cubicBezTo>
                  <a:cubicBezTo>
                    <a:pt x="117" y="203"/>
                    <a:pt x="116" y="204"/>
                    <a:pt x="115" y="205"/>
                  </a:cubicBezTo>
                  <a:cubicBezTo>
                    <a:pt x="116" y="203"/>
                    <a:pt x="116" y="203"/>
                    <a:pt x="116" y="203"/>
                  </a:cubicBezTo>
                  <a:cubicBezTo>
                    <a:pt x="115" y="204"/>
                    <a:pt x="115" y="205"/>
                    <a:pt x="115" y="204"/>
                  </a:cubicBezTo>
                  <a:cubicBezTo>
                    <a:pt x="114" y="206"/>
                    <a:pt x="115" y="206"/>
                    <a:pt x="113" y="207"/>
                  </a:cubicBezTo>
                  <a:cubicBezTo>
                    <a:pt x="113" y="208"/>
                    <a:pt x="113" y="206"/>
                    <a:pt x="113" y="206"/>
                  </a:cubicBezTo>
                  <a:cubicBezTo>
                    <a:pt x="112" y="208"/>
                    <a:pt x="113" y="207"/>
                    <a:pt x="112" y="209"/>
                  </a:cubicBezTo>
                  <a:cubicBezTo>
                    <a:pt x="112" y="209"/>
                    <a:pt x="112" y="209"/>
                    <a:pt x="111" y="209"/>
                  </a:cubicBezTo>
                  <a:cubicBezTo>
                    <a:pt x="111" y="210"/>
                    <a:pt x="110" y="211"/>
                    <a:pt x="110" y="211"/>
                  </a:cubicBezTo>
                  <a:cubicBezTo>
                    <a:pt x="109" y="212"/>
                    <a:pt x="108" y="214"/>
                    <a:pt x="107" y="214"/>
                  </a:cubicBezTo>
                  <a:cubicBezTo>
                    <a:pt x="106" y="216"/>
                    <a:pt x="108" y="213"/>
                    <a:pt x="108" y="214"/>
                  </a:cubicBezTo>
                  <a:cubicBezTo>
                    <a:pt x="107" y="215"/>
                    <a:pt x="105" y="217"/>
                    <a:pt x="105" y="217"/>
                  </a:cubicBezTo>
                  <a:cubicBezTo>
                    <a:pt x="105" y="217"/>
                    <a:pt x="106" y="216"/>
                    <a:pt x="106" y="216"/>
                  </a:cubicBezTo>
                  <a:cubicBezTo>
                    <a:pt x="106" y="216"/>
                    <a:pt x="106" y="216"/>
                    <a:pt x="106" y="216"/>
                  </a:cubicBezTo>
                  <a:cubicBezTo>
                    <a:pt x="103" y="219"/>
                    <a:pt x="105" y="218"/>
                    <a:pt x="102" y="221"/>
                  </a:cubicBezTo>
                  <a:cubicBezTo>
                    <a:pt x="103" y="219"/>
                    <a:pt x="102" y="220"/>
                    <a:pt x="103" y="219"/>
                  </a:cubicBezTo>
                  <a:cubicBezTo>
                    <a:pt x="102" y="220"/>
                    <a:pt x="100" y="222"/>
                    <a:pt x="102" y="221"/>
                  </a:cubicBezTo>
                  <a:cubicBezTo>
                    <a:pt x="101" y="222"/>
                    <a:pt x="100" y="223"/>
                    <a:pt x="100" y="223"/>
                  </a:cubicBezTo>
                  <a:cubicBezTo>
                    <a:pt x="99" y="224"/>
                    <a:pt x="98" y="225"/>
                    <a:pt x="98" y="226"/>
                  </a:cubicBezTo>
                  <a:cubicBezTo>
                    <a:pt x="97" y="228"/>
                    <a:pt x="96" y="229"/>
                    <a:pt x="95" y="229"/>
                  </a:cubicBezTo>
                  <a:cubicBezTo>
                    <a:pt x="92" y="233"/>
                    <a:pt x="90" y="235"/>
                    <a:pt x="87" y="239"/>
                  </a:cubicBezTo>
                  <a:cubicBezTo>
                    <a:pt x="88" y="238"/>
                    <a:pt x="88" y="238"/>
                    <a:pt x="88" y="238"/>
                  </a:cubicBezTo>
                  <a:cubicBezTo>
                    <a:pt x="85" y="241"/>
                    <a:pt x="89" y="238"/>
                    <a:pt x="87" y="240"/>
                  </a:cubicBezTo>
                  <a:cubicBezTo>
                    <a:pt x="87" y="240"/>
                    <a:pt x="85" y="242"/>
                    <a:pt x="84" y="242"/>
                  </a:cubicBezTo>
                  <a:cubicBezTo>
                    <a:pt x="81" y="246"/>
                    <a:pt x="80" y="248"/>
                    <a:pt x="77" y="251"/>
                  </a:cubicBezTo>
                  <a:cubicBezTo>
                    <a:pt x="77" y="251"/>
                    <a:pt x="77" y="251"/>
                    <a:pt x="78" y="250"/>
                  </a:cubicBezTo>
                  <a:cubicBezTo>
                    <a:pt x="76" y="252"/>
                    <a:pt x="74" y="254"/>
                    <a:pt x="72" y="256"/>
                  </a:cubicBezTo>
                  <a:cubicBezTo>
                    <a:pt x="72" y="256"/>
                    <a:pt x="72" y="256"/>
                    <a:pt x="72" y="256"/>
                  </a:cubicBezTo>
                  <a:cubicBezTo>
                    <a:pt x="69" y="259"/>
                    <a:pt x="67" y="262"/>
                    <a:pt x="64" y="266"/>
                  </a:cubicBezTo>
                  <a:cubicBezTo>
                    <a:pt x="65" y="266"/>
                    <a:pt x="64" y="265"/>
                    <a:pt x="65" y="265"/>
                  </a:cubicBezTo>
                  <a:cubicBezTo>
                    <a:pt x="63" y="267"/>
                    <a:pt x="61" y="269"/>
                    <a:pt x="60" y="271"/>
                  </a:cubicBezTo>
                  <a:cubicBezTo>
                    <a:pt x="58" y="273"/>
                    <a:pt x="59" y="272"/>
                    <a:pt x="56" y="275"/>
                  </a:cubicBezTo>
                  <a:cubicBezTo>
                    <a:pt x="56" y="275"/>
                    <a:pt x="56" y="274"/>
                    <a:pt x="57" y="274"/>
                  </a:cubicBezTo>
                  <a:cubicBezTo>
                    <a:pt x="55" y="275"/>
                    <a:pt x="55" y="276"/>
                    <a:pt x="53" y="277"/>
                  </a:cubicBezTo>
                  <a:cubicBezTo>
                    <a:pt x="51" y="280"/>
                    <a:pt x="51" y="281"/>
                    <a:pt x="48" y="285"/>
                  </a:cubicBezTo>
                  <a:cubicBezTo>
                    <a:pt x="47" y="284"/>
                    <a:pt x="49" y="282"/>
                    <a:pt x="49" y="282"/>
                  </a:cubicBezTo>
                  <a:cubicBezTo>
                    <a:pt x="49" y="283"/>
                    <a:pt x="48" y="283"/>
                    <a:pt x="47" y="284"/>
                  </a:cubicBezTo>
                  <a:cubicBezTo>
                    <a:pt x="48" y="284"/>
                    <a:pt x="47" y="284"/>
                    <a:pt x="48" y="284"/>
                  </a:cubicBezTo>
                  <a:cubicBezTo>
                    <a:pt x="47" y="284"/>
                    <a:pt x="45" y="287"/>
                    <a:pt x="45" y="287"/>
                  </a:cubicBezTo>
                  <a:cubicBezTo>
                    <a:pt x="45" y="287"/>
                    <a:pt x="46" y="286"/>
                    <a:pt x="46" y="286"/>
                  </a:cubicBezTo>
                  <a:cubicBezTo>
                    <a:pt x="46" y="287"/>
                    <a:pt x="43" y="289"/>
                    <a:pt x="42" y="291"/>
                  </a:cubicBezTo>
                  <a:cubicBezTo>
                    <a:pt x="42" y="290"/>
                    <a:pt x="44" y="289"/>
                    <a:pt x="44" y="289"/>
                  </a:cubicBezTo>
                  <a:cubicBezTo>
                    <a:pt x="42" y="291"/>
                    <a:pt x="41" y="292"/>
                    <a:pt x="40" y="294"/>
                  </a:cubicBezTo>
                  <a:cubicBezTo>
                    <a:pt x="38" y="296"/>
                    <a:pt x="41" y="292"/>
                    <a:pt x="41" y="292"/>
                  </a:cubicBezTo>
                  <a:cubicBezTo>
                    <a:pt x="40" y="293"/>
                    <a:pt x="39" y="293"/>
                    <a:pt x="40" y="292"/>
                  </a:cubicBezTo>
                  <a:cubicBezTo>
                    <a:pt x="38" y="294"/>
                    <a:pt x="37" y="295"/>
                    <a:pt x="36" y="297"/>
                  </a:cubicBezTo>
                  <a:cubicBezTo>
                    <a:pt x="36" y="297"/>
                    <a:pt x="36" y="297"/>
                    <a:pt x="36" y="297"/>
                  </a:cubicBezTo>
                  <a:cubicBezTo>
                    <a:pt x="34" y="299"/>
                    <a:pt x="32" y="301"/>
                    <a:pt x="30" y="303"/>
                  </a:cubicBezTo>
                  <a:cubicBezTo>
                    <a:pt x="31" y="302"/>
                    <a:pt x="31" y="302"/>
                    <a:pt x="31" y="302"/>
                  </a:cubicBezTo>
                  <a:cubicBezTo>
                    <a:pt x="31" y="302"/>
                    <a:pt x="30" y="303"/>
                    <a:pt x="29" y="304"/>
                  </a:cubicBezTo>
                  <a:cubicBezTo>
                    <a:pt x="29" y="304"/>
                    <a:pt x="28" y="305"/>
                    <a:pt x="28" y="305"/>
                  </a:cubicBezTo>
                  <a:cubicBezTo>
                    <a:pt x="27" y="306"/>
                    <a:pt x="23" y="309"/>
                    <a:pt x="23" y="311"/>
                  </a:cubicBezTo>
                  <a:cubicBezTo>
                    <a:pt x="22" y="311"/>
                    <a:pt x="22" y="311"/>
                    <a:pt x="22" y="310"/>
                  </a:cubicBezTo>
                  <a:cubicBezTo>
                    <a:pt x="24" y="309"/>
                    <a:pt x="24" y="309"/>
                    <a:pt x="25" y="308"/>
                  </a:cubicBezTo>
                  <a:cubicBezTo>
                    <a:pt x="24" y="309"/>
                    <a:pt x="23" y="310"/>
                    <a:pt x="23" y="309"/>
                  </a:cubicBezTo>
                  <a:cubicBezTo>
                    <a:pt x="22" y="311"/>
                    <a:pt x="19" y="313"/>
                    <a:pt x="19" y="314"/>
                  </a:cubicBezTo>
                  <a:cubicBezTo>
                    <a:pt x="18" y="315"/>
                    <a:pt x="17" y="315"/>
                    <a:pt x="17" y="315"/>
                  </a:cubicBezTo>
                  <a:cubicBezTo>
                    <a:pt x="14" y="318"/>
                    <a:pt x="20" y="314"/>
                    <a:pt x="16" y="317"/>
                  </a:cubicBezTo>
                  <a:cubicBezTo>
                    <a:pt x="14" y="319"/>
                    <a:pt x="17" y="316"/>
                    <a:pt x="15" y="318"/>
                  </a:cubicBezTo>
                  <a:cubicBezTo>
                    <a:pt x="15" y="317"/>
                    <a:pt x="15" y="317"/>
                    <a:pt x="15" y="317"/>
                  </a:cubicBezTo>
                  <a:cubicBezTo>
                    <a:pt x="13" y="318"/>
                    <a:pt x="14" y="319"/>
                    <a:pt x="12" y="321"/>
                  </a:cubicBezTo>
                  <a:cubicBezTo>
                    <a:pt x="11" y="320"/>
                    <a:pt x="13" y="319"/>
                    <a:pt x="12" y="320"/>
                  </a:cubicBezTo>
                  <a:cubicBezTo>
                    <a:pt x="10" y="322"/>
                    <a:pt x="9" y="323"/>
                    <a:pt x="7" y="324"/>
                  </a:cubicBezTo>
                  <a:cubicBezTo>
                    <a:pt x="8" y="324"/>
                    <a:pt x="8" y="324"/>
                    <a:pt x="8" y="324"/>
                  </a:cubicBezTo>
                  <a:cubicBezTo>
                    <a:pt x="6" y="325"/>
                    <a:pt x="4" y="327"/>
                    <a:pt x="3" y="328"/>
                  </a:cubicBezTo>
                  <a:cubicBezTo>
                    <a:pt x="2" y="328"/>
                    <a:pt x="3" y="328"/>
                    <a:pt x="3" y="328"/>
                  </a:cubicBezTo>
                  <a:cubicBezTo>
                    <a:pt x="0" y="329"/>
                    <a:pt x="2" y="329"/>
                    <a:pt x="0" y="330"/>
                  </a:cubicBezTo>
                  <a:cubicBezTo>
                    <a:pt x="0" y="330"/>
                    <a:pt x="0" y="330"/>
                    <a:pt x="0" y="330"/>
                  </a:cubicBezTo>
                  <a:cubicBezTo>
                    <a:pt x="1" y="330"/>
                    <a:pt x="3" y="329"/>
                    <a:pt x="4" y="327"/>
                  </a:cubicBezTo>
                  <a:cubicBezTo>
                    <a:pt x="3" y="329"/>
                    <a:pt x="6" y="326"/>
                    <a:pt x="5" y="327"/>
                  </a:cubicBezTo>
                  <a:cubicBezTo>
                    <a:pt x="6" y="327"/>
                    <a:pt x="6" y="327"/>
                    <a:pt x="6" y="327"/>
                  </a:cubicBezTo>
                  <a:cubicBezTo>
                    <a:pt x="9" y="325"/>
                    <a:pt x="13" y="321"/>
                    <a:pt x="17" y="318"/>
                  </a:cubicBezTo>
                  <a:cubicBezTo>
                    <a:pt x="19" y="316"/>
                    <a:pt x="21" y="315"/>
                    <a:pt x="24" y="312"/>
                  </a:cubicBezTo>
                  <a:cubicBezTo>
                    <a:pt x="24" y="311"/>
                    <a:pt x="24" y="312"/>
                    <a:pt x="26" y="310"/>
                  </a:cubicBezTo>
                  <a:cubicBezTo>
                    <a:pt x="25" y="311"/>
                    <a:pt x="26" y="310"/>
                    <a:pt x="27" y="309"/>
                  </a:cubicBezTo>
                  <a:cubicBezTo>
                    <a:pt x="28" y="309"/>
                    <a:pt x="28" y="308"/>
                    <a:pt x="29" y="308"/>
                  </a:cubicBezTo>
                  <a:cubicBezTo>
                    <a:pt x="29" y="308"/>
                    <a:pt x="32" y="305"/>
                    <a:pt x="33" y="304"/>
                  </a:cubicBezTo>
                  <a:cubicBezTo>
                    <a:pt x="34" y="303"/>
                    <a:pt x="33" y="304"/>
                    <a:pt x="32" y="305"/>
                  </a:cubicBezTo>
                  <a:cubicBezTo>
                    <a:pt x="33" y="304"/>
                    <a:pt x="33" y="304"/>
                    <a:pt x="34" y="303"/>
                  </a:cubicBezTo>
                  <a:cubicBezTo>
                    <a:pt x="34" y="303"/>
                    <a:pt x="34" y="303"/>
                    <a:pt x="34" y="304"/>
                  </a:cubicBezTo>
                  <a:cubicBezTo>
                    <a:pt x="39" y="299"/>
                    <a:pt x="39" y="299"/>
                    <a:pt x="39" y="299"/>
                  </a:cubicBezTo>
                  <a:cubicBezTo>
                    <a:pt x="39" y="298"/>
                    <a:pt x="41" y="296"/>
                    <a:pt x="42" y="295"/>
                  </a:cubicBezTo>
                  <a:cubicBezTo>
                    <a:pt x="42" y="296"/>
                    <a:pt x="43" y="294"/>
                    <a:pt x="44" y="294"/>
                  </a:cubicBezTo>
                  <a:cubicBezTo>
                    <a:pt x="44" y="292"/>
                    <a:pt x="44" y="292"/>
                    <a:pt x="44" y="292"/>
                  </a:cubicBezTo>
                  <a:cubicBezTo>
                    <a:pt x="45" y="291"/>
                    <a:pt x="46" y="291"/>
                    <a:pt x="47" y="289"/>
                  </a:cubicBezTo>
                  <a:cubicBezTo>
                    <a:pt x="47" y="290"/>
                    <a:pt x="47" y="290"/>
                    <a:pt x="47" y="290"/>
                  </a:cubicBezTo>
                  <a:cubicBezTo>
                    <a:pt x="48" y="289"/>
                    <a:pt x="51" y="286"/>
                    <a:pt x="52" y="285"/>
                  </a:cubicBezTo>
                  <a:cubicBezTo>
                    <a:pt x="60" y="275"/>
                    <a:pt x="66" y="270"/>
                    <a:pt x="75" y="259"/>
                  </a:cubicBezTo>
                  <a:cubicBezTo>
                    <a:pt x="75" y="259"/>
                    <a:pt x="74" y="260"/>
                    <a:pt x="75" y="259"/>
                  </a:cubicBezTo>
                  <a:cubicBezTo>
                    <a:pt x="77" y="257"/>
                    <a:pt x="77" y="257"/>
                    <a:pt x="77" y="257"/>
                  </a:cubicBezTo>
                  <a:cubicBezTo>
                    <a:pt x="76" y="257"/>
                    <a:pt x="76" y="257"/>
                    <a:pt x="76" y="257"/>
                  </a:cubicBezTo>
                  <a:cubicBezTo>
                    <a:pt x="75" y="259"/>
                    <a:pt x="75" y="259"/>
                    <a:pt x="75" y="259"/>
                  </a:cubicBezTo>
                  <a:cubicBezTo>
                    <a:pt x="75" y="259"/>
                    <a:pt x="75" y="259"/>
                    <a:pt x="75" y="259"/>
                  </a:cubicBezTo>
                  <a:cubicBezTo>
                    <a:pt x="74" y="259"/>
                    <a:pt x="74" y="260"/>
                    <a:pt x="73" y="261"/>
                  </a:cubicBezTo>
                  <a:cubicBezTo>
                    <a:pt x="74" y="260"/>
                    <a:pt x="74" y="259"/>
                    <a:pt x="75" y="258"/>
                  </a:cubicBezTo>
                  <a:cubicBezTo>
                    <a:pt x="75" y="258"/>
                    <a:pt x="75" y="258"/>
                    <a:pt x="75" y="259"/>
                  </a:cubicBezTo>
                  <a:cubicBezTo>
                    <a:pt x="76" y="258"/>
                    <a:pt x="75" y="257"/>
                    <a:pt x="76" y="257"/>
                  </a:cubicBezTo>
                  <a:cubicBezTo>
                    <a:pt x="77" y="256"/>
                    <a:pt x="77" y="256"/>
                    <a:pt x="77" y="256"/>
                  </a:cubicBezTo>
                  <a:cubicBezTo>
                    <a:pt x="80" y="253"/>
                    <a:pt x="80" y="253"/>
                    <a:pt x="80" y="253"/>
                  </a:cubicBezTo>
                  <a:cubicBezTo>
                    <a:pt x="81" y="251"/>
                    <a:pt x="82" y="250"/>
                    <a:pt x="83" y="249"/>
                  </a:cubicBezTo>
                  <a:cubicBezTo>
                    <a:pt x="83" y="250"/>
                    <a:pt x="81" y="251"/>
                    <a:pt x="81" y="252"/>
                  </a:cubicBezTo>
                  <a:cubicBezTo>
                    <a:pt x="82" y="251"/>
                    <a:pt x="82" y="251"/>
                    <a:pt x="82" y="251"/>
                  </a:cubicBezTo>
                  <a:cubicBezTo>
                    <a:pt x="82" y="251"/>
                    <a:pt x="82" y="251"/>
                    <a:pt x="82" y="251"/>
                  </a:cubicBezTo>
                  <a:cubicBezTo>
                    <a:pt x="83" y="249"/>
                    <a:pt x="83" y="249"/>
                    <a:pt x="83" y="249"/>
                  </a:cubicBezTo>
                  <a:cubicBezTo>
                    <a:pt x="83" y="249"/>
                    <a:pt x="83" y="249"/>
                    <a:pt x="83" y="249"/>
                  </a:cubicBezTo>
                  <a:cubicBezTo>
                    <a:pt x="83" y="249"/>
                    <a:pt x="83" y="249"/>
                    <a:pt x="84" y="249"/>
                  </a:cubicBezTo>
                  <a:cubicBezTo>
                    <a:pt x="84" y="249"/>
                    <a:pt x="84" y="248"/>
                    <a:pt x="84" y="249"/>
                  </a:cubicBezTo>
                  <a:cubicBezTo>
                    <a:pt x="85" y="247"/>
                    <a:pt x="85" y="247"/>
                    <a:pt x="85" y="247"/>
                  </a:cubicBezTo>
                  <a:cubicBezTo>
                    <a:pt x="84" y="248"/>
                    <a:pt x="86" y="247"/>
                    <a:pt x="86" y="247"/>
                  </a:cubicBezTo>
                  <a:cubicBezTo>
                    <a:pt x="89" y="243"/>
                    <a:pt x="89" y="242"/>
                    <a:pt x="92" y="239"/>
                  </a:cubicBezTo>
                  <a:cubicBezTo>
                    <a:pt x="92" y="239"/>
                    <a:pt x="93" y="238"/>
                    <a:pt x="93" y="237"/>
                  </a:cubicBezTo>
                  <a:cubicBezTo>
                    <a:pt x="94" y="236"/>
                    <a:pt x="94" y="236"/>
                    <a:pt x="94" y="237"/>
                  </a:cubicBezTo>
                  <a:cubicBezTo>
                    <a:pt x="95" y="235"/>
                    <a:pt x="95" y="235"/>
                    <a:pt x="95" y="235"/>
                  </a:cubicBezTo>
                  <a:cubicBezTo>
                    <a:pt x="97" y="234"/>
                    <a:pt x="98" y="232"/>
                    <a:pt x="100" y="230"/>
                  </a:cubicBezTo>
                  <a:cubicBezTo>
                    <a:pt x="100" y="230"/>
                    <a:pt x="100" y="230"/>
                    <a:pt x="100" y="230"/>
                  </a:cubicBezTo>
                  <a:cubicBezTo>
                    <a:pt x="100" y="229"/>
                    <a:pt x="101" y="228"/>
                    <a:pt x="102" y="227"/>
                  </a:cubicBezTo>
                  <a:cubicBezTo>
                    <a:pt x="102" y="227"/>
                    <a:pt x="102" y="227"/>
                    <a:pt x="102" y="227"/>
                  </a:cubicBezTo>
                  <a:cubicBezTo>
                    <a:pt x="104" y="225"/>
                    <a:pt x="103" y="225"/>
                    <a:pt x="104" y="224"/>
                  </a:cubicBezTo>
                  <a:cubicBezTo>
                    <a:pt x="104" y="223"/>
                    <a:pt x="103" y="225"/>
                    <a:pt x="103" y="225"/>
                  </a:cubicBezTo>
                  <a:cubicBezTo>
                    <a:pt x="103" y="224"/>
                    <a:pt x="105" y="222"/>
                    <a:pt x="104" y="223"/>
                  </a:cubicBezTo>
                  <a:cubicBezTo>
                    <a:pt x="106" y="221"/>
                    <a:pt x="105" y="221"/>
                    <a:pt x="105" y="221"/>
                  </a:cubicBezTo>
                  <a:cubicBezTo>
                    <a:pt x="106" y="220"/>
                    <a:pt x="106" y="220"/>
                    <a:pt x="106" y="220"/>
                  </a:cubicBezTo>
                  <a:cubicBezTo>
                    <a:pt x="107" y="219"/>
                    <a:pt x="107" y="220"/>
                    <a:pt x="106" y="221"/>
                  </a:cubicBezTo>
                  <a:cubicBezTo>
                    <a:pt x="107" y="219"/>
                    <a:pt x="108" y="218"/>
                    <a:pt x="110" y="217"/>
                  </a:cubicBezTo>
                  <a:cubicBezTo>
                    <a:pt x="109" y="217"/>
                    <a:pt x="109" y="217"/>
                    <a:pt x="109" y="217"/>
                  </a:cubicBezTo>
                  <a:cubicBezTo>
                    <a:pt x="111" y="216"/>
                    <a:pt x="111" y="216"/>
                    <a:pt x="111" y="216"/>
                  </a:cubicBezTo>
                  <a:cubicBezTo>
                    <a:pt x="111" y="214"/>
                    <a:pt x="113" y="213"/>
                    <a:pt x="114" y="211"/>
                  </a:cubicBezTo>
                  <a:cubicBezTo>
                    <a:pt x="113" y="213"/>
                    <a:pt x="113" y="213"/>
                    <a:pt x="113" y="213"/>
                  </a:cubicBezTo>
                  <a:cubicBezTo>
                    <a:pt x="114" y="212"/>
                    <a:pt x="114" y="212"/>
                    <a:pt x="114" y="212"/>
                  </a:cubicBezTo>
                  <a:cubicBezTo>
                    <a:pt x="115" y="210"/>
                    <a:pt x="116" y="210"/>
                    <a:pt x="116" y="209"/>
                  </a:cubicBezTo>
                  <a:cubicBezTo>
                    <a:pt x="118" y="206"/>
                    <a:pt x="121" y="204"/>
                    <a:pt x="123" y="202"/>
                  </a:cubicBezTo>
                  <a:close/>
                  <a:moveTo>
                    <a:pt x="298" y="52"/>
                  </a:moveTo>
                  <a:cubicBezTo>
                    <a:pt x="298" y="52"/>
                    <a:pt x="298" y="52"/>
                    <a:pt x="298" y="52"/>
                  </a:cubicBezTo>
                  <a:cubicBezTo>
                    <a:pt x="298" y="51"/>
                    <a:pt x="299" y="51"/>
                    <a:pt x="298" y="52"/>
                  </a:cubicBezTo>
                  <a:close/>
                  <a:moveTo>
                    <a:pt x="284" y="63"/>
                  </a:moveTo>
                  <a:cubicBezTo>
                    <a:pt x="285" y="62"/>
                    <a:pt x="285" y="62"/>
                    <a:pt x="285" y="62"/>
                  </a:cubicBezTo>
                  <a:cubicBezTo>
                    <a:pt x="283" y="64"/>
                    <a:pt x="282" y="64"/>
                    <a:pt x="281" y="65"/>
                  </a:cubicBezTo>
                  <a:cubicBezTo>
                    <a:pt x="281" y="65"/>
                    <a:pt x="281" y="65"/>
                    <a:pt x="281" y="65"/>
                  </a:cubicBezTo>
                  <a:cubicBezTo>
                    <a:pt x="280" y="66"/>
                    <a:pt x="280" y="66"/>
                    <a:pt x="279" y="66"/>
                  </a:cubicBezTo>
                  <a:cubicBezTo>
                    <a:pt x="280" y="65"/>
                    <a:pt x="284" y="63"/>
                    <a:pt x="284" y="63"/>
                  </a:cubicBezTo>
                  <a:close/>
                  <a:moveTo>
                    <a:pt x="312" y="33"/>
                  </a:moveTo>
                  <a:cubicBezTo>
                    <a:pt x="312" y="34"/>
                    <a:pt x="312" y="34"/>
                    <a:pt x="312" y="34"/>
                  </a:cubicBezTo>
                  <a:cubicBezTo>
                    <a:pt x="312" y="34"/>
                    <a:pt x="312" y="34"/>
                    <a:pt x="312" y="34"/>
                  </a:cubicBezTo>
                  <a:lnTo>
                    <a:pt x="312" y="33"/>
                  </a:lnTo>
                  <a:close/>
                  <a:moveTo>
                    <a:pt x="306" y="42"/>
                  </a:moveTo>
                  <a:cubicBezTo>
                    <a:pt x="305" y="42"/>
                    <a:pt x="305" y="42"/>
                    <a:pt x="305" y="43"/>
                  </a:cubicBezTo>
                  <a:cubicBezTo>
                    <a:pt x="305" y="42"/>
                    <a:pt x="305" y="42"/>
                    <a:pt x="306" y="42"/>
                  </a:cubicBezTo>
                  <a:close/>
                  <a:moveTo>
                    <a:pt x="289" y="57"/>
                  </a:moveTo>
                  <a:cubicBezTo>
                    <a:pt x="289" y="57"/>
                    <a:pt x="288" y="57"/>
                    <a:pt x="287" y="58"/>
                  </a:cubicBezTo>
                  <a:lnTo>
                    <a:pt x="289" y="57"/>
                  </a:lnTo>
                  <a:close/>
                  <a:moveTo>
                    <a:pt x="176" y="137"/>
                  </a:moveTo>
                  <a:cubicBezTo>
                    <a:pt x="177" y="136"/>
                    <a:pt x="178" y="135"/>
                    <a:pt x="177" y="136"/>
                  </a:cubicBezTo>
                  <a:cubicBezTo>
                    <a:pt x="176" y="136"/>
                    <a:pt x="175" y="137"/>
                    <a:pt x="175" y="137"/>
                  </a:cubicBezTo>
                  <a:cubicBezTo>
                    <a:pt x="175" y="138"/>
                    <a:pt x="175" y="138"/>
                    <a:pt x="175" y="138"/>
                  </a:cubicBezTo>
                  <a:cubicBezTo>
                    <a:pt x="176" y="137"/>
                    <a:pt x="176" y="137"/>
                    <a:pt x="176" y="137"/>
                  </a:cubicBezTo>
                  <a:close/>
                  <a:moveTo>
                    <a:pt x="133" y="186"/>
                  </a:moveTo>
                  <a:cubicBezTo>
                    <a:pt x="133" y="185"/>
                    <a:pt x="133" y="185"/>
                    <a:pt x="133" y="185"/>
                  </a:cubicBezTo>
                  <a:cubicBezTo>
                    <a:pt x="133" y="185"/>
                    <a:pt x="133" y="185"/>
                    <a:pt x="133" y="185"/>
                  </a:cubicBezTo>
                  <a:cubicBezTo>
                    <a:pt x="133" y="185"/>
                    <a:pt x="133" y="185"/>
                    <a:pt x="133" y="185"/>
                  </a:cubicBezTo>
                  <a:cubicBezTo>
                    <a:pt x="132" y="185"/>
                    <a:pt x="132" y="186"/>
                    <a:pt x="132" y="186"/>
                  </a:cubicBezTo>
                  <a:cubicBezTo>
                    <a:pt x="132" y="187"/>
                    <a:pt x="131" y="188"/>
                    <a:pt x="133" y="1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1" name="Freeform 1606"/>
            <p:cNvSpPr>
              <a:spLocks/>
            </p:cNvSpPr>
            <p:nvPr/>
          </p:nvSpPr>
          <p:spPr bwMode="auto">
            <a:xfrm>
              <a:off x="1273176" y="60912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2" name="Freeform 1607"/>
            <p:cNvSpPr>
              <a:spLocks/>
            </p:cNvSpPr>
            <p:nvPr/>
          </p:nvSpPr>
          <p:spPr bwMode="auto">
            <a:xfrm>
              <a:off x="1231901" y="61452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3" name="Freeform 1608"/>
            <p:cNvSpPr>
              <a:spLocks/>
            </p:cNvSpPr>
            <p:nvPr/>
          </p:nvSpPr>
          <p:spPr bwMode="auto">
            <a:xfrm>
              <a:off x="1857376" y="5564188"/>
              <a:ext cx="6350" cy="15875"/>
            </a:xfrm>
            <a:custGeom>
              <a:avLst/>
              <a:gdLst>
                <a:gd name="T0" fmla="*/ 1 w 2"/>
                <a:gd name="T1" fmla="*/ 3 h 5"/>
                <a:gd name="T2" fmla="*/ 1 w 2"/>
                <a:gd name="T3" fmla="*/ 4 h 5"/>
                <a:gd name="T4" fmla="*/ 1 w 2"/>
                <a:gd name="T5" fmla="*/ 3 h 5"/>
                <a:gd name="T6" fmla="*/ 2 w 2"/>
                <a:gd name="T7" fmla="*/ 0 h 5"/>
                <a:gd name="T8" fmla="*/ 0 w 2"/>
                <a:gd name="T9" fmla="*/ 5 h 5"/>
                <a:gd name="T10" fmla="*/ 1 w 2"/>
                <a:gd name="T11" fmla="*/ 3 h 5"/>
              </a:gdLst>
              <a:ahLst/>
              <a:cxnLst>
                <a:cxn ang="0">
                  <a:pos x="T0" y="T1"/>
                </a:cxn>
                <a:cxn ang="0">
                  <a:pos x="T2" y="T3"/>
                </a:cxn>
                <a:cxn ang="0">
                  <a:pos x="T4" y="T5"/>
                </a:cxn>
                <a:cxn ang="0">
                  <a:pos x="T6" y="T7"/>
                </a:cxn>
                <a:cxn ang="0">
                  <a:pos x="T8" y="T9"/>
                </a:cxn>
                <a:cxn ang="0">
                  <a:pos x="T10" y="T11"/>
                </a:cxn>
              </a:cxnLst>
              <a:rect l="0" t="0" r="r" b="b"/>
              <a:pathLst>
                <a:path w="2" h="5">
                  <a:moveTo>
                    <a:pt x="1" y="3"/>
                  </a:moveTo>
                  <a:cubicBezTo>
                    <a:pt x="1" y="4"/>
                    <a:pt x="1" y="4"/>
                    <a:pt x="1" y="4"/>
                  </a:cubicBezTo>
                  <a:cubicBezTo>
                    <a:pt x="1" y="3"/>
                    <a:pt x="1" y="3"/>
                    <a:pt x="1" y="3"/>
                  </a:cubicBezTo>
                  <a:cubicBezTo>
                    <a:pt x="2" y="1"/>
                    <a:pt x="2" y="1"/>
                    <a:pt x="2" y="0"/>
                  </a:cubicBezTo>
                  <a:cubicBezTo>
                    <a:pt x="1" y="2"/>
                    <a:pt x="1" y="3"/>
                    <a:pt x="0" y="5"/>
                  </a:cubicBezTo>
                  <a:lnTo>
                    <a:pt x="1"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4" name="Freeform 1609"/>
            <p:cNvSpPr>
              <a:spLocks/>
            </p:cNvSpPr>
            <p:nvPr/>
          </p:nvSpPr>
          <p:spPr bwMode="auto">
            <a:xfrm>
              <a:off x="1851026" y="5573713"/>
              <a:ext cx="3175" cy="635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0" y="1"/>
                    <a:pt x="0" y="1"/>
                  </a:cubicBezTo>
                  <a:cubicBezTo>
                    <a:pt x="0" y="2"/>
                    <a:pt x="0" y="2"/>
                    <a:pt x="0" y="2"/>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5" name="Freeform 1610"/>
            <p:cNvSpPr>
              <a:spLocks/>
            </p:cNvSpPr>
            <p:nvPr/>
          </p:nvSpPr>
          <p:spPr bwMode="auto">
            <a:xfrm>
              <a:off x="1812926" y="5635626"/>
              <a:ext cx="3175" cy="6350"/>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1"/>
                    <a:pt x="1" y="1"/>
                    <a:pt x="1" y="1"/>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6" name="Freeform 1611"/>
            <p:cNvSpPr>
              <a:spLocks/>
            </p:cNvSpPr>
            <p:nvPr/>
          </p:nvSpPr>
          <p:spPr bwMode="auto">
            <a:xfrm>
              <a:off x="1831976" y="5621338"/>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0" y="1"/>
                    <a:pt x="0" y="2"/>
                    <a:pt x="0" y="2"/>
                  </a:cubicBezTo>
                  <a:cubicBezTo>
                    <a:pt x="0"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7" name="Freeform 1613"/>
            <p:cNvSpPr>
              <a:spLocks/>
            </p:cNvSpPr>
            <p:nvPr/>
          </p:nvSpPr>
          <p:spPr bwMode="auto">
            <a:xfrm>
              <a:off x="1797051" y="5657850"/>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0"/>
                    <a:pt x="0" y="1"/>
                    <a:pt x="0" y="2"/>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8" name="Freeform 1614"/>
            <p:cNvSpPr>
              <a:spLocks/>
            </p:cNvSpPr>
            <p:nvPr/>
          </p:nvSpPr>
          <p:spPr bwMode="auto">
            <a:xfrm>
              <a:off x="1812926" y="5651500"/>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1" y="1"/>
                    <a:pt x="2"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69" name="Freeform 1615"/>
            <p:cNvSpPr>
              <a:spLocks/>
            </p:cNvSpPr>
            <p:nvPr/>
          </p:nvSpPr>
          <p:spPr bwMode="auto">
            <a:xfrm>
              <a:off x="1781176" y="5676900"/>
              <a:ext cx="9525" cy="12700"/>
            </a:xfrm>
            <a:custGeom>
              <a:avLst/>
              <a:gdLst>
                <a:gd name="T0" fmla="*/ 1 w 3"/>
                <a:gd name="T1" fmla="*/ 3 h 4"/>
                <a:gd name="T2" fmla="*/ 2 w 3"/>
                <a:gd name="T3" fmla="*/ 1 h 4"/>
                <a:gd name="T4" fmla="*/ 2 w 3"/>
                <a:gd name="T5" fmla="*/ 2 h 4"/>
                <a:gd name="T6" fmla="*/ 3 w 3"/>
                <a:gd name="T7" fmla="*/ 0 h 4"/>
                <a:gd name="T8" fmla="*/ 1 w 3"/>
                <a:gd name="T9" fmla="*/ 2 h 4"/>
                <a:gd name="T10" fmla="*/ 1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1" y="3"/>
                  </a:moveTo>
                  <a:cubicBezTo>
                    <a:pt x="1" y="3"/>
                    <a:pt x="1" y="2"/>
                    <a:pt x="2" y="1"/>
                  </a:cubicBezTo>
                  <a:cubicBezTo>
                    <a:pt x="2" y="2"/>
                    <a:pt x="2" y="2"/>
                    <a:pt x="2" y="2"/>
                  </a:cubicBezTo>
                  <a:cubicBezTo>
                    <a:pt x="3" y="0"/>
                    <a:pt x="3" y="0"/>
                    <a:pt x="3" y="0"/>
                  </a:cubicBezTo>
                  <a:cubicBezTo>
                    <a:pt x="2" y="1"/>
                    <a:pt x="1" y="2"/>
                    <a:pt x="1" y="2"/>
                  </a:cubicBezTo>
                  <a:cubicBezTo>
                    <a:pt x="1" y="3"/>
                    <a:pt x="0" y="4"/>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0" name="Freeform 1616"/>
            <p:cNvSpPr>
              <a:spLocks/>
            </p:cNvSpPr>
            <p:nvPr/>
          </p:nvSpPr>
          <p:spPr bwMode="auto">
            <a:xfrm>
              <a:off x="1806576" y="5657850"/>
              <a:ext cx="6350" cy="9525"/>
            </a:xfrm>
            <a:custGeom>
              <a:avLst/>
              <a:gdLst>
                <a:gd name="T0" fmla="*/ 0 w 2"/>
                <a:gd name="T1" fmla="*/ 3 h 3"/>
                <a:gd name="T2" fmla="*/ 2 w 2"/>
                <a:gd name="T3" fmla="*/ 0 h 3"/>
                <a:gd name="T4" fmla="*/ 1 w 2"/>
                <a:gd name="T5" fmla="*/ 2 h 3"/>
                <a:gd name="T6" fmla="*/ 1 w 2"/>
                <a:gd name="T7" fmla="*/ 1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1" y="2"/>
                    <a:pt x="2" y="0"/>
                  </a:cubicBezTo>
                  <a:cubicBezTo>
                    <a:pt x="2" y="1"/>
                    <a:pt x="2" y="1"/>
                    <a:pt x="1" y="2"/>
                  </a:cubicBezTo>
                  <a:cubicBezTo>
                    <a:pt x="1" y="1"/>
                    <a:pt x="1" y="1"/>
                    <a:pt x="1" y="1"/>
                  </a:cubicBezTo>
                  <a:cubicBezTo>
                    <a:pt x="0" y="3"/>
                    <a:pt x="1" y="1"/>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1" name="Freeform 1617"/>
            <p:cNvSpPr>
              <a:spLocks/>
            </p:cNvSpPr>
            <p:nvPr/>
          </p:nvSpPr>
          <p:spPr bwMode="auto">
            <a:xfrm>
              <a:off x="1771651" y="5686425"/>
              <a:ext cx="9525" cy="12700"/>
            </a:xfrm>
            <a:custGeom>
              <a:avLst/>
              <a:gdLst>
                <a:gd name="T0" fmla="*/ 0 w 3"/>
                <a:gd name="T1" fmla="*/ 4 h 4"/>
                <a:gd name="T2" fmla="*/ 0 w 3"/>
                <a:gd name="T3" fmla="*/ 4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0" y="4"/>
                    <a:pt x="0" y="4"/>
                    <a:pt x="0" y="4"/>
                  </a:cubicBezTo>
                  <a:cubicBezTo>
                    <a:pt x="1" y="2"/>
                    <a:pt x="2" y="1"/>
                    <a:pt x="3" y="0"/>
                  </a:cubicBezTo>
                  <a:cubicBezTo>
                    <a:pt x="1" y="2"/>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2" name="Freeform 1618"/>
            <p:cNvSpPr>
              <a:spLocks/>
            </p:cNvSpPr>
            <p:nvPr/>
          </p:nvSpPr>
          <p:spPr bwMode="auto">
            <a:xfrm>
              <a:off x="1797051" y="5676900"/>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0" y="0"/>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3" name="Freeform 1619"/>
            <p:cNvSpPr>
              <a:spLocks/>
            </p:cNvSpPr>
            <p:nvPr/>
          </p:nvSpPr>
          <p:spPr bwMode="auto">
            <a:xfrm>
              <a:off x="1784351" y="5689600"/>
              <a:ext cx="6350" cy="9525"/>
            </a:xfrm>
            <a:custGeom>
              <a:avLst/>
              <a:gdLst>
                <a:gd name="T0" fmla="*/ 1 w 2"/>
                <a:gd name="T1" fmla="*/ 1 h 3"/>
                <a:gd name="T2" fmla="*/ 0 w 2"/>
                <a:gd name="T3" fmla="*/ 3 h 3"/>
                <a:gd name="T4" fmla="*/ 1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3"/>
                    <a:pt x="0" y="3"/>
                    <a:pt x="0" y="3"/>
                  </a:cubicBezTo>
                  <a:cubicBezTo>
                    <a:pt x="1" y="2"/>
                    <a:pt x="1" y="2"/>
                    <a:pt x="1" y="2"/>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4" name="Freeform 1620"/>
            <p:cNvSpPr>
              <a:spLocks/>
            </p:cNvSpPr>
            <p:nvPr/>
          </p:nvSpPr>
          <p:spPr bwMode="auto">
            <a:xfrm>
              <a:off x="1774826" y="5699125"/>
              <a:ext cx="6350" cy="635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5" name="Freeform 1621"/>
            <p:cNvSpPr>
              <a:spLocks/>
            </p:cNvSpPr>
            <p:nvPr/>
          </p:nvSpPr>
          <p:spPr bwMode="auto">
            <a:xfrm>
              <a:off x="1690688" y="5762625"/>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0"/>
                    <a:pt x="2" y="0"/>
                  </a:cubicBezTo>
                  <a:cubicBezTo>
                    <a:pt x="2"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6" name="Freeform 1622"/>
            <p:cNvSpPr>
              <a:spLocks/>
            </p:cNvSpPr>
            <p:nvPr/>
          </p:nvSpPr>
          <p:spPr bwMode="auto">
            <a:xfrm>
              <a:off x="1706563" y="5759450"/>
              <a:ext cx="12700" cy="9525"/>
            </a:xfrm>
            <a:custGeom>
              <a:avLst/>
              <a:gdLst>
                <a:gd name="T0" fmla="*/ 3 w 4"/>
                <a:gd name="T1" fmla="*/ 0 h 3"/>
                <a:gd name="T2" fmla="*/ 0 w 4"/>
                <a:gd name="T3" fmla="*/ 3 h 3"/>
                <a:gd name="T4" fmla="*/ 3 w 4"/>
                <a:gd name="T5" fmla="*/ 0 h 3"/>
              </a:gdLst>
              <a:ahLst/>
              <a:cxnLst>
                <a:cxn ang="0">
                  <a:pos x="T0" y="T1"/>
                </a:cxn>
                <a:cxn ang="0">
                  <a:pos x="T2" y="T3"/>
                </a:cxn>
                <a:cxn ang="0">
                  <a:pos x="T4" y="T5"/>
                </a:cxn>
              </a:cxnLst>
              <a:rect l="0" t="0" r="r" b="b"/>
              <a:pathLst>
                <a:path w="4" h="3">
                  <a:moveTo>
                    <a:pt x="3" y="0"/>
                  </a:moveTo>
                  <a:cubicBezTo>
                    <a:pt x="3" y="0"/>
                    <a:pt x="0" y="2"/>
                    <a:pt x="0" y="3"/>
                  </a:cubicBezTo>
                  <a:cubicBezTo>
                    <a:pt x="1" y="2"/>
                    <a:pt x="4"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7" name="Freeform 1623"/>
            <p:cNvSpPr>
              <a:spLocks/>
            </p:cNvSpPr>
            <p:nvPr/>
          </p:nvSpPr>
          <p:spPr bwMode="auto">
            <a:xfrm>
              <a:off x="1703388" y="5768975"/>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8" name="Freeform 1624"/>
            <p:cNvSpPr>
              <a:spLocks/>
            </p:cNvSpPr>
            <p:nvPr/>
          </p:nvSpPr>
          <p:spPr bwMode="auto">
            <a:xfrm>
              <a:off x="1568451" y="58531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79" name="Freeform 1625"/>
            <p:cNvSpPr>
              <a:spLocks/>
            </p:cNvSpPr>
            <p:nvPr/>
          </p:nvSpPr>
          <p:spPr bwMode="auto">
            <a:xfrm>
              <a:off x="1571626" y="5846763"/>
              <a:ext cx="9525" cy="6350"/>
            </a:xfrm>
            <a:custGeom>
              <a:avLst/>
              <a:gdLst>
                <a:gd name="T0" fmla="*/ 1 w 3"/>
                <a:gd name="T1" fmla="*/ 1 h 2"/>
                <a:gd name="T2" fmla="*/ 3 w 3"/>
                <a:gd name="T3" fmla="*/ 0 h 2"/>
                <a:gd name="T4" fmla="*/ 0 w 3"/>
                <a:gd name="T5" fmla="*/ 2 h 2"/>
                <a:gd name="T6" fmla="*/ 1 w 3"/>
                <a:gd name="T7" fmla="*/ 1 h 2"/>
              </a:gdLst>
              <a:ahLst/>
              <a:cxnLst>
                <a:cxn ang="0">
                  <a:pos x="T0" y="T1"/>
                </a:cxn>
                <a:cxn ang="0">
                  <a:pos x="T2" y="T3"/>
                </a:cxn>
                <a:cxn ang="0">
                  <a:pos x="T4" y="T5"/>
                </a:cxn>
                <a:cxn ang="0">
                  <a:pos x="T6" y="T7"/>
                </a:cxn>
              </a:cxnLst>
              <a:rect l="0" t="0" r="r" b="b"/>
              <a:pathLst>
                <a:path w="3" h="2">
                  <a:moveTo>
                    <a:pt x="1" y="1"/>
                  </a:moveTo>
                  <a:cubicBezTo>
                    <a:pt x="1" y="1"/>
                    <a:pt x="3" y="0"/>
                    <a:pt x="3" y="0"/>
                  </a:cubicBezTo>
                  <a:cubicBezTo>
                    <a:pt x="2" y="0"/>
                    <a:pt x="1" y="1"/>
                    <a:pt x="0" y="2"/>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0" name="Freeform 1626"/>
            <p:cNvSpPr>
              <a:spLocks/>
            </p:cNvSpPr>
            <p:nvPr/>
          </p:nvSpPr>
          <p:spPr bwMode="auto">
            <a:xfrm>
              <a:off x="1543051" y="58658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1" name="Freeform 1627"/>
            <p:cNvSpPr>
              <a:spLocks/>
            </p:cNvSpPr>
            <p:nvPr/>
          </p:nvSpPr>
          <p:spPr bwMode="auto">
            <a:xfrm>
              <a:off x="1344613" y="6010275"/>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2"/>
                    <a:pt x="0" y="2"/>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2" name="Freeform 1628"/>
            <p:cNvSpPr>
              <a:spLocks/>
            </p:cNvSpPr>
            <p:nvPr/>
          </p:nvSpPr>
          <p:spPr bwMode="auto">
            <a:xfrm>
              <a:off x="1339851" y="6019800"/>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3" name="Freeform 1629"/>
            <p:cNvSpPr>
              <a:spLocks/>
            </p:cNvSpPr>
            <p:nvPr/>
          </p:nvSpPr>
          <p:spPr bwMode="auto">
            <a:xfrm>
              <a:off x="1323976" y="603250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4" name="Freeform 1630"/>
            <p:cNvSpPr>
              <a:spLocks/>
            </p:cNvSpPr>
            <p:nvPr/>
          </p:nvSpPr>
          <p:spPr bwMode="auto">
            <a:xfrm>
              <a:off x="1327151" y="60325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5" name="Freeform 1631"/>
            <p:cNvSpPr>
              <a:spLocks/>
            </p:cNvSpPr>
            <p:nvPr/>
          </p:nvSpPr>
          <p:spPr bwMode="auto">
            <a:xfrm>
              <a:off x="1327151" y="6032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6" name="Freeform 1632"/>
            <p:cNvSpPr>
              <a:spLocks/>
            </p:cNvSpPr>
            <p:nvPr/>
          </p:nvSpPr>
          <p:spPr bwMode="auto">
            <a:xfrm>
              <a:off x="1320801" y="6032500"/>
              <a:ext cx="6350" cy="9525"/>
            </a:xfrm>
            <a:custGeom>
              <a:avLst/>
              <a:gdLst>
                <a:gd name="T0" fmla="*/ 0 w 2"/>
                <a:gd name="T1" fmla="*/ 2 h 3"/>
                <a:gd name="T2" fmla="*/ 1 w 2"/>
                <a:gd name="T3" fmla="*/ 2 h 3"/>
                <a:gd name="T4" fmla="*/ 0 w 2"/>
                <a:gd name="T5" fmla="*/ 1 h 3"/>
                <a:gd name="T6" fmla="*/ 0 w 2"/>
                <a:gd name="T7" fmla="*/ 2 h 3"/>
              </a:gdLst>
              <a:ahLst/>
              <a:cxnLst>
                <a:cxn ang="0">
                  <a:pos x="T0" y="T1"/>
                </a:cxn>
                <a:cxn ang="0">
                  <a:pos x="T2" y="T3"/>
                </a:cxn>
                <a:cxn ang="0">
                  <a:pos x="T4" y="T5"/>
                </a:cxn>
                <a:cxn ang="0">
                  <a:pos x="T6" y="T7"/>
                </a:cxn>
              </a:cxnLst>
              <a:rect l="0" t="0" r="r" b="b"/>
              <a:pathLst>
                <a:path w="2" h="3">
                  <a:moveTo>
                    <a:pt x="0" y="2"/>
                  </a:moveTo>
                  <a:cubicBezTo>
                    <a:pt x="1" y="2"/>
                    <a:pt x="1" y="2"/>
                    <a:pt x="1" y="2"/>
                  </a:cubicBezTo>
                  <a:cubicBezTo>
                    <a:pt x="2" y="0"/>
                    <a:pt x="0" y="3"/>
                    <a:pt x="0" y="1"/>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7" name="Freeform 1633"/>
            <p:cNvSpPr>
              <a:spLocks/>
            </p:cNvSpPr>
            <p:nvPr/>
          </p:nvSpPr>
          <p:spPr bwMode="auto">
            <a:xfrm>
              <a:off x="1292226" y="6051550"/>
              <a:ext cx="15875" cy="17463"/>
            </a:xfrm>
            <a:custGeom>
              <a:avLst/>
              <a:gdLst>
                <a:gd name="T0" fmla="*/ 5 w 5"/>
                <a:gd name="T1" fmla="*/ 0 h 6"/>
                <a:gd name="T2" fmla="*/ 3 w 5"/>
                <a:gd name="T3" fmla="*/ 3 h 6"/>
                <a:gd name="T4" fmla="*/ 1 w 5"/>
                <a:gd name="T5" fmla="*/ 6 h 6"/>
                <a:gd name="T6" fmla="*/ 4 w 5"/>
                <a:gd name="T7" fmla="*/ 2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cubicBezTo>
                    <a:pt x="4" y="1"/>
                    <a:pt x="3" y="3"/>
                    <a:pt x="3" y="3"/>
                  </a:cubicBezTo>
                  <a:cubicBezTo>
                    <a:pt x="0" y="6"/>
                    <a:pt x="4" y="3"/>
                    <a:pt x="1" y="6"/>
                  </a:cubicBezTo>
                  <a:cubicBezTo>
                    <a:pt x="4" y="3"/>
                    <a:pt x="2" y="4"/>
                    <a:pt x="4" y="2"/>
                  </a:cubicBezTo>
                  <a:cubicBezTo>
                    <a:pt x="3" y="3"/>
                    <a:pt x="5" y="1"/>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8" name="Freeform 1634"/>
            <p:cNvSpPr>
              <a:spLocks/>
            </p:cNvSpPr>
            <p:nvPr/>
          </p:nvSpPr>
          <p:spPr bwMode="auto">
            <a:xfrm>
              <a:off x="1308101" y="6051550"/>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89" name="Freeform 1635"/>
            <p:cNvSpPr>
              <a:spLocks/>
            </p:cNvSpPr>
            <p:nvPr/>
          </p:nvSpPr>
          <p:spPr bwMode="auto">
            <a:xfrm>
              <a:off x="1289051" y="6069013"/>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0" name="Freeform 1636"/>
            <p:cNvSpPr>
              <a:spLocks/>
            </p:cNvSpPr>
            <p:nvPr/>
          </p:nvSpPr>
          <p:spPr bwMode="auto">
            <a:xfrm>
              <a:off x="1279526" y="6075363"/>
              <a:ext cx="6350" cy="6350"/>
            </a:xfrm>
            <a:custGeom>
              <a:avLst/>
              <a:gdLst>
                <a:gd name="T0" fmla="*/ 1 w 2"/>
                <a:gd name="T1" fmla="*/ 1 h 2"/>
                <a:gd name="T2" fmla="*/ 2 w 2"/>
                <a:gd name="T3" fmla="*/ 0 h 2"/>
                <a:gd name="T4" fmla="*/ 1 w 2"/>
                <a:gd name="T5" fmla="*/ 1 h 2"/>
              </a:gdLst>
              <a:ahLst/>
              <a:cxnLst>
                <a:cxn ang="0">
                  <a:pos x="T0" y="T1"/>
                </a:cxn>
                <a:cxn ang="0">
                  <a:pos x="T2" y="T3"/>
                </a:cxn>
                <a:cxn ang="0">
                  <a:pos x="T4" y="T5"/>
                </a:cxn>
              </a:cxnLst>
              <a:rect l="0" t="0" r="r" b="b"/>
              <a:pathLst>
                <a:path w="2" h="2">
                  <a:moveTo>
                    <a:pt x="1" y="1"/>
                  </a:moveTo>
                  <a:cubicBezTo>
                    <a:pt x="2" y="0"/>
                    <a:pt x="2" y="0"/>
                    <a:pt x="2" y="0"/>
                  </a:cubicBezTo>
                  <a:cubicBezTo>
                    <a:pt x="2" y="1"/>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1" name="Freeform 1637"/>
            <p:cNvSpPr>
              <a:spLocks/>
            </p:cNvSpPr>
            <p:nvPr/>
          </p:nvSpPr>
          <p:spPr bwMode="auto">
            <a:xfrm>
              <a:off x="1266826" y="6094413"/>
              <a:ext cx="3175" cy="6350"/>
            </a:xfrm>
            <a:custGeom>
              <a:avLst/>
              <a:gdLst>
                <a:gd name="T0" fmla="*/ 1 w 1"/>
                <a:gd name="T1" fmla="*/ 0 h 2"/>
                <a:gd name="T2" fmla="*/ 1 w 1"/>
                <a:gd name="T3" fmla="*/ 0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2"/>
                    <a:pt x="1" y="0"/>
                  </a:cubicBez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2" name="Freeform 1638"/>
            <p:cNvSpPr>
              <a:spLocks/>
            </p:cNvSpPr>
            <p:nvPr/>
          </p:nvSpPr>
          <p:spPr bwMode="auto">
            <a:xfrm>
              <a:off x="1238251" y="6126163"/>
              <a:ext cx="6350" cy="6350"/>
            </a:xfrm>
            <a:custGeom>
              <a:avLst/>
              <a:gdLst>
                <a:gd name="T0" fmla="*/ 1 w 2"/>
                <a:gd name="T1" fmla="*/ 2 h 2"/>
                <a:gd name="T2" fmla="*/ 2 w 2"/>
                <a:gd name="T3" fmla="*/ 0 h 2"/>
                <a:gd name="T4" fmla="*/ 0 w 2"/>
                <a:gd name="T5" fmla="*/ 2 h 2"/>
                <a:gd name="T6" fmla="*/ 1 w 2"/>
                <a:gd name="T7" fmla="*/ 2 h 2"/>
              </a:gdLst>
              <a:ahLst/>
              <a:cxnLst>
                <a:cxn ang="0">
                  <a:pos x="T0" y="T1"/>
                </a:cxn>
                <a:cxn ang="0">
                  <a:pos x="T2" y="T3"/>
                </a:cxn>
                <a:cxn ang="0">
                  <a:pos x="T4" y="T5"/>
                </a:cxn>
                <a:cxn ang="0">
                  <a:pos x="T6" y="T7"/>
                </a:cxn>
              </a:cxnLst>
              <a:rect l="0" t="0" r="r" b="b"/>
              <a:pathLst>
                <a:path w="2" h="2">
                  <a:moveTo>
                    <a:pt x="1" y="2"/>
                  </a:moveTo>
                  <a:cubicBezTo>
                    <a:pt x="1" y="1"/>
                    <a:pt x="2" y="0"/>
                    <a:pt x="2" y="0"/>
                  </a:cubicBezTo>
                  <a:cubicBezTo>
                    <a:pt x="0" y="2"/>
                    <a:pt x="0" y="2"/>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3" name="Freeform 1639"/>
            <p:cNvSpPr>
              <a:spLocks/>
            </p:cNvSpPr>
            <p:nvPr/>
          </p:nvSpPr>
          <p:spPr bwMode="auto">
            <a:xfrm>
              <a:off x="1244601" y="6126163"/>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1" y="1"/>
                    <a:pt x="2"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4" name="Freeform 1640"/>
            <p:cNvSpPr>
              <a:spLocks/>
            </p:cNvSpPr>
            <p:nvPr/>
          </p:nvSpPr>
          <p:spPr bwMode="auto">
            <a:xfrm>
              <a:off x="1235076" y="6132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5" name="Freeform 1641"/>
            <p:cNvSpPr>
              <a:spLocks/>
            </p:cNvSpPr>
            <p:nvPr/>
          </p:nvSpPr>
          <p:spPr bwMode="auto">
            <a:xfrm>
              <a:off x="1219201" y="6135688"/>
              <a:ext cx="12700" cy="19050"/>
            </a:xfrm>
            <a:custGeom>
              <a:avLst/>
              <a:gdLst>
                <a:gd name="T0" fmla="*/ 3 w 4"/>
                <a:gd name="T1" fmla="*/ 3 h 6"/>
                <a:gd name="T2" fmla="*/ 2 w 4"/>
                <a:gd name="T3" fmla="*/ 3 h 6"/>
                <a:gd name="T4" fmla="*/ 0 w 4"/>
                <a:gd name="T5" fmla="*/ 6 h 6"/>
                <a:gd name="T6" fmla="*/ 1 w 4"/>
                <a:gd name="T7" fmla="*/ 6 h 6"/>
                <a:gd name="T8" fmla="*/ 4 w 4"/>
                <a:gd name="T9" fmla="*/ 2 h 6"/>
                <a:gd name="T10" fmla="*/ 4 w 4"/>
                <a:gd name="T11" fmla="*/ 0 h 6"/>
                <a:gd name="T12" fmla="*/ 3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3" y="3"/>
                  </a:moveTo>
                  <a:cubicBezTo>
                    <a:pt x="2" y="3"/>
                    <a:pt x="3" y="2"/>
                    <a:pt x="2" y="3"/>
                  </a:cubicBezTo>
                  <a:cubicBezTo>
                    <a:pt x="1" y="4"/>
                    <a:pt x="0" y="5"/>
                    <a:pt x="0" y="6"/>
                  </a:cubicBezTo>
                  <a:cubicBezTo>
                    <a:pt x="0" y="5"/>
                    <a:pt x="1" y="5"/>
                    <a:pt x="1" y="6"/>
                  </a:cubicBezTo>
                  <a:cubicBezTo>
                    <a:pt x="2" y="4"/>
                    <a:pt x="2" y="3"/>
                    <a:pt x="4" y="2"/>
                  </a:cubicBezTo>
                  <a:cubicBezTo>
                    <a:pt x="4" y="0"/>
                    <a:pt x="4" y="0"/>
                    <a:pt x="4" y="0"/>
                  </a:cubicBezTo>
                  <a:cubicBezTo>
                    <a:pt x="3" y="2"/>
                    <a:pt x="4" y="2"/>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6" name="Freeform 1642"/>
            <p:cNvSpPr>
              <a:spLocks/>
            </p:cNvSpPr>
            <p:nvPr/>
          </p:nvSpPr>
          <p:spPr bwMode="auto">
            <a:xfrm>
              <a:off x="1235076" y="6135688"/>
              <a:ext cx="6350" cy="6350"/>
            </a:xfrm>
            <a:custGeom>
              <a:avLst/>
              <a:gdLst>
                <a:gd name="T0" fmla="*/ 2 w 2"/>
                <a:gd name="T1" fmla="*/ 0 h 2"/>
                <a:gd name="T2" fmla="*/ 1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1"/>
                    <a:pt x="0" y="1"/>
                    <a:pt x="0" y="2"/>
                  </a:cubicBezTo>
                  <a:cubicBezTo>
                    <a:pt x="1" y="2"/>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7" name="Freeform 1643"/>
            <p:cNvSpPr>
              <a:spLocks/>
            </p:cNvSpPr>
            <p:nvPr/>
          </p:nvSpPr>
          <p:spPr bwMode="auto">
            <a:xfrm>
              <a:off x="1198563" y="6176963"/>
              <a:ext cx="4763" cy="6350"/>
            </a:xfrm>
            <a:custGeom>
              <a:avLst/>
              <a:gdLst>
                <a:gd name="T0" fmla="*/ 3 w 3"/>
                <a:gd name="T1" fmla="*/ 0 h 4"/>
                <a:gd name="T2" fmla="*/ 0 w 3"/>
                <a:gd name="T3" fmla="*/ 4 h 4"/>
                <a:gd name="T4" fmla="*/ 2 w 3"/>
                <a:gd name="T5" fmla="*/ 2 h 4"/>
                <a:gd name="T6" fmla="*/ 3 w 3"/>
                <a:gd name="T7" fmla="*/ 0 h 4"/>
              </a:gdLst>
              <a:ahLst/>
              <a:cxnLst>
                <a:cxn ang="0">
                  <a:pos x="T0" y="T1"/>
                </a:cxn>
                <a:cxn ang="0">
                  <a:pos x="T2" y="T3"/>
                </a:cxn>
                <a:cxn ang="0">
                  <a:pos x="T4" y="T5"/>
                </a:cxn>
                <a:cxn ang="0">
                  <a:pos x="T6" y="T7"/>
                </a:cxn>
              </a:cxnLst>
              <a:rect l="0" t="0" r="r" b="b"/>
              <a:pathLst>
                <a:path w="3" h="4">
                  <a:moveTo>
                    <a:pt x="3" y="0"/>
                  </a:moveTo>
                  <a:lnTo>
                    <a:pt x="0" y="4"/>
                  </a:lnTo>
                  <a:lnTo>
                    <a:pt x="2" y="2"/>
                  </a:ln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8" name="Freeform 1644"/>
            <p:cNvSpPr>
              <a:spLocks/>
            </p:cNvSpPr>
            <p:nvPr/>
          </p:nvSpPr>
          <p:spPr bwMode="auto">
            <a:xfrm>
              <a:off x="1195388" y="6180138"/>
              <a:ext cx="6350" cy="6350"/>
            </a:xfrm>
            <a:custGeom>
              <a:avLst/>
              <a:gdLst>
                <a:gd name="T0" fmla="*/ 4 w 4"/>
                <a:gd name="T1" fmla="*/ 0 h 4"/>
                <a:gd name="T2" fmla="*/ 4 w 4"/>
                <a:gd name="T3" fmla="*/ 0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4" y="0"/>
                  </a:lnTo>
                  <a:lnTo>
                    <a:pt x="0"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99" name="Freeform 1645"/>
            <p:cNvSpPr>
              <a:spLocks/>
            </p:cNvSpPr>
            <p:nvPr/>
          </p:nvSpPr>
          <p:spPr bwMode="auto">
            <a:xfrm>
              <a:off x="1195388" y="6180138"/>
              <a:ext cx="3175" cy="6350"/>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0" name="Freeform 1646"/>
            <p:cNvSpPr>
              <a:spLocks/>
            </p:cNvSpPr>
            <p:nvPr/>
          </p:nvSpPr>
          <p:spPr bwMode="auto">
            <a:xfrm>
              <a:off x="1182688" y="6192838"/>
              <a:ext cx="6350" cy="6350"/>
            </a:xfrm>
            <a:custGeom>
              <a:avLst/>
              <a:gdLst>
                <a:gd name="T0" fmla="*/ 0 w 2"/>
                <a:gd name="T1" fmla="*/ 2 h 2"/>
                <a:gd name="T2" fmla="*/ 1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2"/>
                    <a:pt x="1" y="2"/>
                  </a:cubicBezTo>
                  <a:cubicBezTo>
                    <a:pt x="1" y="1"/>
                    <a:pt x="2" y="0"/>
                    <a:pt x="2" y="0"/>
                  </a:cubicBezTo>
                  <a:cubicBezTo>
                    <a:pt x="2" y="1"/>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1" name="Freeform 1647"/>
            <p:cNvSpPr>
              <a:spLocks/>
            </p:cNvSpPr>
            <p:nvPr/>
          </p:nvSpPr>
          <p:spPr bwMode="auto">
            <a:xfrm>
              <a:off x="1157288" y="6251575"/>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2" name="Freeform 1648"/>
            <p:cNvSpPr>
              <a:spLocks/>
            </p:cNvSpPr>
            <p:nvPr/>
          </p:nvSpPr>
          <p:spPr bwMode="auto">
            <a:xfrm>
              <a:off x="1147763" y="6251575"/>
              <a:ext cx="9525" cy="12700"/>
            </a:xfrm>
            <a:custGeom>
              <a:avLst/>
              <a:gdLst>
                <a:gd name="T0" fmla="*/ 1 w 3"/>
                <a:gd name="T1" fmla="*/ 2 h 4"/>
                <a:gd name="T2" fmla="*/ 0 w 3"/>
                <a:gd name="T3" fmla="*/ 4 h 4"/>
                <a:gd name="T4" fmla="*/ 3 w 3"/>
                <a:gd name="T5" fmla="*/ 0 h 4"/>
                <a:gd name="T6" fmla="*/ 1 w 3"/>
                <a:gd name="T7" fmla="*/ 3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0" y="4"/>
                    <a:pt x="0" y="4"/>
                    <a:pt x="0" y="4"/>
                  </a:cubicBezTo>
                  <a:cubicBezTo>
                    <a:pt x="1" y="2"/>
                    <a:pt x="1" y="2"/>
                    <a:pt x="3" y="0"/>
                  </a:cubicBezTo>
                  <a:cubicBezTo>
                    <a:pt x="2" y="1"/>
                    <a:pt x="2" y="2"/>
                    <a:pt x="1"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3" name="Freeform 1649"/>
            <p:cNvSpPr>
              <a:spLocks/>
            </p:cNvSpPr>
            <p:nvPr/>
          </p:nvSpPr>
          <p:spPr bwMode="auto">
            <a:xfrm>
              <a:off x="1060451" y="6350000"/>
              <a:ext cx="14288" cy="17463"/>
            </a:xfrm>
            <a:custGeom>
              <a:avLst/>
              <a:gdLst>
                <a:gd name="T0" fmla="*/ 4 w 5"/>
                <a:gd name="T1" fmla="*/ 2 h 6"/>
                <a:gd name="T2" fmla="*/ 5 w 5"/>
                <a:gd name="T3" fmla="*/ 0 h 6"/>
                <a:gd name="T4" fmla="*/ 1 w 5"/>
                <a:gd name="T5" fmla="*/ 5 h 6"/>
                <a:gd name="T6" fmla="*/ 1 w 5"/>
                <a:gd name="T7" fmla="*/ 6 h 6"/>
                <a:gd name="T8" fmla="*/ 2 w 5"/>
                <a:gd name="T9" fmla="*/ 4 h 6"/>
                <a:gd name="T10" fmla="*/ 2 w 5"/>
                <a:gd name="T11" fmla="*/ 4 h 6"/>
                <a:gd name="T12" fmla="*/ 4 w 5"/>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2"/>
                  </a:moveTo>
                  <a:cubicBezTo>
                    <a:pt x="4" y="1"/>
                    <a:pt x="4" y="2"/>
                    <a:pt x="5" y="0"/>
                  </a:cubicBezTo>
                  <a:cubicBezTo>
                    <a:pt x="3" y="2"/>
                    <a:pt x="2" y="3"/>
                    <a:pt x="1" y="5"/>
                  </a:cubicBezTo>
                  <a:cubicBezTo>
                    <a:pt x="1" y="5"/>
                    <a:pt x="0" y="6"/>
                    <a:pt x="1" y="6"/>
                  </a:cubicBezTo>
                  <a:cubicBezTo>
                    <a:pt x="2" y="4"/>
                    <a:pt x="2" y="4"/>
                    <a:pt x="2" y="4"/>
                  </a:cubicBezTo>
                  <a:cubicBezTo>
                    <a:pt x="2" y="4"/>
                    <a:pt x="2" y="4"/>
                    <a:pt x="2" y="4"/>
                  </a:cubicBezTo>
                  <a:cubicBezTo>
                    <a:pt x="4" y="3"/>
                    <a:pt x="3" y="3"/>
                    <a:pt x="4"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4" name="Freeform 1650"/>
            <p:cNvSpPr>
              <a:spLocks/>
            </p:cNvSpPr>
            <p:nvPr/>
          </p:nvSpPr>
          <p:spPr bwMode="auto">
            <a:xfrm>
              <a:off x="839788" y="6578600"/>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2" y="0"/>
                    <a:pt x="1" y="0"/>
                    <a:pt x="1" y="0"/>
                  </a:cubicBezTo>
                  <a:cubicBezTo>
                    <a:pt x="0" y="1"/>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5" name="Freeform 1651"/>
            <p:cNvSpPr>
              <a:spLocks/>
            </p:cNvSpPr>
            <p:nvPr/>
          </p:nvSpPr>
          <p:spPr bwMode="auto">
            <a:xfrm>
              <a:off x="1722438" y="6003925"/>
              <a:ext cx="0" cy="3175"/>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6" name="Freeform 1652"/>
            <p:cNvSpPr>
              <a:spLocks/>
            </p:cNvSpPr>
            <p:nvPr/>
          </p:nvSpPr>
          <p:spPr bwMode="auto">
            <a:xfrm>
              <a:off x="1719263" y="60071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7" name="Freeform 1653"/>
            <p:cNvSpPr>
              <a:spLocks/>
            </p:cNvSpPr>
            <p:nvPr/>
          </p:nvSpPr>
          <p:spPr bwMode="auto">
            <a:xfrm>
              <a:off x="1712913" y="6010275"/>
              <a:ext cx="6350" cy="6350"/>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1" y="2"/>
                    <a:pt x="2" y="1"/>
                    <a:pt x="2" y="0"/>
                  </a:cubicBezTo>
                  <a:cubicBezTo>
                    <a:pt x="1"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8" name="Freeform 1654"/>
            <p:cNvSpPr>
              <a:spLocks/>
            </p:cNvSpPr>
            <p:nvPr/>
          </p:nvSpPr>
          <p:spPr bwMode="auto">
            <a:xfrm>
              <a:off x="1716088" y="60134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9" name="Freeform 1655"/>
            <p:cNvSpPr>
              <a:spLocks/>
            </p:cNvSpPr>
            <p:nvPr/>
          </p:nvSpPr>
          <p:spPr bwMode="auto">
            <a:xfrm>
              <a:off x="1716088" y="6013450"/>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0" name="Freeform 1656"/>
            <p:cNvSpPr>
              <a:spLocks/>
            </p:cNvSpPr>
            <p:nvPr/>
          </p:nvSpPr>
          <p:spPr bwMode="auto">
            <a:xfrm>
              <a:off x="1709738" y="6019800"/>
              <a:ext cx="3175" cy="6350"/>
            </a:xfrm>
            <a:custGeom>
              <a:avLst/>
              <a:gdLst>
                <a:gd name="T0" fmla="*/ 0 w 1"/>
                <a:gd name="T1" fmla="*/ 2 h 2"/>
                <a:gd name="T2" fmla="*/ 1 w 1"/>
                <a:gd name="T3" fmla="*/ 1 h 2"/>
                <a:gd name="T4" fmla="*/ 1 w 1"/>
                <a:gd name="T5" fmla="*/ 1 h 2"/>
                <a:gd name="T6" fmla="*/ 1 w 1"/>
                <a:gd name="T7" fmla="*/ 0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1" y="1"/>
                    <a:pt x="1" y="1"/>
                    <a:pt x="1" y="1"/>
                  </a:cubicBezTo>
                  <a:cubicBezTo>
                    <a:pt x="1" y="0"/>
                    <a:pt x="1" y="2"/>
                    <a:pt x="1" y="1"/>
                  </a:cubicBezTo>
                  <a:cubicBezTo>
                    <a:pt x="1" y="0"/>
                    <a:pt x="1" y="1"/>
                    <a:pt x="1" y="0"/>
                  </a:cubicBezTo>
                  <a:cubicBezTo>
                    <a:pt x="1" y="0"/>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1" name="Freeform 1657"/>
            <p:cNvSpPr>
              <a:spLocks/>
            </p:cNvSpPr>
            <p:nvPr/>
          </p:nvSpPr>
          <p:spPr bwMode="auto">
            <a:xfrm>
              <a:off x="1630363" y="615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2" name="Freeform 1658"/>
            <p:cNvSpPr>
              <a:spLocks/>
            </p:cNvSpPr>
            <p:nvPr/>
          </p:nvSpPr>
          <p:spPr bwMode="auto">
            <a:xfrm>
              <a:off x="1606551" y="61928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3" name="Freeform 1659"/>
            <p:cNvSpPr>
              <a:spLocks/>
            </p:cNvSpPr>
            <p:nvPr/>
          </p:nvSpPr>
          <p:spPr bwMode="auto">
            <a:xfrm>
              <a:off x="1643063" y="61325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4" name="Freeform 1660"/>
            <p:cNvSpPr>
              <a:spLocks/>
            </p:cNvSpPr>
            <p:nvPr/>
          </p:nvSpPr>
          <p:spPr bwMode="auto">
            <a:xfrm>
              <a:off x="1479551" y="63515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5" name="Freeform 1661"/>
            <p:cNvSpPr>
              <a:spLocks/>
            </p:cNvSpPr>
            <p:nvPr/>
          </p:nvSpPr>
          <p:spPr bwMode="auto">
            <a:xfrm>
              <a:off x="1577976" y="623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6" name="Rectangle 1662"/>
            <p:cNvSpPr>
              <a:spLocks noChangeArrowheads="1"/>
            </p:cNvSpPr>
            <p:nvPr/>
          </p:nvSpPr>
          <p:spPr bwMode="auto">
            <a:xfrm>
              <a:off x="1652588" y="6122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7" name="Freeform 1663"/>
            <p:cNvSpPr>
              <a:spLocks/>
            </p:cNvSpPr>
            <p:nvPr/>
          </p:nvSpPr>
          <p:spPr bwMode="auto">
            <a:xfrm>
              <a:off x="1614488" y="6183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8" name="Freeform 1664"/>
            <p:cNvSpPr>
              <a:spLocks/>
            </p:cNvSpPr>
            <p:nvPr/>
          </p:nvSpPr>
          <p:spPr bwMode="auto">
            <a:xfrm>
              <a:off x="1687513" y="60579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19" name="Freeform 1665"/>
            <p:cNvSpPr>
              <a:spLocks/>
            </p:cNvSpPr>
            <p:nvPr/>
          </p:nvSpPr>
          <p:spPr bwMode="auto">
            <a:xfrm>
              <a:off x="1681163" y="6069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0" name="Freeform 1666"/>
            <p:cNvSpPr>
              <a:spLocks/>
            </p:cNvSpPr>
            <p:nvPr/>
          </p:nvSpPr>
          <p:spPr bwMode="auto">
            <a:xfrm>
              <a:off x="1674813" y="6078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1" name="Freeform 1667"/>
            <p:cNvSpPr>
              <a:spLocks/>
            </p:cNvSpPr>
            <p:nvPr/>
          </p:nvSpPr>
          <p:spPr bwMode="auto">
            <a:xfrm>
              <a:off x="1684338" y="6061075"/>
              <a:ext cx="3175" cy="4763"/>
            </a:xfrm>
            <a:custGeom>
              <a:avLst/>
              <a:gdLst>
                <a:gd name="T0" fmla="*/ 1 w 1"/>
                <a:gd name="T1" fmla="*/ 0 h 2"/>
                <a:gd name="T2" fmla="*/ 0 w 1"/>
                <a:gd name="T3" fmla="*/ 1 h 2"/>
                <a:gd name="T4" fmla="*/ 1 w 1"/>
                <a:gd name="T5" fmla="*/ 1 h 2"/>
                <a:gd name="T6" fmla="*/ 0 w 1"/>
                <a:gd name="T7" fmla="*/ 2 h 2"/>
                <a:gd name="T8" fmla="*/ 0 w 1"/>
                <a:gd name="T9" fmla="*/ 1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0" y="0"/>
                    <a:pt x="0" y="1"/>
                  </a:cubicBezTo>
                  <a:cubicBezTo>
                    <a:pt x="1" y="1"/>
                    <a:pt x="1" y="1"/>
                    <a:pt x="1" y="1"/>
                  </a:cubicBezTo>
                  <a:cubicBezTo>
                    <a:pt x="0" y="1"/>
                    <a:pt x="0" y="1"/>
                    <a:pt x="0" y="2"/>
                  </a:cubicBezTo>
                  <a:cubicBezTo>
                    <a:pt x="0" y="2"/>
                    <a:pt x="0" y="1"/>
                    <a:pt x="0"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2" name="Rectangle 1668"/>
            <p:cNvSpPr>
              <a:spLocks noChangeArrowheads="1"/>
            </p:cNvSpPr>
            <p:nvPr/>
          </p:nvSpPr>
          <p:spPr bwMode="auto">
            <a:xfrm>
              <a:off x="1630363" y="6157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3" name="Freeform 1669"/>
            <p:cNvSpPr>
              <a:spLocks/>
            </p:cNvSpPr>
            <p:nvPr/>
          </p:nvSpPr>
          <p:spPr bwMode="auto">
            <a:xfrm>
              <a:off x="1636713" y="61452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4" name="Freeform 1670"/>
            <p:cNvSpPr>
              <a:spLocks/>
            </p:cNvSpPr>
            <p:nvPr/>
          </p:nvSpPr>
          <p:spPr bwMode="auto">
            <a:xfrm>
              <a:off x="1665288"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5" name="Freeform 1671"/>
            <p:cNvSpPr>
              <a:spLocks/>
            </p:cNvSpPr>
            <p:nvPr/>
          </p:nvSpPr>
          <p:spPr bwMode="auto">
            <a:xfrm>
              <a:off x="1633538" y="61483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6" name="Freeform 1672"/>
            <p:cNvSpPr>
              <a:spLocks/>
            </p:cNvSpPr>
            <p:nvPr/>
          </p:nvSpPr>
          <p:spPr bwMode="auto">
            <a:xfrm>
              <a:off x="1655763" y="6116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7" name="Freeform 1673"/>
            <p:cNvSpPr>
              <a:spLocks/>
            </p:cNvSpPr>
            <p:nvPr/>
          </p:nvSpPr>
          <p:spPr bwMode="auto">
            <a:xfrm>
              <a:off x="1376363" y="6521450"/>
              <a:ext cx="3175" cy="6350"/>
            </a:xfrm>
            <a:custGeom>
              <a:avLst/>
              <a:gdLst>
                <a:gd name="T0" fmla="*/ 0 w 1"/>
                <a:gd name="T1" fmla="*/ 1 h 2"/>
                <a:gd name="T2" fmla="*/ 1 w 1"/>
                <a:gd name="T3" fmla="*/ 1 h 2"/>
                <a:gd name="T4" fmla="*/ 0 w 1"/>
                <a:gd name="T5" fmla="*/ 1 h 2"/>
                <a:gd name="T6" fmla="*/ 0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1"/>
                    <a:pt x="1" y="1"/>
                  </a:cubicBezTo>
                  <a:cubicBezTo>
                    <a:pt x="1" y="0"/>
                    <a:pt x="0" y="2"/>
                    <a:pt x="0" y="1"/>
                  </a:cubicBezTo>
                  <a:cubicBezTo>
                    <a:pt x="0" y="1"/>
                    <a:pt x="0" y="2"/>
                    <a:pt x="0" y="2"/>
                  </a:cubicBezTo>
                  <a:cubicBezTo>
                    <a:pt x="1" y="1"/>
                    <a:pt x="1" y="1"/>
                    <a:pt x="1" y="1"/>
                  </a:cubicBezTo>
                  <a:cubicBezTo>
                    <a:pt x="1"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8" name="Freeform 1674"/>
            <p:cNvSpPr>
              <a:spLocks/>
            </p:cNvSpPr>
            <p:nvPr/>
          </p:nvSpPr>
          <p:spPr bwMode="auto">
            <a:xfrm>
              <a:off x="1471613" y="6357938"/>
              <a:ext cx="3175" cy="6350"/>
            </a:xfrm>
            <a:custGeom>
              <a:avLst/>
              <a:gdLst>
                <a:gd name="T0" fmla="*/ 1 w 1"/>
                <a:gd name="T1" fmla="*/ 1 h 2"/>
                <a:gd name="T2" fmla="*/ 1 w 1"/>
                <a:gd name="T3" fmla="*/ 0 h 2"/>
                <a:gd name="T4" fmla="*/ 0 w 1"/>
                <a:gd name="T5" fmla="*/ 1 h 2"/>
                <a:gd name="T6" fmla="*/ 1 w 1"/>
                <a:gd name="T7" fmla="*/ 2 h 2"/>
                <a:gd name="T8" fmla="*/ 1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0"/>
                    <a:pt x="1" y="0"/>
                    <a:pt x="1" y="0"/>
                  </a:cubicBezTo>
                  <a:cubicBezTo>
                    <a:pt x="1" y="0"/>
                    <a:pt x="1" y="0"/>
                    <a:pt x="0" y="1"/>
                  </a:cubicBezTo>
                  <a:cubicBezTo>
                    <a:pt x="0" y="1"/>
                    <a:pt x="1" y="1"/>
                    <a:pt x="1" y="2"/>
                  </a:cubicBezTo>
                  <a:cubicBezTo>
                    <a:pt x="1" y="2"/>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29" name="Oval 1675"/>
            <p:cNvSpPr>
              <a:spLocks noChangeArrowheads="1"/>
            </p:cNvSpPr>
            <p:nvPr/>
          </p:nvSpPr>
          <p:spPr bwMode="auto">
            <a:xfrm>
              <a:off x="1474788" y="63611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0" name="Freeform 1676"/>
            <p:cNvSpPr>
              <a:spLocks/>
            </p:cNvSpPr>
            <p:nvPr/>
          </p:nvSpPr>
          <p:spPr bwMode="auto">
            <a:xfrm>
              <a:off x="1392238" y="6496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1" name="Freeform 1677"/>
            <p:cNvSpPr>
              <a:spLocks/>
            </p:cNvSpPr>
            <p:nvPr/>
          </p:nvSpPr>
          <p:spPr bwMode="auto">
            <a:xfrm>
              <a:off x="1571626" y="6219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2" name="Freeform 1678"/>
            <p:cNvSpPr>
              <a:spLocks/>
            </p:cNvSpPr>
            <p:nvPr/>
          </p:nvSpPr>
          <p:spPr bwMode="auto">
            <a:xfrm>
              <a:off x="1485901" y="634047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3" name="Freeform 1679"/>
            <p:cNvSpPr>
              <a:spLocks/>
            </p:cNvSpPr>
            <p:nvPr/>
          </p:nvSpPr>
          <p:spPr bwMode="auto">
            <a:xfrm>
              <a:off x="1452563" y="64119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4" name="Rectangle 1680"/>
            <p:cNvSpPr>
              <a:spLocks noChangeArrowheads="1"/>
            </p:cNvSpPr>
            <p:nvPr/>
          </p:nvSpPr>
          <p:spPr bwMode="auto">
            <a:xfrm>
              <a:off x="1376363" y="65278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5" name="Freeform 1681"/>
            <p:cNvSpPr>
              <a:spLocks/>
            </p:cNvSpPr>
            <p:nvPr/>
          </p:nvSpPr>
          <p:spPr bwMode="auto">
            <a:xfrm>
              <a:off x="1430338" y="6453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6" name="Freeform 1682"/>
            <p:cNvSpPr>
              <a:spLocks/>
            </p:cNvSpPr>
            <p:nvPr/>
          </p:nvSpPr>
          <p:spPr bwMode="auto">
            <a:xfrm>
              <a:off x="1479551" y="6350000"/>
              <a:ext cx="3175" cy="476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0" y="1"/>
                    <a:pt x="0" y="1"/>
                    <a:pt x="0" y="1"/>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7" name="Freeform 1683"/>
            <p:cNvSpPr>
              <a:spLocks noEditPoints="1"/>
            </p:cNvSpPr>
            <p:nvPr/>
          </p:nvSpPr>
          <p:spPr bwMode="auto">
            <a:xfrm>
              <a:off x="1347788" y="6026150"/>
              <a:ext cx="361950" cy="603250"/>
            </a:xfrm>
            <a:custGeom>
              <a:avLst/>
              <a:gdLst>
                <a:gd name="T0" fmla="*/ 72 w 115"/>
                <a:gd name="T1" fmla="*/ 67 h 192"/>
                <a:gd name="T2" fmla="*/ 78 w 115"/>
                <a:gd name="T3" fmla="*/ 60 h 192"/>
                <a:gd name="T4" fmla="*/ 83 w 115"/>
                <a:gd name="T5" fmla="*/ 52 h 192"/>
                <a:gd name="T6" fmla="*/ 85 w 115"/>
                <a:gd name="T7" fmla="*/ 47 h 192"/>
                <a:gd name="T8" fmla="*/ 87 w 115"/>
                <a:gd name="T9" fmla="*/ 46 h 192"/>
                <a:gd name="T10" fmla="*/ 89 w 115"/>
                <a:gd name="T11" fmla="*/ 43 h 192"/>
                <a:gd name="T12" fmla="*/ 92 w 115"/>
                <a:gd name="T13" fmla="*/ 38 h 192"/>
                <a:gd name="T14" fmla="*/ 97 w 115"/>
                <a:gd name="T15" fmla="*/ 31 h 192"/>
                <a:gd name="T16" fmla="*/ 99 w 115"/>
                <a:gd name="T17" fmla="*/ 28 h 192"/>
                <a:gd name="T18" fmla="*/ 103 w 115"/>
                <a:gd name="T19" fmla="*/ 22 h 192"/>
                <a:gd name="T20" fmla="*/ 105 w 115"/>
                <a:gd name="T21" fmla="*/ 18 h 192"/>
                <a:gd name="T22" fmla="*/ 108 w 115"/>
                <a:gd name="T23" fmla="*/ 14 h 192"/>
                <a:gd name="T24" fmla="*/ 111 w 115"/>
                <a:gd name="T25" fmla="*/ 8 h 192"/>
                <a:gd name="T26" fmla="*/ 114 w 115"/>
                <a:gd name="T27" fmla="*/ 4 h 192"/>
                <a:gd name="T28" fmla="*/ 114 w 115"/>
                <a:gd name="T29" fmla="*/ 1 h 192"/>
                <a:gd name="T30" fmla="*/ 113 w 115"/>
                <a:gd name="T31" fmla="*/ 4 h 192"/>
                <a:gd name="T32" fmla="*/ 110 w 115"/>
                <a:gd name="T33" fmla="*/ 8 h 192"/>
                <a:gd name="T34" fmla="*/ 107 w 115"/>
                <a:gd name="T35" fmla="*/ 14 h 192"/>
                <a:gd name="T36" fmla="*/ 104 w 115"/>
                <a:gd name="T37" fmla="*/ 17 h 192"/>
                <a:gd name="T38" fmla="*/ 101 w 115"/>
                <a:gd name="T39" fmla="*/ 22 h 192"/>
                <a:gd name="T40" fmla="*/ 101 w 115"/>
                <a:gd name="T41" fmla="*/ 21 h 192"/>
                <a:gd name="T42" fmla="*/ 94 w 115"/>
                <a:gd name="T43" fmla="*/ 32 h 192"/>
                <a:gd name="T44" fmla="*/ 92 w 115"/>
                <a:gd name="T45" fmla="*/ 33 h 192"/>
                <a:gd name="T46" fmla="*/ 78 w 115"/>
                <a:gd name="T47" fmla="*/ 53 h 192"/>
                <a:gd name="T48" fmla="*/ 70 w 115"/>
                <a:gd name="T49" fmla="*/ 63 h 192"/>
                <a:gd name="T50" fmla="*/ 60 w 115"/>
                <a:gd name="T51" fmla="*/ 78 h 192"/>
                <a:gd name="T52" fmla="*/ 56 w 115"/>
                <a:gd name="T53" fmla="*/ 82 h 192"/>
                <a:gd name="T54" fmla="*/ 53 w 115"/>
                <a:gd name="T55" fmla="*/ 86 h 192"/>
                <a:gd name="T56" fmla="*/ 48 w 115"/>
                <a:gd name="T57" fmla="*/ 95 h 192"/>
                <a:gd name="T58" fmla="*/ 43 w 115"/>
                <a:gd name="T59" fmla="*/ 102 h 192"/>
                <a:gd name="T60" fmla="*/ 43 w 115"/>
                <a:gd name="T61" fmla="*/ 100 h 192"/>
                <a:gd name="T62" fmla="*/ 42 w 115"/>
                <a:gd name="T63" fmla="*/ 103 h 192"/>
                <a:gd name="T64" fmla="*/ 40 w 115"/>
                <a:gd name="T65" fmla="*/ 107 h 192"/>
                <a:gd name="T66" fmla="*/ 39 w 115"/>
                <a:gd name="T67" fmla="*/ 109 h 192"/>
                <a:gd name="T68" fmla="*/ 36 w 115"/>
                <a:gd name="T69" fmla="*/ 110 h 192"/>
                <a:gd name="T70" fmla="*/ 33 w 115"/>
                <a:gd name="T71" fmla="*/ 117 h 192"/>
                <a:gd name="T72" fmla="*/ 30 w 115"/>
                <a:gd name="T73" fmla="*/ 121 h 192"/>
                <a:gd name="T74" fmla="*/ 27 w 115"/>
                <a:gd name="T75" fmla="*/ 126 h 192"/>
                <a:gd name="T76" fmla="*/ 18 w 115"/>
                <a:gd name="T77" fmla="*/ 142 h 192"/>
                <a:gd name="T78" fmla="*/ 11 w 115"/>
                <a:gd name="T79" fmla="*/ 155 h 192"/>
                <a:gd name="T80" fmla="*/ 8 w 115"/>
                <a:gd name="T81" fmla="*/ 165 h 192"/>
                <a:gd name="T82" fmla="*/ 5 w 115"/>
                <a:gd name="T83" fmla="*/ 172 h 192"/>
                <a:gd name="T84" fmla="*/ 3 w 115"/>
                <a:gd name="T85" fmla="*/ 181 h 192"/>
                <a:gd name="T86" fmla="*/ 1 w 115"/>
                <a:gd name="T87" fmla="*/ 190 h 192"/>
                <a:gd name="T88" fmla="*/ 6 w 115"/>
                <a:gd name="T89" fmla="*/ 178 h 192"/>
                <a:gd name="T90" fmla="*/ 10 w 115"/>
                <a:gd name="T91" fmla="*/ 170 h 192"/>
                <a:gd name="T92" fmla="*/ 19 w 115"/>
                <a:gd name="T93" fmla="*/ 147 h 192"/>
                <a:gd name="T94" fmla="*/ 20 w 115"/>
                <a:gd name="T95" fmla="*/ 145 h 192"/>
                <a:gd name="T96" fmla="*/ 23 w 115"/>
                <a:gd name="T97" fmla="*/ 141 h 192"/>
                <a:gd name="T98" fmla="*/ 27 w 115"/>
                <a:gd name="T99" fmla="*/ 134 h 192"/>
                <a:gd name="T100" fmla="*/ 30 w 115"/>
                <a:gd name="T101" fmla="*/ 127 h 192"/>
                <a:gd name="T102" fmla="*/ 34 w 115"/>
                <a:gd name="T103" fmla="*/ 122 h 192"/>
                <a:gd name="T104" fmla="*/ 94 w 115"/>
                <a:gd name="T105" fmla="*/ 34 h 192"/>
                <a:gd name="T106" fmla="*/ 102 w 115"/>
                <a:gd name="T107" fmla="*/ 20 h 192"/>
                <a:gd name="T108" fmla="*/ 57 w 115"/>
                <a:gd name="T109" fmla="*/ 82 h 192"/>
                <a:gd name="T110" fmla="*/ 41 w 115"/>
                <a:gd name="T111" fmla="*/ 10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92">
                  <a:moveTo>
                    <a:pt x="38" y="116"/>
                  </a:moveTo>
                  <a:cubicBezTo>
                    <a:pt x="38" y="116"/>
                    <a:pt x="38" y="116"/>
                    <a:pt x="38" y="116"/>
                  </a:cubicBezTo>
                  <a:cubicBezTo>
                    <a:pt x="39" y="115"/>
                    <a:pt x="40" y="113"/>
                    <a:pt x="40" y="112"/>
                  </a:cubicBezTo>
                  <a:cubicBezTo>
                    <a:pt x="42" y="110"/>
                    <a:pt x="41" y="110"/>
                    <a:pt x="42" y="109"/>
                  </a:cubicBezTo>
                  <a:cubicBezTo>
                    <a:pt x="42" y="109"/>
                    <a:pt x="42" y="109"/>
                    <a:pt x="42" y="109"/>
                  </a:cubicBezTo>
                  <a:cubicBezTo>
                    <a:pt x="46" y="103"/>
                    <a:pt x="51" y="97"/>
                    <a:pt x="54" y="92"/>
                  </a:cubicBezTo>
                  <a:cubicBezTo>
                    <a:pt x="54" y="92"/>
                    <a:pt x="54" y="92"/>
                    <a:pt x="54" y="92"/>
                  </a:cubicBezTo>
                  <a:cubicBezTo>
                    <a:pt x="60" y="84"/>
                    <a:pt x="66" y="75"/>
                    <a:pt x="72" y="67"/>
                  </a:cubicBezTo>
                  <a:cubicBezTo>
                    <a:pt x="73" y="66"/>
                    <a:pt x="72" y="67"/>
                    <a:pt x="73" y="66"/>
                  </a:cubicBezTo>
                  <a:cubicBezTo>
                    <a:pt x="73" y="66"/>
                    <a:pt x="73" y="65"/>
                    <a:pt x="73" y="65"/>
                  </a:cubicBezTo>
                  <a:cubicBezTo>
                    <a:pt x="73" y="66"/>
                    <a:pt x="74" y="65"/>
                    <a:pt x="73" y="66"/>
                  </a:cubicBezTo>
                  <a:cubicBezTo>
                    <a:pt x="74" y="65"/>
                    <a:pt x="75" y="64"/>
                    <a:pt x="76" y="63"/>
                  </a:cubicBezTo>
                  <a:cubicBezTo>
                    <a:pt x="75" y="63"/>
                    <a:pt x="75" y="63"/>
                    <a:pt x="75" y="63"/>
                  </a:cubicBezTo>
                  <a:cubicBezTo>
                    <a:pt x="75" y="63"/>
                    <a:pt x="75" y="62"/>
                    <a:pt x="76" y="62"/>
                  </a:cubicBezTo>
                  <a:cubicBezTo>
                    <a:pt x="76" y="62"/>
                    <a:pt x="76" y="62"/>
                    <a:pt x="76" y="62"/>
                  </a:cubicBezTo>
                  <a:cubicBezTo>
                    <a:pt x="77" y="60"/>
                    <a:pt x="77" y="61"/>
                    <a:pt x="78" y="60"/>
                  </a:cubicBezTo>
                  <a:cubicBezTo>
                    <a:pt x="78" y="59"/>
                    <a:pt x="79" y="57"/>
                    <a:pt x="80" y="55"/>
                  </a:cubicBezTo>
                  <a:cubicBezTo>
                    <a:pt x="80" y="55"/>
                    <a:pt x="80" y="55"/>
                    <a:pt x="80" y="55"/>
                  </a:cubicBezTo>
                  <a:cubicBezTo>
                    <a:pt x="80" y="56"/>
                    <a:pt x="81" y="55"/>
                    <a:pt x="80" y="56"/>
                  </a:cubicBezTo>
                  <a:cubicBezTo>
                    <a:pt x="80" y="55"/>
                    <a:pt x="81" y="54"/>
                    <a:pt x="82" y="54"/>
                  </a:cubicBezTo>
                  <a:cubicBezTo>
                    <a:pt x="81" y="54"/>
                    <a:pt x="81" y="54"/>
                    <a:pt x="81" y="53"/>
                  </a:cubicBezTo>
                  <a:cubicBezTo>
                    <a:pt x="82" y="53"/>
                    <a:pt x="82" y="53"/>
                    <a:pt x="83" y="52"/>
                  </a:cubicBezTo>
                  <a:cubicBezTo>
                    <a:pt x="82" y="53"/>
                    <a:pt x="82" y="53"/>
                    <a:pt x="82" y="53"/>
                  </a:cubicBezTo>
                  <a:cubicBezTo>
                    <a:pt x="83" y="53"/>
                    <a:pt x="83" y="52"/>
                    <a:pt x="83" y="52"/>
                  </a:cubicBezTo>
                  <a:cubicBezTo>
                    <a:pt x="83" y="52"/>
                    <a:pt x="84" y="51"/>
                    <a:pt x="84" y="51"/>
                  </a:cubicBezTo>
                  <a:cubicBezTo>
                    <a:pt x="84" y="50"/>
                    <a:pt x="85" y="50"/>
                    <a:pt x="85" y="49"/>
                  </a:cubicBezTo>
                  <a:cubicBezTo>
                    <a:pt x="84" y="50"/>
                    <a:pt x="85" y="49"/>
                    <a:pt x="85" y="49"/>
                  </a:cubicBezTo>
                  <a:cubicBezTo>
                    <a:pt x="84" y="50"/>
                    <a:pt x="84" y="50"/>
                    <a:pt x="84" y="50"/>
                  </a:cubicBezTo>
                  <a:cubicBezTo>
                    <a:pt x="85" y="48"/>
                    <a:pt x="84" y="50"/>
                    <a:pt x="84" y="50"/>
                  </a:cubicBezTo>
                  <a:cubicBezTo>
                    <a:pt x="84" y="51"/>
                    <a:pt x="84" y="49"/>
                    <a:pt x="84" y="50"/>
                  </a:cubicBezTo>
                  <a:cubicBezTo>
                    <a:pt x="85" y="49"/>
                    <a:pt x="85" y="49"/>
                    <a:pt x="86" y="47"/>
                  </a:cubicBezTo>
                  <a:cubicBezTo>
                    <a:pt x="85" y="48"/>
                    <a:pt x="85" y="47"/>
                    <a:pt x="85" y="47"/>
                  </a:cubicBezTo>
                  <a:cubicBezTo>
                    <a:pt x="86" y="46"/>
                    <a:pt x="85" y="47"/>
                    <a:pt x="86" y="47"/>
                  </a:cubicBezTo>
                  <a:cubicBezTo>
                    <a:pt x="86" y="46"/>
                    <a:pt x="87" y="46"/>
                    <a:pt x="87" y="45"/>
                  </a:cubicBezTo>
                  <a:cubicBezTo>
                    <a:pt x="87" y="45"/>
                    <a:pt x="87" y="46"/>
                    <a:pt x="87" y="45"/>
                  </a:cubicBezTo>
                  <a:cubicBezTo>
                    <a:pt x="87" y="46"/>
                    <a:pt x="85" y="48"/>
                    <a:pt x="86" y="48"/>
                  </a:cubicBezTo>
                  <a:cubicBezTo>
                    <a:pt x="86" y="48"/>
                    <a:pt x="86" y="49"/>
                    <a:pt x="85" y="50"/>
                  </a:cubicBezTo>
                  <a:cubicBezTo>
                    <a:pt x="86" y="49"/>
                    <a:pt x="86" y="49"/>
                    <a:pt x="87" y="48"/>
                  </a:cubicBezTo>
                  <a:cubicBezTo>
                    <a:pt x="86" y="48"/>
                    <a:pt x="86" y="48"/>
                    <a:pt x="86" y="48"/>
                  </a:cubicBezTo>
                  <a:cubicBezTo>
                    <a:pt x="87" y="47"/>
                    <a:pt x="87" y="47"/>
                    <a:pt x="87" y="46"/>
                  </a:cubicBezTo>
                  <a:cubicBezTo>
                    <a:pt x="87" y="47"/>
                    <a:pt x="87" y="46"/>
                    <a:pt x="88" y="46"/>
                  </a:cubicBezTo>
                  <a:cubicBezTo>
                    <a:pt x="88" y="46"/>
                    <a:pt x="87" y="46"/>
                    <a:pt x="87" y="46"/>
                  </a:cubicBezTo>
                  <a:cubicBezTo>
                    <a:pt x="88" y="45"/>
                    <a:pt x="88" y="45"/>
                    <a:pt x="88" y="44"/>
                  </a:cubicBezTo>
                  <a:cubicBezTo>
                    <a:pt x="88" y="45"/>
                    <a:pt x="87" y="45"/>
                    <a:pt x="87" y="45"/>
                  </a:cubicBezTo>
                  <a:cubicBezTo>
                    <a:pt x="87" y="45"/>
                    <a:pt x="87" y="45"/>
                    <a:pt x="87" y="44"/>
                  </a:cubicBezTo>
                  <a:cubicBezTo>
                    <a:pt x="87" y="44"/>
                    <a:pt x="87" y="44"/>
                    <a:pt x="87" y="44"/>
                  </a:cubicBezTo>
                  <a:cubicBezTo>
                    <a:pt x="88" y="44"/>
                    <a:pt x="88" y="44"/>
                    <a:pt x="88" y="44"/>
                  </a:cubicBezTo>
                  <a:cubicBezTo>
                    <a:pt x="89" y="43"/>
                    <a:pt x="88" y="44"/>
                    <a:pt x="89" y="43"/>
                  </a:cubicBezTo>
                  <a:cubicBezTo>
                    <a:pt x="89" y="43"/>
                    <a:pt x="89" y="43"/>
                    <a:pt x="90" y="42"/>
                  </a:cubicBezTo>
                  <a:cubicBezTo>
                    <a:pt x="90" y="42"/>
                    <a:pt x="90" y="42"/>
                    <a:pt x="90" y="42"/>
                  </a:cubicBezTo>
                  <a:cubicBezTo>
                    <a:pt x="90" y="42"/>
                    <a:pt x="90" y="42"/>
                    <a:pt x="90" y="42"/>
                  </a:cubicBezTo>
                  <a:cubicBezTo>
                    <a:pt x="90" y="42"/>
                    <a:pt x="90" y="42"/>
                    <a:pt x="90" y="42"/>
                  </a:cubicBezTo>
                  <a:cubicBezTo>
                    <a:pt x="90" y="41"/>
                    <a:pt x="90" y="41"/>
                    <a:pt x="90" y="41"/>
                  </a:cubicBezTo>
                  <a:cubicBezTo>
                    <a:pt x="90" y="41"/>
                    <a:pt x="91" y="40"/>
                    <a:pt x="91" y="40"/>
                  </a:cubicBezTo>
                  <a:cubicBezTo>
                    <a:pt x="91" y="39"/>
                    <a:pt x="91" y="39"/>
                    <a:pt x="92" y="38"/>
                  </a:cubicBezTo>
                  <a:cubicBezTo>
                    <a:pt x="92" y="38"/>
                    <a:pt x="92" y="38"/>
                    <a:pt x="92" y="38"/>
                  </a:cubicBezTo>
                  <a:cubicBezTo>
                    <a:pt x="92" y="38"/>
                    <a:pt x="93" y="37"/>
                    <a:pt x="93" y="37"/>
                  </a:cubicBezTo>
                  <a:cubicBezTo>
                    <a:pt x="94" y="36"/>
                    <a:pt x="94" y="36"/>
                    <a:pt x="94" y="36"/>
                  </a:cubicBezTo>
                  <a:cubicBezTo>
                    <a:pt x="94" y="37"/>
                    <a:pt x="94" y="37"/>
                    <a:pt x="94" y="37"/>
                  </a:cubicBezTo>
                  <a:cubicBezTo>
                    <a:pt x="94" y="36"/>
                    <a:pt x="94" y="36"/>
                    <a:pt x="94" y="35"/>
                  </a:cubicBezTo>
                  <a:cubicBezTo>
                    <a:pt x="95" y="34"/>
                    <a:pt x="96" y="33"/>
                    <a:pt x="96" y="32"/>
                  </a:cubicBezTo>
                  <a:cubicBezTo>
                    <a:pt x="96" y="32"/>
                    <a:pt x="96" y="32"/>
                    <a:pt x="96" y="32"/>
                  </a:cubicBezTo>
                  <a:cubicBezTo>
                    <a:pt x="96" y="32"/>
                    <a:pt x="96" y="32"/>
                    <a:pt x="96" y="32"/>
                  </a:cubicBezTo>
                  <a:cubicBezTo>
                    <a:pt x="97" y="31"/>
                    <a:pt x="96" y="31"/>
                    <a:pt x="97" y="31"/>
                  </a:cubicBezTo>
                  <a:cubicBezTo>
                    <a:pt x="97" y="31"/>
                    <a:pt x="97" y="31"/>
                    <a:pt x="97" y="31"/>
                  </a:cubicBezTo>
                  <a:cubicBezTo>
                    <a:pt x="97" y="30"/>
                    <a:pt x="97" y="30"/>
                    <a:pt x="97" y="30"/>
                  </a:cubicBezTo>
                  <a:cubicBezTo>
                    <a:pt x="97" y="31"/>
                    <a:pt x="97" y="31"/>
                    <a:pt x="97" y="31"/>
                  </a:cubicBezTo>
                  <a:cubicBezTo>
                    <a:pt x="97" y="31"/>
                    <a:pt x="97" y="31"/>
                    <a:pt x="97" y="31"/>
                  </a:cubicBezTo>
                  <a:cubicBezTo>
                    <a:pt x="98" y="30"/>
                    <a:pt x="98" y="30"/>
                    <a:pt x="98" y="29"/>
                  </a:cubicBezTo>
                  <a:cubicBezTo>
                    <a:pt x="98" y="29"/>
                    <a:pt x="98" y="29"/>
                    <a:pt x="98" y="29"/>
                  </a:cubicBezTo>
                  <a:cubicBezTo>
                    <a:pt x="98" y="29"/>
                    <a:pt x="99" y="29"/>
                    <a:pt x="99" y="28"/>
                  </a:cubicBezTo>
                  <a:cubicBezTo>
                    <a:pt x="99" y="28"/>
                    <a:pt x="99" y="28"/>
                    <a:pt x="99" y="28"/>
                  </a:cubicBezTo>
                  <a:cubicBezTo>
                    <a:pt x="99" y="28"/>
                    <a:pt x="99" y="28"/>
                    <a:pt x="99" y="28"/>
                  </a:cubicBezTo>
                  <a:cubicBezTo>
                    <a:pt x="99" y="28"/>
                    <a:pt x="99" y="28"/>
                    <a:pt x="99" y="28"/>
                  </a:cubicBezTo>
                  <a:cubicBezTo>
                    <a:pt x="99" y="28"/>
                    <a:pt x="99" y="27"/>
                    <a:pt x="99" y="27"/>
                  </a:cubicBezTo>
                  <a:cubicBezTo>
                    <a:pt x="100" y="27"/>
                    <a:pt x="100" y="27"/>
                    <a:pt x="100" y="27"/>
                  </a:cubicBezTo>
                  <a:cubicBezTo>
                    <a:pt x="100" y="26"/>
                    <a:pt x="100" y="26"/>
                    <a:pt x="100" y="26"/>
                  </a:cubicBezTo>
                  <a:cubicBezTo>
                    <a:pt x="101" y="26"/>
                    <a:pt x="101" y="26"/>
                    <a:pt x="101" y="26"/>
                  </a:cubicBezTo>
                  <a:cubicBezTo>
                    <a:pt x="101" y="25"/>
                    <a:pt x="101" y="25"/>
                    <a:pt x="101" y="26"/>
                  </a:cubicBezTo>
                  <a:cubicBezTo>
                    <a:pt x="102" y="25"/>
                    <a:pt x="102" y="23"/>
                    <a:pt x="103" y="22"/>
                  </a:cubicBezTo>
                  <a:cubicBezTo>
                    <a:pt x="103" y="22"/>
                    <a:pt x="103" y="22"/>
                    <a:pt x="103" y="22"/>
                  </a:cubicBezTo>
                  <a:cubicBezTo>
                    <a:pt x="103" y="22"/>
                    <a:pt x="103" y="21"/>
                    <a:pt x="103" y="21"/>
                  </a:cubicBezTo>
                  <a:cubicBezTo>
                    <a:pt x="104" y="20"/>
                    <a:pt x="105" y="19"/>
                    <a:pt x="105" y="19"/>
                  </a:cubicBezTo>
                  <a:cubicBezTo>
                    <a:pt x="106" y="18"/>
                    <a:pt x="105" y="19"/>
                    <a:pt x="105" y="19"/>
                  </a:cubicBezTo>
                  <a:cubicBezTo>
                    <a:pt x="105" y="19"/>
                    <a:pt x="105" y="19"/>
                    <a:pt x="105" y="19"/>
                  </a:cubicBezTo>
                  <a:cubicBezTo>
                    <a:pt x="105" y="19"/>
                    <a:pt x="105" y="19"/>
                    <a:pt x="104" y="19"/>
                  </a:cubicBezTo>
                  <a:cubicBezTo>
                    <a:pt x="104" y="19"/>
                    <a:pt x="105" y="18"/>
                    <a:pt x="105" y="18"/>
                  </a:cubicBezTo>
                  <a:cubicBezTo>
                    <a:pt x="105" y="18"/>
                    <a:pt x="105" y="18"/>
                    <a:pt x="105" y="18"/>
                  </a:cubicBezTo>
                  <a:cubicBezTo>
                    <a:pt x="106" y="17"/>
                    <a:pt x="105" y="17"/>
                    <a:pt x="105" y="16"/>
                  </a:cubicBezTo>
                  <a:cubicBezTo>
                    <a:pt x="106" y="16"/>
                    <a:pt x="106" y="16"/>
                    <a:pt x="106" y="16"/>
                  </a:cubicBezTo>
                  <a:cubicBezTo>
                    <a:pt x="107" y="15"/>
                    <a:pt x="107" y="15"/>
                    <a:pt x="107" y="15"/>
                  </a:cubicBezTo>
                  <a:cubicBezTo>
                    <a:pt x="107" y="16"/>
                    <a:pt x="107" y="16"/>
                    <a:pt x="107" y="16"/>
                  </a:cubicBezTo>
                  <a:cubicBezTo>
                    <a:pt x="107" y="15"/>
                    <a:pt x="107" y="15"/>
                    <a:pt x="108" y="14"/>
                  </a:cubicBezTo>
                  <a:cubicBezTo>
                    <a:pt x="108" y="15"/>
                    <a:pt x="109" y="13"/>
                    <a:pt x="108" y="14"/>
                  </a:cubicBezTo>
                  <a:cubicBezTo>
                    <a:pt x="109" y="14"/>
                    <a:pt x="108" y="13"/>
                    <a:pt x="109" y="13"/>
                  </a:cubicBezTo>
                  <a:cubicBezTo>
                    <a:pt x="109" y="13"/>
                    <a:pt x="108" y="13"/>
                    <a:pt x="108" y="14"/>
                  </a:cubicBezTo>
                  <a:cubicBezTo>
                    <a:pt x="108" y="14"/>
                    <a:pt x="109" y="13"/>
                    <a:pt x="109" y="12"/>
                  </a:cubicBezTo>
                  <a:cubicBezTo>
                    <a:pt x="109" y="12"/>
                    <a:pt x="109" y="12"/>
                    <a:pt x="109" y="12"/>
                  </a:cubicBezTo>
                  <a:cubicBezTo>
                    <a:pt x="109" y="12"/>
                    <a:pt x="110" y="11"/>
                    <a:pt x="110" y="11"/>
                  </a:cubicBezTo>
                  <a:cubicBezTo>
                    <a:pt x="110" y="11"/>
                    <a:pt x="110" y="10"/>
                    <a:pt x="111" y="10"/>
                  </a:cubicBezTo>
                  <a:cubicBezTo>
                    <a:pt x="110" y="10"/>
                    <a:pt x="110" y="11"/>
                    <a:pt x="110" y="10"/>
                  </a:cubicBezTo>
                  <a:cubicBezTo>
                    <a:pt x="110" y="10"/>
                    <a:pt x="110" y="10"/>
                    <a:pt x="110" y="9"/>
                  </a:cubicBezTo>
                  <a:cubicBezTo>
                    <a:pt x="110" y="9"/>
                    <a:pt x="110" y="9"/>
                    <a:pt x="110" y="9"/>
                  </a:cubicBezTo>
                  <a:cubicBezTo>
                    <a:pt x="110" y="9"/>
                    <a:pt x="111" y="9"/>
                    <a:pt x="111" y="8"/>
                  </a:cubicBezTo>
                  <a:cubicBezTo>
                    <a:pt x="111" y="8"/>
                    <a:pt x="111" y="8"/>
                    <a:pt x="111" y="9"/>
                  </a:cubicBezTo>
                  <a:cubicBezTo>
                    <a:pt x="111" y="8"/>
                    <a:pt x="111" y="7"/>
                    <a:pt x="112" y="7"/>
                  </a:cubicBezTo>
                  <a:cubicBezTo>
                    <a:pt x="112" y="6"/>
                    <a:pt x="112" y="6"/>
                    <a:pt x="112" y="6"/>
                  </a:cubicBezTo>
                  <a:cubicBezTo>
                    <a:pt x="112" y="6"/>
                    <a:pt x="113" y="6"/>
                    <a:pt x="113" y="5"/>
                  </a:cubicBezTo>
                  <a:cubicBezTo>
                    <a:pt x="113" y="5"/>
                    <a:pt x="113" y="6"/>
                    <a:pt x="113" y="6"/>
                  </a:cubicBezTo>
                  <a:cubicBezTo>
                    <a:pt x="113" y="5"/>
                    <a:pt x="113" y="5"/>
                    <a:pt x="114" y="4"/>
                  </a:cubicBezTo>
                  <a:cubicBezTo>
                    <a:pt x="114" y="5"/>
                    <a:pt x="114" y="5"/>
                    <a:pt x="114" y="5"/>
                  </a:cubicBezTo>
                  <a:cubicBezTo>
                    <a:pt x="114" y="5"/>
                    <a:pt x="114" y="4"/>
                    <a:pt x="114" y="4"/>
                  </a:cubicBezTo>
                  <a:cubicBezTo>
                    <a:pt x="114" y="4"/>
                    <a:pt x="114" y="4"/>
                    <a:pt x="114" y="4"/>
                  </a:cubicBezTo>
                  <a:cubicBezTo>
                    <a:pt x="114" y="4"/>
                    <a:pt x="115" y="2"/>
                    <a:pt x="114" y="2"/>
                  </a:cubicBezTo>
                  <a:cubicBezTo>
                    <a:pt x="114" y="3"/>
                    <a:pt x="114" y="3"/>
                    <a:pt x="114" y="3"/>
                  </a:cubicBezTo>
                  <a:cubicBezTo>
                    <a:pt x="114" y="2"/>
                    <a:pt x="114" y="1"/>
                    <a:pt x="115" y="1"/>
                  </a:cubicBezTo>
                  <a:cubicBezTo>
                    <a:pt x="115" y="0"/>
                    <a:pt x="115" y="1"/>
                    <a:pt x="115" y="2"/>
                  </a:cubicBezTo>
                  <a:cubicBezTo>
                    <a:pt x="115" y="1"/>
                    <a:pt x="115" y="1"/>
                    <a:pt x="115" y="0"/>
                  </a:cubicBezTo>
                  <a:cubicBezTo>
                    <a:pt x="115" y="0"/>
                    <a:pt x="115" y="0"/>
                    <a:pt x="115" y="0"/>
                  </a:cubicBezTo>
                  <a:cubicBezTo>
                    <a:pt x="115" y="0"/>
                    <a:pt x="114" y="1"/>
                    <a:pt x="114" y="1"/>
                  </a:cubicBezTo>
                  <a:cubicBezTo>
                    <a:pt x="114" y="1"/>
                    <a:pt x="114" y="1"/>
                    <a:pt x="114" y="1"/>
                  </a:cubicBezTo>
                  <a:cubicBezTo>
                    <a:pt x="114" y="1"/>
                    <a:pt x="114" y="1"/>
                    <a:pt x="114" y="2"/>
                  </a:cubicBezTo>
                  <a:cubicBezTo>
                    <a:pt x="114" y="2"/>
                    <a:pt x="114" y="2"/>
                    <a:pt x="114" y="2"/>
                  </a:cubicBezTo>
                  <a:cubicBezTo>
                    <a:pt x="113" y="3"/>
                    <a:pt x="114" y="2"/>
                    <a:pt x="114" y="3"/>
                  </a:cubicBezTo>
                  <a:cubicBezTo>
                    <a:pt x="113" y="3"/>
                    <a:pt x="113" y="3"/>
                    <a:pt x="113" y="3"/>
                  </a:cubicBezTo>
                  <a:cubicBezTo>
                    <a:pt x="113" y="4"/>
                    <a:pt x="113" y="5"/>
                    <a:pt x="113" y="5"/>
                  </a:cubicBezTo>
                  <a:cubicBezTo>
                    <a:pt x="112" y="5"/>
                    <a:pt x="112" y="6"/>
                    <a:pt x="112" y="6"/>
                  </a:cubicBezTo>
                  <a:cubicBezTo>
                    <a:pt x="111" y="6"/>
                    <a:pt x="113" y="5"/>
                    <a:pt x="113" y="4"/>
                  </a:cubicBezTo>
                  <a:cubicBezTo>
                    <a:pt x="113" y="4"/>
                    <a:pt x="113" y="4"/>
                    <a:pt x="113" y="3"/>
                  </a:cubicBezTo>
                  <a:cubicBezTo>
                    <a:pt x="112" y="5"/>
                    <a:pt x="112" y="5"/>
                    <a:pt x="112" y="5"/>
                  </a:cubicBezTo>
                  <a:cubicBezTo>
                    <a:pt x="112" y="5"/>
                    <a:pt x="111" y="5"/>
                    <a:pt x="111" y="6"/>
                  </a:cubicBezTo>
                  <a:cubicBezTo>
                    <a:pt x="111" y="6"/>
                    <a:pt x="111" y="6"/>
                    <a:pt x="111" y="6"/>
                  </a:cubicBezTo>
                  <a:cubicBezTo>
                    <a:pt x="111" y="6"/>
                    <a:pt x="112" y="6"/>
                    <a:pt x="111" y="7"/>
                  </a:cubicBezTo>
                  <a:cubicBezTo>
                    <a:pt x="111" y="7"/>
                    <a:pt x="111" y="7"/>
                    <a:pt x="111" y="7"/>
                  </a:cubicBezTo>
                  <a:cubicBezTo>
                    <a:pt x="111" y="7"/>
                    <a:pt x="111" y="7"/>
                    <a:pt x="111" y="8"/>
                  </a:cubicBezTo>
                  <a:cubicBezTo>
                    <a:pt x="110" y="8"/>
                    <a:pt x="111" y="7"/>
                    <a:pt x="110" y="8"/>
                  </a:cubicBezTo>
                  <a:cubicBezTo>
                    <a:pt x="110" y="8"/>
                    <a:pt x="110" y="8"/>
                    <a:pt x="109" y="9"/>
                  </a:cubicBezTo>
                  <a:cubicBezTo>
                    <a:pt x="110" y="9"/>
                    <a:pt x="109" y="11"/>
                    <a:pt x="110" y="10"/>
                  </a:cubicBezTo>
                  <a:cubicBezTo>
                    <a:pt x="109" y="12"/>
                    <a:pt x="109" y="12"/>
                    <a:pt x="109" y="12"/>
                  </a:cubicBezTo>
                  <a:cubicBezTo>
                    <a:pt x="109" y="12"/>
                    <a:pt x="109" y="11"/>
                    <a:pt x="109" y="11"/>
                  </a:cubicBezTo>
                  <a:cubicBezTo>
                    <a:pt x="109" y="10"/>
                    <a:pt x="109" y="10"/>
                    <a:pt x="109" y="10"/>
                  </a:cubicBezTo>
                  <a:cubicBezTo>
                    <a:pt x="109" y="10"/>
                    <a:pt x="108" y="12"/>
                    <a:pt x="107" y="12"/>
                  </a:cubicBezTo>
                  <a:cubicBezTo>
                    <a:pt x="107" y="13"/>
                    <a:pt x="107" y="13"/>
                    <a:pt x="106" y="14"/>
                  </a:cubicBezTo>
                  <a:cubicBezTo>
                    <a:pt x="107" y="14"/>
                    <a:pt x="107" y="14"/>
                    <a:pt x="107" y="14"/>
                  </a:cubicBezTo>
                  <a:cubicBezTo>
                    <a:pt x="106" y="14"/>
                    <a:pt x="106" y="14"/>
                    <a:pt x="106" y="14"/>
                  </a:cubicBezTo>
                  <a:cubicBezTo>
                    <a:pt x="106" y="15"/>
                    <a:pt x="105" y="15"/>
                    <a:pt x="105" y="15"/>
                  </a:cubicBezTo>
                  <a:cubicBezTo>
                    <a:pt x="105" y="15"/>
                    <a:pt x="105" y="15"/>
                    <a:pt x="105" y="15"/>
                  </a:cubicBezTo>
                  <a:cubicBezTo>
                    <a:pt x="105" y="15"/>
                    <a:pt x="105" y="15"/>
                    <a:pt x="105" y="15"/>
                  </a:cubicBezTo>
                  <a:cubicBezTo>
                    <a:pt x="105" y="16"/>
                    <a:pt x="105" y="16"/>
                    <a:pt x="104" y="16"/>
                  </a:cubicBezTo>
                  <a:cubicBezTo>
                    <a:pt x="104" y="16"/>
                    <a:pt x="104" y="16"/>
                    <a:pt x="104" y="16"/>
                  </a:cubicBezTo>
                  <a:cubicBezTo>
                    <a:pt x="104" y="16"/>
                    <a:pt x="104" y="16"/>
                    <a:pt x="104" y="16"/>
                  </a:cubicBezTo>
                  <a:cubicBezTo>
                    <a:pt x="104" y="17"/>
                    <a:pt x="104" y="17"/>
                    <a:pt x="104" y="17"/>
                  </a:cubicBezTo>
                  <a:cubicBezTo>
                    <a:pt x="104" y="17"/>
                    <a:pt x="105" y="17"/>
                    <a:pt x="105" y="16"/>
                  </a:cubicBezTo>
                  <a:cubicBezTo>
                    <a:pt x="104" y="17"/>
                    <a:pt x="104" y="18"/>
                    <a:pt x="103" y="19"/>
                  </a:cubicBezTo>
                  <a:cubicBezTo>
                    <a:pt x="102" y="19"/>
                    <a:pt x="103" y="19"/>
                    <a:pt x="103" y="19"/>
                  </a:cubicBezTo>
                  <a:cubicBezTo>
                    <a:pt x="102" y="19"/>
                    <a:pt x="102" y="20"/>
                    <a:pt x="102" y="20"/>
                  </a:cubicBezTo>
                  <a:cubicBezTo>
                    <a:pt x="102" y="20"/>
                    <a:pt x="102" y="20"/>
                    <a:pt x="102" y="20"/>
                  </a:cubicBezTo>
                  <a:cubicBezTo>
                    <a:pt x="102" y="20"/>
                    <a:pt x="102" y="20"/>
                    <a:pt x="101" y="21"/>
                  </a:cubicBezTo>
                  <a:cubicBezTo>
                    <a:pt x="101" y="21"/>
                    <a:pt x="101" y="21"/>
                    <a:pt x="101" y="21"/>
                  </a:cubicBezTo>
                  <a:cubicBezTo>
                    <a:pt x="101" y="21"/>
                    <a:pt x="101" y="22"/>
                    <a:pt x="101" y="22"/>
                  </a:cubicBezTo>
                  <a:cubicBezTo>
                    <a:pt x="101" y="22"/>
                    <a:pt x="101" y="22"/>
                    <a:pt x="101" y="22"/>
                  </a:cubicBezTo>
                  <a:cubicBezTo>
                    <a:pt x="101" y="22"/>
                    <a:pt x="101" y="23"/>
                    <a:pt x="101" y="23"/>
                  </a:cubicBezTo>
                  <a:cubicBezTo>
                    <a:pt x="101" y="22"/>
                    <a:pt x="100" y="23"/>
                    <a:pt x="100" y="22"/>
                  </a:cubicBezTo>
                  <a:cubicBezTo>
                    <a:pt x="100" y="23"/>
                    <a:pt x="100" y="23"/>
                    <a:pt x="100" y="24"/>
                  </a:cubicBezTo>
                  <a:cubicBezTo>
                    <a:pt x="99" y="24"/>
                    <a:pt x="99" y="24"/>
                    <a:pt x="99" y="24"/>
                  </a:cubicBezTo>
                  <a:cubicBezTo>
                    <a:pt x="99" y="24"/>
                    <a:pt x="100" y="23"/>
                    <a:pt x="100" y="23"/>
                  </a:cubicBezTo>
                  <a:cubicBezTo>
                    <a:pt x="99" y="24"/>
                    <a:pt x="99" y="24"/>
                    <a:pt x="99" y="24"/>
                  </a:cubicBezTo>
                  <a:cubicBezTo>
                    <a:pt x="99" y="23"/>
                    <a:pt x="100" y="22"/>
                    <a:pt x="101" y="21"/>
                  </a:cubicBezTo>
                  <a:cubicBezTo>
                    <a:pt x="99" y="22"/>
                    <a:pt x="99" y="22"/>
                    <a:pt x="99" y="22"/>
                  </a:cubicBezTo>
                  <a:cubicBezTo>
                    <a:pt x="98" y="25"/>
                    <a:pt x="96" y="27"/>
                    <a:pt x="95" y="30"/>
                  </a:cubicBezTo>
                  <a:cubicBezTo>
                    <a:pt x="95" y="29"/>
                    <a:pt x="95" y="29"/>
                    <a:pt x="95" y="29"/>
                  </a:cubicBezTo>
                  <a:cubicBezTo>
                    <a:pt x="95" y="30"/>
                    <a:pt x="95" y="30"/>
                    <a:pt x="95" y="30"/>
                  </a:cubicBezTo>
                  <a:cubicBezTo>
                    <a:pt x="95" y="30"/>
                    <a:pt x="95" y="30"/>
                    <a:pt x="95" y="30"/>
                  </a:cubicBezTo>
                  <a:cubicBezTo>
                    <a:pt x="95" y="30"/>
                    <a:pt x="95" y="30"/>
                    <a:pt x="95" y="30"/>
                  </a:cubicBezTo>
                  <a:cubicBezTo>
                    <a:pt x="95" y="30"/>
                    <a:pt x="94" y="31"/>
                    <a:pt x="93" y="32"/>
                  </a:cubicBezTo>
                  <a:cubicBezTo>
                    <a:pt x="94" y="31"/>
                    <a:pt x="94" y="31"/>
                    <a:pt x="94" y="32"/>
                  </a:cubicBezTo>
                  <a:cubicBezTo>
                    <a:pt x="94" y="32"/>
                    <a:pt x="94" y="32"/>
                    <a:pt x="94" y="33"/>
                  </a:cubicBezTo>
                  <a:cubicBezTo>
                    <a:pt x="94" y="32"/>
                    <a:pt x="94" y="32"/>
                    <a:pt x="93" y="32"/>
                  </a:cubicBezTo>
                  <a:cubicBezTo>
                    <a:pt x="94" y="32"/>
                    <a:pt x="94" y="32"/>
                    <a:pt x="93" y="33"/>
                  </a:cubicBezTo>
                  <a:cubicBezTo>
                    <a:pt x="93" y="33"/>
                    <a:pt x="93" y="34"/>
                    <a:pt x="93" y="34"/>
                  </a:cubicBezTo>
                  <a:cubicBezTo>
                    <a:pt x="93" y="33"/>
                    <a:pt x="93" y="33"/>
                    <a:pt x="93" y="33"/>
                  </a:cubicBezTo>
                  <a:cubicBezTo>
                    <a:pt x="93" y="33"/>
                    <a:pt x="92" y="34"/>
                    <a:pt x="92" y="33"/>
                  </a:cubicBezTo>
                  <a:cubicBezTo>
                    <a:pt x="92" y="34"/>
                    <a:pt x="92" y="34"/>
                    <a:pt x="92" y="34"/>
                  </a:cubicBezTo>
                  <a:cubicBezTo>
                    <a:pt x="92" y="34"/>
                    <a:pt x="92" y="33"/>
                    <a:pt x="92" y="33"/>
                  </a:cubicBezTo>
                  <a:cubicBezTo>
                    <a:pt x="91" y="35"/>
                    <a:pt x="91" y="35"/>
                    <a:pt x="91" y="36"/>
                  </a:cubicBezTo>
                  <a:cubicBezTo>
                    <a:pt x="91" y="36"/>
                    <a:pt x="90" y="36"/>
                    <a:pt x="90" y="36"/>
                  </a:cubicBezTo>
                  <a:cubicBezTo>
                    <a:pt x="90" y="37"/>
                    <a:pt x="90" y="38"/>
                    <a:pt x="89" y="39"/>
                  </a:cubicBezTo>
                  <a:cubicBezTo>
                    <a:pt x="89" y="39"/>
                    <a:pt x="89" y="38"/>
                    <a:pt x="89" y="38"/>
                  </a:cubicBezTo>
                  <a:cubicBezTo>
                    <a:pt x="87" y="41"/>
                    <a:pt x="86" y="43"/>
                    <a:pt x="84" y="45"/>
                  </a:cubicBezTo>
                  <a:cubicBezTo>
                    <a:pt x="84" y="46"/>
                    <a:pt x="84" y="46"/>
                    <a:pt x="84" y="46"/>
                  </a:cubicBezTo>
                  <a:cubicBezTo>
                    <a:pt x="83" y="46"/>
                    <a:pt x="83" y="46"/>
                    <a:pt x="83" y="46"/>
                  </a:cubicBezTo>
                  <a:cubicBezTo>
                    <a:pt x="81" y="48"/>
                    <a:pt x="80" y="51"/>
                    <a:pt x="78" y="53"/>
                  </a:cubicBezTo>
                  <a:cubicBezTo>
                    <a:pt x="78" y="54"/>
                    <a:pt x="78" y="53"/>
                    <a:pt x="77" y="54"/>
                  </a:cubicBezTo>
                  <a:cubicBezTo>
                    <a:pt x="76" y="55"/>
                    <a:pt x="76" y="56"/>
                    <a:pt x="75" y="57"/>
                  </a:cubicBezTo>
                  <a:cubicBezTo>
                    <a:pt x="75" y="57"/>
                    <a:pt x="75" y="57"/>
                    <a:pt x="74" y="57"/>
                  </a:cubicBezTo>
                  <a:cubicBezTo>
                    <a:pt x="74" y="57"/>
                    <a:pt x="75" y="58"/>
                    <a:pt x="74" y="58"/>
                  </a:cubicBezTo>
                  <a:cubicBezTo>
                    <a:pt x="74" y="58"/>
                    <a:pt x="74" y="58"/>
                    <a:pt x="74" y="58"/>
                  </a:cubicBezTo>
                  <a:cubicBezTo>
                    <a:pt x="74" y="58"/>
                    <a:pt x="74" y="58"/>
                    <a:pt x="73" y="59"/>
                  </a:cubicBezTo>
                  <a:cubicBezTo>
                    <a:pt x="72" y="61"/>
                    <a:pt x="71" y="62"/>
                    <a:pt x="71" y="64"/>
                  </a:cubicBezTo>
                  <a:cubicBezTo>
                    <a:pt x="70" y="65"/>
                    <a:pt x="70" y="63"/>
                    <a:pt x="70" y="63"/>
                  </a:cubicBezTo>
                  <a:cubicBezTo>
                    <a:pt x="71" y="63"/>
                    <a:pt x="71" y="63"/>
                    <a:pt x="71" y="62"/>
                  </a:cubicBezTo>
                  <a:cubicBezTo>
                    <a:pt x="70" y="63"/>
                    <a:pt x="70" y="64"/>
                    <a:pt x="70" y="64"/>
                  </a:cubicBezTo>
                  <a:cubicBezTo>
                    <a:pt x="69" y="64"/>
                    <a:pt x="69" y="65"/>
                    <a:pt x="69" y="65"/>
                  </a:cubicBezTo>
                  <a:cubicBezTo>
                    <a:pt x="69" y="65"/>
                    <a:pt x="69" y="65"/>
                    <a:pt x="69" y="65"/>
                  </a:cubicBezTo>
                  <a:cubicBezTo>
                    <a:pt x="69" y="66"/>
                    <a:pt x="68" y="67"/>
                    <a:pt x="67" y="67"/>
                  </a:cubicBezTo>
                  <a:cubicBezTo>
                    <a:pt x="60" y="77"/>
                    <a:pt x="60" y="77"/>
                    <a:pt x="60" y="77"/>
                  </a:cubicBezTo>
                  <a:cubicBezTo>
                    <a:pt x="60" y="77"/>
                    <a:pt x="61" y="76"/>
                    <a:pt x="60" y="77"/>
                  </a:cubicBezTo>
                  <a:cubicBezTo>
                    <a:pt x="60" y="77"/>
                    <a:pt x="60" y="77"/>
                    <a:pt x="60" y="78"/>
                  </a:cubicBezTo>
                  <a:cubicBezTo>
                    <a:pt x="60" y="77"/>
                    <a:pt x="60" y="77"/>
                    <a:pt x="60" y="77"/>
                  </a:cubicBezTo>
                  <a:cubicBezTo>
                    <a:pt x="59" y="78"/>
                    <a:pt x="58" y="80"/>
                    <a:pt x="58" y="81"/>
                  </a:cubicBezTo>
                  <a:cubicBezTo>
                    <a:pt x="58" y="80"/>
                    <a:pt x="57" y="81"/>
                    <a:pt x="58" y="81"/>
                  </a:cubicBezTo>
                  <a:cubicBezTo>
                    <a:pt x="57" y="81"/>
                    <a:pt x="56" y="81"/>
                    <a:pt x="56" y="81"/>
                  </a:cubicBezTo>
                  <a:cubicBezTo>
                    <a:pt x="57" y="81"/>
                    <a:pt x="57" y="81"/>
                    <a:pt x="57" y="81"/>
                  </a:cubicBezTo>
                  <a:cubicBezTo>
                    <a:pt x="57" y="82"/>
                    <a:pt x="57" y="82"/>
                    <a:pt x="57" y="82"/>
                  </a:cubicBezTo>
                  <a:cubicBezTo>
                    <a:pt x="56" y="82"/>
                    <a:pt x="56" y="83"/>
                    <a:pt x="56" y="83"/>
                  </a:cubicBezTo>
                  <a:cubicBezTo>
                    <a:pt x="55" y="83"/>
                    <a:pt x="56" y="82"/>
                    <a:pt x="56" y="82"/>
                  </a:cubicBezTo>
                  <a:cubicBezTo>
                    <a:pt x="56" y="82"/>
                    <a:pt x="55" y="83"/>
                    <a:pt x="55" y="82"/>
                  </a:cubicBezTo>
                  <a:cubicBezTo>
                    <a:pt x="54" y="83"/>
                    <a:pt x="55" y="82"/>
                    <a:pt x="55" y="83"/>
                  </a:cubicBezTo>
                  <a:cubicBezTo>
                    <a:pt x="54" y="84"/>
                    <a:pt x="54" y="84"/>
                    <a:pt x="54" y="84"/>
                  </a:cubicBezTo>
                  <a:cubicBezTo>
                    <a:pt x="55" y="83"/>
                    <a:pt x="55" y="83"/>
                    <a:pt x="55" y="83"/>
                  </a:cubicBezTo>
                  <a:cubicBezTo>
                    <a:pt x="55" y="84"/>
                    <a:pt x="55" y="84"/>
                    <a:pt x="54" y="85"/>
                  </a:cubicBezTo>
                  <a:cubicBezTo>
                    <a:pt x="54" y="86"/>
                    <a:pt x="54" y="86"/>
                    <a:pt x="54" y="86"/>
                  </a:cubicBezTo>
                  <a:cubicBezTo>
                    <a:pt x="53" y="86"/>
                    <a:pt x="53" y="86"/>
                    <a:pt x="53" y="87"/>
                  </a:cubicBezTo>
                  <a:cubicBezTo>
                    <a:pt x="53" y="86"/>
                    <a:pt x="53" y="86"/>
                    <a:pt x="53" y="86"/>
                  </a:cubicBezTo>
                  <a:cubicBezTo>
                    <a:pt x="53" y="87"/>
                    <a:pt x="52" y="87"/>
                    <a:pt x="52" y="87"/>
                  </a:cubicBezTo>
                  <a:cubicBezTo>
                    <a:pt x="52" y="87"/>
                    <a:pt x="52" y="87"/>
                    <a:pt x="52" y="87"/>
                  </a:cubicBezTo>
                  <a:cubicBezTo>
                    <a:pt x="52" y="87"/>
                    <a:pt x="52" y="87"/>
                    <a:pt x="52" y="87"/>
                  </a:cubicBezTo>
                  <a:cubicBezTo>
                    <a:pt x="52" y="87"/>
                    <a:pt x="52" y="88"/>
                    <a:pt x="52" y="87"/>
                  </a:cubicBezTo>
                  <a:cubicBezTo>
                    <a:pt x="52" y="88"/>
                    <a:pt x="52" y="89"/>
                    <a:pt x="51" y="90"/>
                  </a:cubicBezTo>
                  <a:cubicBezTo>
                    <a:pt x="50" y="91"/>
                    <a:pt x="51" y="89"/>
                    <a:pt x="51" y="89"/>
                  </a:cubicBezTo>
                  <a:cubicBezTo>
                    <a:pt x="50" y="91"/>
                    <a:pt x="50" y="92"/>
                    <a:pt x="50" y="93"/>
                  </a:cubicBezTo>
                  <a:cubicBezTo>
                    <a:pt x="49" y="94"/>
                    <a:pt x="49" y="94"/>
                    <a:pt x="48" y="95"/>
                  </a:cubicBezTo>
                  <a:cubicBezTo>
                    <a:pt x="48" y="94"/>
                    <a:pt x="47" y="96"/>
                    <a:pt x="47" y="96"/>
                  </a:cubicBezTo>
                  <a:cubicBezTo>
                    <a:pt x="47" y="95"/>
                    <a:pt x="47" y="95"/>
                    <a:pt x="47" y="95"/>
                  </a:cubicBezTo>
                  <a:cubicBezTo>
                    <a:pt x="47" y="95"/>
                    <a:pt x="47" y="96"/>
                    <a:pt x="47" y="96"/>
                  </a:cubicBezTo>
                  <a:cubicBezTo>
                    <a:pt x="47" y="96"/>
                    <a:pt x="46" y="97"/>
                    <a:pt x="45" y="98"/>
                  </a:cubicBezTo>
                  <a:cubicBezTo>
                    <a:pt x="46" y="98"/>
                    <a:pt x="46" y="98"/>
                    <a:pt x="46" y="98"/>
                  </a:cubicBezTo>
                  <a:cubicBezTo>
                    <a:pt x="45" y="99"/>
                    <a:pt x="45" y="100"/>
                    <a:pt x="44" y="100"/>
                  </a:cubicBezTo>
                  <a:cubicBezTo>
                    <a:pt x="44" y="101"/>
                    <a:pt x="44" y="101"/>
                    <a:pt x="44" y="102"/>
                  </a:cubicBezTo>
                  <a:cubicBezTo>
                    <a:pt x="43" y="102"/>
                    <a:pt x="43" y="102"/>
                    <a:pt x="43" y="102"/>
                  </a:cubicBezTo>
                  <a:cubicBezTo>
                    <a:pt x="43" y="102"/>
                    <a:pt x="44" y="101"/>
                    <a:pt x="44" y="101"/>
                  </a:cubicBezTo>
                  <a:cubicBezTo>
                    <a:pt x="45" y="100"/>
                    <a:pt x="45" y="98"/>
                    <a:pt x="46" y="97"/>
                  </a:cubicBezTo>
                  <a:cubicBezTo>
                    <a:pt x="46" y="96"/>
                    <a:pt x="45" y="98"/>
                    <a:pt x="45" y="98"/>
                  </a:cubicBezTo>
                  <a:cubicBezTo>
                    <a:pt x="45" y="98"/>
                    <a:pt x="45" y="98"/>
                    <a:pt x="45" y="98"/>
                  </a:cubicBezTo>
                  <a:cubicBezTo>
                    <a:pt x="45" y="98"/>
                    <a:pt x="45" y="98"/>
                    <a:pt x="45" y="98"/>
                  </a:cubicBezTo>
                  <a:cubicBezTo>
                    <a:pt x="45" y="98"/>
                    <a:pt x="45" y="97"/>
                    <a:pt x="45" y="97"/>
                  </a:cubicBezTo>
                  <a:cubicBezTo>
                    <a:pt x="45" y="98"/>
                    <a:pt x="45" y="98"/>
                    <a:pt x="44" y="99"/>
                  </a:cubicBezTo>
                  <a:cubicBezTo>
                    <a:pt x="44" y="99"/>
                    <a:pt x="43" y="100"/>
                    <a:pt x="43" y="100"/>
                  </a:cubicBezTo>
                  <a:cubicBezTo>
                    <a:pt x="43" y="101"/>
                    <a:pt x="43" y="101"/>
                    <a:pt x="42" y="102"/>
                  </a:cubicBezTo>
                  <a:cubicBezTo>
                    <a:pt x="42" y="101"/>
                    <a:pt x="42" y="101"/>
                    <a:pt x="42" y="101"/>
                  </a:cubicBezTo>
                  <a:cubicBezTo>
                    <a:pt x="41" y="102"/>
                    <a:pt x="42" y="102"/>
                    <a:pt x="42" y="103"/>
                  </a:cubicBezTo>
                  <a:cubicBezTo>
                    <a:pt x="42" y="103"/>
                    <a:pt x="42" y="104"/>
                    <a:pt x="42" y="103"/>
                  </a:cubicBezTo>
                  <a:cubicBezTo>
                    <a:pt x="42" y="104"/>
                    <a:pt x="41" y="104"/>
                    <a:pt x="41" y="105"/>
                  </a:cubicBezTo>
                  <a:cubicBezTo>
                    <a:pt x="41" y="105"/>
                    <a:pt x="41" y="105"/>
                    <a:pt x="41" y="105"/>
                  </a:cubicBezTo>
                  <a:cubicBezTo>
                    <a:pt x="42" y="105"/>
                    <a:pt x="42" y="104"/>
                    <a:pt x="42" y="104"/>
                  </a:cubicBezTo>
                  <a:cubicBezTo>
                    <a:pt x="42" y="103"/>
                    <a:pt x="42" y="103"/>
                    <a:pt x="42" y="103"/>
                  </a:cubicBezTo>
                  <a:cubicBezTo>
                    <a:pt x="43" y="102"/>
                    <a:pt x="43" y="102"/>
                    <a:pt x="43" y="103"/>
                  </a:cubicBezTo>
                  <a:cubicBezTo>
                    <a:pt x="43" y="103"/>
                    <a:pt x="43" y="103"/>
                    <a:pt x="43" y="102"/>
                  </a:cubicBezTo>
                  <a:cubicBezTo>
                    <a:pt x="44" y="103"/>
                    <a:pt x="43" y="103"/>
                    <a:pt x="43" y="104"/>
                  </a:cubicBezTo>
                  <a:cubicBezTo>
                    <a:pt x="43" y="103"/>
                    <a:pt x="43" y="103"/>
                    <a:pt x="43" y="103"/>
                  </a:cubicBezTo>
                  <a:cubicBezTo>
                    <a:pt x="44" y="103"/>
                    <a:pt x="43" y="104"/>
                    <a:pt x="42" y="105"/>
                  </a:cubicBezTo>
                  <a:cubicBezTo>
                    <a:pt x="42" y="106"/>
                    <a:pt x="41" y="106"/>
                    <a:pt x="41" y="106"/>
                  </a:cubicBezTo>
                  <a:cubicBezTo>
                    <a:pt x="42" y="105"/>
                    <a:pt x="42" y="105"/>
                    <a:pt x="42" y="105"/>
                  </a:cubicBezTo>
                  <a:cubicBezTo>
                    <a:pt x="41" y="105"/>
                    <a:pt x="41" y="106"/>
                    <a:pt x="40" y="107"/>
                  </a:cubicBezTo>
                  <a:cubicBezTo>
                    <a:pt x="40" y="107"/>
                    <a:pt x="40" y="107"/>
                    <a:pt x="40" y="107"/>
                  </a:cubicBezTo>
                  <a:cubicBezTo>
                    <a:pt x="40" y="107"/>
                    <a:pt x="40" y="107"/>
                    <a:pt x="40" y="107"/>
                  </a:cubicBezTo>
                  <a:cubicBezTo>
                    <a:pt x="40" y="107"/>
                    <a:pt x="40" y="107"/>
                    <a:pt x="40" y="107"/>
                  </a:cubicBezTo>
                  <a:cubicBezTo>
                    <a:pt x="40" y="108"/>
                    <a:pt x="39" y="108"/>
                    <a:pt x="39" y="109"/>
                  </a:cubicBezTo>
                  <a:cubicBezTo>
                    <a:pt x="39" y="109"/>
                    <a:pt x="39" y="109"/>
                    <a:pt x="39" y="109"/>
                  </a:cubicBezTo>
                  <a:cubicBezTo>
                    <a:pt x="39" y="109"/>
                    <a:pt x="39" y="109"/>
                    <a:pt x="39" y="109"/>
                  </a:cubicBezTo>
                  <a:cubicBezTo>
                    <a:pt x="40" y="108"/>
                    <a:pt x="40" y="108"/>
                    <a:pt x="40" y="108"/>
                  </a:cubicBezTo>
                  <a:cubicBezTo>
                    <a:pt x="40" y="109"/>
                    <a:pt x="39" y="109"/>
                    <a:pt x="39" y="109"/>
                  </a:cubicBezTo>
                  <a:cubicBezTo>
                    <a:pt x="39" y="109"/>
                    <a:pt x="39" y="108"/>
                    <a:pt x="40" y="108"/>
                  </a:cubicBezTo>
                  <a:cubicBezTo>
                    <a:pt x="39" y="108"/>
                    <a:pt x="39" y="109"/>
                    <a:pt x="38" y="110"/>
                  </a:cubicBezTo>
                  <a:cubicBezTo>
                    <a:pt x="38" y="109"/>
                    <a:pt x="39" y="108"/>
                    <a:pt x="39" y="108"/>
                  </a:cubicBezTo>
                  <a:cubicBezTo>
                    <a:pt x="38" y="109"/>
                    <a:pt x="38" y="109"/>
                    <a:pt x="37" y="110"/>
                  </a:cubicBezTo>
                  <a:cubicBezTo>
                    <a:pt x="37" y="110"/>
                    <a:pt x="38" y="109"/>
                    <a:pt x="38" y="109"/>
                  </a:cubicBezTo>
                  <a:cubicBezTo>
                    <a:pt x="37" y="109"/>
                    <a:pt x="37" y="109"/>
                    <a:pt x="37" y="109"/>
                  </a:cubicBezTo>
                  <a:cubicBezTo>
                    <a:pt x="38" y="108"/>
                    <a:pt x="37" y="109"/>
                    <a:pt x="37" y="108"/>
                  </a:cubicBezTo>
                  <a:cubicBezTo>
                    <a:pt x="37" y="109"/>
                    <a:pt x="37" y="109"/>
                    <a:pt x="36" y="110"/>
                  </a:cubicBezTo>
                  <a:cubicBezTo>
                    <a:pt x="37" y="110"/>
                    <a:pt x="37" y="109"/>
                    <a:pt x="37" y="110"/>
                  </a:cubicBezTo>
                  <a:cubicBezTo>
                    <a:pt x="36" y="111"/>
                    <a:pt x="36" y="111"/>
                    <a:pt x="36" y="111"/>
                  </a:cubicBezTo>
                  <a:cubicBezTo>
                    <a:pt x="36" y="111"/>
                    <a:pt x="37" y="110"/>
                    <a:pt x="36" y="110"/>
                  </a:cubicBezTo>
                  <a:cubicBezTo>
                    <a:pt x="36" y="111"/>
                    <a:pt x="36" y="111"/>
                    <a:pt x="36" y="111"/>
                  </a:cubicBezTo>
                  <a:cubicBezTo>
                    <a:pt x="36" y="111"/>
                    <a:pt x="36" y="111"/>
                    <a:pt x="36" y="111"/>
                  </a:cubicBezTo>
                  <a:cubicBezTo>
                    <a:pt x="36" y="111"/>
                    <a:pt x="36" y="112"/>
                    <a:pt x="36" y="113"/>
                  </a:cubicBezTo>
                  <a:cubicBezTo>
                    <a:pt x="35" y="113"/>
                    <a:pt x="35" y="113"/>
                    <a:pt x="35" y="113"/>
                  </a:cubicBezTo>
                  <a:cubicBezTo>
                    <a:pt x="35" y="115"/>
                    <a:pt x="34" y="116"/>
                    <a:pt x="33" y="117"/>
                  </a:cubicBezTo>
                  <a:cubicBezTo>
                    <a:pt x="34" y="116"/>
                    <a:pt x="33" y="117"/>
                    <a:pt x="33" y="117"/>
                  </a:cubicBezTo>
                  <a:cubicBezTo>
                    <a:pt x="33" y="116"/>
                    <a:pt x="33" y="116"/>
                    <a:pt x="33" y="116"/>
                  </a:cubicBezTo>
                  <a:cubicBezTo>
                    <a:pt x="32" y="117"/>
                    <a:pt x="32" y="117"/>
                    <a:pt x="33" y="117"/>
                  </a:cubicBezTo>
                  <a:cubicBezTo>
                    <a:pt x="32" y="118"/>
                    <a:pt x="33" y="118"/>
                    <a:pt x="32" y="118"/>
                  </a:cubicBezTo>
                  <a:cubicBezTo>
                    <a:pt x="31" y="119"/>
                    <a:pt x="32" y="118"/>
                    <a:pt x="31" y="118"/>
                  </a:cubicBezTo>
                  <a:cubicBezTo>
                    <a:pt x="31" y="119"/>
                    <a:pt x="32" y="118"/>
                    <a:pt x="31" y="119"/>
                  </a:cubicBezTo>
                  <a:cubicBezTo>
                    <a:pt x="31" y="119"/>
                    <a:pt x="31" y="119"/>
                    <a:pt x="31" y="119"/>
                  </a:cubicBezTo>
                  <a:cubicBezTo>
                    <a:pt x="31" y="120"/>
                    <a:pt x="30" y="120"/>
                    <a:pt x="30" y="121"/>
                  </a:cubicBezTo>
                  <a:cubicBezTo>
                    <a:pt x="30" y="121"/>
                    <a:pt x="30" y="122"/>
                    <a:pt x="29" y="122"/>
                  </a:cubicBezTo>
                  <a:cubicBezTo>
                    <a:pt x="29" y="123"/>
                    <a:pt x="30" y="122"/>
                    <a:pt x="30" y="122"/>
                  </a:cubicBezTo>
                  <a:cubicBezTo>
                    <a:pt x="29" y="123"/>
                    <a:pt x="29" y="124"/>
                    <a:pt x="28" y="124"/>
                  </a:cubicBezTo>
                  <a:cubicBezTo>
                    <a:pt x="29" y="123"/>
                    <a:pt x="29" y="123"/>
                    <a:pt x="29" y="123"/>
                  </a:cubicBezTo>
                  <a:cubicBezTo>
                    <a:pt x="29" y="123"/>
                    <a:pt x="29" y="123"/>
                    <a:pt x="29" y="123"/>
                  </a:cubicBezTo>
                  <a:cubicBezTo>
                    <a:pt x="27" y="124"/>
                    <a:pt x="29" y="124"/>
                    <a:pt x="27" y="126"/>
                  </a:cubicBezTo>
                  <a:cubicBezTo>
                    <a:pt x="28" y="125"/>
                    <a:pt x="27" y="125"/>
                    <a:pt x="27" y="125"/>
                  </a:cubicBezTo>
                  <a:cubicBezTo>
                    <a:pt x="27" y="125"/>
                    <a:pt x="27" y="126"/>
                    <a:pt x="27" y="126"/>
                  </a:cubicBezTo>
                  <a:cubicBezTo>
                    <a:pt x="27" y="126"/>
                    <a:pt x="27" y="127"/>
                    <a:pt x="26" y="127"/>
                  </a:cubicBezTo>
                  <a:cubicBezTo>
                    <a:pt x="26" y="127"/>
                    <a:pt x="26" y="128"/>
                    <a:pt x="26" y="128"/>
                  </a:cubicBezTo>
                  <a:cubicBezTo>
                    <a:pt x="25" y="129"/>
                    <a:pt x="25" y="130"/>
                    <a:pt x="24" y="130"/>
                  </a:cubicBezTo>
                  <a:cubicBezTo>
                    <a:pt x="24" y="132"/>
                    <a:pt x="22" y="133"/>
                    <a:pt x="22" y="135"/>
                  </a:cubicBezTo>
                  <a:cubicBezTo>
                    <a:pt x="22" y="135"/>
                    <a:pt x="22" y="135"/>
                    <a:pt x="22" y="135"/>
                  </a:cubicBezTo>
                  <a:cubicBezTo>
                    <a:pt x="21" y="136"/>
                    <a:pt x="23" y="135"/>
                    <a:pt x="22" y="136"/>
                  </a:cubicBezTo>
                  <a:cubicBezTo>
                    <a:pt x="21" y="136"/>
                    <a:pt x="21" y="137"/>
                    <a:pt x="21" y="137"/>
                  </a:cubicBezTo>
                  <a:cubicBezTo>
                    <a:pt x="19" y="139"/>
                    <a:pt x="19" y="140"/>
                    <a:pt x="18" y="142"/>
                  </a:cubicBezTo>
                  <a:cubicBezTo>
                    <a:pt x="18" y="142"/>
                    <a:pt x="18" y="142"/>
                    <a:pt x="18" y="141"/>
                  </a:cubicBezTo>
                  <a:cubicBezTo>
                    <a:pt x="17" y="143"/>
                    <a:pt x="17" y="144"/>
                    <a:pt x="16" y="145"/>
                  </a:cubicBezTo>
                  <a:cubicBezTo>
                    <a:pt x="16" y="145"/>
                    <a:pt x="16" y="145"/>
                    <a:pt x="16" y="145"/>
                  </a:cubicBezTo>
                  <a:cubicBezTo>
                    <a:pt x="15" y="146"/>
                    <a:pt x="15" y="148"/>
                    <a:pt x="14" y="150"/>
                  </a:cubicBezTo>
                  <a:cubicBezTo>
                    <a:pt x="14" y="150"/>
                    <a:pt x="14" y="150"/>
                    <a:pt x="14" y="150"/>
                  </a:cubicBezTo>
                  <a:cubicBezTo>
                    <a:pt x="13" y="151"/>
                    <a:pt x="12" y="152"/>
                    <a:pt x="12" y="153"/>
                  </a:cubicBezTo>
                  <a:cubicBezTo>
                    <a:pt x="12" y="154"/>
                    <a:pt x="12" y="154"/>
                    <a:pt x="11" y="155"/>
                  </a:cubicBezTo>
                  <a:cubicBezTo>
                    <a:pt x="11" y="155"/>
                    <a:pt x="11" y="155"/>
                    <a:pt x="11" y="155"/>
                  </a:cubicBezTo>
                  <a:cubicBezTo>
                    <a:pt x="11" y="156"/>
                    <a:pt x="11" y="156"/>
                    <a:pt x="10" y="157"/>
                  </a:cubicBezTo>
                  <a:cubicBezTo>
                    <a:pt x="10" y="159"/>
                    <a:pt x="10" y="159"/>
                    <a:pt x="9" y="161"/>
                  </a:cubicBezTo>
                  <a:cubicBezTo>
                    <a:pt x="9" y="161"/>
                    <a:pt x="9" y="160"/>
                    <a:pt x="9" y="160"/>
                  </a:cubicBezTo>
                  <a:cubicBezTo>
                    <a:pt x="9" y="160"/>
                    <a:pt x="9" y="161"/>
                    <a:pt x="9" y="161"/>
                  </a:cubicBezTo>
                  <a:cubicBezTo>
                    <a:pt x="9" y="161"/>
                    <a:pt x="9" y="161"/>
                    <a:pt x="8" y="161"/>
                  </a:cubicBezTo>
                  <a:cubicBezTo>
                    <a:pt x="8" y="161"/>
                    <a:pt x="8" y="163"/>
                    <a:pt x="8" y="162"/>
                  </a:cubicBezTo>
                  <a:cubicBezTo>
                    <a:pt x="8" y="163"/>
                    <a:pt x="8" y="162"/>
                    <a:pt x="9" y="162"/>
                  </a:cubicBezTo>
                  <a:cubicBezTo>
                    <a:pt x="9" y="163"/>
                    <a:pt x="8" y="164"/>
                    <a:pt x="8" y="165"/>
                  </a:cubicBezTo>
                  <a:cubicBezTo>
                    <a:pt x="8" y="165"/>
                    <a:pt x="8" y="164"/>
                    <a:pt x="8" y="164"/>
                  </a:cubicBezTo>
                  <a:cubicBezTo>
                    <a:pt x="8" y="165"/>
                    <a:pt x="8" y="166"/>
                    <a:pt x="8" y="167"/>
                  </a:cubicBezTo>
                  <a:cubicBezTo>
                    <a:pt x="7" y="168"/>
                    <a:pt x="8" y="166"/>
                    <a:pt x="7" y="166"/>
                  </a:cubicBezTo>
                  <a:cubicBezTo>
                    <a:pt x="7" y="166"/>
                    <a:pt x="7" y="167"/>
                    <a:pt x="7" y="166"/>
                  </a:cubicBezTo>
                  <a:cubicBezTo>
                    <a:pt x="6" y="167"/>
                    <a:pt x="6" y="168"/>
                    <a:pt x="6" y="169"/>
                  </a:cubicBezTo>
                  <a:cubicBezTo>
                    <a:pt x="6" y="169"/>
                    <a:pt x="6" y="169"/>
                    <a:pt x="6" y="169"/>
                  </a:cubicBezTo>
                  <a:cubicBezTo>
                    <a:pt x="5" y="170"/>
                    <a:pt x="5" y="172"/>
                    <a:pt x="5" y="173"/>
                  </a:cubicBezTo>
                  <a:cubicBezTo>
                    <a:pt x="5" y="172"/>
                    <a:pt x="5" y="172"/>
                    <a:pt x="5" y="172"/>
                  </a:cubicBezTo>
                  <a:cubicBezTo>
                    <a:pt x="5" y="172"/>
                    <a:pt x="5" y="173"/>
                    <a:pt x="5" y="174"/>
                  </a:cubicBezTo>
                  <a:cubicBezTo>
                    <a:pt x="5" y="173"/>
                    <a:pt x="4" y="174"/>
                    <a:pt x="4" y="174"/>
                  </a:cubicBezTo>
                  <a:cubicBezTo>
                    <a:pt x="5" y="175"/>
                    <a:pt x="4" y="177"/>
                    <a:pt x="4" y="178"/>
                  </a:cubicBezTo>
                  <a:cubicBezTo>
                    <a:pt x="4" y="178"/>
                    <a:pt x="4" y="178"/>
                    <a:pt x="4" y="178"/>
                  </a:cubicBezTo>
                  <a:cubicBezTo>
                    <a:pt x="4" y="177"/>
                    <a:pt x="4" y="177"/>
                    <a:pt x="4" y="176"/>
                  </a:cubicBezTo>
                  <a:cubicBezTo>
                    <a:pt x="4" y="177"/>
                    <a:pt x="3" y="177"/>
                    <a:pt x="3" y="177"/>
                  </a:cubicBezTo>
                  <a:cubicBezTo>
                    <a:pt x="3" y="178"/>
                    <a:pt x="3" y="180"/>
                    <a:pt x="3" y="180"/>
                  </a:cubicBezTo>
                  <a:cubicBezTo>
                    <a:pt x="3" y="181"/>
                    <a:pt x="3" y="181"/>
                    <a:pt x="3" y="181"/>
                  </a:cubicBezTo>
                  <a:cubicBezTo>
                    <a:pt x="2" y="183"/>
                    <a:pt x="4" y="180"/>
                    <a:pt x="3" y="182"/>
                  </a:cubicBezTo>
                  <a:cubicBezTo>
                    <a:pt x="2" y="183"/>
                    <a:pt x="3" y="181"/>
                    <a:pt x="2" y="183"/>
                  </a:cubicBezTo>
                  <a:cubicBezTo>
                    <a:pt x="2" y="182"/>
                    <a:pt x="2" y="182"/>
                    <a:pt x="2" y="182"/>
                  </a:cubicBezTo>
                  <a:cubicBezTo>
                    <a:pt x="1" y="183"/>
                    <a:pt x="3" y="183"/>
                    <a:pt x="2" y="185"/>
                  </a:cubicBezTo>
                  <a:cubicBezTo>
                    <a:pt x="2" y="185"/>
                    <a:pt x="2" y="184"/>
                    <a:pt x="2" y="184"/>
                  </a:cubicBezTo>
                  <a:cubicBezTo>
                    <a:pt x="2" y="186"/>
                    <a:pt x="2" y="186"/>
                    <a:pt x="2" y="187"/>
                  </a:cubicBezTo>
                  <a:cubicBezTo>
                    <a:pt x="1" y="187"/>
                    <a:pt x="1" y="187"/>
                    <a:pt x="1" y="187"/>
                  </a:cubicBezTo>
                  <a:cubicBezTo>
                    <a:pt x="1" y="188"/>
                    <a:pt x="1" y="189"/>
                    <a:pt x="1" y="190"/>
                  </a:cubicBezTo>
                  <a:cubicBezTo>
                    <a:pt x="1" y="190"/>
                    <a:pt x="1" y="190"/>
                    <a:pt x="1" y="190"/>
                  </a:cubicBezTo>
                  <a:cubicBezTo>
                    <a:pt x="0" y="191"/>
                    <a:pt x="1" y="190"/>
                    <a:pt x="0" y="191"/>
                  </a:cubicBezTo>
                  <a:cubicBezTo>
                    <a:pt x="0" y="192"/>
                    <a:pt x="0" y="192"/>
                    <a:pt x="0" y="192"/>
                  </a:cubicBezTo>
                  <a:cubicBezTo>
                    <a:pt x="1" y="191"/>
                    <a:pt x="1" y="190"/>
                    <a:pt x="1" y="189"/>
                  </a:cubicBezTo>
                  <a:cubicBezTo>
                    <a:pt x="1" y="190"/>
                    <a:pt x="2" y="189"/>
                    <a:pt x="2" y="189"/>
                  </a:cubicBezTo>
                  <a:cubicBezTo>
                    <a:pt x="2" y="189"/>
                    <a:pt x="2" y="189"/>
                    <a:pt x="2" y="189"/>
                  </a:cubicBezTo>
                  <a:cubicBezTo>
                    <a:pt x="3" y="187"/>
                    <a:pt x="4" y="185"/>
                    <a:pt x="5" y="183"/>
                  </a:cubicBezTo>
                  <a:cubicBezTo>
                    <a:pt x="5" y="181"/>
                    <a:pt x="6" y="180"/>
                    <a:pt x="6" y="178"/>
                  </a:cubicBezTo>
                  <a:cubicBezTo>
                    <a:pt x="5" y="178"/>
                    <a:pt x="6" y="178"/>
                    <a:pt x="6" y="177"/>
                  </a:cubicBezTo>
                  <a:cubicBezTo>
                    <a:pt x="6" y="177"/>
                    <a:pt x="6" y="177"/>
                    <a:pt x="7" y="177"/>
                  </a:cubicBezTo>
                  <a:cubicBezTo>
                    <a:pt x="7" y="176"/>
                    <a:pt x="7" y="176"/>
                    <a:pt x="7" y="176"/>
                  </a:cubicBezTo>
                  <a:cubicBezTo>
                    <a:pt x="7" y="175"/>
                    <a:pt x="8" y="174"/>
                    <a:pt x="8" y="173"/>
                  </a:cubicBezTo>
                  <a:cubicBezTo>
                    <a:pt x="8" y="172"/>
                    <a:pt x="8" y="173"/>
                    <a:pt x="8" y="174"/>
                  </a:cubicBezTo>
                  <a:cubicBezTo>
                    <a:pt x="8" y="173"/>
                    <a:pt x="8" y="173"/>
                    <a:pt x="8" y="173"/>
                  </a:cubicBezTo>
                  <a:cubicBezTo>
                    <a:pt x="8" y="173"/>
                    <a:pt x="8" y="173"/>
                    <a:pt x="8" y="173"/>
                  </a:cubicBezTo>
                  <a:cubicBezTo>
                    <a:pt x="9" y="172"/>
                    <a:pt x="9" y="171"/>
                    <a:pt x="10" y="170"/>
                  </a:cubicBezTo>
                  <a:cubicBezTo>
                    <a:pt x="9" y="169"/>
                    <a:pt x="10" y="168"/>
                    <a:pt x="10" y="168"/>
                  </a:cubicBezTo>
                  <a:cubicBezTo>
                    <a:pt x="10" y="168"/>
                    <a:pt x="10" y="167"/>
                    <a:pt x="11" y="167"/>
                  </a:cubicBezTo>
                  <a:cubicBezTo>
                    <a:pt x="11" y="166"/>
                    <a:pt x="11" y="166"/>
                    <a:pt x="11" y="166"/>
                  </a:cubicBezTo>
                  <a:cubicBezTo>
                    <a:pt x="10" y="165"/>
                    <a:pt x="11" y="165"/>
                    <a:pt x="11" y="164"/>
                  </a:cubicBezTo>
                  <a:cubicBezTo>
                    <a:pt x="11" y="164"/>
                    <a:pt x="11" y="164"/>
                    <a:pt x="11" y="164"/>
                  </a:cubicBezTo>
                  <a:cubicBezTo>
                    <a:pt x="11" y="164"/>
                    <a:pt x="12" y="162"/>
                    <a:pt x="13" y="162"/>
                  </a:cubicBezTo>
                  <a:cubicBezTo>
                    <a:pt x="14" y="155"/>
                    <a:pt x="17" y="153"/>
                    <a:pt x="20" y="147"/>
                  </a:cubicBezTo>
                  <a:cubicBezTo>
                    <a:pt x="20" y="146"/>
                    <a:pt x="19" y="147"/>
                    <a:pt x="19" y="147"/>
                  </a:cubicBezTo>
                  <a:cubicBezTo>
                    <a:pt x="20" y="146"/>
                    <a:pt x="20" y="146"/>
                    <a:pt x="20" y="145"/>
                  </a:cubicBezTo>
                  <a:cubicBezTo>
                    <a:pt x="20" y="146"/>
                    <a:pt x="20" y="146"/>
                    <a:pt x="20" y="146"/>
                  </a:cubicBezTo>
                  <a:cubicBezTo>
                    <a:pt x="19" y="146"/>
                    <a:pt x="19" y="146"/>
                    <a:pt x="19" y="146"/>
                  </a:cubicBezTo>
                  <a:cubicBezTo>
                    <a:pt x="19" y="147"/>
                    <a:pt x="19" y="146"/>
                    <a:pt x="19" y="146"/>
                  </a:cubicBezTo>
                  <a:cubicBezTo>
                    <a:pt x="19" y="147"/>
                    <a:pt x="19" y="147"/>
                    <a:pt x="19" y="147"/>
                  </a:cubicBezTo>
                  <a:cubicBezTo>
                    <a:pt x="19" y="147"/>
                    <a:pt x="19" y="147"/>
                    <a:pt x="19" y="146"/>
                  </a:cubicBezTo>
                  <a:cubicBezTo>
                    <a:pt x="19" y="146"/>
                    <a:pt x="19" y="146"/>
                    <a:pt x="19" y="146"/>
                  </a:cubicBezTo>
                  <a:cubicBezTo>
                    <a:pt x="19" y="146"/>
                    <a:pt x="19" y="146"/>
                    <a:pt x="20" y="145"/>
                  </a:cubicBezTo>
                  <a:cubicBezTo>
                    <a:pt x="20" y="145"/>
                    <a:pt x="20" y="145"/>
                    <a:pt x="20" y="145"/>
                  </a:cubicBezTo>
                  <a:cubicBezTo>
                    <a:pt x="21" y="143"/>
                    <a:pt x="21" y="143"/>
                    <a:pt x="21" y="143"/>
                  </a:cubicBezTo>
                  <a:cubicBezTo>
                    <a:pt x="21" y="142"/>
                    <a:pt x="22" y="141"/>
                    <a:pt x="22" y="141"/>
                  </a:cubicBezTo>
                  <a:cubicBezTo>
                    <a:pt x="22" y="141"/>
                    <a:pt x="22" y="142"/>
                    <a:pt x="22" y="143"/>
                  </a:cubicBezTo>
                  <a:cubicBezTo>
                    <a:pt x="22" y="142"/>
                    <a:pt x="22" y="142"/>
                    <a:pt x="22" y="142"/>
                  </a:cubicBezTo>
                  <a:cubicBezTo>
                    <a:pt x="22" y="142"/>
                    <a:pt x="22" y="142"/>
                    <a:pt x="22" y="142"/>
                  </a:cubicBezTo>
                  <a:cubicBezTo>
                    <a:pt x="22" y="141"/>
                    <a:pt x="22" y="141"/>
                    <a:pt x="22" y="141"/>
                  </a:cubicBezTo>
                  <a:cubicBezTo>
                    <a:pt x="23" y="141"/>
                    <a:pt x="23" y="141"/>
                    <a:pt x="23" y="141"/>
                  </a:cubicBezTo>
                  <a:cubicBezTo>
                    <a:pt x="22" y="141"/>
                    <a:pt x="22" y="141"/>
                    <a:pt x="23" y="141"/>
                  </a:cubicBezTo>
                  <a:cubicBezTo>
                    <a:pt x="23" y="141"/>
                    <a:pt x="23" y="141"/>
                    <a:pt x="23" y="141"/>
                  </a:cubicBezTo>
                  <a:cubicBezTo>
                    <a:pt x="23" y="140"/>
                    <a:pt x="23" y="140"/>
                    <a:pt x="23" y="140"/>
                  </a:cubicBezTo>
                  <a:cubicBezTo>
                    <a:pt x="23" y="141"/>
                    <a:pt x="23" y="140"/>
                    <a:pt x="24" y="140"/>
                  </a:cubicBezTo>
                  <a:cubicBezTo>
                    <a:pt x="25" y="138"/>
                    <a:pt x="25" y="137"/>
                    <a:pt x="26" y="136"/>
                  </a:cubicBezTo>
                  <a:cubicBezTo>
                    <a:pt x="26" y="136"/>
                    <a:pt x="26" y="135"/>
                    <a:pt x="26" y="135"/>
                  </a:cubicBezTo>
                  <a:cubicBezTo>
                    <a:pt x="26" y="134"/>
                    <a:pt x="26" y="134"/>
                    <a:pt x="26" y="135"/>
                  </a:cubicBezTo>
                  <a:cubicBezTo>
                    <a:pt x="27" y="134"/>
                    <a:pt x="27" y="134"/>
                    <a:pt x="27" y="134"/>
                  </a:cubicBezTo>
                  <a:cubicBezTo>
                    <a:pt x="28" y="133"/>
                    <a:pt x="28" y="132"/>
                    <a:pt x="29" y="131"/>
                  </a:cubicBezTo>
                  <a:cubicBezTo>
                    <a:pt x="29" y="131"/>
                    <a:pt x="29" y="131"/>
                    <a:pt x="29" y="131"/>
                  </a:cubicBezTo>
                  <a:cubicBezTo>
                    <a:pt x="29" y="131"/>
                    <a:pt x="29" y="130"/>
                    <a:pt x="29" y="129"/>
                  </a:cubicBezTo>
                  <a:cubicBezTo>
                    <a:pt x="30" y="130"/>
                    <a:pt x="30" y="130"/>
                    <a:pt x="30" y="130"/>
                  </a:cubicBezTo>
                  <a:cubicBezTo>
                    <a:pt x="30" y="129"/>
                    <a:pt x="29" y="129"/>
                    <a:pt x="30" y="128"/>
                  </a:cubicBezTo>
                  <a:cubicBezTo>
                    <a:pt x="30" y="128"/>
                    <a:pt x="29" y="128"/>
                    <a:pt x="29" y="128"/>
                  </a:cubicBezTo>
                  <a:cubicBezTo>
                    <a:pt x="30" y="128"/>
                    <a:pt x="30" y="127"/>
                    <a:pt x="30" y="127"/>
                  </a:cubicBezTo>
                  <a:cubicBezTo>
                    <a:pt x="30" y="126"/>
                    <a:pt x="30" y="127"/>
                    <a:pt x="30" y="127"/>
                  </a:cubicBezTo>
                  <a:cubicBezTo>
                    <a:pt x="31" y="126"/>
                    <a:pt x="31" y="126"/>
                    <a:pt x="31" y="126"/>
                  </a:cubicBezTo>
                  <a:cubicBezTo>
                    <a:pt x="31" y="125"/>
                    <a:pt x="31" y="126"/>
                    <a:pt x="31" y="126"/>
                  </a:cubicBezTo>
                  <a:cubicBezTo>
                    <a:pt x="31" y="125"/>
                    <a:pt x="32" y="125"/>
                    <a:pt x="32" y="124"/>
                  </a:cubicBezTo>
                  <a:cubicBezTo>
                    <a:pt x="32" y="125"/>
                    <a:pt x="32" y="125"/>
                    <a:pt x="32" y="125"/>
                  </a:cubicBezTo>
                  <a:cubicBezTo>
                    <a:pt x="33" y="124"/>
                    <a:pt x="33" y="124"/>
                    <a:pt x="33" y="124"/>
                  </a:cubicBezTo>
                  <a:cubicBezTo>
                    <a:pt x="33" y="123"/>
                    <a:pt x="33" y="122"/>
                    <a:pt x="34" y="121"/>
                  </a:cubicBezTo>
                  <a:cubicBezTo>
                    <a:pt x="34" y="122"/>
                    <a:pt x="34" y="122"/>
                    <a:pt x="34" y="122"/>
                  </a:cubicBezTo>
                  <a:cubicBezTo>
                    <a:pt x="34" y="122"/>
                    <a:pt x="34" y="122"/>
                    <a:pt x="34" y="122"/>
                  </a:cubicBezTo>
                  <a:cubicBezTo>
                    <a:pt x="34" y="121"/>
                    <a:pt x="35" y="121"/>
                    <a:pt x="35" y="120"/>
                  </a:cubicBezTo>
                  <a:cubicBezTo>
                    <a:pt x="36" y="119"/>
                    <a:pt x="37" y="118"/>
                    <a:pt x="38" y="116"/>
                  </a:cubicBezTo>
                  <a:close/>
                  <a:moveTo>
                    <a:pt x="101" y="26"/>
                  </a:moveTo>
                  <a:cubicBezTo>
                    <a:pt x="100" y="26"/>
                    <a:pt x="100" y="26"/>
                    <a:pt x="100" y="26"/>
                  </a:cubicBezTo>
                  <a:cubicBezTo>
                    <a:pt x="101" y="26"/>
                    <a:pt x="101" y="25"/>
                    <a:pt x="101" y="26"/>
                  </a:cubicBezTo>
                  <a:close/>
                  <a:moveTo>
                    <a:pt x="95" y="33"/>
                  </a:moveTo>
                  <a:cubicBezTo>
                    <a:pt x="96" y="32"/>
                    <a:pt x="96" y="32"/>
                    <a:pt x="96" y="32"/>
                  </a:cubicBezTo>
                  <a:cubicBezTo>
                    <a:pt x="95" y="33"/>
                    <a:pt x="95" y="34"/>
                    <a:pt x="94" y="34"/>
                  </a:cubicBezTo>
                  <a:cubicBezTo>
                    <a:pt x="95" y="34"/>
                    <a:pt x="95" y="34"/>
                    <a:pt x="95" y="34"/>
                  </a:cubicBezTo>
                  <a:cubicBezTo>
                    <a:pt x="95" y="35"/>
                    <a:pt x="94" y="35"/>
                    <a:pt x="94" y="35"/>
                  </a:cubicBezTo>
                  <a:cubicBezTo>
                    <a:pt x="94" y="34"/>
                    <a:pt x="96" y="33"/>
                    <a:pt x="95" y="33"/>
                  </a:cubicBezTo>
                  <a:close/>
                  <a:moveTo>
                    <a:pt x="105" y="15"/>
                  </a:moveTo>
                  <a:cubicBezTo>
                    <a:pt x="105" y="16"/>
                    <a:pt x="105" y="16"/>
                    <a:pt x="105" y="16"/>
                  </a:cubicBezTo>
                  <a:cubicBezTo>
                    <a:pt x="105" y="16"/>
                    <a:pt x="105" y="16"/>
                    <a:pt x="105" y="16"/>
                  </a:cubicBezTo>
                  <a:lnTo>
                    <a:pt x="105" y="15"/>
                  </a:lnTo>
                  <a:close/>
                  <a:moveTo>
                    <a:pt x="102" y="20"/>
                  </a:moveTo>
                  <a:cubicBezTo>
                    <a:pt x="102" y="20"/>
                    <a:pt x="102" y="20"/>
                    <a:pt x="102" y="20"/>
                  </a:cubicBezTo>
                  <a:cubicBezTo>
                    <a:pt x="102" y="20"/>
                    <a:pt x="102" y="20"/>
                    <a:pt x="102" y="20"/>
                  </a:cubicBezTo>
                  <a:close/>
                  <a:moveTo>
                    <a:pt x="96" y="28"/>
                  </a:moveTo>
                  <a:cubicBezTo>
                    <a:pt x="96" y="28"/>
                    <a:pt x="96" y="29"/>
                    <a:pt x="95" y="29"/>
                  </a:cubicBezTo>
                  <a:cubicBezTo>
                    <a:pt x="96" y="29"/>
                    <a:pt x="96" y="29"/>
                    <a:pt x="96" y="28"/>
                  </a:cubicBezTo>
                  <a:close/>
                  <a:moveTo>
                    <a:pt x="57" y="82"/>
                  </a:moveTo>
                  <a:cubicBezTo>
                    <a:pt x="58" y="81"/>
                    <a:pt x="58" y="81"/>
                    <a:pt x="57" y="81"/>
                  </a:cubicBezTo>
                  <a:cubicBezTo>
                    <a:pt x="57" y="81"/>
                    <a:pt x="57" y="82"/>
                    <a:pt x="57" y="82"/>
                  </a:cubicBezTo>
                  <a:cubicBezTo>
                    <a:pt x="57" y="82"/>
                    <a:pt x="57" y="82"/>
                    <a:pt x="57" y="82"/>
                  </a:cubicBezTo>
                  <a:cubicBezTo>
                    <a:pt x="57" y="82"/>
                    <a:pt x="57" y="82"/>
                    <a:pt x="57" y="82"/>
                  </a:cubicBezTo>
                  <a:close/>
                  <a:moveTo>
                    <a:pt x="41" y="108"/>
                  </a:moveTo>
                  <a:cubicBezTo>
                    <a:pt x="41" y="108"/>
                    <a:pt x="41" y="107"/>
                    <a:pt x="40" y="107"/>
                  </a:cubicBezTo>
                  <a:cubicBezTo>
                    <a:pt x="40" y="107"/>
                    <a:pt x="40" y="107"/>
                    <a:pt x="40" y="107"/>
                  </a:cubicBezTo>
                  <a:cubicBezTo>
                    <a:pt x="40" y="107"/>
                    <a:pt x="40" y="107"/>
                    <a:pt x="40" y="107"/>
                  </a:cubicBezTo>
                  <a:cubicBezTo>
                    <a:pt x="40" y="108"/>
                    <a:pt x="40" y="108"/>
                    <a:pt x="40" y="108"/>
                  </a:cubicBezTo>
                  <a:cubicBezTo>
                    <a:pt x="40" y="108"/>
                    <a:pt x="40" y="109"/>
                    <a:pt x="41" y="1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8" name="Freeform 1684"/>
            <p:cNvSpPr>
              <a:spLocks/>
            </p:cNvSpPr>
            <p:nvPr/>
          </p:nvSpPr>
          <p:spPr bwMode="auto">
            <a:xfrm>
              <a:off x="1489076" y="63341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9" name="Freeform 1685"/>
            <p:cNvSpPr>
              <a:spLocks/>
            </p:cNvSpPr>
            <p:nvPr/>
          </p:nvSpPr>
          <p:spPr bwMode="auto">
            <a:xfrm>
              <a:off x="1474788" y="6361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0" name="Freeform 1686"/>
            <p:cNvSpPr>
              <a:spLocks/>
            </p:cNvSpPr>
            <p:nvPr/>
          </p:nvSpPr>
          <p:spPr bwMode="auto">
            <a:xfrm>
              <a:off x="1709738" y="6026150"/>
              <a:ext cx="3175" cy="9525"/>
            </a:xfrm>
            <a:custGeom>
              <a:avLst/>
              <a:gdLst>
                <a:gd name="T0" fmla="*/ 0 w 1"/>
                <a:gd name="T1" fmla="*/ 2 h 3"/>
                <a:gd name="T2" fmla="*/ 0 w 1"/>
                <a:gd name="T3" fmla="*/ 2 h 3"/>
                <a:gd name="T4" fmla="*/ 1 w 1"/>
                <a:gd name="T5" fmla="*/ 2 h 3"/>
                <a:gd name="T6" fmla="*/ 1 w 1"/>
                <a:gd name="T7" fmla="*/ 0 h 3"/>
                <a:gd name="T8" fmla="*/ 0 w 1"/>
                <a:gd name="T9" fmla="*/ 3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0" y="2"/>
                  </a:cubicBezTo>
                  <a:cubicBezTo>
                    <a:pt x="1" y="2"/>
                    <a:pt x="1" y="2"/>
                    <a:pt x="1" y="2"/>
                  </a:cubicBezTo>
                  <a:cubicBezTo>
                    <a:pt x="1" y="1"/>
                    <a:pt x="1" y="1"/>
                    <a:pt x="1" y="0"/>
                  </a:cubicBezTo>
                  <a:cubicBezTo>
                    <a:pt x="1" y="1"/>
                    <a:pt x="0" y="2"/>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1" name="Freeform 1687"/>
            <p:cNvSpPr>
              <a:spLocks/>
            </p:cNvSpPr>
            <p:nvPr/>
          </p:nvSpPr>
          <p:spPr bwMode="auto">
            <a:xfrm>
              <a:off x="1703388" y="6029325"/>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2" name="Freeform 1688"/>
            <p:cNvSpPr>
              <a:spLocks/>
            </p:cNvSpPr>
            <p:nvPr/>
          </p:nvSpPr>
          <p:spPr bwMode="auto">
            <a:xfrm>
              <a:off x="1684338" y="605790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3" name="Freeform 1689"/>
            <p:cNvSpPr>
              <a:spLocks/>
            </p:cNvSpPr>
            <p:nvPr/>
          </p:nvSpPr>
          <p:spPr bwMode="auto">
            <a:xfrm>
              <a:off x="1697038" y="605472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4" name="Freeform 1690"/>
            <p:cNvSpPr>
              <a:spLocks/>
            </p:cNvSpPr>
            <p:nvPr/>
          </p:nvSpPr>
          <p:spPr bwMode="auto">
            <a:xfrm>
              <a:off x="1677988" y="60690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5" name="Freeform 1691"/>
            <p:cNvSpPr>
              <a:spLocks/>
            </p:cNvSpPr>
            <p:nvPr/>
          </p:nvSpPr>
          <p:spPr bwMode="auto">
            <a:xfrm>
              <a:off x="1687513" y="6065838"/>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1"/>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6" name="Freeform 1692"/>
            <p:cNvSpPr>
              <a:spLocks/>
            </p:cNvSpPr>
            <p:nvPr/>
          </p:nvSpPr>
          <p:spPr bwMode="auto">
            <a:xfrm>
              <a:off x="1671638" y="6078538"/>
              <a:ext cx="3175" cy="6350"/>
            </a:xfrm>
            <a:custGeom>
              <a:avLst/>
              <a:gdLst>
                <a:gd name="T0" fmla="*/ 0 w 1"/>
                <a:gd name="T1" fmla="*/ 1 h 2"/>
                <a:gd name="T2" fmla="*/ 1 w 1"/>
                <a:gd name="T3" fmla="*/ 1 h 2"/>
                <a:gd name="T4" fmla="*/ 0 w 1"/>
                <a:gd name="T5" fmla="*/ 1 h 2"/>
                <a:gd name="T6" fmla="*/ 1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1" y="1"/>
                  </a:cubicBezTo>
                  <a:cubicBezTo>
                    <a:pt x="1" y="1"/>
                    <a:pt x="1" y="1"/>
                    <a:pt x="0" y="1"/>
                  </a:cubicBezTo>
                  <a:cubicBezTo>
                    <a:pt x="1" y="0"/>
                    <a:pt x="1" y="0"/>
                    <a:pt x="1" y="0"/>
                  </a:cubicBezTo>
                  <a:cubicBezTo>
                    <a:pt x="1" y="0"/>
                    <a:pt x="0" y="1"/>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7" name="Freeform 1693"/>
            <p:cNvSpPr>
              <a:spLocks/>
            </p:cNvSpPr>
            <p:nvPr/>
          </p:nvSpPr>
          <p:spPr bwMode="auto">
            <a:xfrm>
              <a:off x="1684338" y="6072188"/>
              <a:ext cx="3175" cy="3175"/>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0"/>
                    <a:pt x="1" y="0"/>
                    <a:pt x="1" y="0"/>
                  </a:cubicBezTo>
                  <a:cubicBezTo>
                    <a:pt x="1" y="0"/>
                    <a:pt x="1" y="0"/>
                    <a:pt x="1" y="0"/>
                  </a:cubicBezTo>
                  <a:cubicBezTo>
                    <a:pt x="0" y="0"/>
                    <a:pt x="0" y="0"/>
                    <a:pt x="0"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8" name="Freeform 1694"/>
            <p:cNvSpPr>
              <a:spLocks/>
            </p:cNvSpPr>
            <p:nvPr/>
          </p:nvSpPr>
          <p:spPr bwMode="auto">
            <a:xfrm>
              <a:off x="1665288" y="6081713"/>
              <a:ext cx="3175" cy="635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1"/>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49" name="Freeform 1695"/>
            <p:cNvSpPr>
              <a:spLocks/>
            </p:cNvSpPr>
            <p:nvPr/>
          </p:nvSpPr>
          <p:spPr bwMode="auto">
            <a:xfrm>
              <a:off x="1681163" y="6078538"/>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0" name="Freeform 1696"/>
            <p:cNvSpPr>
              <a:spLocks/>
            </p:cNvSpPr>
            <p:nvPr/>
          </p:nvSpPr>
          <p:spPr bwMode="auto">
            <a:xfrm>
              <a:off x="1674813" y="6084888"/>
              <a:ext cx="3175" cy="6350"/>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2"/>
                    <a:pt x="0" y="2"/>
                    <a:pt x="0" y="2"/>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1" name="Freeform 1697"/>
            <p:cNvSpPr>
              <a:spLocks/>
            </p:cNvSpPr>
            <p:nvPr/>
          </p:nvSpPr>
          <p:spPr bwMode="auto">
            <a:xfrm>
              <a:off x="1671638" y="609123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2" name="Freeform 1698"/>
            <p:cNvSpPr>
              <a:spLocks/>
            </p:cNvSpPr>
            <p:nvPr/>
          </p:nvSpPr>
          <p:spPr bwMode="auto">
            <a:xfrm>
              <a:off x="1636713" y="612933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3" name="Freeform 1699"/>
            <p:cNvSpPr>
              <a:spLocks/>
            </p:cNvSpPr>
            <p:nvPr/>
          </p:nvSpPr>
          <p:spPr bwMode="auto">
            <a:xfrm>
              <a:off x="1649413" y="6126163"/>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1"/>
                    <a:pt x="0" y="2"/>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4" name="Freeform 1700"/>
            <p:cNvSpPr>
              <a:spLocks/>
            </p:cNvSpPr>
            <p:nvPr/>
          </p:nvSpPr>
          <p:spPr bwMode="auto">
            <a:xfrm>
              <a:off x="1646238" y="61325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5" name="Rectangle 1701"/>
            <p:cNvSpPr>
              <a:spLocks noChangeArrowheads="1"/>
            </p:cNvSpPr>
            <p:nvPr/>
          </p:nvSpPr>
          <p:spPr bwMode="auto">
            <a:xfrm>
              <a:off x="1606551" y="6196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6" name="Freeform 1702"/>
            <p:cNvSpPr>
              <a:spLocks/>
            </p:cNvSpPr>
            <p:nvPr/>
          </p:nvSpPr>
          <p:spPr bwMode="auto">
            <a:xfrm>
              <a:off x="1606551" y="6189663"/>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0"/>
                    <a:pt x="1" y="0"/>
                  </a:cubicBezTo>
                  <a:cubicBezTo>
                    <a:pt x="1" y="1"/>
                    <a:pt x="1" y="1"/>
                    <a:pt x="0" y="2"/>
                  </a:cubicBezTo>
                  <a:cubicBezTo>
                    <a:pt x="0"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7" name="Freeform 1703"/>
            <p:cNvSpPr>
              <a:spLocks/>
            </p:cNvSpPr>
            <p:nvPr/>
          </p:nvSpPr>
          <p:spPr bwMode="auto">
            <a:xfrm>
              <a:off x="1597026" y="6205538"/>
              <a:ext cx="3175" cy="1588"/>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8" name="Freeform 1704"/>
            <p:cNvSpPr>
              <a:spLocks/>
            </p:cNvSpPr>
            <p:nvPr/>
          </p:nvSpPr>
          <p:spPr bwMode="auto">
            <a:xfrm>
              <a:off x="1514476" y="6292850"/>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59" name="Rectangle 1705"/>
            <p:cNvSpPr>
              <a:spLocks noChangeArrowheads="1"/>
            </p:cNvSpPr>
            <p:nvPr/>
          </p:nvSpPr>
          <p:spPr bwMode="auto">
            <a:xfrm>
              <a:off x="1514476" y="62960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0" name="Freeform 1706"/>
            <p:cNvSpPr>
              <a:spLocks/>
            </p:cNvSpPr>
            <p:nvPr/>
          </p:nvSpPr>
          <p:spPr bwMode="auto">
            <a:xfrm>
              <a:off x="1508126" y="63023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1" name="Freeform 1707"/>
            <p:cNvSpPr>
              <a:spLocks/>
            </p:cNvSpPr>
            <p:nvPr/>
          </p:nvSpPr>
          <p:spPr bwMode="auto">
            <a:xfrm>
              <a:off x="1508126" y="63023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2" name="Freeform 1708"/>
            <p:cNvSpPr>
              <a:spLocks/>
            </p:cNvSpPr>
            <p:nvPr/>
          </p:nvSpPr>
          <p:spPr bwMode="auto">
            <a:xfrm>
              <a:off x="1508126" y="63023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3" name="Freeform 1709"/>
            <p:cNvSpPr>
              <a:spLocks/>
            </p:cNvSpPr>
            <p:nvPr/>
          </p:nvSpPr>
          <p:spPr bwMode="auto">
            <a:xfrm>
              <a:off x="1504951" y="6302375"/>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1"/>
                    <a:pt x="1" y="1"/>
                  </a:cubicBezTo>
                  <a:cubicBezTo>
                    <a:pt x="1"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4" name="Freeform 1710"/>
            <p:cNvSpPr>
              <a:spLocks/>
            </p:cNvSpPr>
            <p:nvPr/>
          </p:nvSpPr>
          <p:spPr bwMode="auto">
            <a:xfrm>
              <a:off x="1495426" y="6311900"/>
              <a:ext cx="6350" cy="12700"/>
            </a:xfrm>
            <a:custGeom>
              <a:avLst/>
              <a:gdLst>
                <a:gd name="T0" fmla="*/ 2 w 2"/>
                <a:gd name="T1" fmla="*/ 0 h 4"/>
                <a:gd name="T2" fmla="*/ 1 w 2"/>
                <a:gd name="T3" fmla="*/ 2 h 4"/>
                <a:gd name="T4" fmla="*/ 0 w 2"/>
                <a:gd name="T5" fmla="*/ 4 h 4"/>
                <a:gd name="T6" fmla="*/ 2 w 2"/>
                <a:gd name="T7" fmla="*/ 1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1" y="1"/>
                    <a:pt x="1" y="2"/>
                    <a:pt x="1" y="2"/>
                  </a:cubicBezTo>
                  <a:cubicBezTo>
                    <a:pt x="0" y="4"/>
                    <a:pt x="2" y="2"/>
                    <a:pt x="0" y="4"/>
                  </a:cubicBezTo>
                  <a:cubicBezTo>
                    <a:pt x="2" y="2"/>
                    <a:pt x="0" y="3"/>
                    <a:pt x="2" y="1"/>
                  </a:cubicBezTo>
                  <a:cubicBezTo>
                    <a:pt x="1"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5" name="Freeform 1711"/>
            <p:cNvSpPr>
              <a:spLocks/>
            </p:cNvSpPr>
            <p:nvPr/>
          </p:nvSpPr>
          <p:spPr bwMode="auto">
            <a:xfrm>
              <a:off x="1501776" y="6311900"/>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6" name="Rectangle 1712"/>
            <p:cNvSpPr>
              <a:spLocks noChangeArrowheads="1"/>
            </p:cNvSpPr>
            <p:nvPr/>
          </p:nvSpPr>
          <p:spPr bwMode="auto">
            <a:xfrm>
              <a:off x="1495426" y="6321425"/>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7" name="Freeform 1713"/>
            <p:cNvSpPr>
              <a:spLocks/>
            </p:cNvSpPr>
            <p:nvPr/>
          </p:nvSpPr>
          <p:spPr bwMode="auto">
            <a:xfrm>
              <a:off x="1489076" y="63277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8" name="Freeform 1714"/>
            <p:cNvSpPr>
              <a:spLocks/>
            </p:cNvSpPr>
            <p:nvPr/>
          </p:nvSpPr>
          <p:spPr bwMode="auto">
            <a:xfrm>
              <a:off x="1482726" y="6334125"/>
              <a:ext cx="3175" cy="6350"/>
            </a:xfrm>
            <a:custGeom>
              <a:avLst/>
              <a:gdLst>
                <a:gd name="T0" fmla="*/ 1 w 1"/>
                <a:gd name="T1" fmla="*/ 0 h 2"/>
                <a:gd name="T2" fmla="*/ 1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1" y="2"/>
                    <a:pt x="1" y="1"/>
                  </a:cubicBezTo>
                  <a:cubicBezTo>
                    <a:pt x="1" y="1"/>
                    <a:pt x="1" y="1"/>
                    <a:pt x="1" y="1"/>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9" name="Freeform 1715"/>
            <p:cNvSpPr>
              <a:spLocks/>
            </p:cNvSpPr>
            <p:nvPr/>
          </p:nvSpPr>
          <p:spPr bwMode="auto">
            <a:xfrm>
              <a:off x="1474788" y="63515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0" name="Freeform 1716"/>
            <p:cNvSpPr>
              <a:spLocks/>
            </p:cNvSpPr>
            <p:nvPr/>
          </p:nvSpPr>
          <p:spPr bwMode="auto">
            <a:xfrm>
              <a:off x="1479551" y="63515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1" name="Freeform 1717"/>
            <p:cNvSpPr>
              <a:spLocks/>
            </p:cNvSpPr>
            <p:nvPr/>
          </p:nvSpPr>
          <p:spPr bwMode="auto">
            <a:xfrm>
              <a:off x="1471613" y="63547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2" name="Freeform 1718"/>
            <p:cNvSpPr>
              <a:spLocks/>
            </p:cNvSpPr>
            <p:nvPr/>
          </p:nvSpPr>
          <p:spPr bwMode="auto">
            <a:xfrm>
              <a:off x="1465263" y="6354763"/>
              <a:ext cx="6350" cy="12700"/>
            </a:xfrm>
            <a:custGeom>
              <a:avLst/>
              <a:gdLst>
                <a:gd name="T0" fmla="*/ 2 w 2"/>
                <a:gd name="T1" fmla="*/ 2 h 4"/>
                <a:gd name="T2" fmla="*/ 1 w 2"/>
                <a:gd name="T3" fmla="*/ 2 h 4"/>
                <a:gd name="T4" fmla="*/ 0 w 2"/>
                <a:gd name="T5" fmla="*/ 3 h 4"/>
                <a:gd name="T6" fmla="*/ 1 w 2"/>
                <a:gd name="T7" fmla="*/ 4 h 4"/>
                <a:gd name="T8" fmla="*/ 2 w 2"/>
                <a:gd name="T9" fmla="*/ 2 h 4"/>
                <a:gd name="T10" fmla="*/ 2 w 2"/>
                <a:gd name="T11" fmla="*/ 0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cubicBezTo>
                    <a:pt x="1" y="2"/>
                    <a:pt x="2" y="2"/>
                    <a:pt x="1" y="2"/>
                  </a:cubicBezTo>
                  <a:cubicBezTo>
                    <a:pt x="1" y="2"/>
                    <a:pt x="0" y="3"/>
                    <a:pt x="0" y="3"/>
                  </a:cubicBezTo>
                  <a:cubicBezTo>
                    <a:pt x="1" y="3"/>
                    <a:pt x="1" y="3"/>
                    <a:pt x="1" y="4"/>
                  </a:cubicBezTo>
                  <a:cubicBezTo>
                    <a:pt x="2" y="3"/>
                    <a:pt x="1" y="2"/>
                    <a:pt x="2" y="2"/>
                  </a:cubicBezTo>
                  <a:cubicBezTo>
                    <a:pt x="2" y="0"/>
                    <a:pt x="2" y="0"/>
                    <a:pt x="2" y="0"/>
                  </a:cubicBezTo>
                  <a:cubicBezTo>
                    <a:pt x="2"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3" name="Freeform 1719"/>
            <p:cNvSpPr>
              <a:spLocks/>
            </p:cNvSpPr>
            <p:nvPr/>
          </p:nvSpPr>
          <p:spPr bwMode="auto">
            <a:xfrm>
              <a:off x="1474788" y="635793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0" y="0"/>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4" name="Freeform 1720"/>
            <p:cNvSpPr>
              <a:spLocks/>
            </p:cNvSpPr>
            <p:nvPr/>
          </p:nvSpPr>
          <p:spPr bwMode="auto">
            <a:xfrm>
              <a:off x="1458913" y="63769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5" name="Freeform 1721"/>
            <p:cNvSpPr>
              <a:spLocks/>
            </p:cNvSpPr>
            <p:nvPr/>
          </p:nvSpPr>
          <p:spPr bwMode="auto">
            <a:xfrm>
              <a:off x="1458913" y="63801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6" name="Freeform 1722"/>
            <p:cNvSpPr>
              <a:spLocks/>
            </p:cNvSpPr>
            <p:nvPr/>
          </p:nvSpPr>
          <p:spPr bwMode="auto">
            <a:xfrm>
              <a:off x="1455738" y="6380163"/>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7" name="Freeform 1723"/>
            <p:cNvSpPr>
              <a:spLocks/>
            </p:cNvSpPr>
            <p:nvPr/>
          </p:nvSpPr>
          <p:spPr bwMode="auto">
            <a:xfrm>
              <a:off x="1452563" y="6386513"/>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8" name="Freeform 1724"/>
            <p:cNvSpPr>
              <a:spLocks/>
            </p:cNvSpPr>
            <p:nvPr/>
          </p:nvSpPr>
          <p:spPr bwMode="auto">
            <a:xfrm>
              <a:off x="1449388" y="641826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79" name="Freeform 1725"/>
            <p:cNvSpPr>
              <a:spLocks/>
            </p:cNvSpPr>
            <p:nvPr/>
          </p:nvSpPr>
          <p:spPr bwMode="auto">
            <a:xfrm>
              <a:off x="1446213" y="6421438"/>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0"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0" name="Freeform 1726"/>
            <p:cNvSpPr>
              <a:spLocks/>
            </p:cNvSpPr>
            <p:nvPr/>
          </p:nvSpPr>
          <p:spPr bwMode="auto">
            <a:xfrm>
              <a:off x="1411288" y="6472238"/>
              <a:ext cx="6350" cy="9525"/>
            </a:xfrm>
            <a:custGeom>
              <a:avLst/>
              <a:gdLst>
                <a:gd name="T0" fmla="*/ 2 w 2"/>
                <a:gd name="T1" fmla="*/ 1 h 3"/>
                <a:gd name="T2" fmla="*/ 2 w 2"/>
                <a:gd name="T3" fmla="*/ 0 h 3"/>
                <a:gd name="T4" fmla="*/ 0 w 2"/>
                <a:gd name="T5" fmla="*/ 2 h 3"/>
                <a:gd name="T6" fmla="*/ 1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1" y="0"/>
                    <a:pt x="1" y="1"/>
                    <a:pt x="2" y="0"/>
                  </a:cubicBezTo>
                  <a:cubicBezTo>
                    <a:pt x="1" y="1"/>
                    <a:pt x="1" y="1"/>
                    <a:pt x="0" y="2"/>
                  </a:cubicBezTo>
                  <a:cubicBezTo>
                    <a:pt x="1" y="2"/>
                    <a:pt x="0" y="3"/>
                    <a:pt x="1" y="3"/>
                  </a:cubicBezTo>
                  <a:cubicBezTo>
                    <a:pt x="1" y="2"/>
                    <a:pt x="1" y="2"/>
                    <a:pt x="1" y="2"/>
                  </a:cubicBezTo>
                  <a:cubicBezTo>
                    <a:pt x="1" y="2"/>
                    <a:pt x="1" y="2"/>
                    <a:pt x="1" y="2"/>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1" name="Freeform 1727"/>
            <p:cNvSpPr>
              <a:spLocks/>
            </p:cNvSpPr>
            <p:nvPr/>
          </p:nvSpPr>
          <p:spPr bwMode="auto">
            <a:xfrm>
              <a:off x="1350963" y="6610350"/>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1"/>
                    <a:pt x="0"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2" name="Rectangle 1728"/>
            <p:cNvSpPr>
              <a:spLocks noChangeArrowheads="1"/>
            </p:cNvSpPr>
            <p:nvPr/>
          </p:nvSpPr>
          <p:spPr bwMode="auto">
            <a:xfrm>
              <a:off x="196851" y="6088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3" name="Freeform 1729"/>
            <p:cNvSpPr>
              <a:spLocks/>
            </p:cNvSpPr>
            <p:nvPr/>
          </p:nvSpPr>
          <p:spPr bwMode="auto">
            <a:xfrm>
              <a:off x="196851" y="6088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4" name="Freeform 1730"/>
            <p:cNvSpPr>
              <a:spLocks/>
            </p:cNvSpPr>
            <p:nvPr/>
          </p:nvSpPr>
          <p:spPr bwMode="auto">
            <a:xfrm>
              <a:off x="193676" y="6088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5" name="Freeform 1731"/>
            <p:cNvSpPr>
              <a:spLocks/>
            </p:cNvSpPr>
            <p:nvPr/>
          </p:nvSpPr>
          <p:spPr bwMode="auto">
            <a:xfrm>
              <a:off x="193676" y="608806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6" name="Freeform 1732"/>
            <p:cNvSpPr>
              <a:spLocks/>
            </p:cNvSpPr>
            <p:nvPr/>
          </p:nvSpPr>
          <p:spPr bwMode="auto">
            <a:xfrm>
              <a:off x="196851" y="608806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7" name="Freeform 1733"/>
            <p:cNvSpPr>
              <a:spLocks/>
            </p:cNvSpPr>
            <p:nvPr/>
          </p:nvSpPr>
          <p:spPr bwMode="auto">
            <a:xfrm>
              <a:off x="190501" y="6091238"/>
              <a:ext cx="3175"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8" name="Freeform 1734"/>
            <p:cNvSpPr>
              <a:spLocks/>
            </p:cNvSpPr>
            <p:nvPr/>
          </p:nvSpPr>
          <p:spPr bwMode="auto">
            <a:xfrm>
              <a:off x="171451" y="6129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89" name="Freeform 1735"/>
            <p:cNvSpPr>
              <a:spLocks/>
            </p:cNvSpPr>
            <p:nvPr/>
          </p:nvSpPr>
          <p:spPr bwMode="auto">
            <a:xfrm>
              <a:off x="165101" y="613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0" name="Freeform 1736"/>
            <p:cNvSpPr>
              <a:spLocks/>
            </p:cNvSpPr>
            <p:nvPr/>
          </p:nvSpPr>
          <p:spPr bwMode="auto">
            <a:xfrm>
              <a:off x="174626" y="6122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1" name="Freeform 1737"/>
            <p:cNvSpPr>
              <a:spLocks/>
            </p:cNvSpPr>
            <p:nvPr/>
          </p:nvSpPr>
          <p:spPr bwMode="auto">
            <a:xfrm>
              <a:off x="123826" y="617378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2" name="Freeform 1738"/>
            <p:cNvSpPr>
              <a:spLocks/>
            </p:cNvSpPr>
            <p:nvPr/>
          </p:nvSpPr>
          <p:spPr bwMode="auto">
            <a:xfrm>
              <a:off x="158751" y="6151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3" name="Rectangle 1739"/>
            <p:cNvSpPr>
              <a:spLocks noChangeArrowheads="1"/>
            </p:cNvSpPr>
            <p:nvPr/>
          </p:nvSpPr>
          <p:spPr bwMode="auto">
            <a:xfrm>
              <a:off x="177801" y="61198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4" name="Freeform 1740"/>
            <p:cNvSpPr>
              <a:spLocks/>
            </p:cNvSpPr>
            <p:nvPr/>
          </p:nvSpPr>
          <p:spPr bwMode="auto">
            <a:xfrm>
              <a:off x="168276" y="6138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5" name="Freeform 1741"/>
            <p:cNvSpPr>
              <a:spLocks/>
            </p:cNvSpPr>
            <p:nvPr/>
          </p:nvSpPr>
          <p:spPr bwMode="auto">
            <a:xfrm>
              <a:off x="184151" y="6100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6" name="Freeform 1742"/>
            <p:cNvSpPr>
              <a:spLocks/>
            </p:cNvSpPr>
            <p:nvPr/>
          </p:nvSpPr>
          <p:spPr bwMode="auto">
            <a:xfrm>
              <a:off x="180976" y="61039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7" name="Freeform 1743"/>
            <p:cNvSpPr>
              <a:spLocks/>
            </p:cNvSpPr>
            <p:nvPr/>
          </p:nvSpPr>
          <p:spPr bwMode="auto">
            <a:xfrm>
              <a:off x="180976" y="6103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8" name="Freeform 1744"/>
            <p:cNvSpPr>
              <a:spLocks/>
            </p:cNvSpPr>
            <p:nvPr/>
          </p:nvSpPr>
          <p:spPr bwMode="auto">
            <a:xfrm>
              <a:off x="184151" y="610076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99" name="Rectangle 1745"/>
            <p:cNvSpPr>
              <a:spLocks noChangeArrowheads="1"/>
            </p:cNvSpPr>
            <p:nvPr/>
          </p:nvSpPr>
          <p:spPr bwMode="auto">
            <a:xfrm>
              <a:off x="171451" y="6129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0" name="Freeform 1746"/>
            <p:cNvSpPr>
              <a:spLocks/>
            </p:cNvSpPr>
            <p:nvPr/>
          </p:nvSpPr>
          <p:spPr bwMode="auto">
            <a:xfrm>
              <a:off x="171451" y="61261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1" name="Freeform 1747"/>
            <p:cNvSpPr>
              <a:spLocks/>
            </p:cNvSpPr>
            <p:nvPr/>
          </p:nvSpPr>
          <p:spPr bwMode="auto">
            <a:xfrm>
              <a:off x="180976" y="6116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2" name="Freeform 1748"/>
            <p:cNvSpPr>
              <a:spLocks/>
            </p:cNvSpPr>
            <p:nvPr/>
          </p:nvSpPr>
          <p:spPr bwMode="auto">
            <a:xfrm>
              <a:off x="171451" y="6126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3" name="Freeform 1749"/>
            <p:cNvSpPr>
              <a:spLocks/>
            </p:cNvSpPr>
            <p:nvPr/>
          </p:nvSpPr>
          <p:spPr bwMode="auto">
            <a:xfrm>
              <a:off x="177801" y="6119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4" name="Freeform 1750"/>
            <p:cNvSpPr>
              <a:spLocks/>
            </p:cNvSpPr>
            <p:nvPr/>
          </p:nvSpPr>
          <p:spPr bwMode="auto">
            <a:xfrm>
              <a:off x="80963" y="6207125"/>
              <a:ext cx="0" cy="3175"/>
            </a:xfrm>
            <a:custGeom>
              <a:avLst/>
              <a:gdLst>
                <a:gd name="T0" fmla="*/ 0 h 1"/>
                <a:gd name="T1" fmla="*/ 0 h 1"/>
                <a:gd name="T2" fmla="*/ 0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5" name="Freeform 1751"/>
            <p:cNvSpPr>
              <a:spLocks/>
            </p:cNvSpPr>
            <p:nvPr/>
          </p:nvSpPr>
          <p:spPr bwMode="auto">
            <a:xfrm>
              <a:off x="117476" y="6176963"/>
              <a:ext cx="3175" cy="0"/>
            </a:xfrm>
            <a:custGeom>
              <a:avLst/>
              <a:gdLst>
                <a:gd name="T0" fmla="*/ 1 w 1"/>
                <a:gd name="T1" fmla="*/ 1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0" y="0"/>
                    <a:pt x="0" y="0"/>
                  </a:cubicBezTo>
                  <a:cubicBezTo>
                    <a:pt x="0" y="0"/>
                    <a:pt x="1"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6" name="Oval 1752"/>
            <p:cNvSpPr>
              <a:spLocks noChangeArrowheads="1"/>
            </p:cNvSpPr>
            <p:nvPr/>
          </p:nvSpPr>
          <p:spPr bwMode="auto">
            <a:xfrm>
              <a:off x="120651" y="6176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7" name="Freeform 1753"/>
            <p:cNvSpPr>
              <a:spLocks/>
            </p:cNvSpPr>
            <p:nvPr/>
          </p:nvSpPr>
          <p:spPr bwMode="auto">
            <a:xfrm>
              <a:off x="87313" y="62023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8" name="Freeform 1754"/>
            <p:cNvSpPr>
              <a:spLocks/>
            </p:cNvSpPr>
            <p:nvPr/>
          </p:nvSpPr>
          <p:spPr bwMode="auto">
            <a:xfrm>
              <a:off x="149226" y="6142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9" name="Freeform 1755"/>
            <p:cNvSpPr>
              <a:spLocks/>
            </p:cNvSpPr>
            <p:nvPr/>
          </p:nvSpPr>
          <p:spPr bwMode="auto">
            <a:xfrm>
              <a:off x="123826" y="61706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0" name="Freeform 1756"/>
            <p:cNvSpPr>
              <a:spLocks/>
            </p:cNvSpPr>
            <p:nvPr/>
          </p:nvSpPr>
          <p:spPr bwMode="auto">
            <a:xfrm>
              <a:off x="114301" y="6192838"/>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1"/>
                    <a:pt x="0"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1" name="Rectangle 1757"/>
            <p:cNvSpPr>
              <a:spLocks noChangeArrowheads="1"/>
            </p:cNvSpPr>
            <p:nvPr/>
          </p:nvSpPr>
          <p:spPr bwMode="auto">
            <a:xfrm>
              <a:off x="80963" y="62071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2" name="Freeform 1758"/>
            <p:cNvSpPr>
              <a:spLocks/>
            </p:cNvSpPr>
            <p:nvPr/>
          </p:nvSpPr>
          <p:spPr bwMode="auto">
            <a:xfrm>
              <a:off x="107951" y="6202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3" name="Freeform 1759"/>
            <p:cNvSpPr>
              <a:spLocks/>
            </p:cNvSpPr>
            <p:nvPr/>
          </p:nvSpPr>
          <p:spPr bwMode="auto">
            <a:xfrm>
              <a:off x="120651" y="6173788"/>
              <a:ext cx="3175" cy="3175"/>
            </a:xfrm>
            <a:custGeom>
              <a:avLst/>
              <a:gdLst>
                <a:gd name="T0" fmla="*/ 1 w 1"/>
                <a:gd name="T1" fmla="*/ 1 h 1"/>
                <a:gd name="T2" fmla="*/ 1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1"/>
                    <a:pt x="1" y="1"/>
                    <a:pt x="1"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4" name="Freeform 1760"/>
            <p:cNvSpPr>
              <a:spLocks noEditPoints="1"/>
            </p:cNvSpPr>
            <p:nvPr/>
          </p:nvSpPr>
          <p:spPr bwMode="auto">
            <a:xfrm>
              <a:off x="61913" y="6091238"/>
              <a:ext cx="131763" cy="141288"/>
            </a:xfrm>
            <a:custGeom>
              <a:avLst/>
              <a:gdLst>
                <a:gd name="T0" fmla="*/ 25 w 42"/>
                <a:gd name="T1" fmla="*/ 25 h 45"/>
                <a:gd name="T2" fmla="*/ 31 w 42"/>
                <a:gd name="T3" fmla="*/ 18 h 45"/>
                <a:gd name="T4" fmla="*/ 33 w 42"/>
                <a:gd name="T5" fmla="*/ 15 h 45"/>
                <a:gd name="T6" fmla="*/ 34 w 42"/>
                <a:gd name="T7" fmla="*/ 14 h 45"/>
                <a:gd name="T8" fmla="*/ 34 w 42"/>
                <a:gd name="T9" fmla="*/ 13 h 45"/>
                <a:gd name="T10" fmla="*/ 35 w 42"/>
                <a:gd name="T11" fmla="*/ 13 h 45"/>
                <a:gd name="T12" fmla="*/ 35 w 42"/>
                <a:gd name="T13" fmla="*/ 12 h 45"/>
                <a:gd name="T14" fmla="*/ 36 w 42"/>
                <a:gd name="T15" fmla="*/ 11 h 45"/>
                <a:gd name="T16" fmla="*/ 37 w 42"/>
                <a:gd name="T17" fmla="*/ 9 h 45"/>
                <a:gd name="T18" fmla="*/ 37 w 42"/>
                <a:gd name="T19" fmla="*/ 9 h 45"/>
                <a:gd name="T20" fmla="*/ 38 w 42"/>
                <a:gd name="T21" fmla="*/ 8 h 45"/>
                <a:gd name="T22" fmla="*/ 39 w 42"/>
                <a:gd name="T23" fmla="*/ 6 h 45"/>
                <a:gd name="T24" fmla="*/ 40 w 42"/>
                <a:gd name="T25" fmla="*/ 5 h 45"/>
                <a:gd name="T26" fmla="*/ 41 w 42"/>
                <a:gd name="T27" fmla="*/ 4 h 45"/>
                <a:gd name="T28" fmla="*/ 41 w 42"/>
                <a:gd name="T29" fmla="*/ 3 h 45"/>
                <a:gd name="T30" fmla="*/ 42 w 42"/>
                <a:gd name="T31" fmla="*/ 2 h 45"/>
                <a:gd name="T32" fmla="*/ 41 w 42"/>
                <a:gd name="T33" fmla="*/ 0 h 45"/>
                <a:gd name="T34" fmla="*/ 41 w 42"/>
                <a:gd name="T35" fmla="*/ 2 h 45"/>
                <a:gd name="T36" fmla="*/ 40 w 42"/>
                <a:gd name="T37" fmla="*/ 2 h 45"/>
                <a:gd name="T38" fmla="*/ 40 w 42"/>
                <a:gd name="T39" fmla="*/ 3 h 45"/>
                <a:gd name="T40" fmla="*/ 38 w 42"/>
                <a:gd name="T41" fmla="*/ 4 h 45"/>
                <a:gd name="T42" fmla="*/ 38 w 42"/>
                <a:gd name="T43" fmla="*/ 5 h 45"/>
                <a:gd name="T44" fmla="*/ 37 w 42"/>
                <a:gd name="T45" fmla="*/ 6 h 45"/>
                <a:gd name="T46" fmla="*/ 37 w 42"/>
                <a:gd name="T47" fmla="*/ 5 h 45"/>
                <a:gd name="T48" fmla="*/ 35 w 42"/>
                <a:gd name="T49" fmla="*/ 8 h 45"/>
                <a:gd name="T50" fmla="*/ 34 w 42"/>
                <a:gd name="T51" fmla="*/ 8 h 45"/>
                <a:gd name="T52" fmla="*/ 32 w 42"/>
                <a:gd name="T53" fmla="*/ 11 h 45"/>
                <a:gd name="T54" fmla="*/ 29 w 42"/>
                <a:gd name="T55" fmla="*/ 15 h 45"/>
                <a:gd name="T56" fmla="*/ 27 w 42"/>
                <a:gd name="T57" fmla="*/ 17 h 45"/>
                <a:gd name="T58" fmla="*/ 24 w 42"/>
                <a:gd name="T59" fmla="*/ 21 h 45"/>
                <a:gd name="T60" fmla="*/ 23 w 42"/>
                <a:gd name="T61" fmla="*/ 20 h 45"/>
                <a:gd name="T62" fmla="*/ 23 w 42"/>
                <a:gd name="T63" fmla="*/ 22 h 45"/>
                <a:gd name="T64" fmla="*/ 22 w 42"/>
                <a:gd name="T65" fmla="*/ 24 h 45"/>
                <a:gd name="T66" fmla="*/ 20 w 42"/>
                <a:gd name="T67" fmla="*/ 26 h 45"/>
                <a:gd name="T68" fmla="*/ 20 w 42"/>
                <a:gd name="T69" fmla="*/ 25 h 45"/>
                <a:gd name="T70" fmla="*/ 19 w 42"/>
                <a:gd name="T71" fmla="*/ 26 h 45"/>
                <a:gd name="T72" fmla="*/ 20 w 42"/>
                <a:gd name="T73" fmla="*/ 27 h 45"/>
                <a:gd name="T74" fmla="*/ 19 w 42"/>
                <a:gd name="T75" fmla="*/ 27 h 45"/>
                <a:gd name="T76" fmla="*/ 19 w 42"/>
                <a:gd name="T77" fmla="*/ 27 h 45"/>
                <a:gd name="T78" fmla="*/ 17 w 42"/>
                <a:gd name="T79" fmla="*/ 27 h 45"/>
                <a:gd name="T80" fmla="*/ 17 w 42"/>
                <a:gd name="T81" fmla="*/ 28 h 45"/>
                <a:gd name="T82" fmla="*/ 15 w 42"/>
                <a:gd name="T83" fmla="*/ 29 h 45"/>
                <a:gd name="T84" fmla="*/ 14 w 42"/>
                <a:gd name="T85" fmla="*/ 30 h 45"/>
                <a:gd name="T86" fmla="*/ 12 w 42"/>
                <a:gd name="T87" fmla="*/ 33 h 45"/>
                <a:gd name="T88" fmla="*/ 10 w 42"/>
                <a:gd name="T89" fmla="*/ 35 h 45"/>
                <a:gd name="T90" fmla="*/ 6 w 42"/>
                <a:gd name="T91" fmla="*/ 38 h 45"/>
                <a:gd name="T92" fmla="*/ 6 w 42"/>
                <a:gd name="T93" fmla="*/ 39 h 45"/>
                <a:gd name="T94" fmla="*/ 4 w 42"/>
                <a:gd name="T95" fmla="*/ 40 h 45"/>
                <a:gd name="T96" fmla="*/ 3 w 42"/>
                <a:gd name="T97" fmla="*/ 42 h 45"/>
                <a:gd name="T98" fmla="*/ 2 w 42"/>
                <a:gd name="T99" fmla="*/ 44 h 45"/>
                <a:gd name="T100" fmla="*/ 2 w 42"/>
                <a:gd name="T101" fmla="*/ 45 h 45"/>
                <a:gd name="T102" fmla="*/ 6 w 42"/>
                <a:gd name="T103" fmla="*/ 42 h 45"/>
                <a:gd name="T104" fmla="*/ 7 w 42"/>
                <a:gd name="T105" fmla="*/ 41 h 45"/>
                <a:gd name="T106" fmla="*/ 12 w 42"/>
                <a:gd name="T107" fmla="*/ 37 h 45"/>
                <a:gd name="T108" fmla="*/ 12 w 42"/>
                <a:gd name="T109" fmla="*/ 37 h 45"/>
                <a:gd name="T110" fmla="*/ 13 w 42"/>
                <a:gd name="T111" fmla="*/ 36 h 45"/>
                <a:gd name="T112" fmla="*/ 15 w 42"/>
                <a:gd name="T113" fmla="*/ 35 h 45"/>
                <a:gd name="T114" fmla="*/ 16 w 42"/>
                <a:gd name="T115" fmla="*/ 33 h 45"/>
                <a:gd name="T116" fmla="*/ 17 w 42"/>
                <a:gd name="T117" fmla="*/ 33 h 45"/>
                <a:gd name="T118" fmla="*/ 38 w 42"/>
                <a:gd name="T119" fmla="*/ 8 h 45"/>
                <a:gd name="T120" fmla="*/ 37 w 42"/>
                <a:gd name="T121" fmla="*/ 9 h 45"/>
                <a:gd name="T122" fmla="*/ 36 w 42"/>
                <a:gd name="T123" fmla="*/ 7 h 45"/>
                <a:gd name="T124" fmla="*/ 24 w 42"/>
                <a:gd name="T125"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45">
                  <a:moveTo>
                    <a:pt x="19" y="31"/>
                  </a:moveTo>
                  <a:cubicBezTo>
                    <a:pt x="20" y="31"/>
                    <a:pt x="20" y="31"/>
                    <a:pt x="20" y="31"/>
                  </a:cubicBezTo>
                  <a:cubicBezTo>
                    <a:pt x="20" y="31"/>
                    <a:pt x="21" y="31"/>
                    <a:pt x="20" y="30"/>
                  </a:cubicBezTo>
                  <a:cubicBezTo>
                    <a:pt x="21" y="30"/>
                    <a:pt x="20" y="29"/>
                    <a:pt x="21" y="29"/>
                  </a:cubicBezTo>
                  <a:cubicBezTo>
                    <a:pt x="21" y="29"/>
                    <a:pt x="21" y="29"/>
                    <a:pt x="21" y="29"/>
                  </a:cubicBezTo>
                  <a:cubicBezTo>
                    <a:pt x="22" y="28"/>
                    <a:pt x="24" y="27"/>
                    <a:pt x="25" y="25"/>
                  </a:cubicBezTo>
                  <a:cubicBezTo>
                    <a:pt x="25" y="25"/>
                    <a:pt x="25" y="25"/>
                    <a:pt x="25" y="25"/>
                  </a:cubicBezTo>
                  <a:cubicBezTo>
                    <a:pt x="27" y="23"/>
                    <a:pt x="29" y="21"/>
                    <a:pt x="31" y="19"/>
                  </a:cubicBezTo>
                  <a:cubicBezTo>
                    <a:pt x="31" y="19"/>
                    <a:pt x="30" y="19"/>
                    <a:pt x="30" y="18"/>
                  </a:cubicBezTo>
                  <a:cubicBezTo>
                    <a:pt x="30" y="18"/>
                    <a:pt x="31" y="18"/>
                    <a:pt x="31" y="18"/>
                  </a:cubicBezTo>
                  <a:cubicBezTo>
                    <a:pt x="31" y="19"/>
                    <a:pt x="31" y="19"/>
                    <a:pt x="31" y="19"/>
                  </a:cubicBezTo>
                  <a:cubicBezTo>
                    <a:pt x="31" y="18"/>
                    <a:pt x="32" y="18"/>
                    <a:pt x="32" y="18"/>
                  </a:cubicBezTo>
                  <a:cubicBezTo>
                    <a:pt x="31" y="18"/>
                    <a:pt x="31" y="18"/>
                    <a:pt x="31" y="18"/>
                  </a:cubicBezTo>
                  <a:cubicBezTo>
                    <a:pt x="31" y="18"/>
                    <a:pt x="31" y="18"/>
                    <a:pt x="31" y="18"/>
                  </a:cubicBezTo>
                  <a:cubicBezTo>
                    <a:pt x="31" y="18"/>
                    <a:pt x="32" y="18"/>
                    <a:pt x="32" y="18"/>
                  </a:cubicBezTo>
                  <a:cubicBezTo>
                    <a:pt x="32" y="17"/>
                    <a:pt x="32" y="18"/>
                    <a:pt x="32" y="17"/>
                  </a:cubicBezTo>
                  <a:cubicBezTo>
                    <a:pt x="32" y="17"/>
                    <a:pt x="32" y="16"/>
                    <a:pt x="32" y="15"/>
                  </a:cubicBezTo>
                  <a:cubicBezTo>
                    <a:pt x="32" y="15"/>
                    <a:pt x="32" y="15"/>
                    <a:pt x="32" y="15"/>
                  </a:cubicBezTo>
                  <a:cubicBezTo>
                    <a:pt x="32" y="16"/>
                    <a:pt x="33" y="16"/>
                    <a:pt x="32" y="16"/>
                  </a:cubicBezTo>
                  <a:cubicBezTo>
                    <a:pt x="33" y="16"/>
                    <a:pt x="33" y="15"/>
                    <a:pt x="33" y="15"/>
                  </a:cubicBezTo>
                  <a:cubicBezTo>
                    <a:pt x="33" y="15"/>
                    <a:pt x="33" y="15"/>
                    <a:pt x="33" y="15"/>
                  </a:cubicBezTo>
                  <a:cubicBezTo>
                    <a:pt x="33" y="15"/>
                    <a:pt x="33" y="15"/>
                    <a:pt x="33" y="15"/>
                  </a:cubicBezTo>
                  <a:cubicBezTo>
                    <a:pt x="33" y="15"/>
                    <a:pt x="33" y="15"/>
                    <a:pt x="33" y="15"/>
                  </a:cubicBezTo>
                  <a:cubicBezTo>
                    <a:pt x="34" y="15"/>
                    <a:pt x="33" y="15"/>
                    <a:pt x="33" y="15"/>
                  </a:cubicBezTo>
                  <a:cubicBezTo>
                    <a:pt x="34" y="15"/>
                    <a:pt x="34" y="15"/>
                    <a:pt x="34" y="15"/>
                  </a:cubicBezTo>
                  <a:cubicBezTo>
                    <a:pt x="34" y="15"/>
                    <a:pt x="34" y="15"/>
                    <a:pt x="34" y="14"/>
                  </a:cubicBezTo>
                  <a:cubicBezTo>
                    <a:pt x="34" y="14"/>
                    <a:pt x="34" y="14"/>
                    <a:pt x="34" y="14"/>
                  </a:cubicBezTo>
                  <a:cubicBezTo>
                    <a:pt x="34" y="14"/>
                    <a:pt x="34" y="14"/>
                    <a:pt x="34" y="14"/>
                  </a:cubicBezTo>
                  <a:cubicBezTo>
                    <a:pt x="34" y="14"/>
                    <a:pt x="34" y="14"/>
                    <a:pt x="34" y="15"/>
                  </a:cubicBezTo>
                  <a:cubicBezTo>
                    <a:pt x="34" y="15"/>
                    <a:pt x="34" y="14"/>
                    <a:pt x="33" y="14"/>
                  </a:cubicBezTo>
                  <a:cubicBezTo>
                    <a:pt x="34" y="14"/>
                    <a:pt x="34" y="14"/>
                    <a:pt x="34" y="13"/>
                  </a:cubicBezTo>
                  <a:cubicBezTo>
                    <a:pt x="34" y="14"/>
                    <a:pt x="34" y="13"/>
                    <a:pt x="33" y="13"/>
                  </a:cubicBezTo>
                  <a:cubicBezTo>
                    <a:pt x="34" y="13"/>
                    <a:pt x="34" y="13"/>
                    <a:pt x="34" y="13"/>
                  </a:cubicBezTo>
                  <a:cubicBezTo>
                    <a:pt x="34" y="13"/>
                    <a:pt x="34" y="13"/>
                    <a:pt x="34" y="13"/>
                  </a:cubicBezTo>
                  <a:cubicBezTo>
                    <a:pt x="34" y="13"/>
                    <a:pt x="34" y="13"/>
                    <a:pt x="34" y="13"/>
                  </a:cubicBezTo>
                  <a:cubicBezTo>
                    <a:pt x="35" y="13"/>
                    <a:pt x="34" y="13"/>
                    <a:pt x="34" y="14"/>
                  </a:cubicBezTo>
                  <a:cubicBezTo>
                    <a:pt x="34" y="14"/>
                    <a:pt x="34" y="14"/>
                    <a:pt x="34" y="15"/>
                  </a:cubicBezTo>
                  <a:cubicBezTo>
                    <a:pt x="34" y="14"/>
                    <a:pt x="35" y="14"/>
                    <a:pt x="35" y="14"/>
                  </a:cubicBezTo>
                  <a:cubicBezTo>
                    <a:pt x="35" y="14"/>
                    <a:pt x="35" y="14"/>
                    <a:pt x="35" y="14"/>
                  </a:cubicBezTo>
                  <a:cubicBezTo>
                    <a:pt x="35" y="14"/>
                    <a:pt x="34" y="13"/>
                    <a:pt x="35" y="13"/>
                  </a:cubicBezTo>
                  <a:cubicBezTo>
                    <a:pt x="35" y="13"/>
                    <a:pt x="35" y="14"/>
                    <a:pt x="35" y="13"/>
                  </a:cubicBezTo>
                  <a:cubicBezTo>
                    <a:pt x="35" y="13"/>
                    <a:pt x="35" y="13"/>
                    <a:pt x="35" y="13"/>
                  </a:cubicBezTo>
                  <a:cubicBezTo>
                    <a:pt x="35" y="13"/>
                    <a:pt x="35" y="13"/>
                    <a:pt x="35" y="13"/>
                  </a:cubicBezTo>
                  <a:cubicBezTo>
                    <a:pt x="35" y="13"/>
                    <a:pt x="34" y="13"/>
                    <a:pt x="34" y="13"/>
                  </a:cubicBezTo>
                  <a:cubicBezTo>
                    <a:pt x="34" y="12"/>
                    <a:pt x="34" y="13"/>
                    <a:pt x="34" y="12"/>
                  </a:cubicBezTo>
                  <a:cubicBezTo>
                    <a:pt x="34" y="12"/>
                    <a:pt x="34" y="12"/>
                    <a:pt x="34" y="12"/>
                  </a:cubicBezTo>
                  <a:cubicBezTo>
                    <a:pt x="34" y="12"/>
                    <a:pt x="34" y="12"/>
                    <a:pt x="34" y="12"/>
                  </a:cubicBezTo>
                  <a:cubicBezTo>
                    <a:pt x="35" y="12"/>
                    <a:pt x="35" y="13"/>
                    <a:pt x="35" y="12"/>
                  </a:cubicBezTo>
                  <a:cubicBezTo>
                    <a:pt x="35" y="13"/>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1"/>
                    <a:pt x="35" y="11"/>
                  </a:cubicBezTo>
                  <a:cubicBezTo>
                    <a:pt x="35" y="11"/>
                    <a:pt x="35" y="11"/>
                    <a:pt x="36" y="11"/>
                  </a:cubicBezTo>
                  <a:cubicBezTo>
                    <a:pt x="36" y="11"/>
                    <a:pt x="36" y="11"/>
                    <a:pt x="36" y="11"/>
                  </a:cubicBezTo>
                  <a:cubicBezTo>
                    <a:pt x="36" y="11"/>
                    <a:pt x="36" y="11"/>
                    <a:pt x="36" y="11"/>
                  </a:cubicBezTo>
                  <a:cubicBezTo>
                    <a:pt x="36" y="11"/>
                    <a:pt x="36" y="11"/>
                    <a:pt x="36" y="11"/>
                  </a:cubicBezTo>
                  <a:cubicBezTo>
                    <a:pt x="37" y="11"/>
                    <a:pt x="37" y="11"/>
                    <a:pt x="37" y="11"/>
                  </a:cubicBezTo>
                  <a:cubicBezTo>
                    <a:pt x="37" y="11"/>
                    <a:pt x="37" y="10"/>
                    <a:pt x="36" y="10"/>
                  </a:cubicBezTo>
                  <a:cubicBezTo>
                    <a:pt x="37" y="10"/>
                    <a:pt x="37" y="10"/>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9"/>
                  </a:cubicBezTo>
                  <a:cubicBezTo>
                    <a:pt x="37" y="9"/>
                    <a:pt x="37" y="9"/>
                    <a:pt x="37" y="8"/>
                  </a:cubicBezTo>
                  <a:cubicBezTo>
                    <a:pt x="37" y="8"/>
                    <a:pt x="37" y="8"/>
                    <a:pt x="37" y="9"/>
                  </a:cubicBezTo>
                  <a:cubicBezTo>
                    <a:pt x="37" y="8"/>
                    <a:pt x="38" y="9"/>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8" y="8"/>
                    <a:pt x="38" y="8"/>
                    <a:pt x="38" y="8"/>
                  </a:cubicBezTo>
                  <a:cubicBezTo>
                    <a:pt x="39" y="8"/>
                    <a:pt x="38" y="7"/>
                    <a:pt x="39" y="7"/>
                  </a:cubicBezTo>
                  <a:cubicBezTo>
                    <a:pt x="39" y="7"/>
                    <a:pt x="39" y="7"/>
                    <a:pt x="39" y="7"/>
                  </a:cubicBezTo>
                  <a:cubicBezTo>
                    <a:pt x="38" y="7"/>
                    <a:pt x="39" y="6"/>
                    <a:pt x="38" y="6"/>
                  </a:cubicBezTo>
                  <a:cubicBezTo>
                    <a:pt x="39" y="6"/>
                    <a:pt x="39" y="6"/>
                    <a:pt x="40" y="6"/>
                  </a:cubicBezTo>
                  <a:cubicBezTo>
                    <a:pt x="40" y="6"/>
                    <a:pt x="39" y="6"/>
                    <a:pt x="39" y="6"/>
                  </a:cubicBezTo>
                  <a:cubicBezTo>
                    <a:pt x="39" y="6"/>
                    <a:pt x="39" y="6"/>
                    <a:pt x="39" y="6"/>
                  </a:cubicBezTo>
                  <a:cubicBezTo>
                    <a:pt x="39" y="6"/>
                    <a:pt x="39" y="6"/>
                    <a:pt x="39" y="6"/>
                  </a:cubicBezTo>
                  <a:cubicBezTo>
                    <a:pt x="39" y="6"/>
                    <a:pt x="39" y="5"/>
                    <a:pt x="39" y="5"/>
                  </a:cubicBezTo>
                  <a:cubicBezTo>
                    <a:pt x="39" y="6"/>
                    <a:pt x="39" y="6"/>
                    <a:pt x="39" y="6"/>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4"/>
                  </a:cubicBezTo>
                  <a:cubicBezTo>
                    <a:pt x="40" y="5"/>
                    <a:pt x="40" y="4"/>
                    <a:pt x="40" y="5"/>
                  </a:cubicBezTo>
                  <a:cubicBezTo>
                    <a:pt x="41" y="5"/>
                    <a:pt x="40" y="4"/>
                    <a:pt x="40" y="4"/>
                  </a:cubicBezTo>
                  <a:cubicBezTo>
                    <a:pt x="40" y="4"/>
                    <a:pt x="40" y="4"/>
                    <a:pt x="40" y="4"/>
                  </a:cubicBezTo>
                  <a:cubicBezTo>
                    <a:pt x="40" y="4"/>
                    <a:pt x="40" y="4"/>
                    <a:pt x="40" y="4"/>
                  </a:cubicBezTo>
                  <a:cubicBezTo>
                    <a:pt x="40" y="4"/>
                    <a:pt x="40" y="4"/>
                    <a:pt x="41" y="4"/>
                  </a:cubicBezTo>
                  <a:cubicBezTo>
                    <a:pt x="40" y="4"/>
                    <a:pt x="40" y="4"/>
                    <a:pt x="41" y="4"/>
                  </a:cubicBezTo>
                  <a:cubicBezTo>
                    <a:pt x="40" y="4"/>
                    <a:pt x="41" y="3"/>
                    <a:pt x="41" y="3"/>
                  </a:cubicBezTo>
                  <a:cubicBezTo>
                    <a:pt x="41" y="3"/>
                    <a:pt x="40" y="4"/>
                    <a:pt x="40" y="3"/>
                  </a:cubicBezTo>
                  <a:cubicBezTo>
                    <a:pt x="40" y="3"/>
                    <a:pt x="40" y="3"/>
                    <a:pt x="40" y="3"/>
                  </a:cubicBezTo>
                  <a:cubicBezTo>
                    <a:pt x="40" y="3"/>
                    <a:pt x="40" y="3"/>
                    <a:pt x="40" y="3"/>
                  </a:cubicBezTo>
                  <a:cubicBezTo>
                    <a:pt x="40" y="3"/>
                    <a:pt x="41" y="3"/>
                    <a:pt x="41" y="3"/>
                  </a:cubicBezTo>
                  <a:cubicBezTo>
                    <a:pt x="41" y="3"/>
                    <a:pt x="41" y="3"/>
                    <a:pt x="41" y="3"/>
                  </a:cubicBezTo>
                  <a:cubicBezTo>
                    <a:pt x="41" y="3"/>
                    <a:pt x="41" y="3"/>
                    <a:pt x="41" y="2"/>
                  </a:cubicBezTo>
                  <a:cubicBezTo>
                    <a:pt x="41" y="2"/>
                    <a:pt x="41" y="2"/>
                    <a:pt x="41" y="2"/>
                  </a:cubicBezTo>
                  <a:cubicBezTo>
                    <a:pt x="41" y="2"/>
                    <a:pt x="41" y="2"/>
                    <a:pt x="41" y="2"/>
                  </a:cubicBezTo>
                  <a:cubicBezTo>
                    <a:pt x="41" y="2"/>
                    <a:pt x="41" y="2"/>
                    <a:pt x="41" y="3"/>
                  </a:cubicBezTo>
                  <a:cubicBezTo>
                    <a:pt x="42" y="2"/>
                    <a:pt x="41" y="2"/>
                    <a:pt x="42" y="2"/>
                  </a:cubicBezTo>
                  <a:cubicBezTo>
                    <a:pt x="42" y="2"/>
                    <a:pt x="42" y="2"/>
                    <a:pt x="42" y="2"/>
                  </a:cubicBezTo>
                  <a:cubicBezTo>
                    <a:pt x="42" y="2"/>
                    <a:pt x="42" y="2"/>
                    <a:pt x="42" y="2"/>
                  </a:cubicBezTo>
                  <a:cubicBezTo>
                    <a:pt x="42" y="2"/>
                    <a:pt x="42" y="2"/>
                    <a:pt x="42" y="2"/>
                  </a:cubicBezTo>
                  <a:cubicBezTo>
                    <a:pt x="42" y="2"/>
                    <a:pt x="42" y="1"/>
                    <a:pt x="42" y="1"/>
                  </a:cubicBezTo>
                  <a:cubicBezTo>
                    <a:pt x="41" y="1"/>
                    <a:pt x="41" y="1"/>
                    <a:pt x="41" y="1"/>
                  </a:cubicBezTo>
                  <a:cubicBezTo>
                    <a:pt x="41" y="1"/>
                    <a:pt x="41" y="1"/>
                    <a:pt x="42" y="1"/>
                  </a:cubicBezTo>
                  <a:cubicBezTo>
                    <a:pt x="42" y="1"/>
                    <a:pt x="42" y="1"/>
                    <a:pt x="42" y="1"/>
                  </a:cubicBezTo>
                  <a:cubicBezTo>
                    <a:pt x="42" y="1"/>
                    <a:pt x="41" y="1"/>
                    <a:pt x="42" y="0"/>
                  </a:cubicBezTo>
                  <a:cubicBezTo>
                    <a:pt x="41" y="0"/>
                    <a:pt x="41" y="0"/>
                    <a:pt x="41" y="0"/>
                  </a:cubicBezTo>
                  <a:cubicBezTo>
                    <a:pt x="41" y="0"/>
                    <a:pt x="41" y="0"/>
                    <a:pt x="41" y="1"/>
                  </a:cubicBezTo>
                  <a:cubicBezTo>
                    <a:pt x="41" y="0"/>
                    <a:pt x="41" y="0"/>
                    <a:pt x="41" y="0"/>
                  </a:cubicBezTo>
                  <a:cubicBezTo>
                    <a:pt x="41" y="1"/>
                    <a:pt x="41" y="1"/>
                    <a:pt x="41" y="1"/>
                  </a:cubicBezTo>
                  <a:cubicBezTo>
                    <a:pt x="41" y="1"/>
                    <a:pt x="41" y="1"/>
                    <a:pt x="41" y="1"/>
                  </a:cubicBezTo>
                  <a:cubicBezTo>
                    <a:pt x="41" y="1"/>
                    <a:pt x="41" y="1"/>
                    <a:pt x="41" y="1"/>
                  </a:cubicBezTo>
                  <a:cubicBezTo>
                    <a:pt x="41" y="1"/>
                    <a:pt x="41" y="1"/>
                    <a:pt x="41" y="1"/>
                  </a:cubicBezTo>
                  <a:cubicBezTo>
                    <a:pt x="41" y="1"/>
                    <a:pt x="41" y="2"/>
                    <a:pt x="41" y="2"/>
                  </a:cubicBezTo>
                  <a:cubicBezTo>
                    <a:pt x="41" y="2"/>
                    <a:pt x="41" y="2"/>
                    <a:pt x="41" y="2"/>
                  </a:cubicBezTo>
                  <a:cubicBezTo>
                    <a:pt x="40" y="2"/>
                    <a:pt x="41" y="2"/>
                    <a:pt x="41" y="1"/>
                  </a:cubicBezTo>
                  <a:cubicBezTo>
                    <a:pt x="41" y="1"/>
                    <a:pt x="41" y="1"/>
                    <a:pt x="41" y="1"/>
                  </a:cubicBezTo>
                  <a:cubicBezTo>
                    <a:pt x="41" y="2"/>
                    <a:pt x="41" y="2"/>
                    <a:pt x="41" y="2"/>
                  </a:cubicBezTo>
                  <a:cubicBezTo>
                    <a:pt x="41" y="2"/>
                    <a:pt x="40" y="2"/>
                    <a:pt x="40" y="2"/>
                  </a:cubicBezTo>
                  <a:cubicBezTo>
                    <a:pt x="40" y="2"/>
                    <a:pt x="40" y="2"/>
                    <a:pt x="40" y="2"/>
                  </a:cubicBezTo>
                  <a:cubicBezTo>
                    <a:pt x="40" y="2"/>
                    <a:pt x="41" y="2"/>
                    <a:pt x="40" y="2"/>
                  </a:cubicBezTo>
                  <a:cubicBezTo>
                    <a:pt x="40" y="2"/>
                    <a:pt x="40" y="2"/>
                    <a:pt x="40" y="2"/>
                  </a:cubicBezTo>
                  <a:cubicBezTo>
                    <a:pt x="40" y="2"/>
                    <a:pt x="40" y="2"/>
                    <a:pt x="40" y="2"/>
                  </a:cubicBezTo>
                  <a:cubicBezTo>
                    <a:pt x="40" y="2"/>
                    <a:pt x="40" y="2"/>
                    <a:pt x="40" y="2"/>
                  </a:cubicBezTo>
                  <a:cubicBezTo>
                    <a:pt x="40" y="2"/>
                    <a:pt x="40" y="2"/>
                    <a:pt x="40" y="2"/>
                  </a:cubicBezTo>
                  <a:cubicBezTo>
                    <a:pt x="40" y="3"/>
                    <a:pt x="40" y="3"/>
                    <a:pt x="40" y="3"/>
                  </a:cubicBezTo>
                  <a:cubicBezTo>
                    <a:pt x="40" y="4"/>
                    <a:pt x="40" y="4"/>
                    <a:pt x="40" y="4"/>
                  </a:cubicBezTo>
                  <a:cubicBezTo>
                    <a:pt x="40" y="4"/>
                    <a:pt x="40" y="3"/>
                    <a:pt x="40" y="3"/>
                  </a:cubicBezTo>
                  <a:cubicBezTo>
                    <a:pt x="40" y="3"/>
                    <a:pt x="40" y="3"/>
                    <a:pt x="40" y="3"/>
                  </a:cubicBezTo>
                  <a:cubicBezTo>
                    <a:pt x="39" y="3"/>
                    <a:pt x="40" y="4"/>
                    <a:pt x="39" y="3"/>
                  </a:cubicBezTo>
                  <a:cubicBezTo>
                    <a:pt x="39" y="4"/>
                    <a:pt x="39" y="4"/>
                    <a:pt x="39" y="4"/>
                  </a:cubicBezTo>
                  <a:cubicBezTo>
                    <a:pt x="39" y="4"/>
                    <a:pt x="39" y="4"/>
                    <a:pt x="39" y="4"/>
                  </a:cubicBezTo>
                  <a:cubicBezTo>
                    <a:pt x="39" y="4"/>
                    <a:pt x="39"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5"/>
                    <a:pt x="39" y="5"/>
                  </a:cubicBezTo>
                  <a:cubicBezTo>
                    <a:pt x="38" y="5"/>
                    <a:pt x="38" y="5"/>
                    <a:pt x="38" y="5"/>
                  </a:cubicBezTo>
                  <a:cubicBezTo>
                    <a:pt x="37" y="5"/>
                    <a:pt x="37" y="5"/>
                    <a:pt x="37" y="5"/>
                  </a:cubicBezTo>
                  <a:cubicBezTo>
                    <a:pt x="37" y="5"/>
                    <a:pt x="37" y="5"/>
                    <a:pt x="37" y="5"/>
                  </a:cubicBezTo>
                  <a:cubicBezTo>
                    <a:pt x="37" y="5"/>
                    <a:pt x="37" y="5"/>
                    <a:pt x="37" y="5"/>
                  </a:cubicBezTo>
                  <a:cubicBezTo>
                    <a:pt x="37" y="5"/>
                    <a:pt x="37" y="5"/>
                    <a:pt x="37" y="5"/>
                  </a:cubicBezTo>
                  <a:cubicBezTo>
                    <a:pt x="37" y="5"/>
                    <a:pt x="37" y="5"/>
                    <a:pt x="37" y="5"/>
                  </a:cubicBezTo>
                  <a:cubicBezTo>
                    <a:pt x="37" y="6"/>
                    <a:pt x="37" y="6"/>
                    <a:pt x="37" y="6"/>
                  </a:cubicBezTo>
                  <a:cubicBezTo>
                    <a:pt x="37" y="6"/>
                    <a:pt x="37" y="6"/>
                    <a:pt x="37" y="6"/>
                  </a:cubicBezTo>
                  <a:cubicBezTo>
                    <a:pt x="37" y="6"/>
                    <a:pt x="37" y="6"/>
                    <a:pt x="37" y="6"/>
                  </a:cubicBezTo>
                  <a:cubicBezTo>
                    <a:pt x="37" y="6"/>
                    <a:pt x="37" y="6"/>
                    <a:pt x="37" y="6"/>
                  </a:cubicBezTo>
                  <a:cubicBezTo>
                    <a:pt x="36" y="6"/>
                    <a:pt x="37" y="6"/>
                    <a:pt x="37" y="6"/>
                  </a:cubicBezTo>
                  <a:cubicBezTo>
                    <a:pt x="37" y="6"/>
                    <a:pt x="37" y="6"/>
                    <a:pt x="37" y="6"/>
                  </a:cubicBezTo>
                  <a:cubicBezTo>
                    <a:pt x="36" y="6"/>
                    <a:pt x="37" y="6"/>
                    <a:pt x="36" y="6"/>
                  </a:cubicBezTo>
                  <a:cubicBezTo>
                    <a:pt x="36" y="6"/>
                    <a:pt x="36" y="6"/>
                    <a:pt x="36" y="6"/>
                  </a:cubicBezTo>
                  <a:cubicBezTo>
                    <a:pt x="36" y="6"/>
                    <a:pt x="37" y="6"/>
                    <a:pt x="37" y="5"/>
                  </a:cubicBezTo>
                  <a:cubicBezTo>
                    <a:pt x="36" y="6"/>
                    <a:pt x="36" y="6"/>
                    <a:pt x="36" y="6"/>
                  </a:cubicBezTo>
                  <a:cubicBezTo>
                    <a:pt x="36" y="6"/>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9"/>
                    <a:pt x="35" y="9"/>
                  </a:cubicBezTo>
                  <a:cubicBezTo>
                    <a:pt x="35" y="8"/>
                    <a:pt x="35" y="8"/>
                    <a:pt x="35" y="8"/>
                  </a:cubicBezTo>
                  <a:cubicBezTo>
                    <a:pt x="35" y="8"/>
                    <a:pt x="35" y="9"/>
                    <a:pt x="35" y="9"/>
                  </a:cubicBezTo>
                  <a:cubicBezTo>
                    <a:pt x="35" y="9"/>
                    <a:pt x="35" y="9"/>
                    <a:pt x="35" y="9"/>
                  </a:cubicBezTo>
                  <a:cubicBezTo>
                    <a:pt x="35" y="9"/>
                    <a:pt x="35" y="9"/>
                    <a:pt x="35" y="9"/>
                  </a:cubicBezTo>
                  <a:cubicBezTo>
                    <a:pt x="35" y="9"/>
                    <a:pt x="34" y="9"/>
                    <a:pt x="34" y="8"/>
                  </a:cubicBezTo>
                  <a:cubicBezTo>
                    <a:pt x="34" y="9"/>
                    <a:pt x="34" y="9"/>
                    <a:pt x="34" y="9"/>
                  </a:cubicBezTo>
                  <a:cubicBezTo>
                    <a:pt x="34" y="9"/>
                    <a:pt x="34" y="8"/>
                    <a:pt x="34" y="8"/>
                  </a:cubicBezTo>
                  <a:cubicBezTo>
                    <a:pt x="34" y="9"/>
                    <a:pt x="34" y="9"/>
                    <a:pt x="34" y="9"/>
                  </a:cubicBezTo>
                  <a:cubicBezTo>
                    <a:pt x="34" y="9"/>
                    <a:pt x="34" y="9"/>
                    <a:pt x="34" y="9"/>
                  </a:cubicBezTo>
                  <a:cubicBezTo>
                    <a:pt x="33" y="9"/>
                    <a:pt x="34" y="10"/>
                    <a:pt x="34" y="10"/>
                  </a:cubicBezTo>
                  <a:cubicBezTo>
                    <a:pt x="34" y="10"/>
                    <a:pt x="34" y="10"/>
                    <a:pt x="34" y="10"/>
                  </a:cubicBezTo>
                  <a:cubicBezTo>
                    <a:pt x="33" y="10"/>
                    <a:pt x="33" y="11"/>
                    <a:pt x="32" y="11"/>
                  </a:cubicBezTo>
                  <a:cubicBezTo>
                    <a:pt x="32" y="12"/>
                    <a:pt x="32" y="12"/>
                    <a:pt x="32" y="12"/>
                  </a:cubicBezTo>
                  <a:cubicBezTo>
                    <a:pt x="32" y="12"/>
                    <a:pt x="32" y="12"/>
                    <a:pt x="32" y="12"/>
                  </a:cubicBezTo>
                  <a:cubicBezTo>
                    <a:pt x="31" y="12"/>
                    <a:pt x="31" y="13"/>
                    <a:pt x="30" y="14"/>
                  </a:cubicBezTo>
                  <a:cubicBezTo>
                    <a:pt x="30" y="14"/>
                    <a:pt x="30" y="14"/>
                    <a:pt x="30" y="14"/>
                  </a:cubicBezTo>
                  <a:cubicBezTo>
                    <a:pt x="29" y="14"/>
                    <a:pt x="30" y="14"/>
                    <a:pt x="29" y="15"/>
                  </a:cubicBezTo>
                  <a:cubicBezTo>
                    <a:pt x="29" y="15"/>
                    <a:pt x="29" y="14"/>
                    <a:pt x="29" y="14"/>
                  </a:cubicBezTo>
                  <a:cubicBezTo>
                    <a:pt x="29" y="15"/>
                    <a:pt x="29" y="15"/>
                    <a:pt x="29" y="15"/>
                  </a:cubicBezTo>
                  <a:cubicBezTo>
                    <a:pt x="29" y="15"/>
                    <a:pt x="29" y="15"/>
                    <a:pt x="29" y="15"/>
                  </a:cubicBezTo>
                  <a:cubicBezTo>
                    <a:pt x="29" y="15"/>
                    <a:pt x="29" y="15"/>
                    <a:pt x="29" y="15"/>
                  </a:cubicBezTo>
                  <a:cubicBezTo>
                    <a:pt x="28" y="15"/>
                    <a:pt x="28" y="16"/>
                    <a:pt x="28" y="16"/>
                  </a:cubicBezTo>
                  <a:cubicBezTo>
                    <a:pt x="28" y="17"/>
                    <a:pt x="28" y="16"/>
                    <a:pt x="28" y="16"/>
                  </a:cubicBezTo>
                  <a:cubicBezTo>
                    <a:pt x="28" y="16"/>
                    <a:pt x="28" y="16"/>
                    <a:pt x="28" y="16"/>
                  </a:cubicBezTo>
                  <a:cubicBezTo>
                    <a:pt x="28" y="16"/>
                    <a:pt x="28" y="16"/>
                    <a:pt x="28" y="16"/>
                  </a:cubicBezTo>
                  <a:cubicBezTo>
                    <a:pt x="27" y="16"/>
                    <a:pt x="27" y="16"/>
                    <a:pt x="27" y="17"/>
                  </a:cubicBezTo>
                  <a:cubicBezTo>
                    <a:pt x="27" y="16"/>
                    <a:pt x="28" y="16"/>
                    <a:pt x="28" y="17"/>
                  </a:cubicBezTo>
                  <a:cubicBezTo>
                    <a:pt x="27" y="17"/>
                    <a:pt x="27" y="17"/>
                    <a:pt x="27" y="17"/>
                  </a:cubicBezTo>
                  <a:cubicBezTo>
                    <a:pt x="26" y="18"/>
                    <a:pt x="25" y="18"/>
                    <a:pt x="25" y="19"/>
                  </a:cubicBezTo>
                  <a:cubicBezTo>
                    <a:pt x="25" y="20"/>
                    <a:pt x="25" y="19"/>
                    <a:pt x="25" y="19"/>
                  </a:cubicBezTo>
                  <a:cubicBezTo>
                    <a:pt x="25" y="20"/>
                    <a:pt x="25" y="19"/>
                    <a:pt x="25" y="20"/>
                  </a:cubicBezTo>
                  <a:cubicBezTo>
                    <a:pt x="25" y="20"/>
                    <a:pt x="25" y="20"/>
                    <a:pt x="25" y="20"/>
                  </a:cubicBezTo>
                  <a:cubicBezTo>
                    <a:pt x="24" y="20"/>
                    <a:pt x="24" y="20"/>
                    <a:pt x="24" y="21"/>
                  </a:cubicBezTo>
                  <a:cubicBezTo>
                    <a:pt x="24" y="20"/>
                    <a:pt x="24" y="21"/>
                    <a:pt x="24" y="20"/>
                  </a:cubicBezTo>
                  <a:cubicBezTo>
                    <a:pt x="24" y="21"/>
                    <a:pt x="23" y="20"/>
                    <a:pt x="23" y="20"/>
                  </a:cubicBezTo>
                  <a:cubicBezTo>
                    <a:pt x="24" y="21"/>
                    <a:pt x="24" y="21"/>
                    <a:pt x="24" y="21"/>
                  </a:cubicBezTo>
                  <a:cubicBezTo>
                    <a:pt x="24" y="21"/>
                    <a:pt x="24" y="21"/>
                    <a:pt x="24" y="21"/>
                  </a:cubicBezTo>
                  <a:cubicBezTo>
                    <a:pt x="24" y="21"/>
                    <a:pt x="24" y="21"/>
                    <a:pt x="23" y="21"/>
                  </a:cubicBezTo>
                  <a:cubicBezTo>
                    <a:pt x="23" y="21"/>
                    <a:pt x="23" y="21"/>
                    <a:pt x="24" y="21"/>
                  </a:cubicBezTo>
                  <a:cubicBezTo>
                    <a:pt x="23" y="20"/>
                    <a:pt x="23" y="21"/>
                    <a:pt x="23" y="20"/>
                  </a:cubicBezTo>
                  <a:cubicBezTo>
                    <a:pt x="23" y="21"/>
                    <a:pt x="23" y="20"/>
                    <a:pt x="23" y="21"/>
                  </a:cubicBezTo>
                  <a:cubicBezTo>
                    <a:pt x="23" y="21"/>
                    <a:pt x="23" y="21"/>
                    <a:pt x="23" y="21"/>
                  </a:cubicBezTo>
                  <a:cubicBezTo>
                    <a:pt x="23" y="21"/>
                    <a:pt x="23" y="21"/>
                    <a:pt x="23" y="21"/>
                  </a:cubicBezTo>
                  <a:cubicBezTo>
                    <a:pt x="23" y="21"/>
                    <a:pt x="23" y="21"/>
                    <a:pt x="23" y="21"/>
                  </a:cubicBezTo>
                  <a:cubicBezTo>
                    <a:pt x="23" y="22"/>
                    <a:pt x="23" y="22"/>
                    <a:pt x="23" y="22"/>
                  </a:cubicBezTo>
                  <a:cubicBezTo>
                    <a:pt x="23" y="22"/>
                    <a:pt x="23" y="22"/>
                    <a:pt x="23" y="22"/>
                  </a:cubicBezTo>
                  <a:cubicBezTo>
                    <a:pt x="23" y="22"/>
                    <a:pt x="23" y="22"/>
                    <a:pt x="23"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3"/>
                    <a:pt x="22" y="23"/>
                  </a:cubicBezTo>
                  <a:cubicBezTo>
                    <a:pt x="22" y="23"/>
                    <a:pt x="22" y="23"/>
                    <a:pt x="22" y="22"/>
                  </a:cubicBezTo>
                  <a:cubicBezTo>
                    <a:pt x="21" y="23"/>
                    <a:pt x="22" y="23"/>
                    <a:pt x="22" y="24"/>
                  </a:cubicBezTo>
                  <a:cubicBezTo>
                    <a:pt x="22" y="24"/>
                    <a:pt x="22" y="24"/>
                    <a:pt x="22" y="24"/>
                  </a:cubicBezTo>
                  <a:cubicBezTo>
                    <a:pt x="21" y="24"/>
                    <a:pt x="21" y="24"/>
                    <a:pt x="21" y="24"/>
                  </a:cubicBezTo>
                  <a:cubicBezTo>
                    <a:pt x="21" y="24"/>
                    <a:pt x="21" y="24"/>
                    <a:pt x="21" y="24"/>
                  </a:cubicBezTo>
                  <a:cubicBezTo>
                    <a:pt x="21" y="24"/>
                    <a:pt x="21" y="24"/>
                    <a:pt x="21" y="24"/>
                  </a:cubicBezTo>
                  <a:cubicBezTo>
                    <a:pt x="21" y="24"/>
                    <a:pt x="21" y="24"/>
                    <a:pt x="20" y="25"/>
                  </a:cubicBezTo>
                  <a:cubicBezTo>
                    <a:pt x="21" y="25"/>
                    <a:pt x="21" y="25"/>
                    <a:pt x="21" y="25"/>
                  </a:cubicBezTo>
                  <a:cubicBezTo>
                    <a:pt x="21" y="25"/>
                    <a:pt x="21" y="25"/>
                    <a:pt x="20" y="26"/>
                  </a:cubicBezTo>
                  <a:cubicBezTo>
                    <a:pt x="20" y="26"/>
                    <a:pt x="20" y="26"/>
                    <a:pt x="20" y="26"/>
                  </a:cubicBezTo>
                  <a:cubicBezTo>
                    <a:pt x="20" y="26"/>
                    <a:pt x="20" y="26"/>
                    <a:pt x="20" y="26"/>
                  </a:cubicBezTo>
                  <a:cubicBezTo>
                    <a:pt x="20" y="26"/>
                    <a:pt x="20" y="26"/>
                    <a:pt x="20" y="26"/>
                  </a:cubicBezTo>
                  <a:cubicBezTo>
                    <a:pt x="20" y="25"/>
                    <a:pt x="20" y="25"/>
                    <a:pt x="20" y="24"/>
                  </a:cubicBezTo>
                  <a:cubicBezTo>
                    <a:pt x="20" y="24"/>
                    <a:pt x="20" y="25"/>
                    <a:pt x="20" y="25"/>
                  </a:cubicBezTo>
                  <a:cubicBezTo>
                    <a:pt x="20" y="25"/>
                    <a:pt x="20" y="25"/>
                    <a:pt x="20" y="25"/>
                  </a:cubicBezTo>
                  <a:cubicBezTo>
                    <a:pt x="20" y="25"/>
                    <a:pt x="20" y="25"/>
                    <a:pt x="20" y="25"/>
                  </a:cubicBezTo>
                  <a:cubicBezTo>
                    <a:pt x="20" y="24"/>
                    <a:pt x="20" y="24"/>
                    <a:pt x="20" y="24"/>
                  </a:cubicBezTo>
                  <a:cubicBezTo>
                    <a:pt x="20" y="24"/>
                    <a:pt x="20" y="24"/>
                    <a:pt x="20" y="25"/>
                  </a:cubicBezTo>
                  <a:cubicBezTo>
                    <a:pt x="20" y="25"/>
                    <a:pt x="19" y="25"/>
                    <a:pt x="19" y="25"/>
                  </a:cubicBezTo>
                  <a:cubicBezTo>
                    <a:pt x="19" y="25"/>
                    <a:pt x="20" y="25"/>
                    <a:pt x="19" y="25"/>
                  </a:cubicBezTo>
                  <a:cubicBezTo>
                    <a:pt x="19" y="25"/>
                    <a:pt x="19" y="25"/>
                    <a:pt x="19" y="25"/>
                  </a:cubicBezTo>
                  <a:cubicBezTo>
                    <a:pt x="19" y="25"/>
                    <a:pt x="19" y="26"/>
                    <a:pt x="19" y="26"/>
                  </a:cubicBezTo>
                  <a:cubicBezTo>
                    <a:pt x="19" y="26"/>
                    <a:pt x="19" y="26"/>
                    <a:pt x="19" y="26"/>
                  </a:cubicBezTo>
                  <a:cubicBezTo>
                    <a:pt x="19" y="26"/>
                    <a:pt x="19" y="26"/>
                    <a:pt x="19" y="27"/>
                  </a:cubicBezTo>
                  <a:cubicBezTo>
                    <a:pt x="19" y="27"/>
                    <a:pt x="19" y="27"/>
                    <a:pt x="19" y="27"/>
                  </a:cubicBezTo>
                  <a:cubicBezTo>
                    <a:pt x="20" y="27"/>
                    <a:pt x="19" y="26"/>
                    <a:pt x="20" y="26"/>
                  </a:cubicBezTo>
                  <a:cubicBezTo>
                    <a:pt x="20" y="26"/>
                    <a:pt x="20" y="26"/>
                    <a:pt x="20" y="26"/>
                  </a:cubicBezTo>
                  <a:cubicBezTo>
                    <a:pt x="20" y="26"/>
                    <a:pt x="20" y="26"/>
                    <a:pt x="20" y="26"/>
                  </a:cubicBezTo>
                  <a:cubicBezTo>
                    <a:pt x="20" y="26"/>
                    <a:pt x="20" y="26"/>
                    <a:pt x="20" y="26"/>
                  </a:cubicBezTo>
                  <a:cubicBezTo>
                    <a:pt x="21" y="27"/>
                    <a:pt x="20" y="26"/>
                    <a:pt x="20" y="27"/>
                  </a:cubicBezTo>
                  <a:cubicBezTo>
                    <a:pt x="20" y="27"/>
                    <a:pt x="20" y="27"/>
                    <a:pt x="20" y="27"/>
                  </a:cubicBezTo>
                  <a:cubicBezTo>
                    <a:pt x="21" y="27"/>
                    <a:pt x="20" y="27"/>
                    <a:pt x="20" y="27"/>
                  </a:cubicBezTo>
                  <a:cubicBezTo>
                    <a:pt x="20" y="27"/>
                    <a:pt x="20" y="27"/>
                    <a:pt x="19" y="27"/>
                  </a:cubicBezTo>
                  <a:cubicBezTo>
                    <a:pt x="20" y="27"/>
                    <a:pt x="20" y="27"/>
                    <a:pt x="20" y="27"/>
                  </a:cubicBezTo>
                  <a:cubicBezTo>
                    <a:pt x="19" y="27"/>
                    <a:pt x="19" y="27"/>
                    <a:pt x="19" y="27"/>
                  </a:cubicBezTo>
                  <a:cubicBezTo>
                    <a:pt x="19" y="27"/>
                    <a:pt x="19" y="27"/>
                    <a:pt x="19" y="27"/>
                  </a:cubicBezTo>
                  <a:cubicBezTo>
                    <a:pt x="19" y="27"/>
                    <a:pt x="19" y="27"/>
                    <a:pt x="19" y="27"/>
                  </a:cubicBezTo>
                  <a:cubicBezTo>
                    <a:pt x="19" y="27"/>
                    <a:pt x="19" y="27"/>
                    <a:pt x="19" y="27"/>
                  </a:cubicBezTo>
                  <a:cubicBezTo>
                    <a:pt x="19" y="27"/>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8" y="27"/>
                    <a:pt x="19" y="28"/>
                    <a:pt x="19" y="27"/>
                  </a:cubicBezTo>
                  <a:cubicBezTo>
                    <a:pt x="18" y="27"/>
                    <a:pt x="19" y="28"/>
                    <a:pt x="18" y="28"/>
                  </a:cubicBezTo>
                  <a:cubicBezTo>
                    <a:pt x="18" y="27"/>
                    <a:pt x="18" y="27"/>
                    <a:pt x="18" y="27"/>
                  </a:cubicBezTo>
                  <a:cubicBezTo>
                    <a:pt x="18" y="27"/>
                    <a:pt x="18" y="27"/>
                    <a:pt x="18" y="28"/>
                  </a:cubicBezTo>
                  <a:cubicBezTo>
                    <a:pt x="18" y="27"/>
                    <a:pt x="18" y="27"/>
                    <a:pt x="18" y="27"/>
                  </a:cubicBezTo>
                  <a:cubicBezTo>
                    <a:pt x="18" y="27"/>
                    <a:pt x="18" y="27"/>
                    <a:pt x="18" y="27"/>
                  </a:cubicBezTo>
                  <a:cubicBezTo>
                    <a:pt x="18" y="27"/>
                    <a:pt x="17" y="27"/>
                    <a:pt x="17" y="26"/>
                  </a:cubicBezTo>
                  <a:cubicBezTo>
                    <a:pt x="17" y="26"/>
                    <a:pt x="17" y="27"/>
                    <a:pt x="17" y="27"/>
                  </a:cubicBezTo>
                  <a:cubicBezTo>
                    <a:pt x="17" y="27"/>
                    <a:pt x="18"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8"/>
                    <a:pt x="17" y="28"/>
                  </a:cubicBezTo>
                  <a:cubicBezTo>
                    <a:pt x="17" y="28"/>
                    <a:pt x="17" y="28"/>
                    <a:pt x="17" y="28"/>
                  </a:cubicBezTo>
                  <a:cubicBezTo>
                    <a:pt x="17" y="29"/>
                    <a:pt x="17" y="29"/>
                    <a:pt x="17" y="29"/>
                  </a:cubicBezTo>
                  <a:cubicBezTo>
                    <a:pt x="17" y="29"/>
                    <a:pt x="16" y="29"/>
                    <a:pt x="16" y="29"/>
                  </a:cubicBezTo>
                  <a:cubicBezTo>
                    <a:pt x="16" y="29"/>
                    <a:pt x="16" y="29"/>
                    <a:pt x="16" y="29"/>
                  </a:cubicBezTo>
                  <a:cubicBezTo>
                    <a:pt x="16" y="29"/>
                    <a:pt x="16" y="29"/>
                    <a:pt x="16" y="29"/>
                  </a:cubicBezTo>
                  <a:cubicBezTo>
                    <a:pt x="16" y="29"/>
                    <a:pt x="16" y="29"/>
                    <a:pt x="16" y="29"/>
                  </a:cubicBezTo>
                  <a:cubicBezTo>
                    <a:pt x="16" y="29"/>
                    <a:pt x="16" y="29"/>
                    <a:pt x="15" y="29"/>
                  </a:cubicBezTo>
                  <a:cubicBezTo>
                    <a:pt x="15" y="29"/>
                    <a:pt x="16" y="29"/>
                    <a:pt x="15" y="29"/>
                  </a:cubicBezTo>
                  <a:cubicBezTo>
                    <a:pt x="15" y="29"/>
                    <a:pt x="15" y="29"/>
                    <a:pt x="15" y="29"/>
                  </a:cubicBezTo>
                  <a:cubicBezTo>
                    <a:pt x="15" y="29"/>
                    <a:pt x="15" y="30"/>
                    <a:pt x="15" y="30"/>
                  </a:cubicBezTo>
                  <a:cubicBezTo>
                    <a:pt x="15" y="30"/>
                    <a:pt x="15" y="30"/>
                    <a:pt x="15" y="30"/>
                  </a:cubicBezTo>
                  <a:cubicBezTo>
                    <a:pt x="14" y="30"/>
                    <a:pt x="15" y="30"/>
                    <a:pt x="15" y="30"/>
                  </a:cubicBezTo>
                  <a:cubicBezTo>
                    <a:pt x="15" y="30"/>
                    <a:pt x="15" y="30"/>
                    <a:pt x="15" y="31"/>
                  </a:cubicBezTo>
                  <a:cubicBezTo>
                    <a:pt x="15" y="30"/>
                    <a:pt x="15" y="30"/>
                    <a:pt x="15" y="30"/>
                  </a:cubicBezTo>
                  <a:cubicBezTo>
                    <a:pt x="14" y="30"/>
                    <a:pt x="14" y="30"/>
                    <a:pt x="14" y="30"/>
                  </a:cubicBezTo>
                  <a:cubicBezTo>
                    <a:pt x="14" y="30"/>
                    <a:pt x="15" y="31"/>
                    <a:pt x="14" y="31"/>
                  </a:cubicBezTo>
                  <a:cubicBezTo>
                    <a:pt x="14" y="31"/>
                    <a:pt x="14" y="31"/>
                    <a:pt x="14" y="30"/>
                  </a:cubicBezTo>
                  <a:cubicBezTo>
                    <a:pt x="14" y="31"/>
                    <a:pt x="14" y="31"/>
                    <a:pt x="14" y="31"/>
                  </a:cubicBezTo>
                  <a:cubicBezTo>
                    <a:pt x="14" y="31"/>
                    <a:pt x="14" y="31"/>
                    <a:pt x="14" y="31"/>
                  </a:cubicBezTo>
                  <a:cubicBezTo>
                    <a:pt x="14" y="31"/>
                    <a:pt x="14" y="31"/>
                    <a:pt x="14" y="32"/>
                  </a:cubicBezTo>
                  <a:cubicBezTo>
                    <a:pt x="13" y="32"/>
                    <a:pt x="13" y="32"/>
                    <a:pt x="13" y="32"/>
                  </a:cubicBezTo>
                  <a:cubicBezTo>
                    <a:pt x="13" y="32"/>
                    <a:pt x="12" y="32"/>
                    <a:pt x="12" y="33"/>
                  </a:cubicBezTo>
                  <a:cubicBezTo>
                    <a:pt x="12" y="33"/>
                    <a:pt x="12" y="33"/>
                    <a:pt x="12" y="33"/>
                  </a:cubicBezTo>
                  <a:cubicBezTo>
                    <a:pt x="12" y="33"/>
                    <a:pt x="12" y="33"/>
                    <a:pt x="12" y="33"/>
                  </a:cubicBezTo>
                  <a:cubicBezTo>
                    <a:pt x="12" y="33"/>
                    <a:pt x="12" y="33"/>
                    <a:pt x="11" y="33"/>
                  </a:cubicBezTo>
                  <a:cubicBezTo>
                    <a:pt x="11" y="33"/>
                    <a:pt x="11" y="34"/>
                    <a:pt x="10" y="34"/>
                  </a:cubicBezTo>
                  <a:cubicBezTo>
                    <a:pt x="10" y="34"/>
                    <a:pt x="10" y="34"/>
                    <a:pt x="10" y="34"/>
                  </a:cubicBezTo>
                  <a:cubicBezTo>
                    <a:pt x="10" y="34"/>
                    <a:pt x="10" y="34"/>
                    <a:pt x="10" y="35"/>
                  </a:cubicBezTo>
                  <a:cubicBezTo>
                    <a:pt x="10" y="35"/>
                    <a:pt x="10" y="35"/>
                    <a:pt x="10" y="35"/>
                  </a:cubicBezTo>
                  <a:cubicBezTo>
                    <a:pt x="9" y="35"/>
                    <a:pt x="9" y="35"/>
                    <a:pt x="8" y="36"/>
                  </a:cubicBezTo>
                  <a:cubicBezTo>
                    <a:pt x="8" y="36"/>
                    <a:pt x="8" y="36"/>
                    <a:pt x="8" y="36"/>
                  </a:cubicBezTo>
                  <a:cubicBezTo>
                    <a:pt x="8" y="36"/>
                    <a:pt x="8" y="36"/>
                    <a:pt x="8" y="36"/>
                  </a:cubicBezTo>
                  <a:cubicBezTo>
                    <a:pt x="7" y="36"/>
                    <a:pt x="8" y="37"/>
                    <a:pt x="7" y="37"/>
                  </a:cubicBezTo>
                  <a:cubicBezTo>
                    <a:pt x="7" y="37"/>
                    <a:pt x="7" y="36"/>
                    <a:pt x="7" y="36"/>
                  </a:cubicBezTo>
                  <a:cubicBezTo>
                    <a:pt x="7" y="37"/>
                    <a:pt x="7" y="37"/>
                    <a:pt x="7" y="37"/>
                  </a:cubicBezTo>
                  <a:cubicBezTo>
                    <a:pt x="6" y="37"/>
                    <a:pt x="7" y="38"/>
                    <a:pt x="6" y="38"/>
                  </a:cubicBezTo>
                  <a:cubicBezTo>
                    <a:pt x="6" y="38"/>
                    <a:pt x="6" y="38"/>
                    <a:pt x="6" y="37"/>
                  </a:cubicBezTo>
                  <a:cubicBezTo>
                    <a:pt x="6" y="37"/>
                    <a:pt x="6" y="38"/>
                    <a:pt x="6" y="38"/>
                  </a:cubicBezTo>
                  <a:cubicBezTo>
                    <a:pt x="6" y="37"/>
                    <a:pt x="6" y="38"/>
                    <a:pt x="6" y="37"/>
                  </a:cubicBezTo>
                  <a:cubicBezTo>
                    <a:pt x="5" y="37"/>
                    <a:pt x="6" y="38"/>
                    <a:pt x="6" y="38"/>
                  </a:cubicBezTo>
                  <a:cubicBezTo>
                    <a:pt x="6" y="38"/>
                    <a:pt x="6" y="38"/>
                    <a:pt x="6" y="38"/>
                  </a:cubicBezTo>
                  <a:cubicBezTo>
                    <a:pt x="6" y="38"/>
                    <a:pt x="5" y="38"/>
                    <a:pt x="5" y="39"/>
                  </a:cubicBezTo>
                  <a:cubicBezTo>
                    <a:pt x="5" y="39"/>
                    <a:pt x="6" y="39"/>
                    <a:pt x="6" y="39"/>
                  </a:cubicBezTo>
                  <a:cubicBezTo>
                    <a:pt x="5" y="39"/>
                    <a:pt x="6" y="39"/>
                    <a:pt x="6" y="40"/>
                  </a:cubicBezTo>
                  <a:cubicBezTo>
                    <a:pt x="5" y="40"/>
                    <a:pt x="6" y="39"/>
                    <a:pt x="5" y="39"/>
                  </a:cubicBezTo>
                  <a:cubicBezTo>
                    <a:pt x="5" y="39"/>
                    <a:pt x="5" y="39"/>
                    <a:pt x="5" y="39"/>
                  </a:cubicBezTo>
                  <a:cubicBezTo>
                    <a:pt x="5" y="39"/>
                    <a:pt x="5" y="39"/>
                    <a:pt x="4" y="39"/>
                  </a:cubicBezTo>
                  <a:cubicBezTo>
                    <a:pt x="4" y="39"/>
                    <a:pt x="4" y="39"/>
                    <a:pt x="4" y="39"/>
                  </a:cubicBezTo>
                  <a:cubicBezTo>
                    <a:pt x="4" y="40"/>
                    <a:pt x="4" y="40"/>
                    <a:pt x="4" y="40"/>
                  </a:cubicBezTo>
                  <a:cubicBezTo>
                    <a:pt x="4" y="40"/>
                    <a:pt x="4" y="40"/>
                    <a:pt x="4" y="40"/>
                  </a:cubicBezTo>
                  <a:cubicBezTo>
                    <a:pt x="4" y="40"/>
                    <a:pt x="4" y="40"/>
                    <a:pt x="4" y="41"/>
                  </a:cubicBezTo>
                  <a:cubicBezTo>
                    <a:pt x="4" y="41"/>
                    <a:pt x="4" y="41"/>
                    <a:pt x="3" y="40"/>
                  </a:cubicBezTo>
                  <a:cubicBezTo>
                    <a:pt x="4" y="41"/>
                    <a:pt x="3" y="41"/>
                    <a:pt x="3" y="42"/>
                  </a:cubicBezTo>
                  <a:cubicBezTo>
                    <a:pt x="3" y="42"/>
                    <a:pt x="3" y="41"/>
                    <a:pt x="3" y="41"/>
                  </a:cubicBezTo>
                  <a:cubicBezTo>
                    <a:pt x="3" y="41"/>
                    <a:pt x="3" y="41"/>
                    <a:pt x="3" y="41"/>
                  </a:cubicBezTo>
                  <a:cubicBezTo>
                    <a:pt x="3" y="41"/>
                    <a:pt x="3" y="41"/>
                    <a:pt x="3" y="41"/>
                  </a:cubicBezTo>
                  <a:cubicBezTo>
                    <a:pt x="3" y="41"/>
                    <a:pt x="3" y="42"/>
                    <a:pt x="3" y="42"/>
                  </a:cubicBezTo>
                  <a:cubicBezTo>
                    <a:pt x="3" y="42"/>
                    <a:pt x="2" y="42"/>
                    <a:pt x="2" y="42"/>
                  </a:cubicBezTo>
                  <a:cubicBezTo>
                    <a:pt x="2" y="42"/>
                    <a:pt x="3" y="42"/>
                    <a:pt x="3" y="43"/>
                  </a:cubicBezTo>
                  <a:cubicBezTo>
                    <a:pt x="2" y="43"/>
                    <a:pt x="3" y="42"/>
                    <a:pt x="2" y="43"/>
                  </a:cubicBezTo>
                  <a:cubicBezTo>
                    <a:pt x="2" y="42"/>
                    <a:pt x="2" y="42"/>
                    <a:pt x="2" y="42"/>
                  </a:cubicBezTo>
                  <a:cubicBezTo>
                    <a:pt x="1" y="42"/>
                    <a:pt x="2" y="43"/>
                    <a:pt x="2" y="43"/>
                  </a:cubicBezTo>
                  <a:cubicBezTo>
                    <a:pt x="2" y="43"/>
                    <a:pt x="2" y="43"/>
                    <a:pt x="2" y="43"/>
                  </a:cubicBezTo>
                  <a:cubicBezTo>
                    <a:pt x="2" y="43"/>
                    <a:pt x="2" y="44"/>
                    <a:pt x="2" y="44"/>
                  </a:cubicBezTo>
                  <a:cubicBezTo>
                    <a:pt x="1" y="44"/>
                    <a:pt x="1" y="44"/>
                    <a:pt x="1" y="44"/>
                  </a:cubicBezTo>
                  <a:cubicBezTo>
                    <a:pt x="1" y="44"/>
                    <a:pt x="1" y="44"/>
                    <a:pt x="1" y="44"/>
                  </a:cubicBezTo>
                  <a:cubicBezTo>
                    <a:pt x="1" y="44"/>
                    <a:pt x="1" y="44"/>
                    <a:pt x="1" y="44"/>
                  </a:cubicBezTo>
                  <a:cubicBezTo>
                    <a:pt x="0" y="44"/>
                    <a:pt x="1" y="44"/>
                    <a:pt x="0" y="44"/>
                  </a:cubicBezTo>
                  <a:cubicBezTo>
                    <a:pt x="1" y="44"/>
                    <a:pt x="1" y="44"/>
                    <a:pt x="1" y="44"/>
                  </a:cubicBezTo>
                  <a:cubicBezTo>
                    <a:pt x="1" y="44"/>
                    <a:pt x="1" y="44"/>
                    <a:pt x="1" y="44"/>
                  </a:cubicBezTo>
                  <a:cubicBezTo>
                    <a:pt x="1" y="44"/>
                    <a:pt x="2" y="44"/>
                    <a:pt x="2" y="45"/>
                  </a:cubicBezTo>
                  <a:cubicBezTo>
                    <a:pt x="2" y="45"/>
                    <a:pt x="2" y="45"/>
                    <a:pt x="2" y="45"/>
                  </a:cubicBezTo>
                  <a:cubicBezTo>
                    <a:pt x="3" y="45"/>
                    <a:pt x="3" y="44"/>
                    <a:pt x="4" y="44"/>
                  </a:cubicBezTo>
                  <a:cubicBezTo>
                    <a:pt x="4" y="43"/>
                    <a:pt x="4" y="44"/>
                    <a:pt x="5" y="43"/>
                  </a:cubicBezTo>
                  <a:cubicBezTo>
                    <a:pt x="4" y="43"/>
                    <a:pt x="5" y="43"/>
                    <a:pt x="5" y="43"/>
                  </a:cubicBezTo>
                  <a:cubicBezTo>
                    <a:pt x="5" y="43"/>
                    <a:pt x="5" y="43"/>
                    <a:pt x="5" y="43"/>
                  </a:cubicBezTo>
                  <a:cubicBezTo>
                    <a:pt x="5" y="43"/>
                    <a:pt x="5" y="43"/>
                    <a:pt x="5" y="43"/>
                  </a:cubicBezTo>
                  <a:cubicBezTo>
                    <a:pt x="5" y="43"/>
                    <a:pt x="6" y="43"/>
                    <a:pt x="6" y="42"/>
                  </a:cubicBezTo>
                  <a:cubicBezTo>
                    <a:pt x="6" y="42"/>
                    <a:pt x="6" y="42"/>
                    <a:pt x="6" y="43"/>
                  </a:cubicBezTo>
                  <a:cubicBezTo>
                    <a:pt x="6" y="43"/>
                    <a:pt x="6" y="42"/>
                    <a:pt x="6" y="42"/>
                  </a:cubicBezTo>
                  <a:cubicBezTo>
                    <a:pt x="6" y="42"/>
                    <a:pt x="6" y="42"/>
                    <a:pt x="6" y="42"/>
                  </a:cubicBezTo>
                  <a:cubicBezTo>
                    <a:pt x="6" y="42"/>
                    <a:pt x="7" y="42"/>
                    <a:pt x="7" y="42"/>
                  </a:cubicBezTo>
                  <a:cubicBezTo>
                    <a:pt x="7" y="42"/>
                    <a:pt x="7" y="42"/>
                    <a:pt x="7" y="41"/>
                  </a:cubicBezTo>
                  <a:cubicBezTo>
                    <a:pt x="7" y="41"/>
                    <a:pt x="7" y="41"/>
                    <a:pt x="8" y="41"/>
                  </a:cubicBezTo>
                  <a:cubicBezTo>
                    <a:pt x="7" y="41"/>
                    <a:pt x="7" y="41"/>
                    <a:pt x="7" y="41"/>
                  </a:cubicBezTo>
                  <a:cubicBezTo>
                    <a:pt x="7" y="41"/>
                    <a:pt x="8" y="41"/>
                    <a:pt x="8" y="41"/>
                  </a:cubicBezTo>
                  <a:cubicBezTo>
                    <a:pt x="8" y="41"/>
                    <a:pt x="8" y="41"/>
                    <a:pt x="8" y="41"/>
                  </a:cubicBezTo>
                  <a:cubicBezTo>
                    <a:pt x="8" y="40"/>
                    <a:pt x="8" y="40"/>
                    <a:pt x="9" y="40"/>
                  </a:cubicBezTo>
                  <a:cubicBezTo>
                    <a:pt x="9" y="38"/>
                    <a:pt x="11" y="39"/>
                    <a:pt x="12" y="38"/>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1" y="37"/>
                    <a:pt x="12" y="37"/>
                  </a:cubicBezTo>
                  <a:cubicBezTo>
                    <a:pt x="12" y="37"/>
                    <a:pt x="12" y="37"/>
                    <a:pt x="12" y="37"/>
                  </a:cubicBezTo>
                  <a:cubicBezTo>
                    <a:pt x="12" y="37"/>
                    <a:pt x="12" y="37"/>
                    <a:pt x="12" y="37"/>
                  </a:cubicBezTo>
                  <a:cubicBezTo>
                    <a:pt x="12" y="37"/>
                    <a:pt x="12" y="37"/>
                    <a:pt x="12" y="37"/>
                  </a:cubicBezTo>
                  <a:cubicBezTo>
                    <a:pt x="13" y="36"/>
                    <a:pt x="13" y="36"/>
                    <a:pt x="13" y="36"/>
                  </a:cubicBezTo>
                  <a:cubicBezTo>
                    <a:pt x="12" y="36"/>
                    <a:pt x="13" y="36"/>
                    <a:pt x="13" y="36"/>
                  </a:cubicBezTo>
                  <a:cubicBezTo>
                    <a:pt x="13" y="36"/>
                    <a:pt x="13" y="36"/>
                    <a:pt x="13" y="37"/>
                  </a:cubicBezTo>
                  <a:cubicBezTo>
                    <a:pt x="13" y="37"/>
                    <a:pt x="13" y="37"/>
                    <a:pt x="13" y="37"/>
                  </a:cubicBezTo>
                  <a:cubicBezTo>
                    <a:pt x="13" y="37"/>
                    <a:pt x="13" y="37"/>
                    <a:pt x="13" y="37"/>
                  </a:cubicBezTo>
                  <a:cubicBezTo>
                    <a:pt x="13" y="36"/>
                    <a:pt x="13" y="36"/>
                    <a:pt x="13" y="36"/>
                  </a:cubicBezTo>
                  <a:cubicBezTo>
                    <a:pt x="13" y="36"/>
                    <a:pt x="13" y="36"/>
                    <a:pt x="13" y="36"/>
                  </a:cubicBezTo>
                  <a:cubicBezTo>
                    <a:pt x="13" y="36"/>
                    <a:pt x="13" y="36"/>
                    <a:pt x="13" y="36"/>
                  </a:cubicBezTo>
                  <a:cubicBezTo>
                    <a:pt x="13" y="36"/>
                    <a:pt x="14" y="36"/>
                    <a:pt x="13" y="36"/>
                  </a:cubicBezTo>
                  <a:cubicBezTo>
                    <a:pt x="14" y="36"/>
                    <a:pt x="14" y="36"/>
                    <a:pt x="14" y="36"/>
                  </a:cubicBezTo>
                  <a:cubicBezTo>
                    <a:pt x="14" y="36"/>
                    <a:pt x="14" y="36"/>
                    <a:pt x="14" y="36"/>
                  </a:cubicBezTo>
                  <a:cubicBezTo>
                    <a:pt x="14" y="36"/>
                    <a:pt x="14" y="35"/>
                    <a:pt x="15" y="35"/>
                  </a:cubicBezTo>
                  <a:cubicBezTo>
                    <a:pt x="15" y="35"/>
                    <a:pt x="15" y="35"/>
                    <a:pt x="15" y="35"/>
                  </a:cubicBezTo>
                  <a:cubicBezTo>
                    <a:pt x="15" y="35"/>
                    <a:pt x="15" y="35"/>
                    <a:pt x="15" y="35"/>
                  </a:cubicBezTo>
                  <a:cubicBezTo>
                    <a:pt x="15" y="35"/>
                    <a:pt x="15" y="35"/>
                    <a:pt x="15" y="35"/>
                  </a:cubicBezTo>
                  <a:cubicBezTo>
                    <a:pt x="16" y="35"/>
                    <a:pt x="16" y="34"/>
                    <a:pt x="16" y="34"/>
                  </a:cubicBezTo>
                  <a:cubicBezTo>
                    <a:pt x="16" y="34"/>
                    <a:pt x="16" y="34"/>
                    <a:pt x="16" y="34"/>
                  </a:cubicBezTo>
                  <a:cubicBezTo>
                    <a:pt x="16" y="34"/>
                    <a:pt x="16" y="34"/>
                    <a:pt x="16" y="34"/>
                  </a:cubicBezTo>
                  <a:cubicBezTo>
                    <a:pt x="16" y="34"/>
                    <a:pt x="16" y="34"/>
                    <a:pt x="16" y="34"/>
                  </a:cubicBezTo>
                  <a:cubicBezTo>
                    <a:pt x="17" y="34"/>
                    <a:pt x="16" y="34"/>
                    <a:pt x="17" y="33"/>
                  </a:cubicBezTo>
                  <a:cubicBezTo>
                    <a:pt x="16" y="33"/>
                    <a:pt x="16" y="33"/>
                    <a:pt x="16" y="33"/>
                  </a:cubicBezTo>
                  <a:cubicBezTo>
                    <a:pt x="16" y="33"/>
                    <a:pt x="16" y="33"/>
                    <a:pt x="16" y="33"/>
                  </a:cubicBezTo>
                  <a:cubicBezTo>
                    <a:pt x="16" y="33"/>
                    <a:pt x="16" y="33"/>
                    <a:pt x="16" y="33"/>
                  </a:cubicBezTo>
                  <a:cubicBezTo>
                    <a:pt x="16" y="33"/>
                    <a:pt x="16" y="33"/>
                    <a:pt x="16" y="33"/>
                  </a:cubicBezTo>
                  <a:cubicBezTo>
                    <a:pt x="17" y="33"/>
                    <a:pt x="17" y="33"/>
                    <a:pt x="17" y="33"/>
                  </a:cubicBezTo>
                  <a:cubicBezTo>
                    <a:pt x="17" y="33"/>
                    <a:pt x="17" y="33"/>
                    <a:pt x="17" y="33"/>
                  </a:cubicBezTo>
                  <a:cubicBezTo>
                    <a:pt x="17" y="33"/>
                    <a:pt x="17" y="33"/>
                    <a:pt x="17" y="33"/>
                  </a:cubicBezTo>
                  <a:cubicBezTo>
                    <a:pt x="17" y="33"/>
                    <a:pt x="17" y="33"/>
                    <a:pt x="17" y="33"/>
                  </a:cubicBezTo>
                  <a:cubicBezTo>
                    <a:pt x="17" y="32"/>
                    <a:pt x="18" y="32"/>
                    <a:pt x="18" y="32"/>
                  </a:cubicBezTo>
                  <a:cubicBezTo>
                    <a:pt x="18" y="32"/>
                    <a:pt x="18" y="32"/>
                    <a:pt x="18" y="32"/>
                  </a:cubicBezTo>
                  <a:cubicBezTo>
                    <a:pt x="18" y="32"/>
                    <a:pt x="18" y="32"/>
                    <a:pt x="18" y="32"/>
                  </a:cubicBezTo>
                  <a:cubicBezTo>
                    <a:pt x="18" y="32"/>
                    <a:pt x="18" y="32"/>
                    <a:pt x="19" y="32"/>
                  </a:cubicBezTo>
                  <a:cubicBezTo>
                    <a:pt x="19" y="31"/>
                    <a:pt x="20" y="32"/>
                    <a:pt x="19" y="31"/>
                  </a:cubicBezTo>
                  <a:close/>
                  <a:moveTo>
                    <a:pt x="38" y="8"/>
                  </a:moveTo>
                  <a:cubicBezTo>
                    <a:pt x="38" y="8"/>
                    <a:pt x="38" y="8"/>
                    <a:pt x="38" y="8"/>
                  </a:cubicBezTo>
                  <a:cubicBezTo>
                    <a:pt x="38" y="8"/>
                    <a:pt x="38" y="7"/>
                    <a:pt x="38" y="8"/>
                  </a:cubicBezTo>
                  <a:close/>
                  <a:moveTo>
                    <a:pt x="37" y="9"/>
                  </a:moveTo>
                  <a:cubicBezTo>
                    <a:pt x="37" y="9"/>
                    <a:pt x="37" y="9"/>
                    <a:pt x="37" y="9"/>
                  </a:cubicBezTo>
                  <a:cubicBezTo>
                    <a:pt x="36" y="10"/>
                    <a:pt x="36" y="10"/>
                    <a:pt x="36" y="10"/>
                  </a:cubicBezTo>
                  <a:cubicBezTo>
                    <a:pt x="36" y="10"/>
                    <a:pt x="36" y="10"/>
                    <a:pt x="36" y="10"/>
                  </a:cubicBezTo>
                  <a:cubicBezTo>
                    <a:pt x="36" y="10"/>
                    <a:pt x="36" y="10"/>
                    <a:pt x="36" y="10"/>
                  </a:cubicBezTo>
                  <a:cubicBezTo>
                    <a:pt x="36" y="10"/>
                    <a:pt x="37" y="10"/>
                    <a:pt x="37" y="9"/>
                  </a:cubicBezTo>
                  <a:close/>
                  <a:moveTo>
                    <a:pt x="38" y="4"/>
                  </a:moveTo>
                  <a:cubicBezTo>
                    <a:pt x="38" y="4"/>
                    <a:pt x="38" y="4"/>
                    <a:pt x="38" y="4"/>
                  </a:cubicBezTo>
                  <a:cubicBezTo>
                    <a:pt x="38" y="4"/>
                    <a:pt x="38" y="4"/>
                    <a:pt x="38" y="4"/>
                  </a:cubicBezTo>
                  <a:close/>
                  <a:moveTo>
                    <a:pt x="38" y="5"/>
                  </a:moveTo>
                  <a:cubicBezTo>
                    <a:pt x="38" y="5"/>
                    <a:pt x="37" y="5"/>
                    <a:pt x="37" y="5"/>
                  </a:cubicBezTo>
                  <a:cubicBezTo>
                    <a:pt x="38" y="5"/>
                    <a:pt x="38" y="5"/>
                    <a:pt x="38" y="5"/>
                  </a:cubicBezTo>
                  <a:close/>
                  <a:moveTo>
                    <a:pt x="36" y="7"/>
                  </a:moveTo>
                  <a:cubicBezTo>
                    <a:pt x="35" y="7"/>
                    <a:pt x="35" y="7"/>
                    <a:pt x="35" y="8"/>
                  </a:cubicBezTo>
                  <a:cubicBezTo>
                    <a:pt x="35" y="8"/>
                    <a:pt x="35" y="7"/>
                    <a:pt x="36" y="7"/>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0" y="28"/>
                  </a:moveTo>
                  <a:cubicBezTo>
                    <a:pt x="20" y="28"/>
                    <a:pt x="19" y="28"/>
                    <a:pt x="19" y="28"/>
                  </a:cubicBezTo>
                  <a:cubicBezTo>
                    <a:pt x="19" y="28"/>
                    <a:pt x="19" y="28"/>
                    <a:pt x="19" y="28"/>
                  </a:cubicBezTo>
                  <a:cubicBezTo>
                    <a:pt x="19" y="28"/>
                    <a:pt x="19" y="28"/>
                    <a:pt x="19" y="28"/>
                  </a:cubicBezTo>
                  <a:cubicBezTo>
                    <a:pt x="19" y="28"/>
                    <a:pt x="19" y="28"/>
                    <a:pt x="19" y="28"/>
                  </a:cubicBezTo>
                  <a:cubicBezTo>
                    <a:pt x="19" y="28"/>
                    <a:pt x="19" y="28"/>
                    <a:pt x="20"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5" name="Freeform 1761"/>
            <p:cNvSpPr>
              <a:spLocks/>
            </p:cNvSpPr>
            <p:nvPr/>
          </p:nvSpPr>
          <p:spPr bwMode="auto">
            <a:xfrm>
              <a:off x="123826" y="6167438"/>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6" name="Freeform 1762"/>
            <p:cNvSpPr>
              <a:spLocks/>
            </p:cNvSpPr>
            <p:nvPr/>
          </p:nvSpPr>
          <p:spPr bwMode="auto">
            <a:xfrm>
              <a:off x="120651" y="6180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7" name="Oval 1763"/>
            <p:cNvSpPr>
              <a:spLocks noChangeArrowheads="1"/>
            </p:cNvSpPr>
            <p:nvPr/>
          </p:nvSpPr>
          <p:spPr bwMode="auto">
            <a:xfrm>
              <a:off x="193676" y="60944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8" name="Freeform 1764"/>
            <p:cNvSpPr>
              <a:spLocks/>
            </p:cNvSpPr>
            <p:nvPr/>
          </p:nvSpPr>
          <p:spPr bwMode="auto">
            <a:xfrm>
              <a:off x="187326" y="6091238"/>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9" name="Freeform 1765"/>
            <p:cNvSpPr>
              <a:spLocks/>
            </p:cNvSpPr>
            <p:nvPr/>
          </p:nvSpPr>
          <p:spPr bwMode="auto">
            <a:xfrm>
              <a:off x="180976" y="60975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0" name="Freeform 1766"/>
            <p:cNvSpPr>
              <a:spLocks/>
            </p:cNvSpPr>
            <p:nvPr/>
          </p:nvSpPr>
          <p:spPr bwMode="auto">
            <a:xfrm>
              <a:off x="190501" y="6100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1" name="Freeform 1767"/>
            <p:cNvSpPr>
              <a:spLocks/>
            </p:cNvSpPr>
            <p:nvPr/>
          </p:nvSpPr>
          <p:spPr bwMode="auto">
            <a:xfrm>
              <a:off x="180976" y="6100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2" name="Freeform 1768"/>
            <p:cNvSpPr>
              <a:spLocks/>
            </p:cNvSpPr>
            <p:nvPr/>
          </p:nvSpPr>
          <p:spPr bwMode="auto">
            <a:xfrm>
              <a:off x="187326" y="61071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3" name="Freeform 1769"/>
            <p:cNvSpPr>
              <a:spLocks/>
            </p:cNvSpPr>
            <p:nvPr/>
          </p:nvSpPr>
          <p:spPr bwMode="auto">
            <a:xfrm>
              <a:off x="177801" y="6103938"/>
              <a:ext cx="3175" cy="3175"/>
            </a:xfrm>
            <a:custGeom>
              <a:avLst/>
              <a:gdLst>
                <a:gd name="T0" fmla="*/ 1 w 1"/>
                <a:gd name="T1" fmla="*/ 1 h 1"/>
                <a:gd name="T2" fmla="*/ 1 w 1"/>
                <a:gd name="T3" fmla="*/ 1 h 1"/>
                <a:gd name="T4" fmla="*/ 1 w 1"/>
                <a:gd name="T5" fmla="*/ 1 h 1"/>
                <a:gd name="T6" fmla="*/ 1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1"/>
                    <a:pt x="1" y="0"/>
                  </a:cubicBezTo>
                  <a:cubicBezTo>
                    <a:pt x="1" y="0"/>
                    <a:pt x="0" y="1"/>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4" name="Freeform 1770"/>
            <p:cNvSpPr>
              <a:spLocks/>
            </p:cNvSpPr>
            <p:nvPr/>
          </p:nvSpPr>
          <p:spPr bwMode="auto">
            <a:xfrm>
              <a:off x="187326" y="6107113"/>
              <a:ext cx="3175"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5" name="Freeform 1771"/>
            <p:cNvSpPr>
              <a:spLocks/>
            </p:cNvSpPr>
            <p:nvPr/>
          </p:nvSpPr>
          <p:spPr bwMode="auto">
            <a:xfrm>
              <a:off x="177801" y="61039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6" name="Freeform 1772"/>
            <p:cNvSpPr>
              <a:spLocks/>
            </p:cNvSpPr>
            <p:nvPr/>
          </p:nvSpPr>
          <p:spPr bwMode="auto">
            <a:xfrm>
              <a:off x="184151" y="6107113"/>
              <a:ext cx="3175" cy="3175"/>
            </a:xfrm>
            <a:custGeom>
              <a:avLst/>
              <a:gdLst>
                <a:gd name="T0" fmla="*/ 0 w 1"/>
                <a:gd name="T1" fmla="*/ 0 h 1"/>
                <a:gd name="T2" fmla="*/ 1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1" y="1"/>
                    <a:pt x="1" y="1"/>
                    <a:pt x="0" y="0"/>
                  </a:cubicBezTo>
                  <a:cubicBezTo>
                    <a:pt x="1" y="0"/>
                    <a:pt x="1" y="0"/>
                    <a:pt x="1"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7" name="Freeform 1773"/>
            <p:cNvSpPr>
              <a:spLocks/>
            </p:cNvSpPr>
            <p:nvPr/>
          </p:nvSpPr>
          <p:spPr bwMode="auto">
            <a:xfrm>
              <a:off x="184151" y="61102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8" name="Freeform 1774"/>
            <p:cNvSpPr>
              <a:spLocks/>
            </p:cNvSpPr>
            <p:nvPr/>
          </p:nvSpPr>
          <p:spPr bwMode="auto">
            <a:xfrm>
              <a:off x="184151" y="61102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29" name="Freeform 1775"/>
            <p:cNvSpPr>
              <a:spLocks/>
            </p:cNvSpPr>
            <p:nvPr/>
          </p:nvSpPr>
          <p:spPr bwMode="auto">
            <a:xfrm>
              <a:off x="168276" y="611663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0" name="Freeform 1776"/>
            <p:cNvSpPr>
              <a:spLocks/>
            </p:cNvSpPr>
            <p:nvPr/>
          </p:nvSpPr>
          <p:spPr bwMode="auto">
            <a:xfrm>
              <a:off x="177801" y="61198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1" name="Freeform 1777"/>
            <p:cNvSpPr>
              <a:spLocks/>
            </p:cNvSpPr>
            <p:nvPr/>
          </p:nvSpPr>
          <p:spPr bwMode="auto">
            <a:xfrm>
              <a:off x="177801" y="6122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2" name="Rectangle 1778"/>
            <p:cNvSpPr>
              <a:spLocks noChangeArrowheads="1"/>
            </p:cNvSpPr>
            <p:nvPr/>
          </p:nvSpPr>
          <p:spPr bwMode="auto">
            <a:xfrm>
              <a:off x="168276" y="61420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3" name="Freeform 1779"/>
            <p:cNvSpPr>
              <a:spLocks/>
            </p:cNvSpPr>
            <p:nvPr/>
          </p:nvSpPr>
          <p:spPr bwMode="auto">
            <a:xfrm>
              <a:off x="168276" y="6138863"/>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4" name="Freeform 1780"/>
            <p:cNvSpPr>
              <a:spLocks/>
            </p:cNvSpPr>
            <p:nvPr/>
          </p:nvSpPr>
          <p:spPr bwMode="auto">
            <a:xfrm>
              <a:off x="161926" y="6142038"/>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5" name="Freeform 1781"/>
            <p:cNvSpPr>
              <a:spLocks/>
            </p:cNvSpPr>
            <p:nvPr/>
          </p:nvSpPr>
          <p:spPr bwMode="auto">
            <a:xfrm>
              <a:off x="133351" y="615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6" name="Freeform 1782"/>
            <p:cNvSpPr>
              <a:spLocks/>
            </p:cNvSpPr>
            <p:nvPr/>
          </p:nvSpPr>
          <p:spPr bwMode="auto">
            <a:xfrm>
              <a:off x="130176" y="61579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7" name="Freeform 1783"/>
            <p:cNvSpPr>
              <a:spLocks/>
            </p:cNvSpPr>
            <p:nvPr/>
          </p:nvSpPr>
          <p:spPr bwMode="auto">
            <a:xfrm>
              <a:off x="130176" y="6161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8" name="Freeform 1784"/>
            <p:cNvSpPr>
              <a:spLocks/>
            </p:cNvSpPr>
            <p:nvPr/>
          </p:nvSpPr>
          <p:spPr bwMode="auto">
            <a:xfrm>
              <a:off x="130176" y="61610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39" name="Freeform 1785"/>
            <p:cNvSpPr>
              <a:spLocks/>
            </p:cNvSpPr>
            <p:nvPr/>
          </p:nvSpPr>
          <p:spPr bwMode="auto">
            <a:xfrm>
              <a:off x="130176" y="6161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0" name="Freeform 1786"/>
            <p:cNvSpPr>
              <a:spLocks/>
            </p:cNvSpPr>
            <p:nvPr/>
          </p:nvSpPr>
          <p:spPr bwMode="auto">
            <a:xfrm>
              <a:off x="127001" y="61610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1" name="Freeform 1787"/>
            <p:cNvSpPr>
              <a:spLocks/>
            </p:cNvSpPr>
            <p:nvPr/>
          </p:nvSpPr>
          <p:spPr bwMode="auto">
            <a:xfrm>
              <a:off x="127001" y="6164263"/>
              <a:ext cx="3175" cy="3175"/>
            </a:xfrm>
            <a:custGeom>
              <a:avLst/>
              <a:gdLst>
                <a:gd name="T0" fmla="*/ 0 w 1"/>
                <a:gd name="T1" fmla="*/ 0 h 1"/>
                <a:gd name="T2" fmla="*/ 0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2" name="Freeform 1788"/>
            <p:cNvSpPr>
              <a:spLocks/>
            </p:cNvSpPr>
            <p:nvPr/>
          </p:nvSpPr>
          <p:spPr bwMode="auto">
            <a:xfrm>
              <a:off x="127001" y="61642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3" name="Freeform 1789"/>
            <p:cNvSpPr>
              <a:spLocks/>
            </p:cNvSpPr>
            <p:nvPr/>
          </p:nvSpPr>
          <p:spPr bwMode="auto">
            <a:xfrm>
              <a:off x="123826" y="6164263"/>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4" name="Freeform 1790"/>
            <p:cNvSpPr>
              <a:spLocks/>
            </p:cNvSpPr>
            <p:nvPr/>
          </p:nvSpPr>
          <p:spPr bwMode="auto">
            <a:xfrm>
              <a:off x="123826" y="6167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5" name="Freeform 1791"/>
            <p:cNvSpPr>
              <a:spLocks/>
            </p:cNvSpPr>
            <p:nvPr/>
          </p:nvSpPr>
          <p:spPr bwMode="auto">
            <a:xfrm>
              <a:off x="120651" y="6167438"/>
              <a:ext cx="3175" cy="3175"/>
            </a:xfrm>
            <a:custGeom>
              <a:avLst/>
              <a:gdLst>
                <a:gd name="T0" fmla="*/ 0 w 1"/>
                <a:gd name="T1" fmla="*/ 0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6" name="Freeform 1792"/>
            <p:cNvSpPr>
              <a:spLocks/>
            </p:cNvSpPr>
            <p:nvPr/>
          </p:nvSpPr>
          <p:spPr bwMode="auto">
            <a:xfrm>
              <a:off x="120651" y="617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47" name="Freeform 1793"/>
            <p:cNvSpPr>
              <a:spLocks/>
            </p:cNvSpPr>
            <p:nvPr/>
          </p:nvSpPr>
          <p:spPr bwMode="auto">
            <a:xfrm>
              <a:off x="123826" y="6176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6" name="Freeform 1794"/>
            <p:cNvSpPr>
              <a:spLocks/>
            </p:cNvSpPr>
            <p:nvPr/>
          </p:nvSpPr>
          <p:spPr bwMode="auto">
            <a:xfrm>
              <a:off x="117476" y="617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7" name="Freeform 1795"/>
            <p:cNvSpPr>
              <a:spLocks/>
            </p:cNvSpPr>
            <p:nvPr/>
          </p:nvSpPr>
          <p:spPr bwMode="auto">
            <a:xfrm>
              <a:off x="114301" y="6173788"/>
              <a:ext cx="3175" cy="3175"/>
            </a:xfrm>
            <a:custGeom>
              <a:avLst/>
              <a:gdLst>
                <a:gd name="T0" fmla="*/ 1 w 1"/>
                <a:gd name="T1" fmla="*/ 0 h 1"/>
                <a:gd name="T2" fmla="*/ 1 w 1"/>
                <a:gd name="T3" fmla="*/ 0 h 1"/>
                <a:gd name="T4" fmla="*/ 0 w 1"/>
                <a:gd name="T5" fmla="*/ 1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1"/>
                  </a:cubicBezTo>
                  <a:cubicBezTo>
                    <a:pt x="1" y="1"/>
                    <a:pt x="1" y="1"/>
                    <a:pt x="1" y="1"/>
                  </a:cubicBezTo>
                  <a:cubicBezTo>
                    <a:pt x="1" y="1"/>
                    <a:pt x="1"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8" name="Freeform 1796"/>
            <p:cNvSpPr>
              <a:spLocks/>
            </p:cNvSpPr>
            <p:nvPr/>
          </p:nvSpPr>
          <p:spPr bwMode="auto">
            <a:xfrm>
              <a:off x="120651" y="61769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09" name="Rectangle 1797"/>
            <p:cNvSpPr>
              <a:spLocks noChangeArrowheads="1"/>
            </p:cNvSpPr>
            <p:nvPr/>
          </p:nvSpPr>
          <p:spPr bwMode="auto">
            <a:xfrm>
              <a:off x="114301" y="6180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0" name="Rectangle 1798"/>
            <p:cNvSpPr>
              <a:spLocks noChangeArrowheads="1"/>
            </p:cNvSpPr>
            <p:nvPr/>
          </p:nvSpPr>
          <p:spPr bwMode="auto">
            <a:xfrm>
              <a:off x="114301" y="6180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1" name="Rectangle 1799"/>
            <p:cNvSpPr>
              <a:spLocks noChangeArrowheads="1"/>
            </p:cNvSpPr>
            <p:nvPr/>
          </p:nvSpPr>
          <p:spPr bwMode="auto">
            <a:xfrm>
              <a:off x="111126" y="6180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2" name="Freeform 1800"/>
            <p:cNvSpPr>
              <a:spLocks/>
            </p:cNvSpPr>
            <p:nvPr/>
          </p:nvSpPr>
          <p:spPr bwMode="auto">
            <a:xfrm>
              <a:off x="111126" y="6180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3" name="Freeform 1801"/>
            <p:cNvSpPr>
              <a:spLocks/>
            </p:cNvSpPr>
            <p:nvPr/>
          </p:nvSpPr>
          <p:spPr bwMode="auto">
            <a:xfrm>
              <a:off x="114301" y="6196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4" name="Freeform 1802"/>
            <p:cNvSpPr>
              <a:spLocks/>
            </p:cNvSpPr>
            <p:nvPr/>
          </p:nvSpPr>
          <p:spPr bwMode="auto">
            <a:xfrm>
              <a:off x="114301" y="619601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5" name="Freeform 1803"/>
            <p:cNvSpPr>
              <a:spLocks/>
            </p:cNvSpPr>
            <p:nvPr/>
          </p:nvSpPr>
          <p:spPr bwMode="auto">
            <a:xfrm>
              <a:off x="100013" y="6205538"/>
              <a:ext cx="1588" cy="1588"/>
            </a:xfrm>
            <a:custGeom>
              <a:avLst/>
              <a:gdLst>
                <a:gd name="T0" fmla="*/ 1 w 1"/>
                <a:gd name="T1" fmla="*/ 0 h 1"/>
                <a:gd name="T2" fmla="*/ 1 w 1"/>
                <a:gd name="T3" fmla="*/ 0 h 1"/>
                <a:gd name="T4" fmla="*/ 0 w 1"/>
                <a:gd name="T5" fmla="*/ 1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1"/>
                    <a:pt x="0" y="1"/>
                  </a:cubicBezTo>
                  <a:cubicBezTo>
                    <a:pt x="0" y="1"/>
                    <a:pt x="0" y="1"/>
                    <a:pt x="0" y="1"/>
                  </a:cubicBezTo>
                  <a:cubicBezTo>
                    <a:pt x="1" y="1"/>
                    <a:pt x="1" y="1"/>
                    <a:pt x="1" y="1"/>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6" name="Freeform 1804"/>
            <p:cNvSpPr>
              <a:spLocks/>
            </p:cNvSpPr>
            <p:nvPr/>
          </p:nvSpPr>
          <p:spPr bwMode="auto">
            <a:xfrm>
              <a:off x="65088" y="62261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7" name="Rectangle 1805"/>
            <p:cNvSpPr>
              <a:spLocks noChangeArrowheads="1"/>
            </p:cNvSpPr>
            <p:nvPr/>
          </p:nvSpPr>
          <p:spPr bwMode="auto">
            <a:xfrm>
              <a:off x="2311401" y="60515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8" name="Freeform 1806"/>
            <p:cNvSpPr>
              <a:spLocks/>
            </p:cNvSpPr>
            <p:nvPr/>
          </p:nvSpPr>
          <p:spPr bwMode="auto">
            <a:xfrm>
              <a:off x="2308226" y="605155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19" name="Freeform 1807"/>
            <p:cNvSpPr>
              <a:spLocks/>
            </p:cNvSpPr>
            <p:nvPr/>
          </p:nvSpPr>
          <p:spPr bwMode="auto">
            <a:xfrm>
              <a:off x="2305051" y="6054725"/>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1" y="0"/>
                  </a:cubicBezTo>
                  <a:cubicBezTo>
                    <a:pt x="0"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0" name="Freeform 1808"/>
            <p:cNvSpPr>
              <a:spLocks/>
            </p:cNvSpPr>
            <p:nvPr/>
          </p:nvSpPr>
          <p:spPr bwMode="auto">
            <a:xfrm>
              <a:off x="2305051" y="6057900"/>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1" name="Freeform 1809"/>
            <p:cNvSpPr>
              <a:spLocks/>
            </p:cNvSpPr>
            <p:nvPr/>
          </p:nvSpPr>
          <p:spPr bwMode="auto">
            <a:xfrm>
              <a:off x="2305051" y="6057900"/>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2" name="Freeform 1810"/>
            <p:cNvSpPr>
              <a:spLocks/>
            </p:cNvSpPr>
            <p:nvPr/>
          </p:nvSpPr>
          <p:spPr bwMode="auto">
            <a:xfrm>
              <a:off x="2300288" y="6061075"/>
              <a:ext cx="4763" cy="4763"/>
            </a:xfrm>
            <a:custGeom>
              <a:avLst/>
              <a:gdLst>
                <a:gd name="T0" fmla="*/ 0 w 2"/>
                <a:gd name="T1" fmla="*/ 2 h 2"/>
                <a:gd name="T2" fmla="*/ 1 w 2"/>
                <a:gd name="T3" fmla="*/ 1 h 2"/>
                <a:gd name="T4" fmla="*/ 1 w 2"/>
                <a:gd name="T5" fmla="*/ 1 h 2"/>
                <a:gd name="T6" fmla="*/ 2 w 2"/>
                <a:gd name="T7" fmla="*/ 0 h 2"/>
                <a:gd name="T8" fmla="*/ 0 w 2"/>
                <a:gd name="T9" fmla="*/ 1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1"/>
                    <a:pt x="1" y="1"/>
                    <a:pt x="1" y="1"/>
                  </a:cubicBezTo>
                  <a:cubicBezTo>
                    <a:pt x="1" y="1"/>
                    <a:pt x="1" y="2"/>
                    <a:pt x="1" y="1"/>
                  </a:cubicBezTo>
                  <a:cubicBezTo>
                    <a:pt x="2" y="1"/>
                    <a:pt x="1" y="1"/>
                    <a:pt x="2" y="0"/>
                  </a:cubicBezTo>
                  <a:cubicBezTo>
                    <a:pt x="1" y="0"/>
                    <a:pt x="1" y="1"/>
                    <a:pt x="0" y="1"/>
                  </a:cubicBezTo>
                  <a:cubicBezTo>
                    <a:pt x="0" y="2"/>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3" name="Freeform 1811"/>
            <p:cNvSpPr>
              <a:spLocks/>
            </p:cNvSpPr>
            <p:nvPr/>
          </p:nvSpPr>
          <p:spPr bwMode="auto">
            <a:xfrm>
              <a:off x="2224088" y="617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4" name="Freeform 1812"/>
            <p:cNvSpPr>
              <a:spLocks/>
            </p:cNvSpPr>
            <p:nvPr/>
          </p:nvSpPr>
          <p:spPr bwMode="auto">
            <a:xfrm>
              <a:off x="2198688" y="62023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5" name="Freeform 1814"/>
            <p:cNvSpPr>
              <a:spLocks/>
            </p:cNvSpPr>
            <p:nvPr/>
          </p:nvSpPr>
          <p:spPr bwMode="auto">
            <a:xfrm>
              <a:off x="2236788" y="6154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6" name="Freeform 1815"/>
            <p:cNvSpPr>
              <a:spLocks/>
            </p:cNvSpPr>
            <p:nvPr/>
          </p:nvSpPr>
          <p:spPr bwMode="auto">
            <a:xfrm>
              <a:off x="2092326" y="63373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7" name="Freeform 1816"/>
            <p:cNvSpPr>
              <a:spLocks/>
            </p:cNvSpPr>
            <p:nvPr/>
          </p:nvSpPr>
          <p:spPr bwMode="auto">
            <a:xfrm>
              <a:off x="2173288" y="62357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8" name="Rectangle 1817"/>
            <p:cNvSpPr>
              <a:spLocks noChangeArrowheads="1"/>
            </p:cNvSpPr>
            <p:nvPr/>
          </p:nvSpPr>
          <p:spPr bwMode="auto">
            <a:xfrm>
              <a:off x="2246313" y="61452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9" name="Freeform 1818"/>
            <p:cNvSpPr>
              <a:spLocks/>
            </p:cNvSpPr>
            <p:nvPr/>
          </p:nvSpPr>
          <p:spPr bwMode="auto">
            <a:xfrm>
              <a:off x="2208213" y="619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0" name="Freeform 1819"/>
            <p:cNvSpPr>
              <a:spLocks/>
            </p:cNvSpPr>
            <p:nvPr/>
          </p:nvSpPr>
          <p:spPr bwMode="auto">
            <a:xfrm>
              <a:off x="2281238" y="60912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1" name="Freeform 1820"/>
            <p:cNvSpPr>
              <a:spLocks/>
            </p:cNvSpPr>
            <p:nvPr/>
          </p:nvSpPr>
          <p:spPr bwMode="auto">
            <a:xfrm>
              <a:off x="2271713" y="6103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2" name="Freeform 1821"/>
            <p:cNvSpPr>
              <a:spLocks/>
            </p:cNvSpPr>
            <p:nvPr/>
          </p:nvSpPr>
          <p:spPr bwMode="auto">
            <a:xfrm>
              <a:off x="2268538" y="6110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3" name="Freeform 1822"/>
            <p:cNvSpPr>
              <a:spLocks/>
            </p:cNvSpPr>
            <p:nvPr/>
          </p:nvSpPr>
          <p:spPr bwMode="auto">
            <a:xfrm>
              <a:off x="2278063" y="6094413"/>
              <a:ext cx="3175" cy="3175"/>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4" name="Rectangle 1823"/>
            <p:cNvSpPr>
              <a:spLocks noChangeArrowheads="1"/>
            </p:cNvSpPr>
            <p:nvPr/>
          </p:nvSpPr>
          <p:spPr bwMode="auto">
            <a:xfrm>
              <a:off x="2224088" y="61737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5" name="Freeform 1824"/>
            <p:cNvSpPr>
              <a:spLocks/>
            </p:cNvSpPr>
            <p:nvPr/>
          </p:nvSpPr>
          <p:spPr bwMode="auto">
            <a:xfrm>
              <a:off x="2230438" y="6164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6" name="Freeform 1825"/>
            <p:cNvSpPr>
              <a:spLocks/>
            </p:cNvSpPr>
            <p:nvPr/>
          </p:nvSpPr>
          <p:spPr bwMode="auto">
            <a:xfrm>
              <a:off x="2259013" y="6132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7" name="Freeform 1826"/>
            <p:cNvSpPr>
              <a:spLocks/>
            </p:cNvSpPr>
            <p:nvPr/>
          </p:nvSpPr>
          <p:spPr bwMode="auto">
            <a:xfrm>
              <a:off x="2227263" y="61674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8" name="Freeform 1827"/>
            <p:cNvSpPr>
              <a:spLocks/>
            </p:cNvSpPr>
            <p:nvPr/>
          </p:nvSpPr>
          <p:spPr bwMode="auto">
            <a:xfrm>
              <a:off x="2249488" y="6142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39" name="Freeform 1828"/>
            <p:cNvSpPr>
              <a:spLocks/>
            </p:cNvSpPr>
            <p:nvPr/>
          </p:nvSpPr>
          <p:spPr bwMode="auto">
            <a:xfrm>
              <a:off x="1989138" y="6475413"/>
              <a:ext cx="3175" cy="6350"/>
            </a:xfrm>
            <a:custGeom>
              <a:avLst/>
              <a:gdLst>
                <a:gd name="T0" fmla="*/ 1 w 1"/>
                <a:gd name="T1" fmla="*/ 2 h 2"/>
                <a:gd name="T2" fmla="*/ 1 w 1"/>
                <a:gd name="T3" fmla="*/ 1 h 2"/>
                <a:gd name="T4" fmla="*/ 1 w 1"/>
                <a:gd name="T5" fmla="*/ 1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1"/>
                    <a:pt x="1" y="1"/>
                    <a:pt x="1" y="1"/>
                  </a:cubicBezTo>
                  <a:cubicBezTo>
                    <a:pt x="1" y="0"/>
                    <a:pt x="0" y="2"/>
                    <a:pt x="1" y="1"/>
                  </a:cubicBezTo>
                  <a:cubicBezTo>
                    <a:pt x="0" y="1"/>
                    <a:pt x="0"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0" name="Freeform 1829"/>
            <p:cNvSpPr>
              <a:spLocks/>
            </p:cNvSpPr>
            <p:nvPr/>
          </p:nvSpPr>
          <p:spPr bwMode="auto">
            <a:xfrm>
              <a:off x="2082801" y="6346825"/>
              <a:ext cx="3175" cy="3175"/>
            </a:xfrm>
            <a:custGeom>
              <a:avLst/>
              <a:gdLst>
                <a:gd name="T0" fmla="*/ 0 w 1"/>
                <a:gd name="T1" fmla="*/ 0 h 1"/>
                <a:gd name="T2" fmla="*/ 1 w 1"/>
                <a:gd name="T3" fmla="*/ 0 h 1"/>
                <a:gd name="T4" fmla="*/ 0 w 1"/>
                <a:gd name="T5" fmla="*/ 0 h 1"/>
                <a:gd name="T6" fmla="*/ 0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0" y="0"/>
                    <a:pt x="0" y="0"/>
                    <a:pt x="0" y="0"/>
                  </a:cubicBezTo>
                  <a:cubicBezTo>
                    <a:pt x="0" y="0"/>
                    <a:pt x="1" y="0"/>
                    <a:pt x="0" y="1"/>
                  </a:cubicBezTo>
                  <a:cubicBezTo>
                    <a:pt x="1" y="1"/>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1" name="Oval 1830"/>
            <p:cNvSpPr>
              <a:spLocks noChangeArrowheads="1"/>
            </p:cNvSpPr>
            <p:nvPr/>
          </p:nvSpPr>
          <p:spPr bwMode="auto">
            <a:xfrm>
              <a:off x="2085976" y="6346825"/>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2" name="Freeform 1831"/>
            <p:cNvSpPr>
              <a:spLocks/>
            </p:cNvSpPr>
            <p:nvPr/>
          </p:nvSpPr>
          <p:spPr bwMode="auto">
            <a:xfrm>
              <a:off x="2008188" y="6456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3" name="Freeform 1832"/>
            <p:cNvSpPr>
              <a:spLocks/>
            </p:cNvSpPr>
            <p:nvPr/>
          </p:nvSpPr>
          <p:spPr bwMode="auto">
            <a:xfrm>
              <a:off x="2166938" y="6223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4" name="Freeform 1833"/>
            <p:cNvSpPr>
              <a:spLocks/>
            </p:cNvSpPr>
            <p:nvPr/>
          </p:nvSpPr>
          <p:spPr bwMode="auto">
            <a:xfrm>
              <a:off x="2095501" y="6327775"/>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0"/>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5" name="Freeform 1834"/>
            <p:cNvSpPr>
              <a:spLocks/>
            </p:cNvSpPr>
            <p:nvPr/>
          </p:nvSpPr>
          <p:spPr bwMode="auto">
            <a:xfrm>
              <a:off x="2063751" y="6389688"/>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6" name="Rectangle 1835"/>
            <p:cNvSpPr>
              <a:spLocks noChangeArrowheads="1"/>
            </p:cNvSpPr>
            <p:nvPr/>
          </p:nvSpPr>
          <p:spPr bwMode="auto">
            <a:xfrm>
              <a:off x="1989138" y="6481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7" name="Freeform 1836"/>
            <p:cNvSpPr>
              <a:spLocks/>
            </p:cNvSpPr>
            <p:nvPr/>
          </p:nvSpPr>
          <p:spPr bwMode="auto">
            <a:xfrm>
              <a:off x="2044701" y="6424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8" name="Freeform 1837"/>
            <p:cNvSpPr>
              <a:spLocks/>
            </p:cNvSpPr>
            <p:nvPr/>
          </p:nvSpPr>
          <p:spPr bwMode="auto">
            <a:xfrm>
              <a:off x="2089151" y="6337300"/>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49" name="Freeform 1838"/>
            <p:cNvSpPr>
              <a:spLocks noEditPoints="1"/>
            </p:cNvSpPr>
            <p:nvPr/>
          </p:nvSpPr>
          <p:spPr bwMode="auto">
            <a:xfrm>
              <a:off x="1944688" y="6065838"/>
              <a:ext cx="358775" cy="493713"/>
            </a:xfrm>
            <a:custGeom>
              <a:avLst/>
              <a:gdLst>
                <a:gd name="T0" fmla="*/ 57 w 114"/>
                <a:gd name="T1" fmla="*/ 76 h 157"/>
                <a:gd name="T2" fmla="*/ 76 w 114"/>
                <a:gd name="T3" fmla="*/ 51 h 157"/>
                <a:gd name="T4" fmla="*/ 81 w 114"/>
                <a:gd name="T5" fmla="*/ 43 h 157"/>
                <a:gd name="T6" fmla="*/ 84 w 114"/>
                <a:gd name="T7" fmla="*/ 41 h 157"/>
                <a:gd name="T8" fmla="*/ 86 w 114"/>
                <a:gd name="T9" fmla="*/ 37 h 157"/>
                <a:gd name="T10" fmla="*/ 87 w 114"/>
                <a:gd name="T11" fmla="*/ 38 h 157"/>
                <a:gd name="T12" fmla="*/ 89 w 114"/>
                <a:gd name="T13" fmla="*/ 34 h 157"/>
                <a:gd name="T14" fmla="*/ 91 w 114"/>
                <a:gd name="T15" fmla="*/ 31 h 157"/>
                <a:gd name="T16" fmla="*/ 95 w 114"/>
                <a:gd name="T17" fmla="*/ 26 h 157"/>
                <a:gd name="T18" fmla="*/ 97 w 114"/>
                <a:gd name="T19" fmla="*/ 24 h 157"/>
                <a:gd name="T20" fmla="*/ 99 w 114"/>
                <a:gd name="T21" fmla="*/ 21 h 157"/>
                <a:gd name="T22" fmla="*/ 104 w 114"/>
                <a:gd name="T23" fmla="*/ 16 h 157"/>
                <a:gd name="T24" fmla="*/ 105 w 114"/>
                <a:gd name="T25" fmla="*/ 13 h 157"/>
                <a:gd name="T26" fmla="*/ 108 w 114"/>
                <a:gd name="T27" fmla="*/ 10 h 157"/>
                <a:gd name="T28" fmla="*/ 110 w 114"/>
                <a:gd name="T29" fmla="*/ 7 h 157"/>
                <a:gd name="T30" fmla="*/ 113 w 114"/>
                <a:gd name="T31" fmla="*/ 3 h 157"/>
                <a:gd name="T32" fmla="*/ 113 w 114"/>
                <a:gd name="T33" fmla="*/ 0 h 157"/>
                <a:gd name="T34" fmla="*/ 111 w 114"/>
                <a:gd name="T35" fmla="*/ 4 h 157"/>
                <a:gd name="T36" fmla="*/ 110 w 114"/>
                <a:gd name="T37" fmla="*/ 6 h 157"/>
                <a:gd name="T38" fmla="*/ 107 w 114"/>
                <a:gd name="T39" fmla="*/ 9 h 157"/>
                <a:gd name="T40" fmla="*/ 104 w 114"/>
                <a:gd name="T41" fmla="*/ 12 h 157"/>
                <a:gd name="T42" fmla="*/ 101 w 114"/>
                <a:gd name="T43" fmla="*/ 16 h 157"/>
                <a:gd name="T44" fmla="*/ 100 w 114"/>
                <a:gd name="T45" fmla="*/ 18 h 157"/>
                <a:gd name="T46" fmla="*/ 100 w 114"/>
                <a:gd name="T47" fmla="*/ 17 h 157"/>
                <a:gd name="T48" fmla="*/ 93 w 114"/>
                <a:gd name="T49" fmla="*/ 26 h 157"/>
                <a:gd name="T50" fmla="*/ 92 w 114"/>
                <a:gd name="T51" fmla="*/ 27 h 157"/>
                <a:gd name="T52" fmla="*/ 83 w 114"/>
                <a:gd name="T53" fmla="*/ 36 h 157"/>
                <a:gd name="T54" fmla="*/ 74 w 114"/>
                <a:gd name="T55" fmla="*/ 47 h 157"/>
                <a:gd name="T56" fmla="*/ 69 w 114"/>
                <a:gd name="T57" fmla="*/ 53 h 157"/>
                <a:gd name="T58" fmla="*/ 60 w 114"/>
                <a:gd name="T59" fmla="*/ 66 h 157"/>
                <a:gd name="T60" fmla="*/ 57 w 114"/>
                <a:gd name="T61" fmla="*/ 68 h 157"/>
                <a:gd name="T62" fmla="*/ 56 w 114"/>
                <a:gd name="T63" fmla="*/ 71 h 157"/>
                <a:gd name="T64" fmla="*/ 53 w 114"/>
                <a:gd name="T65" fmla="*/ 77 h 157"/>
                <a:gd name="T66" fmla="*/ 49 w 114"/>
                <a:gd name="T67" fmla="*/ 83 h 157"/>
                <a:gd name="T68" fmla="*/ 49 w 114"/>
                <a:gd name="T69" fmla="*/ 82 h 157"/>
                <a:gd name="T70" fmla="*/ 47 w 114"/>
                <a:gd name="T71" fmla="*/ 86 h 157"/>
                <a:gd name="T72" fmla="*/ 47 w 114"/>
                <a:gd name="T73" fmla="*/ 86 h 157"/>
                <a:gd name="T74" fmla="*/ 45 w 114"/>
                <a:gd name="T75" fmla="*/ 89 h 157"/>
                <a:gd name="T76" fmla="*/ 44 w 114"/>
                <a:gd name="T77" fmla="*/ 90 h 157"/>
                <a:gd name="T78" fmla="*/ 41 w 114"/>
                <a:gd name="T79" fmla="*/ 91 h 157"/>
                <a:gd name="T80" fmla="*/ 40 w 114"/>
                <a:gd name="T81" fmla="*/ 94 h 157"/>
                <a:gd name="T82" fmla="*/ 37 w 114"/>
                <a:gd name="T83" fmla="*/ 99 h 157"/>
                <a:gd name="T84" fmla="*/ 34 w 114"/>
                <a:gd name="T85" fmla="*/ 102 h 157"/>
                <a:gd name="T86" fmla="*/ 28 w 114"/>
                <a:gd name="T87" fmla="*/ 112 h 157"/>
                <a:gd name="T88" fmla="*/ 22 w 114"/>
                <a:gd name="T89" fmla="*/ 120 h 157"/>
                <a:gd name="T90" fmla="*/ 14 w 114"/>
                <a:gd name="T91" fmla="*/ 133 h 157"/>
                <a:gd name="T92" fmla="*/ 13 w 114"/>
                <a:gd name="T93" fmla="*/ 135 h 157"/>
                <a:gd name="T94" fmla="*/ 9 w 114"/>
                <a:gd name="T95" fmla="*/ 142 h 157"/>
                <a:gd name="T96" fmla="*/ 6 w 114"/>
                <a:gd name="T97" fmla="*/ 148 h 157"/>
                <a:gd name="T98" fmla="*/ 3 w 114"/>
                <a:gd name="T99" fmla="*/ 153 h 157"/>
                <a:gd name="T100" fmla="*/ 3 w 114"/>
                <a:gd name="T101" fmla="*/ 155 h 157"/>
                <a:gd name="T102" fmla="*/ 11 w 114"/>
                <a:gd name="T103" fmla="*/ 143 h 157"/>
                <a:gd name="T104" fmla="*/ 15 w 114"/>
                <a:gd name="T105" fmla="*/ 137 h 157"/>
                <a:gd name="T106" fmla="*/ 26 w 114"/>
                <a:gd name="T107" fmla="*/ 121 h 157"/>
                <a:gd name="T108" fmla="*/ 26 w 114"/>
                <a:gd name="T109" fmla="*/ 121 h 157"/>
                <a:gd name="T110" fmla="*/ 28 w 114"/>
                <a:gd name="T111" fmla="*/ 118 h 157"/>
                <a:gd name="T112" fmla="*/ 32 w 114"/>
                <a:gd name="T113" fmla="*/ 113 h 157"/>
                <a:gd name="T114" fmla="*/ 35 w 114"/>
                <a:gd name="T115" fmla="*/ 107 h 157"/>
                <a:gd name="T116" fmla="*/ 38 w 114"/>
                <a:gd name="T117" fmla="*/ 103 h 157"/>
                <a:gd name="T118" fmla="*/ 99 w 114"/>
                <a:gd name="T119" fmla="*/ 21 h 157"/>
                <a:gd name="T120" fmla="*/ 94 w 114"/>
                <a:gd name="T121" fmla="*/ 27 h 157"/>
                <a:gd name="T122" fmla="*/ 95 w 114"/>
                <a:gd name="T123" fmla="*/ 23 h 157"/>
                <a:gd name="T124" fmla="*/ 60 w 114"/>
                <a:gd name="T125" fmla="*/ 6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57">
                  <a:moveTo>
                    <a:pt x="43" y="97"/>
                  </a:moveTo>
                  <a:cubicBezTo>
                    <a:pt x="43" y="97"/>
                    <a:pt x="43" y="97"/>
                    <a:pt x="43" y="97"/>
                  </a:cubicBezTo>
                  <a:cubicBezTo>
                    <a:pt x="44" y="96"/>
                    <a:pt x="45" y="95"/>
                    <a:pt x="46" y="93"/>
                  </a:cubicBezTo>
                  <a:cubicBezTo>
                    <a:pt x="47" y="92"/>
                    <a:pt x="46" y="92"/>
                    <a:pt x="47" y="91"/>
                  </a:cubicBezTo>
                  <a:cubicBezTo>
                    <a:pt x="47" y="91"/>
                    <a:pt x="47" y="91"/>
                    <a:pt x="47" y="91"/>
                  </a:cubicBezTo>
                  <a:cubicBezTo>
                    <a:pt x="51" y="86"/>
                    <a:pt x="54" y="81"/>
                    <a:pt x="57" y="76"/>
                  </a:cubicBezTo>
                  <a:cubicBezTo>
                    <a:pt x="57" y="76"/>
                    <a:pt x="57" y="76"/>
                    <a:pt x="57" y="76"/>
                  </a:cubicBezTo>
                  <a:cubicBezTo>
                    <a:pt x="63" y="69"/>
                    <a:pt x="67" y="62"/>
                    <a:pt x="73" y="55"/>
                  </a:cubicBezTo>
                  <a:cubicBezTo>
                    <a:pt x="73" y="54"/>
                    <a:pt x="72" y="54"/>
                    <a:pt x="73" y="54"/>
                  </a:cubicBezTo>
                  <a:cubicBezTo>
                    <a:pt x="73" y="54"/>
                    <a:pt x="73" y="53"/>
                    <a:pt x="74" y="53"/>
                  </a:cubicBezTo>
                  <a:cubicBezTo>
                    <a:pt x="73" y="54"/>
                    <a:pt x="74" y="53"/>
                    <a:pt x="74" y="54"/>
                  </a:cubicBezTo>
                  <a:cubicBezTo>
                    <a:pt x="74" y="53"/>
                    <a:pt x="75" y="52"/>
                    <a:pt x="76" y="51"/>
                  </a:cubicBezTo>
                  <a:cubicBezTo>
                    <a:pt x="75" y="52"/>
                    <a:pt x="75" y="52"/>
                    <a:pt x="75" y="52"/>
                  </a:cubicBezTo>
                  <a:cubicBezTo>
                    <a:pt x="75" y="51"/>
                    <a:pt x="75" y="51"/>
                    <a:pt x="76" y="51"/>
                  </a:cubicBezTo>
                  <a:cubicBezTo>
                    <a:pt x="76" y="51"/>
                    <a:pt x="76" y="51"/>
                    <a:pt x="76" y="51"/>
                  </a:cubicBezTo>
                  <a:cubicBezTo>
                    <a:pt x="77" y="49"/>
                    <a:pt x="77" y="50"/>
                    <a:pt x="78" y="49"/>
                  </a:cubicBezTo>
                  <a:cubicBezTo>
                    <a:pt x="78" y="48"/>
                    <a:pt x="79" y="46"/>
                    <a:pt x="79" y="45"/>
                  </a:cubicBezTo>
                  <a:cubicBezTo>
                    <a:pt x="80" y="45"/>
                    <a:pt x="80" y="45"/>
                    <a:pt x="80" y="45"/>
                  </a:cubicBezTo>
                  <a:cubicBezTo>
                    <a:pt x="79" y="45"/>
                    <a:pt x="80" y="45"/>
                    <a:pt x="79" y="46"/>
                  </a:cubicBezTo>
                  <a:cubicBezTo>
                    <a:pt x="80" y="45"/>
                    <a:pt x="80" y="44"/>
                    <a:pt x="81" y="44"/>
                  </a:cubicBezTo>
                  <a:cubicBezTo>
                    <a:pt x="81" y="44"/>
                    <a:pt x="81" y="44"/>
                    <a:pt x="81" y="43"/>
                  </a:cubicBezTo>
                  <a:cubicBezTo>
                    <a:pt x="81" y="43"/>
                    <a:pt x="82" y="43"/>
                    <a:pt x="82" y="43"/>
                  </a:cubicBezTo>
                  <a:cubicBezTo>
                    <a:pt x="82" y="43"/>
                    <a:pt x="82" y="43"/>
                    <a:pt x="82" y="43"/>
                  </a:cubicBezTo>
                  <a:cubicBezTo>
                    <a:pt x="82" y="43"/>
                    <a:pt x="82" y="43"/>
                    <a:pt x="82" y="42"/>
                  </a:cubicBezTo>
                  <a:cubicBezTo>
                    <a:pt x="83" y="42"/>
                    <a:pt x="83" y="42"/>
                    <a:pt x="83" y="42"/>
                  </a:cubicBezTo>
                  <a:cubicBezTo>
                    <a:pt x="84" y="41"/>
                    <a:pt x="84" y="41"/>
                    <a:pt x="84" y="40"/>
                  </a:cubicBezTo>
                  <a:cubicBezTo>
                    <a:pt x="84" y="41"/>
                    <a:pt x="84" y="40"/>
                    <a:pt x="84" y="40"/>
                  </a:cubicBezTo>
                  <a:cubicBezTo>
                    <a:pt x="84" y="41"/>
                    <a:pt x="84" y="41"/>
                    <a:pt x="84" y="41"/>
                  </a:cubicBezTo>
                  <a:cubicBezTo>
                    <a:pt x="85" y="40"/>
                    <a:pt x="83" y="41"/>
                    <a:pt x="84" y="41"/>
                  </a:cubicBezTo>
                  <a:cubicBezTo>
                    <a:pt x="83" y="42"/>
                    <a:pt x="84" y="40"/>
                    <a:pt x="83" y="41"/>
                  </a:cubicBezTo>
                  <a:cubicBezTo>
                    <a:pt x="84" y="40"/>
                    <a:pt x="84" y="40"/>
                    <a:pt x="85" y="38"/>
                  </a:cubicBezTo>
                  <a:cubicBezTo>
                    <a:pt x="84" y="39"/>
                    <a:pt x="85" y="38"/>
                    <a:pt x="84" y="38"/>
                  </a:cubicBezTo>
                  <a:cubicBezTo>
                    <a:pt x="85" y="37"/>
                    <a:pt x="85" y="38"/>
                    <a:pt x="85" y="38"/>
                  </a:cubicBezTo>
                  <a:cubicBezTo>
                    <a:pt x="85" y="38"/>
                    <a:pt x="86" y="38"/>
                    <a:pt x="86" y="37"/>
                  </a:cubicBezTo>
                  <a:cubicBezTo>
                    <a:pt x="87" y="36"/>
                    <a:pt x="86" y="37"/>
                    <a:pt x="86" y="37"/>
                  </a:cubicBezTo>
                  <a:cubicBezTo>
                    <a:pt x="86" y="37"/>
                    <a:pt x="84" y="39"/>
                    <a:pt x="85" y="39"/>
                  </a:cubicBezTo>
                  <a:cubicBezTo>
                    <a:pt x="85" y="40"/>
                    <a:pt x="85" y="40"/>
                    <a:pt x="84" y="41"/>
                  </a:cubicBezTo>
                  <a:cubicBezTo>
                    <a:pt x="85" y="40"/>
                    <a:pt x="86" y="40"/>
                    <a:pt x="86" y="39"/>
                  </a:cubicBezTo>
                  <a:cubicBezTo>
                    <a:pt x="86" y="39"/>
                    <a:pt x="86" y="39"/>
                    <a:pt x="86" y="39"/>
                  </a:cubicBezTo>
                  <a:cubicBezTo>
                    <a:pt x="86" y="38"/>
                    <a:pt x="86" y="38"/>
                    <a:pt x="86" y="38"/>
                  </a:cubicBezTo>
                  <a:cubicBezTo>
                    <a:pt x="86" y="38"/>
                    <a:pt x="87" y="38"/>
                    <a:pt x="87" y="37"/>
                  </a:cubicBezTo>
                  <a:cubicBezTo>
                    <a:pt x="87" y="38"/>
                    <a:pt x="87" y="38"/>
                    <a:pt x="87" y="38"/>
                  </a:cubicBezTo>
                  <a:cubicBezTo>
                    <a:pt x="87" y="37"/>
                    <a:pt x="87" y="37"/>
                    <a:pt x="88" y="36"/>
                  </a:cubicBezTo>
                  <a:cubicBezTo>
                    <a:pt x="87" y="36"/>
                    <a:pt x="87" y="36"/>
                    <a:pt x="86" y="37"/>
                  </a:cubicBezTo>
                  <a:cubicBezTo>
                    <a:pt x="86" y="36"/>
                    <a:pt x="86" y="36"/>
                    <a:pt x="87" y="36"/>
                  </a:cubicBezTo>
                  <a:cubicBezTo>
                    <a:pt x="87" y="36"/>
                    <a:pt x="87" y="36"/>
                    <a:pt x="87" y="36"/>
                  </a:cubicBezTo>
                  <a:cubicBezTo>
                    <a:pt x="87" y="36"/>
                    <a:pt x="87" y="36"/>
                    <a:pt x="87" y="36"/>
                  </a:cubicBezTo>
                  <a:cubicBezTo>
                    <a:pt x="88" y="35"/>
                    <a:pt x="87" y="36"/>
                    <a:pt x="88" y="35"/>
                  </a:cubicBezTo>
                  <a:cubicBezTo>
                    <a:pt x="88" y="35"/>
                    <a:pt x="88" y="35"/>
                    <a:pt x="89" y="34"/>
                  </a:cubicBezTo>
                  <a:cubicBezTo>
                    <a:pt x="89" y="34"/>
                    <a:pt x="89" y="34"/>
                    <a:pt x="89" y="34"/>
                  </a:cubicBezTo>
                  <a:cubicBezTo>
                    <a:pt x="89" y="34"/>
                    <a:pt x="89" y="34"/>
                    <a:pt x="89" y="34"/>
                  </a:cubicBezTo>
                  <a:cubicBezTo>
                    <a:pt x="89" y="34"/>
                    <a:pt x="89" y="34"/>
                    <a:pt x="89" y="34"/>
                  </a:cubicBezTo>
                  <a:cubicBezTo>
                    <a:pt x="89" y="34"/>
                    <a:pt x="90" y="33"/>
                    <a:pt x="89" y="33"/>
                  </a:cubicBezTo>
                  <a:cubicBezTo>
                    <a:pt x="90" y="33"/>
                    <a:pt x="90" y="33"/>
                    <a:pt x="90" y="32"/>
                  </a:cubicBezTo>
                  <a:cubicBezTo>
                    <a:pt x="90" y="32"/>
                    <a:pt x="90" y="31"/>
                    <a:pt x="91" y="31"/>
                  </a:cubicBezTo>
                  <a:cubicBezTo>
                    <a:pt x="91" y="31"/>
                    <a:pt x="91" y="31"/>
                    <a:pt x="91" y="31"/>
                  </a:cubicBezTo>
                  <a:cubicBezTo>
                    <a:pt x="91" y="31"/>
                    <a:pt x="92" y="30"/>
                    <a:pt x="92" y="31"/>
                  </a:cubicBezTo>
                  <a:cubicBezTo>
                    <a:pt x="93" y="30"/>
                    <a:pt x="93" y="30"/>
                    <a:pt x="93" y="30"/>
                  </a:cubicBezTo>
                  <a:cubicBezTo>
                    <a:pt x="93" y="30"/>
                    <a:pt x="93" y="30"/>
                    <a:pt x="93" y="30"/>
                  </a:cubicBezTo>
                  <a:cubicBezTo>
                    <a:pt x="93" y="29"/>
                    <a:pt x="93" y="29"/>
                    <a:pt x="93" y="28"/>
                  </a:cubicBezTo>
                  <a:cubicBezTo>
                    <a:pt x="94" y="28"/>
                    <a:pt x="95" y="27"/>
                    <a:pt x="95" y="26"/>
                  </a:cubicBezTo>
                  <a:cubicBezTo>
                    <a:pt x="95" y="26"/>
                    <a:pt x="95" y="26"/>
                    <a:pt x="95" y="26"/>
                  </a:cubicBezTo>
                  <a:cubicBezTo>
                    <a:pt x="95" y="26"/>
                    <a:pt x="95" y="26"/>
                    <a:pt x="95" y="26"/>
                  </a:cubicBezTo>
                  <a:cubicBezTo>
                    <a:pt x="95" y="26"/>
                    <a:pt x="95" y="26"/>
                    <a:pt x="96" y="25"/>
                  </a:cubicBezTo>
                  <a:cubicBezTo>
                    <a:pt x="96" y="25"/>
                    <a:pt x="96" y="25"/>
                    <a:pt x="96" y="25"/>
                  </a:cubicBezTo>
                  <a:cubicBezTo>
                    <a:pt x="96" y="25"/>
                    <a:pt x="96" y="25"/>
                    <a:pt x="96" y="25"/>
                  </a:cubicBezTo>
                  <a:cubicBezTo>
                    <a:pt x="96" y="25"/>
                    <a:pt x="96" y="25"/>
                    <a:pt x="96" y="25"/>
                  </a:cubicBezTo>
                  <a:cubicBezTo>
                    <a:pt x="96" y="25"/>
                    <a:pt x="96" y="25"/>
                    <a:pt x="96" y="25"/>
                  </a:cubicBezTo>
                  <a:cubicBezTo>
                    <a:pt x="97" y="25"/>
                    <a:pt x="96" y="24"/>
                    <a:pt x="97" y="24"/>
                  </a:cubicBezTo>
                  <a:cubicBezTo>
                    <a:pt x="97" y="24"/>
                    <a:pt x="97" y="24"/>
                    <a:pt x="97" y="24"/>
                  </a:cubicBezTo>
                  <a:cubicBezTo>
                    <a:pt x="97" y="24"/>
                    <a:pt x="98" y="24"/>
                    <a:pt x="98" y="23"/>
                  </a:cubicBezTo>
                  <a:cubicBezTo>
                    <a:pt x="98" y="23"/>
                    <a:pt x="98" y="23"/>
                    <a:pt x="98" y="23"/>
                  </a:cubicBezTo>
                  <a:cubicBezTo>
                    <a:pt x="98" y="23"/>
                    <a:pt x="98" y="23"/>
                    <a:pt x="98" y="23"/>
                  </a:cubicBezTo>
                  <a:cubicBezTo>
                    <a:pt x="98" y="23"/>
                    <a:pt x="98" y="23"/>
                    <a:pt x="98" y="23"/>
                  </a:cubicBezTo>
                  <a:cubicBezTo>
                    <a:pt x="98" y="23"/>
                    <a:pt x="98" y="23"/>
                    <a:pt x="98" y="23"/>
                  </a:cubicBezTo>
                  <a:cubicBezTo>
                    <a:pt x="99" y="22"/>
                    <a:pt x="99" y="22"/>
                    <a:pt x="99" y="22"/>
                  </a:cubicBezTo>
                  <a:cubicBezTo>
                    <a:pt x="99" y="22"/>
                    <a:pt x="99" y="22"/>
                    <a:pt x="99" y="21"/>
                  </a:cubicBezTo>
                  <a:cubicBezTo>
                    <a:pt x="99" y="21"/>
                    <a:pt x="99" y="21"/>
                    <a:pt x="99" y="21"/>
                  </a:cubicBezTo>
                  <a:cubicBezTo>
                    <a:pt x="100" y="21"/>
                    <a:pt x="100" y="21"/>
                    <a:pt x="100" y="21"/>
                  </a:cubicBezTo>
                  <a:cubicBezTo>
                    <a:pt x="101" y="20"/>
                    <a:pt x="101" y="19"/>
                    <a:pt x="102" y="19"/>
                  </a:cubicBezTo>
                  <a:cubicBezTo>
                    <a:pt x="102" y="18"/>
                    <a:pt x="102" y="19"/>
                    <a:pt x="101" y="19"/>
                  </a:cubicBezTo>
                  <a:cubicBezTo>
                    <a:pt x="101" y="18"/>
                    <a:pt x="102" y="18"/>
                    <a:pt x="102" y="17"/>
                  </a:cubicBezTo>
                  <a:cubicBezTo>
                    <a:pt x="103" y="17"/>
                    <a:pt x="104" y="16"/>
                    <a:pt x="104" y="16"/>
                  </a:cubicBezTo>
                  <a:cubicBezTo>
                    <a:pt x="105" y="15"/>
                    <a:pt x="104" y="16"/>
                    <a:pt x="104" y="16"/>
                  </a:cubicBezTo>
                  <a:cubicBezTo>
                    <a:pt x="104" y="16"/>
                    <a:pt x="104" y="16"/>
                    <a:pt x="104" y="16"/>
                  </a:cubicBezTo>
                  <a:cubicBezTo>
                    <a:pt x="104" y="16"/>
                    <a:pt x="103" y="16"/>
                    <a:pt x="103" y="16"/>
                  </a:cubicBezTo>
                  <a:cubicBezTo>
                    <a:pt x="103" y="16"/>
                    <a:pt x="103" y="15"/>
                    <a:pt x="104" y="15"/>
                  </a:cubicBezTo>
                  <a:cubicBezTo>
                    <a:pt x="104" y="15"/>
                    <a:pt x="104" y="15"/>
                    <a:pt x="104" y="15"/>
                  </a:cubicBezTo>
                  <a:cubicBezTo>
                    <a:pt x="104" y="14"/>
                    <a:pt x="104" y="14"/>
                    <a:pt x="104" y="14"/>
                  </a:cubicBezTo>
                  <a:cubicBezTo>
                    <a:pt x="105" y="13"/>
                    <a:pt x="105" y="14"/>
                    <a:pt x="105" y="14"/>
                  </a:cubicBezTo>
                  <a:cubicBezTo>
                    <a:pt x="105" y="13"/>
                    <a:pt x="105" y="13"/>
                    <a:pt x="105" y="13"/>
                  </a:cubicBezTo>
                  <a:cubicBezTo>
                    <a:pt x="106" y="13"/>
                    <a:pt x="106" y="13"/>
                    <a:pt x="106" y="13"/>
                  </a:cubicBezTo>
                  <a:cubicBezTo>
                    <a:pt x="106" y="12"/>
                    <a:pt x="106" y="12"/>
                    <a:pt x="106" y="12"/>
                  </a:cubicBezTo>
                  <a:cubicBezTo>
                    <a:pt x="106" y="12"/>
                    <a:pt x="107" y="11"/>
                    <a:pt x="107" y="12"/>
                  </a:cubicBezTo>
                  <a:cubicBezTo>
                    <a:pt x="107" y="11"/>
                    <a:pt x="107" y="11"/>
                    <a:pt x="107" y="11"/>
                  </a:cubicBezTo>
                  <a:cubicBezTo>
                    <a:pt x="107" y="11"/>
                    <a:pt x="107" y="11"/>
                    <a:pt x="107" y="11"/>
                  </a:cubicBezTo>
                  <a:cubicBezTo>
                    <a:pt x="106" y="11"/>
                    <a:pt x="107" y="10"/>
                    <a:pt x="108" y="10"/>
                  </a:cubicBezTo>
                  <a:cubicBezTo>
                    <a:pt x="108" y="10"/>
                    <a:pt x="108" y="10"/>
                    <a:pt x="108" y="10"/>
                  </a:cubicBezTo>
                  <a:cubicBezTo>
                    <a:pt x="108" y="10"/>
                    <a:pt x="108" y="9"/>
                    <a:pt x="108" y="9"/>
                  </a:cubicBezTo>
                  <a:cubicBezTo>
                    <a:pt x="108" y="9"/>
                    <a:pt x="109" y="9"/>
                    <a:pt x="109" y="8"/>
                  </a:cubicBezTo>
                  <a:cubicBezTo>
                    <a:pt x="109" y="9"/>
                    <a:pt x="108" y="9"/>
                    <a:pt x="108" y="9"/>
                  </a:cubicBezTo>
                  <a:cubicBezTo>
                    <a:pt x="108" y="8"/>
                    <a:pt x="108" y="8"/>
                    <a:pt x="109" y="8"/>
                  </a:cubicBezTo>
                  <a:cubicBezTo>
                    <a:pt x="109" y="8"/>
                    <a:pt x="109" y="8"/>
                    <a:pt x="109" y="8"/>
                  </a:cubicBezTo>
                  <a:cubicBezTo>
                    <a:pt x="109" y="7"/>
                    <a:pt x="109" y="7"/>
                    <a:pt x="110" y="6"/>
                  </a:cubicBezTo>
                  <a:cubicBezTo>
                    <a:pt x="110" y="7"/>
                    <a:pt x="110" y="7"/>
                    <a:pt x="110" y="7"/>
                  </a:cubicBezTo>
                  <a:cubicBezTo>
                    <a:pt x="110" y="7"/>
                    <a:pt x="110" y="6"/>
                    <a:pt x="110" y="6"/>
                  </a:cubicBezTo>
                  <a:cubicBezTo>
                    <a:pt x="111" y="5"/>
                    <a:pt x="111" y="5"/>
                    <a:pt x="111" y="5"/>
                  </a:cubicBezTo>
                  <a:cubicBezTo>
                    <a:pt x="111" y="5"/>
                    <a:pt x="111" y="5"/>
                    <a:pt x="111" y="5"/>
                  </a:cubicBezTo>
                  <a:cubicBezTo>
                    <a:pt x="112" y="4"/>
                    <a:pt x="111" y="5"/>
                    <a:pt x="111" y="5"/>
                  </a:cubicBezTo>
                  <a:cubicBezTo>
                    <a:pt x="112" y="5"/>
                    <a:pt x="111" y="5"/>
                    <a:pt x="112" y="4"/>
                  </a:cubicBezTo>
                  <a:cubicBezTo>
                    <a:pt x="112" y="4"/>
                    <a:pt x="112" y="4"/>
                    <a:pt x="112" y="4"/>
                  </a:cubicBezTo>
                  <a:cubicBezTo>
                    <a:pt x="112" y="4"/>
                    <a:pt x="113" y="3"/>
                    <a:pt x="113" y="3"/>
                  </a:cubicBezTo>
                  <a:cubicBezTo>
                    <a:pt x="113" y="3"/>
                    <a:pt x="113" y="3"/>
                    <a:pt x="113" y="4"/>
                  </a:cubicBezTo>
                  <a:cubicBezTo>
                    <a:pt x="112" y="3"/>
                    <a:pt x="113" y="2"/>
                    <a:pt x="113" y="2"/>
                  </a:cubicBezTo>
                  <a:cubicBezTo>
                    <a:pt x="112" y="2"/>
                    <a:pt x="112" y="2"/>
                    <a:pt x="112" y="2"/>
                  </a:cubicBezTo>
                  <a:cubicBezTo>
                    <a:pt x="113" y="2"/>
                    <a:pt x="113" y="1"/>
                    <a:pt x="113" y="1"/>
                  </a:cubicBezTo>
                  <a:cubicBezTo>
                    <a:pt x="114" y="0"/>
                    <a:pt x="113" y="1"/>
                    <a:pt x="113" y="1"/>
                  </a:cubicBezTo>
                  <a:cubicBezTo>
                    <a:pt x="114" y="1"/>
                    <a:pt x="113" y="1"/>
                    <a:pt x="114" y="0"/>
                  </a:cubicBezTo>
                  <a:cubicBezTo>
                    <a:pt x="113" y="0"/>
                    <a:pt x="113" y="0"/>
                    <a:pt x="113" y="0"/>
                  </a:cubicBezTo>
                  <a:cubicBezTo>
                    <a:pt x="113" y="0"/>
                    <a:pt x="112" y="1"/>
                    <a:pt x="113" y="1"/>
                  </a:cubicBezTo>
                  <a:cubicBezTo>
                    <a:pt x="113" y="1"/>
                    <a:pt x="113" y="1"/>
                    <a:pt x="113" y="1"/>
                  </a:cubicBezTo>
                  <a:cubicBezTo>
                    <a:pt x="113" y="1"/>
                    <a:pt x="113" y="1"/>
                    <a:pt x="113" y="1"/>
                  </a:cubicBezTo>
                  <a:cubicBezTo>
                    <a:pt x="112" y="2"/>
                    <a:pt x="112" y="1"/>
                    <a:pt x="112" y="1"/>
                  </a:cubicBezTo>
                  <a:cubicBezTo>
                    <a:pt x="111" y="2"/>
                    <a:pt x="112" y="2"/>
                    <a:pt x="112" y="3"/>
                  </a:cubicBezTo>
                  <a:cubicBezTo>
                    <a:pt x="112" y="3"/>
                    <a:pt x="112" y="3"/>
                    <a:pt x="112" y="3"/>
                  </a:cubicBezTo>
                  <a:cubicBezTo>
                    <a:pt x="112" y="3"/>
                    <a:pt x="111" y="4"/>
                    <a:pt x="111" y="4"/>
                  </a:cubicBezTo>
                  <a:cubicBezTo>
                    <a:pt x="111" y="4"/>
                    <a:pt x="111" y="5"/>
                    <a:pt x="110" y="5"/>
                  </a:cubicBezTo>
                  <a:cubicBezTo>
                    <a:pt x="110" y="5"/>
                    <a:pt x="111" y="4"/>
                    <a:pt x="111" y="3"/>
                  </a:cubicBezTo>
                  <a:cubicBezTo>
                    <a:pt x="111" y="4"/>
                    <a:pt x="111" y="3"/>
                    <a:pt x="111" y="3"/>
                  </a:cubicBezTo>
                  <a:cubicBezTo>
                    <a:pt x="111" y="4"/>
                    <a:pt x="111" y="4"/>
                    <a:pt x="111" y="4"/>
                  </a:cubicBezTo>
                  <a:cubicBezTo>
                    <a:pt x="110" y="4"/>
                    <a:pt x="110" y="4"/>
                    <a:pt x="110" y="5"/>
                  </a:cubicBezTo>
                  <a:cubicBezTo>
                    <a:pt x="110" y="5"/>
                    <a:pt x="110" y="5"/>
                    <a:pt x="110" y="5"/>
                  </a:cubicBezTo>
                  <a:cubicBezTo>
                    <a:pt x="110" y="5"/>
                    <a:pt x="110" y="5"/>
                    <a:pt x="110" y="6"/>
                  </a:cubicBezTo>
                  <a:cubicBezTo>
                    <a:pt x="110" y="6"/>
                    <a:pt x="110" y="6"/>
                    <a:pt x="109" y="5"/>
                  </a:cubicBezTo>
                  <a:cubicBezTo>
                    <a:pt x="109" y="6"/>
                    <a:pt x="109" y="6"/>
                    <a:pt x="109" y="6"/>
                  </a:cubicBezTo>
                  <a:cubicBezTo>
                    <a:pt x="109" y="7"/>
                    <a:pt x="109" y="6"/>
                    <a:pt x="109" y="6"/>
                  </a:cubicBezTo>
                  <a:cubicBezTo>
                    <a:pt x="109" y="7"/>
                    <a:pt x="108" y="7"/>
                    <a:pt x="108" y="7"/>
                  </a:cubicBezTo>
                  <a:cubicBezTo>
                    <a:pt x="108" y="7"/>
                    <a:pt x="107" y="9"/>
                    <a:pt x="108" y="9"/>
                  </a:cubicBezTo>
                  <a:cubicBezTo>
                    <a:pt x="108" y="10"/>
                    <a:pt x="108" y="10"/>
                    <a:pt x="108" y="10"/>
                  </a:cubicBezTo>
                  <a:cubicBezTo>
                    <a:pt x="107" y="10"/>
                    <a:pt x="108" y="9"/>
                    <a:pt x="107" y="9"/>
                  </a:cubicBezTo>
                  <a:cubicBezTo>
                    <a:pt x="108" y="8"/>
                    <a:pt x="108" y="8"/>
                    <a:pt x="108" y="8"/>
                  </a:cubicBezTo>
                  <a:cubicBezTo>
                    <a:pt x="107" y="8"/>
                    <a:pt x="107" y="10"/>
                    <a:pt x="106" y="10"/>
                  </a:cubicBezTo>
                  <a:cubicBezTo>
                    <a:pt x="106" y="11"/>
                    <a:pt x="106" y="11"/>
                    <a:pt x="105" y="11"/>
                  </a:cubicBezTo>
                  <a:cubicBezTo>
                    <a:pt x="105" y="11"/>
                    <a:pt x="105" y="11"/>
                    <a:pt x="105" y="11"/>
                  </a:cubicBezTo>
                  <a:cubicBezTo>
                    <a:pt x="105" y="12"/>
                    <a:pt x="105" y="12"/>
                    <a:pt x="105" y="12"/>
                  </a:cubicBezTo>
                  <a:cubicBezTo>
                    <a:pt x="104" y="12"/>
                    <a:pt x="104" y="12"/>
                    <a:pt x="104" y="12"/>
                  </a:cubicBezTo>
                  <a:cubicBezTo>
                    <a:pt x="104" y="12"/>
                    <a:pt x="104" y="12"/>
                    <a:pt x="104" y="12"/>
                  </a:cubicBezTo>
                  <a:cubicBezTo>
                    <a:pt x="104" y="12"/>
                    <a:pt x="104" y="12"/>
                    <a:pt x="104" y="12"/>
                  </a:cubicBezTo>
                  <a:cubicBezTo>
                    <a:pt x="104" y="13"/>
                    <a:pt x="103" y="13"/>
                    <a:pt x="103" y="13"/>
                  </a:cubicBezTo>
                  <a:cubicBezTo>
                    <a:pt x="103" y="13"/>
                    <a:pt x="103" y="13"/>
                    <a:pt x="103" y="13"/>
                  </a:cubicBezTo>
                  <a:cubicBezTo>
                    <a:pt x="103" y="13"/>
                    <a:pt x="103" y="13"/>
                    <a:pt x="103" y="13"/>
                  </a:cubicBezTo>
                  <a:cubicBezTo>
                    <a:pt x="103" y="13"/>
                    <a:pt x="103" y="14"/>
                    <a:pt x="103" y="14"/>
                  </a:cubicBezTo>
                  <a:cubicBezTo>
                    <a:pt x="103" y="14"/>
                    <a:pt x="103" y="14"/>
                    <a:pt x="104" y="13"/>
                  </a:cubicBezTo>
                  <a:cubicBezTo>
                    <a:pt x="103" y="14"/>
                    <a:pt x="102" y="15"/>
                    <a:pt x="101" y="16"/>
                  </a:cubicBezTo>
                  <a:cubicBezTo>
                    <a:pt x="101" y="16"/>
                    <a:pt x="101" y="15"/>
                    <a:pt x="101" y="15"/>
                  </a:cubicBezTo>
                  <a:cubicBezTo>
                    <a:pt x="101" y="16"/>
                    <a:pt x="101" y="16"/>
                    <a:pt x="101" y="16"/>
                  </a:cubicBezTo>
                  <a:cubicBezTo>
                    <a:pt x="101" y="16"/>
                    <a:pt x="101" y="16"/>
                    <a:pt x="101" y="16"/>
                  </a:cubicBezTo>
                  <a:cubicBezTo>
                    <a:pt x="101" y="16"/>
                    <a:pt x="100" y="16"/>
                    <a:pt x="100" y="17"/>
                  </a:cubicBezTo>
                  <a:cubicBezTo>
                    <a:pt x="100" y="17"/>
                    <a:pt x="100" y="17"/>
                    <a:pt x="100" y="17"/>
                  </a:cubicBezTo>
                  <a:cubicBezTo>
                    <a:pt x="100" y="17"/>
                    <a:pt x="99" y="18"/>
                    <a:pt x="99" y="18"/>
                  </a:cubicBezTo>
                  <a:cubicBezTo>
                    <a:pt x="100" y="18"/>
                    <a:pt x="100" y="18"/>
                    <a:pt x="100" y="18"/>
                  </a:cubicBezTo>
                  <a:cubicBezTo>
                    <a:pt x="100" y="18"/>
                    <a:pt x="100" y="19"/>
                    <a:pt x="100" y="19"/>
                  </a:cubicBezTo>
                  <a:cubicBezTo>
                    <a:pt x="100" y="18"/>
                    <a:pt x="99" y="19"/>
                    <a:pt x="99" y="18"/>
                  </a:cubicBezTo>
                  <a:cubicBezTo>
                    <a:pt x="98" y="18"/>
                    <a:pt x="99" y="19"/>
                    <a:pt x="99" y="19"/>
                  </a:cubicBezTo>
                  <a:cubicBezTo>
                    <a:pt x="98" y="20"/>
                    <a:pt x="98" y="20"/>
                    <a:pt x="98" y="20"/>
                  </a:cubicBezTo>
                  <a:cubicBezTo>
                    <a:pt x="98" y="19"/>
                    <a:pt x="99" y="19"/>
                    <a:pt x="98" y="19"/>
                  </a:cubicBezTo>
                  <a:cubicBezTo>
                    <a:pt x="98" y="19"/>
                    <a:pt x="98" y="19"/>
                    <a:pt x="98" y="19"/>
                  </a:cubicBezTo>
                  <a:cubicBezTo>
                    <a:pt x="98" y="19"/>
                    <a:pt x="99" y="18"/>
                    <a:pt x="100" y="17"/>
                  </a:cubicBezTo>
                  <a:cubicBezTo>
                    <a:pt x="98" y="18"/>
                    <a:pt x="98" y="18"/>
                    <a:pt x="98" y="18"/>
                  </a:cubicBezTo>
                  <a:cubicBezTo>
                    <a:pt x="97" y="20"/>
                    <a:pt x="95" y="22"/>
                    <a:pt x="94" y="24"/>
                  </a:cubicBezTo>
                  <a:cubicBezTo>
                    <a:pt x="94" y="24"/>
                    <a:pt x="94" y="24"/>
                    <a:pt x="94" y="24"/>
                  </a:cubicBezTo>
                  <a:cubicBezTo>
                    <a:pt x="94" y="24"/>
                    <a:pt x="94" y="24"/>
                    <a:pt x="94" y="24"/>
                  </a:cubicBezTo>
                  <a:cubicBezTo>
                    <a:pt x="94" y="24"/>
                    <a:pt x="94" y="24"/>
                    <a:pt x="94" y="24"/>
                  </a:cubicBezTo>
                  <a:cubicBezTo>
                    <a:pt x="94" y="24"/>
                    <a:pt x="94" y="24"/>
                    <a:pt x="94" y="24"/>
                  </a:cubicBezTo>
                  <a:cubicBezTo>
                    <a:pt x="94" y="25"/>
                    <a:pt x="93" y="25"/>
                    <a:pt x="93" y="26"/>
                  </a:cubicBezTo>
                  <a:cubicBezTo>
                    <a:pt x="93" y="25"/>
                    <a:pt x="93" y="25"/>
                    <a:pt x="93" y="25"/>
                  </a:cubicBezTo>
                  <a:cubicBezTo>
                    <a:pt x="93" y="26"/>
                    <a:pt x="93" y="26"/>
                    <a:pt x="93" y="26"/>
                  </a:cubicBezTo>
                  <a:cubicBezTo>
                    <a:pt x="93" y="26"/>
                    <a:pt x="93" y="26"/>
                    <a:pt x="92" y="26"/>
                  </a:cubicBezTo>
                  <a:cubicBezTo>
                    <a:pt x="93" y="26"/>
                    <a:pt x="93" y="26"/>
                    <a:pt x="93" y="27"/>
                  </a:cubicBezTo>
                  <a:cubicBezTo>
                    <a:pt x="92" y="27"/>
                    <a:pt x="92" y="27"/>
                    <a:pt x="92" y="27"/>
                  </a:cubicBezTo>
                  <a:cubicBezTo>
                    <a:pt x="92" y="27"/>
                    <a:pt x="92" y="27"/>
                    <a:pt x="92" y="27"/>
                  </a:cubicBezTo>
                  <a:cubicBezTo>
                    <a:pt x="92" y="27"/>
                    <a:pt x="91" y="27"/>
                    <a:pt x="92" y="27"/>
                  </a:cubicBezTo>
                  <a:cubicBezTo>
                    <a:pt x="91" y="27"/>
                    <a:pt x="91" y="27"/>
                    <a:pt x="91" y="27"/>
                  </a:cubicBezTo>
                  <a:cubicBezTo>
                    <a:pt x="91" y="27"/>
                    <a:pt x="91" y="27"/>
                    <a:pt x="91" y="27"/>
                  </a:cubicBezTo>
                  <a:cubicBezTo>
                    <a:pt x="90" y="28"/>
                    <a:pt x="90" y="29"/>
                    <a:pt x="90" y="29"/>
                  </a:cubicBezTo>
                  <a:cubicBezTo>
                    <a:pt x="90" y="29"/>
                    <a:pt x="89" y="29"/>
                    <a:pt x="89" y="29"/>
                  </a:cubicBezTo>
                  <a:cubicBezTo>
                    <a:pt x="89" y="30"/>
                    <a:pt x="89" y="31"/>
                    <a:pt x="88" y="31"/>
                  </a:cubicBezTo>
                  <a:cubicBezTo>
                    <a:pt x="88" y="31"/>
                    <a:pt x="88" y="31"/>
                    <a:pt x="89" y="31"/>
                  </a:cubicBezTo>
                  <a:cubicBezTo>
                    <a:pt x="87" y="33"/>
                    <a:pt x="85" y="34"/>
                    <a:pt x="83" y="36"/>
                  </a:cubicBezTo>
                  <a:cubicBezTo>
                    <a:pt x="83" y="37"/>
                    <a:pt x="83" y="37"/>
                    <a:pt x="83" y="37"/>
                  </a:cubicBezTo>
                  <a:cubicBezTo>
                    <a:pt x="82" y="37"/>
                    <a:pt x="82" y="37"/>
                    <a:pt x="82" y="37"/>
                  </a:cubicBezTo>
                  <a:cubicBezTo>
                    <a:pt x="80" y="39"/>
                    <a:pt x="79" y="41"/>
                    <a:pt x="78" y="43"/>
                  </a:cubicBezTo>
                  <a:cubicBezTo>
                    <a:pt x="77" y="43"/>
                    <a:pt x="77" y="43"/>
                    <a:pt x="77" y="43"/>
                  </a:cubicBezTo>
                  <a:cubicBezTo>
                    <a:pt x="76" y="44"/>
                    <a:pt x="76" y="45"/>
                    <a:pt x="75" y="46"/>
                  </a:cubicBezTo>
                  <a:cubicBezTo>
                    <a:pt x="75" y="46"/>
                    <a:pt x="75" y="46"/>
                    <a:pt x="74" y="46"/>
                  </a:cubicBezTo>
                  <a:cubicBezTo>
                    <a:pt x="74" y="46"/>
                    <a:pt x="74" y="46"/>
                    <a:pt x="74" y="47"/>
                  </a:cubicBezTo>
                  <a:cubicBezTo>
                    <a:pt x="74" y="46"/>
                    <a:pt x="74" y="46"/>
                    <a:pt x="74" y="46"/>
                  </a:cubicBezTo>
                  <a:cubicBezTo>
                    <a:pt x="74" y="47"/>
                    <a:pt x="74" y="47"/>
                    <a:pt x="73" y="48"/>
                  </a:cubicBezTo>
                  <a:cubicBezTo>
                    <a:pt x="72" y="49"/>
                    <a:pt x="71" y="50"/>
                    <a:pt x="71" y="51"/>
                  </a:cubicBezTo>
                  <a:cubicBezTo>
                    <a:pt x="70" y="53"/>
                    <a:pt x="71" y="51"/>
                    <a:pt x="70" y="51"/>
                  </a:cubicBezTo>
                  <a:cubicBezTo>
                    <a:pt x="71" y="51"/>
                    <a:pt x="71" y="51"/>
                    <a:pt x="71" y="50"/>
                  </a:cubicBezTo>
                  <a:cubicBezTo>
                    <a:pt x="71" y="51"/>
                    <a:pt x="70" y="51"/>
                    <a:pt x="70" y="51"/>
                  </a:cubicBezTo>
                  <a:cubicBezTo>
                    <a:pt x="69" y="52"/>
                    <a:pt x="69" y="52"/>
                    <a:pt x="69" y="53"/>
                  </a:cubicBezTo>
                  <a:cubicBezTo>
                    <a:pt x="69" y="53"/>
                    <a:pt x="69" y="52"/>
                    <a:pt x="69" y="53"/>
                  </a:cubicBezTo>
                  <a:cubicBezTo>
                    <a:pt x="69" y="53"/>
                    <a:pt x="68" y="54"/>
                    <a:pt x="68" y="54"/>
                  </a:cubicBezTo>
                  <a:cubicBezTo>
                    <a:pt x="66" y="57"/>
                    <a:pt x="64" y="60"/>
                    <a:pt x="62" y="63"/>
                  </a:cubicBezTo>
                  <a:cubicBezTo>
                    <a:pt x="61" y="63"/>
                    <a:pt x="62" y="62"/>
                    <a:pt x="62" y="63"/>
                  </a:cubicBezTo>
                  <a:cubicBezTo>
                    <a:pt x="62" y="63"/>
                    <a:pt x="61" y="63"/>
                    <a:pt x="61" y="64"/>
                  </a:cubicBezTo>
                  <a:cubicBezTo>
                    <a:pt x="61" y="63"/>
                    <a:pt x="61" y="63"/>
                    <a:pt x="61" y="63"/>
                  </a:cubicBezTo>
                  <a:cubicBezTo>
                    <a:pt x="61" y="64"/>
                    <a:pt x="60" y="65"/>
                    <a:pt x="60" y="66"/>
                  </a:cubicBezTo>
                  <a:cubicBezTo>
                    <a:pt x="60" y="66"/>
                    <a:pt x="59" y="67"/>
                    <a:pt x="60" y="66"/>
                  </a:cubicBezTo>
                  <a:cubicBezTo>
                    <a:pt x="59" y="66"/>
                    <a:pt x="58" y="66"/>
                    <a:pt x="58" y="67"/>
                  </a:cubicBezTo>
                  <a:cubicBezTo>
                    <a:pt x="59" y="67"/>
                    <a:pt x="59" y="67"/>
                    <a:pt x="59" y="67"/>
                  </a:cubicBezTo>
                  <a:cubicBezTo>
                    <a:pt x="59" y="67"/>
                    <a:pt x="59" y="68"/>
                    <a:pt x="59" y="68"/>
                  </a:cubicBezTo>
                  <a:cubicBezTo>
                    <a:pt x="59" y="68"/>
                    <a:pt x="58" y="68"/>
                    <a:pt x="58" y="68"/>
                  </a:cubicBezTo>
                  <a:cubicBezTo>
                    <a:pt x="58" y="68"/>
                    <a:pt x="58" y="68"/>
                    <a:pt x="58" y="67"/>
                  </a:cubicBezTo>
                  <a:cubicBezTo>
                    <a:pt x="58" y="67"/>
                    <a:pt x="57" y="68"/>
                    <a:pt x="57" y="68"/>
                  </a:cubicBezTo>
                  <a:cubicBezTo>
                    <a:pt x="57" y="68"/>
                    <a:pt x="58" y="68"/>
                    <a:pt x="57" y="68"/>
                  </a:cubicBezTo>
                  <a:cubicBezTo>
                    <a:pt x="57" y="69"/>
                    <a:pt x="57" y="69"/>
                    <a:pt x="57" y="69"/>
                  </a:cubicBezTo>
                  <a:cubicBezTo>
                    <a:pt x="57" y="68"/>
                    <a:pt x="57" y="68"/>
                    <a:pt x="57" y="68"/>
                  </a:cubicBezTo>
                  <a:cubicBezTo>
                    <a:pt x="57" y="69"/>
                    <a:pt x="57" y="69"/>
                    <a:pt x="57" y="70"/>
                  </a:cubicBezTo>
                  <a:cubicBezTo>
                    <a:pt x="56" y="71"/>
                    <a:pt x="56" y="71"/>
                    <a:pt x="56" y="71"/>
                  </a:cubicBezTo>
                  <a:cubicBezTo>
                    <a:pt x="56" y="71"/>
                    <a:pt x="56" y="71"/>
                    <a:pt x="56" y="72"/>
                  </a:cubicBezTo>
                  <a:cubicBezTo>
                    <a:pt x="56" y="71"/>
                    <a:pt x="56" y="71"/>
                    <a:pt x="56" y="71"/>
                  </a:cubicBezTo>
                  <a:cubicBezTo>
                    <a:pt x="55" y="72"/>
                    <a:pt x="55" y="72"/>
                    <a:pt x="55" y="72"/>
                  </a:cubicBezTo>
                  <a:cubicBezTo>
                    <a:pt x="55" y="72"/>
                    <a:pt x="55" y="72"/>
                    <a:pt x="55" y="71"/>
                  </a:cubicBezTo>
                  <a:cubicBezTo>
                    <a:pt x="55" y="72"/>
                    <a:pt x="55" y="72"/>
                    <a:pt x="55" y="72"/>
                  </a:cubicBezTo>
                  <a:cubicBezTo>
                    <a:pt x="55" y="72"/>
                    <a:pt x="55" y="72"/>
                    <a:pt x="55" y="72"/>
                  </a:cubicBezTo>
                  <a:cubicBezTo>
                    <a:pt x="55" y="73"/>
                    <a:pt x="55" y="73"/>
                    <a:pt x="54" y="75"/>
                  </a:cubicBezTo>
                  <a:cubicBezTo>
                    <a:pt x="53" y="75"/>
                    <a:pt x="54" y="74"/>
                    <a:pt x="54" y="74"/>
                  </a:cubicBezTo>
                  <a:cubicBezTo>
                    <a:pt x="53" y="75"/>
                    <a:pt x="53" y="76"/>
                    <a:pt x="53" y="77"/>
                  </a:cubicBezTo>
                  <a:cubicBezTo>
                    <a:pt x="52" y="78"/>
                    <a:pt x="52" y="78"/>
                    <a:pt x="52" y="79"/>
                  </a:cubicBezTo>
                  <a:cubicBezTo>
                    <a:pt x="52" y="78"/>
                    <a:pt x="51" y="79"/>
                    <a:pt x="51" y="79"/>
                  </a:cubicBezTo>
                  <a:cubicBezTo>
                    <a:pt x="51" y="79"/>
                    <a:pt x="51" y="79"/>
                    <a:pt x="51" y="79"/>
                  </a:cubicBezTo>
                  <a:cubicBezTo>
                    <a:pt x="51" y="79"/>
                    <a:pt x="50" y="79"/>
                    <a:pt x="50" y="79"/>
                  </a:cubicBezTo>
                  <a:cubicBezTo>
                    <a:pt x="51" y="79"/>
                    <a:pt x="50" y="81"/>
                    <a:pt x="49" y="81"/>
                  </a:cubicBezTo>
                  <a:cubicBezTo>
                    <a:pt x="50" y="81"/>
                    <a:pt x="50" y="81"/>
                    <a:pt x="50" y="81"/>
                  </a:cubicBezTo>
                  <a:cubicBezTo>
                    <a:pt x="49" y="82"/>
                    <a:pt x="49" y="83"/>
                    <a:pt x="49" y="83"/>
                  </a:cubicBezTo>
                  <a:cubicBezTo>
                    <a:pt x="48" y="84"/>
                    <a:pt x="48" y="84"/>
                    <a:pt x="48" y="85"/>
                  </a:cubicBezTo>
                  <a:cubicBezTo>
                    <a:pt x="48" y="85"/>
                    <a:pt x="48" y="85"/>
                    <a:pt x="47" y="85"/>
                  </a:cubicBezTo>
                  <a:cubicBezTo>
                    <a:pt x="48" y="85"/>
                    <a:pt x="48" y="84"/>
                    <a:pt x="48" y="84"/>
                  </a:cubicBezTo>
                  <a:cubicBezTo>
                    <a:pt x="49" y="83"/>
                    <a:pt x="49" y="81"/>
                    <a:pt x="50" y="81"/>
                  </a:cubicBezTo>
                  <a:cubicBezTo>
                    <a:pt x="49" y="80"/>
                    <a:pt x="49" y="81"/>
                    <a:pt x="49" y="82"/>
                  </a:cubicBezTo>
                  <a:cubicBezTo>
                    <a:pt x="49" y="82"/>
                    <a:pt x="49" y="82"/>
                    <a:pt x="49" y="82"/>
                  </a:cubicBezTo>
                  <a:cubicBezTo>
                    <a:pt x="49" y="82"/>
                    <a:pt x="49" y="82"/>
                    <a:pt x="49" y="82"/>
                  </a:cubicBezTo>
                  <a:cubicBezTo>
                    <a:pt x="49" y="81"/>
                    <a:pt x="49" y="81"/>
                    <a:pt x="49" y="80"/>
                  </a:cubicBezTo>
                  <a:cubicBezTo>
                    <a:pt x="49" y="81"/>
                    <a:pt x="49" y="81"/>
                    <a:pt x="48" y="82"/>
                  </a:cubicBezTo>
                  <a:cubicBezTo>
                    <a:pt x="48" y="82"/>
                    <a:pt x="47" y="83"/>
                    <a:pt x="47" y="83"/>
                  </a:cubicBezTo>
                  <a:cubicBezTo>
                    <a:pt x="47" y="83"/>
                    <a:pt x="47" y="84"/>
                    <a:pt x="47" y="85"/>
                  </a:cubicBezTo>
                  <a:cubicBezTo>
                    <a:pt x="47" y="84"/>
                    <a:pt x="47" y="84"/>
                    <a:pt x="47" y="84"/>
                  </a:cubicBezTo>
                  <a:cubicBezTo>
                    <a:pt x="46" y="85"/>
                    <a:pt x="47" y="85"/>
                    <a:pt x="46" y="86"/>
                  </a:cubicBezTo>
                  <a:cubicBezTo>
                    <a:pt x="46" y="86"/>
                    <a:pt x="46" y="86"/>
                    <a:pt x="47" y="86"/>
                  </a:cubicBezTo>
                  <a:cubicBezTo>
                    <a:pt x="47" y="86"/>
                    <a:pt x="46" y="87"/>
                    <a:pt x="46" y="87"/>
                  </a:cubicBezTo>
                  <a:cubicBezTo>
                    <a:pt x="46" y="88"/>
                    <a:pt x="46" y="87"/>
                    <a:pt x="46" y="88"/>
                  </a:cubicBezTo>
                  <a:cubicBezTo>
                    <a:pt x="46" y="87"/>
                    <a:pt x="46" y="86"/>
                    <a:pt x="47" y="86"/>
                  </a:cubicBezTo>
                  <a:cubicBezTo>
                    <a:pt x="47" y="86"/>
                    <a:pt x="47" y="86"/>
                    <a:pt x="47" y="86"/>
                  </a:cubicBezTo>
                  <a:cubicBezTo>
                    <a:pt x="47" y="85"/>
                    <a:pt x="48" y="85"/>
                    <a:pt x="47" y="86"/>
                  </a:cubicBezTo>
                  <a:cubicBezTo>
                    <a:pt x="48" y="85"/>
                    <a:pt x="48" y="85"/>
                    <a:pt x="48" y="85"/>
                  </a:cubicBezTo>
                  <a:cubicBezTo>
                    <a:pt x="48" y="85"/>
                    <a:pt x="47" y="86"/>
                    <a:pt x="47" y="86"/>
                  </a:cubicBezTo>
                  <a:cubicBezTo>
                    <a:pt x="48" y="86"/>
                    <a:pt x="48" y="86"/>
                    <a:pt x="48" y="86"/>
                  </a:cubicBezTo>
                  <a:cubicBezTo>
                    <a:pt x="48" y="86"/>
                    <a:pt x="47" y="87"/>
                    <a:pt x="47" y="87"/>
                  </a:cubicBezTo>
                  <a:cubicBezTo>
                    <a:pt x="46" y="88"/>
                    <a:pt x="46" y="88"/>
                    <a:pt x="46" y="88"/>
                  </a:cubicBezTo>
                  <a:cubicBezTo>
                    <a:pt x="46" y="87"/>
                    <a:pt x="46" y="87"/>
                    <a:pt x="46" y="87"/>
                  </a:cubicBezTo>
                  <a:cubicBezTo>
                    <a:pt x="46" y="88"/>
                    <a:pt x="46" y="89"/>
                    <a:pt x="45" y="89"/>
                  </a:cubicBezTo>
                  <a:cubicBezTo>
                    <a:pt x="45" y="89"/>
                    <a:pt x="45" y="89"/>
                    <a:pt x="45" y="89"/>
                  </a:cubicBezTo>
                  <a:cubicBezTo>
                    <a:pt x="45" y="89"/>
                    <a:pt x="45" y="89"/>
                    <a:pt x="45" y="89"/>
                  </a:cubicBezTo>
                  <a:cubicBezTo>
                    <a:pt x="45" y="89"/>
                    <a:pt x="45" y="89"/>
                    <a:pt x="45" y="89"/>
                  </a:cubicBezTo>
                  <a:cubicBezTo>
                    <a:pt x="45" y="90"/>
                    <a:pt x="44" y="90"/>
                    <a:pt x="44" y="91"/>
                  </a:cubicBezTo>
                  <a:cubicBezTo>
                    <a:pt x="44" y="91"/>
                    <a:pt x="44" y="91"/>
                    <a:pt x="44" y="91"/>
                  </a:cubicBezTo>
                  <a:cubicBezTo>
                    <a:pt x="44" y="91"/>
                    <a:pt x="44" y="91"/>
                    <a:pt x="44" y="91"/>
                  </a:cubicBezTo>
                  <a:cubicBezTo>
                    <a:pt x="44" y="90"/>
                    <a:pt x="45" y="90"/>
                    <a:pt x="45" y="90"/>
                  </a:cubicBezTo>
                  <a:cubicBezTo>
                    <a:pt x="44" y="91"/>
                    <a:pt x="44" y="91"/>
                    <a:pt x="44" y="91"/>
                  </a:cubicBezTo>
                  <a:cubicBezTo>
                    <a:pt x="43" y="91"/>
                    <a:pt x="44" y="90"/>
                    <a:pt x="44" y="90"/>
                  </a:cubicBezTo>
                  <a:cubicBezTo>
                    <a:pt x="44" y="90"/>
                    <a:pt x="44" y="91"/>
                    <a:pt x="43" y="91"/>
                  </a:cubicBezTo>
                  <a:cubicBezTo>
                    <a:pt x="43" y="91"/>
                    <a:pt x="44" y="90"/>
                    <a:pt x="44" y="90"/>
                  </a:cubicBezTo>
                  <a:cubicBezTo>
                    <a:pt x="43" y="91"/>
                    <a:pt x="43" y="91"/>
                    <a:pt x="43" y="92"/>
                  </a:cubicBezTo>
                  <a:cubicBezTo>
                    <a:pt x="42" y="91"/>
                    <a:pt x="43" y="91"/>
                    <a:pt x="43" y="91"/>
                  </a:cubicBezTo>
                  <a:cubicBezTo>
                    <a:pt x="42" y="91"/>
                    <a:pt x="42" y="91"/>
                    <a:pt x="42" y="91"/>
                  </a:cubicBezTo>
                  <a:cubicBezTo>
                    <a:pt x="43" y="90"/>
                    <a:pt x="42" y="91"/>
                    <a:pt x="42" y="90"/>
                  </a:cubicBezTo>
                  <a:cubicBezTo>
                    <a:pt x="42" y="90"/>
                    <a:pt x="42" y="91"/>
                    <a:pt x="41" y="91"/>
                  </a:cubicBezTo>
                  <a:cubicBezTo>
                    <a:pt x="42" y="91"/>
                    <a:pt x="42" y="91"/>
                    <a:pt x="42" y="91"/>
                  </a:cubicBezTo>
                  <a:cubicBezTo>
                    <a:pt x="42" y="92"/>
                    <a:pt x="42" y="92"/>
                    <a:pt x="42" y="92"/>
                  </a:cubicBezTo>
                  <a:cubicBezTo>
                    <a:pt x="41" y="92"/>
                    <a:pt x="42" y="91"/>
                    <a:pt x="41" y="91"/>
                  </a:cubicBezTo>
                  <a:cubicBezTo>
                    <a:pt x="41" y="92"/>
                    <a:pt x="41" y="92"/>
                    <a:pt x="41" y="92"/>
                  </a:cubicBezTo>
                  <a:cubicBezTo>
                    <a:pt x="41" y="92"/>
                    <a:pt x="41" y="92"/>
                    <a:pt x="41" y="92"/>
                  </a:cubicBezTo>
                  <a:cubicBezTo>
                    <a:pt x="41" y="93"/>
                    <a:pt x="41" y="93"/>
                    <a:pt x="41" y="94"/>
                  </a:cubicBezTo>
                  <a:cubicBezTo>
                    <a:pt x="41" y="94"/>
                    <a:pt x="41" y="94"/>
                    <a:pt x="40" y="94"/>
                  </a:cubicBezTo>
                  <a:cubicBezTo>
                    <a:pt x="40" y="96"/>
                    <a:pt x="39" y="97"/>
                    <a:pt x="39" y="98"/>
                  </a:cubicBezTo>
                  <a:cubicBezTo>
                    <a:pt x="39" y="97"/>
                    <a:pt x="39" y="98"/>
                    <a:pt x="38" y="98"/>
                  </a:cubicBezTo>
                  <a:cubicBezTo>
                    <a:pt x="39" y="97"/>
                    <a:pt x="38" y="97"/>
                    <a:pt x="38" y="97"/>
                  </a:cubicBezTo>
                  <a:cubicBezTo>
                    <a:pt x="38" y="97"/>
                    <a:pt x="38" y="98"/>
                    <a:pt x="38" y="98"/>
                  </a:cubicBezTo>
                  <a:cubicBezTo>
                    <a:pt x="38" y="98"/>
                    <a:pt x="38" y="98"/>
                    <a:pt x="38" y="99"/>
                  </a:cubicBezTo>
                  <a:cubicBezTo>
                    <a:pt x="37" y="99"/>
                    <a:pt x="37" y="98"/>
                    <a:pt x="37" y="98"/>
                  </a:cubicBezTo>
                  <a:cubicBezTo>
                    <a:pt x="37" y="99"/>
                    <a:pt x="37" y="99"/>
                    <a:pt x="37" y="99"/>
                  </a:cubicBezTo>
                  <a:cubicBezTo>
                    <a:pt x="37" y="99"/>
                    <a:pt x="37" y="99"/>
                    <a:pt x="37" y="99"/>
                  </a:cubicBezTo>
                  <a:cubicBezTo>
                    <a:pt x="36" y="100"/>
                    <a:pt x="36" y="100"/>
                    <a:pt x="36" y="100"/>
                  </a:cubicBezTo>
                  <a:cubicBezTo>
                    <a:pt x="36" y="101"/>
                    <a:pt x="35" y="102"/>
                    <a:pt x="35" y="101"/>
                  </a:cubicBezTo>
                  <a:cubicBezTo>
                    <a:pt x="34" y="103"/>
                    <a:pt x="35" y="101"/>
                    <a:pt x="35" y="102"/>
                  </a:cubicBezTo>
                  <a:cubicBezTo>
                    <a:pt x="35" y="102"/>
                    <a:pt x="35" y="103"/>
                    <a:pt x="34" y="103"/>
                  </a:cubicBezTo>
                  <a:cubicBezTo>
                    <a:pt x="35" y="103"/>
                    <a:pt x="35" y="103"/>
                    <a:pt x="35" y="102"/>
                  </a:cubicBezTo>
                  <a:cubicBezTo>
                    <a:pt x="34" y="102"/>
                    <a:pt x="34" y="102"/>
                    <a:pt x="34" y="102"/>
                  </a:cubicBezTo>
                  <a:cubicBezTo>
                    <a:pt x="33" y="104"/>
                    <a:pt x="34" y="104"/>
                    <a:pt x="33" y="105"/>
                  </a:cubicBezTo>
                  <a:cubicBezTo>
                    <a:pt x="34" y="104"/>
                    <a:pt x="33" y="104"/>
                    <a:pt x="33" y="104"/>
                  </a:cubicBezTo>
                  <a:cubicBezTo>
                    <a:pt x="33" y="104"/>
                    <a:pt x="33" y="105"/>
                    <a:pt x="33" y="105"/>
                  </a:cubicBezTo>
                  <a:cubicBezTo>
                    <a:pt x="33" y="105"/>
                    <a:pt x="33" y="105"/>
                    <a:pt x="32" y="106"/>
                  </a:cubicBezTo>
                  <a:cubicBezTo>
                    <a:pt x="32" y="106"/>
                    <a:pt x="32" y="107"/>
                    <a:pt x="32" y="107"/>
                  </a:cubicBezTo>
                  <a:cubicBezTo>
                    <a:pt x="31" y="108"/>
                    <a:pt x="31" y="108"/>
                    <a:pt x="31" y="108"/>
                  </a:cubicBezTo>
                  <a:cubicBezTo>
                    <a:pt x="30" y="110"/>
                    <a:pt x="29" y="111"/>
                    <a:pt x="28" y="112"/>
                  </a:cubicBezTo>
                  <a:cubicBezTo>
                    <a:pt x="28" y="112"/>
                    <a:pt x="28" y="112"/>
                    <a:pt x="28" y="112"/>
                  </a:cubicBezTo>
                  <a:cubicBezTo>
                    <a:pt x="27" y="113"/>
                    <a:pt x="29" y="112"/>
                    <a:pt x="28" y="113"/>
                  </a:cubicBezTo>
                  <a:cubicBezTo>
                    <a:pt x="28" y="113"/>
                    <a:pt x="27" y="114"/>
                    <a:pt x="27" y="114"/>
                  </a:cubicBezTo>
                  <a:cubicBezTo>
                    <a:pt x="26" y="115"/>
                    <a:pt x="25" y="117"/>
                    <a:pt x="24" y="118"/>
                  </a:cubicBezTo>
                  <a:cubicBezTo>
                    <a:pt x="24" y="118"/>
                    <a:pt x="24" y="118"/>
                    <a:pt x="24" y="117"/>
                  </a:cubicBezTo>
                  <a:cubicBezTo>
                    <a:pt x="24" y="118"/>
                    <a:pt x="23" y="119"/>
                    <a:pt x="22" y="120"/>
                  </a:cubicBezTo>
                  <a:cubicBezTo>
                    <a:pt x="22" y="120"/>
                    <a:pt x="22" y="120"/>
                    <a:pt x="22" y="120"/>
                  </a:cubicBezTo>
                  <a:cubicBezTo>
                    <a:pt x="21" y="121"/>
                    <a:pt x="21" y="123"/>
                    <a:pt x="20" y="124"/>
                  </a:cubicBezTo>
                  <a:cubicBezTo>
                    <a:pt x="20" y="124"/>
                    <a:pt x="20" y="124"/>
                    <a:pt x="20" y="124"/>
                  </a:cubicBezTo>
                  <a:cubicBezTo>
                    <a:pt x="19" y="125"/>
                    <a:pt x="18" y="126"/>
                    <a:pt x="18" y="127"/>
                  </a:cubicBezTo>
                  <a:cubicBezTo>
                    <a:pt x="17" y="127"/>
                    <a:pt x="18" y="127"/>
                    <a:pt x="17" y="128"/>
                  </a:cubicBezTo>
                  <a:cubicBezTo>
                    <a:pt x="17" y="128"/>
                    <a:pt x="17" y="128"/>
                    <a:pt x="17" y="128"/>
                  </a:cubicBezTo>
                  <a:cubicBezTo>
                    <a:pt x="16" y="129"/>
                    <a:pt x="16" y="129"/>
                    <a:pt x="16" y="130"/>
                  </a:cubicBezTo>
                  <a:cubicBezTo>
                    <a:pt x="15" y="131"/>
                    <a:pt x="15" y="132"/>
                    <a:pt x="14" y="133"/>
                  </a:cubicBezTo>
                  <a:cubicBezTo>
                    <a:pt x="14" y="133"/>
                    <a:pt x="15" y="132"/>
                    <a:pt x="14" y="132"/>
                  </a:cubicBezTo>
                  <a:cubicBezTo>
                    <a:pt x="14" y="132"/>
                    <a:pt x="14" y="132"/>
                    <a:pt x="14" y="133"/>
                  </a:cubicBezTo>
                  <a:cubicBezTo>
                    <a:pt x="14" y="132"/>
                    <a:pt x="14" y="133"/>
                    <a:pt x="14" y="132"/>
                  </a:cubicBezTo>
                  <a:cubicBezTo>
                    <a:pt x="13" y="133"/>
                    <a:pt x="13" y="134"/>
                    <a:pt x="13" y="134"/>
                  </a:cubicBezTo>
                  <a:cubicBezTo>
                    <a:pt x="13" y="134"/>
                    <a:pt x="13" y="134"/>
                    <a:pt x="14" y="134"/>
                  </a:cubicBezTo>
                  <a:cubicBezTo>
                    <a:pt x="14" y="134"/>
                    <a:pt x="13" y="135"/>
                    <a:pt x="12" y="136"/>
                  </a:cubicBezTo>
                  <a:cubicBezTo>
                    <a:pt x="12" y="136"/>
                    <a:pt x="13" y="135"/>
                    <a:pt x="13" y="135"/>
                  </a:cubicBezTo>
                  <a:cubicBezTo>
                    <a:pt x="12" y="136"/>
                    <a:pt x="13" y="137"/>
                    <a:pt x="12" y="138"/>
                  </a:cubicBezTo>
                  <a:cubicBezTo>
                    <a:pt x="12" y="139"/>
                    <a:pt x="12" y="137"/>
                    <a:pt x="12" y="137"/>
                  </a:cubicBezTo>
                  <a:cubicBezTo>
                    <a:pt x="12" y="137"/>
                    <a:pt x="11" y="137"/>
                    <a:pt x="11" y="137"/>
                  </a:cubicBezTo>
                  <a:cubicBezTo>
                    <a:pt x="11" y="137"/>
                    <a:pt x="11" y="138"/>
                    <a:pt x="10" y="139"/>
                  </a:cubicBezTo>
                  <a:cubicBezTo>
                    <a:pt x="10" y="139"/>
                    <a:pt x="10" y="139"/>
                    <a:pt x="10" y="139"/>
                  </a:cubicBezTo>
                  <a:cubicBezTo>
                    <a:pt x="10" y="140"/>
                    <a:pt x="9" y="141"/>
                    <a:pt x="9" y="142"/>
                  </a:cubicBezTo>
                  <a:cubicBezTo>
                    <a:pt x="9" y="142"/>
                    <a:pt x="9" y="142"/>
                    <a:pt x="9" y="142"/>
                  </a:cubicBezTo>
                  <a:cubicBezTo>
                    <a:pt x="9" y="142"/>
                    <a:pt x="9" y="142"/>
                    <a:pt x="9" y="143"/>
                  </a:cubicBezTo>
                  <a:cubicBezTo>
                    <a:pt x="8" y="143"/>
                    <a:pt x="8" y="143"/>
                    <a:pt x="8" y="143"/>
                  </a:cubicBezTo>
                  <a:cubicBezTo>
                    <a:pt x="8" y="143"/>
                    <a:pt x="7" y="145"/>
                    <a:pt x="7" y="146"/>
                  </a:cubicBezTo>
                  <a:cubicBezTo>
                    <a:pt x="7" y="146"/>
                    <a:pt x="7" y="146"/>
                    <a:pt x="6" y="146"/>
                  </a:cubicBezTo>
                  <a:cubicBezTo>
                    <a:pt x="7" y="145"/>
                    <a:pt x="7" y="145"/>
                    <a:pt x="7" y="144"/>
                  </a:cubicBezTo>
                  <a:cubicBezTo>
                    <a:pt x="7" y="145"/>
                    <a:pt x="6" y="145"/>
                    <a:pt x="6" y="145"/>
                  </a:cubicBezTo>
                  <a:cubicBezTo>
                    <a:pt x="6" y="146"/>
                    <a:pt x="6" y="147"/>
                    <a:pt x="6" y="148"/>
                  </a:cubicBezTo>
                  <a:cubicBezTo>
                    <a:pt x="5" y="148"/>
                    <a:pt x="5" y="148"/>
                    <a:pt x="5" y="148"/>
                  </a:cubicBezTo>
                  <a:cubicBezTo>
                    <a:pt x="4" y="150"/>
                    <a:pt x="6" y="148"/>
                    <a:pt x="5" y="150"/>
                  </a:cubicBezTo>
                  <a:cubicBezTo>
                    <a:pt x="4" y="150"/>
                    <a:pt x="5" y="149"/>
                    <a:pt x="4" y="150"/>
                  </a:cubicBezTo>
                  <a:cubicBezTo>
                    <a:pt x="5" y="149"/>
                    <a:pt x="5" y="149"/>
                    <a:pt x="5" y="149"/>
                  </a:cubicBezTo>
                  <a:cubicBezTo>
                    <a:pt x="3" y="150"/>
                    <a:pt x="5" y="150"/>
                    <a:pt x="4" y="151"/>
                  </a:cubicBezTo>
                  <a:cubicBezTo>
                    <a:pt x="4" y="151"/>
                    <a:pt x="4" y="150"/>
                    <a:pt x="3" y="151"/>
                  </a:cubicBezTo>
                  <a:cubicBezTo>
                    <a:pt x="3" y="152"/>
                    <a:pt x="3" y="153"/>
                    <a:pt x="3" y="153"/>
                  </a:cubicBezTo>
                  <a:cubicBezTo>
                    <a:pt x="3" y="153"/>
                    <a:pt x="3" y="153"/>
                    <a:pt x="3" y="153"/>
                  </a:cubicBezTo>
                  <a:cubicBezTo>
                    <a:pt x="1" y="155"/>
                    <a:pt x="1" y="155"/>
                    <a:pt x="1" y="155"/>
                  </a:cubicBezTo>
                  <a:cubicBezTo>
                    <a:pt x="1" y="155"/>
                    <a:pt x="1" y="155"/>
                    <a:pt x="1" y="155"/>
                  </a:cubicBezTo>
                  <a:cubicBezTo>
                    <a:pt x="0" y="156"/>
                    <a:pt x="1" y="156"/>
                    <a:pt x="0" y="156"/>
                  </a:cubicBezTo>
                  <a:cubicBezTo>
                    <a:pt x="0" y="157"/>
                    <a:pt x="0" y="157"/>
                    <a:pt x="0" y="157"/>
                  </a:cubicBezTo>
                  <a:cubicBezTo>
                    <a:pt x="1" y="156"/>
                    <a:pt x="1" y="156"/>
                    <a:pt x="2" y="155"/>
                  </a:cubicBezTo>
                  <a:cubicBezTo>
                    <a:pt x="1" y="156"/>
                    <a:pt x="3" y="154"/>
                    <a:pt x="3" y="155"/>
                  </a:cubicBezTo>
                  <a:cubicBezTo>
                    <a:pt x="3" y="155"/>
                    <a:pt x="3" y="155"/>
                    <a:pt x="3" y="155"/>
                  </a:cubicBezTo>
                  <a:cubicBezTo>
                    <a:pt x="4" y="154"/>
                    <a:pt x="5" y="152"/>
                    <a:pt x="7" y="150"/>
                  </a:cubicBezTo>
                  <a:cubicBezTo>
                    <a:pt x="7" y="149"/>
                    <a:pt x="8" y="148"/>
                    <a:pt x="8" y="147"/>
                  </a:cubicBezTo>
                  <a:cubicBezTo>
                    <a:pt x="8" y="147"/>
                    <a:pt x="8" y="147"/>
                    <a:pt x="9" y="146"/>
                  </a:cubicBezTo>
                  <a:cubicBezTo>
                    <a:pt x="9" y="146"/>
                    <a:pt x="9" y="146"/>
                    <a:pt x="10" y="146"/>
                  </a:cubicBezTo>
                  <a:cubicBezTo>
                    <a:pt x="10" y="145"/>
                    <a:pt x="10" y="145"/>
                    <a:pt x="10" y="145"/>
                  </a:cubicBezTo>
                  <a:cubicBezTo>
                    <a:pt x="10" y="145"/>
                    <a:pt x="11" y="144"/>
                    <a:pt x="11" y="143"/>
                  </a:cubicBezTo>
                  <a:cubicBezTo>
                    <a:pt x="12" y="143"/>
                    <a:pt x="11" y="143"/>
                    <a:pt x="11" y="143"/>
                  </a:cubicBezTo>
                  <a:cubicBezTo>
                    <a:pt x="12" y="143"/>
                    <a:pt x="11" y="143"/>
                    <a:pt x="12" y="143"/>
                  </a:cubicBezTo>
                  <a:cubicBezTo>
                    <a:pt x="12" y="143"/>
                    <a:pt x="12" y="143"/>
                    <a:pt x="12" y="143"/>
                  </a:cubicBezTo>
                  <a:cubicBezTo>
                    <a:pt x="12" y="142"/>
                    <a:pt x="13" y="141"/>
                    <a:pt x="14" y="140"/>
                  </a:cubicBezTo>
                  <a:cubicBezTo>
                    <a:pt x="13" y="140"/>
                    <a:pt x="14" y="139"/>
                    <a:pt x="14" y="139"/>
                  </a:cubicBezTo>
                  <a:cubicBezTo>
                    <a:pt x="14" y="139"/>
                    <a:pt x="15" y="138"/>
                    <a:pt x="15" y="138"/>
                  </a:cubicBezTo>
                  <a:cubicBezTo>
                    <a:pt x="15" y="137"/>
                    <a:pt x="15" y="137"/>
                    <a:pt x="15" y="137"/>
                  </a:cubicBezTo>
                  <a:cubicBezTo>
                    <a:pt x="15" y="137"/>
                    <a:pt x="16" y="137"/>
                    <a:pt x="16" y="136"/>
                  </a:cubicBezTo>
                  <a:cubicBezTo>
                    <a:pt x="16" y="136"/>
                    <a:pt x="16" y="136"/>
                    <a:pt x="16" y="136"/>
                  </a:cubicBezTo>
                  <a:cubicBezTo>
                    <a:pt x="16" y="136"/>
                    <a:pt x="17" y="134"/>
                    <a:pt x="18" y="134"/>
                  </a:cubicBezTo>
                  <a:cubicBezTo>
                    <a:pt x="20" y="129"/>
                    <a:pt x="23" y="127"/>
                    <a:pt x="26" y="122"/>
                  </a:cubicBezTo>
                  <a:cubicBezTo>
                    <a:pt x="26" y="122"/>
                    <a:pt x="25" y="123"/>
                    <a:pt x="25" y="122"/>
                  </a:cubicBezTo>
                  <a:cubicBezTo>
                    <a:pt x="25" y="122"/>
                    <a:pt x="26" y="122"/>
                    <a:pt x="26" y="121"/>
                  </a:cubicBezTo>
                  <a:cubicBezTo>
                    <a:pt x="25" y="121"/>
                    <a:pt x="26" y="122"/>
                    <a:pt x="26" y="121"/>
                  </a:cubicBezTo>
                  <a:cubicBezTo>
                    <a:pt x="25" y="122"/>
                    <a:pt x="25" y="122"/>
                    <a:pt x="25" y="122"/>
                  </a:cubicBezTo>
                  <a:cubicBezTo>
                    <a:pt x="25" y="122"/>
                    <a:pt x="25" y="122"/>
                    <a:pt x="25" y="122"/>
                  </a:cubicBezTo>
                  <a:cubicBezTo>
                    <a:pt x="25" y="122"/>
                    <a:pt x="25" y="123"/>
                    <a:pt x="25" y="123"/>
                  </a:cubicBezTo>
                  <a:cubicBezTo>
                    <a:pt x="25" y="122"/>
                    <a:pt x="25" y="122"/>
                    <a:pt x="25" y="122"/>
                  </a:cubicBezTo>
                  <a:cubicBezTo>
                    <a:pt x="25" y="122"/>
                    <a:pt x="25" y="122"/>
                    <a:pt x="25" y="122"/>
                  </a:cubicBezTo>
                  <a:cubicBezTo>
                    <a:pt x="25" y="122"/>
                    <a:pt x="25" y="121"/>
                    <a:pt x="26" y="121"/>
                  </a:cubicBezTo>
                  <a:cubicBezTo>
                    <a:pt x="26" y="121"/>
                    <a:pt x="26" y="121"/>
                    <a:pt x="26" y="121"/>
                  </a:cubicBezTo>
                  <a:cubicBezTo>
                    <a:pt x="27" y="120"/>
                    <a:pt x="27" y="120"/>
                    <a:pt x="27" y="120"/>
                  </a:cubicBezTo>
                  <a:cubicBezTo>
                    <a:pt x="27" y="119"/>
                    <a:pt x="28" y="118"/>
                    <a:pt x="28" y="118"/>
                  </a:cubicBezTo>
                  <a:cubicBezTo>
                    <a:pt x="28" y="118"/>
                    <a:pt x="28" y="119"/>
                    <a:pt x="28" y="119"/>
                  </a:cubicBezTo>
                  <a:cubicBezTo>
                    <a:pt x="28" y="119"/>
                    <a:pt x="28" y="119"/>
                    <a:pt x="28" y="119"/>
                  </a:cubicBezTo>
                  <a:cubicBezTo>
                    <a:pt x="28" y="119"/>
                    <a:pt x="28" y="119"/>
                    <a:pt x="28" y="119"/>
                  </a:cubicBezTo>
                  <a:cubicBezTo>
                    <a:pt x="28" y="118"/>
                    <a:pt x="28" y="118"/>
                    <a:pt x="28" y="118"/>
                  </a:cubicBezTo>
                  <a:cubicBezTo>
                    <a:pt x="28" y="118"/>
                    <a:pt x="28" y="118"/>
                    <a:pt x="28" y="118"/>
                  </a:cubicBezTo>
                  <a:cubicBezTo>
                    <a:pt x="28" y="118"/>
                    <a:pt x="28" y="118"/>
                    <a:pt x="29" y="118"/>
                  </a:cubicBezTo>
                  <a:cubicBezTo>
                    <a:pt x="29" y="118"/>
                    <a:pt x="29" y="118"/>
                    <a:pt x="29" y="118"/>
                  </a:cubicBezTo>
                  <a:cubicBezTo>
                    <a:pt x="29" y="117"/>
                    <a:pt x="29" y="117"/>
                    <a:pt x="29" y="117"/>
                  </a:cubicBezTo>
                  <a:cubicBezTo>
                    <a:pt x="29" y="118"/>
                    <a:pt x="29" y="117"/>
                    <a:pt x="30" y="117"/>
                  </a:cubicBezTo>
                  <a:cubicBezTo>
                    <a:pt x="31" y="116"/>
                    <a:pt x="31" y="115"/>
                    <a:pt x="32" y="114"/>
                  </a:cubicBezTo>
                  <a:cubicBezTo>
                    <a:pt x="32" y="114"/>
                    <a:pt x="32" y="113"/>
                    <a:pt x="32" y="113"/>
                  </a:cubicBezTo>
                  <a:cubicBezTo>
                    <a:pt x="32" y="112"/>
                    <a:pt x="32" y="112"/>
                    <a:pt x="32" y="113"/>
                  </a:cubicBezTo>
                  <a:cubicBezTo>
                    <a:pt x="33" y="112"/>
                    <a:pt x="33" y="112"/>
                    <a:pt x="33" y="112"/>
                  </a:cubicBezTo>
                  <a:cubicBezTo>
                    <a:pt x="33" y="111"/>
                    <a:pt x="34" y="111"/>
                    <a:pt x="35" y="110"/>
                  </a:cubicBezTo>
                  <a:cubicBezTo>
                    <a:pt x="35" y="110"/>
                    <a:pt x="35" y="110"/>
                    <a:pt x="35" y="110"/>
                  </a:cubicBezTo>
                  <a:cubicBezTo>
                    <a:pt x="35" y="109"/>
                    <a:pt x="35" y="109"/>
                    <a:pt x="35" y="108"/>
                  </a:cubicBezTo>
                  <a:cubicBezTo>
                    <a:pt x="36" y="108"/>
                    <a:pt x="36" y="108"/>
                    <a:pt x="36" y="108"/>
                  </a:cubicBezTo>
                  <a:cubicBezTo>
                    <a:pt x="36" y="108"/>
                    <a:pt x="35" y="108"/>
                    <a:pt x="36" y="107"/>
                  </a:cubicBezTo>
                  <a:cubicBezTo>
                    <a:pt x="36" y="107"/>
                    <a:pt x="35" y="107"/>
                    <a:pt x="35" y="107"/>
                  </a:cubicBezTo>
                  <a:cubicBezTo>
                    <a:pt x="35" y="107"/>
                    <a:pt x="36" y="106"/>
                    <a:pt x="36" y="106"/>
                  </a:cubicBezTo>
                  <a:cubicBezTo>
                    <a:pt x="36" y="106"/>
                    <a:pt x="36" y="106"/>
                    <a:pt x="36" y="106"/>
                  </a:cubicBezTo>
                  <a:cubicBezTo>
                    <a:pt x="36" y="105"/>
                    <a:pt x="36" y="105"/>
                    <a:pt x="36" y="105"/>
                  </a:cubicBezTo>
                  <a:cubicBezTo>
                    <a:pt x="37" y="105"/>
                    <a:pt x="37" y="105"/>
                    <a:pt x="37" y="106"/>
                  </a:cubicBezTo>
                  <a:cubicBezTo>
                    <a:pt x="37" y="105"/>
                    <a:pt x="37" y="104"/>
                    <a:pt x="38" y="104"/>
                  </a:cubicBezTo>
                  <a:cubicBezTo>
                    <a:pt x="38" y="104"/>
                    <a:pt x="38" y="104"/>
                    <a:pt x="38" y="104"/>
                  </a:cubicBezTo>
                  <a:cubicBezTo>
                    <a:pt x="38" y="103"/>
                    <a:pt x="38" y="103"/>
                    <a:pt x="38" y="103"/>
                  </a:cubicBezTo>
                  <a:cubicBezTo>
                    <a:pt x="39" y="103"/>
                    <a:pt x="39" y="102"/>
                    <a:pt x="40" y="102"/>
                  </a:cubicBezTo>
                  <a:cubicBezTo>
                    <a:pt x="40" y="102"/>
                    <a:pt x="40" y="102"/>
                    <a:pt x="40" y="102"/>
                  </a:cubicBezTo>
                  <a:cubicBezTo>
                    <a:pt x="40" y="102"/>
                    <a:pt x="40" y="102"/>
                    <a:pt x="40" y="102"/>
                  </a:cubicBezTo>
                  <a:cubicBezTo>
                    <a:pt x="40" y="101"/>
                    <a:pt x="40" y="101"/>
                    <a:pt x="41" y="101"/>
                  </a:cubicBezTo>
                  <a:cubicBezTo>
                    <a:pt x="41" y="99"/>
                    <a:pt x="43" y="99"/>
                    <a:pt x="43" y="97"/>
                  </a:cubicBezTo>
                  <a:close/>
                  <a:moveTo>
                    <a:pt x="99" y="21"/>
                  </a:moveTo>
                  <a:cubicBezTo>
                    <a:pt x="99" y="21"/>
                    <a:pt x="99" y="21"/>
                    <a:pt x="99" y="21"/>
                  </a:cubicBezTo>
                  <a:cubicBezTo>
                    <a:pt x="99" y="21"/>
                    <a:pt x="99" y="21"/>
                    <a:pt x="99" y="21"/>
                  </a:cubicBezTo>
                  <a:close/>
                  <a:moveTo>
                    <a:pt x="94" y="27"/>
                  </a:moveTo>
                  <a:cubicBezTo>
                    <a:pt x="95" y="26"/>
                    <a:pt x="95" y="27"/>
                    <a:pt x="95" y="27"/>
                  </a:cubicBezTo>
                  <a:cubicBezTo>
                    <a:pt x="94" y="27"/>
                    <a:pt x="94" y="28"/>
                    <a:pt x="93" y="28"/>
                  </a:cubicBezTo>
                  <a:cubicBezTo>
                    <a:pt x="94" y="28"/>
                    <a:pt x="94" y="28"/>
                    <a:pt x="94" y="28"/>
                  </a:cubicBezTo>
                  <a:cubicBezTo>
                    <a:pt x="94" y="28"/>
                    <a:pt x="93" y="29"/>
                    <a:pt x="93" y="28"/>
                  </a:cubicBezTo>
                  <a:cubicBezTo>
                    <a:pt x="93" y="28"/>
                    <a:pt x="95" y="27"/>
                    <a:pt x="94" y="27"/>
                  </a:cubicBezTo>
                  <a:close/>
                  <a:moveTo>
                    <a:pt x="104" y="13"/>
                  </a:moveTo>
                  <a:cubicBezTo>
                    <a:pt x="104" y="13"/>
                    <a:pt x="104" y="13"/>
                    <a:pt x="104" y="13"/>
                  </a:cubicBezTo>
                  <a:cubicBezTo>
                    <a:pt x="104" y="13"/>
                    <a:pt x="104" y="13"/>
                    <a:pt x="104" y="13"/>
                  </a:cubicBezTo>
                  <a:close/>
                  <a:moveTo>
                    <a:pt x="101" y="16"/>
                  </a:moveTo>
                  <a:cubicBezTo>
                    <a:pt x="101" y="16"/>
                    <a:pt x="101" y="16"/>
                    <a:pt x="101" y="16"/>
                  </a:cubicBezTo>
                  <a:cubicBezTo>
                    <a:pt x="101" y="16"/>
                    <a:pt x="101" y="16"/>
                    <a:pt x="101" y="16"/>
                  </a:cubicBezTo>
                  <a:close/>
                  <a:moveTo>
                    <a:pt x="95" y="23"/>
                  </a:moveTo>
                  <a:cubicBezTo>
                    <a:pt x="95" y="23"/>
                    <a:pt x="95" y="23"/>
                    <a:pt x="94" y="24"/>
                  </a:cubicBezTo>
                  <a:cubicBezTo>
                    <a:pt x="95" y="24"/>
                    <a:pt x="95" y="23"/>
                    <a:pt x="95" y="23"/>
                  </a:cubicBezTo>
                  <a:close/>
                  <a:moveTo>
                    <a:pt x="60" y="67"/>
                  </a:moveTo>
                  <a:cubicBezTo>
                    <a:pt x="60" y="67"/>
                    <a:pt x="60" y="66"/>
                    <a:pt x="59" y="67"/>
                  </a:cubicBezTo>
                  <a:cubicBezTo>
                    <a:pt x="59" y="67"/>
                    <a:pt x="59" y="67"/>
                    <a:pt x="59" y="67"/>
                  </a:cubicBezTo>
                  <a:cubicBezTo>
                    <a:pt x="59" y="67"/>
                    <a:pt x="59" y="67"/>
                    <a:pt x="59" y="67"/>
                  </a:cubicBezTo>
                  <a:cubicBezTo>
                    <a:pt x="59" y="67"/>
                    <a:pt x="59" y="67"/>
                    <a:pt x="60" y="67"/>
                  </a:cubicBezTo>
                  <a:close/>
                  <a:moveTo>
                    <a:pt x="46" y="90"/>
                  </a:moveTo>
                  <a:cubicBezTo>
                    <a:pt x="45" y="90"/>
                    <a:pt x="45" y="89"/>
                    <a:pt x="45" y="90"/>
                  </a:cubicBezTo>
                  <a:cubicBezTo>
                    <a:pt x="45" y="89"/>
                    <a:pt x="45" y="89"/>
                    <a:pt x="45" y="89"/>
                  </a:cubicBezTo>
                  <a:cubicBezTo>
                    <a:pt x="45" y="89"/>
                    <a:pt x="45" y="90"/>
                    <a:pt x="45" y="89"/>
                  </a:cubicBezTo>
                  <a:cubicBezTo>
                    <a:pt x="45" y="90"/>
                    <a:pt x="45" y="90"/>
                    <a:pt x="45" y="90"/>
                  </a:cubicBezTo>
                  <a:cubicBezTo>
                    <a:pt x="45" y="90"/>
                    <a:pt x="45" y="91"/>
                    <a:pt x="46"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0" name="Freeform 1839"/>
            <p:cNvSpPr>
              <a:spLocks/>
            </p:cNvSpPr>
            <p:nvPr/>
          </p:nvSpPr>
          <p:spPr bwMode="auto">
            <a:xfrm>
              <a:off x="2098676" y="6321425"/>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1" name="Freeform 1840"/>
            <p:cNvSpPr>
              <a:spLocks/>
            </p:cNvSpPr>
            <p:nvPr/>
          </p:nvSpPr>
          <p:spPr bwMode="auto">
            <a:xfrm>
              <a:off x="2085976" y="6350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2" name="Freeform 1841"/>
            <p:cNvSpPr>
              <a:spLocks/>
            </p:cNvSpPr>
            <p:nvPr/>
          </p:nvSpPr>
          <p:spPr bwMode="auto">
            <a:xfrm>
              <a:off x="2300288" y="6065838"/>
              <a:ext cx="3175" cy="6350"/>
            </a:xfrm>
            <a:custGeom>
              <a:avLst/>
              <a:gdLst>
                <a:gd name="T0" fmla="*/ 1 w 1"/>
                <a:gd name="T1" fmla="*/ 2 h 2"/>
                <a:gd name="T2" fmla="*/ 1 w 1"/>
                <a:gd name="T3" fmla="*/ 2 h 2"/>
                <a:gd name="T4" fmla="*/ 1 w 1"/>
                <a:gd name="T5" fmla="*/ 2 h 2"/>
                <a:gd name="T6" fmla="*/ 1 w 1"/>
                <a:gd name="T7" fmla="*/ 0 h 2"/>
                <a:gd name="T8" fmla="*/ 0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2"/>
                    <a:pt x="1" y="2"/>
                  </a:cubicBezTo>
                  <a:cubicBezTo>
                    <a:pt x="1" y="2"/>
                    <a:pt x="1" y="2"/>
                    <a:pt x="1" y="2"/>
                  </a:cubicBezTo>
                  <a:cubicBezTo>
                    <a:pt x="1" y="1"/>
                    <a:pt x="1" y="1"/>
                    <a:pt x="1" y="0"/>
                  </a:cubicBezTo>
                  <a:cubicBezTo>
                    <a:pt x="1" y="1"/>
                    <a:pt x="0"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3" name="Freeform 1842"/>
            <p:cNvSpPr>
              <a:spLocks/>
            </p:cNvSpPr>
            <p:nvPr/>
          </p:nvSpPr>
          <p:spPr bwMode="auto">
            <a:xfrm>
              <a:off x="2297113" y="6069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4" name="Freeform 1843"/>
            <p:cNvSpPr>
              <a:spLocks/>
            </p:cNvSpPr>
            <p:nvPr/>
          </p:nvSpPr>
          <p:spPr bwMode="auto">
            <a:xfrm>
              <a:off x="2274888" y="609123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5" name="Freeform 1844"/>
            <p:cNvSpPr>
              <a:spLocks/>
            </p:cNvSpPr>
            <p:nvPr/>
          </p:nvSpPr>
          <p:spPr bwMode="auto">
            <a:xfrm>
              <a:off x="2287588" y="6088063"/>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6" name="Freeform 1845"/>
            <p:cNvSpPr>
              <a:spLocks/>
            </p:cNvSpPr>
            <p:nvPr/>
          </p:nvSpPr>
          <p:spPr bwMode="auto">
            <a:xfrm>
              <a:off x="2268538" y="610076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0"/>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7" name="Freeform 1846"/>
            <p:cNvSpPr>
              <a:spLocks/>
            </p:cNvSpPr>
            <p:nvPr/>
          </p:nvSpPr>
          <p:spPr bwMode="auto">
            <a:xfrm>
              <a:off x="2281238" y="61007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8" name="Freeform 1847"/>
            <p:cNvSpPr>
              <a:spLocks/>
            </p:cNvSpPr>
            <p:nvPr/>
          </p:nvSpPr>
          <p:spPr bwMode="auto">
            <a:xfrm>
              <a:off x="2265363" y="6110288"/>
              <a:ext cx="3175" cy="3175"/>
            </a:xfrm>
            <a:custGeom>
              <a:avLst/>
              <a:gdLst>
                <a:gd name="T0" fmla="*/ 0 w 1"/>
                <a:gd name="T1" fmla="*/ 1 h 1"/>
                <a:gd name="T2" fmla="*/ 0 w 1"/>
                <a:gd name="T3" fmla="*/ 0 h 1"/>
                <a:gd name="T4" fmla="*/ 0 w 1"/>
                <a:gd name="T5" fmla="*/ 1 h 1"/>
                <a:gd name="T6" fmla="*/ 1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0"/>
                    <a:pt x="0" y="0"/>
                  </a:cubicBezTo>
                  <a:cubicBezTo>
                    <a:pt x="0" y="0"/>
                    <a:pt x="0" y="0"/>
                    <a:pt x="0" y="1"/>
                  </a:cubicBezTo>
                  <a:cubicBezTo>
                    <a:pt x="1" y="0"/>
                    <a:pt x="1" y="0"/>
                    <a:pt x="1"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9" name="Freeform 1848"/>
            <p:cNvSpPr>
              <a:spLocks/>
            </p:cNvSpPr>
            <p:nvPr/>
          </p:nvSpPr>
          <p:spPr bwMode="auto">
            <a:xfrm>
              <a:off x="2278063" y="6103938"/>
              <a:ext cx="3175" cy="3175"/>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0" name="Freeform 1849"/>
            <p:cNvSpPr>
              <a:spLocks/>
            </p:cNvSpPr>
            <p:nvPr/>
          </p:nvSpPr>
          <p:spPr bwMode="auto">
            <a:xfrm>
              <a:off x="2259013" y="6113463"/>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1" name="Freeform 1850"/>
            <p:cNvSpPr>
              <a:spLocks/>
            </p:cNvSpPr>
            <p:nvPr/>
          </p:nvSpPr>
          <p:spPr bwMode="auto">
            <a:xfrm>
              <a:off x="2271713" y="6110288"/>
              <a:ext cx="3175" cy="3175"/>
            </a:xfrm>
            <a:custGeom>
              <a:avLst/>
              <a:gdLst>
                <a:gd name="T0" fmla="*/ 0 w 1"/>
                <a:gd name="T1" fmla="*/ 1 h 1"/>
                <a:gd name="T2" fmla="*/ 1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0"/>
                    <a:pt x="0" y="1"/>
                    <a:pt x="0" y="1"/>
                  </a:cubicBezTo>
                  <a:cubicBezTo>
                    <a:pt x="1" y="1"/>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2" name="Freeform 1851"/>
            <p:cNvSpPr>
              <a:spLocks/>
            </p:cNvSpPr>
            <p:nvPr/>
          </p:nvSpPr>
          <p:spPr bwMode="auto">
            <a:xfrm>
              <a:off x="2268538" y="6116638"/>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3" name="Freeform 1852"/>
            <p:cNvSpPr>
              <a:spLocks/>
            </p:cNvSpPr>
            <p:nvPr/>
          </p:nvSpPr>
          <p:spPr bwMode="auto">
            <a:xfrm>
              <a:off x="2265363" y="611981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4" name="Freeform 1853"/>
            <p:cNvSpPr>
              <a:spLocks/>
            </p:cNvSpPr>
            <p:nvPr/>
          </p:nvSpPr>
          <p:spPr bwMode="auto">
            <a:xfrm>
              <a:off x="2230438" y="6148388"/>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1" y="1"/>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5" name="Freeform 1854"/>
            <p:cNvSpPr>
              <a:spLocks/>
            </p:cNvSpPr>
            <p:nvPr/>
          </p:nvSpPr>
          <p:spPr bwMode="auto">
            <a:xfrm>
              <a:off x="2239963" y="6148388"/>
              <a:ext cx="6350"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2"/>
                    <a:pt x="0" y="2"/>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6" name="Freeform 1855"/>
            <p:cNvSpPr>
              <a:spLocks/>
            </p:cNvSpPr>
            <p:nvPr/>
          </p:nvSpPr>
          <p:spPr bwMode="auto">
            <a:xfrm>
              <a:off x="2239963" y="6154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7" name="Rectangle 1856"/>
            <p:cNvSpPr>
              <a:spLocks noChangeArrowheads="1"/>
            </p:cNvSpPr>
            <p:nvPr/>
          </p:nvSpPr>
          <p:spPr bwMode="auto">
            <a:xfrm>
              <a:off x="2201863" y="6205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8" name="Freeform 1857"/>
            <p:cNvSpPr>
              <a:spLocks/>
            </p:cNvSpPr>
            <p:nvPr/>
          </p:nvSpPr>
          <p:spPr bwMode="auto">
            <a:xfrm>
              <a:off x="2201863" y="6202363"/>
              <a:ext cx="3175" cy="3175"/>
            </a:xfrm>
            <a:custGeom>
              <a:avLst/>
              <a:gdLst>
                <a:gd name="T0" fmla="*/ 0 w 1"/>
                <a:gd name="T1" fmla="*/ 1 h 1"/>
                <a:gd name="T2" fmla="*/ 0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1" y="0"/>
                    <a:pt x="0" y="0"/>
                  </a:cubicBezTo>
                  <a:cubicBezTo>
                    <a:pt x="0" y="0"/>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69" name="Freeform 1858"/>
            <p:cNvSpPr>
              <a:spLocks/>
            </p:cNvSpPr>
            <p:nvPr/>
          </p:nvSpPr>
          <p:spPr bwMode="auto">
            <a:xfrm>
              <a:off x="2192338" y="621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0" name="Freeform 1859"/>
            <p:cNvSpPr>
              <a:spLocks/>
            </p:cNvSpPr>
            <p:nvPr/>
          </p:nvSpPr>
          <p:spPr bwMode="auto">
            <a:xfrm>
              <a:off x="2120901" y="6286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1" name="Freeform 1860"/>
            <p:cNvSpPr>
              <a:spLocks/>
            </p:cNvSpPr>
            <p:nvPr/>
          </p:nvSpPr>
          <p:spPr bwMode="auto">
            <a:xfrm>
              <a:off x="2117726" y="62896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2" name="Freeform 1861"/>
            <p:cNvSpPr>
              <a:spLocks/>
            </p:cNvSpPr>
            <p:nvPr/>
          </p:nvSpPr>
          <p:spPr bwMode="auto">
            <a:xfrm>
              <a:off x="2114551" y="6296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3" name="Freeform 1862"/>
            <p:cNvSpPr>
              <a:spLocks/>
            </p:cNvSpPr>
            <p:nvPr/>
          </p:nvSpPr>
          <p:spPr bwMode="auto">
            <a:xfrm>
              <a:off x="2114551" y="62960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4" name="Freeform 1863"/>
            <p:cNvSpPr>
              <a:spLocks/>
            </p:cNvSpPr>
            <p:nvPr/>
          </p:nvSpPr>
          <p:spPr bwMode="auto">
            <a:xfrm>
              <a:off x="2114551" y="62960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5" name="Freeform 1864"/>
            <p:cNvSpPr>
              <a:spLocks/>
            </p:cNvSpPr>
            <p:nvPr/>
          </p:nvSpPr>
          <p:spPr bwMode="auto">
            <a:xfrm>
              <a:off x="2111376" y="6296025"/>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6" name="Freeform 1865"/>
            <p:cNvSpPr>
              <a:spLocks/>
            </p:cNvSpPr>
            <p:nvPr/>
          </p:nvSpPr>
          <p:spPr bwMode="auto">
            <a:xfrm>
              <a:off x="2105026" y="6305550"/>
              <a:ext cx="3175" cy="9525"/>
            </a:xfrm>
            <a:custGeom>
              <a:avLst/>
              <a:gdLst>
                <a:gd name="T0" fmla="*/ 1 w 1"/>
                <a:gd name="T1" fmla="*/ 0 h 3"/>
                <a:gd name="T2" fmla="*/ 0 w 1"/>
                <a:gd name="T3" fmla="*/ 1 h 3"/>
                <a:gd name="T4" fmla="*/ 0 w 1"/>
                <a:gd name="T5" fmla="*/ 3 h 3"/>
                <a:gd name="T6" fmla="*/ 1 w 1"/>
                <a:gd name="T7" fmla="*/ 0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0"/>
                    <a:pt x="1" y="1"/>
                    <a:pt x="0" y="1"/>
                  </a:cubicBezTo>
                  <a:cubicBezTo>
                    <a:pt x="0" y="2"/>
                    <a:pt x="1" y="1"/>
                    <a:pt x="0" y="3"/>
                  </a:cubicBezTo>
                  <a:cubicBezTo>
                    <a:pt x="1" y="1"/>
                    <a:pt x="0" y="1"/>
                    <a:pt x="1"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7" name="Freeform 1866"/>
            <p:cNvSpPr>
              <a:spLocks/>
            </p:cNvSpPr>
            <p:nvPr/>
          </p:nvSpPr>
          <p:spPr bwMode="auto">
            <a:xfrm>
              <a:off x="2108201" y="63055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8" name="Freeform 1867"/>
            <p:cNvSpPr>
              <a:spLocks/>
            </p:cNvSpPr>
            <p:nvPr/>
          </p:nvSpPr>
          <p:spPr bwMode="auto">
            <a:xfrm>
              <a:off x="2101851" y="6311900"/>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79" name="Freeform 1868"/>
            <p:cNvSpPr>
              <a:spLocks/>
            </p:cNvSpPr>
            <p:nvPr/>
          </p:nvSpPr>
          <p:spPr bwMode="auto">
            <a:xfrm>
              <a:off x="2098676" y="6315075"/>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0" name="Freeform 1869"/>
            <p:cNvSpPr>
              <a:spLocks/>
            </p:cNvSpPr>
            <p:nvPr/>
          </p:nvSpPr>
          <p:spPr bwMode="auto">
            <a:xfrm>
              <a:off x="2092326" y="6324600"/>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1" y="1"/>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1" name="Freeform 1870"/>
            <p:cNvSpPr>
              <a:spLocks/>
            </p:cNvSpPr>
            <p:nvPr/>
          </p:nvSpPr>
          <p:spPr bwMode="auto">
            <a:xfrm>
              <a:off x="2085976" y="63373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2" name="Freeform 1871"/>
            <p:cNvSpPr>
              <a:spLocks/>
            </p:cNvSpPr>
            <p:nvPr/>
          </p:nvSpPr>
          <p:spPr bwMode="auto">
            <a:xfrm>
              <a:off x="2089151" y="63404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3" name="Freeform 1872"/>
            <p:cNvSpPr>
              <a:spLocks/>
            </p:cNvSpPr>
            <p:nvPr/>
          </p:nvSpPr>
          <p:spPr bwMode="auto">
            <a:xfrm>
              <a:off x="2082801" y="63404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4" name="Freeform 1873"/>
            <p:cNvSpPr>
              <a:spLocks/>
            </p:cNvSpPr>
            <p:nvPr/>
          </p:nvSpPr>
          <p:spPr bwMode="auto">
            <a:xfrm>
              <a:off x="2076451" y="6343650"/>
              <a:ext cx="6350" cy="6350"/>
            </a:xfrm>
            <a:custGeom>
              <a:avLst/>
              <a:gdLst>
                <a:gd name="T0" fmla="*/ 2 w 2"/>
                <a:gd name="T1" fmla="*/ 1 h 2"/>
                <a:gd name="T2" fmla="*/ 1 w 2"/>
                <a:gd name="T3" fmla="*/ 1 h 2"/>
                <a:gd name="T4" fmla="*/ 0 w 2"/>
                <a:gd name="T5" fmla="*/ 2 h 2"/>
                <a:gd name="T6" fmla="*/ 1 w 2"/>
                <a:gd name="T7" fmla="*/ 2 h 2"/>
                <a:gd name="T8" fmla="*/ 2 w 2"/>
                <a:gd name="T9" fmla="*/ 1 h 2"/>
                <a:gd name="T10" fmla="*/ 2 w 2"/>
                <a:gd name="T11" fmla="*/ 0 h 2"/>
                <a:gd name="T12" fmla="*/ 2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1"/>
                  </a:moveTo>
                  <a:cubicBezTo>
                    <a:pt x="1" y="1"/>
                    <a:pt x="1" y="1"/>
                    <a:pt x="1" y="1"/>
                  </a:cubicBezTo>
                  <a:cubicBezTo>
                    <a:pt x="1" y="1"/>
                    <a:pt x="0" y="2"/>
                    <a:pt x="0" y="2"/>
                  </a:cubicBezTo>
                  <a:cubicBezTo>
                    <a:pt x="1" y="2"/>
                    <a:pt x="1" y="2"/>
                    <a:pt x="1" y="2"/>
                  </a:cubicBezTo>
                  <a:cubicBezTo>
                    <a:pt x="1" y="2"/>
                    <a:pt x="1" y="1"/>
                    <a:pt x="2" y="1"/>
                  </a:cubicBezTo>
                  <a:cubicBezTo>
                    <a:pt x="2" y="0"/>
                    <a:pt x="2" y="0"/>
                    <a:pt x="2" y="0"/>
                  </a:cubicBezTo>
                  <a:cubicBezTo>
                    <a:pt x="1" y="0"/>
                    <a:pt x="2"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5" name="Freeform 1874"/>
            <p:cNvSpPr>
              <a:spLocks/>
            </p:cNvSpPr>
            <p:nvPr/>
          </p:nvSpPr>
          <p:spPr bwMode="auto">
            <a:xfrm>
              <a:off x="2085976" y="6343650"/>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6" name="Freeform 1875"/>
            <p:cNvSpPr>
              <a:spLocks/>
            </p:cNvSpPr>
            <p:nvPr/>
          </p:nvSpPr>
          <p:spPr bwMode="auto">
            <a:xfrm>
              <a:off x="2070101" y="635793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7" name="Freeform 1876"/>
            <p:cNvSpPr>
              <a:spLocks/>
            </p:cNvSpPr>
            <p:nvPr/>
          </p:nvSpPr>
          <p:spPr bwMode="auto">
            <a:xfrm>
              <a:off x="2070101" y="63611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8" name="Freeform 1877"/>
            <p:cNvSpPr>
              <a:spLocks/>
            </p:cNvSpPr>
            <p:nvPr/>
          </p:nvSpPr>
          <p:spPr bwMode="auto">
            <a:xfrm>
              <a:off x="2070101" y="636111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9" name="Freeform 1878"/>
            <p:cNvSpPr>
              <a:spLocks/>
            </p:cNvSpPr>
            <p:nvPr/>
          </p:nvSpPr>
          <p:spPr bwMode="auto">
            <a:xfrm>
              <a:off x="2063751" y="63674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0" name="Freeform 1879"/>
            <p:cNvSpPr>
              <a:spLocks/>
            </p:cNvSpPr>
            <p:nvPr/>
          </p:nvSpPr>
          <p:spPr bwMode="auto">
            <a:xfrm>
              <a:off x="2063751" y="6396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1" name="Freeform 1880"/>
            <p:cNvSpPr>
              <a:spLocks/>
            </p:cNvSpPr>
            <p:nvPr/>
          </p:nvSpPr>
          <p:spPr bwMode="auto">
            <a:xfrm>
              <a:off x="2060576" y="6396038"/>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2"/>
                    <a:pt x="0" y="2"/>
                    <a:pt x="0" y="2"/>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2" name="Freeform 1881"/>
            <p:cNvSpPr>
              <a:spLocks/>
            </p:cNvSpPr>
            <p:nvPr/>
          </p:nvSpPr>
          <p:spPr bwMode="auto">
            <a:xfrm>
              <a:off x="2027238" y="6437313"/>
              <a:ext cx="4763" cy="9525"/>
            </a:xfrm>
            <a:custGeom>
              <a:avLst/>
              <a:gdLst>
                <a:gd name="T0" fmla="*/ 2 w 2"/>
                <a:gd name="T1" fmla="*/ 1 h 3"/>
                <a:gd name="T2" fmla="*/ 2 w 2"/>
                <a:gd name="T3" fmla="*/ 0 h 3"/>
                <a:gd name="T4" fmla="*/ 0 w 2"/>
                <a:gd name="T5" fmla="*/ 3 h 3"/>
                <a:gd name="T6" fmla="*/ 0 w 2"/>
                <a:gd name="T7" fmla="*/ 3 h 3"/>
                <a:gd name="T8" fmla="*/ 1 w 2"/>
                <a:gd name="T9" fmla="*/ 2 h 3"/>
                <a:gd name="T10" fmla="*/ 1 w 2"/>
                <a:gd name="T11" fmla="*/ 2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1" y="1"/>
                    <a:pt x="1" y="1"/>
                    <a:pt x="2" y="0"/>
                  </a:cubicBezTo>
                  <a:cubicBezTo>
                    <a:pt x="1" y="1"/>
                    <a:pt x="1" y="2"/>
                    <a:pt x="0" y="3"/>
                  </a:cubicBezTo>
                  <a:cubicBezTo>
                    <a:pt x="1" y="2"/>
                    <a:pt x="0" y="3"/>
                    <a:pt x="0" y="3"/>
                  </a:cubicBezTo>
                  <a:cubicBezTo>
                    <a:pt x="1" y="2"/>
                    <a:pt x="1" y="2"/>
                    <a:pt x="1" y="2"/>
                  </a:cubicBezTo>
                  <a:cubicBezTo>
                    <a:pt x="1" y="2"/>
                    <a:pt x="1" y="2"/>
                    <a:pt x="1" y="2"/>
                  </a:cubicBezTo>
                  <a:cubicBezTo>
                    <a:pt x="2" y="2"/>
                    <a:pt x="1" y="2"/>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3" name="Freeform 1882"/>
            <p:cNvSpPr>
              <a:spLocks/>
            </p:cNvSpPr>
            <p:nvPr/>
          </p:nvSpPr>
          <p:spPr bwMode="auto">
            <a:xfrm>
              <a:off x="1951038" y="6546850"/>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4" name="Freeform 1883"/>
            <p:cNvSpPr>
              <a:spLocks/>
            </p:cNvSpPr>
            <p:nvPr/>
          </p:nvSpPr>
          <p:spPr bwMode="auto">
            <a:xfrm>
              <a:off x="2667001" y="6048375"/>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5" name="Freeform 1884"/>
            <p:cNvSpPr>
              <a:spLocks/>
            </p:cNvSpPr>
            <p:nvPr/>
          </p:nvSpPr>
          <p:spPr bwMode="auto">
            <a:xfrm>
              <a:off x="2667001" y="60515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6" name="Freeform 1885"/>
            <p:cNvSpPr>
              <a:spLocks/>
            </p:cNvSpPr>
            <p:nvPr/>
          </p:nvSpPr>
          <p:spPr bwMode="auto">
            <a:xfrm>
              <a:off x="2657476" y="6054725"/>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7" name="Freeform 1886"/>
            <p:cNvSpPr>
              <a:spLocks/>
            </p:cNvSpPr>
            <p:nvPr/>
          </p:nvSpPr>
          <p:spPr bwMode="auto">
            <a:xfrm>
              <a:off x="2660651" y="6057900"/>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8" name="Freeform 1887"/>
            <p:cNvSpPr>
              <a:spLocks/>
            </p:cNvSpPr>
            <p:nvPr/>
          </p:nvSpPr>
          <p:spPr bwMode="auto">
            <a:xfrm>
              <a:off x="2660651" y="6057900"/>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9" name="Freeform 1888"/>
            <p:cNvSpPr>
              <a:spLocks/>
            </p:cNvSpPr>
            <p:nvPr/>
          </p:nvSpPr>
          <p:spPr bwMode="auto">
            <a:xfrm>
              <a:off x="2647951" y="6061075"/>
              <a:ext cx="9525" cy="4763"/>
            </a:xfrm>
            <a:custGeom>
              <a:avLst/>
              <a:gdLst>
                <a:gd name="T0" fmla="*/ 1 w 3"/>
                <a:gd name="T1" fmla="*/ 2 h 2"/>
                <a:gd name="T2" fmla="*/ 2 w 3"/>
                <a:gd name="T3" fmla="*/ 2 h 2"/>
                <a:gd name="T4" fmla="*/ 2 w 3"/>
                <a:gd name="T5" fmla="*/ 2 h 2"/>
                <a:gd name="T6" fmla="*/ 3 w 3"/>
                <a:gd name="T7" fmla="*/ 0 h 2"/>
                <a:gd name="T8" fmla="*/ 1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2" y="2"/>
                    <a:pt x="2" y="2"/>
                    <a:pt x="2" y="2"/>
                  </a:cubicBezTo>
                  <a:cubicBezTo>
                    <a:pt x="3" y="1"/>
                    <a:pt x="2" y="2"/>
                    <a:pt x="2" y="2"/>
                  </a:cubicBezTo>
                  <a:cubicBezTo>
                    <a:pt x="3" y="1"/>
                    <a:pt x="2" y="1"/>
                    <a:pt x="3" y="0"/>
                  </a:cubicBezTo>
                  <a:cubicBezTo>
                    <a:pt x="3" y="0"/>
                    <a:pt x="1" y="2"/>
                    <a:pt x="1" y="1"/>
                  </a:cubicBezTo>
                  <a:cubicBezTo>
                    <a:pt x="0"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0" name="Freeform 1889"/>
            <p:cNvSpPr>
              <a:spLocks/>
            </p:cNvSpPr>
            <p:nvPr/>
          </p:nvSpPr>
          <p:spPr bwMode="auto">
            <a:xfrm>
              <a:off x="2554288" y="621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1" name="Freeform 1890"/>
            <p:cNvSpPr>
              <a:spLocks/>
            </p:cNvSpPr>
            <p:nvPr/>
          </p:nvSpPr>
          <p:spPr bwMode="auto">
            <a:xfrm>
              <a:off x="2532063" y="6257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2" name="Freeform 1891"/>
            <p:cNvSpPr>
              <a:spLocks/>
            </p:cNvSpPr>
            <p:nvPr/>
          </p:nvSpPr>
          <p:spPr bwMode="auto">
            <a:xfrm>
              <a:off x="2566988" y="6186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3" name="Freeform 1892"/>
            <p:cNvSpPr>
              <a:spLocks/>
            </p:cNvSpPr>
            <p:nvPr/>
          </p:nvSpPr>
          <p:spPr bwMode="auto">
            <a:xfrm>
              <a:off x="2406651" y="6450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4" name="Freeform 1893"/>
            <p:cNvSpPr>
              <a:spLocks/>
            </p:cNvSpPr>
            <p:nvPr/>
          </p:nvSpPr>
          <p:spPr bwMode="auto">
            <a:xfrm>
              <a:off x="2509838" y="6308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5" name="Freeform 1894"/>
            <p:cNvSpPr>
              <a:spLocks/>
            </p:cNvSpPr>
            <p:nvPr/>
          </p:nvSpPr>
          <p:spPr bwMode="auto">
            <a:xfrm>
              <a:off x="2576513" y="6170613"/>
              <a:ext cx="0" cy="317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6" name="Freeform 1895"/>
            <p:cNvSpPr>
              <a:spLocks/>
            </p:cNvSpPr>
            <p:nvPr/>
          </p:nvSpPr>
          <p:spPr bwMode="auto">
            <a:xfrm>
              <a:off x="2541588" y="62420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7" name="Freeform 1896"/>
            <p:cNvSpPr>
              <a:spLocks/>
            </p:cNvSpPr>
            <p:nvPr/>
          </p:nvSpPr>
          <p:spPr bwMode="auto">
            <a:xfrm>
              <a:off x="2619376" y="6100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8" name="Freeform 1897"/>
            <p:cNvSpPr>
              <a:spLocks/>
            </p:cNvSpPr>
            <p:nvPr/>
          </p:nvSpPr>
          <p:spPr bwMode="auto">
            <a:xfrm>
              <a:off x="2609851" y="6113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09" name="Freeform 1898"/>
            <p:cNvSpPr>
              <a:spLocks/>
            </p:cNvSpPr>
            <p:nvPr/>
          </p:nvSpPr>
          <p:spPr bwMode="auto">
            <a:xfrm>
              <a:off x="2600326" y="61229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0" name="Freeform 1899"/>
            <p:cNvSpPr>
              <a:spLocks/>
            </p:cNvSpPr>
            <p:nvPr/>
          </p:nvSpPr>
          <p:spPr bwMode="auto">
            <a:xfrm>
              <a:off x="2613026" y="6100763"/>
              <a:ext cx="6350" cy="6350"/>
            </a:xfrm>
            <a:custGeom>
              <a:avLst/>
              <a:gdLst>
                <a:gd name="T0" fmla="*/ 2 w 2"/>
                <a:gd name="T1" fmla="*/ 0 h 2"/>
                <a:gd name="T2" fmla="*/ 1 w 2"/>
                <a:gd name="T3" fmla="*/ 1 h 2"/>
                <a:gd name="T4" fmla="*/ 1 w 2"/>
                <a:gd name="T5" fmla="*/ 1 h 2"/>
                <a:gd name="T6" fmla="*/ 0 w 2"/>
                <a:gd name="T7" fmla="*/ 2 h 2"/>
                <a:gd name="T8" fmla="*/ 1 w 2"/>
                <a:gd name="T9" fmla="*/ 2 h 2"/>
                <a:gd name="T10" fmla="*/ 1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0"/>
                    <a:pt x="1" y="1"/>
                  </a:cubicBezTo>
                  <a:cubicBezTo>
                    <a:pt x="1" y="1"/>
                    <a:pt x="1" y="1"/>
                    <a:pt x="1" y="1"/>
                  </a:cubicBezTo>
                  <a:cubicBezTo>
                    <a:pt x="1" y="1"/>
                    <a:pt x="1" y="2"/>
                    <a:pt x="0" y="2"/>
                  </a:cubicBezTo>
                  <a:cubicBezTo>
                    <a:pt x="0" y="2"/>
                    <a:pt x="0" y="2"/>
                    <a:pt x="1" y="2"/>
                  </a:cubicBezTo>
                  <a:cubicBezTo>
                    <a:pt x="1" y="1"/>
                    <a:pt x="1" y="1"/>
                    <a:pt x="1" y="1"/>
                  </a:cubicBezTo>
                  <a:cubicBezTo>
                    <a:pt x="2" y="1"/>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1" name="Freeform 1900"/>
            <p:cNvSpPr>
              <a:spLocks/>
            </p:cNvSpPr>
            <p:nvPr/>
          </p:nvSpPr>
          <p:spPr bwMode="auto">
            <a:xfrm>
              <a:off x="2554288" y="6210300"/>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2" name="Freeform 1901"/>
            <p:cNvSpPr>
              <a:spLocks/>
            </p:cNvSpPr>
            <p:nvPr/>
          </p:nvSpPr>
          <p:spPr bwMode="auto">
            <a:xfrm>
              <a:off x="2560638" y="6199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3" name="Freeform 1902"/>
            <p:cNvSpPr>
              <a:spLocks/>
            </p:cNvSpPr>
            <p:nvPr/>
          </p:nvSpPr>
          <p:spPr bwMode="auto">
            <a:xfrm>
              <a:off x="2587626" y="6151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4" name="Freeform 1903"/>
            <p:cNvSpPr>
              <a:spLocks/>
            </p:cNvSpPr>
            <p:nvPr/>
          </p:nvSpPr>
          <p:spPr bwMode="auto">
            <a:xfrm>
              <a:off x="2557463" y="62023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5" name="Freeform 1904"/>
            <p:cNvSpPr>
              <a:spLocks/>
            </p:cNvSpPr>
            <p:nvPr/>
          </p:nvSpPr>
          <p:spPr bwMode="auto">
            <a:xfrm>
              <a:off x="2578101" y="6167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6" name="Freeform 1905"/>
            <p:cNvSpPr>
              <a:spLocks/>
            </p:cNvSpPr>
            <p:nvPr/>
          </p:nvSpPr>
          <p:spPr bwMode="auto">
            <a:xfrm>
              <a:off x="2255838" y="6623050"/>
              <a:ext cx="6350" cy="6350"/>
            </a:xfrm>
            <a:custGeom>
              <a:avLst/>
              <a:gdLst>
                <a:gd name="T0" fmla="*/ 1 w 2"/>
                <a:gd name="T1" fmla="*/ 2 h 2"/>
                <a:gd name="T2" fmla="*/ 1 w 2"/>
                <a:gd name="T3" fmla="*/ 1 h 2"/>
                <a:gd name="T4" fmla="*/ 1 w 2"/>
                <a:gd name="T5" fmla="*/ 1 h 2"/>
                <a:gd name="T6" fmla="*/ 0 w 2"/>
                <a:gd name="T7" fmla="*/ 2 h 2"/>
                <a:gd name="T8" fmla="*/ 1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1"/>
                    <a:pt x="1" y="1"/>
                  </a:cubicBezTo>
                  <a:cubicBezTo>
                    <a:pt x="2" y="0"/>
                    <a:pt x="0" y="2"/>
                    <a:pt x="1" y="1"/>
                  </a:cubicBezTo>
                  <a:cubicBezTo>
                    <a:pt x="1" y="2"/>
                    <a:pt x="1"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7" name="Freeform 1906"/>
            <p:cNvSpPr>
              <a:spLocks/>
            </p:cNvSpPr>
            <p:nvPr/>
          </p:nvSpPr>
          <p:spPr bwMode="auto">
            <a:xfrm>
              <a:off x="2393951" y="6459538"/>
              <a:ext cx="3175" cy="6350"/>
            </a:xfrm>
            <a:custGeom>
              <a:avLst/>
              <a:gdLst>
                <a:gd name="T0" fmla="*/ 1 w 1"/>
                <a:gd name="T1" fmla="*/ 0 h 2"/>
                <a:gd name="T2" fmla="*/ 1 w 1"/>
                <a:gd name="T3" fmla="*/ 0 h 2"/>
                <a:gd name="T4" fmla="*/ 1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1" y="1"/>
                  </a:cubicBezTo>
                  <a:cubicBezTo>
                    <a:pt x="0" y="1"/>
                    <a:pt x="1" y="1"/>
                    <a:pt x="1" y="2"/>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8" name="Freeform 1907"/>
            <p:cNvSpPr>
              <a:spLocks/>
            </p:cNvSpPr>
            <p:nvPr/>
          </p:nvSpPr>
          <p:spPr bwMode="auto">
            <a:xfrm>
              <a:off x="2397126" y="6462713"/>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19" name="Freeform 1908"/>
            <p:cNvSpPr>
              <a:spLocks/>
            </p:cNvSpPr>
            <p:nvPr/>
          </p:nvSpPr>
          <p:spPr bwMode="auto">
            <a:xfrm>
              <a:off x="2281238" y="659765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0" name="Freeform 1909"/>
            <p:cNvSpPr>
              <a:spLocks/>
            </p:cNvSpPr>
            <p:nvPr/>
          </p:nvSpPr>
          <p:spPr bwMode="auto">
            <a:xfrm>
              <a:off x="2500313" y="62960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1" name="Freeform 1910"/>
            <p:cNvSpPr>
              <a:spLocks/>
            </p:cNvSpPr>
            <p:nvPr/>
          </p:nvSpPr>
          <p:spPr bwMode="auto">
            <a:xfrm>
              <a:off x="2413001" y="6437313"/>
              <a:ext cx="3175" cy="3175"/>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2" name="Freeform 1911"/>
            <p:cNvSpPr>
              <a:spLocks/>
            </p:cNvSpPr>
            <p:nvPr/>
          </p:nvSpPr>
          <p:spPr bwMode="auto">
            <a:xfrm>
              <a:off x="2365376" y="651510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3" name="Rectangle 1912"/>
            <p:cNvSpPr>
              <a:spLocks noChangeArrowheads="1"/>
            </p:cNvSpPr>
            <p:nvPr/>
          </p:nvSpPr>
          <p:spPr bwMode="auto">
            <a:xfrm>
              <a:off x="2255838" y="66294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4" name="Freeform 1913"/>
            <p:cNvSpPr>
              <a:spLocks/>
            </p:cNvSpPr>
            <p:nvPr/>
          </p:nvSpPr>
          <p:spPr bwMode="auto">
            <a:xfrm>
              <a:off x="2333626" y="6556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5" name="Freeform 1914"/>
            <p:cNvSpPr>
              <a:spLocks/>
            </p:cNvSpPr>
            <p:nvPr/>
          </p:nvSpPr>
          <p:spPr bwMode="auto">
            <a:xfrm>
              <a:off x="2403476" y="6450013"/>
              <a:ext cx="6350" cy="6350"/>
            </a:xfrm>
            <a:custGeom>
              <a:avLst/>
              <a:gdLst>
                <a:gd name="T0" fmla="*/ 0 w 2"/>
                <a:gd name="T1" fmla="*/ 2 h 2"/>
                <a:gd name="T2" fmla="*/ 2 w 2"/>
                <a:gd name="T3" fmla="*/ 0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1" y="0"/>
                    <a:pt x="1" y="0"/>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6" name="Freeform 1915"/>
            <p:cNvSpPr>
              <a:spLocks noEditPoints="1"/>
            </p:cNvSpPr>
            <p:nvPr/>
          </p:nvSpPr>
          <p:spPr bwMode="auto">
            <a:xfrm>
              <a:off x="2189163" y="6065838"/>
              <a:ext cx="461963" cy="663575"/>
            </a:xfrm>
            <a:custGeom>
              <a:avLst/>
              <a:gdLst>
                <a:gd name="T0" fmla="*/ 83 w 147"/>
                <a:gd name="T1" fmla="*/ 109 h 211"/>
                <a:gd name="T2" fmla="*/ 104 w 147"/>
                <a:gd name="T3" fmla="*/ 72 h 211"/>
                <a:gd name="T4" fmla="*/ 109 w 147"/>
                <a:gd name="T5" fmla="*/ 61 h 211"/>
                <a:gd name="T6" fmla="*/ 111 w 147"/>
                <a:gd name="T7" fmla="*/ 56 h 211"/>
                <a:gd name="T8" fmla="*/ 114 w 147"/>
                <a:gd name="T9" fmla="*/ 51 h 211"/>
                <a:gd name="T10" fmla="*/ 114 w 147"/>
                <a:gd name="T11" fmla="*/ 52 h 211"/>
                <a:gd name="T12" fmla="*/ 116 w 147"/>
                <a:gd name="T13" fmla="*/ 47 h 211"/>
                <a:gd name="T14" fmla="*/ 118 w 147"/>
                <a:gd name="T15" fmla="*/ 42 h 211"/>
                <a:gd name="T16" fmla="*/ 122 w 147"/>
                <a:gd name="T17" fmla="*/ 35 h 211"/>
                <a:gd name="T18" fmla="*/ 124 w 147"/>
                <a:gd name="T19" fmla="*/ 32 h 211"/>
                <a:gd name="T20" fmla="*/ 127 w 147"/>
                <a:gd name="T21" fmla="*/ 28 h 211"/>
                <a:gd name="T22" fmla="*/ 132 w 147"/>
                <a:gd name="T23" fmla="*/ 20 h 211"/>
                <a:gd name="T24" fmla="*/ 134 w 147"/>
                <a:gd name="T25" fmla="*/ 16 h 211"/>
                <a:gd name="T26" fmla="*/ 138 w 147"/>
                <a:gd name="T27" fmla="*/ 13 h 211"/>
                <a:gd name="T28" fmla="*/ 140 w 147"/>
                <a:gd name="T29" fmla="*/ 9 h 211"/>
                <a:gd name="T30" fmla="*/ 145 w 147"/>
                <a:gd name="T31" fmla="*/ 5 h 211"/>
                <a:gd name="T32" fmla="*/ 147 w 147"/>
                <a:gd name="T33" fmla="*/ 0 h 211"/>
                <a:gd name="T34" fmla="*/ 143 w 147"/>
                <a:gd name="T35" fmla="*/ 5 h 211"/>
                <a:gd name="T36" fmla="*/ 141 w 147"/>
                <a:gd name="T37" fmla="*/ 7 h 211"/>
                <a:gd name="T38" fmla="*/ 137 w 147"/>
                <a:gd name="T39" fmla="*/ 11 h 211"/>
                <a:gd name="T40" fmla="*/ 133 w 147"/>
                <a:gd name="T41" fmla="*/ 15 h 211"/>
                <a:gd name="T42" fmla="*/ 130 w 147"/>
                <a:gd name="T43" fmla="*/ 20 h 211"/>
                <a:gd name="T44" fmla="*/ 128 w 147"/>
                <a:gd name="T45" fmla="*/ 23 h 211"/>
                <a:gd name="T46" fmla="*/ 128 w 147"/>
                <a:gd name="T47" fmla="*/ 22 h 211"/>
                <a:gd name="T48" fmla="*/ 119 w 147"/>
                <a:gd name="T49" fmla="*/ 35 h 211"/>
                <a:gd name="T50" fmla="*/ 118 w 147"/>
                <a:gd name="T51" fmla="*/ 37 h 211"/>
                <a:gd name="T52" fmla="*/ 110 w 147"/>
                <a:gd name="T53" fmla="*/ 51 h 211"/>
                <a:gd name="T54" fmla="*/ 102 w 147"/>
                <a:gd name="T55" fmla="*/ 68 h 211"/>
                <a:gd name="T56" fmla="*/ 97 w 147"/>
                <a:gd name="T57" fmla="*/ 77 h 211"/>
                <a:gd name="T58" fmla="*/ 87 w 147"/>
                <a:gd name="T59" fmla="*/ 96 h 211"/>
                <a:gd name="T60" fmla="*/ 84 w 147"/>
                <a:gd name="T61" fmla="*/ 98 h 211"/>
                <a:gd name="T62" fmla="*/ 82 w 147"/>
                <a:gd name="T63" fmla="*/ 103 h 211"/>
                <a:gd name="T64" fmla="*/ 78 w 147"/>
                <a:gd name="T65" fmla="*/ 110 h 211"/>
                <a:gd name="T66" fmla="*/ 72 w 147"/>
                <a:gd name="T67" fmla="*/ 118 h 211"/>
                <a:gd name="T68" fmla="*/ 72 w 147"/>
                <a:gd name="T69" fmla="*/ 116 h 211"/>
                <a:gd name="T70" fmla="*/ 69 w 147"/>
                <a:gd name="T71" fmla="*/ 122 h 211"/>
                <a:gd name="T72" fmla="*/ 70 w 147"/>
                <a:gd name="T73" fmla="*/ 122 h 211"/>
                <a:gd name="T74" fmla="*/ 67 w 147"/>
                <a:gd name="T75" fmla="*/ 126 h 211"/>
                <a:gd name="T76" fmla="*/ 66 w 147"/>
                <a:gd name="T77" fmla="*/ 127 h 211"/>
                <a:gd name="T78" fmla="*/ 62 w 147"/>
                <a:gd name="T79" fmla="*/ 129 h 211"/>
                <a:gd name="T80" fmla="*/ 60 w 147"/>
                <a:gd name="T81" fmla="*/ 133 h 211"/>
                <a:gd name="T82" fmla="*/ 55 w 147"/>
                <a:gd name="T83" fmla="*/ 139 h 211"/>
                <a:gd name="T84" fmla="*/ 52 w 147"/>
                <a:gd name="T85" fmla="*/ 143 h 211"/>
                <a:gd name="T86" fmla="*/ 42 w 147"/>
                <a:gd name="T87" fmla="*/ 155 h 211"/>
                <a:gd name="T88" fmla="*/ 34 w 147"/>
                <a:gd name="T89" fmla="*/ 165 h 211"/>
                <a:gd name="T90" fmla="*/ 21 w 147"/>
                <a:gd name="T91" fmla="*/ 181 h 211"/>
                <a:gd name="T92" fmla="*/ 19 w 147"/>
                <a:gd name="T93" fmla="*/ 184 h 211"/>
                <a:gd name="T94" fmla="*/ 13 w 147"/>
                <a:gd name="T95" fmla="*/ 191 h 211"/>
                <a:gd name="T96" fmla="*/ 8 w 147"/>
                <a:gd name="T97" fmla="*/ 199 h 211"/>
                <a:gd name="T98" fmla="*/ 4 w 147"/>
                <a:gd name="T99" fmla="*/ 206 h 211"/>
                <a:gd name="T100" fmla="*/ 3 w 147"/>
                <a:gd name="T101" fmla="*/ 208 h 211"/>
                <a:gd name="T102" fmla="*/ 15 w 147"/>
                <a:gd name="T103" fmla="*/ 193 h 211"/>
                <a:gd name="T104" fmla="*/ 21 w 147"/>
                <a:gd name="T105" fmla="*/ 186 h 211"/>
                <a:gd name="T106" fmla="*/ 37 w 147"/>
                <a:gd name="T107" fmla="*/ 166 h 211"/>
                <a:gd name="T108" fmla="*/ 37 w 147"/>
                <a:gd name="T109" fmla="*/ 165 h 211"/>
                <a:gd name="T110" fmla="*/ 41 w 147"/>
                <a:gd name="T111" fmla="*/ 162 h 211"/>
                <a:gd name="T112" fmla="*/ 47 w 147"/>
                <a:gd name="T113" fmla="*/ 155 h 211"/>
                <a:gd name="T114" fmla="*/ 51 w 147"/>
                <a:gd name="T115" fmla="*/ 148 h 211"/>
                <a:gd name="T116" fmla="*/ 56 w 147"/>
                <a:gd name="T117" fmla="*/ 144 h 211"/>
                <a:gd name="T118" fmla="*/ 127 w 147"/>
                <a:gd name="T119" fmla="*/ 28 h 211"/>
                <a:gd name="T120" fmla="*/ 121 w 147"/>
                <a:gd name="T121" fmla="*/ 36 h 211"/>
                <a:gd name="T122" fmla="*/ 122 w 147"/>
                <a:gd name="T123" fmla="*/ 31 h 211"/>
                <a:gd name="T124" fmla="*/ 86 w 147"/>
                <a:gd name="T125" fmla="*/ 9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211">
                  <a:moveTo>
                    <a:pt x="62" y="136"/>
                  </a:moveTo>
                  <a:cubicBezTo>
                    <a:pt x="63" y="136"/>
                    <a:pt x="63" y="136"/>
                    <a:pt x="63" y="136"/>
                  </a:cubicBezTo>
                  <a:cubicBezTo>
                    <a:pt x="64" y="134"/>
                    <a:pt x="66" y="133"/>
                    <a:pt x="66" y="131"/>
                  </a:cubicBezTo>
                  <a:cubicBezTo>
                    <a:pt x="68" y="129"/>
                    <a:pt x="67" y="129"/>
                    <a:pt x="69" y="128"/>
                  </a:cubicBezTo>
                  <a:cubicBezTo>
                    <a:pt x="69" y="128"/>
                    <a:pt x="69" y="128"/>
                    <a:pt x="69" y="128"/>
                  </a:cubicBezTo>
                  <a:cubicBezTo>
                    <a:pt x="73" y="121"/>
                    <a:pt x="79" y="115"/>
                    <a:pt x="83" y="109"/>
                  </a:cubicBezTo>
                  <a:cubicBezTo>
                    <a:pt x="83" y="109"/>
                    <a:pt x="83" y="109"/>
                    <a:pt x="83" y="109"/>
                  </a:cubicBezTo>
                  <a:cubicBezTo>
                    <a:pt x="90" y="99"/>
                    <a:pt x="96" y="89"/>
                    <a:pt x="101" y="78"/>
                  </a:cubicBezTo>
                  <a:cubicBezTo>
                    <a:pt x="101" y="77"/>
                    <a:pt x="101" y="78"/>
                    <a:pt x="101" y="77"/>
                  </a:cubicBezTo>
                  <a:cubicBezTo>
                    <a:pt x="101" y="77"/>
                    <a:pt x="102" y="76"/>
                    <a:pt x="102" y="76"/>
                  </a:cubicBezTo>
                  <a:cubicBezTo>
                    <a:pt x="102" y="77"/>
                    <a:pt x="102" y="76"/>
                    <a:pt x="102" y="77"/>
                  </a:cubicBezTo>
                  <a:cubicBezTo>
                    <a:pt x="103" y="75"/>
                    <a:pt x="103" y="74"/>
                    <a:pt x="104" y="73"/>
                  </a:cubicBezTo>
                  <a:cubicBezTo>
                    <a:pt x="103" y="73"/>
                    <a:pt x="103" y="73"/>
                    <a:pt x="103" y="73"/>
                  </a:cubicBezTo>
                  <a:cubicBezTo>
                    <a:pt x="103" y="73"/>
                    <a:pt x="104" y="72"/>
                    <a:pt x="104" y="72"/>
                  </a:cubicBezTo>
                  <a:cubicBezTo>
                    <a:pt x="104" y="72"/>
                    <a:pt x="104" y="72"/>
                    <a:pt x="104" y="72"/>
                  </a:cubicBezTo>
                  <a:cubicBezTo>
                    <a:pt x="105" y="70"/>
                    <a:pt x="105" y="71"/>
                    <a:pt x="106" y="69"/>
                  </a:cubicBezTo>
                  <a:cubicBezTo>
                    <a:pt x="106" y="68"/>
                    <a:pt x="106" y="65"/>
                    <a:pt x="107" y="64"/>
                  </a:cubicBezTo>
                  <a:cubicBezTo>
                    <a:pt x="107" y="63"/>
                    <a:pt x="107" y="63"/>
                    <a:pt x="107" y="63"/>
                  </a:cubicBezTo>
                  <a:cubicBezTo>
                    <a:pt x="107" y="64"/>
                    <a:pt x="108" y="63"/>
                    <a:pt x="107" y="64"/>
                  </a:cubicBezTo>
                  <a:cubicBezTo>
                    <a:pt x="108" y="63"/>
                    <a:pt x="108" y="62"/>
                    <a:pt x="109" y="61"/>
                  </a:cubicBezTo>
                  <a:cubicBezTo>
                    <a:pt x="109" y="61"/>
                    <a:pt x="108" y="61"/>
                    <a:pt x="109" y="61"/>
                  </a:cubicBezTo>
                  <a:cubicBezTo>
                    <a:pt x="109" y="60"/>
                    <a:pt x="109" y="60"/>
                    <a:pt x="110" y="60"/>
                  </a:cubicBezTo>
                  <a:cubicBezTo>
                    <a:pt x="109" y="60"/>
                    <a:pt x="109" y="60"/>
                    <a:pt x="109" y="60"/>
                  </a:cubicBezTo>
                  <a:cubicBezTo>
                    <a:pt x="110" y="60"/>
                    <a:pt x="110" y="59"/>
                    <a:pt x="110" y="59"/>
                  </a:cubicBezTo>
                  <a:cubicBezTo>
                    <a:pt x="110" y="59"/>
                    <a:pt x="111" y="58"/>
                    <a:pt x="111" y="58"/>
                  </a:cubicBezTo>
                  <a:cubicBezTo>
                    <a:pt x="111" y="57"/>
                    <a:pt x="112" y="57"/>
                    <a:pt x="112" y="56"/>
                  </a:cubicBezTo>
                  <a:cubicBezTo>
                    <a:pt x="111" y="57"/>
                    <a:pt x="112" y="55"/>
                    <a:pt x="112" y="55"/>
                  </a:cubicBezTo>
                  <a:cubicBezTo>
                    <a:pt x="111" y="56"/>
                    <a:pt x="111" y="56"/>
                    <a:pt x="111" y="56"/>
                  </a:cubicBezTo>
                  <a:cubicBezTo>
                    <a:pt x="112" y="55"/>
                    <a:pt x="111" y="57"/>
                    <a:pt x="111" y="57"/>
                  </a:cubicBezTo>
                  <a:cubicBezTo>
                    <a:pt x="111" y="58"/>
                    <a:pt x="111" y="56"/>
                    <a:pt x="111" y="57"/>
                  </a:cubicBezTo>
                  <a:cubicBezTo>
                    <a:pt x="111" y="55"/>
                    <a:pt x="112" y="55"/>
                    <a:pt x="112" y="53"/>
                  </a:cubicBezTo>
                  <a:cubicBezTo>
                    <a:pt x="112" y="54"/>
                    <a:pt x="112" y="53"/>
                    <a:pt x="112" y="53"/>
                  </a:cubicBezTo>
                  <a:cubicBezTo>
                    <a:pt x="112" y="52"/>
                    <a:pt x="112" y="53"/>
                    <a:pt x="112" y="53"/>
                  </a:cubicBezTo>
                  <a:cubicBezTo>
                    <a:pt x="113" y="52"/>
                    <a:pt x="113" y="52"/>
                    <a:pt x="113" y="51"/>
                  </a:cubicBezTo>
                  <a:cubicBezTo>
                    <a:pt x="114" y="50"/>
                    <a:pt x="113" y="52"/>
                    <a:pt x="114" y="51"/>
                  </a:cubicBezTo>
                  <a:cubicBezTo>
                    <a:pt x="114" y="52"/>
                    <a:pt x="112" y="54"/>
                    <a:pt x="113" y="54"/>
                  </a:cubicBezTo>
                  <a:cubicBezTo>
                    <a:pt x="112" y="55"/>
                    <a:pt x="112" y="56"/>
                    <a:pt x="112" y="56"/>
                  </a:cubicBezTo>
                  <a:cubicBezTo>
                    <a:pt x="112" y="56"/>
                    <a:pt x="113" y="55"/>
                    <a:pt x="113" y="54"/>
                  </a:cubicBezTo>
                  <a:cubicBezTo>
                    <a:pt x="113" y="54"/>
                    <a:pt x="113" y="54"/>
                    <a:pt x="113" y="54"/>
                  </a:cubicBezTo>
                  <a:cubicBezTo>
                    <a:pt x="113" y="53"/>
                    <a:pt x="113" y="53"/>
                    <a:pt x="113" y="52"/>
                  </a:cubicBezTo>
                  <a:cubicBezTo>
                    <a:pt x="113" y="52"/>
                    <a:pt x="114" y="52"/>
                    <a:pt x="114" y="51"/>
                  </a:cubicBezTo>
                  <a:cubicBezTo>
                    <a:pt x="114" y="52"/>
                    <a:pt x="114" y="52"/>
                    <a:pt x="114" y="52"/>
                  </a:cubicBezTo>
                  <a:cubicBezTo>
                    <a:pt x="114" y="51"/>
                    <a:pt x="114" y="50"/>
                    <a:pt x="115" y="49"/>
                  </a:cubicBezTo>
                  <a:cubicBezTo>
                    <a:pt x="114" y="50"/>
                    <a:pt x="114" y="50"/>
                    <a:pt x="113" y="51"/>
                  </a:cubicBezTo>
                  <a:cubicBezTo>
                    <a:pt x="113" y="51"/>
                    <a:pt x="113" y="50"/>
                    <a:pt x="114" y="50"/>
                  </a:cubicBezTo>
                  <a:cubicBezTo>
                    <a:pt x="114" y="50"/>
                    <a:pt x="114" y="50"/>
                    <a:pt x="114" y="50"/>
                  </a:cubicBezTo>
                  <a:cubicBezTo>
                    <a:pt x="114" y="49"/>
                    <a:pt x="114" y="49"/>
                    <a:pt x="114" y="49"/>
                  </a:cubicBezTo>
                  <a:cubicBezTo>
                    <a:pt x="115" y="48"/>
                    <a:pt x="114" y="50"/>
                    <a:pt x="115" y="49"/>
                  </a:cubicBezTo>
                  <a:cubicBezTo>
                    <a:pt x="116" y="48"/>
                    <a:pt x="115" y="48"/>
                    <a:pt x="116" y="47"/>
                  </a:cubicBezTo>
                  <a:cubicBezTo>
                    <a:pt x="116" y="47"/>
                    <a:pt x="116" y="47"/>
                    <a:pt x="116" y="47"/>
                  </a:cubicBezTo>
                  <a:cubicBezTo>
                    <a:pt x="116" y="47"/>
                    <a:pt x="116" y="47"/>
                    <a:pt x="116" y="47"/>
                  </a:cubicBezTo>
                  <a:cubicBezTo>
                    <a:pt x="116" y="47"/>
                    <a:pt x="116" y="47"/>
                    <a:pt x="116" y="47"/>
                  </a:cubicBezTo>
                  <a:cubicBezTo>
                    <a:pt x="116" y="46"/>
                    <a:pt x="117" y="45"/>
                    <a:pt x="116" y="45"/>
                  </a:cubicBezTo>
                  <a:cubicBezTo>
                    <a:pt x="117" y="45"/>
                    <a:pt x="117" y="45"/>
                    <a:pt x="117" y="44"/>
                  </a:cubicBezTo>
                  <a:cubicBezTo>
                    <a:pt x="117" y="44"/>
                    <a:pt x="117" y="43"/>
                    <a:pt x="118" y="42"/>
                  </a:cubicBezTo>
                  <a:cubicBezTo>
                    <a:pt x="118" y="42"/>
                    <a:pt x="118" y="42"/>
                    <a:pt x="118" y="42"/>
                  </a:cubicBezTo>
                  <a:cubicBezTo>
                    <a:pt x="118" y="42"/>
                    <a:pt x="119" y="41"/>
                    <a:pt x="119" y="41"/>
                  </a:cubicBezTo>
                  <a:cubicBezTo>
                    <a:pt x="120" y="40"/>
                    <a:pt x="120" y="40"/>
                    <a:pt x="120" y="40"/>
                  </a:cubicBezTo>
                  <a:cubicBezTo>
                    <a:pt x="120" y="40"/>
                    <a:pt x="120" y="40"/>
                    <a:pt x="120" y="40"/>
                  </a:cubicBezTo>
                  <a:cubicBezTo>
                    <a:pt x="120" y="39"/>
                    <a:pt x="120" y="39"/>
                    <a:pt x="120" y="38"/>
                  </a:cubicBezTo>
                  <a:cubicBezTo>
                    <a:pt x="121" y="37"/>
                    <a:pt x="122" y="36"/>
                    <a:pt x="122" y="35"/>
                  </a:cubicBezTo>
                  <a:cubicBezTo>
                    <a:pt x="122" y="35"/>
                    <a:pt x="122" y="35"/>
                    <a:pt x="122" y="35"/>
                  </a:cubicBezTo>
                  <a:cubicBezTo>
                    <a:pt x="122" y="35"/>
                    <a:pt x="122" y="35"/>
                    <a:pt x="122" y="35"/>
                  </a:cubicBezTo>
                  <a:cubicBezTo>
                    <a:pt x="123" y="34"/>
                    <a:pt x="122" y="34"/>
                    <a:pt x="123" y="34"/>
                  </a:cubicBezTo>
                  <a:cubicBezTo>
                    <a:pt x="123" y="34"/>
                    <a:pt x="123" y="34"/>
                    <a:pt x="123" y="33"/>
                  </a:cubicBezTo>
                  <a:cubicBezTo>
                    <a:pt x="123" y="33"/>
                    <a:pt x="123" y="33"/>
                    <a:pt x="123" y="33"/>
                  </a:cubicBezTo>
                  <a:cubicBezTo>
                    <a:pt x="123" y="33"/>
                    <a:pt x="123" y="33"/>
                    <a:pt x="123" y="33"/>
                  </a:cubicBezTo>
                  <a:cubicBezTo>
                    <a:pt x="123" y="33"/>
                    <a:pt x="123" y="33"/>
                    <a:pt x="123" y="33"/>
                  </a:cubicBezTo>
                  <a:cubicBezTo>
                    <a:pt x="124" y="33"/>
                    <a:pt x="124" y="32"/>
                    <a:pt x="124" y="31"/>
                  </a:cubicBezTo>
                  <a:cubicBezTo>
                    <a:pt x="124" y="31"/>
                    <a:pt x="124" y="32"/>
                    <a:pt x="124" y="32"/>
                  </a:cubicBezTo>
                  <a:cubicBezTo>
                    <a:pt x="124" y="31"/>
                    <a:pt x="125" y="31"/>
                    <a:pt x="125" y="31"/>
                  </a:cubicBezTo>
                  <a:cubicBezTo>
                    <a:pt x="125" y="30"/>
                    <a:pt x="125" y="30"/>
                    <a:pt x="125" y="30"/>
                  </a:cubicBezTo>
                  <a:cubicBezTo>
                    <a:pt x="126" y="30"/>
                    <a:pt x="126" y="30"/>
                    <a:pt x="126" y="30"/>
                  </a:cubicBezTo>
                  <a:cubicBezTo>
                    <a:pt x="125" y="30"/>
                    <a:pt x="125" y="30"/>
                    <a:pt x="125" y="30"/>
                  </a:cubicBezTo>
                  <a:cubicBezTo>
                    <a:pt x="125" y="30"/>
                    <a:pt x="125" y="30"/>
                    <a:pt x="125" y="30"/>
                  </a:cubicBezTo>
                  <a:cubicBezTo>
                    <a:pt x="126" y="28"/>
                    <a:pt x="126" y="28"/>
                    <a:pt x="126" y="28"/>
                  </a:cubicBezTo>
                  <a:cubicBezTo>
                    <a:pt x="126" y="28"/>
                    <a:pt x="127" y="28"/>
                    <a:pt x="127" y="28"/>
                  </a:cubicBezTo>
                  <a:cubicBezTo>
                    <a:pt x="127" y="28"/>
                    <a:pt x="127" y="28"/>
                    <a:pt x="127" y="28"/>
                  </a:cubicBezTo>
                  <a:cubicBezTo>
                    <a:pt x="127" y="27"/>
                    <a:pt x="127" y="27"/>
                    <a:pt x="127" y="27"/>
                  </a:cubicBezTo>
                  <a:cubicBezTo>
                    <a:pt x="129" y="26"/>
                    <a:pt x="128" y="25"/>
                    <a:pt x="130" y="24"/>
                  </a:cubicBezTo>
                  <a:cubicBezTo>
                    <a:pt x="130" y="23"/>
                    <a:pt x="129" y="24"/>
                    <a:pt x="129" y="24"/>
                  </a:cubicBezTo>
                  <a:cubicBezTo>
                    <a:pt x="129" y="24"/>
                    <a:pt x="130" y="23"/>
                    <a:pt x="130" y="22"/>
                  </a:cubicBezTo>
                  <a:cubicBezTo>
                    <a:pt x="131" y="22"/>
                    <a:pt x="132" y="20"/>
                    <a:pt x="133" y="20"/>
                  </a:cubicBezTo>
                  <a:cubicBezTo>
                    <a:pt x="133" y="19"/>
                    <a:pt x="132" y="21"/>
                    <a:pt x="132" y="20"/>
                  </a:cubicBezTo>
                  <a:cubicBezTo>
                    <a:pt x="132" y="20"/>
                    <a:pt x="132" y="20"/>
                    <a:pt x="132" y="20"/>
                  </a:cubicBezTo>
                  <a:cubicBezTo>
                    <a:pt x="132" y="20"/>
                    <a:pt x="132" y="20"/>
                    <a:pt x="131" y="20"/>
                  </a:cubicBezTo>
                  <a:cubicBezTo>
                    <a:pt x="131" y="20"/>
                    <a:pt x="132" y="19"/>
                    <a:pt x="132" y="19"/>
                  </a:cubicBezTo>
                  <a:cubicBezTo>
                    <a:pt x="132" y="19"/>
                    <a:pt x="132" y="19"/>
                    <a:pt x="132" y="19"/>
                  </a:cubicBezTo>
                  <a:cubicBezTo>
                    <a:pt x="133" y="18"/>
                    <a:pt x="132" y="18"/>
                    <a:pt x="133" y="17"/>
                  </a:cubicBezTo>
                  <a:cubicBezTo>
                    <a:pt x="134" y="17"/>
                    <a:pt x="133" y="17"/>
                    <a:pt x="134" y="17"/>
                  </a:cubicBezTo>
                  <a:cubicBezTo>
                    <a:pt x="134" y="16"/>
                    <a:pt x="134" y="16"/>
                    <a:pt x="134" y="16"/>
                  </a:cubicBezTo>
                  <a:cubicBezTo>
                    <a:pt x="135" y="16"/>
                    <a:pt x="135" y="16"/>
                    <a:pt x="135" y="16"/>
                  </a:cubicBezTo>
                  <a:cubicBezTo>
                    <a:pt x="135" y="16"/>
                    <a:pt x="135" y="15"/>
                    <a:pt x="136" y="15"/>
                  </a:cubicBezTo>
                  <a:cubicBezTo>
                    <a:pt x="135" y="15"/>
                    <a:pt x="137" y="14"/>
                    <a:pt x="136" y="15"/>
                  </a:cubicBezTo>
                  <a:cubicBezTo>
                    <a:pt x="137" y="14"/>
                    <a:pt x="137" y="14"/>
                    <a:pt x="137" y="14"/>
                  </a:cubicBezTo>
                  <a:cubicBezTo>
                    <a:pt x="137" y="13"/>
                    <a:pt x="137" y="14"/>
                    <a:pt x="136" y="14"/>
                  </a:cubicBezTo>
                  <a:cubicBezTo>
                    <a:pt x="136" y="14"/>
                    <a:pt x="137" y="13"/>
                    <a:pt x="137" y="13"/>
                  </a:cubicBezTo>
                  <a:cubicBezTo>
                    <a:pt x="138" y="13"/>
                    <a:pt x="137" y="13"/>
                    <a:pt x="138" y="13"/>
                  </a:cubicBezTo>
                  <a:cubicBezTo>
                    <a:pt x="138" y="12"/>
                    <a:pt x="138" y="12"/>
                    <a:pt x="139" y="12"/>
                  </a:cubicBezTo>
                  <a:cubicBezTo>
                    <a:pt x="138" y="11"/>
                    <a:pt x="139" y="11"/>
                    <a:pt x="140" y="11"/>
                  </a:cubicBezTo>
                  <a:cubicBezTo>
                    <a:pt x="139" y="11"/>
                    <a:pt x="138" y="11"/>
                    <a:pt x="139" y="11"/>
                  </a:cubicBezTo>
                  <a:cubicBezTo>
                    <a:pt x="139" y="11"/>
                    <a:pt x="139" y="10"/>
                    <a:pt x="140" y="10"/>
                  </a:cubicBezTo>
                  <a:cubicBezTo>
                    <a:pt x="139" y="10"/>
                    <a:pt x="139" y="10"/>
                    <a:pt x="139" y="10"/>
                  </a:cubicBezTo>
                  <a:cubicBezTo>
                    <a:pt x="139" y="9"/>
                    <a:pt x="140" y="9"/>
                    <a:pt x="141" y="8"/>
                  </a:cubicBezTo>
                  <a:cubicBezTo>
                    <a:pt x="141" y="9"/>
                    <a:pt x="140" y="9"/>
                    <a:pt x="140" y="9"/>
                  </a:cubicBezTo>
                  <a:cubicBezTo>
                    <a:pt x="141" y="9"/>
                    <a:pt x="141" y="8"/>
                    <a:pt x="141" y="7"/>
                  </a:cubicBezTo>
                  <a:cubicBezTo>
                    <a:pt x="142" y="7"/>
                    <a:pt x="142" y="7"/>
                    <a:pt x="142" y="7"/>
                  </a:cubicBezTo>
                  <a:cubicBezTo>
                    <a:pt x="142" y="7"/>
                    <a:pt x="143" y="6"/>
                    <a:pt x="143" y="6"/>
                  </a:cubicBezTo>
                  <a:cubicBezTo>
                    <a:pt x="144" y="5"/>
                    <a:pt x="143" y="7"/>
                    <a:pt x="143" y="7"/>
                  </a:cubicBezTo>
                  <a:cubicBezTo>
                    <a:pt x="144" y="6"/>
                    <a:pt x="143" y="6"/>
                    <a:pt x="144" y="5"/>
                  </a:cubicBezTo>
                  <a:cubicBezTo>
                    <a:pt x="144" y="6"/>
                    <a:pt x="144" y="6"/>
                    <a:pt x="144" y="6"/>
                  </a:cubicBezTo>
                  <a:cubicBezTo>
                    <a:pt x="144" y="5"/>
                    <a:pt x="145" y="4"/>
                    <a:pt x="145" y="5"/>
                  </a:cubicBezTo>
                  <a:cubicBezTo>
                    <a:pt x="145" y="4"/>
                    <a:pt x="145" y="5"/>
                    <a:pt x="145" y="5"/>
                  </a:cubicBezTo>
                  <a:cubicBezTo>
                    <a:pt x="145" y="4"/>
                    <a:pt x="146" y="3"/>
                    <a:pt x="145" y="3"/>
                  </a:cubicBezTo>
                  <a:cubicBezTo>
                    <a:pt x="145" y="3"/>
                    <a:pt x="145" y="3"/>
                    <a:pt x="145" y="3"/>
                  </a:cubicBezTo>
                  <a:cubicBezTo>
                    <a:pt x="146" y="2"/>
                    <a:pt x="146" y="2"/>
                    <a:pt x="146" y="1"/>
                  </a:cubicBezTo>
                  <a:cubicBezTo>
                    <a:pt x="147" y="1"/>
                    <a:pt x="146" y="2"/>
                    <a:pt x="146" y="2"/>
                  </a:cubicBezTo>
                  <a:cubicBezTo>
                    <a:pt x="147" y="2"/>
                    <a:pt x="146" y="1"/>
                    <a:pt x="147" y="0"/>
                  </a:cubicBezTo>
                  <a:cubicBezTo>
                    <a:pt x="147" y="1"/>
                    <a:pt x="147" y="1"/>
                    <a:pt x="147" y="0"/>
                  </a:cubicBezTo>
                  <a:cubicBezTo>
                    <a:pt x="146" y="1"/>
                    <a:pt x="145" y="2"/>
                    <a:pt x="146" y="2"/>
                  </a:cubicBezTo>
                  <a:cubicBezTo>
                    <a:pt x="146" y="1"/>
                    <a:pt x="146" y="1"/>
                    <a:pt x="146" y="1"/>
                  </a:cubicBezTo>
                  <a:cubicBezTo>
                    <a:pt x="146" y="2"/>
                    <a:pt x="146" y="2"/>
                    <a:pt x="146" y="2"/>
                  </a:cubicBezTo>
                  <a:cubicBezTo>
                    <a:pt x="145" y="3"/>
                    <a:pt x="145" y="2"/>
                    <a:pt x="145" y="2"/>
                  </a:cubicBezTo>
                  <a:cubicBezTo>
                    <a:pt x="144" y="3"/>
                    <a:pt x="145" y="3"/>
                    <a:pt x="144" y="4"/>
                  </a:cubicBezTo>
                  <a:cubicBezTo>
                    <a:pt x="144" y="4"/>
                    <a:pt x="144" y="4"/>
                    <a:pt x="144" y="4"/>
                  </a:cubicBezTo>
                  <a:cubicBezTo>
                    <a:pt x="144" y="4"/>
                    <a:pt x="143" y="5"/>
                    <a:pt x="143" y="5"/>
                  </a:cubicBezTo>
                  <a:cubicBezTo>
                    <a:pt x="143" y="6"/>
                    <a:pt x="142" y="7"/>
                    <a:pt x="142" y="7"/>
                  </a:cubicBezTo>
                  <a:cubicBezTo>
                    <a:pt x="141" y="7"/>
                    <a:pt x="143" y="5"/>
                    <a:pt x="144" y="4"/>
                  </a:cubicBezTo>
                  <a:cubicBezTo>
                    <a:pt x="143" y="5"/>
                    <a:pt x="144" y="4"/>
                    <a:pt x="144" y="4"/>
                  </a:cubicBezTo>
                  <a:cubicBezTo>
                    <a:pt x="142" y="5"/>
                    <a:pt x="142" y="5"/>
                    <a:pt x="142" y="5"/>
                  </a:cubicBezTo>
                  <a:cubicBezTo>
                    <a:pt x="142" y="6"/>
                    <a:pt x="141" y="6"/>
                    <a:pt x="141" y="6"/>
                  </a:cubicBezTo>
                  <a:cubicBezTo>
                    <a:pt x="142" y="6"/>
                    <a:pt x="142" y="6"/>
                    <a:pt x="142" y="6"/>
                  </a:cubicBezTo>
                  <a:cubicBezTo>
                    <a:pt x="141" y="7"/>
                    <a:pt x="141" y="7"/>
                    <a:pt x="141" y="7"/>
                  </a:cubicBezTo>
                  <a:cubicBezTo>
                    <a:pt x="141" y="7"/>
                    <a:pt x="141" y="7"/>
                    <a:pt x="141" y="7"/>
                  </a:cubicBezTo>
                  <a:cubicBezTo>
                    <a:pt x="140" y="8"/>
                    <a:pt x="141" y="8"/>
                    <a:pt x="140" y="8"/>
                  </a:cubicBezTo>
                  <a:cubicBezTo>
                    <a:pt x="140" y="8"/>
                    <a:pt x="140" y="8"/>
                    <a:pt x="140" y="8"/>
                  </a:cubicBezTo>
                  <a:cubicBezTo>
                    <a:pt x="139" y="9"/>
                    <a:pt x="139" y="9"/>
                    <a:pt x="138" y="9"/>
                  </a:cubicBezTo>
                  <a:cubicBezTo>
                    <a:pt x="139" y="9"/>
                    <a:pt x="137" y="12"/>
                    <a:pt x="138" y="11"/>
                  </a:cubicBezTo>
                  <a:cubicBezTo>
                    <a:pt x="137" y="12"/>
                    <a:pt x="137" y="12"/>
                    <a:pt x="137" y="12"/>
                  </a:cubicBezTo>
                  <a:cubicBezTo>
                    <a:pt x="137" y="13"/>
                    <a:pt x="138" y="11"/>
                    <a:pt x="137" y="11"/>
                  </a:cubicBezTo>
                  <a:cubicBezTo>
                    <a:pt x="138" y="10"/>
                    <a:pt x="138" y="10"/>
                    <a:pt x="138" y="10"/>
                  </a:cubicBezTo>
                  <a:cubicBezTo>
                    <a:pt x="138" y="10"/>
                    <a:pt x="137" y="13"/>
                    <a:pt x="136" y="13"/>
                  </a:cubicBezTo>
                  <a:cubicBezTo>
                    <a:pt x="135" y="14"/>
                    <a:pt x="135" y="13"/>
                    <a:pt x="134" y="14"/>
                  </a:cubicBezTo>
                  <a:cubicBezTo>
                    <a:pt x="135" y="14"/>
                    <a:pt x="135" y="14"/>
                    <a:pt x="135" y="14"/>
                  </a:cubicBezTo>
                  <a:cubicBezTo>
                    <a:pt x="134" y="15"/>
                    <a:pt x="134" y="15"/>
                    <a:pt x="134" y="15"/>
                  </a:cubicBezTo>
                  <a:cubicBezTo>
                    <a:pt x="133" y="15"/>
                    <a:pt x="133" y="16"/>
                    <a:pt x="133" y="16"/>
                  </a:cubicBezTo>
                  <a:cubicBezTo>
                    <a:pt x="133" y="16"/>
                    <a:pt x="133" y="16"/>
                    <a:pt x="133" y="15"/>
                  </a:cubicBezTo>
                  <a:cubicBezTo>
                    <a:pt x="133" y="16"/>
                    <a:pt x="133" y="16"/>
                    <a:pt x="133" y="16"/>
                  </a:cubicBezTo>
                  <a:cubicBezTo>
                    <a:pt x="132" y="16"/>
                    <a:pt x="132" y="17"/>
                    <a:pt x="132" y="17"/>
                  </a:cubicBezTo>
                  <a:cubicBezTo>
                    <a:pt x="132" y="17"/>
                    <a:pt x="132" y="17"/>
                    <a:pt x="132" y="17"/>
                  </a:cubicBezTo>
                  <a:cubicBezTo>
                    <a:pt x="132" y="17"/>
                    <a:pt x="132" y="17"/>
                    <a:pt x="132" y="17"/>
                  </a:cubicBezTo>
                  <a:cubicBezTo>
                    <a:pt x="132" y="17"/>
                    <a:pt x="132" y="18"/>
                    <a:pt x="132" y="18"/>
                  </a:cubicBezTo>
                  <a:cubicBezTo>
                    <a:pt x="132" y="18"/>
                    <a:pt x="132" y="18"/>
                    <a:pt x="133" y="17"/>
                  </a:cubicBezTo>
                  <a:cubicBezTo>
                    <a:pt x="131" y="18"/>
                    <a:pt x="131" y="19"/>
                    <a:pt x="130" y="20"/>
                  </a:cubicBezTo>
                  <a:cubicBezTo>
                    <a:pt x="129" y="20"/>
                    <a:pt x="130" y="20"/>
                    <a:pt x="130" y="20"/>
                  </a:cubicBezTo>
                  <a:cubicBezTo>
                    <a:pt x="129" y="20"/>
                    <a:pt x="129" y="21"/>
                    <a:pt x="129" y="21"/>
                  </a:cubicBezTo>
                  <a:cubicBezTo>
                    <a:pt x="129" y="21"/>
                    <a:pt x="129" y="21"/>
                    <a:pt x="129" y="21"/>
                  </a:cubicBezTo>
                  <a:cubicBezTo>
                    <a:pt x="129" y="21"/>
                    <a:pt x="128" y="22"/>
                    <a:pt x="128" y="22"/>
                  </a:cubicBezTo>
                  <a:cubicBezTo>
                    <a:pt x="128" y="22"/>
                    <a:pt x="128" y="22"/>
                    <a:pt x="128" y="22"/>
                  </a:cubicBezTo>
                  <a:cubicBezTo>
                    <a:pt x="128" y="23"/>
                    <a:pt x="127" y="24"/>
                    <a:pt x="127" y="24"/>
                  </a:cubicBezTo>
                  <a:cubicBezTo>
                    <a:pt x="127" y="24"/>
                    <a:pt x="128" y="23"/>
                    <a:pt x="128" y="23"/>
                  </a:cubicBezTo>
                  <a:cubicBezTo>
                    <a:pt x="128" y="24"/>
                    <a:pt x="128" y="24"/>
                    <a:pt x="127" y="24"/>
                  </a:cubicBezTo>
                  <a:cubicBezTo>
                    <a:pt x="128" y="23"/>
                    <a:pt x="126" y="25"/>
                    <a:pt x="127" y="24"/>
                  </a:cubicBezTo>
                  <a:cubicBezTo>
                    <a:pt x="126" y="24"/>
                    <a:pt x="127" y="24"/>
                    <a:pt x="126" y="25"/>
                  </a:cubicBezTo>
                  <a:cubicBezTo>
                    <a:pt x="126" y="26"/>
                    <a:pt x="126" y="26"/>
                    <a:pt x="126" y="26"/>
                  </a:cubicBezTo>
                  <a:cubicBezTo>
                    <a:pt x="125" y="26"/>
                    <a:pt x="126" y="25"/>
                    <a:pt x="126" y="25"/>
                  </a:cubicBezTo>
                  <a:cubicBezTo>
                    <a:pt x="126" y="25"/>
                    <a:pt x="126" y="25"/>
                    <a:pt x="126" y="25"/>
                  </a:cubicBezTo>
                  <a:cubicBezTo>
                    <a:pt x="126" y="25"/>
                    <a:pt x="127" y="23"/>
                    <a:pt x="128" y="22"/>
                  </a:cubicBezTo>
                  <a:cubicBezTo>
                    <a:pt x="126" y="24"/>
                    <a:pt x="126" y="24"/>
                    <a:pt x="126" y="24"/>
                  </a:cubicBezTo>
                  <a:cubicBezTo>
                    <a:pt x="124" y="27"/>
                    <a:pt x="122" y="30"/>
                    <a:pt x="121" y="32"/>
                  </a:cubicBezTo>
                  <a:cubicBezTo>
                    <a:pt x="121" y="32"/>
                    <a:pt x="121" y="32"/>
                    <a:pt x="121" y="32"/>
                  </a:cubicBezTo>
                  <a:cubicBezTo>
                    <a:pt x="121" y="32"/>
                    <a:pt x="121" y="32"/>
                    <a:pt x="121" y="32"/>
                  </a:cubicBezTo>
                  <a:cubicBezTo>
                    <a:pt x="121" y="32"/>
                    <a:pt x="121" y="32"/>
                    <a:pt x="121" y="32"/>
                  </a:cubicBezTo>
                  <a:cubicBezTo>
                    <a:pt x="121" y="33"/>
                    <a:pt x="121" y="33"/>
                    <a:pt x="121" y="33"/>
                  </a:cubicBezTo>
                  <a:cubicBezTo>
                    <a:pt x="121" y="33"/>
                    <a:pt x="120" y="34"/>
                    <a:pt x="119" y="35"/>
                  </a:cubicBezTo>
                  <a:cubicBezTo>
                    <a:pt x="120" y="35"/>
                    <a:pt x="120" y="35"/>
                    <a:pt x="120" y="35"/>
                  </a:cubicBezTo>
                  <a:cubicBezTo>
                    <a:pt x="120" y="35"/>
                    <a:pt x="120" y="35"/>
                    <a:pt x="120" y="36"/>
                  </a:cubicBezTo>
                  <a:cubicBezTo>
                    <a:pt x="119" y="36"/>
                    <a:pt x="120" y="35"/>
                    <a:pt x="119" y="36"/>
                  </a:cubicBezTo>
                  <a:cubicBezTo>
                    <a:pt x="120" y="35"/>
                    <a:pt x="119" y="36"/>
                    <a:pt x="119" y="36"/>
                  </a:cubicBezTo>
                  <a:cubicBezTo>
                    <a:pt x="119" y="36"/>
                    <a:pt x="119" y="37"/>
                    <a:pt x="118" y="37"/>
                  </a:cubicBezTo>
                  <a:cubicBezTo>
                    <a:pt x="118" y="37"/>
                    <a:pt x="119" y="37"/>
                    <a:pt x="119" y="37"/>
                  </a:cubicBezTo>
                  <a:cubicBezTo>
                    <a:pt x="119" y="36"/>
                    <a:pt x="118" y="37"/>
                    <a:pt x="118" y="37"/>
                  </a:cubicBezTo>
                  <a:cubicBezTo>
                    <a:pt x="118" y="37"/>
                    <a:pt x="118" y="37"/>
                    <a:pt x="118" y="37"/>
                  </a:cubicBezTo>
                  <a:cubicBezTo>
                    <a:pt x="117" y="38"/>
                    <a:pt x="118" y="37"/>
                    <a:pt x="118" y="37"/>
                  </a:cubicBezTo>
                  <a:cubicBezTo>
                    <a:pt x="117" y="39"/>
                    <a:pt x="117" y="39"/>
                    <a:pt x="116" y="41"/>
                  </a:cubicBezTo>
                  <a:cubicBezTo>
                    <a:pt x="116" y="41"/>
                    <a:pt x="116" y="40"/>
                    <a:pt x="116" y="40"/>
                  </a:cubicBezTo>
                  <a:cubicBezTo>
                    <a:pt x="115" y="41"/>
                    <a:pt x="115" y="43"/>
                    <a:pt x="115" y="44"/>
                  </a:cubicBezTo>
                  <a:cubicBezTo>
                    <a:pt x="115" y="43"/>
                    <a:pt x="115" y="43"/>
                    <a:pt x="115" y="43"/>
                  </a:cubicBezTo>
                  <a:cubicBezTo>
                    <a:pt x="113" y="46"/>
                    <a:pt x="112" y="48"/>
                    <a:pt x="110" y="51"/>
                  </a:cubicBezTo>
                  <a:cubicBezTo>
                    <a:pt x="110" y="52"/>
                    <a:pt x="110" y="52"/>
                    <a:pt x="110" y="52"/>
                  </a:cubicBezTo>
                  <a:cubicBezTo>
                    <a:pt x="109" y="53"/>
                    <a:pt x="109" y="53"/>
                    <a:pt x="109" y="53"/>
                  </a:cubicBezTo>
                  <a:cubicBezTo>
                    <a:pt x="107" y="56"/>
                    <a:pt x="107" y="58"/>
                    <a:pt x="105" y="62"/>
                  </a:cubicBezTo>
                  <a:cubicBezTo>
                    <a:pt x="105" y="62"/>
                    <a:pt x="105" y="62"/>
                    <a:pt x="104" y="62"/>
                  </a:cubicBezTo>
                  <a:cubicBezTo>
                    <a:pt x="103" y="64"/>
                    <a:pt x="103" y="65"/>
                    <a:pt x="102" y="67"/>
                  </a:cubicBezTo>
                  <a:cubicBezTo>
                    <a:pt x="102" y="67"/>
                    <a:pt x="102" y="66"/>
                    <a:pt x="102" y="67"/>
                  </a:cubicBezTo>
                  <a:cubicBezTo>
                    <a:pt x="102" y="67"/>
                    <a:pt x="102" y="67"/>
                    <a:pt x="102" y="68"/>
                  </a:cubicBezTo>
                  <a:cubicBezTo>
                    <a:pt x="102" y="68"/>
                    <a:pt x="102" y="68"/>
                    <a:pt x="102" y="68"/>
                  </a:cubicBezTo>
                  <a:cubicBezTo>
                    <a:pt x="101" y="68"/>
                    <a:pt x="101" y="69"/>
                    <a:pt x="101" y="70"/>
                  </a:cubicBezTo>
                  <a:cubicBezTo>
                    <a:pt x="100" y="71"/>
                    <a:pt x="99" y="73"/>
                    <a:pt x="99" y="75"/>
                  </a:cubicBezTo>
                  <a:cubicBezTo>
                    <a:pt x="98" y="76"/>
                    <a:pt x="99" y="75"/>
                    <a:pt x="98" y="75"/>
                  </a:cubicBezTo>
                  <a:cubicBezTo>
                    <a:pt x="99" y="74"/>
                    <a:pt x="99" y="74"/>
                    <a:pt x="99" y="74"/>
                  </a:cubicBezTo>
                  <a:cubicBezTo>
                    <a:pt x="99" y="74"/>
                    <a:pt x="98" y="75"/>
                    <a:pt x="98" y="75"/>
                  </a:cubicBezTo>
                  <a:cubicBezTo>
                    <a:pt x="97" y="76"/>
                    <a:pt x="97" y="76"/>
                    <a:pt x="97" y="77"/>
                  </a:cubicBezTo>
                  <a:cubicBezTo>
                    <a:pt x="97" y="77"/>
                    <a:pt x="97" y="77"/>
                    <a:pt x="97" y="77"/>
                  </a:cubicBezTo>
                  <a:cubicBezTo>
                    <a:pt x="97" y="78"/>
                    <a:pt x="96" y="79"/>
                    <a:pt x="96" y="79"/>
                  </a:cubicBezTo>
                  <a:cubicBezTo>
                    <a:pt x="94" y="83"/>
                    <a:pt x="91" y="87"/>
                    <a:pt x="89" y="91"/>
                  </a:cubicBezTo>
                  <a:cubicBezTo>
                    <a:pt x="89" y="92"/>
                    <a:pt x="89" y="91"/>
                    <a:pt x="89" y="91"/>
                  </a:cubicBezTo>
                  <a:cubicBezTo>
                    <a:pt x="89" y="92"/>
                    <a:pt x="89" y="92"/>
                    <a:pt x="88" y="93"/>
                  </a:cubicBezTo>
                  <a:cubicBezTo>
                    <a:pt x="88" y="92"/>
                    <a:pt x="88" y="92"/>
                    <a:pt x="88" y="92"/>
                  </a:cubicBezTo>
                  <a:cubicBezTo>
                    <a:pt x="88" y="93"/>
                    <a:pt x="87" y="95"/>
                    <a:pt x="87" y="96"/>
                  </a:cubicBezTo>
                  <a:cubicBezTo>
                    <a:pt x="87" y="96"/>
                    <a:pt x="86" y="97"/>
                    <a:pt x="86" y="96"/>
                  </a:cubicBezTo>
                  <a:cubicBezTo>
                    <a:pt x="86" y="96"/>
                    <a:pt x="85" y="96"/>
                    <a:pt x="85" y="97"/>
                  </a:cubicBezTo>
                  <a:cubicBezTo>
                    <a:pt x="86" y="97"/>
                    <a:pt x="86" y="97"/>
                    <a:pt x="86" y="97"/>
                  </a:cubicBezTo>
                  <a:cubicBezTo>
                    <a:pt x="86" y="97"/>
                    <a:pt x="85" y="98"/>
                    <a:pt x="86" y="98"/>
                  </a:cubicBezTo>
                  <a:cubicBezTo>
                    <a:pt x="85" y="98"/>
                    <a:pt x="85" y="98"/>
                    <a:pt x="84" y="99"/>
                  </a:cubicBezTo>
                  <a:cubicBezTo>
                    <a:pt x="84" y="99"/>
                    <a:pt x="85" y="98"/>
                    <a:pt x="85" y="98"/>
                  </a:cubicBezTo>
                  <a:cubicBezTo>
                    <a:pt x="85" y="97"/>
                    <a:pt x="84" y="99"/>
                    <a:pt x="84" y="98"/>
                  </a:cubicBezTo>
                  <a:cubicBezTo>
                    <a:pt x="83" y="99"/>
                    <a:pt x="84" y="98"/>
                    <a:pt x="84" y="99"/>
                  </a:cubicBezTo>
                  <a:cubicBezTo>
                    <a:pt x="83" y="100"/>
                    <a:pt x="83" y="100"/>
                    <a:pt x="83" y="100"/>
                  </a:cubicBezTo>
                  <a:cubicBezTo>
                    <a:pt x="84" y="99"/>
                    <a:pt x="84" y="99"/>
                    <a:pt x="84" y="99"/>
                  </a:cubicBezTo>
                  <a:cubicBezTo>
                    <a:pt x="83" y="100"/>
                    <a:pt x="84" y="100"/>
                    <a:pt x="83" y="101"/>
                  </a:cubicBezTo>
                  <a:cubicBezTo>
                    <a:pt x="82" y="102"/>
                    <a:pt x="82" y="102"/>
                    <a:pt x="82" y="102"/>
                  </a:cubicBezTo>
                  <a:cubicBezTo>
                    <a:pt x="82" y="102"/>
                    <a:pt x="82" y="103"/>
                    <a:pt x="81" y="103"/>
                  </a:cubicBezTo>
                  <a:cubicBezTo>
                    <a:pt x="82" y="103"/>
                    <a:pt x="82" y="103"/>
                    <a:pt x="82" y="103"/>
                  </a:cubicBezTo>
                  <a:cubicBezTo>
                    <a:pt x="81" y="103"/>
                    <a:pt x="81" y="104"/>
                    <a:pt x="80" y="104"/>
                  </a:cubicBezTo>
                  <a:cubicBezTo>
                    <a:pt x="80" y="104"/>
                    <a:pt x="81" y="103"/>
                    <a:pt x="81" y="103"/>
                  </a:cubicBezTo>
                  <a:cubicBezTo>
                    <a:pt x="80" y="104"/>
                    <a:pt x="80" y="104"/>
                    <a:pt x="80" y="104"/>
                  </a:cubicBezTo>
                  <a:cubicBezTo>
                    <a:pt x="80" y="104"/>
                    <a:pt x="80" y="104"/>
                    <a:pt x="81" y="104"/>
                  </a:cubicBezTo>
                  <a:cubicBezTo>
                    <a:pt x="81" y="105"/>
                    <a:pt x="81" y="105"/>
                    <a:pt x="79" y="107"/>
                  </a:cubicBezTo>
                  <a:cubicBezTo>
                    <a:pt x="79" y="108"/>
                    <a:pt x="80" y="106"/>
                    <a:pt x="79" y="106"/>
                  </a:cubicBezTo>
                  <a:cubicBezTo>
                    <a:pt x="78" y="108"/>
                    <a:pt x="78" y="109"/>
                    <a:pt x="78" y="110"/>
                  </a:cubicBezTo>
                  <a:cubicBezTo>
                    <a:pt x="77" y="111"/>
                    <a:pt x="77" y="111"/>
                    <a:pt x="76" y="112"/>
                  </a:cubicBezTo>
                  <a:cubicBezTo>
                    <a:pt x="76" y="112"/>
                    <a:pt x="75" y="113"/>
                    <a:pt x="75" y="113"/>
                  </a:cubicBezTo>
                  <a:cubicBezTo>
                    <a:pt x="75" y="113"/>
                    <a:pt x="75" y="113"/>
                    <a:pt x="75" y="113"/>
                  </a:cubicBezTo>
                  <a:cubicBezTo>
                    <a:pt x="75" y="113"/>
                    <a:pt x="75" y="113"/>
                    <a:pt x="74" y="113"/>
                  </a:cubicBezTo>
                  <a:cubicBezTo>
                    <a:pt x="75" y="113"/>
                    <a:pt x="73" y="115"/>
                    <a:pt x="73" y="116"/>
                  </a:cubicBezTo>
                  <a:cubicBezTo>
                    <a:pt x="73" y="116"/>
                    <a:pt x="73" y="116"/>
                    <a:pt x="73" y="116"/>
                  </a:cubicBezTo>
                  <a:cubicBezTo>
                    <a:pt x="73" y="117"/>
                    <a:pt x="72" y="118"/>
                    <a:pt x="72" y="118"/>
                  </a:cubicBezTo>
                  <a:cubicBezTo>
                    <a:pt x="71" y="120"/>
                    <a:pt x="71" y="120"/>
                    <a:pt x="71" y="121"/>
                  </a:cubicBezTo>
                  <a:cubicBezTo>
                    <a:pt x="70" y="121"/>
                    <a:pt x="70" y="121"/>
                    <a:pt x="70" y="120"/>
                  </a:cubicBezTo>
                  <a:cubicBezTo>
                    <a:pt x="70" y="120"/>
                    <a:pt x="71" y="120"/>
                    <a:pt x="71" y="119"/>
                  </a:cubicBezTo>
                  <a:cubicBezTo>
                    <a:pt x="72" y="118"/>
                    <a:pt x="72" y="116"/>
                    <a:pt x="73" y="115"/>
                  </a:cubicBezTo>
                  <a:cubicBezTo>
                    <a:pt x="73" y="114"/>
                    <a:pt x="73" y="116"/>
                    <a:pt x="72" y="116"/>
                  </a:cubicBezTo>
                  <a:cubicBezTo>
                    <a:pt x="72" y="116"/>
                    <a:pt x="72" y="116"/>
                    <a:pt x="72" y="116"/>
                  </a:cubicBezTo>
                  <a:cubicBezTo>
                    <a:pt x="72" y="116"/>
                    <a:pt x="72" y="116"/>
                    <a:pt x="72" y="116"/>
                  </a:cubicBezTo>
                  <a:cubicBezTo>
                    <a:pt x="72" y="116"/>
                    <a:pt x="73" y="115"/>
                    <a:pt x="73" y="115"/>
                  </a:cubicBezTo>
                  <a:cubicBezTo>
                    <a:pt x="72" y="116"/>
                    <a:pt x="73" y="116"/>
                    <a:pt x="72" y="117"/>
                  </a:cubicBezTo>
                  <a:cubicBezTo>
                    <a:pt x="71" y="117"/>
                    <a:pt x="71" y="118"/>
                    <a:pt x="70" y="118"/>
                  </a:cubicBezTo>
                  <a:cubicBezTo>
                    <a:pt x="70" y="119"/>
                    <a:pt x="70" y="119"/>
                    <a:pt x="69" y="120"/>
                  </a:cubicBezTo>
                  <a:cubicBezTo>
                    <a:pt x="69" y="120"/>
                    <a:pt x="69" y="120"/>
                    <a:pt x="69" y="120"/>
                  </a:cubicBezTo>
                  <a:cubicBezTo>
                    <a:pt x="68" y="121"/>
                    <a:pt x="69" y="121"/>
                    <a:pt x="68" y="122"/>
                  </a:cubicBezTo>
                  <a:cubicBezTo>
                    <a:pt x="69" y="121"/>
                    <a:pt x="68" y="122"/>
                    <a:pt x="69" y="122"/>
                  </a:cubicBezTo>
                  <a:cubicBezTo>
                    <a:pt x="69" y="122"/>
                    <a:pt x="68" y="123"/>
                    <a:pt x="68" y="124"/>
                  </a:cubicBezTo>
                  <a:cubicBezTo>
                    <a:pt x="67" y="124"/>
                    <a:pt x="68" y="124"/>
                    <a:pt x="68" y="124"/>
                  </a:cubicBezTo>
                  <a:cubicBezTo>
                    <a:pt x="68" y="123"/>
                    <a:pt x="68" y="123"/>
                    <a:pt x="69" y="122"/>
                  </a:cubicBezTo>
                  <a:cubicBezTo>
                    <a:pt x="69" y="121"/>
                    <a:pt x="69" y="121"/>
                    <a:pt x="69" y="121"/>
                  </a:cubicBezTo>
                  <a:cubicBezTo>
                    <a:pt x="70" y="121"/>
                    <a:pt x="70" y="121"/>
                    <a:pt x="70" y="121"/>
                  </a:cubicBezTo>
                  <a:cubicBezTo>
                    <a:pt x="70" y="121"/>
                    <a:pt x="70" y="121"/>
                    <a:pt x="70" y="121"/>
                  </a:cubicBezTo>
                  <a:cubicBezTo>
                    <a:pt x="71" y="121"/>
                    <a:pt x="70" y="122"/>
                    <a:pt x="70" y="122"/>
                  </a:cubicBezTo>
                  <a:cubicBezTo>
                    <a:pt x="70" y="122"/>
                    <a:pt x="70" y="122"/>
                    <a:pt x="70" y="122"/>
                  </a:cubicBezTo>
                  <a:cubicBezTo>
                    <a:pt x="71" y="122"/>
                    <a:pt x="70" y="123"/>
                    <a:pt x="69" y="124"/>
                  </a:cubicBezTo>
                  <a:cubicBezTo>
                    <a:pt x="68" y="124"/>
                    <a:pt x="68" y="125"/>
                    <a:pt x="68" y="125"/>
                  </a:cubicBezTo>
                  <a:cubicBezTo>
                    <a:pt x="68" y="124"/>
                    <a:pt x="68" y="124"/>
                    <a:pt x="68" y="124"/>
                  </a:cubicBezTo>
                  <a:cubicBezTo>
                    <a:pt x="68" y="124"/>
                    <a:pt x="67" y="125"/>
                    <a:pt x="67" y="126"/>
                  </a:cubicBezTo>
                  <a:cubicBezTo>
                    <a:pt x="67" y="126"/>
                    <a:pt x="67" y="126"/>
                    <a:pt x="67" y="126"/>
                  </a:cubicBezTo>
                  <a:cubicBezTo>
                    <a:pt x="67" y="126"/>
                    <a:pt x="67" y="126"/>
                    <a:pt x="67" y="126"/>
                  </a:cubicBezTo>
                  <a:cubicBezTo>
                    <a:pt x="67" y="126"/>
                    <a:pt x="67" y="126"/>
                    <a:pt x="66" y="126"/>
                  </a:cubicBezTo>
                  <a:cubicBezTo>
                    <a:pt x="66" y="127"/>
                    <a:pt x="66" y="127"/>
                    <a:pt x="65" y="128"/>
                  </a:cubicBezTo>
                  <a:cubicBezTo>
                    <a:pt x="65" y="128"/>
                    <a:pt x="65" y="128"/>
                    <a:pt x="65" y="128"/>
                  </a:cubicBezTo>
                  <a:cubicBezTo>
                    <a:pt x="65" y="128"/>
                    <a:pt x="65" y="128"/>
                    <a:pt x="65" y="128"/>
                  </a:cubicBezTo>
                  <a:cubicBezTo>
                    <a:pt x="66" y="127"/>
                    <a:pt x="66" y="127"/>
                    <a:pt x="66" y="127"/>
                  </a:cubicBezTo>
                  <a:cubicBezTo>
                    <a:pt x="66" y="128"/>
                    <a:pt x="65" y="128"/>
                    <a:pt x="65" y="128"/>
                  </a:cubicBezTo>
                  <a:cubicBezTo>
                    <a:pt x="65" y="128"/>
                    <a:pt x="65" y="127"/>
                    <a:pt x="66" y="127"/>
                  </a:cubicBezTo>
                  <a:cubicBezTo>
                    <a:pt x="65" y="127"/>
                    <a:pt x="65" y="128"/>
                    <a:pt x="64" y="129"/>
                  </a:cubicBezTo>
                  <a:cubicBezTo>
                    <a:pt x="64" y="128"/>
                    <a:pt x="65" y="127"/>
                    <a:pt x="65" y="127"/>
                  </a:cubicBezTo>
                  <a:cubicBezTo>
                    <a:pt x="64" y="128"/>
                    <a:pt x="64" y="128"/>
                    <a:pt x="63" y="129"/>
                  </a:cubicBezTo>
                  <a:cubicBezTo>
                    <a:pt x="63" y="129"/>
                    <a:pt x="64" y="128"/>
                    <a:pt x="64" y="128"/>
                  </a:cubicBezTo>
                  <a:cubicBezTo>
                    <a:pt x="63" y="128"/>
                    <a:pt x="63" y="128"/>
                    <a:pt x="63" y="128"/>
                  </a:cubicBezTo>
                  <a:cubicBezTo>
                    <a:pt x="64" y="127"/>
                    <a:pt x="62" y="128"/>
                    <a:pt x="63" y="127"/>
                  </a:cubicBezTo>
                  <a:cubicBezTo>
                    <a:pt x="63" y="128"/>
                    <a:pt x="63" y="128"/>
                    <a:pt x="62" y="129"/>
                  </a:cubicBezTo>
                  <a:cubicBezTo>
                    <a:pt x="62" y="129"/>
                    <a:pt x="63" y="128"/>
                    <a:pt x="63" y="129"/>
                  </a:cubicBezTo>
                  <a:cubicBezTo>
                    <a:pt x="62" y="130"/>
                    <a:pt x="62" y="130"/>
                    <a:pt x="62" y="130"/>
                  </a:cubicBezTo>
                  <a:cubicBezTo>
                    <a:pt x="62" y="130"/>
                    <a:pt x="62" y="129"/>
                    <a:pt x="62" y="129"/>
                  </a:cubicBezTo>
                  <a:cubicBezTo>
                    <a:pt x="61" y="130"/>
                    <a:pt x="61" y="130"/>
                    <a:pt x="61" y="130"/>
                  </a:cubicBezTo>
                  <a:cubicBezTo>
                    <a:pt x="61" y="130"/>
                    <a:pt x="62" y="130"/>
                    <a:pt x="62" y="130"/>
                  </a:cubicBezTo>
                  <a:cubicBezTo>
                    <a:pt x="61" y="130"/>
                    <a:pt x="61" y="131"/>
                    <a:pt x="61" y="132"/>
                  </a:cubicBezTo>
                  <a:cubicBezTo>
                    <a:pt x="61" y="132"/>
                    <a:pt x="60" y="133"/>
                    <a:pt x="60" y="133"/>
                  </a:cubicBezTo>
                  <a:cubicBezTo>
                    <a:pt x="60" y="134"/>
                    <a:pt x="58" y="135"/>
                    <a:pt x="58" y="137"/>
                  </a:cubicBezTo>
                  <a:cubicBezTo>
                    <a:pt x="58" y="136"/>
                    <a:pt x="57" y="137"/>
                    <a:pt x="57" y="137"/>
                  </a:cubicBezTo>
                  <a:cubicBezTo>
                    <a:pt x="58" y="136"/>
                    <a:pt x="57" y="136"/>
                    <a:pt x="57" y="136"/>
                  </a:cubicBezTo>
                  <a:cubicBezTo>
                    <a:pt x="57" y="136"/>
                    <a:pt x="57" y="137"/>
                    <a:pt x="57" y="137"/>
                  </a:cubicBezTo>
                  <a:cubicBezTo>
                    <a:pt x="56" y="137"/>
                    <a:pt x="57" y="137"/>
                    <a:pt x="56" y="138"/>
                  </a:cubicBezTo>
                  <a:cubicBezTo>
                    <a:pt x="56" y="138"/>
                    <a:pt x="56" y="137"/>
                    <a:pt x="56" y="138"/>
                  </a:cubicBezTo>
                  <a:cubicBezTo>
                    <a:pt x="55" y="138"/>
                    <a:pt x="56" y="138"/>
                    <a:pt x="55" y="139"/>
                  </a:cubicBezTo>
                  <a:cubicBezTo>
                    <a:pt x="55" y="139"/>
                    <a:pt x="55" y="139"/>
                    <a:pt x="55" y="139"/>
                  </a:cubicBezTo>
                  <a:cubicBezTo>
                    <a:pt x="54" y="139"/>
                    <a:pt x="54" y="140"/>
                    <a:pt x="54" y="140"/>
                  </a:cubicBezTo>
                  <a:cubicBezTo>
                    <a:pt x="53" y="141"/>
                    <a:pt x="53" y="142"/>
                    <a:pt x="53" y="141"/>
                  </a:cubicBezTo>
                  <a:cubicBezTo>
                    <a:pt x="52" y="143"/>
                    <a:pt x="53" y="141"/>
                    <a:pt x="53" y="142"/>
                  </a:cubicBezTo>
                  <a:cubicBezTo>
                    <a:pt x="53" y="142"/>
                    <a:pt x="52" y="143"/>
                    <a:pt x="51" y="144"/>
                  </a:cubicBezTo>
                  <a:cubicBezTo>
                    <a:pt x="52" y="143"/>
                    <a:pt x="52" y="143"/>
                    <a:pt x="52" y="143"/>
                  </a:cubicBezTo>
                  <a:cubicBezTo>
                    <a:pt x="52" y="143"/>
                    <a:pt x="52" y="143"/>
                    <a:pt x="52" y="143"/>
                  </a:cubicBezTo>
                  <a:cubicBezTo>
                    <a:pt x="50" y="144"/>
                    <a:pt x="51" y="144"/>
                    <a:pt x="50" y="146"/>
                  </a:cubicBezTo>
                  <a:cubicBezTo>
                    <a:pt x="50" y="145"/>
                    <a:pt x="50" y="145"/>
                    <a:pt x="50" y="145"/>
                  </a:cubicBezTo>
                  <a:cubicBezTo>
                    <a:pt x="50" y="145"/>
                    <a:pt x="49" y="146"/>
                    <a:pt x="50" y="145"/>
                  </a:cubicBezTo>
                  <a:cubicBezTo>
                    <a:pt x="49" y="146"/>
                    <a:pt x="49" y="146"/>
                    <a:pt x="48" y="147"/>
                  </a:cubicBezTo>
                  <a:cubicBezTo>
                    <a:pt x="48" y="147"/>
                    <a:pt x="48" y="148"/>
                    <a:pt x="48" y="148"/>
                  </a:cubicBezTo>
                  <a:cubicBezTo>
                    <a:pt x="47" y="149"/>
                    <a:pt x="46" y="150"/>
                    <a:pt x="46" y="150"/>
                  </a:cubicBezTo>
                  <a:cubicBezTo>
                    <a:pt x="45" y="152"/>
                    <a:pt x="43" y="153"/>
                    <a:pt x="42" y="155"/>
                  </a:cubicBezTo>
                  <a:cubicBezTo>
                    <a:pt x="42" y="155"/>
                    <a:pt x="42" y="155"/>
                    <a:pt x="42" y="155"/>
                  </a:cubicBezTo>
                  <a:cubicBezTo>
                    <a:pt x="41" y="156"/>
                    <a:pt x="43" y="155"/>
                    <a:pt x="42" y="156"/>
                  </a:cubicBezTo>
                  <a:cubicBezTo>
                    <a:pt x="41" y="156"/>
                    <a:pt x="41" y="157"/>
                    <a:pt x="40" y="157"/>
                  </a:cubicBezTo>
                  <a:cubicBezTo>
                    <a:pt x="38" y="159"/>
                    <a:pt x="38" y="160"/>
                    <a:pt x="36" y="162"/>
                  </a:cubicBezTo>
                  <a:cubicBezTo>
                    <a:pt x="36" y="162"/>
                    <a:pt x="36" y="162"/>
                    <a:pt x="36" y="161"/>
                  </a:cubicBezTo>
                  <a:cubicBezTo>
                    <a:pt x="35" y="162"/>
                    <a:pt x="35" y="164"/>
                    <a:pt x="34" y="165"/>
                  </a:cubicBezTo>
                  <a:cubicBezTo>
                    <a:pt x="34" y="165"/>
                    <a:pt x="34" y="165"/>
                    <a:pt x="34" y="165"/>
                  </a:cubicBezTo>
                  <a:cubicBezTo>
                    <a:pt x="32" y="166"/>
                    <a:pt x="31" y="168"/>
                    <a:pt x="29" y="170"/>
                  </a:cubicBezTo>
                  <a:cubicBezTo>
                    <a:pt x="29" y="170"/>
                    <a:pt x="29" y="170"/>
                    <a:pt x="29" y="170"/>
                  </a:cubicBezTo>
                  <a:cubicBezTo>
                    <a:pt x="29" y="170"/>
                    <a:pt x="27" y="172"/>
                    <a:pt x="27" y="173"/>
                  </a:cubicBezTo>
                  <a:cubicBezTo>
                    <a:pt x="26" y="174"/>
                    <a:pt x="27" y="174"/>
                    <a:pt x="25" y="175"/>
                  </a:cubicBezTo>
                  <a:cubicBezTo>
                    <a:pt x="25" y="175"/>
                    <a:pt x="25" y="175"/>
                    <a:pt x="25" y="175"/>
                  </a:cubicBezTo>
                  <a:cubicBezTo>
                    <a:pt x="25" y="175"/>
                    <a:pt x="24" y="176"/>
                    <a:pt x="24" y="176"/>
                  </a:cubicBezTo>
                  <a:cubicBezTo>
                    <a:pt x="22" y="178"/>
                    <a:pt x="23" y="179"/>
                    <a:pt x="21" y="181"/>
                  </a:cubicBezTo>
                  <a:cubicBezTo>
                    <a:pt x="20" y="180"/>
                    <a:pt x="22" y="179"/>
                    <a:pt x="21" y="179"/>
                  </a:cubicBezTo>
                  <a:cubicBezTo>
                    <a:pt x="21" y="180"/>
                    <a:pt x="21" y="180"/>
                    <a:pt x="21" y="180"/>
                  </a:cubicBezTo>
                  <a:cubicBezTo>
                    <a:pt x="21" y="180"/>
                    <a:pt x="21" y="180"/>
                    <a:pt x="21" y="180"/>
                  </a:cubicBezTo>
                  <a:cubicBezTo>
                    <a:pt x="20" y="180"/>
                    <a:pt x="20" y="182"/>
                    <a:pt x="20" y="182"/>
                  </a:cubicBezTo>
                  <a:cubicBezTo>
                    <a:pt x="20" y="182"/>
                    <a:pt x="20" y="182"/>
                    <a:pt x="20" y="181"/>
                  </a:cubicBezTo>
                  <a:cubicBezTo>
                    <a:pt x="20" y="182"/>
                    <a:pt x="19" y="183"/>
                    <a:pt x="18" y="184"/>
                  </a:cubicBezTo>
                  <a:cubicBezTo>
                    <a:pt x="18" y="184"/>
                    <a:pt x="19" y="183"/>
                    <a:pt x="19" y="184"/>
                  </a:cubicBezTo>
                  <a:cubicBezTo>
                    <a:pt x="18" y="185"/>
                    <a:pt x="18" y="186"/>
                    <a:pt x="18" y="187"/>
                  </a:cubicBezTo>
                  <a:cubicBezTo>
                    <a:pt x="17" y="187"/>
                    <a:pt x="18" y="185"/>
                    <a:pt x="18" y="185"/>
                  </a:cubicBezTo>
                  <a:cubicBezTo>
                    <a:pt x="17" y="185"/>
                    <a:pt x="17" y="186"/>
                    <a:pt x="17" y="185"/>
                  </a:cubicBezTo>
                  <a:cubicBezTo>
                    <a:pt x="16" y="186"/>
                    <a:pt x="16" y="187"/>
                    <a:pt x="15" y="188"/>
                  </a:cubicBezTo>
                  <a:cubicBezTo>
                    <a:pt x="15" y="188"/>
                    <a:pt x="15" y="188"/>
                    <a:pt x="15" y="188"/>
                  </a:cubicBezTo>
                  <a:cubicBezTo>
                    <a:pt x="14" y="189"/>
                    <a:pt x="14" y="191"/>
                    <a:pt x="13" y="192"/>
                  </a:cubicBezTo>
                  <a:cubicBezTo>
                    <a:pt x="13" y="191"/>
                    <a:pt x="13" y="191"/>
                    <a:pt x="13" y="191"/>
                  </a:cubicBezTo>
                  <a:cubicBezTo>
                    <a:pt x="13" y="192"/>
                    <a:pt x="12" y="192"/>
                    <a:pt x="12" y="193"/>
                  </a:cubicBezTo>
                  <a:cubicBezTo>
                    <a:pt x="12" y="193"/>
                    <a:pt x="12" y="193"/>
                    <a:pt x="12" y="193"/>
                  </a:cubicBezTo>
                  <a:cubicBezTo>
                    <a:pt x="12" y="194"/>
                    <a:pt x="10" y="196"/>
                    <a:pt x="10" y="197"/>
                  </a:cubicBezTo>
                  <a:cubicBezTo>
                    <a:pt x="9" y="197"/>
                    <a:pt x="9" y="197"/>
                    <a:pt x="9" y="197"/>
                  </a:cubicBezTo>
                  <a:cubicBezTo>
                    <a:pt x="10" y="196"/>
                    <a:pt x="10" y="196"/>
                    <a:pt x="10" y="195"/>
                  </a:cubicBezTo>
                  <a:cubicBezTo>
                    <a:pt x="10" y="196"/>
                    <a:pt x="9" y="196"/>
                    <a:pt x="9" y="196"/>
                  </a:cubicBezTo>
                  <a:cubicBezTo>
                    <a:pt x="9" y="197"/>
                    <a:pt x="8" y="199"/>
                    <a:pt x="8" y="199"/>
                  </a:cubicBezTo>
                  <a:cubicBezTo>
                    <a:pt x="8" y="199"/>
                    <a:pt x="7" y="200"/>
                    <a:pt x="7" y="200"/>
                  </a:cubicBezTo>
                  <a:cubicBezTo>
                    <a:pt x="6" y="202"/>
                    <a:pt x="9" y="199"/>
                    <a:pt x="7" y="201"/>
                  </a:cubicBezTo>
                  <a:cubicBezTo>
                    <a:pt x="6" y="202"/>
                    <a:pt x="7" y="200"/>
                    <a:pt x="6" y="202"/>
                  </a:cubicBezTo>
                  <a:cubicBezTo>
                    <a:pt x="6" y="201"/>
                    <a:pt x="6" y="201"/>
                    <a:pt x="6" y="201"/>
                  </a:cubicBezTo>
                  <a:cubicBezTo>
                    <a:pt x="5" y="202"/>
                    <a:pt x="6" y="202"/>
                    <a:pt x="5" y="204"/>
                  </a:cubicBezTo>
                  <a:cubicBezTo>
                    <a:pt x="5" y="203"/>
                    <a:pt x="6" y="203"/>
                    <a:pt x="5" y="203"/>
                  </a:cubicBezTo>
                  <a:cubicBezTo>
                    <a:pt x="4" y="204"/>
                    <a:pt x="4" y="205"/>
                    <a:pt x="4" y="206"/>
                  </a:cubicBezTo>
                  <a:cubicBezTo>
                    <a:pt x="4" y="206"/>
                    <a:pt x="4" y="206"/>
                    <a:pt x="4" y="206"/>
                  </a:cubicBezTo>
                  <a:cubicBezTo>
                    <a:pt x="2" y="209"/>
                    <a:pt x="2" y="209"/>
                    <a:pt x="2" y="209"/>
                  </a:cubicBezTo>
                  <a:cubicBezTo>
                    <a:pt x="1" y="209"/>
                    <a:pt x="2" y="209"/>
                    <a:pt x="2" y="209"/>
                  </a:cubicBezTo>
                  <a:cubicBezTo>
                    <a:pt x="1" y="210"/>
                    <a:pt x="1" y="209"/>
                    <a:pt x="0" y="210"/>
                  </a:cubicBezTo>
                  <a:cubicBezTo>
                    <a:pt x="0" y="211"/>
                    <a:pt x="0" y="211"/>
                    <a:pt x="0" y="211"/>
                  </a:cubicBezTo>
                  <a:cubicBezTo>
                    <a:pt x="1" y="210"/>
                    <a:pt x="2" y="209"/>
                    <a:pt x="2" y="208"/>
                  </a:cubicBezTo>
                  <a:cubicBezTo>
                    <a:pt x="2" y="209"/>
                    <a:pt x="3" y="208"/>
                    <a:pt x="3" y="208"/>
                  </a:cubicBezTo>
                  <a:cubicBezTo>
                    <a:pt x="3" y="208"/>
                    <a:pt x="3" y="208"/>
                    <a:pt x="3" y="208"/>
                  </a:cubicBezTo>
                  <a:cubicBezTo>
                    <a:pt x="5" y="206"/>
                    <a:pt x="7" y="204"/>
                    <a:pt x="8" y="202"/>
                  </a:cubicBezTo>
                  <a:cubicBezTo>
                    <a:pt x="9" y="200"/>
                    <a:pt x="10" y="200"/>
                    <a:pt x="11" y="198"/>
                  </a:cubicBezTo>
                  <a:cubicBezTo>
                    <a:pt x="11" y="198"/>
                    <a:pt x="11" y="198"/>
                    <a:pt x="12" y="196"/>
                  </a:cubicBezTo>
                  <a:cubicBezTo>
                    <a:pt x="12" y="197"/>
                    <a:pt x="12" y="197"/>
                    <a:pt x="13" y="196"/>
                  </a:cubicBezTo>
                  <a:cubicBezTo>
                    <a:pt x="13" y="196"/>
                    <a:pt x="13" y="196"/>
                    <a:pt x="13" y="195"/>
                  </a:cubicBezTo>
                  <a:cubicBezTo>
                    <a:pt x="14" y="195"/>
                    <a:pt x="15" y="194"/>
                    <a:pt x="15" y="193"/>
                  </a:cubicBezTo>
                  <a:cubicBezTo>
                    <a:pt x="16" y="192"/>
                    <a:pt x="15" y="193"/>
                    <a:pt x="15" y="193"/>
                  </a:cubicBezTo>
                  <a:cubicBezTo>
                    <a:pt x="16" y="193"/>
                    <a:pt x="16" y="193"/>
                    <a:pt x="16" y="193"/>
                  </a:cubicBezTo>
                  <a:cubicBezTo>
                    <a:pt x="16" y="193"/>
                    <a:pt x="16" y="193"/>
                    <a:pt x="16" y="193"/>
                  </a:cubicBezTo>
                  <a:cubicBezTo>
                    <a:pt x="17" y="192"/>
                    <a:pt x="17" y="191"/>
                    <a:pt x="18" y="190"/>
                  </a:cubicBezTo>
                  <a:cubicBezTo>
                    <a:pt x="18" y="189"/>
                    <a:pt x="19" y="188"/>
                    <a:pt x="19" y="188"/>
                  </a:cubicBezTo>
                  <a:cubicBezTo>
                    <a:pt x="19" y="188"/>
                    <a:pt x="20" y="187"/>
                    <a:pt x="20" y="187"/>
                  </a:cubicBezTo>
                  <a:cubicBezTo>
                    <a:pt x="21" y="186"/>
                    <a:pt x="21" y="186"/>
                    <a:pt x="21" y="186"/>
                  </a:cubicBezTo>
                  <a:cubicBezTo>
                    <a:pt x="21" y="185"/>
                    <a:pt x="22" y="185"/>
                    <a:pt x="22" y="184"/>
                  </a:cubicBezTo>
                  <a:cubicBezTo>
                    <a:pt x="22" y="184"/>
                    <a:pt x="22" y="184"/>
                    <a:pt x="22" y="184"/>
                  </a:cubicBezTo>
                  <a:cubicBezTo>
                    <a:pt x="22" y="184"/>
                    <a:pt x="24" y="182"/>
                    <a:pt x="24" y="182"/>
                  </a:cubicBezTo>
                  <a:cubicBezTo>
                    <a:pt x="28" y="176"/>
                    <a:pt x="32" y="173"/>
                    <a:pt x="36" y="167"/>
                  </a:cubicBezTo>
                  <a:cubicBezTo>
                    <a:pt x="37" y="167"/>
                    <a:pt x="36" y="167"/>
                    <a:pt x="36" y="167"/>
                  </a:cubicBezTo>
                  <a:cubicBezTo>
                    <a:pt x="36" y="166"/>
                    <a:pt x="37" y="166"/>
                    <a:pt x="37" y="166"/>
                  </a:cubicBezTo>
                  <a:cubicBezTo>
                    <a:pt x="37" y="166"/>
                    <a:pt x="37" y="166"/>
                    <a:pt x="37" y="166"/>
                  </a:cubicBezTo>
                  <a:cubicBezTo>
                    <a:pt x="36" y="167"/>
                    <a:pt x="36" y="167"/>
                    <a:pt x="36" y="167"/>
                  </a:cubicBezTo>
                  <a:cubicBezTo>
                    <a:pt x="36" y="167"/>
                    <a:pt x="36" y="167"/>
                    <a:pt x="36" y="167"/>
                  </a:cubicBezTo>
                  <a:cubicBezTo>
                    <a:pt x="36" y="167"/>
                    <a:pt x="36" y="168"/>
                    <a:pt x="35" y="168"/>
                  </a:cubicBezTo>
                  <a:cubicBezTo>
                    <a:pt x="36" y="167"/>
                    <a:pt x="35" y="167"/>
                    <a:pt x="36" y="166"/>
                  </a:cubicBezTo>
                  <a:cubicBezTo>
                    <a:pt x="36" y="166"/>
                    <a:pt x="36" y="167"/>
                    <a:pt x="36" y="167"/>
                  </a:cubicBezTo>
                  <a:cubicBezTo>
                    <a:pt x="36" y="166"/>
                    <a:pt x="36" y="166"/>
                    <a:pt x="37" y="166"/>
                  </a:cubicBezTo>
                  <a:cubicBezTo>
                    <a:pt x="37" y="165"/>
                    <a:pt x="37" y="165"/>
                    <a:pt x="37" y="165"/>
                  </a:cubicBezTo>
                  <a:cubicBezTo>
                    <a:pt x="39" y="164"/>
                    <a:pt x="39" y="164"/>
                    <a:pt x="39" y="164"/>
                  </a:cubicBezTo>
                  <a:cubicBezTo>
                    <a:pt x="39" y="163"/>
                    <a:pt x="40" y="162"/>
                    <a:pt x="40" y="162"/>
                  </a:cubicBezTo>
                  <a:cubicBezTo>
                    <a:pt x="41" y="162"/>
                    <a:pt x="40" y="163"/>
                    <a:pt x="40" y="163"/>
                  </a:cubicBezTo>
                  <a:cubicBezTo>
                    <a:pt x="40" y="163"/>
                    <a:pt x="40" y="163"/>
                    <a:pt x="40" y="163"/>
                  </a:cubicBezTo>
                  <a:cubicBezTo>
                    <a:pt x="40" y="163"/>
                    <a:pt x="40" y="163"/>
                    <a:pt x="40" y="163"/>
                  </a:cubicBezTo>
                  <a:cubicBezTo>
                    <a:pt x="41" y="162"/>
                    <a:pt x="41" y="162"/>
                    <a:pt x="41" y="162"/>
                  </a:cubicBezTo>
                  <a:cubicBezTo>
                    <a:pt x="41" y="162"/>
                    <a:pt x="41" y="162"/>
                    <a:pt x="41" y="162"/>
                  </a:cubicBezTo>
                  <a:cubicBezTo>
                    <a:pt x="41" y="162"/>
                    <a:pt x="41" y="162"/>
                    <a:pt x="41" y="162"/>
                  </a:cubicBezTo>
                  <a:cubicBezTo>
                    <a:pt x="41" y="162"/>
                    <a:pt x="41" y="161"/>
                    <a:pt x="41" y="162"/>
                  </a:cubicBezTo>
                  <a:cubicBezTo>
                    <a:pt x="42" y="161"/>
                    <a:pt x="42" y="161"/>
                    <a:pt x="42" y="161"/>
                  </a:cubicBezTo>
                  <a:cubicBezTo>
                    <a:pt x="42" y="161"/>
                    <a:pt x="42" y="160"/>
                    <a:pt x="42" y="161"/>
                  </a:cubicBezTo>
                  <a:cubicBezTo>
                    <a:pt x="44" y="159"/>
                    <a:pt x="44" y="158"/>
                    <a:pt x="46" y="156"/>
                  </a:cubicBezTo>
                  <a:cubicBezTo>
                    <a:pt x="45" y="157"/>
                    <a:pt x="46" y="156"/>
                    <a:pt x="46" y="155"/>
                  </a:cubicBezTo>
                  <a:cubicBezTo>
                    <a:pt x="47" y="155"/>
                    <a:pt x="47" y="155"/>
                    <a:pt x="47" y="155"/>
                  </a:cubicBezTo>
                  <a:cubicBezTo>
                    <a:pt x="47" y="154"/>
                    <a:pt x="47" y="154"/>
                    <a:pt x="47" y="154"/>
                  </a:cubicBezTo>
                  <a:cubicBezTo>
                    <a:pt x="48" y="154"/>
                    <a:pt x="49" y="153"/>
                    <a:pt x="50" y="151"/>
                  </a:cubicBezTo>
                  <a:cubicBezTo>
                    <a:pt x="50" y="152"/>
                    <a:pt x="50" y="152"/>
                    <a:pt x="50" y="152"/>
                  </a:cubicBezTo>
                  <a:cubicBezTo>
                    <a:pt x="50" y="151"/>
                    <a:pt x="51" y="150"/>
                    <a:pt x="51" y="150"/>
                  </a:cubicBezTo>
                  <a:cubicBezTo>
                    <a:pt x="51" y="150"/>
                    <a:pt x="51" y="150"/>
                    <a:pt x="51" y="150"/>
                  </a:cubicBezTo>
                  <a:cubicBezTo>
                    <a:pt x="52" y="149"/>
                    <a:pt x="51" y="149"/>
                    <a:pt x="52" y="148"/>
                  </a:cubicBezTo>
                  <a:cubicBezTo>
                    <a:pt x="52" y="148"/>
                    <a:pt x="51" y="148"/>
                    <a:pt x="51" y="148"/>
                  </a:cubicBezTo>
                  <a:cubicBezTo>
                    <a:pt x="52" y="148"/>
                    <a:pt x="52" y="147"/>
                    <a:pt x="52" y="147"/>
                  </a:cubicBezTo>
                  <a:cubicBezTo>
                    <a:pt x="53" y="146"/>
                    <a:pt x="53" y="147"/>
                    <a:pt x="53" y="147"/>
                  </a:cubicBezTo>
                  <a:cubicBezTo>
                    <a:pt x="53" y="146"/>
                    <a:pt x="53" y="146"/>
                    <a:pt x="53" y="146"/>
                  </a:cubicBezTo>
                  <a:cubicBezTo>
                    <a:pt x="54" y="145"/>
                    <a:pt x="54" y="146"/>
                    <a:pt x="53" y="146"/>
                  </a:cubicBezTo>
                  <a:cubicBezTo>
                    <a:pt x="54" y="146"/>
                    <a:pt x="54" y="145"/>
                    <a:pt x="55" y="144"/>
                  </a:cubicBezTo>
                  <a:cubicBezTo>
                    <a:pt x="55" y="145"/>
                    <a:pt x="55" y="145"/>
                    <a:pt x="55" y="145"/>
                  </a:cubicBezTo>
                  <a:cubicBezTo>
                    <a:pt x="56" y="144"/>
                    <a:pt x="56" y="144"/>
                    <a:pt x="56" y="144"/>
                  </a:cubicBezTo>
                  <a:cubicBezTo>
                    <a:pt x="56" y="143"/>
                    <a:pt x="57" y="142"/>
                    <a:pt x="58" y="141"/>
                  </a:cubicBezTo>
                  <a:cubicBezTo>
                    <a:pt x="57" y="142"/>
                    <a:pt x="57" y="142"/>
                    <a:pt x="57" y="142"/>
                  </a:cubicBezTo>
                  <a:cubicBezTo>
                    <a:pt x="58" y="142"/>
                    <a:pt x="58" y="142"/>
                    <a:pt x="58" y="142"/>
                  </a:cubicBezTo>
                  <a:cubicBezTo>
                    <a:pt x="58" y="141"/>
                    <a:pt x="59" y="141"/>
                    <a:pt x="59" y="140"/>
                  </a:cubicBezTo>
                  <a:cubicBezTo>
                    <a:pt x="60" y="139"/>
                    <a:pt x="62" y="138"/>
                    <a:pt x="62" y="136"/>
                  </a:cubicBezTo>
                  <a:close/>
                  <a:moveTo>
                    <a:pt x="127" y="28"/>
                  </a:moveTo>
                  <a:cubicBezTo>
                    <a:pt x="127" y="28"/>
                    <a:pt x="127" y="28"/>
                    <a:pt x="127" y="28"/>
                  </a:cubicBezTo>
                  <a:cubicBezTo>
                    <a:pt x="127" y="27"/>
                    <a:pt x="127" y="27"/>
                    <a:pt x="127" y="28"/>
                  </a:cubicBezTo>
                  <a:close/>
                  <a:moveTo>
                    <a:pt x="121" y="36"/>
                  </a:moveTo>
                  <a:cubicBezTo>
                    <a:pt x="122" y="35"/>
                    <a:pt x="122" y="35"/>
                    <a:pt x="122" y="35"/>
                  </a:cubicBezTo>
                  <a:cubicBezTo>
                    <a:pt x="121" y="36"/>
                    <a:pt x="121" y="37"/>
                    <a:pt x="120" y="38"/>
                  </a:cubicBezTo>
                  <a:cubicBezTo>
                    <a:pt x="121" y="38"/>
                    <a:pt x="121" y="38"/>
                    <a:pt x="121" y="38"/>
                  </a:cubicBezTo>
                  <a:cubicBezTo>
                    <a:pt x="121" y="38"/>
                    <a:pt x="120" y="38"/>
                    <a:pt x="120" y="38"/>
                  </a:cubicBezTo>
                  <a:cubicBezTo>
                    <a:pt x="120" y="38"/>
                    <a:pt x="122" y="36"/>
                    <a:pt x="121" y="36"/>
                  </a:cubicBezTo>
                  <a:close/>
                  <a:moveTo>
                    <a:pt x="133" y="16"/>
                  </a:moveTo>
                  <a:cubicBezTo>
                    <a:pt x="133" y="16"/>
                    <a:pt x="133" y="16"/>
                    <a:pt x="133" y="16"/>
                  </a:cubicBezTo>
                  <a:cubicBezTo>
                    <a:pt x="133" y="16"/>
                    <a:pt x="133" y="16"/>
                    <a:pt x="133" y="16"/>
                  </a:cubicBezTo>
                  <a:close/>
                  <a:moveTo>
                    <a:pt x="129" y="21"/>
                  </a:moveTo>
                  <a:cubicBezTo>
                    <a:pt x="129" y="21"/>
                    <a:pt x="129" y="21"/>
                    <a:pt x="129" y="21"/>
                  </a:cubicBezTo>
                  <a:cubicBezTo>
                    <a:pt x="129" y="21"/>
                    <a:pt x="129" y="21"/>
                    <a:pt x="129" y="21"/>
                  </a:cubicBezTo>
                  <a:close/>
                  <a:moveTo>
                    <a:pt x="122" y="31"/>
                  </a:moveTo>
                  <a:cubicBezTo>
                    <a:pt x="122" y="31"/>
                    <a:pt x="122" y="32"/>
                    <a:pt x="121" y="32"/>
                  </a:cubicBezTo>
                  <a:cubicBezTo>
                    <a:pt x="121" y="32"/>
                    <a:pt x="122" y="32"/>
                    <a:pt x="122" y="31"/>
                  </a:cubicBezTo>
                  <a:close/>
                  <a:moveTo>
                    <a:pt x="86" y="97"/>
                  </a:moveTo>
                  <a:cubicBezTo>
                    <a:pt x="86" y="97"/>
                    <a:pt x="87" y="96"/>
                    <a:pt x="86" y="97"/>
                  </a:cubicBezTo>
                  <a:cubicBezTo>
                    <a:pt x="86" y="97"/>
                    <a:pt x="86" y="97"/>
                    <a:pt x="86" y="98"/>
                  </a:cubicBezTo>
                  <a:cubicBezTo>
                    <a:pt x="86" y="98"/>
                    <a:pt x="86" y="98"/>
                    <a:pt x="86" y="98"/>
                  </a:cubicBezTo>
                  <a:cubicBezTo>
                    <a:pt x="86" y="97"/>
                    <a:pt x="86" y="97"/>
                    <a:pt x="86" y="97"/>
                  </a:cubicBezTo>
                  <a:close/>
                  <a:moveTo>
                    <a:pt x="67" y="127"/>
                  </a:moveTo>
                  <a:cubicBezTo>
                    <a:pt x="67" y="127"/>
                    <a:pt x="67" y="126"/>
                    <a:pt x="67" y="126"/>
                  </a:cubicBezTo>
                  <a:cubicBezTo>
                    <a:pt x="67" y="126"/>
                    <a:pt x="67" y="126"/>
                    <a:pt x="67" y="126"/>
                  </a:cubicBezTo>
                  <a:cubicBezTo>
                    <a:pt x="67" y="126"/>
                    <a:pt x="67" y="126"/>
                    <a:pt x="67" y="126"/>
                  </a:cubicBezTo>
                  <a:cubicBezTo>
                    <a:pt x="66" y="126"/>
                    <a:pt x="66" y="127"/>
                    <a:pt x="66" y="127"/>
                  </a:cubicBezTo>
                  <a:cubicBezTo>
                    <a:pt x="66" y="127"/>
                    <a:pt x="66" y="128"/>
                    <a:pt x="67"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7" name="Freeform 1916"/>
            <p:cNvSpPr>
              <a:spLocks/>
            </p:cNvSpPr>
            <p:nvPr/>
          </p:nvSpPr>
          <p:spPr bwMode="auto">
            <a:xfrm>
              <a:off x="2416176" y="64309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8" name="Freeform 1917"/>
            <p:cNvSpPr>
              <a:spLocks/>
            </p:cNvSpPr>
            <p:nvPr/>
          </p:nvSpPr>
          <p:spPr bwMode="auto">
            <a:xfrm>
              <a:off x="2397126" y="64627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9" name="Freeform 1918"/>
            <p:cNvSpPr>
              <a:spLocks/>
            </p:cNvSpPr>
            <p:nvPr/>
          </p:nvSpPr>
          <p:spPr bwMode="auto">
            <a:xfrm>
              <a:off x="2647951" y="6069013"/>
              <a:ext cx="6350" cy="6350"/>
            </a:xfrm>
            <a:custGeom>
              <a:avLst/>
              <a:gdLst>
                <a:gd name="T0" fmla="*/ 1 w 2"/>
                <a:gd name="T1" fmla="*/ 2 h 2"/>
                <a:gd name="T2" fmla="*/ 0 w 2"/>
                <a:gd name="T3" fmla="*/ 2 h 2"/>
                <a:gd name="T4" fmla="*/ 1 w 2"/>
                <a:gd name="T5" fmla="*/ 1 h 2"/>
                <a:gd name="T6" fmla="*/ 2 w 2"/>
                <a:gd name="T7" fmla="*/ 0 h 2"/>
                <a:gd name="T8" fmla="*/ 0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0" y="2"/>
                    <a:pt x="0" y="2"/>
                    <a:pt x="0" y="2"/>
                  </a:cubicBezTo>
                  <a:cubicBezTo>
                    <a:pt x="1" y="1"/>
                    <a:pt x="1" y="1"/>
                    <a:pt x="1" y="1"/>
                  </a:cubicBezTo>
                  <a:cubicBezTo>
                    <a:pt x="2" y="0"/>
                    <a:pt x="2" y="0"/>
                    <a:pt x="2" y="0"/>
                  </a:cubicBezTo>
                  <a:cubicBezTo>
                    <a:pt x="1" y="1"/>
                    <a:pt x="1" y="1"/>
                    <a:pt x="0" y="2"/>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0" name="Freeform 1919"/>
            <p:cNvSpPr>
              <a:spLocks/>
            </p:cNvSpPr>
            <p:nvPr/>
          </p:nvSpPr>
          <p:spPr bwMode="auto">
            <a:xfrm>
              <a:off x="2641601" y="607218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1" name="Freeform 1920"/>
            <p:cNvSpPr>
              <a:spLocks/>
            </p:cNvSpPr>
            <p:nvPr/>
          </p:nvSpPr>
          <p:spPr bwMode="auto">
            <a:xfrm>
              <a:off x="2613026" y="61007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2" name="Freeform 1921"/>
            <p:cNvSpPr>
              <a:spLocks/>
            </p:cNvSpPr>
            <p:nvPr/>
          </p:nvSpPr>
          <p:spPr bwMode="auto">
            <a:xfrm>
              <a:off x="2628901" y="6094413"/>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3" name="Freeform 1922"/>
            <p:cNvSpPr>
              <a:spLocks/>
            </p:cNvSpPr>
            <p:nvPr/>
          </p:nvSpPr>
          <p:spPr bwMode="auto">
            <a:xfrm>
              <a:off x="2603501" y="611028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4" name="Freeform 1923"/>
            <p:cNvSpPr>
              <a:spLocks/>
            </p:cNvSpPr>
            <p:nvPr/>
          </p:nvSpPr>
          <p:spPr bwMode="auto">
            <a:xfrm>
              <a:off x="2616201" y="61102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5" name="Freeform 1924"/>
            <p:cNvSpPr>
              <a:spLocks/>
            </p:cNvSpPr>
            <p:nvPr/>
          </p:nvSpPr>
          <p:spPr bwMode="auto">
            <a:xfrm>
              <a:off x="2597151" y="6122988"/>
              <a:ext cx="3175" cy="6350"/>
            </a:xfrm>
            <a:custGeom>
              <a:avLst/>
              <a:gdLst>
                <a:gd name="T0" fmla="*/ 0 w 1"/>
                <a:gd name="T1" fmla="*/ 1 h 2"/>
                <a:gd name="T2" fmla="*/ 1 w 1"/>
                <a:gd name="T3" fmla="*/ 0 h 2"/>
                <a:gd name="T4" fmla="*/ 1 w 1"/>
                <a:gd name="T5" fmla="*/ 1 h 2"/>
                <a:gd name="T6" fmla="*/ 1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1" y="0"/>
                  </a:cubicBezTo>
                  <a:cubicBezTo>
                    <a:pt x="1" y="1"/>
                    <a:pt x="1" y="1"/>
                    <a:pt x="1" y="1"/>
                  </a:cubicBezTo>
                  <a:cubicBezTo>
                    <a:pt x="1" y="0"/>
                    <a:pt x="1" y="0"/>
                    <a:pt x="1" y="0"/>
                  </a:cubicBezTo>
                  <a:cubicBezTo>
                    <a:pt x="1" y="0"/>
                    <a:pt x="0" y="1"/>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6" name="Freeform 1925"/>
            <p:cNvSpPr>
              <a:spLocks/>
            </p:cNvSpPr>
            <p:nvPr/>
          </p:nvSpPr>
          <p:spPr bwMode="auto">
            <a:xfrm>
              <a:off x="2613026" y="6116638"/>
              <a:ext cx="3175" cy="3175"/>
            </a:xfrm>
            <a:custGeom>
              <a:avLst/>
              <a:gdLst>
                <a:gd name="T0" fmla="*/ 0 w 1"/>
                <a:gd name="T1" fmla="*/ 1 h 1"/>
                <a:gd name="T2" fmla="*/ 1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1" y="0"/>
                  </a:cubicBezTo>
                  <a:cubicBezTo>
                    <a:pt x="1" y="0"/>
                    <a:pt x="1" y="0"/>
                    <a:pt x="0" y="0"/>
                  </a:cubicBezTo>
                  <a:cubicBezTo>
                    <a:pt x="0" y="0"/>
                    <a:pt x="0" y="0"/>
                    <a:pt x="0"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7" name="Freeform 1926"/>
            <p:cNvSpPr>
              <a:spLocks/>
            </p:cNvSpPr>
            <p:nvPr/>
          </p:nvSpPr>
          <p:spPr bwMode="auto">
            <a:xfrm>
              <a:off x="2590801" y="6126163"/>
              <a:ext cx="3175" cy="9525"/>
            </a:xfrm>
            <a:custGeom>
              <a:avLst/>
              <a:gdLst>
                <a:gd name="T0" fmla="*/ 0 w 1"/>
                <a:gd name="T1" fmla="*/ 3 h 3"/>
                <a:gd name="T2" fmla="*/ 0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2"/>
                    <a:pt x="0" y="2"/>
                    <a:pt x="0" y="2"/>
                  </a:cubicBezTo>
                  <a:cubicBezTo>
                    <a:pt x="1" y="2"/>
                    <a:pt x="1" y="1"/>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8" name="Freeform 1927"/>
            <p:cNvSpPr>
              <a:spLocks/>
            </p:cNvSpPr>
            <p:nvPr/>
          </p:nvSpPr>
          <p:spPr bwMode="auto">
            <a:xfrm>
              <a:off x="2606676" y="6122988"/>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1"/>
                  </a:cubicBezTo>
                  <a:cubicBezTo>
                    <a:pt x="0" y="0"/>
                    <a:pt x="1" y="0"/>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39" name="Freeform 1928"/>
            <p:cNvSpPr>
              <a:spLocks/>
            </p:cNvSpPr>
            <p:nvPr/>
          </p:nvSpPr>
          <p:spPr bwMode="auto">
            <a:xfrm>
              <a:off x="2600326" y="6129338"/>
              <a:ext cx="6350" cy="6350"/>
            </a:xfrm>
            <a:custGeom>
              <a:avLst/>
              <a:gdLst>
                <a:gd name="T0" fmla="*/ 1 w 2"/>
                <a:gd name="T1" fmla="*/ 1 h 2"/>
                <a:gd name="T2" fmla="*/ 0 w 2"/>
                <a:gd name="T3" fmla="*/ 2 h 2"/>
                <a:gd name="T4" fmla="*/ 1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1"/>
                    <a:pt x="1" y="1"/>
                    <a:pt x="1" y="1"/>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0" name="Freeform 1929"/>
            <p:cNvSpPr>
              <a:spLocks/>
            </p:cNvSpPr>
            <p:nvPr/>
          </p:nvSpPr>
          <p:spPr bwMode="auto">
            <a:xfrm>
              <a:off x="2597151" y="6135688"/>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1" name="Freeform 1930"/>
            <p:cNvSpPr>
              <a:spLocks/>
            </p:cNvSpPr>
            <p:nvPr/>
          </p:nvSpPr>
          <p:spPr bwMode="auto">
            <a:xfrm>
              <a:off x="2560638" y="61801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2" name="Freeform 1931"/>
            <p:cNvSpPr>
              <a:spLocks/>
            </p:cNvSpPr>
            <p:nvPr/>
          </p:nvSpPr>
          <p:spPr bwMode="auto">
            <a:xfrm>
              <a:off x="2573338" y="6176963"/>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2"/>
                    <a:pt x="0" y="2"/>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3" name="Freeform 1932"/>
            <p:cNvSpPr>
              <a:spLocks/>
            </p:cNvSpPr>
            <p:nvPr/>
          </p:nvSpPr>
          <p:spPr bwMode="auto">
            <a:xfrm>
              <a:off x="2570163" y="6183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4" name="Freeform 1933"/>
            <p:cNvSpPr>
              <a:spLocks/>
            </p:cNvSpPr>
            <p:nvPr/>
          </p:nvSpPr>
          <p:spPr bwMode="auto">
            <a:xfrm>
              <a:off x="2532063" y="62579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5" name="Freeform 1934"/>
            <p:cNvSpPr>
              <a:spLocks/>
            </p:cNvSpPr>
            <p:nvPr/>
          </p:nvSpPr>
          <p:spPr bwMode="auto">
            <a:xfrm>
              <a:off x="2532063" y="6251575"/>
              <a:ext cx="3175" cy="6350"/>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0"/>
                  </a:cubicBezTo>
                  <a:cubicBezTo>
                    <a:pt x="1" y="1"/>
                    <a:pt x="1" y="2"/>
                    <a:pt x="0" y="2"/>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6" name="Freeform 1935"/>
            <p:cNvSpPr>
              <a:spLocks/>
            </p:cNvSpPr>
            <p:nvPr/>
          </p:nvSpPr>
          <p:spPr bwMode="auto">
            <a:xfrm>
              <a:off x="2525713" y="627380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7" name="Freeform 1936"/>
            <p:cNvSpPr>
              <a:spLocks/>
            </p:cNvSpPr>
            <p:nvPr/>
          </p:nvSpPr>
          <p:spPr bwMode="auto">
            <a:xfrm>
              <a:off x="2446338" y="6383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8" name="Freeform 1937"/>
            <p:cNvSpPr>
              <a:spLocks/>
            </p:cNvSpPr>
            <p:nvPr/>
          </p:nvSpPr>
          <p:spPr bwMode="auto">
            <a:xfrm>
              <a:off x="2443163" y="63865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49" name="Freeform 1938"/>
            <p:cNvSpPr>
              <a:spLocks/>
            </p:cNvSpPr>
            <p:nvPr/>
          </p:nvSpPr>
          <p:spPr bwMode="auto">
            <a:xfrm>
              <a:off x="2438401" y="6396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0" name="Freeform 1939"/>
            <p:cNvSpPr>
              <a:spLocks/>
            </p:cNvSpPr>
            <p:nvPr/>
          </p:nvSpPr>
          <p:spPr bwMode="auto">
            <a:xfrm>
              <a:off x="2438401" y="6396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1" name="Freeform 1940"/>
            <p:cNvSpPr>
              <a:spLocks/>
            </p:cNvSpPr>
            <p:nvPr/>
          </p:nvSpPr>
          <p:spPr bwMode="auto">
            <a:xfrm>
              <a:off x="2438401" y="63960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2" name="Freeform 1941"/>
            <p:cNvSpPr>
              <a:spLocks/>
            </p:cNvSpPr>
            <p:nvPr/>
          </p:nvSpPr>
          <p:spPr bwMode="auto">
            <a:xfrm>
              <a:off x="2438401" y="6396038"/>
              <a:ext cx="1588"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3" name="Freeform 1942"/>
            <p:cNvSpPr>
              <a:spLocks/>
            </p:cNvSpPr>
            <p:nvPr/>
          </p:nvSpPr>
          <p:spPr bwMode="auto">
            <a:xfrm>
              <a:off x="2425701" y="6408738"/>
              <a:ext cx="6350" cy="9525"/>
            </a:xfrm>
            <a:custGeom>
              <a:avLst/>
              <a:gdLst>
                <a:gd name="T0" fmla="*/ 2 w 2"/>
                <a:gd name="T1" fmla="*/ 0 h 3"/>
                <a:gd name="T2" fmla="*/ 1 w 2"/>
                <a:gd name="T3" fmla="*/ 1 h 3"/>
                <a:gd name="T4" fmla="*/ 0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0"/>
                    <a:pt x="1" y="1"/>
                    <a:pt x="1" y="1"/>
                  </a:cubicBezTo>
                  <a:cubicBezTo>
                    <a:pt x="0" y="3"/>
                    <a:pt x="2" y="1"/>
                    <a:pt x="0" y="3"/>
                  </a:cubicBezTo>
                  <a:cubicBezTo>
                    <a:pt x="2" y="2"/>
                    <a:pt x="0" y="2"/>
                    <a:pt x="2" y="1"/>
                  </a:cubicBezTo>
                  <a:cubicBezTo>
                    <a:pt x="1" y="1"/>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4" name="Freeform 1943"/>
            <p:cNvSpPr>
              <a:spLocks/>
            </p:cNvSpPr>
            <p:nvPr/>
          </p:nvSpPr>
          <p:spPr bwMode="auto">
            <a:xfrm>
              <a:off x="2432051" y="6405563"/>
              <a:ext cx="3175" cy="635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0" y="1"/>
                    <a:pt x="0" y="2"/>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5" name="Freeform 1944"/>
            <p:cNvSpPr>
              <a:spLocks/>
            </p:cNvSpPr>
            <p:nvPr/>
          </p:nvSpPr>
          <p:spPr bwMode="auto">
            <a:xfrm>
              <a:off x="2422526" y="6418263"/>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6" name="Freeform 1945"/>
            <p:cNvSpPr>
              <a:spLocks/>
            </p:cNvSpPr>
            <p:nvPr/>
          </p:nvSpPr>
          <p:spPr bwMode="auto">
            <a:xfrm>
              <a:off x="2419351" y="64214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7" name="Freeform 1946"/>
            <p:cNvSpPr>
              <a:spLocks/>
            </p:cNvSpPr>
            <p:nvPr/>
          </p:nvSpPr>
          <p:spPr bwMode="auto">
            <a:xfrm>
              <a:off x="2413001" y="6434138"/>
              <a:ext cx="3175" cy="3175"/>
            </a:xfrm>
            <a:custGeom>
              <a:avLst/>
              <a:gdLst>
                <a:gd name="T0" fmla="*/ 0 w 1"/>
                <a:gd name="T1" fmla="*/ 0 h 1"/>
                <a:gd name="T2" fmla="*/ 1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8" name="Freeform 1947"/>
            <p:cNvSpPr>
              <a:spLocks/>
            </p:cNvSpPr>
            <p:nvPr/>
          </p:nvSpPr>
          <p:spPr bwMode="auto">
            <a:xfrm>
              <a:off x="2400301" y="6453188"/>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9" name="Freeform 1948"/>
            <p:cNvSpPr>
              <a:spLocks/>
            </p:cNvSpPr>
            <p:nvPr/>
          </p:nvSpPr>
          <p:spPr bwMode="auto">
            <a:xfrm>
              <a:off x="2403476" y="64531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0" name="Freeform 1949"/>
            <p:cNvSpPr>
              <a:spLocks/>
            </p:cNvSpPr>
            <p:nvPr/>
          </p:nvSpPr>
          <p:spPr bwMode="auto">
            <a:xfrm>
              <a:off x="2397126" y="64531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1" name="Freeform 1950"/>
            <p:cNvSpPr>
              <a:spLocks/>
            </p:cNvSpPr>
            <p:nvPr/>
          </p:nvSpPr>
          <p:spPr bwMode="auto">
            <a:xfrm>
              <a:off x="2387601" y="6456363"/>
              <a:ext cx="9525" cy="12700"/>
            </a:xfrm>
            <a:custGeom>
              <a:avLst/>
              <a:gdLst>
                <a:gd name="T0" fmla="*/ 2 w 3"/>
                <a:gd name="T1" fmla="*/ 2 h 4"/>
                <a:gd name="T2" fmla="*/ 2 w 3"/>
                <a:gd name="T3" fmla="*/ 2 h 4"/>
                <a:gd name="T4" fmla="*/ 0 w 3"/>
                <a:gd name="T5" fmla="*/ 3 h 4"/>
                <a:gd name="T6" fmla="*/ 1 w 3"/>
                <a:gd name="T7" fmla="*/ 4 h 4"/>
                <a:gd name="T8" fmla="*/ 2 w 3"/>
                <a:gd name="T9" fmla="*/ 1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2"/>
                  </a:cubicBezTo>
                  <a:cubicBezTo>
                    <a:pt x="1" y="2"/>
                    <a:pt x="1" y="3"/>
                    <a:pt x="0" y="3"/>
                  </a:cubicBezTo>
                  <a:cubicBezTo>
                    <a:pt x="1" y="3"/>
                    <a:pt x="1" y="3"/>
                    <a:pt x="1" y="4"/>
                  </a:cubicBezTo>
                  <a:cubicBezTo>
                    <a:pt x="2" y="2"/>
                    <a:pt x="2" y="2"/>
                    <a:pt x="2" y="1"/>
                  </a:cubicBezTo>
                  <a:cubicBezTo>
                    <a:pt x="3" y="0"/>
                    <a:pt x="3" y="0"/>
                    <a:pt x="3" y="0"/>
                  </a:cubicBezTo>
                  <a:cubicBezTo>
                    <a:pt x="2"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2" name="Freeform 1951"/>
            <p:cNvSpPr>
              <a:spLocks/>
            </p:cNvSpPr>
            <p:nvPr/>
          </p:nvSpPr>
          <p:spPr bwMode="auto">
            <a:xfrm>
              <a:off x="2400301" y="6456363"/>
              <a:ext cx="0" cy="6350"/>
            </a:xfrm>
            <a:custGeom>
              <a:avLst/>
              <a:gdLst>
                <a:gd name="T0" fmla="*/ 0 h 2"/>
                <a:gd name="T1" fmla="*/ 1 h 2"/>
                <a:gd name="T2" fmla="*/ 1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1"/>
                    <a:pt x="0" y="1"/>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3" name="Freeform 1952"/>
            <p:cNvSpPr>
              <a:spLocks/>
            </p:cNvSpPr>
            <p:nvPr/>
          </p:nvSpPr>
          <p:spPr bwMode="auto">
            <a:xfrm>
              <a:off x="2378076" y="6478588"/>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4" name="Freeform 1953"/>
            <p:cNvSpPr>
              <a:spLocks/>
            </p:cNvSpPr>
            <p:nvPr/>
          </p:nvSpPr>
          <p:spPr bwMode="auto">
            <a:xfrm>
              <a:off x="2378076" y="64817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5" name="Freeform 1954"/>
            <p:cNvSpPr>
              <a:spLocks/>
            </p:cNvSpPr>
            <p:nvPr/>
          </p:nvSpPr>
          <p:spPr bwMode="auto">
            <a:xfrm>
              <a:off x="2374901" y="6481763"/>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6" name="Freeform 1955"/>
            <p:cNvSpPr>
              <a:spLocks/>
            </p:cNvSpPr>
            <p:nvPr/>
          </p:nvSpPr>
          <p:spPr bwMode="auto">
            <a:xfrm>
              <a:off x="2368551" y="6488113"/>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0"/>
                    <a:pt x="1" y="0"/>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7" name="Freeform 1956"/>
            <p:cNvSpPr>
              <a:spLocks/>
            </p:cNvSpPr>
            <p:nvPr/>
          </p:nvSpPr>
          <p:spPr bwMode="auto">
            <a:xfrm>
              <a:off x="2359026" y="6521450"/>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1"/>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8" name="Freeform 1957"/>
            <p:cNvSpPr>
              <a:spLocks/>
            </p:cNvSpPr>
            <p:nvPr/>
          </p:nvSpPr>
          <p:spPr bwMode="auto">
            <a:xfrm>
              <a:off x="2355851" y="6524625"/>
              <a:ext cx="3175" cy="635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0"/>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9" name="Freeform 1958"/>
            <p:cNvSpPr>
              <a:spLocks/>
            </p:cNvSpPr>
            <p:nvPr/>
          </p:nvSpPr>
          <p:spPr bwMode="auto">
            <a:xfrm>
              <a:off x="2308226" y="6575425"/>
              <a:ext cx="6350" cy="12700"/>
            </a:xfrm>
            <a:custGeom>
              <a:avLst/>
              <a:gdLst>
                <a:gd name="T0" fmla="*/ 2 w 2"/>
                <a:gd name="T1" fmla="*/ 1 h 4"/>
                <a:gd name="T2" fmla="*/ 2 w 2"/>
                <a:gd name="T3" fmla="*/ 0 h 4"/>
                <a:gd name="T4" fmla="*/ 0 w 2"/>
                <a:gd name="T5" fmla="*/ 3 h 4"/>
                <a:gd name="T6" fmla="*/ 0 w 2"/>
                <a:gd name="T7" fmla="*/ 3 h 4"/>
                <a:gd name="T8" fmla="*/ 1 w 2"/>
                <a:gd name="T9" fmla="*/ 2 h 4"/>
                <a:gd name="T10" fmla="*/ 1 w 2"/>
                <a:gd name="T11" fmla="*/ 2 h 4"/>
                <a:gd name="T12" fmla="*/ 2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1"/>
                  </a:moveTo>
                  <a:cubicBezTo>
                    <a:pt x="1" y="1"/>
                    <a:pt x="1" y="1"/>
                    <a:pt x="2" y="0"/>
                  </a:cubicBezTo>
                  <a:cubicBezTo>
                    <a:pt x="1" y="1"/>
                    <a:pt x="1" y="2"/>
                    <a:pt x="0" y="3"/>
                  </a:cubicBezTo>
                  <a:cubicBezTo>
                    <a:pt x="0" y="3"/>
                    <a:pt x="0" y="4"/>
                    <a:pt x="0" y="3"/>
                  </a:cubicBezTo>
                  <a:cubicBezTo>
                    <a:pt x="1" y="2"/>
                    <a:pt x="1" y="2"/>
                    <a:pt x="1" y="2"/>
                  </a:cubicBezTo>
                  <a:cubicBezTo>
                    <a:pt x="1" y="2"/>
                    <a:pt x="1" y="2"/>
                    <a:pt x="1" y="2"/>
                  </a:cubicBezTo>
                  <a:cubicBezTo>
                    <a:pt x="1" y="2"/>
                    <a:pt x="1" y="2"/>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0" name="Freeform 1959"/>
            <p:cNvSpPr>
              <a:spLocks/>
            </p:cNvSpPr>
            <p:nvPr/>
          </p:nvSpPr>
          <p:spPr bwMode="auto">
            <a:xfrm>
              <a:off x="2198688" y="6710363"/>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0"/>
                    <a:pt x="1"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1" name="Freeform 1960"/>
            <p:cNvSpPr>
              <a:spLocks/>
            </p:cNvSpPr>
            <p:nvPr/>
          </p:nvSpPr>
          <p:spPr bwMode="auto">
            <a:xfrm>
              <a:off x="2943226" y="612616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2" name="Freeform 1961"/>
            <p:cNvSpPr>
              <a:spLocks/>
            </p:cNvSpPr>
            <p:nvPr/>
          </p:nvSpPr>
          <p:spPr bwMode="auto">
            <a:xfrm>
              <a:off x="2946401" y="6129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3" name="Freeform 1962"/>
            <p:cNvSpPr>
              <a:spLocks/>
            </p:cNvSpPr>
            <p:nvPr/>
          </p:nvSpPr>
          <p:spPr bwMode="auto">
            <a:xfrm>
              <a:off x="2946401" y="6132513"/>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0" y="1"/>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4" name="Freeform 1963"/>
            <p:cNvSpPr>
              <a:spLocks/>
            </p:cNvSpPr>
            <p:nvPr/>
          </p:nvSpPr>
          <p:spPr bwMode="auto">
            <a:xfrm>
              <a:off x="2949576" y="61356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5" name="Freeform 1964"/>
            <p:cNvSpPr>
              <a:spLocks/>
            </p:cNvSpPr>
            <p:nvPr/>
          </p:nvSpPr>
          <p:spPr bwMode="auto">
            <a:xfrm>
              <a:off x="2949576" y="613251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6" name="Freeform 1965"/>
            <p:cNvSpPr>
              <a:spLocks/>
            </p:cNvSpPr>
            <p:nvPr/>
          </p:nvSpPr>
          <p:spPr bwMode="auto">
            <a:xfrm>
              <a:off x="2949576" y="6138863"/>
              <a:ext cx="6350" cy="9525"/>
            </a:xfrm>
            <a:custGeom>
              <a:avLst/>
              <a:gdLst>
                <a:gd name="T0" fmla="*/ 2 w 2"/>
                <a:gd name="T1" fmla="*/ 3 h 3"/>
                <a:gd name="T2" fmla="*/ 1 w 2"/>
                <a:gd name="T3" fmla="*/ 2 h 3"/>
                <a:gd name="T4" fmla="*/ 2 w 2"/>
                <a:gd name="T5" fmla="*/ 2 h 3"/>
                <a:gd name="T6" fmla="*/ 1 w 2"/>
                <a:gd name="T7" fmla="*/ 0 h 3"/>
                <a:gd name="T8" fmla="*/ 1 w 2"/>
                <a:gd name="T9" fmla="*/ 2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cubicBezTo>
                    <a:pt x="1" y="2"/>
                    <a:pt x="1" y="2"/>
                    <a:pt x="1" y="2"/>
                  </a:cubicBezTo>
                  <a:cubicBezTo>
                    <a:pt x="1" y="1"/>
                    <a:pt x="2" y="2"/>
                    <a:pt x="2" y="2"/>
                  </a:cubicBezTo>
                  <a:cubicBezTo>
                    <a:pt x="1" y="1"/>
                    <a:pt x="1" y="2"/>
                    <a:pt x="1" y="0"/>
                  </a:cubicBezTo>
                  <a:cubicBezTo>
                    <a:pt x="0" y="1"/>
                    <a:pt x="1" y="2"/>
                    <a:pt x="1" y="2"/>
                  </a:cubicBezTo>
                  <a:cubicBezTo>
                    <a:pt x="1" y="3"/>
                    <a:pt x="1" y="2"/>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7" name="Freeform 1966"/>
            <p:cNvSpPr>
              <a:spLocks/>
            </p:cNvSpPr>
            <p:nvPr/>
          </p:nvSpPr>
          <p:spPr bwMode="auto">
            <a:xfrm>
              <a:off x="2965451" y="6308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8" name="Freeform 1967"/>
            <p:cNvSpPr>
              <a:spLocks/>
            </p:cNvSpPr>
            <p:nvPr/>
          </p:nvSpPr>
          <p:spPr bwMode="auto">
            <a:xfrm>
              <a:off x="2952751" y="6351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9" name="Freeform 1968"/>
            <p:cNvSpPr>
              <a:spLocks/>
            </p:cNvSpPr>
            <p:nvPr/>
          </p:nvSpPr>
          <p:spPr bwMode="auto">
            <a:xfrm>
              <a:off x="2968626" y="6280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0" name="Freeform 1969"/>
            <p:cNvSpPr>
              <a:spLocks/>
            </p:cNvSpPr>
            <p:nvPr/>
          </p:nvSpPr>
          <p:spPr bwMode="auto">
            <a:xfrm>
              <a:off x="2798763" y="6472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1" name="Freeform 1970"/>
            <p:cNvSpPr>
              <a:spLocks/>
            </p:cNvSpPr>
            <p:nvPr/>
          </p:nvSpPr>
          <p:spPr bwMode="auto">
            <a:xfrm>
              <a:off x="2933701" y="63992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2" name="Rectangle 1971"/>
            <p:cNvSpPr>
              <a:spLocks noChangeArrowheads="1"/>
            </p:cNvSpPr>
            <p:nvPr/>
          </p:nvSpPr>
          <p:spPr bwMode="auto">
            <a:xfrm>
              <a:off x="2968626" y="62642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3" name="Freeform 1972"/>
            <p:cNvSpPr>
              <a:spLocks/>
            </p:cNvSpPr>
            <p:nvPr/>
          </p:nvSpPr>
          <p:spPr bwMode="auto">
            <a:xfrm>
              <a:off x="2959101" y="6340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4" name="Freeform 1973"/>
            <p:cNvSpPr>
              <a:spLocks/>
            </p:cNvSpPr>
            <p:nvPr/>
          </p:nvSpPr>
          <p:spPr bwMode="auto">
            <a:xfrm>
              <a:off x="2962276" y="61864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5" name="Freeform 1974"/>
            <p:cNvSpPr>
              <a:spLocks/>
            </p:cNvSpPr>
            <p:nvPr/>
          </p:nvSpPr>
          <p:spPr bwMode="auto">
            <a:xfrm>
              <a:off x="2965451" y="6202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6" name="Freeform 1975"/>
            <p:cNvSpPr>
              <a:spLocks/>
            </p:cNvSpPr>
            <p:nvPr/>
          </p:nvSpPr>
          <p:spPr bwMode="auto">
            <a:xfrm>
              <a:off x="2965451" y="621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7" name="Freeform 1976"/>
            <p:cNvSpPr>
              <a:spLocks/>
            </p:cNvSpPr>
            <p:nvPr/>
          </p:nvSpPr>
          <p:spPr bwMode="auto">
            <a:xfrm>
              <a:off x="2962276" y="6189663"/>
              <a:ext cx="3175" cy="6350"/>
            </a:xfrm>
            <a:custGeom>
              <a:avLst/>
              <a:gdLst>
                <a:gd name="T0" fmla="*/ 0 w 1"/>
                <a:gd name="T1" fmla="*/ 0 h 2"/>
                <a:gd name="T2" fmla="*/ 0 w 1"/>
                <a:gd name="T3" fmla="*/ 1 h 2"/>
                <a:gd name="T4" fmla="*/ 0 w 1"/>
                <a:gd name="T5" fmla="*/ 1 h 2"/>
                <a:gd name="T6" fmla="*/ 1 w 1"/>
                <a:gd name="T7" fmla="*/ 2 h 2"/>
                <a:gd name="T8" fmla="*/ 1 w 1"/>
                <a:gd name="T9" fmla="*/ 2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1"/>
                    <a:pt x="0" y="1"/>
                  </a:cubicBezTo>
                  <a:cubicBezTo>
                    <a:pt x="0" y="1"/>
                    <a:pt x="1" y="2"/>
                    <a:pt x="1" y="2"/>
                  </a:cubicBezTo>
                  <a:cubicBezTo>
                    <a:pt x="1" y="2"/>
                    <a:pt x="1" y="2"/>
                    <a:pt x="1" y="2"/>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8" name="Rectangle 1977"/>
            <p:cNvSpPr>
              <a:spLocks noChangeArrowheads="1"/>
            </p:cNvSpPr>
            <p:nvPr/>
          </p:nvSpPr>
          <p:spPr bwMode="auto">
            <a:xfrm>
              <a:off x="2965451" y="6308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9" name="Freeform 1978"/>
            <p:cNvSpPr>
              <a:spLocks/>
            </p:cNvSpPr>
            <p:nvPr/>
          </p:nvSpPr>
          <p:spPr bwMode="auto">
            <a:xfrm>
              <a:off x="2965451" y="6296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0" name="Freeform 1979"/>
            <p:cNvSpPr>
              <a:spLocks/>
            </p:cNvSpPr>
            <p:nvPr/>
          </p:nvSpPr>
          <p:spPr bwMode="auto">
            <a:xfrm>
              <a:off x="2971801" y="6242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1" name="Freeform 1980"/>
            <p:cNvSpPr>
              <a:spLocks/>
            </p:cNvSpPr>
            <p:nvPr/>
          </p:nvSpPr>
          <p:spPr bwMode="auto">
            <a:xfrm>
              <a:off x="2965451" y="62960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2" name="Freeform 1981"/>
            <p:cNvSpPr>
              <a:spLocks/>
            </p:cNvSpPr>
            <p:nvPr/>
          </p:nvSpPr>
          <p:spPr bwMode="auto">
            <a:xfrm>
              <a:off x="2968626" y="6257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3" name="Freeform 1982"/>
            <p:cNvSpPr>
              <a:spLocks/>
            </p:cNvSpPr>
            <p:nvPr/>
          </p:nvSpPr>
          <p:spPr bwMode="auto">
            <a:xfrm>
              <a:off x="2852738" y="6280150"/>
              <a:ext cx="0" cy="6350"/>
            </a:xfrm>
            <a:custGeom>
              <a:avLst/>
              <a:gdLst>
                <a:gd name="T0" fmla="*/ 0 h 2"/>
                <a:gd name="T1" fmla="*/ 1 h 2"/>
                <a:gd name="T2" fmla="*/ 1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1"/>
                  </a:cubicBezTo>
                  <a:cubicBezTo>
                    <a:pt x="0" y="2"/>
                    <a:pt x="0" y="0"/>
                    <a:pt x="0" y="1"/>
                  </a:cubicBezTo>
                  <a:cubicBezTo>
                    <a:pt x="0" y="1"/>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4" name="Freeform 1983"/>
            <p:cNvSpPr>
              <a:spLocks/>
            </p:cNvSpPr>
            <p:nvPr/>
          </p:nvSpPr>
          <p:spPr bwMode="auto">
            <a:xfrm>
              <a:off x="2792413" y="646588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5" name="Oval 1984"/>
            <p:cNvSpPr>
              <a:spLocks noChangeArrowheads="1"/>
            </p:cNvSpPr>
            <p:nvPr/>
          </p:nvSpPr>
          <p:spPr bwMode="auto">
            <a:xfrm>
              <a:off x="2792413" y="6465888"/>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6" name="Freeform 1985"/>
            <p:cNvSpPr>
              <a:spLocks/>
            </p:cNvSpPr>
            <p:nvPr/>
          </p:nvSpPr>
          <p:spPr bwMode="auto">
            <a:xfrm>
              <a:off x="2836863" y="6311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7" name="Freeform 1986"/>
            <p:cNvSpPr>
              <a:spLocks/>
            </p:cNvSpPr>
            <p:nvPr/>
          </p:nvSpPr>
          <p:spPr bwMode="auto">
            <a:xfrm>
              <a:off x="2924176" y="638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8" name="Freeform 1987"/>
            <p:cNvSpPr>
              <a:spLocks/>
            </p:cNvSpPr>
            <p:nvPr/>
          </p:nvSpPr>
          <p:spPr bwMode="auto">
            <a:xfrm>
              <a:off x="2811463" y="6472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9" name="Freeform 1988"/>
            <p:cNvSpPr>
              <a:spLocks/>
            </p:cNvSpPr>
            <p:nvPr/>
          </p:nvSpPr>
          <p:spPr bwMode="auto">
            <a:xfrm>
              <a:off x="2786063" y="6405563"/>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1"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0" name="Rectangle 1989"/>
            <p:cNvSpPr>
              <a:spLocks noChangeArrowheads="1"/>
            </p:cNvSpPr>
            <p:nvPr/>
          </p:nvSpPr>
          <p:spPr bwMode="auto">
            <a:xfrm>
              <a:off x="2852738" y="62801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1" name="Freeform 1990"/>
            <p:cNvSpPr>
              <a:spLocks/>
            </p:cNvSpPr>
            <p:nvPr/>
          </p:nvSpPr>
          <p:spPr bwMode="auto">
            <a:xfrm>
              <a:off x="2798763" y="6361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2" name="Freeform 1991"/>
            <p:cNvSpPr>
              <a:spLocks/>
            </p:cNvSpPr>
            <p:nvPr/>
          </p:nvSpPr>
          <p:spPr bwMode="auto">
            <a:xfrm>
              <a:off x="2795588" y="64722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3" name="Freeform 1992"/>
            <p:cNvSpPr>
              <a:spLocks noEditPoints="1"/>
            </p:cNvSpPr>
            <p:nvPr/>
          </p:nvSpPr>
          <p:spPr bwMode="auto">
            <a:xfrm>
              <a:off x="2779713" y="6148388"/>
              <a:ext cx="195263" cy="336550"/>
            </a:xfrm>
            <a:custGeom>
              <a:avLst/>
              <a:gdLst>
                <a:gd name="T0" fmla="*/ 1 w 62"/>
                <a:gd name="T1" fmla="*/ 102 h 107"/>
                <a:gd name="T2" fmla="*/ 24 w 62"/>
                <a:gd name="T3" fmla="*/ 105 h 107"/>
                <a:gd name="T4" fmla="*/ 51 w 62"/>
                <a:gd name="T5" fmla="*/ 76 h 107"/>
                <a:gd name="T6" fmla="*/ 55 w 62"/>
                <a:gd name="T7" fmla="*/ 64 h 107"/>
                <a:gd name="T8" fmla="*/ 56 w 62"/>
                <a:gd name="T9" fmla="*/ 62 h 107"/>
                <a:gd name="T10" fmla="*/ 58 w 62"/>
                <a:gd name="T11" fmla="*/ 58 h 107"/>
                <a:gd name="T12" fmla="*/ 57 w 62"/>
                <a:gd name="T13" fmla="*/ 54 h 107"/>
                <a:gd name="T14" fmla="*/ 59 w 62"/>
                <a:gd name="T15" fmla="*/ 49 h 107"/>
                <a:gd name="T16" fmla="*/ 60 w 62"/>
                <a:gd name="T17" fmla="*/ 38 h 107"/>
                <a:gd name="T18" fmla="*/ 60 w 62"/>
                <a:gd name="T19" fmla="*/ 35 h 107"/>
                <a:gd name="T20" fmla="*/ 61 w 62"/>
                <a:gd name="T21" fmla="*/ 31 h 107"/>
                <a:gd name="T22" fmla="*/ 61 w 62"/>
                <a:gd name="T23" fmla="*/ 23 h 107"/>
                <a:gd name="T24" fmla="*/ 61 w 62"/>
                <a:gd name="T25" fmla="*/ 15 h 107"/>
                <a:gd name="T26" fmla="*/ 59 w 62"/>
                <a:gd name="T27" fmla="*/ 10 h 107"/>
                <a:gd name="T28" fmla="*/ 58 w 62"/>
                <a:gd name="T29" fmla="*/ 4 h 107"/>
                <a:gd name="T30" fmla="*/ 56 w 62"/>
                <a:gd name="T31" fmla="*/ 0 h 107"/>
                <a:gd name="T32" fmla="*/ 58 w 62"/>
                <a:gd name="T33" fmla="*/ 5 h 107"/>
                <a:gd name="T34" fmla="*/ 58 w 62"/>
                <a:gd name="T35" fmla="*/ 8 h 107"/>
                <a:gd name="T36" fmla="*/ 59 w 62"/>
                <a:gd name="T37" fmla="*/ 15 h 107"/>
                <a:gd name="T38" fmla="*/ 59 w 62"/>
                <a:gd name="T39" fmla="*/ 20 h 107"/>
                <a:gd name="T40" fmla="*/ 59 w 62"/>
                <a:gd name="T41" fmla="*/ 25 h 107"/>
                <a:gd name="T42" fmla="*/ 59 w 62"/>
                <a:gd name="T43" fmla="*/ 29 h 107"/>
                <a:gd name="T44" fmla="*/ 58 w 62"/>
                <a:gd name="T45" fmla="*/ 37 h 107"/>
                <a:gd name="T46" fmla="*/ 57 w 62"/>
                <a:gd name="T47" fmla="*/ 41 h 107"/>
                <a:gd name="T48" fmla="*/ 54 w 62"/>
                <a:gd name="T49" fmla="*/ 57 h 107"/>
                <a:gd name="T50" fmla="*/ 48 w 62"/>
                <a:gd name="T51" fmla="*/ 74 h 107"/>
                <a:gd name="T52" fmla="*/ 35 w 62"/>
                <a:gd name="T53" fmla="*/ 92 h 107"/>
                <a:gd name="T54" fmla="*/ 31 w 62"/>
                <a:gd name="T55" fmla="*/ 97 h 107"/>
                <a:gd name="T56" fmla="*/ 26 w 62"/>
                <a:gd name="T57" fmla="*/ 99 h 107"/>
                <a:gd name="T58" fmla="*/ 22 w 62"/>
                <a:gd name="T59" fmla="*/ 101 h 107"/>
                <a:gd name="T60" fmla="*/ 10 w 62"/>
                <a:gd name="T61" fmla="*/ 103 h 107"/>
                <a:gd name="T62" fmla="*/ 13 w 62"/>
                <a:gd name="T63" fmla="*/ 102 h 107"/>
                <a:gd name="T64" fmla="*/ 5 w 62"/>
                <a:gd name="T65" fmla="*/ 102 h 107"/>
                <a:gd name="T66" fmla="*/ 5 w 62"/>
                <a:gd name="T67" fmla="*/ 103 h 107"/>
                <a:gd name="T68" fmla="*/ 3 w 62"/>
                <a:gd name="T69" fmla="*/ 99 h 107"/>
                <a:gd name="T70" fmla="*/ 4 w 62"/>
                <a:gd name="T71" fmla="*/ 97 h 107"/>
                <a:gd name="T72" fmla="*/ 5 w 62"/>
                <a:gd name="T73" fmla="*/ 96 h 107"/>
                <a:gd name="T74" fmla="*/ 5 w 62"/>
                <a:gd name="T75" fmla="*/ 87 h 107"/>
                <a:gd name="T76" fmla="*/ 6 w 62"/>
                <a:gd name="T77" fmla="*/ 82 h 107"/>
                <a:gd name="T78" fmla="*/ 11 w 62"/>
                <a:gd name="T79" fmla="*/ 68 h 107"/>
                <a:gd name="T80" fmla="*/ 18 w 62"/>
                <a:gd name="T81" fmla="*/ 52 h 107"/>
                <a:gd name="T82" fmla="*/ 24 w 62"/>
                <a:gd name="T83" fmla="*/ 41 h 107"/>
                <a:gd name="T84" fmla="*/ 27 w 62"/>
                <a:gd name="T85" fmla="*/ 36 h 107"/>
                <a:gd name="T86" fmla="*/ 32 w 62"/>
                <a:gd name="T87" fmla="*/ 25 h 107"/>
                <a:gd name="T88" fmla="*/ 35 w 62"/>
                <a:gd name="T89" fmla="*/ 18 h 107"/>
                <a:gd name="T90" fmla="*/ 38 w 62"/>
                <a:gd name="T91" fmla="*/ 14 h 107"/>
                <a:gd name="T92" fmla="*/ 27 w 62"/>
                <a:gd name="T93" fmla="*/ 29 h 107"/>
                <a:gd name="T94" fmla="*/ 22 w 62"/>
                <a:gd name="T95" fmla="*/ 37 h 107"/>
                <a:gd name="T96" fmla="*/ 12 w 62"/>
                <a:gd name="T97" fmla="*/ 56 h 107"/>
                <a:gd name="T98" fmla="*/ 10 w 62"/>
                <a:gd name="T99" fmla="*/ 60 h 107"/>
                <a:gd name="T100" fmla="*/ 8 w 62"/>
                <a:gd name="T101" fmla="*/ 63 h 107"/>
                <a:gd name="T102" fmla="*/ 4 w 62"/>
                <a:gd name="T103" fmla="*/ 75 h 107"/>
                <a:gd name="T104" fmla="*/ 3 w 62"/>
                <a:gd name="T105" fmla="*/ 81 h 107"/>
                <a:gd name="T106" fmla="*/ 61 w 62"/>
                <a:gd name="T107" fmla="*/ 31 h 107"/>
                <a:gd name="T108" fmla="*/ 59 w 62"/>
                <a:gd name="T109" fmla="*/ 19 h 107"/>
                <a:gd name="T110" fmla="*/ 58 w 62"/>
                <a:gd name="T111" fmla="*/ 35 h 107"/>
                <a:gd name="T112" fmla="*/ 3 w 62"/>
                <a:gd name="T113"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107">
                  <a:moveTo>
                    <a:pt x="1" y="92"/>
                  </a:moveTo>
                  <a:cubicBezTo>
                    <a:pt x="1" y="92"/>
                    <a:pt x="1" y="92"/>
                    <a:pt x="1" y="92"/>
                  </a:cubicBezTo>
                  <a:cubicBezTo>
                    <a:pt x="1" y="94"/>
                    <a:pt x="0" y="96"/>
                    <a:pt x="1" y="98"/>
                  </a:cubicBezTo>
                  <a:cubicBezTo>
                    <a:pt x="0" y="99"/>
                    <a:pt x="0" y="99"/>
                    <a:pt x="1" y="100"/>
                  </a:cubicBezTo>
                  <a:cubicBezTo>
                    <a:pt x="1" y="100"/>
                    <a:pt x="1" y="100"/>
                    <a:pt x="1" y="100"/>
                  </a:cubicBezTo>
                  <a:cubicBezTo>
                    <a:pt x="1" y="101"/>
                    <a:pt x="1" y="101"/>
                    <a:pt x="1" y="101"/>
                  </a:cubicBezTo>
                  <a:cubicBezTo>
                    <a:pt x="1" y="101"/>
                    <a:pt x="1" y="102"/>
                    <a:pt x="1" y="102"/>
                  </a:cubicBezTo>
                  <a:cubicBezTo>
                    <a:pt x="1" y="102"/>
                    <a:pt x="1" y="102"/>
                    <a:pt x="1" y="102"/>
                  </a:cubicBezTo>
                  <a:cubicBezTo>
                    <a:pt x="1" y="104"/>
                    <a:pt x="1" y="104"/>
                    <a:pt x="1" y="104"/>
                  </a:cubicBezTo>
                  <a:cubicBezTo>
                    <a:pt x="1" y="105"/>
                    <a:pt x="1" y="105"/>
                    <a:pt x="1" y="105"/>
                  </a:cubicBezTo>
                  <a:cubicBezTo>
                    <a:pt x="2" y="105"/>
                    <a:pt x="2" y="105"/>
                    <a:pt x="2" y="105"/>
                  </a:cubicBezTo>
                  <a:cubicBezTo>
                    <a:pt x="3" y="105"/>
                    <a:pt x="3" y="105"/>
                    <a:pt x="3" y="105"/>
                  </a:cubicBezTo>
                  <a:cubicBezTo>
                    <a:pt x="5" y="106"/>
                    <a:pt x="5" y="106"/>
                    <a:pt x="6" y="106"/>
                  </a:cubicBezTo>
                  <a:cubicBezTo>
                    <a:pt x="8" y="106"/>
                    <a:pt x="10" y="107"/>
                    <a:pt x="12" y="107"/>
                  </a:cubicBezTo>
                  <a:cubicBezTo>
                    <a:pt x="16" y="107"/>
                    <a:pt x="20" y="106"/>
                    <a:pt x="24" y="105"/>
                  </a:cubicBezTo>
                  <a:cubicBezTo>
                    <a:pt x="24" y="105"/>
                    <a:pt x="24" y="105"/>
                    <a:pt x="24" y="105"/>
                  </a:cubicBezTo>
                  <a:cubicBezTo>
                    <a:pt x="29" y="103"/>
                    <a:pt x="34" y="99"/>
                    <a:pt x="38" y="95"/>
                  </a:cubicBezTo>
                  <a:cubicBezTo>
                    <a:pt x="42" y="91"/>
                    <a:pt x="45" y="87"/>
                    <a:pt x="48" y="82"/>
                  </a:cubicBezTo>
                  <a:cubicBezTo>
                    <a:pt x="48" y="81"/>
                    <a:pt x="48" y="81"/>
                    <a:pt x="48" y="81"/>
                  </a:cubicBezTo>
                  <a:cubicBezTo>
                    <a:pt x="48" y="80"/>
                    <a:pt x="49" y="79"/>
                    <a:pt x="49" y="80"/>
                  </a:cubicBezTo>
                  <a:cubicBezTo>
                    <a:pt x="49" y="80"/>
                    <a:pt x="49" y="80"/>
                    <a:pt x="49" y="80"/>
                  </a:cubicBezTo>
                  <a:cubicBezTo>
                    <a:pt x="49" y="79"/>
                    <a:pt x="50" y="78"/>
                    <a:pt x="51" y="77"/>
                  </a:cubicBezTo>
                  <a:cubicBezTo>
                    <a:pt x="50" y="77"/>
                    <a:pt x="50" y="77"/>
                    <a:pt x="50" y="77"/>
                  </a:cubicBezTo>
                  <a:cubicBezTo>
                    <a:pt x="50" y="77"/>
                    <a:pt x="50" y="76"/>
                    <a:pt x="51" y="76"/>
                  </a:cubicBezTo>
                  <a:cubicBezTo>
                    <a:pt x="51" y="76"/>
                    <a:pt x="51" y="76"/>
                    <a:pt x="51" y="76"/>
                  </a:cubicBezTo>
                  <a:cubicBezTo>
                    <a:pt x="52" y="74"/>
                    <a:pt x="52" y="75"/>
                    <a:pt x="53" y="73"/>
                  </a:cubicBezTo>
                  <a:cubicBezTo>
                    <a:pt x="52" y="72"/>
                    <a:pt x="53" y="70"/>
                    <a:pt x="53" y="68"/>
                  </a:cubicBezTo>
                  <a:cubicBezTo>
                    <a:pt x="54" y="67"/>
                    <a:pt x="54" y="67"/>
                    <a:pt x="54" y="67"/>
                  </a:cubicBezTo>
                  <a:cubicBezTo>
                    <a:pt x="53" y="68"/>
                    <a:pt x="54" y="67"/>
                    <a:pt x="53" y="69"/>
                  </a:cubicBezTo>
                  <a:cubicBezTo>
                    <a:pt x="54" y="68"/>
                    <a:pt x="54" y="67"/>
                    <a:pt x="55" y="66"/>
                  </a:cubicBezTo>
                  <a:cubicBezTo>
                    <a:pt x="54" y="66"/>
                    <a:pt x="54" y="66"/>
                    <a:pt x="54" y="65"/>
                  </a:cubicBezTo>
                  <a:cubicBezTo>
                    <a:pt x="55" y="65"/>
                    <a:pt x="55" y="65"/>
                    <a:pt x="55" y="64"/>
                  </a:cubicBezTo>
                  <a:cubicBezTo>
                    <a:pt x="55" y="65"/>
                    <a:pt x="55" y="65"/>
                    <a:pt x="55" y="65"/>
                  </a:cubicBezTo>
                  <a:cubicBezTo>
                    <a:pt x="56" y="64"/>
                    <a:pt x="55" y="64"/>
                    <a:pt x="56" y="63"/>
                  </a:cubicBezTo>
                  <a:cubicBezTo>
                    <a:pt x="56" y="63"/>
                    <a:pt x="56" y="62"/>
                    <a:pt x="56" y="62"/>
                  </a:cubicBezTo>
                  <a:cubicBezTo>
                    <a:pt x="56" y="61"/>
                    <a:pt x="57" y="61"/>
                    <a:pt x="57" y="60"/>
                  </a:cubicBezTo>
                  <a:cubicBezTo>
                    <a:pt x="56" y="61"/>
                    <a:pt x="57" y="60"/>
                    <a:pt x="56" y="60"/>
                  </a:cubicBezTo>
                  <a:cubicBezTo>
                    <a:pt x="56" y="61"/>
                    <a:pt x="56" y="61"/>
                    <a:pt x="56" y="61"/>
                  </a:cubicBezTo>
                  <a:cubicBezTo>
                    <a:pt x="57" y="59"/>
                    <a:pt x="56" y="62"/>
                    <a:pt x="56" y="61"/>
                  </a:cubicBezTo>
                  <a:cubicBezTo>
                    <a:pt x="56" y="62"/>
                    <a:pt x="56" y="60"/>
                    <a:pt x="56" y="62"/>
                  </a:cubicBezTo>
                  <a:cubicBezTo>
                    <a:pt x="56" y="60"/>
                    <a:pt x="56" y="60"/>
                    <a:pt x="57" y="58"/>
                  </a:cubicBezTo>
                  <a:cubicBezTo>
                    <a:pt x="56" y="59"/>
                    <a:pt x="56" y="58"/>
                    <a:pt x="56" y="58"/>
                  </a:cubicBezTo>
                  <a:cubicBezTo>
                    <a:pt x="56" y="57"/>
                    <a:pt x="56" y="58"/>
                    <a:pt x="57" y="57"/>
                  </a:cubicBezTo>
                  <a:cubicBezTo>
                    <a:pt x="57" y="57"/>
                    <a:pt x="57" y="56"/>
                    <a:pt x="57" y="56"/>
                  </a:cubicBezTo>
                  <a:cubicBezTo>
                    <a:pt x="57" y="55"/>
                    <a:pt x="57" y="56"/>
                    <a:pt x="58" y="55"/>
                  </a:cubicBezTo>
                  <a:cubicBezTo>
                    <a:pt x="58" y="56"/>
                    <a:pt x="56" y="59"/>
                    <a:pt x="57" y="59"/>
                  </a:cubicBezTo>
                  <a:cubicBezTo>
                    <a:pt x="57" y="59"/>
                    <a:pt x="57" y="60"/>
                    <a:pt x="57" y="61"/>
                  </a:cubicBezTo>
                  <a:cubicBezTo>
                    <a:pt x="57" y="60"/>
                    <a:pt x="58" y="59"/>
                    <a:pt x="58" y="58"/>
                  </a:cubicBezTo>
                  <a:cubicBezTo>
                    <a:pt x="57" y="58"/>
                    <a:pt x="57" y="58"/>
                    <a:pt x="57" y="58"/>
                  </a:cubicBezTo>
                  <a:cubicBezTo>
                    <a:pt x="58" y="57"/>
                    <a:pt x="57" y="57"/>
                    <a:pt x="58" y="56"/>
                  </a:cubicBezTo>
                  <a:cubicBezTo>
                    <a:pt x="58" y="57"/>
                    <a:pt x="58" y="56"/>
                    <a:pt x="58" y="56"/>
                  </a:cubicBezTo>
                  <a:cubicBezTo>
                    <a:pt x="58" y="56"/>
                    <a:pt x="58" y="56"/>
                    <a:pt x="58" y="56"/>
                  </a:cubicBezTo>
                  <a:cubicBezTo>
                    <a:pt x="58" y="55"/>
                    <a:pt x="58" y="55"/>
                    <a:pt x="58" y="53"/>
                  </a:cubicBezTo>
                  <a:cubicBezTo>
                    <a:pt x="58" y="54"/>
                    <a:pt x="57" y="55"/>
                    <a:pt x="57" y="56"/>
                  </a:cubicBezTo>
                  <a:cubicBezTo>
                    <a:pt x="57" y="55"/>
                    <a:pt x="57" y="55"/>
                    <a:pt x="57" y="54"/>
                  </a:cubicBezTo>
                  <a:cubicBezTo>
                    <a:pt x="57" y="54"/>
                    <a:pt x="57" y="54"/>
                    <a:pt x="57" y="54"/>
                  </a:cubicBezTo>
                  <a:cubicBezTo>
                    <a:pt x="57" y="54"/>
                    <a:pt x="57" y="54"/>
                    <a:pt x="57" y="54"/>
                  </a:cubicBezTo>
                  <a:cubicBezTo>
                    <a:pt x="58" y="52"/>
                    <a:pt x="58" y="54"/>
                    <a:pt x="58" y="53"/>
                  </a:cubicBezTo>
                  <a:cubicBezTo>
                    <a:pt x="59" y="52"/>
                    <a:pt x="58" y="52"/>
                    <a:pt x="59" y="51"/>
                  </a:cubicBezTo>
                  <a:cubicBezTo>
                    <a:pt x="58" y="51"/>
                    <a:pt x="58" y="51"/>
                    <a:pt x="58" y="51"/>
                  </a:cubicBezTo>
                  <a:cubicBezTo>
                    <a:pt x="59" y="51"/>
                    <a:pt x="59" y="51"/>
                    <a:pt x="59" y="51"/>
                  </a:cubicBezTo>
                  <a:cubicBezTo>
                    <a:pt x="59" y="51"/>
                    <a:pt x="59" y="51"/>
                    <a:pt x="59" y="51"/>
                  </a:cubicBezTo>
                  <a:cubicBezTo>
                    <a:pt x="59" y="50"/>
                    <a:pt x="59" y="50"/>
                    <a:pt x="59" y="49"/>
                  </a:cubicBezTo>
                  <a:cubicBezTo>
                    <a:pt x="59" y="49"/>
                    <a:pt x="59" y="49"/>
                    <a:pt x="59" y="49"/>
                  </a:cubicBezTo>
                  <a:cubicBezTo>
                    <a:pt x="59" y="48"/>
                    <a:pt x="59" y="47"/>
                    <a:pt x="59" y="47"/>
                  </a:cubicBezTo>
                  <a:cubicBezTo>
                    <a:pt x="59" y="47"/>
                    <a:pt x="59" y="47"/>
                    <a:pt x="59" y="47"/>
                  </a:cubicBezTo>
                  <a:cubicBezTo>
                    <a:pt x="59" y="46"/>
                    <a:pt x="59" y="45"/>
                    <a:pt x="60" y="45"/>
                  </a:cubicBezTo>
                  <a:cubicBezTo>
                    <a:pt x="60" y="44"/>
                    <a:pt x="60" y="44"/>
                    <a:pt x="60" y="44"/>
                  </a:cubicBezTo>
                  <a:cubicBezTo>
                    <a:pt x="60" y="44"/>
                    <a:pt x="60" y="44"/>
                    <a:pt x="60" y="44"/>
                  </a:cubicBezTo>
                  <a:cubicBezTo>
                    <a:pt x="60" y="43"/>
                    <a:pt x="60" y="43"/>
                    <a:pt x="60" y="42"/>
                  </a:cubicBezTo>
                  <a:cubicBezTo>
                    <a:pt x="60" y="41"/>
                    <a:pt x="60" y="39"/>
                    <a:pt x="60" y="39"/>
                  </a:cubicBezTo>
                  <a:cubicBezTo>
                    <a:pt x="60" y="39"/>
                    <a:pt x="60" y="39"/>
                    <a:pt x="60" y="38"/>
                  </a:cubicBezTo>
                  <a:cubicBezTo>
                    <a:pt x="60" y="39"/>
                    <a:pt x="60" y="39"/>
                    <a:pt x="60" y="39"/>
                  </a:cubicBezTo>
                  <a:cubicBezTo>
                    <a:pt x="60" y="38"/>
                    <a:pt x="60" y="38"/>
                    <a:pt x="60" y="37"/>
                  </a:cubicBezTo>
                  <a:cubicBezTo>
                    <a:pt x="60" y="37"/>
                    <a:pt x="60" y="37"/>
                    <a:pt x="60" y="37"/>
                  </a:cubicBezTo>
                  <a:cubicBezTo>
                    <a:pt x="60" y="37"/>
                    <a:pt x="60" y="37"/>
                    <a:pt x="60" y="37"/>
                  </a:cubicBezTo>
                  <a:cubicBezTo>
                    <a:pt x="60" y="37"/>
                    <a:pt x="60" y="37"/>
                    <a:pt x="60" y="37"/>
                  </a:cubicBezTo>
                  <a:cubicBezTo>
                    <a:pt x="60" y="37"/>
                    <a:pt x="60" y="37"/>
                    <a:pt x="60" y="37"/>
                  </a:cubicBezTo>
                  <a:cubicBezTo>
                    <a:pt x="61" y="36"/>
                    <a:pt x="60" y="36"/>
                    <a:pt x="60" y="35"/>
                  </a:cubicBezTo>
                  <a:cubicBezTo>
                    <a:pt x="60" y="35"/>
                    <a:pt x="60" y="35"/>
                    <a:pt x="60" y="35"/>
                  </a:cubicBezTo>
                  <a:cubicBezTo>
                    <a:pt x="61" y="35"/>
                    <a:pt x="61" y="34"/>
                    <a:pt x="61" y="34"/>
                  </a:cubicBezTo>
                  <a:cubicBezTo>
                    <a:pt x="61" y="34"/>
                    <a:pt x="61" y="33"/>
                    <a:pt x="61" y="33"/>
                  </a:cubicBezTo>
                  <a:cubicBezTo>
                    <a:pt x="61" y="33"/>
                    <a:pt x="61" y="33"/>
                    <a:pt x="61" y="33"/>
                  </a:cubicBezTo>
                  <a:cubicBezTo>
                    <a:pt x="61" y="33"/>
                    <a:pt x="61" y="33"/>
                    <a:pt x="61" y="33"/>
                  </a:cubicBezTo>
                  <a:cubicBezTo>
                    <a:pt x="61" y="33"/>
                    <a:pt x="61" y="33"/>
                    <a:pt x="61" y="33"/>
                  </a:cubicBezTo>
                  <a:cubicBezTo>
                    <a:pt x="61" y="32"/>
                    <a:pt x="61" y="32"/>
                    <a:pt x="61" y="32"/>
                  </a:cubicBezTo>
                  <a:cubicBezTo>
                    <a:pt x="61" y="31"/>
                    <a:pt x="61" y="31"/>
                    <a:pt x="61" y="31"/>
                  </a:cubicBezTo>
                  <a:cubicBezTo>
                    <a:pt x="61" y="31"/>
                    <a:pt x="61" y="31"/>
                    <a:pt x="61" y="31"/>
                  </a:cubicBezTo>
                  <a:cubicBezTo>
                    <a:pt x="61" y="30"/>
                    <a:pt x="61" y="30"/>
                    <a:pt x="61" y="30"/>
                  </a:cubicBezTo>
                  <a:cubicBezTo>
                    <a:pt x="62" y="29"/>
                    <a:pt x="61" y="28"/>
                    <a:pt x="61" y="26"/>
                  </a:cubicBezTo>
                  <a:cubicBezTo>
                    <a:pt x="61" y="26"/>
                    <a:pt x="61" y="26"/>
                    <a:pt x="61" y="26"/>
                  </a:cubicBezTo>
                  <a:cubicBezTo>
                    <a:pt x="61" y="26"/>
                    <a:pt x="61" y="25"/>
                    <a:pt x="60" y="25"/>
                  </a:cubicBezTo>
                  <a:cubicBezTo>
                    <a:pt x="61" y="24"/>
                    <a:pt x="61" y="22"/>
                    <a:pt x="61" y="22"/>
                  </a:cubicBezTo>
                  <a:cubicBezTo>
                    <a:pt x="61" y="21"/>
                    <a:pt x="61" y="22"/>
                    <a:pt x="61" y="22"/>
                  </a:cubicBezTo>
                  <a:cubicBezTo>
                    <a:pt x="61" y="22"/>
                    <a:pt x="61" y="22"/>
                    <a:pt x="61" y="22"/>
                  </a:cubicBezTo>
                  <a:cubicBezTo>
                    <a:pt x="61" y="22"/>
                    <a:pt x="61" y="22"/>
                    <a:pt x="61" y="23"/>
                  </a:cubicBezTo>
                  <a:cubicBezTo>
                    <a:pt x="60" y="23"/>
                    <a:pt x="60" y="22"/>
                    <a:pt x="60" y="21"/>
                  </a:cubicBezTo>
                  <a:cubicBezTo>
                    <a:pt x="61" y="21"/>
                    <a:pt x="61" y="21"/>
                    <a:pt x="61" y="21"/>
                  </a:cubicBezTo>
                  <a:cubicBezTo>
                    <a:pt x="61" y="20"/>
                    <a:pt x="60" y="20"/>
                    <a:pt x="60" y="20"/>
                  </a:cubicBezTo>
                  <a:cubicBezTo>
                    <a:pt x="60" y="19"/>
                    <a:pt x="60" y="19"/>
                    <a:pt x="60" y="19"/>
                  </a:cubicBezTo>
                  <a:cubicBezTo>
                    <a:pt x="60" y="18"/>
                    <a:pt x="60" y="18"/>
                    <a:pt x="60" y="18"/>
                  </a:cubicBezTo>
                  <a:cubicBezTo>
                    <a:pt x="60" y="18"/>
                    <a:pt x="60" y="18"/>
                    <a:pt x="60" y="18"/>
                  </a:cubicBezTo>
                  <a:cubicBezTo>
                    <a:pt x="60" y="17"/>
                    <a:pt x="60" y="17"/>
                    <a:pt x="60" y="16"/>
                  </a:cubicBezTo>
                  <a:cubicBezTo>
                    <a:pt x="60" y="17"/>
                    <a:pt x="60" y="15"/>
                    <a:pt x="61" y="15"/>
                  </a:cubicBezTo>
                  <a:cubicBezTo>
                    <a:pt x="61" y="15"/>
                    <a:pt x="60" y="15"/>
                    <a:pt x="60" y="15"/>
                  </a:cubicBezTo>
                  <a:cubicBezTo>
                    <a:pt x="60" y="14"/>
                    <a:pt x="60" y="15"/>
                    <a:pt x="60" y="15"/>
                  </a:cubicBezTo>
                  <a:cubicBezTo>
                    <a:pt x="60" y="16"/>
                    <a:pt x="60" y="14"/>
                    <a:pt x="60" y="13"/>
                  </a:cubicBezTo>
                  <a:cubicBezTo>
                    <a:pt x="60" y="13"/>
                    <a:pt x="60" y="14"/>
                    <a:pt x="60" y="13"/>
                  </a:cubicBezTo>
                  <a:cubicBezTo>
                    <a:pt x="60" y="13"/>
                    <a:pt x="60" y="13"/>
                    <a:pt x="60" y="12"/>
                  </a:cubicBezTo>
                  <a:cubicBezTo>
                    <a:pt x="60" y="12"/>
                    <a:pt x="60" y="11"/>
                    <a:pt x="60" y="11"/>
                  </a:cubicBezTo>
                  <a:cubicBezTo>
                    <a:pt x="60" y="11"/>
                    <a:pt x="60" y="12"/>
                    <a:pt x="59" y="12"/>
                  </a:cubicBezTo>
                  <a:cubicBezTo>
                    <a:pt x="59" y="11"/>
                    <a:pt x="59" y="11"/>
                    <a:pt x="59" y="10"/>
                  </a:cubicBezTo>
                  <a:cubicBezTo>
                    <a:pt x="59" y="11"/>
                    <a:pt x="59" y="11"/>
                    <a:pt x="59" y="11"/>
                  </a:cubicBezTo>
                  <a:cubicBezTo>
                    <a:pt x="58" y="10"/>
                    <a:pt x="59" y="10"/>
                    <a:pt x="59" y="9"/>
                  </a:cubicBezTo>
                  <a:cubicBezTo>
                    <a:pt x="59" y="9"/>
                    <a:pt x="59" y="9"/>
                    <a:pt x="59" y="10"/>
                  </a:cubicBezTo>
                  <a:cubicBezTo>
                    <a:pt x="58" y="7"/>
                    <a:pt x="58" y="7"/>
                    <a:pt x="58" y="7"/>
                  </a:cubicBezTo>
                  <a:cubicBezTo>
                    <a:pt x="59" y="7"/>
                    <a:pt x="59" y="7"/>
                    <a:pt x="59" y="7"/>
                  </a:cubicBezTo>
                  <a:cubicBezTo>
                    <a:pt x="58" y="6"/>
                    <a:pt x="58" y="6"/>
                    <a:pt x="58" y="6"/>
                  </a:cubicBezTo>
                  <a:cubicBezTo>
                    <a:pt x="58" y="5"/>
                    <a:pt x="59" y="6"/>
                    <a:pt x="59" y="7"/>
                  </a:cubicBezTo>
                  <a:cubicBezTo>
                    <a:pt x="59" y="5"/>
                    <a:pt x="58" y="6"/>
                    <a:pt x="58" y="4"/>
                  </a:cubicBezTo>
                  <a:cubicBezTo>
                    <a:pt x="59" y="5"/>
                    <a:pt x="59" y="5"/>
                    <a:pt x="59" y="5"/>
                  </a:cubicBezTo>
                  <a:cubicBezTo>
                    <a:pt x="58" y="4"/>
                    <a:pt x="58" y="3"/>
                    <a:pt x="58" y="3"/>
                  </a:cubicBezTo>
                  <a:cubicBezTo>
                    <a:pt x="58" y="3"/>
                    <a:pt x="58" y="3"/>
                    <a:pt x="58" y="4"/>
                  </a:cubicBezTo>
                  <a:cubicBezTo>
                    <a:pt x="58" y="4"/>
                    <a:pt x="57" y="2"/>
                    <a:pt x="57" y="2"/>
                  </a:cubicBezTo>
                  <a:cubicBezTo>
                    <a:pt x="57" y="3"/>
                    <a:pt x="57" y="3"/>
                    <a:pt x="57" y="3"/>
                  </a:cubicBezTo>
                  <a:cubicBezTo>
                    <a:pt x="57" y="2"/>
                    <a:pt x="56" y="1"/>
                    <a:pt x="56" y="1"/>
                  </a:cubicBezTo>
                  <a:cubicBezTo>
                    <a:pt x="56" y="0"/>
                    <a:pt x="57" y="1"/>
                    <a:pt x="57" y="1"/>
                  </a:cubicBezTo>
                  <a:cubicBezTo>
                    <a:pt x="57" y="0"/>
                    <a:pt x="56" y="1"/>
                    <a:pt x="56" y="0"/>
                  </a:cubicBezTo>
                  <a:cubicBezTo>
                    <a:pt x="56" y="0"/>
                    <a:pt x="56" y="0"/>
                    <a:pt x="55" y="0"/>
                  </a:cubicBezTo>
                  <a:cubicBezTo>
                    <a:pt x="56" y="1"/>
                    <a:pt x="56" y="2"/>
                    <a:pt x="56" y="1"/>
                  </a:cubicBezTo>
                  <a:cubicBezTo>
                    <a:pt x="56" y="1"/>
                    <a:pt x="56" y="1"/>
                    <a:pt x="56" y="1"/>
                  </a:cubicBezTo>
                  <a:cubicBezTo>
                    <a:pt x="56" y="1"/>
                    <a:pt x="56" y="2"/>
                    <a:pt x="56" y="2"/>
                  </a:cubicBezTo>
                  <a:cubicBezTo>
                    <a:pt x="57" y="2"/>
                    <a:pt x="56" y="2"/>
                    <a:pt x="56" y="2"/>
                  </a:cubicBezTo>
                  <a:cubicBezTo>
                    <a:pt x="57" y="4"/>
                    <a:pt x="57" y="2"/>
                    <a:pt x="57" y="3"/>
                  </a:cubicBezTo>
                  <a:cubicBezTo>
                    <a:pt x="57" y="4"/>
                    <a:pt x="57" y="4"/>
                    <a:pt x="57" y="4"/>
                  </a:cubicBezTo>
                  <a:cubicBezTo>
                    <a:pt x="57" y="4"/>
                    <a:pt x="58" y="5"/>
                    <a:pt x="58" y="5"/>
                  </a:cubicBezTo>
                  <a:cubicBezTo>
                    <a:pt x="58" y="6"/>
                    <a:pt x="58" y="6"/>
                    <a:pt x="58" y="7"/>
                  </a:cubicBezTo>
                  <a:cubicBezTo>
                    <a:pt x="58" y="7"/>
                    <a:pt x="58" y="5"/>
                    <a:pt x="57" y="4"/>
                  </a:cubicBezTo>
                  <a:cubicBezTo>
                    <a:pt x="57" y="5"/>
                    <a:pt x="57" y="4"/>
                    <a:pt x="57" y="4"/>
                  </a:cubicBezTo>
                  <a:cubicBezTo>
                    <a:pt x="57" y="6"/>
                    <a:pt x="57" y="6"/>
                    <a:pt x="57" y="6"/>
                  </a:cubicBezTo>
                  <a:cubicBezTo>
                    <a:pt x="57" y="6"/>
                    <a:pt x="57" y="7"/>
                    <a:pt x="58" y="7"/>
                  </a:cubicBezTo>
                  <a:cubicBezTo>
                    <a:pt x="58" y="7"/>
                    <a:pt x="58" y="7"/>
                    <a:pt x="58" y="7"/>
                  </a:cubicBezTo>
                  <a:cubicBezTo>
                    <a:pt x="58" y="8"/>
                    <a:pt x="58" y="7"/>
                    <a:pt x="58" y="8"/>
                  </a:cubicBezTo>
                  <a:cubicBezTo>
                    <a:pt x="58" y="8"/>
                    <a:pt x="58" y="8"/>
                    <a:pt x="58" y="8"/>
                  </a:cubicBezTo>
                  <a:cubicBezTo>
                    <a:pt x="58" y="9"/>
                    <a:pt x="58" y="8"/>
                    <a:pt x="58" y="9"/>
                  </a:cubicBezTo>
                  <a:cubicBezTo>
                    <a:pt x="58" y="9"/>
                    <a:pt x="58" y="9"/>
                    <a:pt x="58" y="9"/>
                  </a:cubicBezTo>
                  <a:cubicBezTo>
                    <a:pt x="58" y="10"/>
                    <a:pt x="58" y="10"/>
                    <a:pt x="58" y="11"/>
                  </a:cubicBezTo>
                  <a:cubicBezTo>
                    <a:pt x="59" y="11"/>
                    <a:pt x="59" y="13"/>
                    <a:pt x="59" y="12"/>
                  </a:cubicBezTo>
                  <a:cubicBezTo>
                    <a:pt x="60" y="13"/>
                    <a:pt x="60" y="13"/>
                    <a:pt x="60" y="13"/>
                  </a:cubicBezTo>
                  <a:cubicBezTo>
                    <a:pt x="60" y="14"/>
                    <a:pt x="59" y="12"/>
                    <a:pt x="59" y="13"/>
                  </a:cubicBezTo>
                  <a:cubicBezTo>
                    <a:pt x="59" y="12"/>
                    <a:pt x="59" y="12"/>
                    <a:pt x="59" y="12"/>
                  </a:cubicBezTo>
                  <a:cubicBezTo>
                    <a:pt x="58" y="12"/>
                    <a:pt x="59" y="14"/>
                    <a:pt x="59" y="15"/>
                  </a:cubicBezTo>
                  <a:cubicBezTo>
                    <a:pt x="59" y="16"/>
                    <a:pt x="59" y="16"/>
                    <a:pt x="59" y="17"/>
                  </a:cubicBezTo>
                  <a:cubicBezTo>
                    <a:pt x="59" y="17"/>
                    <a:pt x="59" y="17"/>
                    <a:pt x="59" y="17"/>
                  </a:cubicBezTo>
                  <a:cubicBezTo>
                    <a:pt x="59" y="17"/>
                    <a:pt x="59" y="17"/>
                    <a:pt x="59" y="17"/>
                  </a:cubicBezTo>
                  <a:cubicBezTo>
                    <a:pt x="59" y="18"/>
                    <a:pt x="59" y="18"/>
                    <a:pt x="59" y="19"/>
                  </a:cubicBezTo>
                  <a:cubicBezTo>
                    <a:pt x="59" y="18"/>
                    <a:pt x="59" y="18"/>
                    <a:pt x="59" y="18"/>
                  </a:cubicBezTo>
                  <a:cubicBezTo>
                    <a:pt x="58" y="19"/>
                    <a:pt x="59" y="19"/>
                    <a:pt x="59" y="19"/>
                  </a:cubicBezTo>
                  <a:cubicBezTo>
                    <a:pt x="59" y="19"/>
                    <a:pt x="59" y="20"/>
                    <a:pt x="59" y="20"/>
                  </a:cubicBezTo>
                  <a:cubicBezTo>
                    <a:pt x="59" y="20"/>
                    <a:pt x="59" y="20"/>
                    <a:pt x="59" y="20"/>
                  </a:cubicBezTo>
                  <a:cubicBezTo>
                    <a:pt x="59" y="20"/>
                    <a:pt x="59" y="20"/>
                    <a:pt x="59" y="20"/>
                  </a:cubicBezTo>
                  <a:cubicBezTo>
                    <a:pt x="59" y="20"/>
                    <a:pt x="59" y="20"/>
                    <a:pt x="59" y="21"/>
                  </a:cubicBezTo>
                  <a:cubicBezTo>
                    <a:pt x="59" y="21"/>
                    <a:pt x="59" y="20"/>
                    <a:pt x="59" y="20"/>
                  </a:cubicBezTo>
                  <a:cubicBezTo>
                    <a:pt x="59" y="21"/>
                    <a:pt x="59" y="22"/>
                    <a:pt x="59" y="24"/>
                  </a:cubicBezTo>
                  <a:cubicBezTo>
                    <a:pt x="59" y="24"/>
                    <a:pt x="59" y="23"/>
                    <a:pt x="59" y="23"/>
                  </a:cubicBezTo>
                  <a:cubicBezTo>
                    <a:pt x="59" y="24"/>
                    <a:pt x="59" y="25"/>
                    <a:pt x="59" y="24"/>
                  </a:cubicBezTo>
                  <a:cubicBezTo>
                    <a:pt x="59" y="25"/>
                    <a:pt x="59" y="25"/>
                    <a:pt x="59" y="25"/>
                  </a:cubicBezTo>
                  <a:cubicBezTo>
                    <a:pt x="59" y="25"/>
                    <a:pt x="59" y="25"/>
                    <a:pt x="59" y="25"/>
                  </a:cubicBezTo>
                  <a:cubicBezTo>
                    <a:pt x="59" y="25"/>
                    <a:pt x="59" y="26"/>
                    <a:pt x="59" y="26"/>
                  </a:cubicBezTo>
                  <a:cubicBezTo>
                    <a:pt x="59" y="26"/>
                    <a:pt x="59" y="27"/>
                    <a:pt x="59" y="28"/>
                  </a:cubicBezTo>
                  <a:cubicBezTo>
                    <a:pt x="59" y="27"/>
                    <a:pt x="59" y="27"/>
                    <a:pt x="59" y="27"/>
                  </a:cubicBezTo>
                  <a:cubicBezTo>
                    <a:pt x="59" y="27"/>
                    <a:pt x="60" y="28"/>
                    <a:pt x="60" y="28"/>
                  </a:cubicBezTo>
                  <a:cubicBezTo>
                    <a:pt x="59" y="27"/>
                    <a:pt x="59" y="29"/>
                    <a:pt x="59" y="27"/>
                  </a:cubicBezTo>
                  <a:cubicBezTo>
                    <a:pt x="59" y="28"/>
                    <a:pt x="59" y="28"/>
                    <a:pt x="59" y="29"/>
                  </a:cubicBezTo>
                  <a:cubicBezTo>
                    <a:pt x="59" y="30"/>
                    <a:pt x="59" y="30"/>
                    <a:pt x="59" y="30"/>
                  </a:cubicBezTo>
                  <a:cubicBezTo>
                    <a:pt x="59" y="30"/>
                    <a:pt x="59" y="29"/>
                    <a:pt x="59" y="29"/>
                  </a:cubicBezTo>
                  <a:cubicBezTo>
                    <a:pt x="59" y="29"/>
                    <a:pt x="59" y="29"/>
                    <a:pt x="59" y="29"/>
                  </a:cubicBezTo>
                  <a:cubicBezTo>
                    <a:pt x="59" y="29"/>
                    <a:pt x="59" y="27"/>
                    <a:pt x="58" y="26"/>
                  </a:cubicBezTo>
                  <a:cubicBezTo>
                    <a:pt x="58" y="28"/>
                    <a:pt x="58" y="28"/>
                    <a:pt x="58" y="28"/>
                  </a:cubicBezTo>
                  <a:cubicBezTo>
                    <a:pt x="59" y="31"/>
                    <a:pt x="58" y="34"/>
                    <a:pt x="58" y="37"/>
                  </a:cubicBezTo>
                  <a:cubicBezTo>
                    <a:pt x="58" y="37"/>
                    <a:pt x="58" y="37"/>
                    <a:pt x="58" y="37"/>
                  </a:cubicBezTo>
                  <a:cubicBezTo>
                    <a:pt x="58" y="37"/>
                    <a:pt x="58" y="37"/>
                    <a:pt x="58" y="37"/>
                  </a:cubicBezTo>
                  <a:cubicBezTo>
                    <a:pt x="58" y="37"/>
                    <a:pt x="58" y="37"/>
                    <a:pt x="58" y="37"/>
                  </a:cubicBezTo>
                  <a:cubicBezTo>
                    <a:pt x="58" y="37"/>
                    <a:pt x="58" y="37"/>
                    <a:pt x="58" y="37"/>
                  </a:cubicBezTo>
                  <a:cubicBezTo>
                    <a:pt x="58" y="38"/>
                    <a:pt x="58" y="39"/>
                    <a:pt x="58" y="40"/>
                  </a:cubicBezTo>
                  <a:cubicBezTo>
                    <a:pt x="58" y="39"/>
                    <a:pt x="58" y="39"/>
                    <a:pt x="58" y="39"/>
                  </a:cubicBezTo>
                  <a:cubicBezTo>
                    <a:pt x="58" y="39"/>
                    <a:pt x="58" y="39"/>
                    <a:pt x="58" y="40"/>
                  </a:cubicBezTo>
                  <a:cubicBezTo>
                    <a:pt x="58" y="40"/>
                    <a:pt x="58" y="40"/>
                    <a:pt x="58" y="40"/>
                  </a:cubicBezTo>
                  <a:cubicBezTo>
                    <a:pt x="58" y="40"/>
                    <a:pt x="58" y="40"/>
                    <a:pt x="58" y="41"/>
                  </a:cubicBezTo>
                  <a:cubicBezTo>
                    <a:pt x="58" y="41"/>
                    <a:pt x="58" y="42"/>
                    <a:pt x="58" y="42"/>
                  </a:cubicBezTo>
                  <a:cubicBezTo>
                    <a:pt x="58" y="42"/>
                    <a:pt x="58" y="41"/>
                    <a:pt x="58" y="41"/>
                  </a:cubicBezTo>
                  <a:cubicBezTo>
                    <a:pt x="58" y="41"/>
                    <a:pt x="57" y="42"/>
                    <a:pt x="57" y="41"/>
                  </a:cubicBezTo>
                  <a:cubicBezTo>
                    <a:pt x="57" y="42"/>
                    <a:pt x="57" y="42"/>
                    <a:pt x="57" y="42"/>
                  </a:cubicBezTo>
                  <a:cubicBezTo>
                    <a:pt x="57" y="43"/>
                    <a:pt x="57" y="42"/>
                    <a:pt x="57" y="42"/>
                  </a:cubicBezTo>
                  <a:cubicBezTo>
                    <a:pt x="57" y="43"/>
                    <a:pt x="57" y="44"/>
                    <a:pt x="57" y="45"/>
                  </a:cubicBezTo>
                  <a:cubicBezTo>
                    <a:pt x="57" y="45"/>
                    <a:pt x="57" y="45"/>
                    <a:pt x="57" y="45"/>
                  </a:cubicBezTo>
                  <a:cubicBezTo>
                    <a:pt x="56" y="46"/>
                    <a:pt x="57" y="47"/>
                    <a:pt x="57" y="48"/>
                  </a:cubicBezTo>
                  <a:cubicBezTo>
                    <a:pt x="57" y="48"/>
                    <a:pt x="57" y="48"/>
                    <a:pt x="57" y="48"/>
                  </a:cubicBezTo>
                  <a:cubicBezTo>
                    <a:pt x="56" y="51"/>
                    <a:pt x="55" y="53"/>
                    <a:pt x="54" y="56"/>
                  </a:cubicBezTo>
                  <a:cubicBezTo>
                    <a:pt x="54" y="57"/>
                    <a:pt x="54" y="57"/>
                    <a:pt x="54" y="57"/>
                  </a:cubicBezTo>
                  <a:cubicBezTo>
                    <a:pt x="54" y="58"/>
                    <a:pt x="54" y="58"/>
                    <a:pt x="54" y="58"/>
                  </a:cubicBezTo>
                  <a:cubicBezTo>
                    <a:pt x="53" y="61"/>
                    <a:pt x="52" y="63"/>
                    <a:pt x="51" y="66"/>
                  </a:cubicBezTo>
                  <a:cubicBezTo>
                    <a:pt x="51" y="67"/>
                    <a:pt x="51" y="67"/>
                    <a:pt x="50" y="67"/>
                  </a:cubicBezTo>
                  <a:cubicBezTo>
                    <a:pt x="50" y="69"/>
                    <a:pt x="50" y="70"/>
                    <a:pt x="49" y="71"/>
                  </a:cubicBezTo>
                  <a:cubicBezTo>
                    <a:pt x="49" y="71"/>
                    <a:pt x="49" y="71"/>
                    <a:pt x="49" y="71"/>
                  </a:cubicBezTo>
                  <a:cubicBezTo>
                    <a:pt x="49" y="72"/>
                    <a:pt x="49" y="72"/>
                    <a:pt x="48" y="72"/>
                  </a:cubicBezTo>
                  <a:cubicBezTo>
                    <a:pt x="48" y="72"/>
                    <a:pt x="48" y="72"/>
                    <a:pt x="48" y="72"/>
                  </a:cubicBezTo>
                  <a:cubicBezTo>
                    <a:pt x="48" y="72"/>
                    <a:pt x="48" y="73"/>
                    <a:pt x="48" y="74"/>
                  </a:cubicBezTo>
                  <a:cubicBezTo>
                    <a:pt x="47" y="75"/>
                    <a:pt x="46" y="77"/>
                    <a:pt x="46" y="79"/>
                  </a:cubicBezTo>
                  <a:cubicBezTo>
                    <a:pt x="45" y="80"/>
                    <a:pt x="46" y="78"/>
                    <a:pt x="45" y="78"/>
                  </a:cubicBezTo>
                  <a:cubicBezTo>
                    <a:pt x="46" y="77"/>
                    <a:pt x="46" y="78"/>
                    <a:pt x="46" y="77"/>
                  </a:cubicBezTo>
                  <a:cubicBezTo>
                    <a:pt x="45" y="78"/>
                    <a:pt x="45" y="79"/>
                    <a:pt x="45" y="79"/>
                  </a:cubicBezTo>
                  <a:cubicBezTo>
                    <a:pt x="44" y="79"/>
                    <a:pt x="44" y="80"/>
                    <a:pt x="44" y="81"/>
                  </a:cubicBezTo>
                  <a:cubicBezTo>
                    <a:pt x="44" y="80"/>
                    <a:pt x="44" y="80"/>
                    <a:pt x="44" y="80"/>
                  </a:cubicBezTo>
                  <a:cubicBezTo>
                    <a:pt x="44" y="81"/>
                    <a:pt x="43" y="82"/>
                    <a:pt x="43" y="82"/>
                  </a:cubicBezTo>
                  <a:cubicBezTo>
                    <a:pt x="41" y="85"/>
                    <a:pt x="38" y="89"/>
                    <a:pt x="35" y="92"/>
                  </a:cubicBezTo>
                  <a:cubicBezTo>
                    <a:pt x="35" y="93"/>
                    <a:pt x="36" y="92"/>
                    <a:pt x="35" y="92"/>
                  </a:cubicBezTo>
                  <a:cubicBezTo>
                    <a:pt x="35" y="93"/>
                    <a:pt x="35" y="92"/>
                    <a:pt x="34" y="93"/>
                  </a:cubicBezTo>
                  <a:cubicBezTo>
                    <a:pt x="34" y="93"/>
                    <a:pt x="34" y="93"/>
                    <a:pt x="34" y="93"/>
                  </a:cubicBezTo>
                  <a:cubicBezTo>
                    <a:pt x="34" y="94"/>
                    <a:pt x="33" y="95"/>
                    <a:pt x="32" y="96"/>
                  </a:cubicBezTo>
                  <a:cubicBezTo>
                    <a:pt x="32" y="95"/>
                    <a:pt x="31" y="96"/>
                    <a:pt x="32" y="95"/>
                  </a:cubicBezTo>
                  <a:cubicBezTo>
                    <a:pt x="31" y="96"/>
                    <a:pt x="30" y="95"/>
                    <a:pt x="30" y="96"/>
                  </a:cubicBezTo>
                  <a:cubicBezTo>
                    <a:pt x="31" y="96"/>
                    <a:pt x="31" y="96"/>
                    <a:pt x="31" y="96"/>
                  </a:cubicBezTo>
                  <a:cubicBezTo>
                    <a:pt x="31" y="96"/>
                    <a:pt x="31" y="97"/>
                    <a:pt x="31" y="97"/>
                  </a:cubicBezTo>
                  <a:cubicBezTo>
                    <a:pt x="30" y="97"/>
                    <a:pt x="29" y="97"/>
                    <a:pt x="29" y="97"/>
                  </a:cubicBezTo>
                  <a:cubicBezTo>
                    <a:pt x="29" y="97"/>
                    <a:pt x="30" y="97"/>
                    <a:pt x="30" y="96"/>
                  </a:cubicBezTo>
                  <a:cubicBezTo>
                    <a:pt x="30" y="96"/>
                    <a:pt x="29" y="97"/>
                    <a:pt x="29" y="96"/>
                  </a:cubicBezTo>
                  <a:cubicBezTo>
                    <a:pt x="28" y="97"/>
                    <a:pt x="29" y="96"/>
                    <a:pt x="29" y="97"/>
                  </a:cubicBezTo>
                  <a:cubicBezTo>
                    <a:pt x="29" y="97"/>
                    <a:pt x="28" y="97"/>
                    <a:pt x="28" y="97"/>
                  </a:cubicBezTo>
                  <a:cubicBezTo>
                    <a:pt x="29" y="97"/>
                    <a:pt x="29" y="97"/>
                    <a:pt x="29" y="97"/>
                  </a:cubicBezTo>
                  <a:cubicBezTo>
                    <a:pt x="28" y="98"/>
                    <a:pt x="28" y="98"/>
                    <a:pt x="27" y="98"/>
                  </a:cubicBezTo>
                  <a:cubicBezTo>
                    <a:pt x="26" y="99"/>
                    <a:pt x="26" y="99"/>
                    <a:pt x="26" y="99"/>
                  </a:cubicBezTo>
                  <a:cubicBezTo>
                    <a:pt x="26" y="99"/>
                    <a:pt x="26" y="99"/>
                    <a:pt x="25" y="100"/>
                  </a:cubicBezTo>
                  <a:cubicBezTo>
                    <a:pt x="25" y="99"/>
                    <a:pt x="25" y="99"/>
                    <a:pt x="25" y="99"/>
                  </a:cubicBezTo>
                  <a:cubicBezTo>
                    <a:pt x="25" y="100"/>
                    <a:pt x="25" y="100"/>
                    <a:pt x="24" y="100"/>
                  </a:cubicBezTo>
                  <a:cubicBezTo>
                    <a:pt x="24" y="99"/>
                    <a:pt x="25" y="100"/>
                    <a:pt x="25" y="99"/>
                  </a:cubicBezTo>
                  <a:cubicBezTo>
                    <a:pt x="24" y="99"/>
                    <a:pt x="24" y="99"/>
                    <a:pt x="24" y="99"/>
                  </a:cubicBezTo>
                  <a:cubicBezTo>
                    <a:pt x="24" y="100"/>
                    <a:pt x="24" y="100"/>
                    <a:pt x="24" y="100"/>
                  </a:cubicBezTo>
                  <a:cubicBezTo>
                    <a:pt x="24" y="100"/>
                    <a:pt x="24" y="101"/>
                    <a:pt x="22" y="102"/>
                  </a:cubicBezTo>
                  <a:cubicBezTo>
                    <a:pt x="21" y="101"/>
                    <a:pt x="23" y="101"/>
                    <a:pt x="22" y="101"/>
                  </a:cubicBezTo>
                  <a:cubicBezTo>
                    <a:pt x="20" y="101"/>
                    <a:pt x="20" y="102"/>
                    <a:pt x="19" y="103"/>
                  </a:cubicBezTo>
                  <a:cubicBezTo>
                    <a:pt x="18" y="103"/>
                    <a:pt x="18" y="103"/>
                    <a:pt x="17" y="103"/>
                  </a:cubicBezTo>
                  <a:cubicBezTo>
                    <a:pt x="17" y="103"/>
                    <a:pt x="16" y="103"/>
                    <a:pt x="15" y="103"/>
                  </a:cubicBezTo>
                  <a:cubicBezTo>
                    <a:pt x="16" y="103"/>
                    <a:pt x="16" y="103"/>
                    <a:pt x="16" y="103"/>
                  </a:cubicBezTo>
                  <a:cubicBezTo>
                    <a:pt x="15" y="103"/>
                    <a:pt x="15" y="103"/>
                    <a:pt x="15" y="103"/>
                  </a:cubicBezTo>
                  <a:cubicBezTo>
                    <a:pt x="15" y="103"/>
                    <a:pt x="13" y="103"/>
                    <a:pt x="12" y="103"/>
                  </a:cubicBezTo>
                  <a:cubicBezTo>
                    <a:pt x="13" y="103"/>
                    <a:pt x="13" y="103"/>
                    <a:pt x="13" y="103"/>
                  </a:cubicBezTo>
                  <a:cubicBezTo>
                    <a:pt x="12" y="103"/>
                    <a:pt x="11" y="104"/>
                    <a:pt x="10" y="103"/>
                  </a:cubicBezTo>
                  <a:cubicBezTo>
                    <a:pt x="9" y="103"/>
                    <a:pt x="9" y="104"/>
                    <a:pt x="8" y="104"/>
                  </a:cubicBezTo>
                  <a:cubicBezTo>
                    <a:pt x="7" y="103"/>
                    <a:pt x="8" y="103"/>
                    <a:pt x="8" y="103"/>
                  </a:cubicBezTo>
                  <a:cubicBezTo>
                    <a:pt x="8" y="103"/>
                    <a:pt x="9" y="103"/>
                    <a:pt x="9" y="103"/>
                  </a:cubicBezTo>
                  <a:cubicBezTo>
                    <a:pt x="11" y="103"/>
                    <a:pt x="12" y="103"/>
                    <a:pt x="13" y="103"/>
                  </a:cubicBezTo>
                  <a:cubicBezTo>
                    <a:pt x="14" y="102"/>
                    <a:pt x="12" y="103"/>
                    <a:pt x="12" y="103"/>
                  </a:cubicBezTo>
                  <a:cubicBezTo>
                    <a:pt x="12" y="103"/>
                    <a:pt x="12" y="103"/>
                    <a:pt x="12" y="103"/>
                  </a:cubicBezTo>
                  <a:cubicBezTo>
                    <a:pt x="12" y="103"/>
                    <a:pt x="12" y="103"/>
                    <a:pt x="12" y="103"/>
                  </a:cubicBezTo>
                  <a:cubicBezTo>
                    <a:pt x="12" y="103"/>
                    <a:pt x="13" y="102"/>
                    <a:pt x="13" y="102"/>
                  </a:cubicBezTo>
                  <a:cubicBezTo>
                    <a:pt x="12" y="102"/>
                    <a:pt x="12" y="103"/>
                    <a:pt x="11" y="102"/>
                  </a:cubicBezTo>
                  <a:cubicBezTo>
                    <a:pt x="11" y="103"/>
                    <a:pt x="10" y="102"/>
                    <a:pt x="9" y="102"/>
                  </a:cubicBezTo>
                  <a:cubicBezTo>
                    <a:pt x="9" y="102"/>
                    <a:pt x="9" y="103"/>
                    <a:pt x="8" y="102"/>
                  </a:cubicBezTo>
                  <a:cubicBezTo>
                    <a:pt x="8" y="102"/>
                    <a:pt x="8" y="102"/>
                    <a:pt x="8" y="102"/>
                  </a:cubicBezTo>
                  <a:cubicBezTo>
                    <a:pt x="7" y="102"/>
                    <a:pt x="7" y="102"/>
                    <a:pt x="6" y="102"/>
                  </a:cubicBezTo>
                  <a:cubicBezTo>
                    <a:pt x="6" y="102"/>
                    <a:pt x="5" y="102"/>
                    <a:pt x="6" y="103"/>
                  </a:cubicBezTo>
                  <a:cubicBezTo>
                    <a:pt x="6" y="103"/>
                    <a:pt x="6" y="103"/>
                    <a:pt x="5" y="103"/>
                  </a:cubicBezTo>
                  <a:cubicBezTo>
                    <a:pt x="5" y="103"/>
                    <a:pt x="5" y="102"/>
                    <a:pt x="5" y="102"/>
                  </a:cubicBezTo>
                  <a:cubicBezTo>
                    <a:pt x="4" y="102"/>
                    <a:pt x="4" y="102"/>
                    <a:pt x="4" y="102"/>
                  </a:cubicBezTo>
                  <a:cubicBezTo>
                    <a:pt x="5" y="103"/>
                    <a:pt x="5" y="103"/>
                    <a:pt x="6" y="103"/>
                  </a:cubicBezTo>
                  <a:cubicBezTo>
                    <a:pt x="7" y="103"/>
                    <a:pt x="7" y="103"/>
                    <a:pt x="7" y="103"/>
                  </a:cubicBezTo>
                  <a:cubicBezTo>
                    <a:pt x="7" y="103"/>
                    <a:pt x="7" y="103"/>
                    <a:pt x="7" y="103"/>
                  </a:cubicBezTo>
                  <a:cubicBezTo>
                    <a:pt x="7" y="103"/>
                    <a:pt x="7" y="103"/>
                    <a:pt x="7" y="104"/>
                  </a:cubicBezTo>
                  <a:cubicBezTo>
                    <a:pt x="8" y="104"/>
                    <a:pt x="7" y="103"/>
                    <a:pt x="6" y="104"/>
                  </a:cubicBezTo>
                  <a:cubicBezTo>
                    <a:pt x="7" y="104"/>
                    <a:pt x="7" y="104"/>
                    <a:pt x="7" y="104"/>
                  </a:cubicBezTo>
                  <a:cubicBezTo>
                    <a:pt x="7" y="104"/>
                    <a:pt x="5" y="104"/>
                    <a:pt x="5" y="103"/>
                  </a:cubicBezTo>
                  <a:cubicBezTo>
                    <a:pt x="4" y="103"/>
                    <a:pt x="3" y="103"/>
                    <a:pt x="3" y="103"/>
                  </a:cubicBezTo>
                  <a:cubicBezTo>
                    <a:pt x="4" y="103"/>
                    <a:pt x="4" y="103"/>
                    <a:pt x="4" y="103"/>
                  </a:cubicBezTo>
                  <a:cubicBezTo>
                    <a:pt x="4" y="103"/>
                    <a:pt x="4" y="103"/>
                    <a:pt x="4" y="103"/>
                  </a:cubicBezTo>
                  <a:cubicBezTo>
                    <a:pt x="3" y="102"/>
                    <a:pt x="3" y="102"/>
                    <a:pt x="3" y="102"/>
                  </a:cubicBezTo>
                  <a:cubicBezTo>
                    <a:pt x="3" y="102"/>
                    <a:pt x="3" y="102"/>
                    <a:pt x="4" y="102"/>
                  </a:cubicBezTo>
                  <a:cubicBezTo>
                    <a:pt x="3" y="102"/>
                    <a:pt x="3" y="102"/>
                    <a:pt x="3" y="102"/>
                  </a:cubicBezTo>
                  <a:cubicBezTo>
                    <a:pt x="3" y="102"/>
                    <a:pt x="3" y="101"/>
                    <a:pt x="4" y="101"/>
                  </a:cubicBezTo>
                  <a:cubicBezTo>
                    <a:pt x="4" y="101"/>
                    <a:pt x="3" y="100"/>
                    <a:pt x="3" y="99"/>
                  </a:cubicBezTo>
                  <a:cubicBezTo>
                    <a:pt x="3" y="100"/>
                    <a:pt x="3" y="100"/>
                    <a:pt x="3" y="100"/>
                  </a:cubicBezTo>
                  <a:cubicBezTo>
                    <a:pt x="3" y="100"/>
                    <a:pt x="3" y="100"/>
                    <a:pt x="3" y="100"/>
                  </a:cubicBezTo>
                  <a:cubicBezTo>
                    <a:pt x="3" y="100"/>
                    <a:pt x="3" y="101"/>
                    <a:pt x="3" y="100"/>
                  </a:cubicBezTo>
                  <a:cubicBezTo>
                    <a:pt x="3" y="99"/>
                    <a:pt x="3" y="99"/>
                    <a:pt x="3" y="99"/>
                  </a:cubicBezTo>
                  <a:cubicBezTo>
                    <a:pt x="4" y="99"/>
                    <a:pt x="3" y="100"/>
                    <a:pt x="4" y="101"/>
                  </a:cubicBezTo>
                  <a:cubicBezTo>
                    <a:pt x="4" y="100"/>
                    <a:pt x="4" y="99"/>
                    <a:pt x="4" y="98"/>
                  </a:cubicBezTo>
                  <a:cubicBezTo>
                    <a:pt x="4" y="99"/>
                    <a:pt x="4" y="100"/>
                    <a:pt x="4" y="100"/>
                  </a:cubicBezTo>
                  <a:cubicBezTo>
                    <a:pt x="4" y="99"/>
                    <a:pt x="4" y="99"/>
                    <a:pt x="4" y="97"/>
                  </a:cubicBezTo>
                  <a:cubicBezTo>
                    <a:pt x="4" y="98"/>
                    <a:pt x="4" y="99"/>
                    <a:pt x="5" y="99"/>
                  </a:cubicBezTo>
                  <a:cubicBezTo>
                    <a:pt x="5" y="98"/>
                    <a:pt x="5" y="98"/>
                    <a:pt x="5" y="98"/>
                  </a:cubicBezTo>
                  <a:cubicBezTo>
                    <a:pt x="5" y="100"/>
                    <a:pt x="5" y="98"/>
                    <a:pt x="5" y="99"/>
                  </a:cubicBezTo>
                  <a:cubicBezTo>
                    <a:pt x="5" y="98"/>
                    <a:pt x="5" y="98"/>
                    <a:pt x="5" y="97"/>
                  </a:cubicBezTo>
                  <a:cubicBezTo>
                    <a:pt x="5" y="97"/>
                    <a:pt x="5" y="98"/>
                    <a:pt x="5" y="97"/>
                  </a:cubicBezTo>
                  <a:cubicBezTo>
                    <a:pt x="5" y="96"/>
                    <a:pt x="5" y="96"/>
                    <a:pt x="5" y="96"/>
                  </a:cubicBezTo>
                  <a:cubicBezTo>
                    <a:pt x="5" y="96"/>
                    <a:pt x="5" y="97"/>
                    <a:pt x="5" y="97"/>
                  </a:cubicBezTo>
                  <a:cubicBezTo>
                    <a:pt x="5" y="96"/>
                    <a:pt x="5" y="96"/>
                    <a:pt x="5" y="96"/>
                  </a:cubicBezTo>
                  <a:cubicBezTo>
                    <a:pt x="5" y="96"/>
                    <a:pt x="5" y="96"/>
                    <a:pt x="5" y="96"/>
                  </a:cubicBezTo>
                  <a:cubicBezTo>
                    <a:pt x="5" y="95"/>
                    <a:pt x="4" y="95"/>
                    <a:pt x="4" y="94"/>
                  </a:cubicBezTo>
                  <a:cubicBezTo>
                    <a:pt x="4" y="94"/>
                    <a:pt x="4" y="93"/>
                    <a:pt x="5" y="93"/>
                  </a:cubicBezTo>
                  <a:cubicBezTo>
                    <a:pt x="4" y="92"/>
                    <a:pt x="4" y="90"/>
                    <a:pt x="4" y="89"/>
                  </a:cubicBezTo>
                  <a:cubicBezTo>
                    <a:pt x="4" y="90"/>
                    <a:pt x="5" y="89"/>
                    <a:pt x="5" y="88"/>
                  </a:cubicBezTo>
                  <a:cubicBezTo>
                    <a:pt x="5" y="89"/>
                    <a:pt x="5" y="89"/>
                    <a:pt x="5" y="89"/>
                  </a:cubicBezTo>
                  <a:cubicBezTo>
                    <a:pt x="6" y="89"/>
                    <a:pt x="5" y="88"/>
                    <a:pt x="5" y="89"/>
                  </a:cubicBezTo>
                  <a:cubicBezTo>
                    <a:pt x="5" y="88"/>
                    <a:pt x="5" y="88"/>
                    <a:pt x="5" y="87"/>
                  </a:cubicBezTo>
                  <a:cubicBezTo>
                    <a:pt x="5" y="87"/>
                    <a:pt x="6" y="88"/>
                    <a:pt x="6" y="87"/>
                  </a:cubicBezTo>
                  <a:cubicBezTo>
                    <a:pt x="6" y="86"/>
                    <a:pt x="5" y="87"/>
                    <a:pt x="6" y="86"/>
                  </a:cubicBezTo>
                  <a:cubicBezTo>
                    <a:pt x="6" y="86"/>
                    <a:pt x="6" y="86"/>
                    <a:pt x="6" y="86"/>
                  </a:cubicBezTo>
                  <a:cubicBezTo>
                    <a:pt x="6" y="85"/>
                    <a:pt x="6" y="85"/>
                    <a:pt x="6" y="85"/>
                  </a:cubicBezTo>
                  <a:cubicBezTo>
                    <a:pt x="6" y="84"/>
                    <a:pt x="6" y="83"/>
                    <a:pt x="6" y="83"/>
                  </a:cubicBezTo>
                  <a:cubicBezTo>
                    <a:pt x="7" y="81"/>
                    <a:pt x="6" y="83"/>
                    <a:pt x="6" y="83"/>
                  </a:cubicBezTo>
                  <a:cubicBezTo>
                    <a:pt x="6" y="82"/>
                    <a:pt x="6" y="81"/>
                    <a:pt x="6" y="81"/>
                  </a:cubicBezTo>
                  <a:cubicBezTo>
                    <a:pt x="6" y="81"/>
                    <a:pt x="6" y="81"/>
                    <a:pt x="6" y="82"/>
                  </a:cubicBezTo>
                  <a:cubicBezTo>
                    <a:pt x="7" y="81"/>
                    <a:pt x="7" y="81"/>
                    <a:pt x="7" y="81"/>
                  </a:cubicBezTo>
                  <a:cubicBezTo>
                    <a:pt x="7" y="80"/>
                    <a:pt x="6" y="80"/>
                    <a:pt x="7" y="78"/>
                  </a:cubicBezTo>
                  <a:cubicBezTo>
                    <a:pt x="7" y="79"/>
                    <a:pt x="7" y="79"/>
                    <a:pt x="7" y="79"/>
                  </a:cubicBezTo>
                  <a:cubicBezTo>
                    <a:pt x="7" y="79"/>
                    <a:pt x="8" y="78"/>
                    <a:pt x="7" y="78"/>
                  </a:cubicBezTo>
                  <a:cubicBezTo>
                    <a:pt x="7" y="78"/>
                    <a:pt x="8" y="77"/>
                    <a:pt x="8" y="77"/>
                  </a:cubicBezTo>
                  <a:cubicBezTo>
                    <a:pt x="8" y="76"/>
                    <a:pt x="8" y="76"/>
                    <a:pt x="8" y="75"/>
                  </a:cubicBezTo>
                  <a:cubicBezTo>
                    <a:pt x="8" y="74"/>
                    <a:pt x="9" y="74"/>
                    <a:pt x="9" y="73"/>
                  </a:cubicBezTo>
                  <a:cubicBezTo>
                    <a:pt x="9" y="71"/>
                    <a:pt x="10" y="70"/>
                    <a:pt x="11" y="68"/>
                  </a:cubicBezTo>
                  <a:cubicBezTo>
                    <a:pt x="11" y="68"/>
                    <a:pt x="11" y="68"/>
                    <a:pt x="11" y="68"/>
                  </a:cubicBezTo>
                  <a:cubicBezTo>
                    <a:pt x="11" y="66"/>
                    <a:pt x="10" y="68"/>
                    <a:pt x="10" y="67"/>
                  </a:cubicBezTo>
                  <a:cubicBezTo>
                    <a:pt x="11" y="67"/>
                    <a:pt x="11" y="66"/>
                    <a:pt x="12" y="65"/>
                  </a:cubicBezTo>
                  <a:cubicBezTo>
                    <a:pt x="12" y="64"/>
                    <a:pt x="13" y="62"/>
                    <a:pt x="14" y="60"/>
                  </a:cubicBezTo>
                  <a:cubicBezTo>
                    <a:pt x="14" y="60"/>
                    <a:pt x="14" y="61"/>
                    <a:pt x="14" y="61"/>
                  </a:cubicBezTo>
                  <a:cubicBezTo>
                    <a:pt x="14" y="60"/>
                    <a:pt x="15" y="58"/>
                    <a:pt x="15" y="57"/>
                  </a:cubicBezTo>
                  <a:cubicBezTo>
                    <a:pt x="15" y="57"/>
                    <a:pt x="15" y="57"/>
                    <a:pt x="15" y="57"/>
                  </a:cubicBezTo>
                  <a:cubicBezTo>
                    <a:pt x="16" y="56"/>
                    <a:pt x="17" y="54"/>
                    <a:pt x="18" y="52"/>
                  </a:cubicBezTo>
                  <a:cubicBezTo>
                    <a:pt x="18" y="52"/>
                    <a:pt x="18" y="52"/>
                    <a:pt x="18" y="52"/>
                  </a:cubicBezTo>
                  <a:cubicBezTo>
                    <a:pt x="19" y="51"/>
                    <a:pt x="19" y="50"/>
                    <a:pt x="19" y="49"/>
                  </a:cubicBezTo>
                  <a:cubicBezTo>
                    <a:pt x="20" y="48"/>
                    <a:pt x="20" y="48"/>
                    <a:pt x="21" y="47"/>
                  </a:cubicBezTo>
                  <a:cubicBezTo>
                    <a:pt x="21" y="46"/>
                    <a:pt x="21" y="47"/>
                    <a:pt x="21" y="47"/>
                  </a:cubicBezTo>
                  <a:cubicBezTo>
                    <a:pt x="21" y="46"/>
                    <a:pt x="22" y="46"/>
                    <a:pt x="22" y="45"/>
                  </a:cubicBezTo>
                  <a:cubicBezTo>
                    <a:pt x="23" y="43"/>
                    <a:pt x="22" y="42"/>
                    <a:pt x="24" y="41"/>
                  </a:cubicBezTo>
                  <a:cubicBezTo>
                    <a:pt x="24" y="41"/>
                    <a:pt x="23" y="42"/>
                    <a:pt x="23" y="42"/>
                  </a:cubicBezTo>
                  <a:cubicBezTo>
                    <a:pt x="24" y="42"/>
                    <a:pt x="24" y="41"/>
                    <a:pt x="24" y="41"/>
                  </a:cubicBezTo>
                  <a:cubicBezTo>
                    <a:pt x="24" y="41"/>
                    <a:pt x="24" y="41"/>
                    <a:pt x="24" y="41"/>
                  </a:cubicBezTo>
                  <a:cubicBezTo>
                    <a:pt x="25" y="41"/>
                    <a:pt x="25" y="39"/>
                    <a:pt x="25" y="39"/>
                  </a:cubicBezTo>
                  <a:cubicBezTo>
                    <a:pt x="25" y="39"/>
                    <a:pt x="24" y="40"/>
                    <a:pt x="24" y="40"/>
                  </a:cubicBezTo>
                  <a:cubicBezTo>
                    <a:pt x="24" y="39"/>
                    <a:pt x="25" y="38"/>
                    <a:pt x="26" y="37"/>
                  </a:cubicBezTo>
                  <a:cubicBezTo>
                    <a:pt x="26" y="37"/>
                    <a:pt x="25" y="38"/>
                    <a:pt x="25" y="38"/>
                  </a:cubicBezTo>
                  <a:cubicBezTo>
                    <a:pt x="26" y="37"/>
                    <a:pt x="25" y="36"/>
                    <a:pt x="26" y="35"/>
                  </a:cubicBezTo>
                  <a:cubicBezTo>
                    <a:pt x="27" y="34"/>
                    <a:pt x="26" y="36"/>
                    <a:pt x="26" y="36"/>
                  </a:cubicBezTo>
                  <a:cubicBezTo>
                    <a:pt x="26" y="36"/>
                    <a:pt x="27" y="36"/>
                    <a:pt x="27" y="36"/>
                  </a:cubicBezTo>
                  <a:cubicBezTo>
                    <a:pt x="27" y="35"/>
                    <a:pt x="28" y="34"/>
                    <a:pt x="28" y="33"/>
                  </a:cubicBezTo>
                  <a:cubicBezTo>
                    <a:pt x="28" y="33"/>
                    <a:pt x="28" y="33"/>
                    <a:pt x="28" y="33"/>
                  </a:cubicBezTo>
                  <a:cubicBezTo>
                    <a:pt x="29" y="32"/>
                    <a:pt x="29" y="30"/>
                    <a:pt x="30" y="30"/>
                  </a:cubicBezTo>
                  <a:cubicBezTo>
                    <a:pt x="30" y="30"/>
                    <a:pt x="30" y="30"/>
                    <a:pt x="30" y="30"/>
                  </a:cubicBezTo>
                  <a:cubicBezTo>
                    <a:pt x="30" y="30"/>
                    <a:pt x="30" y="29"/>
                    <a:pt x="30" y="29"/>
                  </a:cubicBezTo>
                  <a:cubicBezTo>
                    <a:pt x="30" y="29"/>
                    <a:pt x="31" y="28"/>
                    <a:pt x="31" y="29"/>
                  </a:cubicBezTo>
                  <a:cubicBezTo>
                    <a:pt x="31" y="28"/>
                    <a:pt x="32" y="25"/>
                    <a:pt x="32" y="25"/>
                  </a:cubicBezTo>
                  <a:cubicBezTo>
                    <a:pt x="32" y="24"/>
                    <a:pt x="32" y="25"/>
                    <a:pt x="32" y="25"/>
                  </a:cubicBezTo>
                  <a:cubicBezTo>
                    <a:pt x="32" y="26"/>
                    <a:pt x="32" y="26"/>
                    <a:pt x="32" y="26"/>
                  </a:cubicBezTo>
                  <a:cubicBezTo>
                    <a:pt x="32" y="26"/>
                    <a:pt x="32" y="25"/>
                    <a:pt x="33" y="25"/>
                  </a:cubicBezTo>
                  <a:cubicBezTo>
                    <a:pt x="33" y="25"/>
                    <a:pt x="33" y="23"/>
                    <a:pt x="33" y="22"/>
                  </a:cubicBezTo>
                  <a:cubicBezTo>
                    <a:pt x="34" y="22"/>
                    <a:pt x="34" y="22"/>
                    <a:pt x="34" y="22"/>
                  </a:cubicBezTo>
                  <a:cubicBezTo>
                    <a:pt x="35" y="20"/>
                    <a:pt x="33" y="23"/>
                    <a:pt x="34" y="20"/>
                  </a:cubicBezTo>
                  <a:cubicBezTo>
                    <a:pt x="35" y="19"/>
                    <a:pt x="34" y="21"/>
                    <a:pt x="35" y="20"/>
                  </a:cubicBezTo>
                  <a:cubicBezTo>
                    <a:pt x="35" y="20"/>
                    <a:pt x="35" y="20"/>
                    <a:pt x="35" y="20"/>
                  </a:cubicBezTo>
                  <a:cubicBezTo>
                    <a:pt x="36" y="20"/>
                    <a:pt x="35" y="19"/>
                    <a:pt x="35" y="18"/>
                  </a:cubicBezTo>
                  <a:cubicBezTo>
                    <a:pt x="36" y="18"/>
                    <a:pt x="35" y="19"/>
                    <a:pt x="36" y="18"/>
                  </a:cubicBezTo>
                  <a:cubicBezTo>
                    <a:pt x="37" y="17"/>
                    <a:pt x="36" y="17"/>
                    <a:pt x="37" y="16"/>
                  </a:cubicBezTo>
                  <a:cubicBezTo>
                    <a:pt x="37" y="16"/>
                    <a:pt x="37" y="16"/>
                    <a:pt x="37" y="16"/>
                  </a:cubicBezTo>
                  <a:cubicBezTo>
                    <a:pt x="39" y="13"/>
                    <a:pt x="39" y="13"/>
                    <a:pt x="39" y="13"/>
                  </a:cubicBezTo>
                  <a:cubicBezTo>
                    <a:pt x="39" y="13"/>
                    <a:pt x="39" y="13"/>
                    <a:pt x="39" y="13"/>
                  </a:cubicBezTo>
                  <a:cubicBezTo>
                    <a:pt x="40" y="12"/>
                    <a:pt x="39" y="13"/>
                    <a:pt x="40" y="12"/>
                  </a:cubicBezTo>
                  <a:cubicBezTo>
                    <a:pt x="40" y="11"/>
                    <a:pt x="40" y="11"/>
                    <a:pt x="40" y="11"/>
                  </a:cubicBezTo>
                  <a:cubicBezTo>
                    <a:pt x="39" y="12"/>
                    <a:pt x="38" y="13"/>
                    <a:pt x="38" y="14"/>
                  </a:cubicBezTo>
                  <a:cubicBezTo>
                    <a:pt x="38" y="13"/>
                    <a:pt x="37" y="14"/>
                    <a:pt x="37" y="14"/>
                  </a:cubicBezTo>
                  <a:cubicBezTo>
                    <a:pt x="37" y="14"/>
                    <a:pt x="37" y="14"/>
                    <a:pt x="37" y="14"/>
                  </a:cubicBezTo>
                  <a:cubicBezTo>
                    <a:pt x="36" y="15"/>
                    <a:pt x="34" y="18"/>
                    <a:pt x="33" y="20"/>
                  </a:cubicBezTo>
                  <a:cubicBezTo>
                    <a:pt x="32" y="21"/>
                    <a:pt x="31" y="22"/>
                    <a:pt x="30" y="24"/>
                  </a:cubicBezTo>
                  <a:cubicBezTo>
                    <a:pt x="31" y="24"/>
                    <a:pt x="30" y="24"/>
                    <a:pt x="30" y="25"/>
                  </a:cubicBezTo>
                  <a:cubicBezTo>
                    <a:pt x="30" y="25"/>
                    <a:pt x="29" y="25"/>
                    <a:pt x="29" y="25"/>
                  </a:cubicBezTo>
                  <a:cubicBezTo>
                    <a:pt x="29" y="26"/>
                    <a:pt x="29" y="26"/>
                    <a:pt x="29" y="26"/>
                  </a:cubicBezTo>
                  <a:cubicBezTo>
                    <a:pt x="29" y="26"/>
                    <a:pt x="27" y="28"/>
                    <a:pt x="27" y="29"/>
                  </a:cubicBezTo>
                  <a:cubicBezTo>
                    <a:pt x="27" y="29"/>
                    <a:pt x="27" y="28"/>
                    <a:pt x="27" y="28"/>
                  </a:cubicBezTo>
                  <a:cubicBezTo>
                    <a:pt x="27" y="28"/>
                    <a:pt x="27" y="29"/>
                    <a:pt x="27" y="29"/>
                  </a:cubicBezTo>
                  <a:cubicBezTo>
                    <a:pt x="27" y="29"/>
                    <a:pt x="27" y="29"/>
                    <a:pt x="27" y="29"/>
                  </a:cubicBezTo>
                  <a:cubicBezTo>
                    <a:pt x="26" y="30"/>
                    <a:pt x="25" y="31"/>
                    <a:pt x="25" y="32"/>
                  </a:cubicBezTo>
                  <a:cubicBezTo>
                    <a:pt x="25" y="32"/>
                    <a:pt x="24" y="33"/>
                    <a:pt x="24" y="34"/>
                  </a:cubicBezTo>
                  <a:cubicBezTo>
                    <a:pt x="24" y="34"/>
                    <a:pt x="23" y="35"/>
                    <a:pt x="23" y="35"/>
                  </a:cubicBezTo>
                  <a:cubicBezTo>
                    <a:pt x="23" y="36"/>
                    <a:pt x="23" y="36"/>
                    <a:pt x="23" y="36"/>
                  </a:cubicBezTo>
                  <a:cubicBezTo>
                    <a:pt x="23" y="37"/>
                    <a:pt x="22" y="37"/>
                    <a:pt x="22" y="37"/>
                  </a:cubicBezTo>
                  <a:cubicBezTo>
                    <a:pt x="22" y="37"/>
                    <a:pt x="22" y="37"/>
                    <a:pt x="22" y="37"/>
                  </a:cubicBezTo>
                  <a:cubicBezTo>
                    <a:pt x="22" y="38"/>
                    <a:pt x="21" y="39"/>
                    <a:pt x="20" y="40"/>
                  </a:cubicBezTo>
                  <a:cubicBezTo>
                    <a:pt x="18" y="46"/>
                    <a:pt x="15" y="49"/>
                    <a:pt x="12" y="55"/>
                  </a:cubicBezTo>
                  <a:cubicBezTo>
                    <a:pt x="12" y="56"/>
                    <a:pt x="12" y="55"/>
                    <a:pt x="12" y="56"/>
                  </a:cubicBezTo>
                  <a:cubicBezTo>
                    <a:pt x="12" y="56"/>
                    <a:pt x="12" y="56"/>
                    <a:pt x="12" y="57"/>
                  </a:cubicBezTo>
                  <a:cubicBezTo>
                    <a:pt x="12" y="56"/>
                    <a:pt x="12" y="56"/>
                    <a:pt x="12" y="57"/>
                  </a:cubicBezTo>
                  <a:cubicBezTo>
                    <a:pt x="12" y="56"/>
                    <a:pt x="12" y="56"/>
                    <a:pt x="12" y="56"/>
                  </a:cubicBezTo>
                  <a:cubicBezTo>
                    <a:pt x="12" y="56"/>
                    <a:pt x="12" y="56"/>
                    <a:pt x="12" y="56"/>
                  </a:cubicBezTo>
                  <a:cubicBezTo>
                    <a:pt x="12" y="55"/>
                    <a:pt x="13" y="55"/>
                    <a:pt x="13" y="55"/>
                  </a:cubicBezTo>
                  <a:cubicBezTo>
                    <a:pt x="13" y="55"/>
                    <a:pt x="13" y="55"/>
                    <a:pt x="12" y="56"/>
                  </a:cubicBezTo>
                  <a:cubicBezTo>
                    <a:pt x="12" y="56"/>
                    <a:pt x="12" y="56"/>
                    <a:pt x="12" y="56"/>
                  </a:cubicBezTo>
                  <a:cubicBezTo>
                    <a:pt x="12" y="56"/>
                    <a:pt x="12" y="57"/>
                    <a:pt x="12" y="57"/>
                  </a:cubicBezTo>
                  <a:cubicBezTo>
                    <a:pt x="12" y="58"/>
                    <a:pt x="12" y="57"/>
                    <a:pt x="12" y="57"/>
                  </a:cubicBezTo>
                  <a:cubicBezTo>
                    <a:pt x="11" y="59"/>
                    <a:pt x="11" y="59"/>
                    <a:pt x="11" y="59"/>
                  </a:cubicBezTo>
                  <a:cubicBezTo>
                    <a:pt x="11" y="60"/>
                    <a:pt x="10" y="61"/>
                    <a:pt x="10" y="62"/>
                  </a:cubicBezTo>
                  <a:cubicBezTo>
                    <a:pt x="9" y="61"/>
                    <a:pt x="10" y="60"/>
                    <a:pt x="10" y="60"/>
                  </a:cubicBezTo>
                  <a:cubicBezTo>
                    <a:pt x="9" y="60"/>
                    <a:pt x="9" y="60"/>
                    <a:pt x="9" y="60"/>
                  </a:cubicBezTo>
                  <a:cubicBezTo>
                    <a:pt x="10" y="60"/>
                    <a:pt x="10" y="60"/>
                    <a:pt x="10" y="60"/>
                  </a:cubicBezTo>
                  <a:cubicBezTo>
                    <a:pt x="9" y="61"/>
                    <a:pt x="9" y="61"/>
                    <a:pt x="9" y="61"/>
                  </a:cubicBezTo>
                  <a:cubicBezTo>
                    <a:pt x="9" y="61"/>
                    <a:pt x="9" y="61"/>
                    <a:pt x="9" y="61"/>
                  </a:cubicBezTo>
                  <a:cubicBezTo>
                    <a:pt x="9" y="61"/>
                    <a:pt x="9" y="62"/>
                    <a:pt x="9" y="62"/>
                  </a:cubicBezTo>
                  <a:cubicBezTo>
                    <a:pt x="9" y="62"/>
                    <a:pt x="9" y="62"/>
                    <a:pt x="9" y="62"/>
                  </a:cubicBezTo>
                  <a:cubicBezTo>
                    <a:pt x="9" y="62"/>
                    <a:pt x="9" y="62"/>
                    <a:pt x="9" y="62"/>
                  </a:cubicBezTo>
                  <a:cubicBezTo>
                    <a:pt x="9" y="62"/>
                    <a:pt x="9" y="63"/>
                    <a:pt x="8" y="63"/>
                  </a:cubicBezTo>
                  <a:cubicBezTo>
                    <a:pt x="7" y="65"/>
                    <a:pt x="8" y="66"/>
                    <a:pt x="6" y="68"/>
                  </a:cubicBezTo>
                  <a:cubicBezTo>
                    <a:pt x="7" y="67"/>
                    <a:pt x="7" y="68"/>
                    <a:pt x="6" y="69"/>
                  </a:cubicBezTo>
                  <a:cubicBezTo>
                    <a:pt x="6" y="69"/>
                    <a:pt x="6" y="69"/>
                    <a:pt x="6" y="69"/>
                  </a:cubicBezTo>
                  <a:cubicBezTo>
                    <a:pt x="6" y="70"/>
                    <a:pt x="6" y="70"/>
                    <a:pt x="6" y="70"/>
                  </a:cubicBezTo>
                  <a:cubicBezTo>
                    <a:pt x="5" y="71"/>
                    <a:pt x="5" y="72"/>
                    <a:pt x="5" y="73"/>
                  </a:cubicBezTo>
                  <a:cubicBezTo>
                    <a:pt x="4" y="73"/>
                    <a:pt x="4" y="73"/>
                    <a:pt x="4" y="73"/>
                  </a:cubicBezTo>
                  <a:cubicBezTo>
                    <a:pt x="4" y="74"/>
                    <a:pt x="4" y="75"/>
                    <a:pt x="4" y="75"/>
                  </a:cubicBezTo>
                  <a:cubicBezTo>
                    <a:pt x="4" y="75"/>
                    <a:pt x="4" y="75"/>
                    <a:pt x="4" y="75"/>
                  </a:cubicBezTo>
                  <a:cubicBezTo>
                    <a:pt x="3" y="76"/>
                    <a:pt x="4" y="76"/>
                    <a:pt x="4" y="77"/>
                  </a:cubicBezTo>
                  <a:cubicBezTo>
                    <a:pt x="4" y="77"/>
                    <a:pt x="4" y="77"/>
                    <a:pt x="5" y="77"/>
                  </a:cubicBezTo>
                  <a:cubicBezTo>
                    <a:pt x="4" y="77"/>
                    <a:pt x="4" y="78"/>
                    <a:pt x="4" y="78"/>
                  </a:cubicBezTo>
                  <a:cubicBezTo>
                    <a:pt x="4" y="79"/>
                    <a:pt x="4" y="79"/>
                    <a:pt x="4" y="79"/>
                  </a:cubicBezTo>
                  <a:cubicBezTo>
                    <a:pt x="4" y="79"/>
                    <a:pt x="4" y="79"/>
                    <a:pt x="4" y="79"/>
                  </a:cubicBezTo>
                  <a:cubicBezTo>
                    <a:pt x="4" y="80"/>
                    <a:pt x="3" y="79"/>
                    <a:pt x="3" y="79"/>
                  </a:cubicBezTo>
                  <a:cubicBezTo>
                    <a:pt x="4" y="80"/>
                    <a:pt x="3" y="81"/>
                    <a:pt x="3" y="82"/>
                  </a:cubicBezTo>
                  <a:cubicBezTo>
                    <a:pt x="3" y="81"/>
                    <a:pt x="3" y="81"/>
                    <a:pt x="3" y="81"/>
                  </a:cubicBezTo>
                  <a:cubicBezTo>
                    <a:pt x="3" y="82"/>
                    <a:pt x="3" y="82"/>
                    <a:pt x="3" y="82"/>
                  </a:cubicBezTo>
                  <a:cubicBezTo>
                    <a:pt x="3" y="83"/>
                    <a:pt x="2" y="84"/>
                    <a:pt x="2" y="85"/>
                  </a:cubicBezTo>
                  <a:cubicBezTo>
                    <a:pt x="2" y="84"/>
                    <a:pt x="2" y="84"/>
                    <a:pt x="2" y="84"/>
                  </a:cubicBezTo>
                  <a:cubicBezTo>
                    <a:pt x="2" y="85"/>
                    <a:pt x="2" y="85"/>
                    <a:pt x="2" y="85"/>
                  </a:cubicBezTo>
                  <a:cubicBezTo>
                    <a:pt x="2" y="86"/>
                    <a:pt x="2" y="86"/>
                    <a:pt x="1" y="87"/>
                  </a:cubicBezTo>
                  <a:cubicBezTo>
                    <a:pt x="2" y="88"/>
                    <a:pt x="0" y="90"/>
                    <a:pt x="1" y="92"/>
                  </a:cubicBezTo>
                  <a:close/>
                  <a:moveTo>
                    <a:pt x="61" y="31"/>
                  </a:moveTo>
                  <a:cubicBezTo>
                    <a:pt x="61" y="31"/>
                    <a:pt x="61" y="31"/>
                    <a:pt x="61" y="31"/>
                  </a:cubicBezTo>
                  <a:cubicBezTo>
                    <a:pt x="61" y="30"/>
                    <a:pt x="61" y="30"/>
                    <a:pt x="61" y="31"/>
                  </a:cubicBezTo>
                  <a:close/>
                  <a:moveTo>
                    <a:pt x="60" y="40"/>
                  </a:moveTo>
                  <a:cubicBezTo>
                    <a:pt x="60" y="39"/>
                    <a:pt x="60" y="39"/>
                    <a:pt x="60" y="39"/>
                  </a:cubicBezTo>
                  <a:cubicBezTo>
                    <a:pt x="60" y="40"/>
                    <a:pt x="60" y="41"/>
                    <a:pt x="60" y="42"/>
                  </a:cubicBezTo>
                  <a:cubicBezTo>
                    <a:pt x="60" y="42"/>
                    <a:pt x="60" y="42"/>
                    <a:pt x="60" y="41"/>
                  </a:cubicBezTo>
                  <a:cubicBezTo>
                    <a:pt x="60" y="42"/>
                    <a:pt x="60" y="42"/>
                    <a:pt x="60" y="42"/>
                  </a:cubicBezTo>
                  <a:cubicBezTo>
                    <a:pt x="59" y="42"/>
                    <a:pt x="60" y="39"/>
                    <a:pt x="60" y="40"/>
                  </a:cubicBezTo>
                  <a:close/>
                  <a:moveTo>
                    <a:pt x="59" y="19"/>
                  </a:moveTo>
                  <a:cubicBezTo>
                    <a:pt x="59" y="19"/>
                    <a:pt x="59" y="19"/>
                    <a:pt x="59" y="19"/>
                  </a:cubicBezTo>
                  <a:cubicBezTo>
                    <a:pt x="59" y="19"/>
                    <a:pt x="59" y="19"/>
                    <a:pt x="59" y="19"/>
                  </a:cubicBezTo>
                  <a:close/>
                  <a:moveTo>
                    <a:pt x="59" y="24"/>
                  </a:moveTo>
                  <a:cubicBezTo>
                    <a:pt x="59" y="25"/>
                    <a:pt x="59" y="25"/>
                    <a:pt x="59" y="25"/>
                  </a:cubicBezTo>
                  <a:cubicBezTo>
                    <a:pt x="59" y="25"/>
                    <a:pt x="59" y="25"/>
                    <a:pt x="59" y="24"/>
                  </a:cubicBezTo>
                  <a:close/>
                  <a:moveTo>
                    <a:pt x="58" y="35"/>
                  </a:moveTo>
                  <a:cubicBezTo>
                    <a:pt x="58" y="36"/>
                    <a:pt x="58" y="36"/>
                    <a:pt x="58" y="37"/>
                  </a:cubicBezTo>
                  <a:cubicBezTo>
                    <a:pt x="58" y="36"/>
                    <a:pt x="58" y="36"/>
                    <a:pt x="58" y="35"/>
                  </a:cubicBezTo>
                  <a:close/>
                  <a:moveTo>
                    <a:pt x="31" y="96"/>
                  </a:moveTo>
                  <a:cubicBezTo>
                    <a:pt x="32" y="96"/>
                    <a:pt x="32" y="96"/>
                    <a:pt x="32" y="96"/>
                  </a:cubicBezTo>
                  <a:cubicBezTo>
                    <a:pt x="31" y="96"/>
                    <a:pt x="31" y="96"/>
                    <a:pt x="31" y="97"/>
                  </a:cubicBezTo>
                  <a:cubicBezTo>
                    <a:pt x="31" y="97"/>
                    <a:pt x="31" y="97"/>
                    <a:pt x="31" y="97"/>
                  </a:cubicBezTo>
                  <a:cubicBezTo>
                    <a:pt x="31" y="97"/>
                    <a:pt x="31" y="97"/>
                    <a:pt x="31" y="96"/>
                  </a:cubicBezTo>
                  <a:close/>
                  <a:moveTo>
                    <a:pt x="3" y="101"/>
                  </a:moveTo>
                  <a:cubicBezTo>
                    <a:pt x="3" y="101"/>
                    <a:pt x="3" y="102"/>
                    <a:pt x="3" y="101"/>
                  </a:cubicBezTo>
                  <a:cubicBezTo>
                    <a:pt x="3" y="101"/>
                    <a:pt x="3" y="101"/>
                    <a:pt x="3" y="101"/>
                  </a:cubicBezTo>
                  <a:cubicBezTo>
                    <a:pt x="3" y="101"/>
                    <a:pt x="3" y="101"/>
                    <a:pt x="3" y="101"/>
                  </a:cubicBezTo>
                  <a:cubicBezTo>
                    <a:pt x="3" y="101"/>
                    <a:pt x="3" y="101"/>
                    <a:pt x="3" y="101"/>
                  </a:cubicBezTo>
                  <a:cubicBezTo>
                    <a:pt x="3" y="101"/>
                    <a:pt x="3" y="100"/>
                    <a:pt x="3"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4" name="Freeform 1993"/>
            <p:cNvSpPr>
              <a:spLocks/>
            </p:cNvSpPr>
            <p:nvPr/>
          </p:nvSpPr>
          <p:spPr bwMode="auto">
            <a:xfrm>
              <a:off x="2817813" y="64722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5" name="Freeform 1994"/>
            <p:cNvSpPr>
              <a:spLocks/>
            </p:cNvSpPr>
            <p:nvPr/>
          </p:nvSpPr>
          <p:spPr bwMode="auto">
            <a:xfrm>
              <a:off x="2789238" y="6465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6" name="Freeform 1995"/>
            <p:cNvSpPr>
              <a:spLocks/>
            </p:cNvSpPr>
            <p:nvPr/>
          </p:nvSpPr>
          <p:spPr bwMode="auto">
            <a:xfrm>
              <a:off x="2955926" y="6148388"/>
              <a:ext cx="3175" cy="6350"/>
            </a:xfrm>
            <a:custGeom>
              <a:avLst/>
              <a:gdLst>
                <a:gd name="T0" fmla="*/ 1 w 1"/>
                <a:gd name="T1" fmla="*/ 1 h 2"/>
                <a:gd name="T2" fmla="*/ 1 w 1"/>
                <a:gd name="T3" fmla="*/ 1 h 2"/>
                <a:gd name="T4" fmla="*/ 1 w 1"/>
                <a:gd name="T5" fmla="*/ 1 h 2"/>
                <a:gd name="T6" fmla="*/ 0 w 1"/>
                <a:gd name="T7" fmla="*/ 0 h 2"/>
                <a:gd name="T8" fmla="*/ 1 w 1"/>
                <a:gd name="T9" fmla="*/ 2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1"/>
                    <a:pt x="1" y="1"/>
                  </a:cubicBezTo>
                  <a:cubicBezTo>
                    <a:pt x="1" y="0"/>
                    <a:pt x="1" y="0"/>
                    <a:pt x="0" y="0"/>
                  </a:cubicBezTo>
                  <a:cubicBezTo>
                    <a:pt x="1" y="0"/>
                    <a:pt x="1" y="1"/>
                    <a:pt x="1"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7" name="Freeform 1996"/>
            <p:cNvSpPr>
              <a:spLocks/>
            </p:cNvSpPr>
            <p:nvPr/>
          </p:nvSpPr>
          <p:spPr bwMode="auto">
            <a:xfrm>
              <a:off x="2955926" y="61547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8" name="Freeform 1997"/>
            <p:cNvSpPr>
              <a:spLocks/>
            </p:cNvSpPr>
            <p:nvPr/>
          </p:nvSpPr>
          <p:spPr bwMode="auto">
            <a:xfrm>
              <a:off x="2959101" y="618966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9" name="Freeform 1998"/>
            <p:cNvSpPr>
              <a:spLocks/>
            </p:cNvSpPr>
            <p:nvPr/>
          </p:nvSpPr>
          <p:spPr bwMode="auto">
            <a:xfrm>
              <a:off x="2965451" y="6176963"/>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0" name="Freeform 1999"/>
            <p:cNvSpPr>
              <a:spLocks/>
            </p:cNvSpPr>
            <p:nvPr/>
          </p:nvSpPr>
          <p:spPr bwMode="auto">
            <a:xfrm>
              <a:off x="2962276" y="62023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1" name="Freeform 2000"/>
            <p:cNvSpPr>
              <a:spLocks/>
            </p:cNvSpPr>
            <p:nvPr/>
          </p:nvSpPr>
          <p:spPr bwMode="auto">
            <a:xfrm>
              <a:off x="2971801" y="6196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2" name="Freeform 2001"/>
            <p:cNvSpPr>
              <a:spLocks/>
            </p:cNvSpPr>
            <p:nvPr/>
          </p:nvSpPr>
          <p:spPr bwMode="auto">
            <a:xfrm>
              <a:off x="2962276" y="6213475"/>
              <a:ext cx="3175" cy="6350"/>
            </a:xfrm>
            <a:custGeom>
              <a:avLst/>
              <a:gdLst>
                <a:gd name="T0" fmla="*/ 1 w 1"/>
                <a:gd name="T1" fmla="*/ 2 h 2"/>
                <a:gd name="T2" fmla="*/ 1 w 1"/>
                <a:gd name="T3" fmla="*/ 1 h 2"/>
                <a:gd name="T4" fmla="*/ 1 w 1"/>
                <a:gd name="T5" fmla="*/ 1 h 2"/>
                <a:gd name="T6" fmla="*/ 1 w 1"/>
                <a:gd name="T7" fmla="*/ 0 h 2"/>
                <a:gd name="T8" fmla="*/ 0 w 1"/>
                <a:gd name="T9" fmla="*/ 1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1"/>
                    <a:pt x="1" y="1"/>
                    <a:pt x="1" y="1"/>
                  </a:cubicBezTo>
                  <a:cubicBezTo>
                    <a:pt x="1" y="1"/>
                    <a:pt x="1" y="1"/>
                    <a:pt x="1" y="1"/>
                  </a:cubicBezTo>
                  <a:cubicBezTo>
                    <a:pt x="1" y="0"/>
                    <a:pt x="1" y="0"/>
                    <a:pt x="1" y="0"/>
                  </a:cubicBezTo>
                  <a:cubicBezTo>
                    <a:pt x="1" y="0"/>
                    <a:pt x="1" y="1"/>
                    <a:pt x="0" y="1"/>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3" name="Freeform 2002"/>
            <p:cNvSpPr>
              <a:spLocks/>
            </p:cNvSpPr>
            <p:nvPr/>
          </p:nvSpPr>
          <p:spPr bwMode="auto">
            <a:xfrm>
              <a:off x="2968626" y="6199188"/>
              <a:ext cx="3175" cy="6350"/>
            </a:xfrm>
            <a:custGeom>
              <a:avLst/>
              <a:gdLst>
                <a:gd name="T0" fmla="*/ 1 w 1"/>
                <a:gd name="T1" fmla="*/ 2 h 2"/>
                <a:gd name="T2" fmla="*/ 1 w 1"/>
                <a:gd name="T3" fmla="*/ 0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0"/>
                  </a:cubicBezTo>
                  <a:cubicBezTo>
                    <a:pt x="1" y="0"/>
                    <a:pt x="1" y="1"/>
                    <a:pt x="1" y="1"/>
                  </a:cubicBezTo>
                  <a:cubicBezTo>
                    <a:pt x="1" y="1"/>
                    <a:pt x="1" y="1"/>
                    <a:pt x="1" y="1"/>
                  </a:cubicBezTo>
                  <a:cubicBezTo>
                    <a:pt x="0"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4" name="Freeform 2003"/>
            <p:cNvSpPr>
              <a:spLocks/>
            </p:cNvSpPr>
            <p:nvPr/>
          </p:nvSpPr>
          <p:spPr bwMode="auto">
            <a:xfrm>
              <a:off x="2962276" y="6219825"/>
              <a:ext cx="3175" cy="635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1"/>
                    <a:pt x="1" y="0"/>
                    <a:pt x="0" y="0"/>
                  </a:cubicBezTo>
                  <a:cubicBezTo>
                    <a:pt x="0"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5" name="Freeform 2004"/>
            <p:cNvSpPr>
              <a:spLocks/>
            </p:cNvSpPr>
            <p:nvPr/>
          </p:nvSpPr>
          <p:spPr bwMode="auto">
            <a:xfrm>
              <a:off x="2968626" y="6210300"/>
              <a:ext cx="3175" cy="3175"/>
            </a:xfrm>
            <a:custGeom>
              <a:avLst/>
              <a:gdLst>
                <a:gd name="T0" fmla="*/ 1 w 1"/>
                <a:gd name="T1" fmla="*/ 0 h 1"/>
                <a:gd name="T2" fmla="*/ 1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1" y="0"/>
                    <a:pt x="1" y="1"/>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6" name="Freeform 2005"/>
            <p:cNvSpPr>
              <a:spLocks/>
            </p:cNvSpPr>
            <p:nvPr/>
          </p:nvSpPr>
          <p:spPr bwMode="auto">
            <a:xfrm>
              <a:off x="2971801" y="6216650"/>
              <a:ext cx="3175" cy="6350"/>
            </a:xfrm>
            <a:custGeom>
              <a:avLst/>
              <a:gdLst>
                <a:gd name="T0" fmla="*/ 0 w 1"/>
                <a:gd name="T1" fmla="*/ 1 h 2"/>
                <a:gd name="T2" fmla="*/ 0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7" name="Freeform 2006"/>
            <p:cNvSpPr>
              <a:spLocks/>
            </p:cNvSpPr>
            <p:nvPr/>
          </p:nvSpPr>
          <p:spPr bwMode="auto">
            <a:xfrm>
              <a:off x="2971801" y="6223000"/>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8" name="Freeform 2007"/>
            <p:cNvSpPr>
              <a:spLocks/>
            </p:cNvSpPr>
            <p:nvPr/>
          </p:nvSpPr>
          <p:spPr bwMode="auto">
            <a:xfrm>
              <a:off x="2959101" y="6276975"/>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19" name="Freeform 2008"/>
            <p:cNvSpPr>
              <a:spLocks/>
            </p:cNvSpPr>
            <p:nvPr/>
          </p:nvSpPr>
          <p:spPr bwMode="auto">
            <a:xfrm>
              <a:off x="2971801" y="6267450"/>
              <a:ext cx="0" cy="9525"/>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0" name="Freeform 2009"/>
            <p:cNvSpPr>
              <a:spLocks/>
            </p:cNvSpPr>
            <p:nvPr/>
          </p:nvSpPr>
          <p:spPr bwMode="auto">
            <a:xfrm>
              <a:off x="2971801" y="6276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1" name="Rectangle 2010"/>
            <p:cNvSpPr>
              <a:spLocks noChangeArrowheads="1"/>
            </p:cNvSpPr>
            <p:nvPr/>
          </p:nvSpPr>
          <p:spPr bwMode="auto">
            <a:xfrm>
              <a:off x="2952751" y="6354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2" name="Freeform 2011"/>
            <p:cNvSpPr>
              <a:spLocks/>
            </p:cNvSpPr>
            <p:nvPr/>
          </p:nvSpPr>
          <p:spPr bwMode="auto">
            <a:xfrm>
              <a:off x="2952751" y="6350000"/>
              <a:ext cx="3175" cy="4763"/>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0"/>
                    <a:pt x="1" y="0"/>
                  </a:cubicBezTo>
                  <a:cubicBezTo>
                    <a:pt x="1" y="0"/>
                    <a:pt x="0" y="1"/>
                    <a:pt x="0" y="2"/>
                  </a:cubicBezTo>
                  <a:cubicBezTo>
                    <a:pt x="0"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3" name="Freeform 2012"/>
            <p:cNvSpPr>
              <a:spLocks/>
            </p:cNvSpPr>
            <p:nvPr/>
          </p:nvSpPr>
          <p:spPr bwMode="auto">
            <a:xfrm>
              <a:off x="2946401" y="63674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4" name="Freeform 2013"/>
            <p:cNvSpPr>
              <a:spLocks/>
            </p:cNvSpPr>
            <p:nvPr/>
          </p:nvSpPr>
          <p:spPr bwMode="auto">
            <a:xfrm>
              <a:off x="2860676" y="64563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5" name="Rectangle 2015"/>
            <p:cNvSpPr>
              <a:spLocks noChangeArrowheads="1"/>
            </p:cNvSpPr>
            <p:nvPr/>
          </p:nvSpPr>
          <p:spPr bwMode="auto">
            <a:xfrm>
              <a:off x="2860676" y="6459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6" name="Freeform 2016"/>
            <p:cNvSpPr>
              <a:spLocks/>
            </p:cNvSpPr>
            <p:nvPr/>
          </p:nvSpPr>
          <p:spPr bwMode="auto">
            <a:xfrm>
              <a:off x="2852739" y="6462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7" name="Freeform 2017"/>
            <p:cNvSpPr>
              <a:spLocks/>
            </p:cNvSpPr>
            <p:nvPr/>
          </p:nvSpPr>
          <p:spPr bwMode="auto">
            <a:xfrm>
              <a:off x="2852739" y="6462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8" name="Freeform 2018"/>
            <p:cNvSpPr>
              <a:spLocks/>
            </p:cNvSpPr>
            <p:nvPr/>
          </p:nvSpPr>
          <p:spPr bwMode="auto">
            <a:xfrm>
              <a:off x="2852739" y="646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29" name="Freeform 2019"/>
            <p:cNvSpPr>
              <a:spLocks/>
            </p:cNvSpPr>
            <p:nvPr/>
          </p:nvSpPr>
          <p:spPr bwMode="auto">
            <a:xfrm>
              <a:off x="2849564" y="6462713"/>
              <a:ext cx="3175" cy="3175"/>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0" name="Freeform 2020"/>
            <p:cNvSpPr>
              <a:spLocks/>
            </p:cNvSpPr>
            <p:nvPr/>
          </p:nvSpPr>
          <p:spPr bwMode="auto">
            <a:xfrm>
              <a:off x="2830514" y="6465888"/>
              <a:ext cx="12700" cy="6350"/>
            </a:xfrm>
            <a:custGeom>
              <a:avLst/>
              <a:gdLst>
                <a:gd name="T0" fmla="*/ 4 w 4"/>
                <a:gd name="T1" fmla="*/ 0 h 2"/>
                <a:gd name="T2" fmla="*/ 2 w 4"/>
                <a:gd name="T3" fmla="*/ 1 h 2"/>
                <a:gd name="T4" fmla="*/ 0 w 4"/>
                <a:gd name="T5" fmla="*/ 2 h 2"/>
                <a:gd name="T6" fmla="*/ 3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0"/>
                    <a:pt x="2" y="1"/>
                    <a:pt x="2" y="1"/>
                  </a:cubicBezTo>
                  <a:cubicBezTo>
                    <a:pt x="0" y="1"/>
                    <a:pt x="2" y="1"/>
                    <a:pt x="0" y="2"/>
                  </a:cubicBezTo>
                  <a:cubicBezTo>
                    <a:pt x="2" y="2"/>
                    <a:pt x="1" y="1"/>
                    <a:pt x="3" y="1"/>
                  </a:cubicBezTo>
                  <a:cubicBezTo>
                    <a:pt x="2" y="1"/>
                    <a:pt x="3" y="0"/>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1" name="Freeform 2021"/>
            <p:cNvSpPr>
              <a:spLocks/>
            </p:cNvSpPr>
            <p:nvPr/>
          </p:nvSpPr>
          <p:spPr bwMode="auto">
            <a:xfrm>
              <a:off x="2840039" y="64690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2" name="Freeform 2022"/>
            <p:cNvSpPr>
              <a:spLocks/>
            </p:cNvSpPr>
            <p:nvPr/>
          </p:nvSpPr>
          <p:spPr bwMode="auto">
            <a:xfrm>
              <a:off x="2827339" y="646906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3" name="Freeform 2023"/>
            <p:cNvSpPr>
              <a:spLocks/>
            </p:cNvSpPr>
            <p:nvPr/>
          </p:nvSpPr>
          <p:spPr bwMode="auto">
            <a:xfrm>
              <a:off x="2824164" y="64690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4" name="Freeform 2024"/>
            <p:cNvSpPr>
              <a:spLocks/>
            </p:cNvSpPr>
            <p:nvPr/>
          </p:nvSpPr>
          <p:spPr bwMode="auto">
            <a:xfrm>
              <a:off x="2811464" y="6469063"/>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5" name="Freeform 2025"/>
            <p:cNvSpPr>
              <a:spLocks/>
            </p:cNvSpPr>
            <p:nvPr/>
          </p:nvSpPr>
          <p:spPr bwMode="auto">
            <a:xfrm>
              <a:off x="2795589" y="6469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6" name="Freeform 2026"/>
            <p:cNvSpPr>
              <a:spLocks/>
            </p:cNvSpPr>
            <p:nvPr/>
          </p:nvSpPr>
          <p:spPr bwMode="auto">
            <a:xfrm>
              <a:off x="2792414" y="6472238"/>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7" name="Freeform 2027"/>
            <p:cNvSpPr>
              <a:spLocks/>
            </p:cNvSpPr>
            <p:nvPr/>
          </p:nvSpPr>
          <p:spPr bwMode="auto">
            <a:xfrm>
              <a:off x="2795589" y="6465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8" name="Freeform 2028"/>
            <p:cNvSpPr>
              <a:spLocks/>
            </p:cNvSpPr>
            <p:nvPr/>
          </p:nvSpPr>
          <p:spPr bwMode="auto">
            <a:xfrm>
              <a:off x="2792414" y="6459538"/>
              <a:ext cx="3175" cy="6350"/>
            </a:xfrm>
            <a:custGeom>
              <a:avLst/>
              <a:gdLst>
                <a:gd name="T0" fmla="*/ 1 w 1"/>
                <a:gd name="T1" fmla="*/ 2 h 2"/>
                <a:gd name="T2" fmla="*/ 1 w 1"/>
                <a:gd name="T3" fmla="*/ 2 h 2"/>
                <a:gd name="T4" fmla="*/ 1 w 1"/>
                <a:gd name="T5" fmla="*/ 0 h 2"/>
                <a:gd name="T6" fmla="*/ 0 w 1"/>
                <a:gd name="T7" fmla="*/ 0 h 2"/>
                <a:gd name="T8" fmla="*/ 1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1" y="1"/>
                    <a:pt x="1" y="0"/>
                    <a:pt x="1" y="0"/>
                  </a:cubicBezTo>
                  <a:cubicBezTo>
                    <a:pt x="1" y="0"/>
                    <a:pt x="1" y="0"/>
                    <a:pt x="0" y="0"/>
                  </a:cubicBezTo>
                  <a:cubicBezTo>
                    <a:pt x="0" y="1"/>
                    <a:pt x="1" y="2"/>
                    <a:pt x="1" y="2"/>
                  </a:cubicBezTo>
                  <a:cubicBezTo>
                    <a:pt x="1" y="2"/>
                    <a:pt x="1" y="2"/>
                    <a:pt x="1" y="2"/>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9" name="Freeform 2029"/>
            <p:cNvSpPr>
              <a:spLocks/>
            </p:cNvSpPr>
            <p:nvPr/>
          </p:nvSpPr>
          <p:spPr bwMode="auto">
            <a:xfrm>
              <a:off x="2789239" y="6469063"/>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1"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0" name="Freeform 2030"/>
            <p:cNvSpPr>
              <a:spLocks/>
            </p:cNvSpPr>
            <p:nvPr/>
          </p:nvSpPr>
          <p:spPr bwMode="auto">
            <a:xfrm>
              <a:off x="2795589" y="6440488"/>
              <a:ext cx="0" cy="6350"/>
            </a:xfrm>
            <a:custGeom>
              <a:avLst/>
              <a:gdLst>
                <a:gd name="T0" fmla="*/ 4 h 4"/>
                <a:gd name="T1" fmla="*/ 0 h 4"/>
                <a:gd name="T2" fmla="*/ 2 h 4"/>
                <a:gd name="T3" fmla="*/ 4 h 4"/>
              </a:gdLst>
              <a:ahLst/>
              <a:cxnLst>
                <a:cxn ang="0">
                  <a:pos x="0" y="T0"/>
                </a:cxn>
                <a:cxn ang="0">
                  <a:pos x="0" y="T1"/>
                </a:cxn>
                <a:cxn ang="0">
                  <a:pos x="0" y="T2"/>
                </a:cxn>
                <a:cxn ang="0">
                  <a:pos x="0" y="T3"/>
                </a:cxn>
              </a:cxnLst>
              <a:rect l="0" t="0" r="r" b="b"/>
              <a:pathLst>
                <a:path h="4">
                  <a:moveTo>
                    <a:pt x="0" y="4"/>
                  </a:moveTo>
                  <a:lnTo>
                    <a:pt x="0" y="0"/>
                  </a:lnTo>
                  <a:lnTo>
                    <a:pt x="0" y="2"/>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1" name="Freeform 2031"/>
            <p:cNvSpPr>
              <a:spLocks/>
            </p:cNvSpPr>
            <p:nvPr/>
          </p:nvSpPr>
          <p:spPr bwMode="auto">
            <a:xfrm>
              <a:off x="2795589" y="644048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2" name="Rectangle 2032"/>
            <p:cNvSpPr>
              <a:spLocks noChangeArrowheads="1"/>
            </p:cNvSpPr>
            <p:nvPr/>
          </p:nvSpPr>
          <p:spPr bwMode="auto">
            <a:xfrm>
              <a:off x="2795589" y="64404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3" name="Freeform 2033"/>
            <p:cNvSpPr>
              <a:spLocks/>
            </p:cNvSpPr>
            <p:nvPr/>
          </p:nvSpPr>
          <p:spPr bwMode="auto">
            <a:xfrm>
              <a:off x="2795589" y="64309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4" name="Freeform 2034"/>
            <p:cNvSpPr>
              <a:spLocks/>
            </p:cNvSpPr>
            <p:nvPr/>
          </p:nvSpPr>
          <p:spPr bwMode="auto">
            <a:xfrm>
              <a:off x="2789239" y="6399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5" name="Freeform 2035"/>
            <p:cNvSpPr>
              <a:spLocks/>
            </p:cNvSpPr>
            <p:nvPr/>
          </p:nvSpPr>
          <p:spPr bwMode="auto">
            <a:xfrm>
              <a:off x="2789239" y="6392863"/>
              <a:ext cx="0" cy="6350"/>
            </a:xfrm>
            <a:custGeom>
              <a:avLst/>
              <a:gdLst>
                <a:gd name="T0" fmla="*/ 1 h 2"/>
                <a:gd name="T1" fmla="*/ 0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0"/>
                    <a:pt x="0" y="0"/>
                    <a:pt x="0" y="0"/>
                  </a:cubicBezTo>
                  <a:cubicBezTo>
                    <a:pt x="0" y="1"/>
                    <a:pt x="0" y="1"/>
                    <a:pt x="0" y="2"/>
                  </a:cubicBezTo>
                  <a:cubicBezTo>
                    <a:pt x="0"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6" name="Freeform 2036"/>
            <p:cNvSpPr>
              <a:spLocks/>
            </p:cNvSpPr>
            <p:nvPr/>
          </p:nvSpPr>
          <p:spPr bwMode="auto">
            <a:xfrm>
              <a:off x="2811464" y="6327776"/>
              <a:ext cx="3175" cy="12700"/>
            </a:xfrm>
            <a:custGeom>
              <a:avLst/>
              <a:gdLst>
                <a:gd name="T0" fmla="*/ 0 w 1"/>
                <a:gd name="T1" fmla="*/ 3 h 4"/>
                <a:gd name="T2" fmla="*/ 0 w 1"/>
                <a:gd name="T3" fmla="*/ 4 h 4"/>
                <a:gd name="T4" fmla="*/ 1 w 1"/>
                <a:gd name="T5" fmla="*/ 1 h 4"/>
                <a:gd name="T6" fmla="*/ 1 w 1"/>
                <a:gd name="T7" fmla="*/ 1 h 4"/>
                <a:gd name="T8" fmla="*/ 1 w 1"/>
                <a:gd name="T9" fmla="*/ 2 h 4"/>
                <a:gd name="T10" fmla="*/ 1 w 1"/>
                <a:gd name="T11" fmla="*/ 2 h 4"/>
                <a:gd name="T12" fmla="*/ 0 w 1"/>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3"/>
                  </a:moveTo>
                  <a:cubicBezTo>
                    <a:pt x="0" y="3"/>
                    <a:pt x="0" y="3"/>
                    <a:pt x="0" y="4"/>
                  </a:cubicBezTo>
                  <a:cubicBezTo>
                    <a:pt x="0" y="3"/>
                    <a:pt x="1" y="2"/>
                    <a:pt x="1" y="1"/>
                  </a:cubicBezTo>
                  <a:cubicBezTo>
                    <a:pt x="1" y="1"/>
                    <a:pt x="1" y="0"/>
                    <a:pt x="1" y="1"/>
                  </a:cubicBezTo>
                  <a:cubicBezTo>
                    <a:pt x="1" y="2"/>
                    <a:pt x="1" y="2"/>
                    <a:pt x="1" y="2"/>
                  </a:cubicBezTo>
                  <a:cubicBezTo>
                    <a:pt x="1" y="2"/>
                    <a:pt x="1" y="2"/>
                    <a:pt x="1" y="2"/>
                  </a:cubicBezTo>
                  <a:cubicBezTo>
                    <a:pt x="0" y="2"/>
                    <a:pt x="1"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7" name="Freeform 2037"/>
            <p:cNvSpPr>
              <a:spLocks/>
            </p:cNvSpPr>
            <p:nvPr/>
          </p:nvSpPr>
          <p:spPr bwMode="auto">
            <a:xfrm>
              <a:off x="2895601" y="6199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8" name="Freeform 2038"/>
            <p:cNvSpPr>
              <a:spLocks/>
            </p:cNvSpPr>
            <p:nvPr/>
          </p:nvSpPr>
          <p:spPr bwMode="auto">
            <a:xfrm>
              <a:off x="3127376" y="4622801"/>
              <a:ext cx="0" cy="6350"/>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0"/>
                    <a:pt x="0" y="1"/>
                    <a:pt x="0" y="2"/>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49" name="Freeform 2039"/>
            <p:cNvSpPr>
              <a:spLocks/>
            </p:cNvSpPr>
            <p:nvPr/>
          </p:nvSpPr>
          <p:spPr bwMode="auto">
            <a:xfrm>
              <a:off x="3127376" y="4629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0" name="Freeform 2040"/>
            <p:cNvSpPr>
              <a:spLocks/>
            </p:cNvSpPr>
            <p:nvPr/>
          </p:nvSpPr>
          <p:spPr bwMode="auto">
            <a:xfrm>
              <a:off x="3122614" y="4632326"/>
              <a:ext cx="3175" cy="7938"/>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1" y="0"/>
                  </a:cubicBezTo>
                  <a:cubicBezTo>
                    <a:pt x="1" y="1"/>
                    <a:pt x="0"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1" name="Freeform 2041"/>
            <p:cNvSpPr>
              <a:spLocks/>
            </p:cNvSpPr>
            <p:nvPr/>
          </p:nvSpPr>
          <p:spPr bwMode="auto">
            <a:xfrm>
              <a:off x="3125789" y="46370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2" name="Freeform 2042"/>
            <p:cNvSpPr>
              <a:spLocks/>
            </p:cNvSpPr>
            <p:nvPr/>
          </p:nvSpPr>
          <p:spPr bwMode="auto">
            <a:xfrm>
              <a:off x="3125789" y="4635501"/>
              <a:ext cx="0" cy="4763"/>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3" name="Freeform 2043"/>
            <p:cNvSpPr>
              <a:spLocks/>
            </p:cNvSpPr>
            <p:nvPr/>
          </p:nvSpPr>
          <p:spPr bwMode="auto">
            <a:xfrm>
              <a:off x="3119439" y="4643438"/>
              <a:ext cx="6350" cy="12700"/>
            </a:xfrm>
            <a:custGeom>
              <a:avLst/>
              <a:gdLst>
                <a:gd name="T0" fmla="*/ 1 w 2"/>
                <a:gd name="T1" fmla="*/ 3 h 4"/>
                <a:gd name="T2" fmla="*/ 1 w 2"/>
                <a:gd name="T3" fmla="*/ 2 h 4"/>
                <a:gd name="T4" fmla="*/ 1 w 2"/>
                <a:gd name="T5" fmla="*/ 2 h 4"/>
                <a:gd name="T6" fmla="*/ 1 w 2"/>
                <a:gd name="T7" fmla="*/ 0 h 4"/>
                <a:gd name="T8" fmla="*/ 0 w 2"/>
                <a:gd name="T9" fmla="*/ 2 h 4"/>
                <a:gd name="T10" fmla="*/ 1 w 2"/>
                <a:gd name="T11" fmla="*/ 3 h 4"/>
              </a:gdLst>
              <a:ahLst/>
              <a:cxnLst>
                <a:cxn ang="0">
                  <a:pos x="T0" y="T1"/>
                </a:cxn>
                <a:cxn ang="0">
                  <a:pos x="T2" y="T3"/>
                </a:cxn>
                <a:cxn ang="0">
                  <a:pos x="T4" y="T5"/>
                </a:cxn>
                <a:cxn ang="0">
                  <a:pos x="T6" y="T7"/>
                </a:cxn>
                <a:cxn ang="0">
                  <a:pos x="T8" y="T9"/>
                </a:cxn>
                <a:cxn ang="0">
                  <a:pos x="T10" y="T11"/>
                </a:cxn>
              </a:cxnLst>
              <a:rect l="0" t="0" r="r" b="b"/>
              <a:pathLst>
                <a:path w="2" h="4">
                  <a:moveTo>
                    <a:pt x="1" y="3"/>
                  </a:moveTo>
                  <a:cubicBezTo>
                    <a:pt x="1" y="2"/>
                    <a:pt x="1" y="2"/>
                    <a:pt x="1" y="2"/>
                  </a:cubicBezTo>
                  <a:cubicBezTo>
                    <a:pt x="1" y="1"/>
                    <a:pt x="1" y="3"/>
                    <a:pt x="1" y="2"/>
                  </a:cubicBezTo>
                  <a:cubicBezTo>
                    <a:pt x="2" y="1"/>
                    <a:pt x="1" y="2"/>
                    <a:pt x="1" y="0"/>
                  </a:cubicBezTo>
                  <a:cubicBezTo>
                    <a:pt x="1" y="0"/>
                    <a:pt x="1" y="3"/>
                    <a:pt x="0" y="2"/>
                  </a:cubicBezTo>
                  <a:cubicBezTo>
                    <a:pt x="0" y="4"/>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4" name="Freeform 2044"/>
            <p:cNvSpPr>
              <a:spLocks/>
            </p:cNvSpPr>
            <p:nvPr/>
          </p:nvSpPr>
          <p:spPr bwMode="auto">
            <a:xfrm>
              <a:off x="3021014" y="48387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5" name="Freeform 2045"/>
            <p:cNvSpPr>
              <a:spLocks/>
            </p:cNvSpPr>
            <p:nvPr/>
          </p:nvSpPr>
          <p:spPr bwMode="auto">
            <a:xfrm>
              <a:off x="2981326" y="4883151"/>
              <a:ext cx="3175" cy="3175"/>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6" name="Freeform 2046"/>
            <p:cNvSpPr>
              <a:spLocks/>
            </p:cNvSpPr>
            <p:nvPr/>
          </p:nvSpPr>
          <p:spPr bwMode="auto">
            <a:xfrm>
              <a:off x="3043239" y="48101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7" name="Freeform 2047"/>
            <p:cNvSpPr>
              <a:spLocks/>
            </p:cNvSpPr>
            <p:nvPr/>
          </p:nvSpPr>
          <p:spPr bwMode="auto">
            <a:xfrm>
              <a:off x="2795589" y="50863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8" name="Freeform 2048"/>
            <p:cNvSpPr>
              <a:spLocks/>
            </p:cNvSpPr>
            <p:nvPr/>
          </p:nvSpPr>
          <p:spPr bwMode="auto">
            <a:xfrm>
              <a:off x="2936876" y="4929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59" name="Rectangle 2049"/>
            <p:cNvSpPr>
              <a:spLocks noChangeArrowheads="1"/>
            </p:cNvSpPr>
            <p:nvPr/>
          </p:nvSpPr>
          <p:spPr bwMode="auto">
            <a:xfrm>
              <a:off x="3055939" y="4794251"/>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0" name="Freeform 2050"/>
            <p:cNvSpPr>
              <a:spLocks/>
            </p:cNvSpPr>
            <p:nvPr/>
          </p:nvSpPr>
          <p:spPr bwMode="auto">
            <a:xfrm>
              <a:off x="2995614" y="48704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1" name="Freeform 2051"/>
            <p:cNvSpPr>
              <a:spLocks/>
            </p:cNvSpPr>
            <p:nvPr/>
          </p:nvSpPr>
          <p:spPr bwMode="auto">
            <a:xfrm>
              <a:off x="3103564" y="4703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2" name="Freeform 2052"/>
            <p:cNvSpPr>
              <a:spLocks/>
            </p:cNvSpPr>
            <p:nvPr/>
          </p:nvSpPr>
          <p:spPr bwMode="auto">
            <a:xfrm>
              <a:off x="3094039" y="4722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3" name="Freeform 2053"/>
            <p:cNvSpPr>
              <a:spLocks/>
            </p:cNvSpPr>
            <p:nvPr/>
          </p:nvSpPr>
          <p:spPr bwMode="auto">
            <a:xfrm>
              <a:off x="3087689" y="473551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4" name="Freeform 2054"/>
            <p:cNvSpPr>
              <a:spLocks/>
            </p:cNvSpPr>
            <p:nvPr/>
          </p:nvSpPr>
          <p:spPr bwMode="auto">
            <a:xfrm>
              <a:off x="3100389" y="4706938"/>
              <a:ext cx="3175" cy="9525"/>
            </a:xfrm>
            <a:custGeom>
              <a:avLst/>
              <a:gdLst>
                <a:gd name="T0" fmla="*/ 1 w 1"/>
                <a:gd name="T1" fmla="*/ 0 h 3"/>
                <a:gd name="T2" fmla="*/ 0 w 1"/>
                <a:gd name="T3" fmla="*/ 1 h 3"/>
                <a:gd name="T4" fmla="*/ 0 w 1"/>
                <a:gd name="T5" fmla="*/ 1 h 3"/>
                <a:gd name="T6" fmla="*/ 0 w 1"/>
                <a:gd name="T7" fmla="*/ 3 h 3"/>
                <a:gd name="T8" fmla="*/ 0 w 1"/>
                <a:gd name="T9" fmla="*/ 2 h 3"/>
                <a:gd name="T10" fmla="*/ 0 w 1"/>
                <a:gd name="T11" fmla="*/ 2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cubicBezTo>
                    <a:pt x="0" y="0"/>
                    <a:pt x="0" y="0"/>
                    <a:pt x="0" y="1"/>
                  </a:cubicBezTo>
                  <a:cubicBezTo>
                    <a:pt x="0" y="1"/>
                    <a:pt x="0" y="1"/>
                    <a:pt x="0" y="1"/>
                  </a:cubicBezTo>
                  <a:cubicBezTo>
                    <a:pt x="0" y="1"/>
                    <a:pt x="0" y="2"/>
                    <a:pt x="0" y="3"/>
                  </a:cubicBezTo>
                  <a:cubicBezTo>
                    <a:pt x="0" y="3"/>
                    <a:pt x="0" y="3"/>
                    <a:pt x="0" y="2"/>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5" name="Freeform 2055"/>
            <p:cNvSpPr>
              <a:spLocks/>
            </p:cNvSpPr>
            <p:nvPr/>
          </p:nvSpPr>
          <p:spPr bwMode="auto">
            <a:xfrm>
              <a:off x="3021014" y="4838701"/>
              <a:ext cx="3175"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6" name="Freeform 2056"/>
            <p:cNvSpPr>
              <a:spLocks/>
            </p:cNvSpPr>
            <p:nvPr/>
          </p:nvSpPr>
          <p:spPr bwMode="auto">
            <a:xfrm>
              <a:off x="3030539" y="48260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7" name="Freeform 2057"/>
            <p:cNvSpPr>
              <a:spLocks/>
            </p:cNvSpPr>
            <p:nvPr/>
          </p:nvSpPr>
          <p:spPr bwMode="auto">
            <a:xfrm>
              <a:off x="3074989" y="4773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8" name="Freeform 2058"/>
            <p:cNvSpPr>
              <a:spLocks/>
            </p:cNvSpPr>
            <p:nvPr/>
          </p:nvSpPr>
          <p:spPr bwMode="auto">
            <a:xfrm>
              <a:off x="3030539" y="48260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9" name="Freeform 2059"/>
            <p:cNvSpPr>
              <a:spLocks/>
            </p:cNvSpPr>
            <p:nvPr/>
          </p:nvSpPr>
          <p:spPr bwMode="auto">
            <a:xfrm>
              <a:off x="3062289" y="4787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0" name="Freeform 2060"/>
            <p:cNvSpPr>
              <a:spLocks/>
            </p:cNvSpPr>
            <p:nvPr/>
          </p:nvSpPr>
          <p:spPr bwMode="auto">
            <a:xfrm>
              <a:off x="2667001" y="5329238"/>
              <a:ext cx="3175" cy="6350"/>
            </a:xfrm>
            <a:custGeom>
              <a:avLst/>
              <a:gdLst>
                <a:gd name="T0" fmla="*/ 1 w 1"/>
                <a:gd name="T1" fmla="*/ 2 h 2"/>
                <a:gd name="T2" fmla="*/ 1 w 1"/>
                <a:gd name="T3" fmla="*/ 1 h 2"/>
                <a:gd name="T4" fmla="*/ 1 w 1"/>
                <a:gd name="T5" fmla="*/ 1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1"/>
                    <a:pt x="1" y="1"/>
                    <a:pt x="1" y="1"/>
                  </a:cubicBezTo>
                  <a:cubicBezTo>
                    <a:pt x="1" y="0"/>
                    <a:pt x="1" y="2"/>
                    <a:pt x="1" y="1"/>
                  </a:cubicBezTo>
                  <a:cubicBezTo>
                    <a:pt x="1" y="1"/>
                    <a:pt x="1"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1" name="Freeform 2061"/>
            <p:cNvSpPr>
              <a:spLocks/>
            </p:cNvSpPr>
            <p:nvPr/>
          </p:nvSpPr>
          <p:spPr bwMode="auto">
            <a:xfrm>
              <a:off x="2782889" y="5099051"/>
              <a:ext cx="3175" cy="3175"/>
            </a:xfrm>
            <a:custGeom>
              <a:avLst/>
              <a:gdLst>
                <a:gd name="T0" fmla="*/ 1 w 1"/>
                <a:gd name="T1" fmla="*/ 0 h 1"/>
                <a:gd name="T2" fmla="*/ 1 w 1"/>
                <a:gd name="T3" fmla="*/ 0 h 1"/>
                <a:gd name="T4" fmla="*/ 0 w 1"/>
                <a:gd name="T5" fmla="*/ 0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1"/>
                    <a:pt x="1" y="0"/>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2" name="Freeform 2062"/>
            <p:cNvSpPr>
              <a:spLocks/>
            </p:cNvSpPr>
            <p:nvPr/>
          </p:nvSpPr>
          <p:spPr bwMode="auto">
            <a:xfrm>
              <a:off x="2786064" y="5099051"/>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1"/>
                  </a:cubicBezTo>
                  <a:cubicBezTo>
                    <a:pt x="0" y="0"/>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3" name="Freeform 2063"/>
            <p:cNvSpPr>
              <a:spLocks/>
            </p:cNvSpPr>
            <p:nvPr/>
          </p:nvSpPr>
          <p:spPr bwMode="auto">
            <a:xfrm>
              <a:off x="2686051" y="5291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4" name="Freeform 2064"/>
            <p:cNvSpPr>
              <a:spLocks/>
            </p:cNvSpPr>
            <p:nvPr/>
          </p:nvSpPr>
          <p:spPr bwMode="auto">
            <a:xfrm>
              <a:off x="2930526" y="49180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5" name="Rectangle 2065"/>
            <p:cNvSpPr>
              <a:spLocks noChangeArrowheads="1"/>
            </p:cNvSpPr>
            <p:nvPr/>
          </p:nvSpPr>
          <p:spPr bwMode="auto">
            <a:xfrm>
              <a:off x="2805114" y="5070476"/>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6" name="Freeform 2066"/>
            <p:cNvSpPr>
              <a:spLocks/>
            </p:cNvSpPr>
            <p:nvPr/>
          </p:nvSpPr>
          <p:spPr bwMode="auto">
            <a:xfrm>
              <a:off x="2754314" y="5168901"/>
              <a:ext cx="3175" cy="635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0" y="1"/>
                  </a:cubicBezTo>
                  <a:cubicBezTo>
                    <a:pt x="0" y="2"/>
                    <a:pt x="0" y="2"/>
                    <a:pt x="0" y="2"/>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7" name="Rectangle 2067"/>
            <p:cNvSpPr>
              <a:spLocks noChangeArrowheads="1"/>
            </p:cNvSpPr>
            <p:nvPr/>
          </p:nvSpPr>
          <p:spPr bwMode="auto">
            <a:xfrm>
              <a:off x="2667001" y="53355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8" name="Freeform 2068"/>
            <p:cNvSpPr>
              <a:spLocks/>
            </p:cNvSpPr>
            <p:nvPr/>
          </p:nvSpPr>
          <p:spPr bwMode="auto">
            <a:xfrm>
              <a:off x="2728914" y="5224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9" name="Freeform 2069"/>
            <p:cNvSpPr>
              <a:spLocks/>
            </p:cNvSpPr>
            <p:nvPr/>
          </p:nvSpPr>
          <p:spPr bwMode="auto">
            <a:xfrm>
              <a:off x="2792414" y="5083176"/>
              <a:ext cx="6350" cy="6350"/>
            </a:xfrm>
            <a:custGeom>
              <a:avLst/>
              <a:gdLst>
                <a:gd name="T0" fmla="*/ 0 w 2"/>
                <a:gd name="T1" fmla="*/ 2 h 2"/>
                <a:gd name="T2" fmla="*/ 2 w 2"/>
                <a:gd name="T3" fmla="*/ 0 h 2"/>
                <a:gd name="T4" fmla="*/ 1 w 2"/>
                <a:gd name="T5" fmla="*/ 1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1" y="1"/>
                    <a:pt x="1" y="1"/>
                    <a:pt x="1" y="1"/>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0" name="Freeform 2070"/>
            <p:cNvSpPr>
              <a:spLocks noEditPoints="1"/>
            </p:cNvSpPr>
            <p:nvPr/>
          </p:nvSpPr>
          <p:spPr bwMode="auto">
            <a:xfrm>
              <a:off x="2628901" y="4652963"/>
              <a:ext cx="493713" cy="820738"/>
            </a:xfrm>
            <a:custGeom>
              <a:avLst/>
              <a:gdLst>
                <a:gd name="T0" fmla="*/ 69 w 157"/>
                <a:gd name="T1" fmla="*/ 121 h 261"/>
                <a:gd name="T2" fmla="*/ 102 w 157"/>
                <a:gd name="T3" fmla="*/ 84 h 261"/>
                <a:gd name="T4" fmla="*/ 112 w 157"/>
                <a:gd name="T5" fmla="*/ 73 h 261"/>
                <a:gd name="T6" fmla="*/ 116 w 157"/>
                <a:gd name="T7" fmla="*/ 69 h 261"/>
                <a:gd name="T8" fmla="*/ 121 w 157"/>
                <a:gd name="T9" fmla="*/ 64 h 261"/>
                <a:gd name="T10" fmla="*/ 121 w 157"/>
                <a:gd name="T11" fmla="*/ 64 h 261"/>
                <a:gd name="T12" fmla="*/ 125 w 157"/>
                <a:gd name="T13" fmla="*/ 60 h 261"/>
                <a:gd name="T14" fmla="*/ 129 w 157"/>
                <a:gd name="T15" fmla="*/ 55 h 261"/>
                <a:gd name="T16" fmla="*/ 135 w 157"/>
                <a:gd name="T17" fmla="*/ 47 h 261"/>
                <a:gd name="T18" fmla="*/ 138 w 157"/>
                <a:gd name="T19" fmla="*/ 43 h 261"/>
                <a:gd name="T20" fmla="*/ 141 w 157"/>
                <a:gd name="T21" fmla="*/ 38 h 261"/>
                <a:gd name="T22" fmla="*/ 148 w 157"/>
                <a:gd name="T23" fmla="*/ 28 h 261"/>
                <a:gd name="T24" fmla="*/ 149 w 157"/>
                <a:gd name="T25" fmla="*/ 23 h 261"/>
                <a:gd name="T26" fmla="*/ 152 w 157"/>
                <a:gd name="T27" fmla="*/ 18 h 261"/>
                <a:gd name="T28" fmla="*/ 154 w 157"/>
                <a:gd name="T29" fmla="*/ 13 h 261"/>
                <a:gd name="T30" fmla="*/ 157 w 157"/>
                <a:gd name="T31" fmla="*/ 6 h 261"/>
                <a:gd name="T32" fmla="*/ 156 w 157"/>
                <a:gd name="T33" fmla="*/ 0 h 261"/>
                <a:gd name="T34" fmla="*/ 155 w 157"/>
                <a:gd name="T35" fmla="*/ 8 h 261"/>
                <a:gd name="T36" fmla="*/ 154 w 157"/>
                <a:gd name="T37" fmla="*/ 11 h 261"/>
                <a:gd name="T38" fmla="*/ 151 w 157"/>
                <a:gd name="T39" fmla="*/ 17 h 261"/>
                <a:gd name="T40" fmla="*/ 148 w 157"/>
                <a:gd name="T41" fmla="*/ 23 h 261"/>
                <a:gd name="T42" fmla="*/ 145 w 157"/>
                <a:gd name="T43" fmla="*/ 29 h 261"/>
                <a:gd name="T44" fmla="*/ 143 w 157"/>
                <a:gd name="T45" fmla="*/ 33 h 261"/>
                <a:gd name="T46" fmla="*/ 143 w 157"/>
                <a:gd name="T47" fmla="*/ 32 h 261"/>
                <a:gd name="T48" fmla="*/ 132 w 157"/>
                <a:gd name="T49" fmla="*/ 47 h 261"/>
                <a:gd name="T50" fmla="*/ 131 w 157"/>
                <a:gd name="T51" fmla="*/ 48 h 261"/>
                <a:gd name="T52" fmla="*/ 118 w 157"/>
                <a:gd name="T53" fmla="*/ 63 h 261"/>
                <a:gd name="T54" fmla="*/ 102 w 157"/>
                <a:gd name="T55" fmla="*/ 79 h 261"/>
                <a:gd name="T56" fmla="*/ 93 w 157"/>
                <a:gd name="T57" fmla="*/ 88 h 261"/>
                <a:gd name="T58" fmla="*/ 76 w 157"/>
                <a:gd name="T59" fmla="*/ 107 h 261"/>
                <a:gd name="T60" fmla="*/ 72 w 157"/>
                <a:gd name="T61" fmla="*/ 109 h 261"/>
                <a:gd name="T62" fmla="*/ 69 w 157"/>
                <a:gd name="T63" fmla="*/ 115 h 261"/>
                <a:gd name="T64" fmla="*/ 63 w 157"/>
                <a:gd name="T65" fmla="*/ 123 h 261"/>
                <a:gd name="T66" fmla="*/ 56 w 157"/>
                <a:gd name="T67" fmla="*/ 133 h 261"/>
                <a:gd name="T68" fmla="*/ 57 w 157"/>
                <a:gd name="T69" fmla="*/ 131 h 261"/>
                <a:gd name="T70" fmla="*/ 53 w 157"/>
                <a:gd name="T71" fmla="*/ 137 h 261"/>
                <a:gd name="T72" fmla="*/ 54 w 157"/>
                <a:gd name="T73" fmla="*/ 138 h 261"/>
                <a:gd name="T74" fmla="*/ 51 w 157"/>
                <a:gd name="T75" fmla="*/ 142 h 261"/>
                <a:gd name="T76" fmla="*/ 50 w 157"/>
                <a:gd name="T77" fmla="*/ 144 h 261"/>
                <a:gd name="T78" fmla="*/ 46 w 157"/>
                <a:gd name="T79" fmla="*/ 146 h 261"/>
                <a:gd name="T80" fmla="*/ 44 w 157"/>
                <a:gd name="T81" fmla="*/ 151 h 261"/>
                <a:gd name="T82" fmla="*/ 39 w 157"/>
                <a:gd name="T83" fmla="*/ 160 h 261"/>
                <a:gd name="T84" fmla="*/ 36 w 157"/>
                <a:gd name="T85" fmla="*/ 165 h 261"/>
                <a:gd name="T86" fmla="*/ 27 w 157"/>
                <a:gd name="T87" fmla="*/ 182 h 261"/>
                <a:gd name="T88" fmla="*/ 21 w 157"/>
                <a:gd name="T89" fmla="*/ 196 h 261"/>
                <a:gd name="T90" fmla="*/ 12 w 157"/>
                <a:gd name="T91" fmla="*/ 219 h 261"/>
                <a:gd name="T92" fmla="*/ 11 w 157"/>
                <a:gd name="T93" fmla="*/ 223 h 261"/>
                <a:gd name="T94" fmla="*/ 7 w 157"/>
                <a:gd name="T95" fmla="*/ 234 h 261"/>
                <a:gd name="T96" fmla="*/ 5 w 157"/>
                <a:gd name="T97" fmla="*/ 245 h 261"/>
                <a:gd name="T98" fmla="*/ 2 w 157"/>
                <a:gd name="T99" fmla="*/ 255 h 261"/>
                <a:gd name="T100" fmla="*/ 2 w 157"/>
                <a:gd name="T101" fmla="*/ 257 h 261"/>
                <a:gd name="T102" fmla="*/ 10 w 157"/>
                <a:gd name="T103" fmla="*/ 235 h 261"/>
                <a:gd name="T104" fmla="*/ 14 w 157"/>
                <a:gd name="T105" fmla="*/ 225 h 261"/>
                <a:gd name="T106" fmla="*/ 25 w 157"/>
                <a:gd name="T107" fmla="*/ 196 h 261"/>
                <a:gd name="T108" fmla="*/ 25 w 157"/>
                <a:gd name="T109" fmla="*/ 195 h 261"/>
                <a:gd name="T110" fmla="*/ 28 w 157"/>
                <a:gd name="T111" fmla="*/ 190 h 261"/>
                <a:gd name="T112" fmla="*/ 32 w 157"/>
                <a:gd name="T113" fmla="*/ 181 h 261"/>
                <a:gd name="T114" fmla="*/ 36 w 157"/>
                <a:gd name="T115" fmla="*/ 172 h 261"/>
                <a:gd name="T116" fmla="*/ 40 w 157"/>
                <a:gd name="T117" fmla="*/ 165 h 261"/>
                <a:gd name="T118" fmla="*/ 141 w 157"/>
                <a:gd name="T119" fmla="*/ 38 h 261"/>
                <a:gd name="T120" fmla="*/ 134 w 157"/>
                <a:gd name="T121" fmla="*/ 48 h 261"/>
                <a:gd name="T122" fmla="*/ 136 w 157"/>
                <a:gd name="T123" fmla="*/ 42 h 261"/>
                <a:gd name="T124" fmla="*/ 75 w 157"/>
                <a:gd name="T125" fmla="*/ 10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 h="261">
                  <a:moveTo>
                    <a:pt x="46" y="155"/>
                  </a:moveTo>
                  <a:cubicBezTo>
                    <a:pt x="47" y="155"/>
                    <a:pt x="47" y="155"/>
                    <a:pt x="47" y="155"/>
                  </a:cubicBezTo>
                  <a:cubicBezTo>
                    <a:pt x="48" y="152"/>
                    <a:pt x="50" y="150"/>
                    <a:pt x="50" y="148"/>
                  </a:cubicBezTo>
                  <a:cubicBezTo>
                    <a:pt x="52" y="146"/>
                    <a:pt x="51" y="146"/>
                    <a:pt x="53" y="144"/>
                  </a:cubicBezTo>
                  <a:cubicBezTo>
                    <a:pt x="53" y="144"/>
                    <a:pt x="53" y="144"/>
                    <a:pt x="53" y="144"/>
                  </a:cubicBezTo>
                  <a:cubicBezTo>
                    <a:pt x="58" y="136"/>
                    <a:pt x="64" y="128"/>
                    <a:pt x="69" y="121"/>
                  </a:cubicBezTo>
                  <a:cubicBezTo>
                    <a:pt x="69" y="121"/>
                    <a:pt x="69" y="121"/>
                    <a:pt x="69" y="121"/>
                  </a:cubicBezTo>
                  <a:cubicBezTo>
                    <a:pt x="78" y="110"/>
                    <a:pt x="87" y="100"/>
                    <a:pt x="97" y="90"/>
                  </a:cubicBezTo>
                  <a:cubicBezTo>
                    <a:pt x="97" y="89"/>
                    <a:pt x="97" y="89"/>
                    <a:pt x="97" y="88"/>
                  </a:cubicBezTo>
                  <a:cubicBezTo>
                    <a:pt x="98" y="88"/>
                    <a:pt x="98" y="87"/>
                    <a:pt x="99" y="87"/>
                  </a:cubicBezTo>
                  <a:cubicBezTo>
                    <a:pt x="98" y="88"/>
                    <a:pt x="98" y="88"/>
                    <a:pt x="98" y="88"/>
                  </a:cubicBezTo>
                  <a:cubicBezTo>
                    <a:pt x="99" y="87"/>
                    <a:pt x="101" y="86"/>
                    <a:pt x="102" y="85"/>
                  </a:cubicBezTo>
                  <a:cubicBezTo>
                    <a:pt x="101" y="85"/>
                    <a:pt x="101" y="85"/>
                    <a:pt x="101" y="85"/>
                  </a:cubicBezTo>
                  <a:cubicBezTo>
                    <a:pt x="101" y="85"/>
                    <a:pt x="102" y="84"/>
                    <a:pt x="102" y="84"/>
                  </a:cubicBezTo>
                  <a:cubicBezTo>
                    <a:pt x="102" y="84"/>
                    <a:pt x="103" y="84"/>
                    <a:pt x="103" y="84"/>
                  </a:cubicBezTo>
                  <a:cubicBezTo>
                    <a:pt x="104" y="82"/>
                    <a:pt x="104" y="83"/>
                    <a:pt x="106" y="81"/>
                  </a:cubicBezTo>
                  <a:cubicBezTo>
                    <a:pt x="106" y="80"/>
                    <a:pt x="108" y="77"/>
                    <a:pt x="109" y="76"/>
                  </a:cubicBezTo>
                  <a:cubicBezTo>
                    <a:pt x="110" y="75"/>
                    <a:pt x="110" y="75"/>
                    <a:pt x="110" y="75"/>
                  </a:cubicBezTo>
                  <a:cubicBezTo>
                    <a:pt x="109" y="76"/>
                    <a:pt x="110" y="75"/>
                    <a:pt x="109" y="77"/>
                  </a:cubicBezTo>
                  <a:cubicBezTo>
                    <a:pt x="110" y="76"/>
                    <a:pt x="111" y="74"/>
                    <a:pt x="112" y="74"/>
                  </a:cubicBezTo>
                  <a:cubicBezTo>
                    <a:pt x="112" y="74"/>
                    <a:pt x="112" y="73"/>
                    <a:pt x="112" y="73"/>
                  </a:cubicBezTo>
                  <a:cubicBezTo>
                    <a:pt x="113" y="72"/>
                    <a:pt x="113" y="73"/>
                    <a:pt x="114" y="72"/>
                  </a:cubicBezTo>
                  <a:cubicBezTo>
                    <a:pt x="113" y="73"/>
                    <a:pt x="113" y="73"/>
                    <a:pt x="113" y="73"/>
                  </a:cubicBezTo>
                  <a:cubicBezTo>
                    <a:pt x="114" y="72"/>
                    <a:pt x="114" y="72"/>
                    <a:pt x="114" y="71"/>
                  </a:cubicBezTo>
                  <a:cubicBezTo>
                    <a:pt x="115" y="71"/>
                    <a:pt x="116" y="70"/>
                    <a:pt x="116" y="71"/>
                  </a:cubicBezTo>
                  <a:cubicBezTo>
                    <a:pt x="116" y="70"/>
                    <a:pt x="117" y="69"/>
                    <a:pt x="118" y="68"/>
                  </a:cubicBezTo>
                  <a:cubicBezTo>
                    <a:pt x="116" y="69"/>
                    <a:pt x="118" y="68"/>
                    <a:pt x="118" y="68"/>
                  </a:cubicBezTo>
                  <a:cubicBezTo>
                    <a:pt x="116" y="69"/>
                    <a:pt x="116" y="69"/>
                    <a:pt x="116" y="69"/>
                  </a:cubicBezTo>
                  <a:cubicBezTo>
                    <a:pt x="118" y="67"/>
                    <a:pt x="116" y="69"/>
                    <a:pt x="116" y="70"/>
                  </a:cubicBezTo>
                  <a:cubicBezTo>
                    <a:pt x="115" y="70"/>
                    <a:pt x="117" y="68"/>
                    <a:pt x="116" y="69"/>
                  </a:cubicBezTo>
                  <a:cubicBezTo>
                    <a:pt x="117" y="68"/>
                    <a:pt x="118" y="68"/>
                    <a:pt x="119" y="66"/>
                  </a:cubicBezTo>
                  <a:cubicBezTo>
                    <a:pt x="118" y="67"/>
                    <a:pt x="119" y="65"/>
                    <a:pt x="118" y="66"/>
                  </a:cubicBezTo>
                  <a:cubicBezTo>
                    <a:pt x="119" y="64"/>
                    <a:pt x="119" y="66"/>
                    <a:pt x="119" y="65"/>
                  </a:cubicBezTo>
                  <a:cubicBezTo>
                    <a:pt x="120" y="65"/>
                    <a:pt x="120" y="64"/>
                    <a:pt x="121" y="64"/>
                  </a:cubicBezTo>
                  <a:cubicBezTo>
                    <a:pt x="122" y="63"/>
                    <a:pt x="121" y="64"/>
                    <a:pt x="121" y="64"/>
                  </a:cubicBezTo>
                  <a:cubicBezTo>
                    <a:pt x="121" y="64"/>
                    <a:pt x="118" y="66"/>
                    <a:pt x="119" y="67"/>
                  </a:cubicBezTo>
                  <a:cubicBezTo>
                    <a:pt x="119" y="67"/>
                    <a:pt x="118" y="68"/>
                    <a:pt x="117" y="69"/>
                  </a:cubicBezTo>
                  <a:cubicBezTo>
                    <a:pt x="118" y="68"/>
                    <a:pt x="119" y="68"/>
                    <a:pt x="120" y="67"/>
                  </a:cubicBezTo>
                  <a:cubicBezTo>
                    <a:pt x="120" y="66"/>
                    <a:pt x="120" y="66"/>
                    <a:pt x="120" y="66"/>
                  </a:cubicBezTo>
                  <a:cubicBezTo>
                    <a:pt x="120" y="65"/>
                    <a:pt x="120" y="65"/>
                    <a:pt x="121" y="65"/>
                  </a:cubicBezTo>
                  <a:cubicBezTo>
                    <a:pt x="121" y="65"/>
                    <a:pt x="121" y="65"/>
                    <a:pt x="122" y="64"/>
                  </a:cubicBezTo>
                  <a:cubicBezTo>
                    <a:pt x="121" y="64"/>
                    <a:pt x="121" y="64"/>
                    <a:pt x="121" y="64"/>
                  </a:cubicBezTo>
                  <a:cubicBezTo>
                    <a:pt x="122" y="63"/>
                    <a:pt x="122" y="63"/>
                    <a:pt x="123" y="62"/>
                  </a:cubicBezTo>
                  <a:cubicBezTo>
                    <a:pt x="122" y="63"/>
                    <a:pt x="122" y="63"/>
                    <a:pt x="121" y="63"/>
                  </a:cubicBezTo>
                  <a:cubicBezTo>
                    <a:pt x="121" y="63"/>
                    <a:pt x="121" y="63"/>
                    <a:pt x="122" y="62"/>
                  </a:cubicBezTo>
                  <a:cubicBezTo>
                    <a:pt x="122" y="62"/>
                    <a:pt x="122" y="62"/>
                    <a:pt x="122" y="62"/>
                  </a:cubicBezTo>
                  <a:cubicBezTo>
                    <a:pt x="122" y="62"/>
                    <a:pt x="122" y="62"/>
                    <a:pt x="122" y="62"/>
                  </a:cubicBezTo>
                  <a:cubicBezTo>
                    <a:pt x="124" y="60"/>
                    <a:pt x="123" y="62"/>
                    <a:pt x="124" y="61"/>
                  </a:cubicBezTo>
                  <a:cubicBezTo>
                    <a:pt x="125" y="61"/>
                    <a:pt x="125" y="60"/>
                    <a:pt x="125" y="60"/>
                  </a:cubicBezTo>
                  <a:cubicBezTo>
                    <a:pt x="125" y="60"/>
                    <a:pt x="125" y="60"/>
                    <a:pt x="125" y="60"/>
                  </a:cubicBezTo>
                  <a:cubicBezTo>
                    <a:pt x="125" y="59"/>
                    <a:pt x="125" y="59"/>
                    <a:pt x="125" y="59"/>
                  </a:cubicBezTo>
                  <a:cubicBezTo>
                    <a:pt x="125" y="59"/>
                    <a:pt x="125" y="59"/>
                    <a:pt x="125" y="59"/>
                  </a:cubicBezTo>
                  <a:cubicBezTo>
                    <a:pt x="126" y="59"/>
                    <a:pt x="127" y="58"/>
                    <a:pt x="126" y="58"/>
                  </a:cubicBezTo>
                  <a:cubicBezTo>
                    <a:pt x="127" y="58"/>
                    <a:pt x="127" y="57"/>
                    <a:pt x="127" y="57"/>
                  </a:cubicBezTo>
                  <a:cubicBezTo>
                    <a:pt x="127" y="56"/>
                    <a:pt x="128" y="55"/>
                    <a:pt x="129" y="55"/>
                  </a:cubicBezTo>
                  <a:cubicBezTo>
                    <a:pt x="129" y="55"/>
                    <a:pt x="129" y="55"/>
                    <a:pt x="129" y="55"/>
                  </a:cubicBezTo>
                  <a:cubicBezTo>
                    <a:pt x="130" y="54"/>
                    <a:pt x="130" y="53"/>
                    <a:pt x="130" y="54"/>
                  </a:cubicBezTo>
                  <a:cubicBezTo>
                    <a:pt x="131" y="52"/>
                    <a:pt x="131" y="52"/>
                    <a:pt x="131" y="52"/>
                  </a:cubicBezTo>
                  <a:cubicBezTo>
                    <a:pt x="132" y="53"/>
                    <a:pt x="132" y="53"/>
                    <a:pt x="132" y="53"/>
                  </a:cubicBezTo>
                  <a:cubicBezTo>
                    <a:pt x="133" y="51"/>
                    <a:pt x="132" y="51"/>
                    <a:pt x="133" y="50"/>
                  </a:cubicBezTo>
                  <a:cubicBezTo>
                    <a:pt x="134" y="49"/>
                    <a:pt x="135" y="48"/>
                    <a:pt x="135" y="47"/>
                  </a:cubicBezTo>
                  <a:cubicBezTo>
                    <a:pt x="135" y="47"/>
                    <a:pt x="136" y="47"/>
                    <a:pt x="136" y="46"/>
                  </a:cubicBezTo>
                  <a:cubicBezTo>
                    <a:pt x="135" y="47"/>
                    <a:pt x="135" y="47"/>
                    <a:pt x="135" y="47"/>
                  </a:cubicBezTo>
                  <a:cubicBezTo>
                    <a:pt x="136" y="46"/>
                    <a:pt x="136" y="46"/>
                    <a:pt x="136" y="45"/>
                  </a:cubicBezTo>
                  <a:cubicBezTo>
                    <a:pt x="136" y="45"/>
                    <a:pt x="136" y="45"/>
                    <a:pt x="136" y="45"/>
                  </a:cubicBezTo>
                  <a:cubicBezTo>
                    <a:pt x="137" y="44"/>
                    <a:pt x="137" y="44"/>
                    <a:pt x="137" y="44"/>
                  </a:cubicBezTo>
                  <a:cubicBezTo>
                    <a:pt x="137" y="45"/>
                    <a:pt x="137" y="45"/>
                    <a:pt x="137" y="45"/>
                  </a:cubicBezTo>
                  <a:cubicBezTo>
                    <a:pt x="137" y="45"/>
                    <a:pt x="137" y="45"/>
                    <a:pt x="137" y="45"/>
                  </a:cubicBezTo>
                  <a:cubicBezTo>
                    <a:pt x="138" y="44"/>
                    <a:pt x="138" y="43"/>
                    <a:pt x="138" y="42"/>
                  </a:cubicBezTo>
                  <a:cubicBezTo>
                    <a:pt x="138" y="43"/>
                    <a:pt x="138" y="43"/>
                    <a:pt x="138" y="43"/>
                  </a:cubicBezTo>
                  <a:cubicBezTo>
                    <a:pt x="139" y="42"/>
                    <a:pt x="139" y="42"/>
                    <a:pt x="139" y="42"/>
                  </a:cubicBezTo>
                  <a:cubicBezTo>
                    <a:pt x="139" y="41"/>
                    <a:pt x="140" y="41"/>
                    <a:pt x="140" y="41"/>
                  </a:cubicBezTo>
                  <a:cubicBezTo>
                    <a:pt x="140" y="41"/>
                    <a:pt x="140" y="41"/>
                    <a:pt x="140" y="41"/>
                  </a:cubicBezTo>
                  <a:cubicBezTo>
                    <a:pt x="140" y="41"/>
                    <a:pt x="140" y="41"/>
                    <a:pt x="140" y="41"/>
                  </a:cubicBezTo>
                  <a:cubicBezTo>
                    <a:pt x="140" y="41"/>
                    <a:pt x="140" y="40"/>
                    <a:pt x="140" y="40"/>
                  </a:cubicBezTo>
                  <a:cubicBezTo>
                    <a:pt x="141" y="39"/>
                    <a:pt x="141" y="39"/>
                    <a:pt x="141" y="39"/>
                  </a:cubicBezTo>
                  <a:cubicBezTo>
                    <a:pt x="141" y="39"/>
                    <a:pt x="141" y="38"/>
                    <a:pt x="141" y="38"/>
                  </a:cubicBezTo>
                  <a:cubicBezTo>
                    <a:pt x="142" y="38"/>
                    <a:pt x="142" y="38"/>
                    <a:pt x="142" y="38"/>
                  </a:cubicBezTo>
                  <a:cubicBezTo>
                    <a:pt x="142" y="38"/>
                    <a:pt x="142" y="38"/>
                    <a:pt x="142" y="38"/>
                  </a:cubicBezTo>
                  <a:cubicBezTo>
                    <a:pt x="144" y="36"/>
                    <a:pt x="144" y="35"/>
                    <a:pt x="145" y="33"/>
                  </a:cubicBezTo>
                  <a:cubicBezTo>
                    <a:pt x="145" y="33"/>
                    <a:pt x="145" y="33"/>
                    <a:pt x="144" y="33"/>
                  </a:cubicBezTo>
                  <a:cubicBezTo>
                    <a:pt x="144" y="33"/>
                    <a:pt x="145" y="32"/>
                    <a:pt x="145" y="31"/>
                  </a:cubicBezTo>
                  <a:cubicBezTo>
                    <a:pt x="146" y="31"/>
                    <a:pt x="148" y="28"/>
                    <a:pt x="148" y="29"/>
                  </a:cubicBezTo>
                  <a:cubicBezTo>
                    <a:pt x="149" y="27"/>
                    <a:pt x="147" y="29"/>
                    <a:pt x="148" y="28"/>
                  </a:cubicBezTo>
                  <a:cubicBezTo>
                    <a:pt x="148" y="28"/>
                    <a:pt x="148" y="28"/>
                    <a:pt x="148" y="28"/>
                  </a:cubicBezTo>
                  <a:cubicBezTo>
                    <a:pt x="147" y="28"/>
                    <a:pt x="147" y="29"/>
                    <a:pt x="147" y="29"/>
                  </a:cubicBezTo>
                  <a:cubicBezTo>
                    <a:pt x="146" y="29"/>
                    <a:pt x="147" y="28"/>
                    <a:pt x="147" y="27"/>
                  </a:cubicBezTo>
                  <a:cubicBezTo>
                    <a:pt x="148" y="28"/>
                    <a:pt x="148" y="28"/>
                    <a:pt x="148" y="28"/>
                  </a:cubicBezTo>
                  <a:cubicBezTo>
                    <a:pt x="148" y="26"/>
                    <a:pt x="148" y="26"/>
                    <a:pt x="148" y="25"/>
                  </a:cubicBezTo>
                  <a:cubicBezTo>
                    <a:pt x="148" y="24"/>
                    <a:pt x="148" y="25"/>
                    <a:pt x="149" y="25"/>
                  </a:cubicBezTo>
                  <a:cubicBezTo>
                    <a:pt x="149" y="23"/>
                    <a:pt x="149" y="23"/>
                    <a:pt x="149" y="23"/>
                  </a:cubicBezTo>
                  <a:cubicBezTo>
                    <a:pt x="150" y="24"/>
                    <a:pt x="150" y="24"/>
                    <a:pt x="150" y="24"/>
                  </a:cubicBezTo>
                  <a:cubicBezTo>
                    <a:pt x="150" y="23"/>
                    <a:pt x="150" y="22"/>
                    <a:pt x="150" y="21"/>
                  </a:cubicBezTo>
                  <a:cubicBezTo>
                    <a:pt x="150" y="22"/>
                    <a:pt x="151" y="20"/>
                    <a:pt x="151" y="21"/>
                  </a:cubicBezTo>
                  <a:cubicBezTo>
                    <a:pt x="152" y="20"/>
                    <a:pt x="151" y="20"/>
                    <a:pt x="152" y="20"/>
                  </a:cubicBezTo>
                  <a:cubicBezTo>
                    <a:pt x="152" y="19"/>
                    <a:pt x="151" y="20"/>
                    <a:pt x="151" y="21"/>
                  </a:cubicBezTo>
                  <a:cubicBezTo>
                    <a:pt x="151" y="21"/>
                    <a:pt x="152" y="19"/>
                    <a:pt x="152" y="18"/>
                  </a:cubicBezTo>
                  <a:cubicBezTo>
                    <a:pt x="152" y="18"/>
                    <a:pt x="152" y="19"/>
                    <a:pt x="152" y="18"/>
                  </a:cubicBezTo>
                  <a:cubicBezTo>
                    <a:pt x="152" y="18"/>
                    <a:pt x="152" y="17"/>
                    <a:pt x="153" y="17"/>
                  </a:cubicBezTo>
                  <a:cubicBezTo>
                    <a:pt x="153" y="17"/>
                    <a:pt x="153" y="16"/>
                    <a:pt x="153" y="15"/>
                  </a:cubicBezTo>
                  <a:cubicBezTo>
                    <a:pt x="153" y="16"/>
                    <a:pt x="153" y="16"/>
                    <a:pt x="152" y="16"/>
                  </a:cubicBezTo>
                  <a:cubicBezTo>
                    <a:pt x="153" y="15"/>
                    <a:pt x="153" y="15"/>
                    <a:pt x="153" y="14"/>
                  </a:cubicBezTo>
                  <a:cubicBezTo>
                    <a:pt x="153" y="15"/>
                    <a:pt x="153" y="15"/>
                    <a:pt x="153" y="15"/>
                  </a:cubicBezTo>
                  <a:cubicBezTo>
                    <a:pt x="153" y="14"/>
                    <a:pt x="154" y="13"/>
                    <a:pt x="154" y="12"/>
                  </a:cubicBezTo>
                  <a:cubicBezTo>
                    <a:pt x="154" y="13"/>
                    <a:pt x="154" y="13"/>
                    <a:pt x="154" y="13"/>
                  </a:cubicBezTo>
                  <a:cubicBezTo>
                    <a:pt x="154" y="11"/>
                    <a:pt x="154" y="11"/>
                    <a:pt x="154" y="11"/>
                  </a:cubicBezTo>
                  <a:cubicBezTo>
                    <a:pt x="155" y="10"/>
                    <a:pt x="155" y="10"/>
                    <a:pt x="155" y="10"/>
                  </a:cubicBezTo>
                  <a:cubicBezTo>
                    <a:pt x="155" y="9"/>
                    <a:pt x="155" y="8"/>
                    <a:pt x="155" y="8"/>
                  </a:cubicBezTo>
                  <a:cubicBezTo>
                    <a:pt x="156" y="7"/>
                    <a:pt x="155" y="10"/>
                    <a:pt x="155" y="10"/>
                  </a:cubicBezTo>
                  <a:cubicBezTo>
                    <a:pt x="156" y="8"/>
                    <a:pt x="155" y="8"/>
                    <a:pt x="156" y="7"/>
                  </a:cubicBezTo>
                  <a:cubicBezTo>
                    <a:pt x="156" y="7"/>
                    <a:pt x="156" y="7"/>
                    <a:pt x="156" y="7"/>
                  </a:cubicBezTo>
                  <a:cubicBezTo>
                    <a:pt x="156" y="7"/>
                    <a:pt x="157" y="6"/>
                    <a:pt x="157" y="6"/>
                  </a:cubicBezTo>
                  <a:cubicBezTo>
                    <a:pt x="157" y="6"/>
                    <a:pt x="157" y="6"/>
                    <a:pt x="156" y="6"/>
                  </a:cubicBezTo>
                  <a:cubicBezTo>
                    <a:pt x="156" y="6"/>
                    <a:pt x="157" y="4"/>
                    <a:pt x="156" y="4"/>
                  </a:cubicBezTo>
                  <a:cubicBezTo>
                    <a:pt x="156" y="4"/>
                    <a:pt x="156" y="4"/>
                    <a:pt x="156" y="4"/>
                  </a:cubicBezTo>
                  <a:cubicBezTo>
                    <a:pt x="156" y="3"/>
                    <a:pt x="156" y="2"/>
                    <a:pt x="157" y="2"/>
                  </a:cubicBezTo>
                  <a:cubicBezTo>
                    <a:pt x="157" y="1"/>
                    <a:pt x="157" y="2"/>
                    <a:pt x="157" y="3"/>
                  </a:cubicBezTo>
                  <a:cubicBezTo>
                    <a:pt x="157" y="2"/>
                    <a:pt x="156" y="2"/>
                    <a:pt x="157" y="0"/>
                  </a:cubicBezTo>
                  <a:cubicBezTo>
                    <a:pt x="157" y="1"/>
                    <a:pt x="156" y="1"/>
                    <a:pt x="156" y="0"/>
                  </a:cubicBezTo>
                  <a:cubicBezTo>
                    <a:pt x="156" y="1"/>
                    <a:pt x="156" y="3"/>
                    <a:pt x="156" y="2"/>
                  </a:cubicBezTo>
                  <a:cubicBezTo>
                    <a:pt x="156" y="2"/>
                    <a:pt x="156" y="2"/>
                    <a:pt x="156" y="2"/>
                  </a:cubicBezTo>
                  <a:cubicBezTo>
                    <a:pt x="156" y="2"/>
                    <a:pt x="156" y="3"/>
                    <a:pt x="156" y="3"/>
                  </a:cubicBezTo>
                  <a:cubicBezTo>
                    <a:pt x="156" y="4"/>
                    <a:pt x="156" y="3"/>
                    <a:pt x="156" y="3"/>
                  </a:cubicBezTo>
                  <a:cubicBezTo>
                    <a:pt x="155" y="5"/>
                    <a:pt x="156" y="4"/>
                    <a:pt x="156" y="5"/>
                  </a:cubicBezTo>
                  <a:cubicBezTo>
                    <a:pt x="155" y="5"/>
                    <a:pt x="155" y="5"/>
                    <a:pt x="155" y="5"/>
                  </a:cubicBezTo>
                  <a:cubicBezTo>
                    <a:pt x="155" y="6"/>
                    <a:pt x="155" y="7"/>
                    <a:pt x="155" y="8"/>
                  </a:cubicBezTo>
                  <a:cubicBezTo>
                    <a:pt x="155" y="8"/>
                    <a:pt x="155" y="9"/>
                    <a:pt x="154" y="10"/>
                  </a:cubicBezTo>
                  <a:cubicBezTo>
                    <a:pt x="154" y="10"/>
                    <a:pt x="155" y="8"/>
                    <a:pt x="155" y="7"/>
                  </a:cubicBezTo>
                  <a:cubicBezTo>
                    <a:pt x="155" y="7"/>
                    <a:pt x="155" y="6"/>
                    <a:pt x="155" y="6"/>
                  </a:cubicBezTo>
                  <a:cubicBezTo>
                    <a:pt x="154" y="8"/>
                    <a:pt x="154" y="8"/>
                    <a:pt x="154" y="8"/>
                  </a:cubicBezTo>
                  <a:cubicBezTo>
                    <a:pt x="154" y="8"/>
                    <a:pt x="154" y="9"/>
                    <a:pt x="154" y="10"/>
                  </a:cubicBezTo>
                  <a:cubicBezTo>
                    <a:pt x="154" y="9"/>
                    <a:pt x="154" y="9"/>
                    <a:pt x="154" y="9"/>
                  </a:cubicBezTo>
                  <a:cubicBezTo>
                    <a:pt x="154" y="10"/>
                    <a:pt x="154" y="10"/>
                    <a:pt x="154" y="11"/>
                  </a:cubicBezTo>
                  <a:cubicBezTo>
                    <a:pt x="154" y="11"/>
                    <a:pt x="154" y="11"/>
                    <a:pt x="154" y="11"/>
                  </a:cubicBezTo>
                  <a:cubicBezTo>
                    <a:pt x="153" y="12"/>
                    <a:pt x="153" y="11"/>
                    <a:pt x="153" y="12"/>
                  </a:cubicBezTo>
                  <a:cubicBezTo>
                    <a:pt x="153" y="13"/>
                    <a:pt x="153" y="12"/>
                    <a:pt x="153" y="12"/>
                  </a:cubicBezTo>
                  <a:cubicBezTo>
                    <a:pt x="153" y="13"/>
                    <a:pt x="152" y="14"/>
                    <a:pt x="152" y="14"/>
                  </a:cubicBezTo>
                  <a:cubicBezTo>
                    <a:pt x="153" y="14"/>
                    <a:pt x="151" y="18"/>
                    <a:pt x="152" y="16"/>
                  </a:cubicBezTo>
                  <a:cubicBezTo>
                    <a:pt x="152" y="18"/>
                    <a:pt x="152" y="18"/>
                    <a:pt x="152" y="18"/>
                  </a:cubicBezTo>
                  <a:cubicBezTo>
                    <a:pt x="151" y="19"/>
                    <a:pt x="152" y="17"/>
                    <a:pt x="151" y="17"/>
                  </a:cubicBezTo>
                  <a:cubicBezTo>
                    <a:pt x="152" y="15"/>
                    <a:pt x="152" y="15"/>
                    <a:pt x="152" y="15"/>
                  </a:cubicBezTo>
                  <a:cubicBezTo>
                    <a:pt x="151" y="16"/>
                    <a:pt x="151" y="19"/>
                    <a:pt x="150" y="19"/>
                  </a:cubicBezTo>
                  <a:cubicBezTo>
                    <a:pt x="150" y="20"/>
                    <a:pt x="150" y="20"/>
                    <a:pt x="149" y="21"/>
                  </a:cubicBezTo>
                  <a:cubicBezTo>
                    <a:pt x="149" y="21"/>
                    <a:pt x="149" y="21"/>
                    <a:pt x="149" y="21"/>
                  </a:cubicBezTo>
                  <a:cubicBezTo>
                    <a:pt x="149" y="22"/>
                    <a:pt x="149" y="22"/>
                    <a:pt x="148" y="22"/>
                  </a:cubicBezTo>
                  <a:cubicBezTo>
                    <a:pt x="148" y="23"/>
                    <a:pt x="148" y="23"/>
                    <a:pt x="148" y="23"/>
                  </a:cubicBezTo>
                  <a:cubicBezTo>
                    <a:pt x="148" y="23"/>
                    <a:pt x="148" y="23"/>
                    <a:pt x="148" y="23"/>
                  </a:cubicBezTo>
                  <a:cubicBezTo>
                    <a:pt x="147" y="23"/>
                    <a:pt x="147" y="24"/>
                    <a:pt x="147" y="24"/>
                  </a:cubicBezTo>
                  <a:cubicBezTo>
                    <a:pt x="147" y="24"/>
                    <a:pt x="147" y="25"/>
                    <a:pt x="147" y="25"/>
                  </a:cubicBezTo>
                  <a:cubicBezTo>
                    <a:pt x="147" y="25"/>
                    <a:pt x="147" y="25"/>
                    <a:pt x="147" y="25"/>
                  </a:cubicBezTo>
                  <a:cubicBezTo>
                    <a:pt x="147" y="25"/>
                    <a:pt x="147" y="25"/>
                    <a:pt x="147" y="25"/>
                  </a:cubicBezTo>
                  <a:cubicBezTo>
                    <a:pt x="147" y="26"/>
                    <a:pt x="147" y="26"/>
                    <a:pt x="147" y="26"/>
                  </a:cubicBezTo>
                  <a:cubicBezTo>
                    <a:pt x="147" y="26"/>
                    <a:pt x="147" y="26"/>
                    <a:pt x="148" y="25"/>
                  </a:cubicBezTo>
                  <a:cubicBezTo>
                    <a:pt x="146" y="27"/>
                    <a:pt x="146" y="28"/>
                    <a:pt x="145" y="29"/>
                  </a:cubicBezTo>
                  <a:cubicBezTo>
                    <a:pt x="145" y="29"/>
                    <a:pt x="145" y="29"/>
                    <a:pt x="145" y="29"/>
                  </a:cubicBezTo>
                  <a:cubicBezTo>
                    <a:pt x="144" y="29"/>
                    <a:pt x="144" y="30"/>
                    <a:pt x="144" y="30"/>
                  </a:cubicBezTo>
                  <a:cubicBezTo>
                    <a:pt x="144" y="31"/>
                    <a:pt x="144" y="31"/>
                    <a:pt x="144" y="31"/>
                  </a:cubicBezTo>
                  <a:cubicBezTo>
                    <a:pt x="144" y="31"/>
                    <a:pt x="144" y="31"/>
                    <a:pt x="143" y="31"/>
                  </a:cubicBezTo>
                  <a:cubicBezTo>
                    <a:pt x="143" y="31"/>
                    <a:pt x="143" y="31"/>
                    <a:pt x="143" y="32"/>
                  </a:cubicBezTo>
                  <a:cubicBezTo>
                    <a:pt x="143" y="32"/>
                    <a:pt x="142" y="33"/>
                    <a:pt x="142" y="34"/>
                  </a:cubicBezTo>
                  <a:cubicBezTo>
                    <a:pt x="142" y="33"/>
                    <a:pt x="143" y="33"/>
                    <a:pt x="143" y="33"/>
                  </a:cubicBezTo>
                  <a:cubicBezTo>
                    <a:pt x="143" y="33"/>
                    <a:pt x="143" y="34"/>
                    <a:pt x="142" y="34"/>
                  </a:cubicBezTo>
                  <a:cubicBezTo>
                    <a:pt x="143" y="33"/>
                    <a:pt x="141" y="35"/>
                    <a:pt x="142" y="34"/>
                  </a:cubicBezTo>
                  <a:cubicBezTo>
                    <a:pt x="141" y="34"/>
                    <a:pt x="142" y="34"/>
                    <a:pt x="141" y="35"/>
                  </a:cubicBezTo>
                  <a:cubicBezTo>
                    <a:pt x="140" y="36"/>
                    <a:pt x="140" y="36"/>
                    <a:pt x="140" y="36"/>
                  </a:cubicBezTo>
                  <a:cubicBezTo>
                    <a:pt x="140" y="36"/>
                    <a:pt x="141" y="35"/>
                    <a:pt x="141" y="35"/>
                  </a:cubicBezTo>
                  <a:cubicBezTo>
                    <a:pt x="141" y="35"/>
                    <a:pt x="141" y="35"/>
                    <a:pt x="141" y="35"/>
                  </a:cubicBezTo>
                  <a:cubicBezTo>
                    <a:pt x="141" y="35"/>
                    <a:pt x="142" y="33"/>
                    <a:pt x="143" y="32"/>
                  </a:cubicBezTo>
                  <a:cubicBezTo>
                    <a:pt x="141" y="34"/>
                    <a:pt x="141" y="34"/>
                    <a:pt x="141" y="34"/>
                  </a:cubicBezTo>
                  <a:cubicBezTo>
                    <a:pt x="139" y="37"/>
                    <a:pt x="136" y="41"/>
                    <a:pt x="135" y="44"/>
                  </a:cubicBezTo>
                  <a:cubicBezTo>
                    <a:pt x="135" y="43"/>
                    <a:pt x="135" y="43"/>
                    <a:pt x="135" y="43"/>
                  </a:cubicBezTo>
                  <a:cubicBezTo>
                    <a:pt x="135" y="44"/>
                    <a:pt x="135" y="44"/>
                    <a:pt x="135" y="44"/>
                  </a:cubicBezTo>
                  <a:cubicBezTo>
                    <a:pt x="135" y="44"/>
                    <a:pt x="135" y="44"/>
                    <a:pt x="135" y="44"/>
                  </a:cubicBezTo>
                  <a:cubicBezTo>
                    <a:pt x="135" y="44"/>
                    <a:pt x="135" y="44"/>
                    <a:pt x="135" y="44"/>
                  </a:cubicBezTo>
                  <a:cubicBezTo>
                    <a:pt x="134" y="45"/>
                    <a:pt x="133" y="46"/>
                    <a:pt x="132" y="47"/>
                  </a:cubicBezTo>
                  <a:cubicBezTo>
                    <a:pt x="133" y="46"/>
                    <a:pt x="133" y="46"/>
                    <a:pt x="133" y="46"/>
                  </a:cubicBezTo>
                  <a:cubicBezTo>
                    <a:pt x="133" y="46"/>
                    <a:pt x="133" y="47"/>
                    <a:pt x="133" y="47"/>
                  </a:cubicBezTo>
                  <a:cubicBezTo>
                    <a:pt x="132" y="47"/>
                    <a:pt x="133" y="47"/>
                    <a:pt x="132" y="47"/>
                  </a:cubicBezTo>
                  <a:cubicBezTo>
                    <a:pt x="133" y="47"/>
                    <a:pt x="132" y="47"/>
                    <a:pt x="132" y="48"/>
                  </a:cubicBezTo>
                  <a:cubicBezTo>
                    <a:pt x="132" y="48"/>
                    <a:pt x="131" y="49"/>
                    <a:pt x="131" y="49"/>
                  </a:cubicBezTo>
                  <a:cubicBezTo>
                    <a:pt x="131" y="49"/>
                    <a:pt x="131" y="48"/>
                    <a:pt x="131" y="48"/>
                  </a:cubicBezTo>
                  <a:cubicBezTo>
                    <a:pt x="132" y="48"/>
                    <a:pt x="131" y="49"/>
                    <a:pt x="131" y="48"/>
                  </a:cubicBezTo>
                  <a:cubicBezTo>
                    <a:pt x="130" y="49"/>
                    <a:pt x="130" y="49"/>
                    <a:pt x="130" y="49"/>
                  </a:cubicBezTo>
                  <a:cubicBezTo>
                    <a:pt x="130" y="50"/>
                    <a:pt x="130" y="49"/>
                    <a:pt x="130" y="49"/>
                  </a:cubicBezTo>
                  <a:cubicBezTo>
                    <a:pt x="129" y="50"/>
                    <a:pt x="129" y="51"/>
                    <a:pt x="128" y="53"/>
                  </a:cubicBezTo>
                  <a:cubicBezTo>
                    <a:pt x="128" y="52"/>
                    <a:pt x="128" y="52"/>
                    <a:pt x="128" y="52"/>
                  </a:cubicBezTo>
                  <a:cubicBezTo>
                    <a:pt x="127" y="53"/>
                    <a:pt x="126" y="55"/>
                    <a:pt x="125" y="56"/>
                  </a:cubicBezTo>
                  <a:cubicBezTo>
                    <a:pt x="125" y="55"/>
                    <a:pt x="126" y="55"/>
                    <a:pt x="126" y="55"/>
                  </a:cubicBezTo>
                  <a:cubicBezTo>
                    <a:pt x="123" y="58"/>
                    <a:pt x="121" y="60"/>
                    <a:pt x="118" y="63"/>
                  </a:cubicBezTo>
                  <a:cubicBezTo>
                    <a:pt x="117" y="64"/>
                    <a:pt x="117" y="64"/>
                    <a:pt x="117" y="64"/>
                  </a:cubicBezTo>
                  <a:cubicBezTo>
                    <a:pt x="116" y="65"/>
                    <a:pt x="116" y="65"/>
                    <a:pt x="116" y="65"/>
                  </a:cubicBezTo>
                  <a:cubicBezTo>
                    <a:pt x="113" y="67"/>
                    <a:pt x="111" y="70"/>
                    <a:pt x="108" y="73"/>
                  </a:cubicBezTo>
                  <a:cubicBezTo>
                    <a:pt x="107" y="74"/>
                    <a:pt x="107" y="73"/>
                    <a:pt x="107" y="74"/>
                  </a:cubicBezTo>
                  <a:cubicBezTo>
                    <a:pt x="105" y="75"/>
                    <a:pt x="105" y="76"/>
                    <a:pt x="103" y="78"/>
                  </a:cubicBezTo>
                  <a:cubicBezTo>
                    <a:pt x="103" y="78"/>
                    <a:pt x="103" y="77"/>
                    <a:pt x="103" y="78"/>
                  </a:cubicBezTo>
                  <a:cubicBezTo>
                    <a:pt x="102" y="78"/>
                    <a:pt x="103" y="78"/>
                    <a:pt x="102" y="79"/>
                  </a:cubicBezTo>
                  <a:cubicBezTo>
                    <a:pt x="102" y="79"/>
                    <a:pt x="102" y="79"/>
                    <a:pt x="102" y="79"/>
                  </a:cubicBezTo>
                  <a:cubicBezTo>
                    <a:pt x="102" y="79"/>
                    <a:pt x="101" y="79"/>
                    <a:pt x="100" y="80"/>
                  </a:cubicBezTo>
                  <a:cubicBezTo>
                    <a:pt x="98" y="82"/>
                    <a:pt x="97" y="84"/>
                    <a:pt x="96" y="86"/>
                  </a:cubicBezTo>
                  <a:cubicBezTo>
                    <a:pt x="95" y="87"/>
                    <a:pt x="96" y="85"/>
                    <a:pt x="95" y="85"/>
                  </a:cubicBezTo>
                  <a:cubicBezTo>
                    <a:pt x="97" y="84"/>
                    <a:pt x="96" y="85"/>
                    <a:pt x="96" y="84"/>
                  </a:cubicBezTo>
                  <a:cubicBezTo>
                    <a:pt x="96" y="85"/>
                    <a:pt x="95" y="86"/>
                    <a:pt x="95" y="86"/>
                  </a:cubicBezTo>
                  <a:cubicBezTo>
                    <a:pt x="94" y="86"/>
                    <a:pt x="94" y="87"/>
                    <a:pt x="93" y="88"/>
                  </a:cubicBezTo>
                  <a:cubicBezTo>
                    <a:pt x="93" y="87"/>
                    <a:pt x="94" y="87"/>
                    <a:pt x="93" y="88"/>
                  </a:cubicBezTo>
                  <a:cubicBezTo>
                    <a:pt x="93" y="88"/>
                    <a:pt x="91" y="90"/>
                    <a:pt x="91" y="89"/>
                  </a:cubicBezTo>
                  <a:cubicBezTo>
                    <a:pt x="87" y="93"/>
                    <a:pt x="83" y="97"/>
                    <a:pt x="80" y="102"/>
                  </a:cubicBezTo>
                  <a:cubicBezTo>
                    <a:pt x="79" y="103"/>
                    <a:pt x="80" y="101"/>
                    <a:pt x="80" y="102"/>
                  </a:cubicBezTo>
                  <a:cubicBezTo>
                    <a:pt x="79" y="103"/>
                    <a:pt x="79" y="102"/>
                    <a:pt x="78" y="103"/>
                  </a:cubicBezTo>
                  <a:cubicBezTo>
                    <a:pt x="79" y="103"/>
                    <a:pt x="79" y="103"/>
                    <a:pt x="79" y="103"/>
                  </a:cubicBezTo>
                  <a:cubicBezTo>
                    <a:pt x="78" y="104"/>
                    <a:pt x="77" y="106"/>
                    <a:pt x="76" y="107"/>
                  </a:cubicBezTo>
                  <a:cubicBezTo>
                    <a:pt x="76" y="107"/>
                    <a:pt x="75" y="108"/>
                    <a:pt x="75" y="107"/>
                  </a:cubicBezTo>
                  <a:cubicBezTo>
                    <a:pt x="75" y="107"/>
                    <a:pt x="74" y="107"/>
                    <a:pt x="73" y="108"/>
                  </a:cubicBezTo>
                  <a:cubicBezTo>
                    <a:pt x="75" y="108"/>
                    <a:pt x="75" y="108"/>
                    <a:pt x="75" y="108"/>
                  </a:cubicBezTo>
                  <a:cubicBezTo>
                    <a:pt x="75" y="108"/>
                    <a:pt x="74" y="109"/>
                    <a:pt x="74" y="109"/>
                  </a:cubicBezTo>
                  <a:cubicBezTo>
                    <a:pt x="74" y="109"/>
                    <a:pt x="73" y="110"/>
                    <a:pt x="72" y="110"/>
                  </a:cubicBezTo>
                  <a:cubicBezTo>
                    <a:pt x="72" y="110"/>
                    <a:pt x="73" y="109"/>
                    <a:pt x="73" y="109"/>
                  </a:cubicBezTo>
                  <a:cubicBezTo>
                    <a:pt x="73" y="108"/>
                    <a:pt x="72" y="110"/>
                    <a:pt x="72" y="109"/>
                  </a:cubicBezTo>
                  <a:cubicBezTo>
                    <a:pt x="71" y="110"/>
                    <a:pt x="72" y="109"/>
                    <a:pt x="72" y="110"/>
                  </a:cubicBezTo>
                  <a:cubicBezTo>
                    <a:pt x="71" y="111"/>
                    <a:pt x="71" y="111"/>
                    <a:pt x="71" y="111"/>
                  </a:cubicBezTo>
                  <a:cubicBezTo>
                    <a:pt x="72" y="110"/>
                    <a:pt x="72" y="110"/>
                    <a:pt x="72" y="110"/>
                  </a:cubicBezTo>
                  <a:cubicBezTo>
                    <a:pt x="71" y="111"/>
                    <a:pt x="71" y="112"/>
                    <a:pt x="70" y="112"/>
                  </a:cubicBezTo>
                  <a:cubicBezTo>
                    <a:pt x="70" y="114"/>
                    <a:pt x="70" y="114"/>
                    <a:pt x="70" y="114"/>
                  </a:cubicBezTo>
                  <a:cubicBezTo>
                    <a:pt x="69" y="114"/>
                    <a:pt x="69" y="115"/>
                    <a:pt x="68" y="115"/>
                  </a:cubicBezTo>
                  <a:cubicBezTo>
                    <a:pt x="69" y="115"/>
                    <a:pt x="69" y="115"/>
                    <a:pt x="69" y="115"/>
                  </a:cubicBezTo>
                  <a:cubicBezTo>
                    <a:pt x="68" y="115"/>
                    <a:pt x="68" y="116"/>
                    <a:pt x="67" y="116"/>
                  </a:cubicBezTo>
                  <a:cubicBezTo>
                    <a:pt x="67" y="115"/>
                    <a:pt x="68" y="115"/>
                    <a:pt x="68" y="115"/>
                  </a:cubicBezTo>
                  <a:cubicBezTo>
                    <a:pt x="67" y="116"/>
                    <a:pt x="67" y="116"/>
                    <a:pt x="67" y="116"/>
                  </a:cubicBezTo>
                  <a:cubicBezTo>
                    <a:pt x="67" y="116"/>
                    <a:pt x="67" y="116"/>
                    <a:pt x="67" y="116"/>
                  </a:cubicBezTo>
                  <a:cubicBezTo>
                    <a:pt x="67" y="117"/>
                    <a:pt x="67" y="118"/>
                    <a:pt x="66" y="119"/>
                  </a:cubicBezTo>
                  <a:cubicBezTo>
                    <a:pt x="65" y="120"/>
                    <a:pt x="66" y="118"/>
                    <a:pt x="65" y="119"/>
                  </a:cubicBezTo>
                  <a:cubicBezTo>
                    <a:pt x="64" y="120"/>
                    <a:pt x="64" y="122"/>
                    <a:pt x="63" y="123"/>
                  </a:cubicBezTo>
                  <a:cubicBezTo>
                    <a:pt x="62" y="124"/>
                    <a:pt x="62" y="124"/>
                    <a:pt x="61" y="126"/>
                  </a:cubicBezTo>
                  <a:cubicBezTo>
                    <a:pt x="61" y="125"/>
                    <a:pt x="60" y="127"/>
                    <a:pt x="60" y="127"/>
                  </a:cubicBezTo>
                  <a:cubicBezTo>
                    <a:pt x="60" y="126"/>
                    <a:pt x="60" y="126"/>
                    <a:pt x="60" y="126"/>
                  </a:cubicBezTo>
                  <a:cubicBezTo>
                    <a:pt x="60" y="127"/>
                    <a:pt x="60" y="127"/>
                    <a:pt x="59" y="127"/>
                  </a:cubicBezTo>
                  <a:cubicBezTo>
                    <a:pt x="60" y="127"/>
                    <a:pt x="58" y="129"/>
                    <a:pt x="58" y="130"/>
                  </a:cubicBezTo>
                  <a:cubicBezTo>
                    <a:pt x="58" y="130"/>
                    <a:pt x="58" y="130"/>
                    <a:pt x="58" y="130"/>
                  </a:cubicBezTo>
                  <a:cubicBezTo>
                    <a:pt x="57" y="131"/>
                    <a:pt x="57" y="132"/>
                    <a:pt x="56" y="133"/>
                  </a:cubicBezTo>
                  <a:cubicBezTo>
                    <a:pt x="55" y="135"/>
                    <a:pt x="56" y="134"/>
                    <a:pt x="55" y="136"/>
                  </a:cubicBezTo>
                  <a:cubicBezTo>
                    <a:pt x="55" y="136"/>
                    <a:pt x="54" y="136"/>
                    <a:pt x="54" y="135"/>
                  </a:cubicBezTo>
                  <a:cubicBezTo>
                    <a:pt x="55" y="135"/>
                    <a:pt x="55" y="134"/>
                    <a:pt x="55" y="134"/>
                  </a:cubicBezTo>
                  <a:cubicBezTo>
                    <a:pt x="56" y="132"/>
                    <a:pt x="57" y="130"/>
                    <a:pt x="58" y="129"/>
                  </a:cubicBezTo>
                  <a:cubicBezTo>
                    <a:pt x="58" y="128"/>
                    <a:pt x="57" y="130"/>
                    <a:pt x="57" y="131"/>
                  </a:cubicBezTo>
                  <a:cubicBezTo>
                    <a:pt x="57" y="131"/>
                    <a:pt x="57" y="131"/>
                    <a:pt x="57" y="131"/>
                  </a:cubicBezTo>
                  <a:cubicBezTo>
                    <a:pt x="57" y="131"/>
                    <a:pt x="57" y="131"/>
                    <a:pt x="57" y="131"/>
                  </a:cubicBezTo>
                  <a:cubicBezTo>
                    <a:pt x="57" y="130"/>
                    <a:pt x="58" y="129"/>
                    <a:pt x="57" y="129"/>
                  </a:cubicBezTo>
                  <a:cubicBezTo>
                    <a:pt x="57" y="130"/>
                    <a:pt x="57" y="130"/>
                    <a:pt x="56" y="131"/>
                  </a:cubicBezTo>
                  <a:cubicBezTo>
                    <a:pt x="56" y="132"/>
                    <a:pt x="55" y="132"/>
                    <a:pt x="54" y="133"/>
                  </a:cubicBezTo>
                  <a:cubicBezTo>
                    <a:pt x="54" y="134"/>
                    <a:pt x="55" y="134"/>
                    <a:pt x="54" y="136"/>
                  </a:cubicBezTo>
                  <a:cubicBezTo>
                    <a:pt x="54" y="135"/>
                    <a:pt x="54" y="135"/>
                    <a:pt x="54" y="135"/>
                  </a:cubicBezTo>
                  <a:cubicBezTo>
                    <a:pt x="53" y="136"/>
                    <a:pt x="54" y="136"/>
                    <a:pt x="52" y="137"/>
                  </a:cubicBezTo>
                  <a:cubicBezTo>
                    <a:pt x="53" y="137"/>
                    <a:pt x="52" y="138"/>
                    <a:pt x="53" y="137"/>
                  </a:cubicBezTo>
                  <a:cubicBezTo>
                    <a:pt x="53" y="138"/>
                    <a:pt x="52" y="139"/>
                    <a:pt x="52" y="140"/>
                  </a:cubicBezTo>
                  <a:cubicBezTo>
                    <a:pt x="51" y="140"/>
                    <a:pt x="52" y="140"/>
                    <a:pt x="52" y="140"/>
                  </a:cubicBezTo>
                  <a:cubicBezTo>
                    <a:pt x="53" y="139"/>
                    <a:pt x="52" y="138"/>
                    <a:pt x="53" y="138"/>
                  </a:cubicBezTo>
                  <a:cubicBezTo>
                    <a:pt x="53" y="137"/>
                    <a:pt x="53" y="137"/>
                    <a:pt x="53" y="137"/>
                  </a:cubicBezTo>
                  <a:cubicBezTo>
                    <a:pt x="54" y="136"/>
                    <a:pt x="54" y="136"/>
                    <a:pt x="54" y="137"/>
                  </a:cubicBezTo>
                  <a:cubicBezTo>
                    <a:pt x="54" y="136"/>
                    <a:pt x="54" y="136"/>
                    <a:pt x="55" y="136"/>
                  </a:cubicBezTo>
                  <a:cubicBezTo>
                    <a:pt x="55" y="136"/>
                    <a:pt x="54" y="137"/>
                    <a:pt x="54" y="138"/>
                  </a:cubicBezTo>
                  <a:cubicBezTo>
                    <a:pt x="54" y="137"/>
                    <a:pt x="54" y="137"/>
                    <a:pt x="54" y="137"/>
                  </a:cubicBezTo>
                  <a:cubicBezTo>
                    <a:pt x="55" y="137"/>
                    <a:pt x="54" y="139"/>
                    <a:pt x="53" y="139"/>
                  </a:cubicBezTo>
                  <a:cubicBezTo>
                    <a:pt x="52" y="140"/>
                    <a:pt x="52" y="141"/>
                    <a:pt x="51" y="141"/>
                  </a:cubicBezTo>
                  <a:cubicBezTo>
                    <a:pt x="52" y="140"/>
                    <a:pt x="52" y="140"/>
                    <a:pt x="52" y="140"/>
                  </a:cubicBezTo>
                  <a:cubicBezTo>
                    <a:pt x="52" y="140"/>
                    <a:pt x="51" y="141"/>
                    <a:pt x="51" y="142"/>
                  </a:cubicBezTo>
                  <a:cubicBezTo>
                    <a:pt x="51" y="142"/>
                    <a:pt x="51" y="142"/>
                    <a:pt x="51" y="142"/>
                  </a:cubicBezTo>
                  <a:cubicBezTo>
                    <a:pt x="51" y="142"/>
                    <a:pt x="51" y="142"/>
                    <a:pt x="51" y="142"/>
                  </a:cubicBezTo>
                  <a:cubicBezTo>
                    <a:pt x="51" y="142"/>
                    <a:pt x="50" y="142"/>
                    <a:pt x="50" y="143"/>
                  </a:cubicBezTo>
                  <a:cubicBezTo>
                    <a:pt x="50" y="143"/>
                    <a:pt x="49" y="144"/>
                    <a:pt x="49" y="145"/>
                  </a:cubicBezTo>
                  <a:cubicBezTo>
                    <a:pt x="49" y="145"/>
                    <a:pt x="49" y="145"/>
                    <a:pt x="49" y="145"/>
                  </a:cubicBezTo>
                  <a:cubicBezTo>
                    <a:pt x="49" y="145"/>
                    <a:pt x="49" y="145"/>
                    <a:pt x="49" y="145"/>
                  </a:cubicBezTo>
                  <a:cubicBezTo>
                    <a:pt x="50" y="144"/>
                    <a:pt x="50" y="143"/>
                    <a:pt x="50" y="144"/>
                  </a:cubicBezTo>
                  <a:cubicBezTo>
                    <a:pt x="49" y="145"/>
                    <a:pt x="49" y="145"/>
                    <a:pt x="48" y="146"/>
                  </a:cubicBezTo>
                  <a:cubicBezTo>
                    <a:pt x="48" y="145"/>
                    <a:pt x="49" y="144"/>
                    <a:pt x="50" y="144"/>
                  </a:cubicBezTo>
                  <a:cubicBezTo>
                    <a:pt x="49" y="144"/>
                    <a:pt x="49" y="145"/>
                    <a:pt x="48" y="146"/>
                  </a:cubicBezTo>
                  <a:cubicBezTo>
                    <a:pt x="48" y="145"/>
                    <a:pt x="49" y="145"/>
                    <a:pt x="48" y="144"/>
                  </a:cubicBezTo>
                  <a:cubicBezTo>
                    <a:pt x="48" y="145"/>
                    <a:pt x="48" y="146"/>
                    <a:pt x="47" y="147"/>
                  </a:cubicBezTo>
                  <a:cubicBezTo>
                    <a:pt x="47" y="146"/>
                    <a:pt x="48" y="145"/>
                    <a:pt x="47" y="145"/>
                  </a:cubicBezTo>
                  <a:cubicBezTo>
                    <a:pt x="47" y="146"/>
                    <a:pt x="47" y="146"/>
                    <a:pt x="47" y="146"/>
                  </a:cubicBezTo>
                  <a:cubicBezTo>
                    <a:pt x="48" y="144"/>
                    <a:pt x="46" y="146"/>
                    <a:pt x="47" y="144"/>
                  </a:cubicBezTo>
                  <a:cubicBezTo>
                    <a:pt x="46" y="145"/>
                    <a:pt x="47" y="146"/>
                    <a:pt x="46" y="146"/>
                  </a:cubicBezTo>
                  <a:cubicBezTo>
                    <a:pt x="46" y="146"/>
                    <a:pt x="47" y="146"/>
                    <a:pt x="46" y="147"/>
                  </a:cubicBezTo>
                  <a:cubicBezTo>
                    <a:pt x="46" y="148"/>
                    <a:pt x="46" y="148"/>
                    <a:pt x="46" y="148"/>
                  </a:cubicBezTo>
                  <a:cubicBezTo>
                    <a:pt x="45" y="148"/>
                    <a:pt x="46" y="146"/>
                    <a:pt x="45" y="147"/>
                  </a:cubicBezTo>
                  <a:cubicBezTo>
                    <a:pt x="45" y="148"/>
                    <a:pt x="45" y="148"/>
                    <a:pt x="45" y="148"/>
                  </a:cubicBezTo>
                  <a:cubicBezTo>
                    <a:pt x="45" y="148"/>
                    <a:pt x="45" y="148"/>
                    <a:pt x="45" y="148"/>
                  </a:cubicBezTo>
                  <a:cubicBezTo>
                    <a:pt x="45" y="149"/>
                    <a:pt x="45" y="149"/>
                    <a:pt x="45" y="150"/>
                  </a:cubicBezTo>
                  <a:cubicBezTo>
                    <a:pt x="44" y="151"/>
                    <a:pt x="44" y="151"/>
                    <a:pt x="44" y="151"/>
                  </a:cubicBezTo>
                  <a:cubicBezTo>
                    <a:pt x="43" y="153"/>
                    <a:pt x="42" y="155"/>
                    <a:pt x="42" y="157"/>
                  </a:cubicBezTo>
                  <a:cubicBezTo>
                    <a:pt x="42" y="156"/>
                    <a:pt x="41" y="157"/>
                    <a:pt x="41" y="157"/>
                  </a:cubicBezTo>
                  <a:cubicBezTo>
                    <a:pt x="41" y="156"/>
                    <a:pt x="41" y="156"/>
                    <a:pt x="41" y="156"/>
                  </a:cubicBezTo>
                  <a:cubicBezTo>
                    <a:pt x="40" y="156"/>
                    <a:pt x="41" y="157"/>
                    <a:pt x="41" y="157"/>
                  </a:cubicBezTo>
                  <a:cubicBezTo>
                    <a:pt x="40" y="158"/>
                    <a:pt x="41" y="158"/>
                    <a:pt x="40" y="158"/>
                  </a:cubicBezTo>
                  <a:cubicBezTo>
                    <a:pt x="39" y="159"/>
                    <a:pt x="40" y="158"/>
                    <a:pt x="39" y="158"/>
                  </a:cubicBezTo>
                  <a:cubicBezTo>
                    <a:pt x="39" y="159"/>
                    <a:pt x="40" y="159"/>
                    <a:pt x="39" y="160"/>
                  </a:cubicBezTo>
                  <a:cubicBezTo>
                    <a:pt x="39" y="160"/>
                    <a:pt x="39" y="160"/>
                    <a:pt x="39" y="160"/>
                  </a:cubicBezTo>
                  <a:cubicBezTo>
                    <a:pt x="38" y="161"/>
                    <a:pt x="38" y="161"/>
                    <a:pt x="38" y="162"/>
                  </a:cubicBezTo>
                  <a:cubicBezTo>
                    <a:pt x="37" y="162"/>
                    <a:pt x="37" y="164"/>
                    <a:pt x="37" y="163"/>
                  </a:cubicBezTo>
                  <a:cubicBezTo>
                    <a:pt x="36" y="165"/>
                    <a:pt x="37" y="163"/>
                    <a:pt x="37" y="164"/>
                  </a:cubicBezTo>
                  <a:cubicBezTo>
                    <a:pt x="37" y="165"/>
                    <a:pt x="36" y="166"/>
                    <a:pt x="36" y="166"/>
                  </a:cubicBezTo>
                  <a:cubicBezTo>
                    <a:pt x="36" y="166"/>
                    <a:pt x="36" y="165"/>
                    <a:pt x="36" y="165"/>
                  </a:cubicBezTo>
                  <a:cubicBezTo>
                    <a:pt x="36" y="165"/>
                    <a:pt x="36" y="165"/>
                    <a:pt x="36" y="165"/>
                  </a:cubicBezTo>
                  <a:cubicBezTo>
                    <a:pt x="34" y="167"/>
                    <a:pt x="36" y="167"/>
                    <a:pt x="34" y="169"/>
                  </a:cubicBezTo>
                  <a:cubicBezTo>
                    <a:pt x="35" y="168"/>
                    <a:pt x="34" y="168"/>
                    <a:pt x="34" y="168"/>
                  </a:cubicBezTo>
                  <a:cubicBezTo>
                    <a:pt x="34" y="168"/>
                    <a:pt x="33" y="170"/>
                    <a:pt x="34" y="169"/>
                  </a:cubicBezTo>
                  <a:cubicBezTo>
                    <a:pt x="34" y="170"/>
                    <a:pt x="33" y="170"/>
                    <a:pt x="33" y="171"/>
                  </a:cubicBezTo>
                  <a:cubicBezTo>
                    <a:pt x="33" y="171"/>
                    <a:pt x="32" y="172"/>
                    <a:pt x="32" y="173"/>
                  </a:cubicBezTo>
                  <a:cubicBezTo>
                    <a:pt x="32" y="174"/>
                    <a:pt x="31" y="175"/>
                    <a:pt x="31" y="175"/>
                  </a:cubicBezTo>
                  <a:cubicBezTo>
                    <a:pt x="30" y="178"/>
                    <a:pt x="28" y="180"/>
                    <a:pt x="27" y="182"/>
                  </a:cubicBezTo>
                  <a:cubicBezTo>
                    <a:pt x="28" y="182"/>
                    <a:pt x="28" y="182"/>
                    <a:pt x="28" y="182"/>
                  </a:cubicBezTo>
                  <a:cubicBezTo>
                    <a:pt x="27" y="184"/>
                    <a:pt x="28" y="181"/>
                    <a:pt x="27" y="184"/>
                  </a:cubicBezTo>
                  <a:cubicBezTo>
                    <a:pt x="27" y="183"/>
                    <a:pt x="27" y="185"/>
                    <a:pt x="26" y="185"/>
                  </a:cubicBezTo>
                  <a:cubicBezTo>
                    <a:pt x="25" y="188"/>
                    <a:pt x="24" y="190"/>
                    <a:pt x="23" y="192"/>
                  </a:cubicBezTo>
                  <a:cubicBezTo>
                    <a:pt x="23" y="192"/>
                    <a:pt x="23" y="192"/>
                    <a:pt x="23" y="191"/>
                  </a:cubicBezTo>
                  <a:cubicBezTo>
                    <a:pt x="22" y="193"/>
                    <a:pt x="22" y="194"/>
                    <a:pt x="21" y="196"/>
                  </a:cubicBezTo>
                  <a:cubicBezTo>
                    <a:pt x="21" y="196"/>
                    <a:pt x="21" y="196"/>
                    <a:pt x="21" y="196"/>
                  </a:cubicBezTo>
                  <a:cubicBezTo>
                    <a:pt x="20" y="198"/>
                    <a:pt x="19" y="201"/>
                    <a:pt x="18" y="204"/>
                  </a:cubicBezTo>
                  <a:cubicBezTo>
                    <a:pt x="18" y="203"/>
                    <a:pt x="18" y="203"/>
                    <a:pt x="18" y="203"/>
                  </a:cubicBezTo>
                  <a:cubicBezTo>
                    <a:pt x="17" y="204"/>
                    <a:pt x="16" y="207"/>
                    <a:pt x="16" y="208"/>
                  </a:cubicBezTo>
                  <a:cubicBezTo>
                    <a:pt x="15" y="209"/>
                    <a:pt x="16" y="209"/>
                    <a:pt x="15" y="211"/>
                  </a:cubicBezTo>
                  <a:cubicBezTo>
                    <a:pt x="15" y="211"/>
                    <a:pt x="15" y="211"/>
                    <a:pt x="15" y="210"/>
                  </a:cubicBezTo>
                  <a:cubicBezTo>
                    <a:pt x="15" y="211"/>
                    <a:pt x="14" y="212"/>
                    <a:pt x="14" y="213"/>
                  </a:cubicBezTo>
                  <a:cubicBezTo>
                    <a:pt x="13" y="216"/>
                    <a:pt x="13" y="216"/>
                    <a:pt x="12" y="219"/>
                  </a:cubicBezTo>
                  <a:cubicBezTo>
                    <a:pt x="12" y="219"/>
                    <a:pt x="13" y="217"/>
                    <a:pt x="12" y="217"/>
                  </a:cubicBezTo>
                  <a:cubicBezTo>
                    <a:pt x="12" y="218"/>
                    <a:pt x="12" y="218"/>
                    <a:pt x="12" y="219"/>
                  </a:cubicBezTo>
                  <a:cubicBezTo>
                    <a:pt x="12" y="218"/>
                    <a:pt x="12" y="219"/>
                    <a:pt x="12" y="218"/>
                  </a:cubicBezTo>
                  <a:cubicBezTo>
                    <a:pt x="11" y="219"/>
                    <a:pt x="11" y="221"/>
                    <a:pt x="11" y="221"/>
                  </a:cubicBezTo>
                  <a:cubicBezTo>
                    <a:pt x="12" y="221"/>
                    <a:pt x="12" y="221"/>
                    <a:pt x="12" y="220"/>
                  </a:cubicBezTo>
                  <a:cubicBezTo>
                    <a:pt x="12" y="221"/>
                    <a:pt x="11" y="223"/>
                    <a:pt x="11" y="224"/>
                  </a:cubicBezTo>
                  <a:cubicBezTo>
                    <a:pt x="11" y="224"/>
                    <a:pt x="11" y="222"/>
                    <a:pt x="11" y="223"/>
                  </a:cubicBezTo>
                  <a:cubicBezTo>
                    <a:pt x="11" y="225"/>
                    <a:pt x="11" y="225"/>
                    <a:pt x="11" y="227"/>
                  </a:cubicBezTo>
                  <a:cubicBezTo>
                    <a:pt x="10" y="228"/>
                    <a:pt x="11" y="225"/>
                    <a:pt x="10" y="226"/>
                  </a:cubicBezTo>
                  <a:cubicBezTo>
                    <a:pt x="10" y="226"/>
                    <a:pt x="9" y="226"/>
                    <a:pt x="10" y="226"/>
                  </a:cubicBezTo>
                  <a:cubicBezTo>
                    <a:pt x="9" y="227"/>
                    <a:pt x="9" y="228"/>
                    <a:pt x="9" y="230"/>
                  </a:cubicBezTo>
                  <a:cubicBezTo>
                    <a:pt x="9" y="229"/>
                    <a:pt x="9" y="229"/>
                    <a:pt x="9" y="229"/>
                  </a:cubicBezTo>
                  <a:cubicBezTo>
                    <a:pt x="8" y="231"/>
                    <a:pt x="8" y="233"/>
                    <a:pt x="7" y="235"/>
                  </a:cubicBezTo>
                  <a:cubicBezTo>
                    <a:pt x="7" y="234"/>
                    <a:pt x="7" y="234"/>
                    <a:pt x="7" y="234"/>
                  </a:cubicBezTo>
                  <a:cubicBezTo>
                    <a:pt x="7" y="234"/>
                    <a:pt x="7" y="235"/>
                    <a:pt x="7" y="236"/>
                  </a:cubicBezTo>
                  <a:cubicBezTo>
                    <a:pt x="7" y="236"/>
                    <a:pt x="6" y="237"/>
                    <a:pt x="6" y="236"/>
                  </a:cubicBezTo>
                  <a:cubicBezTo>
                    <a:pt x="7" y="237"/>
                    <a:pt x="5" y="241"/>
                    <a:pt x="6" y="242"/>
                  </a:cubicBezTo>
                  <a:cubicBezTo>
                    <a:pt x="5" y="242"/>
                    <a:pt x="5" y="242"/>
                    <a:pt x="5" y="242"/>
                  </a:cubicBezTo>
                  <a:cubicBezTo>
                    <a:pt x="6" y="240"/>
                    <a:pt x="6" y="240"/>
                    <a:pt x="6" y="239"/>
                  </a:cubicBezTo>
                  <a:cubicBezTo>
                    <a:pt x="6" y="240"/>
                    <a:pt x="5" y="241"/>
                    <a:pt x="5" y="241"/>
                  </a:cubicBezTo>
                  <a:cubicBezTo>
                    <a:pt x="5" y="242"/>
                    <a:pt x="5" y="244"/>
                    <a:pt x="5" y="245"/>
                  </a:cubicBezTo>
                  <a:cubicBezTo>
                    <a:pt x="4" y="245"/>
                    <a:pt x="4" y="246"/>
                    <a:pt x="4" y="246"/>
                  </a:cubicBezTo>
                  <a:cubicBezTo>
                    <a:pt x="3" y="249"/>
                    <a:pt x="5" y="245"/>
                    <a:pt x="4" y="248"/>
                  </a:cubicBezTo>
                  <a:cubicBezTo>
                    <a:pt x="3" y="249"/>
                    <a:pt x="4" y="246"/>
                    <a:pt x="4" y="248"/>
                  </a:cubicBezTo>
                  <a:cubicBezTo>
                    <a:pt x="4" y="248"/>
                    <a:pt x="4" y="248"/>
                    <a:pt x="4" y="248"/>
                  </a:cubicBezTo>
                  <a:cubicBezTo>
                    <a:pt x="2" y="249"/>
                    <a:pt x="4" y="249"/>
                    <a:pt x="3" y="251"/>
                  </a:cubicBezTo>
                  <a:cubicBezTo>
                    <a:pt x="3" y="251"/>
                    <a:pt x="3" y="250"/>
                    <a:pt x="3" y="251"/>
                  </a:cubicBezTo>
                  <a:cubicBezTo>
                    <a:pt x="2" y="252"/>
                    <a:pt x="3" y="253"/>
                    <a:pt x="2" y="255"/>
                  </a:cubicBezTo>
                  <a:cubicBezTo>
                    <a:pt x="2" y="254"/>
                    <a:pt x="2" y="254"/>
                    <a:pt x="2" y="254"/>
                  </a:cubicBezTo>
                  <a:cubicBezTo>
                    <a:pt x="1" y="258"/>
                    <a:pt x="1" y="258"/>
                    <a:pt x="1" y="258"/>
                  </a:cubicBezTo>
                  <a:cubicBezTo>
                    <a:pt x="1" y="258"/>
                    <a:pt x="1" y="258"/>
                    <a:pt x="1" y="258"/>
                  </a:cubicBezTo>
                  <a:cubicBezTo>
                    <a:pt x="0" y="260"/>
                    <a:pt x="1" y="259"/>
                    <a:pt x="0" y="260"/>
                  </a:cubicBezTo>
                  <a:cubicBezTo>
                    <a:pt x="0" y="261"/>
                    <a:pt x="0" y="261"/>
                    <a:pt x="0" y="261"/>
                  </a:cubicBezTo>
                  <a:cubicBezTo>
                    <a:pt x="1" y="260"/>
                    <a:pt x="1" y="259"/>
                    <a:pt x="1" y="258"/>
                  </a:cubicBezTo>
                  <a:cubicBezTo>
                    <a:pt x="1" y="259"/>
                    <a:pt x="2" y="256"/>
                    <a:pt x="2" y="257"/>
                  </a:cubicBezTo>
                  <a:cubicBezTo>
                    <a:pt x="2" y="257"/>
                    <a:pt x="2" y="257"/>
                    <a:pt x="2" y="257"/>
                  </a:cubicBezTo>
                  <a:cubicBezTo>
                    <a:pt x="4" y="254"/>
                    <a:pt x="5" y="251"/>
                    <a:pt x="6" y="248"/>
                  </a:cubicBezTo>
                  <a:cubicBezTo>
                    <a:pt x="6" y="246"/>
                    <a:pt x="7" y="245"/>
                    <a:pt x="7" y="242"/>
                  </a:cubicBezTo>
                  <a:cubicBezTo>
                    <a:pt x="7" y="242"/>
                    <a:pt x="7" y="242"/>
                    <a:pt x="8" y="240"/>
                  </a:cubicBezTo>
                  <a:cubicBezTo>
                    <a:pt x="8" y="241"/>
                    <a:pt x="8" y="240"/>
                    <a:pt x="9" y="240"/>
                  </a:cubicBezTo>
                  <a:cubicBezTo>
                    <a:pt x="9" y="239"/>
                    <a:pt x="9" y="239"/>
                    <a:pt x="9" y="238"/>
                  </a:cubicBezTo>
                  <a:cubicBezTo>
                    <a:pt x="9" y="238"/>
                    <a:pt x="10" y="236"/>
                    <a:pt x="10" y="235"/>
                  </a:cubicBezTo>
                  <a:cubicBezTo>
                    <a:pt x="11" y="234"/>
                    <a:pt x="10" y="235"/>
                    <a:pt x="10" y="236"/>
                  </a:cubicBezTo>
                  <a:cubicBezTo>
                    <a:pt x="11" y="235"/>
                    <a:pt x="10" y="235"/>
                    <a:pt x="11" y="234"/>
                  </a:cubicBezTo>
                  <a:cubicBezTo>
                    <a:pt x="11" y="234"/>
                    <a:pt x="11" y="234"/>
                    <a:pt x="11" y="234"/>
                  </a:cubicBezTo>
                  <a:cubicBezTo>
                    <a:pt x="11" y="233"/>
                    <a:pt x="12" y="232"/>
                    <a:pt x="12" y="230"/>
                  </a:cubicBezTo>
                  <a:cubicBezTo>
                    <a:pt x="12" y="230"/>
                    <a:pt x="13" y="228"/>
                    <a:pt x="13" y="227"/>
                  </a:cubicBezTo>
                  <a:cubicBezTo>
                    <a:pt x="13" y="228"/>
                    <a:pt x="13" y="226"/>
                    <a:pt x="14" y="226"/>
                  </a:cubicBezTo>
                  <a:cubicBezTo>
                    <a:pt x="14" y="225"/>
                    <a:pt x="14" y="225"/>
                    <a:pt x="14" y="225"/>
                  </a:cubicBezTo>
                  <a:cubicBezTo>
                    <a:pt x="14" y="224"/>
                    <a:pt x="14" y="224"/>
                    <a:pt x="14" y="222"/>
                  </a:cubicBezTo>
                  <a:cubicBezTo>
                    <a:pt x="14" y="223"/>
                    <a:pt x="14" y="223"/>
                    <a:pt x="14" y="223"/>
                  </a:cubicBezTo>
                  <a:cubicBezTo>
                    <a:pt x="14" y="222"/>
                    <a:pt x="16" y="220"/>
                    <a:pt x="16" y="219"/>
                  </a:cubicBezTo>
                  <a:cubicBezTo>
                    <a:pt x="18" y="210"/>
                    <a:pt x="21" y="206"/>
                    <a:pt x="25" y="198"/>
                  </a:cubicBezTo>
                  <a:cubicBezTo>
                    <a:pt x="25" y="197"/>
                    <a:pt x="24" y="198"/>
                    <a:pt x="24" y="198"/>
                  </a:cubicBezTo>
                  <a:cubicBezTo>
                    <a:pt x="24" y="197"/>
                    <a:pt x="24" y="197"/>
                    <a:pt x="25" y="196"/>
                  </a:cubicBezTo>
                  <a:cubicBezTo>
                    <a:pt x="24" y="197"/>
                    <a:pt x="25" y="197"/>
                    <a:pt x="25" y="196"/>
                  </a:cubicBezTo>
                  <a:cubicBezTo>
                    <a:pt x="24" y="198"/>
                    <a:pt x="24" y="198"/>
                    <a:pt x="24" y="198"/>
                  </a:cubicBezTo>
                  <a:cubicBezTo>
                    <a:pt x="24" y="198"/>
                    <a:pt x="24" y="198"/>
                    <a:pt x="24" y="198"/>
                  </a:cubicBezTo>
                  <a:cubicBezTo>
                    <a:pt x="24" y="198"/>
                    <a:pt x="24" y="199"/>
                    <a:pt x="24" y="199"/>
                  </a:cubicBezTo>
                  <a:cubicBezTo>
                    <a:pt x="24" y="198"/>
                    <a:pt x="23" y="198"/>
                    <a:pt x="24" y="197"/>
                  </a:cubicBezTo>
                  <a:cubicBezTo>
                    <a:pt x="24" y="197"/>
                    <a:pt x="24" y="197"/>
                    <a:pt x="24" y="197"/>
                  </a:cubicBezTo>
                  <a:cubicBezTo>
                    <a:pt x="24" y="197"/>
                    <a:pt x="24" y="197"/>
                    <a:pt x="25" y="196"/>
                  </a:cubicBezTo>
                  <a:cubicBezTo>
                    <a:pt x="25" y="195"/>
                    <a:pt x="25" y="195"/>
                    <a:pt x="25" y="195"/>
                  </a:cubicBezTo>
                  <a:cubicBezTo>
                    <a:pt x="26" y="193"/>
                    <a:pt x="26" y="193"/>
                    <a:pt x="26" y="193"/>
                  </a:cubicBezTo>
                  <a:cubicBezTo>
                    <a:pt x="26" y="192"/>
                    <a:pt x="27" y="190"/>
                    <a:pt x="27" y="190"/>
                  </a:cubicBezTo>
                  <a:cubicBezTo>
                    <a:pt x="28" y="190"/>
                    <a:pt x="27" y="192"/>
                    <a:pt x="27" y="192"/>
                  </a:cubicBezTo>
                  <a:cubicBezTo>
                    <a:pt x="27" y="192"/>
                    <a:pt x="27" y="192"/>
                    <a:pt x="27" y="192"/>
                  </a:cubicBezTo>
                  <a:cubicBezTo>
                    <a:pt x="27" y="191"/>
                    <a:pt x="27" y="191"/>
                    <a:pt x="27" y="191"/>
                  </a:cubicBezTo>
                  <a:cubicBezTo>
                    <a:pt x="28" y="190"/>
                    <a:pt x="28" y="190"/>
                    <a:pt x="28" y="190"/>
                  </a:cubicBezTo>
                  <a:cubicBezTo>
                    <a:pt x="28" y="190"/>
                    <a:pt x="28" y="190"/>
                    <a:pt x="28" y="190"/>
                  </a:cubicBezTo>
                  <a:cubicBezTo>
                    <a:pt x="28" y="190"/>
                    <a:pt x="28" y="190"/>
                    <a:pt x="28" y="190"/>
                  </a:cubicBezTo>
                  <a:cubicBezTo>
                    <a:pt x="28" y="190"/>
                    <a:pt x="28" y="190"/>
                    <a:pt x="28" y="190"/>
                  </a:cubicBezTo>
                  <a:cubicBezTo>
                    <a:pt x="28" y="189"/>
                    <a:pt x="28" y="189"/>
                    <a:pt x="28" y="189"/>
                  </a:cubicBezTo>
                  <a:cubicBezTo>
                    <a:pt x="28" y="189"/>
                    <a:pt x="29" y="188"/>
                    <a:pt x="29" y="188"/>
                  </a:cubicBezTo>
                  <a:cubicBezTo>
                    <a:pt x="30" y="186"/>
                    <a:pt x="30" y="185"/>
                    <a:pt x="32" y="182"/>
                  </a:cubicBezTo>
                  <a:cubicBezTo>
                    <a:pt x="31" y="183"/>
                    <a:pt x="32" y="181"/>
                    <a:pt x="32" y="181"/>
                  </a:cubicBezTo>
                  <a:cubicBezTo>
                    <a:pt x="32" y="180"/>
                    <a:pt x="33" y="180"/>
                    <a:pt x="32" y="181"/>
                  </a:cubicBezTo>
                  <a:cubicBezTo>
                    <a:pt x="33" y="179"/>
                    <a:pt x="33" y="179"/>
                    <a:pt x="33" y="179"/>
                  </a:cubicBezTo>
                  <a:cubicBezTo>
                    <a:pt x="34" y="178"/>
                    <a:pt x="34" y="177"/>
                    <a:pt x="35" y="175"/>
                  </a:cubicBezTo>
                  <a:cubicBezTo>
                    <a:pt x="35" y="176"/>
                    <a:pt x="35" y="176"/>
                    <a:pt x="35" y="176"/>
                  </a:cubicBezTo>
                  <a:cubicBezTo>
                    <a:pt x="35" y="175"/>
                    <a:pt x="36" y="174"/>
                    <a:pt x="36" y="173"/>
                  </a:cubicBezTo>
                  <a:cubicBezTo>
                    <a:pt x="36" y="173"/>
                    <a:pt x="36" y="173"/>
                    <a:pt x="36" y="173"/>
                  </a:cubicBezTo>
                  <a:cubicBezTo>
                    <a:pt x="37" y="172"/>
                    <a:pt x="36" y="172"/>
                    <a:pt x="37" y="171"/>
                  </a:cubicBezTo>
                  <a:cubicBezTo>
                    <a:pt x="37" y="171"/>
                    <a:pt x="36" y="172"/>
                    <a:pt x="36" y="172"/>
                  </a:cubicBezTo>
                  <a:cubicBezTo>
                    <a:pt x="36" y="171"/>
                    <a:pt x="37" y="170"/>
                    <a:pt x="37" y="170"/>
                  </a:cubicBezTo>
                  <a:cubicBezTo>
                    <a:pt x="37" y="169"/>
                    <a:pt x="37" y="169"/>
                    <a:pt x="37" y="169"/>
                  </a:cubicBezTo>
                  <a:cubicBezTo>
                    <a:pt x="38" y="168"/>
                    <a:pt x="38" y="168"/>
                    <a:pt x="38" y="168"/>
                  </a:cubicBezTo>
                  <a:cubicBezTo>
                    <a:pt x="38" y="167"/>
                    <a:pt x="38" y="168"/>
                    <a:pt x="38" y="169"/>
                  </a:cubicBezTo>
                  <a:cubicBezTo>
                    <a:pt x="38" y="168"/>
                    <a:pt x="39" y="167"/>
                    <a:pt x="40" y="166"/>
                  </a:cubicBezTo>
                  <a:cubicBezTo>
                    <a:pt x="39" y="166"/>
                    <a:pt x="39" y="166"/>
                    <a:pt x="39" y="166"/>
                  </a:cubicBezTo>
                  <a:cubicBezTo>
                    <a:pt x="40" y="165"/>
                    <a:pt x="40" y="165"/>
                    <a:pt x="40" y="165"/>
                  </a:cubicBezTo>
                  <a:cubicBezTo>
                    <a:pt x="40" y="164"/>
                    <a:pt x="41" y="163"/>
                    <a:pt x="42" y="162"/>
                  </a:cubicBezTo>
                  <a:cubicBezTo>
                    <a:pt x="42" y="163"/>
                    <a:pt x="42" y="163"/>
                    <a:pt x="42" y="163"/>
                  </a:cubicBezTo>
                  <a:cubicBezTo>
                    <a:pt x="42" y="162"/>
                    <a:pt x="42" y="162"/>
                    <a:pt x="42" y="162"/>
                  </a:cubicBezTo>
                  <a:cubicBezTo>
                    <a:pt x="42" y="161"/>
                    <a:pt x="43" y="161"/>
                    <a:pt x="43" y="160"/>
                  </a:cubicBezTo>
                  <a:cubicBezTo>
                    <a:pt x="44" y="158"/>
                    <a:pt x="46" y="157"/>
                    <a:pt x="46" y="155"/>
                  </a:cubicBezTo>
                  <a:close/>
                  <a:moveTo>
                    <a:pt x="142" y="38"/>
                  </a:moveTo>
                  <a:cubicBezTo>
                    <a:pt x="141" y="38"/>
                    <a:pt x="141" y="38"/>
                    <a:pt x="141" y="38"/>
                  </a:cubicBezTo>
                  <a:cubicBezTo>
                    <a:pt x="142" y="38"/>
                    <a:pt x="142" y="37"/>
                    <a:pt x="142" y="38"/>
                  </a:cubicBezTo>
                  <a:close/>
                  <a:moveTo>
                    <a:pt x="134" y="48"/>
                  </a:moveTo>
                  <a:cubicBezTo>
                    <a:pt x="135" y="46"/>
                    <a:pt x="135" y="47"/>
                    <a:pt x="135" y="47"/>
                  </a:cubicBezTo>
                  <a:cubicBezTo>
                    <a:pt x="134" y="48"/>
                    <a:pt x="134" y="49"/>
                    <a:pt x="133" y="50"/>
                  </a:cubicBezTo>
                  <a:cubicBezTo>
                    <a:pt x="133" y="50"/>
                    <a:pt x="133" y="50"/>
                    <a:pt x="133" y="50"/>
                  </a:cubicBezTo>
                  <a:cubicBezTo>
                    <a:pt x="133" y="50"/>
                    <a:pt x="133" y="50"/>
                    <a:pt x="132" y="50"/>
                  </a:cubicBezTo>
                  <a:cubicBezTo>
                    <a:pt x="132" y="50"/>
                    <a:pt x="135" y="47"/>
                    <a:pt x="134" y="48"/>
                  </a:cubicBezTo>
                  <a:close/>
                  <a:moveTo>
                    <a:pt x="147" y="24"/>
                  </a:moveTo>
                  <a:cubicBezTo>
                    <a:pt x="147" y="24"/>
                    <a:pt x="147" y="24"/>
                    <a:pt x="147" y="24"/>
                  </a:cubicBezTo>
                  <a:cubicBezTo>
                    <a:pt x="147" y="24"/>
                    <a:pt x="147" y="24"/>
                    <a:pt x="147" y="24"/>
                  </a:cubicBezTo>
                  <a:close/>
                  <a:moveTo>
                    <a:pt x="144" y="30"/>
                  </a:moveTo>
                  <a:cubicBezTo>
                    <a:pt x="144" y="30"/>
                    <a:pt x="144" y="31"/>
                    <a:pt x="144" y="31"/>
                  </a:cubicBezTo>
                  <a:cubicBezTo>
                    <a:pt x="144" y="31"/>
                    <a:pt x="144" y="31"/>
                    <a:pt x="144" y="30"/>
                  </a:cubicBezTo>
                  <a:close/>
                  <a:moveTo>
                    <a:pt x="136" y="42"/>
                  </a:moveTo>
                  <a:cubicBezTo>
                    <a:pt x="136" y="42"/>
                    <a:pt x="135" y="43"/>
                    <a:pt x="135" y="43"/>
                  </a:cubicBezTo>
                  <a:cubicBezTo>
                    <a:pt x="135" y="43"/>
                    <a:pt x="136" y="43"/>
                    <a:pt x="136" y="42"/>
                  </a:cubicBezTo>
                  <a:close/>
                  <a:moveTo>
                    <a:pt x="75" y="108"/>
                  </a:moveTo>
                  <a:cubicBezTo>
                    <a:pt x="75" y="108"/>
                    <a:pt x="76" y="107"/>
                    <a:pt x="75" y="108"/>
                  </a:cubicBezTo>
                  <a:cubicBezTo>
                    <a:pt x="75" y="108"/>
                    <a:pt x="74" y="108"/>
                    <a:pt x="74" y="109"/>
                  </a:cubicBezTo>
                  <a:cubicBezTo>
                    <a:pt x="74" y="109"/>
                    <a:pt x="74" y="109"/>
                    <a:pt x="74" y="109"/>
                  </a:cubicBezTo>
                  <a:cubicBezTo>
                    <a:pt x="75" y="109"/>
                    <a:pt x="75" y="108"/>
                    <a:pt x="75" y="108"/>
                  </a:cubicBezTo>
                  <a:close/>
                  <a:moveTo>
                    <a:pt x="51" y="143"/>
                  </a:moveTo>
                  <a:cubicBezTo>
                    <a:pt x="51" y="143"/>
                    <a:pt x="51" y="143"/>
                    <a:pt x="51" y="143"/>
                  </a:cubicBezTo>
                  <a:cubicBezTo>
                    <a:pt x="51" y="143"/>
                    <a:pt x="51" y="143"/>
                    <a:pt x="51" y="143"/>
                  </a:cubicBezTo>
                  <a:cubicBezTo>
                    <a:pt x="51" y="143"/>
                    <a:pt x="50" y="143"/>
                    <a:pt x="51" y="143"/>
                  </a:cubicBezTo>
                  <a:cubicBezTo>
                    <a:pt x="50" y="143"/>
                    <a:pt x="50" y="143"/>
                    <a:pt x="50" y="144"/>
                  </a:cubicBezTo>
                  <a:cubicBezTo>
                    <a:pt x="50" y="144"/>
                    <a:pt x="50" y="145"/>
                    <a:pt x="51"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1" name="Freeform 2071"/>
            <p:cNvSpPr>
              <a:spLocks/>
            </p:cNvSpPr>
            <p:nvPr/>
          </p:nvSpPr>
          <p:spPr bwMode="auto">
            <a:xfrm>
              <a:off x="2808289" y="50625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2" name="Freeform 2072"/>
            <p:cNvSpPr>
              <a:spLocks/>
            </p:cNvSpPr>
            <p:nvPr/>
          </p:nvSpPr>
          <p:spPr bwMode="auto">
            <a:xfrm>
              <a:off x="2786064" y="51022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3" name="Freeform 2073"/>
            <p:cNvSpPr>
              <a:spLocks/>
            </p:cNvSpPr>
            <p:nvPr/>
          </p:nvSpPr>
          <p:spPr bwMode="auto">
            <a:xfrm>
              <a:off x="3122614" y="4652963"/>
              <a:ext cx="3175" cy="12700"/>
            </a:xfrm>
            <a:custGeom>
              <a:avLst/>
              <a:gdLst>
                <a:gd name="T0" fmla="*/ 0 w 1"/>
                <a:gd name="T1" fmla="*/ 3 h 4"/>
                <a:gd name="T2" fmla="*/ 0 w 1"/>
                <a:gd name="T3" fmla="*/ 3 h 4"/>
                <a:gd name="T4" fmla="*/ 1 w 1"/>
                <a:gd name="T5" fmla="*/ 2 h 4"/>
                <a:gd name="T6" fmla="*/ 0 w 1"/>
                <a:gd name="T7" fmla="*/ 0 h 4"/>
                <a:gd name="T8" fmla="*/ 0 w 1"/>
                <a:gd name="T9" fmla="*/ 4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cubicBezTo>
                    <a:pt x="0" y="3"/>
                    <a:pt x="0" y="3"/>
                    <a:pt x="0" y="3"/>
                  </a:cubicBezTo>
                  <a:cubicBezTo>
                    <a:pt x="1" y="2"/>
                    <a:pt x="1" y="2"/>
                    <a:pt x="1" y="2"/>
                  </a:cubicBezTo>
                  <a:cubicBezTo>
                    <a:pt x="1" y="1"/>
                    <a:pt x="1" y="1"/>
                    <a:pt x="0" y="0"/>
                  </a:cubicBezTo>
                  <a:cubicBezTo>
                    <a:pt x="0" y="2"/>
                    <a:pt x="0" y="2"/>
                    <a:pt x="0" y="4"/>
                  </a:cubicBezTo>
                  <a:lnTo>
                    <a:pt x="0"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4" name="Freeform 2074"/>
            <p:cNvSpPr>
              <a:spLocks/>
            </p:cNvSpPr>
            <p:nvPr/>
          </p:nvSpPr>
          <p:spPr bwMode="auto">
            <a:xfrm>
              <a:off x="3116264" y="46624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5" name="Freeform 2075"/>
            <p:cNvSpPr>
              <a:spLocks/>
            </p:cNvSpPr>
            <p:nvPr/>
          </p:nvSpPr>
          <p:spPr bwMode="auto">
            <a:xfrm>
              <a:off x="3097214" y="47069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6" name="Freeform 2076"/>
            <p:cNvSpPr>
              <a:spLocks/>
            </p:cNvSpPr>
            <p:nvPr/>
          </p:nvSpPr>
          <p:spPr bwMode="auto">
            <a:xfrm>
              <a:off x="3113089" y="4694238"/>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7" name="Freeform 2077"/>
            <p:cNvSpPr>
              <a:spLocks/>
            </p:cNvSpPr>
            <p:nvPr/>
          </p:nvSpPr>
          <p:spPr bwMode="auto">
            <a:xfrm>
              <a:off x="3090864" y="4719638"/>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8" name="Freeform 2078"/>
            <p:cNvSpPr>
              <a:spLocks/>
            </p:cNvSpPr>
            <p:nvPr/>
          </p:nvSpPr>
          <p:spPr bwMode="auto">
            <a:xfrm>
              <a:off x="3103564" y="471646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89" name="Freeform 2079"/>
            <p:cNvSpPr>
              <a:spLocks/>
            </p:cNvSpPr>
            <p:nvPr/>
          </p:nvSpPr>
          <p:spPr bwMode="auto">
            <a:xfrm>
              <a:off x="3084514" y="4735513"/>
              <a:ext cx="3175" cy="9525"/>
            </a:xfrm>
            <a:custGeom>
              <a:avLst/>
              <a:gdLst>
                <a:gd name="T0" fmla="*/ 0 w 1"/>
                <a:gd name="T1" fmla="*/ 2 h 3"/>
                <a:gd name="T2" fmla="*/ 1 w 1"/>
                <a:gd name="T3" fmla="*/ 1 h 3"/>
                <a:gd name="T4" fmla="*/ 1 w 1"/>
                <a:gd name="T5" fmla="*/ 2 h 3"/>
                <a:gd name="T6" fmla="*/ 1 w 1"/>
                <a:gd name="T7" fmla="*/ 0 h 3"/>
                <a:gd name="T8" fmla="*/ 0 w 1"/>
                <a:gd name="T9" fmla="*/ 1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1" y="1"/>
                    <a:pt x="1" y="1"/>
                  </a:cubicBezTo>
                  <a:cubicBezTo>
                    <a:pt x="1" y="1"/>
                    <a:pt x="1" y="1"/>
                    <a:pt x="1" y="2"/>
                  </a:cubicBezTo>
                  <a:cubicBezTo>
                    <a:pt x="1" y="0"/>
                    <a:pt x="1" y="0"/>
                    <a:pt x="1" y="0"/>
                  </a:cubicBezTo>
                  <a:cubicBezTo>
                    <a:pt x="1" y="0"/>
                    <a:pt x="0" y="1"/>
                    <a:pt x="0" y="1"/>
                  </a:cubicBezTo>
                  <a:cubicBezTo>
                    <a:pt x="0" y="2"/>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0" name="Freeform 2080"/>
            <p:cNvSpPr>
              <a:spLocks/>
            </p:cNvSpPr>
            <p:nvPr/>
          </p:nvSpPr>
          <p:spPr bwMode="auto">
            <a:xfrm>
              <a:off x="3100389" y="4722813"/>
              <a:ext cx="3175" cy="6350"/>
            </a:xfrm>
            <a:custGeom>
              <a:avLst/>
              <a:gdLst>
                <a:gd name="T0" fmla="*/ 0 w 1"/>
                <a:gd name="T1" fmla="*/ 2 h 2"/>
                <a:gd name="T2" fmla="*/ 1 w 1"/>
                <a:gd name="T3" fmla="*/ 0 h 2"/>
                <a:gd name="T4" fmla="*/ 0 w 1"/>
                <a:gd name="T5" fmla="*/ 1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1"/>
                    <a:pt x="1" y="0"/>
                  </a:cubicBezTo>
                  <a:cubicBezTo>
                    <a:pt x="1" y="0"/>
                    <a:pt x="1" y="0"/>
                    <a:pt x="0" y="1"/>
                  </a:cubicBezTo>
                  <a:cubicBezTo>
                    <a:pt x="0" y="1"/>
                    <a:pt x="0" y="1"/>
                    <a:pt x="0" y="1"/>
                  </a:cubicBezTo>
                  <a:cubicBezTo>
                    <a:pt x="0"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1" name="Freeform 2081"/>
            <p:cNvSpPr>
              <a:spLocks/>
            </p:cNvSpPr>
            <p:nvPr/>
          </p:nvSpPr>
          <p:spPr bwMode="auto">
            <a:xfrm>
              <a:off x="3078164" y="4741863"/>
              <a:ext cx="3175" cy="9525"/>
            </a:xfrm>
            <a:custGeom>
              <a:avLst/>
              <a:gdLst>
                <a:gd name="T0" fmla="*/ 0 w 1"/>
                <a:gd name="T1" fmla="*/ 3 h 3"/>
                <a:gd name="T2" fmla="*/ 0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0" y="3"/>
                  </a:cubicBezTo>
                  <a:cubicBezTo>
                    <a:pt x="1" y="2"/>
                    <a:pt x="1" y="1"/>
                    <a:pt x="1" y="0"/>
                  </a:cubicBezTo>
                  <a:cubicBezTo>
                    <a:pt x="1" y="1"/>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2" name="Freeform 2082"/>
            <p:cNvSpPr>
              <a:spLocks/>
            </p:cNvSpPr>
            <p:nvPr/>
          </p:nvSpPr>
          <p:spPr bwMode="auto">
            <a:xfrm>
              <a:off x="3094039" y="4735513"/>
              <a:ext cx="3175" cy="3175"/>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0"/>
                    <a:pt x="0" y="1"/>
                    <a:pt x="0" y="0"/>
                  </a:cubicBezTo>
                  <a:cubicBezTo>
                    <a:pt x="0" y="0"/>
                    <a:pt x="1" y="0"/>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3" name="Freeform 2083"/>
            <p:cNvSpPr>
              <a:spLocks/>
            </p:cNvSpPr>
            <p:nvPr/>
          </p:nvSpPr>
          <p:spPr bwMode="auto">
            <a:xfrm>
              <a:off x="3087689" y="4745038"/>
              <a:ext cx="6350" cy="6350"/>
            </a:xfrm>
            <a:custGeom>
              <a:avLst/>
              <a:gdLst>
                <a:gd name="T0" fmla="*/ 1 w 2"/>
                <a:gd name="T1" fmla="*/ 1 h 2"/>
                <a:gd name="T2" fmla="*/ 0 w 2"/>
                <a:gd name="T3" fmla="*/ 2 h 2"/>
                <a:gd name="T4" fmla="*/ 1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0" y="2"/>
                    <a:pt x="0" y="2"/>
                    <a:pt x="0" y="2"/>
                  </a:cubicBezTo>
                  <a:cubicBezTo>
                    <a:pt x="1" y="1"/>
                    <a:pt x="1" y="1"/>
                    <a:pt x="1" y="1"/>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4" name="Freeform 2084"/>
            <p:cNvSpPr>
              <a:spLocks/>
            </p:cNvSpPr>
            <p:nvPr/>
          </p:nvSpPr>
          <p:spPr bwMode="auto">
            <a:xfrm>
              <a:off x="3084514" y="4751388"/>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5" name="Freeform 2085"/>
            <p:cNvSpPr>
              <a:spLocks/>
            </p:cNvSpPr>
            <p:nvPr/>
          </p:nvSpPr>
          <p:spPr bwMode="auto">
            <a:xfrm>
              <a:off x="3036889" y="4803776"/>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1" y="1"/>
                    <a:pt x="2"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6" name="Freeform 2086"/>
            <p:cNvSpPr>
              <a:spLocks/>
            </p:cNvSpPr>
            <p:nvPr/>
          </p:nvSpPr>
          <p:spPr bwMode="auto">
            <a:xfrm>
              <a:off x="3049589" y="4797426"/>
              <a:ext cx="6350" cy="952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2" y="1"/>
                    <a:pt x="1" y="2"/>
                    <a:pt x="0" y="3"/>
                  </a:cubicBezTo>
                  <a:cubicBezTo>
                    <a:pt x="1"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7" name="Freeform 2087"/>
            <p:cNvSpPr>
              <a:spLocks/>
            </p:cNvSpPr>
            <p:nvPr/>
          </p:nvSpPr>
          <p:spPr bwMode="auto">
            <a:xfrm>
              <a:off x="3049589" y="4806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8" name="Rectangle 2088"/>
            <p:cNvSpPr>
              <a:spLocks noChangeArrowheads="1"/>
            </p:cNvSpPr>
            <p:nvPr/>
          </p:nvSpPr>
          <p:spPr bwMode="auto">
            <a:xfrm>
              <a:off x="2984501" y="48863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99" name="Freeform 2089"/>
            <p:cNvSpPr>
              <a:spLocks/>
            </p:cNvSpPr>
            <p:nvPr/>
          </p:nvSpPr>
          <p:spPr bwMode="auto">
            <a:xfrm>
              <a:off x="2984501" y="4879976"/>
              <a:ext cx="3175" cy="6350"/>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0" name="Freeform 2090"/>
            <p:cNvSpPr>
              <a:spLocks/>
            </p:cNvSpPr>
            <p:nvPr/>
          </p:nvSpPr>
          <p:spPr bwMode="auto">
            <a:xfrm>
              <a:off x="2968626" y="48990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1" name="Freeform 2091"/>
            <p:cNvSpPr>
              <a:spLocks/>
            </p:cNvSpPr>
            <p:nvPr/>
          </p:nvSpPr>
          <p:spPr bwMode="auto">
            <a:xfrm>
              <a:off x="2846389" y="500538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2" name="Rectangle 2092"/>
            <p:cNvSpPr>
              <a:spLocks noChangeArrowheads="1"/>
            </p:cNvSpPr>
            <p:nvPr/>
          </p:nvSpPr>
          <p:spPr bwMode="auto">
            <a:xfrm>
              <a:off x="2846389" y="5011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3" name="Freeform 2093"/>
            <p:cNvSpPr>
              <a:spLocks/>
            </p:cNvSpPr>
            <p:nvPr/>
          </p:nvSpPr>
          <p:spPr bwMode="auto">
            <a:xfrm>
              <a:off x="2836864" y="502126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4" name="Freeform 2094"/>
            <p:cNvSpPr>
              <a:spLocks/>
            </p:cNvSpPr>
            <p:nvPr/>
          </p:nvSpPr>
          <p:spPr bwMode="auto">
            <a:xfrm>
              <a:off x="2836864" y="50212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5" name="Freeform 2095"/>
            <p:cNvSpPr>
              <a:spLocks/>
            </p:cNvSpPr>
            <p:nvPr/>
          </p:nvSpPr>
          <p:spPr bwMode="auto">
            <a:xfrm>
              <a:off x="2836864" y="50212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6" name="Freeform 2096"/>
            <p:cNvSpPr>
              <a:spLocks/>
            </p:cNvSpPr>
            <p:nvPr/>
          </p:nvSpPr>
          <p:spPr bwMode="auto">
            <a:xfrm>
              <a:off x="2833689" y="5021263"/>
              <a:ext cx="3175" cy="6350"/>
            </a:xfrm>
            <a:custGeom>
              <a:avLst/>
              <a:gdLst>
                <a:gd name="T0" fmla="*/ 0 w 1"/>
                <a:gd name="T1" fmla="*/ 2 h 2"/>
                <a:gd name="T2" fmla="*/ 1 w 1"/>
                <a:gd name="T3" fmla="*/ 1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0" y="2"/>
                    <a:pt x="0" y="1"/>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7" name="Freeform 2097"/>
            <p:cNvSpPr>
              <a:spLocks/>
            </p:cNvSpPr>
            <p:nvPr/>
          </p:nvSpPr>
          <p:spPr bwMode="auto">
            <a:xfrm>
              <a:off x="2817814" y="5033963"/>
              <a:ext cx="9525" cy="15875"/>
            </a:xfrm>
            <a:custGeom>
              <a:avLst/>
              <a:gdLst>
                <a:gd name="T0" fmla="*/ 3 w 3"/>
                <a:gd name="T1" fmla="*/ 0 h 5"/>
                <a:gd name="T2" fmla="*/ 1 w 3"/>
                <a:gd name="T3" fmla="*/ 2 h 5"/>
                <a:gd name="T4" fmla="*/ 1 w 3"/>
                <a:gd name="T5" fmla="*/ 5 h 5"/>
                <a:gd name="T6" fmla="*/ 2 w 3"/>
                <a:gd name="T7" fmla="*/ 1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2" y="1"/>
                    <a:pt x="2" y="2"/>
                    <a:pt x="1" y="2"/>
                  </a:cubicBezTo>
                  <a:cubicBezTo>
                    <a:pt x="0" y="5"/>
                    <a:pt x="2" y="2"/>
                    <a:pt x="1" y="5"/>
                  </a:cubicBezTo>
                  <a:cubicBezTo>
                    <a:pt x="2" y="3"/>
                    <a:pt x="1" y="3"/>
                    <a:pt x="2" y="1"/>
                  </a:cubicBezTo>
                  <a:cubicBezTo>
                    <a:pt x="2" y="2"/>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8" name="Freeform 2098"/>
            <p:cNvSpPr>
              <a:spLocks/>
            </p:cNvSpPr>
            <p:nvPr/>
          </p:nvSpPr>
          <p:spPr bwMode="auto">
            <a:xfrm>
              <a:off x="2827339" y="50339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9" name="Rectangle 2099"/>
            <p:cNvSpPr>
              <a:spLocks noChangeArrowheads="1"/>
            </p:cNvSpPr>
            <p:nvPr/>
          </p:nvSpPr>
          <p:spPr bwMode="auto">
            <a:xfrm>
              <a:off x="2817814" y="50466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0" name="Freeform 2100"/>
            <p:cNvSpPr>
              <a:spLocks/>
            </p:cNvSpPr>
            <p:nvPr/>
          </p:nvSpPr>
          <p:spPr bwMode="auto">
            <a:xfrm>
              <a:off x="2811464" y="50530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1" name="Freeform 2101"/>
            <p:cNvSpPr>
              <a:spLocks/>
            </p:cNvSpPr>
            <p:nvPr/>
          </p:nvSpPr>
          <p:spPr bwMode="auto">
            <a:xfrm>
              <a:off x="2801939" y="5064126"/>
              <a:ext cx="3175" cy="3175"/>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1" y="0"/>
                  </a:cubicBez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2" name="Freeform 2102"/>
            <p:cNvSpPr>
              <a:spLocks/>
            </p:cNvSpPr>
            <p:nvPr/>
          </p:nvSpPr>
          <p:spPr bwMode="auto">
            <a:xfrm>
              <a:off x="2789239" y="5086351"/>
              <a:ext cx="3175" cy="6350"/>
            </a:xfrm>
            <a:custGeom>
              <a:avLst/>
              <a:gdLst>
                <a:gd name="T0" fmla="*/ 0 w 1"/>
                <a:gd name="T1" fmla="*/ 1 h 2"/>
                <a:gd name="T2" fmla="*/ 0 w 1"/>
                <a:gd name="T3" fmla="*/ 1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0"/>
                    <a:pt x="0" y="1"/>
                  </a:cubicBezTo>
                  <a:cubicBezTo>
                    <a:pt x="0" y="2"/>
                    <a:pt x="0" y="2"/>
                    <a:pt x="0" y="2"/>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3" name="Freeform 2103"/>
            <p:cNvSpPr>
              <a:spLocks/>
            </p:cNvSpPr>
            <p:nvPr/>
          </p:nvSpPr>
          <p:spPr bwMode="auto">
            <a:xfrm>
              <a:off x="2792414" y="5086351"/>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1" y="1"/>
                    <a:pt x="2"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4" name="Freeform 2104"/>
            <p:cNvSpPr>
              <a:spLocks/>
            </p:cNvSpPr>
            <p:nvPr/>
          </p:nvSpPr>
          <p:spPr bwMode="auto">
            <a:xfrm>
              <a:off x="2786064" y="508952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5" name="Freeform 2105"/>
            <p:cNvSpPr>
              <a:spLocks/>
            </p:cNvSpPr>
            <p:nvPr/>
          </p:nvSpPr>
          <p:spPr bwMode="auto">
            <a:xfrm>
              <a:off x="2776539" y="5095876"/>
              <a:ext cx="6350" cy="12700"/>
            </a:xfrm>
            <a:custGeom>
              <a:avLst/>
              <a:gdLst>
                <a:gd name="T0" fmla="*/ 2 w 2"/>
                <a:gd name="T1" fmla="*/ 1 h 4"/>
                <a:gd name="T2" fmla="*/ 1 w 2"/>
                <a:gd name="T3" fmla="*/ 1 h 4"/>
                <a:gd name="T4" fmla="*/ 0 w 2"/>
                <a:gd name="T5" fmla="*/ 4 h 4"/>
                <a:gd name="T6" fmla="*/ 1 w 2"/>
                <a:gd name="T7" fmla="*/ 4 h 4"/>
                <a:gd name="T8" fmla="*/ 2 w 2"/>
                <a:gd name="T9" fmla="*/ 1 h 4"/>
                <a:gd name="T10" fmla="*/ 2 w 2"/>
                <a:gd name="T11" fmla="*/ 0 h 4"/>
                <a:gd name="T12" fmla="*/ 2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1"/>
                  </a:moveTo>
                  <a:cubicBezTo>
                    <a:pt x="1" y="2"/>
                    <a:pt x="2" y="1"/>
                    <a:pt x="1" y="1"/>
                  </a:cubicBezTo>
                  <a:cubicBezTo>
                    <a:pt x="1" y="2"/>
                    <a:pt x="0" y="3"/>
                    <a:pt x="0" y="4"/>
                  </a:cubicBezTo>
                  <a:cubicBezTo>
                    <a:pt x="0" y="3"/>
                    <a:pt x="1" y="3"/>
                    <a:pt x="1" y="4"/>
                  </a:cubicBezTo>
                  <a:cubicBezTo>
                    <a:pt x="2" y="2"/>
                    <a:pt x="1" y="1"/>
                    <a:pt x="2" y="1"/>
                  </a:cubicBezTo>
                  <a:cubicBezTo>
                    <a:pt x="2" y="0"/>
                    <a:pt x="2" y="0"/>
                    <a:pt x="2" y="0"/>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6" name="Freeform 2106"/>
            <p:cNvSpPr>
              <a:spLocks/>
            </p:cNvSpPr>
            <p:nvPr/>
          </p:nvSpPr>
          <p:spPr bwMode="auto">
            <a:xfrm>
              <a:off x="2789239" y="5092701"/>
              <a:ext cx="0" cy="6350"/>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1"/>
                    <a:pt x="0"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7" name="Freeform 2107"/>
            <p:cNvSpPr>
              <a:spLocks/>
            </p:cNvSpPr>
            <p:nvPr/>
          </p:nvSpPr>
          <p:spPr bwMode="auto">
            <a:xfrm>
              <a:off x="2767014" y="5124451"/>
              <a:ext cx="3175" cy="317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8" name="Freeform 2108"/>
            <p:cNvSpPr>
              <a:spLocks/>
            </p:cNvSpPr>
            <p:nvPr/>
          </p:nvSpPr>
          <p:spPr bwMode="auto">
            <a:xfrm>
              <a:off x="2763839" y="5127626"/>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19" name="Freeform 2109"/>
            <p:cNvSpPr>
              <a:spLocks/>
            </p:cNvSpPr>
            <p:nvPr/>
          </p:nvSpPr>
          <p:spPr bwMode="auto">
            <a:xfrm>
              <a:off x="2763839" y="51276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0" name="Freeform 2110"/>
            <p:cNvSpPr>
              <a:spLocks/>
            </p:cNvSpPr>
            <p:nvPr/>
          </p:nvSpPr>
          <p:spPr bwMode="auto">
            <a:xfrm>
              <a:off x="2757489" y="51371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1" name="Freeform 2111"/>
            <p:cNvSpPr>
              <a:spLocks/>
            </p:cNvSpPr>
            <p:nvPr/>
          </p:nvSpPr>
          <p:spPr bwMode="auto">
            <a:xfrm>
              <a:off x="2751139" y="5178426"/>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2" name="Freeform 2112"/>
            <p:cNvSpPr>
              <a:spLocks/>
            </p:cNvSpPr>
            <p:nvPr/>
          </p:nvSpPr>
          <p:spPr bwMode="auto">
            <a:xfrm>
              <a:off x="2747964" y="5181601"/>
              <a:ext cx="3175" cy="9525"/>
            </a:xfrm>
            <a:custGeom>
              <a:avLst/>
              <a:gdLst>
                <a:gd name="T0" fmla="*/ 0 w 1"/>
                <a:gd name="T1" fmla="*/ 1 h 3"/>
                <a:gd name="T2" fmla="*/ 0 w 1"/>
                <a:gd name="T3" fmla="*/ 3 h 3"/>
                <a:gd name="T4" fmla="*/ 1 w 1"/>
                <a:gd name="T5" fmla="*/ 0 h 3"/>
                <a:gd name="T6" fmla="*/ 0 w 1"/>
                <a:gd name="T7" fmla="*/ 2 h 3"/>
                <a:gd name="T8" fmla="*/ 0 w 1"/>
                <a:gd name="T9" fmla="*/ 1 h 3"/>
              </a:gdLst>
              <a:ahLst/>
              <a:cxnLst>
                <a:cxn ang="0">
                  <a:pos x="T0" y="T1"/>
                </a:cxn>
                <a:cxn ang="0">
                  <a:pos x="T2" y="T3"/>
                </a:cxn>
                <a:cxn ang="0">
                  <a:pos x="T4" y="T5"/>
                </a:cxn>
                <a:cxn ang="0">
                  <a:pos x="T6" y="T7"/>
                </a:cxn>
                <a:cxn ang="0">
                  <a:pos x="T8" y="T9"/>
                </a:cxn>
              </a:cxnLst>
              <a:rect l="0" t="0" r="r" b="b"/>
              <a:pathLst>
                <a:path w="1" h="3">
                  <a:moveTo>
                    <a:pt x="0" y="1"/>
                  </a:moveTo>
                  <a:cubicBezTo>
                    <a:pt x="0" y="3"/>
                    <a:pt x="0" y="3"/>
                    <a:pt x="0" y="3"/>
                  </a:cubicBezTo>
                  <a:cubicBezTo>
                    <a:pt x="0" y="1"/>
                    <a:pt x="0" y="1"/>
                    <a:pt x="1" y="0"/>
                  </a:cubicBezTo>
                  <a:cubicBezTo>
                    <a:pt x="0" y="0"/>
                    <a:pt x="0" y="1"/>
                    <a:pt x="0" y="2"/>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3" name="Freeform 2113"/>
            <p:cNvSpPr>
              <a:spLocks/>
            </p:cNvSpPr>
            <p:nvPr/>
          </p:nvSpPr>
          <p:spPr bwMode="auto">
            <a:xfrm>
              <a:off x="2708276" y="5253038"/>
              <a:ext cx="6350" cy="15875"/>
            </a:xfrm>
            <a:custGeom>
              <a:avLst/>
              <a:gdLst>
                <a:gd name="T0" fmla="*/ 2 w 2"/>
                <a:gd name="T1" fmla="*/ 1 h 5"/>
                <a:gd name="T2" fmla="*/ 2 w 2"/>
                <a:gd name="T3" fmla="*/ 0 h 5"/>
                <a:gd name="T4" fmla="*/ 0 w 2"/>
                <a:gd name="T5" fmla="*/ 4 h 5"/>
                <a:gd name="T6" fmla="*/ 1 w 2"/>
                <a:gd name="T7" fmla="*/ 4 h 5"/>
                <a:gd name="T8" fmla="*/ 1 w 2"/>
                <a:gd name="T9" fmla="*/ 3 h 5"/>
                <a:gd name="T10" fmla="*/ 1 w 2"/>
                <a:gd name="T11" fmla="*/ 3 h 5"/>
                <a:gd name="T12" fmla="*/ 2 w 2"/>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1"/>
                  </a:moveTo>
                  <a:cubicBezTo>
                    <a:pt x="2" y="1"/>
                    <a:pt x="2" y="1"/>
                    <a:pt x="2" y="0"/>
                  </a:cubicBezTo>
                  <a:cubicBezTo>
                    <a:pt x="1" y="1"/>
                    <a:pt x="1" y="2"/>
                    <a:pt x="0" y="4"/>
                  </a:cubicBezTo>
                  <a:cubicBezTo>
                    <a:pt x="1" y="4"/>
                    <a:pt x="0" y="5"/>
                    <a:pt x="1" y="4"/>
                  </a:cubicBezTo>
                  <a:cubicBezTo>
                    <a:pt x="1" y="3"/>
                    <a:pt x="1" y="3"/>
                    <a:pt x="1" y="3"/>
                  </a:cubicBezTo>
                  <a:cubicBezTo>
                    <a:pt x="1" y="3"/>
                    <a:pt x="1" y="3"/>
                    <a:pt x="1" y="3"/>
                  </a:cubicBezTo>
                  <a:cubicBezTo>
                    <a:pt x="2" y="2"/>
                    <a:pt x="1" y="2"/>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4" name="Freeform 2114"/>
            <p:cNvSpPr>
              <a:spLocks/>
            </p:cNvSpPr>
            <p:nvPr/>
          </p:nvSpPr>
          <p:spPr bwMode="auto">
            <a:xfrm>
              <a:off x="2635251" y="545147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5" name="Freeform 2115"/>
            <p:cNvSpPr>
              <a:spLocks/>
            </p:cNvSpPr>
            <p:nvPr/>
          </p:nvSpPr>
          <p:spPr bwMode="auto">
            <a:xfrm>
              <a:off x="3646489" y="3817938"/>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6" name="Freeform 2116"/>
            <p:cNvSpPr>
              <a:spLocks/>
            </p:cNvSpPr>
            <p:nvPr/>
          </p:nvSpPr>
          <p:spPr bwMode="auto">
            <a:xfrm>
              <a:off x="3646489" y="3821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7" name="Freeform 2117"/>
            <p:cNvSpPr>
              <a:spLocks/>
            </p:cNvSpPr>
            <p:nvPr/>
          </p:nvSpPr>
          <p:spPr bwMode="auto">
            <a:xfrm>
              <a:off x="3640139" y="382746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0"/>
                    <a:pt x="1" y="0"/>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8" name="Freeform 2118"/>
            <p:cNvSpPr>
              <a:spLocks/>
            </p:cNvSpPr>
            <p:nvPr/>
          </p:nvSpPr>
          <p:spPr bwMode="auto">
            <a:xfrm>
              <a:off x="3640139" y="3830638"/>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29" name="Freeform 2119"/>
            <p:cNvSpPr>
              <a:spLocks/>
            </p:cNvSpPr>
            <p:nvPr/>
          </p:nvSpPr>
          <p:spPr bwMode="auto">
            <a:xfrm>
              <a:off x="3643314" y="38306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0" name="Freeform 2120"/>
            <p:cNvSpPr>
              <a:spLocks/>
            </p:cNvSpPr>
            <p:nvPr/>
          </p:nvSpPr>
          <p:spPr bwMode="auto">
            <a:xfrm>
              <a:off x="3630614" y="3836988"/>
              <a:ext cx="6350" cy="6350"/>
            </a:xfrm>
            <a:custGeom>
              <a:avLst/>
              <a:gdLst>
                <a:gd name="T0" fmla="*/ 1 w 2"/>
                <a:gd name="T1" fmla="*/ 2 h 2"/>
                <a:gd name="T2" fmla="*/ 1 w 2"/>
                <a:gd name="T3" fmla="*/ 1 h 2"/>
                <a:gd name="T4" fmla="*/ 2 w 2"/>
                <a:gd name="T5" fmla="*/ 2 h 2"/>
                <a:gd name="T6" fmla="*/ 2 w 2"/>
                <a:gd name="T7" fmla="*/ 0 h 2"/>
                <a:gd name="T8" fmla="*/ 1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1"/>
                    <a:pt x="1" y="1"/>
                    <a:pt x="1" y="1"/>
                  </a:cubicBezTo>
                  <a:cubicBezTo>
                    <a:pt x="2" y="1"/>
                    <a:pt x="1" y="2"/>
                    <a:pt x="2" y="2"/>
                  </a:cubicBezTo>
                  <a:cubicBezTo>
                    <a:pt x="2" y="0"/>
                    <a:pt x="1" y="1"/>
                    <a:pt x="2" y="0"/>
                  </a:cubicBezTo>
                  <a:cubicBezTo>
                    <a:pt x="2" y="0"/>
                    <a:pt x="1" y="2"/>
                    <a:pt x="1" y="1"/>
                  </a:cubicBezTo>
                  <a:cubicBezTo>
                    <a:pt x="0"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1" name="Freeform 2121"/>
            <p:cNvSpPr>
              <a:spLocks/>
            </p:cNvSpPr>
            <p:nvPr/>
          </p:nvSpPr>
          <p:spPr bwMode="auto">
            <a:xfrm>
              <a:off x="3508376" y="4003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2" name="Freeform 2122"/>
            <p:cNvSpPr>
              <a:spLocks/>
            </p:cNvSpPr>
            <p:nvPr/>
          </p:nvSpPr>
          <p:spPr bwMode="auto">
            <a:xfrm>
              <a:off x="3470276" y="4044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3" name="Freeform 2123"/>
            <p:cNvSpPr>
              <a:spLocks/>
            </p:cNvSpPr>
            <p:nvPr/>
          </p:nvSpPr>
          <p:spPr bwMode="auto">
            <a:xfrm>
              <a:off x="3530601" y="39751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4" name="Freeform 2124"/>
            <p:cNvSpPr>
              <a:spLocks/>
            </p:cNvSpPr>
            <p:nvPr/>
          </p:nvSpPr>
          <p:spPr bwMode="auto">
            <a:xfrm>
              <a:off x="3290889" y="423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5" name="Freeform 2125"/>
            <p:cNvSpPr>
              <a:spLocks/>
            </p:cNvSpPr>
            <p:nvPr/>
          </p:nvSpPr>
          <p:spPr bwMode="auto">
            <a:xfrm>
              <a:off x="3425826" y="40878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6" name="Freeform 2126"/>
            <p:cNvSpPr>
              <a:spLocks/>
            </p:cNvSpPr>
            <p:nvPr/>
          </p:nvSpPr>
          <p:spPr bwMode="auto">
            <a:xfrm>
              <a:off x="3541714" y="3962401"/>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7" name="Freeform 2127"/>
            <p:cNvSpPr>
              <a:spLocks/>
            </p:cNvSpPr>
            <p:nvPr/>
          </p:nvSpPr>
          <p:spPr bwMode="auto">
            <a:xfrm>
              <a:off x="3482976" y="40322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8" name="Freeform 2128"/>
            <p:cNvSpPr>
              <a:spLocks/>
            </p:cNvSpPr>
            <p:nvPr/>
          </p:nvSpPr>
          <p:spPr bwMode="auto">
            <a:xfrm>
              <a:off x="3598864" y="38846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9" name="Freeform 2129"/>
            <p:cNvSpPr>
              <a:spLocks/>
            </p:cNvSpPr>
            <p:nvPr/>
          </p:nvSpPr>
          <p:spPr bwMode="auto">
            <a:xfrm>
              <a:off x="3589339" y="3900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0" name="Freeform 2130"/>
            <p:cNvSpPr>
              <a:spLocks/>
            </p:cNvSpPr>
            <p:nvPr/>
          </p:nvSpPr>
          <p:spPr bwMode="auto">
            <a:xfrm>
              <a:off x="3579814" y="391001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1" name="Freeform 2131"/>
            <p:cNvSpPr>
              <a:spLocks/>
            </p:cNvSpPr>
            <p:nvPr/>
          </p:nvSpPr>
          <p:spPr bwMode="auto">
            <a:xfrm>
              <a:off x="3595689" y="3887788"/>
              <a:ext cx="3175" cy="6350"/>
            </a:xfrm>
            <a:custGeom>
              <a:avLst/>
              <a:gdLst>
                <a:gd name="T0" fmla="*/ 1 w 1"/>
                <a:gd name="T1" fmla="*/ 0 h 2"/>
                <a:gd name="T2" fmla="*/ 1 w 1"/>
                <a:gd name="T3" fmla="*/ 1 h 2"/>
                <a:gd name="T4" fmla="*/ 1 w 1"/>
                <a:gd name="T5" fmla="*/ 1 h 2"/>
                <a:gd name="T6" fmla="*/ 0 w 1"/>
                <a:gd name="T7" fmla="*/ 2 h 2"/>
                <a:gd name="T8" fmla="*/ 0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1"/>
                  </a:cubicBezTo>
                  <a:cubicBezTo>
                    <a:pt x="1" y="1"/>
                    <a:pt x="1" y="1"/>
                    <a:pt x="1" y="1"/>
                  </a:cubicBezTo>
                  <a:cubicBezTo>
                    <a:pt x="0" y="1"/>
                    <a:pt x="0" y="2"/>
                    <a:pt x="0" y="2"/>
                  </a:cubicBezTo>
                  <a:cubicBezTo>
                    <a:pt x="0" y="2"/>
                    <a:pt x="0" y="2"/>
                    <a:pt x="0" y="2"/>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2" name="Freeform 2132"/>
            <p:cNvSpPr>
              <a:spLocks/>
            </p:cNvSpPr>
            <p:nvPr/>
          </p:nvSpPr>
          <p:spPr bwMode="auto">
            <a:xfrm>
              <a:off x="3508376" y="4000501"/>
              <a:ext cx="3175" cy="3175"/>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3" name="Freeform 2133"/>
            <p:cNvSpPr>
              <a:spLocks/>
            </p:cNvSpPr>
            <p:nvPr/>
          </p:nvSpPr>
          <p:spPr bwMode="auto">
            <a:xfrm>
              <a:off x="3517901" y="39878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4" name="Freeform 2134"/>
            <p:cNvSpPr>
              <a:spLocks/>
            </p:cNvSpPr>
            <p:nvPr/>
          </p:nvSpPr>
          <p:spPr bwMode="auto">
            <a:xfrm>
              <a:off x="3563939" y="39401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5" name="Freeform 2135"/>
            <p:cNvSpPr>
              <a:spLocks/>
            </p:cNvSpPr>
            <p:nvPr/>
          </p:nvSpPr>
          <p:spPr bwMode="auto">
            <a:xfrm>
              <a:off x="3517901" y="3990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6" name="Freeform 2136"/>
            <p:cNvSpPr>
              <a:spLocks/>
            </p:cNvSpPr>
            <p:nvPr/>
          </p:nvSpPr>
          <p:spPr bwMode="auto">
            <a:xfrm>
              <a:off x="3548064" y="3956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7" name="Freeform 2137"/>
            <p:cNvSpPr>
              <a:spLocks/>
            </p:cNvSpPr>
            <p:nvPr/>
          </p:nvSpPr>
          <p:spPr bwMode="auto">
            <a:xfrm>
              <a:off x="3152776" y="4452938"/>
              <a:ext cx="3175" cy="9525"/>
            </a:xfrm>
            <a:custGeom>
              <a:avLst/>
              <a:gdLst>
                <a:gd name="T0" fmla="*/ 1 w 1"/>
                <a:gd name="T1" fmla="*/ 2 h 3"/>
                <a:gd name="T2" fmla="*/ 1 w 1"/>
                <a:gd name="T3" fmla="*/ 1 h 3"/>
                <a:gd name="T4" fmla="*/ 1 w 1"/>
                <a:gd name="T5" fmla="*/ 2 h 3"/>
                <a:gd name="T6" fmla="*/ 0 w 1"/>
                <a:gd name="T7" fmla="*/ 2 h 3"/>
                <a:gd name="T8" fmla="*/ 1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1" y="2"/>
                    <a:pt x="1" y="1"/>
                    <a:pt x="1" y="1"/>
                  </a:cubicBezTo>
                  <a:cubicBezTo>
                    <a:pt x="1" y="0"/>
                    <a:pt x="1" y="3"/>
                    <a:pt x="1" y="2"/>
                  </a:cubicBezTo>
                  <a:cubicBezTo>
                    <a:pt x="1" y="2"/>
                    <a:pt x="1" y="2"/>
                    <a:pt x="0" y="2"/>
                  </a:cubicBezTo>
                  <a:cubicBezTo>
                    <a:pt x="1" y="2"/>
                    <a:pt x="1" y="2"/>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8" name="Freeform 2138"/>
            <p:cNvSpPr>
              <a:spLocks/>
            </p:cNvSpPr>
            <p:nvPr/>
          </p:nvSpPr>
          <p:spPr bwMode="auto">
            <a:xfrm>
              <a:off x="3275014" y="4241801"/>
              <a:ext cx="3175" cy="6350"/>
            </a:xfrm>
            <a:custGeom>
              <a:avLst/>
              <a:gdLst>
                <a:gd name="T0" fmla="*/ 1 w 1"/>
                <a:gd name="T1" fmla="*/ 0 h 2"/>
                <a:gd name="T2" fmla="*/ 1 w 1"/>
                <a:gd name="T3" fmla="*/ 0 h 2"/>
                <a:gd name="T4" fmla="*/ 1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1" y="0"/>
                    <a:pt x="1" y="0"/>
                    <a:pt x="1" y="1"/>
                  </a:cubicBezTo>
                  <a:cubicBezTo>
                    <a:pt x="0" y="1"/>
                    <a:pt x="1" y="1"/>
                    <a:pt x="1" y="2"/>
                  </a:cubicBezTo>
                  <a:cubicBezTo>
                    <a:pt x="1" y="2"/>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49" name="Freeform 2139"/>
            <p:cNvSpPr>
              <a:spLocks/>
            </p:cNvSpPr>
            <p:nvPr/>
          </p:nvSpPr>
          <p:spPr bwMode="auto">
            <a:xfrm>
              <a:off x="3278189" y="4244976"/>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0" name="Freeform 2140"/>
            <p:cNvSpPr>
              <a:spLocks/>
            </p:cNvSpPr>
            <p:nvPr/>
          </p:nvSpPr>
          <p:spPr bwMode="auto">
            <a:xfrm>
              <a:off x="3171826" y="44180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1" name="Freeform 2141"/>
            <p:cNvSpPr>
              <a:spLocks/>
            </p:cNvSpPr>
            <p:nvPr/>
          </p:nvSpPr>
          <p:spPr bwMode="auto">
            <a:xfrm>
              <a:off x="3422651"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2" name="Freeform 2142"/>
            <p:cNvSpPr>
              <a:spLocks/>
            </p:cNvSpPr>
            <p:nvPr/>
          </p:nvSpPr>
          <p:spPr bwMode="auto">
            <a:xfrm>
              <a:off x="3297239" y="4216401"/>
              <a:ext cx="3175" cy="317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3" name="Freeform 2143"/>
            <p:cNvSpPr>
              <a:spLocks/>
            </p:cNvSpPr>
            <p:nvPr/>
          </p:nvSpPr>
          <p:spPr bwMode="auto">
            <a:xfrm>
              <a:off x="3244851" y="4308476"/>
              <a:ext cx="3175" cy="3175"/>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4" name="Rectangle 2144"/>
            <p:cNvSpPr>
              <a:spLocks noChangeArrowheads="1"/>
            </p:cNvSpPr>
            <p:nvPr/>
          </p:nvSpPr>
          <p:spPr bwMode="auto">
            <a:xfrm>
              <a:off x="3152776" y="44592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5" name="Freeform 2145"/>
            <p:cNvSpPr>
              <a:spLocks/>
            </p:cNvSpPr>
            <p:nvPr/>
          </p:nvSpPr>
          <p:spPr bwMode="auto">
            <a:xfrm>
              <a:off x="3219451" y="43576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6" name="Freeform 2146"/>
            <p:cNvSpPr>
              <a:spLocks/>
            </p:cNvSpPr>
            <p:nvPr/>
          </p:nvSpPr>
          <p:spPr bwMode="auto">
            <a:xfrm>
              <a:off x="3287714" y="4229101"/>
              <a:ext cx="3175" cy="6350"/>
            </a:xfrm>
            <a:custGeom>
              <a:avLst/>
              <a:gdLst>
                <a:gd name="T0" fmla="*/ 0 w 1"/>
                <a:gd name="T1" fmla="*/ 2 h 2"/>
                <a:gd name="T2" fmla="*/ 1 w 1"/>
                <a:gd name="T3" fmla="*/ 0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0"/>
                    <a:pt x="1" y="0"/>
                  </a:cubicBezTo>
                  <a:cubicBezTo>
                    <a:pt x="1" y="1"/>
                    <a:pt x="1" y="1"/>
                    <a:pt x="1" y="1"/>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7" name="Freeform 2147"/>
            <p:cNvSpPr>
              <a:spLocks noEditPoints="1"/>
            </p:cNvSpPr>
            <p:nvPr/>
          </p:nvSpPr>
          <p:spPr bwMode="auto">
            <a:xfrm>
              <a:off x="3106739" y="3843338"/>
              <a:ext cx="527050" cy="744538"/>
            </a:xfrm>
            <a:custGeom>
              <a:avLst/>
              <a:gdLst>
                <a:gd name="T0" fmla="*/ 101 w 168"/>
                <a:gd name="T1" fmla="*/ 80 h 237"/>
                <a:gd name="T2" fmla="*/ 110 w 168"/>
                <a:gd name="T3" fmla="*/ 71 h 237"/>
                <a:gd name="T4" fmla="*/ 118 w 168"/>
                <a:gd name="T5" fmla="*/ 62 h 237"/>
                <a:gd name="T6" fmla="*/ 121 w 168"/>
                <a:gd name="T7" fmla="*/ 57 h 237"/>
                <a:gd name="T8" fmla="*/ 124 w 168"/>
                <a:gd name="T9" fmla="*/ 56 h 237"/>
                <a:gd name="T10" fmla="*/ 127 w 168"/>
                <a:gd name="T11" fmla="*/ 52 h 237"/>
                <a:gd name="T12" fmla="*/ 132 w 168"/>
                <a:gd name="T13" fmla="*/ 46 h 237"/>
                <a:gd name="T14" fmla="*/ 139 w 168"/>
                <a:gd name="T15" fmla="*/ 38 h 237"/>
                <a:gd name="T16" fmla="*/ 143 w 168"/>
                <a:gd name="T17" fmla="*/ 34 h 237"/>
                <a:gd name="T18" fmla="*/ 149 w 168"/>
                <a:gd name="T19" fmla="*/ 28 h 237"/>
                <a:gd name="T20" fmla="*/ 152 w 168"/>
                <a:gd name="T21" fmla="*/ 23 h 237"/>
                <a:gd name="T22" fmla="*/ 157 w 168"/>
                <a:gd name="T23" fmla="*/ 17 h 237"/>
                <a:gd name="T24" fmla="*/ 162 w 168"/>
                <a:gd name="T25" fmla="*/ 10 h 237"/>
                <a:gd name="T26" fmla="*/ 166 w 168"/>
                <a:gd name="T27" fmla="*/ 5 h 237"/>
                <a:gd name="T28" fmla="*/ 166 w 168"/>
                <a:gd name="T29" fmla="*/ 2 h 237"/>
                <a:gd name="T30" fmla="*/ 164 w 168"/>
                <a:gd name="T31" fmla="*/ 5 h 237"/>
                <a:gd name="T32" fmla="*/ 161 w 168"/>
                <a:gd name="T33" fmla="*/ 10 h 237"/>
                <a:gd name="T34" fmla="*/ 155 w 168"/>
                <a:gd name="T35" fmla="*/ 18 h 237"/>
                <a:gd name="T36" fmla="*/ 152 w 168"/>
                <a:gd name="T37" fmla="*/ 21 h 237"/>
                <a:gd name="T38" fmla="*/ 146 w 168"/>
                <a:gd name="T39" fmla="*/ 28 h 237"/>
                <a:gd name="T40" fmla="*/ 147 w 168"/>
                <a:gd name="T41" fmla="*/ 26 h 237"/>
                <a:gd name="T42" fmla="*/ 136 w 168"/>
                <a:gd name="T43" fmla="*/ 39 h 237"/>
                <a:gd name="T44" fmla="*/ 133 w 168"/>
                <a:gd name="T45" fmla="*/ 41 h 237"/>
                <a:gd name="T46" fmla="*/ 112 w 168"/>
                <a:gd name="T47" fmla="*/ 63 h 237"/>
                <a:gd name="T48" fmla="*/ 100 w 168"/>
                <a:gd name="T49" fmla="*/ 75 h 237"/>
                <a:gd name="T50" fmla="*/ 84 w 168"/>
                <a:gd name="T51" fmla="*/ 92 h 237"/>
                <a:gd name="T52" fmla="*/ 79 w 168"/>
                <a:gd name="T53" fmla="*/ 97 h 237"/>
                <a:gd name="T54" fmla="*/ 74 w 168"/>
                <a:gd name="T55" fmla="*/ 102 h 237"/>
                <a:gd name="T56" fmla="*/ 67 w 168"/>
                <a:gd name="T57" fmla="*/ 113 h 237"/>
                <a:gd name="T58" fmla="*/ 60 w 168"/>
                <a:gd name="T59" fmla="*/ 122 h 237"/>
                <a:gd name="T60" fmla="*/ 60 w 168"/>
                <a:gd name="T61" fmla="*/ 119 h 237"/>
                <a:gd name="T62" fmla="*/ 59 w 168"/>
                <a:gd name="T63" fmla="*/ 123 h 237"/>
                <a:gd name="T64" fmla="*/ 56 w 168"/>
                <a:gd name="T65" fmla="*/ 128 h 237"/>
                <a:gd name="T66" fmla="*/ 53 w 168"/>
                <a:gd name="T67" fmla="*/ 131 h 237"/>
                <a:gd name="T68" fmla="*/ 51 w 168"/>
                <a:gd name="T69" fmla="*/ 131 h 237"/>
                <a:gd name="T70" fmla="*/ 46 w 168"/>
                <a:gd name="T71" fmla="*/ 141 h 237"/>
                <a:gd name="T72" fmla="*/ 43 w 168"/>
                <a:gd name="T73" fmla="*/ 145 h 237"/>
                <a:gd name="T74" fmla="*/ 38 w 168"/>
                <a:gd name="T75" fmla="*/ 152 h 237"/>
                <a:gd name="T76" fmla="*/ 27 w 168"/>
                <a:gd name="T77" fmla="*/ 173 h 237"/>
                <a:gd name="T78" fmla="*/ 18 w 168"/>
                <a:gd name="T79" fmla="*/ 190 h 237"/>
                <a:gd name="T80" fmla="*/ 13 w 168"/>
                <a:gd name="T81" fmla="*/ 203 h 237"/>
                <a:gd name="T82" fmla="*/ 10 w 168"/>
                <a:gd name="T83" fmla="*/ 212 h 237"/>
                <a:gd name="T84" fmla="*/ 5 w 168"/>
                <a:gd name="T85" fmla="*/ 223 h 237"/>
                <a:gd name="T86" fmla="*/ 1 w 168"/>
                <a:gd name="T87" fmla="*/ 234 h 237"/>
                <a:gd name="T88" fmla="*/ 9 w 168"/>
                <a:gd name="T89" fmla="*/ 220 h 237"/>
                <a:gd name="T90" fmla="*/ 15 w 168"/>
                <a:gd name="T91" fmla="*/ 209 h 237"/>
                <a:gd name="T92" fmla="*/ 28 w 168"/>
                <a:gd name="T93" fmla="*/ 179 h 237"/>
                <a:gd name="T94" fmla="*/ 28 w 168"/>
                <a:gd name="T95" fmla="*/ 177 h 237"/>
                <a:gd name="T96" fmla="*/ 32 w 168"/>
                <a:gd name="T97" fmla="*/ 172 h 237"/>
                <a:gd name="T98" fmla="*/ 37 w 168"/>
                <a:gd name="T99" fmla="*/ 162 h 237"/>
                <a:gd name="T100" fmla="*/ 42 w 168"/>
                <a:gd name="T101" fmla="*/ 153 h 237"/>
                <a:gd name="T102" fmla="*/ 46 w 168"/>
                <a:gd name="T103" fmla="*/ 146 h 237"/>
                <a:gd name="T104" fmla="*/ 136 w 168"/>
                <a:gd name="T105" fmla="*/ 42 h 237"/>
                <a:gd name="T106" fmla="*/ 149 w 168"/>
                <a:gd name="T107" fmla="*/ 25 h 237"/>
                <a:gd name="T108" fmla="*/ 80 w 168"/>
                <a:gd name="T109" fmla="*/ 97 h 237"/>
                <a:gd name="T110" fmla="*/ 56 w 168"/>
                <a:gd name="T111" fmla="*/ 1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237">
                  <a:moveTo>
                    <a:pt x="51" y="140"/>
                  </a:moveTo>
                  <a:cubicBezTo>
                    <a:pt x="51" y="139"/>
                    <a:pt x="51" y="139"/>
                    <a:pt x="51" y="139"/>
                  </a:cubicBezTo>
                  <a:cubicBezTo>
                    <a:pt x="52" y="137"/>
                    <a:pt x="54" y="135"/>
                    <a:pt x="55" y="133"/>
                  </a:cubicBezTo>
                  <a:cubicBezTo>
                    <a:pt x="57" y="132"/>
                    <a:pt x="56" y="131"/>
                    <a:pt x="58" y="130"/>
                  </a:cubicBezTo>
                  <a:cubicBezTo>
                    <a:pt x="58" y="130"/>
                    <a:pt x="58" y="130"/>
                    <a:pt x="58" y="130"/>
                  </a:cubicBezTo>
                  <a:cubicBezTo>
                    <a:pt x="63" y="122"/>
                    <a:pt x="69" y="115"/>
                    <a:pt x="74" y="109"/>
                  </a:cubicBezTo>
                  <a:cubicBezTo>
                    <a:pt x="74" y="109"/>
                    <a:pt x="74" y="109"/>
                    <a:pt x="74" y="109"/>
                  </a:cubicBezTo>
                  <a:cubicBezTo>
                    <a:pt x="83" y="99"/>
                    <a:pt x="92" y="89"/>
                    <a:pt x="101" y="80"/>
                  </a:cubicBezTo>
                  <a:cubicBezTo>
                    <a:pt x="102" y="79"/>
                    <a:pt x="101" y="79"/>
                    <a:pt x="102" y="78"/>
                  </a:cubicBezTo>
                  <a:cubicBezTo>
                    <a:pt x="102" y="78"/>
                    <a:pt x="103" y="77"/>
                    <a:pt x="103" y="77"/>
                  </a:cubicBezTo>
                  <a:cubicBezTo>
                    <a:pt x="102" y="78"/>
                    <a:pt x="103" y="78"/>
                    <a:pt x="103" y="78"/>
                  </a:cubicBezTo>
                  <a:cubicBezTo>
                    <a:pt x="104" y="77"/>
                    <a:pt x="105" y="76"/>
                    <a:pt x="106" y="75"/>
                  </a:cubicBezTo>
                  <a:cubicBezTo>
                    <a:pt x="105" y="75"/>
                    <a:pt x="105" y="75"/>
                    <a:pt x="105" y="75"/>
                  </a:cubicBezTo>
                  <a:cubicBezTo>
                    <a:pt x="105" y="75"/>
                    <a:pt x="106" y="74"/>
                    <a:pt x="106" y="74"/>
                  </a:cubicBezTo>
                  <a:cubicBezTo>
                    <a:pt x="106" y="74"/>
                    <a:pt x="107" y="74"/>
                    <a:pt x="107" y="74"/>
                  </a:cubicBezTo>
                  <a:cubicBezTo>
                    <a:pt x="108" y="72"/>
                    <a:pt x="108" y="73"/>
                    <a:pt x="110" y="71"/>
                  </a:cubicBezTo>
                  <a:cubicBezTo>
                    <a:pt x="110" y="70"/>
                    <a:pt x="112" y="68"/>
                    <a:pt x="113" y="66"/>
                  </a:cubicBezTo>
                  <a:cubicBezTo>
                    <a:pt x="114" y="65"/>
                    <a:pt x="114" y="65"/>
                    <a:pt x="114" y="65"/>
                  </a:cubicBezTo>
                  <a:cubicBezTo>
                    <a:pt x="113" y="66"/>
                    <a:pt x="114" y="66"/>
                    <a:pt x="113" y="67"/>
                  </a:cubicBezTo>
                  <a:cubicBezTo>
                    <a:pt x="114" y="66"/>
                    <a:pt x="115" y="65"/>
                    <a:pt x="116" y="64"/>
                  </a:cubicBezTo>
                  <a:cubicBezTo>
                    <a:pt x="115" y="64"/>
                    <a:pt x="115" y="64"/>
                    <a:pt x="116" y="64"/>
                  </a:cubicBezTo>
                  <a:cubicBezTo>
                    <a:pt x="116" y="63"/>
                    <a:pt x="116" y="63"/>
                    <a:pt x="117" y="62"/>
                  </a:cubicBezTo>
                  <a:cubicBezTo>
                    <a:pt x="117" y="63"/>
                    <a:pt x="117" y="63"/>
                    <a:pt x="117" y="63"/>
                  </a:cubicBezTo>
                  <a:cubicBezTo>
                    <a:pt x="117" y="63"/>
                    <a:pt x="117" y="62"/>
                    <a:pt x="118" y="62"/>
                  </a:cubicBezTo>
                  <a:cubicBezTo>
                    <a:pt x="118" y="62"/>
                    <a:pt x="119" y="61"/>
                    <a:pt x="119" y="61"/>
                  </a:cubicBezTo>
                  <a:cubicBezTo>
                    <a:pt x="120" y="60"/>
                    <a:pt x="120" y="60"/>
                    <a:pt x="121" y="59"/>
                  </a:cubicBezTo>
                  <a:cubicBezTo>
                    <a:pt x="120" y="60"/>
                    <a:pt x="121" y="58"/>
                    <a:pt x="121" y="58"/>
                  </a:cubicBezTo>
                  <a:cubicBezTo>
                    <a:pt x="120" y="60"/>
                    <a:pt x="120" y="60"/>
                    <a:pt x="120" y="60"/>
                  </a:cubicBezTo>
                  <a:cubicBezTo>
                    <a:pt x="121" y="58"/>
                    <a:pt x="119" y="60"/>
                    <a:pt x="120" y="60"/>
                  </a:cubicBezTo>
                  <a:cubicBezTo>
                    <a:pt x="119" y="61"/>
                    <a:pt x="120" y="59"/>
                    <a:pt x="119" y="60"/>
                  </a:cubicBezTo>
                  <a:cubicBezTo>
                    <a:pt x="120" y="59"/>
                    <a:pt x="121" y="58"/>
                    <a:pt x="122" y="57"/>
                  </a:cubicBezTo>
                  <a:cubicBezTo>
                    <a:pt x="121" y="58"/>
                    <a:pt x="122" y="56"/>
                    <a:pt x="121" y="57"/>
                  </a:cubicBezTo>
                  <a:cubicBezTo>
                    <a:pt x="123" y="55"/>
                    <a:pt x="122" y="56"/>
                    <a:pt x="122" y="56"/>
                  </a:cubicBezTo>
                  <a:cubicBezTo>
                    <a:pt x="123" y="56"/>
                    <a:pt x="123" y="55"/>
                    <a:pt x="124" y="55"/>
                  </a:cubicBezTo>
                  <a:cubicBezTo>
                    <a:pt x="125" y="54"/>
                    <a:pt x="124" y="55"/>
                    <a:pt x="124" y="55"/>
                  </a:cubicBezTo>
                  <a:cubicBezTo>
                    <a:pt x="124" y="55"/>
                    <a:pt x="121" y="57"/>
                    <a:pt x="122" y="58"/>
                  </a:cubicBezTo>
                  <a:cubicBezTo>
                    <a:pt x="122" y="58"/>
                    <a:pt x="121" y="59"/>
                    <a:pt x="121" y="60"/>
                  </a:cubicBezTo>
                  <a:cubicBezTo>
                    <a:pt x="121" y="59"/>
                    <a:pt x="122" y="58"/>
                    <a:pt x="123" y="57"/>
                  </a:cubicBezTo>
                  <a:cubicBezTo>
                    <a:pt x="123" y="57"/>
                    <a:pt x="123" y="57"/>
                    <a:pt x="123" y="57"/>
                  </a:cubicBezTo>
                  <a:cubicBezTo>
                    <a:pt x="123" y="56"/>
                    <a:pt x="123" y="56"/>
                    <a:pt x="124" y="56"/>
                  </a:cubicBezTo>
                  <a:cubicBezTo>
                    <a:pt x="124" y="56"/>
                    <a:pt x="124" y="56"/>
                    <a:pt x="125" y="55"/>
                  </a:cubicBezTo>
                  <a:cubicBezTo>
                    <a:pt x="125" y="55"/>
                    <a:pt x="124" y="55"/>
                    <a:pt x="124" y="55"/>
                  </a:cubicBezTo>
                  <a:cubicBezTo>
                    <a:pt x="125" y="54"/>
                    <a:pt x="125" y="54"/>
                    <a:pt x="126" y="53"/>
                  </a:cubicBezTo>
                  <a:cubicBezTo>
                    <a:pt x="125" y="54"/>
                    <a:pt x="125" y="54"/>
                    <a:pt x="124" y="54"/>
                  </a:cubicBezTo>
                  <a:cubicBezTo>
                    <a:pt x="124" y="54"/>
                    <a:pt x="125" y="54"/>
                    <a:pt x="125" y="53"/>
                  </a:cubicBezTo>
                  <a:cubicBezTo>
                    <a:pt x="125" y="53"/>
                    <a:pt x="125" y="53"/>
                    <a:pt x="125" y="53"/>
                  </a:cubicBezTo>
                  <a:cubicBezTo>
                    <a:pt x="125" y="53"/>
                    <a:pt x="125" y="53"/>
                    <a:pt x="125" y="53"/>
                  </a:cubicBezTo>
                  <a:cubicBezTo>
                    <a:pt x="127" y="52"/>
                    <a:pt x="126" y="53"/>
                    <a:pt x="127" y="52"/>
                  </a:cubicBezTo>
                  <a:cubicBezTo>
                    <a:pt x="128" y="52"/>
                    <a:pt x="128" y="51"/>
                    <a:pt x="128" y="51"/>
                  </a:cubicBezTo>
                  <a:cubicBezTo>
                    <a:pt x="128" y="51"/>
                    <a:pt x="128" y="51"/>
                    <a:pt x="128" y="51"/>
                  </a:cubicBezTo>
                  <a:cubicBezTo>
                    <a:pt x="128" y="51"/>
                    <a:pt x="128" y="51"/>
                    <a:pt x="128" y="51"/>
                  </a:cubicBezTo>
                  <a:cubicBezTo>
                    <a:pt x="128" y="51"/>
                    <a:pt x="128" y="51"/>
                    <a:pt x="128" y="51"/>
                  </a:cubicBezTo>
                  <a:cubicBezTo>
                    <a:pt x="129" y="50"/>
                    <a:pt x="129" y="49"/>
                    <a:pt x="129" y="49"/>
                  </a:cubicBezTo>
                  <a:cubicBezTo>
                    <a:pt x="130" y="49"/>
                    <a:pt x="130" y="48"/>
                    <a:pt x="130" y="48"/>
                  </a:cubicBezTo>
                  <a:cubicBezTo>
                    <a:pt x="130" y="48"/>
                    <a:pt x="131" y="47"/>
                    <a:pt x="132" y="46"/>
                  </a:cubicBezTo>
                  <a:cubicBezTo>
                    <a:pt x="132" y="46"/>
                    <a:pt x="132" y="46"/>
                    <a:pt x="132" y="46"/>
                  </a:cubicBezTo>
                  <a:cubicBezTo>
                    <a:pt x="132" y="46"/>
                    <a:pt x="133" y="45"/>
                    <a:pt x="133" y="45"/>
                  </a:cubicBezTo>
                  <a:cubicBezTo>
                    <a:pt x="134" y="44"/>
                    <a:pt x="134" y="44"/>
                    <a:pt x="134" y="44"/>
                  </a:cubicBezTo>
                  <a:cubicBezTo>
                    <a:pt x="134" y="45"/>
                    <a:pt x="134" y="45"/>
                    <a:pt x="134" y="45"/>
                  </a:cubicBezTo>
                  <a:cubicBezTo>
                    <a:pt x="136" y="43"/>
                    <a:pt x="135" y="43"/>
                    <a:pt x="136" y="42"/>
                  </a:cubicBezTo>
                  <a:cubicBezTo>
                    <a:pt x="137" y="42"/>
                    <a:pt x="138" y="40"/>
                    <a:pt x="138" y="39"/>
                  </a:cubicBezTo>
                  <a:cubicBezTo>
                    <a:pt x="138" y="39"/>
                    <a:pt x="139" y="39"/>
                    <a:pt x="139" y="39"/>
                  </a:cubicBezTo>
                  <a:cubicBezTo>
                    <a:pt x="138" y="39"/>
                    <a:pt x="138" y="39"/>
                    <a:pt x="138" y="39"/>
                  </a:cubicBezTo>
                  <a:cubicBezTo>
                    <a:pt x="139" y="38"/>
                    <a:pt x="139" y="38"/>
                    <a:pt x="139" y="38"/>
                  </a:cubicBezTo>
                  <a:cubicBezTo>
                    <a:pt x="139" y="38"/>
                    <a:pt x="139" y="38"/>
                    <a:pt x="140" y="38"/>
                  </a:cubicBezTo>
                  <a:cubicBezTo>
                    <a:pt x="140" y="37"/>
                    <a:pt x="140" y="37"/>
                    <a:pt x="140" y="37"/>
                  </a:cubicBezTo>
                  <a:cubicBezTo>
                    <a:pt x="140" y="37"/>
                    <a:pt x="140" y="37"/>
                    <a:pt x="140" y="38"/>
                  </a:cubicBezTo>
                  <a:cubicBezTo>
                    <a:pt x="140" y="38"/>
                    <a:pt x="140" y="38"/>
                    <a:pt x="140" y="38"/>
                  </a:cubicBezTo>
                  <a:cubicBezTo>
                    <a:pt x="141" y="37"/>
                    <a:pt x="141" y="36"/>
                    <a:pt x="142" y="36"/>
                  </a:cubicBezTo>
                  <a:cubicBezTo>
                    <a:pt x="141" y="36"/>
                    <a:pt x="141" y="36"/>
                    <a:pt x="141" y="36"/>
                  </a:cubicBezTo>
                  <a:cubicBezTo>
                    <a:pt x="142" y="35"/>
                    <a:pt x="143" y="35"/>
                    <a:pt x="143" y="35"/>
                  </a:cubicBezTo>
                  <a:cubicBezTo>
                    <a:pt x="143" y="35"/>
                    <a:pt x="143" y="35"/>
                    <a:pt x="143" y="34"/>
                  </a:cubicBezTo>
                  <a:cubicBezTo>
                    <a:pt x="143" y="34"/>
                    <a:pt x="143" y="34"/>
                    <a:pt x="143" y="34"/>
                  </a:cubicBezTo>
                  <a:cubicBezTo>
                    <a:pt x="143" y="34"/>
                    <a:pt x="143" y="34"/>
                    <a:pt x="143" y="34"/>
                  </a:cubicBezTo>
                  <a:cubicBezTo>
                    <a:pt x="143" y="34"/>
                    <a:pt x="143" y="34"/>
                    <a:pt x="143" y="34"/>
                  </a:cubicBezTo>
                  <a:cubicBezTo>
                    <a:pt x="144" y="33"/>
                    <a:pt x="144" y="33"/>
                    <a:pt x="144" y="33"/>
                  </a:cubicBezTo>
                  <a:cubicBezTo>
                    <a:pt x="145" y="32"/>
                    <a:pt x="145" y="32"/>
                    <a:pt x="145" y="32"/>
                  </a:cubicBezTo>
                  <a:cubicBezTo>
                    <a:pt x="145" y="32"/>
                    <a:pt x="145" y="32"/>
                    <a:pt x="145" y="32"/>
                  </a:cubicBezTo>
                  <a:cubicBezTo>
                    <a:pt x="146" y="31"/>
                    <a:pt x="146" y="31"/>
                    <a:pt x="146" y="31"/>
                  </a:cubicBezTo>
                  <a:cubicBezTo>
                    <a:pt x="147" y="30"/>
                    <a:pt x="147" y="29"/>
                    <a:pt x="149" y="28"/>
                  </a:cubicBezTo>
                  <a:cubicBezTo>
                    <a:pt x="149" y="27"/>
                    <a:pt x="148" y="28"/>
                    <a:pt x="148" y="28"/>
                  </a:cubicBezTo>
                  <a:cubicBezTo>
                    <a:pt x="148" y="27"/>
                    <a:pt x="149" y="26"/>
                    <a:pt x="149" y="26"/>
                  </a:cubicBezTo>
                  <a:cubicBezTo>
                    <a:pt x="150" y="25"/>
                    <a:pt x="152" y="23"/>
                    <a:pt x="152" y="24"/>
                  </a:cubicBezTo>
                  <a:cubicBezTo>
                    <a:pt x="153" y="23"/>
                    <a:pt x="152" y="24"/>
                    <a:pt x="152" y="23"/>
                  </a:cubicBezTo>
                  <a:cubicBezTo>
                    <a:pt x="152" y="23"/>
                    <a:pt x="152" y="23"/>
                    <a:pt x="152" y="23"/>
                  </a:cubicBezTo>
                  <a:cubicBezTo>
                    <a:pt x="152" y="24"/>
                    <a:pt x="152" y="24"/>
                    <a:pt x="151" y="24"/>
                  </a:cubicBezTo>
                  <a:cubicBezTo>
                    <a:pt x="151" y="24"/>
                    <a:pt x="152" y="23"/>
                    <a:pt x="152" y="23"/>
                  </a:cubicBezTo>
                  <a:cubicBezTo>
                    <a:pt x="152" y="23"/>
                    <a:pt x="152" y="23"/>
                    <a:pt x="152" y="23"/>
                  </a:cubicBezTo>
                  <a:cubicBezTo>
                    <a:pt x="153" y="22"/>
                    <a:pt x="153" y="22"/>
                    <a:pt x="153" y="21"/>
                  </a:cubicBezTo>
                  <a:cubicBezTo>
                    <a:pt x="154" y="20"/>
                    <a:pt x="154" y="21"/>
                    <a:pt x="154" y="21"/>
                  </a:cubicBezTo>
                  <a:cubicBezTo>
                    <a:pt x="155" y="19"/>
                    <a:pt x="155" y="19"/>
                    <a:pt x="155" y="19"/>
                  </a:cubicBezTo>
                  <a:cubicBezTo>
                    <a:pt x="155" y="20"/>
                    <a:pt x="155" y="20"/>
                    <a:pt x="155" y="20"/>
                  </a:cubicBezTo>
                  <a:cubicBezTo>
                    <a:pt x="155" y="19"/>
                    <a:pt x="155" y="19"/>
                    <a:pt x="156" y="18"/>
                  </a:cubicBezTo>
                  <a:cubicBezTo>
                    <a:pt x="156" y="19"/>
                    <a:pt x="158" y="16"/>
                    <a:pt x="157" y="18"/>
                  </a:cubicBezTo>
                  <a:cubicBezTo>
                    <a:pt x="158" y="17"/>
                    <a:pt x="157" y="17"/>
                    <a:pt x="158" y="17"/>
                  </a:cubicBezTo>
                  <a:cubicBezTo>
                    <a:pt x="158" y="16"/>
                    <a:pt x="157" y="17"/>
                    <a:pt x="157" y="17"/>
                  </a:cubicBezTo>
                  <a:cubicBezTo>
                    <a:pt x="156" y="17"/>
                    <a:pt x="158" y="16"/>
                    <a:pt x="158" y="15"/>
                  </a:cubicBezTo>
                  <a:cubicBezTo>
                    <a:pt x="158" y="15"/>
                    <a:pt x="158" y="16"/>
                    <a:pt x="159" y="15"/>
                  </a:cubicBezTo>
                  <a:cubicBezTo>
                    <a:pt x="159" y="15"/>
                    <a:pt x="159" y="14"/>
                    <a:pt x="159" y="14"/>
                  </a:cubicBezTo>
                  <a:cubicBezTo>
                    <a:pt x="159" y="14"/>
                    <a:pt x="160" y="13"/>
                    <a:pt x="160" y="13"/>
                  </a:cubicBezTo>
                  <a:cubicBezTo>
                    <a:pt x="160" y="13"/>
                    <a:pt x="159" y="14"/>
                    <a:pt x="159" y="13"/>
                  </a:cubicBezTo>
                  <a:cubicBezTo>
                    <a:pt x="160" y="13"/>
                    <a:pt x="160" y="13"/>
                    <a:pt x="160" y="12"/>
                  </a:cubicBezTo>
                  <a:cubicBezTo>
                    <a:pt x="160" y="12"/>
                    <a:pt x="160" y="12"/>
                    <a:pt x="160" y="12"/>
                  </a:cubicBezTo>
                  <a:cubicBezTo>
                    <a:pt x="160" y="11"/>
                    <a:pt x="161" y="11"/>
                    <a:pt x="162" y="10"/>
                  </a:cubicBezTo>
                  <a:cubicBezTo>
                    <a:pt x="161" y="11"/>
                    <a:pt x="161" y="11"/>
                    <a:pt x="161" y="11"/>
                  </a:cubicBezTo>
                  <a:cubicBezTo>
                    <a:pt x="161" y="11"/>
                    <a:pt x="162" y="10"/>
                    <a:pt x="162" y="9"/>
                  </a:cubicBezTo>
                  <a:cubicBezTo>
                    <a:pt x="163" y="8"/>
                    <a:pt x="163" y="8"/>
                    <a:pt x="163" y="8"/>
                  </a:cubicBezTo>
                  <a:cubicBezTo>
                    <a:pt x="163" y="8"/>
                    <a:pt x="164" y="7"/>
                    <a:pt x="164" y="7"/>
                  </a:cubicBezTo>
                  <a:cubicBezTo>
                    <a:pt x="165" y="6"/>
                    <a:pt x="163" y="8"/>
                    <a:pt x="164" y="8"/>
                  </a:cubicBezTo>
                  <a:cubicBezTo>
                    <a:pt x="165" y="7"/>
                    <a:pt x="164" y="7"/>
                    <a:pt x="165" y="6"/>
                  </a:cubicBezTo>
                  <a:cubicBezTo>
                    <a:pt x="165" y="7"/>
                    <a:pt x="165" y="7"/>
                    <a:pt x="165" y="7"/>
                  </a:cubicBezTo>
                  <a:cubicBezTo>
                    <a:pt x="165" y="6"/>
                    <a:pt x="166" y="5"/>
                    <a:pt x="166" y="5"/>
                  </a:cubicBezTo>
                  <a:cubicBezTo>
                    <a:pt x="166" y="5"/>
                    <a:pt x="166" y="5"/>
                    <a:pt x="166" y="6"/>
                  </a:cubicBezTo>
                  <a:cubicBezTo>
                    <a:pt x="165" y="5"/>
                    <a:pt x="167" y="3"/>
                    <a:pt x="166" y="3"/>
                  </a:cubicBezTo>
                  <a:cubicBezTo>
                    <a:pt x="166" y="4"/>
                    <a:pt x="166" y="4"/>
                    <a:pt x="166" y="4"/>
                  </a:cubicBezTo>
                  <a:cubicBezTo>
                    <a:pt x="166" y="3"/>
                    <a:pt x="166" y="2"/>
                    <a:pt x="167" y="1"/>
                  </a:cubicBezTo>
                  <a:cubicBezTo>
                    <a:pt x="168" y="1"/>
                    <a:pt x="167" y="2"/>
                    <a:pt x="167" y="2"/>
                  </a:cubicBezTo>
                  <a:cubicBezTo>
                    <a:pt x="168" y="2"/>
                    <a:pt x="167" y="1"/>
                    <a:pt x="168" y="0"/>
                  </a:cubicBezTo>
                  <a:cubicBezTo>
                    <a:pt x="167" y="1"/>
                    <a:pt x="167" y="1"/>
                    <a:pt x="167" y="0"/>
                  </a:cubicBezTo>
                  <a:cubicBezTo>
                    <a:pt x="167" y="1"/>
                    <a:pt x="166" y="2"/>
                    <a:pt x="166" y="2"/>
                  </a:cubicBezTo>
                  <a:cubicBezTo>
                    <a:pt x="167" y="2"/>
                    <a:pt x="167" y="2"/>
                    <a:pt x="167" y="2"/>
                  </a:cubicBezTo>
                  <a:cubicBezTo>
                    <a:pt x="167" y="2"/>
                    <a:pt x="166" y="2"/>
                    <a:pt x="166" y="2"/>
                  </a:cubicBezTo>
                  <a:cubicBezTo>
                    <a:pt x="166" y="3"/>
                    <a:pt x="166" y="3"/>
                    <a:pt x="166" y="3"/>
                  </a:cubicBezTo>
                  <a:cubicBezTo>
                    <a:pt x="165" y="4"/>
                    <a:pt x="166" y="3"/>
                    <a:pt x="165" y="4"/>
                  </a:cubicBezTo>
                  <a:cubicBezTo>
                    <a:pt x="165" y="5"/>
                    <a:pt x="165" y="5"/>
                    <a:pt x="165" y="5"/>
                  </a:cubicBezTo>
                  <a:cubicBezTo>
                    <a:pt x="165" y="5"/>
                    <a:pt x="164" y="6"/>
                    <a:pt x="164" y="7"/>
                  </a:cubicBezTo>
                  <a:cubicBezTo>
                    <a:pt x="164" y="7"/>
                    <a:pt x="163" y="8"/>
                    <a:pt x="163" y="9"/>
                  </a:cubicBezTo>
                  <a:cubicBezTo>
                    <a:pt x="162" y="8"/>
                    <a:pt x="164" y="6"/>
                    <a:pt x="164" y="5"/>
                  </a:cubicBezTo>
                  <a:cubicBezTo>
                    <a:pt x="164" y="6"/>
                    <a:pt x="164" y="5"/>
                    <a:pt x="164" y="5"/>
                  </a:cubicBezTo>
                  <a:cubicBezTo>
                    <a:pt x="163" y="7"/>
                    <a:pt x="163" y="7"/>
                    <a:pt x="163" y="7"/>
                  </a:cubicBezTo>
                  <a:cubicBezTo>
                    <a:pt x="163" y="7"/>
                    <a:pt x="162" y="7"/>
                    <a:pt x="162" y="8"/>
                  </a:cubicBezTo>
                  <a:cubicBezTo>
                    <a:pt x="162" y="8"/>
                    <a:pt x="162" y="8"/>
                    <a:pt x="162" y="8"/>
                  </a:cubicBezTo>
                  <a:cubicBezTo>
                    <a:pt x="162" y="8"/>
                    <a:pt x="162" y="8"/>
                    <a:pt x="162" y="9"/>
                  </a:cubicBezTo>
                  <a:cubicBezTo>
                    <a:pt x="162" y="9"/>
                    <a:pt x="162" y="9"/>
                    <a:pt x="162" y="9"/>
                  </a:cubicBezTo>
                  <a:cubicBezTo>
                    <a:pt x="161" y="9"/>
                    <a:pt x="161" y="9"/>
                    <a:pt x="161" y="10"/>
                  </a:cubicBezTo>
                  <a:cubicBezTo>
                    <a:pt x="161" y="11"/>
                    <a:pt x="161" y="9"/>
                    <a:pt x="161" y="10"/>
                  </a:cubicBezTo>
                  <a:cubicBezTo>
                    <a:pt x="160" y="11"/>
                    <a:pt x="160" y="11"/>
                    <a:pt x="159" y="12"/>
                  </a:cubicBezTo>
                  <a:cubicBezTo>
                    <a:pt x="160" y="12"/>
                    <a:pt x="158" y="15"/>
                    <a:pt x="159" y="13"/>
                  </a:cubicBezTo>
                  <a:cubicBezTo>
                    <a:pt x="158" y="15"/>
                    <a:pt x="158" y="15"/>
                    <a:pt x="158" y="15"/>
                  </a:cubicBezTo>
                  <a:cubicBezTo>
                    <a:pt x="158" y="15"/>
                    <a:pt x="159" y="14"/>
                    <a:pt x="158" y="14"/>
                  </a:cubicBezTo>
                  <a:cubicBezTo>
                    <a:pt x="159" y="13"/>
                    <a:pt x="159" y="13"/>
                    <a:pt x="159" y="13"/>
                  </a:cubicBezTo>
                  <a:cubicBezTo>
                    <a:pt x="158" y="13"/>
                    <a:pt x="157" y="15"/>
                    <a:pt x="156" y="16"/>
                  </a:cubicBezTo>
                  <a:cubicBezTo>
                    <a:pt x="156" y="17"/>
                    <a:pt x="156" y="16"/>
                    <a:pt x="155" y="17"/>
                  </a:cubicBezTo>
                  <a:cubicBezTo>
                    <a:pt x="155" y="18"/>
                    <a:pt x="155" y="18"/>
                    <a:pt x="155" y="18"/>
                  </a:cubicBezTo>
                  <a:cubicBezTo>
                    <a:pt x="155" y="18"/>
                    <a:pt x="154" y="18"/>
                    <a:pt x="154" y="18"/>
                  </a:cubicBezTo>
                  <a:cubicBezTo>
                    <a:pt x="154" y="18"/>
                    <a:pt x="154" y="19"/>
                    <a:pt x="153" y="19"/>
                  </a:cubicBezTo>
                  <a:cubicBezTo>
                    <a:pt x="153" y="19"/>
                    <a:pt x="153" y="19"/>
                    <a:pt x="153" y="19"/>
                  </a:cubicBezTo>
                  <a:cubicBezTo>
                    <a:pt x="153" y="19"/>
                    <a:pt x="153" y="19"/>
                    <a:pt x="153" y="19"/>
                  </a:cubicBezTo>
                  <a:cubicBezTo>
                    <a:pt x="153" y="20"/>
                    <a:pt x="152" y="20"/>
                    <a:pt x="152" y="20"/>
                  </a:cubicBezTo>
                  <a:cubicBezTo>
                    <a:pt x="152" y="20"/>
                    <a:pt x="152" y="20"/>
                    <a:pt x="152" y="20"/>
                  </a:cubicBezTo>
                  <a:cubicBezTo>
                    <a:pt x="152" y="20"/>
                    <a:pt x="152" y="21"/>
                    <a:pt x="152" y="21"/>
                  </a:cubicBezTo>
                  <a:cubicBezTo>
                    <a:pt x="152" y="21"/>
                    <a:pt x="152" y="21"/>
                    <a:pt x="152" y="21"/>
                  </a:cubicBezTo>
                  <a:cubicBezTo>
                    <a:pt x="152" y="21"/>
                    <a:pt x="152" y="21"/>
                    <a:pt x="153" y="21"/>
                  </a:cubicBezTo>
                  <a:cubicBezTo>
                    <a:pt x="151" y="22"/>
                    <a:pt x="151" y="23"/>
                    <a:pt x="149" y="24"/>
                  </a:cubicBezTo>
                  <a:cubicBezTo>
                    <a:pt x="149" y="24"/>
                    <a:pt x="149" y="23"/>
                    <a:pt x="149" y="23"/>
                  </a:cubicBezTo>
                  <a:cubicBezTo>
                    <a:pt x="149" y="24"/>
                    <a:pt x="148" y="25"/>
                    <a:pt x="149" y="25"/>
                  </a:cubicBezTo>
                  <a:cubicBezTo>
                    <a:pt x="148" y="25"/>
                    <a:pt x="148" y="25"/>
                    <a:pt x="148" y="25"/>
                  </a:cubicBezTo>
                  <a:cubicBezTo>
                    <a:pt x="148" y="25"/>
                    <a:pt x="148" y="25"/>
                    <a:pt x="148" y="26"/>
                  </a:cubicBezTo>
                  <a:cubicBezTo>
                    <a:pt x="148" y="26"/>
                    <a:pt x="147" y="26"/>
                    <a:pt x="147" y="26"/>
                  </a:cubicBezTo>
                  <a:cubicBezTo>
                    <a:pt x="147" y="26"/>
                    <a:pt x="146" y="27"/>
                    <a:pt x="146" y="28"/>
                  </a:cubicBezTo>
                  <a:cubicBezTo>
                    <a:pt x="146" y="28"/>
                    <a:pt x="147" y="27"/>
                    <a:pt x="147" y="27"/>
                  </a:cubicBezTo>
                  <a:cubicBezTo>
                    <a:pt x="147" y="27"/>
                    <a:pt x="147" y="28"/>
                    <a:pt x="146" y="28"/>
                  </a:cubicBezTo>
                  <a:cubicBezTo>
                    <a:pt x="147" y="27"/>
                    <a:pt x="145" y="29"/>
                    <a:pt x="146" y="28"/>
                  </a:cubicBezTo>
                  <a:cubicBezTo>
                    <a:pt x="145" y="28"/>
                    <a:pt x="146" y="28"/>
                    <a:pt x="145" y="29"/>
                  </a:cubicBezTo>
                  <a:cubicBezTo>
                    <a:pt x="144" y="30"/>
                    <a:pt x="144" y="30"/>
                    <a:pt x="144" y="30"/>
                  </a:cubicBezTo>
                  <a:cubicBezTo>
                    <a:pt x="144" y="29"/>
                    <a:pt x="145" y="29"/>
                    <a:pt x="145" y="29"/>
                  </a:cubicBezTo>
                  <a:cubicBezTo>
                    <a:pt x="144" y="29"/>
                    <a:pt x="144" y="29"/>
                    <a:pt x="144" y="29"/>
                  </a:cubicBezTo>
                  <a:cubicBezTo>
                    <a:pt x="145" y="29"/>
                    <a:pt x="146" y="27"/>
                    <a:pt x="147" y="26"/>
                  </a:cubicBezTo>
                  <a:cubicBezTo>
                    <a:pt x="145" y="28"/>
                    <a:pt x="145" y="28"/>
                    <a:pt x="145" y="28"/>
                  </a:cubicBezTo>
                  <a:cubicBezTo>
                    <a:pt x="143" y="31"/>
                    <a:pt x="140" y="34"/>
                    <a:pt x="138" y="36"/>
                  </a:cubicBezTo>
                  <a:cubicBezTo>
                    <a:pt x="138" y="36"/>
                    <a:pt x="138" y="36"/>
                    <a:pt x="138" y="36"/>
                  </a:cubicBezTo>
                  <a:cubicBezTo>
                    <a:pt x="138" y="36"/>
                    <a:pt x="138" y="36"/>
                    <a:pt x="138" y="36"/>
                  </a:cubicBezTo>
                  <a:cubicBezTo>
                    <a:pt x="138" y="36"/>
                    <a:pt x="138" y="36"/>
                    <a:pt x="138" y="36"/>
                  </a:cubicBezTo>
                  <a:cubicBezTo>
                    <a:pt x="138" y="37"/>
                    <a:pt x="138" y="37"/>
                    <a:pt x="138" y="37"/>
                  </a:cubicBezTo>
                  <a:cubicBezTo>
                    <a:pt x="137" y="37"/>
                    <a:pt x="136" y="38"/>
                    <a:pt x="136" y="39"/>
                  </a:cubicBezTo>
                  <a:cubicBezTo>
                    <a:pt x="136" y="38"/>
                    <a:pt x="136" y="38"/>
                    <a:pt x="136" y="39"/>
                  </a:cubicBezTo>
                  <a:cubicBezTo>
                    <a:pt x="136" y="39"/>
                    <a:pt x="136" y="39"/>
                    <a:pt x="136" y="40"/>
                  </a:cubicBezTo>
                  <a:cubicBezTo>
                    <a:pt x="136" y="40"/>
                    <a:pt x="136" y="39"/>
                    <a:pt x="135" y="40"/>
                  </a:cubicBezTo>
                  <a:cubicBezTo>
                    <a:pt x="136" y="39"/>
                    <a:pt x="136" y="40"/>
                    <a:pt x="135" y="40"/>
                  </a:cubicBezTo>
                  <a:cubicBezTo>
                    <a:pt x="135" y="40"/>
                    <a:pt x="134" y="41"/>
                    <a:pt x="134" y="41"/>
                  </a:cubicBezTo>
                  <a:cubicBezTo>
                    <a:pt x="134" y="41"/>
                    <a:pt x="134" y="41"/>
                    <a:pt x="134" y="40"/>
                  </a:cubicBezTo>
                  <a:cubicBezTo>
                    <a:pt x="135" y="40"/>
                    <a:pt x="134" y="41"/>
                    <a:pt x="134" y="40"/>
                  </a:cubicBezTo>
                  <a:cubicBezTo>
                    <a:pt x="133" y="41"/>
                    <a:pt x="133" y="41"/>
                    <a:pt x="133" y="41"/>
                  </a:cubicBezTo>
                  <a:cubicBezTo>
                    <a:pt x="133" y="41"/>
                    <a:pt x="133" y="41"/>
                    <a:pt x="133" y="41"/>
                  </a:cubicBezTo>
                  <a:cubicBezTo>
                    <a:pt x="132" y="42"/>
                    <a:pt x="132" y="43"/>
                    <a:pt x="131" y="44"/>
                  </a:cubicBezTo>
                  <a:cubicBezTo>
                    <a:pt x="131" y="44"/>
                    <a:pt x="131" y="44"/>
                    <a:pt x="131" y="44"/>
                  </a:cubicBezTo>
                  <a:cubicBezTo>
                    <a:pt x="130" y="45"/>
                    <a:pt x="129" y="46"/>
                    <a:pt x="128" y="47"/>
                  </a:cubicBezTo>
                  <a:cubicBezTo>
                    <a:pt x="128" y="47"/>
                    <a:pt x="129" y="47"/>
                    <a:pt x="129" y="46"/>
                  </a:cubicBezTo>
                  <a:cubicBezTo>
                    <a:pt x="126" y="49"/>
                    <a:pt x="124" y="51"/>
                    <a:pt x="121" y="54"/>
                  </a:cubicBezTo>
                  <a:cubicBezTo>
                    <a:pt x="120" y="55"/>
                    <a:pt x="120" y="55"/>
                    <a:pt x="120" y="55"/>
                  </a:cubicBezTo>
                  <a:cubicBezTo>
                    <a:pt x="119" y="55"/>
                    <a:pt x="119" y="55"/>
                    <a:pt x="119" y="55"/>
                  </a:cubicBezTo>
                  <a:cubicBezTo>
                    <a:pt x="116" y="58"/>
                    <a:pt x="114" y="61"/>
                    <a:pt x="112" y="63"/>
                  </a:cubicBezTo>
                  <a:cubicBezTo>
                    <a:pt x="111" y="64"/>
                    <a:pt x="111" y="64"/>
                    <a:pt x="111" y="64"/>
                  </a:cubicBezTo>
                  <a:cubicBezTo>
                    <a:pt x="109" y="66"/>
                    <a:pt x="109" y="67"/>
                    <a:pt x="107" y="68"/>
                  </a:cubicBezTo>
                  <a:cubicBezTo>
                    <a:pt x="107" y="68"/>
                    <a:pt x="107" y="67"/>
                    <a:pt x="107" y="68"/>
                  </a:cubicBezTo>
                  <a:cubicBezTo>
                    <a:pt x="106" y="68"/>
                    <a:pt x="107" y="69"/>
                    <a:pt x="106" y="69"/>
                  </a:cubicBezTo>
                  <a:cubicBezTo>
                    <a:pt x="106" y="69"/>
                    <a:pt x="106" y="69"/>
                    <a:pt x="106" y="69"/>
                  </a:cubicBezTo>
                  <a:cubicBezTo>
                    <a:pt x="106" y="69"/>
                    <a:pt x="105" y="70"/>
                    <a:pt x="104" y="70"/>
                  </a:cubicBezTo>
                  <a:cubicBezTo>
                    <a:pt x="103" y="72"/>
                    <a:pt x="101" y="74"/>
                    <a:pt x="100" y="76"/>
                  </a:cubicBezTo>
                  <a:cubicBezTo>
                    <a:pt x="99" y="77"/>
                    <a:pt x="100" y="75"/>
                    <a:pt x="100" y="75"/>
                  </a:cubicBezTo>
                  <a:cubicBezTo>
                    <a:pt x="101" y="74"/>
                    <a:pt x="101" y="74"/>
                    <a:pt x="101" y="74"/>
                  </a:cubicBezTo>
                  <a:cubicBezTo>
                    <a:pt x="100" y="75"/>
                    <a:pt x="100" y="75"/>
                    <a:pt x="99" y="76"/>
                  </a:cubicBezTo>
                  <a:cubicBezTo>
                    <a:pt x="98" y="76"/>
                    <a:pt x="98" y="77"/>
                    <a:pt x="97" y="77"/>
                  </a:cubicBezTo>
                  <a:cubicBezTo>
                    <a:pt x="98" y="77"/>
                    <a:pt x="98" y="77"/>
                    <a:pt x="98" y="77"/>
                  </a:cubicBezTo>
                  <a:cubicBezTo>
                    <a:pt x="97" y="78"/>
                    <a:pt x="96" y="79"/>
                    <a:pt x="96" y="79"/>
                  </a:cubicBezTo>
                  <a:cubicBezTo>
                    <a:pt x="85" y="91"/>
                    <a:pt x="85" y="91"/>
                    <a:pt x="85" y="91"/>
                  </a:cubicBezTo>
                  <a:cubicBezTo>
                    <a:pt x="84" y="91"/>
                    <a:pt x="85" y="90"/>
                    <a:pt x="85" y="91"/>
                  </a:cubicBezTo>
                  <a:cubicBezTo>
                    <a:pt x="84" y="92"/>
                    <a:pt x="84" y="91"/>
                    <a:pt x="84" y="92"/>
                  </a:cubicBezTo>
                  <a:cubicBezTo>
                    <a:pt x="84" y="92"/>
                    <a:pt x="84" y="92"/>
                    <a:pt x="84" y="92"/>
                  </a:cubicBezTo>
                  <a:cubicBezTo>
                    <a:pt x="83" y="93"/>
                    <a:pt x="82" y="94"/>
                    <a:pt x="81" y="96"/>
                  </a:cubicBezTo>
                  <a:cubicBezTo>
                    <a:pt x="81" y="95"/>
                    <a:pt x="80" y="96"/>
                    <a:pt x="81" y="95"/>
                  </a:cubicBezTo>
                  <a:cubicBezTo>
                    <a:pt x="80" y="96"/>
                    <a:pt x="79" y="96"/>
                    <a:pt x="79" y="96"/>
                  </a:cubicBezTo>
                  <a:cubicBezTo>
                    <a:pt x="80" y="96"/>
                    <a:pt x="80" y="96"/>
                    <a:pt x="80" y="96"/>
                  </a:cubicBezTo>
                  <a:cubicBezTo>
                    <a:pt x="80" y="97"/>
                    <a:pt x="79" y="97"/>
                    <a:pt x="79" y="97"/>
                  </a:cubicBezTo>
                  <a:cubicBezTo>
                    <a:pt x="79" y="98"/>
                    <a:pt x="78" y="98"/>
                    <a:pt x="78" y="98"/>
                  </a:cubicBezTo>
                  <a:cubicBezTo>
                    <a:pt x="77" y="98"/>
                    <a:pt x="78" y="98"/>
                    <a:pt x="79" y="97"/>
                  </a:cubicBezTo>
                  <a:cubicBezTo>
                    <a:pt x="78" y="97"/>
                    <a:pt x="77" y="98"/>
                    <a:pt x="77" y="98"/>
                  </a:cubicBezTo>
                  <a:cubicBezTo>
                    <a:pt x="77" y="99"/>
                    <a:pt x="78" y="98"/>
                    <a:pt x="77" y="98"/>
                  </a:cubicBezTo>
                  <a:cubicBezTo>
                    <a:pt x="76" y="99"/>
                    <a:pt x="76" y="99"/>
                    <a:pt x="76" y="99"/>
                  </a:cubicBezTo>
                  <a:cubicBezTo>
                    <a:pt x="77" y="98"/>
                    <a:pt x="77" y="98"/>
                    <a:pt x="77" y="98"/>
                  </a:cubicBezTo>
                  <a:cubicBezTo>
                    <a:pt x="77" y="99"/>
                    <a:pt x="77" y="100"/>
                    <a:pt x="76" y="101"/>
                  </a:cubicBezTo>
                  <a:cubicBezTo>
                    <a:pt x="75" y="102"/>
                    <a:pt x="75" y="102"/>
                    <a:pt x="75" y="102"/>
                  </a:cubicBezTo>
                  <a:cubicBezTo>
                    <a:pt x="75" y="102"/>
                    <a:pt x="74" y="102"/>
                    <a:pt x="74" y="103"/>
                  </a:cubicBezTo>
                  <a:cubicBezTo>
                    <a:pt x="74" y="102"/>
                    <a:pt x="74" y="102"/>
                    <a:pt x="74" y="102"/>
                  </a:cubicBezTo>
                  <a:cubicBezTo>
                    <a:pt x="73" y="103"/>
                    <a:pt x="73" y="103"/>
                    <a:pt x="73" y="104"/>
                  </a:cubicBezTo>
                  <a:cubicBezTo>
                    <a:pt x="73" y="103"/>
                    <a:pt x="73" y="103"/>
                    <a:pt x="73" y="103"/>
                  </a:cubicBezTo>
                  <a:cubicBezTo>
                    <a:pt x="72" y="103"/>
                    <a:pt x="72" y="103"/>
                    <a:pt x="72" y="103"/>
                  </a:cubicBezTo>
                  <a:cubicBezTo>
                    <a:pt x="73" y="104"/>
                    <a:pt x="72" y="104"/>
                    <a:pt x="73" y="104"/>
                  </a:cubicBezTo>
                  <a:cubicBezTo>
                    <a:pt x="73" y="105"/>
                    <a:pt x="72" y="105"/>
                    <a:pt x="71" y="107"/>
                  </a:cubicBezTo>
                  <a:cubicBezTo>
                    <a:pt x="70" y="108"/>
                    <a:pt x="71" y="106"/>
                    <a:pt x="71" y="106"/>
                  </a:cubicBezTo>
                  <a:cubicBezTo>
                    <a:pt x="69" y="108"/>
                    <a:pt x="70" y="109"/>
                    <a:pt x="69" y="110"/>
                  </a:cubicBezTo>
                  <a:cubicBezTo>
                    <a:pt x="67" y="111"/>
                    <a:pt x="68" y="111"/>
                    <a:pt x="67" y="113"/>
                  </a:cubicBezTo>
                  <a:cubicBezTo>
                    <a:pt x="67" y="112"/>
                    <a:pt x="66" y="114"/>
                    <a:pt x="65" y="114"/>
                  </a:cubicBezTo>
                  <a:cubicBezTo>
                    <a:pt x="66" y="113"/>
                    <a:pt x="66" y="113"/>
                    <a:pt x="66" y="113"/>
                  </a:cubicBezTo>
                  <a:cubicBezTo>
                    <a:pt x="65" y="113"/>
                    <a:pt x="65" y="114"/>
                    <a:pt x="65" y="114"/>
                  </a:cubicBezTo>
                  <a:cubicBezTo>
                    <a:pt x="65" y="114"/>
                    <a:pt x="64" y="116"/>
                    <a:pt x="63" y="117"/>
                  </a:cubicBezTo>
                  <a:cubicBezTo>
                    <a:pt x="63" y="117"/>
                    <a:pt x="63" y="117"/>
                    <a:pt x="63" y="117"/>
                  </a:cubicBezTo>
                  <a:cubicBezTo>
                    <a:pt x="63" y="118"/>
                    <a:pt x="62" y="119"/>
                    <a:pt x="61" y="120"/>
                  </a:cubicBezTo>
                  <a:cubicBezTo>
                    <a:pt x="61" y="121"/>
                    <a:pt x="61" y="121"/>
                    <a:pt x="60" y="122"/>
                  </a:cubicBezTo>
                  <a:cubicBezTo>
                    <a:pt x="60" y="122"/>
                    <a:pt x="60" y="122"/>
                    <a:pt x="60" y="122"/>
                  </a:cubicBezTo>
                  <a:cubicBezTo>
                    <a:pt x="60" y="121"/>
                    <a:pt x="60" y="121"/>
                    <a:pt x="61" y="120"/>
                  </a:cubicBezTo>
                  <a:cubicBezTo>
                    <a:pt x="62" y="119"/>
                    <a:pt x="62" y="117"/>
                    <a:pt x="64" y="116"/>
                  </a:cubicBezTo>
                  <a:cubicBezTo>
                    <a:pt x="64" y="114"/>
                    <a:pt x="63" y="117"/>
                    <a:pt x="62" y="117"/>
                  </a:cubicBezTo>
                  <a:cubicBezTo>
                    <a:pt x="62" y="117"/>
                    <a:pt x="62" y="117"/>
                    <a:pt x="62" y="117"/>
                  </a:cubicBezTo>
                  <a:cubicBezTo>
                    <a:pt x="62" y="117"/>
                    <a:pt x="62" y="117"/>
                    <a:pt x="62" y="117"/>
                  </a:cubicBezTo>
                  <a:cubicBezTo>
                    <a:pt x="62" y="117"/>
                    <a:pt x="63" y="116"/>
                    <a:pt x="63" y="115"/>
                  </a:cubicBezTo>
                  <a:cubicBezTo>
                    <a:pt x="62" y="116"/>
                    <a:pt x="63" y="116"/>
                    <a:pt x="62" y="117"/>
                  </a:cubicBezTo>
                  <a:cubicBezTo>
                    <a:pt x="61" y="118"/>
                    <a:pt x="60" y="119"/>
                    <a:pt x="60" y="119"/>
                  </a:cubicBezTo>
                  <a:cubicBezTo>
                    <a:pt x="60" y="120"/>
                    <a:pt x="60" y="120"/>
                    <a:pt x="59" y="122"/>
                  </a:cubicBezTo>
                  <a:cubicBezTo>
                    <a:pt x="59" y="121"/>
                    <a:pt x="59" y="121"/>
                    <a:pt x="59" y="121"/>
                  </a:cubicBezTo>
                  <a:cubicBezTo>
                    <a:pt x="58" y="122"/>
                    <a:pt x="59" y="122"/>
                    <a:pt x="58" y="123"/>
                  </a:cubicBezTo>
                  <a:cubicBezTo>
                    <a:pt x="58" y="123"/>
                    <a:pt x="58" y="124"/>
                    <a:pt x="58" y="123"/>
                  </a:cubicBezTo>
                  <a:cubicBezTo>
                    <a:pt x="58" y="124"/>
                    <a:pt x="57" y="125"/>
                    <a:pt x="57" y="126"/>
                  </a:cubicBezTo>
                  <a:cubicBezTo>
                    <a:pt x="57" y="126"/>
                    <a:pt x="57" y="126"/>
                    <a:pt x="57" y="126"/>
                  </a:cubicBezTo>
                  <a:cubicBezTo>
                    <a:pt x="58" y="125"/>
                    <a:pt x="58" y="124"/>
                    <a:pt x="59" y="124"/>
                  </a:cubicBezTo>
                  <a:cubicBezTo>
                    <a:pt x="59" y="123"/>
                    <a:pt x="59" y="123"/>
                    <a:pt x="59" y="123"/>
                  </a:cubicBezTo>
                  <a:cubicBezTo>
                    <a:pt x="59" y="122"/>
                    <a:pt x="60" y="122"/>
                    <a:pt x="59" y="123"/>
                  </a:cubicBezTo>
                  <a:cubicBezTo>
                    <a:pt x="60" y="123"/>
                    <a:pt x="60" y="122"/>
                    <a:pt x="60" y="122"/>
                  </a:cubicBezTo>
                  <a:cubicBezTo>
                    <a:pt x="60" y="122"/>
                    <a:pt x="59" y="123"/>
                    <a:pt x="59" y="124"/>
                  </a:cubicBezTo>
                  <a:cubicBezTo>
                    <a:pt x="60" y="123"/>
                    <a:pt x="60" y="123"/>
                    <a:pt x="60" y="123"/>
                  </a:cubicBezTo>
                  <a:cubicBezTo>
                    <a:pt x="60" y="123"/>
                    <a:pt x="59" y="125"/>
                    <a:pt x="58" y="125"/>
                  </a:cubicBezTo>
                  <a:cubicBezTo>
                    <a:pt x="58" y="126"/>
                    <a:pt x="57" y="127"/>
                    <a:pt x="57" y="127"/>
                  </a:cubicBezTo>
                  <a:cubicBezTo>
                    <a:pt x="57" y="125"/>
                    <a:pt x="57" y="125"/>
                    <a:pt x="57" y="125"/>
                  </a:cubicBezTo>
                  <a:cubicBezTo>
                    <a:pt x="57" y="126"/>
                    <a:pt x="56" y="127"/>
                    <a:pt x="56" y="128"/>
                  </a:cubicBezTo>
                  <a:cubicBezTo>
                    <a:pt x="56" y="128"/>
                    <a:pt x="56" y="128"/>
                    <a:pt x="56" y="128"/>
                  </a:cubicBezTo>
                  <a:cubicBezTo>
                    <a:pt x="56" y="128"/>
                    <a:pt x="56" y="128"/>
                    <a:pt x="56" y="128"/>
                  </a:cubicBezTo>
                  <a:cubicBezTo>
                    <a:pt x="56" y="128"/>
                    <a:pt x="56" y="128"/>
                    <a:pt x="55" y="128"/>
                  </a:cubicBezTo>
                  <a:cubicBezTo>
                    <a:pt x="55" y="129"/>
                    <a:pt x="54" y="130"/>
                    <a:pt x="54" y="130"/>
                  </a:cubicBezTo>
                  <a:cubicBezTo>
                    <a:pt x="54" y="130"/>
                    <a:pt x="54" y="130"/>
                    <a:pt x="54" y="130"/>
                  </a:cubicBezTo>
                  <a:cubicBezTo>
                    <a:pt x="54" y="130"/>
                    <a:pt x="54" y="130"/>
                    <a:pt x="54" y="130"/>
                  </a:cubicBezTo>
                  <a:cubicBezTo>
                    <a:pt x="55" y="130"/>
                    <a:pt x="55" y="129"/>
                    <a:pt x="55" y="129"/>
                  </a:cubicBezTo>
                  <a:cubicBezTo>
                    <a:pt x="54" y="131"/>
                    <a:pt x="54" y="131"/>
                    <a:pt x="53" y="131"/>
                  </a:cubicBezTo>
                  <a:cubicBezTo>
                    <a:pt x="53" y="130"/>
                    <a:pt x="54" y="130"/>
                    <a:pt x="55" y="129"/>
                  </a:cubicBezTo>
                  <a:cubicBezTo>
                    <a:pt x="54" y="129"/>
                    <a:pt x="54" y="130"/>
                    <a:pt x="53" y="131"/>
                  </a:cubicBezTo>
                  <a:cubicBezTo>
                    <a:pt x="53" y="131"/>
                    <a:pt x="54" y="130"/>
                    <a:pt x="54" y="129"/>
                  </a:cubicBezTo>
                  <a:cubicBezTo>
                    <a:pt x="53" y="130"/>
                    <a:pt x="53" y="131"/>
                    <a:pt x="52" y="132"/>
                  </a:cubicBezTo>
                  <a:cubicBezTo>
                    <a:pt x="52" y="131"/>
                    <a:pt x="53" y="130"/>
                    <a:pt x="52" y="130"/>
                  </a:cubicBezTo>
                  <a:cubicBezTo>
                    <a:pt x="52" y="131"/>
                    <a:pt x="52" y="131"/>
                    <a:pt x="52" y="131"/>
                  </a:cubicBezTo>
                  <a:cubicBezTo>
                    <a:pt x="53" y="129"/>
                    <a:pt x="51" y="131"/>
                    <a:pt x="52" y="130"/>
                  </a:cubicBezTo>
                  <a:cubicBezTo>
                    <a:pt x="51" y="130"/>
                    <a:pt x="52" y="131"/>
                    <a:pt x="51" y="131"/>
                  </a:cubicBezTo>
                  <a:cubicBezTo>
                    <a:pt x="51" y="131"/>
                    <a:pt x="52" y="131"/>
                    <a:pt x="51" y="132"/>
                  </a:cubicBezTo>
                  <a:cubicBezTo>
                    <a:pt x="51" y="133"/>
                    <a:pt x="51" y="133"/>
                    <a:pt x="51" y="133"/>
                  </a:cubicBezTo>
                  <a:cubicBezTo>
                    <a:pt x="50" y="133"/>
                    <a:pt x="51" y="131"/>
                    <a:pt x="50" y="132"/>
                  </a:cubicBezTo>
                  <a:cubicBezTo>
                    <a:pt x="50" y="133"/>
                    <a:pt x="50" y="133"/>
                    <a:pt x="50" y="133"/>
                  </a:cubicBezTo>
                  <a:cubicBezTo>
                    <a:pt x="50" y="133"/>
                    <a:pt x="50" y="133"/>
                    <a:pt x="50" y="133"/>
                  </a:cubicBezTo>
                  <a:cubicBezTo>
                    <a:pt x="50" y="133"/>
                    <a:pt x="50" y="134"/>
                    <a:pt x="50" y="135"/>
                  </a:cubicBezTo>
                  <a:cubicBezTo>
                    <a:pt x="49" y="135"/>
                    <a:pt x="49" y="136"/>
                    <a:pt x="49" y="136"/>
                  </a:cubicBezTo>
                  <a:cubicBezTo>
                    <a:pt x="48" y="138"/>
                    <a:pt x="47" y="139"/>
                    <a:pt x="46" y="141"/>
                  </a:cubicBezTo>
                  <a:cubicBezTo>
                    <a:pt x="47" y="140"/>
                    <a:pt x="46" y="141"/>
                    <a:pt x="45" y="141"/>
                  </a:cubicBezTo>
                  <a:cubicBezTo>
                    <a:pt x="46" y="140"/>
                    <a:pt x="46" y="140"/>
                    <a:pt x="45" y="140"/>
                  </a:cubicBezTo>
                  <a:cubicBezTo>
                    <a:pt x="45" y="140"/>
                    <a:pt x="45" y="141"/>
                    <a:pt x="45" y="141"/>
                  </a:cubicBezTo>
                  <a:cubicBezTo>
                    <a:pt x="45" y="142"/>
                    <a:pt x="45" y="142"/>
                    <a:pt x="44" y="142"/>
                  </a:cubicBezTo>
                  <a:cubicBezTo>
                    <a:pt x="44" y="143"/>
                    <a:pt x="44" y="142"/>
                    <a:pt x="44" y="142"/>
                  </a:cubicBezTo>
                  <a:cubicBezTo>
                    <a:pt x="43" y="143"/>
                    <a:pt x="44" y="143"/>
                    <a:pt x="43" y="144"/>
                  </a:cubicBezTo>
                  <a:cubicBezTo>
                    <a:pt x="43" y="144"/>
                    <a:pt x="43" y="144"/>
                    <a:pt x="43" y="144"/>
                  </a:cubicBezTo>
                  <a:cubicBezTo>
                    <a:pt x="43" y="144"/>
                    <a:pt x="43" y="145"/>
                    <a:pt x="43" y="145"/>
                  </a:cubicBezTo>
                  <a:cubicBezTo>
                    <a:pt x="42" y="146"/>
                    <a:pt x="41" y="147"/>
                    <a:pt x="41" y="147"/>
                  </a:cubicBezTo>
                  <a:cubicBezTo>
                    <a:pt x="40" y="149"/>
                    <a:pt x="41" y="147"/>
                    <a:pt x="41" y="147"/>
                  </a:cubicBezTo>
                  <a:cubicBezTo>
                    <a:pt x="41" y="148"/>
                    <a:pt x="40" y="149"/>
                    <a:pt x="40" y="150"/>
                  </a:cubicBezTo>
                  <a:cubicBezTo>
                    <a:pt x="40" y="149"/>
                    <a:pt x="40" y="149"/>
                    <a:pt x="41" y="148"/>
                  </a:cubicBezTo>
                  <a:cubicBezTo>
                    <a:pt x="40" y="149"/>
                    <a:pt x="40" y="149"/>
                    <a:pt x="40" y="149"/>
                  </a:cubicBezTo>
                  <a:cubicBezTo>
                    <a:pt x="39" y="150"/>
                    <a:pt x="40" y="150"/>
                    <a:pt x="39" y="152"/>
                  </a:cubicBezTo>
                  <a:cubicBezTo>
                    <a:pt x="39" y="151"/>
                    <a:pt x="39" y="152"/>
                    <a:pt x="39" y="151"/>
                  </a:cubicBezTo>
                  <a:cubicBezTo>
                    <a:pt x="39" y="151"/>
                    <a:pt x="38" y="153"/>
                    <a:pt x="38" y="152"/>
                  </a:cubicBezTo>
                  <a:cubicBezTo>
                    <a:pt x="38" y="153"/>
                    <a:pt x="38" y="153"/>
                    <a:pt x="37" y="154"/>
                  </a:cubicBezTo>
                  <a:cubicBezTo>
                    <a:pt x="37" y="154"/>
                    <a:pt x="37" y="155"/>
                    <a:pt x="37" y="156"/>
                  </a:cubicBezTo>
                  <a:cubicBezTo>
                    <a:pt x="36" y="157"/>
                    <a:pt x="35" y="157"/>
                    <a:pt x="35" y="158"/>
                  </a:cubicBezTo>
                  <a:cubicBezTo>
                    <a:pt x="34" y="160"/>
                    <a:pt x="32" y="162"/>
                    <a:pt x="31" y="164"/>
                  </a:cubicBezTo>
                  <a:cubicBezTo>
                    <a:pt x="31" y="164"/>
                    <a:pt x="31" y="164"/>
                    <a:pt x="31" y="164"/>
                  </a:cubicBezTo>
                  <a:cubicBezTo>
                    <a:pt x="30" y="166"/>
                    <a:pt x="32" y="164"/>
                    <a:pt x="31" y="166"/>
                  </a:cubicBezTo>
                  <a:cubicBezTo>
                    <a:pt x="31" y="165"/>
                    <a:pt x="30" y="167"/>
                    <a:pt x="30" y="167"/>
                  </a:cubicBezTo>
                  <a:cubicBezTo>
                    <a:pt x="29" y="169"/>
                    <a:pt x="28" y="171"/>
                    <a:pt x="27" y="173"/>
                  </a:cubicBezTo>
                  <a:cubicBezTo>
                    <a:pt x="27" y="173"/>
                    <a:pt x="27" y="173"/>
                    <a:pt x="27" y="173"/>
                  </a:cubicBezTo>
                  <a:cubicBezTo>
                    <a:pt x="26" y="174"/>
                    <a:pt x="25" y="176"/>
                    <a:pt x="25" y="177"/>
                  </a:cubicBezTo>
                  <a:cubicBezTo>
                    <a:pt x="25" y="177"/>
                    <a:pt x="25" y="177"/>
                    <a:pt x="25" y="177"/>
                  </a:cubicBezTo>
                  <a:cubicBezTo>
                    <a:pt x="23" y="179"/>
                    <a:pt x="23" y="182"/>
                    <a:pt x="21" y="184"/>
                  </a:cubicBezTo>
                  <a:cubicBezTo>
                    <a:pt x="22" y="184"/>
                    <a:pt x="21" y="184"/>
                    <a:pt x="21" y="184"/>
                  </a:cubicBezTo>
                  <a:cubicBezTo>
                    <a:pt x="21" y="185"/>
                    <a:pt x="20" y="187"/>
                    <a:pt x="20" y="188"/>
                  </a:cubicBezTo>
                  <a:cubicBezTo>
                    <a:pt x="19" y="189"/>
                    <a:pt x="19" y="189"/>
                    <a:pt x="18" y="191"/>
                  </a:cubicBezTo>
                  <a:cubicBezTo>
                    <a:pt x="18" y="191"/>
                    <a:pt x="18" y="191"/>
                    <a:pt x="18" y="190"/>
                  </a:cubicBezTo>
                  <a:cubicBezTo>
                    <a:pt x="18" y="191"/>
                    <a:pt x="17" y="192"/>
                    <a:pt x="17" y="193"/>
                  </a:cubicBezTo>
                  <a:cubicBezTo>
                    <a:pt x="16" y="195"/>
                    <a:pt x="16" y="196"/>
                    <a:pt x="15" y="198"/>
                  </a:cubicBezTo>
                  <a:cubicBezTo>
                    <a:pt x="15" y="198"/>
                    <a:pt x="16" y="197"/>
                    <a:pt x="15" y="196"/>
                  </a:cubicBezTo>
                  <a:cubicBezTo>
                    <a:pt x="15" y="197"/>
                    <a:pt x="15" y="198"/>
                    <a:pt x="15" y="198"/>
                  </a:cubicBezTo>
                  <a:cubicBezTo>
                    <a:pt x="15" y="198"/>
                    <a:pt x="15" y="198"/>
                    <a:pt x="15" y="198"/>
                  </a:cubicBezTo>
                  <a:cubicBezTo>
                    <a:pt x="14" y="198"/>
                    <a:pt x="14" y="200"/>
                    <a:pt x="14" y="200"/>
                  </a:cubicBezTo>
                  <a:cubicBezTo>
                    <a:pt x="14" y="200"/>
                    <a:pt x="14" y="200"/>
                    <a:pt x="15" y="199"/>
                  </a:cubicBezTo>
                  <a:cubicBezTo>
                    <a:pt x="15" y="200"/>
                    <a:pt x="14" y="202"/>
                    <a:pt x="13" y="203"/>
                  </a:cubicBezTo>
                  <a:cubicBezTo>
                    <a:pt x="13" y="203"/>
                    <a:pt x="14" y="201"/>
                    <a:pt x="14" y="202"/>
                  </a:cubicBezTo>
                  <a:cubicBezTo>
                    <a:pt x="13" y="204"/>
                    <a:pt x="14" y="204"/>
                    <a:pt x="13" y="206"/>
                  </a:cubicBezTo>
                  <a:cubicBezTo>
                    <a:pt x="12" y="207"/>
                    <a:pt x="13" y="204"/>
                    <a:pt x="13" y="204"/>
                  </a:cubicBezTo>
                  <a:cubicBezTo>
                    <a:pt x="13" y="205"/>
                    <a:pt x="12" y="205"/>
                    <a:pt x="12" y="204"/>
                  </a:cubicBezTo>
                  <a:cubicBezTo>
                    <a:pt x="12" y="206"/>
                    <a:pt x="11" y="207"/>
                    <a:pt x="11" y="208"/>
                  </a:cubicBezTo>
                  <a:cubicBezTo>
                    <a:pt x="11" y="208"/>
                    <a:pt x="11" y="208"/>
                    <a:pt x="11" y="208"/>
                  </a:cubicBezTo>
                  <a:cubicBezTo>
                    <a:pt x="10" y="210"/>
                    <a:pt x="10" y="212"/>
                    <a:pt x="9" y="213"/>
                  </a:cubicBezTo>
                  <a:cubicBezTo>
                    <a:pt x="10" y="212"/>
                    <a:pt x="10" y="212"/>
                    <a:pt x="10" y="212"/>
                  </a:cubicBezTo>
                  <a:cubicBezTo>
                    <a:pt x="10" y="213"/>
                    <a:pt x="9" y="213"/>
                    <a:pt x="9" y="214"/>
                  </a:cubicBezTo>
                  <a:cubicBezTo>
                    <a:pt x="9" y="214"/>
                    <a:pt x="8" y="215"/>
                    <a:pt x="8" y="214"/>
                  </a:cubicBezTo>
                  <a:cubicBezTo>
                    <a:pt x="9" y="215"/>
                    <a:pt x="7" y="218"/>
                    <a:pt x="7" y="219"/>
                  </a:cubicBezTo>
                  <a:cubicBezTo>
                    <a:pt x="7" y="220"/>
                    <a:pt x="7" y="219"/>
                    <a:pt x="7" y="219"/>
                  </a:cubicBezTo>
                  <a:cubicBezTo>
                    <a:pt x="7" y="218"/>
                    <a:pt x="8" y="218"/>
                    <a:pt x="8" y="217"/>
                  </a:cubicBezTo>
                  <a:cubicBezTo>
                    <a:pt x="7" y="218"/>
                    <a:pt x="7" y="219"/>
                    <a:pt x="7" y="218"/>
                  </a:cubicBezTo>
                  <a:cubicBezTo>
                    <a:pt x="7" y="219"/>
                    <a:pt x="6" y="222"/>
                    <a:pt x="6" y="222"/>
                  </a:cubicBezTo>
                  <a:cubicBezTo>
                    <a:pt x="6" y="223"/>
                    <a:pt x="5" y="223"/>
                    <a:pt x="5" y="223"/>
                  </a:cubicBezTo>
                  <a:cubicBezTo>
                    <a:pt x="4" y="226"/>
                    <a:pt x="7" y="222"/>
                    <a:pt x="5" y="225"/>
                  </a:cubicBezTo>
                  <a:cubicBezTo>
                    <a:pt x="5" y="226"/>
                    <a:pt x="6" y="223"/>
                    <a:pt x="5" y="225"/>
                  </a:cubicBezTo>
                  <a:cubicBezTo>
                    <a:pt x="5" y="225"/>
                    <a:pt x="5" y="225"/>
                    <a:pt x="5" y="225"/>
                  </a:cubicBezTo>
                  <a:cubicBezTo>
                    <a:pt x="4" y="226"/>
                    <a:pt x="5" y="226"/>
                    <a:pt x="4" y="228"/>
                  </a:cubicBezTo>
                  <a:cubicBezTo>
                    <a:pt x="4" y="228"/>
                    <a:pt x="4" y="227"/>
                    <a:pt x="4" y="227"/>
                  </a:cubicBezTo>
                  <a:cubicBezTo>
                    <a:pt x="3" y="229"/>
                    <a:pt x="4" y="230"/>
                    <a:pt x="3" y="231"/>
                  </a:cubicBezTo>
                  <a:cubicBezTo>
                    <a:pt x="3" y="231"/>
                    <a:pt x="3" y="231"/>
                    <a:pt x="3" y="231"/>
                  </a:cubicBezTo>
                  <a:cubicBezTo>
                    <a:pt x="1" y="234"/>
                    <a:pt x="1" y="234"/>
                    <a:pt x="1" y="234"/>
                  </a:cubicBezTo>
                  <a:cubicBezTo>
                    <a:pt x="1" y="235"/>
                    <a:pt x="1" y="234"/>
                    <a:pt x="1" y="234"/>
                  </a:cubicBezTo>
                  <a:cubicBezTo>
                    <a:pt x="0" y="236"/>
                    <a:pt x="1" y="235"/>
                    <a:pt x="0" y="236"/>
                  </a:cubicBezTo>
                  <a:cubicBezTo>
                    <a:pt x="0" y="237"/>
                    <a:pt x="0" y="237"/>
                    <a:pt x="0" y="237"/>
                  </a:cubicBezTo>
                  <a:cubicBezTo>
                    <a:pt x="1" y="236"/>
                    <a:pt x="2" y="235"/>
                    <a:pt x="2" y="234"/>
                  </a:cubicBezTo>
                  <a:cubicBezTo>
                    <a:pt x="2" y="235"/>
                    <a:pt x="3" y="233"/>
                    <a:pt x="3" y="233"/>
                  </a:cubicBezTo>
                  <a:cubicBezTo>
                    <a:pt x="3" y="233"/>
                    <a:pt x="3" y="233"/>
                    <a:pt x="3" y="233"/>
                  </a:cubicBezTo>
                  <a:cubicBezTo>
                    <a:pt x="4" y="231"/>
                    <a:pt x="6" y="228"/>
                    <a:pt x="7" y="225"/>
                  </a:cubicBezTo>
                  <a:cubicBezTo>
                    <a:pt x="7" y="223"/>
                    <a:pt x="9" y="222"/>
                    <a:pt x="9" y="220"/>
                  </a:cubicBezTo>
                  <a:cubicBezTo>
                    <a:pt x="9" y="220"/>
                    <a:pt x="9" y="220"/>
                    <a:pt x="10" y="218"/>
                  </a:cubicBezTo>
                  <a:cubicBezTo>
                    <a:pt x="9" y="219"/>
                    <a:pt x="10" y="218"/>
                    <a:pt x="10" y="218"/>
                  </a:cubicBezTo>
                  <a:cubicBezTo>
                    <a:pt x="10" y="217"/>
                    <a:pt x="10" y="217"/>
                    <a:pt x="11" y="216"/>
                  </a:cubicBezTo>
                  <a:cubicBezTo>
                    <a:pt x="11" y="216"/>
                    <a:pt x="12" y="214"/>
                    <a:pt x="12" y="213"/>
                  </a:cubicBezTo>
                  <a:cubicBezTo>
                    <a:pt x="13" y="212"/>
                    <a:pt x="12" y="214"/>
                    <a:pt x="12" y="214"/>
                  </a:cubicBezTo>
                  <a:cubicBezTo>
                    <a:pt x="13" y="214"/>
                    <a:pt x="12" y="213"/>
                    <a:pt x="13" y="213"/>
                  </a:cubicBezTo>
                  <a:cubicBezTo>
                    <a:pt x="13" y="213"/>
                    <a:pt x="13" y="213"/>
                    <a:pt x="13" y="213"/>
                  </a:cubicBezTo>
                  <a:cubicBezTo>
                    <a:pt x="13" y="211"/>
                    <a:pt x="14" y="210"/>
                    <a:pt x="15" y="209"/>
                  </a:cubicBezTo>
                  <a:cubicBezTo>
                    <a:pt x="14" y="208"/>
                    <a:pt x="15" y="207"/>
                    <a:pt x="15" y="206"/>
                  </a:cubicBezTo>
                  <a:cubicBezTo>
                    <a:pt x="15" y="207"/>
                    <a:pt x="16" y="205"/>
                    <a:pt x="16" y="205"/>
                  </a:cubicBezTo>
                  <a:cubicBezTo>
                    <a:pt x="16" y="204"/>
                    <a:pt x="16" y="204"/>
                    <a:pt x="16" y="204"/>
                  </a:cubicBezTo>
                  <a:cubicBezTo>
                    <a:pt x="16" y="203"/>
                    <a:pt x="17" y="203"/>
                    <a:pt x="17" y="202"/>
                  </a:cubicBezTo>
                  <a:cubicBezTo>
                    <a:pt x="17" y="202"/>
                    <a:pt x="17" y="202"/>
                    <a:pt x="17" y="202"/>
                  </a:cubicBezTo>
                  <a:cubicBezTo>
                    <a:pt x="17" y="201"/>
                    <a:pt x="18" y="199"/>
                    <a:pt x="19" y="198"/>
                  </a:cubicBezTo>
                  <a:cubicBezTo>
                    <a:pt x="21" y="190"/>
                    <a:pt x="25" y="187"/>
                    <a:pt x="28" y="179"/>
                  </a:cubicBezTo>
                  <a:cubicBezTo>
                    <a:pt x="28" y="179"/>
                    <a:pt x="28" y="179"/>
                    <a:pt x="28" y="179"/>
                  </a:cubicBezTo>
                  <a:cubicBezTo>
                    <a:pt x="28" y="178"/>
                    <a:pt x="28" y="178"/>
                    <a:pt x="28" y="177"/>
                  </a:cubicBezTo>
                  <a:cubicBezTo>
                    <a:pt x="28" y="178"/>
                    <a:pt x="28" y="178"/>
                    <a:pt x="28" y="178"/>
                  </a:cubicBezTo>
                  <a:cubicBezTo>
                    <a:pt x="28" y="179"/>
                    <a:pt x="28" y="179"/>
                    <a:pt x="28" y="179"/>
                  </a:cubicBezTo>
                  <a:cubicBezTo>
                    <a:pt x="28" y="179"/>
                    <a:pt x="28" y="179"/>
                    <a:pt x="28" y="179"/>
                  </a:cubicBezTo>
                  <a:cubicBezTo>
                    <a:pt x="27" y="179"/>
                    <a:pt x="27" y="180"/>
                    <a:pt x="27" y="180"/>
                  </a:cubicBezTo>
                  <a:cubicBezTo>
                    <a:pt x="27" y="179"/>
                    <a:pt x="27" y="179"/>
                    <a:pt x="28" y="178"/>
                  </a:cubicBezTo>
                  <a:cubicBezTo>
                    <a:pt x="28" y="178"/>
                    <a:pt x="28" y="178"/>
                    <a:pt x="27" y="179"/>
                  </a:cubicBezTo>
                  <a:cubicBezTo>
                    <a:pt x="28" y="178"/>
                    <a:pt x="28" y="178"/>
                    <a:pt x="28" y="177"/>
                  </a:cubicBezTo>
                  <a:cubicBezTo>
                    <a:pt x="28" y="177"/>
                    <a:pt x="28" y="177"/>
                    <a:pt x="28" y="177"/>
                  </a:cubicBezTo>
                  <a:cubicBezTo>
                    <a:pt x="30" y="175"/>
                    <a:pt x="30" y="175"/>
                    <a:pt x="30" y="175"/>
                  </a:cubicBezTo>
                  <a:cubicBezTo>
                    <a:pt x="30" y="173"/>
                    <a:pt x="31" y="172"/>
                    <a:pt x="31" y="172"/>
                  </a:cubicBezTo>
                  <a:cubicBezTo>
                    <a:pt x="31" y="172"/>
                    <a:pt x="31" y="173"/>
                    <a:pt x="31" y="174"/>
                  </a:cubicBezTo>
                  <a:cubicBezTo>
                    <a:pt x="31" y="173"/>
                    <a:pt x="31" y="173"/>
                    <a:pt x="31" y="173"/>
                  </a:cubicBezTo>
                  <a:cubicBezTo>
                    <a:pt x="31" y="173"/>
                    <a:pt x="31" y="173"/>
                    <a:pt x="31" y="173"/>
                  </a:cubicBezTo>
                  <a:cubicBezTo>
                    <a:pt x="32" y="172"/>
                    <a:pt x="32" y="172"/>
                    <a:pt x="32" y="172"/>
                  </a:cubicBezTo>
                  <a:cubicBezTo>
                    <a:pt x="32" y="172"/>
                    <a:pt x="32" y="172"/>
                    <a:pt x="32" y="172"/>
                  </a:cubicBezTo>
                  <a:cubicBezTo>
                    <a:pt x="32" y="172"/>
                    <a:pt x="32" y="172"/>
                    <a:pt x="32" y="171"/>
                  </a:cubicBezTo>
                  <a:cubicBezTo>
                    <a:pt x="32" y="171"/>
                    <a:pt x="32" y="171"/>
                    <a:pt x="32" y="172"/>
                  </a:cubicBezTo>
                  <a:cubicBezTo>
                    <a:pt x="32" y="171"/>
                    <a:pt x="32" y="171"/>
                    <a:pt x="32" y="171"/>
                  </a:cubicBezTo>
                  <a:cubicBezTo>
                    <a:pt x="32" y="171"/>
                    <a:pt x="33" y="170"/>
                    <a:pt x="33" y="170"/>
                  </a:cubicBezTo>
                  <a:cubicBezTo>
                    <a:pt x="34" y="168"/>
                    <a:pt x="34" y="167"/>
                    <a:pt x="36" y="165"/>
                  </a:cubicBezTo>
                  <a:cubicBezTo>
                    <a:pt x="35" y="165"/>
                    <a:pt x="36" y="164"/>
                    <a:pt x="36" y="163"/>
                  </a:cubicBezTo>
                  <a:cubicBezTo>
                    <a:pt x="36" y="163"/>
                    <a:pt x="36" y="163"/>
                    <a:pt x="36" y="163"/>
                  </a:cubicBezTo>
                  <a:cubicBezTo>
                    <a:pt x="37" y="162"/>
                    <a:pt x="37" y="162"/>
                    <a:pt x="37" y="162"/>
                  </a:cubicBezTo>
                  <a:cubicBezTo>
                    <a:pt x="38" y="161"/>
                    <a:pt x="38" y="160"/>
                    <a:pt x="39" y="158"/>
                  </a:cubicBezTo>
                  <a:cubicBezTo>
                    <a:pt x="39" y="158"/>
                    <a:pt x="39" y="158"/>
                    <a:pt x="39" y="158"/>
                  </a:cubicBezTo>
                  <a:cubicBezTo>
                    <a:pt x="39" y="158"/>
                    <a:pt x="40" y="157"/>
                    <a:pt x="40" y="156"/>
                  </a:cubicBezTo>
                  <a:cubicBezTo>
                    <a:pt x="40" y="156"/>
                    <a:pt x="40" y="156"/>
                    <a:pt x="40" y="156"/>
                  </a:cubicBezTo>
                  <a:cubicBezTo>
                    <a:pt x="41" y="155"/>
                    <a:pt x="40" y="155"/>
                    <a:pt x="41" y="154"/>
                  </a:cubicBezTo>
                  <a:cubicBezTo>
                    <a:pt x="41" y="154"/>
                    <a:pt x="40" y="155"/>
                    <a:pt x="40" y="155"/>
                  </a:cubicBezTo>
                  <a:cubicBezTo>
                    <a:pt x="41" y="155"/>
                    <a:pt x="41" y="153"/>
                    <a:pt x="41" y="153"/>
                  </a:cubicBezTo>
                  <a:cubicBezTo>
                    <a:pt x="42" y="152"/>
                    <a:pt x="42" y="153"/>
                    <a:pt x="42" y="153"/>
                  </a:cubicBezTo>
                  <a:cubicBezTo>
                    <a:pt x="42" y="152"/>
                    <a:pt x="42" y="152"/>
                    <a:pt x="42" y="152"/>
                  </a:cubicBezTo>
                  <a:cubicBezTo>
                    <a:pt x="42" y="151"/>
                    <a:pt x="42" y="152"/>
                    <a:pt x="42" y="152"/>
                  </a:cubicBezTo>
                  <a:cubicBezTo>
                    <a:pt x="43" y="151"/>
                    <a:pt x="43" y="150"/>
                    <a:pt x="44" y="150"/>
                  </a:cubicBezTo>
                  <a:cubicBezTo>
                    <a:pt x="44" y="150"/>
                    <a:pt x="44" y="150"/>
                    <a:pt x="44" y="150"/>
                  </a:cubicBezTo>
                  <a:cubicBezTo>
                    <a:pt x="45" y="149"/>
                    <a:pt x="45" y="149"/>
                    <a:pt x="45" y="149"/>
                  </a:cubicBezTo>
                  <a:cubicBezTo>
                    <a:pt x="45" y="148"/>
                    <a:pt x="45" y="147"/>
                    <a:pt x="46" y="146"/>
                  </a:cubicBezTo>
                  <a:cubicBezTo>
                    <a:pt x="46" y="147"/>
                    <a:pt x="46" y="147"/>
                    <a:pt x="46" y="147"/>
                  </a:cubicBezTo>
                  <a:cubicBezTo>
                    <a:pt x="47" y="146"/>
                    <a:pt x="46" y="146"/>
                    <a:pt x="46" y="146"/>
                  </a:cubicBezTo>
                  <a:cubicBezTo>
                    <a:pt x="47" y="145"/>
                    <a:pt x="47" y="145"/>
                    <a:pt x="48" y="144"/>
                  </a:cubicBezTo>
                  <a:cubicBezTo>
                    <a:pt x="48" y="142"/>
                    <a:pt x="50" y="141"/>
                    <a:pt x="51" y="140"/>
                  </a:cubicBezTo>
                  <a:close/>
                  <a:moveTo>
                    <a:pt x="145" y="32"/>
                  </a:moveTo>
                  <a:cubicBezTo>
                    <a:pt x="145" y="32"/>
                    <a:pt x="145" y="32"/>
                    <a:pt x="145" y="32"/>
                  </a:cubicBezTo>
                  <a:cubicBezTo>
                    <a:pt x="145" y="31"/>
                    <a:pt x="145" y="31"/>
                    <a:pt x="145" y="32"/>
                  </a:cubicBezTo>
                  <a:close/>
                  <a:moveTo>
                    <a:pt x="137" y="40"/>
                  </a:moveTo>
                  <a:cubicBezTo>
                    <a:pt x="138" y="39"/>
                    <a:pt x="138" y="40"/>
                    <a:pt x="138" y="39"/>
                  </a:cubicBezTo>
                  <a:cubicBezTo>
                    <a:pt x="137" y="40"/>
                    <a:pt x="137" y="41"/>
                    <a:pt x="136" y="42"/>
                  </a:cubicBezTo>
                  <a:cubicBezTo>
                    <a:pt x="136" y="42"/>
                    <a:pt x="136" y="42"/>
                    <a:pt x="136" y="42"/>
                  </a:cubicBezTo>
                  <a:cubicBezTo>
                    <a:pt x="136" y="42"/>
                    <a:pt x="136" y="42"/>
                    <a:pt x="135" y="42"/>
                  </a:cubicBezTo>
                  <a:cubicBezTo>
                    <a:pt x="135" y="42"/>
                    <a:pt x="138" y="40"/>
                    <a:pt x="137" y="40"/>
                  </a:cubicBezTo>
                  <a:close/>
                  <a:moveTo>
                    <a:pt x="153" y="19"/>
                  </a:moveTo>
                  <a:cubicBezTo>
                    <a:pt x="153" y="20"/>
                    <a:pt x="153" y="20"/>
                    <a:pt x="153" y="20"/>
                  </a:cubicBezTo>
                  <a:cubicBezTo>
                    <a:pt x="153" y="20"/>
                    <a:pt x="153" y="20"/>
                    <a:pt x="153" y="20"/>
                  </a:cubicBezTo>
                  <a:lnTo>
                    <a:pt x="153" y="19"/>
                  </a:lnTo>
                  <a:close/>
                  <a:moveTo>
                    <a:pt x="149" y="25"/>
                  </a:moveTo>
                  <a:cubicBezTo>
                    <a:pt x="149" y="25"/>
                    <a:pt x="148" y="25"/>
                    <a:pt x="148" y="25"/>
                  </a:cubicBezTo>
                  <a:cubicBezTo>
                    <a:pt x="148" y="25"/>
                    <a:pt x="149" y="25"/>
                    <a:pt x="149" y="25"/>
                  </a:cubicBezTo>
                  <a:close/>
                  <a:moveTo>
                    <a:pt x="139" y="35"/>
                  </a:moveTo>
                  <a:cubicBezTo>
                    <a:pt x="139" y="35"/>
                    <a:pt x="139" y="36"/>
                    <a:pt x="138" y="36"/>
                  </a:cubicBezTo>
                  <a:cubicBezTo>
                    <a:pt x="139" y="36"/>
                    <a:pt x="139" y="35"/>
                    <a:pt x="139" y="35"/>
                  </a:cubicBezTo>
                  <a:close/>
                  <a:moveTo>
                    <a:pt x="80" y="97"/>
                  </a:moveTo>
                  <a:cubicBezTo>
                    <a:pt x="81" y="96"/>
                    <a:pt x="81" y="96"/>
                    <a:pt x="80" y="96"/>
                  </a:cubicBezTo>
                  <a:cubicBezTo>
                    <a:pt x="80" y="96"/>
                    <a:pt x="80" y="97"/>
                    <a:pt x="80" y="97"/>
                  </a:cubicBezTo>
                  <a:cubicBezTo>
                    <a:pt x="80" y="97"/>
                    <a:pt x="80" y="97"/>
                    <a:pt x="80" y="97"/>
                  </a:cubicBezTo>
                  <a:cubicBezTo>
                    <a:pt x="80" y="97"/>
                    <a:pt x="80" y="97"/>
                    <a:pt x="80" y="97"/>
                  </a:cubicBezTo>
                  <a:close/>
                  <a:moveTo>
                    <a:pt x="56" y="129"/>
                  </a:moveTo>
                  <a:cubicBezTo>
                    <a:pt x="56" y="129"/>
                    <a:pt x="56" y="128"/>
                    <a:pt x="56" y="128"/>
                  </a:cubicBezTo>
                  <a:cubicBezTo>
                    <a:pt x="56" y="128"/>
                    <a:pt x="56" y="128"/>
                    <a:pt x="56" y="128"/>
                  </a:cubicBezTo>
                  <a:cubicBezTo>
                    <a:pt x="56" y="128"/>
                    <a:pt x="56" y="128"/>
                    <a:pt x="56" y="128"/>
                  </a:cubicBezTo>
                  <a:cubicBezTo>
                    <a:pt x="55" y="129"/>
                    <a:pt x="55" y="129"/>
                    <a:pt x="55" y="129"/>
                  </a:cubicBezTo>
                  <a:cubicBezTo>
                    <a:pt x="55" y="129"/>
                    <a:pt x="55" y="130"/>
                    <a:pt x="56"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8" name="Freeform 2148"/>
            <p:cNvSpPr>
              <a:spLocks/>
            </p:cNvSpPr>
            <p:nvPr/>
          </p:nvSpPr>
          <p:spPr bwMode="auto">
            <a:xfrm>
              <a:off x="3300414" y="42100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59" name="Freeform 2149"/>
            <p:cNvSpPr>
              <a:spLocks/>
            </p:cNvSpPr>
            <p:nvPr/>
          </p:nvSpPr>
          <p:spPr bwMode="auto">
            <a:xfrm>
              <a:off x="3278189" y="42449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0" name="Freeform 2150"/>
            <p:cNvSpPr>
              <a:spLocks/>
            </p:cNvSpPr>
            <p:nvPr/>
          </p:nvSpPr>
          <p:spPr bwMode="auto">
            <a:xfrm>
              <a:off x="3627439" y="3846513"/>
              <a:ext cx="6350" cy="9525"/>
            </a:xfrm>
            <a:custGeom>
              <a:avLst/>
              <a:gdLst>
                <a:gd name="T0" fmla="*/ 1 w 2"/>
                <a:gd name="T1" fmla="*/ 2 h 3"/>
                <a:gd name="T2" fmla="*/ 1 w 2"/>
                <a:gd name="T3" fmla="*/ 2 h 3"/>
                <a:gd name="T4" fmla="*/ 2 w 2"/>
                <a:gd name="T5" fmla="*/ 2 h 3"/>
                <a:gd name="T6" fmla="*/ 2 w 2"/>
                <a:gd name="T7" fmla="*/ 0 h 3"/>
                <a:gd name="T8" fmla="*/ 0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1" y="2"/>
                    <a:pt x="1" y="2"/>
                  </a:cubicBezTo>
                  <a:cubicBezTo>
                    <a:pt x="2" y="2"/>
                    <a:pt x="2" y="2"/>
                    <a:pt x="2" y="2"/>
                  </a:cubicBezTo>
                  <a:cubicBezTo>
                    <a:pt x="2" y="0"/>
                    <a:pt x="2" y="0"/>
                    <a:pt x="2" y="0"/>
                  </a:cubicBezTo>
                  <a:cubicBezTo>
                    <a:pt x="2" y="1"/>
                    <a:pt x="1" y="1"/>
                    <a:pt x="0" y="3"/>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1" name="Freeform 2151"/>
            <p:cNvSpPr>
              <a:spLocks/>
            </p:cNvSpPr>
            <p:nvPr/>
          </p:nvSpPr>
          <p:spPr bwMode="auto">
            <a:xfrm>
              <a:off x="3624264" y="3849688"/>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2" name="Freeform 2152"/>
            <p:cNvSpPr>
              <a:spLocks/>
            </p:cNvSpPr>
            <p:nvPr/>
          </p:nvSpPr>
          <p:spPr bwMode="auto">
            <a:xfrm>
              <a:off x="3595689" y="3884613"/>
              <a:ext cx="3175" cy="6350"/>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1"/>
                    <a:pt x="1" y="1"/>
                    <a:pt x="1" y="1"/>
                  </a:cubicBezTo>
                  <a:cubicBezTo>
                    <a:pt x="1"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3" name="Freeform 2153"/>
            <p:cNvSpPr>
              <a:spLocks/>
            </p:cNvSpPr>
            <p:nvPr/>
          </p:nvSpPr>
          <p:spPr bwMode="auto">
            <a:xfrm>
              <a:off x="3611564" y="3878263"/>
              <a:ext cx="3175" cy="3175"/>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4" name="Freeform 2154"/>
            <p:cNvSpPr>
              <a:spLocks/>
            </p:cNvSpPr>
            <p:nvPr/>
          </p:nvSpPr>
          <p:spPr bwMode="auto">
            <a:xfrm>
              <a:off x="3586164" y="38973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5" name="Freeform 2155"/>
            <p:cNvSpPr>
              <a:spLocks/>
            </p:cNvSpPr>
            <p:nvPr/>
          </p:nvSpPr>
          <p:spPr bwMode="auto">
            <a:xfrm>
              <a:off x="3598864" y="38973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6" name="Freeform 2156"/>
            <p:cNvSpPr>
              <a:spLocks/>
            </p:cNvSpPr>
            <p:nvPr/>
          </p:nvSpPr>
          <p:spPr bwMode="auto">
            <a:xfrm>
              <a:off x="3573464" y="3910013"/>
              <a:ext cx="9525" cy="6350"/>
            </a:xfrm>
            <a:custGeom>
              <a:avLst/>
              <a:gdLst>
                <a:gd name="T0" fmla="*/ 1 w 3"/>
                <a:gd name="T1" fmla="*/ 2 h 2"/>
                <a:gd name="T2" fmla="*/ 2 w 3"/>
                <a:gd name="T3" fmla="*/ 1 h 2"/>
                <a:gd name="T4" fmla="*/ 2 w 3"/>
                <a:gd name="T5" fmla="*/ 2 h 2"/>
                <a:gd name="T6" fmla="*/ 3 w 3"/>
                <a:gd name="T7" fmla="*/ 0 h 2"/>
                <a:gd name="T8" fmla="*/ 1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1"/>
                    <a:pt x="2" y="1"/>
                  </a:cubicBezTo>
                  <a:cubicBezTo>
                    <a:pt x="2" y="1"/>
                    <a:pt x="2" y="1"/>
                    <a:pt x="2" y="2"/>
                  </a:cubicBezTo>
                  <a:cubicBezTo>
                    <a:pt x="2" y="1"/>
                    <a:pt x="2" y="1"/>
                    <a:pt x="3" y="0"/>
                  </a:cubicBezTo>
                  <a:cubicBezTo>
                    <a:pt x="2" y="0"/>
                    <a:pt x="1" y="1"/>
                    <a:pt x="1" y="1"/>
                  </a:cubicBezTo>
                  <a:cubicBezTo>
                    <a:pt x="1" y="2"/>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7" name="Freeform 2157"/>
            <p:cNvSpPr>
              <a:spLocks/>
            </p:cNvSpPr>
            <p:nvPr/>
          </p:nvSpPr>
          <p:spPr bwMode="auto">
            <a:xfrm>
              <a:off x="3592514" y="3903663"/>
              <a:ext cx="6350" cy="3175"/>
            </a:xfrm>
            <a:custGeom>
              <a:avLst/>
              <a:gdLst>
                <a:gd name="T0" fmla="*/ 0 w 2"/>
                <a:gd name="T1" fmla="*/ 1 h 1"/>
                <a:gd name="T2" fmla="*/ 2 w 2"/>
                <a:gd name="T3" fmla="*/ 0 h 1"/>
                <a:gd name="T4" fmla="*/ 1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0"/>
                    <a:pt x="1" y="0"/>
                    <a:pt x="2" y="0"/>
                  </a:cubicBezTo>
                  <a:cubicBezTo>
                    <a:pt x="2" y="0"/>
                    <a:pt x="1" y="0"/>
                    <a:pt x="1" y="0"/>
                  </a:cubicBezTo>
                  <a:cubicBezTo>
                    <a:pt x="1" y="0"/>
                    <a:pt x="1" y="0"/>
                    <a:pt x="1" y="0"/>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8" name="Freeform 2158"/>
            <p:cNvSpPr>
              <a:spLocks/>
            </p:cNvSpPr>
            <p:nvPr/>
          </p:nvSpPr>
          <p:spPr bwMode="auto">
            <a:xfrm>
              <a:off x="3567114" y="3916363"/>
              <a:ext cx="6350" cy="4763"/>
            </a:xfrm>
            <a:custGeom>
              <a:avLst/>
              <a:gdLst>
                <a:gd name="T0" fmla="*/ 0 w 2"/>
                <a:gd name="T1" fmla="*/ 2 h 2"/>
                <a:gd name="T2" fmla="*/ 1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2"/>
                    <a:pt x="1" y="2"/>
                  </a:cubicBezTo>
                  <a:cubicBezTo>
                    <a:pt x="1" y="1"/>
                    <a:pt x="2" y="0"/>
                    <a:pt x="2" y="0"/>
                  </a:cubicBezTo>
                  <a:cubicBezTo>
                    <a:pt x="1" y="1"/>
                    <a:pt x="1"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9" name="Freeform 2159"/>
            <p:cNvSpPr>
              <a:spLocks/>
            </p:cNvSpPr>
            <p:nvPr/>
          </p:nvSpPr>
          <p:spPr bwMode="auto">
            <a:xfrm>
              <a:off x="3586164" y="3910013"/>
              <a:ext cx="3175" cy="3175"/>
            </a:xfrm>
            <a:custGeom>
              <a:avLst/>
              <a:gdLst>
                <a:gd name="T0" fmla="*/ 0 w 1"/>
                <a:gd name="T1" fmla="*/ 1 h 1"/>
                <a:gd name="T2" fmla="*/ 0 w 1"/>
                <a:gd name="T3" fmla="*/ 1 h 1"/>
                <a:gd name="T4" fmla="*/ 0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0" y="1"/>
                    <a:pt x="0" y="1"/>
                  </a:cubicBezTo>
                  <a:cubicBezTo>
                    <a:pt x="0" y="1"/>
                    <a:pt x="1" y="1"/>
                    <a:pt x="1"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0" name="Freeform 2160"/>
            <p:cNvSpPr>
              <a:spLocks/>
            </p:cNvSpPr>
            <p:nvPr/>
          </p:nvSpPr>
          <p:spPr bwMode="auto">
            <a:xfrm>
              <a:off x="3579814" y="3919538"/>
              <a:ext cx="3175" cy="4763"/>
            </a:xfrm>
            <a:custGeom>
              <a:avLst/>
              <a:gdLst>
                <a:gd name="T0" fmla="*/ 0 w 1"/>
                <a:gd name="T1" fmla="*/ 1 h 2"/>
                <a:gd name="T2" fmla="*/ 0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1"/>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1" name="Freeform 2161"/>
            <p:cNvSpPr>
              <a:spLocks/>
            </p:cNvSpPr>
            <p:nvPr/>
          </p:nvSpPr>
          <p:spPr bwMode="auto">
            <a:xfrm>
              <a:off x="3573464" y="3924301"/>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2" name="Freeform 2162"/>
            <p:cNvSpPr>
              <a:spLocks/>
            </p:cNvSpPr>
            <p:nvPr/>
          </p:nvSpPr>
          <p:spPr bwMode="auto">
            <a:xfrm>
              <a:off x="3524251" y="3968751"/>
              <a:ext cx="6350" cy="3175"/>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1" y="1"/>
                    <a:pt x="2"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3" name="Freeform 2163"/>
            <p:cNvSpPr>
              <a:spLocks/>
            </p:cNvSpPr>
            <p:nvPr/>
          </p:nvSpPr>
          <p:spPr bwMode="auto">
            <a:xfrm>
              <a:off x="3536951" y="3965576"/>
              <a:ext cx="4763" cy="635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0"/>
                    <a:pt x="1" y="2"/>
                    <a:pt x="0" y="2"/>
                  </a:cubicBezTo>
                  <a:cubicBezTo>
                    <a:pt x="1" y="2"/>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4" name="Freeform 2164"/>
            <p:cNvSpPr>
              <a:spLocks/>
            </p:cNvSpPr>
            <p:nvPr/>
          </p:nvSpPr>
          <p:spPr bwMode="auto">
            <a:xfrm>
              <a:off x="3536951" y="39719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5" name="Rectangle 2165"/>
            <p:cNvSpPr>
              <a:spLocks noChangeArrowheads="1"/>
            </p:cNvSpPr>
            <p:nvPr/>
          </p:nvSpPr>
          <p:spPr bwMode="auto">
            <a:xfrm>
              <a:off x="3470276" y="404495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6" name="Freeform 2166"/>
            <p:cNvSpPr>
              <a:spLocks/>
            </p:cNvSpPr>
            <p:nvPr/>
          </p:nvSpPr>
          <p:spPr bwMode="auto">
            <a:xfrm>
              <a:off x="3470276" y="4041776"/>
              <a:ext cx="6350" cy="3175"/>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2" y="0"/>
                    <a:pt x="2" y="0"/>
                  </a:cubicBezTo>
                  <a:cubicBezTo>
                    <a:pt x="1" y="0"/>
                    <a:pt x="1"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7" name="Freeform 2167"/>
            <p:cNvSpPr>
              <a:spLocks/>
            </p:cNvSpPr>
            <p:nvPr/>
          </p:nvSpPr>
          <p:spPr bwMode="auto">
            <a:xfrm>
              <a:off x="3454401" y="4057651"/>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8" name="Freeform 2168"/>
            <p:cNvSpPr>
              <a:spLocks/>
            </p:cNvSpPr>
            <p:nvPr/>
          </p:nvSpPr>
          <p:spPr bwMode="auto">
            <a:xfrm>
              <a:off x="3341689" y="41576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79" name="Rectangle 2169"/>
            <p:cNvSpPr>
              <a:spLocks noChangeArrowheads="1"/>
            </p:cNvSpPr>
            <p:nvPr/>
          </p:nvSpPr>
          <p:spPr bwMode="auto">
            <a:xfrm>
              <a:off x="3338514" y="416401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0" name="Freeform 2170"/>
            <p:cNvSpPr>
              <a:spLocks/>
            </p:cNvSpPr>
            <p:nvPr/>
          </p:nvSpPr>
          <p:spPr bwMode="auto">
            <a:xfrm>
              <a:off x="3328989" y="4173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1" name="Freeform 2171"/>
            <p:cNvSpPr>
              <a:spLocks/>
            </p:cNvSpPr>
            <p:nvPr/>
          </p:nvSpPr>
          <p:spPr bwMode="auto">
            <a:xfrm>
              <a:off x="3328989" y="4173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2" name="Freeform 2172"/>
            <p:cNvSpPr>
              <a:spLocks/>
            </p:cNvSpPr>
            <p:nvPr/>
          </p:nvSpPr>
          <p:spPr bwMode="auto">
            <a:xfrm>
              <a:off x="3328989" y="4170363"/>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3" name="Freeform 2173"/>
            <p:cNvSpPr>
              <a:spLocks/>
            </p:cNvSpPr>
            <p:nvPr/>
          </p:nvSpPr>
          <p:spPr bwMode="auto">
            <a:xfrm>
              <a:off x="3325814" y="4173538"/>
              <a:ext cx="6350" cy="3175"/>
            </a:xfrm>
            <a:custGeom>
              <a:avLst/>
              <a:gdLst>
                <a:gd name="T0" fmla="*/ 0 w 2"/>
                <a:gd name="T1" fmla="*/ 1 h 1"/>
                <a:gd name="T2" fmla="*/ 1 w 2"/>
                <a:gd name="T3" fmla="*/ 1 h 1"/>
                <a:gd name="T4" fmla="*/ 1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2" y="0"/>
                    <a:pt x="0"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4" name="Freeform 2174"/>
            <p:cNvSpPr>
              <a:spLocks/>
            </p:cNvSpPr>
            <p:nvPr/>
          </p:nvSpPr>
          <p:spPr bwMode="auto">
            <a:xfrm>
              <a:off x="3309939" y="4186238"/>
              <a:ext cx="9525" cy="12700"/>
            </a:xfrm>
            <a:custGeom>
              <a:avLst/>
              <a:gdLst>
                <a:gd name="T0" fmla="*/ 3 w 3"/>
                <a:gd name="T1" fmla="*/ 0 h 4"/>
                <a:gd name="T2" fmla="*/ 2 w 3"/>
                <a:gd name="T3" fmla="*/ 2 h 4"/>
                <a:gd name="T4" fmla="*/ 1 w 3"/>
                <a:gd name="T5" fmla="*/ 4 h 4"/>
                <a:gd name="T6" fmla="*/ 3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3" y="0"/>
                    <a:pt x="2" y="1"/>
                    <a:pt x="2" y="2"/>
                  </a:cubicBezTo>
                  <a:cubicBezTo>
                    <a:pt x="0" y="4"/>
                    <a:pt x="3" y="2"/>
                    <a:pt x="1" y="4"/>
                  </a:cubicBezTo>
                  <a:cubicBezTo>
                    <a:pt x="3" y="2"/>
                    <a:pt x="1" y="2"/>
                    <a:pt x="3" y="1"/>
                  </a:cubicBezTo>
                  <a:cubicBezTo>
                    <a:pt x="2" y="1"/>
                    <a:pt x="3"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5" name="Freeform 2175"/>
            <p:cNvSpPr>
              <a:spLocks/>
            </p:cNvSpPr>
            <p:nvPr/>
          </p:nvSpPr>
          <p:spPr bwMode="auto">
            <a:xfrm>
              <a:off x="3319464" y="4183063"/>
              <a:ext cx="3175" cy="635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0" y="1"/>
                    <a:pt x="0" y="2"/>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6" name="Rectangle 2176"/>
            <p:cNvSpPr>
              <a:spLocks noChangeArrowheads="1"/>
            </p:cNvSpPr>
            <p:nvPr/>
          </p:nvSpPr>
          <p:spPr bwMode="auto">
            <a:xfrm>
              <a:off x="3309939" y="41957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7" name="Freeform 2177"/>
            <p:cNvSpPr>
              <a:spLocks/>
            </p:cNvSpPr>
            <p:nvPr/>
          </p:nvSpPr>
          <p:spPr bwMode="auto">
            <a:xfrm>
              <a:off x="3303589" y="4202113"/>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8" name="Freeform 2178"/>
            <p:cNvSpPr>
              <a:spLocks/>
            </p:cNvSpPr>
            <p:nvPr/>
          </p:nvSpPr>
          <p:spPr bwMode="auto">
            <a:xfrm>
              <a:off x="3297239" y="4210051"/>
              <a:ext cx="0" cy="6350"/>
            </a:xfrm>
            <a:custGeom>
              <a:avLst/>
              <a:gdLst>
                <a:gd name="T0" fmla="*/ 0 h 2"/>
                <a:gd name="T1" fmla="*/ 0 h 2"/>
                <a:gd name="T2" fmla="*/ 1 h 2"/>
                <a:gd name="T3" fmla="*/ 0 h 2"/>
              </a:gdLst>
              <a:ahLst/>
              <a:cxnLst>
                <a:cxn ang="0">
                  <a:pos x="0" y="T0"/>
                </a:cxn>
                <a:cxn ang="0">
                  <a:pos x="0" y="T1"/>
                </a:cxn>
                <a:cxn ang="0">
                  <a:pos x="0" y="T2"/>
                </a:cxn>
                <a:cxn ang="0">
                  <a:pos x="0" y="T3"/>
                </a:cxn>
              </a:cxnLst>
              <a:rect l="0" t="0" r="r" b="b"/>
              <a:pathLst>
                <a:path h="2">
                  <a:moveTo>
                    <a:pt x="0" y="0"/>
                  </a:moveTo>
                  <a:cubicBezTo>
                    <a:pt x="0" y="1"/>
                    <a:pt x="0" y="2"/>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89" name="Freeform 2179"/>
            <p:cNvSpPr>
              <a:spLocks/>
            </p:cNvSpPr>
            <p:nvPr/>
          </p:nvSpPr>
          <p:spPr bwMode="auto">
            <a:xfrm>
              <a:off x="3281364" y="42322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0" name="Freeform 2180"/>
            <p:cNvSpPr>
              <a:spLocks/>
            </p:cNvSpPr>
            <p:nvPr/>
          </p:nvSpPr>
          <p:spPr bwMode="auto">
            <a:xfrm>
              <a:off x="3284539" y="4232276"/>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1" y="1"/>
                    <a:pt x="2" y="0"/>
                  </a:cubicBezTo>
                  <a:cubicBezTo>
                    <a:pt x="1" y="1"/>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1" name="Freeform 2181"/>
            <p:cNvSpPr>
              <a:spLocks/>
            </p:cNvSpPr>
            <p:nvPr/>
          </p:nvSpPr>
          <p:spPr bwMode="auto">
            <a:xfrm>
              <a:off x="3278189" y="42354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2" name="Freeform 2182"/>
            <p:cNvSpPr>
              <a:spLocks/>
            </p:cNvSpPr>
            <p:nvPr/>
          </p:nvSpPr>
          <p:spPr bwMode="auto">
            <a:xfrm>
              <a:off x="3268664" y="4238626"/>
              <a:ext cx="9525" cy="12700"/>
            </a:xfrm>
            <a:custGeom>
              <a:avLst/>
              <a:gdLst>
                <a:gd name="T0" fmla="*/ 2 w 3"/>
                <a:gd name="T1" fmla="*/ 2 h 4"/>
                <a:gd name="T2" fmla="*/ 2 w 3"/>
                <a:gd name="T3" fmla="*/ 2 h 4"/>
                <a:gd name="T4" fmla="*/ 0 w 3"/>
                <a:gd name="T5" fmla="*/ 4 h 4"/>
                <a:gd name="T6" fmla="*/ 1 w 3"/>
                <a:gd name="T7" fmla="*/ 4 h 4"/>
                <a:gd name="T8" fmla="*/ 2 w 3"/>
                <a:gd name="T9" fmla="*/ 2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2"/>
                    <a:pt x="2" y="2"/>
                  </a:cubicBezTo>
                  <a:cubicBezTo>
                    <a:pt x="1" y="2"/>
                    <a:pt x="0" y="3"/>
                    <a:pt x="0" y="4"/>
                  </a:cubicBezTo>
                  <a:cubicBezTo>
                    <a:pt x="0" y="4"/>
                    <a:pt x="1" y="4"/>
                    <a:pt x="1" y="4"/>
                  </a:cubicBezTo>
                  <a:cubicBezTo>
                    <a:pt x="2" y="3"/>
                    <a:pt x="2" y="2"/>
                    <a:pt x="2" y="2"/>
                  </a:cubicBezTo>
                  <a:cubicBezTo>
                    <a:pt x="3" y="0"/>
                    <a:pt x="3" y="0"/>
                    <a:pt x="3" y="0"/>
                  </a:cubicBezTo>
                  <a:cubicBezTo>
                    <a:pt x="2"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3" name="Freeform 2183"/>
            <p:cNvSpPr>
              <a:spLocks/>
            </p:cNvSpPr>
            <p:nvPr/>
          </p:nvSpPr>
          <p:spPr bwMode="auto">
            <a:xfrm>
              <a:off x="3281364" y="4238626"/>
              <a:ext cx="3175" cy="6350"/>
            </a:xfrm>
            <a:custGeom>
              <a:avLst/>
              <a:gdLst>
                <a:gd name="T0" fmla="*/ 1 w 1"/>
                <a:gd name="T1" fmla="*/ 0 h 2"/>
                <a:gd name="T2" fmla="*/ 0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1"/>
                    <a:pt x="0" y="1"/>
                    <a:pt x="0" y="1"/>
                  </a:cubicBezTo>
                  <a:cubicBezTo>
                    <a:pt x="0" y="2"/>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4" name="Freeform 2184"/>
            <p:cNvSpPr>
              <a:spLocks/>
            </p:cNvSpPr>
            <p:nvPr/>
          </p:nvSpPr>
          <p:spPr bwMode="auto">
            <a:xfrm>
              <a:off x="3260726" y="4264026"/>
              <a:ext cx="0" cy="6350"/>
            </a:xfrm>
            <a:custGeom>
              <a:avLst/>
              <a:gdLst>
                <a:gd name="T0" fmla="*/ 0 h 4"/>
                <a:gd name="T1" fmla="*/ 4 h 4"/>
                <a:gd name="T2" fmla="*/ 2 h 4"/>
                <a:gd name="T3" fmla="*/ 0 h 4"/>
              </a:gdLst>
              <a:ahLst/>
              <a:cxnLst>
                <a:cxn ang="0">
                  <a:pos x="0" y="T0"/>
                </a:cxn>
                <a:cxn ang="0">
                  <a:pos x="0" y="T1"/>
                </a:cxn>
                <a:cxn ang="0">
                  <a:pos x="0" y="T2"/>
                </a:cxn>
                <a:cxn ang="0">
                  <a:pos x="0" y="T3"/>
                </a:cxn>
              </a:cxnLst>
              <a:rect l="0" t="0" r="r" b="b"/>
              <a:pathLst>
                <a:path h="4">
                  <a:moveTo>
                    <a:pt x="0" y="0"/>
                  </a:moveTo>
                  <a:lnTo>
                    <a:pt x="0" y="4"/>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5" name="Freeform 2185"/>
            <p:cNvSpPr>
              <a:spLocks/>
            </p:cNvSpPr>
            <p:nvPr/>
          </p:nvSpPr>
          <p:spPr bwMode="auto">
            <a:xfrm>
              <a:off x="3257551" y="4267201"/>
              <a:ext cx="3175" cy="317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6" name="Freeform 2186"/>
            <p:cNvSpPr>
              <a:spLocks/>
            </p:cNvSpPr>
            <p:nvPr/>
          </p:nvSpPr>
          <p:spPr bwMode="auto">
            <a:xfrm>
              <a:off x="3257551" y="4267201"/>
              <a:ext cx="0" cy="6350"/>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7" name="Freeform 2187"/>
            <p:cNvSpPr>
              <a:spLocks/>
            </p:cNvSpPr>
            <p:nvPr/>
          </p:nvSpPr>
          <p:spPr bwMode="auto">
            <a:xfrm>
              <a:off x="3251201" y="4276726"/>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8" name="Freeform 2188"/>
            <p:cNvSpPr>
              <a:spLocks/>
            </p:cNvSpPr>
            <p:nvPr/>
          </p:nvSpPr>
          <p:spPr bwMode="auto">
            <a:xfrm>
              <a:off x="3241676" y="4318001"/>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9" name="Freeform 2189"/>
            <p:cNvSpPr>
              <a:spLocks/>
            </p:cNvSpPr>
            <p:nvPr/>
          </p:nvSpPr>
          <p:spPr bwMode="auto">
            <a:xfrm>
              <a:off x="3238501" y="4318001"/>
              <a:ext cx="3175" cy="9525"/>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0" y="3"/>
                    <a:pt x="0" y="3"/>
                    <a:pt x="0" y="3"/>
                  </a:cubicBezTo>
                  <a:cubicBezTo>
                    <a:pt x="1" y="2"/>
                    <a:pt x="0" y="1"/>
                    <a:pt x="1" y="0"/>
                  </a:cubicBezTo>
                  <a:cubicBezTo>
                    <a:pt x="1"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0" name="Freeform 2190"/>
            <p:cNvSpPr>
              <a:spLocks/>
            </p:cNvSpPr>
            <p:nvPr/>
          </p:nvSpPr>
          <p:spPr bwMode="auto">
            <a:xfrm>
              <a:off x="3197226" y="4386263"/>
              <a:ext cx="6350" cy="12700"/>
            </a:xfrm>
            <a:custGeom>
              <a:avLst/>
              <a:gdLst>
                <a:gd name="T0" fmla="*/ 1 w 2"/>
                <a:gd name="T1" fmla="*/ 1 h 4"/>
                <a:gd name="T2" fmla="*/ 2 w 2"/>
                <a:gd name="T3" fmla="*/ 0 h 4"/>
                <a:gd name="T4" fmla="*/ 0 w 2"/>
                <a:gd name="T5" fmla="*/ 3 h 4"/>
                <a:gd name="T6" fmla="*/ 0 w 2"/>
                <a:gd name="T7" fmla="*/ 3 h 4"/>
                <a:gd name="T8" fmla="*/ 1 w 2"/>
                <a:gd name="T9" fmla="*/ 2 h 4"/>
                <a:gd name="T10" fmla="*/ 1 w 2"/>
                <a:gd name="T11" fmla="*/ 2 h 4"/>
                <a:gd name="T12" fmla="*/ 1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1"/>
                  </a:moveTo>
                  <a:cubicBezTo>
                    <a:pt x="1" y="0"/>
                    <a:pt x="1" y="1"/>
                    <a:pt x="2" y="0"/>
                  </a:cubicBezTo>
                  <a:cubicBezTo>
                    <a:pt x="1" y="1"/>
                    <a:pt x="1" y="2"/>
                    <a:pt x="0" y="3"/>
                  </a:cubicBezTo>
                  <a:cubicBezTo>
                    <a:pt x="0" y="3"/>
                    <a:pt x="0" y="4"/>
                    <a:pt x="0" y="3"/>
                  </a:cubicBezTo>
                  <a:cubicBezTo>
                    <a:pt x="1" y="2"/>
                    <a:pt x="1" y="2"/>
                    <a:pt x="1" y="2"/>
                  </a:cubicBezTo>
                  <a:cubicBezTo>
                    <a:pt x="1" y="2"/>
                    <a:pt x="1" y="2"/>
                    <a:pt x="1" y="2"/>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1" name="Freeform 2191"/>
            <p:cNvSpPr>
              <a:spLocks/>
            </p:cNvSpPr>
            <p:nvPr/>
          </p:nvSpPr>
          <p:spPr bwMode="auto">
            <a:xfrm>
              <a:off x="3113089" y="4565651"/>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2" name="Freeform 2192"/>
            <p:cNvSpPr>
              <a:spLocks/>
            </p:cNvSpPr>
            <p:nvPr/>
          </p:nvSpPr>
          <p:spPr bwMode="auto">
            <a:xfrm>
              <a:off x="3903664" y="3611563"/>
              <a:ext cx="3175" cy="6350"/>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3" name="Freeform 2193"/>
            <p:cNvSpPr>
              <a:spLocks/>
            </p:cNvSpPr>
            <p:nvPr/>
          </p:nvSpPr>
          <p:spPr bwMode="auto">
            <a:xfrm>
              <a:off x="3903664" y="3617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4" name="Freeform 2194"/>
            <p:cNvSpPr>
              <a:spLocks/>
            </p:cNvSpPr>
            <p:nvPr/>
          </p:nvSpPr>
          <p:spPr bwMode="auto">
            <a:xfrm>
              <a:off x="3894139" y="3627438"/>
              <a:ext cx="6350" cy="20638"/>
            </a:xfrm>
            <a:custGeom>
              <a:avLst/>
              <a:gdLst>
                <a:gd name="T0" fmla="*/ 0 w 2"/>
                <a:gd name="T1" fmla="*/ 7 h 7"/>
                <a:gd name="T2" fmla="*/ 2 w 2"/>
                <a:gd name="T3" fmla="*/ 0 h 7"/>
                <a:gd name="T4" fmla="*/ 0 w 2"/>
                <a:gd name="T5" fmla="*/ 7 h 7"/>
              </a:gdLst>
              <a:ahLst/>
              <a:cxnLst>
                <a:cxn ang="0">
                  <a:pos x="T0" y="T1"/>
                </a:cxn>
                <a:cxn ang="0">
                  <a:pos x="T2" y="T3"/>
                </a:cxn>
                <a:cxn ang="0">
                  <a:pos x="T4" y="T5"/>
                </a:cxn>
              </a:cxnLst>
              <a:rect l="0" t="0" r="r" b="b"/>
              <a:pathLst>
                <a:path w="2" h="7">
                  <a:moveTo>
                    <a:pt x="0" y="7"/>
                  </a:moveTo>
                  <a:cubicBezTo>
                    <a:pt x="0" y="4"/>
                    <a:pt x="1" y="2"/>
                    <a:pt x="2" y="0"/>
                  </a:cubicBezTo>
                  <a:cubicBezTo>
                    <a:pt x="1" y="3"/>
                    <a:pt x="0" y="6"/>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5" name="Freeform 2195"/>
            <p:cNvSpPr>
              <a:spLocks/>
            </p:cNvSpPr>
            <p:nvPr/>
          </p:nvSpPr>
          <p:spPr bwMode="auto">
            <a:xfrm>
              <a:off x="3897314" y="3635376"/>
              <a:ext cx="0" cy="6350"/>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6" name="Freeform 2196"/>
            <p:cNvSpPr>
              <a:spLocks/>
            </p:cNvSpPr>
            <p:nvPr/>
          </p:nvSpPr>
          <p:spPr bwMode="auto">
            <a:xfrm>
              <a:off x="3897314" y="3633788"/>
              <a:ext cx="3175" cy="7938"/>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7" name="Freeform 2197"/>
            <p:cNvSpPr>
              <a:spLocks/>
            </p:cNvSpPr>
            <p:nvPr/>
          </p:nvSpPr>
          <p:spPr bwMode="auto">
            <a:xfrm>
              <a:off x="3881439" y="3648076"/>
              <a:ext cx="9525" cy="25400"/>
            </a:xfrm>
            <a:custGeom>
              <a:avLst/>
              <a:gdLst>
                <a:gd name="T0" fmla="*/ 1 w 3"/>
                <a:gd name="T1" fmla="*/ 7 h 8"/>
                <a:gd name="T2" fmla="*/ 2 w 3"/>
                <a:gd name="T3" fmla="*/ 5 h 8"/>
                <a:gd name="T4" fmla="*/ 2 w 3"/>
                <a:gd name="T5" fmla="*/ 5 h 8"/>
                <a:gd name="T6" fmla="*/ 3 w 3"/>
                <a:gd name="T7" fmla="*/ 0 h 8"/>
                <a:gd name="T8" fmla="*/ 1 w 3"/>
                <a:gd name="T9" fmla="*/ 5 h 8"/>
                <a:gd name="T10" fmla="*/ 1 w 3"/>
                <a:gd name="T11" fmla="*/ 7 h 8"/>
              </a:gdLst>
              <a:ahLst/>
              <a:cxnLst>
                <a:cxn ang="0">
                  <a:pos x="T0" y="T1"/>
                </a:cxn>
                <a:cxn ang="0">
                  <a:pos x="T2" y="T3"/>
                </a:cxn>
                <a:cxn ang="0">
                  <a:pos x="T4" y="T5"/>
                </a:cxn>
                <a:cxn ang="0">
                  <a:pos x="T6" y="T7"/>
                </a:cxn>
                <a:cxn ang="0">
                  <a:pos x="T8" y="T9"/>
                </a:cxn>
                <a:cxn ang="0">
                  <a:pos x="T10" y="T11"/>
                </a:cxn>
              </a:cxnLst>
              <a:rect l="0" t="0" r="r" b="b"/>
              <a:pathLst>
                <a:path w="3" h="8">
                  <a:moveTo>
                    <a:pt x="1" y="7"/>
                  </a:moveTo>
                  <a:cubicBezTo>
                    <a:pt x="2" y="5"/>
                    <a:pt x="2" y="5"/>
                    <a:pt x="2" y="5"/>
                  </a:cubicBezTo>
                  <a:cubicBezTo>
                    <a:pt x="3" y="3"/>
                    <a:pt x="1" y="6"/>
                    <a:pt x="2" y="5"/>
                  </a:cubicBezTo>
                  <a:cubicBezTo>
                    <a:pt x="3" y="2"/>
                    <a:pt x="2" y="4"/>
                    <a:pt x="3" y="0"/>
                  </a:cubicBezTo>
                  <a:cubicBezTo>
                    <a:pt x="3" y="0"/>
                    <a:pt x="1" y="6"/>
                    <a:pt x="1" y="5"/>
                  </a:cubicBezTo>
                  <a:cubicBezTo>
                    <a:pt x="0" y="8"/>
                    <a:pt x="1" y="5"/>
                    <a:pt x="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8" name="Freeform 2198"/>
            <p:cNvSpPr>
              <a:spLocks/>
            </p:cNvSpPr>
            <p:nvPr/>
          </p:nvSpPr>
          <p:spPr bwMode="auto">
            <a:xfrm>
              <a:off x="3727451" y="40687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9" name="Freeform 2199"/>
            <p:cNvSpPr>
              <a:spLocks/>
            </p:cNvSpPr>
            <p:nvPr/>
          </p:nvSpPr>
          <p:spPr bwMode="auto">
            <a:xfrm>
              <a:off x="3679826" y="4179888"/>
              <a:ext cx="3175" cy="6350"/>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1"/>
                    <a:pt x="0"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0" name="Freeform 2200"/>
            <p:cNvSpPr>
              <a:spLocks/>
            </p:cNvSpPr>
            <p:nvPr/>
          </p:nvSpPr>
          <p:spPr bwMode="auto">
            <a:xfrm>
              <a:off x="3756026" y="39973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1" name="Freeform 2201"/>
            <p:cNvSpPr>
              <a:spLocks/>
            </p:cNvSpPr>
            <p:nvPr/>
          </p:nvSpPr>
          <p:spPr bwMode="auto">
            <a:xfrm>
              <a:off x="3495676" y="4706938"/>
              <a:ext cx="3175"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0" y="0"/>
                  </a:cubicBezTo>
                  <a:cubicBezTo>
                    <a:pt x="0"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2" name="Freeform 2202"/>
            <p:cNvSpPr>
              <a:spLocks/>
            </p:cNvSpPr>
            <p:nvPr/>
          </p:nvSpPr>
          <p:spPr bwMode="auto">
            <a:xfrm>
              <a:off x="3633789" y="4302126"/>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3" name="Freeform 2203"/>
            <p:cNvSpPr>
              <a:spLocks/>
            </p:cNvSpPr>
            <p:nvPr/>
          </p:nvSpPr>
          <p:spPr bwMode="auto">
            <a:xfrm>
              <a:off x="3771901" y="3962401"/>
              <a:ext cx="0" cy="317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4" name="Freeform 2204"/>
            <p:cNvSpPr>
              <a:spLocks/>
            </p:cNvSpPr>
            <p:nvPr/>
          </p:nvSpPr>
          <p:spPr bwMode="auto">
            <a:xfrm>
              <a:off x="3695701" y="4144963"/>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5" name="Freeform 2205"/>
            <p:cNvSpPr>
              <a:spLocks/>
            </p:cNvSpPr>
            <p:nvPr/>
          </p:nvSpPr>
          <p:spPr bwMode="auto">
            <a:xfrm>
              <a:off x="3840164" y="3771901"/>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6" name="Freeform 2206"/>
            <p:cNvSpPr>
              <a:spLocks/>
            </p:cNvSpPr>
            <p:nvPr/>
          </p:nvSpPr>
          <p:spPr bwMode="auto">
            <a:xfrm>
              <a:off x="3827464" y="3808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7" name="Freeform 2207"/>
            <p:cNvSpPr>
              <a:spLocks/>
            </p:cNvSpPr>
            <p:nvPr/>
          </p:nvSpPr>
          <p:spPr bwMode="auto">
            <a:xfrm>
              <a:off x="3817939" y="3833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8" name="Freeform 2208"/>
            <p:cNvSpPr>
              <a:spLocks/>
            </p:cNvSpPr>
            <p:nvPr/>
          </p:nvSpPr>
          <p:spPr bwMode="auto">
            <a:xfrm>
              <a:off x="3833814" y="3778251"/>
              <a:ext cx="6350" cy="14288"/>
            </a:xfrm>
            <a:custGeom>
              <a:avLst/>
              <a:gdLst>
                <a:gd name="T0" fmla="*/ 2 w 2"/>
                <a:gd name="T1" fmla="*/ 0 h 5"/>
                <a:gd name="T2" fmla="*/ 1 w 2"/>
                <a:gd name="T3" fmla="*/ 2 h 5"/>
                <a:gd name="T4" fmla="*/ 1 w 2"/>
                <a:gd name="T5" fmla="*/ 2 h 5"/>
                <a:gd name="T6" fmla="*/ 0 w 2"/>
                <a:gd name="T7" fmla="*/ 5 h 5"/>
                <a:gd name="T8" fmla="*/ 1 w 2"/>
                <a:gd name="T9" fmla="*/ 5 h 5"/>
                <a:gd name="T10" fmla="*/ 1 w 2"/>
                <a:gd name="T11" fmla="*/ 3 h 5"/>
                <a:gd name="T12" fmla="*/ 2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0"/>
                  </a:moveTo>
                  <a:cubicBezTo>
                    <a:pt x="2" y="1"/>
                    <a:pt x="1" y="1"/>
                    <a:pt x="1" y="2"/>
                  </a:cubicBezTo>
                  <a:cubicBezTo>
                    <a:pt x="1" y="2"/>
                    <a:pt x="1" y="2"/>
                    <a:pt x="1" y="2"/>
                  </a:cubicBezTo>
                  <a:cubicBezTo>
                    <a:pt x="1" y="3"/>
                    <a:pt x="1" y="4"/>
                    <a:pt x="0" y="5"/>
                  </a:cubicBezTo>
                  <a:cubicBezTo>
                    <a:pt x="0" y="5"/>
                    <a:pt x="0" y="5"/>
                    <a:pt x="1" y="5"/>
                  </a:cubicBezTo>
                  <a:cubicBezTo>
                    <a:pt x="1" y="3"/>
                    <a:pt x="1" y="3"/>
                    <a:pt x="1" y="3"/>
                  </a:cubicBezTo>
                  <a:cubicBezTo>
                    <a:pt x="2" y="2"/>
                    <a:pt x="2" y="1"/>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19" name="Freeform 2209"/>
            <p:cNvSpPr>
              <a:spLocks/>
            </p:cNvSpPr>
            <p:nvPr/>
          </p:nvSpPr>
          <p:spPr bwMode="auto">
            <a:xfrm>
              <a:off x="3727451" y="4065588"/>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0" name="Freeform 2210"/>
            <p:cNvSpPr>
              <a:spLocks/>
            </p:cNvSpPr>
            <p:nvPr/>
          </p:nvSpPr>
          <p:spPr bwMode="auto">
            <a:xfrm>
              <a:off x="3740151" y="40354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1" name="Freeform 2211"/>
            <p:cNvSpPr>
              <a:spLocks/>
            </p:cNvSpPr>
            <p:nvPr/>
          </p:nvSpPr>
          <p:spPr bwMode="auto">
            <a:xfrm>
              <a:off x="3794126" y="39100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2" name="Freeform 2212"/>
            <p:cNvSpPr>
              <a:spLocks/>
            </p:cNvSpPr>
            <p:nvPr/>
          </p:nvSpPr>
          <p:spPr bwMode="auto">
            <a:xfrm>
              <a:off x="3736976" y="40386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3" name="Freeform 2213"/>
            <p:cNvSpPr>
              <a:spLocks/>
            </p:cNvSpPr>
            <p:nvPr/>
          </p:nvSpPr>
          <p:spPr bwMode="auto">
            <a:xfrm>
              <a:off x="3778251" y="39465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4" name="Freeform 2214"/>
            <p:cNvSpPr>
              <a:spLocks/>
            </p:cNvSpPr>
            <p:nvPr/>
          </p:nvSpPr>
          <p:spPr bwMode="auto">
            <a:xfrm>
              <a:off x="3238501" y="5194301"/>
              <a:ext cx="9525" cy="17463"/>
            </a:xfrm>
            <a:custGeom>
              <a:avLst/>
              <a:gdLst>
                <a:gd name="T0" fmla="*/ 1 w 3"/>
                <a:gd name="T1" fmla="*/ 4 h 6"/>
                <a:gd name="T2" fmla="*/ 2 w 3"/>
                <a:gd name="T3" fmla="*/ 2 h 6"/>
                <a:gd name="T4" fmla="*/ 1 w 3"/>
                <a:gd name="T5" fmla="*/ 3 h 6"/>
                <a:gd name="T6" fmla="*/ 0 w 3"/>
                <a:gd name="T7" fmla="*/ 5 h 6"/>
                <a:gd name="T8" fmla="*/ 1 w 3"/>
                <a:gd name="T9" fmla="*/ 4 h 6"/>
                <a:gd name="T10" fmla="*/ 1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1" y="4"/>
                  </a:moveTo>
                  <a:cubicBezTo>
                    <a:pt x="1" y="3"/>
                    <a:pt x="1" y="3"/>
                    <a:pt x="2" y="2"/>
                  </a:cubicBezTo>
                  <a:cubicBezTo>
                    <a:pt x="3" y="0"/>
                    <a:pt x="0" y="6"/>
                    <a:pt x="1" y="3"/>
                  </a:cubicBezTo>
                  <a:cubicBezTo>
                    <a:pt x="1" y="4"/>
                    <a:pt x="0" y="4"/>
                    <a:pt x="0" y="5"/>
                  </a:cubicBezTo>
                  <a:cubicBezTo>
                    <a:pt x="1" y="4"/>
                    <a:pt x="1" y="4"/>
                    <a:pt x="1" y="4"/>
                  </a:cubicBezTo>
                  <a:cubicBezTo>
                    <a:pt x="2" y="3"/>
                    <a:pt x="0" y="5"/>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5" name="Freeform 2216"/>
            <p:cNvSpPr>
              <a:spLocks/>
            </p:cNvSpPr>
            <p:nvPr/>
          </p:nvSpPr>
          <p:spPr bwMode="auto">
            <a:xfrm>
              <a:off x="3479801" y="4735513"/>
              <a:ext cx="3175" cy="9525"/>
            </a:xfrm>
            <a:custGeom>
              <a:avLst/>
              <a:gdLst>
                <a:gd name="T0" fmla="*/ 1 w 1"/>
                <a:gd name="T1" fmla="*/ 1 h 3"/>
                <a:gd name="T2" fmla="*/ 1 w 1"/>
                <a:gd name="T3" fmla="*/ 1 h 3"/>
                <a:gd name="T4" fmla="*/ 0 w 1"/>
                <a:gd name="T5" fmla="*/ 2 h 3"/>
                <a:gd name="T6" fmla="*/ 1 w 1"/>
                <a:gd name="T7" fmla="*/ 3 h 3"/>
                <a:gd name="T8" fmla="*/ 1 w 1"/>
                <a:gd name="T9" fmla="*/ 2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1" y="1"/>
                    <a:pt x="1" y="0"/>
                    <a:pt x="0" y="2"/>
                  </a:cubicBezTo>
                  <a:cubicBezTo>
                    <a:pt x="0" y="3"/>
                    <a:pt x="1" y="1"/>
                    <a:pt x="1" y="3"/>
                  </a:cubicBezTo>
                  <a:cubicBezTo>
                    <a:pt x="1" y="3"/>
                    <a:pt x="1" y="2"/>
                    <a:pt x="1" y="2"/>
                  </a:cubicBezTo>
                  <a:cubicBezTo>
                    <a:pt x="1" y="3"/>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6" name="Freeform 2217"/>
            <p:cNvSpPr>
              <a:spLocks/>
            </p:cNvSpPr>
            <p:nvPr/>
          </p:nvSpPr>
          <p:spPr bwMode="auto">
            <a:xfrm>
              <a:off x="3482976" y="4738688"/>
              <a:ext cx="3175" cy="3175"/>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1" y="0"/>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7" name="Freeform 2218"/>
            <p:cNvSpPr>
              <a:spLocks/>
            </p:cNvSpPr>
            <p:nvPr/>
          </p:nvSpPr>
          <p:spPr bwMode="auto">
            <a:xfrm>
              <a:off x="3284538" y="51244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8" name="Freeform 2219"/>
            <p:cNvSpPr>
              <a:spLocks/>
            </p:cNvSpPr>
            <p:nvPr/>
          </p:nvSpPr>
          <p:spPr bwMode="auto">
            <a:xfrm>
              <a:off x="3627438" y="42862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9" name="Freeform 2220"/>
            <p:cNvSpPr>
              <a:spLocks/>
            </p:cNvSpPr>
            <p:nvPr/>
          </p:nvSpPr>
          <p:spPr bwMode="auto">
            <a:xfrm>
              <a:off x="3505201" y="4672013"/>
              <a:ext cx="3175" cy="6350"/>
            </a:xfrm>
            <a:custGeom>
              <a:avLst/>
              <a:gdLst>
                <a:gd name="T0" fmla="*/ 0 w 2"/>
                <a:gd name="T1" fmla="*/ 4 h 4"/>
                <a:gd name="T2" fmla="*/ 2 w 2"/>
                <a:gd name="T3" fmla="*/ 2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2"/>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0" name="Freeform 2221"/>
            <p:cNvSpPr>
              <a:spLocks/>
            </p:cNvSpPr>
            <p:nvPr/>
          </p:nvSpPr>
          <p:spPr bwMode="auto">
            <a:xfrm>
              <a:off x="3425826" y="4879976"/>
              <a:ext cx="6350" cy="12700"/>
            </a:xfrm>
            <a:custGeom>
              <a:avLst/>
              <a:gdLst>
                <a:gd name="T0" fmla="*/ 2 w 2"/>
                <a:gd name="T1" fmla="*/ 1 h 4"/>
                <a:gd name="T2" fmla="*/ 1 w 2"/>
                <a:gd name="T3" fmla="*/ 2 h 4"/>
                <a:gd name="T4" fmla="*/ 0 w 2"/>
                <a:gd name="T5" fmla="*/ 4 h 4"/>
                <a:gd name="T6" fmla="*/ 2 w 2"/>
                <a:gd name="T7" fmla="*/ 1 h 4"/>
              </a:gdLst>
              <a:ahLst/>
              <a:cxnLst>
                <a:cxn ang="0">
                  <a:pos x="T0" y="T1"/>
                </a:cxn>
                <a:cxn ang="0">
                  <a:pos x="T2" y="T3"/>
                </a:cxn>
                <a:cxn ang="0">
                  <a:pos x="T4" y="T5"/>
                </a:cxn>
                <a:cxn ang="0">
                  <a:pos x="T6" y="T7"/>
                </a:cxn>
              </a:cxnLst>
              <a:rect l="0" t="0" r="r" b="b"/>
              <a:pathLst>
                <a:path w="2" h="4">
                  <a:moveTo>
                    <a:pt x="2" y="1"/>
                  </a:moveTo>
                  <a:cubicBezTo>
                    <a:pt x="2" y="0"/>
                    <a:pt x="2" y="1"/>
                    <a:pt x="1" y="2"/>
                  </a:cubicBezTo>
                  <a:cubicBezTo>
                    <a:pt x="0" y="4"/>
                    <a:pt x="0" y="4"/>
                    <a:pt x="0" y="4"/>
                  </a:cubicBezTo>
                  <a:cubicBezTo>
                    <a:pt x="1" y="3"/>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1" name="Freeform 2222"/>
            <p:cNvSpPr>
              <a:spLocks/>
            </p:cNvSpPr>
            <p:nvPr/>
          </p:nvSpPr>
          <p:spPr bwMode="auto">
            <a:xfrm>
              <a:off x="3238501" y="520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2" name="Freeform 2223"/>
            <p:cNvSpPr>
              <a:spLocks/>
            </p:cNvSpPr>
            <p:nvPr/>
          </p:nvSpPr>
          <p:spPr bwMode="auto">
            <a:xfrm>
              <a:off x="3373438" y="4995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3" name="Freeform 2224"/>
            <p:cNvSpPr>
              <a:spLocks/>
            </p:cNvSpPr>
            <p:nvPr/>
          </p:nvSpPr>
          <p:spPr bwMode="auto">
            <a:xfrm>
              <a:off x="3492501" y="4703763"/>
              <a:ext cx="6350" cy="12700"/>
            </a:xfrm>
            <a:custGeom>
              <a:avLst/>
              <a:gdLst>
                <a:gd name="T0" fmla="*/ 0 w 2"/>
                <a:gd name="T1" fmla="*/ 4 h 4"/>
                <a:gd name="T2" fmla="*/ 2 w 2"/>
                <a:gd name="T3" fmla="*/ 0 h 4"/>
                <a:gd name="T4" fmla="*/ 2 w 2"/>
                <a:gd name="T5" fmla="*/ 1 h 4"/>
                <a:gd name="T6" fmla="*/ 0 w 2"/>
                <a:gd name="T7" fmla="*/ 4 h 4"/>
              </a:gdLst>
              <a:ahLst/>
              <a:cxnLst>
                <a:cxn ang="0">
                  <a:pos x="T0" y="T1"/>
                </a:cxn>
                <a:cxn ang="0">
                  <a:pos x="T2" y="T3"/>
                </a:cxn>
                <a:cxn ang="0">
                  <a:pos x="T4" y="T5"/>
                </a:cxn>
                <a:cxn ang="0">
                  <a:pos x="T6" y="T7"/>
                </a:cxn>
              </a:cxnLst>
              <a:rect l="0" t="0" r="r" b="b"/>
              <a:pathLst>
                <a:path w="2" h="4">
                  <a:moveTo>
                    <a:pt x="0" y="4"/>
                  </a:moveTo>
                  <a:cubicBezTo>
                    <a:pt x="2" y="0"/>
                    <a:pt x="2" y="0"/>
                    <a:pt x="2" y="0"/>
                  </a:cubicBezTo>
                  <a:cubicBezTo>
                    <a:pt x="2" y="1"/>
                    <a:pt x="2" y="1"/>
                    <a:pt x="2" y="1"/>
                  </a:cubicBezTo>
                  <a:cubicBezTo>
                    <a:pt x="1" y="2"/>
                    <a:pt x="0" y="4"/>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4" name="Freeform 2225"/>
            <p:cNvSpPr>
              <a:spLocks noEditPoints="1"/>
            </p:cNvSpPr>
            <p:nvPr/>
          </p:nvSpPr>
          <p:spPr bwMode="auto">
            <a:xfrm>
              <a:off x="3106738" y="3670301"/>
              <a:ext cx="777875" cy="1797050"/>
            </a:xfrm>
            <a:custGeom>
              <a:avLst/>
              <a:gdLst>
                <a:gd name="T0" fmla="*/ 142 w 248"/>
                <a:gd name="T1" fmla="*/ 287 h 572"/>
                <a:gd name="T2" fmla="*/ 173 w 248"/>
                <a:gd name="T3" fmla="*/ 190 h 572"/>
                <a:gd name="T4" fmla="*/ 183 w 248"/>
                <a:gd name="T5" fmla="*/ 163 h 572"/>
                <a:gd name="T6" fmla="*/ 188 w 248"/>
                <a:gd name="T7" fmla="*/ 152 h 572"/>
                <a:gd name="T8" fmla="*/ 194 w 248"/>
                <a:gd name="T9" fmla="*/ 138 h 572"/>
                <a:gd name="T10" fmla="*/ 194 w 248"/>
                <a:gd name="T11" fmla="*/ 139 h 572"/>
                <a:gd name="T12" fmla="*/ 198 w 248"/>
                <a:gd name="T13" fmla="*/ 128 h 572"/>
                <a:gd name="T14" fmla="*/ 202 w 248"/>
                <a:gd name="T15" fmla="*/ 116 h 572"/>
                <a:gd name="T16" fmla="*/ 210 w 248"/>
                <a:gd name="T17" fmla="*/ 97 h 572"/>
                <a:gd name="T18" fmla="*/ 214 w 248"/>
                <a:gd name="T19" fmla="*/ 88 h 572"/>
                <a:gd name="T20" fmla="*/ 218 w 248"/>
                <a:gd name="T21" fmla="*/ 78 h 572"/>
                <a:gd name="T22" fmla="*/ 227 w 248"/>
                <a:gd name="T23" fmla="*/ 56 h 572"/>
                <a:gd name="T24" fmla="*/ 231 w 248"/>
                <a:gd name="T25" fmla="*/ 46 h 572"/>
                <a:gd name="T26" fmla="*/ 236 w 248"/>
                <a:gd name="T27" fmla="*/ 35 h 572"/>
                <a:gd name="T28" fmla="*/ 239 w 248"/>
                <a:gd name="T29" fmla="*/ 26 h 572"/>
                <a:gd name="T30" fmla="*/ 245 w 248"/>
                <a:gd name="T31" fmla="*/ 10 h 572"/>
                <a:gd name="T32" fmla="*/ 247 w 248"/>
                <a:gd name="T33" fmla="*/ 0 h 572"/>
                <a:gd name="T34" fmla="*/ 243 w 248"/>
                <a:gd name="T35" fmla="*/ 14 h 572"/>
                <a:gd name="T36" fmla="*/ 240 w 248"/>
                <a:gd name="T37" fmla="*/ 21 h 572"/>
                <a:gd name="T38" fmla="*/ 235 w 248"/>
                <a:gd name="T39" fmla="*/ 33 h 572"/>
                <a:gd name="T40" fmla="*/ 229 w 248"/>
                <a:gd name="T41" fmla="*/ 46 h 572"/>
                <a:gd name="T42" fmla="*/ 224 w 248"/>
                <a:gd name="T43" fmla="*/ 60 h 572"/>
                <a:gd name="T44" fmla="*/ 221 w 248"/>
                <a:gd name="T45" fmla="*/ 67 h 572"/>
                <a:gd name="T46" fmla="*/ 221 w 248"/>
                <a:gd name="T47" fmla="*/ 65 h 572"/>
                <a:gd name="T48" fmla="*/ 207 w 248"/>
                <a:gd name="T49" fmla="*/ 99 h 572"/>
                <a:gd name="T50" fmla="*/ 205 w 248"/>
                <a:gd name="T51" fmla="*/ 104 h 572"/>
                <a:gd name="T52" fmla="*/ 189 w 248"/>
                <a:gd name="T53" fmla="*/ 141 h 572"/>
                <a:gd name="T54" fmla="*/ 172 w 248"/>
                <a:gd name="T55" fmla="*/ 183 h 572"/>
                <a:gd name="T56" fmla="*/ 163 w 248"/>
                <a:gd name="T57" fmla="*/ 207 h 572"/>
                <a:gd name="T58" fmla="*/ 147 w 248"/>
                <a:gd name="T59" fmla="*/ 257 h 572"/>
                <a:gd name="T60" fmla="*/ 144 w 248"/>
                <a:gd name="T61" fmla="*/ 264 h 572"/>
                <a:gd name="T62" fmla="*/ 141 w 248"/>
                <a:gd name="T63" fmla="*/ 276 h 572"/>
                <a:gd name="T64" fmla="*/ 136 w 248"/>
                <a:gd name="T65" fmla="*/ 295 h 572"/>
                <a:gd name="T66" fmla="*/ 128 w 248"/>
                <a:gd name="T67" fmla="*/ 320 h 572"/>
                <a:gd name="T68" fmla="*/ 128 w 248"/>
                <a:gd name="T69" fmla="*/ 315 h 572"/>
                <a:gd name="T70" fmla="*/ 124 w 248"/>
                <a:gd name="T71" fmla="*/ 329 h 572"/>
                <a:gd name="T72" fmla="*/ 125 w 248"/>
                <a:gd name="T73" fmla="*/ 329 h 572"/>
                <a:gd name="T74" fmla="*/ 121 w 248"/>
                <a:gd name="T75" fmla="*/ 340 h 572"/>
                <a:gd name="T76" fmla="*/ 120 w 248"/>
                <a:gd name="T77" fmla="*/ 343 h 572"/>
                <a:gd name="T78" fmla="*/ 115 w 248"/>
                <a:gd name="T79" fmla="*/ 351 h 572"/>
                <a:gd name="T80" fmla="*/ 111 w 248"/>
                <a:gd name="T81" fmla="*/ 361 h 572"/>
                <a:gd name="T82" fmla="*/ 103 w 248"/>
                <a:gd name="T83" fmla="*/ 379 h 572"/>
                <a:gd name="T84" fmla="*/ 97 w 248"/>
                <a:gd name="T85" fmla="*/ 390 h 572"/>
                <a:gd name="T86" fmla="*/ 80 w 248"/>
                <a:gd name="T87" fmla="*/ 424 h 572"/>
                <a:gd name="T88" fmla="*/ 65 w 248"/>
                <a:gd name="T89" fmla="*/ 450 h 572"/>
                <a:gd name="T90" fmla="*/ 41 w 248"/>
                <a:gd name="T91" fmla="*/ 493 h 572"/>
                <a:gd name="T92" fmla="*/ 37 w 248"/>
                <a:gd name="T93" fmla="*/ 501 h 572"/>
                <a:gd name="T94" fmla="*/ 25 w 248"/>
                <a:gd name="T95" fmla="*/ 522 h 572"/>
                <a:gd name="T96" fmla="*/ 15 w 248"/>
                <a:gd name="T97" fmla="*/ 542 h 572"/>
                <a:gd name="T98" fmla="*/ 6 w 248"/>
                <a:gd name="T99" fmla="*/ 560 h 572"/>
                <a:gd name="T100" fmla="*/ 5 w 248"/>
                <a:gd name="T101" fmla="*/ 564 h 572"/>
                <a:gd name="T102" fmla="*/ 28 w 248"/>
                <a:gd name="T103" fmla="*/ 523 h 572"/>
                <a:gd name="T104" fmla="*/ 38 w 248"/>
                <a:gd name="T105" fmla="*/ 504 h 572"/>
                <a:gd name="T106" fmla="*/ 69 w 248"/>
                <a:gd name="T107" fmla="*/ 450 h 572"/>
                <a:gd name="T108" fmla="*/ 70 w 248"/>
                <a:gd name="T109" fmla="*/ 448 h 572"/>
                <a:gd name="T110" fmla="*/ 76 w 248"/>
                <a:gd name="T111" fmla="*/ 438 h 572"/>
                <a:gd name="T112" fmla="*/ 87 w 248"/>
                <a:gd name="T113" fmla="*/ 419 h 572"/>
                <a:gd name="T114" fmla="*/ 95 w 248"/>
                <a:gd name="T115" fmla="*/ 401 h 572"/>
                <a:gd name="T116" fmla="*/ 103 w 248"/>
                <a:gd name="T117" fmla="*/ 387 h 572"/>
                <a:gd name="T118" fmla="*/ 218 w 248"/>
                <a:gd name="T119" fmla="*/ 78 h 572"/>
                <a:gd name="T120" fmla="*/ 209 w 248"/>
                <a:gd name="T121" fmla="*/ 100 h 572"/>
                <a:gd name="T122" fmla="*/ 212 w 248"/>
                <a:gd name="T123" fmla="*/ 88 h 572"/>
                <a:gd name="T124" fmla="*/ 147 w 248"/>
                <a:gd name="T125" fmla="*/ 25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 h="572">
                  <a:moveTo>
                    <a:pt x="113" y="365"/>
                  </a:moveTo>
                  <a:cubicBezTo>
                    <a:pt x="114" y="365"/>
                    <a:pt x="114" y="365"/>
                    <a:pt x="114" y="365"/>
                  </a:cubicBezTo>
                  <a:cubicBezTo>
                    <a:pt x="116" y="360"/>
                    <a:pt x="119" y="355"/>
                    <a:pt x="120" y="351"/>
                  </a:cubicBezTo>
                  <a:cubicBezTo>
                    <a:pt x="123" y="345"/>
                    <a:pt x="120" y="347"/>
                    <a:pt x="123" y="341"/>
                  </a:cubicBezTo>
                  <a:cubicBezTo>
                    <a:pt x="123" y="342"/>
                    <a:pt x="123" y="342"/>
                    <a:pt x="123" y="342"/>
                  </a:cubicBezTo>
                  <a:cubicBezTo>
                    <a:pt x="130" y="324"/>
                    <a:pt x="137" y="305"/>
                    <a:pt x="142" y="287"/>
                  </a:cubicBezTo>
                  <a:cubicBezTo>
                    <a:pt x="142" y="287"/>
                    <a:pt x="142" y="287"/>
                    <a:pt x="142" y="287"/>
                  </a:cubicBezTo>
                  <a:cubicBezTo>
                    <a:pt x="150" y="260"/>
                    <a:pt x="158" y="233"/>
                    <a:pt x="167" y="206"/>
                  </a:cubicBezTo>
                  <a:cubicBezTo>
                    <a:pt x="168" y="204"/>
                    <a:pt x="167" y="205"/>
                    <a:pt x="168" y="203"/>
                  </a:cubicBezTo>
                  <a:cubicBezTo>
                    <a:pt x="168" y="202"/>
                    <a:pt x="169" y="200"/>
                    <a:pt x="169" y="200"/>
                  </a:cubicBezTo>
                  <a:cubicBezTo>
                    <a:pt x="168" y="202"/>
                    <a:pt x="169" y="201"/>
                    <a:pt x="169" y="201"/>
                  </a:cubicBezTo>
                  <a:cubicBezTo>
                    <a:pt x="170" y="198"/>
                    <a:pt x="171" y="195"/>
                    <a:pt x="172" y="192"/>
                  </a:cubicBezTo>
                  <a:cubicBezTo>
                    <a:pt x="171" y="194"/>
                    <a:pt x="171" y="194"/>
                    <a:pt x="171" y="194"/>
                  </a:cubicBezTo>
                  <a:cubicBezTo>
                    <a:pt x="172" y="193"/>
                    <a:pt x="172" y="191"/>
                    <a:pt x="173" y="190"/>
                  </a:cubicBezTo>
                  <a:cubicBezTo>
                    <a:pt x="173" y="191"/>
                    <a:pt x="173" y="190"/>
                    <a:pt x="173" y="190"/>
                  </a:cubicBezTo>
                  <a:cubicBezTo>
                    <a:pt x="175" y="185"/>
                    <a:pt x="175" y="186"/>
                    <a:pt x="177" y="181"/>
                  </a:cubicBezTo>
                  <a:cubicBezTo>
                    <a:pt x="177" y="180"/>
                    <a:pt x="179" y="174"/>
                    <a:pt x="180" y="170"/>
                  </a:cubicBezTo>
                  <a:cubicBezTo>
                    <a:pt x="181" y="168"/>
                    <a:pt x="181" y="168"/>
                    <a:pt x="181" y="168"/>
                  </a:cubicBezTo>
                  <a:cubicBezTo>
                    <a:pt x="180" y="171"/>
                    <a:pt x="181" y="168"/>
                    <a:pt x="180" y="172"/>
                  </a:cubicBezTo>
                  <a:cubicBezTo>
                    <a:pt x="181" y="169"/>
                    <a:pt x="182" y="166"/>
                    <a:pt x="183" y="164"/>
                  </a:cubicBezTo>
                  <a:cubicBezTo>
                    <a:pt x="183" y="164"/>
                    <a:pt x="183" y="164"/>
                    <a:pt x="183" y="163"/>
                  </a:cubicBezTo>
                  <a:cubicBezTo>
                    <a:pt x="184" y="161"/>
                    <a:pt x="184" y="161"/>
                    <a:pt x="185" y="159"/>
                  </a:cubicBezTo>
                  <a:cubicBezTo>
                    <a:pt x="184" y="161"/>
                    <a:pt x="184" y="161"/>
                    <a:pt x="184" y="161"/>
                  </a:cubicBezTo>
                  <a:cubicBezTo>
                    <a:pt x="185" y="160"/>
                    <a:pt x="185" y="159"/>
                    <a:pt x="186" y="158"/>
                  </a:cubicBezTo>
                  <a:cubicBezTo>
                    <a:pt x="186" y="157"/>
                    <a:pt x="187" y="155"/>
                    <a:pt x="187" y="155"/>
                  </a:cubicBezTo>
                  <a:cubicBezTo>
                    <a:pt x="188" y="153"/>
                    <a:pt x="189" y="152"/>
                    <a:pt x="190" y="149"/>
                  </a:cubicBezTo>
                  <a:cubicBezTo>
                    <a:pt x="188" y="152"/>
                    <a:pt x="190" y="148"/>
                    <a:pt x="189" y="148"/>
                  </a:cubicBezTo>
                  <a:cubicBezTo>
                    <a:pt x="188" y="152"/>
                    <a:pt x="188" y="152"/>
                    <a:pt x="188" y="152"/>
                  </a:cubicBezTo>
                  <a:cubicBezTo>
                    <a:pt x="190" y="147"/>
                    <a:pt x="187" y="153"/>
                    <a:pt x="188" y="153"/>
                  </a:cubicBezTo>
                  <a:cubicBezTo>
                    <a:pt x="187" y="155"/>
                    <a:pt x="189" y="150"/>
                    <a:pt x="187" y="153"/>
                  </a:cubicBezTo>
                  <a:cubicBezTo>
                    <a:pt x="189" y="149"/>
                    <a:pt x="189" y="148"/>
                    <a:pt x="191" y="144"/>
                  </a:cubicBezTo>
                  <a:cubicBezTo>
                    <a:pt x="190" y="146"/>
                    <a:pt x="191" y="143"/>
                    <a:pt x="190" y="145"/>
                  </a:cubicBezTo>
                  <a:cubicBezTo>
                    <a:pt x="191" y="141"/>
                    <a:pt x="190" y="144"/>
                    <a:pt x="191" y="143"/>
                  </a:cubicBezTo>
                  <a:cubicBezTo>
                    <a:pt x="192" y="141"/>
                    <a:pt x="192" y="141"/>
                    <a:pt x="193" y="139"/>
                  </a:cubicBezTo>
                  <a:cubicBezTo>
                    <a:pt x="194" y="136"/>
                    <a:pt x="193" y="139"/>
                    <a:pt x="194" y="138"/>
                  </a:cubicBezTo>
                  <a:cubicBezTo>
                    <a:pt x="193" y="139"/>
                    <a:pt x="190" y="146"/>
                    <a:pt x="191" y="145"/>
                  </a:cubicBezTo>
                  <a:cubicBezTo>
                    <a:pt x="190" y="147"/>
                    <a:pt x="190" y="149"/>
                    <a:pt x="189" y="151"/>
                  </a:cubicBezTo>
                  <a:cubicBezTo>
                    <a:pt x="190" y="149"/>
                    <a:pt x="191" y="147"/>
                    <a:pt x="192" y="144"/>
                  </a:cubicBezTo>
                  <a:cubicBezTo>
                    <a:pt x="192" y="144"/>
                    <a:pt x="192" y="144"/>
                    <a:pt x="192" y="144"/>
                  </a:cubicBezTo>
                  <a:cubicBezTo>
                    <a:pt x="192" y="142"/>
                    <a:pt x="192" y="142"/>
                    <a:pt x="193" y="140"/>
                  </a:cubicBezTo>
                  <a:cubicBezTo>
                    <a:pt x="193" y="141"/>
                    <a:pt x="193" y="140"/>
                    <a:pt x="194" y="138"/>
                  </a:cubicBezTo>
                  <a:cubicBezTo>
                    <a:pt x="194" y="139"/>
                    <a:pt x="194" y="139"/>
                    <a:pt x="194" y="139"/>
                  </a:cubicBezTo>
                  <a:cubicBezTo>
                    <a:pt x="195" y="137"/>
                    <a:pt x="194" y="136"/>
                    <a:pt x="196" y="133"/>
                  </a:cubicBezTo>
                  <a:cubicBezTo>
                    <a:pt x="194" y="135"/>
                    <a:pt x="194" y="136"/>
                    <a:pt x="193" y="138"/>
                  </a:cubicBezTo>
                  <a:cubicBezTo>
                    <a:pt x="193" y="138"/>
                    <a:pt x="194" y="137"/>
                    <a:pt x="194" y="135"/>
                  </a:cubicBezTo>
                  <a:cubicBezTo>
                    <a:pt x="194" y="135"/>
                    <a:pt x="194" y="136"/>
                    <a:pt x="194" y="135"/>
                  </a:cubicBezTo>
                  <a:cubicBezTo>
                    <a:pt x="195" y="134"/>
                    <a:pt x="195" y="134"/>
                    <a:pt x="195" y="134"/>
                  </a:cubicBezTo>
                  <a:cubicBezTo>
                    <a:pt x="196" y="130"/>
                    <a:pt x="195" y="134"/>
                    <a:pt x="196" y="132"/>
                  </a:cubicBezTo>
                  <a:cubicBezTo>
                    <a:pt x="197" y="130"/>
                    <a:pt x="197" y="129"/>
                    <a:pt x="198" y="128"/>
                  </a:cubicBezTo>
                  <a:cubicBezTo>
                    <a:pt x="198" y="128"/>
                    <a:pt x="198" y="128"/>
                    <a:pt x="198" y="128"/>
                  </a:cubicBezTo>
                  <a:cubicBezTo>
                    <a:pt x="198" y="127"/>
                    <a:pt x="198" y="127"/>
                    <a:pt x="198" y="127"/>
                  </a:cubicBezTo>
                  <a:cubicBezTo>
                    <a:pt x="198" y="127"/>
                    <a:pt x="198" y="127"/>
                    <a:pt x="198" y="127"/>
                  </a:cubicBezTo>
                  <a:cubicBezTo>
                    <a:pt x="199" y="126"/>
                    <a:pt x="199" y="124"/>
                    <a:pt x="199" y="123"/>
                  </a:cubicBezTo>
                  <a:cubicBezTo>
                    <a:pt x="200" y="123"/>
                    <a:pt x="200" y="122"/>
                    <a:pt x="200" y="121"/>
                  </a:cubicBezTo>
                  <a:cubicBezTo>
                    <a:pt x="201" y="120"/>
                    <a:pt x="201" y="118"/>
                    <a:pt x="202" y="116"/>
                  </a:cubicBezTo>
                  <a:cubicBezTo>
                    <a:pt x="202" y="116"/>
                    <a:pt x="202" y="116"/>
                    <a:pt x="202" y="116"/>
                  </a:cubicBezTo>
                  <a:cubicBezTo>
                    <a:pt x="203" y="114"/>
                    <a:pt x="204" y="113"/>
                    <a:pt x="204" y="113"/>
                  </a:cubicBezTo>
                  <a:cubicBezTo>
                    <a:pt x="205" y="110"/>
                    <a:pt x="205" y="110"/>
                    <a:pt x="205" y="110"/>
                  </a:cubicBezTo>
                  <a:cubicBezTo>
                    <a:pt x="206" y="110"/>
                    <a:pt x="206" y="110"/>
                    <a:pt x="206" y="110"/>
                  </a:cubicBezTo>
                  <a:cubicBezTo>
                    <a:pt x="207" y="107"/>
                    <a:pt x="206" y="107"/>
                    <a:pt x="207" y="105"/>
                  </a:cubicBezTo>
                  <a:cubicBezTo>
                    <a:pt x="208" y="103"/>
                    <a:pt x="210" y="99"/>
                    <a:pt x="210" y="97"/>
                  </a:cubicBezTo>
                  <a:cubicBezTo>
                    <a:pt x="211" y="96"/>
                    <a:pt x="211" y="96"/>
                    <a:pt x="211" y="96"/>
                  </a:cubicBezTo>
                  <a:cubicBezTo>
                    <a:pt x="210" y="97"/>
                    <a:pt x="210" y="97"/>
                    <a:pt x="210" y="97"/>
                  </a:cubicBezTo>
                  <a:cubicBezTo>
                    <a:pt x="211" y="95"/>
                    <a:pt x="211" y="95"/>
                    <a:pt x="212" y="94"/>
                  </a:cubicBezTo>
                  <a:cubicBezTo>
                    <a:pt x="211" y="94"/>
                    <a:pt x="211" y="94"/>
                    <a:pt x="212" y="93"/>
                  </a:cubicBezTo>
                  <a:cubicBezTo>
                    <a:pt x="212" y="92"/>
                    <a:pt x="212" y="92"/>
                    <a:pt x="212" y="92"/>
                  </a:cubicBezTo>
                  <a:cubicBezTo>
                    <a:pt x="212" y="92"/>
                    <a:pt x="212" y="93"/>
                    <a:pt x="212" y="93"/>
                  </a:cubicBezTo>
                  <a:cubicBezTo>
                    <a:pt x="212" y="93"/>
                    <a:pt x="212" y="93"/>
                    <a:pt x="212" y="93"/>
                  </a:cubicBezTo>
                  <a:cubicBezTo>
                    <a:pt x="213" y="91"/>
                    <a:pt x="213" y="90"/>
                    <a:pt x="214" y="87"/>
                  </a:cubicBezTo>
                  <a:cubicBezTo>
                    <a:pt x="214" y="88"/>
                    <a:pt x="214" y="88"/>
                    <a:pt x="214" y="88"/>
                  </a:cubicBezTo>
                  <a:cubicBezTo>
                    <a:pt x="214" y="87"/>
                    <a:pt x="216" y="86"/>
                    <a:pt x="216" y="85"/>
                  </a:cubicBezTo>
                  <a:cubicBezTo>
                    <a:pt x="216" y="85"/>
                    <a:pt x="216" y="84"/>
                    <a:pt x="216" y="84"/>
                  </a:cubicBezTo>
                  <a:cubicBezTo>
                    <a:pt x="216" y="83"/>
                    <a:pt x="216" y="83"/>
                    <a:pt x="216" y="83"/>
                  </a:cubicBezTo>
                  <a:cubicBezTo>
                    <a:pt x="216" y="84"/>
                    <a:pt x="216" y="84"/>
                    <a:pt x="216" y="84"/>
                  </a:cubicBezTo>
                  <a:cubicBezTo>
                    <a:pt x="216" y="83"/>
                    <a:pt x="216" y="83"/>
                    <a:pt x="216" y="83"/>
                  </a:cubicBezTo>
                  <a:cubicBezTo>
                    <a:pt x="218" y="80"/>
                    <a:pt x="218" y="80"/>
                    <a:pt x="218" y="80"/>
                  </a:cubicBezTo>
                  <a:cubicBezTo>
                    <a:pt x="218" y="79"/>
                    <a:pt x="218" y="78"/>
                    <a:pt x="218" y="78"/>
                  </a:cubicBezTo>
                  <a:cubicBezTo>
                    <a:pt x="219" y="77"/>
                    <a:pt x="219" y="77"/>
                    <a:pt x="219" y="77"/>
                  </a:cubicBezTo>
                  <a:cubicBezTo>
                    <a:pt x="219" y="76"/>
                    <a:pt x="219" y="76"/>
                    <a:pt x="219" y="76"/>
                  </a:cubicBezTo>
                  <a:cubicBezTo>
                    <a:pt x="221" y="73"/>
                    <a:pt x="221" y="70"/>
                    <a:pt x="223" y="66"/>
                  </a:cubicBezTo>
                  <a:cubicBezTo>
                    <a:pt x="224" y="65"/>
                    <a:pt x="223" y="67"/>
                    <a:pt x="223" y="67"/>
                  </a:cubicBezTo>
                  <a:cubicBezTo>
                    <a:pt x="223" y="66"/>
                    <a:pt x="224" y="64"/>
                    <a:pt x="224" y="63"/>
                  </a:cubicBezTo>
                  <a:cubicBezTo>
                    <a:pt x="225" y="61"/>
                    <a:pt x="228" y="56"/>
                    <a:pt x="228" y="57"/>
                  </a:cubicBezTo>
                  <a:cubicBezTo>
                    <a:pt x="229" y="53"/>
                    <a:pt x="227" y="58"/>
                    <a:pt x="227" y="56"/>
                  </a:cubicBezTo>
                  <a:cubicBezTo>
                    <a:pt x="228" y="55"/>
                    <a:pt x="228" y="55"/>
                    <a:pt x="228" y="55"/>
                  </a:cubicBezTo>
                  <a:cubicBezTo>
                    <a:pt x="227" y="57"/>
                    <a:pt x="227" y="57"/>
                    <a:pt x="226" y="58"/>
                  </a:cubicBezTo>
                  <a:cubicBezTo>
                    <a:pt x="226" y="58"/>
                    <a:pt x="227" y="55"/>
                    <a:pt x="227" y="54"/>
                  </a:cubicBezTo>
                  <a:cubicBezTo>
                    <a:pt x="227" y="55"/>
                    <a:pt x="227" y="55"/>
                    <a:pt x="227" y="55"/>
                  </a:cubicBezTo>
                  <a:cubicBezTo>
                    <a:pt x="229" y="52"/>
                    <a:pt x="228" y="52"/>
                    <a:pt x="228" y="50"/>
                  </a:cubicBezTo>
                  <a:cubicBezTo>
                    <a:pt x="230" y="48"/>
                    <a:pt x="229" y="49"/>
                    <a:pt x="230" y="49"/>
                  </a:cubicBezTo>
                  <a:cubicBezTo>
                    <a:pt x="231" y="46"/>
                    <a:pt x="231" y="46"/>
                    <a:pt x="231" y="46"/>
                  </a:cubicBezTo>
                  <a:cubicBezTo>
                    <a:pt x="231" y="46"/>
                    <a:pt x="231" y="46"/>
                    <a:pt x="231" y="46"/>
                  </a:cubicBezTo>
                  <a:cubicBezTo>
                    <a:pt x="232" y="45"/>
                    <a:pt x="232" y="44"/>
                    <a:pt x="233" y="42"/>
                  </a:cubicBezTo>
                  <a:cubicBezTo>
                    <a:pt x="232" y="44"/>
                    <a:pt x="234" y="38"/>
                    <a:pt x="234" y="41"/>
                  </a:cubicBezTo>
                  <a:cubicBezTo>
                    <a:pt x="234" y="39"/>
                    <a:pt x="234" y="39"/>
                    <a:pt x="234" y="38"/>
                  </a:cubicBezTo>
                  <a:cubicBezTo>
                    <a:pt x="235" y="37"/>
                    <a:pt x="234" y="39"/>
                    <a:pt x="234" y="40"/>
                  </a:cubicBezTo>
                  <a:cubicBezTo>
                    <a:pt x="233" y="41"/>
                    <a:pt x="235" y="37"/>
                    <a:pt x="235" y="36"/>
                  </a:cubicBezTo>
                  <a:cubicBezTo>
                    <a:pt x="235" y="35"/>
                    <a:pt x="235" y="37"/>
                    <a:pt x="236" y="35"/>
                  </a:cubicBezTo>
                  <a:cubicBezTo>
                    <a:pt x="236" y="34"/>
                    <a:pt x="236" y="33"/>
                    <a:pt x="237" y="32"/>
                  </a:cubicBezTo>
                  <a:cubicBezTo>
                    <a:pt x="236" y="32"/>
                    <a:pt x="237" y="30"/>
                    <a:pt x="238" y="29"/>
                  </a:cubicBezTo>
                  <a:cubicBezTo>
                    <a:pt x="237" y="30"/>
                    <a:pt x="237" y="32"/>
                    <a:pt x="237" y="31"/>
                  </a:cubicBezTo>
                  <a:cubicBezTo>
                    <a:pt x="237" y="30"/>
                    <a:pt x="237" y="29"/>
                    <a:pt x="238" y="27"/>
                  </a:cubicBezTo>
                  <a:cubicBezTo>
                    <a:pt x="237" y="29"/>
                    <a:pt x="237" y="29"/>
                    <a:pt x="237" y="29"/>
                  </a:cubicBezTo>
                  <a:cubicBezTo>
                    <a:pt x="238" y="27"/>
                    <a:pt x="239" y="26"/>
                    <a:pt x="240" y="23"/>
                  </a:cubicBezTo>
                  <a:cubicBezTo>
                    <a:pt x="239" y="24"/>
                    <a:pt x="239" y="25"/>
                    <a:pt x="239" y="26"/>
                  </a:cubicBezTo>
                  <a:cubicBezTo>
                    <a:pt x="241" y="20"/>
                    <a:pt x="241" y="20"/>
                    <a:pt x="241" y="20"/>
                  </a:cubicBezTo>
                  <a:cubicBezTo>
                    <a:pt x="242" y="18"/>
                    <a:pt x="242" y="18"/>
                    <a:pt x="242" y="18"/>
                  </a:cubicBezTo>
                  <a:cubicBezTo>
                    <a:pt x="242" y="18"/>
                    <a:pt x="243" y="16"/>
                    <a:pt x="243" y="16"/>
                  </a:cubicBezTo>
                  <a:cubicBezTo>
                    <a:pt x="244" y="13"/>
                    <a:pt x="242" y="18"/>
                    <a:pt x="242" y="18"/>
                  </a:cubicBezTo>
                  <a:cubicBezTo>
                    <a:pt x="244" y="15"/>
                    <a:pt x="243" y="16"/>
                    <a:pt x="244" y="13"/>
                  </a:cubicBezTo>
                  <a:cubicBezTo>
                    <a:pt x="244" y="14"/>
                    <a:pt x="244" y="14"/>
                    <a:pt x="244" y="14"/>
                  </a:cubicBezTo>
                  <a:cubicBezTo>
                    <a:pt x="245" y="13"/>
                    <a:pt x="245" y="11"/>
                    <a:pt x="245" y="10"/>
                  </a:cubicBezTo>
                  <a:cubicBezTo>
                    <a:pt x="245" y="10"/>
                    <a:pt x="245" y="11"/>
                    <a:pt x="245" y="12"/>
                  </a:cubicBezTo>
                  <a:cubicBezTo>
                    <a:pt x="245" y="11"/>
                    <a:pt x="246" y="7"/>
                    <a:pt x="246" y="7"/>
                  </a:cubicBezTo>
                  <a:cubicBezTo>
                    <a:pt x="245" y="8"/>
                    <a:pt x="245" y="8"/>
                    <a:pt x="245" y="8"/>
                  </a:cubicBezTo>
                  <a:cubicBezTo>
                    <a:pt x="246" y="6"/>
                    <a:pt x="246" y="4"/>
                    <a:pt x="247" y="3"/>
                  </a:cubicBezTo>
                  <a:cubicBezTo>
                    <a:pt x="248" y="1"/>
                    <a:pt x="247" y="4"/>
                    <a:pt x="247" y="4"/>
                  </a:cubicBezTo>
                  <a:cubicBezTo>
                    <a:pt x="248" y="2"/>
                    <a:pt x="247" y="3"/>
                    <a:pt x="248" y="0"/>
                  </a:cubicBezTo>
                  <a:cubicBezTo>
                    <a:pt x="247" y="1"/>
                    <a:pt x="247" y="1"/>
                    <a:pt x="247" y="0"/>
                  </a:cubicBezTo>
                  <a:cubicBezTo>
                    <a:pt x="247" y="2"/>
                    <a:pt x="246" y="5"/>
                    <a:pt x="246" y="4"/>
                  </a:cubicBezTo>
                  <a:cubicBezTo>
                    <a:pt x="246" y="4"/>
                    <a:pt x="246" y="4"/>
                    <a:pt x="246" y="4"/>
                  </a:cubicBezTo>
                  <a:cubicBezTo>
                    <a:pt x="246" y="4"/>
                    <a:pt x="246" y="5"/>
                    <a:pt x="246" y="5"/>
                  </a:cubicBezTo>
                  <a:cubicBezTo>
                    <a:pt x="245" y="7"/>
                    <a:pt x="245" y="6"/>
                    <a:pt x="245" y="6"/>
                  </a:cubicBezTo>
                  <a:cubicBezTo>
                    <a:pt x="244" y="10"/>
                    <a:pt x="246" y="7"/>
                    <a:pt x="244" y="10"/>
                  </a:cubicBezTo>
                  <a:cubicBezTo>
                    <a:pt x="244" y="10"/>
                    <a:pt x="244" y="10"/>
                    <a:pt x="244" y="10"/>
                  </a:cubicBezTo>
                  <a:cubicBezTo>
                    <a:pt x="244" y="12"/>
                    <a:pt x="243" y="14"/>
                    <a:pt x="243" y="14"/>
                  </a:cubicBezTo>
                  <a:cubicBezTo>
                    <a:pt x="242" y="16"/>
                    <a:pt x="242" y="18"/>
                    <a:pt x="241" y="19"/>
                  </a:cubicBezTo>
                  <a:cubicBezTo>
                    <a:pt x="240" y="19"/>
                    <a:pt x="243" y="14"/>
                    <a:pt x="243" y="12"/>
                  </a:cubicBezTo>
                  <a:cubicBezTo>
                    <a:pt x="243" y="14"/>
                    <a:pt x="243" y="11"/>
                    <a:pt x="244" y="10"/>
                  </a:cubicBezTo>
                  <a:cubicBezTo>
                    <a:pt x="242" y="16"/>
                    <a:pt x="242" y="16"/>
                    <a:pt x="242" y="16"/>
                  </a:cubicBezTo>
                  <a:cubicBezTo>
                    <a:pt x="242" y="16"/>
                    <a:pt x="241" y="17"/>
                    <a:pt x="241" y="18"/>
                  </a:cubicBezTo>
                  <a:cubicBezTo>
                    <a:pt x="241" y="18"/>
                    <a:pt x="241" y="18"/>
                    <a:pt x="241" y="18"/>
                  </a:cubicBezTo>
                  <a:cubicBezTo>
                    <a:pt x="240" y="20"/>
                    <a:pt x="241" y="20"/>
                    <a:pt x="240" y="21"/>
                  </a:cubicBezTo>
                  <a:cubicBezTo>
                    <a:pt x="240" y="21"/>
                    <a:pt x="240" y="21"/>
                    <a:pt x="240" y="21"/>
                  </a:cubicBezTo>
                  <a:cubicBezTo>
                    <a:pt x="239" y="22"/>
                    <a:pt x="239" y="22"/>
                    <a:pt x="239" y="23"/>
                  </a:cubicBezTo>
                  <a:cubicBezTo>
                    <a:pt x="238" y="25"/>
                    <a:pt x="239" y="22"/>
                    <a:pt x="238" y="24"/>
                  </a:cubicBezTo>
                  <a:cubicBezTo>
                    <a:pt x="238" y="26"/>
                    <a:pt x="237" y="26"/>
                    <a:pt x="237" y="28"/>
                  </a:cubicBezTo>
                  <a:cubicBezTo>
                    <a:pt x="237" y="28"/>
                    <a:pt x="235" y="35"/>
                    <a:pt x="236" y="31"/>
                  </a:cubicBezTo>
                  <a:cubicBezTo>
                    <a:pt x="235" y="35"/>
                    <a:pt x="235" y="35"/>
                    <a:pt x="235" y="35"/>
                  </a:cubicBezTo>
                  <a:cubicBezTo>
                    <a:pt x="234" y="36"/>
                    <a:pt x="236" y="32"/>
                    <a:pt x="235" y="33"/>
                  </a:cubicBezTo>
                  <a:cubicBezTo>
                    <a:pt x="236" y="30"/>
                    <a:pt x="236" y="30"/>
                    <a:pt x="236" y="30"/>
                  </a:cubicBezTo>
                  <a:cubicBezTo>
                    <a:pt x="235" y="31"/>
                    <a:pt x="234" y="37"/>
                    <a:pt x="233" y="39"/>
                  </a:cubicBezTo>
                  <a:cubicBezTo>
                    <a:pt x="232" y="40"/>
                    <a:pt x="232" y="40"/>
                    <a:pt x="231" y="43"/>
                  </a:cubicBezTo>
                  <a:cubicBezTo>
                    <a:pt x="231" y="42"/>
                    <a:pt x="231" y="42"/>
                    <a:pt x="231" y="42"/>
                  </a:cubicBezTo>
                  <a:cubicBezTo>
                    <a:pt x="231" y="44"/>
                    <a:pt x="230" y="44"/>
                    <a:pt x="230" y="44"/>
                  </a:cubicBezTo>
                  <a:cubicBezTo>
                    <a:pt x="230" y="45"/>
                    <a:pt x="229" y="46"/>
                    <a:pt x="229" y="47"/>
                  </a:cubicBezTo>
                  <a:cubicBezTo>
                    <a:pt x="229" y="47"/>
                    <a:pt x="229" y="47"/>
                    <a:pt x="229" y="46"/>
                  </a:cubicBezTo>
                  <a:cubicBezTo>
                    <a:pt x="228" y="47"/>
                    <a:pt x="228" y="47"/>
                    <a:pt x="228" y="48"/>
                  </a:cubicBezTo>
                  <a:cubicBezTo>
                    <a:pt x="228" y="49"/>
                    <a:pt x="228" y="50"/>
                    <a:pt x="227" y="51"/>
                  </a:cubicBezTo>
                  <a:cubicBezTo>
                    <a:pt x="228" y="50"/>
                    <a:pt x="228" y="50"/>
                    <a:pt x="228" y="50"/>
                  </a:cubicBezTo>
                  <a:cubicBezTo>
                    <a:pt x="227" y="50"/>
                    <a:pt x="227" y="51"/>
                    <a:pt x="227" y="51"/>
                  </a:cubicBezTo>
                  <a:cubicBezTo>
                    <a:pt x="227" y="52"/>
                    <a:pt x="227" y="52"/>
                    <a:pt x="227" y="52"/>
                  </a:cubicBezTo>
                  <a:cubicBezTo>
                    <a:pt x="227" y="52"/>
                    <a:pt x="227" y="51"/>
                    <a:pt x="228" y="50"/>
                  </a:cubicBezTo>
                  <a:cubicBezTo>
                    <a:pt x="226" y="54"/>
                    <a:pt x="225" y="57"/>
                    <a:pt x="224" y="60"/>
                  </a:cubicBezTo>
                  <a:cubicBezTo>
                    <a:pt x="224" y="59"/>
                    <a:pt x="224" y="58"/>
                    <a:pt x="224" y="58"/>
                  </a:cubicBezTo>
                  <a:cubicBezTo>
                    <a:pt x="223" y="60"/>
                    <a:pt x="223" y="62"/>
                    <a:pt x="223" y="62"/>
                  </a:cubicBezTo>
                  <a:cubicBezTo>
                    <a:pt x="223" y="63"/>
                    <a:pt x="223" y="63"/>
                    <a:pt x="223" y="63"/>
                  </a:cubicBezTo>
                  <a:cubicBezTo>
                    <a:pt x="222" y="63"/>
                    <a:pt x="222" y="63"/>
                    <a:pt x="222" y="64"/>
                  </a:cubicBezTo>
                  <a:cubicBezTo>
                    <a:pt x="222" y="64"/>
                    <a:pt x="221" y="64"/>
                    <a:pt x="221" y="65"/>
                  </a:cubicBezTo>
                  <a:cubicBezTo>
                    <a:pt x="221" y="66"/>
                    <a:pt x="220" y="69"/>
                    <a:pt x="220" y="69"/>
                  </a:cubicBezTo>
                  <a:cubicBezTo>
                    <a:pt x="220" y="69"/>
                    <a:pt x="221" y="68"/>
                    <a:pt x="221" y="67"/>
                  </a:cubicBezTo>
                  <a:cubicBezTo>
                    <a:pt x="221" y="68"/>
                    <a:pt x="220" y="69"/>
                    <a:pt x="220" y="70"/>
                  </a:cubicBezTo>
                  <a:cubicBezTo>
                    <a:pt x="221" y="68"/>
                    <a:pt x="218" y="73"/>
                    <a:pt x="220" y="69"/>
                  </a:cubicBezTo>
                  <a:cubicBezTo>
                    <a:pt x="218" y="71"/>
                    <a:pt x="220" y="71"/>
                    <a:pt x="218" y="73"/>
                  </a:cubicBezTo>
                  <a:cubicBezTo>
                    <a:pt x="217" y="75"/>
                    <a:pt x="217" y="75"/>
                    <a:pt x="217" y="75"/>
                  </a:cubicBezTo>
                  <a:cubicBezTo>
                    <a:pt x="217" y="74"/>
                    <a:pt x="218" y="72"/>
                    <a:pt x="218" y="72"/>
                  </a:cubicBezTo>
                  <a:cubicBezTo>
                    <a:pt x="218" y="73"/>
                    <a:pt x="218" y="73"/>
                    <a:pt x="218" y="73"/>
                  </a:cubicBezTo>
                  <a:cubicBezTo>
                    <a:pt x="218" y="72"/>
                    <a:pt x="220" y="68"/>
                    <a:pt x="221" y="65"/>
                  </a:cubicBezTo>
                  <a:cubicBezTo>
                    <a:pt x="218" y="70"/>
                    <a:pt x="218" y="70"/>
                    <a:pt x="218" y="70"/>
                  </a:cubicBezTo>
                  <a:cubicBezTo>
                    <a:pt x="216" y="77"/>
                    <a:pt x="212" y="86"/>
                    <a:pt x="210" y="92"/>
                  </a:cubicBezTo>
                  <a:cubicBezTo>
                    <a:pt x="210" y="92"/>
                    <a:pt x="210" y="92"/>
                    <a:pt x="210" y="92"/>
                  </a:cubicBezTo>
                  <a:cubicBezTo>
                    <a:pt x="210" y="92"/>
                    <a:pt x="210" y="92"/>
                    <a:pt x="210" y="92"/>
                  </a:cubicBezTo>
                  <a:cubicBezTo>
                    <a:pt x="210" y="92"/>
                    <a:pt x="210" y="92"/>
                    <a:pt x="210" y="92"/>
                  </a:cubicBezTo>
                  <a:cubicBezTo>
                    <a:pt x="210" y="94"/>
                    <a:pt x="210" y="94"/>
                    <a:pt x="210" y="94"/>
                  </a:cubicBezTo>
                  <a:cubicBezTo>
                    <a:pt x="209" y="95"/>
                    <a:pt x="208" y="97"/>
                    <a:pt x="207" y="99"/>
                  </a:cubicBezTo>
                  <a:cubicBezTo>
                    <a:pt x="207" y="98"/>
                    <a:pt x="207" y="98"/>
                    <a:pt x="208" y="98"/>
                  </a:cubicBezTo>
                  <a:cubicBezTo>
                    <a:pt x="208" y="98"/>
                    <a:pt x="208" y="99"/>
                    <a:pt x="207" y="101"/>
                  </a:cubicBezTo>
                  <a:cubicBezTo>
                    <a:pt x="207" y="101"/>
                    <a:pt x="207" y="99"/>
                    <a:pt x="206" y="101"/>
                  </a:cubicBezTo>
                  <a:cubicBezTo>
                    <a:pt x="207" y="100"/>
                    <a:pt x="207" y="101"/>
                    <a:pt x="206" y="102"/>
                  </a:cubicBezTo>
                  <a:cubicBezTo>
                    <a:pt x="206" y="103"/>
                    <a:pt x="205" y="105"/>
                    <a:pt x="205" y="104"/>
                  </a:cubicBezTo>
                  <a:cubicBezTo>
                    <a:pt x="205" y="104"/>
                    <a:pt x="205" y="104"/>
                    <a:pt x="205" y="103"/>
                  </a:cubicBezTo>
                  <a:cubicBezTo>
                    <a:pt x="206" y="103"/>
                    <a:pt x="204" y="105"/>
                    <a:pt x="205" y="104"/>
                  </a:cubicBezTo>
                  <a:cubicBezTo>
                    <a:pt x="204" y="106"/>
                    <a:pt x="204" y="106"/>
                    <a:pt x="204" y="106"/>
                  </a:cubicBezTo>
                  <a:cubicBezTo>
                    <a:pt x="203" y="107"/>
                    <a:pt x="204" y="105"/>
                    <a:pt x="204" y="105"/>
                  </a:cubicBezTo>
                  <a:cubicBezTo>
                    <a:pt x="203" y="109"/>
                    <a:pt x="202" y="110"/>
                    <a:pt x="201" y="114"/>
                  </a:cubicBezTo>
                  <a:cubicBezTo>
                    <a:pt x="201" y="113"/>
                    <a:pt x="201" y="113"/>
                    <a:pt x="201" y="113"/>
                  </a:cubicBezTo>
                  <a:cubicBezTo>
                    <a:pt x="200" y="115"/>
                    <a:pt x="199" y="118"/>
                    <a:pt x="198" y="121"/>
                  </a:cubicBezTo>
                  <a:cubicBezTo>
                    <a:pt x="198" y="121"/>
                    <a:pt x="199" y="120"/>
                    <a:pt x="199" y="119"/>
                  </a:cubicBezTo>
                  <a:cubicBezTo>
                    <a:pt x="195" y="127"/>
                    <a:pt x="193" y="133"/>
                    <a:pt x="189" y="141"/>
                  </a:cubicBezTo>
                  <a:cubicBezTo>
                    <a:pt x="189" y="143"/>
                    <a:pt x="189" y="143"/>
                    <a:pt x="189" y="143"/>
                  </a:cubicBezTo>
                  <a:cubicBezTo>
                    <a:pt x="187" y="145"/>
                    <a:pt x="187" y="145"/>
                    <a:pt x="187" y="145"/>
                  </a:cubicBezTo>
                  <a:cubicBezTo>
                    <a:pt x="184" y="153"/>
                    <a:pt x="182" y="159"/>
                    <a:pt x="179" y="167"/>
                  </a:cubicBezTo>
                  <a:cubicBezTo>
                    <a:pt x="178" y="169"/>
                    <a:pt x="178" y="168"/>
                    <a:pt x="177" y="169"/>
                  </a:cubicBezTo>
                  <a:cubicBezTo>
                    <a:pt x="175" y="174"/>
                    <a:pt x="175" y="176"/>
                    <a:pt x="173" y="181"/>
                  </a:cubicBezTo>
                  <a:cubicBezTo>
                    <a:pt x="173" y="180"/>
                    <a:pt x="173" y="179"/>
                    <a:pt x="172" y="181"/>
                  </a:cubicBezTo>
                  <a:cubicBezTo>
                    <a:pt x="172" y="181"/>
                    <a:pt x="172" y="181"/>
                    <a:pt x="172" y="183"/>
                  </a:cubicBezTo>
                  <a:cubicBezTo>
                    <a:pt x="172" y="182"/>
                    <a:pt x="172" y="182"/>
                    <a:pt x="172" y="182"/>
                  </a:cubicBezTo>
                  <a:cubicBezTo>
                    <a:pt x="171" y="183"/>
                    <a:pt x="171" y="184"/>
                    <a:pt x="170" y="187"/>
                  </a:cubicBezTo>
                  <a:cubicBezTo>
                    <a:pt x="168" y="191"/>
                    <a:pt x="167" y="196"/>
                    <a:pt x="166" y="200"/>
                  </a:cubicBezTo>
                  <a:cubicBezTo>
                    <a:pt x="164" y="204"/>
                    <a:pt x="165" y="199"/>
                    <a:pt x="165" y="200"/>
                  </a:cubicBezTo>
                  <a:cubicBezTo>
                    <a:pt x="166" y="197"/>
                    <a:pt x="166" y="198"/>
                    <a:pt x="166" y="197"/>
                  </a:cubicBezTo>
                  <a:cubicBezTo>
                    <a:pt x="165" y="199"/>
                    <a:pt x="165" y="201"/>
                    <a:pt x="164" y="201"/>
                  </a:cubicBezTo>
                  <a:cubicBezTo>
                    <a:pt x="163" y="204"/>
                    <a:pt x="163" y="205"/>
                    <a:pt x="163" y="207"/>
                  </a:cubicBezTo>
                  <a:cubicBezTo>
                    <a:pt x="163" y="206"/>
                    <a:pt x="163" y="205"/>
                    <a:pt x="163" y="206"/>
                  </a:cubicBezTo>
                  <a:cubicBezTo>
                    <a:pt x="162" y="207"/>
                    <a:pt x="161" y="212"/>
                    <a:pt x="161" y="212"/>
                  </a:cubicBezTo>
                  <a:cubicBezTo>
                    <a:pt x="157" y="222"/>
                    <a:pt x="154" y="233"/>
                    <a:pt x="150" y="244"/>
                  </a:cubicBezTo>
                  <a:cubicBezTo>
                    <a:pt x="150" y="246"/>
                    <a:pt x="151" y="242"/>
                    <a:pt x="151" y="243"/>
                  </a:cubicBezTo>
                  <a:cubicBezTo>
                    <a:pt x="150" y="246"/>
                    <a:pt x="150" y="246"/>
                    <a:pt x="150" y="248"/>
                  </a:cubicBezTo>
                  <a:cubicBezTo>
                    <a:pt x="150" y="247"/>
                    <a:pt x="150" y="247"/>
                    <a:pt x="150" y="247"/>
                  </a:cubicBezTo>
                  <a:cubicBezTo>
                    <a:pt x="149" y="250"/>
                    <a:pt x="148" y="253"/>
                    <a:pt x="147" y="257"/>
                  </a:cubicBezTo>
                  <a:cubicBezTo>
                    <a:pt x="147" y="256"/>
                    <a:pt x="146" y="259"/>
                    <a:pt x="147" y="256"/>
                  </a:cubicBezTo>
                  <a:cubicBezTo>
                    <a:pt x="146" y="258"/>
                    <a:pt x="145" y="259"/>
                    <a:pt x="145" y="261"/>
                  </a:cubicBezTo>
                  <a:cubicBezTo>
                    <a:pt x="146" y="259"/>
                    <a:pt x="146" y="259"/>
                    <a:pt x="146" y="259"/>
                  </a:cubicBezTo>
                  <a:cubicBezTo>
                    <a:pt x="146" y="259"/>
                    <a:pt x="146" y="261"/>
                    <a:pt x="146" y="261"/>
                  </a:cubicBezTo>
                  <a:cubicBezTo>
                    <a:pt x="145" y="263"/>
                    <a:pt x="144" y="264"/>
                    <a:pt x="144" y="265"/>
                  </a:cubicBezTo>
                  <a:cubicBezTo>
                    <a:pt x="144" y="265"/>
                    <a:pt x="145" y="263"/>
                    <a:pt x="145" y="262"/>
                  </a:cubicBezTo>
                  <a:cubicBezTo>
                    <a:pt x="145" y="262"/>
                    <a:pt x="143" y="266"/>
                    <a:pt x="144" y="264"/>
                  </a:cubicBezTo>
                  <a:cubicBezTo>
                    <a:pt x="143" y="267"/>
                    <a:pt x="144" y="264"/>
                    <a:pt x="144" y="265"/>
                  </a:cubicBezTo>
                  <a:cubicBezTo>
                    <a:pt x="143" y="268"/>
                    <a:pt x="143" y="268"/>
                    <a:pt x="143" y="268"/>
                  </a:cubicBezTo>
                  <a:cubicBezTo>
                    <a:pt x="143" y="266"/>
                    <a:pt x="143" y="266"/>
                    <a:pt x="143" y="266"/>
                  </a:cubicBezTo>
                  <a:cubicBezTo>
                    <a:pt x="143" y="268"/>
                    <a:pt x="143" y="269"/>
                    <a:pt x="142" y="271"/>
                  </a:cubicBezTo>
                  <a:cubicBezTo>
                    <a:pt x="142" y="274"/>
                    <a:pt x="142" y="274"/>
                    <a:pt x="142" y="274"/>
                  </a:cubicBezTo>
                  <a:cubicBezTo>
                    <a:pt x="141" y="274"/>
                    <a:pt x="141" y="276"/>
                    <a:pt x="140" y="277"/>
                  </a:cubicBezTo>
                  <a:cubicBezTo>
                    <a:pt x="141" y="276"/>
                    <a:pt x="141" y="276"/>
                    <a:pt x="141" y="276"/>
                  </a:cubicBezTo>
                  <a:cubicBezTo>
                    <a:pt x="140" y="278"/>
                    <a:pt x="140" y="279"/>
                    <a:pt x="139" y="280"/>
                  </a:cubicBezTo>
                  <a:cubicBezTo>
                    <a:pt x="139" y="279"/>
                    <a:pt x="140" y="278"/>
                    <a:pt x="140" y="278"/>
                  </a:cubicBezTo>
                  <a:cubicBezTo>
                    <a:pt x="139" y="280"/>
                    <a:pt x="139" y="280"/>
                    <a:pt x="139" y="280"/>
                  </a:cubicBezTo>
                  <a:cubicBezTo>
                    <a:pt x="139" y="280"/>
                    <a:pt x="139" y="281"/>
                    <a:pt x="139" y="280"/>
                  </a:cubicBezTo>
                  <a:cubicBezTo>
                    <a:pt x="139" y="282"/>
                    <a:pt x="139" y="283"/>
                    <a:pt x="138" y="288"/>
                  </a:cubicBezTo>
                  <a:cubicBezTo>
                    <a:pt x="137" y="290"/>
                    <a:pt x="138" y="285"/>
                    <a:pt x="138" y="286"/>
                  </a:cubicBezTo>
                  <a:cubicBezTo>
                    <a:pt x="136" y="291"/>
                    <a:pt x="137" y="292"/>
                    <a:pt x="136" y="295"/>
                  </a:cubicBezTo>
                  <a:cubicBezTo>
                    <a:pt x="134" y="299"/>
                    <a:pt x="135" y="299"/>
                    <a:pt x="134" y="302"/>
                  </a:cubicBezTo>
                  <a:cubicBezTo>
                    <a:pt x="134" y="301"/>
                    <a:pt x="133" y="305"/>
                    <a:pt x="132" y="305"/>
                  </a:cubicBezTo>
                  <a:cubicBezTo>
                    <a:pt x="132" y="304"/>
                    <a:pt x="132" y="304"/>
                    <a:pt x="132" y="304"/>
                  </a:cubicBezTo>
                  <a:cubicBezTo>
                    <a:pt x="132" y="305"/>
                    <a:pt x="132" y="306"/>
                    <a:pt x="132" y="306"/>
                  </a:cubicBezTo>
                  <a:cubicBezTo>
                    <a:pt x="132" y="306"/>
                    <a:pt x="130" y="311"/>
                    <a:pt x="130" y="313"/>
                  </a:cubicBezTo>
                  <a:cubicBezTo>
                    <a:pt x="130" y="313"/>
                    <a:pt x="130" y="313"/>
                    <a:pt x="130" y="313"/>
                  </a:cubicBezTo>
                  <a:cubicBezTo>
                    <a:pt x="129" y="315"/>
                    <a:pt x="129" y="318"/>
                    <a:pt x="128" y="320"/>
                  </a:cubicBezTo>
                  <a:cubicBezTo>
                    <a:pt x="127" y="323"/>
                    <a:pt x="127" y="322"/>
                    <a:pt x="127" y="325"/>
                  </a:cubicBezTo>
                  <a:cubicBezTo>
                    <a:pt x="126" y="326"/>
                    <a:pt x="126" y="326"/>
                    <a:pt x="126" y="325"/>
                  </a:cubicBezTo>
                  <a:cubicBezTo>
                    <a:pt x="126" y="324"/>
                    <a:pt x="127" y="323"/>
                    <a:pt x="127" y="321"/>
                  </a:cubicBezTo>
                  <a:cubicBezTo>
                    <a:pt x="128" y="317"/>
                    <a:pt x="129" y="314"/>
                    <a:pt x="130" y="310"/>
                  </a:cubicBezTo>
                  <a:cubicBezTo>
                    <a:pt x="130" y="308"/>
                    <a:pt x="129" y="313"/>
                    <a:pt x="129" y="315"/>
                  </a:cubicBezTo>
                  <a:cubicBezTo>
                    <a:pt x="129" y="315"/>
                    <a:pt x="129" y="315"/>
                    <a:pt x="129" y="315"/>
                  </a:cubicBezTo>
                  <a:cubicBezTo>
                    <a:pt x="128" y="315"/>
                    <a:pt x="128" y="315"/>
                    <a:pt x="128" y="315"/>
                  </a:cubicBezTo>
                  <a:cubicBezTo>
                    <a:pt x="129" y="314"/>
                    <a:pt x="129" y="311"/>
                    <a:pt x="129" y="311"/>
                  </a:cubicBezTo>
                  <a:cubicBezTo>
                    <a:pt x="129" y="313"/>
                    <a:pt x="129" y="313"/>
                    <a:pt x="128" y="315"/>
                  </a:cubicBezTo>
                  <a:cubicBezTo>
                    <a:pt x="128" y="318"/>
                    <a:pt x="126" y="319"/>
                    <a:pt x="126" y="321"/>
                  </a:cubicBezTo>
                  <a:cubicBezTo>
                    <a:pt x="126" y="322"/>
                    <a:pt x="126" y="322"/>
                    <a:pt x="125" y="326"/>
                  </a:cubicBezTo>
                  <a:cubicBezTo>
                    <a:pt x="125" y="324"/>
                    <a:pt x="125" y="324"/>
                    <a:pt x="125" y="324"/>
                  </a:cubicBezTo>
                  <a:cubicBezTo>
                    <a:pt x="124" y="328"/>
                    <a:pt x="125" y="326"/>
                    <a:pt x="124" y="330"/>
                  </a:cubicBezTo>
                  <a:cubicBezTo>
                    <a:pt x="124" y="329"/>
                    <a:pt x="123" y="331"/>
                    <a:pt x="124" y="329"/>
                  </a:cubicBezTo>
                  <a:cubicBezTo>
                    <a:pt x="124" y="330"/>
                    <a:pt x="123" y="333"/>
                    <a:pt x="122" y="335"/>
                  </a:cubicBezTo>
                  <a:cubicBezTo>
                    <a:pt x="122" y="335"/>
                    <a:pt x="122" y="335"/>
                    <a:pt x="122" y="335"/>
                  </a:cubicBezTo>
                  <a:cubicBezTo>
                    <a:pt x="123" y="333"/>
                    <a:pt x="123" y="331"/>
                    <a:pt x="124" y="330"/>
                  </a:cubicBezTo>
                  <a:cubicBezTo>
                    <a:pt x="125" y="328"/>
                    <a:pt x="125" y="328"/>
                    <a:pt x="125" y="328"/>
                  </a:cubicBezTo>
                  <a:cubicBezTo>
                    <a:pt x="126" y="326"/>
                    <a:pt x="126" y="326"/>
                    <a:pt x="126" y="327"/>
                  </a:cubicBezTo>
                  <a:cubicBezTo>
                    <a:pt x="126" y="327"/>
                    <a:pt x="126" y="326"/>
                    <a:pt x="126" y="326"/>
                  </a:cubicBezTo>
                  <a:cubicBezTo>
                    <a:pt x="127" y="326"/>
                    <a:pt x="125" y="328"/>
                    <a:pt x="125" y="329"/>
                  </a:cubicBezTo>
                  <a:cubicBezTo>
                    <a:pt x="126" y="328"/>
                    <a:pt x="126" y="328"/>
                    <a:pt x="126" y="328"/>
                  </a:cubicBezTo>
                  <a:cubicBezTo>
                    <a:pt x="126" y="327"/>
                    <a:pt x="125" y="331"/>
                    <a:pt x="124" y="333"/>
                  </a:cubicBezTo>
                  <a:cubicBezTo>
                    <a:pt x="123" y="335"/>
                    <a:pt x="122" y="337"/>
                    <a:pt x="122" y="337"/>
                  </a:cubicBezTo>
                  <a:cubicBezTo>
                    <a:pt x="123" y="334"/>
                    <a:pt x="123" y="334"/>
                    <a:pt x="123" y="334"/>
                  </a:cubicBezTo>
                  <a:cubicBezTo>
                    <a:pt x="122" y="336"/>
                    <a:pt x="122" y="338"/>
                    <a:pt x="121" y="339"/>
                  </a:cubicBezTo>
                  <a:cubicBezTo>
                    <a:pt x="121" y="340"/>
                    <a:pt x="121" y="340"/>
                    <a:pt x="121" y="340"/>
                  </a:cubicBezTo>
                  <a:cubicBezTo>
                    <a:pt x="121" y="340"/>
                    <a:pt x="121" y="340"/>
                    <a:pt x="121" y="340"/>
                  </a:cubicBezTo>
                  <a:cubicBezTo>
                    <a:pt x="121" y="340"/>
                    <a:pt x="121" y="340"/>
                    <a:pt x="121" y="341"/>
                  </a:cubicBezTo>
                  <a:cubicBezTo>
                    <a:pt x="120" y="342"/>
                    <a:pt x="119" y="344"/>
                    <a:pt x="119" y="346"/>
                  </a:cubicBezTo>
                  <a:cubicBezTo>
                    <a:pt x="119" y="345"/>
                    <a:pt x="119" y="345"/>
                    <a:pt x="119" y="345"/>
                  </a:cubicBezTo>
                  <a:cubicBezTo>
                    <a:pt x="119" y="345"/>
                    <a:pt x="119" y="345"/>
                    <a:pt x="119" y="345"/>
                  </a:cubicBezTo>
                  <a:cubicBezTo>
                    <a:pt x="119" y="344"/>
                    <a:pt x="120" y="342"/>
                    <a:pt x="120" y="343"/>
                  </a:cubicBezTo>
                  <a:cubicBezTo>
                    <a:pt x="119" y="346"/>
                    <a:pt x="118" y="347"/>
                    <a:pt x="118" y="347"/>
                  </a:cubicBezTo>
                  <a:cubicBezTo>
                    <a:pt x="118" y="347"/>
                    <a:pt x="119" y="344"/>
                    <a:pt x="120" y="343"/>
                  </a:cubicBezTo>
                  <a:cubicBezTo>
                    <a:pt x="119" y="344"/>
                    <a:pt x="118" y="346"/>
                    <a:pt x="117" y="349"/>
                  </a:cubicBezTo>
                  <a:cubicBezTo>
                    <a:pt x="117" y="348"/>
                    <a:pt x="118" y="345"/>
                    <a:pt x="118" y="345"/>
                  </a:cubicBezTo>
                  <a:cubicBezTo>
                    <a:pt x="117" y="347"/>
                    <a:pt x="117" y="348"/>
                    <a:pt x="116" y="350"/>
                  </a:cubicBezTo>
                  <a:cubicBezTo>
                    <a:pt x="116" y="350"/>
                    <a:pt x="117" y="347"/>
                    <a:pt x="117" y="347"/>
                  </a:cubicBezTo>
                  <a:cubicBezTo>
                    <a:pt x="116" y="349"/>
                    <a:pt x="116" y="349"/>
                    <a:pt x="116" y="349"/>
                  </a:cubicBezTo>
                  <a:cubicBezTo>
                    <a:pt x="118" y="345"/>
                    <a:pt x="115" y="350"/>
                    <a:pt x="116" y="346"/>
                  </a:cubicBezTo>
                  <a:cubicBezTo>
                    <a:pt x="116" y="348"/>
                    <a:pt x="116" y="349"/>
                    <a:pt x="115" y="351"/>
                  </a:cubicBezTo>
                  <a:cubicBezTo>
                    <a:pt x="115" y="350"/>
                    <a:pt x="116" y="348"/>
                    <a:pt x="115" y="351"/>
                  </a:cubicBezTo>
                  <a:cubicBezTo>
                    <a:pt x="114" y="353"/>
                    <a:pt x="114" y="353"/>
                    <a:pt x="114" y="353"/>
                  </a:cubicBezTo>
                  <a:cubicBezTo>
                    <a:pt x="114" y="354"/>
                    <a:pt x="115" y="350"/>
                    <a:pt x="114" y="352"/>
                  </a:cubicBezTo>
                  <a:cubicBezTo>
                    <a:pt x="113" y="354"/>
                    <a:pt x="113" y="354"/>
                    <a:pt x="113" y="354"/>
                  </a:cubicBezTo>
                  <a:cubicBezTo>
                    <a:pt x="113" y="354"/>
                    <a:pt x="114" y="353"/>
                    <a:pt x="114" y="354"/>
                  </a:cubicBezTo>
                  <a:cubicBezTo>
                    <a:pt x="113" y="355"/>
                    <a:pt x="113" y="356"/>
                    <a:pt x="113" y="358"/>
                  </a:cubicBezTo>
                  <a:cubicBezTo>
                    <a:pt x="112" y="359"/>
                    <a:pt x="112" y="360"/>
                    <a:pt x="111" y="361"/>
                  </a:cubicBezTo>
                  <a:cubicBezTo>
                    <a:pt x="110" y="364"/>
                    <a:pt x="108" y="368"/>
                    <a:pt x="107" y="371"/>
                  </a:cubicBezTo>
                  <a:cubicBezTo>
                    <a:pt x="108" y="369"/>
                    <a:pt x="107" y="371"/>
                    <a:pt x="106" y="372"/>
                  </a:cubicBezTo>
                  <a:cubicBezTo>
                    <a:pt x="107" y="370"/>
                    <a:pt x="107" y="370"/>
                    <a:pt x="107" y="370"/>
                  </a:cubicBezTo>
                  <a:cubicBezTo>
                    <a:pt x="106" y="371"/>
                    <a:pt x="106" y="372"/>
                    <a:pt x="106" y="372"/>
                  </a:cubicBezTo>
                  <a:cubicBezTo>
                    <a:pt x="105" y="374"/>
                    <a:pt x="106" y="374"/>
                    <a:pt x="105" y="376"/>
                  </a:cubicBezTo>
                  <a:cubicBezTo>
                    <a:pt x="104" y="377"/>
                    <a:pt x="105" y="375"/>
                    <a:pt x="104" y="375"/>
                  </a:cubicBezTo>
                  <a:cubicBezTo>
                    <a:pt x="103" y="378"/>
                    <a:pt x="104" y="376"/>
                    <a:pt x="103" y="379"/>
                  </a:cubicBezTo>
                  <a:cubicBezTo>
                    <a:pt x="103" y="379"/>
                    <a:pt x="103" y="378"/>
                    <a:pt x="103" y="379"/>
                  </a:cubicBezTo>
                  <a:cubicBezTo>
                    <a:pt x="102" y="380"/>
                    <a:pt x="101" y="382"/>
                    <a:pt x="101" y="382"/>
                  </a:cubicBezTo>
                  <a:cubicBezTo>
                    <a:pt x="100" y="383"/>
                    <a:pt x="99" y="387"/>
                    <a:pt x="99" y="386"/>
                  </a:cubicBezTo>
                  <a:cubicBezTo>
                    <a:pt x="97" y="390"/>
                    <a:pt x="100" y="386"/>
                    <a:pt x="99" y="386"/>
                  </a:cubicBezTo>
                  <a:cubicBezTo>
                    <a:pt x="99" y="388"/>
                    <a:pt x="97" y="391"/>
                    <a:pt x="97" y="391"/>
                  </a:cubicBezTo>
                  <a:cubicBezTo>
                    <a:pt x="97" y="391"/>
                    <a:pt x="98" y="390"/>
                    <a:pt x="98" y="389"/>
                  </a:cubicBezTo>
                  <a:cubicBezTo>
                    <a:pt x="97" y="390"/>
                    <a:pt x="97" y="390"/>
                    <a:pt x="97" y="390"/>
                  </a:cubicBezTo>
                  <a:cubicBezTo>
                    <a:pt x="95" y="394"/>
                    <a:pt x="97" y="393"/>
                    <a:pt x="94" y="397"/>
                  </a:cubicBezTo>
                  <a:cubicBezTo>
                    <a:pt x="95" y="395"/>
                    <a:pt x="94" y="396"/>
                    <a:pt x="95" y="395"/>
                  </a:cubicBezTo>
                  <a:cubicBezTo>
                    <a:pt x="94" y="396"/>
                    <a:pt x="93" y="399"/>
                    <a:pt x="94" y="397"/>
                  </a:cubicBezTo>
                  <a:cubicBezTo>
                    <a:pt x="92" y="401"/>
                    <a:pt x="92" y="401"/>
                    <a:pt x="92" y="401"/>
                  </a:cubicBezTo>
                  <a:cubicBezTo>
                    <a:pt x="91" y="402"/>
                    <a:pt x="90" y="404"/>
                    <a:pt x="90" y="405"/>
                  </a:cubicBezTo>
                  <a:cubicBezTo>
                    <a:pt x="89" y="407"/>
                    <a:pt x="88" y="409"/>
                    <a:pt x="87" y="410"/>
                  </a:cubicBezTo>
                  <a:cubicBezTo>
                    <a:pt x="85" y="414"/>
                    <a:pt x="82" y="419"/>
                    <a:pt x="80" y="424"/>
                  </a:cubicBezTo>
                  <a:cubicBezTo>
                    <a:pt x="80" y="423"/>
                    <a:pt x="80" y="423"/>
                    <a:pt x="80" y="423"/>
                  </a:cubicBezTo>
                  <a:cubicBezTo>
                    <a:pt x="78" y="427"/>
                    <a:pt x="81" y="422"/>
                    <a:pt x="79" y="426"/>
                  </a:cubicBezTo>
                  <a:cubicBezTo>
                    <a:pt x="79" y="425"/>
                    <a:pt x="78" y="428"/>
                    <a:pt x="77" y="429"/>
                  </a:cubicBezTo>
                  <a:cubicBezTo>
                    <a:pt x="74" y="434"/>
                    <a:pt x="72" y="438"/>
                    <a:pt x="70" y="442"/>
                  </a:cubicBezTo>
                  <a:cubicBezTo>
                    <a:pt x="70" y="442"/>
                    <a:pt x="70" y="442"/>
                    <a:pt x="70" y="441"/>
                  </a:cubicBezTo>
                  <a:cubicBezTo>
                    <a:pt x="68" y="444"/>
                    <a:pt x="67" y="447"/>
                    <a:pt x="65" y="450"/>
                  </a:cubicBezTo>
                  <a:cubicBezTo>
                    <a:pt x="65" y="450"/>
                    <a:pt x="65" y="450"/>
                    <a:pt x="65" y="450"/>
                  </a:cubicBezTo>
                  <a:cubicBezTo>
                    <a:pt x="62" y="455"/>
                    <a:pt x="60" y="460"/>
                    <a:pt x="57" y="465"/>
                  </a:cubicBezTo>
                  <a:cubicBezTo>
                    <a:pt x="57" y="464"/>
                    <a:pt x="57" y="464"/>
                    <a:pt x="57" y="464"/>
                  </a:cubicBezTo>
                  <a:cubicBezTo>
                    <a:pt x="56" y="466"/>
                    <a:pt x="53" y="470"/>
                    <a:pt x="53" y="472"/>
                  </a:cubicBezTo>
                  <a:cubicBezTo>
                    <a:pt x="50" y="475"/>
                    <a:pt x="52" y="474"/>
                    <a:pt x="49" y="478"/>
                  </a:cubicBezTo>
                  <a:cubicBezTo>
                    <a:pt x="49" y="478"/>
                    <a:pt x="49" y="478"/>
                    <a:pt x="49" y="478"/>
                  </a:cubicBezTo>
                  <a:cubicBezTo>
                    <a:pt x="48" y="479"/>
                    <a:pt x="47" y="481"/>
                    <a:pt x="46" y="483"/>
                  </a:cubicBezTo>
                  <a:cubicBezTo>
                    <a:pt x="44" y="487"/>
                    <a:pt x="44" y="489"/>
                    <a:pt x="41" y="493"/>
                  </a:cubicBezTo>
                  <a:cubicBezTo>
                    <a:pt x="40" y="493"/>
                    <a:pt x="42" y="490"/>
                    <a:pt x="42" y="490"/>
                  </a:cubicBezTo>
                  <a:cubicBezTo>
                    <a:pt x="42" y="491"/>
                    <a:pt x="41" y="492"/>
                    <a:pt x="40" y="493"/>
                  </a:cubicBezTo>
                  <a:cubicBezTo>
                    <a:pt x="41" y="492"/>
                    <a:pt x="40" y="493"/>
                    <a:pt x="40" y="492"/>
                  </a:cubicBezTo>
                  <a:cubicBezTo>
                    <a:pt x="40" y="493"/>
                    <a:pt x="39" y="497"/>
                    <a:pt x="39" y="497"/>
                  </a:cubicBezTo>
                  <a:cubicBezTo>
                    <a:pt x="39" y="497"/>
                    <a:pt x="39" y="497"/>
                    <a:pt x="39" y="496"/>
                  </a:cubicBezTo>
                  <a:cubicBezTo>
                    <a:pt x="39" y="497"/>
                    <a:pt x="37" y="501"/>
                    <a:pt x="35" y="503"/>
                  </a:cubicBezTo>
                  <a:cubicBezTo>
                    <a:pt x="36" y="502"/>
                    <a:pt x="37" y="500"/>
                    <a:pt x="37" y="501"/>
                  </a:cubicBezTo>
                  <a:cubicBezTo>
                    <a:pt x="35" y="504"/>
                    <a:pt x="35" y="506"/>
                    <a:pt x="34" y="508"/>
                  </a:cubicBezTo>
                  <a:cubicBezTo>
                    <a:pt x="32" y="511"/>
                    <a:pt x="35" y="505"/>
                    <a:pt x="34" y="506"/>
                  </a:cubicBezTo>
                  <a:cubicBezTo>
                    <a:pt x="34" y="506"/>
                    <a:pt x="33" y="507"/>
                    <a:pt x="33" y="506"/>
                  </a:cubicBezTo>
                  <a:cubicBezTo>
                    <a:pt x="32" y="509"/>
                    <a:pt x="31" y="511"/>
                    <a:pt x="30" y="513"/>
                  </a:cubicBezTo>
                  <a:cubicBezTo>
                    <a:pt x="30" y="513"/>
                    <a:pt x="30" y="513"/>
                    <a:pt x="30" y="513"/>
                  </a:cubicBezTo>
                  <a:cubicBezTo>
                    <a:pt x="28" y="517"/>
                    <a:pt x="26" y="520"/>
                    <a:pt x="24" y="523"/>
                  </a:cubicBezTo>
                  <a:cubicBezTo>
                    <a:pt x="25" y="522"/>
                    <a:pt x="25" y="522"/>
                    <a:pt x="25" y="522"/>
                  </a:cubicBezTo>
                  <a:cubicBezTo>
                    <a:pt x="25" y="522"/>
                    <a:pt x="24" y="524"/>
                    <a:pt x="24" y="525"/>
                  </a:cubicBezTo>
                  <a:cubicBezTo>
                    <a:pt x="24" y="525"/>
                    <a:pt x="22" y="527"/>
                    <a:pt x="23" y="526"/>
                  </a:cubicBezTo>
                  <a:cubicBezTo>
                    <a:pt x="22" y="528"/>
                    <a:pt x="19" y="534"/>
                    <a:pt x="18" y="536"/>
                  </a:cubicBezTo>
                  <a:cubicBezTo>
                    <a:pt x="18" y="537"/>
                    <a:pt x="18" y="536"/>
                    <a:pt x="18" y="536"/>
                  </a:cubicBezTo>
                  <a:cubicBezTo>
                    <a:pt x="19" y="533"/>
                    <a:pt x="20" y="533"/>
                    <a:pt x="20" y="531"/>
                  </a:cubicBezTo>
                  <a:cubicBezTo>
                    <a:pt x="19" y="533"/>
                    <a:pt x="18" y="535"/>
                    <a:pt x="18" y="534"/>
                  </a:cubicBezTo>
                  <a:cubicBezTo>
                    <a:pt x="18" y="536"/>
                    <a:pt x="16" y="540"/>
                    <a:pt x="15" y="542"/>
                  </a:cubicBezTo>
                  <a:cubicBezTo>
                    <a:pt x="15" y="543"/>
                    <a:pt x="14" y="544"/>
                    <a:pt x="14" y="543"/>
                  </a:cubicBezTo>
                  <a:cubicBezTo>
                    <a:pt x="11" y="549"/>
                    <a:pt x="16" y="541"/>
                    <a:pt x="13" y="547"/>
                  </a:cubicBezTo>
                  <a:cubicBezTo>
                    <a:pt x="11" y="550"/>
                    <a:pt x="14" y="544"/>
                    <a:pt x="12" y="548"/>
                  </a:cubicBezTo>
                  <a:cubicBezTo>
                    <a:pt x="12" y="548"/>
                    <a:pt x="12" y="548"/>
                    <a:pt x="12" y="548"/>
                  </a:cubicBezTo>
                  <a:cubicBezTo>
                    <a:pt x="10" y="550"/>
                    <a:pt x="12" y="550"/>
                    <a:pt x="10" y="553"/>
                  </a:cubicBezTo>
                  <a:cubicBezTo>
                    <a:pt x="9" y="553"/>
                    <a:pt x="11" y="551"/>
                    <a:pt x="9" y="553"/>
                  </a:cubicBezTo>
                  <a:cubicBezTo>
                    <a:pt x="8" y="556"/>
                    <a:pt x="8" y="557"/>
                    <a:pt x="6" y="560"/>
                  </a:cubicBezTo>
                  <a:cubicBezTo>
                    <a:pt x="6" y="560"/>
                    <a:pt x="6" y="560"/>
                    <a:pt x="6" y="560"/>
                  </a:cubicBezTo>
                  <a:cubicBezTo>
                    <a:pt x="3" y="567"/>
                    <a:pt x="3" y="567"/>
                    <a:pt x="3" y="567"/>
                  </a:cubicBezTo>
                  <a:cubicBezTo>
                    <a:pt x="2" y="567"/>
                    <a:pt x="3" y="567"/>
                    <a:pt x="3" y="566"/>
                  </a:cubicBezTo>
                  <a:cubicBezTo>
                    <a:pt x="1" y="570"/>
                    <a:pt x="2" y="568"/>
                    <a:pt x="1" y="571"/>
                  </a:cubicBezTo>
                  <a:cubicBezTo>
                    <a:pt x="0" y="572"/>
                    <a:pt x="0" y="572"/>
                    <a:pt x="0" y="572"/>
                  </a:cubicBezTo>
                  <a:cubicBezTo>
                    <a:pt x="1" y="570"/>
                    <a:pt x="3" y="568"/>
                    <a:pt x="3" y="566"/>
                  </a:cubicBezTo>
                  <a:cubicBezTo>
                    <a:pt x="3" y="568"/>
                    <a:pt x="5" y="563"/>
                    <a:pt x="5" y="564"/>
                  </a:cubicBezTo>
                  <a:cubicBezTo>
                    <a:pt x="5" y="564"/>
                    <a:pt x="5" y="564"/>
                    <a:pt x="5" y="564"/>
                  </a:cubicBezTo>
                  <a:cubicBezTo>
                    <a:pt x="8" y="559"/>
                    <a:pt x="11" y="553"/>
                    <a:pt x="15" y="547"/>
                  </a:cubicBezTo>
                  <a:cubicBezTo>
                    <a:pt x="16" y="543"/>
                    <a:pt x="18" y="541"/>
                    <a:pt x="20" y="537"/>
                  </a:cubicBezTo>
                  <a:cubicBezTo>
                    <a:pt x="20" y="536"/>
                    <a:pt x="20" y="536"/>
                    <a:pt x="22" y="533"/>
                  </a:cubicBezTo>
                  <a:cubicBezTo>
                    <a:pt x="21" y="534"/>
                    <a:pt x="22" y="533"/>
                    <a:pt x="23" y="532"/>
                  </a:cubicBezTo>
                  <a:cubicBezTo>
                    <a:pt x="23" y="531"/>
                    <a:pt x="24" y="530"/>
                    <a:pt x="24" y="529"/>
                  </a:cubicBezTo>
                  <a:cubicBezTo>
                    <a:pt x="25" y="529"/>
                    <a:pt x="27" y="525"/>
                    <a:pt x="28" y="523"/>
                  </a:cubicBezTo>
                  <a:cubicBezTo>
                    <a:pt x="29" y="521"/>
                    <a:pt x="28" y="524"/>
                    <a:pt x="28" y="524"/>
                  </a:cubicBezTo>
                  <a:cubicBezTo>
                    <a:pt x="28" y="523"/>
                    <a:pt x="28" y="522"/>
                    <a:pt x="29" y="522"/>
                  </a:cubicBezTo>
                  <a:cubicBezTo>
                    <a:pt x="29" y="522"/>
                    <a:pt x="29" y="522"/>
                    <a:pt x="29" y="522"/>
                  </a:cubicBezTo>
                  <a:cubicBezTo>
                    <a:pt x="30" y="519"/>
                    <a:pt x="32" y="517"/>
                    <a:pt x="34" y="514"/>
                  </a:cubicBezTo>
                  <a:cubicBezTo>
                    <a:pt x="33" y="513"/>
                    <a:pt x="35" y="510"/>
                    <a:pt x="36" y="509"/>
                  </a:cubicBezTo>
                  <a:cubicBezTo>
                    <a:pt x="36" y="509"/>
                    <a:pt x="37" y="507"/>
                    <a:pt x="38" y="506"/>
                  </a:cubicBezTo>
                  <a:cubicBezTo>
                    <a:pt x="38" y="504"/>
                    <a:pt x="38" y="504"/>
                    <a:pt x="38" y="504"/>
                  </a:cubicBezTo>
                  <a:cubicBezTo>
                    <a:pt x="39" y="502"/>
                    <a:pt x="40" y="502"/>
                    <a:pt x="41" y="499"/>
                  </a:cubicBezTo>
                  <a:cubicBezTo>
                    <a:pt x="41" y="500"/>
                    <a:pt x="41" y="500"/>
                    <a:pt x="41" y="500"/>
                  </a:cubicBezTo>
                  <a:cubicBezTo>
                    <a:pt x="41" y="498"/>
                    <a:pt x="44" y="494"/>
                    <a:pt x="45" y="493"/>
                  </a:cubicBezTo>
                  <a:cubicBezTo>
                    <a:pt x="53" y="477"/>
                    <a:pt x="59" y="469"/>
                    <a:pt x="68" y="453"/>
                  </a:cubicBezTo>
                  <a:cubicBezTo>
                    <a:pt x="68" y="452"/>
                    <a:pt x="67" y="454"/>
                    <a:pt x="67" y="453"/>
                  </a:cubicBezTo>
                  <a:cubicBezTo>
                    <a:pt x="69" y="449"/>
                    <a:pt x="69" y="449"/>
                    <a:pt x="69" y="449"/>
                  </a:cubicBezTo>
                  <a:cubicBezTo>
                    <a:pt x="69" y="450"/>
                    <a:pt x="69" y="450"/>
                    <a:pt x="69" y="450"/>
                  </a:cubicBezTo>
                  <a:cubicBezTo>
                    <a:pt x="68" y="452"/>
                    <a:pt x="68" y="452"/>
                    <a:pt x="68" y="452"/>
                  </a:cubicBezTo>
                  <a:cubicBezTo>
                    <a:pt x="68" y="452"/>
                    <a:pt x="68" y="452"/>
                    <a:pt x="68" y="452"/>
                  </a:cubicBezTo>
                  <a:cubicBezTo>
                    <a:pt x="67" y="453"/>
                    <a:pt x="67" y="454"/>
                    <a:pt x="66" y="455"/>
                  </a:cubicBezTo>
                  <a:cubicBezTo>
                    <a:pt x="67" y="454"/>
                    <a:pt x="67" y="453"/>
                    <a:pt x="68" y="451"/>
                  </a:cubicBezTo>
                  <a:cubicBezTo>
                    <a:pt x="68" y="451"/>
                    <a:pt x="68" y="452"/>
                    <a:pt x="67" y="452"/>
                  </a:cubicBezTo>
                  <a:cubicBezTo>
                    <a:pt x="68" y="451"/>
                    <a:pt x="68" y="450"/>
                    <a:pt x="69" y="449"/>
                  </a:cubicBezTo>
                  <a:cubicBezTo>
                    <a:pt x="70" y="448"/>
                    <a:pt x="70" y="448"/>
                    <a:pt x="70" y="448"/>
                  </a:cubicBezTo>
                  <a:cubicBezTo>
                    <a:pt x="73" y="444"/>
                    <a:pt x="73" y="444"/>
                    <a:pt x="73" y="444"/>
                  </a:cubicBezTo>
                  <a:cubicBezTo>
                    <a:pt x="73" y="441"/>
                    <a:pt x="75" y="438"/>
                    <a:pt x="76" y="438"/>
                  </a:cubicBezTo>
                  <a:cubicBezTo>
                    <a:pt x="76" y="438"/>
                    <a:pt x="74" y="441"/>
                    <a:pt x="74" y="442"/>
                  </a:cubicBezTo>
                  <a:cubicBezTo>
                    <a:pt x="75" y="441"/>
                    <a:pt x="75" y="441"/>
                    <a:pt x="75" y="441"/>
                  </a:cubicBezTo>
                  <a:cubicBezTo>
                    <a:pt x="75" y="440"/>
                    <a:pt x="75" y="440"/>
                    <a:pt x="75" y="440"/>
                  </a:cubicBezTo>
                  <a:cubicBezTo>
                    <a:pt x="76" y="438"/>
                    <a:pt x="76" y="438"/>
                    <a:pt x="76" y="438"/>
                  </a:cubicBezTo>
                  <a:cubicBezTo>
                    <a:pt x="76" y="438"/>
                    <a:pt x="76" y="438"/>
                    <a:pt x="76" y="438"/>
                  </a:cubicBezTo>
                  <a:cubicBezTo>
                    <a:pt x="76" y="438"/>
                    <a:pt x="76" y="438"/>
                    <a:pt x="77" y="437"/>
                  </a:cubicBezTo>
                  <a:cubicBezTo>
                    <a:pt x="77" y="437"/>
                    <a:pt x="77" y="437"/>
                    <a:pt x="77" y="437"/>
                  </a:cubicBezTo>
                  <a:cubicBezTo>
                    <a:pt x="78" y="435"/>
                    <a:pt x="78" y="435"/>
                    <a:pt x="78" y="435"/>
                  </a:cubicBezTo>
                  <a:cubicBezTo>
                    <a:pt x="77" y="436"/>
                    <a:pt x="79" y="434"/>
                    <a:pt x="79" y="434"/>
                  </a:cubicBezTo>
                  <a:cubicBezTo>
                    <a:pt x="82" y="429"/>
                    <a:pt x="82" y="427"/>
                    <a:pt x="85" y="422"/>
                  </a:cubicBezTo>
                  <a:cubicBezTo>
                    <a:pt x="84" y="423"/>
                    <a:pt x="85" y="421"/>
                    <a:pt x="86" y="419"/>
                  </a:cubicBezTo>
                  <a:cubicBezTo>
                    <a:pt x="87" y="418"/>
                    <a:pt x="87" y="418"/>
                    <a:pt x="87" y="419"/>
                  </a:cubicBezTo>
                  <a:cubicBezTo>
                    <a:pt x="88" y="417"/>
                    <a:pt x="88" y="417"/>
                    <a:pt x="88" y="417"/>
                  </a:cubicBezTo>
                  <a:cubicBezTo>
                    <a:pt x="89" y="414"/>
                    <a:pt x="90" y="412"/>
                    <a:pt x="92" y="408"/>
                  </a:cubicBezTo>
                  <a:cubicBezTo>
                    <a:pt x="92" y="409"/>
                    <a:pt x="92" y="409"/>
                    <a:pt x="92" y="409"/>
                  </a:cubicBezTo>
                  <a:cubicBezTo>
                    <a:pt x="93" y="407"/>
                    <a:pt x="94" y="406"/>
                    <a:pt x="95" y="404"/>
                  </a:cubicBezTo>
                  <a:cubicBezTo>
                    <a:pt x="95" y="404"/>
                    <a:pt x="95" y="404"/>
                    <a:pt x="95" y="404"/>
                  </a:cubicBezTo>
                  <a:cubicBezTo>
                    <a:pt x="96" y="402"/>
                    <a:pt x="95" y="402"/>
                    <a:pt x="97" y="399"/>
                  </a:cubicBezTo>
                  <a:cubicBezTo>
                    <a:pt x="96" y="399"/>
                    <a:pt x="95" y="401"/>
                    <a:pt x="95" y="401"/>
                  </a:cubicBezTo>
                  <a:cubicBezTo>
                    <a:pt x="96" y="401"/>
                    <a:pt x="97" y="398"/>
                    <a:pt x="97" y="398"/>
                  </a:cubicBezTo>
                  <a:cubicBezTo>
                    <a:pt x="98" y="396"/>
                    <a:pt x="98" y="396"/>
                    <a:pt x="98" y="396"/>
                  </a:cubicBezTo>
                  <a:cubicBezTo>
                    <a:pt x="98" y="395"/>
                    <a:pt x="98" y="395"/>
                    <a:pt x="98" y="395"/>
                  </a:cubicBezTo>
                  <a:cubicBezTo>
                    <a:pt x="99" y="393"/>
                    <a:pt x="99" y="394"/>
                    <a:pt x="99" y="395"/>
                  </a:cubicBezTo>
                  <a:cubicBezTo>
                    <a:pt x="99" y="393"/>
                    <a:pt x="101" y="391"/>
                    <a:pt x="102" y="389"/>
                  </a:cubicBezTo>
                  <a:cubicBezTo>
                    <a:pt x="101" y="390"/>
                    <a:pt x="101" y="390"/>
                    <a:pt x="101" y="390"/>
                  </a:cubicBezTo>
                  <a:cubicBezTo>
                    <a:pt x="103" y="387"/>
                    <a:pt x="103" y="387"/>
                    <a:pt x="103" y="387"/>
                  </a:cubicBezTo>
                  <a:cubicBezTo>
                    <a:pt x="103" y="385"/>
                    <a:pt x="105" y="383"/>
                    <a:pt x="106" y="381"/>
                  </a:cubicBezTo>
                  <a:cubicBezTo>
                    <a:pt x="105" y="383"/>
                    <a:pt x="105" y="383"/>
                    <a:pt x="105" y="383"/>
                  </a:cubicBezTo>
                  <a:cubicBezTo>
                    <a:pt x="106" y="381"/>
                    <a:pt x="106" y="382"/>
                    <a:pt x="106" y="381"/>
                  </a:cubicBezTo>
                  <a:cubicBezTo>
                    <a:pt x="107" y="379"/>
                    <a:pt x="107" y="378"/>
                    <a:pt x="108" y="377"/>
                  </a:cubicBezTo>
                  <a:cubicBezTo>
                    <a:pt x="110" y="373"/>
                    <a:pt x="112" y="369"/>
                    <a:pt x="113" y="365"/>
                  </a:cubicBezTo>
                  <a:close/>
                  <a:moveTo>
                    <a:pt x="219" y="77"/>
                  </a:moveTo>
                  <a:cubicBezTo>
                    <a:pt x="218" y="78"/>
                    <a:pt x="218" y="78"/>
                    <a:pt x="218" y="78"/>
                  </a:cubicBezTo>
                  <a:cubicBezTo>
                    <a:pt x="219" y="77"/>
                    <a:pt x="219" y="76"/>
                    <a:pt x="219" y="77"/>
                  </a:cubicBezTo>
                  <a:close/>
                  <a:moveTo>
                    <a:pt x="209" y="100"/>
                  </a:moveTo>
                  <a:cubicBezTo>
                    <a:pt x="210" y="97"/>
                    <a:pt x="210" y="98"/>
                    <a:pt x="210" y="98"/>
                  </a:cubicBezTo>
                  <a:cubicBezTo>
                    <a:pt x="209" y="100"/>
                    <a:pt x="208" y="102"/>
                    <a:pt x="207" y="104"/>
                  </a:cubicBezTo>
                  <a:cubicBezTo>
                    <a:pt x="207" y="104"/>
                    <a:pt x="208" y="104"/>
                    <a:pt x="208" y="104"/>
                  </a:cubicBezTo>
                  <a:cubicBezTo>
                    <a:pt x="207" y="105"/>
                    <a:pt x="207" y="106"/>
                    <a:pt x="206" y="106"/>
                  </a:cubicBezTo>
                  <a:cubicBezTo>
                    <a:pt x="207" y="104"/>
                    <a:pt x="210" y="99"/>
                    <a:pt x="209" y="100"/>
                  </a:cubicBezTo>
                  <a:close/>
                  <a:moveTo>
                    <a:pt x="228" y="48"/>
                  </a:moveTo>
                  <a:cubicBezTo>
                    <a:pt x="228" y="48"/>
                    <a:pt x="228" y="48"/>
                    <a:pt x="228" y="48"/>
                  </a:cubicBezTo>
                  <a:cubicBezTo>
                    <a:pt x="228" y="48"/>
                    <a:pt x="228" y="48"/>
                    <a:pt x="228" y="48"/>
                  </a:cubicBezTo>
                  <a:close/>
                  <a:moveTo>
                    <a:pt x="223" y="62"/>
                  </a:moveTo>
                  <a:cubicBezTo>
                    <a:pt x="223" y="62"/>
                    <a:pt x="223" y="62"/>
                    <a:pt x="223" y="63"/>
                  </a:cubicBezTo>
                  <a:cubicBezTo>
                    <a:pt x="223" y="62"/>
                    <a:pt x="223" y="62"/>
                    <a:pt x="223" y="62"/>
                  </a:cubicBezTo>
                  <a:close/>
                  <a:moveTo>
                    <a:pt x="212" y="88"/>
                  </a:moveTo>
                  <a:cubicBezTo>
                    <a:pt x="211" y="89"/>
                    <a:pt x="211" y="90"/>
                    <a:pt x="210" y="91"/>
                  </a:cubicBezTo>
                  <a:lnTo>
                    <a:pt x="212" y="88"/>
                  </a:lnTo>
                  <a:close/>
                  <a:moveTo>
                    <a:pt x="147" y="259"/>
                  </a:moveTo>
                  <a:cubicBezTo>
                    <a:pt x="147" y="258"/>
                    <a:pt x="147" y="257"/>
                    <a:pt x="147" y="258"/>
                  </a:cubicBezTo>
                  <a:cubicBezTo>
                    <a:pt x="147" y="259"/>
                    <a:pt x="146" y="260"/>
                    <a:pt x="146" y="261"/>
                  </a:cubicBezTo>
                  <a:cubicBezTo>
                    <a:pt x="146" y="261"/>
                    <a:pt x="146" y="261"/>
                    <a:pt x="146" y="261"/>
                  </a:cubicBezTo>
                  <a:cubicBezTo>
                    <a:pt x="146" y="260"/>
                    <a:pt x="147" y="260"/>
                    <a:pt x="147" y="259"/>
                  </a:cubicBezTo>
                  <a:close/>
                  <a:moveTo>
                    <a:pt x="121" y="341"/>
                  </a:moveTo>
                  <a:cubicBezTo>
                    <a:pt x="121" y="341"/>
                    <a:pt x="121" y="341"/>
                    <a:pt x="121" y="341"/>
                  </a:cubicBezTo>
                  <a:cubicBezTo>
                    <a:pt x="121" y="341"/>
                    <a:pt x="121" y="341"/>
                    <a:pt x="121" y="341"/>
                  </a:cubicBezTo>
                  <a:cubicBezTo>
                    <a:pt x="121" y="341"/>
                    <a:pt x="121" y="341"/>
                    <a:pt x="121" y="341"/>
                  </a:cubicBezTo>
                  <a:cubicBezTo>
                    <a:pt x="120" y="342"/>
                    <a:pt x="120" y="342"/>
                    <a:pt x="120" y="343"/>
                  </a:cubicBezTo>
                  <a:cubicBezTo>
                    <a:pt x="120" y="343"/>
                    <a:pt x="120" y="345"/>
                    <a:pt x="121" y="3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5" name="Freeform 2226"/>
            <p:cNvSpPr>
              <a:spLocks/>
            </p:cNvSpPr>
            <p:nvPr/>
          </p:nvSpPr>
          <p:spPr bwMode="auto">
            <a:xfrm>
              <a:off x="3511551" y="4656138"/>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6" name="Freeform 2227"/>
            <p:cNvSpPr>
              <a:spLocks/>
            </p:cNvSpPr>
            <p:nvPr/>
          </p:nvSpPr>
          <p:spPr bwMode="auto">
            <a:xfrm>
              <a:off x="3482976" y="474186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0"/>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7" name="Freeform 2228"/>
            <p:cNvSpPr>
              <a:spLocks/>
            </p:cNvSpPr>
            <p:nvPr/>
          </p:nvSpPr>
          <p:spPr bwMode="auto">
            <a:xfrm>
              <a:off x="3878263" y="3670301"/>
              <a:ext cx="9525" cy="22225"/>
            </a:xfrm>
            <a:custGeom>
              <a:avLst/>
              <a:gdLst>
                <a:gd name="T0" fmla="*/ 1 w 3"/>
                <a:gd name="T1" fmla="*/ 5 h 7"/>
                <a:gd name="T2" fmla="*/ 1 w 3"/>
                <a:gd name="T3" fmla="*/ 5 h 7"/>
                <a:gd name="T4" fmla="*/ 2 w 3"/>
                <a:gd name="T5" fmla="*/ 4 h 7"/>
                <a:gd name="T6" fmla="*/ 3 w 3"/>
                <a:gd name="T7" fmla="*/ 0 h 7"/>
                <a:gd name="T8" fmla="*/ 0 w 3"/>
                <a:gd name="T9" fmla="*/ 7 h 7"/>
                <a:gd name="T10" fmla="*/ 1 w 3"/>
                <a:gd name="T11" fmla="*/ 5 h 7"/>
              </a:gdLst>
              <a:ahLst/>
              <a:cxnLst>
                <a:cxn ang="0">
                  <a:pos x="T0" y="T1"/>
                </a:cxn>
                <a:cxn ang="0">
                  <a:pos x="T2" y="T3"/>
                </a:cxn>
                <a:cxn ang="0">
                  <a:pos x="T4" y="T5"/>
                </a:cxn>
                <a:cxn ang="0">
                  <a:pos x="T6" y="T7"/>
                </a:cxn>
                <a:cxn ang="0">
                  <a:pos x="T8" y="T9"/>
                </a:cxn>
                <a:cxn ang="0">
                  <a:pos x="T10" y="T11"/>
                </a:cxn>
              </a:cxnLst>
              <a:rect l="0" t="0" r="r" b="b"/>
              <a:pathLst>
                <a:path w="3" h="7">
                  <a:moveTo>
                    <a:pt x="1" y="5"/>
                  </a:moveTo>
                  <a:cubicBezTo>
                    <a:pt x="1" y="5"/>
                    <a:pt x="1" y="5"/>
                    <a:pt x="1" y="5"/>
                  </a:cubicBezTo>
                  <a:cubicBezTo>
                    <a:pt x="2" y="4"/>
                    <a:pt x="2" y="4"/>
                    <a:pt x="2" y="4"/>
                  </a:cubicBezTo>
                  <a:cubicBezTo>
                    <a:pt x="3" y="1"/>
                    <a:pt x="3" y="1"/>
                    <a:pt x="3" y="0"/>
                  </a:cubicBezTo>
                  <a:cubicBezTo>
                    <a:pt x="2" y="3"/>
                    <a:pt x="1" y="4"/>
                    <a:pt x="0" y="7"/>
                  </a:cubicBezTo>
                  <a:lnTo>
                    <a:pt x="1" y="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8" name="Freeform 2229"/>
            <p:cNvSpPr>
              <a:spLocks/>
            </p:cNvSpPr>
            <p:nvPr/>
          </p:nvSpPr>
          <p:spPr bwMode="auto">
            <a:xfrm>
              <a:off x="3871913" y="3686176"/>
              <a:ext cx="3175" cy="6350"/>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0" y="2"/>
                  </a:cubicBezTo>
                  <a:cubicBezTo>
                    <a:pt x="0" y="2"/>
                    <a:pt x="0" y="2"/>
                    <a:pt x="0" y="2"/>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9" name="Freeform 2230"/>
            <p:cNvSpPr>
              <a:spLocks/>
            </p:cNvSpPr>
            <p:nvPr/>
          </p:nvSpPr>
          <p:spPr bwMode="auto">
            <a:xfrm>
              <a:off x="3833813" y="3775076"/>
              <a:ext cx="6350" cy="7938"/>
            </a:xfrm>
            <a:custGeom>
              <a:avLst/>
              <a:gdLst>
                <a:gd name="T0" fmla="*/ 0 w 2"/>
                <a:gd name="T1" fmla="*/ 3 h 3"/>
                <a:gd name="T2" fmla="*/ 1 w 2"/>
                <a:gd name="T3" fmla="*/ 1 h 3"/>
                <a:gd name="T4" fmla="*/ 0 w 2"/>
                <a:gd name="T5" fmla="*/ 3 h 3"/>
              </a:gdLst>
              <a:ahLst/>
              <a:cxnLst>
                <a:cxn ang="0">
                  <a:pos x="T0" y="T1"/>
                </a:cxn>
                <a:cxn ang="0">
                  <a:pos x="T2" y="T3"/>
                </a:cxn>
                <a:cxn ang="0">
                  <a:pos x="T4" y="T5"/>
                </a:cxn>
              </a:cxnLst>
              <a:rect l="0" t="0" r="r" b="b"/>
              <a:pathLst>
                <a:path w="2" h="3">
                  <a:moveTo>
                    <a:pt x="0" y="3"/>
                  </a:moveTo>
                  <a:cubicBezTo>
                    <a:pt x="1" y="1"/>
                    <a:pt x="1" y="1"/>
                    <a:pt x="1" y="1"/>
                  </a:cubicBezTo>
                  <a:cubicBezTo>
                    <a:pt x="2" y="0"/>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0" name="Freeform 2231"/>
            <p:cNvSpPr>
              <a:spLocks/>
            </p:cNvSpPr>
            <p:nvPr/>
          </p:nvSpPr>
          <p:spPr bwMode="auto">
            <a:xfrm>
              <a:off x="3852863" y="3749676"/>
              <a:ext cx="6350" cy="9525"/>
            </a:xfrm>
            <a:custGeom>
              <a:avLst/>
              <a:gdLst>
                <a:gd name="T0" fmla="*/ 1 w 2"/>
                <a:gd name="T1" fmla="*/ 1 h 3"/>
                <a:gd name="T2" fmla="*/ 2 w 2"/>
                <a:gd name="T3" fmla="*/ 0 h 3"/>
                <a:gd name="T4" fmla="*/ 0 w 2"/>
                <a:gd name="T5" fmla="*/ 3 h 3"/>
                <a:gd name="T6" fmla="*/ 1 w 2"/>
                <a:gd name="T7" fmla="*/ 1 h 3"/>
              </a:gdLst>
              <a:ahLst/>
              <a:cxnLst>
                <a:cxn ang="0">
                  <a:pos x="T0" y="T1"/>
                </a:cxn>
                <a:cxn ang="0">
                  <a:pos x="T2" y="T3"/>
                </a:cxn>
                <a:cxn ang="0">
                  <a:pos x="T4" y="T5"/>
                </a:cxn>
                <a:cxn ang="0">
                  <a:pos x="T6" y="T7"/>
                </a:cxn>
              </a:cxnLst>
              <a:rect l="0" t="0" r="r" b="b"/>
              <a:pathLst>
                <a:path w="2" h="3">
                  <a:moveTo>
                    <a:pt x="1" y="1"/>
                  </a:moveTo>
                  <a:cubicBezTo>
                    <a:pt x="2" y="0"/>
                    <a:pt x="2" y="0"/>
                    <a:pt x="2" y="0"/>
                  </a:cubicBezTo>
                  <a:cubicBezTo>
                    <a:pt x="1" y="1"/>
                    <a:pt x="0" y="3"/>
                    <a:pt x="0" y="3"/>
                  </a:cubicBezTo>
                  <a:cubicBezTo>
                    <a:pt x="1" y="1"/>
                    <a:pt x="1" y="3"/>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1" name="Freeform 2232"/>
            <p:cNvSpPr>
              <a:spLocks/>
            </p:cNvSpPr>
            <p:nvPr/>
          </p:nvSpPr>
          <p:spPr bwMode="auto">
            <a:xfrm>
              <a:off x="3821113" y="3805238"/>
              <a:ext cx="6350" cy="9525"/>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2" y="1"/>
                    <a:pt x="0" y="3"/>
                    <a:pt x="0" y="3"/>
                  </a:cubicBezTo>
                  <a:cubicBezTo>
                    <a:pt x="1" y="3"/>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2" name="Freeform 2233"/>
            <p:cNvSpPr>
              <a:spLocks/>
            </p:cNvSpPr>
            <p:nvPr/>
          </p:nvSpPr>
          <p:spPr bwMode="auto">
            <a:xfrm>
              <a:off x="3836988" y="3792538"/>
              <a:ext cx="6350" cy="12700"/>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1" y="3"/>
                    <a:pt x="1" y="1"/>
                    <a:pt x="2" y="0"/>
                  </a:cubicBezTo>
                  <a:cubicBezTo>
                    <a:pt x="1"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3" name="Freeform 2234"/>
            <p:cNvSpPr>
              <a:spLocks/>
            </p:cNvSpPr>
            <p:nvPr/>
          </p:nvSpPr>
          <p:spPr bwMode="auto">
            <a:xfrm>
              <a:off x="3810001" y="3833813"/>
              <a:ext cx="7938" cy="19050"/>
            </a:xfrm>
            <a:custGeom>
              <a:avLst/>
              <a:gdLst>
                <a:gd name="T0" fmla="*/ 1 w 3"/>
                <a:gd name="T1" fmla="*/ 5 h 6"/>
                <a:gd name="T2" fmla="*/ 2 w 3"/>
                <a:gd name="T3" fmla="*/ 2 h 6"/>
                <a:gd name="T4" fmla="*/ 1 w 3"/>
                <a:gd name="T5" fmla="*/ 4 h 6"/>
                <a:gd name="T6" fmla="*/ 3 w 3"/>
                <a:gd name="T7" fmla="*/ 0 h 6"/>
                <a:gd name="T8" fmla="*/ 1 w 3"/>
                <a:gd name="T9" fmla="*/ 3 h 6"/>
                <a:gd name="T10" fmla="*/ 1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1" y="5"/>
                  </a:moveTo>
                  <a:cubicBezTo>
                    <a:pt x="1" y="5"/>
                    <a:pt x="1" y="4"/>
                    <a:pt x="2" y="2"/>
                  </a:cubicBezTo>
                  <a:cubicBezTo>
                    <a:pt x="2" y="3"/>
                    <a:pt x="2" y="3"/>
                    <a:pt x="1" y="4"/>
                  </a:cubicBezTo>
                  <a:cubicBezTo>
                    <a:pt x="3" y="0"/>
                    <a:pt x="3" y="0"/>
                    <a:pt x="3" y="0"/>
                  </a:cubicBezTo>
                  <a:cubicBezTo>
                    <a:pt x="2" y="1"/>
                    <a:pt x="1" y="4"/>
                    <a:pt x="1" y="3"/>
                  </a:cubicBezTo>
                  <a:cubicBezTo>
                    <a:pt x="0" y="5"/>
                    <a:pt x="0" y="6"/>
                    <a:pt x="1"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4" name="Freeform 2235"/>
            <p:cNvSpPr>
              <a:spLocks/>
            </p:cNvSpPr>
            <p:nvPr/>
          </p:nvSpPr>
          <p:spPr bwMode="auto">
            <a:xfrm>
              <a:off x="3830638" y="3805238"/>
              <a:ext cx="6350" cy="9525"/>
            </a:xfrm>
            <a:custGeom>
              <a:avLst/>
              <a:gdLst>
                <a:gd name="T0" fmla="*/ 0 w 2"/>
                <a:gd name="T1" fmla="*/ 3 h 3"/>
                <a:gd name="T2" fmla="*/ 2 w 2"/>
                <a:gd name="T3" fmla="*/ 0 h 3"/>
                <a:gd name="T4" fmla="*/ 1 w 2"/>
                <a:gd name="T5" fmla="*/ 2 h 3"/>
                <a:gd name="T6" fmla="*/ 1 w 2"/>
                <a:gd name="T7" fmla="*/ 2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2" y="1"/>
                    <a:pt x="2" y="0"/>
                  </a:cubicBezTo>
                  <a:cubicBezTo>
                    <a:pt x="2" y="0"/>
                    <a:pt x="2" y="0"/>
                    <a:pt x="1" y="2"/>
                  </a:cubicBezTo>
                  <a:cubicBezTo>
                    <a:pt x="1" y="2"/>
                    <a:pt x="1" y="2"/>
                    <a:pt x="1" y="2"/>
                  </a:cubicBezTo>
                  <a:cubicBezTo>
                    <a:pt x="0" y="3"/>
                    <a:pt x="1" y="1"/>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5" name="Freeform 2236"/>
            <p:cNvSpPr>
              <a:spLocks/>
            </p:cNvSpPr>
            <p:nvPr/>
          </p:nvSpPr>
          <p:spPr bwMode="auto">
            <a:xfrm>
              <a:off x="3800476" y="3852863"/>
              <a:ext cx="9525" cy="19050"/>
            </a:xfrm>
            <a:custGeom>
              <a:avLst/>
              <a:gdLst>
                <a:gd name="T0" fmla="*/ 0 w 3"/>
                <a:gd name="T1" fmla="*/ 6 h 6"/>
                <a:gd name="T2" fmla="*/ 1 w 3"/>
                <a:gd name="T3" fmla="*/ 5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1" y="5"/>
                    <a:pt x="1" y="5"/>
                    <a:pt x="1" y="5"/>
                  </a:cubicBezTo>
                  <a:cubicBezTo>
                    <a:pt x="1" y="3"/>
                    <a:pt x="2" y="1"/>
                    <a:pt x="3" y="0"/>
                  </a:cubicBezTo>
                  <a:cubicBezTo>
                    <a:pt x="2" y="2"/>
                    <a:pt x="1" y="5"/>
                    <a:pt x="0"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6" name="Freeform 2237"/>
            <p:cNvSpPr>
              <a:spLocks/>
            </p:cNvSpPr>
            <p:nvPr/>
          </p:nvSpPr>
          <p:spPr bwMode="auto">
            <a:xfrm>
              <a:off x="3821113" y="3830638"/>
              <a:ext cx="3175" cy="6350"/>
            </a:xfrm>
            <a:custGeom>
              <a:avLst/>
              <a:gdLst>
                <a:gd name="T0" fmla="*/ 0 w 1"/>
                <a:gd name="T1" fmla="*/ 2 h 2"/>
                <a:gd name="T2" fmla="*/ 1 w 1"/>
                <a:gd name="T3" fmla="*/ 2 h 2"/>
                <a:gd name="T4" fmla="*/ 1 w 1"/>
                <a:gd name="T5" fmla="*/ 1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1" y="2"/>
                    <a:pt x="1" y="2"/>
                    <a:pt x="1" y="2"/>
                  </a:cubicBezTo>
                  <a:cubicBezTo>
                    <a:pt x="1" y="0"/>
                    <a:pt x="0" y="2"/>
                    <a:pt x="1" y="1"/>
                  </a:cubicBezTo>
                  <a:cubicBezTo>
                    <a:pt x="1" y="1"/>
                    <a:pt x="1" y="0"/>
                    <a:pt x="1" y="0"/>
                  </a:cubicBezTo>
                  <a:cubicBezTo>
                    <a:pt x="1" y="2"/>
                    <a:pt x="1" y="0"/>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7" name="Freeform 2238"/>
            <p:cNvSpPr>
              <a:spLocks/>
            </p:cNvSpPr>
            <p:nvPr/>
          </p:nvSpPr>
          <p:spPr bwMode="auto">
            <a:xfrm>
              <a:off x="3813176" y="3849688"/>
              <a:ext cx="7938" cy="12700"/>
            </a:xfrm>
            <a:custGeom>
              <a:avLst/>
              <a:gdLst>
                <a:gd name="T0" fmla="*/ 1 w 3"/>
                <a:gd name="T1" fmla="*/ 2 h 4"/>
                <a:gd name="T2" fmla="*/ 0 w 3"/>
                <a:gd name="T3" fmla="*/ 4 h 4"/>
                <a:gd name="T4" fmla="*/ 2 w 3"/>
                <a:gd name="T5" fmla="*/ 3 h 4"/>
                <a:gd name="T6" fmla="*/ 1 w 3"/>
                <a:gd name="T7" fmla="*/ 2 h 4"/>
              </a:gdLst>
              <a:ahLst/>
              <a:cxnLst>
                <a:cxn ang="0">
                  <a:pos x="T0" y="T1"/>
                </a:cxn>
                <a:cxn ang="0">
                  <a:pos x="T2" y="T3"/>
                </a:cxn>
                <a:cxn ang="0">
                  <a:pos x="T4" y="T5"/>
                </a:cxn>
                <a:cxn ang="0">
                  <a:pos x="T6" y="T7"/>
                </a:cxn>
              </a:cxnLst>
              <a:rect l="0" t="0" r="r" b="b"/>
              <a:pathLst>
                <a:path w="3" h="4">
                  <a:moveTo>
                    <a:pt x="1" y="2"/>
                  </a:moveTo>
                  <a:cubicBezTo>
                    <a:pt x="0" y="4"/>
                    <a:pt x="0" y="4"/>
                    <a:pt x="0" y="4"/>
                  </a:cubicBezTo>
                  <a:cubicBezTo>
                    <a:pt x="2" y="3"/>
                    <a:pt x="2" y="3"/>
                    <a:pt x="2" y="3"/>
                  </a:cubicBezTo>
                  <a:cubicBezTo>
                    <a:pt x="3" y="0"/>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8" name="Freeform 2239"/>
            <p:cNvSpPr>
              <a:spLocks/>
            </p:cNvSpPr>
            <p:nvPr/>
          </p:nvSpPr>
          <p:spPr bwMode="auto">
            <a:xfrm>
              <a:off x="3810001" y="3865563"/>
              <a:ext cx="3175" cy="12700"/>
            </a:xfrm>
            <a:custGeom>
              <a:avLst/>
              <a:gdLst>
                <a:gd name="T0" fmla="*/ 1 w 1"/>
                <a:gd name="T1" fmla="*/ 0 h 4"/>
                <a:gd name="T2" fmla="*/ 1 w 1"/>
                <a:gd name="T3" fmla="*/ 0 h 4"/>
                <a:gd name="T4" fmla="*/ 0 w 1"/>
                <a:gd name="T5" fmla="*/ 4 h 4"/>
                <a:gd name="T6" fmla="*/ 1 w 1"/>
                <a:gd name="T7" fmla="*/ 0 h 4"/>
              </a:gdLst>
              <a:ahLst/>
              <a:cxnLst>
                <a:cxn ang="0">
                  <a:pos x="T0" y="T1"/>
                </a:cxn>
                <a:cxn ang="0">
                  <a:pos x="T2" y="T3"/>
                </a:cxn>
                <a:cxn ang="0">
                  <a:pos x="T4" y="T5"/>
                </a:cxn>
                <a:cxn ang="0">
                  <a:pos x="T6" y="T7"/>
                </a:cxn>
              </a:cxnLst>
              <a:rect l="0" t="0" r="r" b="b"/>
              <a:pathLst>
                <a:path w="1" h="4">
                  <a:moveTo>
                    <a:pt x="1" y="0"/>
                  </a:moveTo>
                  <a:cubicBezTo>
                    <a:pt x="1" y="0"/>
                    <a:pt x="1" y="0"/>
                    <a:pt x="1" y="0"/>
                  </a:cubicBezTo>
                  <a:cubicBezTo>
                    <a:pt x="0" y="4"/>
                    <a:pt x="0" y="4"/>
                    <a:pt x="0" y="4"/>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9" name="Freeform 2240"/>
            <p:cNvSpPr>
              <a:spLocks/>
            </p:cNvSpPr>
            <p:nvPr/>
          </p:nvSpPr>
          <p:spPr bwMode="auto">
            <a:xfrm>
              <a:off x="3746501" y="3990976"/>
              <a:ext cx="6350" cy="9525"/>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1" y="2"/>
                    <a:pt x="2" y="0"/>
                    <a:pt x="1" y="1"/>
                  </a:cubicBezTo>
                  <a:cubicBezTo>
                    <a:pt x="1" y="0"/>
                    <a:pt x="0"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0" name="Freeform 2241"/>
            <p:cNvSpPr>
              <a:spLocks/>
            </p:cNvSpPr>
            <p:nvPr/>
          </p:nvSpPr>
          <p:spPr bwMode="auto">
            <a:xfrm>
              <a:off x="3762376" y="3971926"/>
              <a:ext cx="6350" cy="19050"/>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2" y="1"/>
                    <a:pt x="0" y="5"/>
                    <a:pt x="0" y="6"/>
                  </a:cubicBezTo>
                  <a:cubicBezTo>
                    <a:pt x="1" y="4"/>
                    <a:pt x="2"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1" name="Freeform 2242"/>
            <p:cNvSpPr>
              <a:spLocks/>
            </p:cNvSpPr>
            <p:nvPr/>
          </p:nvSpPr>
          <p:spPr bwMode="auto">
            <a:xfrm>
              <a:off x="3762376" y="3990976"/>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2" name="Rectangle 2243"/>
            <p:cNvSpPr>
              <a:spLocks noChangeArrowheads="1"/>
            </p:cNvSpPr>
            <p:nvPr/>
          </p:nvSpPr>
          <p:spPr bwMode="auto">
            <a:xfrm>
              <a:off x="3683001" y="41862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3" name="Freeform 2244"/>
            <p:cNvSpPr>
              <a:spLocks/>
            </p:cNvSpPr>
            <p:nvPr/>
          </p:nvSpPr>
          <p:spPr bwMode="auto">
            <a:xfrm>
              <a:off x="3683001" y="4170363"/>
              <a:ext cx="6350" cy="15875"/>
            </a:xfrm>
            <a:custGeom>
              <a:avLst/>
              <a:gdLst>
                <a:gd name="T0" fmla="*/ 1 w 2"/>
                <a:gd name="T1" fmla="*/ 3 h 5"/>
                <a:gd name="T2" fmla="*/ 2 w 2"/>
                <a:gd name="T3" fmla="*/ 0 h 5"/>
                <a:gd name="T4" fmla="*/ 0 w 2"/>
                <a:gd name="T5" fmla="*/ 5 h 5"/>
                <a:gd name="T6" fmla="*/ 1 w 2"/>
                <a:gd name="T7" fmla="*/ 3 h 5"/>
              </a:gdLst>
              <a:ahLst/>
              <a:cxnLst>
                <a:cxn ang="0">
                  <a:pos x="T0" y="T1"/>
                </a:cxn>
                <a:cxn ang="0">
                  <a:pos x="T2" y="T3"/>
                </a:cxn>
                <a:cxn ang="0">
                  <a:pos x="T4" y="T5"/>
                </a:cxn>
                <a:cxn ang="0">
                  <a:pos x="T6" y="T7"/>
                </a:cxn>
              </a:cxnLst>
              <a:rect l="0" t="0" r="r" b="b"/>
              <a:pathLst>
                <a:path w="2" h="5">
                  <a:moveTo>
                    <a:pt x="1" y="3"/>
                  </a:moveTo>
                  <a:cubicBezTo>
                    <a:pt x="1" y="2"/>
                    <a:pt x="2" y="0"/>
                    <a:pt x="2" y="0"/>
                  </a:cubicBezTo>
                  <a:cubicBezTo>
                    <a:pt x="1" y="1"/>
                    <a:pt x="1" y="3"/>
                    <a:pt x="0" y="5"/>
                  </a:cubicBezTo>
                  <a:cubicBezTo>
                    <a:pt x="0" y="4"/>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4" name="Freeform 2245"/>
            <p:cNvSpPr>
              <a:spLocks/>
            </p:cNvSpPr>
            <p:nvPr/>
          </p:nvSpPr>
          <p:spPr bwMode="auto">
            <a:xfrm>
              <a:off x="3665538" y="4216401"/>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1" y="0"/>
                  </a:cubicBezTo>
                  <a:cubicBezTo>
                    <a:pt x="1"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5" name="Freeform 2246"/>
            <p:cNvSpPr>
              <a:spLocks/>
            </p:cNvSpPr>
            <p:nvPr/>
          </p:nvSpPr>
          <p:spPr bwMode="auto">
            <a:xfrm>
              <a:off x="3548063" y="4521201"/>
              <a:ext cx="3175" cy="635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2"/>
                    <a:pt x="1" y="2"/>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6" name="Freeform 2247"/>
            <p:cNvSpPr>
              <a:spLocks/>
            </p:cNvSpPr>
            <p:nvPr/>
          </p:nvSpPr>
          <p:spPr bwMode="auto">
            <a:xfrm>
              <a:off x="3544888" y="4530726"/>
              <a:ext cx="3175" cy="3175"/>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7" name="Freeform 2248"/>
            <p:cNvSpPr>
              <a:spLocks/>
            </p:cNvSpPr>
            <p:nvPr/>
          </p:nvSpPr>
          <p:spPr bwMode="auto">
            <a:xfrm>
              <a:off x="3540126" y="45593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8" name="Freeform 2249"/>
            <p:cNvSpPr>
              <a:spLocks/>
            </p:cNvSpPr>
            <p:nvPr/>
          </p:nvSpPr>
          <p:spPr bwMode="auto">
            <a:xfrm>
              <a:off x="3540126" y="45593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9" name="Freeform 2250"/>
            <p:cNvSpPr>
              <a:spLocks/>
            </p:cNvSpPr>
            <p:nvPr/>
          </p:nvSpPr>
          <p:spPr bwMode="auto">
            <a:xfrm>
              <a:off x="3540126" y="45561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0" name="Freeform 2251"/>
            <p:cNvSpPr>
              <a:spLocks/>
            </p:cNvSpPr>
            <p:nvPr/>
          </p:nvSpPr>
          <p:spPr bwMode="auto">
            <a:xfrm>
              <a:off x="3536951" y="4559301"/>
              <a:ext cx="3175" cy="12700"/>
            </a:xfrm>
            <a:custGeom>
              <a:avLst/>
              <a:gdLst>
                <a:gd name="T0" fmla="*/ 0 w 1"/>
                <a:gd name="T1" fmla="*/ 4 h 4"/>
                <a:gd name="T2" fmla="*/ 1 w 1"/>
                <a:gd name="T3" fmla="*/ 2 h 4"/>
                <a:gd name="T4" fmla="*/ 0 w 1"/>
                <a:gd name="T5" fmla="*/ 2 h 4"/>
                <a:gd name="T6" fmla="*/ 0 w 1"/>
                <a:gd name="T7" fmla="*/ 4 h 4"/>
              </a:gdLst>
              <a:ahLst/>
              <a:cxnLst>
                <a:cxn ang="0">
                  <a:pos x="T0" y="T1"/>
                </a:cxn>
                <a:cxn ang="0">
                  <a:pos x="T2" y="T3"/>
                </a:cxn>
                <a:cxn ang="0">
                  <a:pos x="T4" y="T5"/>
                </a:cxn>
                <a:cxn ang="0">
                  <a:pos x="T6" y="T7"/>
                </a:cxn>
              </a:cxnLst>
              <a:rect l="0" t="0" r="r" b="b"/>
              <a:pathLst>
                <a:path w="1" h="4">
                  <a:moveTo>
                    <a:pt x="0" y="4"/>
                  </a:moveTo>
                  <a:cubicBezTo>
                    <a:pt x="1" y="2"/>
                    <a:pt x="1" y="2"/>
                    <a:pt x="1" y="2"/>
                  </a:cubicBezTo>
                  <a:cubicBezTo>
                    <a:pt x="1" y="0"/>
                    <a:pt x="0" y="4"/>
                    <a:pt x="0" y="2"/>
                  </a:cubicBez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1" name="Freeform 2252"/>
            <p:cNvSpPr>
              <a:spLocks/>
            </p:cNvSpPr>
            <p:nvPr/>
          </p:nvSpPr>
          <p:spPr bwMode="auto">
            <a:xfrm>
              <a:off x="3521076" y="4591051"/>
              <a:ext cx="9525" cy="31750"/>
            </a:xfrm>
            <a:custGeom>
              <a:avLst/>
              <a:gdLst>
                <a:gd name="T0" fmla="*/ 3 w 3"/>
                <a:gd name="T1" fmla="*/ 0 h 10"/>
                <a:gd name="T2" fmla="*/ 1 w 3"/>
                <a:gd name="T3" fmla="*/ 5 h 10"/>
                <a:gd name="T4" fmla="*/ 1 w 3"/>
                <a:gd name="T5" fmla="*/ 10 h 10"/>
                <a:gd name="T6" fmla="*/ 3 w 3"/>
                <a:gd name="T7" fmla="*/ 2 h 10"/>
                <a:gd name="T8" fmla="*/ 3 w 3"/>
                <a:gd name="T9" fmla="*/ 0 h 10"/>
              </a:gdLst>
              <a:ahLst/>
              <a:cxnLst>
                <a:cxn ang="0">
                  <a:pos x="T0" y="T1"/>
                </a:cxn>
                <a:cxn ang="0">
                  <a:pos x="T2" y="T3"/>
                </a:cxn>
                <a:cxn ang="0">
                  <a:pos x="T4" y="T5"/>
                </a:cxn>
                <a:cxn ang="0">
                  <a:pos x="T6" y="T7"/>
                </a:cxn>
                <a:cxn ang="0">
                  <a:pos x="T8" y="T9"/>
                </a:cxn>
              </a:cxnLst>
              <a:rect l="0" t="0" r="r" b="b"/>
              <a:pathLst>
                <a:path w="3" h="10">
                  <a:moveTo>
                    <a:pt x="3" y="0"/>
                  </a:moveTo>
                  <a:cubicBezTo>
                    <a:pt x="2" y="2"/>
                    <a:pt x="2" y="4"/>
                    <a:pt x="1" y="5"/>
                  </a:cubicBezTo>
                  <a:cubicBezTo>
                    <a:pt x="0" y="10"/>
                    <a:pt x="2" y="4"/>
                    <a:pt x="1" y="10"/>
                  </a:cubicBezTo>
                  <a:cubicBezTo>
                    <a:pt x="3" y="5"/>
                    <a:pt x="1" y="7"/>
                    <a:pt x="3" y="2"/>
                  </a:cubicBezTo>
                  <a:cubicBezTo>
                    <a:pt x="2" y="5"/>
                    <a:pt x="3" y="1"/>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2" name="Freeform 2253"/>
            <p:cNvSpPr>
              <a:spLocks/>
            </p:cNvSpPr>
            <p:nvPr/>
          </p:nvSpPr>
          <p:spPr bwMode="auto">
            <a:xfrm>
              <a:off x="3530601" y="4587876"/>
              <a:ext cx="3175" cy="9525"/>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0"/>
                    <a:pt x="0" y="2"/>
                    <a:pt x="0" y="3"/>
                  </a:cubicBezTo>
                  <a:cubicBezTo>
                    <a:pt x="0"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3" name="Freeform 2254"/>
            <p:cNvSpPr>
              <a:spLocks/>
            </p:cNvSpPr>
            <p:nvPr/>
          </p:nvSpPr>
          <p:spPr bwMode="auto">
            <a:xfrm>
              <a:off x="3521076" y="4622801"/>
              <a:ext cx="0" cy="6350"/>
            </a:xfrm>
            <a:custGeom>
              <a:avLst/>
              <a:gdLst>
                <a:gd name="T0" fmla="*/ 0 h 4"/>
                <a:gd name="T1" fmla="*/ 2 h 4"/>
                <a:gd name="T2" fmla="*/ 4 h 4"/>
                <a:gd name="T3" fmla="*/ 0 h 4"/>
              </a:gdLst>
              <a:ahLst/>
              <a:cxnLst>
                <a:cxn ang="0">
                  <a:pos x="0" y="T0"/>
                </a:cxn>
                <a:cxn ang="0">
                  <a:pos x="0" y="T1"/>
                </a:cxn>
                <a:cxn ang="0">
                  <a:pos x="0" y="T2"/>
                </a:cxn>
                <a:cxn ang="0">
                  <a:pos x="0" y="T3"/>
                </a:cxn>
              </a:cxnLst>
              <a:rect l="0" t="0" r="r" b="b"/>
              <a:pathLst>
                <a:path h="4">
                  <a:moveTo>
                    <a:pt x="0" y="0"/>
                  </a:moveTo>
                  <a:lnTo>
                    <a:pt x="0" y="2"/>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4" name="Freeform 2255"/>
            <p:cNvSpPr>
              <a:spLocks/>
            </p:cNvSpPr>
            <p:nvPr/>
          </p:nvSpPr>
          <p:spPr bwMode="auto">
            <a:xfrm>
              <a:off x="3514726" y="4635501"/>
              <a:ext cx="3175" cy="7938"/>
            </a:xfrm>
            <a:custGeom>
              <a:avLst/>
              <a:gdLst>
                <a:gd name="T0" fmla="*/ 0 w 1"/>
                <a:gd name="T1" fmla="*/ 1 h 3"/>
                <a:gd name="T2" fmla="*/ 1 w 1"/>
                <a:gd name="T3" fmla="*/ 0 h 3"/>
                <a:gd name="T4" fmla="*/ 0 w 1"/>
                <a:gd name="T5" fmla="*/ 1 h 3"/>
              </a:gdLst>
              <a:ahLst/>
              <a:cxnLst>
                <a:cxn ang="0">
                  <a:pos x="T0" y="T1"/>
                </a:cxn>
                <a:cxn ang="0">
                  <a:pos x="T2" y="T3"/>
                </a:cxn>
                <a:cxn ang="0">
                  <a:pos x="T4" y="T5"/>
                </a:cxn>
              </a:cxnLst>
              <a:rect l="0" t="0" r="r" b="b"/>
              <a:pathLst>
                <a:path w="1" h="3">
                  <a:moveTo>
                    <a:pt x="0" y="1"/>
                  </a:moveTo>
                  <a:cubicBezTo>
                    <a:pt x="1" y="0"/>
                    <a:pt x="1" y="0"/>
                    <a:pt x="1" y="0"/>
                  </a:cubicBezTo>
                  <a:cubicBezTo>
                    <a:pt x="0" y="0"/>
                    <a:pt x="0" y="3"/>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5" name="Freeform 2256"/>
            <p:cNvSpPr>
              <a:spLocks/>
            </p:cNvSpPr>
            <p:nvPr/>
          </p:nvSpPr>
          <p:spPr bwMode="auto">
            <a:xfrm>
              <a:off x="3505201" y="4662488"/>
              <a:ext cx="3175" cy="9525"/>
            </a:xfrm>
            <a:custGeom>
              <a:avLst/>
              <a:gdLst>
                <a:gd name="T0" fmla="*/ 0 w 1"/>
                <a:gd name="T1" fmla="*/ 0 h 3"/>
                <a:gd name="T2" fmla="*/ 1 w 1"/>
                <a:gd name="T3" fmla="*/ 0 h 3"/>
                <a:gd name="T4" fmla="*/ 1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3"/>
                    <a:pt x="1" y="0"/>
                  </a:cubicBezTo>
                  <a:cubicBezTo>
                    <a:pt x="1" y="1"/>
                    <a:pt x="1" y="1"/>
                    <a:pt x="1" y="1"/>
                  </a:cubicBezTo>
                  <a:cubicBezTo>
                    <a:pt x="1" y="0"/>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6" name="Freeform 2257"/>
            <p:cNvSpPr>
              <a:spLocks/>
            </p:cNvSpPr>
            <p:nvPr/>
          </p:nvSpPr>
          <p:spPr bwMode="auto">
            <a:xfrm>
              <a:off x="3486151" y="4713288"/>
              <a:ext cx="3175" cy="9525"/>
            </a:xfrm>
            <a:custGeom>
              <a:avLst/>
              <a:gdLst>
                <a:gd name="T0" fmla="*/ 1 w 1"/>
                <a:gd name="T1" fmla="*/ 3 h 3"/>
                <a:gd name="T2" fmla="*/ 1 w 1"/>
                <a:gd name="T3" fmla="*/ 1 h 3"/>
                <a:gd name="T4" fmla="*/ 0 w 1"/>
                <a:gd name="T5" fmla="*/ 3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1" y="0"/>
                    <a:pt x="1" y="1"/>
                  </a:cubicBezTo>
                  <a:cubicBezTo>
                    <a:pt x="0" y="3"/>
                    <a:pt x="0" y="3"/>
                    <a:pt x="0" y="3"/>
                  </a:cubicBezTo>
                  <a:lnTo>
                    <a:pt x="1"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7" name="Freeform 2258"/>
            <p:cNvSpPr>
              <a:spLocks/>
            </p:cNvSpPr>
            <p:nvPr/>
          </p:nvSpPr>
          <p:spPr bwMode="auto">
            <a:xfrm>
              <a:off x="3492501" y="4710113"/>
              <a:ext cx="6350" cy="12700"/>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1" y="3"/>
                    <a:pt x="1" y="1"/>
                    <a:pt x="2" y="0"/>
                  </a:cubicBezTo>
                  <a:cubicBezTo>
                    <a:pt x="1" y="1"/>
                    <a:pt x="1" y="1"/>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8" name="Freeform 2259"/>
            <p:cNvSpPr>
              <a:spLocks/>
            </p:cNvSpPr>
            <p:nvPr/>
          </p:nvSpPr>
          <p:spPr bwMode="auto">
            <a:xfrm>
              <a:off x="3482976" y="472281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1"/>
                    <a:pt x="1" y="0"/>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9" name="Freeform 2260"/>
            <p:cNvSpPr>
              <a:spLocks/>
            </p:cNvSpPr>
            <p:nvPr/>
          </p:nvSpPr>
          <p:spPr bwMode="auto">
            <a:xfrm>
              <a:off x="3473451" y="4732338"/>
              <a:ext cx="9525" cy="25400"/>
            </a:xfrm>
            <a:custGeom>
              <a:avLst/>
              <a:gdLst>
                <a:gd name="T0" fmla="*/ 2 w 3"/>
                <a:gd name="T1" fmla="*/ 3 h 8"/>
                <a:gd name="T2" fmla="*/ 1 w 3"/>
                <a:gd name="T3" fmla="*/ 4 h 8"/>
                <a:gd name="T4" fmla="*/ 0 w 3"/>
                <a:gd name="T5" fmla="*/ 8 h 8"/>
                <a:gd name="T6" fmla="*/ 0 w 3"/>
                <a:gd name="T7" fmla="*/ 8 h 8"/>
                <a:gd name="T8" fmla="*/ 2 w 3"/>
                <a:gd name="T9" fmla="*/ 3 h 8"/>
                <a:gd name="T10" fmla="*/ 3 w 3"/>
                <a:gd name="T11" fmla="*/ 0 h 8"/>
                <a:gd name="T12" fmla="*/ 2 w 3"/>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3"/>
                  </a:moveTo>
                  <a:cubicBezTo>
                    <a:pt x="1" y="4"/>
                    <a:pt x="2" y="3"/>
                    <a:pt x="1" y="4"/>
                  </a:cubicBezTo>
                  <a:cubicBezTo>
                    <a:pt x="1" y="5"/>
                    <a:pt x="0" y="7"/>
                    <a:pt x="0" y="8"/>
                  </a:cubicBezTo>
                  <a:cubicBezTo>
                    <a:pt x="0" y="8"/>
                    <a:pt x="0" y="7"/>
                    <a:pt x="0" y="8"/>
                  </a:cubicBezTo>
                  <a:cubicBezTo>
                    <a:pt x="1" y="5"/>
                    <a:pt x="1" y="4"/>
                    <a:pt x="2" y="3"/>
                  </a:cubicBezTo>
                  <a:cubicBezTo>
                    <a:pt x="3" y="0"/>
                    <a:pt x="3" y="0"/>
                    <a:pt x="3" y="0"/>
                  </a:cubicBezTo>
                  <a:cubicBezTo>
                    <a:pt x="2" y="2"/>
                    <a:pt x="2" y="2"/>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0" name="Freeform 2261"/>
            <p:cNvSpPr>
              <a:spLocks/>
            </p:cNvSpPr>
            <p:nvPr/>
          </p:nvSpPr>
          <p:spPr bwMode="auto">
            <a:xfrm>
              <a:off x="3486151" y="4725988"/>
              <a:ext cx="3175" cy="9525"/>
            </a:xfrm>
            <a:custGeom>
              <a:avLst/>
              <a:gdLst>
                <a:gd name="T0" fmla="*/ 1 w 1"/>
                <a:gd name="T1" fmla="*/ 0 h 3"/>
                <a:gd name="T2" fmla="*/ 0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0" y="1"/>
                    <a:pt x="0" y="1"/>
                    <a:pt x="0" y="1"/>
                  </a:cubicBezTo>
                  <a:cubicBezTo>
                    <a:pt x="1" y="1"/>
                    <a:pt x="0" y="2"/>
                    <a:pt x="0" y="3"/>
                  </a:cubicBezTo>
                  <a:cubicBezTo>
                    <a:pt x="0" y="3"/>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1" name="Freeform 2262"/>
            <p:cNvSpPr>
              <a:spLocks/>
            </p:cNvSpPr>
            <p:nvPr/>
          </p:nvSpPr>
          <p:spPr bwMode="auto">
            <a:xfrm>
              <a:off x="3454401" y="4791076"/>
              <a:ext cx="6350" cy="9525"/>
            </a:xfrm>
            <a:custGeom>
              <a:avLst/>
              <a:gdLst>
                <a:gd name="T0" fmla="*/ 4 w 4"/>
                <a:gd name="T1" fmla="*/ 0 h 6"/>
                <a:gd name="T2" fmla="*/ 0 w 4"/>
                <a:gd name="T3" fmla="*/ 6 h 6"/>
                <a:gd name="T4" fmla="*/ 2 w 4"/>
                <a:gd name="T5" fmla="*/ 4 h 6"/>
                <a:gd name="T6" fmla="*/ 4 w 4"/>
                <a:gd name="T7" fmla="*/ 0 h 6"/>
              </a:gdLst>
              <a:ahLst/>
              <a:cxnLst>
                <a:cxn ang="0">
                  <a:pos x="T0" y="T1"/>
                </a:cxn>
                <a:cxn ang="0">
                  <a:pos x="T2" y="T3"/>
                </a:cxn>
                <a:cxn ang="0">
                  <a:pos x="T4" y="T5"/>
                </a:cxn>
                <a:cxn ang="0">
                  <a:pos x="T6" y="T7"/>
                </a:cxn>
              </a:cxnLst>
              <a:rect l="0" t="0" r="r" b="b"/>
              <a:pathLst>
                <a:path w="4" h="6">
                  <a:moveTo>
                    <a:pt x="4" y="0"/>
                  </a:moveTo>
                  <a:lnTo>
                    <a:pt x="0" y="6"/>
                  </a:lnTo>
                  <a:lnTo>
                    <a:pt x="2" y="4"/>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2" name="Freeform 2263"/>
            <p:cNvSpPr>
              <a:spLocks/>
            </p:cNvSpPr>
            <p:nvPr/>
          </p:nvSpPr>
          <p:spPr bwMode="auto">
            <a:xfrm>
              <a:off x="3454401" y="4797426"/>
              <a:ext cx="3175" cy="9525"/>
            </a:xfrm>
            <a:custGeom>
              <a:avLst/>
              <a:gdLst>
                <a:gd name="T0" fmla="*/ 2 w 2"/>
                <a:gd name="T1" fmla="*/ 0 h 6"/>
                <a:gd name="T2" fmla="*/ 0 w 2"/>
                <a:gd name="T3" fmla="*/ 0 h 6"/>
                <a:gd name="T4" fmla="*/ 0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0" y="6"/>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3" name="Freeform 2264"/>
            <p:cNvSpPr>
              <a:spLocks/>
            </p:cNvSpPr>
            <p:nvPr/>
          </p:nvSpPr>
          <p:spPr bwMode="auto">
            <a:xfrm>
              <a:off x="3451226" y="4800601"/>
              <a:ext cx="3175" cy="6350"/>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4" name="Freeform 2265"/>
            <p:cNvSpPr>
              <a:spLocks/>
            </p:cNvSpPr>
            <p:nvPr/>
          </p:nvSpPr>
          <p:spPr bwMode="auto">
            <a:xfrm>
              <a:off x="3441701" y="4819651"/>
              <a:ext cx="6350" cy="9525"/>
            </a:xfrm>
            <a:custGeom>
              <a:avLst/>
              <a:gdLst>
                <a:gd name="T0" fmla="*/ 0 w 2"/>
                <a:gd name="T1" fmla="*/ 3 h 3"/>
                <a:gd name="T2" fmla="*/ 0 w 2"/>
                <a:gd name="T3" fmla="*/ 2 h 3"/>
                <a:gd name="T4" fmla="*/ 1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0" y="2"/>
                    <a:pt x="0" y="2"/>
                    <a:pt x="0" y="2"/>
                  </a:cubicBezTo>
                  <a:cubicBezTo>
                    <a:pt x="1" y="2"/>
                    <a:pt x="2" y="0"/>
                    <a:pt x="1" y="0"/>
                  </a:cubicBezTo>
                  <a:cubicBezTo>
                    <a:pt x="1"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5" name="Freeform 2266"/>
            <p:cNvSpPr>
              <a:spLocks/>
            </p:cNvSpPr>
            <p:nvPr/>
          </p:nvSpPr>
          <p:spPr bwMode="auto">
            <a:xfrm>
              <a:off x="3419476" y="4902201"/>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6" name="Freeform 2267"/>
            <p:cNvSpPr>
              <a:spLocks/>
            </p:cNvSpPr>
            <p:nvPr/>
          </p:nvSpPr>
          <p:spPr bwMode="auto">
            <a:xfrm>
              <a:off x="3413126" y="4905376"/>
              <a:ext cx="6350" cy="15875"/>
            </a:xfrm>
            <a:custGeom>
              <a:avLst/>
              <a:gdLst>
                <a:gd name="T0" fmla="*/ 0 w 2"/>
                <a:gd name="T1" fmla="*/ 3 h 5"/>
                <a:gd name="T2" fmla="*/ 0 w 2"/>
                <a:gd name="T3" fmla="*/ 5 h 5"/>
                <a:gd name="T4" fmla="*/ 2 w 2"/>
                <a:gd name="T5" fmla="*/ 0 h 5"/>
                <a:gd name="T6" fmla="*/ 0 w 2"/>
                <a:gd name="T7" fmla="*/ 4 h 5"/>
                <a:gd name="T8" fmla="*/ 0 w 2"/>
                <a:gd name="T9" fmla="*/ 3 h 5"/>
              </a:gdLst>
              <a:ahLst/>
              <a:cxnLst>
                <a:cxn ang="0">
                  <a:pos x="T0" y="T1"/>
                </a:cxn>
                <a:cxn ang="0">
                  <a:pos x="T2" y="T3"/>
                </a:cxn>
                <a:cxn ang="0">
                  <a:pos x="T4" y="T5"/>
                </a:cxn>
                <a:cxn ang="0">
                  <a:pos x="T6" y="T7"/>
                </a:cxn>
                <a:cxn ang="0">
                  <a:pos x="T8" y="T9"/>
                </a:cxn>
              </a:cxnLst>
              <a:rect l="0" t="0" r="r" b="b"/>
              <a:pathLst>
                <a:path w="2" h="5">
                  <a:moveTo>
                    <a:pt x="0" y="3"/>
                  </a:moveTo>
                  <a:cubicBezTo>
                    <a:pt x="0" y="5"/>
                    <a:pt x="0" y="5"/>
                    <a:pt x="0" y="5"/>
                  </a:cubicBezTo>
                  <a:cubicBezTo>
                    <a:pt x="1" y="3"/>
                    <a:pt x="1" y="2"/>
                    <a:pt x="2" y="0"/>
                  </a:cubicBezTo>
                  <a:cubicBezTo>
                    <a:pt x="1" y="1"/>
                    <a:pt x="1" y="2"/>
                    <a:pt x="0" y="4"/>
                  </a:cubicBezTo>
                  <a:lnTo>
                    <a:pt x="0"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7" name="Freeform 2268"/>
            <p:cNvSpPr>
              <a:spLocks/>
            </p:cNvSpPr>
            <p:nvPr/>
          </p:nvSpPr>
          <p:spPr bwMode="auto">
            <a:xfrm>
              <a:off x="3325813" y="5053013"/>
              <a:ext cx="12700" cy="26988"/>
            </a:xfrm>
            <a:custGeom>
              <a:avLst/>
              <a:gdLst>
                <a:gd name="T0" fmla="*/ 4 w 4"/>
                <a:gd name="T1" fmla="*/ 1 h 9"/>
                <a:gd name="T2" fmla="*/ 4 w 4"/>
                <a:gd name="T3" fmla="*/ 0 h 9"/>
                <a:gd name="T4" fmla="*/ 1 w 4"/>
                <a:gd name="T5" fmla="*/ 7 h 9"/>
                <a:gd name="T6" fmla="*/ 1 w 4"/>
                <a:gd name="T7" fmla="*/ 8 h 9"/>
                <a:gd name="T8" fmla="*/ 2 w 4"/>
                <a:gd name="T9" fmla="*/ 5 h 9"/>
                <a:gd name="T10" fmla="*/ 2 w 4"/>
                <a:gd name="T11" fmla="*/ 5 h 9"/>
                <a:gd name="T12" fmla="*/ 4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4" y="1"/>
                  </a:moveTo>
                  <a:cubicBezTo>
                    <a:pt x="4" y="1"/>
                    <a:pt x="4" y="2"/>
                    <a:pt x="4" y="0"/>
                  </a:cubicBezTo>
                  <a:cubicBezTo>
                    <a:pt x="3" y="2"/>
                    <a:pt x="2" y="4"/>
                    <a:pt x="1" y="7"/>
                  </a:cubicBezTo>
                  <a:cubicBezTo>
                    <a:pt x="1" y="6"/>
                    <a:pt x="0" y="9"/>
                    <a:pt x="1" y="8"/>
                  </a:cubicBezTo>
                  <a:cubicBezTo>
                    <a:pt x="2" y="5"/>
                    <a:pt x="2" y="5"/>
                    <a:pt x="2" y="5"/>
                  </a:cubicBezTo>
                  <a:cubicBezTo>
                    <a:pt x="2" y="5"/>
                    <a:pt x="2" y="5"/>
                    <a:pt x="2" y="5"/>
                  </a:cubicBezTo>
                  <a:cubicBezTo>
                    <a:pt x="3" y="3"/>
                    <a:pt x="3" y="4"/>
                    <a:pt x="4"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8" name="Freeform 2269"/>
            <p:cNvSpPr>
              <a:spLocks/>
            </p:cNvSpPr>
            <p:nvPr/>
          </p:nvSpPr>
          <p:spPr bwMode="auto">
            <a:xfrm>
              <a:off x="3125788" y="5422901"/>
              <a:ext cx="1588" cy="6350"/>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1" y="0"/>
                    <a:pt x="1" y="1"/>
                  </a:cubicBezTo>
                  <a:cubicBezTo>
                    <a:pt x="0" y="2"/>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9" name="Freeform 2270"/>
            <p:cNvSpPr>
              <a:spLocks/>
            </p:cNvSpPr>
            <p:nvPr/>
          </p:nvSpPr>
          <p:spPr bwMode="auto">
            <a:xfrm>
              <a:off x="2833688" y="5673726"/>
              <a:ext cx="0" cy="3175"/>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0" name="Freeform 2271"/>
            <p:cNvSpPr>
              <a:spLocks/>
            </p:cNvSpPr>
            <p:nvPr/>
          </p:nvSpPr>
          <p:spPr bwMode="auto">
            <a:xfrm>
              <a:off x="2833688" y="56737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1" name="Freeform 2272"/>
            <p:cNvSpPr>
              <a:spLocks/>
            </p:cNvSpPr>
            <p:nvPr/>
          </p:nvSpPr>
          <p:spPr bwMode="auto">
            <a:xfrm>
              <a:off x="2836863" y="5667376"/>
              <a:ext cx="6350" cy="3175"/>
            </a:xfrm>
            <a:custGeom>
              <a:avLst/>
              <a:gdLst>
                <a:gd name="T0" fmla="*/ 1 w 2"/>
                <a:gd name="T1" fmla="*/ 0 h 1"/>
                <a:gd name="T2" fmla="*/ 0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0" y="1"/>
                  </a:cubicBezTo>
                  <a:cubicBezTo>
                    <a:pt x="1" y="1"/>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2" name="Rectangle 2273"/>
            <p:cNvSpPr>
              <a:spLocks noChangeArrowheads="1"/>
            </p:cNvSpPr>
            <p:nvPr/>
          </p:nvSpPr>
          <p:spPr bwMode="auto">
            <a:xfrm>
              <a:off x="2840038" y="5667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3" name="Freeform 2274"/>
            <p:cNvSpPr>
              <a:spLocks/>
            </p:cNvSpPr>
            <p:nvPr/>
          </p:nvSpPr>
          <p:spPr bwMode="auto">
            <a:xfrm>
              <a:off x="2836863" y="5667376"/>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4" name="Freeform 2275"/>
            <p:cNvSpPr>
              <a:spLocks/>
            </p:cNvSpPr>
            <p:nvPr/>
          </p:nvSpPr>
          <p:spPr bwMode="auto">
            <a:xfrm>
              <a:off x="2843213" y="5661026"/>
              <a:ext cx="6350" cy="3175"/>
            </a:xfrm>
            <a:custGeom>
              <a:avLst/>
              <a:gdLst>
                <a:gd name="T0" fmla="*/ 1 w 2"/>
                <a:gd name="T1" fmla="*/ 0 h 1"/>
                <a:gd name="T2" fmla="*/ 1 w 2"/>
                <a:gd name="T3" fmla="*/ 0 h 1"/>
                <a:gd name="T4" fmla="*/ 0 w 2"/>
                <a:gd name="T5" fmla="*/ 0 h 1"/>
                <a:gd name="T6" fmla="*/ 0 w 2"/>
                <a:gd name="T7" fmla="*/ 1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0"/>
                  </a:cubicBezTo>
                  <a:cubicBezTo>
                    <a:pt x="0" y="1"/>
                    <a:pt x="1" y="0"/>
                    <a:pt x="0" y="0"/>
                  </a:cubicBezTo>
                  <a:cubicBezTo>
                    <a:pt x="0" y="1"/>
                    <a:pt x="0" y="1"/>
                    <a:pt x="0" y="1"/>
                  </a:cubicBezTo>
                  <a:cubicBezTo>
                    <a:pt x="0" y="1"/>
                    <a:pt x="1" y="0"/>
                    <a:pt x="1" y="0"/>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5" name="Freeform 2276"/>
            <p:cNvSpPr>
              <a:spLocks/>
            </p:cNvSpPr>
            <p:nvPr/>
          </p:nvSpPr>
          <p:spPr bwMode="auto">
            <a:xfrm>
              <a:off x="2914651" y="555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6" name="Freeform 2277"/>
            <p:cNvSpPr>
              <a:spLocks/>
            </p:cNvSpPr>
            <p:nvPr/>
          </p:nvSpPr>
          <p:spPr bwMode="auto">
            <a:xfrm>
              <a:off x="2930526" y="5516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7" name="Freeform 2278"/>
            <p:cNvSpPr>
              <a:spLocks/>
            </p:cNvSpPr>
            <p:nvPr/>
          </p:nvSpPr>
          <p:spPr bwMode="auto">
            <a:xfrm>
              <a:off x="2901951" y="557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8" name="Freeform 2279"/>
            <p:cNvSpPr>
              <a:spLocks/>
            </p:cNvSpPr>
            <p:nvPr/>
          </p:nvSpPr>
          <p:spPr bwMode="auto">
            <a:xfrm>
              <a:off x="2962276" y="5365751"/>
              <a:ext cx="3175"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9" name="Freeform 2280"/>
            <p:cNvSpPr>
              <a:spLocks/>
            </p:cNvSpPr>
            <p:nvPr/>
          </p:nvSpPr>
          <p:spPr bwMode="auto">
            <a:xfrm>
              <a:off x="2946401" y="54832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0" name="Rectangle 2281"/>
            <p:cNvSpPr>
              <a:spLocks noChangeArrowheads="1"/>
            </p:cNvSpPr>
            <p:nvPr/>
          </p:nvSpPr>
          <p:spPr bwMode="auto">
            <a:xfrm>
              <a:off x="2895601" y="5580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1" name="Freeform 2282"/>
            <p:cNvSpPr>
              <a:spLocks/>
            </p:cNvSpPr>
            <p:nvPr/>
          </p:nvSpPr>
          <p:spPr bwMode="auto">
            <a:xfrm>
              <a:off x="2924176" y="55260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2" name="Freeform 2283"/>
            <p:cNvSpPr>
              <a:spLocks/>
            </p:cNvSpPr>
            <p:nvPr/>
          </p:nvSpPr>
          <p:spPr bwMode="auto">
            <a:xfrm>
              <a:off x="2863851" y="5634038"/>
              <a:ext cx="3175"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3" name="Freeform 2284"/>
            <p:cNvSpPr>
              <a:spLocks/>
            </p:cNvSpPr>
            <p:nvPr/>
          </p:nvSpPr>
          <p:spPr bwMode="auto">
            <a:xfrm>
              <a:off x="2873376" y="5624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4" name="Freeform 2285"/>
            <p:cNvSpPr>
              <a:spLocks/>
            </p:cNvSpPr>
            <p:nvPr/>
          </p:nvSpPr>
          <p:spPr bwMode="auto">
            <a:xfrm>
              <a:off x="2876551" y="5618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5" name="Freeform 2286"/>
            <p:cNvSpPr>
              <a:spLocks/>
            </p:cNvSpPr>
            <p:nvPr/>
          </p:nvSpPr>
          <p:spPr bwMode="auto">
            <a:xfrm>
              <a:off x="2867026" y="5630863"/>
              <a:ext cx="3175" cy="3175"/>
            </a:xfrm>
            <a:custGeom>
              <a:avLst/>
              <a:gdLst>
                <a:gd name="T0" fmla="*/ 0 w 1"/>
                <a:gd name="T1" fmla="*/ 1 h 1"/>
                <a:gd name="T2" fmla="*/ 0 w 1"/>
                <a:gd name="T3" fmla="*/ 0 h 1"/>
                <a:gd name="T4" fmla="*/ 0 w 1"/>
                <a:gd name="T5" fmla="*/ 0 h 1"/>
                <a:gd name="T6" fmla="*/ 1 w 1"/>
                <a:gd name="T7" fmla="*/ 0 h 1"/>
                <a:gd name="T8" fmla="*/ 1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0"/>
                  </a:cubicBezTo>
                  <a:cubicBezTo>
                    <a:pt x="0" y="0"/>
                    <a:pt x="0" y="0"/>
                    <a:pt x="0" y="0"/>
                  </a:cubicBezTo>
                  <a:cubicBezTo>
                    <a:pt x="0" y="0"/>
                    <a:pt x="1" y="0"/>
                    <a:pt x="1" y="0"/>
                  </a:cubicBezTo>
                  <a:cubicBezTo>
                    <a:pt x="1" y="0"/>
                    <a:pt x="1" y="0"/>
                    <a:pt x="1"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6" name="Freeform 2287"/>
            <p:cNvSpPr>
              <a:spLocks/>
            </p:cNvSpPr>
            <p:nvPr/>
          </p:nvSpPr>
          <p:spPr bwMode="auto">
            <a:xfrm>
              <a:off x="2911476" y="5551488"/>
              <a:ext cx="3175" cy="0"/>
            </a:xfrm>
            <a:custGeom>
              <a:avLst/>
              <a:gdLst>
                <a:gd name="T0" fmla="*/ 1 w 1"/>
                <a:gd name="T1" fmla="*/ 1 w 1"/>
              </a:gdLst>
              <a:ahLst/>
              <a:cxnLst>
                <a:cxn ang="0">
                  <a:pos x="T0" y="0"/>
                </a:cxn>
                <a:cxn ang="0">
                  <a:pos x="T1" y="0"/>
                </a:cxn>
              </a:cxnLst>
              <a:rect l="0" t="0" r="r" b="b"/>
              <a:pathLst>
                <a:path w="1">
                  <a:moveTo>
                    <a:pt x="1" y="0"/>
                  </a:move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7" name="Freeform 2288"/>
            <p:cNvSpPr>
              <a:spLocks/>
            </p:cNvSpPr>
            <p:nvPr/>
          </p:nvSpPr>
          <p:spPr bwMode="auto">
            <a:xfrm>
              <a:off x="2908301" y="5561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8" name="Freeform 2289"/>
            <p:cNvSpPr>
              <a:spLocks/>
            </p:cNvSpPr>
            <p:nvPr/>
          </p:nvSpPr>
          <p:spPr bwMode="auto">
            <a:xfrm>
              <a:off x="2886076" y="5595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9" name="Freeform 2290"/>
            <p:cNvSpPr>
              <a:spLocks/>
            </p:cNvSpPr>
            <p:nvPr/>
          </p:nvSpPr>
          <p:spPr bwMode="auto">
            <a:xfrm>
              <a:off x="2908301" y="55578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0" name="Freeform 2291"/>
            <p:cNvSpPr>
              <a:spLocks/>
            </p:cNvSpPr>
            <p:nvPr/>
          </p:nvSpPr>
          <p:spPr bwMode="auto">
            <a:xfrm>
              <a:off x="2892426" y="5586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1" name="Freeform 2292"/>
            <p:cNvSpPr>
              <a:spLocks/>
            </p:cNvSpPr>
            <p:nvPr/>
          </p:nvSpPr>
          <p:spPr bwMode="auto">
            <a:xfrm>
              <a:off x="2840038" y="5454651"/>
              <a:ext cx="0" cy="3175"/>
            </a:xfrm>
            <a:custGeom>
              <a:avLst/>
              <a:gdLst>
                <a:gd name="T0" fmla="*/ 1 h 1"/>
                <a:gd name="T1" fmla="*/ 0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0"/>
                  </a:cubicBezTo>
                  <a:cubicBezTo>
                    <a:pt x="0" y="0"/>
                    <a:pt x="0" y="1"/>
                    <a:pt x="0" y="1"/>
                  </a:cubicBezTo>
                  <a:cubicBezTo>
                    <a:pt x="0" y="1"/>
                    <a:pt x="0" y="1"/>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2" name="Freeform 2293"/>
            <p:cNvSpPr>
              <a:spLocks/>
            </p:cNvSpPr>
            <p:nvPr/>
          </p:nvSpPr>
          <p:spPr bwMode="auto">
            <a:xfrm>
              <a:off x="2952751" y="5356226"/>
              <a:ext cx="3175" cy="0"/>
            </a:xfrm>
            <a:custGeom>
              <a:avLst/>
              <a:gdLst>
                <a:gd name="T0" fmla="*/ 1 w 1"/>
                <a:gd name="T1" fmla="*/ 1 w 1"/>
                <a:gd name="T2" fmla="*/ 1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0" y="0"/>
                    <a:pt x="1" y="0"/>
                    <a:pt x="0" y="0"/>
                  </a:cubicBezTo>
                  <a:cubicBezTo>
                    <a:pt x="0" y="0"/>
                    <a:pt x="0"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3" name="Freeform 2294"/>
            <p:cNvSpPr>
              <a:spLocks/>
            </p:cNvSpPr>
            <p:nvPr/>
          </p:nvSpPr>
          <p:spPr bwMode="auto">
            <a:xfrm>
              <a:off x="2955926" y="5356226"/>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4" name="Freeform 2295"/>
            <p:cNvSpPr>
              <a:spLocks/>
            </p:cNvSpPr>
            <p:nvPr/>
          </p:nvSpPr>
          <p:spPr bwMode="auto">
            <a:xfrm>
              <a:off x="2852738" y="5432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5" name="Freeform 2296"/>
            <p:cNvSpPr>
              <a:spLocks/>
            </p:cNvSpPr>
            <p:nvPr/>
          </p:nvSpPr>
          <p:spPr bwMode="auto">
            <a:xfrm>
              <a:off x="2959101"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6" name="Freeform 2297"/>
            <p:cNvSpPr>
              <a:spLocks/>
            </p:cNvSpPr>
            <p:nvPr/>
          </p:nvSpPr>
          <p:spPr bwMode="auto">
            <a:xfrm>
              <a:off x="2971801" y="5372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7" name="Freeform 2298"/>
            <p:cNvSpPr>
              <a:spLocks/>
            </p:cNvSpPr>
            <p:nvPr/>
          </p:nvSpPr>
          <p:spPr bwMode="auto">
            <a:xfrm>
              <a:off x="2914651" y="5372101"/>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8" name="Rectangle 2299"/>
            <p:cNvSpPr>
              <a:spLocks noChangeArrowheads="1"/>
            </p:cNvSpPr>
            <p:nvPr/>
          </p:nvSpPr>
          <p:spPr bwMode="auto">
            <a:xfrm>
              <a:off x="2840038" y="5457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9" name="Freeform 2300"/>
            <p:cNvSpPr>
              <a:spLocks/>
            </p:cNvSpPr>
            <p:nvPr/>
          </p:nvSpPr>
          <p:spPr bwMode="auto">
            <a:xfrm>
              <a:off x="2889251" y="5400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0" name="Freeform 2301"/>
            <p:cNvSpPr>
              <a:spLocks/>
            </p:cNvSpPr>
            <p:nvPr/>
          </p:nvSpPr>
          <p:spPr bwMode="auto">
            <a:xfrm>
              <a:off x="2962276" y="5362576"/>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1"/>
                  </a:cubicBezTo>
                  <a:cubicBezTo>
                    <a:pt x="1"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1" name="Freeform 2302"/>
            <p:cNvSpPr>
              <a:spLocks noEditPoints="1"/>
            </p:cNvSpPr>
            <p:nvPr/>
          </p:nvSpPr>
          <p:spPr bwMode="auto">
            <a:xfrm>
              <a:off x="2811463" y="5349876"/>
              <a:ext cx="173038" cy="311150"/>
            </a:xfrm>
            <a:custGeom>
              <a:avLst/>
              <a:gdLst>
                <a:gd name="T0" fmla="*/ 51 w 55"/>
                <a:gd name="T1" fmla="*/ 17 h 99"/>
                <a:gd name="T2" fmla="*/ 42 w 55"/>
                <a:gd name="T3" fmla="*/ 46 h 99"/>
                <a:gd name="T4" fmla="*/ 38 w 55"/>
                <a:gd name="T5" fmla="*/ 54 h 99"/>
                <a:gd name="T6" fmla="*/ 36 w 55"/>
                <a:gd name="T7" fmla="*/ 59 h 99"/>
                <a:gd name="T8" fmla="*/ 35 w 55"/>
                <a:gd name="T9" fmla="*/ 59 h 99"/>
                <a:gd name="T10" fmla="*/ 34 w 55"/>
                <a:gd name="T11" fmla="*/ 62 h 99"/>
                <a:gd name="T12" fmla="*/ 31 w 55"/>
                <a:gd name="T13" fmla="*/ 67 h 99"/>
                <a:gd name="T14" fmla="*/ 28 w 55"/>
                <a:gd name="T15" fmla="*/ 72 h 99"/>
                <a:gd name="T16" fmla="*/ 25 w 55"/>
                <a:gd name="T17" fmla="*/ 75 h 99"/>
                <a:gd name="T18" fmla="*/ 24 w 55"/>
                <a:gd name="T19" fmla="*/ 78 h 99"/>
                <a:gd name="T20" fmla="*/ 20 w 55"/>
                <a:gd name="T21" fmla="*/ 84 h 99"/>
                <a:gd name="T22" fmla="*/ 17 w 55"/>
                <a:gd name="T23" fmla="*/ 88 h 99"/>
                <a:gd name="T24" fmla="*/ 16 w 55"/>
                <a:gd name="T25" fmla="*/ 91 h 99"/>
                <a:gd name="T26" fmla="*/ 12 w 55"/>
                <a:gd name="T27" fmla="*/ 94 h 99"/>
                <a:gd name="T28" fmla="*/ 11 w 55"/>
                <a:gd name="T29" fmla="*/ 99 h 99"/>
                <a:gd name="T30" fmla="*/ 14 w 55"/>
                <a:gd name="T31" fmla="*/ 93 h 99"/>
                <a:gd name="T32" fmla="*/ 15 w 55"/>
                <a:gd name="T33" fmla="*/ 93 h 99"/>
                <a:gd name="T34" fmla="*/ 19 w 55"/>
                <a:gd name="T35" fmla="*/ 88 h 99"/>
                <a:gd name="T36" fmla="*/ 21 w 55"/>
                <a:gd name="T37" fmla="*/ 85 h 99"/>
                <a:gd name="T38" fmla="*/ 24 w 55"/>
                <a:gd name="T39" fmla="*/ 82 h 99"/>
                <a:gd name="T40" fmla="*/ 25 w 55"/>
                <a:gd name="T41" fmla="*/ 80 h 99"/>
                <a:gd name="T42" fmla="*/ 30 w 55"/>
                <a:gd name="T43" fmla="*/ 73 h 99"/>
                <a:gd name="T44" fmla="*/ 31 w 55"/>
                <a:gd name="T45" fmla="*/ 71 h 99"/>
                <a:gd name="T46" fmla="*/ 38 w 55"/>
                <a:gd name="T47" fmla="*/ 60 h 99"/>
                <a:gd name="T48" fmla="*/ 46 w 55"/>
                <a:gd name="T49" fmla="*/ 44 h 99"/>
                <a:gd name="T50" fmla="*/ 52 w 55"/>
                <a:gd name="T51" fmla="*/ 31 h 99"/>
                <a:gd name="T52" fmla="*/ 54 w 55"/>
                <a:gd name="T53" fmla="*/ 24 h 99"/>
                <a:gd name="T54" fmla="*/ 55 w 55"/>
                <a:gd name="T55" fmla="*/ 20 h 99"/>
                <a:gd name="T56" fmla="*/ 54 w 55"/>
                <a:gd name="T57" fmla="*/ 15 h 99"/>
                <a:gd name="T58" fmla="*/ 49 w 55"/>
                <a:gd name="T59" fmla="*/ 6 h 99"/>
                <a:gd name="T60" fmla="*/ 52 w 55"/>
                <a:gd name="T61" fmla="*/ 8 h 99"/>
                <a:gd name="T62" fmla="*/ 49 w 55"/>
                <a:gd name="T63" fmla="*/ 5 h 99"/>
                <a:gd name="T64" fmla="*/ 47 w 55"/>
                <a:gd name="T65" fmla="*/ 4 h 99"/>
                <a:gd name="T66" fmla="*/ 45 w 55"/>
                <a:gd name="T67" fmla="*/ 3 h 99"/>
                <a:gd name="T68" fmla="*/ 44 w 55"/>
                <a:gd name="T69" fmla="*/ 0 h 99"/>
                <a:gd name="T70" fmla="*/ 39 w 55"/>
                <a:gd name="T71" fmla="*/ 1 h 99"/>
                <a:gd name="T72" fmla="*/ 33 w 55"/>
                <a:gd name="T73" fmla="*/ 3 h 99"/>
                <a:gd name="T74" fmla="*/ 28 w 55"/>
                <a:gd name="T75" fmla="*/ 7 h 99"/>
                <a:gd name="T76" fmla="*/ 20 w 55"/>
                <a:gd name="T77" fmla="*/ 16 h 99"/>
                <a:gd name="T78" fmla="*/ 11 w 55"/>
                <a:gd name="T79" fmla="*/ 31 h 99"/>
                <a:gd name="T80" fmla="*/ 8 w 55"/>
                <a:gd name="T81" fmla="*/ 36 h 99"/>
                <a:gd name="T82" fmla="*/ 4 w 55"/>
                <a:gd name="T83" fmla="*/ 45 h 99"/>
                <a:gd name="T84" fmla="*/ 3 w 55"/>
                <a:gd name="T85" fmla="*/ 51 h 99"/>
                <a:gd name="T86" fmla="*/ 1 w 55"/>
                <a:gd name="T87" fmla="*/ 57 h 99"/>
                <a:gd name="T88" fmla="*/ 4 w 55"/>
                <a:gd name="T89" fmla="*/ 53 h 99"/>
                <a:gd name="T90" fmla="*/ 8 w 55"/>
                <a:gd name="T91" fmla="*/ 45 h 99"/>
                <a:gd name="T92" fmla="*/ 19 w 55"/>
                <a:gd name="T93" fmla="*/ 25 h 99"/>
                <a:gd name="T94" fmla="*/ 18 w 55"/>
                <a:gd name="T95" fmla="*/ 24 h 99"/>
                <a:gd name="T96" fmla="*/ 22 w 55"/>
                <a:gd name="T97" fmla="*/ 20 h 99"/>
                <a:gd name="T98" fmla="*/ 26 w 55"/>
                <a:gd name="T99" fmla="*/ 15 h 99"/>
                <a:gd name="T100" fmla="*/ 30 w 55"/>
                <a:gd name="T101" fmla="*/ 10 h 99"/>
                <a:gd name="T102" fmla="*/ 34 w 55"/>
                <a:gd name="T103" fmla="*/ 7 h 99"/>
                <a:gd name="T104" fmla="*/ 28 w 55"/>
                <a:gd name="T105" fmla="*/ 72 h 99"/>
                <a:gd name="T106" fmla="*/ 23 w 55"/>
                <a:gd name="T107" fmla="*/ 83 h 99"/>
                <a:gd name="T108" fmla="*/ 53 w 55"/>
                <a:gd name="T109" fmla="*/ 26 h 99"/>
                <a:gd name="T110" fmla="*/ 45 w 55"/>
                <a:gd name="T111"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99">
                  <a:moveTo>
                    <a:pt x="39" y="5"/>
                  </a:moveTo>
                  <a:cubicBezTo>
                    <a:pt x="39" y="5"/>
                    <a:pt x="39" y="5"/>
                    <a:pt x="39" y="5"/>
                  </a:cubicBezTo>
                  <a:cubicBezTo>
                    <a:pt x="40" y="4"/>
                    <a:pt x="41" y="5"/>
                    <a:pt x="42" y="4"/>
                  </a:cubicBezTo>
                  <a:cubicBezTo>
                    <a:pt x="43" y="5"/>
                    <a:pt x="43" y="4"/>
                    <a:pt x="44" y="5"/>
                  </a:cubicBezTo>
                  <a:cubicBezTo>
                    <a:pt x="44" y="5"/>
                    <a:pt x="44" y="5"/>
                    <a:pt x="44" y="5"/>
                  </a:cubicBezTo>
                  <a:cubicBezTo>
                    <a:pt x="46" y="6"/>
                    <a:pt x="48" y="8"/>
                    <a:pt x="49" y="10"/>
                  </a:cubicBezTo>
                  <a:cubicBezTo>
                    <a:pt x="50" y="13"/>
                    <a:pt x="51" y="15"/>
                    <a:pt x="51" y="18"/>
                  </a:cubicBezTo>
                  <a:cubicBezTo>
                    <a:pt x="51" y="17"/>
                    <a:pt x="51" y="17"/>
                    <a:pt x="51" y="17"/>
                  </a:cubicBezTo>
                  <a:cubicBezTo>
                    <a:pt x="50" y="25"/>
                    <a:pt x="47" y="33"/>
                    <a:pt x="44" y="41"/>
                  </a:cubicBezTo>
                  <a:cubicBezTo>
                    <a:pt x="44" y="42"/>
                    <a:pt x="44" y="41"/>
                    <a:pt x="44" y="42"/>
                  </a:cubicBezTo>
                  <a:cubicBezTo>
                    <a:pt x="44" y="42"/>
                    <a:pt x="44" y="43"/>
                    <a:pt x="43" y="43"/>
                  </a:cubicBezTo>
                  <a:cubicBezTo>
                    <a:pt x="44" y="42"/>
                    <a:pt x="43" y="43"/>
                    <a:pt x="43" y="42"/>
                  </a:cubicBezTo>
                  <a:cubicBezTo>
                    <a:pt x="43" y="43"/>
                    <a:pt x="42" y="44"/>
                    <a:pt x="42" y="45"/>
                  </a:cubicBezTo>
                  <a:cubicBezTo>
                    <a:pt x="43" y="45"/>
                    <a:pt x="43" y="45"/>
                    <a:pt x="43" y="45"/>
                  </a:cubicBezTo>
                  <a:cubicBezTo>
                    <a:pt x="43" y="45"/>
                    <a:pt x="42" y="45"/>
                    <a:pt x="42" y="46"/>
                  </a:cubicBezTo>
                  <a:cubicBezTo>
                    <a:pt x="42" y="46"/>
                    <a:pt x="42" y="46"/>
                    <a:pt x="42" y="46"/>
                  </a:cubicBezTo>
                  <a:cubicBezTo>
                    <a:pt x="41" y="47"/>
                    <a:pt x="41" y="47"/>
                    <a:pt x="40" y="48"/>
                  </a:cubicBezTo>
                  <a:cubicBezTo>
                    <a:pt x="41" y="49"/>
                    <a:pt x="40" y="50"/>
                    <a:pt x="40" y="52"/>
                  </a:cubicBezTo>
                  <a:cubicBezTo>
                    <a:pt x="39" y="52"/>
                    <a:pt x="39" y="52"/>
                    <a:pt x="39" y="52"/>
                  </a:cubicBezTo>
                  <a:cubicBezTo>
                    <a:pt x="40" y="52"/>
                    <a:pt x="39" y="52"/>
                    <a:pt x="40" y="51"/>
                  </a:cubicBezTo>
                  <a:cubicBezTo>
                    <a:pt x="39" y="52"/>
                    <a:pt x="39" y="53"/>
                    <a:pt x="38" y="53"/>
                  </a:cubicBezTo>
                  <a:cubicBezTo>
                    <a:pt x="39" y="53"/>
                    <a:pt x="39" y="53"/>
                    <a:pt x="39" y="54"/>
                  </a:cubicBezTo>
                  <a:cubicBezTo>
                    <a:pt x="38" y="54"/>
                    <a:pt x="38" y="54"/>
                    <a:pt x="38" y="55"/>
                  </a:cubicBezTo>
                  <a:cubicBezTo>
                    <a:pt x="38" y="54"/>
                    <a:pt x="38" y="54"/>
                    <a:pt x="38" y="54"/>
                  </a:cubicBezTo>
                  <a:cubicBezTo>
                    <a:pt x="37" y="54"/>
                    <a:pt x="38" y="55"/>
                    <a:pt x="37" y="55"/>
                  </a:cubicBezTo>
                  <a:cubicBezTo>
                    <a:pt x="37" y="55"/>
                    <a:pt x="37" y="56"/>
                    <a:pt x="37" y="56"/>
                  </a:cubicBezTo>
                  <a:cubicBezTo>
                    <a:pt x="36" y="56"/>
                    <a:pt x="36" y="57"/>
                    <a:pt x="36" y="57"/>
                  </a:cubicBezTo>
                  <a:cubicBezTo>
                    <a:pt x="36" y="57"/>
                    <a:pt x="36" y="58"/>
                    <a:pt x="36" y="58"/>
                  </a:cubicBezTo>
                  <a:cubicBezTo>
                    <a:pt x="37" y="57"/>
                    <a:pt x="37" y="57"/>
                    <a:pt x="37" y="57"/>
                  </a:cubicBezTo>
                  <a:cubicBezTo>
                    <a:pt x="36" y="58"/>
                    <a:pt x="37" y="56"/>
                    <a:pt x="36" y="56"/>
                  </a:cubicBezTo>
                  <a:cubicBezTo>
                    <a:pt x="37" y="56"/>
                    <a:pt x="37" y="57"/>
                    <a:pt x="37" y="56"/>
                  </a:cubicBezTo>
                  <a:cubicBezTo>
                    <a:pt x="37" y="58"/>
                    <a:pt x="36" y="58"/>
                    <a:pt x="36" y="59"/>
                  </a:cubicBezTo>
                  <a:cubicBezTo>
                    <a:pt x="36" y="58"/>
                    <a:pt x="36" y="60"/>
                    <a:pt x="36" y="59"/>
                  </a:cubicBezTo>
                  <a:cubicBezTo>
                    <a:pt x="36" y="60"/>
                    <a:pt x="36" y="59"/>
                    <a:pt x="36" y="59"/>
                  </a:cubicBezTo>
                  <a:cubicBezTo>
                    <a:pt x="35" y="60"/>
                    <a:pt x="35" y="60"/>
                    <a:pt x="35" y="61"/>
                  </a:cubicBezTo>
                  <a:cubicBezTo>
                    <a:pt x="34" y="61"/>
                    <a:pt x="35" y="60"/>
                    <a:pt x="34" y="61"/>
                  </a:cubicBezTo>
                  <a:cubicBezTo>
                    <a:pt x="34" y="60"/>
                    <a:pt x="36" y="59"/>
                    <a:pt x="35" y="58"/>
                  </a:cubicBezTo>
                  <a:cubicBezTo>
                    <a:pt x="35" y="58"/>
                    <a:pt x="35" y="57"/>
                    <a:pt x="36" y="57"/>
                  </a:cubicBezTo>
                  <a:cubicBezTo>
                    <a:pt x="35" y="57"/>
                    <a:pt x="35" y="58"/>
                    <a:pt x="35" y="59"/>
                  </a:cubicBezTo>
                  <a:cubicBezTo>
                    <a:pt x="35" y="59"/>
                    <a:pt x="35" y="59"/>
                    <a:pt x="35" y="59"/>
                  </a:cubicBezTo>
                  <a:cubicBezTo>
                    <a:pt x="35" y="59"/>
                    <a:pt x="35" y="60"/>
                    <a:pt x="35" y="60"/>
                  </a:cubicBezTo>
                  <a:cubicBezTo>
                    <a:pt x="35" y="60"/>
                    <a:pt x="34" y="60"/>
                    <a:pt x="34" y="60"/>
                  </a:cubicBezTo>
                  <a:cubicBezTo>
                    <a:pt x="34" y="60"/>
                    <a:pt x="34" y="60"/>
                    <a:pt x="34" y="60"/>
                  </a:cubicBezTo>
                  <a:cubicBezTo>
                    <a:pt x="34" y="61"/>
                    <a:pt x="34" y="61"/>
                    <a:pt x="34" y="62"/>
                  </a:cubicBezTo>
                  <a:cubicBezTo>
                    <a:pt x="34" y="61"/>
                    <a:pt x="34" y="61"/>
                    <a:pt x="35" y="61"/>
                  </a:cubicBezTo>
                  <a:cubicBezTo>
                    <a:pt x="35" y="61"/>
                    <a:pt x="35" y="61"/>
                    <a:pt x="35" y="62"/>
                  </a:cubicBezTo>
                  <a:cubicBezTo>
                    <a:pt x="35" y="62"/>
                    <a:pt x="35" y="62"/>
                    <a:pt x="34" y="62"/>
                  </a:cubicBezTo>
                  <a:cubicBezTo>
                    <a:pt x="34" y="62"/>
                    <a:pt x="34" y="62"/>
                    <a:pt x="34" y="62"/>
                  </a:cubicBezTo>
                  <a:cubicBezTo>
                    <a:pt x="34" y="63"/>
                    <a:pt x="34" y="62"/>
                    <a:pt x="33" y="62"/>
                  </a:cubicBezTo>
                  <a:cubicBezTo>
                    <a:pt x="33" y="63"/>
                    <a:pt x="33" y="63"/>
                    <a:pt x="33" y="64"/>
                  </a:cubicBezTo>
                  <a:cubicBezTo>
                    <a:pt x="33" y="64"/>
                    <a:pt x="33" y="64"/>
                    <a:pt x="33" y="64"/>
                  </a:cubicBezTo>
                  <a:cubicBezTo>
                    <a:pt x="33" y="64"/>
                    <a:pt x="33" y="64"/>
                    <a:pt x="33" y="64"/>
                  </a:cubicBezTo>
                  <a:cubicBezTo>
                    <a:pt x="33" y="64"/>
                    <a:pt x="33" y="64"/>
                    <a:pt x="33" y="64"/>
                  </a:cubicBezTo>
                  <a:cubicBezTo>
                    <a:pt x="32" y="64"/>
                    <a:pt x="32" y="65"/>
                    <a:pt x="32" y="65"/>
                  </a:cubicBezTo>
                  <a:cubicBezTo>
                    <a:pt x="32" y="65"/>
                    <a:pt x="32" y="65"/>
                    <a:pt x="32" y="66"/>
                  </a:cubicBezTo>
                  <a:cubicBezTo>
                    <a:pt x="32" y="66"/>
                    <a:pt x="32" y="67"/>
                    <a:pt x="31" y="67"/>
                  </a:cubicBezTo>
                  <a:cubicBezTo>
                    <a:pt x="31" y="67"/>
                    <a:pt x="31" y="67"/>
                    <a:pt x="31" y="67"/>
                  </a:cubicBezTo>
                  <a:cubicBezTo>
                    <a:pt x="31" y="67"/>
                    <a:pt x="30" y="68"/>
                    <a:pt x="30" y="68"/>
                  </a:cubicBezTo>
                  <a:cubicBezTo>
                    <a:pt x="30" y="69"/>
                    <a:pt x="30" y="69"/>
                    <a:pt x="30" y="69"/>
                  </a:cubicBezTo>
                  <a:cubicBezTo>
                    <a:pt x="29" y="68"/>
                    <a:pt x="29" y="68"/>
                    <a:pt x="29" y="68"/>
                  </a:cubicBezTo>
                  <a:cubicBezTo>
                    <a:pt x="29" y="69"/>
                    <a:pt x="29" y="69"/>
                    <a:pt x="29" y="70"/>
                  </a:cubicBezTo>
                  <a:cubicBezTo>
                    <a:pt x="29" y="70"/>
                    <a:pt x="28" y="72"/>
                    <a:pt x="28" y="72"/>
                  </a:cubicBezTo>
                  <a:cubicBezTo>
                    <a:pt x="28" y="72"/>
                    <a:pt x="28" y="72"/>
                    <a:pt x="28" y="72"/>
                  </a:cubicBezTo>
                  <a:cubicBezTo>
                    <a:pt x="28" y="72"/>
                    <a:pt x="28" y="72"/>
                    <a:pt x="28" y="72"/>
                  </a:cubicBezTo>
                  <a:cubicBezTo>
                    <a:pt x="27" y="73"/>
                    <a:pt x="28" y="73"/>
                    <a:pt x="27" y="73"/>
                  </a:cubicBezTo>
                  <a:cubicBezTo>
                    <a:pt x="27" y="73"/>
                    <a:pt x="27" y="73"/>
                    <a:pt x="27" y="73"/>
                  </a:cubicBezTo>
                  <a:cubicBezTo>
                    <a:pt x="27" y="74"/>
                    <a:pt x="27" y="74"/>
                    <a:pt x="27" y="74"/>
                  </a:cubicBezTo>
                  <a:cubicBezTo>
                    <a:pt x="27" y="74"/>
                    <a:pt x="27" y="74"/>
                    <a:pt x="27" y="73"/>
                  </a:cubicBezTo>
                  <a:cubicBezTo>
                    <a:pt x="27" y="73"/>
                    <a:pt x="27" y="73"/>
                    <a:pt x="27" y="73"/>
                  </a:cubicBezTo>
                  <a:cubicBezTo>
                    <a:pt x="26" y="74"/>
                    <a:pt x="27" y="74"/>
                    <a:pt x="26" y="75"/>
                  </a:cubicBezTo>
                  <a:cubicBezTo>
                    <a:pt x="26" y="75"/>
                    <a:pt x="26" y="75"/>
                    <a:pt x="26" y="75"/>
                  </a:cubicBezTo>
                  <a:cubicBezTo>
                    <a:pt x="26" y="75"/>
                    <a:pt x="25" y="75"/>
                    <a:pt x="25" y="75"/>
                  </a:cubicBezTo>
                  <a:cubicBezTo>
                    <a:pt x="25" y="75"/>
                    <a:pt x="25" y="76"/>
                    <a:pt x="25" y="76"/>
                  </a:cubicBezTo>
                  <a:cubicBezTo>
                    <a:pt x="25" y="76"/>
                    <a:pt x="25" y="76"/>
                    <a:pt x="25" y="76"/>
                  </a:cubicBezTo>
                  <a:cubicBezTo>
                    <a:pt x="25" y="76"/>
                    <a:pt x="25" y="76"/>
                    <a:pt x="25" y="76"/>
                  </a:cubicBezTo>
                  <a:cubicBezTo>
                    <a:pt x="25" y="76"/>
                    <a:pt x="25" y="76"/>
                    <a:pt x="25" y="76"/>
                  </a:cubicBezTo>
                  <a:cubicBezTo>
                    <a:pt x="25" y="77"/>
                    <a:pt x="25" y="77"/>
                    <a:pt x="25" y="77"/>
                  </a:cubicBezTo>
                  <a:cubicBezTo>
                    <a:pt x="25" y="77"/>
                    <a:pt x="24" y="77"/>
                    <a:pt x="24" y="77"/>
                  </a:cubicBezTo>
                  <a:cubicBezTo>
                    <a:pt x="24" y="78"/>
                    <a:pt x="24" y="78"/>
                    <a:pt x="24" y="78"/>
                  </a:cubicBezTo>
                  <a:cubicBezTo>
                    <a:pt x="24" y="78"/>
                    <a:pt x="24" y="78"/>
                    <a:pt x="24" y="78"/>
                  </a:cubicBezTo>
                  <a:cubicBezTo>
                    <a:pt x="23" y="79"/>
                    <a:pt x="23" y="79"/>
                    <a:pt x="22" y="80"/>
                  </a:cubicBezTo>
                  <a:cubicBezTo>
                    <a:pt x="22" y="81"/>
                    <a:pt x="22" y="80"/>
                    <a:pt x="22" y="80"/>
                  </a:cubicBezTo>
                  <a:cubicBezTo>
                    <a:pt x="22" y="81"/>
                    <a:pt x="22" y="81"/>
                    <a:pt x="22" y="82"/>
                  </a:cubicBezTo>
                  <a:cubicBezTo>
                    <a:pt x="21" y="82"/>
                    <a:pt x="20" y="83"/>
                    <a:pt x="20" y="83"/>
                  </a:cubicBezTo>
                  <a:cubicBezTo>
                    <a:pt x="19" y="84"/>
                    <a:pt x="20" y="83"/>
                    <a:pt x="20" y="83"/>
                  </a:cubicBezTo>
                  <a:cubicBezTo>
                    <a:pt x="20" y="83"/>
                    <a:pt x="20" y="83"/>
                    <a:pt x="20" y="83"/>
                  </a:cubicBezTo>
                  <a:cubicBezTo>
                    <a:pt x="20" y="83"/>
                    <a:pt x="21" y="83"/>
                    <a:pt x="21" y="83"/>
                  </a:cubicBezTo>
                  <a:cubicBezTo>
                    <a:pt x="21" y="83"/>
                    <a:pt x="21" y="84"/>
                    <a:pt x="20" y="84"/>
                  </a:cubicBezTo>
                  <a:cubicBezTo>
                    <a:pt x="20" y="84"/>
                    <a:pt x="20" y="84"/>
                    <a:pt x="20" y="84"/>
                  </a:cubicBezTo>
                  <a:cubicBezTo>
                    <a:pt x="20" y="85"/>
                    <a:pt x="20" y="85"/>
                    <a:pt x="20" y="85"/>
                  </a:cubicBezTo>
                  <a:cubicBezTo>
                    <a:pt x="20" y="86"/>
                    <a:pt x="20" y="85"/>
                    <a:pt x="19" y="85"/>
                  </a:cubicBezTo>
                  <a:cubicBezTo>
                    <a:pt x="19" y="86"/>
                    <a:pt x="19" y="86"/>
                    <a:pt x="19" y="86"/>
                  </a:cubicBezTo>
                  <a:cubicBezTo>
                    <a:pt x="19" y="86"/>
                    <a:pt x="19" y="86"/>
                    <a:pt x="19" y="86"/>
                  </a:cubicBezTo>
                  <a:cubicBezTo>
                    <a:pt x="18" y="86"/>
                    <a:pt x="19" y="87"/>
                    <a:pt x="18" y="87"/>
                  </a:cubicBezTo>
                  <a:cubicBezTo>
                    <a:pt x="18" y="87"/>
                    <a:pt x="17" y="88"/>
                    <a:pt x="17" y="87"/>
                  </a:cubicBezTo>
                  <a:cubicBezTo>
                    <a:pt x="17" y="88"/>
                    <a:pt x="17" y="88"/>
                    <a:pt x="17" y="88"/>
                  </a:cubicBezTo>
                  <a:cubicBezTo>
                    <a:pt x="17" y="88"/>
                    <a:pt x="17" y="88"/>
                    <a:pt x="17" y="88"/>
                  </a:cubicBezTo>
                  <a:cubicBezTo>
                    <a:pt x="18" y="88"/>
                    <a:pt x="17" y="88"/>
                    <a:pt x="17" y="89"/>
                  </a:cubicBezTo>
                  <a:cubicBezTo>
                    <a:pt x="17" y="89"/>
                    <a:pt x="17" y="88"/>
                    <a:pt x="16" y="89"/>
                  </a:cubicBezTo>
                  <a:cubicBezTo>
                    <a:pt x="16" y="89"/>
                    <a:pt x="16" y="89"/>
                    <a:pt x="16" y="90"/>
                  </a:cubicBezTo>
                  <a:cubicBezTo>
                    <a:pt x="16" y="90"/>
                    <a:pt x="16" y="90"/>
                    <a:pt x="15" y="90"/>
                  </a:cubicBezTo>
                  <a:cubicBezTo>
                    <a:pt x="16" y="90"/>
                    <a:pt x="16" y="90"/>
                    <a:pt x="16" y="90"/>
                  </a:cubicBezTo>
                  <a:cubicBezTo>
                    <a:pt x="16" y="90"/>
                    <a:pt x="16" y="91"/>
                    <a:pt x="16" y="91"/>
                  </a:cubicBezTo>
                  <a:cubicBezTo>
                    <a:pt x="16" y="91"/>
                    <a:pt x="16" y="91"/>
                    <a:pt x="16" y="91"/>
                  </a:cubicBezTo>
                  <a:cubicBezTo>
                    <a:pt x="16" y="92"/>
                    <a:pt x="15" y="92"/>
                    <a:pt x="15" y="92"/>
                  </a:cubicBezTo>
                  <a:cubicBezTo>
                    <a:pt x="15" y="92"/>
                    <a:pt x="15" y="92"/>
                    <a:pt x="15" y="91"/>
                  </a:cubicBezTo>
                  <a:cubicBezTo>
                    <a:pt x="15" y="92"/>
                    <a:pt x="15" y="93"/>
                    <a:pt x="14" y="93"/>
                  </a:cubicBezTo>
                  <a:cubicBezTo>
                    <a:pt x="14" y="93"/>
                    <a:pt x="14" y="93"/>
                    <a:pt x="14" y="93"/>
                  </a:cubicBezTo>
                  <a:cubicBezTo>
                    <a:pt x="14" y="94"/>
                    <a:pt x="13" y="94"/>
                    <a:pt x="13" y="94"/>
                  </a:cubicBezTo>
                  <a:cubicBezTo>
                    <a:pt x="13" y="95"/>
                    <a:pt x="13" y="93"/>
                    <a:pt x="13" y="93"/>
                  </a:cubicBezTo>
                  <a:cubicBezTo>
                    <a:pt x="13" y="94"/>
                    <a:pt x="13" y="94"/>
                    <a:pt x="12" y="95"/>
                  </a:cubicBezTo>
                  <a:cubicBezTo>
                    <a:pt x="12" y="94"/>
                    <a:pt x="12" y="94"/>
                    <a:pt x="12" y="94"/>
                  </a:cubicBezTo>
                  <a:cubicBezTo>
                    <a:pt x="12" y="95"/>
                    <a:pt x="12" y="95"/>
                    <a:pt x="12" y="95"/>
                  </a:cubicBezTo>
                  <a:cubicBezTo>
                    <a:pt x="12" y="95"/>
                    <a:pt x="12" y="95"/>
                    <a:pt x="12" y="95"/>
                  </a:cubicBezTo>
                  <a:cubicBezTo>
                    <a:pt x="12" y="95"/>
                    <a:pt x="11" y="96"/>
                    <a:pt x="12" y="97"/>
                  </a:cubicBezTo>
                  <a:cubicBezTo>
                    <a:pt x="12" y="96"/>
                    <a:pt x="12" y="96"/>
                    <a:pt x="12" y="96"/>
                  </a:cubicBezTo>
                  <a:cubicBezTo>
                    <a:pt x="12" y="97"/>
                    <a:pt x="12" y="98"/>
                    <a:pt x="11" y="98"/>
                  </a:cubicBezTo>
                  <a:cubicBezTo>
                    <a:pt x="11" y="98"/>
                    <a:pt x="11" y="97"/>
                    <a:pt x="11" y="97"/>
                  </a:cubicBezTo>
                  <a:cubicBezTo>
                    <a:pt x="11" y="98"/>
                    <a:pt x="11" y="98"/>
                    <a:pt x="11" y="99"/>
                  </a:cubicBezTo>
                  <a:cubicBezTo>
                    <a:pt x="11" y="98"/>
                    <a:pt x="11" y="98"/>
                    <a:pt x="11" y="99"/>
                  </a:cubicBezTo>
                  <a:cubicBezTo>
                    <a:pt x="11" y="98"/>
                    <a:pt x="12" y="98"/>
                    <a:pt x="12" y="98"/>
                  </a:cubicBezTo>
                  <a:cubicBezTo>
                    <a:pt x="12" y="98"/>
                    <a:pt x="12" y="98"/>
                    <a:pt x="12" y="98"/>
                  </a:cubicBezTo>
                  <a:cubicBezTo>
                    <a:pt x="12" y="98"/>
                    <a:pt x="12" y="97"/>
                    <a:pt x="12" y="97"/>
                  </a:cubicBezTo>
                  <a:cubicBezTo>
                    <a:pt x="12" y="97"/>
                    <a:pt x="12" y="97"/>
                    <a:pt x="12" y="97"/>
                  </a:cubicBezTo>
                  <a:cubicBezTo>
                    <a:pt x="13" y="96"/>
                    <a:pt x="12" y="97"/>
                    <a:pt x="13" y="96"/>
                  </a:cubicBezTo>
                  <a:cubicBezTo>
                    <a:pt x="13" y="96"/>
                    <a:pt x="13" y="96"/>
                    <a:pt x="13" y="96"/>
                  </a:cubicBezTo>
                  <a:cubicBezTo>
                    <a:pt x="13" y="95"/>
                    <a:pt x="13" y="95"/>
                    <a:pt x="13" y="95"/>
                  </a:cubicBezTo>
                  <a:cubicBezTo>
                    <a:pt x="14" y="94"/>
                    <a:pt x="14" y="94"/>
                    <a:pt x="14" y="93"/>
                  </a:cubicBezTo>
                  <a:cubicBezTo>
                    <a:pt x="15" y="94"/>
                    <a:pt x="13" y="95"/>
                    <a:pt x="13" y="95"/>
                  </a:cubicBezTo>
                  <a:cubicBezTo>
                    <a:pt x="13" y="95"/>
                    <a:pt x="13" y="96"/>
                    <a:pt x="13" y="96"/>
                  </a:cubicBezTo>
                  <a:cubicBezTo>
                    <a:pt x="14" y="95"/>
                    <a:pt x="14" y="95"/>
                    <a:pt x="14" y="95"/>
                  </a:cubicBezTo>
                  <a:cubicBezTo>
                    <a:pt x="14" y="95"/>
                    <a:pt x="15" y="94"/>
                    <a:pt x="15" y="94"/>
                  </a:cubicBezTo>
                  <a:cubicBezTo>
                    <a:pt x="14" y="94"/>
                    <a:pt x="14" y="94"/>
                    <a:pt x="14" y="94"/>
                  </a:cubicBezTo>
                  <a:cubicBezTo>
                    <a:pt x="15" y="93"/>
                    <a:pt x="14" y="93"/>
                    <a:pt x="15" y="93"/>
                  </a:cubicBezTo>
                  <a:cubicBezTo>
                    <a:pt x="15" y="93"/>
                    <a:pt x="15" y="93"/>
                    <a:pt x="15" y="93"/>
                  </a:cubicBezTo>
                  <a:cubicBezTo>
                    <a:pt x="15" y="93"/>
                    <a:pt x="15" y="93"/>
                    <a:pt x="15" y="93"/>
                  </a:cubicBezTo>
                  <a:cubicBezTo>
                    <a:pt x="16" y="92"/>
                    <a:pt x="15" y="93"/>
                    <a:pt x="16" y="93"/>
                  </a:cubicBezTo>
                  <a:cubicBezTo>
                    <a:pt x="16" y="92"/>
                    <a:pt x="16" y="92"/>
                    <a:pt x="17" y="91"/>
                  </a:cubicBezTo>
                  <a:cubicBezTo>
                    <a:pt x="16" y="91"/>
                    <a:pt x="17" y="89"/>
                    <a:pt x="16" y="90"/>
                  </a:cubicBezTo>
                  <a:cubicBezTo>
                    <a:pt x="17" y="89"/>
                    <a:pt x="17" y="89"/>
                    <a:pt x="17" y="89"/>
                  </a:cubicBezTo>
                  <a:cubicBezTo>
                    <a:pt x="17" y="89"/>
                    <a:pt x="17" y="90"/>
                    <a:pt x="17" y="90"/>
                  </a:cubicBezTo>
                  <a:cubicBezTo>
                    <a:pt x="17" y="91"/>
                    <a:pt x="17" y="91"/>
                    <a:pt x="17" y="91"/>
                  </a:cubicBezTo>
                  <a:cubicBezTo>
                    <a:pt x="17" y="91"/>
                    <a:pt x="18" y="89"/>
                    <a:pt x="19" y="89"/>
                  </a:cubicBezTo>
                  <a:cubicBezTo>
                    <a:pt x="19" y="88"/>
                    <a:pt x="19" y="88"/>
                    <a:pt x="19" y="88"/>
                  </a:cubicBezTo>
                  <a:cubicBezTo>
                    <a:pt x="19" y="88"/>
                    <a:pt x="19" y="88"/>
                    <a:pt x="19" y="88"/>
                  </a:cubicBezTo>
                  <a:cubicBezTo>
                    <a:pt x="19" y="87"/>
                    <a:pt x="20" y="87"/>
                    <a:pt x="20" y="87"/>
                  </a:cubicBezTo>
                  <a:cubicBezTo>
                    <a:pt x="20" y="87"/>
                    <a:pt x="20" y="87"/>
                    <a:pt x="20" y="87"/>
                  </a:cubicBezTo>
                  <a:cubicBezTo>
                    <a:pt x="20" y="87"/>
                    <a:pt x="20" y="87"/>
                    <a:pt x="20" y="87"/>
                  </a:cubicBezTo>
                  <a:cubicBezTo>
                    <a:pt x="21" y="87"/>
                    <a:pt x="21" y="87"/>
                    <a:pt x="21" y="86"/>
                  </a:cubicBezTo>
                  <a:cubicBezTo>
                    <a:pt x="21" y="86"/>
                    <a:pt x="21" y="86"/>
                    <a:pt x="21" y="86"/>
                  </a:cubicBezTo>
                  <a:cubicBezTo>
                    <a:pt x="21" y="86"/>
                    <a:pt x="21" y="86"/>
                    <a:pt x="21" y="86"/>
                  </a:cubicBezTo>
                  <a:cubicBezTo>
                    <a:pt x="21" y="86"/>
                    <a:pt x="21" y="86"/>
                    <a:pt x="21" y="85"/>
                  </a:cubicBezTo>
                  <a:cubicBezTo>
                    <a:pt x="21" y="85"/>
                    <a:pt x="21" y="85"/>
                    <a:pt x="21" y="85"/>
                  </a:cubicBezTo>
                  <a:cubicBezTo>
                    <a:pt x="21" y="85"/>
                    <a:pt x="21" y="85"/>
                    <a:pt x="20" y="86"/>
                  </a:cubicBezTo>
                  <a:cubicBezTo>
                    <a:pt x="21" y="85"/>
                    <a:pt x="22" y="84"/>
                    <a:pt x="23" y="83"/>
                  </a:cubicBezTo>
                  <a:cubicBezTo>
                    <a:pt x="23" y="83"/>
                    <a:pt x="23" y="84"/>
                    <a:pt x="23" y="84"/>
                  </a:cubicBezTo>
                  <a:cubicBezTo>
                    <a:pt x="23" y="83"/>
                    <a:pt x="23" y="83"/>
                    <a:pt x="23" y="83"/>
                  </a:cubicBezTo>
                  <a:cubicBezTo>
                    <a:pt x="23" y="82"/>
                    <a:pt x="23" y="82"/>
                    <a:pt x="23" y="82"/>
                  </a:cubicBezTo>
                  <a:cubicBezTo>
                    <a:pt x="23" y="82"/>
                    <a:pt x="23" y="82"/>
                    <a:pt x="24" y="82"/>
                  </a:cubicBezTo>
                  <a:cubicBezTo>
                    <a:pt x="24" y="82"/>
                    <a:pt x="24" y="82"/>
                    <a:pt x="24" y="82"/>
                  </a:cubicBezTo>
                  <a:cubicBezTo>
                    <a:pt x="24" y="82"/>
                    <a:pt x="24" y="81"/>
                    <a:pt x="24" y="81"/>
                  </a:cubicBezTo>
                  <a:cubicBezTo>
                    <a:pt x="24" y="81"/>
                    <a:pt x="24" y="81"/>
                    <a:pt x="24" y="81"/>
                  </a:cubicBezTo>
                  <a:cubicBezTo>
                    <a:pt x="24" y="81"/>
                    <a:pt x="24" y="80"/>
                    <a:pt x="24" y="80"/>
                  </a:cubicBezTo>
                  <a:cubicBezTo>
                    <a:pt x="24" y="81"/>
                    <a:pt x="25" y="80"/>
                    <a:pt x="24" y="81"/>
                  </a:cubicBezTo>
                  <a:cubicBezTo>
                    <a:pt x="25" y="80"/>
                    <a:pt x="24" y="80"/>
                    <a:pt x="25" y="80"/>
                  </a:cubicBezTo>
                  <a:cubicBezTo>
                    <a:pt x="26" y="79"/>
                    <a:pt x="26" y="79"/>
                    <a:pt x="26" y="79"/>
                  </a:cubicBezTo>
                  <a:cubicBezTo>
                    <a:pt x="26" y="79"/>
                    <a:pt x="25" y="80"/>
                    <a:pt x="25" y="80"/>
                  </a:cubicBezTo>
                  <a:cubicBezTo>
                    <a:pt x="25" y="80"/>
                    <a:pt x="25" y="80"/>
                    <a:pt x="25" y="80"/>
                  </a:cubicBezTo>
                  <a:cubicBezTo>
                    <a:pt x="25" y="80"/>
                    <a:pt x="25" y="81"/>
                    <a:pt x="24" y="82"/>
                  </a:cubicBezTo>
                  <a:cubicBezTo>
                    <a:pt x="25" y="81"/>
                    <a:pt x="25" y="81"/>
                    <a:pt x="25" y="81"/>
                  </a:cubicBezTo>
                  <a:cubicBezTo>
                    <a:pt x="26" y="79"/>
                    <a:pt x="28" y="76"/>
                    <a:pt x="29" y="75"/>
                  </a:cubicBezTo>
                  <a:cubicBezTo>
                    <a:pt x="29" y="75"/>
                    <a:pt x="29" y="75"/>
                    <a:pt x="29" y="75"/>
                  </a:cubicBezTo>
                  <a:cubicBezTo>
                    <a:pt x="29" y="75"/>
                    <a:pt x="29" y="75"/>
                    <a:pt x="29" y="74"/>
                  </a:cubicBezTo>
                  <a:cubicBezTo>
                    <a:pt x="29" y="74"/>
                    <a:pt x="29" y="74"/>
                    <a:pt x="29" y="74"/>
                  </a:cubicBezTo>
                  <a:cubicBezTo>
                    <a:pt x="29" y="74"/>
                    <a:pt x="29" y="74"/>
                    <a:pt x="29" y="74"/>
                  </a:cubicBezTo>
                  <a:cubicBezTo>
                    <a:pt x="29" y="74"/>
                    <a:pt x="30" y="73"/>
                    <a:pt x="30" y="73"/>
                  </a:cubicBezTo>
                  <a:cubicBezTo>
                    <a:pt x="30" y="73"/>
                    <a:pt x="30" y="73"/>
                    <a:pt x="30" y="73"/>
                  </a:cubicBezTo>
                  <a:cubicBezTo>
                    <a:pt x="30" y="73"/>
                    <a:pt x="30" y="72"/>
                    <a:pt x="30" y="72"/>
                  </a:cubicBezTo>
                  <a:cubicBezTo>
                    <a:pt x="30" y="72"/>
                    <a:pt x="30" y="72"/>
                    <a:pt x="30" y="72"/>
                  </a:cubicBezTo>
                  <a:cubicBezTo>
                    <a:pt x="30" y="72"/>
                    <a:pt x="30" y="72"/>
                    <a:pt x="30" y="72"/>
                  </a:cubicBezTo>
                  <a:cubicBezTo>
                    <a:pt x="31" y="72"/>
                    <a:pt x="31" y="71"/>
                    <a:pt x="31" y="71"/>
                  </a:cubicBezTo>
                  <a:cubicBezTo>
                    <a:pt x="31" y="71"/>
                    <a:pt x="31" y="71"/>
                    <a:pt x="31" y="71"/>
                  </a:cubicBezTo>
                  <a:cubicBezTo>
                    <a:pt x="31" y="72"/>
                    <a:pt x="31" y="71"/>
                    <a:pt x="31" y="71"/>
                  </a:cubicBezTo>
                  <a:cubicBezTo>
                    <a:pt x="31" y="71"/>
                    <a:pt x="31" y="71"/>
                    <a:pt x="31" y="71"/>
                  </a:cubicBezTo>
                  <a:cubicBezTo>
                    <a:pt x="32" y="71"/>
                    <a:pt x="32" y="71"/>
                    <a:pt x="32" y="71"/>
                  </a:cubicBezTo>
                  <a:cubicBezTo>
                    <a:pt x="32" y="70"/>
                    <a:pt x="32" y="69"/>
                    <a:pt x="33" y="69"/>
                  </a:cubicBezTo>
                  <a:cubicBezTo>
                    <a:pt x="33" y="69"/>
                    <a:pt x="33" y="69"/>
                    <a:pt x="33" y="69"/>
                  </a:cubicBezTo>
                  <a:cubicBezTo>
                    <a:pt x="33" y="68"/>
                    <a:pt x="33" y="67"/>
                    <a:pt x="34" y="66"/>
                  </a:cubicBezTo>
                  <a:cubicBezTo>
                    <a:pt x="34" y="67"/>
                    <a:pt x="34" y="67"/>
                    <a:pt x="34" y="67"/>
                  </a:cubicBezTo>
                  <a:cubicBezTo>
                    <a:pt x="35" y="65"/>
                    <a:pt x="36" y="63"/>
                    <a:pt x="38" y="61"/>
                  </a:cubicBezTo>
                  <a:cubicBezTo>
                    <a:pt x="38" y="60"/>
                    <a:pt x="38" y="60"/>
                    <a:pt x="38" y="60"/>
                  </a:cubicBezTo>
                  <a:cubicBezTo>
                    <a:pt x="38" y="60"/>
                    <a:pt x="38" y="60"/>
                    <a:pt x="38" y="60"/>
                  </a:cubicBezTo>
                  <a:cubicBezTo>
                    <a:pt x="40" y="58"/>
                    <a:pt x="41" y="56"/>
                    <a:pt x="42" y="54"/>
                  </a:cubicBezTo>
                  <a:cubicBezTo>
                    <a:pt x="42" y="53"/>
                    <a:pt x="42" y="54"/>
                    <a:pt x="43" y="53"/>
                  </a:cubicBezTo>
                  <a:cubicBezTo>
                    <a:pt x="43" y="52"/>
                    <a:pt x="43" y="51"/>
                    <a:pt x="44" y="50"/>
                  </a:cubicBezTo>
                  <a:cubicBezTo>
                    <a:pt x="44" y="50"/>
                    <a:pt x="44" y="50"/>
                    <a:pt x="44" y="50"/>
                  </a:cubicBezTo>
                  <a:cubicBezTo>
                    <a:pt x="44" y="50"/>
                    <a:pt x="44" y="50"/>
                    <a:pt x="44" y="49"/>
                  </a:cubicBezTo>
                  <a:cubicBezTo>
                    <a:pt x="44" y="49"/>
                    <a:pt x="44" y="49"/>
                    <a:pt x="44" y="49"/>
                  </a:cubicBezTo>
                  <a:cubicBezTo>
                    <a:pt x="45" y="49"/>
                    <a:pt x="45" y="49"/>
                    <a:pt x="45" y="48"/>
                  </a:cubicBezTo>
                  <a:cubicBezTo>
                    <a:pt x="46" y="47"/>
                    <a:pt x="46" y="45"/>
                    <a:pt x="46" y="44"/>
                  </a:cubicBezTo>
                  <a:cubicBezTo>
                    <a:pt x="47" y="43"/>
                    <a:pt x="47" y="44"/>
                    <a:pt x="47" y="44"/>
                  </a:cubicBezTo>
                  <a:cubicBezTo>
                    <a:pt x="46" y="45"/>
                    <a:pt x="47" y="45"/>
                    <a:pt x="47" y="45"/>
                  </a:cubicBezTo>
                  <a:cubicBezTo>
                    <a:pt x="47" y="44"/>
                    <a:pt x="47" y="44"/>
                    <a:pt x="47" y="44"/>
                  </a:cubicBezTo>
                  <a:cubicBezTo>
                    <a:pt x="48" y="43"/>
                    <a:pt x="48" y="43"/>
                    <a:pt x="48" y="42"/>
                  </a:cubicBezTo>
                  <a:cubicBezTo>
                    <a:pt x="48" y="43"/>
                    <a:pt x="48" y="43"/>
                    <a:pt x="48" y="42"/>
                  </a:cubicBezTo>
                  <a:cubicBezTo>
                    <a:pt x="48" y="42"/>
                    <a:pt x="48" y="41"/>
                    <a:pt x="49" y="41"/>
                  </a:cubicBezTo>
                  <a:cubicBezTo>
                    <a:pt x="50" y="38"/>
                    <a:pt x="51" y="34"/>
                    <a:pt x="52" y="31"/>
                  </a:cubicBezTo>
                  <a:cubicBezTo>
                    <a:pt x="52" y="31"/>
                    <a:pt x="52" y="32"/>
                    <a:pt x="52" y="31"/>
                  </a:cubicBezTo>
                  <a:cubicBezTo>
                    <a:pt x="52" y="30"/>
                    <a:pt x="53" y="31"/>
                    <a:pt x="53" y="30"/>
                  </a:cubicBezTo>
                  <a:cubicBezTo>
                    <a:pt x="53" y="30"/>
                    <a:pt x="53" y="30"/>
                    <a:pt x="53" y="30"/>
                  </a:cubicBezTo>
                  <a:cubicBezTo>
                    <a:pt x="53" y="29"/>
                    <a:pt x="53" y="28"/>
                    <a:pt x="53" y="27"/>
                  </a:cubicBezTo>
                  <a:cubicBezTo>
                    <a:pt x="53" y="27"/>
                    <a:pt x="53" y="26"/>
                    <a:pt x="53" y="27"/>
                  </a:cubicBezTo>
                  <a:cubicBezTo>
                    <a:pt x="53" y="27"/>
                    <a:pt x="55" y="26"/>
                    <a:pt x="54" y="26"/>
                  </a:cubicBezTo>
                  <a:cubicBezTo>
                    <a:pt x="53" y="26"/>
                    <a:pt x="53" y="26"/>
                    <a:pt x="53" y="26"/>
                  </a:cubicBezTo>
                  <a:cubicBezTo>
                    <a:pt x="53" y="26"/>
                    <a:pt x="53" y="26"/>
                    <a:pt x="53" y="26"/>
                  </a:cubicBezTo>
                  <a:cubicBezTo>
                    <a:pt x="54" y="25"/>
                    <a:pt x="54" y="25"/>
                    <a:pt x="54" y="24"/>
                  </a:cubicBezTo>
                  <a:cubicBezTo>
                    <a:pt x="54" y="24"/>
                    <a:pt x="54" y="25"/>
                    <a:pt x="54" y="25"/>
                  </a:cubicBezTo>
                  <a:cubicBezTo>
                    <a:pt x="54" y="26"/>
                    <a:pt x="55" y="24"/>
                    <a:pt x="55" y="25"/>
                  </a:cubicBezTo>
                  <a:cubicBezTo>
                    <a:pt x="55" y="24"/>
                    <a:pt x="55" y="25"/>
                    <a:pt x="55" y="24"/>
                  </a:cubicBezTo>
                  <a:cubicBezTo>
                    <a:pt x="55" y="24"/>
                    <a:pt x="55" y="24"/>
                    <a:pt x="55" y="24"/>
                  </a:cubicBezTo>
                  <a:cubicBezTo>
                    <a:pt x="55" y="24"/>
                    <a:pt x="55" y="24"/>
                    <a:pt x="55" y="24"/>
                  </a:cubicBezTo>
                  <a:cubicBezTo>
                    <a:pt x="55" y="24"/>
                    <a:pt x="54" y="23"/>
                    <a:pt x="55" y="22"/>
                  </a:cubicBezTo>
                  <a:cubicBezTo>
                    <a:pt x="54" y="22"/>
                    <a:pt x="54" y="22"/>
                    <a:pt x="54" y="22"/>
                  </a:cubicBezTo>
                  <a:cubicBezTo>
                    <a:pt x="55" y="21"/>
                    <a:pt x="54" y="21"/>
                    <a:pt x="55" y="20"/>
                  </a:cubicBezTo>
                  <a:cubicBezTo>
                    <a:pt x="55" y="21"/>
                    <a:pt x="55" y="21"/>
                    <a:pt x="55" y="21"/>
                  </a:cubicBezTo>
                  <a:cubicBezTo>
                    <a:pt x="55" y="20"/>
                    <a:pt x="55" y="20"/>
                    <a:pt x="55" y="20"/>
                  </a:cubicBezTo>
                  <a:cubicBezTo>
                    <a:pt x="55" y="20"/>
                    <a:pt x="55" y="20"/>
                    <a:pt x="55" y="20"/>
                  </a:cubicBezTo>
                  <a:cubicBezTo>
                    <a:pt x="55" y="20"/>
                    <a:pt x="55" y="20"/>
                    <a:pt x="55" y="20"/>
                  </a:cubicBezTo>
                  <a:cubicBezTo>
                    <a:pt x="55" y="20"/>
                    <a:pt x="55" y="19"/>
                    <a:pt x="55" y="20"/>
                  </a:cubicBezTo>
                  <a:cubicBezTo>
                    <a:pt x="55" y="19"/>
                    <a:pt x="54" y="19"/>
                    <a:pt x="54" y="17"/>
                  </a:cubicBezTo>
                  <a:cubicBezTo>
                    <a:pt x="55" y="16"/>
                    <a:pt x="55" y="18"/>
                    <a:pt x="55" y="18"/>
                  </a:cubicBezTo>
                  <a:cubicBezTo>
                    <a:pt x="55" y="16"/>
                    <a:pt x="54" y="16"/>
                    <a:pt x="54" y="15"/>
                  </a:cubicBezTo>
                  <a:cubicBezTo>
                    <a:pt x="54" y="13"/>
                    <a:pt x="54" y="13"/>
                    <a:pt x="53" y="12"/>
                  </a:cubicBezTo>
                  <a:cubicBezTo>
                    <a:pt x="54" y="13"/>
                    <a:pt x="53" y="11"/>
                    <a:pt x="53" y="11"/>
                  </a:cubicBezTo>
                  <a:cubicBezTo>
                    <a:pt x="54" y="12"/>
                    <a:pt x="54" y="12"/>
                    <a:pt x="54" y="12"/>
                  </a:cubicBezTo>
                  <a:cubicBezTo>
                    <a:pt x="54" y="11"/>
                    <a:pt x="54" y="11"/>
                    <a:pt x="54" y="11"/>
                  </a:cubicBezTo>
                  <a:cubicBezTo>
                    <a:pt x="54" y="11"/>
                    <a:pt x="53" y="9"/>
                    <a:pt x="52" y="9"/>
                  </a:cubicBezTo>
                  <a:cubicBezTo>
                    <a:pt x="52" y="9"/>
                    <a:pt x="52" y="9"/>
                    <a:pt x="52" y="9"/>
                  </a:cubicBezTo>
                  <a:cubicBezTo>
                    <a:pt x="52" y="8"/>
                    <a:pt x="51" y="8"/>
                    <a:pt x="51" y="7"/>
                  </a:cubicBezTo>
                  <a:cubicBezTo>
                    <a:pt x="50" y="6"/>
                    <a:pt x="50" y="7"/>
                    <a:pt x="49" y="6"/>
                  </a:cubicBezTo>
                  <a:cubicBezTo>
                    <a:pt x="49" y="6"/>
                    <a:pt x="50" y="6"/>
                    <a:pt x="50" y="5"/>
                  </a:cubicBezTo>
                  <a:cubicBezTo>
                    <a:pt x="50" y="6"/>
                    <a:pt x="50" y="6"/>
                    <a:pt x="51" y="7"/>
                  </a:cubicBezTo>
                  <a:cubicBezTo>
                    <a:pt x="52" y="7"/>
                    <a:pt x="52" y="8"/>
                    <a:pt x="53" y="9"/>
                  </a:cubicBezTo>
                  <a:cubicBezTo>
                    <a:pt x="54" y="10"/>
                    <a:pt x="53" y="9"/>
                    <a:pt x="52" y="8"/>
                  </a:cubicBezTo>
                  <a:cubicBezTo>
                    <a:pt x="52" y="8"/>
                    <a:pt x="52" y="8"/>
                    <a:pt x="53" y="8"/>
                  </a:cubicBezTo>
                  <a:cubicBezTo>
                    <a:pt x="52" y="8"/>
                    <a:pt x="52" y="8"/>
                    <a:pt x="52" y="8"/>
                  </a:cubicBezTo>
                  <a:cubicBezTo>
                    <a:pt x="53" y="8"/>
                    <a:pt x="53" y="9"/>
                    <a:pt x="54" y="9"/>
                  </a:cubicBezTo>
                  <a:cubicBezTo>
                    <a:pt x="53" y="8"/>
                    <a:pt x="53" y="9"/>
                    <a:pt x="52" y="8"/>
                  </a:cubicBezTo>
                  <a:cubicBezTo>
                    <a:pt x="52" y="7"/>
                    <a:pt x="52" y="6"/>
                    <a:pt x="52" y="6"/>
                  </a:cubicBezTo>
                  <a:cubicBezTo>
                    <a:pt x="51" y="6"/>
                    <a:pt x="51" y="6"/>
                    <a:pt x="50" y="5"/>
                  </a:cubicBezTo>
                  <a:cubicBezTo>
                    <a:pt x="51" y="5"/>
                    <a:pt x="51" y="5"/>
                    <a:pt x="51" y="5"/>
                  </a:cubicBezTo>
                  <a:cubicBezTo>
                    <a:pt x="50" y="4"/>
                    <a:pt x="50" y="5"/>
                    <a:pt x="49" y="4"/>
                  </a:cubicBezTo>
                  <a:cubicBezTo>
                    <a:pt x="49" y="4"/>
                    <a:pt x="49" y="4"/>
                    <a:pt x="49" y="4"/>
                  </a:cubicBezTo>
                  <a:cubicBezTo>
                    <a:pt x="49" y="4"/>
                    <a:pt x="48" y="4"/>
                    <a:pt x="48" y="3"/>
                  </a:cubicBezTo>
                  <a:cubicBezTo>
                    <a:pt x="47" y="3"/>
                    <a:pt x="47" y="3"/>
                    <a:pt x="47" y="3"/>
                  </a:cubicBezTo>
                  <a:cubicBezTo>
                    <a:pt x="48" y="4"/>
                    <a:pt x="48" y="4"/>
                    <a:pt x="49" y="5"/>
                  </a:cubicBezTo>
                  <a:cubicBezTo>
                    <a:pt x="49" y="5"/>
                    <a:pt x="49" y="5"/>
                    <a:pt x="49" y="5"/>
                  </a:cubicBezTo>
                  <a:cubicBezTo>
                    <a:pt x="50" y="5"/>
                    <a:pt x="49" y="6"/>
                    <a:pt x="49" y="5"/>
                  </a:cubicBezTo>
                  <a:cubicBezTo>
                    <a:pt x="49" y="5"/>
                    <a:pt x="49" y="6"/>
                    <a:pt x="49" y="6"/>
                  </a:cubicBezTo>
                  <a:cubicBezTo>
                    <a:pt x="49" y="6"/>
                    <a:pt x="49" y="5"/>
                    <a:pt x="48" y="5"/>
                  </a:cubicBezTo>
                  <a:cubicBezTo>
                    <a:pt x="49" y="5"/>
                    <a:pt x="49" y="5"/>
                    <a:pt x="49" y="5"/>
                  </a:cubicBezTo>
                  <a:cubicBezTo>
                    <a:pt x="49" y="6"/>
                    <a:pt x="48" y="5"/>
                    <a:pt x="47" y="4"/>
                  </a:cubicBezTo>
                  <a:cubicBezTo>
                    <a:pt x="47" y="4"/>
                    <a:pt x="46" y="3"/>
                    <a:pt x="47" y="3"/>
                  </a:cubicBezTo>
                  <a:cubicBezTo>
                    <a:pt x="47" y="3"/>
                    <a:pt x="47" y="4"/>
                    <a:pt x="47" y="4"/>
                  </a:cubicBezTo>
                  <a:cubicBezTo>
                    <a:pt x="47" y="3"/>
                    <a:pt x="46" y="3"/>
                    <a:pt x="46" y="3"/>
                  </a:cubicBezTo>
                  <a:cubicBezTo>
                    <a:pt x="46" y="3"/>
                    <a:pt x="46" y="3"/>
                    <a:pt x="46" y="3"/>
                  </a:cubicBezTo>
                  <a:cubicBezTo>
                    <a:pt x="46" y="3"/>
                    <a:pt x="46" y="3"/>
                    <a:pt x="46" y="3"/>
                  </a:cubicBezTo>
                  <a:cubicBezTo>
                    <a:pt x="46" y="3"/>
                    <a:pt x="46" y="3"/>
                    <a:pt x="46" y="2"/>
                  </a:cubicBezTo>
                  <a:cubicBezTo>
                    <a:pt x="45" y="2"/>
                    <a:pt x="44" y="2"/>
                    <a:pt x="44" y="2"/>
                  </a:cubicBezTo>
                  <a:cubicBezTo>
                    <a:pt x="44" y="2"/>
                    <a:pt x="44" y="2"/>
                    <a:pt x="44" y="2"/>
                  </a:cubicBezTo>
                  <a:cubicBezTo>
                    <a:pt x="44" y="2"/>
                    <a:pt x="44" y="2"/>
                    <a:pt x="44" y="2"/>
                  </a:cubicBezTo>
                  <a:cubicBezTo>
                    <a:pt x="45" y="2"/>
                    <a:pt x="45" y="3"/>
                    <a:pt x="45" y="3"/>
                  </a:cubicBezTo>
                  <a:cubicBezTo>
                    <a:pt x="44" y="2"/>
                    <a:pt x="44" y="2"/>
                    <a:pt x="43" y="2"/>
                  </a:cubicBezTo>
                  <a:cubicBezTo>
                    <a:pt x="44" y="1"/>
                    <a:pt x="44" y="2"/>
                    <a:pt x="45" y="2"/>
                  </a:cubicBezTo>
                  <a:cubicBezTo>
                    <a:pt x="45" y="2"/>
                    <a:pt x="44" y="2"/>
                    <a:pt x="43" y="1"/>
                  </a:cubicBezTo>
                  <a:cubicBezTo>
                    <a:pt x="43" y="1"/>
                    <a:pt x="44" y="1"/>
                    <a:pt x="45" y="1"/>
                  </a:cubicBezTo>
                  <a:cubicBezTo>
                    <a:pt x="44" y="1"/>
                    <a:pt x="43" y="1"/>
                    <a:pt x="42" y="1"/>
                  </a:cubicBezTo>
                  <a:cubicBezTo>
                    <a:pt x="43" y="1"/>
                    <a:pt x="44" y="1"/>
                    <a:pt x="43" y="1"/>
                  </a:cubicBezTo>
                  <a:cubicBezTo>
                    <a:pt x="43" y="0"/>
                    <a:pt x="43" y="0"/>
                    <a:pt x="43" y="0"/>
                  </a:cubicBezTo>
                  <a:cubicBezTo>
                    <a:pt x="44" y="1"/>
                    <a:pt x="43" y="0"/>
                    <a:pt x="44" y="0"/>
                  </a:cubicBezTo>
                  <a:cubicBezTo>
                    <a:pt x="43" y="0"/>
                    <a:pt x="43" y="0"/>
                    <a:pt x="42" y="0"/>
                  </a:cubicBezTo>
                  <a:cubicBezTo>
                    <a:pt x="42" y="0"/>
                    <a:pt x="43" y="0"/>
                    <a:pt x="42" y="0"/>
                  </a:cubicBezTo>
                  <a:cubicBezTo>
                    <a:pt x="42" y="0"/>
                    <a:pt x="42" y="0"/>
                    <a:pt x="41" y="0"/>
                  </a:cubicBezTo>
                  <a:cubicBezTo>
                    <a:pt x="41" y="0"/>
                    <a:pt x="42" y="0"/>
                    <a:pt x="42" y="0"/>
                  </a:cubicBezTo>
                  <a:cubicBezTo>
                    <a:pt x="41" y="0"/>
                    <a:pt x="41" y="0"/>
                    <a:pt x="41" y="0"/>
                  </a:cubicBezTo>
                  <a:cubicBezTo>
                    <a:pt x="41" y="0"/>
                    <a:pt x="41" y="0"/>
                    <a:pt x="41" y="0"/>
                  </a:cubicBezTo>
                  <a:cubicBezTo>
                    <a:pt x="40" y="0"/>
                    <a:pt x="40" y="1"/>
                    <a:pt x="40" y="1"/>
                  </a:cubicBezTo>
                  <a:cubicBezTo>
                    <a:pt x="39" y="1"/>
                    <a:pt x="39" y="1"/>
                    <a:pt x="39" y="1"/>
                  </a:cubicBezTo>
                  <a:cubicBezTo>
                    <a:pt x="37" y="2"/>
                    <a:pt x="36" y="2"/>
                    <a:pt x="35" y="3"/>
                  </a:cubicBezTo>
                  <a:cubicBezTo>
                    <a:pt x="36" y="2"/>
                    <a:pt x="35" y="3"/>
                    <a:pt x="35" y="3"/>
                  </a:cubicBezTo>
                  <a:cubicBezTo>
                    <a:pt x="35" y="2"/>
                    <a:pt x="35" y="2"/>
                    <a:pt x="35" y="2"/>
                  </a:cubicBezTo>
                  <a:cubicBezTo>
                    <a:pt x="35" y="2"/>
                    <a:pt x="34" y="2"/>
                    <a:pt x="35" y="2"/>
                  </a:cubicBezTo>
                  <a:cubicBezTo>
                    <a:pt x="34" y="3"/>
                    <a:pt x="34" y="3"/>
                    <a:pt x="34" y="3"/>
                  </a:cubicBezTo>
                  <a:cubicBezTo>
                    <a:pt x="33" y="3"/>
                    <a:pt x="34" y="3"/>
                    <a:pt x="33" y="3"/>
                  </a:cubicBezTo>
                  <a:cubicBezTo>
                    <a:pt x="33" y="3"/>
                    <a:pt x="33" y="3"/>
                    <a:pt x="33" y="4"/>
                  </a:cubicBezTo>
                  <a:cubicBezTo>
                    <a:pt x="33" y="4"/>
                    <a:pt x="33" y="3"/>
                    <a:pt x="33" y="3"/>
                  </a:cubicBezTo>
                  <a:cubicBezTo>
                    <a:pt x="32" y="4"/>
                    <a:pt x="32" y="4"/>
                    <a:pt x="32" y="4"/>
                  </a:cubicBezTo>
                  <a:cubicBezTo>
                    <a:pt x="31" y="4"/>
                    <a:pt x="30" y="5"/>
                    <a:pt x="30" y="5"/>
                  </a:cubicBezTo>
                  <a:cubicBezTo>
                    <a:pt x="29" y="6"/>
                    <a:pt x="31" y="5"/>
                    <a:pt x="30" y="5"/>
                  </a:cubicBezTo>
                  <a:cubicBezTo>
                    <a:pt x="30" y="6"/>
                    <a:pt x="29" y="6"/>
                    <a:pt x="29" y="6"/>
                  </a:cubicBezTo>
                  <a:cubicBezTo>
                    <a:pt x="29" y="6"/>
                    <a:pt x="29" y="6"/>
                    <a:pt x="30" y="6"/>
                  </a:cubicBezTo>
                  <a:cubicBezTo>
                    <a:pt x="29" y="6"/>
                    <a:pt x="29" y="6"/>
                    <a:pt x="29" y="6"/>
                  </a:cubicBezTo>
                  <a:cubicBezTo>
                    <a:pt x="28" y="7"/>
                    <a:pt x="29" y="7"/>
                    <a:pt x="28" y="8"/>
                  </a:cubicBezTo>
                  <a:cubicBezTo>
                    <a:pt x="28" y="7"/>
                    <a:pt x="28" y="7"/>
                    <a:pt x="28" y="7"/>
                  </a:cubicBezTo>
                  <a:cubicBezTo>
                    <a:pt x="28" y="7"/>
                    <a:pt x="27" y="8"/>
                    <a:pt x="28" y="8"/>
                  </a:cubicBezTo>
                  <a:cubicBezTo>
                    <a:pt x="27" y="8"/>
                    <a:pt x="27" y="8"/>
                    <a:pt x="27" y="9"/>
                  </a:cubicBezTo>
                  <a:cubicBezTo>
                    <a:pt x="26" y="9"/>
                    <a:pt x="26" y="9"/>
                    <a:pt x="26" y="10"/>
                  </a:cubicBezTo>
                  <a:cubicBezTo>
                    <a:pt x="25" y="10"/>
                    <a:pt x="25" y="11"/>
                    <a:pt x="24" y="11"/>
                  </a:cubicBezTo>
                  <a:cubicBezTo>
                    <a:pt x="24" y="12"/>
                    <a:pt x="22" y="13"/>
                    <a:pt x="21" y="15"/>
                  </a:cubicBezTo>
                  <a:cubicBezTo>
                    <a:pt x="22" y="15"/>
                    <a:pt x="22" y="15"/>
                    <a:pt x="22" y="15"/>
                  </a:cubicBezTo>
                  <a:cubicBezTo>
                    <a:pt x="21" y="16"/>
                    <a:pt x="22" y="14"/>
                    <a:pt x="21" y="15"/>
                  </a:cubicBezTo>
                  <a:cubicBezTo>
                    <a:pt x="21" y="15"/>
                    <a:pt x="21" y="16"/>
                    <a:pt x="20" y="16"/>
                  </a:cubicBezTo>
                  <a:cubicBezTo>
                    <a:pt x="19" y="18"/>
                    <a:pt x="19" y="19"/>
                    <a:pt x="18" y="20"/>
                  </a:cubicBezTo>
                  <a:cubicBezTo>
                    <a:pt x="18" y="20"/>
                    <a:pt x="18" y="20"/>
                    <a:pt x="18" y="20"/>
                  </a:cubicBezTo>
                  <a:cubicBezTo>
                    <a:pt x="17" y="20"/>
                    <a:pt x="16" y="21"/>
                    <a:pt x="16" y="22"/>
                  </a:cubicBezTo>
                  <a:cubicBezTo>
                    <a:pt x="16" y="22"/>
                    <a:pt x="16" y="22"/>
                    <a:pt x="16" y="22"/>
                  </a:cubicBezTo>
                  <a:cubicBezTo>
                    <a:pt x="15" y="23"/>
                    <a:pt x="14" y="25"/>
                    <a:pt x="13" y="27"/>
                  </a:cubicBezTo>
                  <a:cubicBezTo>
                    <a:pt x="13" y="26"/>
                    <a:pt x="13" y="26"/>
                    <a:pt x="13" y="26"/>
                  </a:cubicBezTo>
                  <a:cubicBezTo>
                    <a:pt x="13" y="27"/>
                    <a:pt x="12" y="28"/>
                    <a:pt x="12" y="29"/>
                  </a:cubicBezTo>
                  <a:cubicBezTo>
                    <a:pt x="11" y="30"/>
                    <a:pt x="12" y="30"/>
                    <a:pt x="11" y="31"/>
                  </a:cubicBezTo>
                  <a:cubicBezTo>
                    <a:pt x="11" y="31"/>
                    <a:pt x="11" y="30"/>
                    <a:pt x="11" y="30"/>
                  </a:cubicBezTo>
                  <a:cubicBezTo>
                    <a:pt x="10" y="31"/>
                    <a:pt x="10" y="31"/>
                    <a:pt x="10" y="32"/>
                  </a:cubicBezTo>
                  <a:cubicBezTo>
                    <a:pt x="9" y="33"/>
                    <a:pt x="10" y="34"/>
                    <a:pt x="9" y="35"/>
                  </a:cubicBezTo>
                  <a:cubicBezTo>
                    <a:pt x="8" y="35"/>
                    <a:pt x="9" y="34"/>
                    <a:pt x="9" y="34"/>
                  </a:cubicBezTo>
                  <a:cubicBezTo>
                    <a:pt x="9" y="35"/>
                    <a:pt x="9" y="35"/>
                    <a:pt x="8" y="35"/>
                  </a:cubicBezTo>
                  <a:cubicBezTo>
                    <a:pt x="8" y="35"/>
                    <a:pt x="8" y="35"/>
                    <a:pt x="8" y="35"/>
                  </a:cubicBezTo>
                  <a:cubicBezTo>
                    <a:pt x="8" y="35"/>
                    <a:pt x="8" y="36"/>
                    <a:pt x="8" y="36"/>
                  </a:cubicBezTo>
                  <a:cubicBezTo>
                    <a:pt x="8" y="36"/>
                    <a:pt x="8" y="36"/>
                    <a:pt x="8" y="36"/>
                  </a:cubicBezTo>
                  <a:cubicBezTo>
                    <a:pt x="8" y="37"/>
                    <a:pt x="7" y="38"/>
                    <a:pt x="7" y="38"/>
                  </a:cubicBezTo>
                  <a:cubicBezTo>
                    <a:pt x="7" y="38"/>
                    <a:pt x="8" y="37"/>
                    <a:pt x="8" y="38"/>
                  </a:cubicBezTo>
                  <a:cubicBezTo>
                    <a:pt x="7" y="39"/>
                    <a:pt x="8" y="39"/>
                    <a:pt x="7" y="40"/>
                  </a:cubicBezTo>
                  <a:cubicBezTo>
                    <a:pt x="7" y="41"/>
                    <a:pt x="7" y="39"/>
                    <a:pt x="7" y="39"/>
                  </a:cubicBezTo>
                  <a:cubicBezTo>
                    <a:pt x="7" y="39"/>
                    <a:pt x="6" y="40"/>
                    <a:pt x="6" y="39"/>
                  </a:cubicBezTo>
                  <a:cubicBezTo>
                    <a:pt x="6" y="40"/>
                    <a:pt x="6" y="41"/>
                    <a:pt x="6" y="42"/>
                  </a:cubicBezTo>
                  <a:cubicBezTo>
                    <a:pt x="5" y="42"/>
                    <a:pt x="5" y="42"/>
                    <a:pt x="5" y="42"/>
                  </a:cubicBezTo>
                  <a:cubicBezTo>
                    <a:pt x="5" y="43"/>
                    <a:pt x="5" y="44"/>
                    <a:pt x="4" y="45"/>
                  </a:cubicBezTo>
                  <a:cubicBezTo>
                    <a:pt x="5" y="44"/>
                    <a:pt x="5" y="44"/>
                    <a:pt x="5" y="44"/>
                  </a:cubicBezTo>
                  <a:cubicBezTo>
                    <a:pt x="5" y="45"/>
                    <a:pt x="4" y="45"/>
                    <a:pt x="5" y="46"/>
                  </a:cubicBezTo>
                  <a:cubicBezTo>
                    <a:pt x="4" y="45"/>
                    <a:pt x="4" y="46"/>
                    <a:pt x="4" y="46"/>
                  </a:cubicBezTo>
                  <a:cubicBezTo>
                    <a:pt x="4" y="46"/>
                    <a:pt x="3" y="48"/>
                    <a:pt x="4" y="49"/>
                  </a:cubicBezTo>
                  <a:cubicBezTo>
                    <a:pt x="3" y="49"/>
                    <a:pt x="3" y="49"/>
                    <a:pt x="3" y="49"/>
                  </a:cubicBezTo>
                  <a:cubicBezTo>
                    <a:pt x="3" y="48"/>
                    <a:pt x="4" y="48"/>
                    <a:pt x="4" y="48"/>
                  </a:cubicBezTo>
                  <a:cubicBezTo>
                    <a:pt x="3" y="48"/>
                    <a:pt x="3" y="49"/>
                    <a:pt x="3" y="48"/>
                  </a:cubicBezTo>
                  <a:cubicBezTo>
                    <a:pt x="3" y="49"/>
                    <a:pt x="3" y="51"/>
                    <a:pt x="3" y="51"/>
                  </a:cubicBezTo>
                  <a:cubicBezTo>
                    <a:pt x="3" y="51"/>
                    <a:pt x="2" y="52"/>
                    <a:pt x="2" y="51"/>
                  </a:cubicBezTo>
                  <a:cubicBezTo>
                    <a:pt x="2" y="53"/>
                    <a:pt x="3" y="51"/>
                    <a:pt x="3" y="53"/>
                  </a:cubicBezTo>
                  <a:cubicBezTo>
                    <a:pt x="2" y="54"/>
                    <a:pt x="2" y="52"/>
                    <a:pt x="2" y="53"/>
                  </a:cubicBezTo>
                  <a:cubicBezTo>
                    <a:pt x="2" y="53"/>
                    <a:pt x="2" y="53"/>
                    <a:pt x="2" y="53"/>
                  </a:cubicBezTo>
                  <a:cubicBezTo>
                    <a:pt x="1" y="54"/>
                    <a:pt x="2" y="54"/>
                    <a:pt x="2" y="55"/>
                  </a:cubicBezTo>
                  <a:cubicBezTo>
                    <a:pt x="1" y="55"/>
                    <a:pt x="2" y="54"/>
                    <a:pt x="1" y="55"/>
                  </a:cubicBezTo>
                  <a:cubicBezTo>
                    <a:pt x="1" y="56"/>
                    <a:pt x="2" y="56"/>
                    <a:pt x="1" y="57"/>
                  </a:cubicBezTo>
                  <a:cubicBezTo>
                    <a:pt x="1" y="57"/>
                    <a:pt x="1" y="57"/>
                    <a:pt x="1" y="57"/>
                  </a:cubicBezTo>
                  <a:cubicBezTo>
                    <a:pt x="1" y="57"/>
                    <a:pt x="1" y="59"/>
                    <a:pt x="1" y="59"/>
                  </a:cubicBezTo>
                  <a:cubicBezTo>
                    <a:pt x="0" y="59"/>
                    <a:pt x="0" y="59"/>
                    <a:pt x="0" y="59"/>
                  </a:cubicBezTo>
                  <a:cubicBezTo>
                    <a:pt x="0" y="60"/>
                    <a:pt x="1" y="60"/>
                    <a:pt x="0" y="61"/>
                  </a:cubicBezTo>
                  <a:cubicBezTo>
                    <a:pt x="0" y="61"/>
                    <a:pt x="0" y="61"/>
                    <a:pt x="0" y="61"/>
                  </a:cubicBezTo>
                  <a:cubicBezTo>
                    <a:pt x="0" y="60"/>
                    <a:pt x="1" y="60"/>
                    <a:pt x="1" y="59"/>
                  </a:cubicBezTo>
                  <a:cubicBezTo>
                    <a:pt x="1" y="60"/>
                    <a:pt x="1" y="58"/>
                    <a:pt x="2" y="58"/>
                  </a:cubicBezTo>
                  <a:cubicBezTo>
                    <a:pt x="2" y="58"/>
                    <a:pt x="2" y="58"/>
                    <a:pt x="2" y="58"/>
                  </a:cubicBezTo>
                  <a:cubicBezTo>
                    <a:pt x="3" y="57"/>
                    <a:pt x="3" y="55"/>
                    <a:pt x="4" y="53"/>
                  </a:cubicBezTo>
                  <a:cubicBezTo>
                    <a:pt x="4" y="52"/>
                    <a:pt x="5" y="51"/>
                    <a:pt x="5" y="50"/>
                  </a:cubicBezTo>
                  <a:cubicBezTo>
                    <a:pt x="5" y="49"/>
                    <a:pt x="5" y="50"/>
                    <a:pt x="6" y="48"/>
                  </a:cubicBezTo>
                  <a:cubicBezTo>
                    <a:pt x="5" y="49"/>
                    <a:pt x="6" y="49"/>
                    <a:pt x="6" y="48"/>
                  </a:cubicBezTo>
                  <a:cubicBezTo>
                    <a:pt x="6" y="48"/>
                    <a:pt x="6" y="48"/>
                    <a:pt x="6" y="47"/>
                  </a:cubicBezTo>
                  <a:cubicBezTo>
                    <a:pt x="6" y="47"/>
                    <a:pt x="7" y="46"/>
                    <a:pt x="7" y="45"/>
                  </a:cubicBezTo>
                  <a:cubicBezTo>
                    <a:pt x="8" y="45"/>
                    <a:pt x="7" y="46"/>
                    <a:pt x="7" y="46"/>
                  </a:cubicBezTo>
                  <a:cubicBezTo>
                    <a:pt x="8" y="46"/>
                    <a:pt x="7" y="45"/>
                    <a:pt x="8" y="45"/>
                  </a:cubicBezTo>
                  <a:cubicBezTo>
                    <a:pt x="8" y="45"/>
                    <a:pt x="8" y="45"/>
                    <a:pt x="8" y="45"/>
                  </a:cubicBezTo>
                  <a:cubicBezTo>
                    <a:pt x="8" y="44"/>
                    <a:pt x="9" y="44"/>
                    <a:pt x="9" y="43"/>
                  </a:cubicBezTo>
                  <a:cubicBezTo>
                    <a:pt x="9" y="42"/>
                    <a:pt x="9" y="42"/>
                    <a:pt x="9" y="41"/>
                  </a:cubicBezTo>
                  <a:cubicBezTo>
                    <a:pt x="9" y="41"/>
                    <a:pt x="10" y="41"/>
                    <a:pt x="10" y="40"/>
                  </a:cubicBezTo>
                  <a:cubicBezTo>
                    <a:pt x="10" y="40"/>
                    <a:pt x="10" y="40"/>
                    <a:pt x="10" y="40"/>
                  </a:cubicBezTo>
                  <a:cubicBezTo>
                    <a:pt x="10" y="39"/>
                    <a:pt x="11" y="39"/>
                    <a:pt x="11" y="38"/>
                  </a:cubicBezTo>
                  <a:cubicBezTo>
                    <a:pt x="11" y="38"/>
                    <a:pt x="11" y="38"/>
                    <a:pt x="11" y="38"/>
                  </a:cubicBezTo>
                  <a:cubicBezTo>
                    <a:pt x="11" y="38"/>
                    <a:pt x="12" y="37"/>
                    <a:pt x="12" y="36"/>
                  </a:cubicBezTo>
                  <a:cubicBezTo>
                    <a:pt x="14" y="31"/>
                    <a:pt x="16" y="29"/>
                    <a:pt x="19" y="25"/>
                  </a:cubicBezTo>
                  <a:cubicBezTo>
                    <a:pt x="19" y="24"/>
                    <a:pt x="19" y="25"/>
                    <a:pt x="19" y="24"/>
                  </a:cubicBezTo>
                  <a:cubicBezTo>
                    <a:pt x="19" y="24"/>
                    <a:pt x="19" y="24"/>
                    <a:pt x="19" y="23"/>
                  </a:cubicBezTo>
                  <a:cubicBezTo>
                    <a:pt x="19" y="24"/>
                    <a:pt x="19" y="24"/>
                    <a:pt x="19" y="23"/>
                  </a:cubicBezTo>
                  <a:cubicBezTo>
                    <a:pt x="19" y="24"/>
                    <a:pt x="19" y="24"/>
                    <a:pt x="19" y="24"/>
                  </a:cubicBezTo>
                  <a:cubicBezTo>
                    <a:pt x="19" y="24"/>
                    <a:pt x="19" y="24"/>
                    <a:pt x="19" y="24"/>
                  </a:cubicBezTo>
                  <a:cubicBezTo>
                    <a:pt x="18" y="24"/>
                    <a:pt x="18" y="25"/>
                    <a:pt x="18" y="25"/>
                  </a:cubicBezTo>
                  <a:cubicBezTo>
                    <a:pt x="18" y="24"/>
                    <a:pt x="18" y="24"/>
                    <a:pt x="19" y="24"/>
                  </a:cubicBezTo>
                  <a:cubicBezTo>
                    <a:pt x="19" y="24"/>
                    <a:pt x="19" y="24"/>
                    <a:pt x="18" y="24"/>
                  </a:cubicBezTo>
                  <a:cubicBezTo>
                    <a:pt x="19" y="24"/>
                    <a:pt x="19" y="23"/>
                    <a:pt x="19" y="23"/>
                  </a:cubicBezTo>
                  <a:cubicBezTo>
                    <a:pt x="19" y="23"/>
                    <a:pt x="19" y="23"/>
                    <a:pt x="19" y="23"/>
                  </a:cubicBezTo>
                  <a:cubicBezTo>
                    <a:pt x="20" y="22"/>
                    <a:pt x="20" y="22"/>
                    <a:pt x="20" y="22"/>
                  </a:cubicBezTo>
                  <a:cubicBezTo>
                    <a:pt x="20" y="21"/>
                    <a:pt x="21" y="20"/>
                    <a:pt x="21" y="20"/>
                  </a:cubicBezTo>
                  <a:cubicBezTo>
                    <a:pt x="22" y="20"/>
                    <a:pt x="21" y="21"/>
                    <a:pt x="21" y="21"/>
                  </a:cubicBezTo>
                  <a:cubicBezTo>
                    <a:pt x="22" y="21"/>
                    <a:pt x="22" y="21"/>
                    <a:pt x="22" y="21"/>
                  </a:cubicBezTo>
                  <a:cubicBezTo>
                    <a:pt x="21" y="21"/>
                    <a:pt x="21" y="21"/>
                    <a:pt x="21" y="21"/>
                  </a:cubicBezTo>
                  <a:cubicBezTo>
                    <a:pt x="22" y="20"/>
                    <a:pt x="22" y="20"/>
                    <a:pt x="22" y="20"/>
                  </a:cubicBezTo>
                  <a:cubicBezTo>
                    <a:pt x="22" y="20"/>
                    <a:pt x="22" y="20"/>
                    <a:pt x="22" y="20"/>
                  </a:cubicBezTo>
                  <a:cubicBezTo>
                    <a:pt x="22" y="20"/>
                    <a:pt x="22" y="20"/>
                    <a:pt x="22" y="20"/>
                  </a:cubicBezTo>
                  <a:cubicBezTo>
                    <a:pt x="22" y="20"/>
                    <a:pt x="22" y="20"/>
                    <a:pt x="22" y="20"/>
                  </a:cubicBezTo>
                  <a:cubicBezTo>
                    <a:pt x="22" y="19"/>
                    <a:pt x="22" y="19"/>
                    <a:pt x="22" y="19"/>
                  </a:cubicBezTo>
                  <a:cubicBezTo>
                    <a:pt x="22" y="20"/>
                    <a:pt x="23" y="19"/>
                    <a:pt x="23" y="19"/>
                  </a:cubicBezTo>
                  <a:cubicBezTo>
                    <a:pt x="24" y="18"/>
                    <a:pt x="24" y="17"/>
                    <a:pt x="25" y="16"/>
                  </a:cubicBezTo>
                  <a:cubicBezTo>
                    <a:pt x="25" y="16"/>
                    <a:pt x="25" y="16"/>
                    <a:pt x="26" y="15"/>
                  </a:cubicBezTo>
                  <a:cubicBezTo>
                    <a:pt x="26" y="15"/>
                    <a:pt x="26" y="15"/>
                    <a:pt x="26" y="15"/>
                  </a:cubicBezTo>
                  <a:cubicBezTo>
                    <a:pt x="26" y="15"/>
                    <a:pt x="26" y="15"/>
                    <a:pt x="26" y="15"/>
                  </a:cubicBezTo>
                  <a:cubicBezTo>
                    <a:pt x="27" y="14"/>
                    <a:pt x="27" y="13"/>
                    <a:pt x="28" y="13"/>
                  </a:cubicBezTo>
                  <a:cubicBezTo>
                    <a:pt x="28" y="13"/>
                    <a:pt x="28" y="13"/>
                    <a:pt x="28" y="13"/>
                  </a:cubicBezTo>
                  <a:cubicBezTo>
                    <a:pt x="28" y="12"/>
                    <a:pt x="29" y="12"/>
                    <a:pt x="29" y="12"/>
                  </a:cubicBezTo>
                  <a:cubicBezTo>
                    <a:pt x="29" y="12"/>
                    <a:pt x="29" y="12"/>
                    <a:pt x="29" y="12"/>
                  </a:cubicBezTo>
                  <a:cubicBezTo>
                    <a:pt x="30" y="11"/>
                    <a:pt x="29" y="11"/>
                    <a:pt x="30" y="10"/>
                  </a:cubicBezTo>
                  <a:cubicBezTo>
                    <a:pt x="30" y="10"/>
                    <a:pt x="29" y="11"/>
                    <a:pt x="29" y="10"/>
                  </a:cubicBezTo>
                  <a:cubicBezTo>
                    <a:pt x="29" y="10"/>
                    <a:pt x="30" y="10"/>
                    <a:pt x="30" y="10"/>
                  </a:cubicBezTo>
                  <a:cubicBezTo>
                    <a:pt x="30" y="9"/>
                    <a:pt x="30" y="9"/>
                    <a:pt x="30" y="9"/>
                  </a:cubicBezTo>
                  <a:cubicBezTo>
                    <a:pt x="31" y="9"/>
                    <a:pt x="31" y="9"/>
                    <a:pt x="31" y="9"/>
                  </a:cubicBezTo>
                  <a:cubicBezTo>
                    <a:pt x="31" y="9"/>
                    <a:pt x="31" y="9"/>
                    <a:pt x="31" y="9"/>
                  </a:cubicBezTo>
                  <a:cubicBezTo>
                    <a:pt x="31" y="9"/>
                    <a:pt x="32" y="8"/>
                    <a:pt x="32" y="8"/>
                  </a:cubicBezTo>
                  <a:cubicBezTo>
                    <a:pt x="32" y="8"/>
                    <a:pt x="32" y="8"/>
                    <a:pt x="32" y="8"/>
                  </a:cubicBezTo>
                  <a:cubicBezTo>
                    <a:pt x="33" y="8"/>
                    <a:pt x="33" y="8"/>
                    <a:pt x="33" y="8"/>
                  </a:cubicBezTo>
                  <a:cubicBezTo>
                    <a:pt x="33" y="7"/>
                    <a:pt x="34" y="7"/>
                    <a:pt x="34" y="7"/>
                  </a:cubicBezTo>
                  <a:cubicBezTo>
                    <a:pt x="34" y="7"/>
                    <a:pt x="34" y="7"/>
                    <a:pt x="34" y="7"/>
                  </a:cubicBezTo>
                  <a:cubicBezTo>
                    <a:pt x="35" y="7"/>
                    <a:pt x="34" y="7"/>
                    <a:pt x="34" y="7"/>
                  </a:cubicBezTo>
                  <a:cubicBezTo>
                    <a:pt x="35" y="6"/>
                    <a:pt x="35" y="6"/>
                    <a:pt x="36" y="6"/>
                  </a:cubicBezTo>
                  <a:cubicBezTo>
                    <a:pt x="37" y="5"/>
                    <a:pt x="38" y="6"/>
                    <a:pt x="39" y="5"/>
                  </a:cubicBezTo>
                  <a:close/>
                  <a:moveTo>
                    <a:pt x="24" y="78"/>
                  </a:moveTo>
                  <a:cubicBezTo>
                    <a:pt x="24" y="78"/>
                    <a:pt x="24" y="78"/>
                    <a:pt x="24" y="78"/>
                  </a:cubicBezTo>
                  <a:cubicBezTo>
                    <a:pt x="24" y="78"/>
                    <a:pt x="24" y="78"/>
                    <a:pt x="24" y="78"/>
                  </a:cubicBezTo>
                  <a:close/>
                  <a:moveTo>
                    <a:pt x="28" y="72"/>
                  </a:moveTo>
                  <a:cubicBezTo>
                    <a:pt x="28" y="72"/>
                    <a:pt x="28" y="72"/>
                    <a:pt x="28" y="72"/>
                  </a:cubicBezTo>
                  <a:cubicBezTo>
                    <a:pt x="28" y="71"/>
                    <a:pt x="29" y="71"/>
                    <a:pt x="29" y="70"/>
                  </a:cubicBezTo>
                  <a:cubicBezTo>
                    <a:pt x="29" y="70"/>
                    <a:pt x="29" y="70"/>
                    <a:pt x="29" y="70"/>
                  </a:cubicBezTo>
                  <a:cubicBezTo>
                    <a:pt x="29" y="70"/>
                    <a:pt x="29" y="70"/>
                    <a:pt x="29" y="70"/>
                  </a:cubicBezTo>
                  <a:cubicBezTo>
                    <a:pt x="30" y="70"/>
                    <a:pt x="28" y="72"/>
                    <a:pt x="28" y="72"/>
                  </a:cubicBezTo>
                  <a:close/>
                  <a:moveTo>
                    <a:pt x="21" y="86"/>
                  </a:moveTo>
                  <a:cubicBezTo>
                    <a:pt x="21" y="86"/>
                    <a:pt x="21" y="86"/>
                    <a:pt x="21" y="86"/>
                  </a:cubicBezTo>
                  <a:cubicBezTo>
                    <a:pt x="21" y="86"/>
                    <a:pt x="21" y="86"/>
                    <a:pt x="21" y="86"/>
                  </a:cubicBezTo>
                  <a:close/>
                  <a:moveTo>
                    <a:pt x="23" y="83"/>
                  </a:moveTo>
                  <a:cubicBezTo>
                    <a:pt x="23" y="83"/>
                    <a:pt x="23" y="82"/>
                    <a:pt x="23" y="82"/>
                  </a:cubicBezTo>
                  <a:cubicBezTo>
                    <a:pt x="23" y="82"/>
                    <a:pt x="23" y="82"/>
                    <a:pt x="23" y="83"/>
                  </a:cubicBezTo>
                  <a:close/>
                  <a:moveTo>
                    <a:pt x="28" y="76"/>
                  </a:moveTo>
                  <a:cubicBezTo>
                    <a:pt x="28" y="75"/>
                    <a:pt x="29" y="75"/>
                    <a:pt x="29" y="75"/>
                  </a:cubicBezTo>
                  <a:cubicBezTo>
                    <a:pt x="29" y="75"/>
                    <a:pt x="28" y="75"/>
                    <a:pt x="28" y="76"/>
                  </a:cubicBezTo>
                  <a:close/>
                  <a:moveTo>
                    <a:pt x="53" y="26"/>
                  </a:moveTo>
                  <a:cubicBezTo>
                    <a:pt x="53" y="26"/>
                    <a:pt x="53" y="27"/>
                    <a:pt x="53" y="27"/>
                  </a:cubicBezTo>
                  <a:cubicBezTo>
                    <a:pt x="53" y="26"/>
                    <a:pt x="53" y="26"/>
                    <a:pt x="53" y="26"/>
                  </a:cubicBezTo>
                  <a:cubicBezTo>
                    <a:pt x="53" y="26"/>
                    <a:pt x="53" y="26"/>
                    <a:pt x="53" y="26"/>
                  </a:cubicBezTo>
                  <a:cubicBezTo>
                    <a:pt x="53" y="26"/>
                    <a:pt x="53" y="26"/>
                    <a:pt x="53" y="26"/>
                  </a:cubicBezTo>
                  <a:close/>
                  <a:moveTo>
                    <a:pt x="45" y="3"/>
                  </a:moveTo>
                  <a:cubicBezTo>
                    <a:pt x="45" y="3"/>
                    <a:pt x="45" y="3"/>
                    <a:pt x="45" y="3"/>
                  </a:cubicBezTo>
                  <a:cubicBezTo>
                    <a:pt x="45" y="3"/>
                    <a:pt x="45" y="3"/>
                    <a:pt x="45" y="3"/>
                  </a:cubicBezTo>
                  <a:cubicBezTo>
                    <a:pt x="45" y="3"/>
                    <a:pt x="45" y="3"/>
                    <a:pt x="45" y="3"/>
                  </a:cubicBezTo>
                  <a:cubicBezTo>
                    <a:pt x="45" y="3"/>
                    <a:pt x="45" y="2"/>
                    <a:pt x="45" y="2"/>
                  </a:cubicBezTo>
                  <a:cubicBezTo>
                    <a:pt x="45" y="3"/>
                    <a:pt x="44" y="3"/>
                    <a:pt x="45"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2" name="Freeform 2303"/>
            <p:cNvSpPr>
              <a:spLocks/>
            </p:cNvSpPr>
            <p:nvPr/>
          </p:nvSpPr>
          <p:spPr bwMode="auto">
            <a:xfrm>
              <a:off x="2978151" y="53752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3" name="Freeform 2304"/>
            <p:cNvSpPr>
              <a:spLocks/>
            </p:cNvSpPr>
            <p:nvPr/>
          </p:nvSpPr>
          <p:spPr bwMode="auto">
            <a:xfrm>
              <a:off x="2952751" y="53562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4" name="Freeform 2305"/>
            <p:cNvSpPr>
              <a:spLocks/>
            </p:cNvSpPr>
            <p:nvPr/>
          </p:nvSpPr>
          <p:spPr bwMode="auto">
            <a:xfrm>
              <a:off x="2843213" y="5651501"/>
              <a:ext cx="3175" cy="6350"/>
            </a:xfrm>
            <a:custGeom>
              <a:avLst/>
              <a:gdLst>
                <a:gd name="T0" fmla="*/ 1 w 1"/>
                <a:gd name="T1" fmla="*/ 1 h 2"/>
                <a:gd name="T2" fmla="*/ 1 w 1"/>
                <a:gd name="T3" fmla="*/ 1 h 2"/>
                <a:gd name="T4" fmla="*/ 0 w 1"/>
                <a:gd name="T5" fmla="*/ 1 h 2"/>
                <a:gd name="T6" fmla="*/ 0 w 1"/>
                <a:gd name="T7" fmla="*/ 2 h 2"/>
                <a:gd name="T8" fmla="*/ 1 w 1"/>
                <a:gd name="T9" fmla="*/ 0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0" y="1"/>
                    <a:pt x="0" y="1"/>
                    <a:pt x="0" y="1"/>
                  </a:cubicBezTo>
                  <a:cubicBezTo>
                    <a:pt x="0" y="2"/>
                    <a:pt x="0" y="2"/>
                    <a:pt x="0"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5" name="Freeform 2306"/>
            <p:cNvSpPr>
              <a:spLocks/>
            </p:cNvSpPr>
            <p:nvPr/>
          </p:nvSpPr>
          <p:spPr bwMode="auto">
            <a:xfrm>
              <a:off x="2849563" y="5654676"/>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6" name="Freeform 2307"/>
            <p:cNvSpPr>
              <a:spLocks/>
            </p:cNvSpPr>
            <p:nvPr/>
          </p:nvSpPr>
          <p:spPr bwMode="auto">
            <a:xfrm>
              <a:off x="2867026" y="5634038"/>
              <a:ext cx="3175" cy="1588"/>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7" name="Freeform 2308"/>
            <p:cNvSpPr>
              <a:spLocks/>
            </p:cNvSpPr>
            <p:nvPr/>
          </p:nvSpPr>
          <p:spPr bwMode="auto">
            <a:xfrm>
              <a:off x="2857501" y="5635626"/>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8" name="Freeform 2309"/>
            <p:cNvSpPr>
              <a:spLocks/>
            </p:cNvSpPr>
            <p:nvPr/>
          </p:nvSpPr>
          <p:spPr bwMode="auto">
            <a:xfrm>
              <a:off x="2873376" y="5624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9" name="Freeform 2310"/>
            <p:cNvSpPr>
              <a:spLocks/>
            </p:cNvSpPr>
            <p:nvPr/>
          </p:nvSpPr>
          <p:spPr bwMode="auto">
            <a:xfrm>
              <a:off x="2863851" y="56245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0" name="Freeform 2311"/>
            <p:cNvSpPr>
              <a:spLocks/>
            </p:cNvSpPr>
            <p:nvPr/>
          </p:nvSpPr>
          <p:spPr bwMode="auto">
            <a:xfrm>
              <a:off x="2876551" y="5614988"/>
              <a:ext cx="6350" cy="3175"/>
            </a:xfrm>
            <a:custGeom>
              <a:avLst/>
              <a:gdLst>
                <a:gd name="T0" fmla="*/ 1 w 2"/>
                <a:gd name="T1" fmla="*/ 0 h 1"/>
                <a:gd name="T2" fmla="*/ 1 w 2"/>
                <a:gd name="T3" fmla="*/ 1 h 1"/>
                <a:gd name="T4" fmla="*/ 1 w 2"/>
                <a:gd name="T5" fmla="*/ 0 h 1"/>
                <a:gd name="T6" fmla="*/ 0 w 2"/>
                <a:gd name="T7" fmla="*/ 1 h 1"/>
                <a:gd name="T8" fmla="*/ 1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1"/>
                  </a:cubicBezTo>
                  <a:cubicBezTo>
                    <a:pt x="1" y="0"/>
                    <a:pt x="1" y="0"/>
                    <a:pt x="1" y="0"/>
                  </a:cubicBezTo>
                  <a:cubicBezTo>
                    <a:pt x="1" y="1"/>
                    <a:pt x="1" y="1"/>
                    <a:pt x="0" y="1"/>
                  </a:cubicBezTo>
                  <a:cubicBezTo>
                    <a:pt x="1" y="1"/>
                    <a:pt x="1" y="0"/>
                    <a:pt x="1" y="1"/>
                  </a:cubicBezTo>
                  <a:cubicBezTo>
                    <a:pt x="2" y="0"/>
                    <a:pt x="2"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1" name="Freeform 2312"/>
            <p:cNvSpPr>
              <a:spLocks/>
            </p:cNvSpPr>
            <p:nvPr/>
          </p:nvSpPr>
          <p:spPr bwMode="auto">
            <a:xfrm>
              <a:off x="2863851" y="5621338"/>
              <a:ext cx="6350" cy="3175"/>
            </a:xfrm>
            <a:custGeom>
              <a:avLst/>
              <a:gdLst>
                <a:gd name="T0" fmla="*/ 1 w 2"/>
                <a:gd name="T1" fmla="*/ 0 h 1"/>
                <a:gd name="T2" fmla="*/ 0 w 2"/>
                <a:gd name="T3" fmla="*/ 1 h 1"/>
                <a:gd name="T4" fmla="*/ 1 w 2"/>
                <a:gd name="T5" fmla="*/ 0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1"/>
                  </a:cubicBezTo>
                  <a:cubicBezTo>
                    <a:pt x="1" y="1"/>
                    <a:pt x="1" y="1"/>
                    <a:pt x="1" y="0"/>
                  </a:cubicBezTo>
                  <a:cubicBezTo>
                    <a:pt x="1" y="0"/>
                    <a:pt x="1" y="0"/>
                    <a:pt x="1" y="0"/>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2" name="Freeform 2313"/>
            <p:cNvSpPr>
              <a:spLocks/>
            </p:cNvSpPr>
            <p:nvPr/>
          </p:nvSpPr>
          <p:spPr bwMode="auto">
            <a:xfrm>
              <a:off x="2882901" y="5608638"/>
              <a:ext cx="3175" cy="635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1" y="1"/>
                    <a:pt x="0" y="2"/>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3" name="Freeform 2314"/>
            <p:cNvSpPr>
              <a:spLocks/>
            </p:cNvSpPr>
            <p:nvPr/>
          </p:nvSpPr>
          <p:spPr bwMode="auto">
            <a:xfrm>
              <a:off x="2870201" y="5614988"/>
              <a:ext cx="3175" cy="3175"/>
            </a:xfrm>
            <a:custGeom>
              <a:avLst/>
              <a:gdLst>
                <a:gd name="T0" fmla="*/ 1 w 1"/>
                <a:gd name="T1" fmla="*/ 0 h 1"/>
                <a:gd name="T2" fmla="*/ 1 w 1"/>
                <a:gd name="T3" fmla="*/ 0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1" y="0"/>
                    <a:pt x="1" y="0"/>
                  </a:cubicBezTo>
                  <a:cubicBezTo>
                    <a:pt x="1" y="0"/>
                    <a:pt x="0" y="1"/>
                    <a:pt x="0"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4" name="Freeform 2315"/>
            <p:cNvSpPr>
              <a:spLocks/>
            </p:cNvSpPr>
            <p:nvPr/>
          </p:nvSpPr>
          <p:spPr bwMode="auto">
            <a:xfrm>
              <a:off x="2873376" y="5608638"/>
              <a:ext cx="3175" cy="3175"/>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5" name="Freeform 2316"/>
            <p:cNvSpPr>
              <a:spLocks/>
            </p:cNvSpPr>
            <p:nvPr/>
          </p:nvSpPr>
          <p:spPr bwMode="auto">
            <a:xfrm>
              <a:off x="2876551" y="5605463"/>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6" name="Freeform 2317"/>
            <p:cNvSpPr>
              <a:spLocks/>
            </p:cNvSpPr>
            <p:nvPr/>
          </p:nvSpPr>
          <p:spPr bwMode="auto">
            <a:xfrm>
              <a:off x="2908301" y="5573713"/>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0"/>
                    <a:pt x="0" y="1"/>
                    <a:pt x="0" y="1"/>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7" name="Freeform 2318"/>
            <p:cNvSpPr>
              <a:spLocks/>
            </p:cNvSpPr>
            <p:nvPr/>
          </p:nvSpPr>
          <p:spPr bwMode="auto">
            <a:xfrm>
              <a:off x="2895601" y="55737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8" name="Freeform 2319"/>
            <p:cNvSpPr>
              <a:spLocks/>
            </p:cNvSpPr>
            <p:nvPr/>
          </p:nvSpPr>
          <p:spPr bwMode="auto">
            <a:xfrm>
              <a:off x="2898776" y="55705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9" name="Rectangle 2320"/>
            <p:cNvSpPr>
              <a:spLocks noChangeArrowheads="1"/>
            </p:cNvSpPr>
            <p:nvPr/>
          </p:nvSpPr>
          <p:spPr bwMode="auto">
            <a:xfrm>
              <a:off x="2930526" y="55165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0" name="Freeform 2321"/>
            <p:cNvSpPr>
              <a:spLocks/>
            </p:cNvSpPr>
            <p:nvPr/>
          </p:nvSpPr>
          <p:spPr bwMode="auto">
            <a:xfrm>
              <a:off x="2927351" y="5516563"/>
              <a:ext cx="3175" cy="6350"/>
            </a:xfrm>
            <a:custGeom>
              <a:avLst/>
              <a:gdLst>
                <a:gd name="T0" fmla="*/ 1 w 1"/>
                <a:gd name="T1" fmla="*/ 1 h 2"/>
                <a:gd name="T2" fmla="*/ 0 w 1"/>
                <a:gd name="T3" fmla="*/ 2 h 2"/>
                <a:gd name="T4" fmla="*/ 1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0" y="1"/>
                    <a:pt x="0" y="1"/>
                    <a:pt x="0" y="2"/>
                  </a:cubicBezTo>
                  <a:cubicBezTo>
                    <a:pt x="0" y="1"/>
                    <a:pt x="1" y="1"/>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1" name="Freeform 2322"/>
            <p:cNvSpPr>
              <a:spLocks/>
            </p:cNvSpPr>
            <p:nvPr/>
          </p:nvSpPr>
          <p:spPr bwMode="auto">
            <a:xfrm>
              <a:off x="2936876" y="5507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2" name="Freeform 2323"/>
            <p:cNvSpPr>
              <a:spLocks/>
            </p:cNvSpPr>
            <p:nvPr/>
          </p:nvSpPr>
          <p:spPr bwMode="auto">
            <a:xfrm>
              <a:off x="2984501" y="54197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3" name="Rectangle 2324"/>
            <p:cNvSpPr>
              <a:spLocks noChangeArrowheads="1"/>
            </p:cNvSpPr>
            <p:nvPr/>
          </p:nvSpPr>
          <p:spPr bwMode="auto">
            <a:xfrm>
              <a:off x="2984501" y="5416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4" name="Freeform 2325"/>
            <p:cNvSpPr>
              <a:spLocks/>
            </p:cNvSpPr>
            <p:nvPr/>
          </p:nvSpPr>
          <p:spPr bwMode="auto">
            <a:xfrm>
              <a:off x="2984501" y="5407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5" name="Freeform 2326"/>
            <p:cNvSpPr>
              <a:spLocks/>
            </p:cNvSpPr>
            <p:nvPr/>
          </p:nvSpPr>
          <p:spPr bwMode="auto">
            <a:xfrm>
              <a:off x="2984501" y="5407026"/>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6" name="Freeform 2327"/>
            <p:cNvSpPr>
              <a:spLocks/>
            </p:cNvSpPr>
            <p:nvPr/>
          </p:nvSpPr>
          <p:spPr bwMode="auto">
            <a:xfrm>
              <a:off x="2984501" y="5410201"/>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7" name="Freeform 2328"/>
            <p:cNvSpPr>
              <a:spLocks/>
            </p:cNvSpPr>
            <p:nvPr/>
          </p:nvSpPr>
          <p:spPr bwMode="auto">
            <a:xfrm>
              <a:off x="2984501" y="5403851"/>
              <a:ext cx="3175" cy="6350"/>
            </a:xfrm>
            <a:custGeom>
              <a:avLst/>
              <a:gdLst>
                <a:gd name="T0" fmla="*/ 0 w 1"/>
                <a:gd name="T1" fmla="*/ 0 h 2"/>
                <a:gd name="T2" fmla="*/ 0 w 1"/>
                <a:gd name="T3" fmla="*/ 1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0" y="2"/>
                    <a:pt x="0" y="0"/>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8" name="Freeform 2329"/>
            <p:cNvSpPr>
              <a:spLocks/>
            </p:cNvSpPr>
            <p:nvPr/>
          </p:nvSpPr>
          <p:spPr bwMode="auto">
            <a:xfrm>
              <a:off x="2981326" y="5387976"/>
              <a:ext cx="3175" cy="9525"/>
            </a:xfrm>
            <a:custGeom>
              <a:avLst/>
              <a:gdLst>
                <a:gd name="T0" fmla="*/ 1 w 1"/>
                <a:gd name="T1" fmla="*/ 3 h 3"/>
                <a:gd name="T2" fmla="*/ 1 w 1"/>
                <a:gd name="T3" fmla="*/ 1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1"/>
                  </a:cubicBezTo>
                  <a:cubicBezTo>
                    <a:pt x="0" y="0"/>
                    <a:pt x="0" y="2"/>
                    <a:pt x="0" y="0"/>
                  </a:cubicBezTo>
                  <a:cubicBezTo>
                    <a:pt x="0" y="2"/>
                    <a:pt x="1" y="1"/>
                    <a:pt x="1" y="2"/>
                  </a:cubicBezTo>
                  <a:cubicBezTo>
                    <a:pt x="1" y="1"/>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9" name="Freeform 2330"/>
            <p:cNvSpPr>
              <a:spLocks/>
            </p:cNvSpPr>
            <p:nvPr/>
          </p:nvSpPr>
          <p:spPr bwMode="auto">
            <a:xfrm>
              <a:off x="2981326" y="5397501"/>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0" name="Freeform 2331"/>
            <p:cNvSpPr>
              <a:spLocks/>
            </p:cNvSpPr>
            <p:nvPr/>
          </p:nvSpPr>
          <p:spPr bwMode="auto">
            <a:xfrm>
              <a:off x="2981326" y="53848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1" name="Freeform 2332"/>
            <p:cNvSpPr>
              <a:spLocks/>
            </p:cNvSpPr>
            <p:nvPr/>
          </p:nvSpPr>
          <p:spPr bwMode="auto">
            <a:xfrm>
              <a:off x="2981326" y="537845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2" name="Freeform 2333"/>
            <p:cNvSpPr>
              <a:spLocks/>
            </p:cNvSpPr>
            <p:nvPr/>
          </p:nvSpPr>
          <p:spPr bwMode="auto">
            <a:xfrm>
              <a:off x="2974976" y="5372101"/>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3" name="Freeform 2334"/>
            <p:cNvSpPr>
              <a:spLocks/>
            </p:cNvSpPr>
            <p:nvPr/>
          </p:nvSpPr>
          <p:spPr bwMode="auto">
            <a:xfrm>
              <a:off x="2962276" y="535622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4" name="Freeform 2335"/>
            <p:cNvSpPr>
              <a:spLocks/>
            </p:cNvSpPr>
            <p:nvPr/>
          </p:nvSpPr>
          <p:spPr bwMode="auto">
            <a:xfrm>
              <a:off x="2959101" y="53625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5" name="Freeform 2336"/>
            <p:cNvSpPr>
              <a:spLocks/>
            </p:cNvSpPr>
            <p:nvPr/>
          </p:nvSpPr>
          <p:spPr bwMode="auto">
            <a:xfrm>
              <a:off x="2959101" y="53562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6" name="Freeform 2337"/>
            <p:cNvSpPr>
              <a:spLocks/>
            </p:cNvSpPr>
            <p:nvPr/>
          </p:nvSpPr>
          <p:spPr bwMode="auto">
            <a:xfrm>
              <a:off x="2949576" y="5349876"/>
              <a:ext cx="9525" cy="3175"/>
            </a:xfrm>
            <a:custGeom>
              <a:avLst/>
              <a:gdLst>
                <a:gd name="T0" fmla="*/ 2 w 3"/>
                <a:gd name="T1" fmla="*/ 1 h 1"/>
                <a:gd name="T2" fmla="*/ 2 w 3"/>
                <a:gd name="T3" fmla="*/ 1 h 1"/>
                <a:gd name="T4" fmla="*/ 0 w 3"/>
                <a:gd name="T5" fmla="*/ 0 h 1"/>
                <a:gd name="T6" fmla="*/ 0 w 3"/>
                <a:gd name="T7" fmla="*/ 1 h 1"/>
                <a:gd name="T8" fmla="*/ 2 w 3"/>
                <a:gd name="T9" fmla="*/ 1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2" y="1"/>
                    <a:pt x="2" y="1"/>
                    <a:pt x="2" y="1"/>
                  </a:cubicBezTo>
                  <a:cubicBezTo>
                    <a:pt x="1" y="0"/>
                    <a:pt x="0" y="0"/>
                    <a:pt x="0" y="0"/>
                  </a:cubicBezTo>
                  <a:cubicBezTo>
                    <a:pt x="0" y="0"/>
                    <a:pt x="0" y="1"/>
                    <a:pt x="0" y="1"/>
                  </a:cubicBezTo>
                  <a:cubicBezTo>
                    <a:pt x="1" y="1"/>
                    <a:pt x="2" y="1"/>
                    <a:pt x="2" y="1"/>
                  </a:cubicBezTo>
                  <a:cubicBezTo>
                    <a:pt x="3" y="1"/>
                    <a:pt x="3" y="1"/>
                    <a:pt x="3"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7" name="Freeform 2338"/>
            <p:cNvSpPr>
              <a:spLocks/>
            </p:cNvSpPr>
            <p:nvPr/>
          </p:nvSpPr>
          <p:spPr bwMode="auto">
            <a:xfrm>
              <a:off x="2955926" y="535940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8" name="Freeform 2339"/>
            <p:cNvSpPr>
              <a:spLocks/>
            </p:cNvSpPr>
            <p:nvPr/>
          </p:nvSpPr>
          <p:spPr bwMode="auto">
            <a:xfrm>
              <a:off x="2933701" y="5349876"/>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9" name="Freeform 2340"/>
            <p:cNvSpPr>
              <a:spLocks/>
            </p:cNvSpPr>
            <p:nvPr/>
          </p:nvSpPr>
          <p:spPr bwMode="auto">
            <a:xfrm>
              <a:off x="2930526" y="5349876"/>
              <a:ext cx="3175"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0" name="Freeform 2341"/>
            <p:cNvSpPr>
              <a:spLocks/>
            </p:cNvSpPr>
            <p:nvPr/>
          </p:nvSpPr>
          <p:spPr bwMode="auto">
            <a:xfrm>
              <a:off x="2930526" y="534987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1" name="Freeform 2342"/>
            <p:cNvSpPr>
              <a:spLocks/>
            </p:cNvSpPr>
            <p:nvPr/>
          </p:nvSpPr>
          <p:spPr bwMode="auto">
            <a:xfrm>
              <a:off x="2921001" y="535305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2" name="Freeform 2343"/>
            <p:cNvSpPr>
              <a:spLocks/>
            </p:cNvSpPr>
            <p:nvPr/>
          </p:nvSpPr>
          <p:spPr bwMode="auto">
            <a:xfrm>
              <a:off x="2911476" y="5378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3" name="Freeform 2344"/>
            <p:cNvSpPr>
              <a:spLocks/>
            </p:cNvSpPr>
            <p:nvPr/>
          </p:nvSpPr>
          <p:spPr bwMode="auto">
            <a:xfrm>
              <a:off x="2905126" y="5378451"/>
              <a:ext cx="3175" cy="3175"/>
            </a:xfrm>
            <a:custGeom>
              <a:avLst/>
              <a:gdLst>
                <a:gd name="T0" fmla="*/ 1 w 1"/>
                <a:gd name="T1" fmla="*/ 1 h 1"/>
                <a:gd name="T2" fmla="*/ 0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1"/>
                  </a:cubicBezTo>
                  <a:cubicBezTo>
                    <a:pt x="1" y="1"/>
                    <a:pt x="1" y="1"/>
                    <a:pt x="1"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4" name="Freeform 2345"/>
            <p:cNvSpPr>
              <a:spLocks/>
            </p:cNvSpPr>
            <p:nvPr/>
          </p:nvSpPr>
          <p:spPr bwMode="auto">
            <a:xfrm>
              <a:off x="2873376" y="5416551"/>
              <a:ext cx="3175" cy="6350"/>
            </a:xfrm>
            <a:custGeom>
              <a:avLst/>
              <a:gdLst>
                <a:gd name="T0" fmla="*/ 1 w 1"/>
                <a:gd name="T1" fmla="*/ 0 h 2"/>
                <a:gd name="T2" fmla="*/ 1 w 1"/>
                <a:gd name="T3" fmla="*/ 0 h 2"/>
                <a:gd name="T4" fmla="*/ 0 w 1"/>
                <a:gd name="T5" fmla="*/ 2 h 2"/>
                <a:gd name="T6" fmla="*/ 0 w 1"/>
                <a:gd name="T7" fmla="*/ 2 h 2"/>
                <a:gd name="T8" fmla="*/ 0 w 1"/>
                <a:gd name="T9" fmla="*/ 1 h 2"/>
                <a:gd name="T10" fmla="*/ 0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0"/>
                  </a:cubicBezTo>
                  <a:cubicBezTo>
                    <a:pt x="1" y="0"/>
                    <a:pt x="0" y="1"/>
                    <a:pt x="0" y="2"/>
                  </a:cubicBezTo>
                  <a:cubicBezTo>
                    <a:pt x="0" y="2"/>
                    <a:pt x="0" y="2"/>
                    <a:pt x="0" y="2"/>
                  </a:cubicBezTo>
                  <a:cubicBezTo>
                    <a:pt x="0" y="1"/>
                    <a:pt x="0" y="1"/>
                    <a:pt x="0" y="1"/>
                  </a:cubicBezTo>
                  <a:cubicBezTo>
                    <a:pt x="0" y="1"/>
                    <a:pt x="0" y="1"/>
                    <a:pt x="0" y="1"/>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5" name="Freeform 2346"/>
            <p:cNvSpPr>
              <a:spLocks/>
            </p:cNvSpPr>
            <p:nvPr/>
          </p:nvSpPr>
          <p:spPr bwMode="auto">
            <a:xfrm>
              <a:off x="2814638" y="55260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6" name="Rectangle 2347"/>
            <p:cNvSpPr>
              <a:spLocks noChangeArrowheads="1"/>
            </p:cNvSpPr>
            <p:nvPr/>
          </p:nvSpPr>
          <p:spPr bwMode="auto">
            <a:xfrm>
              <a:off x="4019551" y="42608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7" name="Freeform 2348"/>
            <p:cNvSpPr>
              <a:spLocks/>
            </p:cNvSpPr>
            <p:nvPr/>
          </p:nvSpPr>
          <p:spPr bwMode="auto">
            <a:xfrm>
              <a:off x="4019551" y="42576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8" name="Freeform 2349"/>
            <p:cNvSpPr>
              <a:spLocks/>
            </p:cNvSpPr>
            <p:nvPr/>
          </p:nvSpPr>
          <p:spPr bwMode="auto">
            <a:xfrm>
              <a:off x="4022726" y="4251326"/>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9" name="Freeform 2350"/>
            <p:cNvSpPr>
              <a:spLocks/>
            </p:cNvSpPr>
            <p:nvPr/>
          </p:nvSpPr>
          <p:spPr bwMode="auto">
            <a:xfrm>
              <a:off x="4022726" y="42513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0" name="Freeform 2351"/>
            <p:cNvSpPr>
              <a:spLocks/>
            </p:cNvSpPr>
            <p:nvPr/>
          </p:nvSpPr>
          <p:spPr bwMode="auto">
            <a:xfrm>
              <a:off x="4022726" y="42513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1" name="Freeform 2352"/>
            <p:cNvSpPr>
              <a:spLocks/>
            </p:cNvSpPr>
            <p:nvPr/>
          </p:nvSpPr>
          <p:spPr bwMode="auto">
            <a:xfrm>
              <a:off x="4025901" y="4241801"/>
              <a:ext cx="3175" cy="6350"/>
            </a:xfrm>
            <a:custGeom>
              <a:avLst/>
              <a:gdLst>
                <a:gd name="T0" fmla="*/ 1 w 1"/>
                <a:gd name="T1" fmla="*/ 0 h 2"/>
                <a:gd name="T2" fmla="*/ 0 w 1"/>
                <a:gd name="T3" fmla="*/ 1 h 2"/>
                <a:gd name="T4" fmla="*/ 0 w 1"/>
                <a:gd name="T5" fmla="*/ 1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1"/>
                    <a:pt x="0" y="1"/>
                    <a:pt x="0" y="1"/>
                  </a:cubicBezTo>
                  <a:cubicBezTo>
                    <a:pt x="0" y="2"/>
                    <a:pt x="0" y="1"/>
                    <a:pt x="0" y="1"/>
                  </a:cubicBezTo>
                  <a:cubicBezTo>
                    <a:pt x="0" y="2"/>
                    <a:pt x="0" y="1"/>
                    <a:pt x="0" y="2"/>
                  </a:cubicBezTo>
                  <a:cubicBezTo>
                    <a:pt x="0" y="2"/>
                    <a:pt x="0"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2" name="Freeform 2353"/>
            <p:cNvSpPr>
              <a:spLocks/>
            </p:cNvSpPr>
            <p:nvPr/>
          </p:nvSpPr>
          <p:spPr bwMode="auto">
            <a:xfrm>
              <a:off x="4060826" y="4110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3" name="Freeform 2354"/>
            <p:cNvSpPr>
              <a:spLocks/>
            </p:cNvSpPr>
            <p:nvPr/>
          </p:nvSpPr>
          <p:spPr bwMode="auto">
            <a:xfrm>
              <a:off x="4067176" y="4071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4" name="Freeform 2355"/>
            <p:cNvSpPr>
              <a:spLocks/>
            </p:cNvSpPr>
            <p:nvPr/>
          </p:nvSpPr>
          <p:spPr bwMode="auto">
            <a:xfrm>
              <a:off x="4054476" y="41322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5" name="Freeform 2356"/>
            <p:cNvSpPr>
              <a:spLocks/>
            </p:cNvSpPr>
            <p:nvPr/>
          </p:nvSpPr>
          <p:spPr bwMode="auto">
            <a:xfrm>
              <a:off x="4116388" y="3900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6" name="Freeform 2357"/>
            <p:cNvSpPr>
              <a:spLocks/>
            </p:cNvSpPr>
            <p:nvPr/>
          </p:nvSpPr>
          <p:spPr bwMode="auto">
            <a:xfrm>
              <a:off x="4073526" y="40290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7" name="Freeform 2358"/>
            <p:cNvSpPr>
              <a:spLocks/>
            </p:cNvSpPr>
            <p:nvPr/>
          </p:nvSpPr>
          <p:spPr bwMode="auto">
            <a:xfrm>
              <a:off x="4051301" y="4144963"/>
              <a:ext cx="3175" cy="0"/>
            </a:xfrm>
            <a:custGeom>
              <a:avLst/>
              <a:gdLst>
                <a:gd name="T0" fmla="*/ 2 w 2"/>
                <a:gd name="T1" fmla="*/ 2 w 2"/>
                <a:gd name="T2" fmla="*/ 0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0"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8" name="Freeform 2359"/>
            <p:cNvSpPr>
              <a:spLocks/>
            </p:cNvSpPr>
            <p:nvPr/>
          </p:nvSpPr>
          <p:spPr bwMode="auto">
            <a:xfrm>
              <a:off x="4064001" y="4081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9" name="Freeform 2360"/>
            <p:cNvSpPr>
              <a:spLocks/>
            </p:cNvSpPr>
            <p:nvPr/>
          </p:nvSpPr>
          <p:spPr bwMode="auto">
            <a:xfrm>
              <a:off x="4038601" y="420687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0" name="Freeform 2361"/>
            <p:cNvSpPr>
              <a:spLocks/>
            </p:cNvSpPr>
            <p:nvPr/>
          </p:nvSpPr>
          <p:spPr bwMode="auto">
            <a:xfrm>
              <a:off x="4044951" y="4198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1" name="Freeform 2362"/>
            <p:cNvSpPr>
              <a:spLocks/>
            </p:cNvSpPr>
            <p:nvPr/>
          </p:nvSpPr>
          <p:spPr bwMode="auto">
            <a:xfrm>
              <a:off x="4044951" y="41894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2" name="Freeform 2363"/>
            <p:cNvSpPr>
              <a:spLocks/>
            </p:cNvSpPr>
            <p:nvPr/>
          </p:nvSpPr>
          <p:spPr bwMode="auto">
            <a:xfrm>
              <a:off x="4038601" y="4205288"/>
              <a:ext cx="3175" cy="1588"/>
            </a:xfrm>
            <a:custGeom>
              <a:avLst/>
              <a:gdLst>
                <a:gd name="T0" fmla="*/ 1 w 1"/>
                <a:gd name="T1" fmla="*/ 1 h 1"/>
                <a:gd name="T2" fmla="*/ 1 w 1"/>
                <a:gd name="T3" fmla="*/ 1 h 1"/>
                <a:gd name="T4" fmla="*/ 1 w 1"/>
                <a:gd name="T5" fmla="*/ 1 h 1"/>
                <a:gd name="T6" fmla="*/ 1 w 1"/>
                <a:gd name="T7" fmla="*/ 0 h 1"/>
                <a:gd name="T8" fmla="*/ 1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3" name="Rectangle 2364"/>
            <p:cNvSpPr>
              <a:spLocks noChangeArrowheads="1"/>
            </p:cNvSpPr>
            <p:nvPr/>
          </p:nvSpPr>
          <p:spPr bwMode="auto">
            <a:xfrm>
              <a:off x="4060826" y="41100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4" name="Freeform 2365"/>
            <p:cNvSpPr>
              <a:spLocks/>
            </p:cNvSpPr>
            <p:nvPr/>
          </p:nvSpPr>
          <p:spPr bwMode="auto">
            <a:xfrm>
              <a:off x="4057651" y="4119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5" name="Freeform 2366"/>
            <p:cNvSpPr>
              <a:spLocks/>
            </p:cNvSpPr>
            <p:nvPr/>
          </p:nvSpPr>
          <p:spPr bwMode="auto">
            <a:xfrm>
              <a:off x="4048126" y="4164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6" name="Freeform 2367"/>
            <p:cNvSpPr>
              <a:spLocks/>
            </p:cNvSpPr>
            <p:nvPr/>
          </p:nvSpPr>
          <p:spPr bwMode="auto">
            <a:xfrm>
              <a:off x="4057651" y="4119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7" name="Freeform 2368"/>
            <p:cNvSpPr>
              <a:spLocks/>
            </p:cNvSpPr>
            <p:nvPr/>
          </p:nvSpPr>
          <p:spPr bwMode="auto">
            <a:xfrm>
              <a:off x="4051301" y="4151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8" name="Freeform 2369"/>
            <p:cNvSpPr>
              <a:spLocks/>
            </p:cNvSpPr>
            <p:nvPr/>
          </p:nvSpPr>
          <p:spPr bwMode="auto">
            <a:xfrm>
              <a:off x="4164013" y="3724276"/>
              <a:ext cx="3175" cy="6350"/>
            </a:xfrm>
            <a:custGeom>
              <a:avLst/>
              <a:gdLst>
                <a:gd name="T0" fmla="*/ 0 w 1"/>
                <a:gd name="T1" fmla="*/ 1 h 2"/>
                <a:gd name="T2" fmla="*/ 0 w 1"/>
                <a:gd name="T3" fmla="*/ 2 h 2"/>
                <a:gd name="T4" fmla="*/ 1 w 1"/>
                <a:gd name="T5" fmla="*/ 1 h 2"/>
                <a:gd name="T6" fmla="*/ 1 w 1"/>
                <a:gd name="T7" fmla="*/ 1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2"/>
                  </a:cubicBezTo>
                  <a:cubicBezTo>
                    <a:pt x="0" y="2"/>
                    <a:pt x="0" y="0"/>
                    <a:pt x="1" y="1"/>
                  </a:cubicBezTo>
                  <a:cubicBezTo>
                    <a:pt x="1" y="1"/>
                    <a:pt x="1" y="1"/>
                    <a:pt x="1"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9" name="Freeform 2370"/>
            <p:cNvSpPr>
              <a:spLocks/>
            </p:cNvSpPr>
            <p:nvPr/>
          </p:nvSpPr>
          <p:spPr bwMode="auto">
            <a:xfrm>
              <a:off x="4119563" y="3887788"/>
              <a:ext cx="3175" cy="3175"/>
            </a:xfrm>
            <a:custGeom>
              <a:avLst/>
              <a:gdLst>
                <a:gd name="T0" fmla="*/ 0 w 1"/>
                <a:gd name="T1" fmla="*/ 1 h 1"/>
                <a:gd name="T2" fmla="*/ 0 w 1"/>
                <a:gd name="T3" fmla="*/ 1 h 1"/>
                <a:gd name="T4" fmla="*/ 1 w 1"/>
                <a:gd name="T5" fmla="*/ 1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1"/>
                    <a:pt x="1" y="1"/>
                    <a:pt x="1" y="1"/>
                  </a:cubicBezTo>
                  <a:cubicBezTo>
                    <a:pt x="1" y="0"/>
                    <a:pt x="0" y="1"/>
                    <a:pt x="0" y="0"/>
                  </a:cubicBezTo>
                  <a:cubicBezTo>
                    <a:pt x="0" y="0"/>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0" name="Oval 2371"/>
            <p:cNvSpPr>
              <a:spLocks noChangeArrowheads="1"/>
            </p:cNvSpPr>
            <p:nvPr/>
          </p:nvSpPr>
          <p:spPr bwMode="auto">
            <a:xfrm>
              <a:off x="4119563" y="3890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1" name="Freeform 2372"/>
            <p:cNvSpPr>
              <a:spLocks/>
            </p:cNvSpPr>
            <p:nvPr/>
          </p:nvSpPr>
          <p:spPr bwMode="auto">
            <a:xfrm>
              <a:off x="4157663" y="37560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2" name="Freeform 2373"/>
            <p:cNvSpPr>
              <a:spLocks/>
            </p:cNvSpPr>
            <p:nvPr/>
          </p:nvSpPr>
          <p:spPr bwMode="auto">
            <a:xfrm>
              <a:off x="4086226" y="4038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3" name="Freeform 2374"/>
            <p:cNvSpPr>
              <a:spLocks/>
            </p:cNvSpPr>
            <p:nvPr/>
          </p:nvSpPr>
          <p:spPr bwMode="auto">
            <a:xfrm>
              <a:off x="4113213" y="39100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4" name="Freeform 2375"/>
            <p:cNvSpPr>
              <a:spLocks/>
            </p:cNvSpPr>
            <p:nvPr/>
          </p:nvSpPr>
          <p:spPr bwMode="auto">
            <a:xfrm>
              <a:off x="4122738" y="3836988"/>
              <a:ext cx="3175" cy="6350"/>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1" y="2"/>
                    <a:pt x="0" y="1"/>
                    <a:pt x="1" y="1"/>
                  </a:cubicBezTo>
                  <a:cubicBezTo>
                    <a:pt x="1" y="0"/>
                    <a:pt x="1" y="0"/>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5" name="Rectangle 2376"/>
            <p:cNvSpPr>
              <a:spLocks noChangeArrowheads="1"/>
            </p:cNvSpPr>
            <p:nvPr/>
          </p:nvSpPr>
          <p:spPr bwMode="auto">
            <a:xfrm>
              <a:off x="4167188" y="37274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6" name="Freeform 2377"/>
            <p:cNvSpPr>
              <a:spLocks/>
            </p:cNvSpPr>
            <p:nvPr/>
          </p:nvSpPr>
          <p:spPr bwMode="auto">
            <a:xfrm>
              <a:off x="4135438" y="3802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7" name="Freeform 2378"/>
            <p:cNvSpPr>
              <a:spLocks/>
            </p:cNvSpPr>
            <p:nvPr/>
          </p:nvSpPr>
          <p:spPr bwMode="auto">
            <a:xfrm>
              <a:off x="4116388" y="3897313"/>
              <a:ext cx="0" cy="635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8" name="Freeform 2379"/>
            <p:cNvSpPr>
              <a:spLocks noEditPoints="1"/>
            </p:cNvSpPr>
            <p:nvPr/>
          </p:nvSpPr>
          <p:spPr bwMode="auto">
            <a:xfrm>
              <a:off x="4025901" y="3633788"/>
              <a:ext cx="144463" cy="608013"/>
            </a:xfrm>
            <a:custGeom>
              <a:avLst/>
              <a:gdLst>
                <a:gd name="T0" fmla="*/ 22 w 46"/>
                <a:gd name="T1" fmla="*/ 99 h 194"/>
                <a:gd name="T2" fmla="*/ 15 w 46"/>
                <a:gd name="T3" fmla="*/ 131 h 194"/>
                <a:gd name="T4" fmla="*/ 14 w 46"/>
                <a:gd name="T5" fmla="*/ 140 h 194"/>
                <a:gd name="T6" fmla="*/ 13 w 46"/>
                <a:gd name="T7" fmla="*/ 144 h 194"/>
                <a:gd name="T8" fmla="*/ 12 w 46"/>
                <a:gd name="T9" fmla="*/ 148 h 194"/>
                <a:gd name="T10" fmla="*/ 11 w 46"/>
                <a:gd name="T11" fmla="*/ 148 h 194"/>
                <a:gd name="T12" fmla="*/ 11 w 46"/>
                <a:gd name="T13" fmla="*/ 152 h 194"/>
                <a:gd name="T14" fmla="*/ 10 w 46"/>
                <a:gd name="T15" fmla="*/ 156 h 194"/>
                <a:gd name="T16" fmla="*/ 9 w 46"/>
                <a:gd name="T17" fmla="*/ 162 h 194"/>
                <a:gd name="T18" fmla="*/ 8 w 46"/>
                <a:gd name="T19" fmla="*/ 165 h 194"/>
                <a:gd name="T20" fmla="*/ 7 w 46"/>
                <a:gd name="T21" fmla="*/ 169 h 194"/>
                <a:gd name="T22" fmla="*/ 5 w 46"/>
                <a:gd name="T23" fmla="*/ 176 h 194"/>
                <a:gd name="T24" fmla="*/ 4 w 46"/>
                <a:gd name="T25" fmla="*/ 179 h 194"/>
                <a:gd name="T26" fmla="*/ 3 w 46"/>
                <a:gd name="T27" fmla="*/ 183 h 194"/>
                <a:gd name="T28" fmla="*/ 2 w 46"/>
                <a:gd name="T29" fmla="*/ 186 h 194"/>
                <a:gd name="T30" fmla="*/ 0 w 46"/>
                <a:gd name="T31" fmla="*/ 191 h 194"/>
                <a:gd name="T32" fmla="*/ 1 w 46"/>
                <a:gd name="T33" fmla="*/ 194 h 194"/>
                <a:gd name="T34" fmla="*/ 1 w 46"/>
                <a:gd name="T35" fmla="*/ 190 h 194"/>
                <a:gd name="T36" fmla="*/ 3 w 46"/>
                <a:gd name="T37" fmla="*/ 187 h 194"/>
                <a:gd name="T38" fmla="*/ 4 w 46"/>
                <a:gd name="T39" fmla="*/ 183 h 194"/>
                <a:gd name="T40" fmla="*/ 6 w 46"/>
                <a:gd name="T41" fmla="*/ 179 h 194"/>
                <a:gd name="T42" fmla="*/ 7 w 46"/>
                <a:gd name="T43" fmla="*/ 175 h 194"/>
                <a:gd name="T44" fmla="*/ 8 w 46"/>
                <a:gd name="T45" fmla="*/ 172 h 194"/>
                <a:gd name="T46" fmla="*/ 8 w 46"/>
                <a:gd name="T47" fmla="*/ 173 h 194"/>
                <a:gd name="T48" fmla="*/ 11 w 46"/>
                <a:gd name="T49" fmla="*/ 162 h 194"/>
                <a:gd name="T50" fmla="*/ 12 w 46"/>
                <a:gd name="T51" fmla="*/ 160 h 194"/>
                <a:gd name="T52" fmla="*/ 15 w 46"/>
                <a:gd name="T53" fmla="*/ 148 h 194"/>
                <a:gd name="T54" fmla="*/ 18 w 46"/>
                <a:gd name="T55" fmla="*/ 133 h 194"/>
                <a:gd name="T56" fmla="*/ 20 w 46"/>
                <a:gd name="T57" fmla="*/ 125 h 194"/>
                <a:gd name="T58" fmla="*/ 23 w 46"/>
                <a:gd name="T59" fmla="*/ 109 h 194"/>
                <a:gd name="T60" fmla="*/ 25 w 46"/>
                <a:gd name="T61" fmla="*/ 107 h 194"/>
                <a:gd name="T62" fmla="*/ 25 w 46"/>
                <a:gd name="T63" fmla="*/ 103 h 194"/>
                <a:gd name="T64" fmla="*/ 26 w 46"/>
                <a:gd name="T65" fmla="*/ 97 h 194"/>
                <a:gd name="T66" fmla="*/ 28 w 46"/>
                <a:gd name="T67" fmla="*/ 89 h 194"/>
                <a:gd name="T68" fmla="*/ 29 w 46"/>
                <a:gd name="T69" fmla="*/ 90 h 194"/>
                <a:gd name="T70" fmla="*/ 29 w 46"/>
                <a:gd name="T71" fmla="*/ 86 h 194"/>
                <a:gd name="T72" fmla="*/ 28 w 46"/>
                <a:gd name="T73" fmla="*/ 86 h 194"/>
                <a:gd name="T74" fmla="*/ 30 w 46"/>
                <a:gd name="T75" fmla="*/ 82 h 194"/>
                <a:gd name="T76" fmla="*/ 30 w 46"/>
                <a:gd name="T77" fmla="*/ 81 h 194"/>
                <a:gd name="T78" fmla="*/ 33 w 46"/>
                <a:gd name="T79" fmla="*/ 79 h 194"/>
                <a:gd name="T80" fmla="*/ 33 w 46"/>
                <a:gd name="T81" fmla="*/ 75 h 194"/>
                <a:gd name="T82" fmla="*/ 35 w 46"/>
                <a:gd name="T83" fmla="*/ 69 h 194"/>
                <a:gd name="T84" fmla="*/ 36 w 46"/>
                <a:gd name="T85" fmla="*/ 65 h 194"/>
                <a:gd name="T86" fmla="*/ 39 w 46"/>
                <a:gd name="T87" fmla="*/ 53 h 194"/>
                <a:gd name="T88" fmla="*/ 41 w 46"/>
                <a:gd name="T89" fmla="*/ 44 h 194"/>
                <a:gd name="T90" fmla="*/ 44 w 46"/>
                <a:gd name="T91" fmla="*/ 28 h 194"/>
                <a:gd name="T92" fmla="*/ 44 w 46"/>
                <a:gd name="T93" fmla="*/ 26 h 194"/>
                <a:gd name="T94" fmla="*/ 45 w 46"/>
                <a:gd name="T95" fmla="*/ 18 h 194"/>
                <a:gd name="T96" fmla="*/ 45 w 46"/>
                <a:gd name="T97" fmla="*/ 11 h 194"/>
                <a:gd name="T98" fmla="*/ 45 w 46"/>
                <a:gd name="T99" fmla="*/ 4 h 194"/>
                <a:gd name="T100" fmla="*/ 44 w 46"/>
                <a:gd name="T101" fmla="*/ 3 h 194"/>
                <a:gd name="T102" fmla="*/ 42 w 46"/>
                <a:gd name="T103" fmla="*/ 18 h 194"/>
                <a:gd name="T104" fmla="*/ 42 w 46"/>
                <a:gd name="T105" fmla="*/ 25 h 194"/>
                <a:gd name="T106" fmla="*/ 38 w 46"/>
                <a:gd name="T107" fmla="*/ 44 h 194"/>
                <a:gd name="T108" fmla="*/ 38 w 46"/>
                <a:gd name="T109" fmla="*/ 45 h 194"/>
                <a:gd name="T110" fmla="*/ 36 w 46"/>
                <a:gd name="T111" fmla="*/ 48 h 194"/>
                <a:gd name="T112" fmla="*/ 35 w 46"/>
                <a:gd name="T113" fmla="*/ 55 h 194"/>
                <a:gd name="T114" fmla="*/ 34 w 46"/>
                <a:gd name="T115" fmla="*/ 61 h 194"/>
                <a:gd name="T116" fmla="*/ 32 w 46"/>
                <a:gd name="T117" fmla="*/ 66 h 194"/>
                <a:gd name="T118" fmla="*/ 7 w 46"/>
                <a:gd name="T119" fmla="*/ 169 h 194"/>
                <a:gd name="T120" fmla="*/ 9 w 46"/>
                <a:gd name="T121" fmla="*/ 161 h 194"/>
                <a:gd name="T122" fmla="*/ 10 w 46"/>
                <a:gd name="T123" fmla="*/ 165 h 194"/>
                <a:gd name="T124" fmla="*/ 23 w 46"/>
                <a:gd name="T125"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194">
                  <a:moveTo>
                    <a:pt x="29" y="73"/>
                  </a:moveTo>
                  <a:cubicBezTo>
                    <a:pt x="29" y="73"/>
                    <a:pt x="29" y="73"/>
                    <a:pt x="29" y="73"/>
                  </a:cubicBezTo>
                  <a:cubicBezTo>
                    <a:pt x="29" y="75"/>
                    <a:pt x="28" y="77"/>
                    <a:pt x="28" y="78"/>
                  </a:cubicBezTo>
                  <a:cubicBezTo>
                    <a:pt x="27" y="80"/>
                    <a:pt x="28" y="79"/>
                    <a:pt x="27" y="81"/>
                  </a:cubicBezTo>
                  <a:cubicBezTo>
                    <a:pt x="27" y="81"/>
                    <a:pt x="27" y="81"/>
                    <a:pt x="27" y="81"/>
                  </a:cubicBezTo>
                  <a:cubicBezTo>
                    <a:pt x="25" y="87"/>
                    <a:pt x="23" y="93"/>
                    <a:pt x="22" y="99"/>
                  </a:cubicBezTo>
                  <a:cubicBezTo>
                    <a:pt x="22" y="99"/>
                    <a:pt x="22" y="99"/>
                    <a:pt x="22" y="99"/>
                  </a:cubicBezTo>
                  <a:cubicBezTo>
                    <a:pt x="19" y="107"/>
                    <a:pt x="17" y="116"/>
                    <a:pt x="16" y="125"/>
                  </a:cubicBezTo>
                  <a:cubicBezTo>
                    <a:pt x="16" y="126"/>
                    <a:pt x="16" y="126"/>
                    <a:pt x="16" y="126"/>
                  </a:cubicBezTo>
                  <a:cubicBezTo>
                    <a:pt x="16" y="127"/>
                    <a:pt x="16" y="127"/>
                    <a:pt x="16" y="127"/>
                  </a:cubicBezTo>
                  <a:cubicBezTo>
                    <a:pt x="16" y="127"/>
                    <a:pt x="15" y="127"/>
                    <a:pt x="15" y="127"/>
                  </a:cubicBezTo>
                  <a:cubicBezTo>
                    <a:pt x="15" y="128"/>
                    <a:pt x="15" y="129"/>
                    <a:pt x="15" y="130"/>
                  </a:cubicBezTo>
                  <a:cubicBezTo>
                    <a:pt x="15" y="129"/>
                    <a:pt x="15" y="129"/>
                    <a:pt x="15" y="129"/>
                  </a:cubicBezTo>
                  <a:cubicBezTo>
                    <a:pt x="15" y="130"/>
                    <a:pt x="15" y="130"/>
                    <a:pt x="15" y="131"/>
                  </a:cubicBezTo>
                  <a:cubicBezTo>
                    <a:pt x="15" y="130"/>
                    <a:pt x="14" y="131"/>
                    <a:pt x="14" y="131"/>
                  </a:cubicBezTo>
                  <a:cubicBezTo>
                    <a:pt x="15" y="133"/>
                    <a:pt x="14" y="132"/>
                    <a:pt x="14" y="134"/>
                  </a:cubicBezTo>
                  <a:cubicBezTo>
                    <a:pt x="14" y="134"/>
                    <a:pt x="14" y="136"/>
                    <a:pt x="14" y="137"/>
                  </a:cubicBezTo>
                  <a:cubicBezTo>
                    <a:pt x="14" y="138"/>
                    <a:pt x="14" y="138"/>
                    <a:pt x="14" y="138"/>
                  </a:cubicBezTo>
                  <a:cubicBezTo>
                    <a:pt x="14" y="137"/>
                    <a:pt x="14" y="138"/>
                    <a:pt x="14" y="137"/>
                  </a:cubicBezTo>
                  <a:cubicBezTo>
                    <a:pt x="14" y="138"/>
                    <a:pt x="14" y="139"/>
                    <a:pt x="13" y="140"/>
                  </a:cubicBezTo>
                  <a:cubicBezTo>
                    <a:pt x="14" y="139"/>
                    <a:pt x="14" y="140"/>
                    <a:pt x="14" y="140"/>
                  </a:cubicBezTo>
                  <a:cubicBezTo>
                    <a:pt x="13" y="140"/>
                    <a:pt x="13" y="140"/>
                    <a:pt x="13" y="141"/>
                  </a:cubicBezTo>
                  <a:cubicBezTo>
                    <a:pt x="13" y="140"/>
                    <a:pt x="13" y="140"/>
                    <a:pt x="13" y="140"/>
                  </a:cubicBezTo>
                  <a:cubicBezTo>
                    <a:pt x="13" y="141"/>
                    <a:pt x="13" y="141"/>
                    <a:pt x="13" y="142"/>
                  </a:cubicBezTo>
                  <a:cubicBezTo>
                    <a:pt x="13" y="142"/>
                    <a:pt x="12" y="143"/>
                    <a:pt x="12" y="142"/>
                  </a:cubicBezTo>
                  <a:cubicBezTo>
                    <a:pt x="12" y="143"/>
                    <a:pt x="12" y="144"/>
                    <a:pt x="12" y="144"/>
                  </a:cubicBezTo>
                  <a:cubicBezTo>
                    <a:pt x="12" y="144"/>
                    <a:pt x="12" y="145"/>
                    <a:pt x="12" y="145"/>
                  </a:cubicBezTo>
                  <a:cubicBezTo>
                    <a:pt x="13" y="144"/>
                    <a:pt x="13" y="144"/>
                    <a:pt x="13" y="144"/>
                  </a:cubicBezTo>
                  <a:cubicBezTo>
                    <a:pt x="12" y="145"/>
                    <a:pt x="13" y="143"/>
                    <a:pt x="12" y="143"/>
                  </a:cubicBezTo>
                  <a:cubicBezTo>
                    <a:pt x="13" y="143"/>
                    <a:pt x="13" y="144"/>
                    <a:pt x="13" y="143"/>
                  </a:cubicBezTo>
                  <a:cubicBezTo>
                    <a:pt x="13" y="145"/>
                    <a:pt x="12" y="145"/>
                    <a:pt x="12" y="146"/>
                  </a:cubicBezTo>
                  <a:cubicBezTo>
                    <a:pt x="13" y="145"/>
                    <a:pt x="13" y="147"/>
                    <a:pt x="13" y="146"/>
                  </a:cubicBezTo>
                  <a:cubicBezTo>
                    <a:pt x="13" y="147"/>
                    <a:pt x="13" y="146"/>
                    <a:pt x="12" y="147"/>
                  </a:cubicBezTo>
                  <a:cubicBezTo>
                    <a:pt x="12" y="147"/>
                    <a:pt x="12" y="147"/>
                    <a:pt x="12" y="148"/>
                  </a:cubicBezTo>
                  <a:cubicBezTo>
                    <a:pt x="12" y="149"/>
                    <a:pt x="12" y="148"/>
                    <a:pt x="12" y="148"/>
                  </a:cubicBezTo>
                  <a:cubicBezTo>
                    <a:pt x="11" y="148"/>
                    <a:pt x="13" y="146"/>
                    <a:pt x="12" y="146"/>
                  </a:cubicBezTo>
                  <a:cubicBezTo>
                    <a:pt x="12" y="145"/>
                    <a:pt x="12" y="144"/>
                    <a:pt x="12" y="144"/>
                  </a:cubicBezTo>
                  <a:cubicBezTo>
                    <a:pt x="12" y="144"/>
                    <a:pt x="11" y="145"/>
                    <a:pt x="11" y="146"/>
                  </a:cubicBezTo>
                  <a:cubicBezTo>
                    <a:pt x="12" y="146"/>
                    <a:pt x="12" y="146"/>
                    <a:pt x="12" y="146"/>
                  </a:cubicBezTo>
                  <a:cubicBezTo>
                    <a:pt x="11" y="147"/>
                    <a:pt x="12" y="147"/>
                    <a:pt x="12" y="147"/>
                  </a:cubicBezTo>
                  <a:cubicBezTo>
                    <a:pt x="11" y="147"/>
                    <a:pt x="11" y="148"/>
                    <a:pt x="11" y="148"/>
                  </a:cubicBezTo>
                  <a:cubicBezTo>
                    <a:pt x="11" y="148"/>
                    <a:pt x="11" y="148"/>
                    <a:pt x="11" y="148"/>
                  </a:cubicBezTo>
                  <a:cubicBezTo>
                    <a:pt x="11" y="149"/>
                    <a:pt x="11" y="149"/>
                    <a:pt x="11" y="150"/>
                  </a:cubicBezTo>
                  <a:cubicBezTo>
                    <a:pt x="12" y="149"/>
                    <a:pt x="12" y="149"/>
                    <a:pt x="12" y="148"/>
                  </a:cubicBezTo>
                  <a:cubicBezTo>
                    <a:pt x="12" y="148"/>
                    <a:pt x="12" y="149"/>
                    <a:pt x="12" y="149"/>
                  </a:cubicBezTo>
                  <a:cubicBezTo>
                    <a:pt x="12" y="149"/>
                    <a:pt x="12" y="149"/>
                    <a:pt x="12" y="149"/>
                  </a:cubicBezTo>
                  <a:cubicBezTo>
                    <a:pt x="12" y="150"/>
                    <a:pt x="12" y="150"/>
                    <a:pt x="12" y="150"/>
                  </a:cubicBezTo>
                  <a:cubicBezTo>
                    <a:pt x="11" y="151"/>
                    <a:pt x="11" y="150"/>
                    <a:pt x="11" y="150"/>
                  </a:cubicBezTo>
                  <a:cubicBezTo>
                    <a:pt x="11" y="151"/>
                    <a:pt x="11" y="151"/>
                    <a:pt x="11" y="152"/>
                  </a:cubicBezTo>
                  <a:cubicBezTo>
                    <a:pt x="11" y="152"/>
                    <a:pt x="11" y="152"/>
                    <a:pt x="11" y="152"/>
                  </a:cubicBezTo>
                  <a:cubicBezTo>
                    <a:pt x="11" y="152"/>
                    <a:pt x="11" y="152"/>
                    <a:pt x="11" y="152"/>
                  </a:cubicBezTo>
                  <a:cubicBezTo>
                    <a:pt x="11" y="152"/>
                    <a:pt x="11" y="152"/>
                    <a:pt x="11" y="152"/>
                  </a:cubicBezTo>
                  <a:cubicBezTo>
                    <a:pt x="11" y="152"/>
                    <a:pt x="11" y="153"/>
                    <a:pt x="11" y="153"/>
                  </a:cubicBezTo>
                  <a:cubicBezTo>
                    <a:pt x="11" y="153"/>
                    <a:pt x="11" y="154"/>
                    <a:pt x="11" y="154"/>
                  </a:cubicBezTo>
                  <a:cubicBezTo>
                    <a:pt x="11" y="154"/>
                    <a:pt x="11" y="155"/>
                    <a:pt x="10" y="156"/>
                  </a:cubicBezTo>
                  <a:cubicBezTo>
                    <a:pt x="10" y="156"/>
                    <a:pt x="10" y="156"/>
                    <a:pt x="10" y="156"/>
                  </a:cubicBezTo>
                  <a:cubicBezTo>
                    <a:pt x="10" y="156"/>
                    <a:pt x="10" y="157"/>
                    <a:pt x="10" y="157"/>
                  </a:cubicBezTo>
                  <a:cubicBezTo>
                    <a:pt x="9" y="158"/>
                    <a:pt x="9" y="158"/>
                    <a:pt x="9" y="158"/>
                  </a:cubicBezTo>
                  <a:cubicBezTo>
                    <a:pt x="9" y="158"/>
                    <a:pt x="9" y="158"/>
                    <a:pt x="9" y="158"/>
                  </a:cubicBezTo>
                  <a:cubicBezTo>
                    <a:pt x="9" y="159"/>
                    <a:pt x="9" y="159"/>
                    <a:pt x="9" y="159"/>
                  </a:cubicBezTo>
                  <a:cubicBezTo>
                    <a:pt x="9" y="160"/>
                    <a:pt x="9" y="161"/>
                    <a:pt x="9" y="162"/>
                  </a:cubicBezTo>
                  <a:cubicBezTo>
                    <a:pt x="9" y="162"/>
                    <a:pt x="9" y="162"/>
                    <a:pt x="9" y="162"/>
                  </a:cubicBezTo>
                  <a:cubicBezTo>
                    <a:pt x="9" y="162"/>
                    <a:pt x="9" y="162"/>
                    <a:pt x="9" y="162"/>
                  </a:cubicBezTo>
                  <a:cubicBezTo>
                    <a:pt x="9" y="163"/>
                    <a:pt x="9" y="163"/>
                    <a:pt x="9" y="163"/>
                  </a:cubicBezTo>
                  <a:cubicBezTo>
                    <a:pt x="9" y="163"/>
                    <a:pt x="9" y="163"/>
                    <a:pt x="9" y="163"/>
                  </a:cubicBezTo>
                  <a:cubicBezTo>
                    <a:pt x="8" y="164"/>
                    <a:pt x="8" y="164"/>
                    <a:pt x="8" y="164"/>
                  </a:cubicBezTo>
                  <a:cubicBezTo>
                    <a:pt x="8" y="164"/>
                    <a:pt x="8" y="164"/>
                    <a:pt x="8" y="163"/>
                  </a:cubicBezTo>
                  <a:cubicBezTo>
                    <a:pt x="8" y="164"/>
                    <a:pt x="8" y="164"/>
                    <a:pt x="8" y="164"/>
                  </a:cubicBezTo>
                  <a:cubicBezTo>
                    <a:pt x="8" y="164"/>
                    <a:pt x="8" y="165"/>
                    <a:pt x="8" y="165"/>
                  </a:cubicBezTo>
                  <a:cubicBezTo>
                    <a:pt x="8" y="165"/>
                    <a:pt x="8" y="165"/>
                    <a:pt x="8" y="165"/>
                  </a:cubicBezTo>
                  <a:cubicBezTo>
                    <a:pt x="8" y="165"/>
                    <a:pt x="7" y="166"/>
                    <a:pt x="7" y="166"/>
                  </a:cubicBezTo>
                  <a:cubicBezTo>
                    <a:pt x="7" y="166"/>
                    <a:pt x="7" y="166"/>
                    <a:pt x="7" y="166"/>
                  </a:cubicBezTo>
                  <a:cubicBezTo>
                    <a:pt x="7" y="167"/>
                    <a:pt x="7" y="167"/>
                    <a:pt x="7" y="167"/>
                  </a:cubicBezTo>
                  <a:cubicBezTo>
                    <a:pt x="7" y="166"/>
                    <a:pt x="7" y="166"/>
                    <a:pt x="7" y="166"/>
                  </a:cubicBezTo>
                  <a:cubicBezTo>
                    <a:pt x="7" y="167"/>
                    <a:pt x="8" y="167"/>
                    <a:pt x="7" y="167"/>
                  </a:cubicBezTo>
                  <a:cubicBezTo>
                    <a:pt x="7" y="168"/>
                    <a:pt x="7" y="168"/>
                    <a:pt x="7" y="168"/>
                  </a:cubicBezTo>
                  <a:cubicBezTo>
                    <a:pt x="7" y="168"/>
                    <a:pt x="7" y="168"/>
                    <a:pt x="7" y="169"/>
                  </a:cubicBezTo>
                  <a:cubicBezTo>
                    <a:pt x="7" y="169"/>
                    <a:pt x="7" y="169"/>
                    <a:pt x="7" y="169"/>
                  </a:cubicBezTo>
                  <a:cubicBezTo>
                    <a:pt x="7" y="169"/>
                    <a:pt x="7" y="169"/>
                    <a:pt x="7" y="169"/>
                  </a:cubicBezTo>
                  <a:cubicBezTo>
                    <a:pt x="6" y="170"/>
                    <a:pt x="6" y="171"/>
                    <a:pt x="6" y="172"/>
                  </a:cubicBezTo>
                  <a:cubicBezTo>
                    <a:pt x="6" y="173"/>
                    <a:pt x="6" y="172"/>
                    <a:pt x="6" y="172"/>
                  </a:cubicBezTo>
                  <a:cubicBezTo>
                    <a:pt x="6" y="172"/>
                    <a:pt x="6" y="173"/>
                    <a:pt x="6" y="174"/>
                  </a:cubicBezTo>
                  <a:cubicBezTo>
                    <a:pt x="6" y="174"/>
                    <a:pt x="5" y="176"/>
                    <a:pt x="4" y="175"/>
                  </a:cubicBezTo>
                  <a:cubicBezTo>
                    <a:pt x="4" y="177"/>
                    <a:pt x="5" y="175"/>
                    <a:pt x="5" y="176"/>
                  </a:cubicBezTo>
                  <a:cubicBezTo>
                    <a:pt x="5" y="176"/>
                    <a:pt x="5" y="176"/>
                    <a:pt x="5" y="176"/>
                  </a:cubicBezTo>
                  <a:cubicBezTo>
                    <a:pt x="5" y="176"/>
                    <a:pt x="5" y="175"/>
                    <a:pt x="5" y="175"/>
                  </a:cubicBezTo>
                  <a:cubicBezTo>
                    <a:pt x="6" y="175"/>
                    <a:pt x="5" y="176"/>
                    <a:pt x="5" y="176"/>
                  </a:cubicBezTo>
                  <a:cubicBezTo>
                    <a:pt x="5" y="176"/>
                    <a:pt x="5" y="176"/>
                    <a:pt x="5" y="176"/>
                  </a:cubicBezTo>
                  <a:cubicBezTo>
                    <a:pt x="5" y="177"/>
                    <a:pt x="5" y="177"/>
                    <a:pt x="6" y="178"/>
                  </a:cubicBezTo>
                  <a:cubicBezTo>
                    <a:pt x="5" y="179"/>
                    <a:pt x="5" y="178"/>
                    <a:pt x="5" y="178"/>
                  </a:cubicBezTo>
                  <a:cubicBezTo>
                    <a:pt x="4" y="179"/>
                    <a:pt x="4" y="179"/>
                    <a:pt x="4" y="179"/>
                  </a:cubicBezTo>
                  <a:cubicBezTo>
                    <a:pt x="4" y="179"/>
                    <a:pt x="4" y="179"/>
                    <a:pt x="4" y="179"/>
                  </a:cubicBezTo>
                  <a:cubicBezTo>
                    <a:pt x="4" y="180"/>
                    <a:pt x="4" y="180"/>
                    <a:pt x="4" y="180"/>
                  </a:cubicBezTo>
                  <a:cubicBezTo>
                    <a:pt x="4" y="180"/>
                    <a:pt x="3" y="182"/>
                    <a:pt x="3" y="181"/>
                  </a:cubicBezTo>
                  <a:cubicBezTo>
                    <a:pt x="3" y="181"/>
                    <a:pt x="4" y="181"/>
                    <a:pt x="3" y="182"/>
                  </a:cubicBezTo>
                  <a:cubicBezTo>
                    <a:pt x="3" y="182"/>
                    <a:pt x="3" y="181"/>
                    <a:pt x="4" y="181"/>
                  </a:cubicBezTo>
                  <a:cubicBezTo>
                    <a:pt x="4" y="181"/>
                    <a:pt x="3" y="182"/>
                    <a:pt x="3" y="183"/>
                  </a:cubicBezTo>
                  <a:cubicBezTo>
                    <a:pt x="3" y="183"/>
                    <a:pt x="3" y="182"/>
                    <a:pt x="3" y="183"/>
                  </a:cubicBezTo>
                  <a:cubicBezTo>
                    <a:pt x="3" y="183"/>
                    <a:pt x="3" y="183"/>
                    <a:pt x="3" y="184"/>
                  </a:cubicBezTo>
                  <a:cubicBezTo>
                    <a:pt x="3" y="184"/>
                    <a:pt x="3" y="184"/>
                    <a:pt x="2" y="185"/>
                  </a:cubicBezTo>
                  <a:cubicBezTo>
                    <a:pt x="3" y="184"/>
                    <a:pt x="3" y="184"/>
                    <a:pt x="3" y="184"/>
                  </a:cubicBezTo>
                  <a:cubicBezTo>
                    <a:pt x="3" y="184"/>
                    <a:pt x="3" y="185"/>
                    <a:pt x="3" y="185"/>
                  </a:cubicBezTo>
                  <a:cubicBezTo>
                    <a:pt x="3" y="185"/>
                    <a:pt x="3" y="185"/>
                    <a:pt x="3" y="185"/>
                  </a:cubicBezTo>
                  <a:cubicBezTo>
                    <a:pt x="3" y="186"/>
                    <a:pt x="2" y="186"/>
                    <a:pt x="2" y="187"/>
                  </a:cubicBezTo>
                  <a:cubicBezTo>
                    <a:pt x="2" y="186"/>
                    <a:pt x="2" y="186"/>
                    <a:pt x="2" y="186"/>
                  </a:cubicBezTo>
                  <a:cubicBezTo>
                    <a:pt x="2" y="186"/>
                    <a:pt x="2" y="187"/>
                    <a:pt x="2" y="188"/>
                  </a:cubicBezTo>
                  <a:cubicBezTo>
                    <a:pt x="2" y="188"/>
                    <a:pt x="2" y="188"/>
                    <a:pt x="2" y="188"/>
                  </a:cubicBezTo>
                  <a:cubicBezTo>
                    <a:pt x="2" y="188"/>
                    <a:pt x="1" y="189"/>
                    <a:pt x="2" y="189"/>
                  </a:cubicBezTo>
                  <a:cubicBezTo>
                    <a:pt x="1" y="190"/>
                    <a:pt x="1" y="188"/>
                    <a:pt x="1" y="188"/>
                  </a:cubicBezTo>
                  <a:cubicBezTo>
                    <a:pt x="1" y="189"/>
                    <a:pt x="1" y="189"/>
                    <a:pt x="1" y="190"/>
                  </a:cubicBezTo>
                  <a:cubicBezTo>
                    <a:pt x="1" y="190"/>
                    <a:pt x="1" y="190"/>
                    <a:pt x="1" y="190"/>
                  </a:cubicBezTo>
                  <a:cubicBezTo>
                    <a:pt x="0" y="190"/>
                    <a:pt x="0" y="191"/>
                    <a:pt x="0" y="191"/>
                  </a:cubicBezTo>
                  <a:cubicBezTo>
                    <a:pt x="0" y="191"/>
                    <a:pt x="0" y="190"/>
                    <a:pt x="0" y="190"/>
                  </a:cubicBezTo>
                  <a:cubicBezTo>
                    <a:pt x="1" y="191"/>
                    <a:pt x="0" y="192"/>
                    <a:pt x="1" y="192"/>
                  </a:cubicBezTo>
                  <a:cubicBezTo>
                    <a:pt x="1" y="192"/>
                    <a:pt x="1" y="192"/>
                    <a:pt x="1" y="192"/>
                  </a:cubicBezTo>
                  <a:cubicBezTo>
                    <a:pt x="1" y="192"/>
                    <a:pt x="1" y="193"/>
                    <a:pt x="1" y="193"/>
                  </a:cubicBezTo>
                  <a:cubicBezTo>
                    <a:pt x="0" y="194"/>
                    <a:pt x="0" y="193"/>
                    <a:pt x="0" y="193"/>
                  </a:cubicBezTo>
                  <a:cubicBezTo>
                    <a:pt x="0" y="193"/>
                    <a:pt x="1" y="193"/>
                    <a:pt x="0" y="194"/>
                  </a:cubicBezTo>
                  <a:cubicBezTo>
                    <a:pt x="1" y="194"/>
                    <a:pt x="1" y="194"/>
                    <a:pt x="1" y="194"/>
                  </a:cubicBezTo>
                  <a:cubicBezTo>
                    <a:pt x="1" y="194"/>
                    <a:pt x="1" y="193"/>
                    <a:pt x="1" y="193"/>
                  </a:cubicBezTo>
                  <a:cubicBezTo>
                    <a:pt x="1" y="193"/>
                    <a:pt x="1" y="193"/>
                    <a:pt x="1" y="193"/>
                  </a:cubicBezTo>
                  <a:cubicBezTo>
                    <a:pt x="1" y="193"/>
                    <a:pt x="1" y="193"/>
                    <a:pt x="1" y="193"/>
                  </a:cubicBezTo>
                  <a:cubicBezTo>
                    <a:pt x="1" y="192"/>
                    <a:pt x="1" y="192"/>
                    <a:pt x="1" y="192"/>
                  </a:cubicBezTo>
                  <a:cubicBezTo>
                    <a:pt x="2" y="191"/>
                    <a:pt x="1" y="192"/>
                    <a:pt x="1" y="191"/>
                  </a:cubicBezTo>
                  <a:cubicBezTo>
                    <a:pt x="1" y="191"/>
                    <a:pt x="1" y="191"/>
                    <a:pt x="1" y="191"/>
                  </a:cubicBezTo>
                  <a:cubicBezTo>
                    <a:pt x="1" y="190"/>
                    <a:pt x="2" y="190"/>
                    <a:pt x="1" y="190"/>
                  </a:cubicBezTo>
                  <a:cubicBezTo>
                    <a:pt x="2" y="189"/>
                    <a:pt x="2" y="188"/>
                    <a:pt x="2" y="188"/>
                  </a:cubicBezTo>
                  <a:cubicBezTo>
                    <a:pt x="3" y="188"/>
                    <a:pt x="1" y="190"/>
                    <a:pt x="2" y="190"/>
                  </a:cubicBezTo>
                  <a:cubicBezTo>
                    <a:pt x="2" y="190"/>
                    <a:pt x="2" y="191"/>
                    <a:pt x="2" y="191"/>
                  </a:cubicBezTo>
                  <a:cubicBezTo>
                    <a:pt x="2" y="189"/>
                    <a:pt x="2" y="189"/>
                    <a:pt x="2" y="189"/>
                  </a:cubicBezTo>
                  <a:cubicBezTo>
                    <a:pt x="2" y="189"/>
                    <a:pt x="3" y="189"/>
                    <a:pt x="3" y="188"/>
                  </a:cubicBezTo>
                  <a:cubicBezTo>
                    <a:pt x="3" y="189"/>
                    <a:pt x="3" y="189"/>
                    <a:pt x="3" y="189"/>
                  </a:cubicBezTo>
                  <a:cubicBezTo>
                    <a:pt x="3" y="188"/>
                    <a:pt x="2" y="188"/>
                    <a:pt x="3" y="187"/>
                  </a:cubicBezTo>
                  <a:cubicBezTo>
                    <a:pt x="3" y="187"/>
                    <a:pt x="3" y="188"/>
                    <a:pt x="3" y="188"/>
                  </a:cubicBezTo>
                  <a:cubicBezTo>
                    <a:pt x="3" y="187"/>
                    <a:pt x="3" y="187"/>
                    <a:pt x="3" y="187"/>
                  </a:cubicBezTo>
                  <a:cubicBezTo>
                    <a:pt x="3" y="186"/>
                    <a:pt x="3" y="187"/>
                    <a:pt x="3" y="187"/>
                  </a:cubicBezTo>
                  <a:cubicBezTo>
                    <a:pt x="3" y="186"/>
                    <a:pt x="4" y="186"/>
                    <a:pt x="4" y="185"/>
                  </a:cubicBezTo>
                  <a:cubicBezTo>
                    <a:pt x="3" y="185"/>
                    <a:pt x="4" y="183"/>
                    <a:pt x="3" y="184"/>
                  </a:cubicBezTo>
                  <a:cubicBezTo>
                    <a:pt x="3" y="183"/>
                    <a:pt x="3" y="183"/>
                    <a:pt x="3" y="183"/>
                  </a:cubicBezTo>
                  <a:cubicBezTo>
                    <a:pt x="4" y="182"/>
                    <a:pt x="4" y="184"/>
                    <a:pt x="4" y="183"/>
                  </a:cubicBezTo>
                  <a:cubicBezTo>
                    <a:pt x="4" y="184"/>
                    <a:pt x="4" y="184"/>
                    <a:pt x="4" y="184"/>
                  </a:cubicBezTo>
                  <a:cubicBezTo>
                    <a:pt x="4" y="184"/>
                    <a:pt x="4" y="182"/>
                    <a:pt x="5" y="182"/>
                  </a:cubicBezTo>
                  <a:cubicBezTo>
                    <a:pt x="5" y="181"/>
                    <a:pt x="5" y="181"/>
                    <a:pt x="5" y="180"/>
                  </a:cubicBezTo>
                  <a:cubicBezTo>
                    <a:pt x="5" y="180"/>
                    <a:pt x="5" y="180"/>
                    <a:pt x="5" y="180"/>
                  </a:cubicBezTo>
                  <a:cubicBezTo>
                    <a:pt x="5" y="180"/>
                    <a:pt x="6" y="180"/>
                    <a:pt x="6" y="180"/>
                  </a:cubicBezTo>
                  <a:cubicBezTo>
                    <a:pt x="6" y="180"/>
                    <a:pt x="6" y="179"/>
                    <a:pt x="6" y="179"/>
                  </a:cubicBezTo>
                  <a:cubicBezTo>
                    <a:pt x="6" y="179"/>
                    <a:pt x="6" y="179"/>
                    <a:pt x="6" y="179"/>
                  </a:cubicBezTo>
                  <a:cubicBezTo>
                    <a:pt x="6" y="179"/>
                    <a:pt x="6" y="179"/>
                    <a:pt x="6" y="179"/>
                  </a:cubicBezTo>
                  <a:cubicBezTo>
                    <a:pt x="6" y="178"/>
                    <a:pt x="6" y="178"/>
                    <a:pt x="6" y="178"/>
                  </a:cubicBezTo>
                  <a:cubicBezTo>
                    <a:pt x="6" y="178"/>
                    <a:pt x="6" y="178"/>
                    <a:pt x="6" y="178"/>
                  </a:cubicBezTo>
                  <a:cubicBezTo>
                    <a:pt x="6" y="178"/>
                    <a:pt x="6" y="178"/>
                    <a:pt x="6" y="178"/>
                  </a:cubicBezTo>
                  <a:cubicBezTo>
                    <a:pt x="6" y="178"/>
                    <a:pt x="6" y="177"/>
                    <a:pt x="6" y="177"/>
                  </a:cubicBezTo>
                  <a:cubicBezTo>
                    <a:pt x="6" y="177"/>
                    <a:pt x="6" y="177"/>
                    <a:pt x="6" y="178"/>
                  </a:cubicBezTo>
                  <a:cubicBezTo>
                    <a:pt x="6" y="177"/>
                    <a:pt x="6" y="176"/>
                    <a:pt x="7" y="175"/>
                  </a:cubicBezTo>
                  <a:cubicBezTo>
                    <a:pt x="7" y="175"/>
                    <a:pt x="7" y="175"/>
                    <a:pt x="7" y="175"/>
                  </a:cubicBezTo>
                  <a:cubicBezTo>
                    <a:pt x="8" y="175"/>
                    <a:pt x="8" y="174"/>
                    <a:pt x="7" y="174"/>
                  </a:cubicBezTo>
                  <a:cubicBezTo>
                    <a:pt x="7" y="174"/>
                    <a:pt x="7" y="174"/>
                    <a:pt x="7" y="174"/>
                  </a:cubicBezTo>
                  <a:cubicBezTo>
                    <a:pt x="8" y="174"/>
                    <a:pt x="8" y="174"/>
                    <a:pt x="8" y="173"/>
                  </a:cubicBezTo>
                  <a:cubicBezTo>
                    <a:pt x="8" y="173"/>
                    <a:pt x="8" y="173"/>
                    <a:pt x="8" y="173"/>
                  </a:cubicBezTo>
                  <a:cubicBezTo>
                    <a:pt x="8" y="173"/>
                    <a:pt x="8" y="172"/>
                    <a:pt x="8" y="172"/>
                  </a:cubicBezTo>
                  <a:cubicBezTo>
                    <a:pt x="8" y="172"/>
                    <a:pt x="8" y="172"/>
                    <a:pt x="8" y="172"/>
                  </a:cubicBezTo>
                  <a:cubicBezTo>
                    <a:pt x="8" y="172"/>
                    <a:pt x="7" y="171"/>
                    <a:pt x="8" y="171"/>
                  </a:cubicBezTo>
                  <a:cubicBezTo>
                    <a:pt x="8" y="172"/>
                    <a:pt x="8" y="170"/>
                    <a:pt x="8" y="172"/>
                  </a:cubicBezTo>
                  <a:cubicBezTo>
                    <a:pt x="9" y="171"/>
                    <a:pt x="8" y="171"/>
                    <a:pt x="8" y="170"/>
                  </a:cubicBezTo>
                  <a:cubicBezTo>
                    <a:pt x="9" y="170"/>
                    <a:pt x="9" y="170"/>
                    <a:pt x="9" y="170"/>
                  </a:cubicBezTo>
                  <a:cubicBezTo>
                    <a:pt x="9" y="170"/>
                    <a:pt x="9" y="171"/>
                    <a:pt x="9" y="171"/>
                  </a:cubicBezTo>
                  <a:cubicBezTo>
                    <a:pt x="9" y="170"/>
                    <a:pt x="9" y="170"/>
                    <a:pt x="9" y="170"/>
                  </a:cubicBezTo>
                  <a:cubicBezTo>
                    <a:pt x="9" y="171"/>
                    <a:pt x="8" y="172"/>
                    <a:pt x="8" y="173"/>
                  </a:cubicBezTo>
                  <a:cubicBezTo>
                    <a:pt x="9" y="171"/>
                    <a:pt x="9" y="171"/>
                    <a:pt x="9" y="171"/>
                  </a:cubicBezTo>
                  <a:cubicBezTo>
                    <a:pt x="9" y="169"/>
                    <a:pt x="10" y="166"/>
                    <a:pt x="10" y="164"/>
                  </a:cubicBezTo>
                  <a:cubicBezTo>
                    <a:pt x="10" y="164"/>
                    <a:pt x="10" y="164"/>
                    <a:pt x="10" y="164"/>
                  </a:cubicBezTo>
                  <a:cubicBezTo>
                    <a:pt x="10" y="164"/>
                    <a:pt x="10" y="164"/>
                    <a:pt x="10" y="164"/>
                  </a:cubicBezTo>
                  <a:cubicBezTo>
                    <a:pt x="10" y="164"/>
                    <a:pt x="10" y="164"/>
                    <a:pt x="10" y="164"/>
                  </a:cubicBezTo>
                  <a:cubicBezTo>
                    <a:pt x="10" y="163"/>
                    <a:pt x="10" y="163"/>
                    <a:pt x="10" y="163"/>
                  </a:cubicBezTo>
                  <a:cubicBezTo>
                    <a:pt x="11" y="163"/>
                    <a:pt x="11" y="162"/>
                    <a:pt x="11" y="162"/>
                  </a:cubicBezTo>
                  <a:cubicBezTo>
                    <a:pt x="11" y="162"/>
                    <a:pt x="11" y="162"/>
                    <a:pt x="11" y="162"/>
                  </a:cubicBezTo>
                  <a:cubicBezTo>
                    <a:pt x="11" y="162"/>
                    <a:pt x="10" y="162"/>
                    <a:pt x="11" y="161"/>
                  </a:cubicBezTo>
                  <a:cubicBezTo>
                    <a:pt x="11" y="161"/>
                    <a:pt x="11" y="162"/>
                    <a:pt x="11" y="161"/>
                  </a:cubicBezTo>
                  <a:cubicBezTo>
                    <a:pt x="11" y="161"/>
                    <a:pt x="11" y="161"/>
                    <a:pt x="11" y="161"/>
                  </a:cubicBezTo>
                  <a:cubicBezTo>
                    <a:pt x="11" y="160"/>
                    <a:pt x="11" y="160"/>
                    <a:pt x="11" y="160"/>
                  </a:cubicBezTo>
                  <a:cubicBezTo>
                    <a:pt x="11" y="160"/>
                    <a:pt x="11" y="160"/>
                    <a:pt x="11" y="160"/>
                  </a:cubicBezTo>
                  <a:cubicBezTo>
                    <a:pt x="11" y="160"/>
                    <a:pt x="12" y="160"/>
                    <a:pt x="12" y="160"/>
                  </a:cubicBezTo>
                  <a:cubicBezTo>
                    <a:pt x="12" y="159"/>
                    <a:pt x="12" y="159"/>
                    <a:pt x="12" y="159"/>
                  </a:cubicBezTo>
                  <a:cubicBezTo>
                    <a:pt x="12" y="159"/>
                    <a:pt x="12" y="160"/>
                    <a:pt x="12" y="160"/>
                  </a:cubicBezTo>
                  <a:cubicBezTo>
                    <a:pt x="12" y="159"/>
                    <a:pt x="12" y="158"/>
                    <a:pt x="12" y="157"/>
                  </a:cubicBezTo>
                  <a:cubicBezTo>
                    <a:pt x="12" y="157"/>
                    <a:pt x="13" y="157"/>
                    <a:pt x="13" y="157"/>
                  </a:cubicBezTo>
                  <a:cubicBezTo>
                    <a:pt x="13" y="156"/>
                    <a:pt x="12" y="155"/>
                    <a:pt x="13" y="154"/>
                  </a:cubicBezTo>
                  <a:cubicBezTo>
                    <a:pt x="13" y="154"/>
                    <a:pt x="13" y="155"/>
                    <a:pt x="13" y="155"/>
                  </a:cubicBezTo>
                  <a:cubicBezTo>
                    <a:pt x="13" y="152"/>
                    <a:pt x="14" y="150"/>
                    <a:pt x="15" y="148"/>
                  </a:cubicBezTo>
                  <a:cubicBezTo>
                    <a:pt x="15" y="147"/>
                    <a:pt x="15" y="147"/>
                    <a:pt x="15" y="147"/>
                  </a:cubicBezTo>
                  <a:cubicBezTo>
                    <a:pt x="15" y="146"/>
                    <a:pt x="15" y="146"/>
                    <a:pt x="15" y="146"/>
                  </a:cubicBezTo>
                  <a:cubicBezTo>
                    <a:pt x="16" y="144"/>
                    <a:pt x="16" y="141"/>
                    <a:pt x="17" y="139"/>
                  </a:cubicBezTo>
                  <a:cubicBezTo>
                    <a:pt x="17" y="138"/>
                    <a:pt x="17" y="138"/>
                    <a:pt x="17" y="138"/>
                  </a:cubicBezTo>
                  <a:cubicBezTo>
                    <a:pt x="18" y="136"/>
                    <a:pt x="17" y="136"/>
                    <a:pt x="18" y="134"/>
                  </a:cubicBezTo>
                  <a:cubicBezTo>
                    <a:pt x="18" y="134"/>
                    <a:pt x="18" y="135"/>
                    <a:pt x="18" y="134"/>
                  </a:cubicBezTo>
                  <a:cubicBezTo>
                    <a:pt x="18" y="134"/>
                    <a:pt x="18" y="134"/>
                    <a:pt x="18" y="133"/>
                  </a:cubicBezTo>
                  <a:cubicBezTo>
                    <a:pt x="18" y="134"/>
                    <a:pt x="18" y="134"/>
                    <a:pt x="18" y="134"/>
                  </a:cubicBezTo>
                  <a:cubicBezTo>
                    <a:pt x="18" y="133"/>
                    <a:pt x="18" y="133"/>
                    <a:pt x="19" y="132"/>
                  </a:cubicBezTo>
                  <a:cubicBezTo>
                    <a:pt x="19" y="130"/>
                    <a:pt x="19" y="129"/>
                    <a:pt x="19" y="128"/>
                  </a:cubicBezTo>
                  <a:cubicBezTo>
                    <a:pt x="19" y="126"/>
                    <a:pt x="19" y="128"/>
                    <a:pt x="19" y="128"/>
                  </a:cubicBezTo>
                  <a:cubicBezTo>
                    <a:pt x="19" y="129"/>
                    <a:pt x="19" y="128"/>
                    <a:pt x="19" y="129"/>
                  </a:cubicBezTo>
                  <a:cubicBezTo>
                    <a:pt x="19" y="128"/>
                    <a:pt x="19" y="127"/>
                    <a:pt x="20" y="127"/>
                  </a:cubicBezTo>
                  <a:cubicBezTo>
                    <a:pt x="20" y="126"/>
                    <a:pt x="20" y="126"/>
                    <a:pt x="20" y="125"/>
                  </a:cubicBezTo>
                  <a:cubicBezTo>
                    <a:pt x="20" y="126"/>
                    <a:pt x="20" y="126"/>
                    <a:pt x="20" y="126"/>
                  </a:cubicBezTo>
                  <a:cubicBezTo>
                    <a:pt x="20" y="125"/>
                    <a:pt x="20" y="124"/>
                    <a:pt x="20" y="124"/>
                  </a:cubicBezTo>
                  <a:cubicBezTo>
                    <a:pt x="21" y="121"/>
                    <a:pt x="22" y="117"/>
                    <a:pt x="23" y="113"/>
                  </a:cubicBezTo>
                  <a:cubicBezTo>
                    <a:pt x="23" y="113"/>
                    <a:pt x="22" y="114"/>
                    <a:pt x="22" y="113"/>
                  </a:cubicBezTo>
                  <a:cubicBezTo>
                    <a:pt x="22" y="112"/>
                    <a:pt x="23" y="113"/>
                    <a:pt x="23" y="112"/>
                  </a:cubicBezTo>
                  <a:cubicBezTo>
                    <a:pt x="23" y="112"/>
                    <a:pt x="23" y="112"/>
                    <a:pt x="23" y="112"/>
                  </a:cubicBezTo>
                  <a:cubicBezTo>
                    <a:pt x="23" y="111"/>
                    <a:pt x="23" y="110"/>
                    <a:pt x="23" y="109"/>
                  </a:cubicBezTo>
                  <a:cubicBezTo>
                    <a:pt x="23" y="109"/>
                    <a:pt x="23" y="108"/>
                    <a:pt x="23" y="109"/>
                  </a:cubicBezTo>
                  <a:cubicBezTo>
                    <a:pt x="23" y="109"/>
                    <a:pt x="25" y="108"/>
                    <a:pt x="24" y="108"/>
                  </a:cubicBezTo>
                  <a:cubicBezTo>
                    <a:pt x="23" y="108"/>
                    <a:pt x="23" y="108"/>
                    <a:pt x="23" y="108"/>
                  </a:cubicBezTo>
                  <a:cubicBezTo>
                    <a:pt x="23" y="108"/>
                    <a:pt x="23" y="108"/>
                    <a:pt x="23" y="108"/>
                  </a:cubicBezTo>
                  <a:cubicBezTo>
                    <a:pt x="24" y="107"/>
                    <a:pt x="24" y="107"/>
                    <a:pt x="24" y="106"/>
                  </a:cubicBezTo>
                  <a:cubicBezTo>
                    <a:pt x="24" y="106"/>
                    <a:pt x="24" y="107"/>
                    <a:pt x="24" y="108"/>
                  </a:cubicBezTo>
                  <a:cubicBezTo>
                    <a:pt x="24" y="108"/>
                    <a:pt x="25" y="106"/>
                    <a:pt x="25" y="107"/>
                  </a:cubicBezTo>
                  <a:cubicBezTo>
                    <a:pt x="25" y="106"/>
                    <a:pt x="25" y="107"/>
                    <a:pt x="25" y="106"/>
                  </a:cubicBezTo>
                  <a:cubicBezTo>
                    <a:pt x="25" y="106"/>
                    <a:pt x="25" y="106"/>
                    <a:pt x="25" y="106"/>
                  </a:cubicBezTo>
                  <a:cubicBezTo>
                    <a:pt x="25" y="106"/>
                    <a:pt x="25" y="106"/>
                    <a:pt x="25" y="106"/>
                  </a:cubicBezTo>
                  <a:cubicBezTo>
                    <a:pt x="25" y="106"/>
                    <a:pt x="24" y="105"/>
                    <a:pt x="25" y="105"/>
                  </a:cubicBezTo>
                  <a:cubicBezTo>
                    <a:pt x="25" y="104"/>
                    <a:pt x="25" y="104"/>
                    <a:pt x="25" y="104"/>
                  </a:cubicBezTo>
                  <a:cubicBezTo>
                    <a:pt x="25" y="104"/>
                    <a:pt x="25" y="103"/>
                    <a:pt x="25" y="102"/>
                  </a:cubicBezTo>
                  <a:cubicBezTo>
                    <a:pt x="25" y="103"/>
                    <a:pt x="25" y="103"/>
                    <a:pt x="25" y="103"/>
                  </a:cubicBezTo>
                  <a:cubicBezTo>
                    <a:pt x="25" y="102"/>
                    <a:pt x="26" y="102"/>
                    <a:pt x="26" y="102"/>
                  </a:cubicBezTo>
                  <a:cubicBezTo>
                    <a:pt x="26" y="102"/>
                    <a:pt x="26" y="102"/>
                    <a:pt x="26" y="102"/>
                  </a:cubicBezTo>
                  <a:cubicBezTo>
                    <a:pt x="26" y="102"/>
                    <a:pt x="26" y="102"/>
                    <a:pt x="26" y="102"/>
                  </a:cubicBezTo>
                  <a:cubicBezTo>
                    <a:pt x="26" y="102"/>
                    <a:pt x="26" y="101"/>
                    <a:pt x="26" y="102"/>
                  </a:cubicBezTo>
                  <a:cubicBezTo>
                    <a:pt x="25" y="101"/>
                    <a:pt x="25" y="101"/>
                    <a:pt x="26" y="99"/>
                  </a:cubicBezTo>
                  <a:cubicBezTo>
                    <a:pt x="26" y="99"/>
                    <a:pt x="26" y="100"/>
                    <a:pt x="26" y="100"/>
                  </a:cubicBezTo>
                  <a:cubicBezTo>
                    <a:pt x="27" y="98"/>
                    <a:pt x="26" y="98"/>
                    <a:pt x="26" y="97"/>
                  </a:cubicBezTo>
                  <a:cubicBezTo>
                    <a:pt x="27" y="96"/>
                    <a:pt x="26" y="96"/>
                    <a:pt x="27" y="94"/>
                  </a:cubicBezTo>
                  <a:cubicBezTo>
                    <a:pt x="27" y="95"/>
                    <a:pt x="27" y="94"/>
                    <a:pt x="27" y="93"/>
                  </a:cubicBezTo>
                  <a:cubicBezTo>
                    <a:pt x="27" y="94"/>
                    <a:pt x="27" y="94"/>
                    <a:pt x="27" y="94"/>
                  </a:cubicBezTo>
                  <a:cubicBezTo>
                    <a:pt x="27" y="94"/>
                    <a:pt x="28" y="93"/>
                    <a:pt x="28" y="93"/>
                  </a:cubicBezTo>
                  <a:cubicBezTo>
                    <a:pt x="27" y="93"/>
                    <a:pt x="28" y="92"/>
                    <a:pt x="28" y="91"/>
                  </a:cubicBezTo>
                  <a:cubicBezTo>
                    <a:pt x="28" y="91"/>
                    <a:pt x="28" y="91"/>
                    <a:pt x="28" y="91"/>
                  </a:cubicBezTo>
                  <a:cubicBezTo>
                    <a:pt x="28" y="90"/>
                    <a:pt x="28" y="89"/>
                    <a:pt x="28" y="89"/>
                  </a:cubicBezTo>
                  <a:cubicBezTo>
                    <a:pt x="28" y="88"/>
                    <a:pt x="28" y="88"/>
                    <a:pt x="28" y="87"/>
                  </a:cubicBezTo>
                  <a:cubicBezTo>
                    <a:pt x="28" y="87"/>
                    <a:pt x="29" y="87"/>
                    <a:pt x="29" y="87"/>
                  </a:cubicBezTo>
                  <a:cubicBezTo>
                    <a:pt x="29" y="87"/>
                    <a:pt x="29" y="88"/>
                    <a:pt x="28" y="88"/>
                  </a:cubicBezTo>
                  <a:cubicBezTo>
                    <a:pt x="28" y="89"/>
                    <a:pt x="28" y="91"/>
                    <a:pt x="28" y="92"/>
                  </a:cubicBezTo>
                  <a:cubicBezTo>
                    <a:pt x="28" y="93"/>
                    <a:pt x="28" y="91"/>
                    <a:pt x="29" y="90"/>
                  </a:cubicBezTo>
                  <a:cubicBezTo>
                    <a:pt x="29" y="90"/>
                    <a:pt x="29" y="90"/>
                    <a:pt x="29" y="91"/>
                  </a:cubicBezTo>
                  <a:cubicBezTo>
                    <a:pt x="29" y="90"/>
                    <a:pt x="29" y="90"/>
                    <a:pt x="29" y="90"/>
                  </a:cubicBezTo>
                  <a:cubicBezTo>
                    <a:pt x="29" y="91"/>
                    <a:pt x="28" y="92"/>
                    <a:pt x="29" y="92"/>
                  </a:cubicBezTo>
                  <a:cubicBezTo>
                    <a:pt x="29" y="91"/>
                    <a:pt x="28" y="91"/>
                    <a:pt x="29" y="90"/>
                  </a:cubicBezTo>
                  <a:cubicBezTo>
                    <a:pt x="29" y="89"/>
                    <a:pt x="30" y="89"/>
                    <a:pt x="30" y="89"/>
                  </a:cubicBezTo>
                  <a:cubicBezTo>
                    <a:pt x="30" y="88"/>
                    <a:pt x="29" y="88"/>
                    <a:pt x="30" y="87"/>
                  </a:cubicBezTo>
                  <a:cubicBezTo>
                    <a:pt x="30" y="87"/>
                    <a:pt x="30" y="87"/>
                    <a:pt x="30" y="87"/>
                  </a:cubicBezTo>
                  <a:cubicBezTo>
                    <a:pt x="30" y="86"/>
                    <a:pt x="29" y="87"/>
                    <a:pt x="30" y="85"/>
                  </a:cubicBezTo>
                  <a:cubicBezTo>
                    <a:pt x="30" y="86"/>
                    <a:pt x="30" y="85"/>
                    <a:pt x="29" y="86"/>
                  </a:cubicBezTo>
                  <a:cubicBezTo>
                    <a:pt x="29" y="85"/>
                    <a:pt x="29" y="84"/>
                    <a:pt x="30" y="84"/>
                  </a:cubicBezTo>
                  <a:cubicBezTo>
                    <a:pt x="30" y="84"/>
                    <a:pt x="30" y="84"/>
                    <a:pt x="30" y="84"/>
                  </a:cubicBezTo>
                  <a:cubicBezTo>
                    <a:pt x="29" y="84"/>
                    <a:pt x="29" y="85"/>
                    <a:pt x="29" y="85"/>
                  </a:cubicBezTo>
                  <a:cubicBezTo>
                    <a:pt x="29" y="86"/>
                    <a:pt x="29" y="86"/>
                    <a:pt x="29" y="86"/>
                  </a:cubicBezTo>
                  <a:cubicBezTo>
                    <a:pt x="29" y="87"/>
                    <a:pt x="29" y="87"/>
                    <a:pt x="28" y="86"/>
                  </a:cubicBezTo>
                  <a:cubicBezTo>
                    <a:pt x="28" y="86"/>
                    <a:pt x="28" y="87"/>
                    <a:pt x="28" y="87"/>
                  </a:cubicBezTo>
                  <a:cubicBezTo>
                    <a:pt x="28" y="87"/>
                    <a:pt x="29" y="86"/>
                    <a:pt x="28" y="86"/>
                  </a:cubicBezTo>
                  <a:cubicBezTo>
                    <a:pt x="28" y="86"/>
                    <a:pt x="28" y="86"/>
                    <a:pt x="28" y="86"/>
                  </a:cubicBezTo>
                  <a:cubicBezTo>
                    <a:pt x="28" y="86"/>
                    <a:pt x="28" y="85"/>
                    <a:pt x="28" y="84"/>
                  </a:cubicBezTo>
                  <a:cubicBezTo>
                    <a:pt x="29" y="84"/>
                    <a:pt x="29" y="83"/>
                    <a:pt x="29" y="83"/>
                  </a:cubicBezTo>
                  <a:cubicBezTo>
                    <a:pt x="29" y="84"/>
                    <a:pt x="29" y="84"/>
                    <a:pt x="29" y="84"/>
                  </a:cubicBezTo>
                  <a:cubicBezTo>
                    <a:pt x="30" y="84"/>
                    <a:pt x="29" y="83"/>
                    <a:pt x="30" y="82"/>
                  </a:cubicBezTo>
                  <a:cubicBezTo>
                    <a:pt x="30" y="82"/>
                    <a:pt x="30" y="82"/>
                    <a:pt x="30" y="82"/>
                  </a:cubicBezTo>
                  <a:cubicBezTo>
                    <a:pt x="30" y="82"/>
                    <a:pt x="30" y="82"/>
                    <a:pt x="30" y="82"/>
                  </a:cubicBezTo>
                  <a:cubicBezTo>
                    <a:pt x="30" y="82"/>
                    <a:pt x="30" y="82"/>
                    <a:pt x="30" y="82"/>
                  </a:cubicBezTo>
                  <a:cubicBezTo>
                    <a:pt x="30" y="81"/>
                    <a:pt x="30" y="81"/>
                    <a:pt x="30" y="80"/>
                  </a:cubicBezTo>
                  <a:cubicBezTo>
                    <a:pt x="30" y="80"/>
                    <a:pt x="30" y="80"/>
                    <a:pt x="30" y="80"/>
                  </a:cubicBezTo>
                  <a:cubicBezTo>
                    <a:pt x="30" y="80"/>
                    <a:pt x="30" y="80"/>
                    <a:pt x="30" y="80"/>
                  </a:cubicBezTo>
                  <a:cubicBezTo>
                    <a:pt x="30" y="81"/>
                    <a:pt x="30" y="81"/>
                    <a:pt x="30" y="81"/>
                  </a:cubicBezTo>
                  <a:cubicBezTo>
                    <a:pt x="30" y="80"/>
                    <a:pt x="30" y="80"/>
                    <a:pt x="30" y="80"/>
                  </a:cubicBezTo>
                  <a:cubicBezTo>
                    <a:pt x="31" y="80"/>
                    <a:pt x="30" y="81"/>
                    <a:pt x="30" y="81"/>
                  </a:cubicBezTo>
                  <a:cubicBezTo>
                    <a:pt x="31" y="81"/>
                    <a:pt x="31" y="80"/>
                    <a:pt x="31" y="79"/>
                  </a:cubicBezTo>
                  <a:cubicBezTo>
                    <a:pt x="31" y="80"/>
                    <a:pt x="31" y="80"/>
                    <a:pt x="31" y="81"/>
                  </a:cubicBezTo>
                  <a:cubicBezTo>
                    <a:pt x="31" y="80"/>
                    <a:pt x="31" y="80"/>
                    <a:pt x="31" y="79"/>
                  </a:cubicBezTo>
                  <a:cubicBezTo>
                    <a:pt x="32" y="79"/>
                    <a:pt x="31" y="80"/>
                    <a:pt x="32" y="80"/>
                  </a:cubicBezTo>
                  <a:cubicBezTo>
                    <a:pt x="32" y="79"/>
                    <a:pt x="32" y="79"/>
                    <a:pt x="32" y="79"/>
                  </a:cubicBezTo>
                  <a:cubicBezTo>
                    <a:pt x="31" y="81"/>
                    <a:pt x="32" y="79"/>
                    <a:pt x="32" y="80"/>
                  </a:cubicBezTo>
                  <a:cubicBezTo>
                    <a:pt x="33" y="80"/>
                    <a:pt x="32" y="79"/>
                    <a:pt x="33" y="79"/>
                  </a:cubicBezTo>
                  <a:cubicBezTo>
                    <a:pt x="32" y="79"/>
                    <a:pt x="32" y="79"/>
                    <a:pt x="32" y="79"/>
                  </a:cubicBezTo>
                  <a:cubicBezTo>
                    <a:pt x="32" y="78"/>
                    <a:pt x="32" y="78"/>
                    <a:pt x="32" y="78"/>
                  </a:cubicBezTo>
                  <a:cubicBezTo>
                    <a:pt x="33" y="78"/>
                    <a:pt x="32" y="79"/>
                    <a:pt x="33" y="78"/>
                  </a:cubicBezTo>
                  <a:cubicBezTo>
                    <a:pt x="33" y="78"/>
                    <a:pt x="33" y="78"/>
                    <a:pt x="33" y="78"/>
                  </a:cubicBezTo>
                  <a:cubicBezTo>
                    <a:pt x="33" y="78"/>
                    <a:pt x="33" y="78"/>
                    <a:pt x="32" y="78"/>
                  </a:cubicBezTo>
                  <a:cubicBezTo>
                    <a:pt x="33" y="77"/>
                    <a:pt x="32" y="77"/>
                    <a:pt x="32" y="76"/>
                  </a:cubicBezTo>
                  <a:cubicBezTo>
                    <a:pt x="32" y="76"/>
                    <a:pt x="32" y="75"/>
                    <a:pt x="33" y="75"/>
                  </a:cubicBezTo>
                  <a:cubicBezTo>
                    <a:pt x="33" y="74"/>
                    <a:pt x="33" y="73"/>
                    <a:pt x="33" y="72"/>
                  </a:cubicBezTo>
                  <a:cubicBezTo>
                    <a:pt x="33" y="72"/>
                    <a:pt x="33" y="72"/>
                    <a:pt x="34" y="71"/>
                  </a:cubicBezTo>
                  <a:cubicBezTo>
                    <a:pt x="34" y="72"/>
                    <a:pt x="34" y="72"/>
                    <a:pt x="34" y="72"/>
                  </a:cubicBezTo>
                  <a:cubicBezTo>
                    <a:pt x="34" y="72"/>
                    <a:pt x="34" y="71"/>
                    <a:pt x="34" y="71"/>
                  </a:cubicBezTo>
                  <a:cubicBezTo>
                    <a:pt x="34" y="71"/>
                    <a:pt x="34" y="71"/>
                    <a:pt x="34" y="70"/>
                  </a:cubicBezTo>
                  <a:cubicBezTo>
                    <a:pt x="34" y="70"/>
                    <a:pt x="34" y="71"/>
                    <a:pt x="35" y="70"/>
                  </a:cubicBezTo>
                  <a:cubicBezTo>
                    <a:pt x="35" y="70"/>
                    <a:pt x="34" y="70"/>
                    <a:pt x="35" y="69"/>
                  </a:cubicBezTo>
                  <a:cubicBezTo>
                    <a:pt x="35" y="69"/>
                    <a:pt x="35" y="69"/>
                    <a:pt x="35" y="69"/>
                  </a:cubicBezTo>
                  <a:cubicBezTo>
                    <a:pt x="35" y="69"/>
                    <a:pt x="35" y="68"/>
                    <a:pt x="35" y="68"/>
                  </a:cubicBezTo>
                  <a:cubicBezTo>
                    <a:pt x="35" y="68"/>
                    <a:pt x="35" y="66"/>
                    <a:pt x="36" y="67"/>
                  </a:cubicBezTo>
                  <a:cubicBezTo>
                    <a:pt x="36" y="65"/>
                    <a:pt x="35" y="67"/>
                    <a:pt x="35" y="66"/>
                  </a:cubicBezTo>
                  <a:cubicBezTo>
                    <a:pt x="35" y="66"/>
                    <a:pt x="36" y="65"/>
                    <a:pt x="36" y="65"/>
                  </a:cubicBezTo>
                  <a:cubicBezTo>
                    <a:pt x="36" y="65"/>
                    <a:pt x="36" y="65"/>
                    <a:pt x="35" y="66"/>
                  </a:cubicBezTo>
                  <a:cubicBezTo>
                    <a:pt x="36" y="65"/>
                    <a:pt x="36" y="65"/>
                    <a:pt x="36" y="65"/>
                  </a:cubicBezTo>
                  <a:cubicBezTo>
                    <a:pt x="37" y="64"/>
                    <a:pt x="35" y="64"/>
                    <a:pt x="36" y="63"/>
                  </a:cubicBezTo>
                  <a:cubicBezTo>
                    <a:pt x="36" y="64"/>
                    <a:pt x="36" y="63"/>
                    <a:pt x="36" y="64"/>
                  </a:cubicBezTo>
                  <a:cubicBezTo>
                    <a:pt x="36" y="63"/>
                    <a:pt x="37" y="62"/>
                    <a:pt x="36" y="63"/>
                  </a:cubicBezTo>
                  <a:cubicBezTo>
                    <a:pt x="37" y="62"/>
                    <a:pt x="37" y="62"/>
                    <a:pt x="37" y="62"/>
                  </a:cubicBezTo>
                  <a:cubicBezTo>
                    <a:pt x="37" y="61"/>
                    <a:pt x="37" y="60"/>
                    <a:pt x="37" y="60"/>
                  </a:cubicBezTo>
                  <a:cubicBezTo>
                    <a:pt x="37" y="59"/>
                    <a:pt x="37" y="59"/>
                    <a:pt x="38" y="58"/>
                  </a:cubicBezTo>
                  <a:cubicBezTo>
                    <a:pt x="38" y="57"/>
                    <a:pt x="39" y="55"/>
                    <a:pt x="39" y="53"/>
                  </a:cubicBezTo>
                  <a:cubicBezTo>
                    <a:pt x="39" y="54"/>
                    <a:pt x="39" y="54"/>
                    <a:pt x="39" y="54"/>
                  </a:cubicBezTo>
                  <a:cubicBezTo>
                    <a:pt x="39" y="52"/>
                    <a:pt x="38" y="54"/>
                    <a:pt x="39" y="53"/>
                  </a:cubicBezTo>
                  <a:cubicBezTo>
                    <a:pt x="39" y="53"/>
                    <a:pt x="39" y="52"/>
                    <a:pt x="39" y="52"/>
                  </a:cubicBezTo>
                  <a:cubicBezTo>
                    <a:pt x="40" y="50"/>
                    <a:pt x="40" y="48"/>
                    <a:pt x="40" y="47"/>
                  </a:cubicBezTo>
                  <a:cubicBezTo>
                    <a:pt x="41" y="47"/>
                    <a:pt x="41" y="47"/>
                    <a:pt x="41" y="47"/>
                  </a:cubicBezTo>
                  <a:cubicBezTo>
                    <a:pt x="41" y="46"/>
                    <a:pt x="41" y="45"/>
                    <a:pt x="41" y="44"/>
                  </a:cubicBezTo>
                  <a:cubicBezTo>
                    <a:pt x="41" y="44"/>
                    <a:pt x="41" y="44"/>
                    <a:pt x="41" y="44"/>
                  </a:cubicBezTo>
                  <a:cubicBezTo>
                    <a:pt x="42" y="42"/>
                    <a:pt x="42" y="41"/>
                    <a:pt x="42" y="39"/>
                  </a:cubicBezTo>
                  <a:cubicBezTo>
                    <a:pt x="42" y="39"/>
                    <a:pt x="43" y="39"/>
                    <a:pt x="43" y="39"/>
                  </a:cubicBezTo>
                  <a:cubicBezTo>
                    <a:pt x="43" y="38"/>
                    <a:pt x="43" y="37"/>
                    <a:pt x="43" y="36"/>
                  </a:cubicBezTo>
                  <a:cubicBezTo>
                    <a:pt x="44" y="35"/>
                    <a:pt x="43" y="35"/>
                    <a:pt x="44" y="34"/>
                  </a:cubicBezTo>
                  <a:cubicBezTo>
                    <a:pt x="44" y="34"/>
                    <a:pt x="44" y="34"/>
                    <a:pt x="44" y="34"/>
                  </a:cubicBezTo>
                  <a:cubicBezTo>
                    <a:pt x="44" y="33"/>
                    <a:pt x="44" y="33"/>
                    <a:pt x="44" y="32"/>
                  </a:cubicBezTo>
                  <a:cubicBezTo>
                    <a:pt x="44" y="31"/>
                    <a:pt x="44" y="30"/>
                    <a:pt x="44" y="28"/>
                  </a:cubicBezTo>
                  <a:cubicBezTo>
                    <a:pt x="45" y="28"/>
                    <a:pt x="44" y="29"/>
                    <a:pt x="45" y="30"/>
                  </a:cubicBezTo>
                  <a:cubicBezTo>
                    <a:pt x="44" y="29"/>
                    <a:pt x="44" y="29"/>
                    <a:pt x="45" y="28"/>
                  </a:cubicBezTo>
                  <a:cubicBezTo>
                    <a:pt x="45" y="29"/>
                    <a:pt x="45" y="28"/>
                    <a:pt x="45" y="29"/>
                  </a:cubicBezTo>
                  <a:cubicBezTo>
                    <a:pt x="45" y="28"/>
                    <a:pt x="45" y="27"/>
                    <a:pt x="45" y="27"/>
                  </a:cubicBezTo>
                  <a:cubicBezTo>
                    <a:pt x="45" y="27"/>
                    <a:pt x="44" y="27"/>
                    <a:pt x="44" y="28"/>
                  </a:cubicBezTo>
                  <a:cubicBezTo>
                    <a:pt x="44" y="27"/>
                    <a:pt x="45" y="26"/>
                    <a:pt x="45" y="25"/>
                  </a:cubicBezTo>
                  <a:cubicBezTo>
                    <a:pt x="45" y="25"/>
                    <a:pt x="44" y="26"/>
                    <a:pt x="44" y="26"/>
                  </a:cubicBezTo>
                  <a:cubicBezTo>
                    <a:pt x="44" y="24"/>
                    <a:pt x="44" y="24"/>
                    <a:pt x="44" y="23"/>
                  </a:cubicBezTo>
                  <a:cubicBezTo>
                    <a:pt x="44" y="22"/>
                    <a:pt x="44" y="24"/>
                    <a:pt x="45" y="24"/>
                  </a:cubicBezTo>
                  <a:cubicBezTo>
                    <a:pt x="45" y="24"/>
                    <a:pt x="45" y="23"/>
                    <a:pt x="45" y="24"/>
                  </a:cubicBezTo>
                  <a:cubicBezTo>
                    <a:pt x="45" y="23"/>
                    <a:pt x="45" y="22"/>
                    <a:pt x="45" y="21"/>
                  </a:cubicBezTo>
                  <a:cubicBezTo>
                    <a:pt x="45" y="21"/>
                    <a:pt x="45" y="21"/>
                    <a:pt x="45" y="21"/>
                  </a:cubicBezTo>
                  <a:cubicBezTo>
                    <a:pt x="45" y="20"/>
                    <a:pt x="45" y="18"/>
                    <a:pt x="45" y="17"/>
                  </a:cubicBezTo>
                  <a:cubicBezTo>
                    <a:pt x="45" y="18"/>
                    <a:pt x="45" y="18"/>
                    <a:pt x="45" y="18"/>
                  </a:cubicBezTo>
                  <a:cubicBezTo>
                    <a:pt x="45" y="18"/>
                    <a:pt x="45" y="17"/>
                    <a:pt x="45" y="17"/>
                  </a:cubicBezTo>
                  <a:cubicBezTo>
                    <a:pt x="45" y="17"/>
                    <a:pt x="45" y="16"/>
                    <a:pt x="46" y="16"/>
                  </a:cubicBezTo>
                  <a:cubicBezTo>
                    <a:pt x="45" y="16"/>
                    <a:pt x="45" y="14"/>
                    <a:pt x="45" y="13"/>
                  </a:cubicBezTo>
                  <a:cubicBezTo>
                    <a:pt x="45" y="13"/>
                    <a:pt x="45" y="13"/>
                    <a:pt x="45" y="13"/>
                  </a:cubicBezTo>
                  <a:cubicBezTo>
                    <a:pt x="45" y="14"/>
                    <a:pt x="45" y="14"/>
                    <a:pt x="45" y="14"/>
                  </a:cubicBezTo>
                  <a:cubicBezTo>
                    <a:pt x="45" y="14"/>
                    <a:pt x="46" y="13"/>
                    <a:pt x="46" y="13"/>
                  </a:cubicBezTo>
                  <a:cubicBezTo>
                    <a:pt x="45" y="13"/>
                    <a:pt x="45" y="11"/>
                    <a:pt x="45" y="11"/>
                  </a:cubicBezTo>
                  <a:cubicBezTo>
                    <a:pt x="45" y="10"/>
                    <a:pt x="45" y="10"/>
                    <a:pt x="46" y="10"/>
                  </a:cubicBezTo>
                  <a:cubicBezTo>
                    <a:pt x="45" y="8"/>
                    <a:pt x="45" y="11"/>
                    <a:pt x="45" y="9"/>
                  </a:cubicBezTo>
                  <a:cubicBezTo>
                    <a:pt x="45" y="8"/>
                    <a:pt x="45" y="10"/>
                    <a:pt x="45" y="8"/>
                  </a:cubicBezTo>
                  <a:cubicBezTo>
                    <a:pt x="45" y="9"/>
                    <a:pt x="45" y="9"/>
                    <a:pt x="45" y="9"/>
                  </a:cubicBezTo>
                  <a:cubicBezTo>
                    <a:pt x="46" y="8"/>
                    <a:pt x="45" y="8"/>
                    <a:pt x="45" y="7"/>
                  </a:cubicBezTo>
                  <a:cubicBezTo>
                    <a:pt x="45" y="7"/>
                    <a:pt x="45" y="8"/>
                    <a:pt x="45" y="7"/>
                  </a:cubicBezTo>
                  <a:cubicBezTo>
                    <a:pt x="45" y="6"/>
                    <a:pt x="45" y="5"/>
                    <a:pt x="45" y="4"/>
                  </a:cubicBezTo>
                  <a:cubicBezTo>
                    <a:pt x="45" y="4"/>
                    <a:pt x="45" y="4"/>
                    <a:pt x="45" y="4"/>
                  </a:cubicBezTo>
                  <a:cubicBezTo>
                    <a:pt x="45" y="4"/>
                    <a:pt x="45" y="2"/>
                    <a:pt x="45" y="2"/>
                  </a:cubicBezTo>
                  <a:cubicBezTo>
                    <a:pt x="45" y="2"/>
                    <a:pt x="45" y="2"/>
                    <a:pt x="45" y="2"/>
                  </a:cubicBezTo>
                  <a:cubicBezTo>
                    <a:pt x="45" y="1"/>
                    <a:pt x="45" y="1"/>
                    <a:pt x="45" y="0"/>
                  </a:cubicBezTo>
                  <a:cubicBezTo>
                    <a:pt x="45" y="0"/>
                    <a:pt x="45" y="0"/>
                    <a:pt x="45" y="0"/>
                  </a:cubicBezTo>
                  <a:cubicBezTo>
                    <a:pt x="45" y="0"/>
                    <a:pt x="44" y="1"/>
                    <a:pt x="45" y="2"/>
                  </a:cubicBezTo>
                  <a:cubicBezTo>
                    <a:pt x="44" y="1"/>
                    <a:pt x="44" y="3"/>
                    <a:pt x="44" y="3"/>
                  </a:cubicBezTo>
                  <a:cubicBezTo>
                    <a:pt x="44" y="3"/>
                    <a:pt x="44" y="3"/>
                    <a:pt x="44" y="3"/>
                  </a:cubicBezTo>
                  <a:cubicBezTo>
                    <a:pt x="43" y="5"/>
                    <a:pt x="43" y="7"/>
                    <a:pt x="43" y="9"/>
                  </a:cubicBezTo>
                  <a:cubicBezTo>
                    <a:pt x="43" y="10"/>
                    <a:pt x="43" y="11"/>
                    <a:pt x="43" y="13"/>
                  </a:cubicBezTo>
                  <a:cubicBezTo>
                    <a:pt x="43" y="13"/>
                    <a:pt x="43" y="13"/>
                    <a:pt x="43" y="14"/>
                  </a:cubicBezTo>
                  <a:cubicBezTo>
                    <a:pt x="43" y="14"/>
                    <a:pt x="43" y="14"/>
                    <a:pt x="43" y="15"/>
                  </a:cubicBezTo>
                  <a:cubicBezTo>
                    <a:pt x="43" y="15"/>
                    <a:pt x="43" y="15"/>
                    <a:pt x="43" y="15"/>
                  </a:cubicBezTo>
                  <a:cubicBezTo>
                    <a:pt x="43" y="16"/>
                    <a:pt x="42" y="17"/>
                    <a:pt x="42" y="18"/>
                  </a:cubicBezTo>
                  <a:cubicBezTo>
                    <a:pt x="42" y="18"/>
                    <a:pt x="42" y="18"/>
                    <a:pt x="42" y="17"/>
                  </a:cubicBezTo>
                  <a:cubicBezTo>
                    <a:pt x="42" y="18"/>
                    <a:pt x="42" y="18"/>
                    <a:pt x="42" y="18"/>
                  </a:cubicBezTo>
                  <a:cubicBezTo>
                    <a:pt x="42" y="18"/>
                    <a:pt x="42" y="18"/>
                    <a:pt x="42" y="18"/>
                  </a:cubicBezTo>
                  <a:cubicBezTo>
                    <a:pt x="42" y="19"/>
                    <a:pt x="42" y="20"/>
                    <a:pt x="42" y="21"/>
                  </a:cubicBezTo>
                  <a:cubicBezTo>
                    <a:pt x="42" y="21"/>
                    <a:pt x="42" y="22"/>
                    <a:pt x="42" y="23"/>
                  </a:cubicBezTo>
                  <a:cubicBezTo>
                    <a:pt x="42" y="23"/>
                    <a:pt x="41" y="24"/>
                    <a:pt x="41" y="24"/>
                  </a:cubicBezTo>
                  <a:cubicBezTo>
                    <a:pt x="42" y="25"/>
                    <a:pt x="42" y="25"/>
                    <a:pt x="42" y="25"/>
                  </a:cubicBezTo>
                  <a:cubicBezTo>
                    <a:pt x="42" y="25"/>
                    <a:pt x="41" y="25"/>
                    <a:pt x="41" y="26"/>
                  </a:cubicBezTo>
                  <a:cubicBezTo>
                    <a:pt x="41" y="26"/>
                    <a:pt x="41" y="26"/>
                    <a:pt x="41" y="26"/>
                  </a:cubicBezTo>
                  <a:cubicBezTo>
                    <a:pt x="41" y="27"/>
                    <a:pt x="41" y="28"/>
                    <a:pt x="41" y="29"/>
                  </a:cubicBezTo>
                  <a:cubicBezTo>
                    <a:pt x="41" y="34"/>
                    <a:pt x="39" y="37"/>
                    <a:pt x="38" y="43"/>
                  </a:cubicBezTo>
                  <a:cubicBezTo>
                    <a:pt x="38" y="43"/>
                    <a:pt x="38" y="43"/>
                    <a:pt x="38" y="43"/>
                  </a:cubicBezTo>
                  <a:cubicBezTo>
                    <a:pt x="38" y="44"/>
                    <a:pt x="38" y="44"/>
                    <a:pt x="38" y="44"/>
                  </a:cubicBezTo>
                  <a:cubicBezTo>
                    <a:pt x="38" y="44"/>
                    <a:pt x="38" y="44"/>
                    <a:pt x="38" y="44"/>
                  </a:cubicBezTo>
                  <a:cubicBezTo>
                    <a:pt x="38" y="43"/>
                    <a:pt x="38" y="43"/>
                    <a:pt x="38" y="43"/>
                  </a:cubicBezTo>
                  <a:cubicBezTo>
                    <a:pt x="38" y="43"/>
                    <a:pt x="38" y="43"/>
                    <a:pt x="38" y="43"/>
                  </a:cubicBezTo>
                  <a:cubicBezTo>
                    <a:pt x="38" y="43"/>
                    <a:pt x="38" y="42"/>
                    <a:pt x="38" y="42"/>
                  </a:cubicBezTo>
                  <a:cubicBezTo>
                    <a:pt x="38" y="43"/>
                    <a:pt x="39" y="43"/>
                    <a:pt x="38" y="44"/>
                  </a:cubicBezTo>
                  <a:cubicBezTo>
                    <a:pt x="38" y="43"/>
                    <a:pt x="38" y="43"/>
                    <a:pt x="38" y="43"/>
                  </a:cubicBezTo>
                  <a:cubicBezTo>
                    <a:pt x="38" y="44"/>
                    <a:pt x="38" y="44"/>
                    <a:pt x="38" y="44"/>
                  </a:cubicBezTo>
                  <a:cubicBezTo>
                    <a:pt x="38" y="45"/>
                    <a:pt x="38" y="45"/>
                    <a:pt x="38" y="45"/>
                  </a:cubicBezTo>
                  <a:cubicBezTo>
                    <a:pt x="37" y="46"/>
                    <a:pt x="37" y="46"/>
                    <a:pt x="37" y="46"/>
                  </a:cubicBezTo>
                  <a:cubicBezTo>
                    <a:pt x="38" y="47"/>
                    <a:pt x="37" y="48"/>
                    <a:pt x="37" y="48"/>
                  </a:cubicBezTo>
                  <a:cubicBezTo>
                    <a:pt x="37" y="48"/>
                    <a:pt x="37" y="47"/>
                    <a:pt x="37" y="47"/>
                  </a:cubicBezTo>
                  <a:cubicBezTo>
                    <a:pt x="36" y="47"/>
                    <a:pt x="36" y="47"/>
                    <a:pt x="36" y="47"/>
                  </a:cubicBezTo>
                  <a:cubicBezTo>
                    <a:pt x="37" y="47"/>
                    <a:pt x="37" y="47"/>
                    <a:pt x="37" y="47"/>
                  </a:cubicBezTo>
                  <a:cubicBezTo>
                    <a:pt x="36" y="48"/>
                    <a:pt x="36" y="48"/>
                    <a:pt x="36" y="48"/>
                  </a:cubicBezTo>
                  <a:cubicBezTo>
                    <a:pt x="36" y="48"/>
                    <a:pt x="36" y="48"/>
                    <a:pt x="36" y="48"/>
                  </a:cubicBezTo>
                  <a:cubicBezTo>
                    <a:pt x="36" y="48"/>
                    <a:pt x="37" y="48"/>
                    <a:pt x="36" y="49"/>
                  </a:cubicBezTo>
                  <a:cubicBezTo>
                    <a:pt x="36" y="49"/>
                    <a:pt x="36" y="49"/>
                    <a:pt x="36" y="49"/>
                  </a:cubicBezTo>
                  <a:cubicBezTo>
                    <a:pt x="36" y="49"/>
                    <a:pt x="36" y="49"/>
                    <a:pt x="36" y="49"/>
                  </a:cubicBezTo>
                  <a:cubicBezTo>
                    <a:pt x="36" y="49"/>
                    <a:pt x="36" y="50"/>
                    <a:pt x="36" y="50"/>
                  </a:cubicBezTo>
                  <a:cubicBezTo>
                    <a:pt x="35" y="51"/>
                    <a:pt x="36" y="52"/>
                    <a:pt x="35" y="54"/>
                  </a:cubicBezTo>
                  <a:cubicBezTo>
                    <a:pt x="35" y="53"/>
                    <a:pt x="35" y="54"/>
                    <a:pt x="35" y="55"/>
                  </a:cubicBezTo>
                  <a:cubicBezTo>
                    <a:pt x="35" y="55"/>
                    <a:pt x="35" y="55"/>
                    <a:pt x="35" y="55"/>
                  </a:cubicBezTo>
                  <a:cubicBezTo>
                    <a:pt x="35" y="56"/>
                    <a:pt x="35" y="56"/>
                    <a:pt x="35" y="56"/>
                  </a:cubicBezTo>
                  <a:cubicBezTo>
                    <a:pt x="34" y="56"/>
                    <a:pt x="34" y="57"/>
                    <a:pt x="33" y="59"/>
                  </a:cubicBezTo>
                  <a:cubicBezTo>
                    <a:pt x="33" y="58"/>
                    <a:pt x="33" y="58"/>
                    <a:pt x="33" y="58"/>
                  </a:cubicBezTo>
                  <a:cubicBezTo>
                    <a:pt x="33" y="59"/>
                    <a:pt x="33" y="59"/>
                    <a:pt x="33" y="60"/>
                  </a:cubicBezTo>
                  <a:cubicBezTo>
                    <a:pt x="33" y="60"/>
                    <a:pt x="33" y="60"/>
                    <a:pt x="33" y="60"/>
                  </a:cubicBezTo>
                  <a:cubicBezTo>
                    <a:pt x="33" y="61"/>
                    <a:pt x="33" y="61"/>
                    <a:pt x="33" y="62"/>
                  </a:cubicBezTo>
                  <a:cubicBezTo>
                    <a:pt x="33" y="62"/>
                    <a:pt x="33" y="61"/>
                    <a:pt x="34" y="61"/>
                  </a:cubicBezTo>
                  <a:cubicBezTo>
                    <a:pt x="33" y="61"/>
                    <a:pt x="33" y="62"/>
                    <a:pt x="33" y="62"/>
                  </a:cubicBezTo>
                  <a:cubicBezTo>
                    <a:pt x="33" y="63"/>
                    <a:pt x="33" y="63"/>
                    <a:pt x="33" y="63"/>
                  </a:cubicBezTo>
                  <a:cubicBezTo>
                    <a:pt x="33" y="63"/>
                    <a:pt x="33" y="63"/>
                    <a:pt x="33" y="63"/>
                  </a:cubicBezTo>
                  <a:cubicBezTo>
                    <a:pt x="33" y="64"/>
                    <a:pt x="33" y="63"/>
                    <a:pt x="33" y="63"/>
                  </a:cubicBezTo>
                  <a:cubicBezTo>
                    <a:pt x="33" y="64"/>
                    <a:pt x="32" y="64"/>
                    <a:pt x="32" y="65"/>
                  </a:cubicBezTo>
                  <a:cubicBezTo>
                    <a:pt x="32" y="65"/>
                    <a:pt x="32" y="65"/>
                    <a:pt x="32" y="65"/>
                  </a:cubicBezTo>
                  <a:cubicBezTo>
                    <a:pt x="32" y="66"/>
                    <a:pt x="32" y="66"/>
                    <a:pt x="32" y="66"/>
                  </a:cubicBezTo>
                  <a:cubicBezTo>
                    <a:pt x="32" y="66"/>
                    <a:pt x="32" y="67"/>
                    <a:pt x="31" y="68"/>
                  </a:cubicBezTo>
                  <a:cubicBezTo>
                    <a:pt x="31" y="67"/>
                    <a:pt x="31" y="67"/>
                    <a:pt x="31" y="67"/>
                  </a:cubicBezTo>
                  <a:cubicBezTo>
                    <a:pt x="31" y="68"/>
                    <a:pt x="31" y="68"/>
                    <a:pt x="31" y="68"/>
                  </a:cubicBezTo>
                  <a:cubicBezTo>
                    <a:pt x="31" y="69"/>
                    <a:pt x="31" y="69"/>
                    <a:pt x="30" y="69"/>
                  </a:cubicBezTo>
                  <a:cubicBezTo>
                    <a:pt x="30" y="71"/>
                    <a:pt x="29" y="72"/>
                    <a:pt x="29" y="73"/>
                  </a:cubicBezTo>
                  <a:close/>
                  <a:moveTo>
                    <a:pt x="7" y="169"/>
                  </a:moveTo>
                  <a:cubicBezTo>
                    <a:pt x="7" y="169"/>
                    <a:pt x="7" y="169"/>
                    <a:pt x="7" y="169"/>
                  </a:cubicBezTo>
                  <a:cubicBezTo>
                    <a:pt x="7" y="169"/>
                    <a:pt x="7" y="169"/>
                    <a:pt x="7" y="169"/>
                  </a:cubicBezTo>
                  <a:close/>
                  <a:moveTo>
                    <a:pt x="9" y="161"/>
                  </a:moveTo>
                  <a:cubicBezTo>
                    <a:pt x="9" y="162"/>
                    <a:pt x="9" y="162"/>
                    <a:pt x="9" y="162"/>
                  </a:cubicBezTo>
                  <a:cubicBezTo>
                    <a:pt x="9" y="161"/>
                    <a:pt x="9" y="160"/>
                    <a:pt x="9" y="160"/>
                  </a:cubicBezTo>
                  <a:cubicBezTo>
                    <a:pt x="9" y="160"/>
                    <a:pt x="9" y="160"/>
                    <a:pt x="9" y="160"/>
                  </a:cubicBezTo>
                  <a:cubicBezTo>
                    <a:pt x="9" y="160"/>
                    <a:pt x="9" y="159"/>
                    <a:pt x="10" y="159"/>
                  </a:cubicBezTo>
                  <a:cubicBezTo>
                    <a:pt x="10" y="160"/>
                    <a:pt x="9" y="162"/>
                    <a:pt x="9" y="161"/>
                  </a:cubicBezTo>
                  <a:close/>
                  <a:moveTo>
                    <a:pt x="6" y="179"/>
                  </a:moveTo>
                  <a:cubicBezTo>
                    <a:pt x="6" y="179"/>
                    <a:pt x="6" y="179"/>
                    <a:pt x="6" y="179"/>
                  </a:cubicBezTo>
                  <a:cubicBezTo>
                    <a:pt x="6" y="179"/>
                    <a:pt x="6" y="179"/>
                    <a:pt x="6" y="179"/>
                  </a:cubicBezTo>
                  <a:close/>
                  <a:moveTo>
                    <a:pt x="7" y="174"/>
                  </a:moveTo>
                  <a:cubicBezTo>
                    <a:pt x="7" y="174"/>
                    <a:pt x="7" y="174"/>
                    <a:pt x="7" y="174"/>
                  </a:cubicBezTo>
                  <a:cubicBezTo>
                    <a:pt x="7" y="174"/>
                    <a:pt x="7" y="174"/>
                    <a:pt x="7" y="174"/>
                  </a:cubicBezTo>
                  <a:close/>
                  <a:moveTo>
                    <a:pt x="10" y="165"/>
                  </a:moveTo>
                  <a:cubicBezTo>
                    <a:pt x="10" y="165"/>
                    <a:pt x="10" y="165"/>
                    <a:pt x="10" y="164"/>
                  </a:cubicBezTo>
                  <a:cubicBezTo>
                    <a:pt x="10" y="164"/>
                    <a:pt x="10" y="165"/>
                    <a:pt x="10" y="165"/>
                  </a:cubicBezTo>
                  <a:close/>
                  <a:moveTo>
                    <a:pt x="23" y="108"/>
                  </a:moveTo>
                  <a:cubicBezTo>
                    <a:pt x="23" y="108"/>
                    <a:pt x="23" y="109"/>
                    <a:pt x="23" y="109"/>
                  </a:cubicBezTo>
                  <a:cubicBezTo>
                    <a:pt x="23" y="108"/>
                    <a:pt x="23" y="108"/>
                    <a:pt x="23" y="108"/>
                  </a:cubicBezTo>
                  <a:cubicBezTo>
                    <a:pt x="23" y="108"/>
                    <a:pt x="23" y="108"/>
                    <a:pt x="23" y="108"/>
                  </a:cubicBezTo>
                  <a:cubicBezTo>
                    <a:pt x="23" y="108"/>
                    <a:pt x="23" y="108"/>
                    <a:pt x="23" y="108"/>
                  </a:cubicBezTo>
                  <a:close/>
                  <a:moveTo>
                    <a:pt x="29" y="81"/>
                  </a:moveTo>
                  <a:cubicBezTo>
                    <a:pt x="29" y="81"/>
                    <a:pt x="29" y="82"/>
                    <a:pt x="29" y="82"/>
                  </a:cubicBezTo>
                  <a:cubicBezTo>
                    <a:pt x="29" y="82"/>
                    <a:pt x="29" y="82"/>
                    <a:pt x="29" y="82"/>
                  </a:cubicBezTo>
                  <a:cubicBezTo>
                    <a:pt x="29" y="82"/>
                    <a:pt x="30" y="82"/>
                    <a:pt x="30" y="82"/>
                  </a:cubicBezTo>
                  <a:cubicBezTo>
                    <a:pt x="30" y="81"/>
                    <a:pt x="30" y="81"/>
                    <a:pt x="30" y="81"/>
                  </a:cubicBezTo>
                  <a:cubicBezTo>
                    <a:pt x="29" y="81"/>
                    <a:pt x="29" y="80"/>
                    <a:pt x="29" y="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9" name="Freeform 2380"/>
            <p:cNvSpPr>
              <a:spLocks/>
            </p:cNvSpPr>
            <p:nvPr/>
          </p:nvSpPr>
          <p:spPr bwMode="auto">
            <a:xfrm>
              <a:off x="4116388" y="3919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0" name="Freeform 2381"/>
            <p:cNvSpPr>
              <a:spLocks/>
            </p:cNvSpPr>
            <p:nvPr/>
          </p:nvSpPr>
          <p:spPr bwMode="auto">
            <a:xfrm>
              <a:off x="4116388" y="38877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1" name="Freeform 2382"/>
            <p:cNvSpPr>
              <a:spLocks/>
            </p:cNvSpPr>
            <p:nvPr/>
          </p:nvSpPr>
          <p:spPr bwMode="auto">
            <a:xfrm>
              <a:off x="4022726" y="4235451"/>
              <a:ext cx="3175" cy="6350"/>
            </a:xfrm>
            <a:custGeom>
              <a:avLst/>
              <a:gdLst>
                <a:gd name="T0" fmla="*/ 1 w 1"/>
                <a:gd name="T1" fmla="*/ 1 h 2"/>
                <a:gd name="T2" fmla="*/ 1 w 1"/>
                <a:gd name="T3" fmla="*/ 0 h 2"/>
                <a:gd name="T4" fmla="*/ 1 w 1"/>
                <a:gd name="T5" fmla="*/ 1 h 2"/>
                <a:gd name="T6" fmla="*/ 1 w 1"/>
                <a:gd name="T7" fmla="*/ 2 h 2"/>
                <a:gd name="T8" fmla="*/ 1 w 1"/>
                <a:gd name="T9" fmla="*/ 0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0"/>
                    <a:pt x="1" y="0"/>
                    <a:pt x="1" y="0"/>
                  </a:cubicBezTo>
                  <a:cubicBezTo>
                    <a:pt x="1" y="1"/>
                    <a:pt x="1" y="1"/>
                    <a:pt x="1" y="1"/>
                  </a:cubicBezTo>
                  <a:cubicBezTo>
                    <a:pt x="0" y="2"/>
                    <a:pt x="1" y="2"/>
                    <a:pt x="1"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2" name="Freeform 2383"/>
            <p:cNvSpPr>
              <a:spLocks/>
            </p:cNvSpPr>
            <p:nvPr/>
          </p:nvSpPr>
          <p:spPr bwMode="auto">
            <a:xfrm>
              <a:off x="4032251" y="423545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3" name="Freeform 2384"/>
            <p:cNvSpPr>
              <a:spLocks/>
            </p:cNvSpPr>
            <p:nvPr/>
          </p:nvSpPr>
          <p:spPr bwMode="auto">
            <a:xfrm>
              <a:off x="4041776" y="42068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4" name="Freeform 2385"/>
            <p:cNvSpPr>
              <a:spLocks/>
            </p:cNvSpPr>
            <p:nvPr/>
          </p:nvSpPr>
          <p:spPr bwMode="auto">
            <a:xfrm>
              <a:off x="4032251" y="4213226"/>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5" name="Freeform 2386"/>
            <p:cNvSpPr>
              <a:spLocks/>
            </p:cNvSpPr>
            <p:nvPr/>
          </p:nvSpPr>
          <p:spPr bwMode="auto">
            <a:xfrm>
              <a:off x="4044951" y="41957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6" name="Freeform 2387"/>
            <p:cNvSpPr>
              <a:spLocks/>
            </p:cNvSpPr>
            <p:nvPr/>
          </p:nvSpPr>
          <p:spPr bwMode="auto">
            <a:xfrm>
              <a:off x="4035426" y="419893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7" name="Freeform 2388"/>
            <p:cNvSpPr>
              <a:spLocks/>
            </p:cNvSpPr>
            <p:nvPr/>
          </p:nvSpPr>
          <p:spPr bwMode="auto">
            <a:xfrm>
              <a:off x="4048126" y="4183063"/>
              <a:ext cx="0" cy="6350"/>
            </a:xfrm>
            <a:custGeom>
              <a:avLst/>
              <a:gdLst>
                <a:gd name="T0" fmla="*/ 1 h 2"/>
                <a:gd name="T1" fmla="*/ 2 h 2"/>
                <a:gd name="T2" fmla="*/ 1 h 2"/>
                <a:gd name="T3" fmla="*/ 2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2"/>
                  </a:cubicBezTo>
                  <a:cubicBezTo>
                    <a:pt x="0" y="1"/>
                    <a:pt x="0" y="1"/>
                    <a:pt x="0" y="1"/>
                  </a:cubicBezTo>
                  <a:cubicBezTo>
                    <a:pt x="0" y="2"/>
                    <a:pt x="0" y="2"/>
                    <a:pt x="0" y="2"/>
                  </a:cubicBezTo>
                  <a:cubicBezTo>
                    <a:pt x="0" y="2"/>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8" name="Freeform 2389"/>
            <p:cNvSpPr>
              <a:spLocks/>
            </p:cNvSpPr>
            <p:nvPr/>
          </p:nvSpPr>
          <p:spPr bwMode="auto">
            <a:xfrm>
              <a:off x="4035426" y="4195763"/>
              <a:ext cx="3175" cy="3175"/>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0" y="1"/>
                    <a:pt x="1"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9" name="Freeform 2390"/>
            <p:cNvSpPr>
              <a:spLocks/>
            </p:cNvSpPr>
            <p:nvPr/>
          </p:nvSpPr>
          <p:spPr bwMode="auto">
            <a:xfrm>
              <a:off x="4051301" y="4176713"/>
              <a:ext cx="0" cy="9525"/>
            </a:xfrm>
            <a:custGeom>
              <a:avLst/>
              <a:gdLst>
                <a:gd name="T0" fmla="*/ 0 h 3"/>
                <a:gd name="T1" fmla="*/ 1 h 3"/>
                <a:gd name="T2" fmla="*/ 3 h 3"/>
                <a:gd name="T3" fmla="*/ 0 h 3"/>
              </a:gdLst>
              <a:ahLst/>
              <a:cxnLst>
                <a:cxn ang="0">
                  <a:pos x="0" y="T0"/>
                </a:cxn>
                <a:cxn ang="0">
                  <a:pos x="0" y="T1"/>
                </a:cxn>
                <a:cxn ang="0">
                  <a:pos x="0" y="T2"/>
                </a:cxn>
                <a:cxn ang="0">
                  <a:pos x="0" y="T3"/>
                </a:cxn>
              </a:cxnLst>
              <a:rect l="0" t="0" r="r" b="b"/>
              <a:pathLst>
                <a:path h="3">
                  <a:moveTo>
                    <a:pt x="0" y="0"/>
                  </a:moveTo>
                  <a:cubicBezTo>
                    <a:pt x="0" y="1"/>
                    <a:pt x="0" y="1"/>
                    <a:pt x="0" y="1"/>
                  </a:cubicBezTo>
                  <a:cubicBezTo>
                    <a:pt x="0" y="1"/>
                    <a:pt x="0" y="2"/>
                    <a:pt x="0"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0" name="Freeform 2391"/>
            <p:cNvSpPr>
              <a:spLocks/>
            </p:cNvSpPr>
            <p:nvPr/>
          </p:nvSpPr>
          <p:spPr bwMode="auto">
            <a:xfrm>
              <a:off x="4038601" y="4189413"/>
              <a:ext cx="3175" cy="317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1" y="0"/>
                    <a:pt x="1" y="0"/>
                  </a:cubicBezTo>
                  <a:cubicBezTo>
                    <a:pt x="1" y="0"/>
                    <a:pt x="0" y="0"/>
                    <a:pt x="0" y="0"/>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1" name="Freeform 2392"/>
            <p:cNvSpPr>
              <a:spLocks/>
            </p:cNvSpPr>
            <p:nvPr/>
          </p:nvSpPr>
          <p:spPr bwMode="auto">
            <a:xfrm>
              <a:off x="4038601" y="4179888"/>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2" name="Freeform 2393"/>
            <p:cNvSpPr>
              <a:spLocks/>
            </p:cNvSpPr>
            <p:nvPr/>
          </p:nvSpPr>
          <p:spPr bwMode="auto">
            <a:xfrm>
              <a:off x="4041776" y="4173538"/>
              <a:ext cx="3175" cy="635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0"/>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3" name="Freeform 2394"/>
            <p:cNvSpPr>
              <a:spLocks/>
            </p:cNvSpPr>
            <p:nvPr/>
          </p:nvSpPr>
          <p:spPr bwMode="auto">
            <a:xfrm>
              <a:off x="4060826" y="4135438"/>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1"/>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4" name="Freeform 2395"/>
            <p:cNvSpPr>
              <a:spLocks/>
            </p:cNvSpPr>
            <p:nvPr/>
          </p:nvSpPr>
          <p:spPr bwMode="auto">
            <a:xfrm>
              <a:off x="4051301" y="4135438"/>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5" name="Freeform 2396"/>
            <p:cNvSpPr>
              <a:spLocks/>
            </p:cNvSpPr>
            <p:nvPr/>
          </p:nvSpPr>
          <p:spPr bwMode="auto">
            <a:xfrm>
              <a:off x="4051301" y="4135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6" name="Rectangle 2397"/>
            <p:cNvSpPr>
              <a:spLocks noChangeArrowheads="1"/>
            </p:cNvSpPr>
            <p:nvPr/>
          </p:nvSpPr>
          <p:spPr bwMode="auto">
            <a:xfrm>
              <a:off x="4067176" y="40687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7" name="Freeform 2398"/>
            <p:cNvSpPr>
              <a:spLocks/>
            </p:cNvSpPr>
            <p:nvPr/>
          </p:nvSpPr>
          <p:spPr bwMode="auto">
            <a:xfrm>
              <a:off x="4064001" y="4071938"/>
              <a:ext cx="3175"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1" y="1"/>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8" name="Freeform 2399"/>
            <p:cNvSpPr>
              <a:spLocks/>
            </p:cNvSpPr>
            <p:nvPr/>
          </p:nvSpPr>
          <p:spPr bwMode="auto">
            <a:xfrm>
              <a:off x="4070351" y="40576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9" name="Freeform 2400"/>
            <p:cNvSpPr>
              <a:spLocks/>
            </p:cNvSpPr>
            <p:nvPr/>
          </p:nvSpPr>
          <p:spPr bwMode="auto">
            <a:xfrm>
              <a:off x="4103688" y="39592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0" name="Freeform 2401"/>
            <p:cNvSpPr>
              <a:spLocks/>
            </p:cNvSpPr>
            <p:nvPr/>
          </p:nvSpPr>
          <p:spPr bwMode="auto">
            <a:xfrm>
              <a:off x="4103688" y="3956051"/>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1" name="Freeform 2402"/>
            <p:cNvSpPr>
              <a:spLocks/>
            </p:cNvSpPr>
            <p:nvPr/>
          </p:nvSpPr>
          <p:spPr bwMode="auto">
            <a:xfrm>
              <a:off x="4106863" y="394652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2" name="Freeform 2403"/>
            <p:cNvSpPr>
              <a:spLocks/>
            </p:cNvSpPr>
            <p:nvPr/>
          </p:nvSpPr>
          <p:spPr bwMode="auto">
            <a:xfrm>
              <a:off x="4106863" y="39497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3" name="Freeform 2404"/>
            <p:cNvSpPr>
              <a:spLocks/>
            </p:cNvSpPr>
            <p:nvPr/>
          </p:nvSpPr>
          <p:spPr bwMode="auto">
            <a:xfrm>
              <a:off x="4106863" y="39497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4" name="Freeform 2405"/>
            <p:cNvSpPr>
              <a:spLocks/>
            </p:cNvSpPr>
            <p:nvPr/>
          </p:nvSpPr>
          <p:spPr bwMode="auto">
            <a:xfrm>
              <a:off x="4106863" y="3943351"/>
              <a:ext cx="3175" cy="635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1"/>
                    <a:pt x="0" y="1"/>
                  </a:cubicBezTo>
                  <a:cubicBezTo>
                    <a:pt x="0" y="2"/>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5" name="Freeform 2406"/>
            <p:cNvSpPr>
              <a:spLocks/>
            </p:cNvSpPr>
            <p:nvPr/>
          </p:nvSpPr>
          <p:spPr bwMode="auto">
            <a:xfrm>
              <a:off x="4106863" y="3927476"/>
              <a:ext cx="6350" cy="12700"/>
            </a:xfrm>
            <a:custGeom>
              <a:avLst/>
              <a:gdLst>
                <a:gd name="T0" fmla="*/ 1 w 2"/>
                <a:gd name="T1" fmla="*/ 4 h 4"/>
                <a:gd name="T2" fmla="*/ 2 w 2"/>
                <a:gd name="T3" fmla="*/ 2 h 4"/>
                <a:gd name="T4" fmla="*/ 1 w 2"/>
                <a:gd name="T5" fmla="*/ 0 h 4"/>
                <a:gd name="T6" fmla="*/ 1 w 2"/>
                <a:gd name="T7" fmla="*/ 3 h 4"/>
                <a:gd name="T8" fmla="*/ 1 w 2"/>
                <a:gd name="T9" fmla="*/ 4 h 4"/>
              </a:gdLst>
              <a:ahLst/>
              <a:cxnLst>
                <a:cxn ang="0">
                  <a:pos x="T0" y="T1"/>
                </a:cxn>
                <a:cxn ang="0">
                  <a:pos x="T2" y="T3"/>
                </a:cxn>
                <a:cxn ang="0">
                  <a:pos x="T4" y="T5"/>
                </a:cxn>
                <a:cxn ang="0">
                  <a:pos x="T6" y="T7"/>
                </a:cxn>
                <a:cxn ang="0">
                  <a:pos x="T8" y="T9"/>
                </a:cxn>
              </a:cxnLst>
              <a:rect l="0" t="0" r="r" b="b"/>
              <a:pathLst>
                <a:path w="2" h="4">
                  <a:moveTo>
                    <a:pt x="1" y="4"/>
                  </a:moveTo>
                  <a:cubicBezTo>
                    <a:pt x="1" y="3"/>
                    <a:pt x="1" y="2"/>
                    <a:pt x="2" y="2"/>
                  </a:cubicBezTo>
                  <a:cubicBezTo>
                    <a:pt x="2" y="0"/>
                    <a:pt x="1" y="2"/>
                    <a:pt x="1" y="0"/>
                  </a:cubicBezTo>
                  <a:cubicBezTo>
                    <a:pt x="0" y="2"/>
                    <a:pt x="2" y="1"/>
                    <a:pt x="1" y="3"/>
                  </a:cubicBezTo>
                  <a:cubicBezTo>
                    <a:pt x="1" y="2"/>
                    <a:pt x="1" y="3"/>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6" name="Freeform 2407"/>
            <p:cNvSpPr>
              <a:spLocks/>
            </p:cNvSpPr>
            <p:nvPr/>
          </p:nvSpPr>
          <p:spPr bwMode="auto">
            <a:xfrm>
              <a:off x="4106863" y="39370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7" name="Rectangle 2408"/>
            <p:cNvSpPr>
              <a:spLocks noChangeArrowheads="1"/>
            </p:cNvSpPr>
            <p:nvPr/>
          </p:nvSpPr>
          <p:spPr bwMode="auto">
            <a:xfrm>
              <a:off x="4113213" y="39274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8" name="Freeform 2409"/>
            <p:cNvSpPr>
              <a:spLocks/>
            </p:cNvSpPr>
            <p:nvPr/>
          </p:nvSpPr>
          <p:spPr bwMode="auto">
            <a:xfrm>
              <a:off x="4113213" y="3921126"/>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9" name="Freeform 2410"/>
            <p:cNvSpPr>
              <a:spLocks/>
            </p:cNvSpPr>
            <p:nvPr/>
          </p:nvSpPr>
          <p:spPr bwMode="auto">
            <a:xfrm>
              <a:off x="4116388" y="3913188"/>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0"/>
                    <a:pt x="0" y="1"/>
                  </a:cubicBezTo>
                  <a:cubicBezTo>
                    <a:pt x="0" y="1"/>
                    <a:pt x="0" y="1"/>
                    <a:pt x="0" y="1"/>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0" name="Freeform 2411"/>
            <p:cNvSpPr>
              <a:spLocks/>
            </p:cNvSpPr>
            <p:nvPr/>
          </p:nvSpPr>
          <p:spPr bwMode="auto">
            <a:xfrm>
              <a:off x="4119563" y="38973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1" name="Freeform 2412"/>
            <p:cNvSpPr>
              <a:spLocks/>
            </p:cNvSpPr>
            <p:nvPr/>
          </p:nvSpPr>
          <p:spPr bwMode="auto">
            <a:xfrm>
              <a:off x="4116388" y="38973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2" name="Freeform 2413"/>
            <p:cNvSpPr>
              <a:spLocks/>
            </p:cNvSpPr>
            <p:nvPr/>
          </p:nvSpPr>
          <p:spPr bwMode="auto">
            <a:xfrm>
              <a:off x="4122738" y="38941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3" name="Freeform 2414"/>
            <p:cNvSpPr>
              <a:spLocks/>
            </p:cNvSpPr>
            <p:nvPr/>
          </p:nvSpPr>
          <p:spPr bwMode="auto">
            <a:xfrm>
              <a:off x="4122738" y="3884613"/>
              <a:ext cx="3175" cy="9525"/>
            </a:xfrm>
            <a:custGeom>
              <a:avLst/>
              <a:gdLst>
                <a:gd name="T0" fmla="*/ 0 w 1"/>
                <a:gd name="T1" fmla="*/ 2 h 3"/>
                <a:gd name="T2" fmla="*/ 1 w 1"/>
                <a:gd name="T3" fmla="*/ 2 h 3"/>
                <a:gd name="T4" fmla="*/ 1 w 1"/>
                <a:gd name="T5" fmla="*/ 0 h 3"/>
                <a:gd name="T6" fmla="*/ 0 w 1"/>
                <a:gd name="T7" fmla="*/ 0 h 3"/>
                <a:gd name="T8" fmla="*/ 0 w 1"/>
                <a:gd name="T9" fmla="*/ 2 h 3"/>
                <a:gd name="T10" fmla="*/ 0 w 1"/>
                <a:gd name="T11" fmla="*/ 3 h 3"/>
                <a:gd name="T12" fmla="*/ 0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1" y="2"/>
                    <a:pt x="0" y="2"/>
                    <a:pt x="1" y="2"/>
                  </a:cubicBezTo>
                  <a:cubicBezTo>
                    <a:pt x="1" y="1"/>
                    <a:pt x="1" y="1"/>
                    <a:pt x="1" y="0"/>
                  </a:cubicBezTo>
                  <a:cubicBezTo>
                    <a:pt x="1" y="0"/>
                    <a:pt x="0" y="0"/>
                    <a:pt x="0" y="0"/>
                  </a:cubicBezTo>
                  <a:cubicBezTo>
                    <a:pt x="0" y="1"/>
                    <a:pt x="1" y="2"/>
                    <a:pt x="0" y="2"/>
                  </a:cubicBezTo>
                  <a:cubicBezTo>
                    <a:pt x="0" y="3"/>
                    <a:pt x="0" y="3"/>
                    <a:pt x="0" y="3"/>
                  </a:cubicBezTo>
                  <a:cubicBezTo>
                    <a:pt x="1"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4" name="Freeform 2415"/>
            <p:cNvSpPr>
              <a:spLocks/>
            </p:cNvSpPr>
            <p:nvPr/>
          </p:nvSpPr>
          <p:spPr bwMode="auto">
            <a:xfrm>
              <a:off x="4116388" y="3890963"/>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5" name="Freeform 2417"/>
            <p:cNvSpPr>
              <a:spLocks/>
            </p:cNvSpPr>
            <p:nvPr/>
          </p:nvSpPr>
          <p:spPr bwMode="auto">
            <a:xfrm>
              <a:off x="4129088" y="386873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6" name="Freeform 2418"/>
            <p:cNvSpPr>
              <a:spLocks/>
            </p:cNvSpPr>
            <p:nvPr/>
          </p:nvSpPr>
          <p:spPr bwMode="auto">
            <a:xfrm>
              <a:off x="4129088" y="38687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7" name="Freeform 2419"/>
            <p:cNvSpPr>
              <a:spLocks/>
            </p:cNvSpPr>
            <p:nvPr/>
          </p:nvSpPr>
          <p:spPr bwMode="auto">
            <a:xfrm>
              <a:off x="4129088" y="38687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8" name="Freeform 2420"/>
            <p:cNvSpPr>
              <a:spLocks/>
            </p:cNvSpPr>
            <p:nvPr/>
          </p:nvSpPr>
          <p:spPr bwMode="auto">
            <a:xfrm>
              <a:off x="4129088" y="3862388"/>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9" name="Freeform 2421"/>
            <p:cNvSpPr>
              <a:spLocks/>
            </p:cNvSpPr>
            <p:nvPr/>
          </p:nvSpPr>
          <p:spPr bwMode="auto">
            <a:xfrm>
              <a:off x="4125913" y="3833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0" name="Freeform 2422"/>
            <p:cNvSpPr>
              <a:spLocks/>
            </p:cNvSpPr>
            <p:nvPr/>
          </p:nvSpPr>
          <p:spPr bwMode="auto">
            <a:xfrm>
              <a:off x="4125913" y="3827463"/>
              <a:ext cx="3175" cy="6350"/>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0" y="1"/>
                    <a:pt x="0" y="1"/>
                    <a:pt x="0" y="2"/>
                  </a:cubicBezTo>
                  <a:cubicBezTo>
                    <a:pt x="0"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1" name="Freeform 2423"/>
            <p:cNvSpPr>
              <a:spLocks/>
            </p:cNvSpPr>
            <p:nvPr/>
          </p:nvSpPr>
          <p:spPr bwMode="auto">
            <a:xfrm>
              <a:off x="4141788" y="3771900"/>
              <a:ext cx="3175" cy="11113"/>
            </a:xfrm>
            <a:custGeom>
              <a:avLst/>
              <a:gdLst>
                <a:gd name="T0" fmla="*/ 0 w 1"/>
                <a:gd name="T1" fmla="*/ 3 h 4"/>
                <a:gd name="T2" fmla="*/ 0 w 1"/>
                <a:gd name="T3" fmla="*/ 4 h 4"/>
                <a:gd name="T4" fmla="*/ 1 w 1"/>
                <a:gd name="T5" fmla="*/ 1 h 4"/>
                <a:gd name="T6" fmla="*/ 0 w 1"/>
                <a:gd name="T7" fmla="*/ 1 h 4"/>
                <a:gd name="T8" fmla="*/ 0 w 1"/>
                <a:gd name="T9" fmla="*/ 2 h 4"/>
                <a:gd name="T10" fmla="*/ 0 w 1"/>
                <a:gd name="T11" fmla="*/ 2 h 4"/>
                <a:gd name="T12" fmla="*/ 0 w 1"/>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3"/>
                  </a:moveTo>
                  <a:cubicBezTo>
                    <a:pt x="0" y="3"/>
                    <a:pt x="0" y="3"/>
                    <a:pt x="0" y="4"/>
                  </a:cubicBezTo>
                  <a:cubicBezTo>
                    <a:pt x="0" y="3"/>
                    <a:pt x="0" y="2"/>
                    <a:pt x="1" y="1"/>
                  </a:cubicBezTo>
                  <a:cubicBezTo>
                    <a:pt x="0" y="1"/>
                    <a:pt x="0" y="0"/>
                    <a:pt x="0" y="1"/>
                  </a:cubicBezTo>
                  <a:cubicBezTo>
                    <a:pt x="0" y="2"/>
                    <a:pt x="0" y="2"/>
                    <a:pt x="0" y="2"/>
                  </a:cubicBezTo>
                  <a:cubicBezTo>
                    <a:pt x="0" y="2"/>
                    <a:pt x="0" y="2"/>
                    <a:pt x="0" y="2"/>
                  </a:cubicBezTo>
                  <a:cubicBezTo>
                    <a:pt x="0" y="2"/>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2" name="Freeform 2424"/>
            <p:cNvSpPr>
              <a:spLocks/>
            </p:cNvSpPr>
            <p:nvPr/>
          </p:nvSpPr>
          <p:spPr bwMode="auto">
            <a:xfrm>
              <a:off x="4167188" y="364490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3" name="Rectangle 2425"/>
            <p:cNvSpPr>
              <a:spLocks noChangeArrowheads="1"/>
            </p:cNvSpPr>
            <p:nvPr/>
          </p:nvSpPr>
          <p:spPr bwMode="auto">
            <a:xfrm>
              <a:off x="4295776" y="42989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4" name="Freeform 2426"/>
            <p:cNvSpPr>
              <a:spLocks/>
            </p:cNvSpPr>
            <p:nvPr/>
          </p:nvSpPr>
          <p:spPr bwMode="auto">
            <a:xfrm>
              <a:off x="4295776" y="42957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5" name="Freeform 2427"/>
            <p:cNvSpPr>
              <a:spLocks/>
            </p:cNvSpPr>
            <p:nvPr/>
          </p:nvSpPr>
          <p:spPr bwMode="auto">
            <a:xfrm>
              <a:off x="4295776" y="4289425"/>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0" y="1"/>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6" name="Rectangle 2428"/>
            <p:cNvSpPr>
              <a:spLocks noChangeArrowheads="1"/>
            </p:cNvSpPr>
            <p:nvPr/>
          </p:nvSpPr>
          <p:spPr bwMode="auto">
            <a:xfrm>
              <a:off x="4295776" y="42926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7" name="Freeform 2429"/>
            <p:cNvSpPr>
              <a:spLocks/>
            </p:cNvSpPr>
            <p:nvPr/>
          </p:nvSpPr>
          <p:spPr bwMode="auto">
            <a:xfrm>
              <a:off x="4295776" y="428942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8" name="Freeform 2430"/>
            <p:cNvSpPr>
              <a:spLocks/>
            </p:cNvSpPr>
            <p:nvPr/>
          </p:nvSpPr>
          <p:spPr bwMode="auto">
            <a:xfrm>
              <a:off x="4295776" y="4283075"/>
              <a:ext cx="3175" cy="6350"/>
            </a:xfrm>
            <a:custGeom>
              <a:avLst/>
              <a:gdLst>
                <a:gd name="T0" fmla="*/ 1 w 1"/>
                <a:gd name="T1" fmla="*/ 0 h 2"/>
                <a:gd name="T2" fmla="*/ 1 w 1"/>
                <a:gd name="T3" fmla="*/ 1 h 2"/>
                <a:gd name="T4" fmla="*/ 0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0" y="1"/>
                    <a:pt x="0" y="0"/>
                    <a:pt x="0" y="1"/>
                  </a:cubicBezTo>
                  <a:cubicBezTo>
                    <a:pt x="0" y="1"/>
                    <a:pt x="1" y="1"/>
                    <a:pt x="1" y="2"/>
                  </a:cubicBezTo>
                  <a:cubicBezTo>
                    <a:pt x="1" y="2"/>
                    <a:pt x="1" y="0"/>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39" name="Freeform 2431"/>
            <p:cNvSpPr>
              <a:spLocks/>
            </p:cNvSpPr>
            <p:nvPr/>
          </p:nvSpPr>
          <p:spPr bwMode="auto">
            <a:xfrm>
              <a:off x="4305301" y="41735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0" name="Freeform 2432"/>
            <p:cNvSpPr>
              <a:spLocks/>
            </p:cNvSpPr>
            <p:nvPr/>
          </p:nvSpPr>
          <p:spPr bwMode="auto">
            <a:xfrm>
              <a:off x="4311651" y="414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1" name="Freeform 2433"/>
            <p:cNvSpPr>
              <a:spLocks/>
            </p:cNvSpPr>
            <p:nvPr/>
          </p:nvSpPr>
          <p:spPr bwMode="auto">
            <a:xfrm>
              <a:off x="4302126" y="41957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2" name="Freeform 2434"/>
            <p:cNvSpPr>
              <a:spLocks/>
            </p:cNvSpPr>
            <p:nvPr/>
          </p:nvSpPr>
          <p:spPr bwMode="auto">
            <a:xfrm>
              <a:off x="4352926" y="40100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3" name="Freeform 2435"/>
            <p:cNvSpPr>
              <a:spLocks/>
            </p:cNvSpPr>
            <p:nvPr/>
          </p:nvSpPr>
          <p:spPr bwMode="auto">
            <a:xfrm>
              <a:off x="4318001" y="41100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4" name="Rectangle 2436"/>
            <p:cNvSpPr>
              <a:spLocks noChangeArrowheads="1"/>
            </p:cNvSpPr>
            <p:nvPr/>
          </p:nvSpPr>
          <p:spPr bwMode="auto">
            <a:xfrm>
              <a:off x="4302126" y="42052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5" name="Freeform 2437"/>
            <p:cNvSpPr>
              <a:spLocks/>
            </p:cNvSpPr>
            <p:nvPr/>
          </p:nvSpPr>
          <p:spPr bwMode="auto">
            <a:xfrm>
              <a:off x="4305301" y="41544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6" name="Freeform 2438"/>
            <p:cNvSpPr>
              <a:spLocks/>
            </p:cNvSpPr>
            <p:nvPr/>
          </p:nvSpPr>
          <p:spPr bwMode="auto">
            <a:xfrm>
              <a:off x="4302126" y="4254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7" name="Freeform 2439"/>
            <p:cNvSpPr>
              <a:spLocks/>
            </p:cNvSpPr>
            <p:nvPr/>
          </p:nvSpPr>
          <p:spPr bwMode="auto">
            <a:xfrm>
              <a:off x="4302126" y="4244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8" name="Freeform 2440"/>
            <p:cNvSpPr>
              <a:spLocks/>
            </p:cNvSpPr>
            <p:nvPr/>
          </p:nvSpPr>
          <p:spPr bwMode="auto">
            <a:xfrm>
              <a:off x="4302126" y="4238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49" name="Freeform 2441"/>
            <p:cNvSpPr>
              <a:spLocks/>
            </p:cNvSpPr>
            <p:nvPr/>
          </p:nvSpPr>
          <p:spPr bwMode="auto">
            <a:xfrm>
              <a:off x="4298951" y="4251325"/>
              <a:ext cx="3175" cy="3175"/>
            </a:xfrm>
            <a:custGeom>
              <a:avLst/>
              <a:gdLst>
                <a:gd name="T0" fmla="*/ 1 w 1"/>
                <a:gd name="T1" fmla="*/ 1 h 1"/>
                <a:gd name="T2" fmla="*/ 1 w 1"/>
                <a:gd name="T3" fmla="*/ 0 h 1"/>
                <a:gd name="T4" fmla="*/ 1 w 1"/>
                <a:gd name="T5" fmla="*/ 0 h 1"/>
                <a:gd name="T6" fmla="*/ 1 w 1"/>
                <a:gd name="T7" fmla="*/ 0 h 1"/>
                <a:gd name="T8" fmla="*/ 1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1" y="0"/>
                  </a:cubicBezTo>
                  <a:cubicBezTo>
                    <a:pt x="1" y="0"/>
                    <a:pt x="1" y="0"/>
                    <a:pt x="1" y="0"/>
                  </a:cubicBezTo>
                  <a:cubicBezTo>
                    <a:pt x="1" y="0"/>
                    <a:pt x="1" y="0"/>
                    <a:pt x="1" y="0"/>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0" name="Rectangle 2442"/>
            <p:cNvSpPr>
              <a:spLocks noChangeArrowheads="1"/>
            </p:cNvSpPr>
            <p:nvPr/>
          </p:nvSpPr>
          <p:spPr bwMode="auto">
            <a:xfrm>
              <a:off x="4305301" y="4176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1" name="Freeform 2443"/>
            <p:cNvSpPr>
              <a:spLocks/>
            </p:cNvSpPr>
            <p:nvPr/>
          </p:nvSpPr>
          <p:spPr bwMode="auto">
            <a:xfrm>
              <a:off x="4305301" y="4183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2" name="Freeform 2444"/>
            <p:cNvSpPr>
              <a:spLocks/>
            </p:cNvSpPr>
            <p:nvPr/>
          </p:nvSpPr>
          <p:spPr bwMode="auto">
            <a:xfrm>
              <a:off x="4298951" y="4216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3" name="Freeform 2445"/>
            <p:cNvSpPr>
              <a:spLocks/>
            </p:cNvSpPr>
            <p:nvPr/>
          </p:nvSpPr>
          <p:spPr bwMode="auto">
            <a:xfrm>
              <a:off x="4305301" y="4183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4" name="Freeform 2446"/>
            <p:cNvSpPr>
              <a:spLocks/>
            </p:cNvSpPr>
            <p:nvPr/>
          </p:nvSpPr>
          <p:spPr bwMode="auto">
            <a:xfrm>
              <a:off x="4302126" y="42068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5" name="Freeform 2447"/>
            <p:cNvSpPr>
              <a:spLocks/>
            </p:cNvSpPr>
            <p:nvPr/>
          </p:nvSpPr>
          <p:spPr bwMode="auto">
            <a:xfrm>
              <a:off x="4383088" y="3868738"/>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0"/>
                    <a:pt x="0" y="1"/>
                  </a:cubicBezTo>
                  <a:cubicBezTo>
                    <a:pt x="0" y="1"/>
                    <a:pt x="0" y="1"/>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6" name="Freeform 2448"/>
            <p:cNvSpPr>
              <a:spLocks/>
            </p:cNvSpPr>
            <p:nvPr/>
          </p:nvSpPr>
          <p:spPr bwMode="auto">
            <a:xfrm>
              <a:off x="4356101" y="4000500"/>
              <a:ext cx="3175" cy="3175"/>
            </a:xfrm>
            <a:custGeom>
              <a:avLst/>
              <a:gdLst>
                <a:gd name="T0" fmla="*/ 0 w 1"/>
                <a:gd name="T1" fmla="*/ 1 h 1"/>
                <a:gd name="T2" fmla="*/ 0 w 1"/>
                <a:gd name="T3" fmla="*/ 1 h 1"/>
                <a:gd name="T4" fmla="*/ 1 w 1"/>
                <a:gd name="T5" fmla="*/ 0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1" y="0"/>
                  </a:cubicBezTo>
                  <a:cubicBezTo>
                    <a:pt x="0" y="0"/>
                    <a:pt x="0" y="0"/>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7" name="Oval 2449"/>
            <p:cNvSpPr>
              <a:spLocks noChangeArrowheads="1"/>
            </p:cNvSpPr>
            <p:nvPr/>
          </p:nvSpPr>
          <p:spPr bwMode="auto">
            <a:xfrm>
              <a:off x="4356101" y="4000500"/>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8" name="Freeform 2450"/>
            <p:cNvSpPr>
              <a:spLocks/>
            </p:cNvSpPr>
            <p:nvPr/>
          </p:nvSpPr>
          <p:spPr bwMode="auto">
            <a:xfrm>
              <a:off x="4379913" y="389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59" name="Freeform 2451"/>
            <p:cNvSpPr>
              <a:spLocks/>
            </p:cNvSpPr>
            <p:nvPr/>
          </p:nvSpPr>
          <p:spPr bwMode="auto">
            <a:xfrm>
              <a:off x="4327526" y="41163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0" name="Freeform 2452"/>
            <p:cNvSpPr>
              <a:spLocks/>
            </p:cNvSpPr>
            <p:nvPr/>
          </p:nvSpPr>
          <p:spPr bwMode="auto">
            <a:xfrm>
              <a:off x="4352926" y="4019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1" name="Freeform 2453"/>
            <p:cNvSpPr>
              <a:spLocks/>
            </p:cNvSpPr>
            <p:nvPr/>
          </p:nvSpPr>
          <p:spPr bwMode="auto">
            <a:xfrm>
              <a:off x="4356101" y="395922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2" name="Rectangle 2454"/>
            <p:cNvSpPr>
              <a:spLocks noChangeArrowheads="1"/>
            </p:cNvSpPr>
            <p:nvPr/>
          </p:nvSpPr>
          <p:spPr bwMode="auto">
            <a:xfrm>
              <a:off x="4383088" y="3868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3" name="Freeform 2455"/>
            <p:cNvSpPr>
              <a:spLocks/>
            </p:cNvSpPr>
            <p:nvPr/>
          </p:nvSpPr>
          <p:spPr bwMode="auto">
            <a:xfrm>
              <a:off x="4362451" y="3930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4" name="Freeform 2456"/>
            <p:cNvSpPr>
              <a:spLocks/>
            </p:cNvSpPr>
            <p:nvPr/>
          </p:nvSpPr>
          <p:spPr bwMode="auto">
            <a:xfrm>
              <a:off x="4352926" y="40068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5" name="Freeform 2457"/>
            <p:cNvSpPr>
              <a:spLocks noEditPoints="1"/>
            </p:cNvSpPr>
            <p:nvPr/>
          </p:nvSpPr>
          <p:spPr bwMode="auto">
            <a:xfrm>
              <a:off x="4292601" y="3795713"/>
              <a:ext cx="93663" cy="487363"/>
            </a:xfrm>
            <a:custGeom>
              <a:avLst/>
              <a:gdLst>
                <a:gd name="T0" fmla="*/ 13 w 30"/>
                <a:gd name="T1" fmla="*/ 79 h 155"/>
                <a:gd name="T2" fmla="*/ 7 w 30"/>
                <a:gd name="T3" fmla="*/ 104 h 155"/>
                <a:gd name="T4" fmla="*/ 6 w 30"/>
                <a:gd name="T5" fmla="*/ 111 h 155"/>
                <a:gd name="T6" fmla="*/ 5 w 30"/>
                <a:gd name="T7" fmla="*/ 114 h 155"/>
                <a:gd name="T8" fmla="*/ 5 w 30"/>
                <a:gd name="T9" fmla="*/ 118 h 155"/>
                <a:gd name="T10" fmla="*/ 4 w 30"/>
                <a:gd name="T11" fmla="*/ 117 h 155"/>
                <a:gd name="T12" fmla="*/ 4 w 30"/>
                <a:gd name="T13" fmla="*/ 120 h 155"/>
                <a:gd name="T14" fmla="*/ 4 w 30"/>
                <a:gd name="T15" fmla="*/ 124 h 155"/>
                <a:gd name="T16" fmla="*/ 3 w 30"/>
                <a:gd name="T17" fmla="*/ 129 h 155"/>
                <a:gd name="T18" fmla="*/ 3 w 30"/>
                <a:gd name="T19" fmla="*/ 131 h 155"/>
                <a:gd name="T20" fmla="*/ 2 w 30"/>
                <a:gd name="T21" fmla="*/ 134 h 155"/>
                <a:gd name="T22" fmla="*/ 1 w 30"/>
                <a:gd name="T23" fmla="*/ 140 h 155"/>
                <a:gd name="T24" fmla="*/ 2 w 30"/>
                <a:gd name="T25" fmla="*/ 143 h 155"/>
                <a:gd name="T26" fmla="*/ 1 w 30"/>
                <a:gd name="T27" fmla="*/ 146 h 155"/>
                <a:gd name="T28" fmla="*/ 1 w 30"/>
                <a:gd name="T29" fmla="*/ 148 h 155"/>
                <a:gd name="T30" fmla="*/ 0 w 30"/>
                <a:gd name="T31" fmla="*/ 152 h 155"/>
                <a:gd name="T32" fmla="*/ 2 w 30"/>
                <a:gd name="T33" fmla="*/ 155 h 155"/>
                <a:gd name="T34" fmla="*/ 1 w 30"/>
                <a:gd name="T35" fmla="*/ 151 h 155"/>
                <a:gd name="T36" fmla="*/ 2 w 30"/>
                <a:gd name="T37" fmla="*/ 149 h 155"/>
                <a:gd name="T38" fmla="*/ 2 w 30"/>
                <a:gd name="T39" fmla="*/ 146 h 155"/>
                <a:gd name="T40" fmla="*/ 3 w 30"/>
                <a:gd name="T41" fmla="*/ 143 h 155"/>
                <a:gd name="T42" fmla="*/ 3 w 30"/>
                <a:gd name="T43" fmla="*/ 139 h 155"/>
                <a:gd name="T44" fmla="*/ 4 w 30"/>
                <a:gd name="T45" fmla="*/ 137 h 155"/>
                <a:gd name="T46" fmla="*/ 4 w 30"/>
                <a:gd name="T47" fmla="*/ 138 h 155"/>
                <a:gd name="T48" fmla="*/ 5 w 30"/>
                <a:gd name="T49" fmla="*/ 128 h 155"/>
                <a:gd name="T50" fmla="*/ 6 w 30"/>
                <a:gd name="T51" fmla="*/ 127 h 155"/>
                <a:gd name="T52" fmla="*/ 8 w 30"/>
                <a:gd name="T53" fmla="*/ 117 h 155"/>
                <a:gd name="T54" fmla="*/ 10 w 30"/>
                <a:gd name="T55" fmla="*/ 106 h 155"/>
                <a:gd name="T56" fmla="*/ 12 w 30"/>
                <a:gd name="T57" fmla="*/ 100 h 155"/>
                <a:gd name="T58" fmla="*/ 15 w 30"/>
                <a:gd name="T59" fmla="*/ 87 h 155"/>
                <a:gd name="T60" fmla="*/ 17 w 30"/>
                <a:gd name="T61" fmla="*/ 85 h 155"/>
                <a:gd name="T62" fmla="*/ 17 w 30"/>
                <a:gd name="T63" fmla="*/ 82 h 155"/>
                <a:gd name="T64" fmla="*/ 17 w 30"/>
                <a:gd name="T65" fmla="*/ 77 h 155"/>
                <a:gd name="T66" fmla="*/ 19 w 30"/>
                <a:gd name="T67" fmla="*/ 71 h 155"/>
                <a:gd name="T68" fmla="*/ 19 w 30"/>
                <a:gd name="T69" fmla="*/ 72 h 155"/>
                <a:gd name="T70" fmla="*/ 20 w 30"/>
                <a:gd name="T71" fmla="*/ 68 h 155"/>
                <a:gd name="T72" fmla="*/ 19 w 30"/>
                <a:gd name="T73" fmla="*/ 68 h 155"/>
                <a:gd name="T74" fmla="*/ 20 w 30"/>
                <a:gd name="T75" fmla="*/ 65 h 155"/>
                <a:gd name="T76" fmla="*/ 20 w 30"/>
                <a:gd name="T77" fmla="*/ 65 h 155"/>
                <a:gd name="T78" fmla="*/ 22 w 30"/>
                <a:gd name="T79" fmla="*/ 63 h 155"/>
                <a:gd name="T80" fmla="*/ 22 w 30"/>
                <a:gd name="T81" fmla="*/ 60 h 155"/>
                <a:gd name="T82" fmla="*/ 23 w 30"/>
                <a:gd name="T83" fmla="*/ 55 h 155"/>
                <a:gd name="T84" fmla="*/ 24 w 30"/>
                <a:gd name="T85" fmla="*/ 52 h 155"/>
                <a:gd name="T86" fmla="*/ 26 w 30"/>
                <a:gd name="T87" fmla="*/ 43 h 155"/>
                <a:gd name="T88" fmla="*/ 27 w 30"/>
                <a:gd name="T89" fmla="*/ 35 h 155"/>
                <a:gd name="T90" fmla="*/ 29 w 30"/>
                <a:gd name="T91" fmla="*/ 22 h 155"/>
                <a:gd name="T92" fmla="*/ 28 w 30"/>
                <a:gd name="T93" fmla="*/ 20 h 155"/>
                <a:gd name="T94" fmla="*/ 29 w 30"/>
                <a:gd name="T95" fmla="*/ 14 h 155"/>
                <a:gd name="T96" fmla="*/ 28 w 30"/>
                <a:gd name="T97" fmla="*/ 8 h 155"/>
                <a:gd name="T98" fmla="*/ 28 w 30"/>
                <a:gd name="T99" fmla="*/ 3 h 155"/>
                <a:gd name="T100" fmla="*/ 27 w 30"/>
                <a:gd name="T101" fmla="*/ 2 h 155"/>
                <a:gd name="T102" fmla="*/ 26 w 30"/>
                <a:gd name="T103" fmla="*/ 14 h 155"/>
                <a:gd name="T104" fmla="*/ 26 w 30"/>
                <a:gd name="T105" fmla="*/ 19 h 155"/>
                <a:gd name="T106" fmla="*/ 24 w 30"/>
                <a:gd name="T107" fmla="*/ 35 h 155"/>
                <a:gd name="T108" fmla="*/ 24 w 30"/>
                <a:gd name="T109" fmla="*/ 36 h 155"/>
                <a:gd name="T110" fmla="*/ 23 w 30"/>
                <a:gd name="T111" fmla="*/ 38 h 155"/>
                <a:gd name="T112" fmla="*/ 22 w 30"/>
                <a:gd name="T113" fmla="*/ 44 h 155"/>
                <a:gd name="T114" fmla="*/ 22 w 30"/>
                <a:gd name="T115" fmla="*/ 49 h 155"/>
                <a:gd name="T116" fmla="*/ 20 w 30"/>
                <a:gd name="T117" fmla="*/ 52 h 155"/>
                <a:gd name="T118" fmla="*/ 2 w 30"/>
                <a:gd name="T119" fmla="*/ 134 h 155"/>
                <a:gd name="T120" fmla="*/ 3 w 30"/>
                <a:gd name="T121" fmla="*/ 128 h 155"/>
                <a:gd name="T122" fmla="*/ 5 w 30"/>
                <a:gd name="T123" fmla="*/ 131 h 155"/>
                <a:gd name="T124" fmla="*/ 15 w 30"/>
                <a:gd name="T125" fmla="*/ 8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155">
                  <a:moveTo>
                    <a:pt x="18" y="58"/>
                  </a:moveTo>
                  <a:cubicBezTo>
                    <a:pt x="18" y="58"/>
                    <a:pt x="18" y="58"/>
                    <a:pt x="18" y="58"/>
                  </a:cubicBezTo>
                  <a:cubicBezTo>
                    <a:pt x="18" y="60"/>
                    <a:pt x="17" y="61"/>
                    <a:pt x="18" y="62"/>
                  </a:cubicBezTo>
                  <a:cubicBezTo>
                    <a:pt x="16" y="64"/>
                    <a:pt x="18" y="63"/>
                    <a:pt x="17" y="65"/>
                  </a:cubicBezTo>
                  <a:cubicBezTo>
                    <a:pt x="17" y="65"/>
                    <a:pt x="17" y="65"/>
                    <a:pt x="17" y="65"/>
                  </a:cubicBezTo>
                  <a:cubicBezTo>
                    <a:pt x="16" y="69"/>
                    <a:pt x="14" y="74"/>
                    <a:pt x="13" y="79"/>
                  </a:cubicBezTo>
                  <a:cubicBezTo>
                    <a:pt x="13" y="79"/>
                    <a:pt x="13" y="79"/>
                    <a:pt x="13" y="79"/>
                  </a:cubicBezTo>
                  <a:cubicBezTo>
                    <a:pt x="11" y="85"/>
                    <a:pt x="10" y="92"/>
                    <a:pt x="8" y="99"/>
                  </a:cubicBezTo>
                  <a:cubicBezTo>
                    <a:pt x="8" y="100"/>
                    <a:pt x="8" y="100"/>
                    <a:pt x="8" y="100"/>
                  </a:cubicBezTo>
                  <a:cubicBezTo>
                    <a:pt x="8" y="101"/>
                    <a:pt x="8" y="101"/>
                    <a:pt x="8" y="101"/>
                  </a:cubicBezTo>
                  <a:cubicBezTo>
                    <a:pt x="8" y="101"/>
                    <a:pt x="8" y="101"/>
                    <a:pt x="8" y="101"/>
                  </a:cubicBezTo>
                  <a:cubicBezTo>
                    <a:pt x="7" y="101"/>
                    <a:pt x="7" y="102"/>
                    <a:pt x="7" y="103"/>
                  </a:cubicBezTo>
                  <a:cubicBezTo>
                    <a:pt x="7" y="103"/>
                    <a:pt x="7" y="103"/>
                    <a:pt x="7" y="103"/>
                  </a:cubicBezTo>
                  <a:cubicBezTo>
                    <a:pt x="7" y="103"/>
                    <a:pt x="7" y="103"/>
                    <a:pt x="7" y="104"/>
                  </a:cubicBezTo>
                  <a:cubicBezTo>
                    <a:pt x="7" y="103"/>
                    <a:pt x="7" y="104"/>
                    <a:pt x="7" y="104"/>
                  </a:cubicBezTo>
                  <a:cubicBezTo>
                    <a:pt x="7" y="105"/>
                    <a:pt x="6" y="105"/>
                    <a:pt x="6" y="106"/>
                  </a:cubicBezTo>
                  <a:cubicBezTo>
                    <a:pt x="7" y="106"/>
                    <a:pt x="7" y="108"/>
                    <a:pt x="7" y="109"/>
                  </a:cubicBezTo>
                  <a:cubicBezTo>
                    <a:pt x="6" y="110"/>
                    <a:pt x="6" y="110"/>
                    <a:pt x="6" y="110"/>
                  </a:cubicBezTo>
                  <a:cubicBezTo>
                    <a:pt x="7" y="109"/>
                    <a:pt x="6" y="110"/>
                    <a:pt x="6" y="109"/>
                  </a:cubicBezTo>
                  <a:cubicBezTo>
                    <a:pt x="6" y="109"/>
                    <a:pt x="6" y="110"/>
                    <a:pt x="6" y="111"/>
                  </a:cubicBezTo>
                  <a:cubicBezTo>
                    <a:pt x="6" y="111"/>
                    <a:pt x="6" y="111"/>
                    <a:pt x="6" y="111"/>
                  </a:cubicBezTo>
                  <a:cubicBezTo>
                    <a:pt x="6" y="111"/>
                    <a:pt x="6" y="111"/>
                    <a:pt x="6" y="112"/>
                  </a:cubicBezTo>
                  <a:cubicBezTo>
                    <a:pt x="6" y="111"/>
                    <a:pt x="6" y="111"/>
                    <a:pt x="6" y="111"/>
                  </a:cubicBezTo>
                  <a:cubicBezTo>
                    <a:pt x="5" y="112"/>
                    <a:pt x="5" y="112"/>
                    <a:pt x="5" y="112"/>
                  </a:cubicBezTo>
                  <a:cubicBezTo>
                    <a:pt x="5" y="112"/>
                    <a:pt x="5" y="113"/>
                    <a:pt x="5" y="113"/>
                  </a:cubicBezTo>
                  <a:cubicBezTo>
                    <a:pt x="5" y="114"/>
                    <a:pt x="5" y="114"/>
                    <a:pt x="5" y="115"/>
                  </a:cubicBezTo>
                  <a:cubicBezTo>
                    <a:pt x="5" y="114"/>
                    <a:pt x="5" y="115"/>
                    <a:pt x="5" y="115"/>
                  </a:cubicBezTo>
                  <a:cubicBezTo>
                    <a:pt x="5" y="114"/>
                    <a:pt x="5" y="114"/>
                    <a:pt x="5" y="114"/>
                  </a:cubicBezTo>
                  <a:cubicBezTo>
                    <a:pt x="5" y="115"/>
                    <a:pt x="5" y="114"/>
                    <a:pt x="5" y="114"/>
                  </a:cubicBezTo>
                  <a:cubicBezTo>
                    <a:pt x="5" y="113"/>
                    <a:pt x="5" y="115"/>
                    <a:pt x="5" y="114"/>
                  </a:cubicBezTo>
                  <a:cubicBezTo>
                    <a:pt x="5" y="115"/>
                    <a:pt x="5" y="115"/>
                    <a:pt x="5" y="116"/>
                  </a:cubicBezTo>
                  <a:cubicBezTo>
                    <a:pt x="5" y="115"/>
                    <a:pt x="5" y="116"/>
                    <a:pt x="6" y="116"/>
                  </a:cubicBezTo>
                  <a:cubicBezTo>
                    <a:pt x="6" y="117"/>
                    <a:pt x="6" y="116"/>
                    <a:pt x="5" y="116"/>
                  </a:cubicBezTo>
                  <a:cubicBezTo>
                    <a:pt x="5" y="117"/>
                    <a:pt x="5" y="117"/>
                    <a:pt x="5" y="118"/>
                  </a:cubicBezTo>
                  <a:cubicBezTo>
                    <a:pt x="5" y="118"/>
                    <a:pt x="5" y="117"/>
                    <a:pt x="5" y="118"/>
                  </a:cubicBezTo>
                  <a:cubicBezTo>
                    <a:pt x="4" y="117"/>
                    <a:pt x="5" y="116"/>
                    <a:pt x="4" y="116"/>
                  </a:cubicBezTo>
                  <a:cubicBezTo>
                    <a:pt x="5" y="115"/>
                    <a:pt x="4" y="115"/>
                    <a:pt x="4" y="114"/>
                  </a:cubicBezTo>
                  <a:cubicBezTo>
                    <a:pt x="4" y="115"/>
                    <a:pt x="4" y="115"/>
                    <a:pt x="4" y="116"/>
                  </a:cubicBezTo>
                  <a:cubicBezTo>
                    <a:pt x="4" y="116"/>
                    <a:pt x="4" y="116"/>
                    <a:pt x="4" y="116"/>
                  </a:cubicBezTo>
                  <a:cubicBezTo>
                    <a:pt x="4" y="117"/>
                    <a:pt x="5" y="117"/>
                    <a:pt x="4" y="117"/>
                  </a:cubicBezTo>
                  <a:cubicBezTo>
                    <a:pt x="4" y="117"/>
                    <a:pt x="4" y="117"/>
                    <a:pt x="4" y="118"/>
                  </a:cubicBezTo>
                  <a:cubicBezTo>
                    <a:pt x="4" y="117"/>
                    <a:pt x="4" y="117"/>
                    <a:pt x="4" y="117"/>
                  </a:cubicBezTo>
                  <a:cubicBezTo>
                    <a:pt x="4" y="118"/>
                    <a:pt x="4" y="118"/>
                    <a:pt x="4" y="119"/>
                  </a:cubicBezTo>
                  <a:cubicBezTo>
                    <a:pt x="5" y="118"/>
                    <a:pt x="5" y="118"/>
                    <a:pt x="5" y="118"/>
                  </a:cubicBezTo>
                  <a:cubicBezTo>
                    <a:pt x="5" y="118"/>
                    <a:pt x="5" y="118"/>
                    <a:pt x="5" y="119"/>
                  </a:cubicBezTo>
                  <a:cubicBezTo>
                    <a:pt x="5" y="118"/>
                    <a:pt x="5" y="118"/>
                    <a:pt x="5" y="118"/>
                  </a:cubicBezTo>
                  <a:cubicBezTo>
                    <a:pt x="5" y="119"/>
                    <a:pt x="5" y="119"/>
                    <a:pt x="5" y="119"/>
                  </a:cubicBezTo>
                  <a:cubicBezTo>
                    <a:pt x="5" y="120"/>
                    <a:pt x="4" y="119"/>
                    <a:pt x="4" y="119"/>
                  </a:cubicBezTo>
                  <a:cubicBezTo>
                    <a:pt x="4" y="120"/>
                    <a:pt x="4" y="120"/>
                    <a:pt x="4" y="120"/>
                  </a:cubicBezTo>
                  <a:cubicBezTo>
                    <a:pt x="4" y="120"/>
                    <a:pt x="4" y="120"/>
                    <a:pt x="4" y="120"/>
                  </a:cubicBezTo>
                  <a:cubicBezTo>
                    <a:pt x="4" y="121"/>
                    <a:pt x="4" y="121"/>
                    <a:pt x="4" y="121"/>
                  </a:cubicBezTo>
                  <a:cubicBezTo>
                    <a:pt x="4" y="121"/>
                    <a:pt x="4" y="121"/>
                    <a:pt x="4" y="121"/>
                  </a:cubicBezTo>
                  <a:cubicBezTo>
                    <a:pt x="4" y="121"/>
                    <a:pt x="4" y="122"/>
                    <a:pt x="4" y="122"/>
                  </a:cubicBezTo>
                  <a:cubicBezTo>
                    <a:pt x="4" y="122"/>
                    <a:pt x="4" y="122"/>
                    <a:pt x="4" y="122"/>
                  </a:cubicBezTo>
                  <a:cubicBezTo>
                    <a:pt x="4" y="123"/>
                    <a:pt x="4" y="123"/>
                    <a:pt x="4" y="124"/>
                  </a:cubicBezTo>
                  <a:cubicBezTo>
                    <a:pt x="4" y="124"/>
                    <a:pt x="4" y="124"/>
                    <a:pt x="4" y="124"/>
                  </a:cubicBezTo>
                  <a:cubicBezTo>
                    <a:pt x="4" y="124"/>
                    <a:pt x="3" y="125"/>
                    <a:pt x="3" y="124"/>
                  </a:cubicBezTo>
                  <a:cubicBezTo>
                    <a:pt x="3" y="125"/>
                    <a:pt x="3" y="125"/>
                    <a:pt x="3" y="125"/>
                  </a:cubicBezTo>
                  <a:cubicBezTo>
                    <a:pt x="3" y="125"/>
                    <a:pt x="3" y="125"/>
                    <a:pt x="3" y="125"/>
                  </a:cubicBezTo>
                  <a:cubicBezTo>
                    <a:pt x="3" y="126"/>
                    <a:pt x="3" y="126"/>
                    <a:pt x="3" y="127"/>
                  </a:cubicBezTo>
                  <a:cubicBezTo>
                    <a:pt x="3" y="127"/>
                    <a:pt x="3" y="128"/>
                    <a:pt x="3" y="129"/>
                  </a:cubicBezTo>
                  <a:cubicBezTo>
                    <a:pt x="3" y="129"/>
                    <a:pt x="3" y="129"/>
                    <a:pt x="3" y="129"/>
                  </a:cubicBezTo>
                  <a:cubicBezTo>
                    <a:pt x="3" y="129"/>
                    <a:pt x="3" y="129"/>
                    <a:pt x="3" y="129"/>
                  </a:cubicBezTo>
                  <a:cubicBezTo>
                    <a:pt x="3" y="129"/>
                    <a:pt x="3" y="129"/>
                    <a:pt x="3" y="130"/>
                  </a:cubicBezTo>
                  <a:cubicBezTo>
                    <a:pt x="3" y="130"/>
                    <a:pt x="3" y="130"/>
                    <a:pt x="3" y="130"/>
                  </a:cubicBezTo>
                  <a:cubicBezTo>
                    <a:pt x="3" y="130"/>
                    <a:pt x="3" y="130"/>
                    <a:pt x="3" y="130"/>
                  </a:cubicBezTo>
                  <a:cubicBezTo>
                    <a:pt x="3" y="130"/>
                    <a:pt x="3" y="130"/>
                    <a:pt x="3" y="130"/>
                  </a:cubicBezTo>
                  <a:cubicBezTo>
                    <a:pt x="3" y="130"/>
                    <a:pt x="3" y="130"/>
                    <a:pt x="3" y="130"/>
                  </a:cubicBezTo>
                  <a:cubicBezTo>
                    <a:pt x="2" y="131"/>
                    <a:pt x="3" y="131"/>
                    <a:pt x="3" y="131"/>
                  </a:cubicBezTo>
                  <a:cubicBezTo>
                    <a:pt x="3" y="131"/>
                    <a:pt x="3" y="131"/>
                    <a:pt x="3" y="131"/>
                  </a:cubicBezTo>
                  <a:cubicBezTo>
                    <a:pt x="3" y="132"/>
                    <a:pt x="2" y="132"/>
                    <a:pt x="2" y="132"/>
                  </a:cubicBezTo>
                  <a:cubicBezTo>
                    <a:pt x="2" y="132"/>
                    <a:pt x="2" y="132"/>
                    <a:pt x="2" y="132"/>
                  </a:cubicBezTo>
                  <a:cubicBezTo>
                    <a:pt x="2" y="133"/>
                    <a:pt x="2" y="133"/>
                    <a:pt x="2" y="133"/>
                  </a:cubicBezTo>
                  <a:cubicBezTo>
                    <a:pt x="2" y="132"/>
                    <a:pt x="2" y="132"/>
                    <a:pt x="2" y="132"/>
                  </a:cubicBezTo>
                  <a:cubicBezTo>
                    <a:pt x="2" y="133"/>
                    <a:pt x="2" y="133"/>
                    <a:pt x="2" y="133"/>
                  </a:cubicBezTo>
                  <a:cubicBezTo>
                    <a:pt x="2" y="134"/>
                    <a:pt x="2" y="134"/>
                    <a:pt x="2" y="134"/>
                  </a:cubicBezTo>
                  <a:cubicBezTo>
                    <a:pt x="2" y="134"/>
                    <a:pt x="2" y="134"/>
                    <a:pt x="2" y="134"/>
                  </a:cubicBezTo>
                  <a:cubicBezTo>
                    <a:pt x="2" y="134"/>
                    <a:pt x="2" y="134"/>
                    <a:pt x="2" y="134"/>
                  </a:cubicBezTo>
                  <a:cubicBezTo>
                    <a:pt x="2" y="135"/>
                    <a:pt x="2" y="134"/>
                    <a:pt x="2" y="134"/>
                  </a:cubicBezTo>
                  <a:cubicBezTo>
                    <a:pt x="1" y="135"/>
                    <a:pt x="2" y="136"/>
                    <a:pt x="1" y="137"/>
                  </a:cubicBezTo>
                  <a:cubicBezTo>
                    <a:pt x="2" y="137"/>
                    <a:pt x="2" y="137"/>
                    <a:pt x="2" y="137"/>
                  </a:cubicBezTo>
                  <a:cubicBezTo>
                    <a:pt x="2" y="137"/>
                    <a:pt x="2" y="138"/>
                    <a:pt x="2" y="138"/>
                  </a:cubicBezTo>
                  <a:cubicBezTo>
                    <a:pt x="2" y="139"/>
                    <a:pt x="1" y="140"/>
                    <a:pt x="1" y="140"/>
                  </a:cubicBezTo>
                  <a:cubicBezTo>
                    <a:pt x="1" y="141"/>
                    <a:pt x="1" y="140"/>
                    <a:pt x="1" y="140"/>
                  </a:cubicBezTo>
                  <a:cubicBezTo>
                    <a:pt x="1" y="140"/>
                    <a:pt x="1" y="140"/>
                    <a:pt x="1" y="140"/>
                  </a:cubicBezTo>
                  <a:cubicBezTo>
                    <a:pt x="1" y="140"/>
                    <a:pt x="1" y="140"/>
                    <a:pt x="2" y="139"/>
                  </a:cubicBezTo>
                  <a:cubicBezTo>
                    <a:pt x="2" y="139"/>
                    <a:pt x="2" y="140"/>
                    <a:pt x="2" y="140"/>
                  </a:cubicBezTo>
                  <a:cubicBezTo>
                    <a:pt x="1" y="140"/>
                    <a:pt x="1" y="140"/>
                    <a:pt x="1" y="140"/>
                  </a:cubicBezTo>
                  <a:cubicBezTo>
                    <a:pt x="2" y="141"/>
                    <a:pt x="2" y="141"/>
                    <a:pt x="2" y="142"/>
                  </a:cubicBezTo>
                  <a:cubicBezTo>
                    <a:pt x="2" y="142"/>
                    <a:pt x="2" y="142"/>
                    <a:pt x="2" y="142"/>
                  </a:cubicBezTo>
                  <a:cubicBezTo>
                    <a:pt x="2" y="143"/>
                    <a:pt x="2" y="143"/>
                    <a:pt x="2" y="143"/>
                  </a:cubicBezTo>
                  <a:cubicBezTo>
                    <a:pt x="1" y="143"/>
                    <a:pt x="1" y="143"/>
                    <a:pt x="1" y="143"/>
                  </a:cubicBezTo>
                  <a:cubicBezTo>
                    <a:pt x="1" y="143"/>
                    <a:pt x="2" y="143"/>
                    <a:pt x="1" y="144"/>
                  </a:cubicBezTo>
                  <a:cubicBezTo>
                    <a:pt x="1" y="143"/>
                    <a:pt x="1" y="145"/>
                    <a:pt x="1" y="144"/>
                  </a:cubicBezTo>
                  <a:cubicBezTo>
                    <a:pt x="1" y="144"/>
                    <a:pt x="1" y="145"/>
                    <a:pt x="1" y="145"/>
                  </a:cubicBezTo>
                  <a:cubicBezTo>
                    <a:pt x="1" y="145"/>
                    <a:pt x="1" y="144"/>
                    <a:pt x="1" y="144"/>
                  </a:cubicBezTo>
                  <a:cubicBezTo>
                    <a:pt x="1" y="144"/>
                    <a:pt x="1" y="145"/>
                    <a:pt x="1" y="146"/>
                  </a:cubicBezTo>
                  <a:cubicBezTo>
                    <a:pt x="1" y="146"/>
                    <a:pt x="1" y="145"/>
                    <a:pt x="1" y="146"/>
                  </a:cubicBezTo>
                  <a:cubicBezTo>
                    <a:pt x="1" y="146"/>
                    <a:pt x="1" y="146"/>
                    <a:pt x="1" y="146"/>
                  </a:cubicBezTo>
                  <a:cubicBezTo>
                    <a:pt x="1" y="146"/>
                    <a:pt x="1" y="147"/>
                    <a:pt x="1" y="147"/>
                  </a:cubicBezTo>
                  <a:cubicBezTo>
                    <a:pt x="1" y="147"/>
                    <a:pt x="1" y="147"/>
                    <a:pt x="1" y="147"/>
                  </a:cubicBezTo>
                  <a:cubicBezTo>
                    <a:pt x="1" y="147"/>
                    <a:pt x="1" y="147"/>
                    <a:pt x="1" y="148"/>
                  </a:cubicBezTo>
                  <a:cubicBezTo>
                    <a:pt x="2" y="147"/>
                    <a:pt x="2" y="147"/>
                    <a:pt x="2" y="147"/>
                  </a:cubicBezTo>
                  <a:cubicBezTo>
                    <a:pt x="2" y="148"/>
                    <a:pt x="1" y="148"/>
                    <a:pt x="1" y="149"/>
                  </a:cubicBezTo>
                  <a:cubicBezTo>
                    <a:pt x="1" y="149"/>
                    <a:pt x="1" y="148"/>
                    <a:pt x="1" y="148"/>
                  </a:cubicBezTo>
                  <a:cubicBezTo>
                    <a:pt x="1" y="149"/>
                    <a:pt x="1" y="149"/>
                    <a:pt x="1" y="150"/>
                  </a:cubicBezTo>
                  <a:cubicBezTo>
                    <a:pt x="1" y="150"/>
                    <a:pt x="1" y="150"/>
                    <a:pt x="1" y="150"/>
                  </a:cubicBezTo>
                  <a:cubicBezTo>
                    <a:pt x="1" y="150"/>
                    <a:pt x="1" y="151"/>
                    <a:pt x="1" y="151"/>
                  </a:cubicBezTo>
                  <a:cubicBezTo>
                    <a:pt x="1" y="152"/>
                    <a:pt x="1" y="150"/>
                    <a:pt x="1" y="150"/>
                  </a:cubicBezTo>
                  <a:cubicBezTo>
                    <a:pt x="0" y="151"/>
                    <a:pt x="1" y="151"/>
                    <a:pt x="1" y="152"/>
                  </a:cubicBezTo>
                  <a:cubicBezTo>
                    <a:pt x="0" y="151"/>
                    <a:pt x="0" y="151"/>
                    <a:pt x="0" y="151"/>
                  </a:cubicBezTo>
                  <a:cubicBezTo>
                    <a:pt x="0" y="152"/>
                    <a:pt x="0" y="152"/>
                    <a:pt x="0" y="152"/>
                  </a:cubicBezTo>
                  <a:cubicBezTo>
                    <a:pt x="0" y="152"/>
                    <a:pt x="0" y="152"/>
                    <a:pt x="0" y="152"/>
                  </a:cubicBezTo>
                  <a:cubicBezTo>
                    <a:pt x="1" y="152"/>
                    <a:pt x="1" y="153"/>
                    <a:pt x="1" y="153"/>
                  </a:cubicBezTo>
                  <a:cubicBezTo>
                    <a:pt x="1" y="153"/>
                    <a:pt x="1" y="153"/>
                    <a:pt x="1" y="153"/>
                  </a:cubicBezTo>
                  <a:cubicBezTo>
                    <a:pt x="1" y="154"/>
                    <a:pt x="2" y="154"/>
                    <a:pt x="1" y="154"/>
                  </a:cubicBezTo>
                  <a:cubicBezTo>
                    <a:pt x="1" y="155"/>
                    <a:pt x="1" y="154"/>
                    <a:pt x="1" y="154"/>
                  </a:cubicBezTo>
                  <a:cubicBezTo>
                    <a:pt x="1" y="155"/>
                    <a:pt x="2" y="154"/>
                    <a:pt x="1" y="155"/>
                  </a:cubicBezTo>
                  <a:cubicBezTo>
                    <a:pt x="2" y="155"/>
                    <a:pt x="2" y="155"/>
                    <a:pt x="2" y="155"/>
                  </a:cubicBezTo>
                  <a:cubicBezTo>
                    <a:pt x="2" y="155"/>
                    <a:pt x="2" y="154"/>
                    <a:pt x="2" y="154"/>
                  </a:cubicBezTo>
                  <a:cubicBezTo>
                    <a:pt x="2" y="154"/>
                    <a:pt x="2" y="154"/>
                    <a:pt x="2" y="154"/>
                  </a:cubicBezTo>
                  <a:cubicBezTo>
                    <a:pt x="2" y="154"/>
                    <a:pt x="2" y="154"/>
                    <a:pt x="2" y="154"/>
                  </a:cubicBezTo>
                  <a:cubicBezTo>
                    <a:pt x="2" y="153"/>
                    <a:pt x="2" y="154"/>
                    <a:pt x="2" y="153"/>
                  </a:cubicBezTo>
                  <a:cubicBezTo>
                    <a:pt x="2" y="153"/>
                    <a:pt x="1" y="153"/>
                    <a:pt x="1" y="153"/>
                  </a:cubicBezTo>
                  <a:cubicBezTo>
                    <a:pt x="2" y="152"/>
                    <a:pt x="2" y="152"/>
                    <a:pt x="2" y="152"/>
                  </a:cubicBezTo>
                  <a:cubicBezTo>
                    <a:pt x="1" y="152"/>
                    <a:pt x="1" y="151"/>
                    <a:pt x="1" y="151"/>
                  </a:cubicBezTo>
                  <a:cubicBezTo>
                    <a:pt x="1" y="151"/>
                    <a:pt x="1" y="150"/>
                    <a:pt x="1" y="150"/>
                  </a:cubicBezTo>
                  <a:cubicBezTo>
                    <a:pt x="2" y="150"/>
                    <a:pt x="1" y="151"/>
                    <a:pt x="2" y="152"/>
                  </a:cubicBezTo>
                  <a:cubicBezTo>
                    <a:pt x="2" y="151"/>
                    <a:pt x="2" y="152"/>
                    <a:pt x="2" y="152"/>
                  </a:cubicBezTo>
                  <a:cubicBezTo>
                    <a:pt x="2" y="151"/>
                    <a:pt x="2" y="151"/>
                    <a:pt x="2" y="151"/>
                  </a:cubicBezTo>
                  <a:cubicBezTo>
                    <a:pt x="2" y="151"/>
                    <a:pt x="2" y="150"/>
                    <a:pt x="2" y="150"/>
                  </a:cubicBezTo>
                  <a:cubicBezTo>
                    <a:pt x="2" y="150"/>
                    <a:pt x="2" y="150"/>
                    <a:pt x="2" y="150"/>
                  </a:cubicBezTo>
                  <a:cubicBezTo>
                    <a:pt x="2" y="150"/>
                    <a:pt x="2" y="150"/>
                    <a:pt x="2" y="149"/>
                  </a:cubicBezTo>
                  <a:cubicBezTo>
                    <a:pt x="2" y="149"/>
                    <a:pt x="2" y="149"/>
                    <a:pt x="2" y="150"/>
                  </a:cubicBezTo>
                  <a:cubicBezTo>
                    <a:pt x="2" y="149"/>
                    <a:pt x="2" y="149"/>
                    <a:pt x="2" y="149"/>
                  </a:cubicBezTo>
                  <a:cubicBezTo>
                    <a:pt x="2" y="148"/>
                    <a:pt x="2" y="149"/>
                    <a:pt x="2" y="149"/>
                  </a:cubicBezTo>
                  <a:cubicBezTo>
                    <a:pt x="2" y="148"/>
                    <a:pt x="2" y="148"/>
                    <a:pt x="2" y="148"/>
                  </a:cubicBezTo>
                  <a:cubicBezTo>
                    <a:pt x="2" y="148"/>
                    <a:pt x="2" y="146"/>
                    <a:pt x="1" y="147"/>
                  </a:cubicBezTo>
                  <a:cubicBezTo>
                    <a:pt x="1" y="146"/>
                    <a:pt x="1" y="146"/>
                    <a:pt x="1" y="146"/>
                  </a:cubicBezTo>
                  <a:cubicBezTo>
                    <a:pt x="1" y="145"/>
                    <a:pt x="2" y="146"/>
                    <a:pt x="2" y="146"/>
                  </a:cubicBezTo>
                  <a:cubicBezTo>
                    <a:pt x="2" y="147"/>
                    <a:pt x="2" y="147"/>
                    <a:pt x="2" y="147"/>
                  </a:cubicBezTo>
                  <a:cubicBezTo>
                    <a:pt x="3" y="147"/>
                    <a:pt x="2" y="145"/>
                    <a:pt x="3" y="145"/>
                  </a:cubicBezTo>
                  <a:cubicBezTo>
                    <a:pt x="3" y="144"/>
                    <a:pt x="2" y="144"/>
                    <a:pt x="3" y="144"/>
                  </a:cubicBezTo>
                  <a:cubicBezTo>
                    <a:pt x="2" y="144"/>
                    <a:pt x="2" y="144"/>
                    <a:pt x="2" y="144"/>
                  </a:cubicBezTo>
                  <a:cubicBezTo>
                    <a:pt x="3" y="143"/>
                    <a:pt x="3" y="143"/>
                    <a:pt x="3" y="143"/>
                  </a:cubicBezTo>
                  <a:cubicBezTo>
                    <a:pt x="3" y="143"/>
                    <a:pt x="3" y="143"/>
                    <a:pt x="3" y="142"/>
                  </a:cubicBezTo>
                  <a:cubicBezTo>
                    <a:pt x="3" y="142"/>
                    <a:pt x="3" y="143"/>
                    <a:pt x="3" y="143"/>
                  </a:cubicBezTo>
                  <a:cubicBezTo>
                    <a:pt x="3" y="142"/>
                    <a:pt x="3" y="142"/>
                    <a:pt x="3" y="142"/>
                  </a:cubicBezTo>
                  <a:cubicBezTo>
                    <a:pt x="3" y="142"/>
                    <a:pt x="3" y="142"/>
                    <a:pt x="3" y="141"/>
                  </a:cubicBezTo>
                  <a:cubicBezTo>
                    <a:pt x="3" y="142"/>
                    <a:pt x="3" y="142"/>
                    <a:pt x="3" y="142"/>
                  </a:cubicBezTo>
                  <a:cubicBezTo>
                    <a:pt x="3" y="142"/>
                    <a:pt x="3" y="141"/>
                    <a:pt x="3" y="141"/>
                  </a:cubicBezTo>
                  <a:cubicBezTo>
                    <a:pt x="3" y="141"/>
                    <a:pt x="3" y="141"/>
                    <a:pt x="3" y="141"/>
                  </a:cubicBezTo>
                  <a:cubicBezTo>
                    <a:pt x="3" y="141"/>
                    <a:pt x="3" y="141"/>
                    <a:pt x="3" y="142"/>
                  </a:cubicBezTo>
                  <a:cubicBezTo>
                    <a:pt x="3" y="141"/>
                    <a:pt x="3" y="140"/>
                    <a:pt x="3" y="139"/>
                  </a:cubicBezTo>
                  <a:cubicBezTo>
                    <a:pt x="4" y="139"/>
                    <a:pt x="4" y="139"/>
                    <a:pt x="4" y="139"/>
                  </a:cubicBezTo>
                  <a:cubicBezTo>
                    <a:pt x="4" y="139"/>
                    <a:pt x="4" y="138"/>
                    <a:pt x="3" y="138"/>
                  </a:cubicBezTo>
                  <a:cubicBezTo>
                    <a:pt x="3" y="138"/>
                    <a:pt x="3" y="138"/>
                    <a:pt x="3" y="138"/>
                  </a:cubicBezTo>
                  <a:cubicBezTo>
                    <a:pt x="4" y="138"/>
                    <a:pt x="4" y="138"/>
                    <a:pt x="4" y="138"/>
                  </a:cubicBezTo>
                  <a:cubicBezTo>
                    <a:pt x="4" y="138"/>
                    <a:pt x="4" y="138"/>
                    <a:pt x="4" y="138"/>
                  </a:cubicBezTo>
                  <a:cubicBezTo>
                    <a:pt x="3" y="137"/>
                    <a:pt x="4" y="137"/>
                    <a:pt x="4" y="136"/>
                  </a:cubicBezTo>
                  <a:cubicBezTo>
                    <a:pt x="4" y="137"/>
                    <a:pt x="4" y="137"/>
                    <a:pt x="4" y="137"/>
                  </a:cubicBezTo>
                  <a:cubicBezTo>
                    <a:pt x="3" y="137"/>
                    <a:pt x="3" y="136"/>
                    <a:pt x="3" y="136"/>
                  </a:cubicBezTo>
                  <a:cubicBezTo>
                    <a:pt x="3" y="137"/>
                    <a:pt x="4" y="136"/>
                    <a:pt x="4" y="136"/>
                  </a:cubicBezTo>
                  <a:cubicBezTo>
                    <a:pt x="4" y="136"/>
                    <a:pt x="3" y="136"/>
                    <a:pt x="4" y="135"/>
                  </a:cubicBezTo>
                  <a:cubicBezTo>
                    <a:pt x="4" y="135"/>
                    <a:pt x="4" y="135"/>
                    <a:pt x="4" y="135"/>
                  </a:cubicBezTo>
                  <a:cubicBezTo>
                    <a:pt x="4" y="135"/>
                    <a:pt x="4" y="136"/>
                    <a:pt x="4" y="136"/>
                  </a:cubicBezTo>
                  <a:cubicBezTo>
                    <a:pt x="4" y="135"/>
                    <a:pt x="4" y="135"/>
                    <a:pt x="4" y="135"/>
                  </a:cubicBezTo>
                  <a:cubicBezTo>
                    <a:pt x="4" y="136"/>
                    <a:pt x="4" y="137"/>
                    <a:pt x="4" y="138"/>
                  </a:cubicBezTo>
                  <a:cubicBezTo>
                    <a:pt x="5" y="136"/>
                    <a:pt x="5" y="136"/>
                    <a:pt x="5" y="136"/>
                  </a:cubicBezTo>
                  <a:cubicBezTo>
                    <a:pt x="5" y="134"/>
                    <a:pt x="5" y="132"/>
                    <a:pt x="5" y="130"/>
                  </a:cubicBezTo>
                  <a:cubicBezTo>
                    <a:pt x="5" y="130"/>
                    <a:pt x="5" y="130"/>
                    <a:pt x="5" y="130"/>
                  </a:cubicBezTo>
                  <a:cubicBezTo>
                    <a:pt x="5" y="130"/>
                    <a:pt x="5" y="130"/>
                    <a:pt x="5" y="130"/>
                  </a:cubicBezTo>
                  <a:cubicBezTo>
                    <a:pt x="5" y="130"/>
                    <a:pt x="5" y="130"/>
                    <a:pt x="5" y="130"/>
                  </a:cubicBezTo>
                  <a:cubicBezTo>
                    <a:pt x="5" y="130"/>
                    <a:pt x="5" y="130"/>
                    <a:pt x="5" y="130"/>
                  </a:cubicBezTo>
                  <a:cubicBezTo>
                    <a:pt x="5" y="130"/>
                    <a:pt x="5" y="129"/>
                    <a:pt x="5" y="128"/>
                  </a:cubicBezTo>
                  <a:cubicBezTo>
                    <a:pt x="5" y="129"/>
                    <a:pt x="5" y="129"/>
                    <a:pt x="5" y="129"/>
                  </a:cubicBezTo>
                  <a:cubicBezTo>
                    <a:pt x="5" y="129"/>
                    <a:pt x="5" y="128"/>
                    <a:pt x="5" y="128"/>
                  </a:cubicBezTo>
                  <a:cubicBezTo>
                    <a:pt x="5" y="128"/>
                    <a:pt x="5" y="128"/>
                    <a:pt x="5" y="128"/>
                  </a:cubicBezTo>
                  <a:cubicBezTo>
                    <a:pt x="5" y="128"/>
                    <a:pt x="5" y="128"/>
                    <a:pt x="5" y="128"/>
                  </a:cubicBezTo>
                  <a:cubicBezTo>
                    <a:pt x="5" y="127"/>
                    <a:pt x="5" y="127"/>
                    <a:pt x="5" y="127"/>
                  </a:cubicBezTo>
                  <a:cubicBezTo>
                    <a:pt x="5" y="127"/>
                    <a:pt x="5" y="127"/>
                    <a:pt x="5" y="127"/>
                  </a:cubicBezTo>
                  <a:cubicBezTo>
                    <a:pt x="5" y="127"/>
                    <a:pt x="6" y="127"/>
                    <a:pt x="6" y="127"/>
                  </a:cubicBezTo>
                  <a:cubicBezTo>
                    <a:pt x="6" y="127"/>
                    <a:pt x="6" y="127"/>
                    <a:pt x="6" y="127"/>
                  </a:cubicBezTo>
                  <a:cubicBezTo>
                    <a:pt x="6" y="126"/>
                    <a:pt x="6" y="127"/>
                    <a:pt x="6" y="127"/>
                  </a:cubicBezTo>
                  <a:cubicBezTo>
                    <a:pt x="6" y="126"/>
                    <a:pt x="6" y="125"/>
                    <a:pt x="6" y="125"/>
                  </a:cubicBezTo>
                  <a:cubicBezTo>
                    <a:pt x="6" y="125"/>
                    <a:pt x="6" y="125"/>
                    <a:pt x="6" y="125"/>
                  </a:cubicBezTo>
                  <a:cubicBezTo>
                    <a:pt x="6" y="124"/>
                    <a:pt x="6" y="123"/>
                    <a:pt x="6" y="123"/>
                  </a:cubicBezTo>
                  <a:cubicBezTo>
                    <a:pt x="6" y="123"/>
                    <a:pt x="6" y="123"/>
                    <a:pt x="6" y="123"/>
                  </a:cubicBezTo>
                  <a:cubicBezTo>
                    <a:pt x="7" y="121"/>
                    <a:pt x="7" y="119"/>
                    <a:pt x="8" y="117"/>
                  </a:cubicBezTo>
                  <a:cubicBezTo>
                    <a:pt x="8" y="117"/>
                    <a:pt x="8" y="117"/>
                    <a:pt x="8" y="117"/>
                  </a:cubicBezTo>
                  <a:cubicBezTo>
                    <a:pt x="8" y="116"/>
                    <a:pt x="8" y="116"/>
                    <a:pt x="8" y="116"/>
                  </a:cubicBezTo>
                  <a:cubicBezTo>
                    <a:pt x="9" y="114"/>
                    <a:pt x="9" y="112"/>
                    <a:pt x="9" y="110"/>
                  </a:cubicBezTo>
                  <a:cubicBezTo>
                    <a:pt x="9" y="110"/>
                    <a:pt x="10" y="110"/>
                    <a:pt x="10" y="110"/>
                  </a:cubicBezTo>
                  <a:cubicBezTo>
                    <a:pt x="10" y="108"/>
                    <a:pt x="10" y="108"/>
                    <a:pt x="10" y="107"/>
                  </a:cubicBezTo>
                  <a:cubicBezTo>
                    <a:pt x="10" y="107"/>
                    <a:pt x="10" y="107"/>
                    <a:pt x="10" y="107"/>
                  </a:cubicBezTo>
                  <a:cubicBezTo>
                    <a:pt x="10" y="107"/>
                    <a:pt x="10" y="106"/>
                    <a:pt x="10" y="106"/>
                  </a:cubicBezTo>
                  <a:cubicBezTo>
                    <a:pt x="10" y="106"/>
                    <a:pt x="10" y="106"/>
                    <a:pt x="10" y="106"/>
                  </a:cubicBezTo>
                  <a:cubicBezTo>
                    <a:pt x="11" y="106"/>
                    <a:pt x="11" y="106"/>
                    <a:pt x="11" y="105"/>
                  </a:cubicBezTo>
                  <a:cubicBezTo>
                    <a:pt x="11" y="104"/>
                    <a:pt x="11" y="103"/>
                    <a:pt x="11" y="102"/>
                  </a:cubicBezTo>
                  <a:cubicBezTo>
                    <a:pt x="11" y="101"/>
                    <a:pt x="11" y="102"/>
                    <a:pt x="11" y="102"/>
                  </a:cubicBezTo>
                  <a:cubicBezTo>
                    <a:pt x="11" y="102"/>
                    <a:pt x="11" y="102"/>
                    <a:pt x="11" y="102"/>
                  </a:cubicBezTo>
                  <a:cubicBezTo>
                    <a:pt x="11" y="102"/>
                    <a:pt x="11" y="101"/>
                    <a:pt x="12" y="101"/>
                  </a:cubicBezTo>
                  <a:cubicBezTo>
                    <a:pt x="12" y="101"/>
                    <a:pt x="12" y="100"/>
                    <a:pt x="12" y="100"/>
                  </a:cubicBezTo>
                  <a:cubicBezTo>
                    <a:pt x="12" y="100"/>
                    <a:pt x="12" y="100"/>
                    <a:pt x="12" y="100"/>
                  </a:cubicBezTo>
                  <a:cubicBezTo>
                    <a:pt x="12" y="100"/>
                    <a:pt x="12" y="99"/>
                    <a:pt x="12" y="99"/>
                  </a:cubicBezTo>
                  <a:cubicBezTo>
                    <a:pt x="13" y="96"/>
                    <a:pt x="14" y="93"/>
                    <a:pt x="15" y="90"/>
                  </a:cubicBezTo>
                  <a:cubicBezTo>
                    <a:pt x="14" y="90"/>
                    <a:pt x="14" y="91"/>
                    <a:pt x="14" y="90"/>
                  </a:cubicBezTo>
                  <a:cubicBezTo>
                    <a:pt x="14" y="90"/>
                    <a:pt x="15" y="90"/>
                    <a:pt x="15" y="89"/>
                  </a:cubicBezTo>
                  <a:cubicBezTo>
                    <a:pt x="15" y="90"/>
                    <a:pt x="15" y="90"/>
                    <a:pt x="15" y="90"/>
                  </a:cubicBezTo>
                  <a:cubicBezTo>
                    <a:pt x="15" y="89"/>
                    <a:pt x="15" y="88"/>
                    <a:pt x="15" y="87"/>
                  </a:cubicBezTo>
                  <a:cubicBezTo>
                    <a:pt x="15" y="87"/>
                    <a:pt x="15" y="86"/>
                    <a:pt x="15" y="87"/>
                  </a:cubicBezTo>
                  <a:cubicBezTo>
                    <a:pt x="15" y="87"/>
                    <a:pt x="16" y="87"/>
                    <a:pt x="16" y="86"/>
                  </a:cubicBezTo>
                  <a:cubicBezTo>
                    <a:pt x="15" y="86"/>
                    <a:pt x="15" y="86"/>
                    <a:pt x="15" y="86"/>
                  </a:cubicBezTo>
                  <a:cubicBezTo>
                    <a:pt x="15" y="86"/>
                    <a:pt x="15" y="86"/>
                    <a:pt x="15" y="86"/>
                  </a:cubicBezTo>
                  <a:cubicBezTo>
                    <a:pt x="15" y="86"/>
                    <a:pt x="16" y="85"/>
                    <a:pt x="16" y="85"/>
                  </a:cubicBezTo>
                  <a:cubicBezTo>
                    <a:pt x="16" y="85"/>
                    <a:pt x="16" y="86"/>
                    <a:pt x="16" y="86"/>
                  </a:cubicBezTo>
                  <a:cubicBezTo>
                    <a:pt x="16" y="86"/>
                    <a:pt x="16" y="85"/>
                    <a:pt x="17" y="85"/>
                  </a:cubicBezTo>
                  <a:cubicBezTo>
                    <a:pt x="17" y="85"/>
                    <a:pt x="16" y="85"/>
                    <a:pt x="16" y="85"/>
                  </a:cubicBezTo>
                  <a:cubicBezTo>
                    <a:pt x="17" y="84"/>
                    <a:pt x="17" y="84"/>
                    <a:pt x="17" y="84"/>
                  </a:cubicBezTo>
                  <a:cubicBezTo>
                    <a:pt x="16" y="85"/>
                    <a:pt x="16" y="85"/>
                    <a:pt x="16" y="85"/>
                  </a:cubicBezTo>
                  <a:cubicBezTo>
                    <a:pt x="16" y="84"/>
                    <a:pt x="16" y="84"/>
                    <a:pt x="16" y="83"/>
                  </a:cubicBezTo>
                  <a:cubicBezTo>
                    <a:pt x="16" y="83"/>
                    <a:pt x="16" y="83"/>
                    <a:pt x="16" y="83"/>
                  </a:cubicBezTo>
                  <a:cubicBezTo>
                    <a:pt x="17" y="83"/>
                    <a:pt x="16" y="82"/>
                    <a:pt x="17" y="82"/>
                  </a:cubicBezTo>
                  <a:cubicBezTo>
                    <a:pt x="17" y="82"/>
                    <a:pt x="17" y="82"/>
                    <a:pt x="17" y="82"/>
                  </a:cubicBezTo>
                  <a:cubicBezTo>
                    <a:pt x="17" y="82"/>
                    <a:pt x="17" y="81"/>
                    <a:pt x="17" y="81"/>
                  </a:cubicBezTo>
                  <a:cubicBezTo>
                    <a:pt x="17" y="82"/>
                    <a:pt x="17" y="82"/>
                    <a:pt x="17" y="82"/>
                  </a:cubicBezTo>
                  <a:cubicBezTo>
                    <a:pt x="17" y="81"/>
                    <a:pt x="17" y="81"/>
                    <a:pt x="17" y="81"/>
                  </a:cubicBezTo>
                  <a:cubicBezTo>
                    <a:pt x="17" y="81"/>
                    <a:pt x="17" y="81"/>
                    <a:pt x="17" y="81"/>
                  </a:cubicBezTo>
                  <a:cubicBezTo>
                    <a:pt x="17" y="81"/>
                    <a:pt x="17" y="80"/>
                    <a:pt x="17" y="79"/>
                  </a:cubicBezTo>
                  <a:cubicBezTo>
                    <a:pt x="17" y="79"/>
                    <a:pt x="17" y="80"/>
                    <a:pt x="17" y="80"/>
                  </a:cubicBezTo>
                  <a:cubicBezTo>
                    <a:pt x="18" y="78"/>
                    <a:pt x="17" y="78"/>
                    <a:pt x="17" y="77"/>
                  </a:cubicBezTo>
                  <a:cubicBezTo>
                    <a:pt x="18" y="76"/>
                    <a:pt x="17" y="76"/>
                    <a:pt x="17" y="75"/>
                  </a:cubicBezTo>
                  <a:cubicBezTo>
                    <a:pt x="18" y="76"/>
                    <a:pt x="18" y="75"/>
                    <a:pt x="18" y="75"/>
                  </a:cubicBezTo>
                  <a:cubicBezTo>
                    <a:pt x="18" y="75"/>
                    <a:pt x="18" y="75"/>
                    <a:pt x="18" y="75"/>
                  </a:cubicBezTo>
                  <a:cubicBezTo>
                    <a:pt x="18" y="75"/>
                    <a:pt x="18" y="74"/>
                    <a:pt x="19" y="75"/>
                  </a:cubicBezTo>
                  <a:cubicBezTo>
                    <a:pt x="18" y="75"/>
                    <a:pt x="19" y="73"/>
                    <a:pt x="19" y="73"/>
                  </a:cubicBezTo>
                  <a:cubicBezTo>
                    <a:pt x="18" y="73"/>
                    <a:pt x="18" y="73"/>
                    <a:pt x="18" y="73"/>
                  </a:cubicBezTo>
                  <a:cubicBezTo>
                    <a:pt x="18" y="72"/>
                    <a:pt x="18" y="71"/>
                    <a:pt x="19" y="71"/>
                  </a:cubicBezTo>
                  <a:cubicBezTo>
                    <a:pt x="19" y="70"/>
                    <a:pt x="18" y="70"/>
                    <a:pt x="18" y="69"/>
                  </a:cubicBezTo>
                  <a:cubicBezTo>
                    <a:pt x="19" y="69"/>
                    <a:pt x="19" y="69"/>
                    <a:pt x="19" y="69"/>
                  </a:cubicBezTo>
                  <a:cubicBezTo>
                    <a:pt x="19" y="70"/>
                    <a:pt x="19" y="70"/>
                    <a:pt x="19" y="70"/>
                  </a:cubicBezTo>
                  <a:cubicBezTo>
                    <a:pt x="19" y="71"/>
                    <a:pt x="19" y="72"/>
                    <a:pt x="19" y="73"/>
                  </a:cubicBezTo>
                  <a:cubicBezTo>
                    <a:pt x="19" y="74"/>
                    <a:pt x="19" y="73"/>
                    <a:pt x="19" y="72"/>
                  </a:cubicBezTo>
                  <a:cubicBezTo>
                    <a:pt x="19" y="72"/>
                    <a:pt x="19" y="72"/>
                    <a:pt x="19" y="72"/>
                  </a:cubicBezTo>
                  <a:cubicBezTo>
                    <a:pt x="19" y="72"/>
                    <a:pt x="19" y="72"/>
                    <a:pt x="19" y="72"/>
                  </a:cubicBezTo>
                  <a:cubicBezTo>
                    <a:pt x="19" y="73"/>
                    <a:pt x="19" y="73"/>
                    <a:pt x="19" y="73"/>
                  </a:cubicBezTo>
                  <a:cubicBezTo>
                    <a:pt x="20" y="73"/>
                    <a:pt x="19" y="73"/>
                    <a:pt x="19" y="72"/>
                  </a:cubicBezTo>
                  <a:cubicBezTo>
                    <a:pt x="19" y="71"/>
                    <a:pt x="20" y="71"/>
                    <a:pt x="20" y="71"/>
                  </a:cubicBezTo>
                  <a:cubicBezTo>
                    <a:pt x="20" y="70"/>
                    <a:pt x="20" y="70"/>
                    <a:pt x="20" y="69"/>
                  </a:cubicBezTo>
                  <a:cubicBezTo>
                    <a:pt x="20" y="70"/>
                    <a:pt x="20" y="70"/>
                    <a:pt x="20" y="70"/>
                  </a:cubicBezTo>
                  <a:cubicBezTo>
                    <a:pt x="20" y="69"/>
                    <a:pt x="20" y="69"/>
                    <a:pt x="20" y="68"/>
                  </a:cubicBezTo>
                  <a:cubicBezTo>
                    <a:pt x="20" y="69"/>
                    <a:pt x="20" y="68"/>
                    <a:pt x="20" y="68"/>
                  </a:cubicBezTo>
                  <a:cubicBezTo>
                    <a:pt x="19" y="68"/>
                    <a:pt x="20" y="67"/>
                    <a:pt x="20" y="67"/>
                  </a:cubicBezTo>
                  <a:cubicBezTo>
                    <a:pt x="20" y="67"/>
                    <a:pt x="20" y="67"/>
                    <a:pt x="20" y="67"/>
                  </a:cubicBezTo>
                  <a:cubicBezTo>
                    <a:pt x="19" y="67"/>
                    <a:pt x="20" y="68"/>
                    <a:pt x="19" y="68"/>
                  </a:cubicBezTo>
                  <a:cubicBezTo>
                    <a:pt x="19" y="69"/>
                    <a:pt x="19" y="69"/>
                    <a:pt x="19" y="69"/>
                  </a:cubicBezTo>
                  <a:cubicBezTo>
                    <a:pt x="19" y="69"/>
                    <a:pt x="19" y="69"/>
                    <a:pt x="19" y="69"/>
                  </a:cubicBezTo>
                  <a:cubicBezTo>
                    <a:pt x="19" y="69"/>
                    <a:pt x="19" y="69"/>
                    <a:pt x="19" y="69"/>
                  </a:cubicBezTo>
                  <a:cubicBezTo>
                    <a:pt x="18" y="69"/>
                    <a:pt x="19" y="69"/>
                    <a:pt x="19" y="68"/>
                  </a:cubicBezTo>
                  <a:cubicBezTo>
                    <a:pt x="19" y="69"/>
                    <a:pt x="19" y="69"/>
                    <a:pt x="19" y="69"/>
                  </a:cubicBezTo>
                  <a:cubicBezTo>
                    <a:pt x="18" y="69"/>
                    <a:pt x="18" y="68"/>
                    <a:pt x="19" y="67"/>
                  </a:cubicBezTo>
                  <a:cubicBezTo>
                    <a:pt x="19" y="67"/>
                    <a:pt x="19" y="66"/>
                    <a:pt x="19" y="66"/>
                  </a:cubicBezTo>
                  <a:cubicBezTo>
                    <a:pt x="19" y="67"/>
                    <a:pt x="19" y="67"/>
                    <a:pt x="19" y="67"/>
                  </a:cubicBezTo>
                  <a:cubicBezTo>
                    <a:pt x="20" y="67"/>
                    <a:pt x="19" y="66"/>
                    <a:pt x="19" y="66"/>
                  </a:cubicBezTo>
                  <a:cubicBezTo>
                    <a:pt x="20" y="66"/>
                    <a:pt x="20" y="66"/>
                    <a:pt x="20" y="65"/>
                  </a:cubicBezTo>
                  <a:cubicBezTo>
                    <a:pt x="20" y="65"/>
                    <a:pt x="20" y="65"/>
                    <a:pt x="20" y="65"/>
                  </a:cubicBezTo>
                  <a:cubicBezTo>
                    <a:pt x="20" y="65"/>
                    <a:pt x="20" y="65"/>
                    <a:pt x="20" y="65"/>
                  </a:cubicBezTo>
                  <a:cubicBezTo>
                    <a:pt x="20" y="65"/>
                    <a:pt x="20" y="64"/>
                    <a:pt x="20" y="64"/>
                  </a:cubicBezTo>
                  <a:cubicBezTo>
                    <a:pt x="20" y="64"/>
                    <a:pt x="20" y="64"/>
                    <a:pt x="20" y="64"/>
                  </a:cubicBezTo>
                  <a:cubicBezTo>
                    <a:pt x="20" y="64"/>
                    <a:pt x="20" y="64"/>
                    <a:pt x="20" y="64"/>
                  </a:cubicBezTo>
                  <a:cubicBezTo>
                    <a:pt x="20" y="64"/>
                    <a:pt x="19" y="65"/>
                    <a:pt x="19" y="64"/>
                  </a:cubicBezTo>
                  <a:cubicBezTo>
                    <a:pt x="19" y="64"/>
                    <a:pt x="20" y="64"/>
                    <a:pt x="20" y="63"/>
                  </a:cubicBezTo>
                  <a:cubicBezTo>
                    <a:pt x="20" y="64"/>
                    <a:pt x="20" y="64"/>
                    <a:pt x="20" y="65"/>
                  </a:cubicBezTo>
                  <a:cubicBezTo>
                    <a:pt x="20" y="65"/>
                    <a:pt x="20" y="64"/>
                    <a:pt x="21" y="63"/>
                  </a:cubicBezTo>
                  <a:cubicBezTo>
                    <a:pt x="21" y="64"/>
                    <a:pt x="20" y="64"/>
                    <a:pt x="21" y="64"/>
                  </a:cubicBezTo>
                  <a:cubicBezTo>
                    <a:pt x="21" y="64"/>
                    <a:pt x="21" y="63"/>
                    <a:pt x="21" y="63"/>
                  </a:cubicBezTo>
                  <a:cubicBezTo>
                    <a:pt x="21" y="63"/>
                    <a:pt x="21" y="64"/>
                    <a:pt x="21" y="64"/>
                  </a:cubicBezTo>
                  <a:cubicBezTo>
                    <a:pt x="21" y="63"/>
                    <a:pt x="21" y="63"/>
                    <a:pt x="21" y="63"/>
                  </a:cubicBezTo>
                  <a:cubicBezTo>
                    <a:pt x="21" y="64"/>
                    <a:pt x="22" y="63"/>
                    <a:pt x="22" y="64"/>
                  </a:cubicBezTo>
                  <a:cubicBezTo>
                    <a:pt x="22" y="64"/>
                    <a:pt x="22" y="63"/>
                    <a:pt x="22" y="63"/>
                  </a:cubicBezTo>
                  <a:cubicBezTo>
                    <a:pt x="22" y="63"/>
                    <a:pt x="21" y="63"/>
                    <a:pt x="21" y="63"/>
                  </a:cubicBezTo>
                  <a:cubicBezTo>
                    <a:pt x="22" y="62"/>
                    <a:pt x="22" y="62"/>
                    <a:pt x="22" y="62"/>
                  </a:cubicBezTo>
                  <a:cubicBezTo>
                    <a:pt x="22" y="62"/>
                    <a:pt x="22" y="63"/>
                    <a:pt x="22" y="63"/>
                  </a:cubicBezTo>
                  <a:cubicBezTo>
                    <a:pt x="22" y="62"/>
                    <a:pt x="22" y="62"/>
                    <a:pt x="22" y="62"/>
                  </a:cubicBezTo>
                  <a:cubicBezTo>
                    <a:pt x="22" y="62"/>
                    <a:pt x="22" y="62"/>
                    <a:pt x="22" y="62"/>
                  </a:cubicBezTo>
                  <a:cubicBezTo>
                    <a:pt x="22" y="62"/>
                    <a:pt x="22" y="61"/>
                    <a:pt x="21" y="61"/>
                  </a:cubicBezTo>
                  <a:cubicBezTo>
                    <a:pt x="22" y="60"/>
                    <a:pt x="22" y="60"/>
                    <a:pt x="22" y="60"/>
                  </a:cubicBezTo>
                  <a:cubicBezTo>
                    <a:pt x="22" y="59"/>
                    <a:pt x="22" y="58"/>
                    <a:pt x="22" y="57"/>
                  </a:cubicBezTo>
                  <a:cubicBezTo>
                    <a:pt x="22" y="58"/>
                    <a:pt x="22" y="57"/>
                    <a:pt x="22" y="57"/>
                  </a:cubicBezTo>
                  <a:cubicBezTo>
                    <a:pt x="22" y="57"/>
                    <a:pt x="23" y="58"/>
                    <a:pt x="23" y="58"/>
                  </a:cubicBezTo>
                  <a:cubicBezTo>
                    <a:pt x="23" y="57"/>
                    <a:pt x="23" y="57"/>
                    <a:pt x="23" y="57"/>
                  </a:cubicBezTo>
                  <a:cubicBezTo>
                    <a:pt x="23" y="56"/>
                    <a:pt x="22" y="57"/>
                    <a:pt x="23" y="56"/>
                  </a:cubicBezTo>
                  <a:cubicBezTo>
                    <a:pt x="23" y="56"/>
                    <a:pt x="23" y="56"/>
                    <a:pt x="23" y="56"/>
                  </a:cubicBezTo>
                  <a:cubicBezTo>
                    <a:pt x="23" y="55"/>
                    <a:pt x="23" y="56"/>
                    <a:pt x="23" y="55"/>
                  </a:cubicBezTo>
                  <a:cubicBezTo>
                    <a:pt x="23" y="55"/>
                    <a:pt x="23" y="55"/>
                    <a:pt x="23" y="55"/>
                  </a:cubicBezTo>
                  <a:cubicBezTo>
                    <a:pt x="23" y="55"/>
                    <a:pt x="23" y="54"/>
                    <a:pt x="23" y="54"/>
                  </a:cubicBezTo>
                  <a:cubicBezTo>
                    <a:pt x="24" y="54"/>
                    <a:pt x="23" y="53"/>
                    <a:pt x="24" y="53"/>
                  </a:cubicBezTo>
                  <a:cubicBezTo>
                    <a:pt x="24" y="52"/>
                    <a:pt x="24" y="53"/>
                    <a:pt x="23" y="53"/>
                  </a:cubicBezTo>
                  <a:cubicBezTo>
                    <a:pt x="23" y="53"/>
                    <a:pt x="24" y="52"/>
                    <a:pt x="24" y="52"/>
                  </a:cubicBezTo>
                  <a:cubicBezTo>
                    <a:pt x="24" y="52"/>
                    <a:pt x="24" y="52"/>
                    <a:pt x="24" y="52"/>
                  </a:cubicBezTo>
                  <a:cubicBezTo>
                    <a:pt x="24" y="52"/>
                    <a:pt x="24" y="52"/>
                    <a:pt x="24" y="52"/>
                  </a:cubicBezTo>
                  <a:cubicBezTo>
                    <a:pt x="25" y="51"/>
                    <a:pt x="23" y="51"/>
                    <a:pt x="24" y="50"/>
                  </a:cubicBezTo>
                  <a:cubicBezTo>
                    <a:pt x="24" y="51"/>
                    <a:pt x="24" y="50"/>
                    <a:pt x="24" y="51"/>
                  </a:cubicBezTo>
                  <a:cubicBezTo>
                    <a:pt x="24" y="50"/>
                    <a:pt x="25" y="50"/>
                    <a:pt x="24" y="50"/>
                  </a:cubicBezTo>
                  <a:cubicBezTo>
                    <a:pt x="24" y="50"/>
                    <a:pt x="25" y="49"/>
                    <a:pt x="25" y="49"/>
                  </a:cubicBezTo>
                  <a:cubicBezTo>
                    <a:pt x="25" y="49"/>
                    <a:pt x="25" y="48"/>
                    <a:pt x="24" y="48"/>
                  </a:cubicBezTo>
                  <a:cubicBezTo>
                    <a:pt x="25" y="47"/>
                    <a:pt x="25" y="47"/>
                    <a:pt x="25" y="47"/>
                  </a:cubicBezTo>
                  <a:cubicBezTo>
                    <a:pt x="25" y="45"/>
                    <a:pt x="26" y="44"/>
                    <a:pt x="26" y="43"/>
                  </a:cubicBezTo>
                  <a:cubicBezTo>
                    <a:pt x="26" y="43"/>
                    <a:pt x="26" y="43"/>
                    <a:pt x="26" y="43"/>
                  </a:cubicBezTo>
                  <a:cubicBezTo>
                    <a:pt x="26" y="42"/>
                    <a:pt x="25" y="43"/>
                    <a:pt x="25" y="42"/>
                  </a:cubicBezTo>
                  <a:cubicBezTo>
                    <a:pt x="26" y="42"/>
                    <a:pt x="26" y="41"/>
                    <a:pt x="26" y="41"/>
                  </a:cubicBezTo>
                  <a:cubicBezTo>
                    <a:pt x="27" y="40"/>
                    <a:pt x="26" y="38"/>
                    <a:pt x="27" y="37"/>
                  </a:cubicBezTo>
                  <a:cubicBezTo>
                    <a:pt x="27" y="37"/>
                    <a:pt x="27" y="37"/>
                    <a:pt x="27" y="38"/>
                  </a:cubicBezTo>
                  <a:cubicBezTo>
                    <a:pt x="27" y="37"/>
                    <a:pt x="27" y="36"/>
                    <a:pt x="27" y="35"/>
                  </a:cubicBezTo>
                  <a:cubicBezTo>
                    <a:pt x="27" y="35"/>
                    <a:pt x="27" y="35"/>
                    <a:pt x="27" y="35"/>
                  </a:cubicBezTo>
                  <a:cubicBezTo>
                    <a:pt x="28" y="34"/>
                    <a:pt x="28" y="32"/>
                    <a:pt x="28" y="31"/>
                  </a:cubicBezTo>
                  <a:cubicBezTo>
                    <a:pt x="28" y="31"/>
                    <a:pt x="28" y="31"/>
                    <a:pt x="28" y="31"/>
                  </a:cubicBezTo>
                  <a:cubicBezTo>
                    <a:pt x="28" y="30"/>
                    <a:pt x="28" y="29"/>
                    <a:pt x="28" y="29"/>
                  </a:cubicBezTo>
                  <a:cubicBezTo>
                    <a:pt x="29" y="28"/>
                    <a:pt x="28" y="28"/>
                    <a:pt x="29" y="27"/>
                  </a:cubicBezTo>
                  <a:cubicBezTo>
                    <a:pt x="29" y="27"/>
                    <a:pt x="29" y="27"/>
                    <a:pt x="29" y="27"/>
                  </a:cubicBezTo>
                  <a:cubicBezTo>
                    <a:pt x="29" y="26"/>
                    <a:pt x="29" y="26"/>
                    <a:pt x="29" y="25"/>
                  </a:cubicBezTo>
                  <a:cubicBezTo>
                    <a:pt x="29" y="24"/>
                    <a:pt x="28" y="24"/>
                    <a:pt x="29" y="22"/>
                  </a:cubicBezTo>
                  <a:cubicBezTo>
                    <a:pt x="29" y="22"/>
                    <a:pt x="29" y="23"/>
                    <a:pt x="29" y="23"/>
                  </a:cubicBezTo>
                  <a:cubicBezTo>
                    <a:pt x="29" y="23"/>
                    <a:pt x="29" y="23"/>
                    <a:pt x="29" y="22"/>
                  </a:cubicBezTo>
                  <a:cubicBezTo>
                    <a:pt x="29" y="23"/>
                    <a:pt x="29" y="22"/>
                    <a:pt x="29" y="23"/>
                  </a:cubicBezTo>
                  <a:cubicBezTo>
                    <a:pt x="30" y="22"/>
                    <a:pt x="29" y="21"/>
                    <a:pt x="29" y="21"/>
                  </a:cubicBezTo>
                  <a:cubicBezTo>
                    <a:pt x="29" y="21"/>
                    <a:pt x="29" y="21"/>
                    <a:pt x="29" y="22"/>
                  </a:cubicBezTo>
                  <a:cubicBezTo>
                    <a:pt x="29" y="21"/>
                    <a:pt x="29" y="20"/>
                    <a:pt x="29" y="20"/>
                  </a:cubicBezTo>
                  <a:cubicBezTo>
                    <a:pt x="29" y="20"/>
                    <a:pt x="29" y="21"/>
                    <a:pt x="28" y="20"/>
                  </a:cubicBezTo>
                  <a:cubicBezTo>
                    <a:pt x="29" y="19"/>
                    <a:pt x="28" y="19"/>
                    <a:pt x="28" y="18"/>
                  </a:cubicBezTo>
                  <a:cubicBezTo>
                    <a:pt x="28" y="17"/>
                    <a:pt x="28" y="19"/>
                    <a:pt x="29" y="19"/>
                  </a:cubicBezTo>
                  <a:cubicBezTo>
                    <a:pt x="29" y="19"/>
                    <a:pt x="29" y="18"/>
                    <a:pt x="29" y="19"/>
                  </a:cubicBezTo>
                  <a:cubicBezTo>
                    <a:pt x="29" y="18"/>
                    <a:pt x="29" y="17"/>
                    <a:pt x="29" y="17"/>
                  </a:cubicBezTo>
                  <a:cubicBezTo>
                    <a:pt x="29" y="17"/>
                    <a:pt x="29" y="17"/>
                    <a:pt x="29" y="17"/>
                  </a:cubicBezTo>
                  <a:cubicBezTo>
                    <a:pt x="29" y="16"/>
                    <a:pt x="29" y="15"/>
                    <a:pt x="29" y="14"/>
                  </a:cubicBezTo>
                  <a:cubicBezTo>
                    <a:pt x="29" y="14"/>
                    <a:pt x="29" y="14"/>
                    <a:pt x="29" y="14"/>
                  </a:cubicBezTo>
                  <a:cubicBezTo>
                    <a:pt x="29" y="14"/>
                    <a:pt x="29" y="13"/>
                    <a:pt x="29" y="13"/>
                  </a:cubicBezTo>
                  <a:cubicBezTo>
                    <a:pt x="29" y="13"/>
                    <a:pt x="29" y="13"/>
                    <a:pt x="29" y="13"/>
                  </a:cubicBezTo>
                  <a:cubicBezTo>
                    <a:pt x="29" y="12"/>
                    <a:pt x="29" y="11"/>
                    <a:pt x="28" y="10"/>
                  </a:cubicBezTo>
                  <a:cubicBezTo>
                    <a:pt x="28" y="10"/>
                    <a:pt x="29" y="10"/>
                    <a:pt x="29" y="10"/>
                  </a:cubicBezTo>
                  <a:cubicBezTo>
                    <a:pt x="29" y="11"/>
                    <a:pt x="29" y="11"/>
                    <a:pt x="29" y="11"/>
                  </a:cubicBezTo>
                  <a:cubicBezTo>
                    <a:pt x="29" y="11"/>
                    <a:pt x="29" y="10"/>
                    <a:pt x="29" y="11"/>
                  </a:cubicBezTo>
                  <a:cubicBezTo>
                    <a:pt x="29" y="10"/>
                    <a:pt x="29" y="9"/>
                    <a:pt x="28" y="8"/>
                  </a:cubicBezTo>
                  <a:cubicBezTo>
                    <a:pt x="28" y="8"/>
                    <a:pt x="29" y="8"/>
                    <a:pt x="29" y="8"/>
                  </a:cubicBezTo>
                  <a:cubicBezTo>
                    <a:pt x="29" y="6"/>
                    <a:pt x="28" y="9"/>
                    <a:pt x="28" y="7"/>
                  </a:cubicBezTo>
                  <a:cubicBezTo>
                    <a:pt x="28" y="6"/>
                    <a:pt x="28" y="8"/>
                    <a:pt x="28" y="7"/>
                  </a:cubicBezTo>
                  <a:cubicBezTo>
                    <a:pt x="28" y="7"/>
                    <a:pt x="28" y="7"/>
                    <a:pt x="28" y="7"/>
                  </a:cubicBezTo>
                  <a:cubicBezTo>
                    <a:pt x="29" y="6"/>
                    <a:pt x="28" y="6"/>
                    <a:pt x="28" y="5"/>
                  </a:cubicBezTo>
                  <a:cubicBezTo>
                    <a:pt x="28" y="5"/>
                    <a:pt x="28" y="6"/>
                    <a:pt x="28" y="5"/>
                  </a:cubicBezTo>
                  <a:cubicBezTo>
                    <a:pt x="28" y="4"/>
                    <a:pt x="28" y="4"/>
                    <a:pt x="28" y="3"/>
                  </a:cubicBezTo>
                  <a:cubicBezTo>
                    <a:pt x="28" y="3"/>
                    <a:pt x="28" y="3"/>
                    <a:pt x="28" y="3"/>
                  </a:cubicBezTo>
                  <a:cubicBezTo>
                    <a:pt x="28" y="3"/>
                    <a:pt x="28" y="2"/>
                    <a:pt x="28" y="1"/>
                  </a:cubicBezTo>
                  <a:cubicBezTo>
                    <a:pt x="28" y="1"/>
                    <a:pt x="28" y="1"/>
                    <a:pt x="28" y="1"/>
                  </a:cubicBezTo>
                  <a:cubicBezTo>
                    <a:pt x="28" y="0"/>
                    <a:pt x="28" y="1"/>
                    <a:pt x="28" y="0"/>
                  </a:cubicBezTo>
                  <a:cubicBezTo>
                    <a:pt x="28" y="0"/>
                    <a:pt x="28" y="0"/>
                    <a:pt x="28" y="0"/>
                  </a:cubicBezTo>
                  <a:cubicBezTo>
                    <a:pt x="28" y="0"/>
                    <a:pt x="27" y="1"/>
                    <a:pt x="28" y="2"/>
                  </a:cubicBezTo>
                  <a:cubicBezTo>
                    <a:pt x="27" y="1"/>
                    <a:pt x="27" y="2"/>
                    <a:pt x="27" y="2"/>
                  </a:cubicBezTo>
                  <a:cubicBezTo>
                    <a:pt x="27" y="2"/>
                    <a:pt x="27" y="2"/>
                    <a:pt x="27" y="2"/>
                  </a:cubicBezTo>
                  <a:cubicBezTo>
                    <a:pt x="26" y="4"/>
                    <a:pt x="26" y="5"/>
                    <a:pt x="26" y="7"/>
                  </a:cubicBezTo>
                  <a:cubicBezTo>
                    <a:pt x="27" y="8"/>
                    <a:pt x="26" y="9"/>
                    <a:pt x="26" y="10"/>
                  </a:cubicBezTo>
                  <a:cubicBezTo>
                    <a:pt x="27" y="10"/>
                    <a:pt x="27" y="10"/>
                    <a:pt x="27" y="11"/>
                  </a:cubicBezTo>
                  <a:cubicBezTo>
                    <a:pt x="27" y="11"/>
                    <a:pt x="26" y="11"/>
                    <a:pt x="26" y="12"/>
                  </a:cubicBezTo>
                  <a:cubicBezTo>
                    <a:pt x="26" y="12"/>
                    <a:pt x="26" y="12"/>
                    <a:pt x="26" y="12"/>
                  </a:cubicBezTo>
                  <a:cubicBezTo>
                    <a:pt x="26" y="12"/>
                    <a:pt x="26" y="14"/>
                    <a:pt x="26" y="14"/>
                  </a:cubicBezTo>
                  <a:cubicBezTo>
                    <a:pt x="26" y="15"/>
                    <a:pt x="26" y="14"/>
                    <a:pt x="26" y="14"/>
                  </a:cubicBezTo>
                  <a:cubicBezTo>
                    <a:pt x="26" y="14"/>
                    <a:pt x="26" y="14"/>
                    <a:pt x="26" y="14"/>
                  </a:cubicBezTo>
                  <a:cubicBezTo>
                    <a:pt x="26" y="14"/>
                    <a:pt x="26" y="14"/>
                    <a:pt x="26" y="14"/>
                  </a:cubicBezTo>
                  <a:cubicBezTo>
                    <a:pt x="26" y="15"/>
                    <a:pt x="26" y="16"/>
                    <a:pt x="25" y="17"/>
                  </a:cubicBezTo>
                  <a:cubicBezTo>
                    <a:pt x="26" y="17"/>
                    <a:pt x="26" y="18"/>
                    <a:pt x="26" y="18"/>
                  </a:cubicBezTo>
                  <a:cubicBezTo>
                    <a:pt x="26" y="18"/>
                    <a:pt x="26" y="19"/>
                    <a:pt x="25" y="19"/>
                  </a:cubicBezTo>
                  <a:cubicBezTo>
                    <a:pt x="26" y="19"/>
                    <a:pt x="26" y="19"/>
                    <a:pt x="26" y="19"/>
                  </a:cubicBezTo>
                  <a:cubicBezTo>
                    <a:pt x="26" y="20"/>
                    <a:pt x="26" y="20"/>
                    <a:pt x="26" y="21"/>
                  </a:cubicBezTo>
                  <a:cubicBezTo>
                    <a:pt x="26" y="21"/>
                    <a:pt x="26" y="21"/>
                    <a:pt x="26" y="21"/>
                  </a:cubicBezTo>
                  <a:cubicBezTo>
                    <a:pt x="26" y="21"/>
                    <a:pt x="25" y="22"/>
                    <a:pt x="25" y="23"/>
                  </a:cubicBezTo>
                  <a:cubicBezTo>
                    <a:pt x="26" y="27"/>
                    <a:pt x="24" y="30"/>
                    <a:pt x="24" y="34"/>
                  </a:cubicBezTo>
                  <a:cubicBezTo>
                    <a:pt x="24" y="34"/>
                    <a:pt x="24" y="34"/>
                    <a:pt x="24" y="34"/>
                  </a:cubicBezTo>
                  <a:cubicBezTo>
                    <a:pt x="24" y="35"/>
                    <a:pt x="24" y="35"/>
                    <a:pt x="24" y="35"/>
                  </a:cubicBezTo>
                  <a:cubicBezTo>
                    <a:pt x="24" y="35"/>
                    <a:pt x="24" y="35"/>
                    <a:pt x="24" y="35"/>
                  </a:cubicBezTo>
                  <a:cubicBezTo>
                    <a:pt x="24" y="34"/>
                    <a:pt x="24" y="34"/>
                    <a:pt x="24" y="34"/>
                  </a:cubicBezTo>
                  <a:cubicBezTo>
                    <a:pt x="24" y="34"/>
                    <a:pt x="24" y="34"/>
                    <a:pt x="24" y="34"/>
                  </a:cubicBezTo>
                  <a:cubicBezTo>
                    <a:pt x="24" y="34"/>
                    <a:pt x="24" y="34"/>
                    <a:pt x="24" y="34"/>
                  </a:cubicBezTo>
                  <a:cubicBezTo>
                    <a:pt x="24" y="34"/>
                    <a:pt x="25" y="34"/>
                    <a:pt x="24" y="35"/>
                  </a:cubicBezTo>
                  <a:cubicBezTo>
                    <a:pt x="24" y="35"/>
                    <a:pt x="24" y="35"/>
                    <a:pt x="24" y="34"/>
                  </a:cubicBezTo>
                  <a:cubicBezTo>
                    <a:pt x="24" y="35"/>
                    <a:pt x="24" y="35"/>
                    <a:pt x="24" y="35"/>
                  </a:cubicBezTo>
                  <a:cubicBezTo>
                    <a:pt x="24" y="36"/>
                    <a:pt x="24" y="36"/>
                    <a:pt x="24" y="36"/>
                  </a:cubicBezTo>
                  <a:cubicBezTo>
                    <a:pt x="24" y="37"/>
                    <a:pt x="24" y="37"/>
                    <a:pt x="24" y="37"/>
                  </a:cubicBezTo>
                  <a:cubicBezTo>
                    <a:pt x="24" y="38"/>
                    <a:pt x="23" y="38"/>
                    <a:pt x="23" y="38"/>
                  </a:cubicBezTo>
                  <a:cubicBezTo>
                    <a:pt x="23" y="38"/>
                    <a:pt x="23" y="38"/>
                    <a:pt x="23" y="37"/>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9"/>
                    <a:pt x="23" y="39"/>
                  </a:cubicBezTo>
                  <a:cubicBezTo>
                    <a:pt x="23" y="39"/>
                    <a:pt x="23" y="39"/>
                    <a:pt x="23" y="39"/>
                  </a:cubicBezTo>
                  <a:cubicBezTo>
                    <a:pt x="23" y="39"/>
                    <a:pt x="23" y="39"/>
                    <a:pt x="23" y="39"/>
                  </a:cubicBezTo>
                  <a:cubicBezTo>
                    <a:pt x="23" y="39"/>
                    <a:pt x="23" y="40"/>
                    <a:pt x="22" y="39"/>
                  </a:cubicBezTo>
                  <a:cubicBezTo>
                    <a:pt x="22" y="41"/>
                    <a:pt x="22" y="41"/>
                    <a:pt x="22" y="43"/>
                  </a:cubicBezTo>
                  <a:cubicBezTo>
                    <a:pt x="22" y="43"/>
                    <a:pt x="22" y="43"/>
                    <a:pt x="22" y="44"/>
                  </a:cubicBezTo>
                  <a:cubicBezTo>
                    <a:pt x="22" y="44"/>
                    <a:pt x="22" y="44"/>
                    <a:pt x="22" y="44"/>
                  </a:cubicBezTo>
                  <a:cubicBezTo>
                    <a:pt x="22" y="44"/>
                    <a:pt x="22" y="44"/>
                    <a:pt x="22" y="44"/>
                  </a:cubicBezTo>
                  <a:cubicBezTo>
                    <a:pt x="21" y="45"/>
                    <a:pt x="21" y="46"/>
                    <a:pt x="21" y="47"/>
                  </a:cubicBezTo>
                  <a:cubicBezTo>
                    <a:pt x="21" y="47"/>
                    <a:pt x="21" y="47"/>
                    <a:pt x="21" y="47"/>
                  </a:cubicBezTo>
                  <a:cubicBezTo>
                    <a:pt x="21" y="47"/>
                    <a:pt x="21" y="47"/>
                    <a:pt x="21" y="48"/>
                  </a:cubicBezTo>
                  <a:cubicBezTo>
                    <a:pt x="21" y="48"/>
                    <a:pt x="21" y="48"/>
                    <a:pt x="21" y="48"/>
                  </a:cubicBezTo>
                  <a:cubicBezTo>
                    <a:pt x="20" y="48"/>
                    <a:pt x="21" y="48"/>
                    <a:pt x="21" y="49"/>
                  </a:cubicBezTo>
                  <a:cubicBezTo>
                    <a:pt x="21" y="49"/>
                    <a:pt x="21" y="49"/>
                    <a:pt x="22" y="49"/>
                  </a:cubicBezTo>
                  <a:cubicBezTo>
                    <a:pt x="21" y="49"/>
                    <a:pt x="21" y="50"/>
                    <a:pt x="21" y="49"/>
                  </a:cubicBezTo>
                  <a:cubicBezTo>
                    <a:pt x="21" y="50"/>
                    <a:pt x="21" y="50"/>
                    <a:pt x="21" y="50"/>
                  </a:cubicBezTo>
                  <a:cubicBezTo>
                    <a:pt x="21" y="51"/>
                    <a:pt x="21" y="51"/>
                    <a:pt x="21" y="51"/>
                  </a:cubicBezTo>
                  <a:cubicBezTo>
                    <a:pt x="21" y="51"/>
                    <a:pt x="21" y="51"/>
                    <a:pt x="21" y="50"/>
                  </a:cubicBezTo>
                  <a:cubicBezTo>
                    <a:pt x="21" y="51"/>
                    <a:pt x="20" y="51"/>
                    <a:pt x="20" y="52"/>
                  </a:cubicBezTo>
                  <a:cubicBezTo>
                    <a:pt x="20" y="52"/>
                    <a:pt x="20" y="52"/>
                    <a:pt x="20" y="52"/>
                  </a:cubicBezTo>
                  <a:cubicBezTo>
                    <a:pt x="20" y="52"/>
                    <a:pt x="20" y="52"/>
                    <a:pt x="20" y="52"/>
                  </a:cubicBezTo>
                  <a:cubicBezTo>
                    <a:pt x="20" y="53"/>
                    <a:pt x="20" y="54"/>
                    <a:pt x="20" y="54"/>
                  </a:cubicBezTo>
                  <a:cubicBezTo>
                    <a:pt x="19" y="54"/>
                    <a:pt x="19" y="54"/>
                    <a:pt x="19" y="54"/>
                  </a:cubicBezTo>
                  <a:cubicBezTo>
                    <a:pt x="19" y="54"/>
                    <a:pt x="20" y="54"/>
                    <a:pt x="20" y="54"/>
                  </a:cubicBezTo>
                  <a:cubicBezTo>
                    <a:pt x="20" y="55"/>
                    <a:pt x="19" y="55"/>
                    <a:pt x="19" y="55"/>
                  </a:cubicBezTo>
                  <a:cubicBezTo>
                    <a:pt x="19" y="56"/>
                    <a:pt x="18" y="57"/>
                    <a:pt x="18" y="58"/>
                  </a:cubicBezTo>
                  <a:close/>
                  <a:moveTo>
                    <a:pt x="2" y="134"/>
                  </a:moveTo>
                  <a:cubicBezTo>
                    <a:pt x="2" y="134"/>
                    <a:pt x="2" y="134"/>
                    <a:pt x="2" y="134"/>
                  </a:cubicBezTo>
                  <a:cubicBezTo>
                    <a:pt x="2" y="134"/>
                    <a:pt x="2" y="135"/>
                    <a:pt x="2" y="134"/>
                  </a:cubicBezTo>
                  <a:close/>
                  <a:moveTo>
                    <a:pt x="3" y="128"/>
                  </a:moveTo>
                  <a:cubicBezTo>
                    <a:pt x="3" y="129"/>
                    <a:pt x="3" y="129"/>
                    <a:pt x="3" y="129"/>
                  </a:cubicBezTo>
                  <a:cubicBezTo>
                    <a:pt x="3" y="128"/>
                    <a:pt x="3" y="128"/>
                    <a:pt x="3" y="127"/>
                  </a:cubicBezTo>
                  <a:cubicBezTo>
                    <a:pt x="3" y="127"/>
                    <a:pt x="3" y="127"/>
                    <a:pt x="3" y="127"/>
                  </a:cubicBezTo>
                  <a:cubicBezTo>
                    <a:pt x="3" y="127"/>
                    <a:pt x="3" y="127"/>
                    <a:pt x="3" y="126"/>
                  </a:cubicBezTo>
                  <a:cubicBezTo>
                    <a:pt x="4" y="127"/>
                    <a:pt x="3" y="128"/>
                    <a:pt x="3" y="128"/>
                  </a:cubicBezTo>
                  <a:close/>
                  <a:moveTo>
                    <a:pt x="3" y="142"/>
                  </a:moveTo>
                  <a:cubicBezTo>
                    <a:pt x="3" y="142"/>
                    <a:pt x="3" y="142"/>
                    <a:pt x="3" y="142"/>
                  </a:cubicBezTo>
                  <a:cubicBezTo>
                    <a:pt x="3" y="142"/>
                    <a:pt x="3" y="142"/>
                    <a:pt x="3" y="142"/>
                  </a:cubicBezTo>
                  <a:close/>
                  <a:moveTo>
                    <a:pt x="3" y="138"/>
                  </a:moveTo>
                  <a:cubicBezTo>
                    <a:pt x="3" y="138"/>
                    <a:pt x="3" y="138"/>
                    <a:pt x="3" y="138"/>
                  </a:cubicBezTo>
                  <a:cubicBezTo>
                    <a:pt x="3" y="138"/>
                    <a:pt x="3" y="138"/>
                    <a:pt x="3" y="138"/>
                  </a:cubicBezTo>
                  <a:close/>
                  <a:moveTo>
                    <a:pt x="5" y="131"/>
                  </a:moveTo>
                  <a:cubicBezTo>
                    <a:pt x="5" y="131"/>
                    <a:pt x="5" y="131"/>
                    <a:pt x="5" y="130"/>
                  </a:cubicBezTo>
                  <a:cubicBezTo>
                    <a:pt x="5" y="131"/>
                    <a:pt x="5" y="131"/>
                    <a:pt x="5" y="131"/>
                  </a:cubicBezTo>
                  <a:close/>
                  <a:moveTo>
                    <a:pt x="15" y="86"/>
                  </a:moveTo>
                  <a:cubicBezTo>
                    <a:pt x="15" y="87"/>
                    <a:pt x="15" y="87"/>
                    <a:pt x="15" y="87"/>
                  </a:cubicBezTo>
                  <a:cubicBezTo>
                    <a:pt x="15" y="86"/>
                    <a:pt x="15" y="86"/>
                    <a:pt x="15" y="86"/>
                  </a:cubicBezTo>
                  <a:cubicBezTo>
                    <a:pt x="15" y="86"/>
                    <a:pt x="15" y="86"/>
                    <a:pt x="15" y="86"/>
                  </a:cubicBezTo>
                  <a:cubicBezTo>
                    <a:pt x="15" y="86"/>
                    <a:pt x="15" y="86"/>
                    <a:pt x="15" y="86"/>
                  </a:cubicBezTo>
                  <a:close/>
                  <a:moveTo>
                    <a:pt x="19" y="65"/>
                  </a:moveTo>
                  <a:cubicBezTo>
                    <a:pt x="19" y="65"/>
                    <a:pt x="19" y="65"/>
                    <a:pt x="19" y="65"/>
                  </a:cubicBezTo>
                  <a:cubicBezTo>
                    <a:pt x="19" y="65"/>
                    <a:pt x="19" y="65"/>
                    <a:pt x="19" y="65"/>
                  </a:cubicBezTo>
                  <a:cubicBezTo>
                    <a:pt x="19" y="65"/>
                    <a:pt x="19" y="65"/>
                    <a:pt x="19" y="65"/>
                  </a:cubicBezTo>
                  <a:cubicBezTo>
                    <a:pt x="19" y="65"/>
                    <a:pt x="20" y="65"/>
                    <a:pt x="20" y="65"/>
                  </a:cubicBezTo>
                  <a:cubicBezTo>
                    <a:pt x="19" y="64"/>
                    <a:pt x="19" y="64"/>
                    <a:pt x="19"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6" name="Freeform 2458"/>
            <p:cNvSpPr>
              <a:spLocks/>
            </p:cNvSpPr>
            <p:nvPr/>
          </p:nvSpPr>
          <p:spPr bwMode="auto">
            <a:xfrm>
              <a:off x="4352926" y="4022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7" name="Freeform 2459"/>
            <p:cNvSpPr>
              <a:spLocks/>
            </p:cNvSpPr>
            <p:nvPr/>
          </p:nvSpPr>
          <p:spPr bwMode="auto">
            <a:xfrm>
              <a:off x="4352926" y="40005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8" name="Freeform 2460"/>
            <p:cNvSpPr>
              <a:spLocks/>
            </p:cNvSpPr>
            <p:nvPr/>
          </p:nvSpPr>
          <p:spPr bwMode="auto">
            <a:xfrm>
              <a:off x="4292601" y="4276725"/>
              <a:ext cx="3175" cy="6350"/>
            </a:xfrm>
            <a:custGeom>
              <a:avLst/>
              <a:gdLst>
                <a:gd name="T0" fmla="*/ 0 w 1"/>
                <a:gd name="T1" fmla="*/ 1 h 2"/>
                <a:gd name="T2" fmla="*/ 0 w 1"/>
                <a:gd name="T3" fmla="*/ 1 h 2"/>
                <a:gd name="T4" fmla="*/ 0 w 1"/>
                <a:gd name="T5" fmla="*/ 1 h 2"/>
                <a:gd name="T6" fmla="*/ 1 w 1"/>
                <a:gd name="T7" fmla="*/ 2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0" y="2"/>
                    <a:pt x="1" y="2"/>
                    <a:pt x="1" y="2"/>
                  </a:cubicBezTo>
                  <a:cubicBezTo>
                    <a:pt x="1" y="1"/>
                    <a:pt x="1"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69" name="Freeform 2461"/>
            <p:cNvSpPr>
              <a:spLocks/>
            </p:cNvSpPr>
            <p:nvPr/>
          </p:nvSpPr>
          <p:spPr bwMode="auto">
            <a:xfrm>
              <a:off x="4298951" y="427672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0" name="Freeform 2462"/>
            <p:cNvSpPr>
              <a:spLocks/>
            </p:cNvSpPr>
            <p:nvPr/>
          </p:nvSpPr>
          <p:spPr bwMode="auto">
            <a:xfrm>
              <a:off x="4302126" y="42513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1" name="Freeform 2463"/>
            <p:cNvSpPr>
              <a:spLocks/>
            </p:cNvSpPr>
            <p:nvPr/>
          </p:nvSpPr>
          <p:spPr bwMode="auto">
            <a:xfrm>
              <a:off x="4295776" y="4260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2" name="Freeform 2464"/>
            <p:cNvSpPr>
              <a:spLocks/>
            </p:cNvSpPr>
            <p:nvPr/>
          </p:nvSpPr>
          <p:spPr bwMode="auto">
            <a:xfrm>
              <a:off x="4302126" y="42449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3" name="Freeform 2465"/>
            <p:cNvSpPr>
              <a:spLocks/>
            </p:cNvSpPr>
            <p:nvPr/>
          </p:nvSpPr>
          <p:spPr bwMode="auto">
            <a:xfrm>
              <a:off x="4292601" y="4248150"/>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4" name="Freeform 2466"/>
            <p:cNvSpPr>
              <a:spLocks/>
            </p:cNvSpPr>
            <p:nvPr/>
          </p:nvSpPr>
          <p:spPr bwMode="auto">
            <a:xfrm>
              <a:off x="4302126" y="4232275"/>
              <a:ext cx="3175" cy="6350"/>
            </a:xfrm>
            <a:custGeom>
              <a:avLst/>
              <a:gdLst>
                <a:gd name="T0" fmla="*/ 0 w 1"/>
                <a:gd name="T1" fmla="*/ 1 h 2"/>
                <a:gd name="T2" fmla="*/ 0 w 1"/>
                <a:gd name="T3" fmla="*/ 1 h 2"/>
                <a:gd name="T4" fmla="*/ 0 w 1"/>
                <a:gd name="T5" fmla="*/ 1 h 2"/>
                <a:gd name="T6" fmla="*/ 0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0" y="2"/>
                    <a:pt x="0" y="2"/>
                    <a:pt x="0" y="2"/>
                  </a:cubicBezTo>
                  <a:cubicBezTo>
                    <a:pt x="0" y="2"/>
                    <a:pt x="1" y="1"/>
                    <a:pt x="1" y="1"/>
                  </a:cubicBezTo>
                  <a:cubicBezTo>
                    <a:pt x="1"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5" name="Freeform 2467"/>
            <p:cNvSpPr>
              <a:spLocks/>
            </p:cNvSpPr>
            <p:nvPr/>
          </p:nvSpPr>
          <p:spPr bwMode="auto">
            <a:xfrm>
              <a:off x="4292601" y="4244975"/>
              <a:ext cx="3175" cy="3175"/>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1"/>
                  </a:cubicBezTo>
                  <a:cubicBezTo>
                    <a:pt x="1" y="1"/>
                    <a:pt x="1"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6" name="Freeform 2468"/>
            <p:cNvSpPr>
              <a:spLocks/>
            </p:cNvSpPr>
            <p:nvPr/>
          </p:nvSpPr>
          <p:spPr bwMode="auto">
            <a:xfrm>
              <a:off x="4305301" y="4229100"/>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7" name="Freeform 2469"/>
            <p:cNvSpPr>
              <a:spLocks/>
            </p:cNvSpPr>
            <p:nvPr/>
          </p:nvSpPr>
          <p:spPr bwMode="auto">
            <a:xfrm>
              <a:off x="4295776" y="4238625"/>
              <a:ext cx="3175"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8" name="Freeform 2470"/>
            <p:cNvSpPr>
              <a:spLocks/>
            </p:cNvSpPr>
            <p:nvPr/>
          </p:nvSpPr>
          <p:spPr bwMode="auto">
            <a:xfrm>
              <a:off x="4295776" y="4232275"/>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79" name="Freeform 2471"/>
            <p:cNvSpPr>
              <a:spLocks/>
            </p:cNvSpPr>
            <p:nvPr/>
          </p:nvSpPr>
          <p:spPr bwMode="auto">
            <a:xfrm>
              <a:off x="4295776" y="422592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0" name="Freeform 2472"/>
            <p:cNvSpPr>
              <a:spLocks/>
            </p:cNvSpPr>
            <p:nvPr/>
          </p:nvSpPr>
          <p:spPr bwMode="auto">
            <a:xfrm>
              <a:off x="4308476" y="41957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1"/>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1" name="Freeform 2473"/>
            <p:cNvSpPr>
              <a:spLocks/>
            </p:cNvSpPr>
            <p:nvPr/>
          </p:nvSpPr>
          <p:spPr bwMode="auto">
            <a:xfrm>
              <a:off x="4298951" y="4195763"/>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2" name="Freeform 2474"/>
            <p:cNvSpPr>
              <a:spLocks/>
            </p:cNvSpPr>
            <p:nvPr/>
          </p:nvSpPr>
          <p:spPr bwMode="auto">
            <a:xfrm>
              <a:off x="4302126" y="4195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3" name="Rectangle 2475"/>
            <p:cNvSpPr>
              <a:spLocks noChangeArrowheads="1"/>
            </p:cNvSpPr>
            <p:nvPr/>
          </p:nvSpPr>
          <p:spPr bwMode="auto">
            <a:xfrm>
              <a:off x="4308476" y="4144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4" name="Freeform 2476"/>
            <p:cNvSpPr>
              <a:spLocks/>
            </p:cNvSpPr>
            <p:nvPr/>
          </p:nvSpPr>
          <p:spPr bwMode="auto">
            <a:xfrm>
              <a:off x="4308476" y="414496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5" name="Freeform 2477"/>
            <p:cNvSpPr>
              <a:spLocks/>
            </p:cNvSpPr>
            <p:nvPr/>
          </p:nvSpPr>
          <p:spPr bwMode="auto">
            <a:xfrm>
              <a:off x="4311651" y="4132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6" name="Freeform 2478"/>
            <p:cNvSpPr>
              <a:spLocks/>
            </p:cNvSpPr>
            <p:nvPr/>
          </p:nvSpPr>
          <p:spPr bwMode="auto">
            <a:xfrm>
              <a:off x="4346576" y="40576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7" name="Freeform 2479"/>
            <p:cNvSpPr>
              <a:spLocks/>
            </p:cNvSpPr>
            <p:nvPr/>
          </p:nvSpPr>
          <p:spPr bwMode="auto">
            <a:xfrm>
              <a:off x="4346576" y="40544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8" name="Freeform 2480"/>
            <p:cNvSpPr>
              <a:spLocks/>
            </p:cNvSpPr>
            <p:nvPr/>
          </p:nvSpPr>
          <p:spPr bwMode="auto">
            <a:xfrm>
              <a:off x="4349751" y="4048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89" name="Freeform 2481"/>
            <p:cNvSpPr>
              <a:spLocks/>
            </p:cNvSpPr>
            <p:nvPr/>
          </p:nvSpPr>
          <p:spPr bwMode="auto">
            <a:xfrm>
              <a:off x="4349751" y="404812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0" name="Freeform 2482"/>
            <p:cNvSpPr>
              <a:spLocks/>
            </p:cNvSpPr>
            <p:nvPr/>
          </p:nvSpPr>
          <p:spPr bwMode="auto">
            <a:xfrm>
              <a:off x="4349751" y="40513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1" name="Freeform 2483"/>
            <p:cNvSpPr>
              <a:spLocks/>
            </p:cNvSpPr>
            <p:nvPr/>
          </p:nvSpPr>
          <p:spPr bwMode="auto">
            <a:xfrm>
              <a:off x="4346576" y="4044950"/>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2" name="Freeform 2484"/>
            <p:cNvSpPr>
              <a:spLocks/>
            </p:cNvSpPr>
            <p:nvPr/>
          </p:nvSpPr>
          <p:spPr bwMode="auto">
            <a:xfrm>
              <a:off x="4346576" y="4032250"/>
              <a:ext cx="6350" cy="9525"/>
            </a:xfrm>
            <a:custGeom>
              <a:avLst/>
              <a:gdLst>
                <a:gd name="T0" fmla="*/ 1 w 2"/>
                <a:gd name="T1" fmla="*/ 3 h 3"/>
                <a:gd name="T2" fmla="*/ 2 w 2"/>
                <a:gd name="T3" fmla="*/ 2 h 3"/>
                <a:gd name="T4" fmla="*/ 1 w 2"/>
                <a:gd name="T5" fmla="*/ 0 h 3"/>
                <a:gd name="T6" fmla="*/ 1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2"/>
                    <a:pt x="1" y="2"/>
                    <a:pt x="2" y="2"/>
                  </a:cubicBezTo>
                  <a:cubicBezTo>
                    <a:pt x="2" y="0"/>
                    <a:pt x="1" y="2"/>
                    <a:pt x="1" y="0"/>
                  </a:cubicBezTo>
                  <a:cubicBezTo>
                    <a:pt x="0" y="1"/>
                    <a:pt x="2" y="1"/>
                    <a:pt x="1" y="2"/>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3" name="Freeform 2485"/>
            <p:cNvSpPr>
              <a:spLocks/>
            </p:cNvSpPr>
            <p:nvPr/>
          </p:nvSpPr>
          <p:spPr bwMode="auto">
            <a:xfrm>
              <a:off x="4346576" y="4038600"/>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4" name="Rectangle 2486"/>
            <p:cNvSpPr>
              <a:spLocks noChangeArrowheads="1"/>
            </p:cNvSpPr>
            <p:nvPr/>
          </p:nvSpPr>
          <p:spPr bwMode="auto">
            <a:xfrm>
              <a:off x="4352926" y="40322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5" name="Freeform 2487"/>
            <p:cNvSpPr>
              <a:spLocks/>
            </p:cNvSpPr>
            <p:nvPr/>
          </p:nvSpPr>
          <p:spPr bwMode="auto">
            <a:xfrm>
              <a:off x="4352926" y="402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6" name="Freeform 2488"/>
            <p:cNvSpPr>
              <a:spLocks/>
            </p:cNvSpPr>
            <p:nvPr/>
          </p:nvSpPr>
          <p:spPr bwMode="auto">
            <a:xfrm>
              <a:off x="4356101" y="4019550"/>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7" name="Freeform 2489"/>
            <p:cNvSpPr>
              <a:spLocks/>
            </p:cNvSpPr>
            <p:nvPr/>
          </p:nvSpPr>
          <p:spPr bwMode="auto">
            <a:xfrm>
              <a:off x="4356101" y="40068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8" name="Freeform 2490"/>
            <p:cNvSpPr>
              <a:spLocks/>
            </p:cNvSpPr>
            <p:nvPr/>
          </p:nvSpPr>
          <p:spPr bwMode="auto">
            <a:xfrm>
              <a:off x="4352926" y="40068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99" name="Freeform 2491"/>
            <p:cNvSpPr>
              <a:spLocks/>
            </p:cNvSpPr>
            <p:nvPr/>
          </p:nvSpPr>
          <p:spPr bwMode="auto">
            <a:xfrm>
              <a:off x="4359276" y="40036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0" name="Freeform 2492"/>
            <p:cNvSpPr>
              <a:spLocks/>
            </p:cNvSpPr>
            <p:nvPr/>
          </p:nvSpPr>
          <p:spPr bwMode="auto">
            <a:xfrm>
              <a:off x="4359276" y="3997325"/>
              <a:ext cx="3175" cy="6350"/>
            </a:xfrm>
            <a:custGeom>
              <a:avLst/>
              <a:gdLst>
                <a:gd name="T0" fmla="*/ 0 w 1"/>
                <a:gd name="T1" fmla="*/ 1 h 2"/>
                <a:gd name="T2" fmla="*/ 0 w 1"/>
                <a:gd name="T3" fmla="*/ 1 h 2"/>
                <a:gd name="T4" fmla="*/ 1 w 1"/>
                <a:gd name="T5" fmla="*/ 0 h 2"/>
                <a:gd name="T6" fmla="*/ 0 w 1"/>
                <a:gd name="T7" fmla="*/ 0 h 2"/>
                <a:gd name="T8" fmla="*/ 0 w 1"/>
                <a:gd name="T9" fmla="*/ 1 h 2"/>
                <a:gd name="T10" fmla="*/ 0 w 1"/>
                <a:gd name="T11" fmla="*/ 2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1"/>
                  </a:cubicBezTo>
                  <a:cubicBezTo>
                    <a:pt x="1" y="1"/>
                    <a:pt x="1" y="0"/>
                    <a:pt x="1" y="0"/>
                  </a:cubicBezTo>
                  <a:cubicBezTo>
                    <a:pt x="1" y="0"/>
                    <a:pt x="0" y="0"/>
                    <a:pt x="0" y="0"/>
                  </a:cubicBezTo>
                  <a:cubicBezTo>
                    <a:pt x="0" y="1"/>
                    <a:pt x="0" y="1"/>
                    <a:pt x="0" y="1"/>
                  </a:cubicBezTo>
                  <a:cubicBezTo>
                    <a:pt x="0" y="2"/>
                    <a:pt x="0" y="2"/>
                    <a:pt x="0" y="2"/>
                  </a:cubicBezTo>
                  <a:cubicBezTo>
                    <a:pt x="1" y="2"/>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1" name="Freeform 2493"/>
            <p:cNvSpPr>
              <a:spLocks/>
            </p:cNvSpPr>
            <p:nvPr/>
          </p:nvSpPr>
          <p:spPr bwMode="auto">
            <a:xfrm>
              <a:off x="4352926" y="4003675"/>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2" name="Rectangle 2494"/>
            <p:cNvSpPr>
              <a:spLocks noChangeArrowheads="1"/>
            </p:cNvSpPr>
            <p:nvPr/>
          </p:nvSpPr>
          <p:spPr bwMode="auto">
            <a:xfrm>
              <a:off x="4362451" y="3984625"/>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3" name="Freeform 2495"/>
            <p:cNvSpPr>
              <a:spLocks/>
            </p:cNvSpPr>
            <p:nvPr/>
          </p:nvSpPr>
          <p:spPr bwMode="auto">
            <a:xfrm>
              <a:off x="4362451" y="398462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4" name="Rectangle 2496"/>
            <p:cNvSpPr>
              <a:spLocks noChangeArrowheads="1"/>
            </p:cNvSpPr>
            <p:nvPr/>
          </p:nvSpPr>
          <p:spPr bwMode="auto">
            <a:xfrm>
              <a:off x="4362451" y="398462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5" name="Freeform 2497"/>
            <p:cNvSpPr>
              <a:spLocks/>
            </p:cNvSpPr>
            <p:nvPr/>
          </p:nvSpPr>
          <p:spPr bwMode="auto">
            <a:xfrm>
              <a:off x="4362451" y="3978275"/>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0"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6" name="Freeform 2498"/>
            <p:cNvSpPr>
              <a:spLocks/>
            </p:cNvSpPr>
            <p:nvPr/>
          </p:nvSpPr>
          <p:spPr bwMode="auto">
            <a:xfrm>
              <a:off x="4356101" y="39560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7" name="Freeform 2499"/>
            <p:cNvSpPr>
              <a:spLocks/>
            </p:cNvSpPr>
            <p:nvPr/>
          </p:nvSpPr>
          <p:spPr bwMode="auto">
            <a:xfrm>
              <a:off x="4356101" y="3949700"/>
              <a:ext cx="3175" cy="6350"/>
            </a:xfrm>
            <a:custGeom>
              <a:avLst/>
              <a:gdLst>
                <a:gd name="T0" fmla="*/ 1 w 1"/>
                <a:gd name="T1" fmla="*/ 1 h 2"/>
                <a:gd name="T2" fmla="*/ 0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2"/>
                  </a:cubicBezTo>
                  <a:cubicBezTo>
                    <a:pt x="1"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8" name="Freeform 2500"/>
            <p:cNvSpPr>
              <a:spLocks/>
            </p:cNvSpPr>
            <p:nvPr/>
          </p:nvSpPr>
          <p:spPr bwMode="auto">
            <a:xfrm>
              <a:off x="4365626" y="3906838"/>
              <a:ext cx="1588" cy="9525"/>
            </a:xfrm>
            <a:custGeom>
              <a:avLst/>
              <a:gdLst>
                <a:gd name="T0" fmla="*/ 0 w 1"/>
                <a:gd name="T1" fmla="*/ 2 h 3"/>
                <a:gd name="T2" fmla="*/ 1 w 1"/>
                <a:gd name="T3" fmla="*/ 3 h 3"/>
                <a:gd name="T4" fmla="*/ 1 w 1"/>
                <a:gd name="T5" fmla="*/ 1 h 3"/>
                <a:gd name="T6" fmla="*/ 0 w 1"/>
                <a:gd name="T7" fmla="*/ 1 h 3"/>
                <a:gd name="T8" fmla="*/ 0 w 1"/>
                <a:gd name="T9" fmla="*/ 2 h 3"/>
                <a:gd name="T10" fmla="*/ 0 w 1"/>
                <a:gd name="T11" fmla="*/ 1 h 3"/>
                <a:gd name="T12" fmla="*/ 0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0" y="2"/>
                    <a:pt x="0" y="2"/>
                    <a:pt x="1" y="3"/>
                  </a:cubicBezTo>
                  <a:cubicBezTo>
                    <a:pt x="0" y="2"/>
                    <a:pt x="1" y="2"/>
                    <a:pt x="1" y="1"/>
                  </a:cubicBezTo>
                  <a:cubicBezTo>
                    <a:pt x="1" y="1"/>
                    <a:pt x="0" y="0"/>
                    <a:pt x="0" y="1"/>
                  </a:cubicBezTo>
                  <a:cubicBezTo>
                    <a:pt x="0" y="2"/>
                    <a:pt x="0" y="2"/>
                    <a:pt x="0" y="2"/>
                  </a:cubicBezTo>
                  <a:cubicBezTo>
                    <a:pt x="0" y="1"/>
                    <a:pt x="0" y="1"/>
                    <a:pt x="0" y="1"/>
                  </a:cubicBezTo>
                  <a:cubicBezTo>
                    <a:pt x="0"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9" name="Freeform 2501"/>
            <p:cNvSpPr>
              <a:spLocks/>
            </p:cNvSpPr>
            <p:nvPr/>
          </p:nvSpPr>
          <p:spPr bwMode="auto">
            <a:xfrm>
              <a:off x="4379913" y="38052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0" name="Freeform 2502"/>
            <p:cNvSpPr>
              <a:spLocks/>
            </p:cNvSpPr>
            <p:nvPr/>
          </p:nvSpPr>
          <p:spPr bwMode="auto">
            <a:xfrm>
              <a:off x="3605213" y="6550025"/>
              <a:ext cx="0" cy="6350"/>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1" name="Freeform 2503"/>
            <p:cNvSpPr>
              <a:spLocks/>
            </p:cNvSpPr>
            <p:nvPr/>
          </p:nvSpPr>
          <p:spPr bwMode="auto">
            <a:xfrm>
              <a:off x="3605213" y="65468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2" name="Freeform 2504"/>
            <p:cNvSpPr>
              <a:spLocks/>
            </p:cNvSpPr>
            <p:nvPr/>
          </p:nvSpPr>
          <p:spPr bwMode="auto">
            <a:xfrm>
              <a:off x="3605213" y="6521450"/>
              <a:ext cx="3175" cy="19050"/>
            </a:xfrm>
            <a:custGeom>
              <a:avLst/>
              <a:gdLst>
                <a:gd name="T0" fmla="*/ 0 w 1"/>
                <a:gd name="T1" fmla="*/ 0 h 6"/>
                <a:gd name="T2" fmla="*/ 1 w 1"/>
                <a:gd name="T3" fmla="*/ 6 h 6"/>
                <a:gd name="T4" fmla="*/ 0 w 1"/>
                <a:gd name="T5" fmla="*/ 0 h 6"/>
              </a:gdLst>
              <a:ahLst/>
              <a:cxnLst>
                <a:cxn ang="0">
                  <a:pos x="T0" y="T1"/>
                </a:cxn>
                <a:cxn ang="0">
                  <a:pos x="T2" y="T3"/>
                </a:cxn>
                <a:cxn ang="0">
                  <a:pos x="T4" y="T5"/>
                </a:cxn>
              </a:cxnLst>
              <a:rect l="0" t="0" r="r" b="b"/>
              <a:pathLst>
                <a:path w="1" h="6">
                  <a:moveTo>
                    <a:pt x="0" y="0"/>
                  </a:moveTo>
                  <a:cubicBezTo>
                    <a:pt x="1" y="2"/>
                    <a:pt x="0" y="4"/>
                    <a:pt x="1" y="6"/>
                  </a:cubicBezTo>
                  <a:cubicBezTo>
                    <a:pt x="1" y="4"/>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3" name="Freeform 2505"/>
            <p:cNvSpPr>
              <a:spLocks/>
            </p:cNvSpPr>
            <p:nvPr/>
          </p:nvSpPr>
          <p:spPr bwMode="auto">
            <a:xfrm>
              <a:off x="3605213" y="65278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4" name="Freeform 2506"/>
            <p:cNvSpPr>
              <a:spLocks/>
            </p:cNvSpPr>
            <p:nvPr/>
          </p:nvSpPr>
          <p:spPr bwMode="auto">
            <a:xfrm>
              <a:off x="3605213" y="6524625"/>
              <a:ext cx="0" cy="9525"/>
            </a:xfrm>
            <a:custGeom>
              <a:avLst/>
              <a:gdLst>
                <a:gd name="T0" fmla="*/ 6 h 6"/>
                <a:gd name="T1" fmla="*/ 6 h 6"/>
                <a:gd name="T2" fmla="*/ 0 h 6"/>
                <a:gd name="T3" fmla="*/ 6 h 6"/>
              </a:gdLst>
              <a:ahLst/>
              <a:cxnLst>
                <a:cxn ang="0">
                  <a:pos x="0" y="T0"/>
                </a:cxn>
                <a:cxn ang="0">
                  <a:pos x="0" y="T1"/>
                </a:cxn>
                <a:cxn ang="0">
                  <a:pos x="0" y="T2"/>
                </a:cxn>
                <a:cxn ang="0">
                  <a:pos x="0" y="T3"/>
                </a:cxn>
              </a:cxnLst>
              <a:rect l="0" t="0" r="r" b="b"/>
              <a:pathLst>
                <a:path h="6">
                  <a:moveTo>
                    <a:pt x="0" y="6"/>
                  </a:moveTo>
                  <a:lnTo>
                    <a:pt x="0" y="6"/>
                  </a:lnTo>
                  <a:lnTo>
                    <a:pt x="0" y="0"/>
                  </a:lnTo>
                  <a:lnTo>
                    <a:pt x="0" y="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5" name="Freeform 2507"/>
            <p:cNvSpPr>
              <a:spLocks/>
            </p:cNvSpPr>
            <p:nvPr/>
          </p:nvSpPr>
          <p:spPr bwMode="auto">
            <a:xfrm>
              <a:off x="3605213" y="6496050"/>
              <a:ext cx="3175" cy="22225"/>
            </a:xfrm>
            <a:custGeom>
              <a:avLst/>
              <a:gdLst>
                <a:gd name="T0" fmla="*/ 1 w 1"/>
                <a:gd name="T1" fmla="*/ 2 h 7"/>
                <a:gd name="T2" fmla="*/ 1 w 1"/>
                <a:gd name="T3" fmla="*/ 3 h 7"/>
                <a:gd name="T4" fmla="*/ 0 w 1"/>
                <a:gd name="T5" fmla="*/ 3 h 7"/>
                <a:gd name="T6" fmla="*/ 0 w 1"/>
                <a:gd name="T7" fmla="*/ 7 h 7"/>
                <a:gd name="T8" fmla="*/ 1 w 1"/>
                <a:gd name="T9" fmla="*/ 3 h 7"/>
                <a:gd name="T10" fmla="*/ 1 w 1"/>
                <a:gd name="T11" fmla="*/ 2 h 7"/>
              </a:gdLst>
              <a:ahLst/>
              <a:cxnLst>
                <a:cxn ang="0">
                  <a:pos x="T0" y="T1"/>
                </a:cxn>
                <a:cxn ang="0">
                  <a:pos x="T2" y="T3"/>
                </a:cxn>
                <a:cxn ang="0">
                  <a:pos x="T4" y="T5"/>
                </a:cxn>
                <a:cxn ang="0">
                  <a:pos x="T6" y="T7"/>
                </a:cxn>
                <a:cxn ang="0">
                  <a:pos x="T8" y="T9"/>
                </a:cxn>
                <a:cxn ang="0">
                  <a:pos x="T10" y="T11"/>
                </a:cxn>
              </a:cxnLst>
              <a:rect l="0" t="0" r="r" b="b"/>
              <a:pathLst>
                <a:path w="1" h="7">
                  <a:moveTo>
                    <a:pt x="1" y="2"/>
                  </a:moveTo>
                  <a:cubicBezTo>
                    <a:pt x="1" y="3"/>
                    <a:pt x="1" y="3"/>
                    <a:pt x="1" y="3"/>
                  </a:cubicBezTo>
                  <a:cubicBezTo>
                    <a:pt x="0" y="5"/>
                    <a:pt x="0" y="2"/>
                    <a:pt x="0" y="3"/>
                  </a:cubicBezTo>
                  <a:cubicBezTo>
                    <a:pt x="0" y="6"/>
                    <a:pt x="1" y="4"/>
                    <a:pt x="0" y="7"/>
                  </a:cubicBezTo>
                  <a:cubicBezTo>
                    <a:pt x="1" y="7"/>
                    <a:pt x="1" y="2"/>
                    <a:pt x="1" y="3"/>
                  </a:cubicBezTo>
                  <a:cubicBezTo>
                    <a:pt x="1" y="0"/>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6" name="Freeform 2508"/>
            <p:cNvSpPr>
              <a:spLocks/>
            </p:cNvSpPr>
            <p:nvPr/>
          </p:nvSpPr>
          <p:spPr bwMode="auto">
            <a:xfrm>
              <a:off x="3678238" y="6135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7" name="Freeform 2509"/>
            <p:cNvSpPr>
              <a:spLocks/>
            </p:cNvSpPr>
            <p:nvPr/>
          </p:nvSpPr>
          <p:spPr bwMode="auto">
            <a:xfrm>
              <a:off x="3695701" y="6032500"/>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8" name="Freeform 2510"/>
            <p:cNvSpPr>
              <a:spLocks/>
            </p:cNvSpPr>
            <p:nvPr/>
          </p:nvSpPr>
          <p:spPr bwMode="auto">
            <a:xfrm>
              <a:off x="3665538" y="6199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9" name="Freeform 2511"/>
            <p:cNvSpPr>
              <a:spLocks/>
            </p:cNvSpPr>
            <p:nvPr/>
          </p:nvSpPr>
          <p:spPr bwMode="auto">
            <a:xfrm>
              <a:off x="3787776" y="5557838"/>
              <a:ext cx="3175" cy="3175"/>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1" y="1"/>
                    <a:pt x="1" y="1"/>
                    <a:pt x="1"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0" name="Freeform 2512"/>
            <p:cNvSpPr>
              <a:spLocks/>
            </p:cNvSpPr>
            <p:nvPr/>
          </p:nvSpPr>
          <p:spPr bwMode="auto">
            <a:xfrm>
              <a:off x="3714751" y="59197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1" name="Rectangle 2513"/>
            <p:cNvSpPr>
              <a:spLocks noChangeArrowheads="1"/>
            </p:cNvSpPr>
            <p:nvPr/>
          </p:nvSpPr>
          <p:spPr bwMode="auto">
            <a:xfrm>
              <a:off x="3656013" y="62325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2" name="Freeform 2514"/>
            <p:cNvSpPr>
              <a:spLocks/>
            </p:cNvSpPr>
            <p:nvPr/>
          </p:nvSpPr>
          <p:spPr bwMode="auto">
            <a:xfrm>
              <a:off x="3689351" y="6064250"/>
              <a:ext cx="0" cy="47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3" name="Freeform 2515"/>
            <p:cNvSpPr>
              <a:spLocks/>
            </p:cNvSpPr>
            <p:nvPr/>
          </p:nvSpPr>
          <p:spPr bwMode="auto">
            <a:xfrm>
              <a:off x="3621088" y="6402388"/>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4" name="Freeform 2516"/>
            <p:cNvSpPr>
              <a:spLocks/>
            </p:cNvSpPr>
            <p:nvPr/>
          </p:nvSpPr>
          <p:spPr bwMode="auto">
            <a:xfrm>
              <a:off x="3627438" y="6370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5" name="Freeform 2517"/>
            <p:cNvSpPr>
              <a:spLocks/>
            </p:cNvSpPr>
            <p:nvPr/>
          </p:nvSpPr>
          <p:spPr bwMode="auto">
            <a:xfrm>
              <a:off x="3633788" y="6350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6" name="Freeform 2518"/>
            <p:cNvSpPr>
              <a:spLocks/>
            </p:cNvSpPr>
            <p:nvPr/>
          </p:nvSpPr>
          <p:spPr bwMode="auto">
            <a:xfrm>
              <a:off x="3621088" y="6386513"/>
              <a:ext cx="3175" cy="15875"/>
            </a:xfrm>
            <a:custGeom>
              <a:avLst/>
              <a:gdLst>
                <a:gd name="T0" fmla="*/ 0 w 1"/>
                <a:gd name="T1" fmla="*/ 5 h 5"/>
                <a:gd name="T2" fmla="*/ 1 w 1"/>
                <a:gd name="T3" fmla="*/ 3 h 5"/>
                <a:gd name="T4" fmla="*/ 0 w 1"/>
                <a:gd name="T5" fmla="*/ 3 h 5"/>
                <a:gd name="T6" fmla="*/ 1 w 1"/>
                <a:gd name="T7" fmla="*/ 0 h 5"/>
                <a:gd name="T8" fmla="*/ 1 w 1"/>
                <a:gd name="T9" fmla="*/ 1 h 5"/>
                <a:gd name="T10" fmla="*/ 0 w 1"/>
                <a:gd name="T11" fmla="*/ 3 h 5"/>
                <a:gd name="T12" fmla="*/ 0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5"/>
                  </a:moveTo>
                  <a:cubicBezTo>
                    <a:pt x="0" y="4"/>
                    <a:pt x="1" y="4"/>
                    <a:pt x="1" y="3"/>
                  </a:cubicBezTo>
                  <a:cubicBezTo>
                    <a:pt x="0" y="3"/>
                    <a:pt x="0" y="3"/>
                    <a:pt x="0" y="3"/>
                  </a:cubicBezTo>
                  <a:cubicBezTo>
                    <a:pt x="1" y="2"/>
                    <a:pt x="1" y="1"/>
                    <a:pt x="1" y="0"/>
                  </a:cubicBezTo>
                  <a:cubicBezTo>
                    <a:pt x="1" y="1"/>
                    <a:pt x="1" y="1"/>
                    <a:pt x="1" y="1"/>
                  </a:cubicBezTo>
                  <a:cubicBezTo>
                    <a:pt x="0" y="3"/>
                    <a:pt x="0" y="3"/>
                    <a:pt x="0" y="3"/>
                  </a:cubicBezTo>
                  <a:cubicBezTo>
                    <a:pt x="0" y="4"/>
                    <a:pt x="0" y="4"/>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7" name="Freeform 2519"/>
            <p:cNvSpPr>
              <a:spLocks/>
            </p:cNvSpPr>
            <p:nvPr/>
          </p:nvSpPr>
          <p:spPr bwMode="auto">
            <a:xfrm>
              <a:off x="3678238" y="6135688"/>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8" name="Freeform 2520"/>
            <p:cNvSpPr>
              <a:spLocks/>
            </p:cNvSpPr>
            <p:nvPr/>
          </p:nvSpPr>
          <p:spPr bwMode="auto">
            <a:xfrm>
              <a:off x="3671888" y="61642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9" name="Freeform 2521"/>
            <p:cNvSpPr>
              <a:spLocks/>
            </p:cNvSpPr>
            <p:nvPr/>
          </p:nvSpPr>
          <p:spPr bwMode="auto">
            <a:xfrm>
              <a:off x="3643313" y="6280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0" name="Freeform 2522"/>
            <p:cNvSpPr>
              <a:spLocks/>
            </p:cNvSpPr>
            <p:nvPr/>
          </p:nvSpPr>
          <p:spPr bwMode="auto">
            <a:xfrm>
              <a:off x="3675063" y="6161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1" name="Freeform 2523"/>
            <p:cNvSpPr>
              <a:spLocks/>
            </p:cNvSpPr>
            <p:nvPr/>
          </p:nvSpPr>
          <p:spPr bwMode="auto">
            <a:xfrm>
              <a:off x="3652838" y="6248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2" name="Freeform 2524"/>
            <p:cNvSpPr>
              <a:spLocks/>
            </p:cNvSpPr>
            <p:nvPr/>
          </p:nvSpPr>
          <p:spPr bwMode="auto">
            <a:xfrm>
              <a:off x="3868738" y="5073650"/>
              <a:ext cx="3175" cy="15875"/>
            </a:xfrm>
            <a:custGeom>
              <a:avLst/>
              <a:gdLst>
                <a:gd name="T0" fmla="*/ 1 w 1"/>
                <a:gd name="T1" fmla="*/ 2 h 5"/>
                <a:gd name="T2" fmla="*/ 0 w 1"/>
                <a:gd name="T3" fmla="*/ 3 h 5"/>
                <a:gd name="T4" fmla="*/ 1 w 1"/>
                <a:gd name="T5" fmla="*/ 3 h 5"/>
                <a:gd name="T6" fmla="*/ 1 w 1"/>
                <a:gd name="T7" fmla="*/ 1 h 5"/>
                <a:gd name="T8" fmla="*/ 0 w 1"/>
                <a:gd name="T9" fmla="*/ 2 h 5"/>
                <a:gd name="T10" fmla="*/ 1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1" y="2"/>
                  </a:moveTo>
                  <a:cubicBezTo>
                    <a:pt x="1" y="2"/>
                    <a:pt x="0" y="3"/>
                    <a:pt x="0" y="3"/>
                  </a:cubicBezTo>
                  <a:cubicBezTo>
                    <a:pt x="0" y="5"/>
                    <a:pt x="1" y="0"/>
                    <a:pt x="1" y="3"/>
                  </a:cubicBezTo>
                  <a:cubicBezTo>
                    <a:pt x="1" y="2"/>
                    <a:pt x="1" y="1"/>
                    <a:pt x="1" y="1"/>
                  </a:cubicBezTo>
                  <a:cubicBezTo>
                    <a:pt x="0" y="2"/>
                    <a:pt x="0" y="2"/>
                    <a:pt x="0" y="2"/>
                  </a:cubicBezTo>
                  <a:cubicBezTo>
                    <a:pt x="0" y="3"/>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3" name="Freeform 2525"/>
            <p:cNvSpPr>
              <a:spLocks/>
            </p:cNvSpPr>
            <p:nvPr/>
          </p:nvSpPr>
          <p:spPr bwMode="auto">
            <a:xfrm>
              <a:off x="3794126" y="5522913"/>
              <a:ext cx="3175" cy="9525"/>
            </a:xfrm>
            <a:custGeom>
              <a:avLst/>
              <a:gdLst>
                <a:gd name="T0" fmla="*/ 0 w 1"/>
                <a:gd name="T1" fmla="*/ 2 h 3"/>
                <a:gd name="T2" fmla="*/ 0 w 1"/>
                <a:gd name="T3" fmla="*/ 3 h 3"/>
                <a:gd name="T4" fmla="*/ 1 w 1"/>
                <a:gd name="T5" fmla="*/ 1 h 3"/>
                <a:gd name="T6" fmla="*/ 0 w 1"/>
                <a:gd name="T7" fmla="*/ 0 h 3"/>
                <a:gd name="T8" fmla="*/ 0 w 1"/>
                <a:gd name="T9" fmla="*/ 1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3"/>
                    <a:pt x="0" y="3"/>
                    <a:pt x="0" y="3"/>
                  </a:cubicBezTo>
                  <a:cubicBezTo>
                    <a:pt x="1" y="2"/>
                    <a:pt x="1" y="3"/>
                    <a:pt x="1" y="1"/>
                  </a:cubicBezTo>
                  <a:cubicBezTo>
                    <a:pt x="1" y="0"/>
                    <a:pt x="0" y="2"/>
                    <a:pt x="0" y="0"/>
                  </a:cubicBezTo>
                  <a:cubicBezTo>
                    <a:pt x="0" y="0"/>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4" name="Freeform 2526"/>
            <p:cNvSpPr>
              <a:spLocks/>
            </p:cNvSpPr>
            <p:nvPr/>
          </p:nvSpPr>
          <p:spPr bwMode="auto">
            <a:xfrm>
              <a:off x="3794126" y="5526088"/>
              <a:ext cx="0" cy="3175"/>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5" name="Freeform 2527"/>
            <p:cNvSpPr>
              <a:spLocks/>
            </p:cNvSpPr>
            <p:nvPr/>
          </p:nvSpPr>
          <p:spPr bwMode="auto">
            <a:xfrm>
              <a:off x="3852863" y="51562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6" name="Freeform 2528"/>
            <p:cNvSpPr>
              <a:spLocks/>
            </p:cNvSpPr>
            <p:nvPr/>
          </p:nvSpPr>
          <p:spPr bwMode="auto">
            <a:xfrm>
              <a:off x="3724276" y="59309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7" name="Freeform 2529"/>
            <p:cNvSpPr>
              <a:spLocks/>
            </p:cNvSpPr>
            <p:nvPr/>
          </p:nvSpPr>
          <p:spPr bwMode="auto">
            <a:xfrm>
              <a:off x="3784601" y="5586413"/>
              <a:ext cx="3175" cy="6350"/>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2"/>
                  </a:lnTo>
                  <a:lnTo>
                    <a:pt x="0" y="4"/>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8" name="Freeform 2530"/>
            <p:cNvSpPr>
              <a:spLocks/>
            </p:cNvSpPr>
            <p:nvPr/>
          </p:nvSpPr>
          <p:spPr bwMode="auto">
            <a:xfrm>
              <a:off x="3803651" y="5387975"/>
              <a:ext cx="0" cy="12700"/>
            </a:xfrm>
            <a:custGeom>
              <a:avLst/>
              <a:gdLst>
                <a:gd name="T0" fmla="*/ 3 h 4"/>
                <a:gd name="T1" fmla="*/ 2 h 4"/>
                <a:gd name="T2" fmla="*/ 0 h 4"/>
                <a:gd name="T3" fmla="*/ 3 h 4"/>
              </a:gdLst>
              <a:ahLst/>
              <a:cxnLst>
                <a:cxn ang="0">
                  <a:pos x="0" y="T0"/>
                </a:cxn>
                <a:cxn ang="0">
                  <a:pos x="0" y="T1"/>
                </a:cxn>
                <a:cxn ang="0">
                  <a:pos x="0" y="T2"/>
                </a:cxn>
                <a:cxn ang="0">
                  <a:pos x="0" y="T3"/>
                </a:cxn>
              </a:cxnLst>
              <a:rect l="0" t="0" r="r" b="b"/>
              <a:pathLst>
                <a:path h="4">
                  <a:moveTo>
                    <a:pt x="0" y="3"/>
                  </a:moveTo>
                  <a:cubicBezTo>
                    <a:pt x="0" y="4"/>
                    <a:pt x="0" y="3"/>
                    <a:pt x="0" y="2"/>
                  </a:cubicBezTo>
                  <a:cubicBezTo>
                    <a:pt x="0" y="0"/>
                    <a:pt x="0" y="0"/>
                    <a:pt x="0" y="0"/>
                  </a:cubicBezTo>
                  <a:cubicBezTo>
                    <a:pt x="0"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39" name="Freeform 2531"/>
            <p:cNvSpPr>
              <a:spLocks/>
            </p:cNvSpPr>
            <p:nvPr/>
          </p:nvSpPr>
          <p:spPr bwMode="auto">
            <a:xfrm>
              <a:off x="3871913" y="5076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0" name="Freeform 2532"/>
            <p:cNvSpPr>
              <a:spLocks/>
            </p:cNvSpPr>
            <p:nvPr/>
          </p:nvSpPr>
          <p:spPr bwMode="auto">
            <a:xfrm>
              <a:off x="3816351" y="5287963"/>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1" name="Freeform 2533"/>
            <p:cNvSpPr>
              <a:spLocks/>
            </p:cNvSpPr>
            <p:nvPr/>
          </p:nvSpPr>
          <p:spPr bwMode="auto">
            <a:xfrm>
              <a:off x="3787776" y="5548313"/>
              <a:ext cx="3175" cy="15875"/>
            </a:xfrm>
            <a:custGeom>
              <a:avLst/>
              <a:gdLst>
                <a:gd name="T0" fmla="*/ 1 w 1"/>
                <a:gd name="T1" fmla="*/ 0 h 5"/>
                <a:gd name="T2" fmla="*/ 0 w 1"/>
                <a:gd name="T3" fmla="*/ 5 h 5"/>
                <a:gd name="T4" fmla="*/ 0 w 1"/>
                <a:gd name="T5" fmla="*/ 4 h 5"/>
                <a:gd name="T6" fmla="*/ 1 w 1"/>
                <a:gd name="T7" fmla="*/ 0 h 5"/>
              </a:gdLst>
              <a:ahLst/>
              <a:cxnLst>
                <a:cxn ang="0">
                  <a:pos x="T0" y="T1"/>
                </a:cxn>
                <a:cxn ang="0">
                  <a:pos x="T2" y="T3"/>
                </a:cxn>
                <a:cxn ang="0">
                  <a:pos x="T4" y="T5"/>
                </a:cxn>
                <a:cxn ang="0">
                  <a:pos x="T6" y="T7"/>
                </a:cxn>
              </a:cxnLst>
              <a:rect l="0" t="0" r="r" b="b"/>
              <a:pathLst>
                <a:path w="1" h="5">
                  <a:moveTo>
                    <a:pt x="1" y="0"/>
                  </a:moveTo>
                  <a:cubicBezTo>
                    <a:pt x="0" y="5"/>
                    <a:pt x="0" y="5"/>
                    <a:pt x="0" y="5"/>
                  </a:cubicBezTo>
                  <a:cubicBezTo>
                    <a:pt x="0" y="4"/>
                    <a:pt x="0" y="4"/>
                    <a:pt x="0" y="4"/>
                  </a:cubicBezTo>
                  <a:cubicBezTo>
                    <a:pt x="0" y="3"/>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2" name="Freeform 2534"/>
            <p:cNvSpPr>
              <a:spLocks noEditPoints="1"/>
            </p:cNvSpPr>
            <p:nvPr/>
          </p:nvSpPr>
          <p:spPr bwMode="auto">
            <a:xfrm>
              <a:off x="3605213" y="4838700"/>
              <a:ext cx="342900" cy="1660525"/>
            </a:xfrm>
            <a:custGeom>
              <a:avLst/>
              <a:gdLst>
                <a:gd name="T0" fmla="*/ 49 w 109"/>
                <a:gd name="T1" fmla="*/ 268 h 529"/>
                <a:gd name="T2" fmla="*/ 33 w 109"/>
                <a:gd name="T3" fmla="*/ 355 h 529"/>
                <a:gd name="T4" fmla="*/ 29 w 109"/>
                <a:gd name="T5" fmla="*/ 381 h 529"/>
                <a:gd name="T6" fmla="*/ 28 w 109"/>
                <a:gd name="T7" fmla="*/ 391 h 529"/>
                <a:gd name="T8" fmla="*/ 25 w 109"/>
                <a:gd name="T9" fmla="*/ 403 h 529"/>
                <a:gd name="T10" fmla="*/ 25 w 109"/>
                <a:gd name="T11" fmla="*/ 402 h 529"/>
                <a:gd name="T12" fmla="*/ 23 w 109"/>
                <a:gd name="T13" fmla="*/ 413 h 529"/>
                <a:gd name="T14" fmla="*/ 21 w 109"/>
                <a:gd name="T15" fmla="*/ 423 h 529"/>
                <a:gd name="T16" fmla="*/ 17 w 109"/>
                <a:gd name="T17" fmla="*/ 440 h 529"/>
                <a:gd name="T18" fmla="*/ 15 w 109"/>
                <a:gd name="T19" fmla="*/ 449 h 529"/>
                <a:gd name="T20" fmla="*/ 12 w 109"/>
                <a:gd name="T21" fmla="*/ 458 h 529"/>
                <a:gd name="T22" fmla="*/ 7 w 109"/>
                <a:gd name="T23" fmla="*/ 478 h 529"/>
                <a:gd name="T24" fmla="*/ 6 w 109"/>
                <a:gd name="T25" fmla="*/ 487 h 529"/>
                <a:gd name="T26" fmla="*/ 3 w 109"/>
                <a:gd name="T27" fmla="*/ 497 h 529"/>
                <a:gd name="T28" fmla="*/ 2 w 109"/>
                <a:gd name="T29" fmla="*/ 506 h 529"/>
                <a:gd name="T30" fmla="*/ 0 w 109"/>
                <a:gd name="T31" fmla="*/ 520 h 529"/>
                <a:gd name="T32" fmla="*/ 1 w 109"/>
                <a:gd name="T33" fmla="*/ 529 h 529"/>
                <a:gd name="T34" fmla="*/ 1 w 109"/>
                <a:gd name="T35" fmla="*/ 516 h 529"/>
                <a:gd name="T36" fmla="*/ 3 w 109"/>
                <a:gd name="T37" fmla="*/ 510 h 529"/>
                <a:gd name="T38" fmla="*/ 5 w 109"/>
                <a:gd name="T39" fmla="*/ 499 h 529"/>
                <a:gd name="T40" fmla="*/ 7 w 109"/>
                <a:gd name="T41" fmla="*/ 487 h 529"/>
                <a:gd name="T42" fmla="*/ 10 w 109"/>
                <a:gd name="T43" fmla="*/ 474 h 529"/>
                <a:gd name="T44" fmla="*/ 12 w 109"/>
                <a:gd name="T45" fmla="*/ 468 h 529"/>
                <a:gd name="T46" fmla="*/ 12 w 109"/>
                <a:gd name="T47" fmla="*/ 470 h 529"/>
                <a:gd name="T48" fmla="*/ 20 w 109"/>
                <a:gd name="T49" fmla="*/ 438 h 529"/>
                <a:gd name="T50" fmla="*/ 21 w 109"/>
                <a:gd name="T51" fmla="*/ 434 h 529"/>
                <a:gd name="T52" fmla="*/ 29 w 109"/>
                <a:gd name="T53" fmla="*/ 400 h 529"/>
                <a:gd name="T54" fmla="*/ 36 w 109"/>
                <a:gd name="T55" fmla="*/ 362 h 529"/>
                <a:gd name="T56" fmla="*/ 40 w 109"/>
                <a:gd name="T57" fmla="*/ 340 h 529"/>
                <a:gd name="T58" fmla="*/ 48 w 109"/>
                <a:gd name="T59" fmla="*/ 295 h 529"/>
                <a:gd name="T60" fmla="*/ 51 w 109"/>
                <a:gd name="T61" fmla="*/ 289 h 529"/>
                <a:gd name="T62" fmla="*/ 52 w 109"/>
                <a:gd name="T63" fmla="*/ 278 h 529"/>
                <a:gd name="T64" fmla="*/ 54 w 109"/>
                <a:gd name="T65" fmla="*/ 261 h 529"/>
                <a:gd name="T66" fmla="*/ 57 w 109"/>
                <a:gd name="T67" fmla="*/ 239 h 529"/>
                <a:gd name="T68" fmla="*/ 58 w 109"/>
                <a:gd name="T69" fmla="*/ 243 h 529"/>
                <a:gd name="T70" fmla="*/ 59 w 109"/>
                <a:gd name="T71" fmla="*/ 230 h 529"/>
                <a:gd name="T72" fmla="*/ 58 w 109"/>
                <a:gd name="T73" fmla="*/ 230 h 529"/>
                <a:gd name="T74" fmla="*/ 60 w 109"/>
                <a:gd name="T75" fmla="*/ 221 h 529"/>
                <a:gd name="T76" fmla="*/ 60 w 109"/>
                <a:gd name="T77" fmla="*/ 218 h 529"/>
                <a:gd name="T78" fmla="*/ 63 w 109"/>
                <a:gd name="T79" fmla="*/ 210 h 529"/>
                <a:gd name="T80" fmla="*/ 63 w 109"/>
                <a:gd name="T81" fmla="*/ 201 h 529"/>
                <a:gd name="T82" fmla="*/ 66 w 109"/>
                <a:gd name="T83" fmla="*/ 184 h 529"/>
                <a:gd name="T84" fmla="*/ 67 w 109"/>
                <a:gd name="T85" fmla="*/ 173 h 529"/>
                <a:gd name="T86" fmla="*/ 72 w 109"/>
                <a:gd name="T87" fmla="*/ 140 h 529"/>
                <a:gd name="T88" fmla="*/ 77 w 109"/>
                <a:gd name="T89" fmla="*/ 115 h 529"/>
                <a:gd name="T90" fmla="*/ 85 w 109"/>
                <a:gd name="T91" fmla="*/ 73 h 529"/>
                <a:gd name="T92" fmla="*/ 87 w 109"/>
                <a:gd name="T93" fmla="*/ 65 h 529"/>
                <a:gd name="T94" fmla="*/ 92 w 109"/>
                <a:gd name="T95" fmla="*/ 46 h 529"/>
                <a:gd name="T96" fmla="*/ 98 w 109"/>
                <a:gd name="T97" fmla="*/ 27 h 529"/>
                <a:gd name="T98" fmla="*/ 104 w 109"/>
                <a:gd name="T99" fmla="*/ 10 h 529"/>
                <a:gd name="T100" fmla="*/ 105 w 109"/>
                <a:gd name="T101" fmla="*/ 7 h 529"/>
                <a:gd name="T102" fmla="*/ 90 w 109"/>
                <a:gd name="T103" fmla="*/ 45 h 529"/>
                <a:gd name="T104" fmla="*/ 84 w 109"/>
                <a:gd name="T105" fmla="*/ 63 h 529"/>
                <a:gd name="T106" fmla="*/ 73 w 109"/>
                <a:gd name="T107" fmla="*/ 116 h 529"/>
                <a:gd name="T108" fmla="*/ 73 w 109"/>
                <a:gd name="T109" fmla="*/ 118 h 529"/>
                <a:gd name="T110" fmla="*/ 70 w 109"/>
                <a:gd name="T111" fmla="*/ 127 h 529"/>
                <a:gd name="T112" fmla="*/ 67 w 109"/>
                <a:gd name="T113" fmla="*/ 146 h 529"/>
                <a:gd name="T114" fmla="*/ 66 w 109"/>
                <a:gd name="T115" fmla="*/ 163 h 529"/>
                <a:gd name="T116" fmla="*/ 63 w 109"/>
                <a:gd name="T117" fmla="*/ 177 h 529"/>
                <a:gd name="T118" fmla="*/ 12 w 109"/>
                <a:gd name="T119" fmla="*/ 458 h 529"/>
                <a:gd name="T120" fmla="*/ 18 w 109"/>
                <a:gd name="T121" fmla="*/ 438 h 529"/>
                <a:gd name="T122" fmla="*/ 17 w 109"/>
                <a:gd name="T123" fmla="*/ 448 h 529"/>
                <a:gd name="T124" fmla="*/ 48 w 109"/>
                <a:gd name="T125" fmla="*/ 29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 h="529">
                  <a:moveTo>
                    <a:pt x="60" y="197"/>
                  </a:moveTo>
                  <a:cubicBezTo>
                    <a:pt x="60" y="198"/>
                    <a:pt x="60" y="198"/>
                    <a:pt x="60" y="198"/>
                  </a:cubicBezTo>
                  <a:cubicBezTo>
                    <a:pt x="59" y="202"/>
                    <a:pt x="58" y="207"/>
                    <a:pt x="58" y="211"/>
                  </a:cubicBezTo>
                  <a:cubicBezTo>
                    <a:pt x="57" y="216"/>
                    <a:pt x="58" y="215"/>
                    <a:pt x="57" y="220"/>
                  </a:cubicBezTo>
                  <a:cubicBezTo>
                    <a:pt x="57" y="219"/>
                    <a:pt x="57" y="219"/>
                    <a:pt x="57" y="219"/>
                  </a:cubicBezTo>
                  <a:cubicBezTo>
                    <a:pt x="55" y="236"/>
                    <a:pt x="51" y="253"/>
                    <a:pt x="50" y="268"/>
                  </a:cubicBezTo>
                  <a:cubicBezTo>
                    <a:pt x="49" y="268"/>
                    <a:pt x="49" y="268"/>
                    <a:pt x="49" y="268"/>
                  </a:cubicBezTo>
                  <a:cubicBezTo>
                    <a:pt x="45" y="293"/>
                    <a:pt x="40" y="316"/>
                    <a:pt x="35" y="341"/>
                  </a:cubicBezTo>
                  <a:cubicBezTo>
                    <a:pt x="35" y="343"/>
                    <a:pt x="36" y="342"/>
                    <a:pt x="35" y="344"/>
                  </a:cubicBezTo>
                  <a:cubicBezTo>
                    <a:pt x="35" y="345"/>
                    <a:pt x="35" y="346"/>
                    <a:pt x="35" y="346"/>
                  </a:cubicBezTo>
                  <a:cubicBezTo>
                    <a:pt x="35" y="345"/>
                    <a:pt x="35" y="346"/>
                    <a:pt x="35" y="345"/>
                  </a:cubicBezTo>
                  <a:cubicBezTo>
                    <a:pt x="34" y="348"/>
                    <a:pt x="33" y="351"/>
                    <a:pt x="33" y="354"/>
                  </a:cubicBezTo>
                  <a:cubicBezTo>
                    <a:pt x="34" y="352"/>
                    <a:pt x="34" y="352"/>
                    <a:pt x="34" y="352"/>
                  </a:cubicBezTo>
                  <a:cubicBezTo>
                    <a:pt x="34" y="353"/>
                    <a:pt x="33" y="354"/>
                    <a:pt x="33" y="355"/>
                  </a:cubicBezTo>
                  <a:cubicBezTo>
                    <a:pt x="33" y="355"/>
                    <a:pt x="32" y="356"/>
                    <a:pt x="33" y="355"/>
                  </a:cubicBezTo>
                  <a:cubicBezTo>
                    <a:pt x="32" y="360"/>
                    <a:pt x="31" y="359"/>
                    <a:pt x="31" y="364"/>
                  </a:cubicBezTo>
                  <a:cubicBezTo>
                    <a:pt x="31" y="364"/>
                    <a:pt x="31" y="370"/>
                    <a:pt x="31" y="374"/>
                  </a:cubicBezTo>
                  <a:cubicBezTo>
                    <a:pt x="30" y="376"/>
                    <a:pt x="30" y="376"/>
                    <a:pt x="30" y="376"/>
                  </a:cubicBezTo>
                  <a:cubicBezTo>
                    <a:pt x="31" y="373"/>
                    <a:pt x="30" y="376"/>
                    <a:pt x="30" y="372"/>
                  </a:cubicBezTo>
                  <a:cubicBezTo>
                    <a:pt x="30" y="375"/>
                    <a:pt x="30" y="377"/>
                    <a:pt x="29" y="380"/>
                  </a:cubicBezTo>
                  <a:cubicBezTo>
                    <a:pt x="29" y="379"/>
                    <a:pt x="30" y="380"/>
                    <a:pt x="29" y="381"/>
                  </a:cubicBezTo>
                  <a:cubicBezTo>
                    <a:pt x="29" y="382"/>
                    <a:pt x="29" y="382"/>
                    <a:pt x="29" y="384"/>
                  </a:cubicBezTo>
                  <a:cubicBezTo>
                    <a:pt x="29" y="382"/>
                    <a:pt x="29" y="382"/>
                    <a:pt x="29" y="382"/>
                  </a:cubicBezTo>
                  <a:cubicBezTo>
                    <a:pt x="28" y="383"/>
                    <a:pt x="28" y="384"/>
                    <a:pt x="28" y="385"/>
                  </a:cubicBezTo>
                  <a:cubicBezTo>
                    <a:pt x="28" y="386"/>
                    <a:pt x="28" y="388"/>
                    <a:pt x="27" y="388"/>
                  </a:cubicBezTo>
                  <a:cubicBezTo>
                    <a:pt x="27" y="390"/>
                    <a:pt x="27" y="391"/>
                    <a:pt x="27" y="393"/>
                  </a:cubicBezTo>
                  <a:cubicBezTo>
                    <a:pt x="28" y="391"/>
                    <a:pt x="27" y="394"/>
                    <a:pt x="27" y="394"/>
                  </a:cubicBezTo>
                  <a:cubicBezTo>
                    <a:pt x="28" y="391"/>
                    <a:pt x="28" y="391"/>
                    <a:pt x="28" y="391"/>
                  </a:cubicBezTo>
                  <a:cubicBezTo>
                    <a:pt x="27" y="395"/>
                    <a:pt x="28" y="390"/>
                    <a:pt x="27" y="390"/>
                  </a:cubicBezTo>
                  <a:cubicBezTo>
                    <a:pt x="28" y="388"/>
                    <a:pt x="28" y="393"/>
                    <a:pt x="28" y="389"/>
                  </a:cubicBezTo>
                  <a:cubicBezTo>
                    <a:pt x="28" y="393"/>
                    <a:pt x="27" y="394"/>
                    <a:pt x="27" y="398"/>
                  </a:cubicBezTo>
                  <a:cubicBezTo>
                    <a:pt x="27" y="396"/>
                    <a:pt x="27" y="398"/>
                    <a:pt x="27" y="397"/>
                  </a:cubicBezTo>
                  <a:cubicBezTo>
                    <a:pt x="27" y="400"/>
                    <a:pt x="27" y="398"/>
                    <a:pt x="27" y="399"/>
                  </a:cubicBezTo>
                  <a:cubicBezTo>
                    <a:pt x="26" y="400"/>
                    <a:pt x="26" y="401"/>
                    <a:pt x="26" y="403"/>
                  </a:cubicBezTo>
                  <a:cubicBezTo>
                    <a:pt x="25" y="405"/>
                    <a:pt x="26" y="402"/>
                    <a:pt x="25" y="403"/>
                  </a:cubicBezTo>
                  <a:cubicBezTo>
                    <a:pt x="25" y="402"/>
                    <a:pt x="27" y="396"/>
                    <a:pt x="26" y="397"/>
                  </a:cubicBezTo>
                  <a:cubicBezTo>
                    <a:pt x="27" y="395"/>
                    <a:pt x="26" y="394"/>
                    <a:pt x="27" y="392"/>
                  </a:cubicBezTo>
                  <a:cubicBezTo>
                    <a:pt x="26" y="393"/>
                    <a:pt x="26" y="396"/>
                    <a:pt x="25" y="398"/>
                  </a:cubicBezTo>
                  <a:cubicBezTo>
                    <a:pt x="26" y="398"/>
                    <a:pt x="26" y="398"/>
                    <a:pt x="26" y="398"/>
                  </a:cubicBezTo>
                  <a:cubicBezTo>
                    <a:pt x="26" y="400"/>
                    <a:pt x="26" y="400"/>
                    <a:pt x="26" y="401"/>
                  </a:cubicBezTo>
                  <a:cubicBezTo>
                    <a:pt x="26" y="401"/>
                    <a:pt x="25" y="402"/>
                    <a:pt x="25" y="403"/>
                  </a:cubicBezTo>
                  <a:cubicBezTo>
                    <a:pt x="25" y="403"/>
                    <a:pt x="25" y="402"/>
                    <a:pt x="25" y="402"/>
                  </a:cubicBezTo>
                  <a:cubicBezTo>
                    <a:pt x="25" y="405"/>
                    <a:pt x="25" y="405"/>
                    <a:pt x="24" y="408"/>
                  </a:cubicBezTo>
                  <a:cubicBezTo>
                    <a:pt x="25" y="406"/>
                    <a:pt x="25" y="405"/>
                    <a:pt x="26" y="403"/>
                  </a:cubicBezTo>
                  <a:cubicBezTo>
                    <a:pt x="26" y="404"/>
                    <a:pt x="26" y="405"/>
                    <a:pt x="26" y="406"/>
                  </a:cubicBezTo>
                  <a:cubicBezTo>
                    <a:pt x="26" y="406"/>
                    <a:pt x="26" y="405"/>
                    <a:pt x="25" y="406"/>
                  </a:cubicBezTo>
                  <a:cubicBezTo>
                    <a:pt x="25" y="407"/>
                    <a:pt x="25" y="407"/>
                    <a:pt x="25" y="407"/>
                  </a:cubicBezTo>
                  <a:cubicBezTo>
                    <a:pt x="24" y="410"/>
                    <a:pt x="25" y="407"/>
                    <a:pt x="24" y="409"/>
                  </a:cubicBezTo>
                  <a:cubicBezTo>
                    <a:pt x="24" y="411"/>
                    <a:pt x="24" y="412"/>
                    <a:pt x="23" y="413"/>
                  </a:cubicBezTo>
                  <a:cubicBezTo>
                    <a:pt x="24" y="413"/>
                    <a:pt x="24" y="413"/>
                    <a:pt x="24" y="413"/>
                  </a:cubicBezTo>
                  <a:cubicBezTo>
                    <a:pt x="23" y="413"/>
                    <a:pt x="23" y="413"/>
                    <a:pt x="23" y="413"/>
                  </a:cubicBezTo>
                  <a:cubicBezTo>
                    <a:pt x="23" y="413"/>
                    <a:pt x="23" y="413"/>
                    <a:pt x="23" y="413"/>
                  </a:cubicBezTo>
                  <a:cubicBezTo>
                    <a:pt x="23" y="415"/>
                    <a:pt x="23" y="416"/>
                    <a:pt x="23" y="417"/>
                  </a:cubicBezTo>
                  <a:cubicBezTo>
                    <a:pt x="23" y="417"/>
                    <a:pt x="22" y="418"/>
                    <a:pt x="22" y="419"/>
                  </a:cubicBezTo>
                  <a:cubicBezTo>
                    <a:pt x="22" y="420"/>
                    <a:pt x="22" y="422"/>
                    <a:pt x="21" y="423"/>
                  </a:cubicBezTo>
                  <a:cubicBezTo>
                    <a:pt x="21" y="423"/>
                    <a:pt x="21" y="423"/>
                    <a:pt x="21" y="423"/>
                  </a:cubicBezTo>
                  <a:cubicBezTo>
                    <a:pt x="21" y="425"/>
                    <a:pt x="20" y="427"/>
                    <a:pt x="20" y="426"/>
                  </a:cubicBezTo>
                  <a:cubicBezTo>
                    <a:pt x="19" y="429"/>
                    <a:pt x="19" y="429"/>
                    <a:pt x="19" y="429"/>
                  </a:cubicBezTo>
                  <a:cubicBezTo>
                    <a:pt x="19" y="429"/>
                    <a:pt x="19" y="429"/>
                    <a:pt x="19" y="429"/>
                  </a:cubicBezTo>
                  <a:cubicBezTo>
                    <a:pt x="19" y="432"/>
                    <a:pt x="19" y="431"/>
                    <a:pt x="19" y="433"/>
                  </a:cubicBezTo>
                  <a:cubicBezTo>
                    <a:pt x="18" y="435"/>
                    <a:pt x="17" y="439"/>
                    <a:pt x="17" y="440"/>
                  </a:cubicBezTo>
                  <a:cubicBezTo>
                    <a:pt x="17" y="442"/>
                    <a:pt x="17" y="442"/>
                    <a:pt x="17" y="442"/>
                  </a:cubicBezTo>
                  <a:cubicBezTo>
                    <a:pt x="17" y="440"/>
                    <a:pt x="17" y="440"/>
                    <a:pt x="17" y="440"/>
                  </a:cubicBezTo>
                  <a:cubicBezTo>
                    <a:pt x="16" y="443"/>
                    <a:pt x="17" y="442"/>
                    <a:pt x="16" y="444"/>
                  </a:cubicBezTo>
                  <a:cubicBezTo>
                    <a:pt x="16" y="444"/>
                    <a:pt x="16" y="444"/>
                    <a:pt x="16" y="444"/>
                  </a:cubicBezTo>
                  <a:cubicBezTo>
                    <a:pt x="16" y="445"/>
                    <a:pt x="16" y="445"/>
                    <a:pt x="16" y="445"/>
                  </a:cubicBezTo>
                  <a:cubicBezTo>
                    <a:pt x="16" y="445"/>
                    <a:pt x="16" y="445"/>
                    <a:pt x="16" y="444"/>
                  </a:cubicBezTo>
                  <a:cubicBezTo>
                    <a:pt x="16" y="445"/>
                    <a:pt x="16" y="445"/>
                    <a:pt x="16" y="445"/>
                  </a:cubicBezTo>
                  <a:cubicBezTo>
                    <a:pt x="15" y="446"/>
                    <a:pt x="15" y="448"/>
                    <a:pt x="15" y="449"/>
                  </a:cubicBezTo>
                  <a:cubicBezTo>
                    <a:pt x="15" y="449"/>
                    <a:pt x="15" y="449"/>
                    <a:pt x="15" y="449"/>
                  </a:cubicBezTo>
                  <a:cubicBezTo>
                    <a:pt x="15" y="450"/>
                    <a:pt x="14" y="451"/>
                    <a:pt x="14" y="452"/>
                  </a:cubicBezTo>
                  <a:cubicBezTo>
                    <a:pt x="14" y="452"/>
                    <a:pt x="14" y="452"/>
                    <a:pt x="14" y="453"/>
                  </a:cubicBezTo>
                  <a:cubicBezTo>
                    <a:pt x="13" y="453"/>
                    <a:pt x="13" y="453"/>
                    <a:pt x="13" y="453"/>
                  </a:cubicBezTo>
                  <a:cubicBezTo>
                    <a:pt x="14" y="453"/>
                    <a:pt x="14" y="453"/>
                    <a:pt x="14" y="453"/>
                  </a:cubicBezTo>
                  <a:cubicBezTo>
                    <a:pt x="14" y="453"/>
                    <a:pt x="14" y="454"/>
                    <a:pt x="14" y="454"/>
                  </a:cubicBezTo>
                  <a:cubicBezTo>
                    <a:pt x="13" y="457"/>
                    <a:pt x="13" y="457"/>
                    <a:pt x="13" y="457"/>
                  </a:cubicBezTo>
                  <a:cubicBezTo>
                    <a:pt x="13" y="457"/>
                    <a:pt x="12" y="458"/>
                    <a:pt x="12" y="458"/>
                  </a:cubicBezTo>
                  <a:cubicBezTo>
                    <a:pt x="12" y="459"/>
                    <a:pt x="12" y="459"/>
                    <a:pt x="12" y="459"/>
                  </a:cubicBezTo>
                  <a:cubicBezTo>
                    <a:pt x="12" y="460"/>
                    <a:pt x="12" y="460"/>
                    <a:pt x="12" y="460"/>
                  </a:cubicBezTo>
                  <a:cubicBezTo>
                    <a:pt x="10" y="463"/>
                    <a:pt x="11" y="465"/>
                    <a:pt x="9" y="469"/>
                  </a:cubicBezTo>
                  <a:cubicBezTo>
                    <a:pt x="9" y="469"/>
                    <a:pt x="10" y="468"/>
                    <a:pt x="10" y="468"/>
                  </a:cubicBezTo>
                  <a:cubicBezTo>
                    <a:pt x="10" y="468"/>
                    <a:pt x="10" y="471"/>
                    <a:pt x="9" y="472"/>
                  </a:cubicBezTo>
                  <a:cubicBezTo>
                    <a:pt x="9" y="473"/>
                    <a:pt x="7" y="478"/>
                    <a:pt x="7" y="478"/>
                  </a:cubicBezTo>
                  <a:cubicBezTo>
                    <a:pt x="6" y="481"/>
                    <a:pt x="7" y="477"/>
                    <a:pt x="7" y="478"/>
                  </a:cubicBezTo>
                  <a:cubicBezTo>
                    <a:pt x="7" y="479"/>
                    <a:pt x="7" y="479"/>
                    <a:pt x="7" y="479"/>
                  </a:cubicBezTo>
                  <a:cubicBezTo>
                    <a:pt x="7" y="478"/>
                    <a:pt x="8" y="477"/>
                    <a:pt x="8" y="476"/>
                  </a:cubicBezTo>
                  <a:cubicBezTo>
                    <a:pt x="8" y="476"/>
                    <a:pt x="8" y="479"/>
                    <a:pt x="8" y="480"/>
                  </a:cubicBezTo>
                  <a:cubicBezTo>
                    <a:pt x="7" y="479"/>
                    <a:pt x="7" y="479"/>
                    <a:pt x="7" y="479"/>
                  </a:cubicBezTo>
                  <a:cubicBezTo>
                    <a:pt x="7" y="482"/>
                    <a:pt x="7" y="481"/>
                    <a:pt x="7" y="483"/>
                  </a:cubicBezTo>
                  <a:cubicBezTo>
                    <a:pt x="7" y="485"/>
                    <a:pt x="7" y="484"/>
                    <a:pt x="6" y="484"/>
                  </a:cubicBezTo>
                  <a:cubicBezTo>
                    <a:pt x="6" y="487"/>
                    <a:pt x="6" y="487"/>
                    <a:pt x="6" y="487"/>
                  </a:cubicBezTo>
                  <a:cubicBezTo>
                    <a:pt x="6" y="487"/>
                    <a:pt x="6" y="487"/>
                    <a:pt x="6" y="487"/>
                  </a:cubicBezTo>
                  <a:cubicBezTo>
                    <a:pt x="5" y="488"/>
                    <a:pt x="5" y="489"/>
                    <a:pt x="5" y="491"/>
                  </a:cubicBezTo>
                  <a:cubicBezTo>
                    <a:pt x="5" y="489"/>
                    <a:pt x="4" y="494"/>
                    <a:pt x="4" y="492"/>
                  </a:cubicBezTo>
                  <a:cubicBezTo>
                    <a:pt x="4" y="493"/>
                    <a:pt x="4" y="494"/>
                    <a:pt x="4" y="494"/>
                  </a:cubicBezTo>
                  <a:cubicBezTo>
                    <a:pt x="4" y="495"/>
                    <a:pt x="4" y="493"/>
                    <a:pt x="4" y="493"/>
                  </a:cubicBezTo>
                  <a:cubicBezTo>
                    <a:pt x="5" y="492"/>
                    <a:pt x="4" y="495"/>
                    <a:pt x="4" y="497"/>
                  </a:cubicBezTo>
                  <a:cubicBezTo>
                    <a:pt x="4" y="497"/>
                    <a:pt x="4" y="496"/>
                    <a:pt x="3" y="497"/>
                  </a:cubicBezTo>
                  <a:cubicBezTo>
                    <a:pt x="3" y="498"/>
                    <a:pt x="3" y="499"/>
                    <a:pt x="3" y="500"/>
                  </a:cubicBezTo>
                  <a:cubicBezTo>
                    <a:pt x="3" y="500"/>
                    <a:pt x="3" y="502"/>
                    <a:pt x="3" y="503"/>
                  </a:cubicBezTo>
                  <a:cubicBezTo>
                    <a:pt x="3" y="502"/>
                    <a:pt x="3" y="500"/>
                    <a:pt x="3" y="501"/>
                  </a:cubicBezTo>
                  <a:cubicBezTo>
                    <a:pt x="3" y="502"/>
                    <a:pt x="3" y="502"/>
                    <a:pt x="3" y="504"/>
                  </a:cubicBezTo>
                  <a:cubicBezTo>
                    <a:pt x="3" y="503"/>
                    <a:pt x="3" y="503"/>
                    <a:pt x="3" y="503"/>
                  </a:cubicBezTo>
                  <a:cubicBezTo>
                    <a:pt x="3" y="505"/>
                    <a:pt x="2" y="506"/>
                    <a:pt x="2" y="508"/>
                  </a:cubicBezTo>
                  <a:cubicBezTo>
                    <a:pt x="2" y="507"/>
                    <a:pt x="2" y="507"/>
                    <a:pt x="2" y="506"/>
                  </a:cubicBezTo>
                  <a:cubicBezTo>
                    <a:pt x="2" y="511"/>
                    <a:pt x="2" y="511"/>
                    <a:pt x="2" y="511"/>
                  </a:cubicBezTo>
                  <a:cubicBezTo>
                    <a:pt x="1" y="513"/>
                    <a:pt x="1" y="513"/>
                    <a:pt x="1" y="513"/>
                  </a:cubicBezTo>
                  <a:cubicBezTo>
                    <a:pt x="1" y="513"/>
                    <a:pt x="1" y="515"/>
                    <a:pt x="1" y="515"/>
                  </a:cubicBezTo>
                  <a:cubicBezTo>
                    <a:pt x="1" y="517"/>
                    <a:pt x="1" y="513"/>
                    <a:pt x="1" y="512"/>
                  </a:cubicBezTo>
                  <a:cubicBezTo>
                    <a:pt x="1" y="516"/>
                    <a:pt x="1" y="515"/>
                    <a:pt x="0" y="518"/>
                  </a:cubicBezTo>
                  <a:cubicBezTo>
                    <a:pt x="0" y="517"/>
                    <a:pt x="0" y="517"/>
                    <a:pt x="0" y="517"/>
                  </a:cubicBezTo>
                  <a:cubicBezTo>
                    <a:pt x="0" y="518"/>
                    <a:pt x="0" y="520"/>
                    <a:pt x="0" y="520"/>
                  </a:cubicBezTo>
                  <a:cubicBezTo>
                    <a:pt x="0" y="520"/>
                    <a:pt x="0" y="519"/>
                    <a:pt x="0" y="519"/>
                  </a:cubicBezTo>
                  <a:cubicBezTo>
                    <a:pt x="1" y="520"/>
                    <a:pt x="0" y="523"/>
                    <a:pt x="1" y="523"/>
                  </a:cubicBezTo>
                  <a:cubicBezTo>
                    <a:pt x="1" y="522"/>
                    <a:pt x="1" y="522"/>
                    <a:pt x="1" y="522"/>
                  </a:cubicBezTo>
                  <a:cubicBezTo>
                    <a:pt x="1" y="524"/>
                    <a:pt x="1" y="525"/>
                    <a:pt x="1" y="527"/>
                  </a:cubicBezTo>
                  <a:cubicBezTo>
                    <a:pt x="0" y="528"/>
                    <a:pt x="0" y="526"/>
                    <a:pt x="0" y="525"/>
                  </a:cubicBezTo>
                  <a:cubicBezTo>
                    <a:pt x="0" y="527"/>
                    <a:pt x="1" y="527"/>
                    <a:pt x="1" y="529"/>
                  </a:cubicBezTo>
                  <a:cubicBezTo>
                    <a:pt x="1" y="528"/>
                    <a:pt x="1" y="528"/>
                    <a:pt x="1" y="529"/>
                  </a:cubicBezTo>
                  <a:cubicBezTo>
                    <a:pt x="1" y="528"/>
                    <a:pt x="1" y="525"/>
                    <a:pt x="1" y="525"/>
                  </a:cubicBezTo>
                  <a:cubicBezTo>
                    <a:pt x="1" y="526"/>
                    <a:pt x="1" y="526"/>
                    <a:pt x="1" y="526"/>
                  </a:cubicBezTo>
                  <a:cubicBezTo>
                    <a:pt x="1" y="526"/>
                    <a:pt x="1" y="525"/>
                    <a:pt x="1" y="525"/>
                  </a:cubicBezTo>
                  <a:cubicBezTo>
                    <a:pt x="1" y="523"/>
                    <a:pt x="1" y="524"/>
                    <a:pt x="1" y="523"/>
                  </a:cubicBezTo>
                  <a:cubicBezTo>
                    <a:pt x="2" y="520"/>
                    <a:pt x="1" y="523"/>
                    <a:pt x="1" y="520"/>
                  </a:cubicBezTo>
                  <a:cubicBezTo>
                    <a:pt x="1" y="520"/>
                    <a:pt x="1" y="520"/>
                    <a:pt x="1" y="520"/>
                  </a:cubicBezTo>
                  <a:cubicBezTo>
                    <a:pt x="1" y="519"/>
                    <a:pt x="1" y="517"/>
                    <a:pt x="1" y="516"/>
                  </a:cubicBezTo>
                  <a:cubicBezTo>
                    <a:pt x="2" y="515"/>
                    <a:pt x="1" y="513"/>
                    <a:pt x="2" y="512"/>
                  </a:cubicBezTo>
                  <a:cubicBezTo>
                    <a:pt x="3" y="511"/>
                    <a:pt x="1" y="516"/>
                    <a:pt x="1" y="518"/>
                  </a:cubicBezTo>
                  <a:cubicBezTo>
                    <a:pt x="2" y="517"/>
                    <a:pt x="2" y="519"/>
                    <a:pt x="2" y="520"/>
                  </a:cubicBezTo>
                  <a:cubicBezTo>
                    <a:pt x="2" y="515"/>
                    <a:pt x="2" y="515"/>
                    <a:pt x="2" y="515"/>
                  </a:cubicBezTo>
                  <a:cubicBezTo>
                    <a:pt x="2" y="514"/>
                    <a:pt x="3" y="513"/>
                    <a:pt x="2" y="512"/>
                  </a:cubicBezTo>
                  <a:cubicBezTo>
                    <a:pt x="2" y="513"/>
                    <a:pt x="2" y="513"/>
                    <a:pt x="2" y="513"/>
                  </a:cubicBezTo>
                  <a:cubicBezTo>
                    <a:pt x="3" y="511"/>
                    <a:pt x="2" y="511"/>
                    <a:pt x="3" y="510"/>
                  </a:cubicBezTo>
                  <a:cubicBezTo>
                    <a:pt x="3" y="509"/>
                    <a:pt x="3" y="510"/>
                    <a:pt x="3" y="510"/>
                  </a:cubicBezTo>
                  <a:cubicBezTo>
                    <a:pt x="3" y="509"/>
                    <a:pt x="3" y="509"/>
                    <a:pt x="3" y="508"/>
                  </a:cubicBezTo>
                  <a:cubicBezTo>
                    <a:pt x="3" y="506"/>
                    <a:pt x="3" y="509"/>
                    <a:pt x="3" y="507"/>
                  </a:cubicBezTo>
                  <a:cubicBezTo>
                    <a:pt x="3" y="506"/>
                    <a:pt x="4" y="505"/>
                    <a:pt x="4" y="503"/>
                  </a:cubicBezTo>
                  <a:cubicBezTo>
                    <a:pt x="3" y="504"/>
                    <a:pt x="4" y="497"/>
                    <a:pt x="3" y="501"/>
                  </a:cubicBezTo>
                  <a:cubicBezTo>
                    <a:pt x="4" y="497"/>
                    <a:pt x="4" y="497"/>
                    <a:pt x="4" y="497"/>
                  </a:cubicBezTo>
                  <a:cubicBezTo>
                    <a:pt x="4" y="496"/>
                    <a:pt x="4" y="499"/>
                    <a:pt x="5" y="499"/>
                  </a:cubicBezTo>
                  <a:cubicBezTo>
                    <a:pt x="4" y="501"/>
                    <a:pt x="4" y="501"/>
                    <a:pt x="4" y="501"/>
                  </a:cubicBezTo>
                  <a:cubicBezTo>
                    <a:pt x="5" y="501"/>
                    <a:pt x="5" y="495"/>
                    <a:pt x="6" y="494"/>
                  </a:cubicBezTo>
                  <a:cubicBezTo>
                    <a:pt x="6" y="492"/>
                    <a:pt x="6" y="493"/>
                    <a:pt x="7" y="490"/>
                  </a:cubicBezTo>
                  <a:cubicBezTo>
                    <a:pt x="6" y="490"/>
                    <a:pt x="6" y="490"/>
                    <a:pt x="6" y="490"/>
                  </a:cubicBezTo>
                  <a:cubicBezTo>
                    <a:pt x="7" y="489"/>
                    <a:pt x="7" y="488"/>
                    <a:pt x="7" y="488"/>
                  </a:cubicBezTo>
                  <a:cubicBezTo>
                    <a:pt x="7" y="487"/>
                    <a:pt x="7" y="487"/>
                    <a:pt x="7" y="486"/>
                  </a:cubicBezTo>
                  <a:cubicBezTo>
                    <a:pt x="7" y="486"/>
                    <a:pt x="8" y="486"/>
                    <a:pt x="7" y="487"/>
                  </a:cubicBezTo>
                  <a:cubicBezTo>
                    <a:pt x="8" y="486"/>
                    <a:pt x="8" y="486"/>
                    <a:pt x="8" y="485"/>
                  </a:cubicBezTo>
                  <a:cubicBezTo>
                    <a:pt x="8" y="485"/>
                    <a:pt x="8" y="484"/>
                    <a:pt x="8" y="483"/>
                  </a:cubicBezTo>
                  <a:cubicBezTo>
                    <a:pt x="8" y="484"/>
                    <a:pt x="8" y="484"/>
                    <a:pt x="8" y="484"/>
                  </a:cubicBezTo>
                  <a:cubicBezTo>
                    <a:pt x="8" y="483"/>
                    <a:pt x="8" y="482"/>
                    <a:pt x="8" y="482"/>
                  </a:cubicBezTo>
                  <a:cubicBezTo>
                    <a:pt x="8" y="482"/>
                    <a:pt x="9" y="482"/>
                    <a:pt x="9" y="481"/>
                  </a:cubicBezTo>
                  <a:cubicBezTo>
                    <a:pt x="8" y="481"/>
                    <a:pt x="8" y="482"/>
                    <a:pt x="8" y="483"/>
                  </a:cubicBezTo>
                  <a:cubicBezTo>
                    <a:pt x="9" y="480"/>
                    <a:pt x="9" y="477"/>
                    <a:pt x="10" y="474"/>
                  </a:cubicBezTo>
                  <a:cubicBezTo>
                    <a:pt x="10" y="475"/>
                    <a:pt x="10" y="476"/>
                    <a:pt x="10" y="476"/>
                  </a:cubicBezTo>
                  <a:cubicBezTo>
                    <a:pt x="11" y="474"/>
                    <a:pt x="11" y="472"/>
                    <a:pt x="11" y="473"/>
                  </a:cubicBezTo>
                  <a:cubicBezTo>
                    <a:pt x="11" y="472"/>
                    <a:pt x="11" y="472"/>
                    <a:pt x="11" y="472"/>
                  </a:cubicBezTo>
                  <a:cubicBezTo>
                    <a:pt x="11" y="472"/>
                    <a:pt x="11" y="471"/>
                    <a:pt x="11" y="471"/>
                  </a:cubicBezTo>
                  <a:cubicBezTo>
                    <a:pt x="11" y="470"/>
                    <a:pt x="12" y="470"/>
                    <a:pt x="12" y="470"/>
                  </a:cubicBezTo>
                  <a:cubicBezTo>
                    <a:pt x="11" y="469"/>
                    <a:pt x="12" y="466"/>
                    <a:pt x="12" y="466"/>
                  </a:cubicBezTo>
                  <a:cubicBezTo>
                    <a:pt x="12" y="466"/>
                    <a:pt x="12" y="467"/>
                    <a:pt x="12" y="468"/>
                  </a:cubicBezTo>
                  <a:cubicBezTo>
                    <a:pt x="12" y="467"/>
                    <a:pt x="12" y="466"/>
                    <a:pt x="12" y="465"/>
                  </a:cubicBezTo>
                  <a:cubicBezTo>
                    <a:pt x="12" y="467"/>
                    <a:pt x="13" y="463"/>
                    <a:pt x="12" y="466"/>
                  </a:cubicBezTo>
                  <a:cubicBezTo>
                    <a:pt x="13" y="464"/>
                    <a:pt x="12" y="465"/>
                    <a:pt x="13" y="462"/>
                  </a:cubicBezTo>
                  <a:cubicBezTo>
                    <a:pt x="14" y="461"/>
                    <a:pt x="14" y="461"/>
                    <a:pt x="14" y="461"/>
                  </a:cubicBezTo>
                  <a:cubicBezTo>
                    <a:pt x="14" y="461"/>
                    <a:pt x="13" y="463"/>
                    <a:pt x="13" y="463"/>
                  </a:cubicBezTo>
                  <a:cubicBezTo>
                    <a:pt x="14" y="462"/>
                    <a:pt x="14" y="462"/>
                    <a:pt x="14" y="462"/>
                  </a:cubicBezTo>
                  <a:cubicBezTo>
                    <a:pt x="14" y="463"/>
                    <a:pt x="12" y="467"/>
                    <a:pt x="12" y="470"/>
                  </a:cubicBezTo>
                  <a:cubicBezTo>
                    <a:pt x="13" y="465"/>
                    <a:pt x="13" y="465"/>
                    <a:pt x="13" y="465"/>
                  </a:cubicBezTo>
                  <a:cubicBezTo>
                    <a:pt x="15" y="458"/>
                    <a:pt x="17" y="450"/>
                    <a:pt x="18" y="445"/>
                  </a:cubicBezTo>
                  <a:cubicBezTo>
                    <a:pt x="18" y="445"/>
                    <a:pt x="18" y="445"/>
                    <a:pt x="18" y="445"/>
                  </a:cubicBezTo>
                  <a:cubicBezTo>
                    <a:pt x="18" y="445"/>
                    <a:pt x="18" y="445"/>
                    <a:pt x="18" y="445"/>
                  </a:cubicBezTo>
                  <a:cubicBezTo>
                    <a:pt x="18" y="445"/>
                    <a:pt x="18" y="445"/>
                    <a:pt x="18" y="445"/>
                  </a:cubicBezTo>
                  <a:cubicBezTo>
                    <a:pt x="18" y="444"/>
                    <a:pt x="18" y="444"/>
                    <a:pt x="18" y="444"/>
                  </a:cubicBezTo>
                  <a:cubicBezTo>
                    <a:pt x="19" y="442"/>
                    <a:pt x="19" y="440"/>
                    <a:pt x="20" y="438"/>
                  </a:cubicBezTo>
                  <a:cubicBezTo>
                    <a:pt x="20" y="440"/>
                    <a:pt x="20" y="440"/>
                    <a:pt x="19" y="440"/>
                  </a:cubicBezTo>
                  <a:cubicBezTo>
                    <a:pt x="19" y="439"/>
                    <a:pt x="19" y="439"/>
                    <a:pt x="20" y="437"/>
                  </a:cubicBezTo>
                  <a:cubicBezTo>
                    <a:pt x="20" y="437"/>
                    <a:pt x="20" y="438"/>
                    <a:pt x="20" y="437"/>
                  </a:cubicBezTo>
                  <a:cubicBezTo>
                    <a:pt x="20" y="438"/>
                    <a:pt x="20" y="437"/>
                    <a:pt x="20" y="436"/>
                  </a:cubicBezTo>
                  <a:cubicBezTo>
                    <a:pt x="20" y="435"/>
                    <a:pt x="21" y="434"/>
                    <a:pt x="21" y="434"/>
                  </a:cubicBezTo>
                  <a:cubicBezTo>
                    <a:pt x="21" y="434"/>
                    <a:pt x="21" y="435"/>
                    <a:pt x="21" y="435"/>
                  </a:cubicBezTo>
                  <a:cubicBezTo>
                    <a:pt x="21" y="435"/>
                    <a:pt x="21" y="433"/>
                    <a:pt x="21" y="434"/>
                  </a:cubicBezTo>
                  <a:cubicBezTo>
                    <a:pt x="22" y="433"/>
                    <a:pt x="22" y="433"/>
                    <a:pt x="22" y="433"/>
                  </a:cubicBezTo>
                  <a:cubicBezTo>
                    <a:pt x="22" y="432"/>
                    <a:pt x="22" y="433"/>
                    <a:pt x="22" y="433"/>
                  </a:cubicBezTo>
                  <a:cubicBezTo>
                    <a:pt x="22" y="430"/>
                    <a:pt x="22" y="428"/>
                    <a:pt x="23" y="426"/>
                  </a:cubicBezTo>
                  <a:cubicBezTo>
                    <a:pt x="23" y="426"/>
                    <a:pt x="23" y="426"/>
                    <a:pt x="23" y="426"/>
                  </a:cubicBezTo>
                  <a:cubicBezTo>
                    <a:pt x="24" y="424"/>
                    <a:pt x="24" y="421"/>
                    <a:pt x="25" y="419"/>
                  </a:cubicBezTo>
                  <a:cubicBezTo>
                    <a:pt x="25" y="419"/>
                    <a:pt x="24" y="420"/>
                    <a:pt x="24" y="421"/>
                  </a:cubicBezTo>
                  <a:cubicBezTo>
                    <a:pt x="29" y="400"/>
                    <a:pt x="29" y="400"/>
                    <a:pt x="29" y="400"/>
                  </a:cubicBezTo>
                  <a:cubicBezTo>
                    <a:pt x="29" y="398"/>
                    <a:pt x="29" y="398"/>
                    <a:pt x="29" y="398"/>
                  </a:cubicBezTo>
                  <a:cubicBezTo>
                    <a:pt x="30" y="397"/>
                    <a:pt x="30" y="397"/>
                    <a:pt x="30" y="397"/>
                  </a:cubicBezTo>
                  <a:cubicBezTo>
                    <a:pt x="32" y="389"/>
                    <a:pt x="32" y="383"/>
                    <a:pt x="33" y="376"/>
                  </a:cubicBezTo>
                  <a:cubicBezTo>
                    <a:pt x="33" y="374"/>
                    <a:pt x="33" y="375"/>
                    <a:pt x="34" y="374"/>
                  </a:cubicBezTo>
                  <a:cubicBezTo>
                    <a:pt x="34" y="369"/>
                    <a:pt x="34" y="368"/>
                    <a:pt x="35" y="364"/>
                  </a:cubicBezTo>
                  <a:cubicBezTo>
                    <a:pt x="35" y="364"/>
                    <a:pt x="35" y="365"/>
                    <a:pt x="35" y="363"/>
                  </a:cubicBezTo>
                  <a:cubicBezTo>
                    <a:pt x="35" y="363"/>
                    <a:pt x="35" y="363"/>
                    <a:pt x="36" y="362"/>
                  </a:cubicBezTo>
                  <a:cubicBezTo>
                    <a:pt x="36" y="362"/>
                    <a:pt x="36" y="362"/>
                    <a:pt x="36" y="362"/>
                  </a:cubicBezTo>
                  <a:cubicBezTo>
                    <a:pt x="36" y="361"/>
                    <a:pt x="36" y="360"/>
                    <a:pt x="36" y="358"/>
                  </a:cubicBezTo>
                  <a:cubicBezTo>
                    <a:pt x="37" y="353"/>
                    <a:pt x="38" y="349"/>
                    <a:pt x="38" y="346"/>
                  </a:cubicBezTo>
                  <a:cubicBezTo>
                    <a:pt x="39" y="342"/>
                    <a:pt x="38" y="346"/>
                    <a:pt x="38" y="346"/>
                  </a:cubicBezTo>
                  <a:cubicBezTo>
                    <a:pt x="38" y="348"/>
                    <a:pt x="38" y="348"/>
                    <a:pt x="38" y="348"/>
                  </a:cubicBezTo>
                  <a:cubicBezTo>
                    <a:pt x="38" y="347"/>
                    <a:pt x="39" y="345"/>
                    <a:pt x="39" y="344"/>
                  </a:cubicBezTo>
                  <a:cubicBezTo>
                    <a:pt x="39" y="343"/>
                    <a:pt x="40" y="342"/>
                    <a:pt x="40" y="340"/>
                  </a:cubicBezTo>
                  <a:cubicBezTo>
                    <a:pt x="40" y="341"/>
                    <a:pt x="39" y="342"/>
                    <a:pt x="39" y="341"/>
                  </a:cubicBezTo>
                  <a:cubicBezTo>
                    <a:pt x="40" y="339"/>
                    <a:pt x="40" y="335"/>
                    <a:pt x="41" y="335"/>
                  </a:cubicBezTo>
                  <a:cubicBezTo>
                    <a:pt x="47" y="307"/>
                    <a:pt x="47" y="307"/>
                    <a:pt x="47" y="307"/>
                  </a:cubicBezTo>
                  <a:cubicBezTo>
                    <a:pt x="47" y="305"/>
                    <a:pt x="46" y="308"/>
                    <a:pt x="46" y="307"/>
                  </a:cubicBezTo>
                  <a:cubicBezTo>
                    <a:pt x="47" y="305"/>
                    <a:pt x="47" y="305"/>
                    <a:pt x="47" y="303"/>
                  </a:cubicBezTo>
                  <a:cubicBezTo>
                    <a:pt x="47" y="304"/>
                    <a:pt x="47" y="304"/>
                    <a:pt x="47" y="304"/>
                  </a:cubicBezTo>
                  <a:cubicBezTo>
                    <a:pt x="48" y="301"/>
                    <a:pt x="48" y="298"/>
                    <a:pt x="48" y="295"/>
                  </a:cubicBezTo>
                  <a:cubicBezTo>
                    <a:pt x="48" y="296"/>
                    <a:pt x="49" y="293"/>
                    <a:pt x="49" y="296"/>
                  </a:cubicBezTo>
                  <a:cubicBezTo>
                    <a:pt x="49" y="294"/>
                    <a:pt x="50" y="293"/>
                    <a:pt x="50" y="292"/>
                  </a:cubicBezTo>
                  <a:cubicBezTo>
                    <a:pt x="49" y="293"/>
                    <a:pt x="49" y="293"/>
                    <a:pt x="49" y="293"/>
                  </a:cubicBezTo>
                  <a:cubicBezTo>
                    <a:pt x="49" y="293"/>
                    <a:pt x="49" y="291"/>
                    <a:pt x="49" y="291"/>
                  </a:cubicBezTo>
                  <a:cubicBezTo>
                    <a:pt x="50" y="290"/>
                    <a:pt x="50" y="289"/>
                    <a:pt x="50" y="288"/>
                  </a:cubicBezTo>
                  <a:cubicBezTo>
                    <a:pt x="51" y="288"/>
                    <a:pt x="50" y="290"/>
                    <a:pt x="50" y="291"/>
                  </a:cubicBezTo>
                  <a:cubicBezTo>
                    <a:pt x="50" y="291"/>
                    <a:pt x="51" y="287"/>
                    <a:pt x="51" y="289"/>
                  </a:cubicBezTo>
                  <a:cubicBezTo>
                    <a:pt x="51" y="286"/>
                    <a:pt x="51" y="289"/>
                    <a:pt x="51" y="288"/>
                  </a:cubicBezTo>
                  <a:cubicBezTo>
                    <a:pt x="51" y="285"/>
                    <a:pt x="51" y="285"/>
                    <a:pt x="51" y="285"/>
                  </a:cubicBezTo>
                  <a:cubicBezTo>
                    <a:pt x="51" y="287"/>
                    <a:pt x="51" y="287"/>
                    <a:pt x="51" y="287"/>
                  </a:cubicBezTo>
                  <a:cubicBezTo>
                    <a:pt x="51" y="285"/>
                    <a:pt x="51" y="285"/>
                    <a:pt x="51" y="282"/>
                  </a:cubicBezTo>
                  <a:cubicBezTo>
                    <a:pt x="51" y="280"/>
                    <a:pt x="51" y="280"/>
                    <a:pt x="51" y="280"/>
                  </a:cubicBezTo>
                  <a:cubicBezTo>
                    <a:pt x="52" y="280"/>
                    <a:pt x="52" y="278"/>
                    <a:pt x="52" y="277"/>
                  </a:cubicBezTo>
                  <a:cubicBezTo>
                    <a:pt x="52" y="278"/>
                    <a:pt x="52" y="278"/>
                    <a:pt x="52" y="278"/>
                  </a:cubicBezTo>
                  <a:cubicBezTo>
                    <a:pt x="52" y="276"/>
                    <a:pt x="53" y="275"/>
                    <a:pt x="53" y="274"/>
                  </a:cubicBezTo>
                  <a:cubicBezTo>
                    <a:pt x="53" y="275"/>
                    <a:pt x="53" y="276"/>
                    <a:pt x="53" y="276"/>
                  </a:cubicBezTo>
                  <a:cubicBezTo>
                    <a:pt x="53" y="275"/>
                    <a:pt x="53" y="275"/>
                    <a:pt x="53" y="275"/>
                  </a:cubicBezTo>
                  <a:cubicBezTo>
                    <a:pt x="53" y="275"/>
                    <a:pt x="53" y="273"/>
                    <a:pt x="53" y="275"/>
                  </a:cubicBezTo>
                  <a:cubicBezTo>
                    <a:pt x="53" y="273"/>
                    <a:pt x="53" y="272"/>
                    <a:pt x="53" y="268"/>
                  </a:cubicBezTo>
                  <a:cubicBezTo>
                    <a:pt x="54" y="266"/>
                    <a:pt x="53" y="270"/>
                    <a:pt x="54" y="269"/>
                  </a:cubicBezTo>
                  <a:cubicBezTo>
                    <a:pt x="55" y="265"/>
                    <a:pt x="54" y="264"/>
                    <a:pt x="54" y="261"/>
                  </a:cubicBezTo>
                  <a:cubicBezTo>
                    <a:pt x="55" y="258"/>
                    <a:pt x="54" y="258"/>
                    <a:pt x="55" y="255"/>
                  </a:cubicBezTo>
                  <a:cubicBezTo>
                    <a:pt x="55" y="256"/>
                    <a:pt x="55" y="252"/>
                    <a:pt x="56" y="252"/>
                  </a:cubicBezTo>
                  <a:cubicBezTo>
                    <a:pt x="56" y="253"/>
                    <a:pt x="56" y="253"/>
                    <a:pt x="56" y="253"/>
                  </a:cubicBezTo>
                  <a:cubicBezTo>
                    <a:pt x="56" y="252"/>
                    <a:pt x="56" y="251"/>
                    <a:pt x="56" y="251"/>
                  </a:cubicBezTo>
                  <a:cubicBezTo>
                    <a:pt x="56" y="252"/>
                    <a:pt x="57" y="247"/>
                    <a:pt x="57" y="245"/>
                  </a:cubicBezTo>
                  <a:cubicBezTo>
                    <a:pt x="57" y="245"/>
                    <a:pt x="57" y="245"/>
                    <a:pt x="57" y="245"/>
                  </a:cubicBezTo>
                  <a:cubicBezTo>
                    <a:pt x="57" y="243"/>
                    <a:pt x="57" y="241"/>
                    <a:pt x="57" y="239"/>
                  </a:cubicBezTo>
                  <a:cubicBezTo>
                    <a:pt x="58" y="236"/>
                    <a:pt x="57" y="237"/>
                    <a:pt x="57" y="235"/>
                  </a:cubicBezTo>
                  <a:cubicBezTo>
                    <a:pt x="58" y="233"/>
                    <a:pt x="58" y="234"/>
                    <a:pt x="58" y="234"/>
                  </a:cubicBezTo>
                  <a:cubicBezTo>
                    <a:pt x="58" y="235"/>
                    <a:pt x="58" y="236"/>
                    <a:pt x="58" y="237"/>
                  </a:cubicBezTo>
                  <a:cubicBezTo>
                    <a:pt x="57" y="241"/>
                    <a:pt x="57" y="244"/>
                    <a:pt x="57" y="247"/>
                  </a:cubicBezTo>
                  <a:cubicBezTo>
                    <a:pt x="57" y="249"/>
                    <a:pt x="57" y="245"/>
                    <a:pt x="58" y="243"/>
                  </a:cubicBezTo>
                  <a:cubicBezTo>
                    <a:pt x="58" y="243"/>
                    <a:pt x="58" y="243"/>
                    <a:pt x="58" y="243"/>
                  </a:cubicBezTo>
                  <a:cubicBezTo>
                    <a:pt x="58" y="243"/>
                    <a:pt x="58" y="243"/>
                    <a:pt x="58" y="243"/>
                  </a:cubicBezTo>
                  <a:cubicBezTo>
                    <a:pt x="58" y="244"/>
                    <a:pt x="57" y="246"/>
                    <a:pt x="58" y="247"/>
                  </a:cubicBezTo>
                  <a:cubicBezTo>
                    <a:pt x="58" y="245"/>
                    <a:pt x="57" y="245"/>
                    <a:pt x="58" y="243"/>
                  </a:cubicBezTo>
                  <a:cubicBezTo>
                    <a:pt x="58" y="241"/>
                    <a:pt x="59" y="239"/>
                    <a:pt x="59" y="238"/>
                  </a:cubicBezTo>
                  <a:cubicBezTo>
                    <a:pt x="59" y="236"/>
                    <a:pt x="58" y="236"/>
                    <a:pt x="59" y="233"/>
                  </a:cubicBezTo>
                  <a:cubicBezTo>
                    <a:pt x="59" y="235"/>
                    <a:pt x="59" y="235"/>
                    <a:pt x="59" y="235"/>
                  </a:cubicBezTo>
                  <a:cubicBezTo>
                    <a:pt x="60" y="231"/>
                    <a:pt x="59" y="233"/>
                    <a:pt x="59" y="229"/>
                  </a:cubicBezTo>
                  <a:cubicBezTo>
                    <a:pt x="59" y="231"/>
                    <a:pt x="59" y="228"/>
                    <a:pt x="59" y="230"/>
                  </a:cubicBezTo>
                  <a:cubicBezTo>
                    <a:pt x="59" y="229"/>
                    <a:pt x="59" y="227"/>
                    <a:pt x="60" y="225"/>
                  </a:cubicBezTo>
                  <a:cubicBezTo>
                    <a:pt x="60" y="225"/>
                    <a:pt x="59" y="225"/>
                    <a:pt x="59" y="225"/>
                  </a:cubicBezTo>
                  <a:cubicBezTo>
                    <a:pt x="59" y="227"/>
                    <a:pt x="59" y="228"/>
                    <a:pt x="59" y="230"/>
                  </a:cubicBezTo>
                  <a:cubicBezTo>
                    <a:pt x="59" y="231"/>
                    <a:pt x="59" y="231"/>
                    <a:pt x="59" y="231"/>
                  </a:cubicBezTo>
                  <a:cubicBezTo>
                    <a:pt x="58" y="233"/>
                    <a:pt x="58" y="233"/>
                    <a:pt x="58" y="232"/>
                  </a:cubicBezTo>
                  <a:cubicBezTo>
                    <a:pt x="58" y="233"/>
                    <a:pt x="58" y="233"/>
                    <a:pt x="58" y="233"/>
                  </a:cubicBezTo>
                  <a:cubicBezTo>
                    <a:pt x="57" y="234"/>
                    <a:pt x="58" y="231"/>
                    <a:pt x="58" y="230"/>
                  </a:cubicBezTo>
                  <a:cubicBezTo>
                    <a:pt x="58" y="232"/>
                    <a:pt x="58" y="232"/>
                    <a:pt x="58" y="232"/>
                  </a:cubicBezTo>
                  <a:cubicBezTo>
                    <a:pt x="57" y="232"/>
                    <a:pt x="58" y="229"/>
                    <a:pt x="58" y="227"/>
                  </a:cubicBezTo>
                  <a:cubicBezTo>
                    <a:pt x="59" y="225"/>
                    <a:pt x="59" y="223"/>
                    <a:pt x="59" y="223"/>
                  </a:cubicBezTo>
                  <a:cubicBezTo>
                    <a:pt x="59" y="226"/>
                    <a:pt x="59" y="226"/>
                    <a:pt x="59" y="226"/>
                  </a:cubicBezTo>
                  <a:cubicBezTo>
                    <a:pt x="59" y="224"/>
                    <a:pt x="59" y="222"/>
                    <a:pt x="60" y="221"/>
                  </a:cubicBezTo>
                  <a:cubicBezTo>
                    <a:pt x="60" y="221"/>
                    <a:pt x="60" y="221"/>
                    <a:pt x="60" y="220"/>
                  </a:cubicBezTo>
                  <a:cubicBezTo>
                    <a:pt x="60" y="221"/>
                    <a:pt x="60" y="221"/>
                    <a:pt x="60" y="221"/>
                  </a:cubicBezTo>
                  <a:cubicBezTo>
                    <a:pt x="60" y="220"/>
                    <a:pt x="60" y="220"/>
                    <a:pt x="60" y="220"/>
                  </a:cubicBezTo>
                  <a:cubicBezTo>
                    <a:pt x="60" y="218"/>
                    <a:pt x="60" y="216"/>
                    <a:pt x="60" y="215"/>
                  </a:cubicBezTo>
                  <a:cubicBezTo>
                    <a:pt x="60" y="215"/>
                    <a:pt x="60" y="215"/>
                    <a:pt x="60" y="215"/>
                  </a:cubicBezTo>
                  <a:cubicBezTo>
                    <a:pt x="60" y="216"/>
                    <a:pt x="60" y="216"/>
                    <a:pt x="60" y="216"/>
                  </a:cubicBezTo>
                  <a:cubicBezTo>
                    <a:pt x="60" y="217"/>
                    <a:pt x="60" y="218"/>
                    <a:pt x="60" y="217"/>
                  </a:cubicBezTo>
                  <a:cubicBezTo>
                    <a:pt x="60" y="215"/>
                    <a:pt x="60" y="214"/>
                    <a:pt x="61" y="214"/>
                  </a:cubicBezTo>
                  <a:cubicBezTo>
                    <a:pt x="61" y="214"/>
                    <a:pt x="60" y="216"/>
                    <a:pt x="60" y="218"/>
                  </a:cubicBezTo>
                  <a:cubicBezTo>
                    <a:pt x="61" y="217"/>
                    <a:pt x="61" y="215"/>
                    <a:pt x="61" y="212"/>
                  </a:cubicBezTo>
                  <a:cubicBezTo>
                    <a:pt x="62" y="213"/>
                    <a:pt x="61" y="215"/>
                    <a:pt x="61" y="216"/>
                  </a:cubicBezTo>
                  <a:cubicBezTo>
                    <a:pt x="61" y="214"/>
                    <a:pt x="61" y="213"/>
                    <a:pt x="62" y="211"/>
                  </a:cubicBezTo>
                  <a:cubicBezTo>
                    <a:pt x="62" y="211"/>
                    <a:pt x="62" y="213"/>
                    <a:pt x="62" y="213"/>
                  </a:cubicBezTo>
                  <a:cubicBezTo>
                    <a:pt x="62" y="212"/>
                    <a:pt x="62" y="212"/>
                    <a:pt x="62" y="212"/>
                  </a:cubicBezTo>
                  <a:cubicBezTo>
                    <a:pt x="62" y="216"/>
                    <a:pt x="63" y="211"/>
                    <a:pt x="62" y="214"/>
                  </a:cubicBezTo>
                  <a:cubicBezTo>
                    <a:pt x="63" y="213"/>
                    <a:pt x="62" y="212"/>
                    <a:pt x="63" y="210"/>
                  </a:cubicBezTo>
                  <a:cubicBezTo>
                    <a:pt x="63" y="211"/>
                    <a:pt x="62" y="212"/>
                    <a:pt x="62" y="210"/>
                  </a:cubicBezTo>
                  <a:cubicBezTo>
                    <a:pt x="63" y="208"/>
                    <a:pt x="63" y="208"/>
                    <a:pt x="63" y="208"/>
                  </a:cubicBezTo>
                  <a:cubicBezTo>
                    <a:pt x="63" y="207"/>
                    <a:pt x="63" y="210"/>
                    <a:pt x="63" y="209"/>
                  </a:cubicBezTo>
                  <a:cubicBezTo>
                    <a:pt x="63" y="207"/>
                    <a:pt x="63" y="207"/>
                    <a:pt x="63" y="207"/>
                  </a:cubicBezTo>
                  <a:cubicBezTo>
                    <a:pt x="63" y="207"/>
                    <a:pt x="63" y="208"/>
                    <a:pt x="63" y="207"/>
                  </a:cubicBezTo>
                  <a:cubicBezTo>
                    <a:pt x="63" y="206"/>
                    <a:pt x="63" y="205"/>
                    <a:pt x="63" y="204"/>
                  </a:cubicBezTo>
                  <a:cubicBezTo>
                    <a:pt x="63" y="202"/>
                    <a:pt x="63" y="201"/>
                    <a:pt x="63" y="201"/>
                  </a:cubicBezTo>
                  <a:cubicBezTo>
                    <a:pt x="63" y="198"/>
                    <a:pt x="64" y="194"/>
                    <a:pt x="64" y="191"/>
                  </a:cubicBezTo>
                  <a:cubicBezTo>
                    <a:pt x="64" y="193"/>
                    <a:pt x="64" y="191"/>
                    <a:pt x="65" y="190"/>
                  </a:cubicBezTo>
                  <a:cubicBezTo>
                    <a:pt x="64" y="192"/>
                    <a:pt x="65" y="192"/>
                    <a:pt x="65" y="192"/>
                  </a:cubicBezTo>
                  <a:cubicBezTo>
                    <a:pt x="65" y="191"/>
                    <a:pt x="65" y="190"/>
                    <a:pt x="65" y="190"/>
                  </a:cubicBezTo>
                  <a:cubicBezTo>
                    <a:pt x="65" y="188"/>
                    <a:pt x="65" y="189"/>
                    <a:pt x="65" y="187"/>
                  </a:cubicBezTo>
                  <a:cubicBezTo>
                    <a:pt x="65" y="186"/>
                    <a:pt x="65" y="188"/>
                    <a:pt x="66" y="187"/>
                  </a:cubicBezTo>
                  <a:cubicBezTo>
                    <a:pt x="66" y="185"/>
                    <a:pt x="65" y="186"/>
                    <a:pt x="66" y="184"/>
                  </a:cubicBezTo>
                  <a:cubicBezTo>
                    <a:pt x="66" y="184"/>
                    <a:pt x="66" y="184"/>
                    <a:pt x="66" y="184"/>
                  </a:cubicBezTo>
                  <a:cubicBezTo>
                    <a:pt x="66" y="183"/>
                    <a:pt x="66" y="181"/>
                    <a:pt x="66" y="181"/>
                  </a:cubicBezTo>
                  <a:cubicBezTo>
                    <a:pt x="67" y="179"/>
                    <a:pt x="67" y="176"/>
                    <a:pt x="67" y="177"/>
                  </a:cubicBezTo>
                  <a:cubicBezTo>
                    <a:pt x="67" y="173"/>
                    <a:pt x="67" y="177"/>
                    <a:pt x="67" y="176"/>
                  </a:cubicBezTo>
                  <a:cubicBezTo>
                    <a:pt x="67" y="175"/>
                    <a:pt x="67" y="172"/>
                    <a:pt x="67" y="172"/>
                  </a:cubicBezTo>
                  <a:cubicBezTo>
                    <a:pt x="67" y="172"/>
                    <a:pt x="67" y="173"/>
                    <a:pt x="67" y="174"/>
                  </a:cubicBezTo>
                  <a:cubicBezTo>
                    <a:pt x="67" y="173"/>
                    <a:pt x="67" y="173"/>
                    <a:pt x="67" y="173"/>
                  </a:cubicBezTo>
                  <a:cubicBezTo>
                    <a:pt x="68" y="169"/>
                    <a:pt x="67" y="171"/>
                    <a:pt x="68" y="166"/>
                  </a:cubicBezTo>
                  <a:cubicBezTo>
                    <a:pt x="68" y="169"/>
                    <a:pt x="68" y="167"/>
                    <a:pt x="68" y="168"/>
                  </a:cubicBezTo>
                  <a:cubicBezTo>
                    <a:pt x="68" y="168"/>
                    <a:pt x="69" y="164"/>
                    <a:pt x="68" y="166"/>
                  </a:cubicBezTo>
                  <a:cubicBezTo>
                    <a:pt x="68" y="165"/>
                    <a:pt x="69" y="164"/>
                    <a:pt x="69" y="163"/>
                  </a:cubicBezTo>
                  <a:cubicBezTo>
                    <a:pt x="69" y="161"/>
                    <a:pt x="69" y="160"/>
                    <a:pt x="69" y="159"/>
                  </a:cubicBezTo>
                  <a:cubicBezTo>
                    <a:pt x="69" y="157"/>
                    <a:pt x="70" y="155"/>
                    <a:pt x="70" y="154"/>
                  </a:cubicBezTo>
                  <a:cubicBezTo>
                    <a:pt x="70" y="149"/>
                    <a:pt x="71" y="145"/>
                    <a:pt x="72" y="140"/>
                  </a:cubicBezTo>
                  <a:cubicBezTo>
                    <a:pt x="72" y="141"/>
                    <a:pt x="72" y="141"/>
                    <a:pt x="72" y="141"/>
                  </a:cubicBezTo>
                  <a:cubicBezTo>
                    <a:pt x="73" y="137"/>
                    <a:pt x="71" y="142"/>
                    <a:pt x="72" y="138"/>
                  </a:cubicBezTo>
                  <a:cubicBezTo>
                    <a:pt x="72" y="139"/>
                    <a:pt x="72" y="136"/>
                    <a:pt x="73" y="135"/>
                  </a:cubicBezTo>
                  <a:cubicBezTo>
                    <a:pt x="74" y="130"/>
                    <a:pt x="74" y="127"/>
                    <a:pt x="75" y="122"/>
                  </a:cubicBezTo>
                  <a:cubicBezTo>
                    <a:pt x="75" y="122"/>
                    <a:pt x="75" y="123"/>
                    <a:pt x="75" y="123"/>
                  </a:cubicBezTo>
                  <a:cubicBezTo>
                    <a:pt x="76" y="120"/>
                    <a:pt x="76" y="117"/>
                    <a:pt x="77" y="114"/>
                  </a:cubicBezTo>
                  <a:cubicBezTo>
                    <a:pt x="77" y="115"/>
                    <a:pt x="77" y="115"/>
                    <a:pt x="77" y="115"/>
                  </a:cubicBezTo>
                  <a:cubicBezTo>
                    <a:pt x="78" y="110"/>
                    <a:pt x="78" y="105"/>
                    <a:pt x="79" y="100"/>
                  </a:cubicBezTo>
                  <a:cubicBezTo>
                    <a:pt x="79" y="101"/>
                    <a:pt x="79" y="101"/>
                    <a:pt x="79" y="101"/>
                  </a:cubicBezTo>
                  <a:cubicBezTo>
                    <a:pt x="80" y="99"/>
                    <a:pt x="81" y="95"/>
                    <a:pt x="81" y="93"/>
                  </a:cubicBezTo>
                  <a:cubicBezTo>
                    <a:pt x="82" y="90"/>
                    <a:pt x="81" y="91"/>
                    <a:pt x="82" y="87"/>
                  </a:cubicBezTo>
                  <a:cubicBezTo>
                    <a:pt x="82" y="87"/>
                    <a:pt x="82" y="88"/>
                    <a:pt x="82" y="88"/>
                  </a:cubicBezTo>
                  <a:cubicBezTo>
                    <a:pt x="83" y="86"/>
                    <a:pt x="83" y="85"/>
                    <a:pt x="83" y="83"/>
                  </a:cubicBezTo>
                  <a:cubicBezTo>
                    <a:pt x="84" y="78"/>
                    <a:pt x="84" y="77"/>
                    <a:pt x="85" y="73"/>
                  </a:cubicBezTo>
                  <a:cubicBezTo>
                    <a:pt x="86" y="72"/>
                    <a:pt x="85" y="76"/>
                    <a:pt x="85" y="76"/>
                  </a:cubicBezTo>
                  <a:cubicBezTo>
                    <a:pt x="85" y="75"/>
                    <a:pt x="85" y="74"/>
                    <a:pt x="86" y="73"/>
                  </a:cubicBezTo>
                  <a:cubicBezTo>
                    <a:pt x="86" y="73"/>
                    <a:pt x="86" y="73"/>
                    <a:pt x="86" y="73"/>
                  </a:cubicBezTo>
                  <a:cubicBezTo>
                    <a:pt x="86" y="72"/>
                    <a:pt x="86" y="69"/>
                    <a:pt x="86" y="69"/>
                  </a:cubicBezTo>
                  <a:cubicBezTo>
                    <a:pt x="86" y="69"/>
                    <a:pt x="86" y="69"/>
                    <a:pt x="86" y="70"/>
                  </a:cubicBezTo>
                  <a:cubicBezTo>
                    <a:pt x="86" y="69"/>
                    <a:pt x="87" y="66"/>
                    <a:pt x="88" y="63"/>
                  </a:cubicBezTo>
                  <a:cubicBezTo>
                    <a:pt x="87" y="64"/>
                    <a:pt x="87" y="66"/>
                    <a:pt x="87" y="65"/>
                  </a:cubicBezTo>
                  <a:cubicBezTo>
                    <a:pt x="88" y="62"/>
                    <a:pt x="87" y="61"/>
                    <a:pt x="88" y="59"/>
                  </a:cubicBezTo>
                  <a:cubicBezTo>
                    <a:pt x="89" y="56"/>
                    <a:pt x="88" y="61"/>
                    <a:pt x="88" y="61"/>
                  </a:cubicBezTo>
                  <a:cubicBezTo>
                    <a:pt x="88" y="60"/>
                    <a:pt x="89" y="59"/>
                    <a:pt x="89" y="60"/>
                  </a:cubicBezTo>
                  <a:cubicBezTo>
                    <a:pt x="90" y="58"/>
                    <a:pt x="90" y="56"/>
                    <a:pt x="90" y="54"/>
                  </a:cubicBezTo>
                  <a:cubicBezTo>
                    <a:pt x="90" y="54"/>
                    <a:pt x="90" y="54"/>
                    <a:pt x="90" y="54"/>
                  </a:cubicBezTo>
                  <a:cubicBezTo>
                    <a:pt x="91" y="50"/>
                    <a:pt x="92" y="47"/>
                    <a:pt x="93" y="44"/>
                  </a:cubicBezTo>
                  <a:cubicBezTo>
                    <a:pt x="92" y="46"/>
                    <a:pt x="92" y="46"/>
                    <a:pt x="92" y="46"/>
                  </a:cubicBezTo>
                  <a:cubicBezTo>
                    <a:pt x="92" y="45"/>
                    <a:pt x="93" y="44"/>
                    <a:pt x="93" y="43"/>
                  </a:cubicBezTo>
                  <a:cubicBezTo>
                    <a:pt x="93" y="43"/>
                    <a:pt x="94" y="41"/>
                    <a:pt x="94" y="42"/>
                  </a:cubicBezTo>
                  <a:cubicBezTo>
                    <a:pt x="94" y="40"/>
                    <a:pt x="96" y="34"/>
                    <a:pt x="96" y="33"/>
                  </a:cubicBezTo>
                  <a:cubicBezTo>
                    <a:pt x="96" y="32"/>
                    <a:pt x="96" y="33"/>
                    <a:pt x="96" y="33"/>
                  </a:cubicBezTo>
                  <a:cubicBezTo>
                    <a:pt x="96" y="35"/>
                    <a:pt x="95" y="35"/>
                    <a:pt x="95" y="37"/>
                  </a:cubicBezTo>
                  <a:cubicBezTo>
                    <a:pt x="96" y="35"/>
                    <a:pt x="96" y="34"/>
                    <a:pt x="96" y="34"/>
                  </a:cubicBezTo>
                  <a:cubicBezTo>
                    <a:pt x="97" y="32"/>
                    <a:pt x="98" y="28"/>
                    <a:pt x="98" y="27"/>
                  </a:cubicBezTo>
                  <a:cubicBezTo>
                    <a:pt x="98" y="26"/>
                    <a:pt x="99" y="25"/>
                    <a:pt x="99" y="26"/>
                  </a:cubicBezTo>
                  <a:cubicBezTo>
                    <a:pt x="101" y="20"/>
                    <a:pt x="97" y="28"/>
                    <a:pt x="99" y="22"/>
                  </a:cubicBezTo>
                  <a:cubicBezTo>
                    <a:pt x="101" y="20"/>
                    <a:pt x="99" y="25"/>
                    <a:pt x="100" y="21"/>
                  </a:cubicBezTo>
                  <a:cubicBezTo>
                    <a:pt x="100" y="22"/>
                    <a:pt x="100" y="22"/>
                    <a:pt x="100" y="22"/>
                  </a:cubicBezTo>
                  <a:cubicBezTo>
                    <a:pt x="102" y="20"/>
                    <a:pt x="100" y="20"/>
                    <a:pt x="101" y="17"/>
                  </a:cubicBezTo>
                  <a:cubicBezTo>
                    <a:pt x="102" y="17"/>
                    <a:pt x="101" y="19"/>
                    <a:pt x="102" y="17"/>
                  </a:cubicBezTo>
                  <a:cubicBezTo>
                    <a:pt x="103" y="14"/>
                    <a:pt x="103" y="13"/>
                    <a:pt x="104" y="10"/>
                  </a:cubicBezTo>
                  <a:cubicBezTo>
                    <a:pt x="104" y="11"/>
                    <a:pt x="104" y="11"/>
                    <a:pt x="104" y="11"/>
                  </a:cubicBezTo>
                  <a:cubicBezTo>
                    <a:pt x="107" y="4"/>
                    <a:pt x="107" y="4"/>
                    <a:pt x="107" y="4"/>
                  </a:cubicBezTo>
                  <a:cubicBezTo>
                    <a:pt x="107" y="4"/>
                    <a:pt x="107" y="5"/>
                    <a:pt x="107" y="5"/>
                  </a:cubicBezTo>
                  <a:cubicBezTo>
                    <a:pt x="108" y="2"/>
                    <a:pt x="107" y="4"/>
                    <a:pt x="109" y="1"/>
                  </a:cubicBezTo>
                  <a:cubicBezTo>
                    <a:pt x="109" y="0"/>
                    <a:pt x="109" y="0"/>
                    <a:pt x="109" y="0"/>
                  </a:cubicBezTo>
                  <a:cubicBezTo>
                    <a:pt x="108" y="2"/>
                    <a:pt x="107" y="4"/>
                    <a:pt x="106" y="6"/>
                  </a:cubicBezTo>
                  <a:cubicBezTo>
                    <a:pt x="107" y="4"/>
                    <a:pt x="105" y="8"/>
                    <a:pt x="105" y="7"/>
                  </a:cubicBezTo>
                  <a:cubicBezTo>
                    <a:pt x="105" y="7"/>
                    <a:pt x="105" y="7"/>
                    <a:pt x="105" y="7"/>
                  </a:cubicBezTo>
                  <a:cubicBezTo>
                    <a:pt x="102" y="11"/>
                    <a:pt x="100" y="17"/>
                    <a:pt x="98" y="22"/>
                  </a:cubicBezTo>
                  <a:cubicBezTo>
                    <a:pt x="97" y="26"/>
                    <a:pt x="95" y="28"/>
                    <a:pt x="94" y="32"/>
                  </a:cubicBezTo>
                  <a:cubicBezTo>
                    <a:pt x="95" y="33"/>
                    <a:pt x="94" y="33"/>
                    <a:pt x="93" y="36"/>
                  </a:cubicBezTo>
                  <a:cubicBezTo>
                    <a:pt x="94" y="34"/>
                    <a:pt x="93" y="35"/>
                    <a:pt x="92" y="37"/>
                  </a:cubicBezTo>
                  <a:cubicBezTo>
                    <a:pt x="92" y="37"/>
                    <a:pt x="92" y="38"/>
                    <a:pt x="92" y="39"/>
                  </a:cubicBezTo>
                  <a:cubicBezTo>
                    <a:pt x="91" y="39"/>
                    <a:pt x="90" y="43"/>
                    <a:pt x="90" y="45"/>
                  </a:cubicBezTo>
                  <a:cubicBezTo>
                    <a:pt x="89" y="47"/>
                    <a:pt x="90" y="44"/>
                    <a:pt x="90" y="44"/>
                  </a:cubicBezTo>
                  <a:cubicBezTo>
                    <a:pt x="89" y="45"/>
                    <a:pt x="89" y="46"/>
                    <a:pt x="89" y="46"/>
                  </a:cubicBezTo>
                  <a:cubicBezTo>
                    <a:pt x="89" y="46"/>
                    <a:pt x="89" y="46"/>
                    <a:pt x="89" y="46"/>
                  </a:cubicBezTo>
                  <a:cubicBezTo>
                    <a:pt x="87" y="54"/>
                    <a:pt x="87" y="54"/>
                    <a:pt x="87" y="54"/>
                  </a:cubicBezTo>
                  <a:cubicBezTo>
                    <a:pt x="87" y="54"/>
                    <a:pt x="86" y="57"/>
                    <a:pt x="86" y="59"/>
                  </a:cubicBezTo>
                  <a:cubicBezTo>
                    <a:pt x="86" y="58"/>
                    <a:pt x="85" y="60"/>
                    <a:pt x="85" y="61"/>
                  </a:cubicBezTo>
                  <a:cubicBezTo>
                    <a:pt x="84" y="63"/>
                    <a:pt x="84" y="63"/>
                    <a:pt x="84" y="63"/>
                  </a:cubicBezTo>
                  <a:cubicBezTo>
                    <a:pt x="84" y="65"/>
                    <a:pt x="84" y="65"/>
                    <a:pt x="83" y="67"/>
                  </a:cubicBezTo>
                  <a:cubicBezTo>
                    <a:pt x="83" y="67"/>
                    <a:pt x="83" y="67"/>
                    <a:pt x="83" y="67"/>
                  </a:cubicBezTo>
                  <a:cubicBezTo>
                    <a:pt x="83" y="69"/>
                    <a:pt x="82" y="73"/>
                    <a:pt x="81" y="74"/>
                  </a:cubicBezTo>
                  <a:cubicBezTo>
                    <a:pt x="79" y="89"/>
                    <a:pt x="76" y="97"/>
                    <a:pt x="73" y="113"/>
                  </a:cubicBezTo>
                  <a:cubicBezTo>
                    <a:pt x="73" y="114"/>
                    <a:pt x="73" y="112"/>
                    <a:pt x="73" y="113"/>
                  </a:cubicBezTo>
                  <a:cubicBezTo>
                    <a:pt x="73" y="117"/>
                    <a:pt x="73" y="117"/>
                    <a:pt x="73" y="117"/>
                  </a:cubicBezTo>
                  <a:cubicBezTo>
                    <a:pt x="73" y="115"/>
                    <a:pt x="73" y="115"/>
                    <a:pt x="73" y="116"/>
                  </a:cubicBezTo>
                  <a:cubicBezTo>
                    <a:pt x="73" y="113"/>
                    <a:pt x="73" y="113"/>
                    <a:pt x="73" y="113"/>
                  </a:cubicBezTo>
                  <a:cubicBezTo>
                    <a:pt x="73" y="113"/>
                    <a:pt x="73" y="113"/>
                    <a:pt x="73" y="113"/>
                  </a:cubicBezTo>
                  <a:cubicBezTo>
                    <a:pt x="74" y="113"/>
                    <a:pt x="74" y="112"/>
                    <a:pt x="74" y="111"/>
                  </a:cubicBezTo>
                  <a:cubicBezTo>
                    <a:pt x="74" y="112"/>
                    <a:pt x="74" y="113"/>
                    <a:pt x="73" y="114"/>
                  </a:cubicBezTo>
                  <a:cubicBezTo>
                    <a:pt x="73" y="114"/>
                    <a:pt x="73" y="114"/>
                    <a:pt x="74" y="113"/>
                  </a:cubicBezTo>
                  <a:cubicBezTo>
                    <a:pt x="73" y="115"/>
                    <a:pt x="73" y="115"/>
                    <a:pt x="73" y="116"/>
                  </a:cubicBezTo>
                  <a:cubicBezTo>
                    <a:pt x="73" y="118"/>
                    <a:pt x="73" y="117"/>
                    <a:pt x="73" y="118"/>
                  </a:cubicBezTo>
                  <a:cubicBezTo>
                    <a:pt x="72" y="122"/>
                    <a:pt x="72" y="122"/>
                    <a:pt x="72" y="122"/>
                  </a:cubicBezTo>
                  <a:cubicBezTo>
                    <a:pt x="72" y="124"/>
                    <a:pt x="71" y="127"/>
                    <a:pt x="71" y="128"/>
                  </a:cubicBezTo>
                  <a:cubicBezTo>
                    <a:pt x="71" y="127"/>
                    <a:pt x="71" y="125"/>
                    <a:pt x="71" y="124"/>
                  </a:cubicBezTo>
                  <a:cubicBezTo>
                    <a:pt x="71" y="125"/>
                    <a:pt x="71" y="125"/>
                    <a:pt x="71" y="125"/>
                  </a:cubicBezTo>
                  <a:cubicBezTo>
                    <a:pt x="71" y="125"/>
                    <a:pt x="71" y="125"/>
                    <a:pt x="71" y="125"/>
                  </a:cubicBezTo>
                  <a:cubicBezTo>
                    <a:pt x="70" y="128"/>
                    <a:pt x="70" y="128"/>
                    <a:pt x="70" y="128"/>
                  </a:cubicBezTo>
                  <a:cubicBezTo>
                    <a:pt x="70" y="127"/>
                    <a:pt x="70" y="127"/>
                    <a:pt x="70" y="127"/>
                  </a:cubicBezTo>
                  <a:cubicBezTo>
                    <a:pt x="70" y="128"/>
                    <a:pt x="70" y="128"/>
                    <a:pt x="70" y="129"/>
                  </a:cubicBezTo>
                  <a:cubicBezTo>
                    <a:pt x="70" y="129"/>
                    <a:pt x="70" y="129"/>
                    <a:pt x="70" y="129"/>
                  </a:cubicBezTo>
                  <a:cubicBezTo>
                    <a:pt x="70" y="130"/>
                    <a:pt x="70" y="130"/>
                    <a:pt x="70" y="130"/>
                  </a:cubicBezTo>
                  <a:cubicBezTo>
                    <a:pt x="70" y="129"/>
                    <a:pt x="70" y="132"/>
                    <a:pt x="69" y="131"/>
                  </a:cubicBezTo>
                  <a:cubicBezTo>
                    <a:pt x="68" y="137"/>
                    <a:pt x="69" y="138"/>
                    <a:pt x="68" y="143"/>
                  </a:cubicBezTo>
                  <a:cubicBezTo>
                    <a:pt x="68" y="142"/>
                    <a:pt x="68" y="144"/>
                    <a:pt x="68" y="146"/>
                  </a:cubicBezTo>
                  <a:cubicBezTo>
                    <a:pt x="67" y="147"/>
                    <a:pt x="67" y="147"/>
                    <a:pt x="67" y="146"/>
                  </a:cubicBezTo>
                  <a:cubicBezTo>
                    <a:pt x="67" y="148"/>
                    <a:pt x="67" y="148"/>
                    <a:pt x="67" y="148"/>
                  </a:cubicBezTo>
                  <a:cubicBezTo>
                    <a:pt x="66" y="151"/>
                    <a:pt x="66" y="153"/>
                    <a:pt x="66" y="156"/>
                  </a:cubicBezTo>
                  <a:cubicBezTo>
                    <a:pt x="65" y="156"/>
                    <a:pt x="65" y="156"/>
                    <a:pt x="65" y="156"/>
                  </a:cubicBezTo>
                  <a:cubicBezTo>
                    <a:pt x="65" y="158"/>
                    <a:pt x="65" y="159"/>
                    <a:pt x="65" y="161"/>
                  </a:cubicBezTo>
                  <a:cubicBezTo>
                    <a:pt x="65" y="160"/>
                    <a:pt x="65" y="160"/>
                    <a:pt x="65" y="160"/>
                  </a:cubicBezTo>
                  <a:cubicBezTo>
                    <a:pt x="64" y="163"/>
                    <a:pt x="65" y="162"/>
                    <a:pt x="65" y="165"/>
                  </a:cubicBezTo>
                  <a:cubicBezTo>
                    <a:pt x="65" y="165"/>
                    <a:pt x="65" y="163"/>
                    <a:pt x="66" y="163"/>
                  </a:cubicBezTo>
                  <a:cubicBezTo>
                    <a:pt x="65" y="164"/>
                    <a:pt x="65" y="167"/>
                    <a:pt x="65" y="166"/>
                  </a:cubicBezTo>
                  <a:cubicBezTo>
                    <a:pt x="65" y="169"/>
                    <a:pt x="65" y="168"/>
                    <a:pt x="65" y="168"/>
                  </a:cubicBezTo>
                  <a:cubicBezTo>
                    <a:pt x="65" y="170"/>
                    <a:pt x="65" y="170"/>
                    <a:pt x="65" y="170"/>
                  </a:cubicBezTo>
                  <a:cubicBezTo>
                    <a:pt x="64" y="171"/>
                    <a:pt x="64" y="170"/>
                    <a:pt x="64" y="169"/>
                  </a:cubicBezTo>
                  <a:cubicBezTo>
                    <a:pt x="64" y="171"/>
                    <a:pt x="64" y="173"/>
                    <a:pt x="63" y="175"/>
                  </a:cubicBezTo>
                  <a:cubicBezTo>
                    <a:pt x="63" y="174"/>
                    <a:pt x="63" y="174"/>
                    <a:pt x="63" y="174"/>
                  </a:cubicBezTo>
                  <a:cubicBezTo>
                    <a:pt x="63" y="177"/>
                    <a:pt x="63" y="177"/>
                    <a:pt x="63" y="177"/>
                  </a:cubicBezTo>
                  <a:cubicBezTo>
                    <a:pt x="63" y="178"/>
                    <a:pt x="63" y="181"/>
                    <a:pt x="62" y="183"/>
                  </a:cubicBezTo>
                  <a:cubicBezTo>
                    <a:pt x="62" y="181"/>
                    <a:pt x="62" y="181"/>
                    <a:pt x="62" y="181"/>
                  </a:cubicBezTo>
                  <a:cubicBezTo>
                    <a:pt x="62" y="183"/>
                    <a:pt x="62" y="182"/>
                    <a:pt x="62" y="182"/>
                  </a:cubicBezTo>
                  <a:cubicBezTo>
                    <a:pt x="62" y="185"/>
                    <a:pt x="62" y="185"/>
                    <a:pt x="61" y="187"/>
                  </a:cubicBezTo>
                  <a:cubicBezTo>
                    <a:pt x="61" y="190"/>
                    <a:pt x="60" y="194"/>
                    <a:pt x="60" y="197"/>
                  </a:cubicBezTo>
                  <a:close/>
                  <a:moveTo>
                    <a:pt x="12" y="459"/>
                  </a:moveTo>
                  <a:cubicBezTo>
                    <a:pt x="12" y="458"/>
                    <a:pt x="12" y="458"/>
                    <a:pt x="12" y="458"/>
                  </a:cubicBezTo>
                  <a:cubicBezTo>
                    <a:pt x="12" y="459"/>
                    <a:pt x="12" y="460"/>
                    <a:pt x="12" y="459"/>
                  </a:cubicBezTo>
                  <a:close/>
                  <a:moveTo>
                    <a:pt x="18" y="438"/>
                  </a:moveTo>
                  <a:cubicBezTo>
                    <a:pt x="17" y="441"/>
                    <a:pt x="17" y="440"/>
                    <a:pt x="17" y="440"/>
                  </a:cubicBezTo>
                  <a:cubicBezTo>
                    <a:pt x="18" y="438"/>
                    <a:pt x="18" y="436"/>
                    <a:pt x="19" y="434"/>
                  </a:cubicBezTo>
                  <a:cubicBezTo>
                    <a:pt x="19" y="435"/>
                    <a:pt x="18" y="435"/>
                    <a:pt x="18" y="435"/>
                  </a:cubicBezTo>
                  <a:cubicBezTo>
                    <a:pt x="19" y="434"/>
                    <a:pt x="19" y="433"/>
                    <a:pt x="19" y="433"/>
                  </a:cubicBezTo>
                  <a:cubicBezTo>
                    <a:pt x="19" y="434"/>
                    <a:pt x="17" y="439"/>
                    <a:pt x="18" y="438"/>
                  </a:cubicBezTo>
                  <a:close/>
                  <a:moveTo>
                    <a:pt x="8" y="485"/>
                  </a:moveTo>
                  <a:cubicBezTo>
                    <a:pt x="8" y="485"/>
                    <a:pt x="8" y="485"/>
                    <a:pt x="8" y="485"/>
                  </a:cubicBezTo>
                  <a:cubicBezTo>
                    <a:pt x="8" y="485"/>
                    <a:pt x="8" y="485"/>
                    <a:pt x="8" y="485"/>
                  </a:cubicBezTo>
                  <a:close/>
                  <a:moveTo>
                    <a:pt x="10" y="473"/>
                  </a:moveTo>
                  <a:cubicBezTo>
                    <a:pt x="10" y="472"/>
                    <a:pt x="11" y="472"/>
                    <a:pt x="11" y="472"/>
                  </a:cubicBezTo>
                  <a:cubicBezTo>
                    <a:pt x="11" y="472"/>
                    <a:pt x="10" y="472"/>
                    <a:pt x="10" y="473"/>
                  </a:cubicBezTo>
                  <a:close/>
                  <a:moveTo>
                    <a:pt x="17" y="448"/>
                  </a:moveTo>
                  <a:cubicBezTo>
                    <a:pt x="17" y="448"/>
                    <a:pt x="18" y="447"/>
                    <a:pt x="18" y="446"/>
                  </a:cubicBezTo>
                  <a:lnTo>
                    <a:pt x="17" y="448"/>
                  </a:lnTo>
                  <a:close/>
                  <a:moveTo>
                    <a:pt x="48" y="293"/>
                  </a:moveTo>
                  <a:cubicBezTo>
                    <a:pt x="48" y="294"/>
                    <a:pt x="48" y="295"/>
                    <a:pt x="49" y="294"/>
                  </a:cubicBezTo>
                  <a:cubicBezTo>
                    <a:pt x="49" y="293"/>
                    <a:pt x="49" y="292"/>
                    <a:pt x="49" y="292"/>
                  </a:cubicBezTo>
                  <a:cubicBezTo>
                    <a:pt x="49" y="291"/>
                    <a:pt x="49" y="291"/>
                    <a:pt x="49" y="291"/>
                  </a:cubicBezTo>
                  <a:cubicBezTo>
                    <a:pt x="49" y="292"/>
                    <a:pt x="49" y="293"/>
                    <a:pt x="48" y="293"/>
                  </a:cubicBezTo>
                  <a:close/>
                  <a:moveTo>
                    <a:pt x="59" y="219"/>
                  </a:moveTo>
                  <a:cubicBezTo>
                    <a:pt x="59" y="219"/>
                    <a:pt x="59" y="220"/>
                    <a:pt x="59" y="220"/>
                  </a:cubicBezTo>
                  <a:cubicBezTo>
                    <a:pt x="59" y="220"/>
                    <a:pt x="59" y="220"/>
                    <a:pt x="59" y="220"/>
                  </a:cubicBezTo>
                  <a:cubicBezTo>
                    <a:pt x="59" y="220"/>
                    <a:pt x="60" y="219"/>
                    <a:pt x="60" y="220"/>
                  </a:cubicBezTo>
                  <a:cubicBezTo>
                    <a:pt x="60" y="219"/>
                    <a:pt x="60" y="218"/>
                    <a:pt x="60" y="218"/>
                  </a:cubicBezTo>
                  <a:cubicBezTo>
                    <a:pt x="59" y="218"/>
                    <a:pt x="59" y="216"/>
                    <a:pt x="59" y="2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3" name="Freeform 2535"/>
            <p:cNvSpPr>
              <a:spLocks/>
            </p:cNvSpPr>
            <p:nvPr/>
          </p:nvSpPr>
          <p:spPr bwMode="auto">
            <a:xfrm>
              <a:off x="3784601" y="5602288"/>
              <a:ext cx="3175" cy="3175"/>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lnTo>
                    <a:pt x="2"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4" name="Freeform 2536"/>
            <p:cNvSpPr>
              <a:spLocks/>
            </p:cNvSpPr>
            <p:nvPr/>
          </p:nvSpPr>
          <p:spPr bwMode="auto">
            <a:xfrm>
              <a:off x="3790951" y="5522913"/>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5" name="Freeform 2537"/>
            <p:cNvSpPr>
              <a:spLocks/>
            </p:cNvSpPr>
            <p:nvPr/>
          </p:nvSpPr>
          <p:spPr bwMode="auto">
            <a:xfrm>
              <a:off x="3605213" y="6481763"/>
              <a:ext cx="0" cy="17463"/>
            </a:xfrm>
            <a:custGeom>
              <a:avLst/>
              <a:gdLst>
                <a:gd name="T0" fmla="*/ 2 h 6"/>
                <a:gd name="T1" fmla="*/ 2 h 6"/>
                <a:gd name="T2" fmla="*/ 3 h 6"/>
                <a:gd name="T3" fmla="*/ 6 h 6"/>
                <a:gd name="T4" fmla="*/ 0 h 6"/>
                <a:gd name="T5" fmla="*/ 2 h 6"/>
              </a:gdLst>
              <a:ahLst/>
              <a:cxnLst>
                <a:cxn ang="0">
                  <a:pos x="0" y="T0"/>
                </a:cxn>
                <a:cxn ang="0">
                  <a:pos x="0" y="T1"/>
                </a:cxn>
                <a:cxn ang="0">
                  <a:pos x="0" y="T2"/>
                </a:cxn>
                <a:cxn ang="0">
                  <a:pos x="0" y="T3"/>
                </a:cxn>
                <a:cxn ang="0">
                  <a:pos x="0" y="T4"/>
                </a:cxn>
                <a:cxn ang="0">
                  <a:pos x="0" y="T5"/>
                </a:cxn>
              </a:cxnLst>
              <a:rect l="0" t="0" r="r" b="b"/>
              <a:pathLst>
                <a:path h="6">
                  <a:moveTo>
                    <a:pt x="0" y="2"/>
                  </a:moveTo>
                  <a:cubicBezTo>
                    <a:pt x="0" y="2"/>
                    <a:pt x="0" y="2"/>
                    <a:pt x="0" y="2"/>
                  </a:cubicBezTo>
                  <a:cubicBezTo>
                    <a:pt x="0" y="3"/>
                    <a:pt x="0" y="3"/>
                    <a:pt x="0" y="3"/>
                  </a:cubicBezTo>
                  <a:cubicBezTo>
                    <a:pt x="0" y="5"/>
                    <a:pt x="0" y="6"/>
                    <a:pt x="0" y="6"/>
                  </a:cubicBezTo>
                  <a:cubicBezTo>
                    <a:pt x="0" y="4"/>
                    <a:pt x="0" y="3"/>
                    <a:pt x="0" y="0"/>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6" name="Freeform 2538"/>
            <p:cNvSpPr>
              <a:spLocks/>
            </p:cNvSpPr>
            <p:nvPr/>
          </p:nvSpPr>
          <p:spPr bwMode="auto">
            <a:xfrm>
              <a:off x="3611563" y="648176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7" name="Freeform 2539"/>
            <p:cNvSpPr>
              <a:spLocks/>
            </p:cNvSpPr>
            <p:nvPr/>
          </p:nvSpPr>
          <p:spPr bwMode="auto">
            <a:xfrm>
              <a:off x="3624263" y="6396038"/>
              <a:ext cx="3175" cy="9525"/>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0" y="2"/>
                    <a:pt x="0" y="2"/>
                    <a:pt x="0" y="2"/>
                  </a:cubicBezTo>
                  <a:cubicBezTo>
                    <a:pt x="0" y="3"/>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8" name="Freeform 2540"/>
            <p:cNvSpPr>
              <a:spLocks/>
            </p:cNvSpPr>
            <p:nvPr/>
          </p:nvSpPr>
          <p:spPr bwMode="auto">
            <a:xfrm>
              <a:off x="3611563" y="6421438"/>
              <a:ext cx="0" cy="9525"/>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cubicBezTo>
                    <a:pt x="0" y="3"/>
                    <a:pt x="0" y="3"/>
                    <a:pt x="0" y="3"/>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49" name="Freeform 2541"/>
            <p:cNvSpPr>
              <a:spLocks/>
            </p:cNvSpPr>
            <p:nvPr/>
          </p:nvSpPr>
          <p:spPr bwMode="auto">
            <a:xfrm>
              <a:off x="3627438" y="6367463"/>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2"/>
                    <a:pt x="1" y="0"/>
                    <a:pt x="1" y="0"/>
                  </a:cubicBezTo>
                  <a:cubicBezTo>
                    <a:pt x="1" y="0"/>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0" name="Freeform 2542"/>
            <p:cNvSpPr>
              <a:spLocks/>
            </p:cNvSpPr>
            <p:nvPr/>
          </p:nvSpPr>
          <p:spPr bwMode="auto">
            <a:xfrm>
              <a:off x="3617913" y="6376988"/>
              <a:ext cx="3175" cy="12700"/>
            </a:xfrm>
            <a:custGeom>
              <a:avLst/>
              <a:gdLst>
                <a:gd name="T0" fmla="*/ 0 w 1"/>
                <a:gd name="T1" fmla="*/ 0 h 4"/>
                <a:gd name="T2" fmla="*/ 0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2"/>
                    <a:pt x="0" y="4"/>
                  </a:cubicBezTo>
                  <a:cubicBezTo>
                    <a:pt x="0" y="3"/>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1" name="Freeform 2543"/>
            <p:cNvSpPr>
              <a:spLocks/>
            </p:cNvSpPr>
            <p:nvPr/>
          </p:nvSpPr>
          <p:spPr bwMode="auto">
            <a:xfrm>
              <a:off x="3633788" y="6334125"/>
              <a:ext cx="3175" cy="15875"/>
            </a:xfrm>
            <a:custGeom>
              <a:avLst/>
              <a:gdLst>
                <a:gd name="T0" fmla="*/ 1 w 1"/>
                <a:gd name="T1" fmla="*/ 1 h 5"/>
                <a:gd name="T2" fmla="*/ 0 w 1"/>
                <a:gd name="T3" fmla="*/ 3 h 5"/>
                <a:gd name="T4" fmla="*/ 0 w 1"/>
                <a:gd name="T5" fmla="*/ 2 h 5"/>
                <a:gd name="T6" fmla="*/ 0 w 1"/>
                <a:gd name="T7" fmla="*/ 5 h 5"/>
                <a:gd name="T8" fmla="*/ 1 w 1"/>
                <a:gd name="T9" fmla="*/ 2 h 5"/>
                <a:gd name="T10" fmla="*/ 1 w 1"/>
                <a:gd name="T11" fmla="*/ 1 h 5"/>
              </a:gdLst>
              <a:ahLst/>
              <a:cxnLst>
                <a:cxn ang="0">
                  <a:pos x="T0" y="T1"/>
                </a:cxn>
                <a:cxn ang="0">
                  <a:pos x="T2" y="T3"/>
                </a:cxn>
                <a:cxn ang="0">
                  <a:pos x="T4" y="T5"/>
                </a:cxn>
                <a:cxn ang="0">
                  <a:pos x="T6" y="T7"/>
                </a:cxn>
                <a:cxn ang="0">
                  <a:pos x="T8" y="T9"/>
                </a:cxn>
                <a:cxn ang="0">
                  <a:pos x="T10" y="T11"/>
                </a:cxn>
              </a:cxnLst>
              <a:rect l="0" t="0" r="r" b="b"/>
              <a:pathLst>
                <a:path w="1" h="5">
                  <a:moveTo>
                    <a:pt x="1" y="1"/>
                  </a:moveTo>
                  <a:cubicBezTo>
                    <a:pt x="1" y="1"/>
                    <a:pt x="0" y="2"/>
                    <a:pt x="0" y="3"/>
                  </a:cubicBezTo>
                  <a:cubicBezTo>
                    <a:pt x="0" y="3"/>
                    <a:pt x="0" y="3"/>
                    <a:pt x="0" y="2"/>
                  </a:cubicBezTo>
                  <a:cubicBezTo>
                    <a:pt x="0" y="5"/>
                    <a:pt x="0" y="5"/>
                    <a:pt x="0" y="5"/>
                  </a:cubicBezTo>
                  <a:cubicBezTo>
                    <a:pt x="0" y="4"/>
                    <a:pt x="1" y="2"/>
                    <a:pt x="1" y="2"/>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2" name="Freeform 2544"/>
            <p:cNvSpPr>
              <a:spLocks/>
            </p:cNvSpPr>
            <p:nvPr/>
          </p:nvSpPr>
          <p:spPr bwMode="auto">
            <a:xfrm>
              <a:off x="3617913" y="6367463"/>
              <a:ext cx="6350" cy="9525"/>
            </a:xfrm>
            <a:custGeom>
              <a:avLst/>
              <a:gdLst>
                <a:gd name="T0" fmla="*/ 1 w 2"/>
                <a:gd name="T1" fmla="*/ 0 h 3"/>
                <a:gd name="T2" fmla="*/ 0 w 2"/>
                <a:gd name="T3" fmla="*/ 3 h 3"/>
                <a:gd name="T4" fmla="*/ 1 w 2"/>
                <a:gd name="T5" fmla="*/ 1 h 3"/>
                <a:gd name="T6" fmla="*/ 1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0" y="2"/>
                    <a:pt x="0" y="3"/>
                  </a:cubicBezTo>
                  <a:cubicBezTo>
                    <a:pt x="0" y="3"/>
                    <a:pt x="1" y="3"/>
                    <a:pt x="1" y="1"/>
                  </a:cubicBezTo>
                  <a:cubicBezTo>
                    <a:pt x="1" y="2"/>
                    <a:pt x="1" y="2"/>
                    <a:pt x="1" y="2"/>
                  </a:cubicBezTo>
                  <a:cubicBezTo>
                    <a:pt x="2" y="0"/>
                    <a:pt x="1" y="2"/>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3" name="Freeform 2545"/>
            <p:cNvSpPr>
              <a:spLocks/>
            </p:cNvSpPr>
            <p:nvPr/>
          </p:nvSpPr>
          <p:spPr bwMode="auto">
            <a:xfrm>
              <a:off x="3640138" y="6318250"/>
              <a:ext cx="3175" cy="15875"/>
            </a:xfrm>
            <a:custGeom>
              <a:avLst/>
              <a:gdLst>
                <a:gd name="T0" fmla="*/ 1 w 1"/>
                <a:gd name="T1" fmla="*/ 0 h 5"/>
                <a:gd name="T2" fmla="*/ 0 w 1"/>
                <a:gd name="T3" fmla="*/ 0 h 5"/>
                <a:gd name="T4" fmla="*/ 0 w 1"/>
                <a:gd name="T5" fmla="*/ 5 h 5"/>
                <a:gd name="T6" fmla="*/ 1 w 1"/>
                <a:gd name="T7" fmla="*/ 0 h 5"/>
              </a:gdLst>
              <a:ahLst/>
              <a:cxnLst>
                <a:cxn ang="0">
                  <a:pos x="T0" y="T1"/>
                </a:cxn>
                <a:cxn ang="0">
                  <a:pos x="T2" y="T3"/>
                </a:cxn>
                <a:cxn ang="0">
                  <a:pos x="T4" y="T5"/>
                </a:cxn>
                <a:cxn ang="0">
                  <a:pos x="T6" y="T7"/>
                </a:cxn>
              </a:cxnLst>
              <a:rect l="0" t="0" r="r" b="b"/>
              <a:pathLst>
                <a:path w="1" h="5">
                  <a:moveTo>
                    <a:pt x="1" y="0"/>
                  </a:moveTo>
                  <a:cubicBezTo>
                    <a:pt x="0" y="0"/>
                    <a:pt x="0" y="0"/>
                    <a:pt x="0" y="0"/>
                  </a:cubicBezTo>
                  <a:cubicBezTo>
                    <a:pt x="0" y="2"/>
                    <a:pt x="0" y="4"/>
                    <a:pt x="0" y="5"/>
                  </a:cubicBezTo>
                  <a:cubicBezTo>
                    <a:pt x="0" y="3"/>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4" name="Freeform 2546"/>
            <p:cNvSpPr>
              <a:spLocks/>
            </p:cNvSpPr>
            <p:nvPr/>
          </p:nvSpPr>
          <p:spPr bwMode="auto">
            <a:xfrm>
              <a:off x="3624263" y="6350000"/>
              <a:ext cx="3175" cy="4763"/>
            </a:xfrm>
            <a:custGeom>
              <a:avLst/>
              <a:gdLst>
                <a:gd name="T0" fmla="*/ 1 w 1"/>
                <a:gd name="T1" fmla="*/ 0 h 2"/>
                <a:gd name="T2" fmla="*/ 1 w 1"/>
                <a:gd name="T3" fmla="*/ 0 h 2"/>
                <a:gd name="T4" fmla="*/ 1 w 1"/>
                <a:gd name="T5" fmla="*/ 0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1" y="0"/>
                    <a:pt x="1" y="0"/>
                  </a:cubicBezTo>
                  <a:cubicBezTo>
                    <a:pt x="1" y="1"/>
                    <a:pt x="0" y="1"/>
                    <a:pt x="0" y="2"/>
                  </a:cubicBezTo>
                  <a:cubicBezTo>
                    <a:pt x="1" y="0"/>
                    <a:pt x="1" y="2"/>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5" name="Freeform 2547"/>
            <p:cNvSpPr>
              <a:spLocks/>
            </p:cNvSpPr>
            <p:nvPr/>
          </p:nvSpPr>
          <p:spPr bwMode="auto">
            <a:xfrm>
              <a:off x="3627438" y="6324600"/>
              <a:ext cx="3175" cy="12700"/>
            </a:xfrm>
            <a:custGeom>
              <a:avLst/>
              <a:gdLst>
                <a:gd name="T0" fmla="*/ 1 w 1"/>
                <a:gd name="T1" fmla="*/ 2 h 4"/>
                <a:gd name="T2" fmla="*/ 1 w 1"/>
                <a:gd name="T3" fmla="*/ 0 h 4"/>
                <a:gd name="T4" fmla="*/ 0 w 1"/>
                <a:gd name="T5" fmla="*/ 2 h 4"/>
                <a:gd name="T6" fmla="*/ 1 w 1"/>
                <a:gd name="T7" fmla="*/ 2 h 4"/>
              </a:gdLst>
              <a:ahLst/>
              <a:cxnLst>
                <a:cxn ang="0">
                  <a:pos x="T0" y="T1"/>
                </a:cxn>
                <a:cxn ang="0">
                  <a:pos x="T2" y="T3"/>
                </a:cxn>
                <a:cxn ang="0">
                  <a:pos x="T4" y="T5"/>
                </a:cxn>
                <a:cxn ang="0">
                  <a:pos x="T6" y="T7"/>
                </a:cxn>
              </a:cxnLst>
              <a:rect l="0" t="0" r="r" b="b"/>
              <a:pathLst>
                <a:path w="1" h="4">
                  <a:moveTo>
                    <a:pt x="1" y="2"/>
                  </a:moveTo>
                  <a:cubicBezTo>
                    <a:pt x="1" y="0"/>
                    <a:pt x="1" y="0"/>
                    <a:pt x="1" y="0"/>
                  </a:cubicBezTo>
                  <a:cubicBezTo>
                    <a:pt x="0" y="2"/>
                    <a:pt x="0" y="2"/>
                    <a:pt x="0" y="2"/>
                  </a:cubicBezTo>
                  <a:cubicBezTo>
                    <a:pt x="0" y="4"/>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6" name="Freeform 2548"/>
            <p:cNvSpPr>
              <a:spLocks/>
            </p:cNvSpPr>
            <p:nvPr/>
          </p:nvSpPr>
          <p:spPr bwMode="auto">
            <a:xfrm>
              <a:off x="3633788" y="6311900"/>
              <a:ext cx="0" cy="12700"/>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cubicBezTo>
                    <a:pt x="0" y="4"/>
                    <a:pt x="0" y="4"/>
                    <a:pt x="0" y="4"/>
                  </a:cubicBezTo>
                  <a:cubicBezTo>
                    <a:pt x="0" y="0"/>
                    <a:pt x="0" y="0"/>
                    <a:pt x="0" y="0"/>
                  </a:cubicBezTo>
                  <a:cubicBezTo>
                    <a:pt x="0" y="2"/>
                    <a:pt x="0" y="2"/>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7" name="Freeform 2549"/>
            <p:cNvSpPr>
              <a:spLocks/>
            </p:cNvSpPr>
            <p:nvPr/>
          </p:nvSpPr>
          <p:spPr bwMode="auto">
            <a:xfrm>
              <a:off x="3668713" y="6199188"/>
              <a:ext cx="6350" cy="7938"/>
            </a:xfrm>
            <a:custGeom>
              <a:avLst/>
              <a:gdLst>
                <a:gd name="T0" fmla="*/ 1 w 2"/>
                <a:gd name="T1" fmla="*/ 2 h 3"/>
                <a:gd name="T2" fmla="*/ 1 w 2"/>
                <a:gd name="T3" fmla="*/ 2 h 3"/>
                <a:gd name="T4" fmla="*/ 1 w 2"/>
                <a:gd name="T5" fmla="*/ 2 h 3"/>
              </a:gdLst>
              <a:ahLst/>
              <a:cxnLst>
                <a:cxn ang="0">
                  <a:pos x="T0" y="T1"/>
                </a:cxn>
                <a:cxn ang="0">
                  <a:pos x="T2" y="T3"/>
                </a:cxn>
                <a:cxn ang="0">
                  <a:pos x="T4" y="T5"/>
                </a:cxn>
              </a:cxnLst>
              <a:rect l="0" t="0" r="r" b="b"/>
              <a:pathLst>
                <a:path w="2" h="3">
                  <a:moveTo>
                    <a:pt x="1" y="2"/>
                  </a:moveTo>
                  <a:cubicBezTo>
                    <a:pt x="1" y="1"/>
                    <a:pt x="0" y="3"/>
                    <a:pt x="1" y="2"/>
                  </a:cubicBezTo>
                  <a:cubicBezTo>
                    <a:pt x="1" y="3"/>
                    <a:pt x="2"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8" name="Freeform 2550"/>
            <p:cNvSpPr>
              <a:spLocks/>
            </p:cNvSpPr>
            <p:nvPr/>
          </p:nvSpPr>
          <p:spPr bwMode="auto">
            <a:xfrm>
              <a:off x="3656013" y="6207125"/>
              <a:ext cx="3175" cy="19050"/>
            </a:xfrm>
            <a:custGeom>
              <a:avLst/>
              <a:gdLst>
                <a:gd name="T0" fmla="*/ 0 w 1"/>
                <a:gd name="T1" fmla="*/ 6 h 6"/>
                <a:gd name="T2" fmla="*/ 1 w 1"/>
                <a:gd name="T3" fmla="*/ 0 h 6"/>
                <a:gd name="T4" fmla="*/ 0 w 1"/>
                <a:gd name="T5" fmla="*/ 6 h 6"/>
              </a:gdLst>
              <a:ahLst/>
              <a:cxnLst>
                <a:cxn ang="0">
                  <a:pos x="T0" y="T1"/>
                </a:cxn>
                <a:cxn ang="0">
                  <a:pos x="T2" y="T3"/>
                </a:cxn>
                <a:cxn ang="0">
                  <a:pos x="T4" y="T5"/>
                </a:cxn>
              </a:cxnLst>
              <a:rect l="0" t="0" r="r" b="b"/>
              <a:pathLst>
                <a:path w="1" h="6">
                  <a:moveTo>
                    <a:pt x="0" y="6"/>
                  </a:moveTo>
                  <a:cubicBezTo>
                    <a:pt x="1" y="5"/>
                    <a:pt x="1" y="2"/>
                    <a:pt x="1" y="0"/>
                  </a:cubicBezTo>
                  <a:cubicBezTo>
                    <a:pt x="1" y="2"/>
                    <a:pt x="0" y="6"/>
                    <a:pt x="0"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9" name="Freeform 2551"/>
            <p:cNvSpPr>
              <a:spLocks/>
            </p:cNvSpPr>
            <p:nvPr/>
          </p:nvSpPr>
          <p:spPr bwMode="auto">
            <a:xfrm>
              <a:off x="3659188" y="6207125"/>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0" name="Rectangle 2552"/>
            <p:cNvSpPr>
              <a:spLocks noChangeArrowheads="1"/>
            </p:cNvSpPr>
            <p:nvPr/>
          </p:nvSpPr>
          <p:spPr bwMode="auto">
            <a:xfrm>
              <a:off x="3692526" y="60325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1" name="Freeform 2553"/>
            <p:cNvSpPr>
              <a:spLocks/>
            </p:cNvSpPr>
            <p:nvPr/>
          </p:nvSpPr>
          <p:spPr bwMode="auto">
            <a:xfrm>
              <a:off x="3692526" y="6032500"/>
              <a:ext cx="0" cy="15875"/>
            </a:xfrm>
            <a:custGeom>
              <a:avLst/>
              <a:gdLst>
                <a:gd name="T0" fmla="*/ 1 h 5"/>
                <a:gd name="T1" fmla="*/ 5 h 5"/>
                <a:gd name="T2" fmla="*/ 0 h 5"/>
                <a:gd name="T3" fmla="*/ 1 h 5"/>
              </a:gdLst>
              <a:ahLst/>
              <a:cxnLst>
                <a:cxn ang="0">
                  <a:pos x="0" y="T0"/>
                </a:cxn>
                <a:cxn ang="0">
                  <a:pos x="0" y="T1"/>
                </a:cxn>
                <a:cxn ang="0">
                  <a:pos x="0" y="T2"/>
                </a:cxn>
                <a:cxn ang="0">
                  <a:pos x="0" y="T3"/>
                </a:cxn>
              </a:cxnLst>
              <a:rect l="0" t="0" r="r" b="b"/>
              <a:pathLst>
                <a:path h="5">
                  <a:moveTo>
                    <a:pt x="0" y="1"/>
                  </a:moveTo>
                  <a:cubicBezTo>
                    <a:pt x="0" y="2"/>
                    <a:pt x="0" y="4"/>
                    <a:pt x="0" y="5"/>
                  </a:cubicBezTo>
                  <a:cubicBezTo>
                    <a:pt x="0" y="3"/>
                    <a:pt x="0" y="2"/>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2" name="Freeform 2554"/>
            <p:cNvSpPr>
              <a:spLocks/>
            </p:cNvSpPr>
            <p:nvPr/>
          </p:nvSpPr>
          <p:spPr bwMode="auto">
            <a:xfrm>
              <a:off x="3698876" y="5994400"/>
              <a:ext cx="3175" cy="635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3" name="Freeform 2555"/>
            <p:cNvSpPr>
              <a:spLocks/>
            </p:cNvSpPr>
            <p:nvPr/>
          </p:nvSpPr>
          <p:spPr bwMode="auto">
            <a:xfrm>
              <a:off x="3765551" y="5721350"/>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1" y="0"/>
                  </a:cubicBezTo>
                  <a:cubicBezTo>
                    <a:pt x="0"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4" name="Rectangle 2556"/>
            <p:cNvSpPr>
              <a:spLocks noChangeArrowheads="1"/>
            </p:cNvSpPr>
            <p:nvPr/>
          </p:nvSpPr>
          <p:spPr bwMode="auto">
            <a:xfrm>
              <a:off x="3768726" y="5715000"/>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5" name="Freeform 2557"/>
            <p:cNvSpPr>
              <a:spLocks/>
            </p:cNvSpPr>
            <p:nvPr/>
          </p:nvSpPr>
          <p:spPr bwMode="auto">
            <a:xfrm>
              <a:off x="3775076" y="56896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6" name="Freeform 2558"/>
            <p:cNvSpPr>
              <a:spLocks/>
            </p:cNvSpPr>
            <p:nvPr/>
          </p:nvSpPr>
          <p:spPr bwMode="auto">
            <a:xfrm>
              <a:off x="3775076" y="569277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7" name="Freeform 2559"/>
            <p:cNvSpPr>
              <a:spLocks/>
            </p:cNvSpPr>
            <p:nvPr/>
          </p:nvSpPr>
          <p:spPr bwMode="auto">
            <a:xfrm>
              <a:off x="3775076" y="56927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8" name="Freeform 2560"/>
            <p:cNvSpPr>
              <a:spLocks/>
            </p:cNvSpPr>
            <p:nvPr/>
          </p:nvSpPr>
          <p:spPr bwMode="auto">
            <a:xfrm>
              <a:off x="3775076" y="5680075"/>
              <a:ext cx="0" cy="12700"/>
            </a:xfrm>
            <a:custGeom>
              <a:avLst/>
              <a:gdLst>
                <a:gd name="T0" fmla="*/ 0 h 4"/>
                <a:gd name="T1" fmla="*/ 2 h 4"/>
                <a:gd name="T2" fmla="*/ 2 h 4"/>
                <a:gd name="T3" fmla="*/ 0 h 4"/>
              </a:gdLst>
              <a:ahLst/>
              <a:cxnLst>
                <a:cxn ang="0">
                  <a:pos x="0" y="T0"/>
                </a:cxn>
                <a:cxn ang="0">
                  <a:pos x="0" y="T1"/>
                </a:cxn>
                <a:cxn ang="0">
                  <a:pos x="0" y="T2"/>
                </a:cxn>
                <a:cxn ang="0">
                  <a:pos x="0" y="T3"/>
                </a:cxn>
              </a:cxnLst>
              <a:rect l="0" t="0" r="r" b="b"/>
              <a:pathLst>
                <a:path h="4">
                  <a:moveTo>
                    <a:pt x="0" y="0"/>
                  </a:moveTo>
                  <a:cubicBezTo>
                    <a:pt x="0" y="2"/>
                    <a:pt x="0" y="2"/>
                    <a:pt x="0" y="2"/>
                  </a:cubicBezTo>
                  <a:cubicBezTo>
                    <a:pt x="0" y="4"/>
                    <a:pt x="0" y="0"/>
                    <a:pt x="0" y="2"/>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69" name="Freeform 2561"/>
            <p:cNvSpPr>
              <a:spLocks/>
            </p:cNvSpPr>
            <p:nvPr/>
          </p:nvSpPr>
          <p:spPr bwMode="auto">
            <a:xfrm>
              <a:off x="3778251" y="5635625"/>
              <a:ext cx="3175" cy="28575"/>
            </a:xfrm>
            <a:custGeom>
              <a:avLst/>
              <a:gdLst>
                <a:gd name="T0" fmla="*/ 0 w 1"/>
                <a:gd name="T1" fmla="*/ 9 h 9"/>
                <a:gd name="T2" fmla="*/ 1 w 1"/>
                <a:gd name="T3" fmla="*/ 4 h 9"/>
                <a:gd name="T4" fmla="*/ 0 w 1"/>
                <a:gd name="T5" fmla="*/ 0 h 9"/>
                <a:gd name="T6" fmla="*/ 0 w 1"/>
                <a:gd name="T7" fmla="*/ 7 h 9"/>
                <a:gd name="T8" fmla="*/ 0 w 1"/>
                <a:gd name="T9" fmla="*/ 9 h 9"/>
              </a:gdLst>
              <a:ahLst/>
              <a:cxnLst>
                <a:cxn ang="0">
                  <a:pos x="T0" y="T1"/>
                </a:cxn>
                <a:cxn ang="0">
                  <a:pos x="T2" y="T3"/>
                </a:cxn>
                <a:cxn ang="0">
                  <a:pos x="T4" y="T5"/>
                </a:cxn>
                <a:cxn ang="0">
                  <a:pos x="T6" y="T7"/>
                </a:cxn>
                <a:cxn ang="0">
                  <a:pos x="T8" y="T9"/>
                </a:cxn>
              </a:cxnLst>
              <a:rect l="0" t="0" r="r" b="b"/>
              <a:pathLst>
                <a:path w="1" h="9">
                  <a:moveTo>
                    <a:pt x="0" y="9"/>
                  </a:moveTo>
                  <a:cubicBezTo>
                    <a:pt x="0" y="7"/>
                    <a:pt x="0" y="5"/>
                    <a:pt x="1" y="4"/>
                  </a:cubicBezTo>
                  <a:cubicBezTo>
                    <a:pt x="1" y="0"/>
                    <a:pt x="0" y="5"/>
                    <a:pt x="0" y="0"/>
                  </a:cubicBezTo>
                  <a:cubicBezTo>
                    <a:pt x="0" y="5"/>
                    <a:pt x="1" y="2"/>
                    <a:pt x="0" y="7"/>
                  </a:cubicBezTo>
                  <a:cubicBezTo>
                    <a:pt x="1" y="5"/>
                    <a:pt x="0" y="8"/>
                    <a:pt x="0"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0" name="Freeform 2562"/>
            <p:cNvSpPr>
              <a:spLocks/>
            </p:cNvSpPr>
            <p:nvPr/>
          </p:nvSpPr>
          <p:spPr bwMode="auto">
            <a:xfrm>
              <a:off x="3775076" y="5657850"/>
              <a:ext cx="3175" cy="9525"/>
            </a:xfrm>
            <a:custGeom>
              <a:avLst/>
              <a:gdLst>
                <a:gd name="T0" fmla="*/ 0 w 1"/>
                <a:gd name="T1" fmla="*/ 2 h 3"/>
                <a:gd name="T2" fmla="*/ 1 w 1"/>
                <a:gd name="T3" fmla="*/ 0 h 3"/>
                <a:gd name="T4" fmla="*/ 0 w 1"/>
                <a:gd name="T5" fmla="*/ 2 h 3"/>
              </a:gdLst>
              <a:ahLst/>
              <a:cxnLst>
                <a:cxn ang="0">
                  <a:pos x="T0" y="T1"/>
                </a:cxn>
                <a:cxn ang="0">
                  <a:pos x="T2" y="T3"/>
                </a:cxn>
                <a:cxn ang="0">
                  <a:pos x="T4" y="T5"/>
                </a:cxn>
              </a:cxnLst>
              <a:rect l="0" t="0" r="r" b="b"/>
              <a:pathLst>
                <a:path w="1" h="3">
                  <a:moveTo>
                    <a:pt x="0" y="2"/>
                  </a:moveTo>
                  <a:cubicBezTo>
                    <a:pt x="0" y="3"/>
                    <a:pt x="1" y="1"/>
                    <a:pt x="1" y="0"/>
                  </a:cubicBezTo>
                  <a:cubicBezTo>
                    <a:pt x="1"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1" name="Freeform 2563"/>
            <p:cNvSpPr>
              <a:spLocks/>
            </p:cNvSpPr>
            <p:nvPr/>
          </p:nvSpPr>
          <p:spPr bwMode="auto">
            <a:xfrm>
              <a:off x="3781426" y="5630863"/>
              <a:ext cx="3175" cy="4763"/>
            </a:xfrm>
            <a:custGeom>
              <a:avLst/>
              <a:gdLst>
                <a:gd name="T0" fmla="*/ 0 w 2"/>
                <a:gd name="T1" fmla="*/ 3 h 3"/>
                <a:gd name="T2" fmla="*/ 2 w 2"/>
                <a:gd name="T3" fmla="*/ 2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2"/>
                  </a:lnTo>
                  <a:lnTo>
                    <a:pt x="0" y="0"/>
                  </a:lnTo>
                  <a:lnTo>
                    <a:pt x="0"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2" name="Freeform 2564"/>
            <p:cNvSpPr>
              <a:spLocks/>
            </p:cNvSpPr>
            <p:nvPr/>
          </p:nvSpPr>
          <p:spPr bwMode="auto">
            <a:xfrm>
              <a:off x="3784601" y="5618163"/>
              <a:ext cx="0" cy="6350"/>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2"/>
                    <a:pt x="0" y="2"/>
                    <a:pt x="0" y="2"/>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3" name="Freeform 2565"/>
            <p:cNvSpPr>
              <a:spLocks/>
            </p:cNvSpPr>
            <p:nvPr/>
          </p:nvSpPr>
          <p:spPr bwMode="auto">
            <a:xfrm>
              <a:off x="3787776" y="5589588"/>
              <a:ext cx="3175" cy="9525"/>
            </a:xfrm>
            <a:custGeom>
              <a:avLst/>
              <a:gdLst>
                <a:gd name="T0" fmla="*/ 0 w 1"/>
                <a:gd name="T1" fmla="*/ 3 h 3"/>
                <a:gd name="T2" fmla="*/ 0 w 1"/>
                <a:gd name="T3" fmla="*/ 3 h 3"/>
                <a:gd name="T4" fmla="*/ 0 w 1"/>
                <a:gd name="T5" fmla="*/ 2 h 3"/>
                <a:gd name="T6" fmla="*/ 0 w 1"/>
                <a:gd name="T7" fmla="*/ 3 h 3"/>
              </a:gdLst>
              <a:ahLst/>
              <a:cxnLst>
                <a:cxn ang="0">
                  <a:pos x="T0" y="T1"/>
                </a:cxn>
                <a:cxn ang="0">
                  <a:pos x="T2" y="T3"/>
                </a:cxn>
                <a:cxn ang="0">
                  <a:pos x="T4" y="T5"/>
                </a:cxn>
                <a:cxn ang="0">
                  <a:pos x="T6" y="T7"/>
                </a:cxn>
              </a:cxnLst>
              <a:rect l="0" t="0" r="r" b="b"/>
              <a:pathLst>
                <a:path w="1" h="3">
                  <a:moveTo>
                    <a:pt x="0" y="3"/>
                  </a:moveTo>
                  <a:cubicBezTo>
                    <a:pt x="1" y="2"/>
                    <a:pt x="0" y="0"/>
                    <a:pt x="0" y="3"/>
                  </a:cubicBezTo>
                  <a:cubicBezTo>
                    <a:pt x="0" y="2"/>
                    <a:pt x="0" y="2"/>
                    <a:pt x="0" y="2"/>
                  </a:cubicBezTo>
                  <a:cubicBezTo>
                    <a:pt x="0" y="3"/>
                    <a:pt x="1" y="1"/>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4" name="Freeform 2566"/>
            <p:cNvSpPr>
              <a:spLocks/>
            </p:cNvSpPr>
            <p:nvPr/>
          </p:nvSpPr>
          <p:spPr bwMode="auto">
            <a:xfrm>
              <a:off x="3794126" y="5545138"/>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5" name="Freeform 2567"/>
            <p:cNvSpPr>
              <a:spLocks/>
            </p:cNvSpPr>
            <p:nvPr/>
          </p:nvSpPr>
          <p:spPr bwMode="auto">
            <a:xfrm>
              <a:off x="3787776" y="5545138"/>
              <a:ext cx="3175" cy="12700"/>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0" y="1"/>
                    <a:pt x="0" y="3"/>
                    <a:pt x="0" y="4"/>
                  </a:cubicBezTo>
                  <a:cubicBezTo>
                    <a:pt x="0" y="2"/>
                    <a:pt x="0" y="3"/>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6" name="Freeform 2568"/>
            <p:cNvSpPr>
              <a:spLocks/>
            </p:cNvSpPr>
            <p:nvPr/>
          </p:nvSpPr>
          <p:spPr bwMode="auto">
            <a:xfrm>
              <a:off x="3797301" y="5538788"/>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7" name="Freeform 2569"/>
            <p:cNvSpPr>
              <a:spLocks/>
            </p:cNvSpPr>
            <p:nvPr/>
          </p:nvSpPr>
          <p:spPr bwMode="auto">
            <a:xfrm>
              <a:off x="3797301" y="5510213"/>
              <a:ext cx="3175" cy="25400"/>
            </a:xfrm>
            <a:custGeom>
              <a:avLst/>
              <a:gdLst>
                <a:gd name="T0" fmla="*/ 0 w 1"/>
                <a:gd name="T1" fmla="*/ 5 h 8"/>
                <a:gd name="T2" fmla="*/ 1 w 1"/>
                <a:gd name="T3" fmla="*/ 4 h 8"/>
                <a:gd name="T4" fmla="*/ 1 w 1"/>
                <a:gd name="T5" fmla="*/ 0 h 8"/>
                <a:gd name="T6" fmla="*/ 0 w 1"/>
                <a:gd name="T7" fmla="*/ 0 h 8"/>
                <a:gd name="T8" fmla="*/ 0 w 1"/>
                <a:gd name="T9" fmla="*/ 6 h 8"/>
                <a:gd name="T10" fmla="*/ 0 w 1"/>
                <a:gd name="T11" fmla="*/ 8 h 8"/>
                <a:gd name="T12" fmla="*/ 0 w 1"/>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5"/>
                  </a:moveTo>
                  <a:cubicBezTo>
                    <a:pt x="1" y="4"/>
                    <a:pt x="1" y="5"/>
                    <a:pt x="1" y="4"/>
                  </a:cubicBezTo>
                  <a:cubicBezTo>
                    <a:pt x="1" y="3"/>
                    <a:pt x="1" y="1"/>
                    <a:pt x="1" y="0"/>
                  </a:cubicBezTo>
                  <a:cubicBezTo>
                    <a:pt x="1" y="1"/>
                    <a:pt x="1" y="1"/>
                    <a:pt x="0" y="0"/>
                  </a:cubicBezTo>
                  <a:cubicBezTo>
                    <a:pt x="0" y="3"/>
                    <a:pt x="1" y="4"/>
                    <a:pt x="0" y="6"/>
                  </a:cubicBezTo>
                  <a:cubicBezTo>
                    <a:pt x="0" y="8"/>
                    <a:pt x="0" y="8"/>
                    <a:pt x="0" y="8"/>
                  </a:cubicBezTo>
                  <a:cubicBezTo>
                    <a:pt x="1" y="6"/>
                    <a:pt x="0" y="6"/>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8" name="Freeform 2570"/>
            <p:cNvSpPr>
              <a:spLocks/>
            </p:cNvSpPr>
            <p:nvPr/>
          </p:nvSpPr>
          <p:spPr bwMode="auto">
            <a:xfrm>
              <a:off x="3790951" y="5532438"/>
              <a:ext cx="3175" cy="9525"/>
            </a:xfrm>
            <a:custGeom>
              <a:avLst/>
              <a:gdLst>
                <a:gd name="T0" fmla="*/ 1 w 1"/>
                <a:gd name="T1" fmla="*/ 3 h 3"/>
                <a:gd name="T2" fmla="*/ 1 w 1"/>
                <a:gd name="T3" fmla="*/ 2 h 3"/>
                <a:gd name="T4" fmla="*/ 1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1" y="2"/>
                    <a:pt x="1" y="2"/>
                  </a:cubicBezTo>
                  <a:cubicBezTo>
                    <a:pt x="1" y="2"/>
                    <a:pt x="1" y="1"/>
                    <a:pt x="1" y="0"/>
                  </a:cubicBezTo>
                  <a:cubicBezTo>
                    <a:pt x="0" y="0"/>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79" name="Freeform 2571"/>
            <p:cNvSpPr>
              <a:spLocks/>
            </p:cNvSpPr>
            <p:nvPr/>
          </p:nvSpPr>
          <p:spPr bwMode="auto">
            <a:xfrm>
              <a:off x="3803651" y="5470525"/>
              <a:ext cx="0" cy="9525"/>
            </a:xfrm>
            <a:custGeom>
              <a:avLst/>
              <a:gdLst>
                <a:gd name="T0" fmla="*/ 6 h 6"/>
                <a:gd name="T1" fmla="*/ 0 h 6"/>
                <a:gd name="T2" fmla="*/ 2 h 6"/>
                <a:gd name="T3" fmla="*/ 6 h 6"/>
              </a:gdLst>
              <a:ahLst/>
              <a:cxnLst>
                <a:cxn ang="0">
                  <a:pos x="0" y="T0"/>
                </a:cxn>
                <a:cxn ang="0">
                  <a:pos x="0" y="T1"/>
                </a:cxn>
                <a:cxn ang="0">
                  <a:pos x="0" y="T2"/>
                </a:cxn>
                <a:cxn ang="0">
                  <a:pos x="0" y="T3"/>
                </a:cxn>
              </a:cxnLst>
              <a:rect l="0" t="0" r="r" b="b"/>
              <a:pathLst>
                <a:path h="6">
                  <a:moveTo>
                    <a:pt x="0" y="6"/>
                  </a:moveTo>
                  <a:lnTo>
                    <a:pt x="0" y="0"/>
                  </a:lnTo>
                  <a:lnTo>
                    <a:pt x="0" y="2"/>
                  </a:lnTo>
                  <a:lnTo>
                    <a:pt x="0" y="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0" name="Freeform 2572"/>
            <p:cNvSpPr>
              <a:spLocks/>
            </p:cNvSpPr>
            <p:nvPr/>
          </p:nvSpPr>
          <p:spPr bwMode="auto">
            <a:xfrm>
              <a:off x="3803651" y="5467350"/>
              <a:ext cx="3175" cy="6350"/>
            </a:xfrm>
            <a:custGeom>
              <a:avLst/>
              <a:gdLst>
                <a:gd name="T0" fmla="*/ 0 w 2"/>
                <a:gd name="T1" fmla="*/ 4 h 4"/>
                <a:gd name="T2" fmla="*/ 2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2"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1" name="Freeform 2573"/>
            <p:cNvSpPr>
              <a:spLocks/>
            </p:cNvSpPr>
            <p:nvPr/>
          </p:nvSpPr>
          <p:spPr bwMode="auto">
            <a:xfrm>
              <a:off x="3806826" y="5464175"/>
              <a:ext cx="0" cy="6350"/>
            </a:xfrm>
            <a:custGeom>
              <a:avLst/>
              <a:gdLst>
                <a:gd name="T0" fmla="*/ 0 h 4"/>
                <a:gd name="T1" fmla="*/ 2 h 4"/>
                <a:gd name="T2" fmla="*/ 4 h 4"/>
                <a:gd name="T3" fmla="*/ 0 h 4"/>
              </a:gdLst>
              <a:ahLst/>
              <a:cxnLst>
                <a:cxn ang="0">
                  <a:pos x="0" y="T0"/>
                </a:cxn>
                <a:cxn ang="0">
                  <a:pos x="0" y="T1"/>
                </a:cxn>
                <a:cxn ang="0">
                  <a:pos x="0" y="T2"/>
                </a:cxn>
                <a:cxn ang="0">
                  <a:pos x="0" y="T3"/>
                </a:cxn>
              </a:cxnLst>
              <a:rect l="0" t="0" r="r" b="b"/>
              <a:pathLst>
                <a:path h="4">
                  <a:moveTo>
                    <a:pt x="0" y="0"/>
                  </a:moveTo>
                  <a:lnTo>
                    <a:pt x="0" y="2"/>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2" name="Freeform 2574"/>
            <p:cNvSpPr>
              <a:spLocks/>
            </p:cNvSpPr>
            <p:nvPr/>
          </p:nvSpPr>
          <p:spPr bwMode="auto">
            <a:xfrm>
              <a:off x="3806826" y="5445125"/>
              <a:ext cx="3175" cy="9525"/>
            </a:xfrm>
            <a:custGeom>
              <a:avLst/>
              <a:gdLst>
                <a:gd name="T0" fmla="*/ 1 w 1"/>
                <a:gd name="T1" fmla="*/ 0 h 3"/>
                <a:gd name="T2" fmla="*/ 1 w 1"/>
                <a:gd name="T3" fmla="*/ 1 h 3"/>
                <a:gd name="T4" fmla="*/ 1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1" y="1"/>
                    <a:pt x="1" y="1"/>
                  </a:cubicBezTo>
                  <a:cubicBezTo>
                    <a:pt x="1" y="1"/>
                    <a:pt x="0" y="3"/>
                    <a:pt x="1" y="3"/>
                  </a:cubicBezTo>
                  <a:cubicBezTo>
                    <a:pt x="1" y="2"/>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3" name="Freeform 2575"/>
            <p:cNvSpPr>
              <a:spLocks/>
            </p:cNvSpPr>
            <p:nvPr/>
          </p:nvSpPr>
          <p:spPr bwMode="auto">
            <a:xfrm>
              <a:off x="3803651" y="5375275"/>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4" name="Freeform 2576"/>
            <p:cNvSpPr>
              <a:spLocks/>
            </p:cNvSpPr>
            <p:nvPr/>
          </p:nvSpPr>
          <p:spPr bwMode="auto">
            <a:xfrm>
              <a:off x="3806826" y="5359400"/>
              <a:ext cx="0" cy="15875"/>
            </a:xfrm>
            <a:custGeom>
              <a:avLst/>
              <a:gdLst>
                <a:gd name="T0" fmla="*/ 2 h 5"/>
                <a:gd name="T1" fmla="*/ 0 h 5"/>
                <a:gd name="T2" fmla="*/ 5 h 5"/>
                <a:gd name="T3" fmla="*/ 2 h 5"/>
              </a:gdLst>
              <a:ahLst/>
              <a:cxnLst>
                <a:cxn ang="0">
                  <a:pos x="0" y="T0"/>
                </a:cxn>
                <a:cxn ang="0">
                  <a:pos x="0" y="T1"/>
                </a:cxn>
                <a:cxn ang="0">
                  <a:pos x="0" y="T2"/>
                </a:cxn>
                <a:cxn ang="0">
                  <a:pos x="0" y="T3"/>
                </a:cxn>
              </a:cxnLst>
              <a:rect l="0" t="0" r="r" b="b"/>
              <a:pathLst>
                <a:path h="5">
                  <a:moveTo>
                    <a:pt x="0" y="2"/>
                  </a:moveTo>
                  <a:cubicBezTo>
                    <a:pt x="0" y="0"/>
                    <a:pt x="0" y="0"/>
                    <a:pt x="0" y="0"/>
                  </a:cubicBezTo>
                  <a:cubicBezTo>
                    <a:pt x="0" y="3"/>
                    <a:pt x="0" y="3"/>
                    <a:pt x="0" y="5"/>
                  </a:cubicBezTo>
                  <a:cubicBezTo>
                    <a:pt x="0" y="4"/>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5" name="Freeform 2577"/>
            <p:cNvSpPr>
              <a:spLocks/>
            </p:cNvSpPr>
            <p:nvPr/>
          </p:nvSpPr>
          <p:spPr bwMode="auto">
            <a:xfrm>
              <a:off x="3827463" y="5207000"/>
              <a:ext cx="3175" cy="26988"/>
            </a:xfrm>
            <a:custGeom>
              <a:avLst/>
              <a:gdLst>
                <a:gd name="T0" fmla="*/ 0 w 1"/>
                <a:gd name="T1" fmla="*/ 7 h 9"/>
                <a:gd name="T2" fmla="*/ 0 w 1"/>
                <a:gd name="T3" fmla="*/ 9 h 9"/>
                <a:gd name="T4" fmla="*/ 1 w 1"/>
                <a:gd name="T5" fmla="*/ 2 h 9"/>
                <a:gd name="T6" fmla="*/ 1 w 1"/>
                <a:gd name="T7" fmla="*/ 1 h 9"/>
                <a:gd name="T8" fmla="*/ 1 w 1"/>
                <a:gd name="T9" fmla="*/ 4 h 9"/>
                <a:gd name="T10" fmla="*/ 1 w 1"/>
                <a:gd name="T11" fmla="*/ 4 h 9"/>
                <a:gd name="T12" fmla="*/ 0 w 1"/>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7"/>
                  </a:moveTo>
                  <a:cubicBezTo>
                    <a:pt x="0" y="7"/>
                    <a:pt x="0" y="7"/>
                    <a:pt x="0" y="9"/>
                  </a:cubicBezTo>
                  <a:cubicBezTo>
                    <a:pt x="1" y="6"/>
                    <a:pt x="1" y="4"/>
                    <a:pt x="1" y="2"/>
                  </a:cubicBezTo>
                  <a:cubicBezTo>
                    <a:pt x="1" y="2"/>
                    <a:pt x="1" y="0"/>
                    <a:pt x="1" y="1"/>
                  </a:cubicBezTo>
                  <a:cubicBezTo>
                    <a:pt x="1" y="4"/>
                    <a:pt x="1" y="4"/>
                    <a:pt x="1" y="4"/>
                  </a:cubicBezTo>
                  <a:cubicBezTo>
                    <a:pt x="1" y="4"/>
                    <a:pt x="1" y="4"/>
                    <a:pt x="1" y="4"/>
                  </a:cubicBezTo>
                  <a:cubicBezTo>
                    <a:pt x="0" y="6"/>
                    <a:pt x="1" y="5"/>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6" name="Freeform 2578"/>
            <p:cNvSpPr>
              <a:spLocks/>
            </p:cNvSpPr>
            <p:nvPr/>
          </p:nvSpPr>
          <p:spPr bwMode="auto">
            <a:xfrm>
              <a:off x="3929063" y="4870450"/>
              <a:ext cx="3175" cy="6350"/>
            </a:xfrm>
            <a:custGeom>
              <a:avLst/>
              <a:gdLst>
                <a:gd name="T0" fmla="*/ 0 w 1"/>
                <a:gd name="T1" fmla="*/ 2 h 2"/>
                <a:gd name="T2" fmla="*/ 1 w 1"/>
                <a:gd name="T3" fmla="*/ 2 h 2"/>
                <a:gd name="T4" fmla="*/ 0 w 1"/>
                <a:gd name="T5" fmla="*/ 2 h 2"/>
              </a:gdLst>
              <a:ahLst/>
              <a:cxnLst>
                <a:cxn ang="0">
                  <a:pos x="T0" y="T1"/>
                </a:cxn>
                <a:cxn ang="0">
                  <a:pos x="T2" y="T3"/>
                </a:cxn>
                <a:cxn ang="0">
                  <a:pos x="T4" y="T5"/>
                </a:cxn>
              </a:cxnLst>
              <a:rect l="0" t="0" r="r" b="b"/>
              <a:pathLst>
                <a:path w="1" h="2">
                  <a:moveTo>
                    <a:pt x="0" y="2"/>
                  </a:moveTo>
                  <a:cubicBezTo>
                    <a:pt x="0" y="2"/>
                    <a:pt x="1" y="2"/>
                    <a:pt x="1" y="2"/>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7" name="Rectangle 2579"/>
            <p:cNvSpPr>
              <a:spLocks noChangeArrowheads="1"/>
            </p:cNvSpPr>
            <p:nvPr/>
          </p:nvSpPr>
          <p:spPr bwMode="auto">
            <a:xfrm>
              <a:off x="4119563" y="53975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8" name="Freeform 2580"/>
            <p:cNvSpPr>
              <a:spLocks/>
            </p:cNvSpPr>
            <p:nvPr/>
          </p:nvSpPr>
          <p:spPr bwMode="auto">
            <a:xfrm>
              <a:off x="4119563" y="53943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89" name="Freeform 2581"/>
            <p:cNvSpPr>
              <a:spLocks/>
            </p:cNvSpPr>
            <p:nvPr/>
          </p:nvSpPr>
          <p:spPr bwMode="auto">
            <a:xfrm>
              <a:off x="4122738" y="5384800"/>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0" name="Rectangle 2582"/>
            <p:cNvSpPr>
              <a:spLocks noChangeArrowheads="1"/>
            </p:cNvSpPr>
            <p:nvPr/>
          </p:nvSpPr>
          <p:spPr bwMode="auto">
            <a:xfrm>
              <a:off x="4122738" y="53879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1" name="Freeform 2583"/>
            <p:cNvSpPr>
              <a:spLocks/>
            </p:cNvSpPr>
            <p:nvPr/>
          </p:nvSpPr>
          <p:spPr bwMode="auto">
            <a:xfrm>
              <a:off x="4119563" y="53879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2" name="Freeform 2584"/>
            <p:cNvSpPr>
              <a:spLocks/>
            </p:cNvSpPr>
            <p:nvPr/>
          </p:nvSpPr>
          <p:spPr bwMode="auto">
            <a:xfrm>
              <a:off x="4122738" y="5375275"/>
              <a:ext cx="3175" cy="9525"/>
            </a:xfrm>
            <a:custGeom>
              <a:avLst/>
              <a:gdLst>
                <a:gd name="T0" fmla="*/ 1 w 1"/>
                <a:gd name="T1" fmla="*/ 0 h 3"/>
                <a:gd name="T2" fmla="*/ 0 w 1"/>
                <a:gd name="T3" fmla="*/ 1 h 3"/>
                <a:gd name="T4" fmla="*/ 0 w 1"/>
                <a:gd name="T5" fmla="*/ 1 h 3"/>
                <a:gd name="T6" fmla="*/ 0 w 1"/>
                <a:gd name="T7" fmla="*/ 3 h 3"/>
                <a:gd name="T8" fmla="*/ 1 w 1"/>
                <a:gd name="T9" fmla="*/ 1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cubicBezTo>
                    <a:pt x="0" y="1"/>
                    <a:pt x="0" y="1"/>
                    <a:pt x="0" y="1"/>
                  </a:cubicBezTo>
                  <a:cubicBezTo>
                    <a:pt x="0" y="2"/>
                    <a:pt x="0" y="1"/>
                    <a:pt x="0" y="1"/>
                  </a:cubicBezTo>
                  <a:cubicBezTo>
                    <a:pt x="0" y="2"/>
                    <a:pt x="0" y="2"/>
                    <a:pt x="0" y="3"/>
                  </a:cubicBezTo>
                  <a:cubicBezTo>
                    <a:pt x="0" y="3"/>
                    <a:pt x="0"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3" name="Freeform 2585"/>
            <p:cNvSpPr>
              <a:spLocks/>
            </p:cNvSpPr>
            <p:nvPr/>
          </p:nvSpPr>
          <p:spPr bwMode="auto">
            <a:xfrm>
              <a:off x="4144963" y="5227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4" name="Freeform 2586"/>
            <p:cNvSpPr>
              <a:spLocks/>
            </p:cNvSpPr>
            <p:nvPr/>
          </p:nvSpPr>
          <p:spPr bwMode="auto">
            <a:xfrm>
              <a:off x="4151313" y="5184775"/>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1" y="0"/>
                    <a:pt x="1" y="0"/>
                  </a:cubicBezTo>
                  <a:cubicBezTo>
                    <a:pt x="1" y="0"/>
                    <a:pt x="1"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5" name="Freeform 2587"/>
            <p:cNvSpPr>
              <a:spLocks/>
            </p:cNvSpPr>
            <p:nvPr/>
          </p:nvSpPr>
          <p:spPr bwMode="auto">
            <a:xfrm>
              <a:off x="4141788" y="5253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6" name="Freeform 2588"/>
            <p:cNvSpPr>
              <a:spLocks/>
            </p:cNvSpPr>
            <p:nvPr/>
          </p:nvSpPr>
          <p:spPr bwMode="auto">
            <a:xfrm>
              <a:off x="4205288" y="49958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7" name="Freeform 2589"/>
            <p:cNvSpPr>
              <a:spLocks/>
            </p:cNvSpPr>
            <p:nvPr/>
          </p:nvSpPr>
          <p:spPr bwMode="auto">
            <a:xfrm>
              <a:off x="4160838" y="5137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8" name="Freeform 2590"/>
            <p:cNvSpPr>
              <a:spLocks/>
            </p:cNvSpPr>
            <p:nvPr/>
          </p:nvSpPr>
          <p:spPr bwMode="auto">
            <a:xfrm>
              <a:off x="4138613" y="5265738"/>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9" name="Freeform 2591"/>
            <p:cNvSpPr>
              <a:spLocks/>
            </p:cNvSpPr>
            <p:nvPr/>
          </p:nvSpPr>
          <p:spPr bwMode="auto">
            <a:xfrm>
              <a:off x="4148138" y="51974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0" name="Freeform 2592"/>
            <p:cNvSpPr>
              <a:spLocks/>
            </p:cNvSpPr>
            <p:nvPr/>
          </p:nvSpPr>
          <p:spPr bwMode="auto">
            <a:xfrm>
              <a:off x="4132263" y="533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1" name="Freeform 2593"/>
            <p:cNvSpPr>
              <a:spLocks/>
            </p:cNvSpPr>
            <p:nvPr/>
          </p:nvSpPr>
          <p:spPr bwMode="auto">
            <a:xfrm>
              <a:off x="4135438" y="5326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2" name="Freeform 2594"/>
            <p:cNvSpPr>
              <a:spLocks/>
            </p:cNvSpPr>
            <p:nvPr/>
          </p:nvSpPr>
          <p:spPr bwMode="auto">
            <a:xfrm>
              <a:off x="4135438" y="5316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3" name="Freeform 2595"/>
            <p:cNvSpPr>
              <a:spLocks/>
            </p:cNvSpPr>
            <p:nvPr/>
          </p:nvSpPr>
          <p:spPr bwMode="auto">
            <a:xfrm>
              <a:off x="4132263" y="5332413"/>
              <a:ext cx="3175" cy="6350"/>
            </a:xfrm>
            <a:custGeom>
              <a:avLst/>
              <a:gdLst>
                <a:gd name="T0" fmla="*/ 0 w 1"/>
                <a:gd name="T1" fmla="*/ 2 h 2"/>
                <a:gd name="T2" fmla="*/ 0 w 1"/>
                <a:gd name="T3" fmla="*/ 1 h 2"/>
                <a:gd name="T4" fmla="*/ 0 w 1"/>
                <a:gd name="T5" fmla="*/ 1 h 2"/>
                <a:gd name="T6" fmla="*/ 0 w 1"/>
                <a:gd name="T7" fmla="*/ 0 h 2"/>
                <a:gd name="T8" fmla="*/ 0 w 1"/>
                <a:gd name="T9" fmla="*/ 0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1" y="1"/>
                    <a:pt x="0" y="1"/>
                  </a:cubicBezTo>
                  <a:cubicBezTo>
                    <a:pt x="0" y="1"/>
                    <a:pt x="0" y="1"/>
                    <a:pt x="0" y="1"/>
                  </a:cubicBezTo>
                  <a:cubicBezTo>
                    <a:pt x="0" y="1"/>
                    <a:pt x="0" y="0"/>
                    <a:pt x="0" y="0"/>
                  </a:cubicBezTo>
                  <a:cubicBezTo>
                    <a:pt x="0" y="0"/>
                    <a:pt x="0" y="0"/>
                    <a:pt x="0" y="0"/>
                  </a:cubicBezTo>
                  <a:cubicBezTo>
                    <a:pt x="0" y="1"/>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4" name="Rectangle 2596"/>
            <p:cNvSpPr>
              <a:spLocks noChangeArrowheads="1"/>
            </p:cNvSpPr>
            <p:nvPr/>
          </p:nvSpPr>
          <p:spPr bwMode="auto">
            <a:xfrm>
              <a:off x="4144963" y="5227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5" name="Freeform 2597"/>
            <p:cNvSpPr>
              <a:spLocks/>
            </p:cNvSpPr>
            <p:nvPr/>
          </p:nvSpPr>
          <p:spPr bwMode="auto">
            <a:xfrm>
              <a:off x="4144963" y="52371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6" name="Freeform 2598"/>
            <p:cNvSpPr>
              <a:spLocks/>
            </p:cNvSpPr>
            <p:nvPr/>
          </p:nvSpPr>
          <p:spPr bwMode="auto">
            <a:xfrm>
              <a:off x="4135438" y="5287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7" name="Freeform 2599"/>
            <p:cNvSpPr>
              <a:spLocks/>
            </p:cNvSpPr>
            <p:nvPr/>
          </p:nvSpPr>
          <p:spPr bwMode="auto">
            <a:xfrm>
              <a:off x="4144963" y="5237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8" name="Freeform 2600"/>
            <p:cNvSpPr>
              <a:spLocks/>
            </p:cNvSpPr>
            <p:nvPr/>
          </p:nvSpPr>
          <p:spPr bwMode="auto">
            <a:xfrm>
              <a:off x="4138613" y="5272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09" name="Freeform 2601"/>
            <p:cNvSpPr>
              <a:spLocks/>
            </p:cNvSpPr>
            <p:nvPr/>
          </p:nvSpPr>
          <p:spPr bwMode="auto">
            <a:xfrm>
              <a:off x="4248151" y="4800600"/>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0"/>
                    <a:pt x="0" y="1"/>
                  </a:cubicBezTo>
                  <a:cubicBezTo>
                    <a:pt x="0" y="1"/>
                    <a:pt x="0" y="1"/>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0" name="Freeform 2602"/>
            <p:cNvSpPr>
              <a:spLocks/>
            </p:cNvSpPr>
            <p:nvPr/>
          </p:nvSpPr>
          <p:spPr bwMode="auto">
            <a:xfrm>
              <a:off x="4208463" y="4979988"/>
              <a:ext cx="0" cy="6350"/>
            </a:xfrm>
            <a:custGeom>
              <a:avLst/>
              <a:gdLst>
                <a:gd name="T0" fmla="*/ 1 h 2"/>
                <a:gd name="T1" fmla="*/ 2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2"/>
                    <a:pt x="0" y="2"/>
                    <a:pt x="0" y="2"/>
                  </a:cubicBezTo>
                  <a:cubicBezTo>
                    <a:pt x="0" y="2"/>
                    <a:pt x="0" y="2"/>
                    <a:pt x="0" y="1"/>
                  </a:cubicBezTo>
                  <a:cubicBezTo>
                    <a:pt x="0" y="1"/>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1" name="Freeform 2603"/>
            <p:cNvSpPr>
              <a:spLocks/>
            </p:cNvSpPr>
            <p:nvPr/>
          </p:nvSpPr>
          <p:spPr bwMode="auto">
            <a:xfrm>
              <a:off x="4205288" y="4983163"/>
              <a:ext cx="3175"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2" name="Freeform 2604"/>
            <p:cNvSpPr>
              <a:spLocks/>
            </p:cNvSpPr>
            <p:nvPr/>
          </p:nvSpPr>
          <p:spPr bwMode="auto">
            <a:xfrm>
              <a:off x="4241801" y="4835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3" name="Freeform 2605"/>
            <p:cNvSpPr>
              <a:spLocks/>
            </p:cNvSpPr>
            <p:nvPr/>
          </p:nvSpPr>
          <p:spPr bwMode="auto">
            <a:xfrm>
              <a:off x="4173538" y="5146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4" name="Freeform 2606"/>
            <p:cNvSpPr>
              <a:spLocks/>
            </p:cNvSpPr>
            <p:nvPr/>
          </p:nvSpPr>
          <p:spPr bwMode="auto">
            <a:xfrm>
              <a:off x="4202113" y="50053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5" name="Freeform 2607"/>
            <p:cNvSpPr>
              <a:spLocks/>
            </p:cNvSpPr>
            <p:nvPr/>
          </p:nvSpPr>
          <p:spPr bwMode="auto">
            <a:xfrm>
              <a:off x="4208463" y="4926013"/>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1" y="0"/>
                  </a:cubicBez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6" name="Rectangle 2608"/>
            <p:cNvSpPr>
              <a:spLocks noChangeArrowheads="1"/>
            </p:cNvSpPr>
            <p:nvPr/>
          </p:nvSpPr>
          <p:spPr bwMode="auto">
            <a:xfrm>
              <a:off x="4248151" y="48006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7" name="Freeform 2609"/>
            <p:cNvSpPr>
              <a:spLocks/>
            </p:cNvSpPr>
            <p:nvPr/>
          </p:nvSpPr>
          <p:spPr bwMode="auto">
            <a:xfrm>
              <a:off x="4217988" y="4886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8" name="Freeform 2610"/>
            <p:cNvSpPr>
              <a:spLocks/>
            </p:cNvSpPr>
            <p:nvPr/>
          </p:nvSpPr>
          <p:spPr bwMode="auto">
            <a:xfrm>
              <a:off x="4202113" y="4992688"/>
              <a:ext cx="3175" cy="6350"/>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1" y="1"/>
                    <a:pt x="1" y="1"/>
                    <a:pt x="1"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19" name="Freeform 2611"/>
            <p:cNvSpPr>
              <a:spLocks noEditPoints="1"/>
            </p:cNvSpPr>
            <p:nvPr/>
          </p:nvSpPr>
          <p:spPr bwMode="auto">
            <a:xfrm>
              <a:off x="4122738" y="4700588"/>
              <a:ext cx="138113" cy="674688"/>
            </a:xfrm>
            <a:custGeom>
              <a:avLst/>
              <a:gdLst>
                <a:gd name="T0" fmla="*/ 19 w 44"/>
                <a:gd name="T1" fmla="*/ 109 h 215"/>
                <a:gd name="T2" fmla="*/ 11 w 44"/>
                <a:gd name="T3" fmla="*/ 144 h 215"/>
                <a:gd name="T4" fmla="*/ 10 w 44"/>
                <a:gd name="T5" fmla="*/ 154 h 215"/>
                <a:gd name="T6" fmla="*/ 9 w 44"/>
                <a:gd name="T7" fmla="*/ 159 h 215"/>
                <a:gd name="T8" fmla="*/ 8 w 44"/>
                <a:gd name="T9" fmla="*/ 164 h 215"/>
                <a:gd name="T10" fmla="*/ 8 w 44"/>
                <a:gd name="T11" fmla="*/ 163 h 215"/>
                <a:gd name="T12" fmla="*/ 7 w 44"/>
                <a:gd name="T13" fmla="*/ 168 h 215"/>
                <a:gd name="T14" fmla="*/ 7 w 44"/>
                <a:gd name="T15" fmla="*/ 172 h 215"/>
                <a:gd name="T16" fmla="*/ 5 w 44"/>
                <a:gd name="T17" fmla="*/ 179 h 215"/>
                <a:gd name="T18" fmla="*/ 5 w 44"/>
                <a:gd name="T19" fmla="*/ 182 h 215"/>
                <a:gd name="T20" fmla="*/ 4 w 44"/>
                <a:gd name="T21" fmla="*/ 186 h 215"/>
                <a:gd name="T22" fmla="*/ 2 w 44"/>
                <a:gd name="T23" fmla="*/ 194 h 215"/>
                <a:gd name="T24" fmla="*/ 2 w 44"/>
                <a:gd name="T25" fmla="*/ 198 h 215"/>
                <a:gd name="T26" fmla="*/ 1 w 44"/>
                <a:gd name="T27" fmla="*/ 202 h 215"/>
                <a:gd name="T28" fmla="*/ 1 w 44"/>
                <a:gd name="T29" fmla="*/ 206 h 215"/>
                <a:gd name="T30" fmla="*/ 0 w 44"/>
                <a:gd name="T31" fmla="*/ 211 h 215"/>
                <a:gd name="T32" fmla="*/ 1 w 44"/>
                <a:gd name="T33" fmla="*/ 215 h 215"/>
                <a:gd name="T34" fmla="*/ 1 w 44"/>
                <a:gd name="T35" fmla="*/ 210 h 215"/>
                <a:gd name="T36" fmla="*/ 2 w 44"/>
                <a:gd name="T37" fmla="*/ 207 h 215"/>
                <a:gd name="T38" fmla="*/ 2 w 44"/>
                <a:gd name="T39" fmla="*/ 203 h 215"/>
                <a:gd name="T40" fmla="*/ 4 w 44"/>
                <a:gd name="T41" fmla="*/ 198 h 215"/>
                <a:gd name="T42" fmla="*/ 5 w 44"/>
                <a:gd name="T43" fmla="*/ 193 h 215"/>
                <a:gd name="T44" fmla="*/ 5 w 44"/>
                <a:gd name="T45" fmla="*/ 190 h 215"/>
                <a:gd name="T46" fmla="*/ 6 w 44"/>
                <a:gd name="T47" fmla="*/ 191 h 215"/>
                <a:gd name="T48" fmla="*/ 8 w 44"/>
                <a:gd name="T49" fmla="*/ 178 h 215"/>
                <a:gd name="T50" fmla="*/ 8 w 44"/>
                <a:gd name="T51" fmla="*/ 177 h 215"/>
                <a:gd name="T52" fmla="*/ 11 w 44"/>
                <a:gd name="T53" fmla="*/ 163 h 215"/>
                <a:gd name="T54" fmla="*/ 14 w 44"/>
                <a:gd name="T55" fmla="*/ 147 h 215"/>
                <a:gd name="T56" fmla="*/ 17 w 44"/>
                <a:gd name="T57" fmla="*/ 138 h 215"/>
                <a:gd name="T58" fmla="*/ 20 w 44"/>
                <a:gd name="T59" fmla="*/ 121 h 215"/>
                <a:gd name="T60" fmla="*/ 22 w 44"/>
                <a:gd name="T61" fmla="*/ 118 h 215"/>
                <a:gd name="T62" fmla="*/ 22 w 44"/>
                <a:gd name="T63" fmla="*/ 114 h 215"/>
                <a:gd name="T64" fmla="*/ 23 w 44"/>
                <a:gd name="T65" fmla="*/ 107 h 215"/>
                <a:gd name="T66" fmla="*/ 25 w 44"/>
                <a:gd name="T67" fmla="*/ 98 h 215"/>
                <a:gd name="T68" fmla="*/ 26 w 44"/>
                <a:gd name="T69" fmla="*/ 100 h 215"/>
                <a:gd name="T70" fmla="*/ 26 w 44"/>
                <a:gd name="T71" fmla="*/ 95 h 215"/>
                <a:gd name="T72" fmla="*/ 25 w 44"/>
                <a:gd name="T73" fmla="*/ 94 h 215"/>
                <a:gd name="T74" fmla="*/ 26 w 44"/>
                <a:gd name="T75" fmla="*/ 90 h 215"/>
                <a:gd name="T76" fmla="*/ 27 w 44"/>
                <a:gd name="T77" fmla="*/ 89 h 215"/>
                <a:gd name="T78" fmla="*/ 29 w 44"/>
                <a:gd name="T79" fmla="*/ 87 h 215"/>
                <a:gd name="T80" fmla="*/ 29 w 44"/>
                <a:gd name="T81" fmla="*/ 83 h 215"/>
                <a:gd name="T82" fmla="*/ 31 w 44"/>
                <a:gd name="T83" fmla="*/ 76 h 215"/>
                <a:gd name="T84" fmla="*/ 32 w 44"/>
                <a:gd name="T85" fmla="*/ 72 h 215"/>
                <a:gd name="T86" fmla="*/ 34 w 44"/>
                <a:gd name="T87" fmla="*/ 58 h 215"/>
                <a:gd name="T88" fmla="*/ 37 w 44"/>
                <a:gd name="T89" fmla="*/ 48 h 215"/>
                <a:gd name="T90" fmla="*/ 40 w 44"/>
                <a:gd name="T91" fmla="*/ 31 h 215"/>
                <a:gd name="T92" fmla="*/ 40 w 44"/>
                <a:gd name="T93" fmla="*/ 28 h 215"/>
                <a:gd name="T94" fmla="*/ 42 w 44"/>
                <a:gd name="T95" fmla="*/ 20 h 215"/>
                <a:gd name="T96" fmla="*/ 42 w 44"/>
                <a:gd name="T97" fmla="*/ 12 h 215"/>
                <a:gd name="T98" fmla="*/ 43 w 44"/>
                <a:gd name="T99" fmla="*/ 5 h 215"/>
                <a:gd name="T100" fmla="*/ 42 w 44"/>
                <a:gd name="T101" fmla="*/ 3 h 215"/>
                <a:gd name="T102" fmla="*/ 39 w 44"/>
                <a:gd name="T103" fmla="*/ 19 h 215"/>
                <a:gd name="T104" fmla="*/ 38 w 44"/>
                <a:gd name="T105" fmla="*/ 27 h 215"/>
                <a:gd name="T106" fmla="*/ 34 w 44"/>
                <a:gd name="T107" fmla="*/ 48 h 215"/>
                <a:gd name="T108" fmla="*/ 33 w 44"/>
                <a:gd name="T109" fmla="*/ 49 h 215"/>
                <a:gd name="T110" fmla="*/ 32 w 44"/>
                <a:gd name="T111" fmla="*/ 53 h 215"/>
                <a:gd name="T112" fmla="*/ 30 w 44"/>
                <a:gd name="T113" fmla="*/ 60 h 215"/>
                <a:gd name="T114" fmla="*/ 30 w 44"/>
                <a:gd name="T115" fmla="*/ 67 h 215"/>
                <a:gd name="T116" fmla="*/ 28 w 44"/>
                <a:gd name="T117" fmla="*/ 72 h 215"/>
                <a:gd name="T118" fmla="*/ 4 w 44"/>
                <a:gd name="T119" fmla="*/ 186 h 215"/>
                <a:gd name="T120" fmla="*/ 6 w 44"/>
                <a:gd name="T121" fmla="*/ 178 h 215"/>
                <a:gd name="T122" fmla="*/ 7 w 44"/>
                <a:gd name="T123" fmla="*/ 182 h 215"/>
                <a:gd name="T124" fmla="*/ 20 w 44"/>
                <a:gd name="T125" fmla="*/ 12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215">
                  <a:moveTo>
                    <a:pt x="25" y="81"/>
                  </a:moveTo>
                  <a:cubicBezTo>
                    <a:pt x="25" y="81"/>
                    <a:pt x="25" y="81"/>
                    <a:pt x="25" y="81"/>
                  </a:cubicBezTo>
                  <a:cubicBezTo>
                    <a:pt x="25" y="83"/>
                    <a:pt x="24" y="85"/>
                    <a:pt x="24" y="86"/>
                  </a:cubicBezTo>
                  <a:cubicBezTo>
                    <a:pt x="23" y="88"/>
                    <a:pt x="25" y="88"/>
                    <a:pt x="24" y="90"/>
                  </a:cubicBezTo>
                  <a:cubicBezTo>
                    <a:pt x="24" y="90"/>
                    <a:pt x="24" y="90"/>
                    <a:pt x="24" y="90"/>
                  </a:cubicBezTo>
                  <a:cubicBezTo>
                    <a:pt x="22" y="96"/>
                    <a:pt x="20" y="103"/>
                    <a:pt x="19" y="109"/>
                  </a:cubicBezTo>
                  <a:cubicBezTo>
                    <a:pt x="19" y="109"/>
                    <a:pt x="19" y="109"/>
                    <a:pt x="19" y="109"/>
                  </a:cubicBezTo>
                  <a:cubicBezTo>
                    <a:pt x="16" y="119"/>
                    <a:pt x="15" y="129"/>
                    <a:pt x="12" y="138"/>
                  </a:cubicBezTo>
                  <a:cubicBezTo>
                    <a:pt x="12" y="139"/>
                    <a:pt x="13" y="139"/>
                    <a:pt x="13" y="140"/>
                  </a:cubicBezTo>
                  <a:cubicBezTo>
                    <a:pt x="13" y="140"/>
                    <a:pt x="12" y="141"/>
                    <a:pt x="12" y="141"/>
                  </a:cubicBezTo>
                  <a:cubicBezTo>
                    <a:pt x="12" y="140"/>
                    <a:pt x="12" y="140"/>
                    <a:pt x="12" y="140"/>
                  </a:cubicBezTo>
                  <a:cubicBezTo>
                    <a:pt x="12" y="141"/>
                    <a:pt x="11" y="143"/>
                    <a:pt x="11" y="144"/>
                  </a:cubicBezTo>
                  <a:cubicBezTo>
                    <a:pt x="12" y="143"/>
                    <a:pt x="12" y="143"/>
                    <a:pt x="12" y="143"/>
                  </a:cubicBezTo>
                  <a:cubicBezTo>
                    <a:pt x="12" y="143"/>
                    <a:pt x="12" y="144"/>
                    <a:pt x="11" y="144"/>
                  </a:cubicBezTo>
                  <a:cubicBezTo>
                    <a:pt x="11" y="144"/>
                    <a:pt x="11" y="144"/>
                    <a:pt x="11" y="144"/>
                  </a:cubicBezTo>
                  <a:cubicBezTo>
                    <a:pt x="11" y="146"/>
                    <a:pt x="10" y="146"/>
                    <a:pt x="10" y="147"/>
                  </a:cubicBezTo>
                  <a:cubicBezTo>
                    <a:pt x="11" y="148"/>
                    <a:pt x="11" y="150"/>
                    <a:pt x="11" y="152"/>
                  </a:cubicBezTo>
                  <a:cubicBezTo>
                    <a:pt x="10" y="152"/>
                    <a:pt x="10" y="152"/>
                    <a:pt x="10" y="152"/>
                  </a:cubicBezTo>
                  <a:cubicBezTo>
                    <a:pt x="11" y="151"/>
                    <a:pt x="10" y="152"/>
                    <a:pt x="10" y="151"/>
                  </a:cubicBezTo>
                  <a:cubicBezTo>
                    <a:pt x="10" y="152"/>
                    <a:pt x="10" y="153"/>
                    <a:pt x="10" y="154"/>
                  </a:cubicBezTo>
                  <a:cubicBezTo>
                    <a:pt x="10" y="154"/>
                    <a:pt x="10" y="154"/>
                    <a:pt x="10" y="154"/>
                  </a:cubicBezTo>
                  <a:cubicBezTo>
                    <a:pt x="10" y="155"/>
                    <a:pt x="9" y="155"/>
                    <a:pt x="9" y="156"/>
                  </a:cubicBezTo>
                  <a:cubicBezTo>
                    <a:pt x="9" y="155"/>
                    <a:pt x="9" y="155"/>
                    <a:pt x="9" y="155"/>
                  </a:cubicBezTo>
                  <a:cubicBezTo>
                    <a:pt x="9" y="155"/>
                    <a:pt x="9" y="156"/>
                    <a:pt x="9" y="156"/>
                  </a:cubicBezTo>
                  <a:cubicBezTo>
                    <a:pt x="9" y="156"/>
                    <a:pt x="9" y="157"/>
                    <a:pt x="8" y="157"/>
                  </a:cubicBezTo>
                  <a:cubicBezTo>
                    <a:pt x="8" y="158"/>
                    <a:pt x="8" y="158"/>
                    <a:pt x="8" y="160"/>
                  </a:cubicBezTo>
                  <a:cubicBezTo>
                    <a:pt x="9" y="159"/>
                    <a:pt x="8" y="160"/>
                    <a:pt x="9" y="160"/>
                  </a:cubicBezTo>
                  <a:cubicBezTo>
                    <a:pt x="9" y="159"/>
                    <a:pt x="9" y="159"/>
                    <a:pt x="9" y="159"/>
                  </a:cubicBezTo>
                  <a:cubicBezTo>
                    <a:pt x="8" y="160"/>
                    <a:pt x="9" y="158"/>
                    <a:pt x="8" y="158"/>
                  </a:cubicBezTo>
                  <a:cubicBezTo>
                    <a:pt x="9" y="157"/>
                    <a:pt x="9" y="159"/>
                    <a:pt x="9" y="158"/>
                  </a:cubicBezTo>
                  <a:cubicBezTo>
                    <a:pt x="9" y="160"/>
                    <a:pt x="9" y="160"/>
                    <a:pt x="9" y="162"/>
                  </a:cubicBezTo>
                  <a:cubicBezTo>
                    <a:pt x="9" y="161"/>
                    <a:pt x="9" y="162"/>
                    <a:pt x="9" y="161"/>
                  </a:cubicBezTo>
                  <a:cubicBezTo>
                    <a:pt x="9" y="162"/>
                    <a:pt x="9" y="162"/>
                    <a:pt x="9" y="162"/>
                  </a:cubicBezTo>
                  <a:cubicBezTo>
                    <a:pt x="8" y="163"/>
                    <a:pt x="8" y="163"/>
                    <a:pt x="8" y="163"/>
                  </a:cubicBezTo>
                  <a:cubicBezTo>
                    <a:pt x="8" y="164"/>
                    <a:pt x="8" y="163"/>
                    <a:pt x="8" y="164"/>
                  </a:cubicBezTo>
                  <a:cubicBezTo>
                    <a:pt x="8" y="163"/>
                    <a:pt x="9" y="161"/>
                    <a:pt x="8" y="161"/>
                  </a:cubicBezTo>
                  <a:cubicBezTo>
                    <a:pt x="8" y="160"/>
                    <a:pt x="8" y="160"/>
                    <a:pt x="8" y="159"/>
                  </a:cubicBezTo>
                  <a:cubicBezTo>
                    <a:pt x="8" y="159"/>
                    <a:pt x="7" y="160"/>
                    <a:pt x="7" y="161"/>
                  </a:cubicBezTo>
                  <a:cubicBezTo>
                    <a:pt x="8" y="161"/>
                    <a:pt x="8" y="161"/>
                    <a:pt x="8" y="161"/>
                  </a:cubicBezTo>
                  <a:cubicBezTo>
                    <a:pt x="8" y="162"/>
                    <a:pt x="8" y="162"/>
                    <a:pt x="8" y="163"/>
                  </a:cubicBezTo>
                  <a:cubicBezTo>
                    <a:pt x="8" y="163"/>
                    <a:pt x="7" y="163"/>
                    <a:pt x="7" y="163"/>
                  </a:cubicBezTo>
                  <a:cubicBezTo>
                    <a:pt x="7" y="163"/>
                    <a:pt x="7" y="163"/>
                    <a:pt x="8" y="163"/>
                  </a:cubicBezTo>
                  <a:cubicBezTo>
                    <a:pt x="7" y="164"/>
                    <a:pt x="8" y="164"/>
                    <a:pt x="7" y="166"/>
                  </a:cubicBezTo>
                  <a:cubicBezTo>
                    <a:pt x="8" y="165"/>
                    <a:pt x="8" y="164"/>
                    <a:pt x="8" y="164"/>
                  </a:cubicBezTo>
                  <a:cubicBezTo>
                    <a:pt x="9" y="164"/>
                    <a:pt x="8" y="164"/>
                    <a:pt x="8" y="165"/>
                  </a:cubicBezTo>
                  <a:cubicBezTo>
                    <a:pt x="8" y="165"/>
                    <a:pt x="8" y="165"/>
                    <a:pt x="8" y="165"/>
                  </a:cubicBezTo>
                  <a:cubicBezTo>
                    <a:pt x="8" y="165"/>
                    <a:pt x="8" y="165"/>
                    <a:pt x="8" y="165"/>
                  </a:cubicBezTo>
                  <a:cubicBezTo>
                    <a:pt x="8" y="167"/>
                    <a:pt x="8" y="165"/>
                    <a:pt x="7" y="166"/>
                  </a:cubicBezTo>
                  <a:cubicBezTo>
                    <a:pt x="7" y="167"/>
                    <a:pt x="7" y="167"/>
                    <a:pt x="7" y="168"/>
                  </a:cubicBezTo>
                  <a:cubicBezTo>
                    <a:pt x="7" y="167"/>
                    <a:pt x="7" y="167"/>
                    <a:pt x="7" y="167"/>
                  </a:cubicBezTo>
                  <a:cubicBezTo>
                    <a:pt x="7" y="168"/>
                    <a:pt x="7" y="168"/>
                    <a:pt x="7" y="168"/>
                  </a:cubicBezTo>
                  <a:cubicBezTo>
                    <a:pt x="7" y="168"/>
                    <a:pt x="7" y="168"/>
                    <a:pt x="7" y="168"/>
                  </a:cubicBezTo>
                  <a:cubicBezTo>
                    <a:pt x="7" y="168"/>
                    <a:pt x="7" y="169"/>
                    <a:pt x="7" y="169"/>
                  </a:cubicBezTo>
                  <a:cubicBezTo>
                    <a:pt x="7" y="169"/>
                    <a:pt x="7" y="170"/>
                    <a:pt x="7" y="170"/>
                  </a:cubicBezTo>
                  <a:cubicBezTo>
                    <a:pt x="7" y="170"/>
                    <a:pt x="7" y="171"/>
                    <a:pt x="7" y="172"/>
                  </a:cubicBezTo>
                  <a:cubicBezTo>
                    <a:pt x="7" y="172"/>
                    <a:pt x="7" y="172"/>
                    <a:pt x="7" y="172"/>
                  </a:cubicBezTo>
                  <a:cubicBezTo>
                    <a:pt x="6" y="173"/>
                    <a:pt x="6" y="173"/>
                    <a:pt x="6" y="173"/>
                  </a:cubicBezTo>
                  <a:cubicBezTo>
                    <a:pt x="6" y="174"/>
                    <a:pt x="6" y="174"/>
                    <a:pt x="6" y="174"/>
                  </a:cubicBezTo>
                  <a:cubicBezTo>
                    <a:pt x="5" y="174"/>
                    <a:pt x="5" y="174"/>
                    <a:pt x="5" y="174"/>
                  </a:cubicBezTo>
                  <a:cubicBezTo>
                    <a:pt x="5" y="175"/>
                    <a:pt x="5" y="175"/>
                    <a:pt x="6" y="176"/>
                  </a:cubicBezTo>
                  <a:cubicBezTo>
                    <a:pt x="5" y="177"/>
                    <a:pt x="5" y="178"/>
                    <a:pt x="5" y="179"/>
                  </a:cubicBezTo>
                  <a:cubicBezTo>
                    <a:pt x="5" y="179"/>
                    <a:pt x="5" y="179"/>
                    <a:pt x="5" y="179"/>
                  </a:cubicBezTo>
                  <a:cubicBezTo>
                    <a:pt x="5" y="179"/>
                    <a:pt x="5" y="179"/>
                    <a:pt x="5" y="179"/>
                  </a:cubicBezTo>
                  <a:cubicBezTo>
                    <a:pt x="5" y="180"/>
                    <a:pt x="5" y="180"/>
                    <a:pt x="5" y="180"/>
                  </a:cubicBezTo>
                  <a:cubicBezTo>
                    <a:pt x="5" y="180"/>
                    <a:pt x="5" y="180"/>
                    <a:pt x="5" y="181"/>
                  </a:cubicBezTo>
                  <a:cubicBezTo>
                    <a:pt x="5" y="181"/>
                    <a:pt x="5" y="181"/>
                    <a:pt x="5" y="181"/>
                  </a:cubicBezTo>
                  <a:cubicBezTo>
                    <a:pt x="5" y="181"/>
                    <a:pt x="5" y="181"/>
                    <a:pt x="5" y="181"/>
                  </a:cubicBezTo>
                  <a:cubicBezTo>
                    <a:pt x="5" y="181"/>
                    <a:pt x="5" y="181"/>
                    <a:pt x="5" y="181"/>
                  </a:cubicBezTo>
                  <a:cubicBezTo>
                    <a:pt x="4" y="181"/>
                    <a:pt x="5" y="182"/>
                    <a:pt x="5" y="183"/>
                  </a:cubicBezTo>
                  <a:cubicBezTo>
                    <a:pt x="5" y="183"/>
                    <a:pt x="5" y="182"/>
                    <a:pt x="5" y="182"/>
                  </a:cubicBezTo>
                  <a:cubicBezTo>
                    <a:pt x="5" y="183"/>
                    <a:pt x="4" y="183"/>
                    <a:pt x="4" y="184"/>
                  </a:cubicBezTo>
                  <a:cubicBezTo>
                    <a:pt x="4" y="184"/>
                    <a:pt x="4" y="184"/>
                    <a:pt x="4" y="184"/>
                  </a:cubicBezTo>
                  <a:cubicBezTo>
                    <a:pt x="4" y="184"/>
                    <a:pt x="4" y="184"/>
                    <a:pt x="4" y="184"/>
                  </a:cubicBezTo>
                  <a:cubicBezTo>
                    <a:pt x="4" y="184"/>
                    <a:pt x="4" y="184"/>
                    <a:pt x="4" y="184"/>
                  </a:cubicBezTo>
                  <a:cubicBezTo>
                    <a:pt x="4" y="184"/>
                    <a:pt x="4" y="184"/>
                    <a:pt x="4" y="184"/>
                  </a:cubicBezTo>
                  <a:cubicBezTo>
                    <a:pt x="4" y="186"/>
                    <a:pt x="4" y="186"/>
                    <a:pt x="4" y="186"/>
                  </a:cubicBezTo>
                  <a:cubicBezTo>
                    <a:pt x="4" y="186"/>
                    <a:pt x="4" y="186"/>
                    <a:pt x="4" y="186"/>
                  </a:cubicBezTo>
                  <a:cubicBezTo>
                    <a:pt x="4" y="186"/>
                    <a:pt x="4" y="186"/>
                    <a:pt x="4" y="186"/>
                  </a:cubicBezTo>
                  <a:cubicBezTo>
                    <a:pt x="4" y="187"/>
                    <a:pt x="4" y="187"/>
                    <a:pt x="4" y="187"/>
                  </a:cubicBezTo>
                  <a:cubicBezTo>
                    <a:pt x="3" y="188"/>
                    <a:pt x="3" y="189"/>
                    <a:pt x="3" y="191"/>
                  </a:cubicBezTo>
                  <a:cubicBezTo>
                    <a:pt x="3" y="191"/>
                    <a:pt x="3" y="190"/>
                    <a:pt x="3" y="190"/>
                  </a:cubicBezTo>
                  <a:cubicBezTo>
                    <a:pt x="3" y="191"/>
                    <a:pt x="3" y="191"/>
                    <a:pt x="3" y="192"/>
                  </a:cubicBezTo>
                  <a:cubicBezTo>
                    <a:pt x="3" y="193"/>
                    <a:pt x="2" y="195"/>
                    <a:pt x="2" y="194"/>
                  </a:cubicBezTo>
                  <a:cubicBezTo>
                    <a:pt x="2" y="195"/>
                    <a:pt x="2" y="194"/>
                    <a:pt x="2" y="194"/>
                  </a:cubicBezTo>
                  <a:cubicBezTo>
                    <a:pt x="2" y="195"/>
                    <a:pt x="2" y="195"/>
                    <a:pt x="2" y="195"/>
                  </a:cubicBezTo>
                  <a:cubicBezTo>
                    <a:pt x="2" y="194"/>
                    <a:pt x="3" y="194"/>
                    <a:pt x="3" y="194"/>
                  </a:cubicBezTo>
                  <a:cubicBezTo>
                    <a:pt x="3" y="194"/>
                    <a:pt x="3" y="195"/>
                    <a:pt x="3" y="195"/>
                  </a:cubicBezTo>
                  <a:cubicBezTo>
                    <a:pt x="3" y="195"/>
                    <a:pt x="3" y="195"/>
                    <a:pt x="3" y="195"/>
                  </a:cubicBezTo>
                  <a:cubicBezTo>
                    <a:pt x="2" y="196"/>
                    <a:pt x="3" y="196"/>
                    <a:pt x="3" y="197"/>
                  </a:cubicBezTo>
                  <a:cubicBezTo>
                    <a:pt x="3" y="198"/>
                    <a:pt x="3" y="197"/>
                    <a:pt x="2" y="197"/>
                  </a:cubicBezTo>
                  <a:cubicBezTo>
                    <a:pt x="2" y="198"/>
                    <a:pt x="2" y="198"/>
                    <a:pt x="2" y="198"/>
                  </a:cubicBezTo>
                  <a:cubicBezTo>
                    <a:pt x="2" y="198"/>
                    <a:pt x="2" y="198"/>
                    <a:pt x="2" y="198"/>
                  </a:cubicBezTo>
                  <a:cubicBezTo>
                    <a:pt x="2" y="199"/>
                    <a:pt x="2" y="199"/>
                    <a:pt x="2" y="200"/>
                  </a:cubicBezTo>
                  <a:cubicBezTo>
                    <a:pt x="2" y="199"/>
                    <a:pt x="1" y="201"/>
                    <a:pt x="1" y="200"/>
                  </a:cubicBezTo>
                  <a:cubicBezTo>
                    <a:pt x="1" y="201"/>
                    <a:pt x="2" y="201"/>
                    <a:pt x="1" y="201"/>
                  </a:cubicBezTo>
                  <a:cubicBezTo>
                    <a:pt x="1" y="201"/>
                    <a:pt x="1" y="201"/>
                    <a:pt x="2" y="200"/>
                  </a:cubicBezTo>
                  <a:cubicBezTo>
                    <a:pt x="2" y="200"/>
                    <a:pt x="2" y="201"/>
                    <a:pt x="2" y="202"/>
                  </a:cubicBezTo>
                  <a:cubicBezTo>
                    <a:pt x="1" y="202"/>
                    <a:pt x="1" y="202"/>
                    <a:pt x="1" y="202"/>
                  </a:cubicBezTo>
                  <a:cubicBezTo>
                    <a:pt x="1" y="202"/>
                    <a:pt x="1" y="203"/>
                    <a:pt x="1" y="203"/>
                  </a:cubicBezTo>
                  <a:cubicBezTo>
                    <a:pt x="1" y="203"/>
                    <a:pt x="1" y="204"/>
                    <a:pt x="1" y="204"/>
                  </a:cubicBezTo>
                  <a:cubicBezTo>
                    <a:pt x="1" y="204"/>
                    <a:pt x="1" y="203"/>
                    <a:pt x="1" y="204"/>
                  </a:cubicBezTo>
                  <a:cubicBezTo>
                    <a:pt x="2" y="204"/>
                    <a:pt x="2" y="204"/>
                    <a:pt x="1" y="205"/>
                  </a:cubicBezTo>
                  <a:cubicBezTo>
                    <a:pt x="2" y="205"/>
                    <a:pt x="2" y="205"/>
                    <a:pt x="2" y="205"/>
                  </a:cubicBezTo>
                  <a:cubicBezTo>
                    <a:pt x="2" y="205"/>
                    <a:pt x="1" y="206"/>
                    <a:pt x="1" y="207"/>
                  </a:cubicBezTo>
                  <a:cubicBezTo>
                    <a:pt x="1" y="206"/>
                    <a:pt x="1" y="206"/>
                    <a:pt x="1" y="206"/>
                  </a:cubicBezTo>
                  <a:cubicBezTo>
                    <a:pt x="1" y="206"/>
                    <a:pt x="1" y="207"/>
                    <a:pt x="1" y="208"/>
                  </a:cubicBezTo>
                  <a:cubicBezTo>
                    <a:pt x="1" y="208"/>
                    <a:pt x="1" y="208"/>
                    <a:pt x="1" y="208"/>
                  </a:cubicBezTo>
                  <a:cubicBezTo>
                    <a:pt x="1" y="209"/>
                    <a:pt x="0" y="209"/>
                    <a:pt x="1" y="209"/>
                  </a:cubicBezTo>
                  <a:cubicBezTo>
                    <a:pt x="0" y="210"/>
                    <a:pt x="0" y="209"/>
                    <a:pt x="0" y="208"/>
                  </a:cubicBezTo>
                  <a:cubicBezTo>
                    <a:pt x="0" y="210"/>
                    <a:pt x="1" y="210"/>
                    <a:pt x="0" y="211"/>
                  </a:cubicBezTo>
                  <a:cubicBezTo>
                    <a:pt x="0" y="210"/>
                    <a:pt x="0" y="210"/>
                    <a:pt x="0" y="210"/>
                  </a:cubicBezTo>
                  <a:cubicBezTo>
                    <a:pt x="0" y="211"/>
                    <a:pt x="0" y="211"/>
                    <a:pt x="0" y="211"/>
                  </a:cubicBezTo>
                  <a:cubicBezTo>
                    <a:pt x="0" y="211"/>
                    <a:pt x="0" y="211"/>
                    <a:pt x="0" y="211"/>
                  </a:cubicBezTo>
                  <a:cubicBezTo>
                    <a:pt x="0" y="211"/>
                    <a:pt x="0" y="213"/>
                    <a:pt x="0" y="213"/>
                  </a:cubicBezTo>
                  <a:cubicBezTo>
                    <a:pt x="0" y="212"/>
                    <a:pt x="0" y="212"/>
                    <a:pt x="0" y="212"/>
                  </a:cubicBezTo>
                  <a:cubicBezTo>
                    <a:pt x="0" y="213"/>
                    <a:pt x="1" y="214"/>
                    <a:pt x="0" y="214"/>
                  </a:cubicBezTo>
                  <a:cubicBezTo>
                    <a:pt x="0" y="215"/>
                    <a:pt x="0" y="214"/>
                    <a:pt x="0" y="214"/>
                  </a:cubicBezTo>
                  <a:cubicBezTo>
                    <a:pt x="0" y="214"/>
                    <a:pt x="1" y="214"/>
                    <a:pt x="0" y="215"/>
                  </a:cubicBezTo>
                  <a:cubicBezTo>
                    <a:pt x="0" y="215"/>
                    <a:pt x="1" y="215"/>
                    <a:pt x="1" y="215"/>
                  </a:cubicBezTo>
                  <a:cubicBezTo>
                    <a:pt x="1" y="215"/>
                    <a:pt x="1" y="214"/>
                    <a:pt x="1" y="214"/>
                  </a:cubicBezTo>
                  <a:cubicBezTo>
                    <a:pt x="1" y="214"/>
                    <a:pt x="1" y="214"/>
                    <a:pt x="1" y="214"/>
                  </a:cubicBezTo>
                  <a:cubicBezTo>
                    <a:pt x="1" y="214"/>
                    <a:pt x="1" y="214"/>
                    <a:pt x="1" y="213"/>
                  </a:cubicBezTo>
                  <a:cubicBezTo>
                    <a:pt x="1" y="213"/>
                    <a:pt x="1" y="213"/>
                    <a:pt x="1" y="213"/>
                  </a:cubicBezTo>
                  <a:cubicBezTo>
                    <a:pt x="1" y="212"/>
                    <a:pt x="1" y="213"/>
                    <a:pt x="1" y="212"/>
                  </a:cubicBezTo>
                  <a:cubicBezTo>
                    <a:pt x="1" y="212"/>
                    <a:pt x="1" y="212"/>
                    <a:pt x="1" y="212"/>
                  </a:cubicBezTo>
                  <a:cubicBezTo>
                    <a:pt x="1" y="211"/>
                    <a:pt x="1" y="210"/>
                    <a:pt x="1" y="210"/>
                  </a:cubicBezTo>
                  <a:cubicBezTo>
                    <a:pt x="1" y="210"/>
                    <a:pt x="1" y="209"/>
                    <a:pt x="1" y="208"/>
                  </a:cubicBezTo>
                  <a:cubicBezTo>
                    <a:pt x="2" y="208"/>
                    <a:pt x="1" y="210"/>
                    <a:pt x="1" y="211"/>
                  </a:cubicBezTo>
                  <a:cubicBezTo>
                    <a:pt x="1" y="210"/>
                    <a:pt x="1" y="211"/>
                    <a:pt x="1" y="211"/>
                  </a:cubicBezTo>
                  <a:cubicBezTo>
                    <a:pt x="1" y="210"/>
                    <a:pt x="1" y="210"/>
                    <a:pt x="1" y="210"/>
                  </a:cubicBezTo>
                  <a:cubicBezTo>
                    <a:pt x="1" y="209"/>
                    <a:pt x="2" y="209"/>
                    <a:pt x="2" y="209"/>
                  </a:cubicBezTo>
                  <a:cubicBezTo>
                    <a:pt x="2" y="209"/>
                    <a:pt x="2" y="209"/>
                    <a:pt x="2" y="209"/>
                  </a:cubicBezTo>
                  <a:cubicBezTo>
                    <a:pt x="2" y="208"/>
                    <a:pt x="1" y="208"/>
                    <a:pt x="2" y="207"/>
                  </a:cubicBezTo>
                  <a:cubicBezTo>
                    <a:pt x="2" y="207"/>
                    <a:pt x="2" y="208"/>
                    <a:pt x="2" y="208"/>
                  </a:cubicBezTo>
                  <a:cubicBezTo>
                    <a:pt x="2" y="207"/>
                    <a:pt x="2" y="207"/>
                    <a:pt x="2" y="207"/>
                  </a:cubicBezTo>
                  <a:cubicBezTo>
                    <a:pt x="2" y="206"/>
                    <a:pt x="2" y="207"/>
                    <a:pt x="2" y="207"/>
                  </a:cubicBezTo>
                  <a:cubicBezTo>
                    <a:pt x="2" y="206"/>
                    <a:pt x="2" y="205"/>
                    <a:pt x="2" y="205"/>
                  </a:cubicBezTo>
                  <a:cubicBezTo>
                    <a:pt x="2" y="205"/>
                    <a:pt x="2" y="202"/>
                    <a:pt x="2" y="204"/>
                  </a:cubicBezTo>
                  <a:cubicBezTo>
                    <a:pt x="2" y="202"/>
                    <a:pt x="2" y="202"/>
                    <a:pt x="2" y="202"/>
                  </a:cubicBezTo>
                  <a:cubicBezTo>
                    <a:pt x="2" y="202"/>
                    <a:pt x="2" y="203"/>
                    <a:pt x="2" y="203"/>
                  </a:cubicBezTo>
                  <a:cubicBezTo>
                    <a:pt x="2" y="204"/>
                    <a:pt x="2" y="204"/>
                    <a:pt x="2" y="204"/>
                  </a:cubicBezTo>
                  <a:cubicBezTo>
                    <a:pt x="3" y="204"/>
                    <a:pt x="2" y="202"/>
                    <a:pt x="3" y="201"/>
                  </a:cubicBezTo>
                  <a:cubicBezTo>
                    <a:pt x="3" y="200"/>
                    <a:pt x="3" y="200"/>
                    <a:pt x="3" y="199"/>
                  </a:cubicBezTo>
                  <a:cubicBezTo>
                    <a:pt x="3" y="200"/>
                    <a:pt x="3" y="200"/>
                    <a:pt x="3" y="200"/>
                  </a:cubicBezTo>
                  <a:cubicBezTo>
                    <a:pt x="3" y="199"/>
                    <a:pt x="3" y="199"/>
                    <a:pt x="4" y="199"/>
                  </a:cubicBezTo>
                  <a:cubicBezTo>
                    <a:pt x="4" y="198"/>
                    <a:pt x="4" y="198"/>
                    <a:pt x="4" y="198"/>
                  </a:cubicBezTo>
                  <a:cubicBezTo>
                    <a:pt x="4" y="198"/>
                    <a:pt x="4" y="198"/>
                    <a:pt x="4" y="198"/>
                  </a:cubicBezTo>
                  <a:cubicBezTo>
                    <a:pt x="4" y="198"/>
                    <a:pt x="4" y="198"/>
                    <a:pt x="4" y="198"/>
                  </a:cubicBezTo>
                  <a:cubicBezTo>
                    <a:pt x="4" y="197"/>
                    <a:pt x="4" y="197"/>
                    <a:pt x="4" y="197"/>
                  </a:cubicBezTo>
                  <a:cubicBezTo>
                    <a:pt x="4" y="197"/>
                    <a:pt x="4" y="197"/>
                    <a:pt x="4" y="197"/>
                  </a:cubicBezTo>
                  <a:cubicBezTo>
                    <a:pt x="4" y="197"/>
                    <a:pt x="4" y="196"/>
                    <a:pt x="4" y="196"/>
                  </a:cubicBezTo>
                  <a:cubicBezTo>
                    <a:pt x="4" y="196"/>
                    <a:pt x="4" y="196"/>
                    <a:pt x="4" y="196"/>
                  </a:cubicBezTo>
                  <a:cubicBezTo>
                    <a:pt x="4" y="196"/>
                    <a:pt x="4" y="196"/>
                    <a:pt x="3" y="197"/>
                  </a:cubicBezTo>
                  <a:cubicBezTo>
                    <a:pt x="4" y="195"/>
                    <a:pt x="4" y="194"/>
                    <a:pt x="5" y="193"/>
                  </a:cubicBezTo>
                  <a:cubicBezTo>
                    <a:pt x="5" y="193"/>
                    <a:pt x="5" y="194"/>
                    <a:pt x="5" y="194"/>
                  </a:cubicBezTo>
                  <a:cubicBezTo>
                    <a:pt x="5" y="193"/>
                    <a:pt x="5" y="192"/>
                    <a:pt x="5" y="192"/>
                  </a:cubicBezTo>
                  <a:cubicBezTo>
                    <a:pt x="5" y="192"/>
                    <a:pt x="5" y="192"/>
                    <a:pt x="5" y="192"/>
                  </a:cubicBezTo>
                  <a:cubicBezTo>
                    <a:pt x="5" y="192"/>
                    <a:pt x="5" y="192"/>
                    <a:pt x="5" y="191"/>
                  </a:cubicBezTo>
                  <a:cubicBezTo>
                    <a:pt x="5" y="191"/>
                    <a:pt x="5" y="191"/>
                    <a:pt x="5" y="191"/>
                  </a:cubicBezTo>
                  <a:cubicBezTo>
                    <a:pt x="5" y="191"/>
                    <a:pt x="5" y="190"/>
                    <a:pt x="5" y="190"/>
                  </a:cubicBezTo>
                  <a:cubicBezTo>
                    <a:pt x="5" y="190"/>
                    <a:pt x="5" y="190"/>
                    <a:pt x="5" y="190"/>
                  </a:cubicBezTo>
                  <a:cubicBezTo>
                    <a:pt x="5" y="190"/>
                    <a:pt x="5" y="189"/>
                    <a:pt x="5" y="189"/>
                  </a:cubicBezTo>
                  <a:cubicBezTo>
                    <a:pt x="5" y="190"/>
                    <a:pt x="5" y="188"/>
                    <a:pt x="5" y="190"/>
                  </a:cubicBezTo>
                  <a:cubicBezTo>
                    <a:pt x="6" y="189"/>
                    <a:pt x="5" y="189"/>
                    <a:pt x="5" y="188"/>
                  </a:cubicBezTo>
                  <a:cubicBezTo>
                    <a:pt x="6" y="187"/>
                    <a:pt x="6" y="187"/>
                    <a:pt x="6" y="187"/>
                  </a:cubicBezTo>
                  <a:cubicBezTo>
                    <a:pt x="6" y="188"/>
                    <a:pt x="6" y="189"/>
                    <a:pt x="6" y="188"/>
                  </a:cubicBezTo>
                  <a:cubicBezTo>
                    <a:pt x="6" y="188"/>
                    <a:pt x="6" y="188"/>
                    <a:pt x="6" y="188"/>
                  </a:cubicBezTo>
                  <a:cubicBezTo>
                    <a:pt x="6" y="188"/>
                    <a:pt x="5" y="190"/>
                    <a:pt x="6" y="191"/>
                  </a:cubicBezTo>
                  <a:cubicBezTo>
                    <a:pt x="6" y="189"/>
                    <a:pt x="6" y="189"/>
                    <a:pt x="6" y="189"/>
                  </a:cubicBezTo>
                  <a:cubicBezTo>
                    <a:pt x="6" y="186"/>
                    <a:pt x="7" y="183"/>
                    <a:pt x="7" y="181"/>
                  </a:cubicBezTo>
                  <a:cubicBezTo>
                    <a:pt x="7" y="181"/>
                    <a:pt x="7" y="181"/>
                    <a:pt x="7" y="181"/>
                  </a:cubicBezTo>
                  <a:cubicBezTo>
                    <a:pt x="7" y="181"/>
                    <a:pt x="7" y="181"/>
                    <a:pt x="7" y="181"/>
                  </a:cubicBezTo>
                  <a:cubicBezTo>
                    <a:pt x="7" y="181"/>
                    <a:pt x="7" y="181"/>
                    <a:pt x="7" y="181"/>
                  </a:cubicBezTo>
                  <a:cubicBezTo>
                    <a:pt x="7" y="180"/>
                    <a:pt x="7" y="180"/>
                    <a:pt x="7" y="180"/>
                  </a:cubicBezTo>
                  <a:cubicBezTo>
                    <a:pt x="7" y="180"/>
                    <a:pt x="7" y="179"/>
                    <a:pt x="8" y="178"/>
                  </a:cubicBezTo>
                  <a:cubicBezTo>
                    <a:pt x="8" y="179"/>
                    <a:pt x="8" y="179"/>
                    <a:pt x="7" y="179"/>
                  </a:cubicBezTo>
                  <a:cubicBezTo>
                    <a:pt x="7" y="179"/>
                    <a:pt x="7" y="178"/>
                    <a:pt x="7" y="178"/>
                  </a:cubicBezTo>
                  <a:cubicBezTo>
                    <a:pt x="7" y="178"/>
                    <a:pt x="7" y="178"/>
                    <a:pt x="8" y="178"/>
                  </a:cubicBezTo>
                  <a:cubicBezTo>
                    <a:pt x="7" y="178"/>
                    <a:pt x="7" y="178"/>
                    <a:pt x="7" y="177"/>
                  </a:cubicBezTo>
                  <a:cubicBezTo>
                    <a:pt x="8" y="177"/>
                    <a:pt x="8" y="176"/>
                    <a:pt x="8" y="176"/>
                  </a:cubicBezTo>
                  <a:cubicBezTo>
                    <a:pt x="8" y="177"/>
                    <a:pt x="8" y="177"/>
                    <a:pt x="8" y="177"/>
                  </a:cubicBezTo>
                  <a:cubicBezTo>
                    <a:pt x="8" y="177"/>
                    <a:pt x="8" y="176"/>
                    <a:pt x="8" y="177"/>
                  </a:cubicBezTo>
                  <a:cubicBezTo>
                    <a:pt x="8" y="176"/>
                    <a:pt x="8" y="176"/>
                    <a:pt x="8" y="176"/>
                  </a:cubicBezTo>
                  <a:cubicBezTo>
                    <a:pt x="9" y="176"/>
                    <a:pt x="8" y="176"/>
                    <a:pt x="9" y="176"/>
                  </a:cubicBezTo>
                  <a:cubicBezTo>
                    <a:pt x="9" y="175"/>
                    <a:pt x="8" y="174"/>
                    <a:pt x="9" y="173"/>
                  </a:cubicBezTo>
                  <a:cubicBezTo>
                    <a:pt x="9" y="173"/>
                    <a:pt x="9" y="173"/>
                    <a:pt x="9" y="173"/>
                  </a:cubicBezTo>
                  <a:cubicBezTo>
                    <a:pt x="9" y="172"/>
                    <a:pt x="9" y="171"/>
                    <a:pt x="9" y="170"/>
                  </a:cubicBezTo>
                  <a:cubicBezTo>
                    <a:pt x="9" y="170"/>
                    <a:pt x="9" y="171"/>
                    <a:pt x="9" y="171"/>
                  </a:cubicBezTo>
                  <a:cubicBezTo>
                    <a:pt x="10" y="168"/>
                    <a:pt x="10" y="166"/>
                    <a:pt x="11" y="163"/>
                  </a:cubicBezTo>
                  <a:cubicBezTo>
                    <a:pt x="11" y="162"/>
                    <a:pt x="11" y="162"/>
                    <a:pt x="11" y="162"/>
                  </a:cubicBezTo>
                  <a:cubicBezTo>
                    <a:pt x="11" y="161"/>
                    <a:pt x="11" y="161"/>
                    <a:pt x="11" y="161"/>
                  </a:cubicBezTo>
                  <a:cubicBezTo>
                    <a:pt x="12" y="158"/>
                    <a:pt x="13" y="156"/>
                    <a:pt x="13" y="153"/>
                  </a:cubicBezTo>
                  <a:cubicBezTo>
                    <a:pt x="13" y="152"/>
                    <a:pt x="13" y="153"/>
                    <a:pt x="14" y="152"/>
                  </a:cubicBezTo>
                  <a:cubicBezTo>
                    <a:pt x="14" y="150"/>
                    <a:pt x="14" y="150"/>
                    <a:pt x="14" y="148"/>
                  </a:cubicBezTo>
                  <a:cubicBezTo>
                    <a:pt x="14" y="148"/>
                    <a:pt x="14" y="149"/>
                    <a:pt x="15" y="148"/>
                  </a:cubicBezTo>
                  <a:cubicBezTo>
                    <a:pt x="14" y="148"/>
                    <a:pt x="14" y="148"/>
                    <a:pt x="14" y="147"/>
                  </a:cubicBezTo>
                  <a:cubicBezTo>
                    <a:pt x="15" y="148"/>
                    <a:pt x="15" y="148"/>
                    <a:pt x="15" y="148"/>
                  </a:cubicBezTo>
                  <a:cubicBezTo>
                    <a:pt x="15" y="147"/>
                    <a:pt x="15" y="147"/>
                    <a:pt x="15" y="146"/>
                  </a:cubicBezTo>
                  <a:cubicBezTo>
                    <a:pt x="15" y="144"/>
                    <a:pt x="15" y="142"/>
                    <a:pt x="15" y="141"/>
                  </a:cubicBezTo>
                  <a:cubicBezTo>
                    <a:pt x="16" y="139"/>
                    <a:pt x="16" y="141"/>
                    <a:pt x="16" y="141"/>
                  </a:cubicBezTo>
                  <a:cubicBezTo>
                    <a:pt x="15" y="142"/>
                    <a:pt x="16" y="142"/>
                    <a:pt x="16" y="142"/>
                  </a:cubicBezTo>
                  <a:cubicBezTo>
                    <a:pt x="16" y="141"/>
                    <a:pt x="16" y="141"/>
                    <a:pt x="16" y="140"/>
                  </a:cubicBezTo>
                  <a:cubicBezTo>
                    <a:pt x="16" y="140"/>
                    <a:pt x="17" y="139"/>
                    <a:pt x="17" y="138"/>
                  </a:cubicBezTo>
                  <a:cubicBezTo>
                    <a:pt x="17" y="139"/>
                    <a:pt x="16" y="139"/>
                    <a:pt x="16" y="139"/>
                  </a:cubicBezTo>
                  <a:cubicBezTo>
                    <a:pt x="17" y="138"/>
                    <a:pt x="17" y="137"/>
                    <a:pt x="17" y="137"/>
                  </a:cubicBezTo>
                  <a:cubicBezTo>
                    <a:pt x="18" y="133"/>
                    <a:pt x="19" y="129"/>
                    <a:pt x="20" y="125"/>
                  </a:cubicBezTo>
                  <a:cubicBezTo>
                    <a:pt x="20" y="124"/>
                    <a:pt x="20" y="126"/>
                    <a:pt x="19" y="125"/>
                  </a:cubicBezTo>
                  <a:cubicBezTo>
                    <a:pt x="19" y="124"/>
                    <a:pt x="20" y="125"/>
                    <a:pt x="20" y="124"/>
                  </a:cubicBezTo>
                  <a:cubicBezTo>
                    <a:pt x="20" y="124"/>
                    <a:pt x="20" y="124"/>
                    <a:pt x="20" y="124"/>
                  </a:cubicBezTo>
                  <a:cubicBezTo>
                    <a:pt x="20" y="123"/>
                    <a:pt x="20" y="122"/>
                    <a:pt x="20" y="121"/>
                  </a:cubicBezTo>
                  <a:cubicBezTo>
                    <a:pt x="20" y="121"/>
                    <a:pt x="21" y="120"/>
                    <a:pt x="20" y="121"/>
                  </a:cubicBezTo>
                  <a:cubicBezTo>
                    <a:pt x="21" y="120"/>
                    <a:pt x="22" y="120"/>
                    <a:pt x="22" y="119"/>
                  </a:cubicBezTo>
                  <a:cubicBezTo>
                    <a:pt x="20" y="120"/>
                    <a:pt x="20" y="120"/>
                    <a:pt x="20" y="120"/>
                  </a:cubicBezTo>
                  <a:cubicBezTo>
                    <a:pt x="20" y="120"/>
                    <a:pt x="21" y="119"/>
                    <a:pt x="21" y="119"/>
                  </a:cubicBezTo>
                  <a:cubicBezTo>
                    <a:pt x="21" y="118"/>
                    <a:pt x="21" y="118"/>
                    <a:pt x="21" y="118"/>
                  </a:cubicBezTo>
                  <a:cubicBezTo>
                    <a:pt x="22" y="117"/>
                    <a:pt x="21" y="118"/>
                    <a:pt x="21" y="119"/>
                  </a:cubicBezTo>
                  <a:cubicBezTo>
                    <a:pt x="22" y="119"/>
                    <a:pt x="22" y="117"/>
                    <a:pt x="22" y="118"/>
                  </a:cubicBezTo>
                  <a:cubicBezTo>
                    <a:pt x="22" y="117"/>
                    <a:pt x="22" y="118"/>
                    <a:pt x="22" y="117"/>
                  </a:cubicBezTo>
                  <a:cubicBezTo>
                    <a:pt x="22" y="117"/>
                    <a:pt x="22" y="117"/>
                    <a:pt x="22" y="117"/>
                  </a:cubicBezTo>
                  <a:cubicBezTo>
                    <a:pt x="22" y="117"/>
                    <a:pt x="22" y="117"/>
                    <a:pt x="22" y="117"/>
                  </a:cubicBezTo>
                  <a:cubicBezTo>
                    <a:pt x="22" y="117"/>
                    <a:pt x="22" y="116"/>
                    <a:pt x="22" y="115"/>
                  </a:cubicBezTo>
                  <a:cubicBezTo>
                    <a:pt x="22" y="114"/>
                    <a:pt x="22" y="114"/>
                    <a:pt x="22" y="114"/>
                  </a:cubicBezTo>
                  <a:cubicBezTo>
                    <a:pt x="22" y="114"/>
                    <a:pt x="22" y="114"/>
                    <a:pt x="22" y="113"/>
                  </a:cubicBezTo>
                  <a:cubicBezTo>
                    <a:pt x="22" y="114"/>
                    <a:pt x="22" y="114"/>
                    <a:pt x="22" y="114"/>
                  </a:cubicBezTo>
                  <a:cubicBezTo>
                    <a:pt x="23" y="113"/>
                    <a:pt x="23" y="113"/>
                    <a:pt x="23" y="112"/>
                  </a:cubicBezTo>
                  <a:cubicBezTo>
                    <a:pt x="23" y="113"/>
                    <a:pt x="23" y="113"/>
                    <a:pt x="23" y="113"/>
                  </a:cubicBezTo>
                  <a:cubicBezTo>
                    <a:pt x="23" y="112"/>
                    <a:pt x="23" y="112"/>
                    <a:pt x="23" y="112"/>
                  </a:cubicBezTo>
                  <a:cubicBezTo>
                    <a:pt x="23" y="112"/>
                    <a:pt x="23" y="112"/>
                    <a:pt x="23" y="112"/>
                  </a:cubicBezTo>
                  <a:cubicBezTo>
                    <a:pt x="23" y="112"/>
                    <a:pt x="22" y="111"/>
                    <a:pt x="23" y="109"/>
                  </a:cubicBezTo>
                  <a:cubicBezTo>
                    <a:pt x="23" y="109"/>
                    <a:pt x="23" y="110"/>
                    <a:pt x="23" y="110"/>
                  </a:cubicBezTo>
                  <a:cubicBezTo>
                    <a:pt x="24" y="108"/>
                    <a:pt x="23" y="108"/>
                    <a:pt x="23" y="107"/>
                  </a:cubicBezTo>
                  <a:cubicBezTo>
                    <a:pt x="24" y="105"/>
                    <a:pt x="23" y="105"/>
                    <a:pt x="24" y="104"/>
                  </a:cubicBezTo>
                  <a:cubicBezTo>
                    <a:pt x="24" y="105"/>
                    <a:pt x="24" y="103"/>
                    <a:pt x="24" y="103"/>
                  </a:cubicBezTo>
                  <a:cubicBezTo>
                    <a:pt x="24" y="104"/>
                    <a:pt x="24" y="104"/>
                    <a:pt x="24" y="104"/>
                  </a:cubicBezTo>
                  <a:cubicBezTo>
                    <a:pt x="24" y="103"/>
                    <a:pt x="25" y="103"/>
                    <a:pt x="25" y="103"/>
                  </a:cubicBezTo>
                  <a:cubicBezTo>
                    <a:pt x="24" y="103"/>
                    <a:pt x="25" y="101"/>
                    <a:pt x="25" y="100"/>
                  </a:cubicBezTo>
                  <a:cubicBezTo>
                    <a:pt x="25" y="100"/>
                    <a:pt x="25" y="100"/>
                    <a:pt x="25" y="100"/>
                  </a:cubicBezTo>
                  <a:cubicBezTo>
                    <a:pt x="25" y="100"/>
                    <a:pt x="25" y="99"/>
                    <a:pt x="25" y="98"/>
                  </a:cubicBezTo>
                  <a:cubicBezTo>
                    <a:pt x="25" y="97"/>
                    <a:pt x="25" y="97"/>
                    <a:pt x="25" y="96"/>
                  </a:cubicBezTo>
                  <a:cubicBezTo>
                    <a:pt x="25" y="96"/>
                    <a:pt x="25" y="96"/>
                    <a:pt x="26" y="96"/>
                  </a:cubicBezTo>
                  <a:cubicBezTo>
                    <a:pt x="25" y="96"/>
                    <a:pt x="25" y="97"/>
                    <a:pt x="25" y="97"/>
                  </a:cubicBezTo>
                  <a:cubicBezTo>
                    <a:pt x="25" y="99"/>
                    <a:pt x="25" y="100"/>
                    <a:pt x="25" y="101"/>
                  </a:cubicBezTo>
                  <a:cubicBezTo>
                    <a:pt x="25" y="102"/>
                    <a:pt x="25" y="100"/>
                    <a:pt x="25" y="100"/>
                  </a:cubicBezTo>
                  <a:cubicBezTo>
                    <a:pt x="25" y="100"/>
                    <a:pt x="25" y="100"/>
                    <a:pt x="25" y="100"/>
                  </a:cubicBezTo>
                  <a:cubicBezTo>
                    <a:pt x="25" y="100"/>
                    <a:pt x="25" y="100"/>
                    <a:pt x="26" y="100"/>
                  </a:cubicBezTo>
                  <a:cubicBezTo>
                    <a:pt x="25" y="100"/>
                    <a:pt x="25" y="101"/>
                    <a:pt x="26" y="101"/>
                  </a:cubicBezTo>
                  <a:cubicBezTo>
                    <a:pt x="26" y="100"/>
                    <a:pt x="25" y="100"/>
                    <a:pt x="26" y="99"/>
                  </a:cubicBezTo>
                  <a:cubicBezTo>
                    <a:pt x="26" y="99"/>
                    <a:pt x="26" y="98"/>
                    <a:pt x="26" y="98"/>
                  </a:cubicBezTo>
                  <a:cubicBezTo>
                    <a:pt x="26" y="97"/>
                    <a:pt x="26" y="97"/>
                    <a:pt x="26" y="96"/>
                  </a:cubicBezTo>
                  <a:cubicBezTo>
                    <a:pt x="26" y="96"/>
                    <a:pt x="26" y="96"/>
                    <a:pt x="26" y="96"/>
                  </a:cubicBezTo>
                  <a:cubicBezTo>
                    <a:pt x="27" y="95"/>
                    <a:pt x="26" y="95"/>
                    <a:pt x="26" y="94"/>
                  </a:cubicBezTo>
                  <a:cubicBezTo>
                    <a:pt x="26" y="95"/>
                    <a:pt x="26" y="94"/>
                    <a:pt x="26" y="95"/>
                  </a:cubicBezTo>
                  <a:cubicBezTo>
                    <a:pt x="26" y="94"/>
                    <a:pt x="26" y="93"/>
                    <a:pt x="26" y="92"/>
                  </a:cubicBezTo>
                  <a:cubicBezTo>
                    <a:pt x="26" y="92"/>
                    <a:pt x="26" y="92"/>
                    <a:pt x="26" y="92"/>
                  </a:cubicBezTo>
                  <a:cubicBezTo>
                    <a:pt x="26" y="93"/>
                    <a:pt x="26" y="94"/>
                    <a:pt x="26" y="94"/>
                  </a:cubicBezTo>
                  <a:cubicBezTo>
                    <a:pt x="26" y="95"/>
                    <a:pt x="26" y="95"/>
                    <a:pt x="26" y="95"/>
                  </a:cubicBezTo>
                  <a:cubicBezTo>
                    <a:pt x="26" y="95"/>
                    <a:pt x="25" y="95"/>
                    <a:pt x="25" y="95"/>
                  </a:cubicBezTo>
                  <a:cubicBezTo>
                    <a:pt x="25" y="95"/>
                    <a:pt x="25" y="95"/>
                    <a:pt x="25" y="96"/>
                  </a:cubicBezTo>
                  <a:cubicBezTo>
                    <a:pt x="24" y="96"/>
                    <a:pt x="25" y="95"/>
                    <a:pt x="25" y="94"/>
                  </a:cubicBezTo>
                  <a:cubicBezTo>
                    <a:pt x="25" y="95"/>
                    <a:pt x="25" y="95"/>
                    <a:pt x="25" y="95"/>
                  </a:cubicBezTo>
                  <a:cubicBezTo>
                    <a:pt x="25" y="95"/>
                    <a:pt x="25" y="94"/>
                    <a:pt x="25" y="93"/>
                  </a:cubicBezTo>
                  <a:cubicBezTo>
                    <a:pt x="25" y="92"/>
                    <a:pt x="26" y="91"/>
                    <a:pt x="26" y="91"/>
                  </a:cubicBezTo>
                  <a:cubicBezTo>
                    <a:pt x="26" y="93"/>
                    <a:pt x="26" y="93"/>
                    <a:pt x="26" y="93"/>
                  </a:cubicBezTo>
                  <a:cubicBezTo>
                    <a:pt x="26" y="92"/>
                    <a:pt x="26" y="91"/>
                    <a:pt x="26" y="91"/>
                  </a:cubicBezTo>
                  <a:cubicBezTo>
                    <a:pt x="26" y="91"/>
                    <a:pt x="26" y="90"/>
                    <a:pt x="26" y="90"/>
                  </a:cubicBezTo>
                  <a:cubicBezTo>
                    <a:pt x="26" y="90"/>
                    <a:pt x="26" y="90"/>
                    <a:pt x="26" y="90"/>
                  </a:cubicBezTo>
                  <a:cubicBezTo>
                    <a:pt x="26" y="90"/>
                    <a:pt x="26" y="90"/>
                    <a:pt x="26" y="90"/>
                  </a:cubicBezTo>
                  <a:cubicBezTo>
                    <a:pt x="27" y="90"/>
                    <a:pt x="27" y="89"/>
                    <a:pt x="27" y="88"/>
                  </a:cubicBezTo>
                  <a:cubicBezTo>
                    <a:pt x="26" y="88"/>
                    <a:pt x="26" y="88"/>
                    <a:pt x="26" y="88"/>
                  </a:cubicBezTo>
                  <a:cubicBezTo>
                    <a:pt x="27" y="88"/>
                    <a:pt x="27" y="88"/>
                    <a:pt x="27" y="88"/>
                  </a:cubicBezTo>
                  <a:cubicBezTo>
                    <a:pt x="26" y="89"/>
                    <a:pt x="26" y="90"/>
                    <a:pt x="26" y="89"/>
                  </a:cubicBezTo>
                  <a:cubicBezTo>
                    <a:pt x="26" y="88"/>
                    <a:pt x="27" y="88"/>
                    <a:pt x="27" y="88"/>
                  </a:cubicBezTo>
                  <a:cubicBezTo>
                    <a:pt x="27" y="88"/>
                    <a:pt x="27" y="89"/>
                    <a:pt x="27" y="89"/>
                  </a:cubicBezTo>
                  <a:cubicBezTo>
                    <a:pt x="27" y="89"/>
                    <a:pt x="27" y="88"/>
                    <a:pt x="27" y="87"/>
                  </a:cubicBezTo>
                  <a:cubicBezTo>
                    <a:pt x="28" y="88"/>
                    <a:pt x="27" y="88"/>
                    <a:pt x="27" y="89"/>
                  </a:cubicBezTo>
                  <a:cubicBezTo>
                    <a:pt x="28" y="88"/>
                    <a:pt x="28" y="88"/>
                    <a:pt x="28" y="87"/>
                  </a:cubicBezTo>
                  <a:cubicBezTo>
                    <a:pt x="28" y="87"/>
                    <a:pt x="28" y="88"/>
                    <a:pt x="28" y="88"/>
                  </a:cubicBezTo>
                  <a:cubicBezTo>
                    <a:pt x="28" y="87"/>
                    <a:pt x="28" y="87"/>
                    <a:pt x="28" y="87"/>
                  </a:cubicBezTo>
                  <a:cubicBezTo>
                    <a:pt x="28" y="89"/>
                    <a:pt x="29" y="87"/>
                    <a:pt x="29" y="88"/>
                  </a:cubicBezTo>
                  <a:cubicBezTo>
                    <a:pt x="29" y="88"/>
                    <a:pt x="29" y="87"/>
                    <a:pt x="29" y="87"/>
                  </a:cubicBezTo>
                  <a:cubicBezTo>
                    <a:pt x="29" y="87"/>
                    <a:pt x="28" y="87"/>
                    <a:pt x="28" y="87"/>
                  </a:cubicBezTo>
                  <a:cubicBezTo>
                    <a:pt x="29" y="86"/>
                    <a:pt x="29" y="86"/>
                    <a:pt x="29" y="86"/>
                  </a:cubicBezTo>
                  <a:cubicBezTo>
                    <a:pt x="29" y="85"/>
                    <a:pt x="29" y="87"/>
                    <a:pt x="29" y="86"/>
                  </a:cubicBezTo>
                  <a:cubicBezTo>
                    <a:pt x="29" y="85"/>
                    <a:pt x="29" y="85"/>
                    <a:pt x="29" y="85"/>
                  </a:cubicBezTo>
                  <a:cubicBezTo>
                    <a:pt x="29" y="85"/>
                    <a:pt x="29" y="86"/>
                    <a:pt x="29" y="85"/>
                  </a:cubicBezTo>
                  <a:cubicBezTo>
                    <a:pt x="29" y="85"/>
                    <a:pt x="29" y="84"/>
                    <a:pt x="29" y="84"/>
                  </a:cubicBezTo>
                  <a:cubicBezTo>
                    <a:pt x="29" y="83"/>
                    <a:pt x="29" y="83"/>
                    <a:pt x="29" y="83"/>
                  </a:cubicBezTo>
                  <a:cubicBezTo>
                    <a:pt x="29" y="81"/>
                    <a:pt x="29" y="80"/>
                    <a:pt x="29" y="79"/>
                  </a:cubicBezTo>
                  <a:cubicBezTo>
                    <a:pt x="29" y="79"/>
                    <a:pt x="30" y="79"/>
                    <a:pt x="30" y="78"/>
                  </a:cubicBezTo>
                  <a:cubicBezTo>
                    <a:pt x="30" y="79"/>
                    <a:pt x="30" y="79"/>
                    <a:pt x="30" y="79"/>
                  </a:cubicBezTo>
                  <a:cubicBezTo>
                    <a:pt x="30" y="79"/>
                    <a:pt x="30" y="78"/>
                    <a:pt x="30" y="79"/>
                  </a:cubicBezTo>
                  <a:cubicBezTo>
                    <a:pt x="30" y="78"/>
                    <a:pt x="30" y="78"/>
                    <a:pt x="30" y="77"/>
                  </a:cubicBezTo>
                  <a:cubicBezTo>
                    <a:pt x="30" y="77"/>
                    <a:pt x="30" y="77"/>
                    <a:pt x="31" y="77"/>
                  </a:cubicBezTo>
                  <a:cubicBezTo>
                    <a:pt x="31" y="76"/>
                    <a:pt x="30" y="77"/>
                    <a:pt x="31" y="76"/>
                  </a:cubicBezTo>
                  <a:cubicBezTo>
                    <a:pt x="31" y="76"/>
                    <a:pt x="31" y="76"/>
                    <a:pt x="31" y="76"/>
                  </a:cubicBezTo>
                  <a:cubicBezTo>
                    <a:pt x="31" y="75"/>
                    <a:pt x="31" y="75"/>
                    <a:pt x="31" y="75"/>
                  </a:cubicBezTo>
                  <a:cubicBezTo>
                    <a:pt x="31" y="74"/>
                    <a:pt x="31" y="73"/>
                    <a:pt x="31" y="73"/>
                  </a:cubicBezTo>
                  <a:cubicBezTo>
                    <a:pt x="32" y="72"/>
                    <a:pt x="31" y="73"/>
                    <a:pt x="31" y="73"/>
                  </a:cubicBezTo>
                  <a:cubicBezTo>
                    <a:pt x="31" y="72"/>
                    <a:pt x="31" y="71"/>
                    <a:pt x="32" y="71"/>
                  </a:cubicBezTo>
                  <a:cubicBezTo>
                    <a:pt x="31" y="71"/>
                    <a:pt x="32" y="72"/>
                    <a:pt x="31" y="72"/>
                  </a:cubicBezTo>
                  <a:cubicBezTo>
                    <a:pt x="32" y="72"/>
                    <a:pt x="32" y="72"/>
                    <a:pt x="32" y="72"/>
                  </a:cubicBezTo>
                  <a:cubicBezTo>
                    <a:pt x="32" y="70"/>
                    <a:pt x="31" y="71"/>
                    <a:pt x="32" y="69"/>
                  </a:cubicBezTo>
                  <a:cubicBezTo>
                    <a:pt x="32" y="70"/>
                    <a:pt x="32" y="69"/>
                    <a:pt x="32" y="70"/>
                  </a:cubicBezTo>
                  <a:cubicBezTo>
                    <a:pt x="32" y="69"/>
                    <a:pt x="33" y="68"/>
                    <a:pt x="32" y="69"/>
                  </a:cubicBezTo>
                  <a:cubicBezTo>
                    <a:pt x="32" y="68"/>
                    <a:pt x="33" y="68"/>
                    <a:pt x="33" y="67"/>
                  </a:cubicBezTo>
                  <a:cubicBezTo>
                    <a:pt x="33" y="67"/>
                    <a:pt x="33" y="66"/>
                    <a:pt x="33" y="66"/>
                  </a:cubicBezTo>
                  <a:cubicBezTo>
                    <a:pt x="33" y="65"/>
                    <a:pt x="33" y="64"/>
                    <a:pt x="33" y="64"/>
                  </a:cubicBezTo>
                  <a:cubicBezTo>
                    <a:pt x="34" y="62"/>
                    <a:pt x="34" y="60"/>
                    <a:pt x="34" y="58"/>
                  </a:cubicBezTo>
                  <a:cubicBezTo>
                    <a:pt x="34" y="59"/>
                    <a:pt x="34" y="59"/>
                    <a:pt x="34" y="59"/>
                  </a:cubicBezTo>
                  <a:cubicBezTo>
                    <a:pt x="35" y="57"/>
                    <a:pt x="34" y="59"/>
                    <a:pt x="34" y="58"/>
                  </a:cubicBezTo>
                  <a:cubicBezTo>
                    <a:pt x="35" y="58"/>
                    <a:pt x="35" y="57"/>
                    <a:pt x="35" y="56"/>
                  </a:cubicBezTo>
                  <a:cubicBezTo>
                    <a:pt x="36" y="54"/>
                    <a:pt x="35" y="53"/>
                    <a:pt x="36" y="51"/>
                  </a:cubicBezTo>
                  <a:cubicBezTo>
                    <a:pt x="36" y="51"/>
                    <a:pt x="36" y="51"/>
                    <a:pt x="36" y="52"/>
                  </a:cubicBezTo>
                  <a:cubicBezTo>
                    <a:pt x="36" y="50"/>
                    <a:pt x="37" y="49"/>
                    <a:pt x="37" y="48"/>
                  </a:cubicBezTo>
                  <a:cubicBezTo>
                    <a:pt x="37" y="48"/>
                    <a:pt x="37" y="48"/>
                    <a:pt x="37" y="48"/>
                  </a:cubicBezTo>
                  <a:cubicBezTo>
                    <a:pt x="38" y="46"/>
                    <a:pt x="38" y="44"/>
                    <a:pt x="38" y="42"/>
                  </a:cubicBezTo>
                  <a:cubicBezTo>
                    <a:pt x="38" y="42"/>
                    <a:pt x="38" y="43"/>
                    <a:pt x="38" y="43"/>
                  </a:cubicBezTo>
                  <a:cubicBezTo>
                    <a:pt x="38" y="42"/>
                    <a:pt x="39" y="40"/>
                    <a:pt x="38" y="39"/>
                  </a:cubicBezTo>
                  <a:cubicBezTo>
                    <a:pt x="39" y="38"/>
                    <a:pt x="39" y="38"/>
                    <a:pt x="39" y="37"/>
                  </a:cubicBezTo>
                  <a:cubicBezTo>
                    <a:pt x="39" y="37"/>
                    <a:pt x="39" y="37"/>
                    <a:pt x="39" y="37"/>
                  </a:cubicBezTo>
                  <a:cubicBezTo>
                    <a:pt x="40" y="36"/>
                    <a:pt x="40" y="36"/>
                    <a:pt x="40" y="35"/>
                  </a:cubicBezTo>
                  <a:cubicBezTo>
                    <a:pt x="40" y="33"/>
                    <a:pt x="39" y="33"/>
                    <a:pt x="40" y="31"/>
                  </a:cubicBezTo>
                  <a:cubicBezTo>
                    <a:pt x="40" y="31"/>
                    <a:pt x="40" y="32"/>
                    <a:pt x="40" y="32"/>
                  </a:cubicBezTo>
                  <a:cubicBezTo>
                    <a:pt x="40" y="32"/>
                    <a:pt x="40" y="31"/>
                    <a:pt x="40" y="31"/>
                  </a:cubicBezTo>
                  <a:cubicBezTo>
                    <a:pt x="41" y="31"/>
                    <a:pt x="41" y="31"/>
                    <a:pt x="41" y="31"/>
                  </a:cubicBezTo>
                  <a:cubicBezTo>
                    <a:pt x="41" y="31"/>
                    <a:pt x="40" y="29"/>
                    <a:pt x="40" y="30"/>
                  </a:cubicBezTo>
                  <a:cubicBezTo>
                    <a:pt x="40" y="29"/>
                    <a:pt x="40" y="30"/>
                    <a:pt x="40" y="30"/>
                  </a:cubicBezTo>
                  <a:cubicBezTo>
                    <a:pt x="40" y="29"/>
                    <a:pt x="41" y="28"/>
                    <a:pt x="41" y="27"/>
                  </a:cubicBezTo>
                  <a:cubicBezTo>
                    <a:pt x="41" y="27"/>
                    <a:pt x="40" y="28"/>
                    <a:pt x="40" y="28"/>
                  </a:cubicBezTo>
                  <a:cubicBezTo>
                    <a:pt x="40" y="27"/>
                    <a:pt x="40" y="26"/>
                    <a:pt x="40" y="25"/>
                  </a:cubicBezTo>
                  <a:cubicBezTo>
                    <a:pt x="40" y="24"/>
                    <a:pt x="40" y="26"/>
                    <a:pt x="41" y="26"/>
                  </a:cubicBezTo>
                  <a:cubicBezTo>
                    <a:pt x="41" y="26"/>
                    <a:pt x="41" y="25"/>
                    <a:pt x="41" y="26"/>
                  </a:cubicBezTo>
                  <a:cubicBezTo>
                    <a:pt x="41" y="25"/>
                    <a:pt x="41" y="24"/>
                    <a:pt x="41" y="23"/>
                  </a:cubicBezTo>
                  <a:cubicBezTo>
                    <a:pt x="41" y="23"/>
                    <a:pt x="41" y="23"/>
                    <a:pt x="41" y="23"/>
                  </a:cubicBezTo>
                  <a:cubicBezTo>
                    <a:pt x="42" y="22"/>
                    <a:pt x="41" y="20"/>
                    <a:pt x="42" y="19"/>
                  </a:cubicBezTo>
                  <a:cubicBezTo>
                    <a:pt x="42" y="20"/>
                    <a:pt x="42" y="20"/>
                    <a:pt x="42" y="20"/>
                  </a:cubicBezTo>
                  <a:cubicBezTo>
                    <a:pt x="42" y="19"/>
                    <a:pt x="42" y="19"/>
                    <a:pt x="42" y="18"/>
                  </a:cubicBezTo>
                  <a:cubicBezTo>
                    <a:pt x="42" y="18"/>
                    <a:pt x="42" y="18"/>
                    <a:pt x="42" y="18"/>
                  </a:cubicBezTo>
                  <a:cubicBezTo>
                    <a:pt x="42" y="17"/>
                    <a:pt x="42" y="15"/>
                    <a:pt x="42" y="14"/>
                  </a:cubicBezTo>
                  <a:cubicBezTo>
                    <a:pt x="42" y="14"/>
                    <a:pt x="42" y="14"/>
                    <a:pt x="42" y="14"/>
                  </a:cubicBezTo>
                  <a:cubicBezTo>
                    <a:pt x="42" y="15"/>
                    <a:pt x="42" y="15"/>
                    <a:pt x="42" y="16"/>
                  </a:cubicBezTo>
                  <a:cubicBezTo>
                    <a:pt x="42" y="15"/>
                    <a:pt x="42" y="15"/>
                    <a:pt x="43" y="15"/>
                  </a:cubicBezTo>
                  <a:cubicBezTo>
                    <a:pt x="42" y="14"/>
                    <a:pt x="42" y="12"/>
                    <a:pt x="42" y="12"/>
                  </a:cubicBezTo>
                  <a:cubicBezTo>
                    <a:pt x="42" y="11"/>
                    <a:pt x="43" y="11"/>
                    <a:pt x="43" y="11"/>
                  </a:cubicBezTo>
                  <a:cubicBezTo>
                    <a:pt x="43" y="9"/>
                    <a:pt x="42" y="12"/>
                    <a:pt x="42" y="10"/>
                  </a:cubicBezTo>
                  <a:cubicBezTo>
                    <a:pt x="43" y="9"/>
                    <a:pt x="42" y="11"/>
                    <a:pt x="43" y="9"/>
                  </a:cubicBezTo>
                  <a:cubicBezTo>
                    <a:pt x="43" y="10"/>
                    <a:pt x="43" y="10"/>
                    <a:pt x="43" y="10"/>
                  </a:cubicBezTo>
                  <a:cubicBezTo>
                    <a:pt x="44" y="9"/>
                    <a:pt x="42" y="9"/>
                    <a:pt x="43" y="7"/>
                  </a:cubicBezTo>
                  <a:cubicBezTo>
                    <a:pt x="43" y="7"/>
                    <a:pt x="43" y="8"/>
                    <a:pt x="43" y="7"/>
                  </a:cubicBezTo>
                  <a:cubicBezTo>
                    <a:pt x="43" y="6"/>
                    <a:pt x="43" y="6"/>
                    <a:pt x="43" y="5"/>
                  </a:cubicBezTo>
                  <a:cubicBezTo>
                    <a:pt x="43" y="5"/>
                    <a:pt x="43" y="5"/>
                    <a:pt x="43" y="5"/>
                  </a:cubicBezTo>
                  <a:cubicBezTo>
                    <a:pt x="44" y="2"/>
                    <a:pt x="44" y="2"/>
                    <a:pt x="44" y="2"/>
                  </a:cubicBezTo>
                  <a:cubicBezTo>
                    <a:pt x="44" y="2"/>
                    <a:pt x="44" y="2"/>
                    <a:pt x="44" y="2"/>
                  </a:cubicBezTo>
                  <a:cubicBezTo>
                    <a:pt x="44" y="1"/>
                    <a:pt x="43" y="2"/>
                    <a:pt x="44" y="0"/>
                  </a:cubicBezTo>
                  <a:cubicBezTo>
                    <a:pt x="44" y="0"/>
                    <a:pt x="44" y="0"/>
                    <a:pt x="44" y="0"/>
                  </a:cubicBezTo>
                  <a:cubicBezTo>
                    <a:pt x="43" y="1"/>
                    <a:pt x="43" y="2"/>
                    <a:pt x="43" y="2"/>
                  </a:cubicBezTo>
                  <a:cubicBezTo>
                    <a:pt x="43" y="2"/>
                    <a:pt x="43" y="3"/>
                    <a:pt x="42" y="3"/>
                  </a:cubicBezTo>
                  <a:cubicBezTo>
                    <a:pt x="42" y="3"/>
                    <a:pt x="42" y="3"/>
                    <a:pt x="42" y="3"/>
                  </a:cubicBezTo>
                  <a:cubicBezTo>
                    <a:pt x="42" y="5"/>
                    <a:pt x="41" y="7"/>
                    <a:pt x="41" y="10"/>
                  </a:cubicBezTo>
                  <a:cubicBezTo>
                    <a:pt x="41" y="11"/>
                    <a:pt x="40" y="12"/>
                    <a:pt x="40" y="14"/>
                  </a:cubicBezTo>
                  <a:cubicBezTo>
                    <a:pt x="40" y="14"/>
                    <a:pt x="40" y="14"/>
                    <a:pt x="40" y="15"/>
                  </a:cubicBezTo>
                  <a:cubicBezTo>
                    <a:pt x="40" y="15"/>
                    <a:pt x="40" y="15"/>
                    <a:pt x="39" y="16"/>
                  </a:cubicBezTo>
                  <a:cubicBezTo>
                    <a:pt x="40" y="16"/>
                    <a:pt x="40" y="16"/>
                    <a:pt x="40" y="17"/>
                  </a:cubicBezTo>
                  <a:cubicBezTo>
                    <a:pt x="39" y="17"/>
                    <a:pt x="39" y="19"/>
                    <a:pt x="39" y="19"/>
                  </a:cubicBezTo>
                  <a:cubicBezTo>
                    <a:pt x="39" y="20"/>
                    <a:pt x="39" y="19"/>
                    <a:pt x="39" y="19"/>
                  </a:cubicBezTo>
                  <a:cubicBezTo>
                    <a:pt x="38" y="19"/>
                    <a:pt x="39" y="20"/>
                    <a:pt x="39" y="20"/>
                  </a:cubicBezTo>
                  <a:cubicBezTo>
                    <a:pt x="39" y="20"/>
                    <a:pt x="39" y="20"/>
                    <a:pt x="38" y="20"/>
                  </a:cubicBezTo>
                  <a:cubicBezTo>
                    <a:pt x="38" y="21"/>
                    <a:pt x="38" y="22"/>
                    <a:pt x="38" y="23"/>
                  </a:cubicBezTo>
                  <a:cubicBezTo>
                    <a:pt x="38" y="23"/>
                    <a:pt x="38" y="24"/>
                    <a:pt x="38" y="25"/>
                  </a:cubicBezTo>
                  <a:cubicBezTo>
                    <a:pt x="38" y="25"/>
                    <a:pt x="37" y="26"/>
                    <a:pt x="37" y="26"/>
                  </a:cubicBezTo>
                  <a:cubicBezTo>
                    <a:pt x="38" y="27"/>
                    <a:pt x="38" y="27"/>
                    <a:pt x="38" y="27"/>
                  </a:cubicBezTo>
                  <a:cubicBezTo>
                    <a:pt x="38" y="27"/>
                    <a:pt x="37" y="28"/>
                    <a:pt x="37" y="29"/>
                  </a:cubicBezTo>
                  <a:cubicBezTo>
                    <a:pt x="37" y="28"/>
                    <a:pt x="37" y="28"/>
                    <a:pt x="37" y="28"/>
                  </a:cubicBezTo>
                  <a:cubicBezTo>
                    <a:pt x="37" y="29"/>
                    <a:pt x="37" y="31"/>
                    <a:pt x="36" y="31"/>
                  </a:cubicBezTo>
                  <a:cubicBezTo>
                    <a:pt x="36" y="38"/>
                    <a:pt x="34" y="41"/>
                    <a:pt x="33" y="47"/>
                  </a:cubicBezTo>
                  <a:cubicBezTo>
                    <a:pt x="33" y="47"/>
                    <a:pt x="33" y="47"/>
                    <a:pt x="34" y="47"/>
                  </a:cubicBezTo>
                  <a:cubicBezTo>
                    <a:pt x="33" y="48"/>
                    <a:pt x="33" y="48"/>
                    <a:pt x="33" y="48"/>
                  </a:cubicBezTo>
                  <a:cubicBezTo>
                    <a:pt x="34" y="48"/>
                    <a:pt x="33" y="48"/>
                    <a:pt x="34" y="48"/>
                  </a:cubicBezTo>
                  <a:cubicBezTo>
                    <a:pt x="34" y="47"/>
                    <a:pt x="34" y="47"/>
                    <a:pt x="34" y="47"/>
                  </a:cubicBezTo>
                  <a:cubicBezTo>
                    <a:pt x="34" y="47"/>
                    <a:pt x="34" y="47"/>
                    <a:pt x="34" y="47"/>
                  </a:cubicBezTo>
                  <a:cubicBezTo>
                    <a:pt x="34" y="47"/>
                    <a:pt x="34" y="46"/>
                    <a:pt x="34" y="46"/>
                  </a:cubicBezTo>
                  <a:cubicBezTo>
                    <a:pt x="34" y="47"/>
                    <a:pt x="34" y="47"/>
                    <a:pt x="34" y="48"/>
                  </a:cubicBezTo>
                  <a:cubicBezTo>
                    <a:pt x="34" y="48"/>
                    <a:pt x="34" y="47"/>
                    <a:pt x="34" y="47"/>
                  </a:cubicBezTo>
                  <a:cubicBezTo>
                    <a:pt x="34" y="48"/>
                    <a:pt x="34" y="48"/>
                    <a:pt x="34" y="48"/>
                  </a:cubicBezTo>
                  <a:cubicBezTo>
                    <a:pt x="33" y="49"/>
                    <a:pt x="34" y="49"/>
                    <a:pt x="33" y="49"/>
                  </a:cubicBezTo>
                  <a:cubicBezTo>
                    <a:pt x="33" y="51"/>
                    <a:pt x="33" y="51"/>
                    <a:pt x="33" y="51"/>
                  </a:cubicBezTo>
                  <a:cubicBezTo>
                    <a:pt x="33" y="52"/>
                    <a:pt x="32" y="53"/>
                    <a:pt x="32" y="53"/>
                  </a:cubicBezTo>
                  <a:cubicBezTo>
                    <a:pt x="32" y="53"/>
                    <a:pt x="32" y="52"/>
                    <a:pt x="32" y="51"/>
                  </a:cubicBezTo>
                  <a:cubicBezTo>
                    <a:pt x="32" y="52"/>
                    <a:pt x="32" y="52"/>
                    <a:pt x="32" y="52"/>
                  </a:cubicBezTo>
                  <a:cubicBezTo>
                    <a:pt x="32" y="52"/>
                    <a:pt x="32" y="52"/>
                    <a:pt x="32" y="52"/>
                  </a:cubicBezTo>
                  <a:cubicBezTo>
                    <a:pt x="32" y="53"/>
                    <a:pt x="32" y="53"/>
                    <a:pt x="32" y="53"/>
                  </a:cubicBezTo>
                  <a:cubicBezTo>
                    <a:pt x="32" y="53"/>
                    <a:pt x="32" y="53"/>
                    <a:pt x="32" y="53"/>
                  </a:cubicBezTo>
                  <a:cubicBezTo>
                    <a:pt x="32" y="53"/>
                    <a:pt x="32" y="53"/>
                    <a:pt x="32" y="53"/>
                  </a:cubicBezTo>
                  <a:cubicBezTo>
                    <a:pt x="32" y="53"/>
                    <a:pt x="32" y="53"/>
                    <a:pt x="32" y="53"/>
                  </a:cubicBezTo>
                  <a:cubicBezTo>
                    <a:pt x="32" y="54"/>
                    <a:pt x="32" y="54"/>
                    <a:pt x="32" y="54"/>
                  </a:cubicBezTo>
                  <a:cubicBezTo>
                    <a:pt x="32" y="54"/>
                    <a:pt x="32" y="54"/>
                    <a:pt x="31" y="54"/>
                  </a:cubicBezTo>
                  <a:cubicBezTo>
                    <a:pt x="31" y="56"/>
                    <a:pt x="31" y="57"/>
                    <a:pt x="30" y="59"/>
                  </a:cubicBezTo>
                  <a:cubicBezTo>
                    <a:pt x="31" y="59"/>
                    <a:pt x="31" y="60"/>
                    <a:pt x="30" y="60"/>
                  </a:cubicBezTo>
                  <a:cubicBezTo>
                    <a:pt x="30" y="61"/>
                    <a:pt x="30" y="61"/>
                    <a:pt x="30" y="60"/>
                  </a:cubicBezTo>
                  <a:cubicBezTo>
                    <a:pt x="30" y="61"/>
                    <a:pt x="30" y="61"/>
                    <a:pt x="30" y="61"/>
                  </a:cubicBezTo>
                  <a:cubicBezTo>
                    <a:pt x="30" y="62"/>
                    <a:pt x="30" y="63"/>
                    <a:pt x="29" y="64"/>
                  </a:cubicBezTo>
                  <a:cubicBezTo>
                    <a:pt x="29" y="64"/>
                    <a:pt x="29" y="64"/>
                    <a:pt x="29" y="64"/>
                  </a:cubicBezTo>
                  <a:cubicBezTo>
                    <a:pt x="29" y="65"/>
                    <a:pt x="29" y="65"/>
                    <a:pt x="29" y="66"/>
                  </a:cubicBezTo>
                  <a:cubicBezTo>
                    <a:pt x="29" y="66"/>
                    <a:pt x="29" y="66"/>
                    <a:pt x="29" y="66"/>
                  </a:cubicBezTo>
                  <a:cubicBezTo>
                    <a:pt x="28" y="67"/>
                    <a:pt x="29" y="67"/>
                    <a:pt x="29" y="68"/>
                  </a:cubicBezTo>
                  <a:cubicBezTo>
                    <a:pt x="29" y="68"/>
                    <a:pt x="29" y="67"/>
                    <a:pt x="30" y="67"/>
                  </a:cubicBezTo>
                  <a:cubicBezTo>
                    <a:pt x="29" y="67"/>
                    <a:pt x="29" y="68"/>
                    <a:pt x="29" y="68"/>
                  </a:cubicBezTo>
                  <a:cubicBezTo>
                    <a:pt x="29" y="69"/>
                    <a:pt x="29" y="69"/>
                    <a:pt x="29" y="69"/>
                  </a:cubicBezTo>
                  <a:cubicBezTo>
                    <a:pt x="29" y="70"/>
                    <a:pt x="29" y="70"/>
                    <a:pt x="29" y="70"/>
                  </a:cubicBezTo>
                  <a:cubicBezTo>
                    <a:pt x="29" y="70"/>
                    <a:pt x="29" y="70"/>
                    <a:pt x="28" y="70"/>
                  </a:cubicBezTo>
                  <a:cubicBezTo>
                    <a:pt x="29" y="70"/>
                    <a:pt x="28" y="71"/>
                    <a:pt x="28" y="72"/>
                  </a:cubicBezTo>
                  <a:cubicBezTo>
                    <a:pt x="28" y="71"/>
                    <a:pt x="28" y="71"/>
                    <a:pt x="28" y="71"/>
                  </a:cubicBezTo>
                  <a:cubicBezTo>
                    <a:pt x="28" y="72"/>
                    <a:pt x="28" y="72"/>
                    <a:pt x="28" y="72"/>
                  </a:cubicBezTo>
                  <a:cubicBezTo>
                    <a:pt x="28" y="73"/>
                    <a:pt x="28" y="74"/>
                    <a:pt x="27" y="75"/>
                  </a:cubicBezTo>
                  <a:cubicBezTo>
                    <a:pt x="27" y="74"/>
                    <a:pt x="27" y="74"/>
                    <a:pt x="27" y="74"/>
                  </a:cubicBezTo>
                  <a:cubicBezTo>
                    <a:pt x="27" y="75"/>
                    <a:pt x="27" y="75"/>
                    <a:pt x="27" y="75"/>
                  </a:cubicBezTo>
                  <a:cubicBezTo>
                    <a:pt x="27" y="76"/>
                    <a:pt x="27" y="76"/>
                    <a:pt x="26" y="76"/>
                  </a:cubicBezTo>
                  <a:cubicBezTo>
                    <a:pt x="26" y="78"/>
                    <a:pt x="25" y="79"/>
                    <a:pt x="25" y="81"/>
                  </a:cubicBezTo>
                  <a:close/>
                  <a:moveTo>
                    <a:pt x="4" y="186"/>
                  </a:moveTo>
                  <a:cubicBezTo>
                    <a:pt x="4" y="186"/>
                    <a:pt x="4" y="186"/>
                    <a:pt x="4" y="186"/>
                  </a:cubicBezTo>
                  <a:cubicBezTo>
                    <a:pt x="4" y="187"/>
                    <a:pt x="4" y="187"/>
                    <a:pt x="4" y="186"/>
                  </a:cubicBezTo>
                  <a:close/>
                  <a:moveTo>
                    <a:pt x="6" y="178"/>
                  </a:moveTo>
                  <a:cubicBezTo>
                    <a:pt x="5" y="179"/>
                    <a:pt x="5" y="179"/>
                    <a:pt x="5" y="179"/>
                  </a:cubicBezTo>
                  <a:cubicBezTo>
                    <a:pt x="6" y="178"/>
                    <a:pt x="6" y="177"/>
                    <a:pt x="6" y="176"/>
                  </a:cubicBezTo>
                  <a:cubicBezTo>
                    <a:pt x="6" y="176"/>
                    <a:pt x="6" y="177"/>
                    <a:pt x="6" y="177"/>
                  </a:cubicBezTo>
                  <a:cubicBezTo>
                    <a:pt x="6" y="176"/>
                    <a:pt x="6" y="176"/>
                    <a:pt x="6" y="176"/>
                  </a:cubicBezTo>
                  <a:cubicBezTo>
                    <a:pt x="6" y="176"/>
                    <a:pt x="5" y="178"/>
                    <a:pt x="6" y="178"/>
                  </a:cubicBezTo>
                  <a:close/>
                  <a:moveTo>
                    <a:pt x="4" y="197"/>
                  </a:moveTo>
                  <a:cubicBezTo>
                    <a:pt x="4" y="197"/>
                    <a:pt x="4" y="197"/>
                    <a:pt x="4" y="197"/>
                  </a:cubicBezTo>
                  <a:cubicBezTo>
                    <a:pt x="4" y="197"/>
                    <a:pt x="4" y="197"/>
                    <a:pt x="4" y="197"/>
                  </a:cubicBezTo>
                  <a:close/>
                  <a:moveTo>
                    <a:pt x="4" y="192"/>
                  </a:moveTo>
                  <a:cubicBezTo>
                    <a:pt x="5" y="192"/>
                    <a:pt x="5" y="192"/>
                    <a:pt x="5" y="192"/>
                  </a:cubicBezTo>
                  <a:cubicBezTo>
                    <a:pt x="5" y="192"/>
                    <a:pt x="4" y="192"/>
                    <a:pt x="4" y="192"/>
                  </a:cubicBezTo>
                  <a:close/>
                  <a:moveTo>
                    <a:pt x="7" y="182"/>
                  </a:moveTo>
                  <a:cubicBezTo>
                    <a:pt x="7" y="182"/>
                    <a:pt x="7" y="182"/>
                    <a:pt x="7" y="181"/>
                  </a:cubicBezTo>
                  <a:cubicBezTo>
                    <a:pt x="7" y="181"/>
                    <a:pt x="7" y="182"/>
                    <a:pt x="7" y="182"/>
                  </a:cubicBezTo>
                  <a:close/>
                  <a:moveTo>
                    <a:pt x="20" y="120"/>
                  </a:moveTo>
                  <a:cubicBezTo>
                    <a:pt x="20" y="120"/>
                    <a:pt x="20" y="120"/>
                    <a:pt x="20" y="120"/>
                  </a:cubicBezTo>
                  <a:cubicBezTo>
                    <a:pt x="20" y="120"/>
                    <a:pt x="21" y="119"/>
                    <a:pt x="20" y="119"/>
                  </a:cubicBezTo>
                  <a:cubicBezTo>
                    <a:pt x="21" y="119"/>
                    <a:pt x="21" y="119"/>
                    <a:pt x="21" y="119"/>
                  </a:cubicBezTo>
                  <a:cubicBezTo>
                    <a:pt x="20" y="119"/>
                    <a:pt x="20" y="119"/>
                    <a:pt x="20" y="120"/>
                  </a:cubicBezTo>
                  <a:close/>
                  <a:moveTo>
                    <a:pt x="26" y="90"/>
                  </a:moveTo>
                  <a:cubicBezTo>
                    <a:pt x="26" y="90"/>
                    <a:pt x="26" y="90"/>
                    <a:pt x="26" y="90"/>
                  </a:cubicBezTo>
                  <a:cubicBezTo>
                    <a:pt x="26" y="90"/>
                    <a:pt x="26" y="90"/>
                    <a:pt x="26" y="90"/>
                  </a:cubicBezTo>
                  <a:cubicBezTo>
                    <a:pt x="26" y="90"/>
                    <a:pt x="26" y="90"/>
                    <a:pt x="26" y="90"/>
                  </a:cubicBezTo>
                  <a:cubicBezTo>
                    <a:pt x="26" y="90"/>
                    <a:pt x="26" y="90"/>
                    <a:pt x="26" y="89"/>
                  </a:cubicBezTo>
                  <a:cubicBezTo>
                    <a:pt x="26" y="89"/>
                    <a:pt x="26" y="89"/>
                    <a:pt x="26"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0" name="Freeform 2612"/>
            <p:cNvSpPr>
              <a:spLocks/>
            </p:cNvSpPr>
            <p:nvPr/>
          </p:nvSpPr>
          <p:spPr bwMode="auto">
            <a:xfrm>
              <a:off x="4202113" y="50149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1" name="Freeform 2613"/>
            <p:cNvSpPr>
              <a:spLocks/>
            </p:cNvSpPr>
            <p:nvPr/>
          </p:nvSpPr>
          <p:spPr bwMode="auto">
            <a:xfrm>
              <a:off x="4205288" y="49799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2" name="Freeform 2614"/>
            <p:cNvSpPr>
              <a:spLocks/>
            </p:cNvSpPr>
            <p:nvPr/>
          </p:nvSpPr>
          <p:spPr bwMode="auto">
            <a:xfrm>
              <a:off x="4119563" y="5368925"/>
              <a:ext cx="3175" cy="6350"/>
            </a:xfrm>
            <a:custGeom>
              <a:avLst/>
              <a:gdLst>
                <a:gd name="T0" fmla="*/ 1 w 1"/>
                <a:gd name="T1" fmla="*/ 1 h 2"/>
                <a:gd name="T2" fmla="*/ 1 w 1"/>
                <a:gd name="T3" fmla="*/ 0 h 2"/>
                <a:gd name="T4" fmla="*/ 0 w 1"/>
                <a:gd name="T5" fmla="*/ 1 h 2"/>
                <a:gd name="T6" fmla="*/ 1 w 1"/>
                <a:gd name="T7" fmla="*/ 2 h 2"/>
                <a:gd name="T8" fmla="*/ 1 w 1"/>
                <a:gd name="T9" fmla="*/ 0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0"/>
                    <a:pt x="1" y="0"/>
                    <a:pt x="1" y="0"/>
                  </a:cubicBezTo>
                  <a:cubicBezTo>
                    <a:pt x="0" y="1"/>
                    <a:pt x="0" y="1"/>
                    <a:pt x="0" y="1"/>
                  </a:cubicBezTo>
                  <a:cubicBezTo>
                    <a:pt x="0" y="2"/>
                    <a:pt x="1" y="2"/>
                    <a:pt x="1"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3" name="Freeform 2615"/>
            <p:cNvSpPr>
              <a:spLocks/>
            </p:cNvSpPr>
            <p:nvPr/>
          </p:nvSpPr>
          <p:spPr bwMode="auto">
            <a:xfrm>
              <a:off x="4125913" y="5368925"/>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4" name="Freeform 2616"/>
            <p:cNvSpPr>
              <a:spLocks/>
            </p:cNvSpPr>
            <p:nvPr/>
          </p:nvSpPr>
          <p:spPr bwMode="auto">
            <a:xfrm>
              <a:off x="4135438" y="5335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5" name="Freeform 2618"/>
            <p:cNvSpPr>
              <a:spLocks/>
            </p:cNvSpPr>
            <p:nvPr/>
          </p:nvSpPr>
          <p:spPr bwMode="auto">
            <a:xfrm>
              <a:off x="4125914" y="53451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6" name="Freeform 2619"/>
            <p:cNvSpPr>
              <a:spLocks/>
            </p:cNvSpPr>
            <p:nvPr/>
          </p:nvSpPr>
          <p:spPr bwMode="auto">
            <a:xfrm>
              <a:off x="4135439" y="532288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7" name="Freeform 2620"/>
            <p:cNvSpPr>
              <a:spLocks/>
            </p:cNvSpPr>
            <p:nvPr/>
          </p:nvSpPr>
          <p:spPr bwMode="auto">
            <a:xfrm>
              <a:off x="4125914" y="5326063"/>
              <a:ext cx="3175" cy="635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0"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8" name="Freeform 2621"/>
            <p:cNvSpPr>
              <a:spLocks/>
            </p:cNvSpPr>
            <p:nvPr/>
          </p:nvSpPr>
          <p:spPr bwMode="auto">
            <a:xfrm>
              <a:off x="4135439" y="5310188"/>
              <a:ext cx="3175" cy="6350"/>
            </a:xfrm>
            <a:custGeom>
              <a:avLst/>
              <a:gdLst>
                <a:gd name="T0" fmla="*/ 0 w 1"/>
                <a:gd name="T1" fmla="*/ 0 h 2"/>
                <a:gd name="T2" fmla="*/ 0 w 1"/>
                <a:gd name="T3" fmla="*/ 1 h 2"/>
                <a:gd name="T4" fmla="*/ 0 w 1"/>
                <a:gd name="T5" fmla="*/ 1 h 2"/>
                <a:gd name="T6" fmla="*/ 0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1" y="0"/>
                    <a:pt x="0" y="1"/>
                    <a:pt x="0" y="1"/>
                  </a:cubicBezTo>
                  <a:cubicBezTo>
                    <a:pt x="0" y="1"/>
                    <a:pt x="0" y="1"/>
                    <a:pt x="0" y="1"/>
                  </a:cubicBezTo>
                  <a:cubicBezTo>
                    <a:pt x="0" y="1"/>
                    <a:pt x="0" y="1"/>
                    <a:pt x="0" y="2"/>
                  </a:cubicBezTo>
                  <a:cubicBezTo>
                    <a:pt x="0"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29" name="Freeform 2622"/>
            <p:cNvSpPr>
              <a:spLocks/>
            </p:cNvSpPr>
            <p:nvPr/>
          </p:nvSpPr>
          <p:spPr bwMode="auto">
            <a:xfrm>
              <a:off x="4125914" y="5322888"/>
              <a:ext cx="3175" cy="3175"/>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0" y="1"/>
                  </a:cubicBezTo>
                  <a:cubicBezTo>
                    <a:pt x="0" y="1"/>
                    <a:pt x="0" y="1"/>
                    <a:pt x="1" y="0"/>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0" name="Freeform 2623"/>
            <p:cNvSpPr>
              <a:spLocks/>
            </p:cNvSpPr>
            <p:nvPr/>
          </p:nvSpPr>
          <p:spPr bwMode="auto">
            <a:xfrm>
              <a:off x="4138614" y="5303838"/>
              <a:ext cx="3175" cy="6350"/>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1"/>
                    <a:pt x="0" y="2"/>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1" name="Freeform 2624"/>
            <p:cNvSpPr>
              <a:spLocks/>
            </p:cNvSpPr>
            <p:nvPr/>
          </p:nvSpPr>
          <p:spPr bwMode="auto">
            <a:xfrm>
              <a:off x="4129089" y="5313363"/>
              <a:ext cx="0" cy="3175"/>
            </a:xfrm>
            <a:custGeom>
              <a:avLst/>
              <a:gdLst>
                <a:gd name="T0" fmla="*/ 1 h 1"/>
                <a:gd name="T1" fmla="*/ 1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2" name="Freeform 2625"/>
            <p:cNvSpPr>
              <a:spLocks/>
            </p:cNvSpPr>
            <p:nvPr/>
          </p:nvSpPr>
          <p:spPr bwMode="auto">
            <a:xfrm>
              <a:off x="4129089" y="5303838"/>
              <a:ext cx="0" cy="6350"/>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1"/>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3" name="Freeform 2626"/>
            <p:cNvSpPr>
              <a:spLocks/>
            </p:cNvSpPr>
            <p:nvPr/>
          </p:nvSpPr>
          <p:spPr bwMode="auto">
            <a:xfrm>
              <a:off x="4132264" y="530066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4" name="Freeform 2627"/>
            <p:cNvSpPr>
              <a:spLocks/>
            </p:cNvSpPr>
            <p:nvPr/>
          </p:nvSpPr>
          <p:spPr bwMode="auto">
            <a:xfrm>
              <a:off x="4148139" y="52530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5" name="Freeform 2628"/>
            <p:cNvSpPr>
              <a:spLocks/>
            </p:cNvSpPr>
            <p:nvPr/>
          </p:nvSpPr>
          <p:spPr bwMode="auto">
            <a:xfrm>
              <a:off x="4138614" y="5256213"/>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6" name="Freeform 2629"/>
            <p:cNvSpPr>
              <a:spLocks/>
            </p:cNvSpPr>
            <p:nvPr/>
          </p:nvSpPr>
          <p:spPr bwMode="auto">
            <a:xfrm>
              <a:off x="4138614" y="5256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7" name="Rectangle 2630"/>
            <p:cNvSpPr>
              <a:spLocks noChangeArrowheads="1"/>
            </p:cNvSpPr>
            <p:nvPr/>
          </p:nvSpPr>
          <p:spPr bwMode="auto">
            <a:xfrm>
              <a:off x="4151314" y="51847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8" name="Freeform 2631"/>
            <p:cNvSpPr>
              <a:spLocks/>
            </p:cNvSpPr>
            <p:nvPr/>
          </p:nvSpPr>
          <p:spPr bwMode="auto">
            <a:xfrm>
              <a:off x="4151314" y="5184776"/>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39" name="Freeform 2632"/>
            <p:cNvSpPr>
              <a:spLocks/>
            </p:cNvSpPr>
            <p:nvPr/>
          </p:nvSpPr>
          <p:spPr bwMode="auto">
            <a:xfrm>
              <a:off x="4154489" y="51689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0" name="Freeform 2633"/>
            <p:cNvSpPr>
              <a:spLocks/>
            </p:cNvSpPr>
            <p:nvPr/>
          </p:nvSpPr>
          <p:spPr bwMode="auto">
            <a:xfrm>
              <a:off x="4192589" y="506253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1" name="Freeform 2634"/>
            <p:cNvSpPr>
              <a:spLocks/>
            </p:cNvSpPr>
            <p:nvPr/>
          </p:nvSpPr>
          <p:spPr bwMode="auto">
            <a:xfrm>
              <a:off x="4192589" y="5059363"/>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2" name="Freeform 2635"/>
            <p:cNvSpPr>
              <a:spLocks/>
            </p:cNvSpPr>
            <p:nvPr/>
          </p:nvSpPr>
          <p:spPr bwMode="auto">
            <a:xfrm>
              <a:off x="4195764" y="504983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3" name="Freeform 2636"/>
            <p:cNvSpPr>
              <a:spLocks/>
            </p:cNvSpPr>
            <p:nvPr/>
          </p:nvSpPr>
          <p:spPr bwMode="auto">
            <a:xfrm>
              <a:off x="4195764" y="5049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4" name="Freeform 2637"/>
            <p:cNvSpPr>
              <a:spLocks/>
            </p:cNvSpPr>
            <p:nvPr/>
          </p:nvSpPr>
          <p:spPr bwMode="auto">
            <a:xfrm>
              <a:off x="4195764" y="5049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5" name="Freeform 2638"/>
            <p:cNvSpPr>
              <a:spLocks/>
            </p:cNvSpPr>
            <p:nvPr/>
          </p:nvSpPr>
          <p:spPr bwMode="auto">
            <a:xfrm>
              <a:off x="4195764" y="50466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6" name="Freeform 2639"/>
            <p:cNvSpPr>
              <a:spLocks/>
            </p:cNvSpPr>
            <p:nvPr/>
          </p:nvSpPr>
          <p:spPr bwMode="auto">
            <a:xfrm>
              <a:off x="4195764" y="5027613"/>
              <a:ext cx="6350" cy="12700"/>
            </a:xfrm>
            <a:custGeom>
              <a:avLst/>
              <a:gdLst>
                <a:gd name="T0" fmla="*/ 1 w 2"/>
                <a:gd name="T1" fmla="*/ 4 h 4"/>
                <a:gd name="T2" fmla="*/ 2 w 2"/>
                <a:gd name="T3" fmla="*/ 2 h 4"/>
                <a:gd name="T4" fmla="*/ 1 w 2"/>
                <a:gd name="T5" fmla="*/ 0 h 4"/>
                <a:gd name="T6" fmla="*/ 1 w 2"/>
                <a:gd name="T7" fmla="*/ 3 h 4"/>
                <a:gd name="T8" fmla="*/ 1 w 2"/>
                <a:gd name="T9" fmla="*/ 4 h 4"/>
              </a:gdLst>
              <a:ahLst/>
              <a:cxnLst>
                <a:cxn ang="0">
                  <a:pos x="T0" y="T1"/>
                </a:cxn>
                <a:cxn ang="0">
                  <a:pos x="T2" y="T3"/>
                </a:cxn>
                <a:cxn ang="0">
                  <a:pos x="T4" y="T5"/>
                </a:cxn>
                <a:cxn ang="0">
                  <a:pos x="T6" y="T7"/>
                </a:cxn>
                <a:cxn ang="0">
                  <a:pos x="T8" y="T9"/>
                </a:cxn>
              </a:cxnLst>
              <a:rect l="0" t="0" r="r" b="b"/>
              <a:pathLst>
                <a:path w="2" h="4">
                  <a:moveTo>
                    <a:pt x="1" y="4"/>
                  </a:moveTo>
                  <a:cubicBezTo>
                    <a:pt x="1" y="3"/>
                    <a:pt x="1" y="2"/>
                    <a:pt x="2" y="2"/>
                  </a:cubicBezTo>
                  <a:cubicBezTo>
                    <a:pt x="2" y="0"/>
                    <a:pt x="1" y="2"/>
                    <a:pt x="1" y="0"/>
                  </a:cubicBezTo>
                  <a:cubicBezTo>
                    <a:pt x="0" y="2"/>
                    <a:pt x="2" y="1"/>
                    <a:pt x="1" y="3"/>
                  </a:cubicBezTo>
                  <a:cubicBezTo>
                    <a:pt x="1" y="2"/>
                    <a:pt x="1" y="3"/>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7" name="Freeform 2640"/>
            <p:cNvSpPr>
              <a:spLocks/>
            </p:cNvSpPr>
            <p:nvPr/>
          </p:nvSpPr>
          <p:spPr bwMode="auto">
            <a:xfrm>
              <a:off x="4195764" y="50371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8" name="Freeform 2641"/>
            <p:cNvSpPr>
              <a:spLocks/>
            </p:cNvSpPr>
            <p:nvPr/>
          </p:nvSpPr>
          <p:spPr bwMode="auto">
            <a:xfrm>
              <a:off x="4202114" y="50244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49" name="Freeform 2642"/>
            <p:cNvSpPr>
              <a:spLocks/>
            </p:cNvSpPr>
            <p:nvPr/>
          </p:nvSpPr>
          <p:spPr bwMode="auto">
            <a:xfrm>
              <a:off x="4202114" y="50212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0" name="Freeform 2643"/>
            <p:cNvSpPr>
              <a:spLocks/>
            </p:cNvSpPr>
            <p:nvPr/>
          </p:nvSpPr>
          <p:spPr bwMode="auto">
            <a:xfrm>
              <a:off x="4205289" y="5008563"/>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1" name="Freeform 2644"/>
            <p:cNvSpPr>
              <a:spLocks/>
            </p:cNvSpPr>
            <p:nvPr/>
          </p:nvSpPr>
          <p:spPr bwMode="auto">
            <a:xfrm>
              <a:off x="4208464" y="49895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2" name="Freeform 2645"/>
            <p:cNvSpPr>
              <a:spLocks/>
            </p:cNvSpPr>
            <p:nvPr/>
          </p:nvSpPr>
          <p:spPr bwMode="auto">
            <a:xfrm>
              <a:off x="4202114" y="4989513"/>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1"/>
                    <a:pt x="0" y="2"/>
                  </a:cubicBezTo>
                  <a:cubicBezTo>
                    <a:pt x="0"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3" name="Freeform 2646"/>
            <p:cNvSpPr>
              <a:spLocks/>
            </p:cNvSpPr>
            <p:nvPr/>
          </p:nvSpPr>
          <p:spPr bwMode="auto">
            <a:xfrm>
              <a:off x="4208464" y="49863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4" name="Freeform 2647"/>
            <p:cNvSpPr>
              <a:spLocks/>
            </p:cNvSpPr>
            <p:nvPr/>
          </p:nvSpPr>
          <p:spPr bwMode="auto">
            <a:xfrm>
              <a:off x="4211639" y="4976813"/>
              <a:ext cx="3175" cy="9525"/>
            </a:xfrm>
            <a:custGeom>
              <a:avLst/>
              <a:gdLst>
                <a:gd name="T0" fmla="*/ 0 w 1"/>
                <a:gd name="T1" fmla="*/ 2 h 3"/>
                <a:gd name="T2" fmla="*/ 0 w 1"/>
                <a:gd name="T3" fmla="*/ 2 h 3"/>
                <a:gd name="T4" fmla="*/ 0 w 1"/>
                <a:gd name="T5" fmla="*/ 0 h 3"/>
                <a:gd name="T6" fmla="*/ 0 w 1"/>
                <a:gd name="T7" fmla="*/ 0 h 3"/>
                <a:gd name="T8" fmla="*/ 0 w 1"/>
                <a:gd name="T9" fmla="*/ 2 h 3"/>
                <a:gd name="T10" fmla="*/ 0 w 1"/>
                <a:gd name="T11" fmla="*/ 3 h 3"/>
                <a:gd name="T12" fmla="*/ 0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0" y="2"/>
                    <a:pt x="0" y="2"/>
                    <a:pt x="0" y="2"/>
                  </a:cubicBezTo>
                  <a:cubicBezTo>
                    <a:pt x="0" y="1"/>
                    <a:pt x="1" y="1"/>
                    <a:pt x="0" y="0"/>
                  </a:cubicBezTo>
                  <a:cubicBezTo>
                    <a:pt x="0" y="0"/>
                    <a:pt x="0" y="0"/>
                    <a:pt x="0" y="0"/>
                  </a:cubicBezTo>
                  <a:cubicBezTo>
                    <a:pt x="0" y="1"/>
                    <a:pt x="0" y="2"/>
                    <a:pt x="0" y="2"/>
                  </a:cubicBezTo>
                  <a:cubicBezTo>
                    <a:pt x="0" y="3"/>
                    <a:pt x="0" y="3"/>
                    <a:pt x="0" y="3"/>
                  </a:cubicBezTo>
                  <a:cubicBezTo>
                    <a:pt x="0" y="2"/>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5" name="Freeform 2648"/>
            <p:cNvSpPr>
              <a:spLocks/>
            </p:cNvSpPr>
            <p:nvPr/>
          </p:nvSpPr>
          <p:spPr bwMode="auto">
            <a:xfrm>
              <a:off x="4205289" y="498633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6" name="Rectangle 2649"/>
            <p:cNvSpPr>
              <a:spLocks noChangeArrowheads="1"/>
            </p:cNvSpPr>
            <p:nvPr/>
          </p:nvSpPr>
          <p:spPr bwMode="auto">
            <a:xfrm>
              <a:off x="4214814" y="49609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7" name="Freeform 2650"/>
            <p:cNvSpPr>
              <a:spLocks/>
            </p:cNvSpPr>
            <p:nvPr/>
          </p:nvSpPr>
          <p:spPr bwMode="auto">
            <a:xfrm>
              <a:off x="4214814" y="49577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8" name="Freeform 2651"/>
            <p:cNvSpPr>
              <a:spLocks/>
            </p:cNvSpPr>
            <p:nvPr/>
          </p:nvSpPr>
          <p:spPr bwMode="auto">
            <a:xfrm>
              <a:off x="4217989" y="49577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59" name="Freeform 2652"/>
            <p:cNvSpPr>
              <a:spLocks/>
            </p:cNvSpPr>
            <p:nvPr/>
          </p:nvSpPr>
          <p:spPr bwMode="auto">
            <a:xfrm>
              <a:off x="4217989" y="49514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0" name="Freeform 2653"/>
            <p:cNvSpPr>
              <a:spLocks/>
            </p:cNvSpPr>
            <p:nvPr/>
          </p:nvSpPr>
          <p:spPr bwMode="auto">
            <a:xfrm>
              <a:off x="4211639" y="4921251"/>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1" name="Freeform 2654"/>
            <p:cNvSpPr>
              <a:spLocks/>
            </p:cNvSpPr>
            <p:nvPr/>
          </p:nvSpPr>
          <p:spPr bwMode="auto">
            <a:xfrm>
              <a:off x="4211639" y="4914901"/>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2" name="Freeform 2655"/>
            <p:cNvSpPr>
              <a:spLocks/>
            </p:cNvSpPr>
            <p:nvPr/>
          </p:nvSpPr>
          <p:spPr bwMode="auto">
            <a:xfrm>
              <a:off x="4224339" y="4854576"/>
              <a:ext cx="3175" cy="9525"/>
            </a:xfrm>
            <a:custGeom>
              <a:avLst/>
              <a:gdLst>
                <a:gd name="T0" fmla="*/ 0 w 1"/>
                <a:gd name="T1" fmla="*/ 3 h 3"/>
                <a:gd name="T2" fmla="*/ 1 w 1"/>
                <a:gd name="T3" fmla="*/ 3 h 3"/>
                <a:gd name="T4" fmla="*/ 1 w 1"/>
                <a:gd name="T5" fmla="*/ 0 h 3"/>
                <a:gd name="T6" fmla="*/ 1 w 1"/>
                <a:gd name="T7" fmla="*/ 0 h 3"/>
                <a:gd name="T8" fmla="*/ 1 w 1"/>
                <a:gd name="T9" fmla="*/ 1 h 3"/>
                <a:gd name="T10" fmla="*/ 1 w 1"/>
                <a:gd name="T11" fmla="*/ 1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1" y="3"/>
                    <a:pt x="1" y="2"/>
                    <a:pt x="1" y="3"/>
                  </a:cubicBezTo>
                  <a:cubicBezTo>
                    <a:pt x="1" y="2"/>
                    <a:pt x="1" y="1"/>
                    <a:pt x="1" y="0"/>
                  </a:cubicBezTo>
                  <a:cubicBezTo>
                    <a:pt x="1" y="1"/>
                    <a:pt x="1" y="0"/>
                    <a:pt x="1" y="0"/>
                  </a:cubicBezTo>
                  <a:cubicBezTo>
                    <a:pt x="1" y="1"/>
                    <a:pt x="1" y="1"/>
                    <a:pt x="1" y="1"/>
                  </a:cubicBezTo>
                  <a:cubicBezTo>
                    <a:pt x="1" y="1"/>
                    <a:pt x="1" y="1"/>
                    <a:pt x="1" y="1"/>
                  </a:cubicBezTo>
                  <a:cubicBezTo>
                    <a:pt x="0" y="2"/>
                    <a:pt x="1"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3" name="Freeform 2656"/>
            <p:cNvSpPr>
              <a:spLocks/>
            </p:cNvSpPr>
            <p:nvPr/>
          </p:nvSpPr>
          <p:spPr bwMode="auto">
            <a:xfrm>
              <a:off x="4257676" y="47132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4" name="Rectangle 2657"/>
            <p:cNvSpPr>
              <a:spLocks noChangeArrowheads="1"/>
            </p:cNvSpPr>
            <p:nvPr/>
          </p:nvSpPr>
          <p:spPr bwMode="auto">
            <a:xfrm>
              <a:off x="4089401" y="6164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5" name="Freeform 2658"/>
            <p:cNvSpPr>
              <a:spLocks/>
            </p:cNvSpPr>
            <p:nvPr/>
          </p:nvSpPr>
          <p:spPr bwMode="auto">
            <a:xfrm>
              <a:off x="4089401" y="61610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6" name="Freeform 2659"/>
            <p:cNvSpPr>
              <a:spLocks/>
            </p:cNvSpPr>
            <p:nvPr/>
          </p:nvSpPr>
          <p:spPr bwMode="auto">
            <a:xfrm>
              <a:off x="4090989" y="6151563"/>
              <a:ext cx="3175" cy="9525"/>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0" y="3"/>
                  </a:cubicBezTo>
                  <a:cubicBezTo>
                    <a:pt x="0" y="2"/>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7" name="Freeform 2660"/>
            <p:cNvSpPr>
              <a:spLocks/>
            </p:cNvSpPr>
            <p:nvPr/>
          </p:nvSpPr>
          <p:spPr bwMode="auto">
            <a:xfrm>
              <a:off x="4090989" y="6154738"/>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8" name="Freeform 2661"/>
            <p:cNvSpPr>
              <a:spLocks/>
            </p:cNvSpPr>
            <p:nvPr/>
          </p:nvSpPr>
          <p:spPr bwMode="auto">
            <a:xfrm>
              <a:off x="4089401" y="6154738"/>
              <a:ext cx="1588" cy="3175"/>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69" name="Freeform 2662"/>
            <p:cNvSpPr>
              <a:spLocks/>
            </p:cNvSpPr>
            <p:nvPr/>
          </p:nvSpPr>
          <p:spPr bwMode="auto">
            <a:xfrm>
              <a:off x="4090989" y="6145213"/>
              <a:ext cx="3175" cy="6350"/>
            </a:xfrm>
            <a:custGeom>
              <a:avLst/>
              <a:gdLst>
                <a:gd name="T0" fmla="*/ 1 w 1"/>
                <a:gd name="T1" fmla="*/ 0 h 2"/>
                <a:gd name="T2" fmla="*/ 1 w 1"/>
                <a:gd name="T3" fmla="*/ 1 h 2"/>
                <a:gd name="T4" fmla="*/ 0 w 1"/>
                <a:gd name="T5" fmla="*/ 1 h 2"/>
                <a:gd name="T6" fmla="*/ 0 w 1"/>
                <a:gd name="T7" fmla="*/ 2 h 2"/>
                <a:gd name="T8" fmla="*/ 1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0" y="1"/>
                    <a:pt x="0" y="0"/>
                    <a:pt x="0" y="1"/>
                  </a:cubicBezTo>
                  <a:cubicBezTo>
                    <a:pt x="0" y="1"/>
                    <a:pt x="1" y="1"/>
                    <a:pt x="0" y="2"/>
                  </a:cubicBezTo>
                  <a:cubicBezTo>
                    <a:pt x="1" y="2"/>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0" name="Freeform 2663"/>
            <p:cNvSpPr>
              <a:spLocks/>
            </p:cNvSpPr>
            <p:nvPr/>
          </p:nvSpPr>
          <p:spPr bwMode="auto">
            <a:xfrm>
              <a:off x="4103689" y="6000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1" name="Freeform 2664"/>
            <p:cNvSpPr>
              <a:spLocks/>
            </p:cNvSpPr>
            <p:nvPr/>
          </p:nvSpPr>
          <p:spPr bwMode="auto">
            <a:xfrm>
              <a:off x="4106864" y="59594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2" name="Freeform 2665"/>
            <p:cNvSpPr>
              <a:spLocks/>
            </p:cNvSpPr>
            <p:nvPr/>
          </p:nvSpPr>
          <p:spPr bwMode="auto">
            <a:xfrm>
              <a:off x="4103689" y="60261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3" name="Freeform 2666"/>
            <p:cNvSpPr>
              <a:spLocks/>
            </p:cNvSpPr>
            <p:nvPr/>
          </p:nvSpPr>
          <p:spPr bwMode="auto">
            <a:xfrm>
              <a:off x="4125914" y="577532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4" name="Freeform 2667"/>
            <p:cNvSpPr>
              <a:spLocks/>
            </p:cNvSpPr>
            <p:nvPr/>
          </p:nvSpPr>
          <p:spPr bwMode="auto">
            <a:xfrm>
              <a:off x="4106864" y="59166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5" name="Freeform 2668"/>
            <p:cNvSpPr>
              <a:spLocks/>
            </p:cNvSpPr>
            <p:nvPr/>
          </p:nvSpPr>
          <p:spPr bwMode="auto">
            <a:xfrm>
              <a:off x="4103689" y="6038851"/>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6" name="Freeform 2669"/>
            <p:cNvSpPr>
              <a:spLocks/>
            </p:cNvSpPr>
            <p:nvPr/>
          </p:nvSpPr>
          <p:spPr bwMode="auto">
            <a:xfrm>
              <a:off x="4103689" y="59721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7" name="Freeform 2670"/>
            <p:cNvSpPr>
              <a:spLocks/>
            </p:cNvSpPr>
            <p:nvPr/>
          </p:nvSpPr>
          <p:spPr bwMode="auto">
            <a:xfrm>
              <a:off x="4100514"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8" name="Freeform 2671"/>
            <p:cNvSpPr>
              <a:spLocks/>
            </p:cNvSpPr>
            <p:nvPr/>
          </p:nvSpPr>
          <p:spPr bwMode="auto">
            <a:xfrm>
              <a:off x="4103689" y="6094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79" name="Freeform 2672"/>
            <p:cNvSpPr>
              <a:spLocks/>
            </p:cNvSpPr>
            <p:nvPr/>
          </p:nvSpPr>
          <p:spPr bwMode="auto">
            <a:xfrm>
              <a:off x="4103689" y="608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0" name="Freeform 2673"/>
            <p:cNvSpPr>
              <a:spLocks/>
            </p:cNvSpPr>
            <p:nvPr/>
          </p:nvSpPr>
          <p:spPr bwMode="auto">
            <a:xfrm>
              <a:off x="4100514" y="6100763"/>
              <a:ext cx="3175" cy="6350"/>
            </a:xfrm>
            <a:custGeom>
              <a:avLst/>
              <a:gdLst>
                <a:gd name="T0" fmla="*/ 0 w 1"/>
                <a:gd name="T1" fmla="*/ 2 h 2"/>
                <a:gd name="T2" fmla="*/ 0 w 1"/>
                <a:gd name="T3" fmla="*/ 1 h 2"/>
                <a:gd name="T4" fmla="*/ 0 w 1"/>
                <a:gd name="T5" fmla="*/ 1 h 2"/>
                <a:gd name="T6" fmla="*/ 0 w 1"/>
                <a:gd name="T7" fmla="*/ 0 h 2"/>
                <a:gd name="T8" fmla="*/ 0 w 1"/>
                <a:gd name="T9" fmla="*/ 0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1" y="1"/>
                    <a:pt x="0" y="1"/>
                  </a:cubicBezTo>
                  <a:cubicBezTo>
                    <a:pt x="0" y="1"/>
                    <a:pt x="0" y="1"/>
                    <a:pt x="0" y="1"/>
                  </a:cubicBezTo>
                  <a:cubicBezTo>
                    <a:pt x="0" y="1"/>
                    <a:pt x="0" y="0"/>
                    <a:pt x="0" y="0"/>
                  </a:cubicBezTo>
                  <a:cubicBezTo>
                    <a:pt x="0" y="0"/>
                    <a:pt x="0" y="0"/>
                    <a:pt x="0" y="0"/>
                  </a:cubicBezTo>
                  <a:cubicBezTo>
                    <a:pt x="0" y="1"/>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1" name="Freeform 2674"/>
            <p:cNvSpPr>
              <a:spLocks/>
            </p:cNvSpPr>
            <p:nvPr/>
          </p:nvSpPr>
          <p:spPr bwMode="auto">
            <a:xfrm>
              <a:off x="4103689" y="6000751"/>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2" name="Freeform 2675"/>
            <p:cNvSpPr>
              <a:spLocks/>
            </p:cNvSpPr>
            <p:nvPr/>
          </p:nvSpPr>
          <p:spPr bwMode="auto">
            <a:xfrm>
              <a:off x="4103689" y="6013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3" name="Freeform 2676"/>
            <p:cNvSpPr>
              <a:spLocks/>
            </p:cNvSpPr>
            <p:nvPr/>
          </p:nvSpPr>
          <p:spPr bwMode="auto">
            <a:xfrm>
              <a:off x="4100514" y="6061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4" name="Freeform 2677"/>
            <p:cNvSpPr>
              <a:spLocks/>
            </p:cNvSpPr>
            <p:nvPr/>
          </p:nvSpPr>
          <p:spPr bwMode="auto">
            <a:xfrm>
              <a:off x="4103689" y="60102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5" name="Freeform 2678"/>
            <p:cNvSpPr>
              <a:spLocks/>
            </p:cNvSpPr>
            <p:nvPr/>
          </p:nvSpPr>
          <p:spPr bwMode="auto">
            <a:xfrm>
              <a:off x="4103689" y="60452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6" name="Freeform 2679"/>
            <p:cNvSpPr>
              <a:spLocks/>
            </p:cNvSpPr>
            <p:nvPr/>
          </p:nvSpPr>
          <p:spPr bwMode="auto">
            <a:xfrm>
              <a:off x="4157664" y="5589588"/>
              <a:ext cx="3175" cy="6350"/>
            </a:xfrm>
            <a:custGeom>
              <a:avLst/>
              <a:gdLst>
                <a:gd name="T0" fmla="*/ 0 w 1"/>
                <a:gd name="T1" fmla="*/ 1 h 2"/>
                <a:gd name="T2" fmla="*/ 0 w 1"/>
                <a:gd name="T3" fmla="*/ 2 h 2"/>
                <a:gd name="T4" fmla="*/ 0 w 1"/>
                <a:gd name="T5" fmla="*/ 1 h 2"/>
                <a:gd name="T6" fmla="*/ 1 w 1"/>
                <a:gd name="T7" fmla="*/ 1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2"/>
                  </a:cubicBezTo>
                  <a:cubicBezTo>
                    <a:pt x="0" y="2"/>
                    <a:pt x="0" y="0"/>
                    <a:pt x="0" y="1"/>
                  </a:cubicBezTo>
                  <a:cubicBezTo>
                    <a:pt x="1" y="1"/>
                    <a:pt x="1" y="1"/>
                    <a:pt x="1"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7" name="Freeform 2680"/>
            <p:cNvSpPr>
              <a:spLocks/>
            </p:cNvSpPr>
            <p:nvPr/>
          </p:nvSpPr>
          <p:spPr bwMode="auto">
            <a:xfrm>
              <a:off x="4125914" y="5762626"/>
              <a:ext cx="3175" cy="317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0" y="1"/>
                    <a:pt x="0" y="0"/>
                  </a:cubicBezTo>
                  <a:cubicBezTo>
                    <a:pt x="0" y="0"/>
                    <a:pt x="0" y="0"/>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8" name="Oval 2681"/>
            <p:cNvSpPr>
              <a:spLocks noChangeArrowheads="1"/>
            </p:cNvSpPr>
            <p:nvPr/>
          </p:nvSpPr>
          <p:spPr bwMode="auto">
            <a:xfrm>
              <a:off x="4125914" y="57658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89" name="Freeform 2682"/>
            <p:cNvSpPr>
              <a:spLocks/>
            </p:cNvSpPr>
            <p:nvPr/>
          </p:nvSpPr>
          <p:spPr bwMode="auto">
            <a:xfrm>
              <a:off x="4151314" y="56213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0" name="Freeform 2683"/>
            <p:cNvSpPr>
              <a:spLocks/>
            </p:cNvSpPr>
            <p:nvPr/>
          </p:nvSpPr>
          <p:spPr bwMode="auto">
            <a:xfrm>
              <a:off x="4119564" y="5921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1" name="Freeform 2684"/>
            <p:cNvSpPr>
              <a:spLocks/>
            </p:cNvSpPr>
            <p:nvPr/>
          </p:nvSpPr>
          <p:spPr bwMode="auto">
            <a:xfrm>
              <a:off x="4125914" y="5786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2" name="Freeform 2685"/>
            <p:cNvSpPr>
              <a:spLocks/>
            </p:cNvSpPr>
            <p:nvPr/>
          </p:nvSpPr>
          <p:spPr bwMode="auto">
            <a:xfrm>
              <a:off x="4122739" y="5708651"/>
              <a:ext cx="0" cy="6350"/>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3" name="Rectangle 2686"/>
            <p:cNvSpPr>
              <a:spLocks noChangeArrowheads="1"/>
            </p:cNvSpPr>
            <p:nvPr/>
          </p:nvSpPr>
          <p:spPr bwMode="auto">
            <a:xfrm>
              <a:off x="4160839" y="5592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4" name="Freeform 2687"/>
            <p:cNvSpPr>
              <a:spLocks/>
            </p:cNvSpPr>
            <p:nvPr/>
          </p:nvSpPr>
          <p:spPr bwMode="auto">
            <a:xfrm>
              <a:off x="4129089" y="5670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5" name="Freeform 2688"/>
            <p:cNvSpPr>
              <a:spLocks/>
            </p:cNvSpPr>
            <p:nvPr/>
          </p:nvSpPr>
          <p:spPr bwMode="auto">
            <a:xfrm>
              <a:off x="4122739" y="5772151"/>
              <a:ext cx="3175" cy="6350"/>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1" y="1"/>
                    <a:pt x="1" y="1"/>
                    <a:pt x="1"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6" name="Freeform 2689"/>
            <p:cNvSpPr>
              <a:spLocks noEditPoints="1"/>
            </p:cNvSpPr>
            <p:nvPr/>
          </p:nvSpPr>
          <p:spPr bwMode="auto">
            <a:xfrm>
              <a:off x="4090989" y="5497513"/>
              <a:ext cx="95250" cy="647700"/>
            </a:xfrm>
            <a:custGeom>
              <a:avLst/>
              <a:gdLst>
                <a:gd name="T0" fmla="*/ 6 w 30"/>
                <a:gd name="T1" fmla="*/ 104 h 206"/>
                <a:gd name="T2" fmla="*/ 5 w 30"/>
                <a:gd name="T3" fmla="*/ 138 h 206"/>
                <a:gd name="T4" fmla="*/ 5 w 30"/>
                <a:gd name="T5" fmla="*/ 147 h 206"/>
                <a:gd name="T6" fmla="*/ 5 w 30"/>
                <a:gd name="T7" fmla="*/ 151 h 206"/>
                <a:gd name="T8" fmla="*/ 4 w 30"/>
                <a:gd name="T9" fmla="*/ 156 h 206"/>
                <a:gd name="T10" fmla="*/ 4 w 30"/>
                <a:gd name="T11" fmla="*/ 156 h 206"/>
                <a:gd name="T12" fmla="*/ 4 w 30"/>
                <a:gd name="T13" fmla="*/ 160 h 206"/>
                <a:gd name="T14" fmla="*/ 4 w 30"/>
                <a:gd name="T15" fmla="*/ 164 h 206"/>
                <a:gd name="T16" fmla="*/ 4 w 30"/>
                <a:gd name="T17" fmla="*/ 171 h 206"/>
                <a:gd name="T18" fmla="*/ 4 w 30"/>
                <a:gd name="T19" fmla="*/ 174 h 206"/>
                <a:gd name="T20" fmla="*/ 3 w 30"/>
                <a:gd name="T21" fmla="*/ 178 h 206"/>
                <a:gd name="T22" fmla="*/ 2 w 30"/>
                <a:gd name="T23" fmla="*/ 186 h 206"/>
                <a:gd name="T24" fmla="*/ 2 w 30"/>
                <a:gd name="T25" fmla="*/ 189 h 206"/>
                <a:gd name="T26" fmla="*/ 1 w 30"/>
                <a:gd name="T27" fmla="*/ 193 h 206"/>
                <a:gd name="T28" fmla="*/ 1 w 30"/>
                <a:gd name="T29" fmla="*/ 197 h 206"/>
                <a:gd name="T30" fmla="*/ 0 w 30"/>
                <a:gd name="T31" fmla="*/ 202 h 206"/>
                <a:gd name="T32" fmla="*/ 1 w 30"/>
                <a:gd name="T33" fmla="*/ 206 h 206"/>
                <a:gd name="T34" fmla="*/ 1 w 30"/>
                <a:gd name="T35" fmla="*/ 201 h 206"/>
                <a:gd name="T36" fmla="*/ 2 w 30"/>
                <a:gd name="T37" fmla="*/ 198 h 206"/>
                <a:gd name="T38" fmla="*/ 3 w 30"/>
                <a:gd name="T39" fmla="*/ 194 h 206"/>
                <a:gd name="T40" fmla="*/ 4 w 30"/>
                <a:gd name="T41" fmla="*/ 189 h 206"/>
                <a:gd name="T42" fmla="*/ 4 w 30"/>
                <a:gd name="T43" fmla="*/ 185 h 206"/>
                <a:gd name="T44" fmla="*/ 5 w 30"/>
                <a:gd name="T45" fmla="*/ 182 h 206"/>
                <a:gd name="T46" fmla="*/ 5 w 30"/>
                <a:gd name="T47" fmla="*/ 183 h 206"/>
                <a:gd name="T48" fmla="*/ 6 w 30"/>
                <a:gd name="T49" fmla="*/ 170 h 206"/>
                <a:gd name="T50" fmla="*/ 6 w 30"/>
                <a:gd name="T51" fmla="*/ 169 h 206"/>
                <a:gd name="T52" fmla="*/ 8 w 30"/>
                <a:gd name="T53" fmla="*/ 155 h 206"/>
                <a:gd name="T54" fmla="*/ 8 w 30"/>
                <a:gd name="T55" fmla="*/ 140 h 206"/>
                <a:gd name="T56" fmla="*/ 9 w 30"/>
                <a:gd name="T57" fmla="*/ 132 h 206"/>
                <a:gd name="T58" fmla="*/ 10 w 30"/>
                <a:gd name="T59" fmla="*/ 114 h 206"/>
                <a:gd name="T60" fmla="*/ 11 w 30"/>
                <a:gd name="T61" fmla="*/ 111 h 206"/>
                <a:gd name="T62" fmla="*/ 11 w 30"/>
                <a:gd name="T63" fmla="*/ 107 h 206"/>
                <a:gd name="T64" fmla="*/ 10 w 30"/>
                <a:gd name="T65" fmla="*/ 101 h 206"/>
                <a:gd name="T66" fmla="*/ 11 w 30"/>
                <a:gd name="T67" fmla="*/ 92 h 206"/>
                <a:gd name="T68" fmla="*/ 11 w 30"/>
                <a:gd name="T69" fmla="*/ 94 h 206"/>
                <a:gd name="T70" fmla="*/ 11 w 30"/>
                <a:gd name="T71" fmla="*/ 89 h 206"/>
                <a:gd name="T72" fmla="*/ 10 w 30"/>
                <a:gd name="T73" fmla="*/ 89 h 206"/>
                <a:gd name="T74" fmla="*/ 11 w 30"/>
                <a:gd name="T75" fmla="*/ 85 h 206"/>
                <a:gd name="T76" fmla="*/ 11 w 30"/>
                <a:gd name="T77" fmla="*/ 84 h 206"/>
                <a:gd name="T78" fmla="*/ 13 w 30"/>
                <a:gd name="T79" fmla="*/ 81 h 206"/>
                <a:gd name="T80" fmla="*/ 12 w 30"/>
                <a:gd name="T81" fmla="*/ 77 h 206"/>
                <a:gd name="T82" fmla="*/ 13 w 30"/>
                <a:gd name="T83" fmla="*/ 71 h 206"/>
                <a:gd name="T84" fmla="*/ 14 w 30"/>
                <a:gd name="T85" fmla="*/ 67 h 206"/>
                <a:gd name="T86" fmla="*/ 16 w 30"/>
                <a:gd name="T87" fmla="*/ 54 h 206"/>
                <a:gd name="T88" fmla="*/ 18 w 30"/>
                <a:gd name="T89" fmla="*/ 44 h 206"/>
                <a:gd name="T90" fmla="*/ 21 w 30"/>
                <a:gd name="T91" fmla="*/ 28 h 206"/>
                <a:gd name="T92" fmla="*/ 22 w 30"/>
                <a:gd name="T93" fmla="*/ 25 h 206"/>
                <a:gd name="T94" fmla="*/ 24 w 30"/>
                <a:gd name="T95" fmla="*/ 18 h 206"/>
                <a:gd name="T96" fmla="*/ 26 w 30"/>
                <a:gd name="T97" fmla="*/ 11 h 206"/>
                <a:gd name="T98" fmla="*/ 28 w 30"/>
                <a:gd name="T99" fmla="*/ 4 h 206"/>
                <a:gd name="T100" fmla="*/ 28 w 30"/>
                <a:gd name="T101" fmla="*/ 3 h 206"/>
                <a:gd name="T102" fmla="*/ 21 w 30"/>
                <a:gd name="T103" fmla="*/ 17 h 206"/>
                <a:gd name="T104" fmla="*/ 19 w 30"/>
                <a:gd name="T105" fmla="*/ 24 h 206"/>
                <a:gd name="T106" fmla="*/ 14 w 30"/>
                <a:gd name="T107" fmla="*/ 44 h 206"/>
                <a:gd name="T108" fmla="*/ 14 w 30"/>
                <a:gd name="T109" fmla="*/ 45 h 206"/>
                <a:gd name="T110" fmla="*/ 13 w 30"/>
                <a:gd name="T111" fmla="*/ 49 h 206"/>
                <a:gd name="T112" fmla="*/ 12 w 30"/>
                <a:gd name="T113" fmla="*/ 56 h 206"/>
                <a:gd name="T114" fmla="*/ 11 w 30"/>
                <a:gd name="T115" fmla="*/ 63 h 206"/>
                <a:gd name="T116" fmla="*/ 10 w 30"/>
                <a:gd name="T117" fmla="*/ 68 h 206"/>
                <a:gd name="T118" fmla="*/ 3 w 30"/>
                <a:gd name="T119" fmla="*/ 178 h 206"/>
                <a:gd name="T120" fmla="*/ 4 w 30"/>
                <a:gd name="T121" fmla="*/ 170 h 206"/>
                <a:gd name="T122" fmla="*/ 6 w 30"/>
                <a:gd name="T123" fmla="*/ 174 h 206"/>
                <a:gd name="T124" fmla="*/ 9 w 30"/>
                <a:gd name="T125" fmla="*/ 1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206">
                  <a:moveTo>
                    <a:pt x="9" y="76"/>
                  </a:moveTo>
                  <a:cubicBezTo>
                    <a:pt x="8" y="76"/>
                    <a:pt x="8" y="76"/>
                    <a:pt x="8" y="76"/>
                  </a:cubicBezTo>
                  <a:cubicBezTo>
                    <a:pt x="9" y="78"/>
                    <a:pt x="8" y="80"/>
                    <a:pt x="8" y="81"/>
                  </a:cubicBezTo>
                  <a:cubicBezTo>
                    <a:pt x="7" y="83"/>
                    <a:pt x="9" y="83"/>
                    <a:pt x="8" y="85"/>
                  </a:cubicBezTo>
                  <a:cubicBezTo>
                    <a:pt x="8" y="84"/>
                    <a:pt x="8" y="84"/>
                    <a:pt x="8" y="84"/>
                  </a:cubicBezTo>
                  <a:cubicBezTo>
                    <a:pt x="8" y="91"/>
                    <a:pt x="7" y="98"/>
                    <a:pt x="7" y="104"/>
                  </a:cubicBezTo>
                  <a:cubicBezTo>
                    <a:pt x="6" y="104"/>
                    <a:pt x="6" y="104"/>
                    <a:pt x="6" y="104"/>
                  </a:cubicBezTo>
                  <a:cubicBezTo>
                    <a:pt x="6" y="113"/>
                    <a:pt x="5" y="122"/>
                    <a:pt x="5" y="132"/>
                  </a:cubicBezTo>
                  <a:cubicBezTo>
                    <a:pt x="5" y="133"/>
                    <a:pt x="5" y="132"/>
                    <a:pt x="5" y="133"/>
                  </a:cubicBezTo>
                  <a:cubicBezTo>
                    <a:pt x="5" y="133"/>
                    <a:pt x="5" y="134"/>
                    <a:pt x="5" y="134"/>
                  </a:cubicBezTo>
                  <a:cubicBezTo>
                    <a:pt x="5" y="134"/>
                    <a:pt x="5" y="134"/>
                    <a:pt x="5" y="134"/>
                  </a:cubicBezTo>
                  <a:cubicBezTo>
                    <a:pt x="5" y="135"/>
                    <a:pt x="5" y="136"/>
                    <a:pt x="5" y="137"/>
                  </a:cubicBezTo>
                  <a:cubicBezTo>
                    <a:pt x="5" y="136"/>
                    <a:pt x="5" y="136"/>
                    <a:pt x="5" y="136"/>
                  </a:cubicBezTo>
                  <a:cubicBezTo>
                    <a:pt x="5" y="137"/>
                    <a:pt x="5" y="137"/>
                    <a:pt x="5" y="138"/>
                  </a:cubicBezTo>
                  <a:cubicBezTo>
                    <a:pt x="5" y="137"/>
                    <a:pt x="5" y="138"/>
                    <a:pt x="5" y="138"/>
                  </a:cubicBezTo>
                  <a:cubicBezTo>
                    <a:pt x="5" y="140"/>
                    <a:pt x="4" y="139"/>
                    <a:pt x="4" y="141"/>
                  </a:cubicBezTo>
                  <a:cubicBezTo>
                    <a:pt x="5" y="141"/>
                    <a:pt x="5" y="143"/>
                    <a:pt x="5" y="145"/>
                  </a:cubicBezTo>
                  <a:cubicBezTo>
                    <a:pt x="5" y="146"/>
                    <a:pt x="5" y="146"/>
                    <a:pt x="5" y="146"/>
                  </a:cubicBezTo>
                  <a:cubicBezTo>
                    <a:pt x="5" y="145"/>
                    <a:pt x="5" y="146"/>
                    <a:pt x="5" y="144"/>
                  </a:cubicBezTo>
                  <a:cubicBezTo>
                    <a:pt x="5" y="145"/>
                    <a:pt x="5" y="146"/>
                    <a:pt x="5" y="147"/>
                  </a:cubicBezTo>
                  <a:cubicBezTo>
                    <a:pt x="5" y="147"/>
                    <a:pt x="5" y="147"/>
                    <a:pt x="5" y="147"/>
                  </a:cubicBezTo>
                  <a:cubicBezTo>
                    <a:pt x="5" y="148"/>
                    <a:pt x="5" y="148"/>
                    <a:pt x="5" y="149"/>
                  </a:cubicBezTo>
                  <a:cubicBezTo>
                    <a:pt x="5" y="148"/>
                    <a:pt x="5" y="148"/>
                    <a:pt x="5" y="148"/>
                  </a:cubicBezTo>
                  <a:cubicBezTo>
                    <a:pt x="4" y="149"/>
                    <a:pt x="5" y="149"/>
                    <a:pt x="5" y="149"/>
                  </a:cubicBezTo>
                  <a:cubicBezTo>
                    <a:pt x="4" y="149"/>
                    <a:pt x="4" y="150"/>
                    <a:pt x="4" y="150"/>
                  </a:cubicBezTo>
                  <a:cubicBezTo>
                    <a:pt x="4" y="151"/>
                    <a:pt x="4" y="151"/>
                    <a:pt x="4" y="152"/>
                  </a:cubicBezTo>
                  <a:cubicBezTo>
                    <a:pt x="5" y="151"/>
                    <a:pt x="4" y="153"/>
                    <a:pt x="5" y="153"/>
                  </a:cubicBezTo>
                  <a:cubicBezTo>
                    <a:pt x="5" y="151"/>
                    <a:pt x="5" y="151"/>
                    <a:pt x="5" y="151"/>
                  </a:cubicBezTo>
                  <a:cubicBezTo>
                    <a:pt x="4" y="153"/>
                    <a:pt x="5" y="151"/>
                    <a:pt x="4" y="151"/>
                  </a:cubicBezTo>
                  <a:cubicBezTo>
                    <a:pt x="4" y="150"/>
                    <a:pt x="5" y="152"/>
                    <a:pt x="5" y="151"/>
                  </a:cubicBezTo>
                  <a:cubicBezTo>
                    <a:pt x="5" y="152"/>
                    <a:pt x="5" y="153"/>
                    <a:pt x="5" y="154"/>
                  </a:cubicBezTo>
                  <a:cubicBezTo>
                    <a:pt x="5" y="153"/>
                    <a:pt x="5" y="154"/>
                    <a:pt x="5" y="154"/>
                  </a:cubicBezTo>
                  <a:cubicBezTo>
                    <a:pt x="5" y="155"/>
                    <a:pt x="5" y="154"/>
                    <a:pt x="5" y="155"/>
                  </a:cubicBezTo>
                  <a:cubicBezTo>
                    <a:pt x="5" y="155"/>
                    <a:pt x="5" y="155"/>
                    <a:pt x="5" y="156"/>
                  </a:cubicBezTo>
                  <a:cubicBezTo>
                    <a:pt x="5" y="157"/>
                    <a:pt x="5" y="156"/>
                    <a:pt x="4" y="156"/>
                  </a:cubicBezTo>
                  <a:cubicBezTo>
                    <a:pt x="4" y="156"/>
                    <a:pt x="5" y="154"/>
                    <a:pt x="4" y="154"/>
                  </a:cubicBezTo>
                  <a:cubicBezTo>
                    <a:pt x="4" y="153"/>
                    <a:pt x="4" y="153"/>
                    <a:pt x="4" y="152"/>
                  </a:cubicBezTo>
                  <a:cubicBezTo>
                    <a:pt x="4" y="152"/>
                    <a:pt x="3" y="153"/>
                    <a:pt x="4" y="154"/>
                  </a:cubicBezTo>
                  <a:cubicBezTo>
                    <a:pt x="4" y="154"/>
                    <a:pt x="4" y="154"/>
                    <a:pt x="4" y="154"/>
                  </a:cubicBezTo>
                  <a:cubicBezTo>
                    <a:pt x="4" y="155"/>
                    <a:pt x="4" y="155"/>
                    <a:pt x="4" y="156"/>
                  </a:cubicBezTo>
                  <a:cubicBezTo>
                    <a:pt x="4" y="155"/>
                    <a:pt x="4" y="156"/>
                    <a:pt x="4" y="156"/>
                  </a:cubicBezTo>
                  <a:cubicBezTo>
                    <a:pt x="4" y="156"/>
                    <a:pt x="4" y="156"/>
                    <a:pt x="4" y="156"/>
                  </a:cubicBezTo>
                  <a:cubicBezTo>
                    <a:pt x="4" y="157"/>
                    <a:pt x="4" y="157"/>
                    <a:pt x="4" y="158"/>
                  </a:cubicBezTo>
                  <a:cubicBezTo>
                    <a:pt x="5" y="157"/>
                    <a:pt x="5" y="157"/>
                    <a:pt x="5" y="156"/>
                  </a:cubicBezTo>
                  <a:cubicBezTo>
                    <a:pt x="5" y="157"/>
                    <a:pt x="5" y="157"/>
                    <a:pt x="5" y="157"/>
                  </a:cubicBezTo>
                  <a:cubicBezTo>
                    <a:pt x="5" y="157"/>
                    <a:pt x="5" y="157"/>
                    <a:pt x="5" y="157"/>
                  </a:cubicBezTo>
                  <a:cubicBezTo>
                    <a:pt x="5" y="158"/>
                    <a:pt x="5" y="158"/>
                    <a:pt x="5" y="158"/>
                  </a:cubicBezTo>
                  <a:cubicBezTo>
                    <a:pt x="5" y="159"/>
                    <a:pt x="5" y="158"/>
                    <a:pt x="4" y="159"/>
                  </a:cubicBezTo>
                  <a:cubicBezTo>
                    <a:pt x="4" y="159"/>
                    <a:pt x="4" y="160"/>
                    <a:pt x="4" y="160"/>
                  </a:cubicBezTo>
                  <a:cubicBezTo>
                    <a:pt x="4" y="160"/>
                    <a:pt x="4" y="160"/>
                    <a:pt x="4" y="160"/>
                  </a:cubicBezTo>
                  <a:cubicBezTo>
                    <a:pt x="4" y="160"/>
                    <a:pt x="4" y="160"/>
                    <a:pt x="4" y="160"/>
                  </a:cubicBezTo>
                  <a:cubicBezTo>
                    <a:pt x="4" y="160"/>
                    <a:pt x="4" y="160"/>
                    <a:pt x="4" y="160"/>
                  </a:cubicBezTo>
                  <a:cubicBezTo>
                    <a:pt x="4" y="161"/>
                    <a:pt x="4" y="162"/>
                    <a:pt x="4" y="162"/>
                  </a:cubicBezTo>
                  <a:cubicBezTo>
                    <a:pt x="4" y="162"/>
                    <a:pt x="4" y="162"/>
                    <a:pt x="4" y="162"/>
                  </a:cubicBezTo>
                  <a:cubicBezTo>
                    <a:pt x="5" y="163"/>
                    <a:pt x="5" y="164"/>
                    <a:pt x="4" y="164"/>
                  </a:cubicBezTo>
                  <a:cubicBezTo>
                    <a:pt x="4" y="164"/>
                    <a:pt x="4" y="164"/>
                    <a:pt x="4" y="164"/>
                  </a:cubicBezTo>
                  <a:cubicBezTo>
                    <a:pt x="4" y="165"/>
                    <a:pt x="4" y="166"/>
                    <a:pt x="4" y="165"/>
                  </a:cubicBezTo>
                  <a:cubicBezTo>
                    <a:pt x="4" y="167"/>
                    <a:pt x="4" y="167"/>
                    <a:pt x="4" y="167"/>
                  </a:cubicBezTo>
                  <a:cubicBezTo>
                    <a:pt x="3" y="166"/>
                    <a:pt x="3" y="166"/>
                    <a:pt x="3" y="166"/>
                  </a:cubicBezTo>
                  <a:cubicBezTo>
                    <a:pt x="3" y="168"/>
                    <a:pt x="4" y="167"/>
                    <a:pt x="4" y="168"/>
                  </a:cubicBezTo>
                  <a:cubicBezTo>
                    <a:pt x="4" y="169"/>
                    <a:pt x="4" y="170"/>
                    <a:pt x="4" y="171"/>
                  </a:cubicBezTo>
                  <a:cubicBezTo>
                    <a:pt x="4" y="171"/>
                    <a:pt x="4" y="171"/>
                    <a:pt x="4" y="171"/>
                  </a:cubicBezTo>
                  <a:cubicBezTo>
                    <a:pt x="4" y="171"/>
                    <a:pt x="4" y="171"/>
                    <a:pt x="4" y="171"/>
                  </a:cubicBezTo>
                  <a:cubicBezTo>
                    <a:pt x="4" y="172"/>
                    <a:pt x="4" y="172"/>
                    <a:pt x="4" y="172"/>
                  </a:cubicBezTo>
                  <a:cubicBezTo>
                    <a:pt x="4" y="172"/>
                    <a:pt x="4" y="172"/>
                    <a:pt x="4" y="173"/>
                  </a:cubicBezTo>
                  <a:cubicBezTo>
                    <a:pt x="4" y="173"/>
                    <a:pt x="4" y="173"/>
                    <a:pt x="4" y="173"/>
                  </a:cubicBezTo>
                  <a:cubicBezTo>
                    <a:pt x="4" y="173"/>
                    <a:pt x="4" y="173"/>
                    <a:pt x="4" y="173"/>
                  </a:cubicBezTo>
                  <a:cubicBezTo>
                    <a:pt x="4" y="173"/>
                    <a:pt x="4" y="173"/>
                    <a:pt x="4" y="173"/>
                  </a:cubicBezTo>
                  <a:cubicBezTo>
                    <a:pt x="3" y="173"/>
                    <a:pt x="4" y="174"/>
                    <a:pt x="4" y="175"/>
                  </a:cubicBezTo>
                  <a:cubicBezTo>
                    <a:pt x="4" y="174"/>
                    <a:pt x="4" y="174"/>
                    <a:pt x="4" y="174"/>
                  </a:cubicBezTo>
                  <a:cubicBezTo>
                    <a:pt x="3" y="175"/>
                    <a:pt x="3" y="175"/>
                    <a:pt x="3" y="175"/>
                  </a:cubicBezTo>
                  <a:cubicBezTo>
                    <a:pt x="3" y="176"/>
                    <a:pt x="3" y="176"/>
                    <a:pt x="3" y="176"/>
                  </a:cubicBezTo>
                  <a:cubicBezTo>
                    <a:pt x="3" y="176"/>
                    <a:pt x="3" y="176"/>
                    <a:pt x="3" y="176"/>
                  </a:cubicBezTo>
                  <a:cubicBezTo>
                    <a:pt x="3" y="176"/>
                    <a:pt x="3" y="176"/>
                    <a:pt x="3" y="176"/>
                  </a:cubicBezTo>
                  <a:cubicBezTo>
                    <a:pt x="3" y="176"/>
                    <a:pt x="3" y="176"/>
                    <a:pt x="3" y="176"/>
                  </a:cubicBezTo>
                  <a:cubicBezTo>
                    <a:pt x="3" y="177"/>
                    <a:pt x="3" y="177"/>
                    <a:pt x="3" y="177"/>
                  </a:cubicBezTo>
                  <a:cubicBezTo>
                    <a:pt x="3" y="178"/>
                    <a:pt x="3" y="178"/>
                    <a:pt x="3" y="178"/>
                  </a:cubicBezTo>
                  <a:cubicBezTo>
                    <a:pt x="3" y="178"/>
                    <a:pt x="3" y="178"/>
                    <a:pt x="3" y="178"/>
                  </a:cubicBezTo>
                  <a:cubicBezTo>
                    <a:pt x="3" y="179"/>
                    <a:pt x="3" y="179"/>
                    <a:pt x="3" y="179"/>
                  </a:cubicBezTo>
                  <a:cubicBezTo>
                    <a:pt x="2" y="180"/>
                    <a:pt x="3" y="181"/>
                    <a:pt x="2" y="182"/>
                  </a:cubicBezTo>
                  <a:cubicBezTo>
                    <a:pt x="3" y="182"/>
                    <a:pt x="3" y="182"/>
                    <a:pt x="3" y="182"/>
                  </a:cubicBezTo>
                  <a:cubicBezTo>
                    <a:pt x="3" y="182"/>
                    <a:pt x="3" y="183"/>
                    <a:pt x="3" y="183"/>
                  </a:cubicBezTo>
                  <a:cubicBezTo>
                    <a:pt x="3" y="184"/>
                    <a:pt x="2" y="186"/>
                    <a:pt x="2" y="186"/>
                  </a:cubicBezTo>
                  <a:cubicBezTo>
                    <a:pt x="2" y="187"/>
                    <a:pt x="2" y="185"/>
                    <a:pt x="2" y="186"/>
                  </a:cubicBezTo>
                  <a:cubicBezTo>
                    <a:pt x="2" y="186"/>
                    <a:pt x="2" y="186"/>
                    <a:pt x="2" y="186"/>
                  </a:cubicBezTo>
                  <a:cubicBezTo>
                    <a:pt x="2" y="186"/>
                    <a:pt x="2" y="185"/>
                    <a:pt x="3" y="185"/>
                  </a:cubicBezTo>
                  <a:cubicBezTo>
                    <a:pt x="3" y="185"/>
                    <a:pt x="3" y="186"/>
                    <a:pt x="3" y="186"/>
                  </a:cubicBezTo>
                  <a:cubicBezTo>
                    <a:pt x="2" y="186"/>
                    <a:pt x="2" y="186"/>
                    <a:pt x="2" y="186"/>
                  </a:cubicBezTo>
                  <a:cubicBezTo>
                    <a:pt x="2" y="187"/>
                    <a:pt x="3" y="187"/>
                    <a:pt x="3" y="188"/>
                  </a:cubicBezTo>
                  <a:cubicBezTo>
                    <a:pt x="3" y="189"/>
                    <a:pt x="3" y="188"/>
                    <a:pt x="2" y="188"/>
                  </a:cubicBezTo>
                  <a:cubicBezTo>
                    <a:pt x="2" y="189"/>
                    <a:pt x="2" y="189"/>
                    <a:pt x="2" y="189"/>
                  </a:cubicBezTo>
                  <a:cubicBezTo>
                    <a:pt x="2" y="189"/>
                    <a:pt x="2" y="189"/>
                    <a:pt x="2" y="189"/>
                  </a:cubicBezTo>
                  <a:cubicBezTo>
                    <a:pt x="2" y="190"/>
                    <a:pt x="2" y="190"/>
                    <a:pt x="2" y="191"/>
                  </a:cubicBezTo>
                  <a:cubicBezTo>
                    <a:pt x="2" y="190"/>
                    <a:pt x="2" y="192"/>
                    <a:pt x="1" y="191"/>
                  </a:cubicBezTo>
                  <a:cubicBezTo>
                    <a:pt x="1" y="192"/>
                    <a:pt x="2" y="192"/>
                    <a:pt x="1" y="192"/>
                  </a:cubicBezTo>
                  <a:cubicBezTo>
                    <a:pt x="2" y="192"/>
                    <a:pt x="2" y="192"/>
                    <a:pt x="2" y="192"/>
                  </a:cubicBezTo>
                  <a:cubicBezTo>
                    <a:pt x="2" y="191"/>
                    <a:pt x="2" y="193"/>
                    <a:pt x="2" y="193"/>
                  </a:cubicBezTo>
                  <a:cubicBezTo>
                    <a:pt x="2" y="193"/>
                    <a:pt x="2" y="193"/>
                    <a:pt x="1" y="193"/>
                  </a:cubicBezTo>
                  <a:cubicBezTo>
                    <a:pt x="1" y="194"/>
                    <a:pt x="2" y="194"/>
                    <a:pt x="1" y="194"/>
                  </a:cubicBezTo>
                  <a:cubicBezTo>
                    <a:pt x="2" y="194"/>
                    <a:pt x="1" y="195"/>
                    <a:pt x="1" y="195"/>
                  </a:cubicBezTo>
                  <a:cubicBezTo>
                    <a:pt x="1" y="195"/>
                    <a:pt x="2" y="194"/>
                    <a:pt x="2" y="195"/>
                  </a:cubicBezTo>
                  <a:cubicBezTo>
                    <a:pt x="2" y="195"/>
                    <a:pt x="2" y="195"/>
                    <a:pt x="2" y="196"/>
                  </a:cubicBezTo>
                  <a:cubicBezTo>
                    <a:pt x="2" y="196"/>
                    <a:pt x="2" y="196"/>
                    <a:pt x="2" y="196"/>
                  </a:cubicBezTo>
                  <a:cubicBezTo>
                    <a:pt x="2" y="196"/>
                    <a:pt x="1" y="197"/>
                    <a:pt x="1" y="198"/>
                  </a:cubicBezTo>
                  <a:cubicBezTo>
                    <a:pt x="1" y="197"/>
                    <a:pt x="1" y="197"/>
                    <a:pt x="1" y="197"/>
                  </a:cubicBezTo>
                  <a:cubicBezTo>
                    <a:pt x="1" y="197"/>
                    <a:pt x="1" y="198"/>
                    <a:pt x="1" y="199"/>
                  </a:cubicBezTo>
                  <a:cubicBezTo>
                    <a:pt x="1" y="199"/>
                    <a:pt x="1" y="199"/>
                    <a:pt x="1" y="199"/>
                  </a:cubicBezTo>
                  <a:cubicBezTo>
                    <a:pt x="1" y="199"/>
                    <a:pt x="1" y="200"/>
                    <a:pt x="1" y="200"/>
                  </a:cubicBezTo>
                  <a:cubicBezTo>
                    <a:pt x="1" y="201"/>
                    <a:pt x="1" y="199"/>
                    <a:pt x="1" y="199"/>
                  </a:cubicBezTo>
                  <a:cubicBezTo>
                    <a:pt x="0" y="200"/>
                    <a:pt x="1" y="200"/>
                    <a:pt x="0" y="201"/>
                  </a:cubicBezTo>
                  <a:cubicBezTo>
                    <a:pt x="0" y="201"/>
                    <a:pt x="0" y="201"/>
                    <a:pt x="0" y="201"/>
                  </a:cubicBezTo>
                  <a:cubicBezTo>
                    <a:pt x="0" y="201"/>
                    <a:pt x="0" y="202"/>
                    <a:pt x="0" y="202"/>
                  </a:cubicBezTo>
                  <a:cubicBezTo>
                    <a:pt x="0" y="202"/>
                    <a:pt x="0" y="202"/>
                    <a:pt x="0" y="202"/>
                  </a:cubicBezTo>
                  <a:cubicBezTo>
                    <a:pt x="1" y="202"/>
                    <a:pt x="0" y="203"/>
                    <a:pt x="1" y="203"/>
                  </a:cubicBezTo>
                  <a:cubicBezTo>
                    <a:pt x="1" y="203"/>
                    <a:pt x="1" y="203"/>
                    <a:pt x="1" y="203"/>
                  </a:cubicBezTo>
                  <a:cubicBezTo>
                    <a:pt x="1" y="204"/>
                    <a:pt x="1" y="204"/>
                    <a:pt x="1" y="205"/>
                  </a:cubicBezTo>
                  <a:cubicBezTo>
                    <a:pt x="0" y="205"/>
                    <a:pt x="0" y="204"/>
                    <a:pt x="0" y="204"/>
                  </a:cubicBezTo>
                  <a:cubicBezTo>
                    <a:pt x="0" y="205"/>
                    <a:pt x="1" y="205"/>
                    <a:pt x="1" y="206"/>
                  </a:cubicBezTo>
                  <a:cubicBezTo>
                    <a:pt x="1" y="205"/>
                    <a:pt x="1" y="205"/>
                    <a:pt x="1" y="206"/>
                  </a:cubicBezTo>
                  <a:cubicBezTo>
                    <a:pt x="1" y="205"/>
                    <a:pt x="1" y="204"/>
                    <a:pt x="1" y="204"/>
                  </a:cubicBezTo>
                  <a:cubicBezTo>
                    <a:pt x="1" y="204"/>
                    <a:pt x="1" y="204"/>
                    <a:pt x="1" y="204"/>
                  </a:cubicBezTo>
                  <a:cubicBezTo>
                    <a:pt x="1" y="204"/>
                    <a:pt x="1" y="204"/>
                    <a:pt x="1" y="204"/>
                  </a:cubicBezTo>
                  <a:cubicBezTo>
                    <a:pt x="1" y="203"/>
                    <a:pt x="1" y="204"/>
                    <a:pt x="1" y="204"/>
                  </a:cubicBezTo>
                  <a:cubicBezTo>
                    <a:pt x="2" y="202"/>
                    <a:pt x="1" y="203"/>
                    <a:pt x="1" y="202"/>
                  </a:cubicBezTo>
                  <a:cubicBezTo>
                    <a:pt x="1" y="202"/>
                    <a:pt x="1" y="202"/>
                    <a:pt x="1" y="202"/>
                  </a:cubicBezTo>
                  <a:cubicBezTo>
                    <a:pt x="1" y="202"/>
                    <a:pt x="1" y="201"/>
                    <a:pt x="1" y="201"/>
                  </a:cubicBezTo>
                  <a:cubicBezTo>
                    <a:pt x="1" y="200"/>
                    <a:pt x="1" y="199"/>
                    <a:pt x="1" y="199"/>
                  </a:cubicBezTo>
                  <a:cubicBezTo>
                    <a:pt x="2" y="199"/>
                    <a:pt x="1" y="201"/>
                    <a:pt x="1" y="201"/>
                  </a:cubicBezTo>
                  <a:cubicBezTo>
                    <a:pt x="1" y="201"/>
                    <a:pt x="2" y="202"/>
                    <a:pt x="2" y="202"/>
                  </a:cubicBezTo>
                  <a:cubicBezTo>
                    <a:pt x="2" y="200"/>
                    <a:pt x="2" y="200"/>
                    <a:pt x="2" y="200"/>
                  </a:cubicBezTo>
                  <a:cubicBezTo>
                    <a:pt x="2" y="200"/>
                    <a:pt x="2" y="200"/>
                    <a:pt x="2" y="199"/>
                  </a:cubicBezTo>
                  <a:cubicBezTo>
                    <a:pt x="2" y="199"/>
                    <a:pt x="2" y="199"/>
                    <a:pt x="2" y="199"/>
                  </a:cubicBezTo>
                  <a:cubicBezTo>
                    <a:pt x="2" y="199"/>
                    <a:pt x="2" y="199"/>
                    <a:pt x="2" y="198"/>
                  </a:cubicBezTo>
                  <a:cubicBezTo>
                    <a:pt x="2" y="198"/>
                    <a:pt x="2" y="198"/>
                    <a:pt x="2" y="198"/>
                  </a:cubicBezTo>
                  <a:cubicBezTo>
                    <a:pt x="2" y="198"/>
                    <a:pt x="2" y="198"/>
                    <a:pt x="2" y="198"/>
                  </a:cubicBezTo>
                  <a:cubicBezTo>
                    <a:pt x="2" y="197"/>
                    <a:pt x="2" y="198"/>
                    <a:pt x="2" y="197"/>
                  </a:cubicBezTo>
                  <a:cubicBezTo>
                    <a:pt x="2" y="197"/>
                    <a:pt x="3" y="196"/>
                    <a:pt x="3" y="196"/>
                  </a:cubicBezTo>
                  <a:cubicBezTo>
                    <a:pt x="2" y="196"/>
                    <a:pt x="2" y="193"/>
                    <a:pt x="2" y="195"/>
                  </a:cubicBezTo>
                  <a:cubicBezTo>
                    <a:pt x="2" y="193"/>
                    <a:pt x="2" y="193"/>
                    <a:pt x="2" y="193"/>
                  </a:cubicBezTo>
                  <a:cubicBezTo>
                    <a:pt x="2" y="193"/>
                    <a:pt x="2" y="194"/>
                    <a:pt x="3" y="194"/>
                  </a:cubicBezTo>
                  <a:cubicBezTo>
                    <a:pt x="2" y="195"/>
                    <a:pt x="2" y="195"/>
                    <a:pt x="2" y="195"/>
                  </a:cubicBezTo>
                  <a:cubicBezTo>
                    <a:pt x="3" y="195"/>
                    <a:pt x="2" y="193"/>
                    <a:pt x="3" y="192"/>
                  </a:cubicBezTo>
                  <a:cubicBezTo>
                    <a:pt x="3" y="191"/>
                    <a:pt x="3" y="192"/>
                    <a:pt x="4" y="191"/>
                  </a:cubicBezTo>
                  <a:cubicBezTo>
                    <a:pt x="3" y="191"/>
                    <a:pt x="3" y="191"/>
                    <a:pt x="3" y="191"/>
                  </a:cubicBezTo>
                  <a:cubicBezTo>
                    <a:pt x="3" y="190"/>
                    <a:pt x="4" y="190"/>
                    <a:pt x="4" y="190"/>
                  </a:cubicBezTo>
                  <a:cubicBezTo>
                    <a:pt x="4" y="190"/>
                    <a:pt x="4" y="189"/>
                    <a:pt x="4" y="189"/>
                  </a:cubicBezTo>
                  <a:cubicBezTo>
                    <a:pt x="4" y="189"/>
                    <a:pt x="4" y="189"/>
                    <a:pt x="4" y="189"/>
                  </a:cubicBezTo>
                  <a:cubicBezTo>
                    <a:pt x="4" y="189"/>
                    <a:pt x="4" y="189"/>
                    <a:pt x="4" y="189"/>
                  </a:cubicBezTo>
                  <a:cubicBezTo>
                    <a:pt x="4" y="188"/>
                    <a:pt x="4" y="188"/>
                    <a:pt x="4" y="188"/>
                  </a:cubicBezTo>
                  <a:cubicBezTo>
                    <a:pt x="4" y="188"/>
                    <a:pt x="4" y="188"/>
                    <a:pt x="4" y="188"/>
                  </a:cubicBezTo>
                  <a:cubicBezTo>
                    <a:pt x="4" y="188"/>
                    <a:pt x="4" y="188"/>
                    <a:pt x="4" y="188"/>
                  </a:cubicBezTo>
                  <a:cubicBezTo>
                    <a:pt x="4" y="187"/>
                    <a:pt x="4" y="187"/>
                    <a:pt x="4" y="187"/>
                  </a:cubicBezTo>
                  <a:cubicBezTo>
                    <a:pt x="4" y="187"/>
                    <a:pt x="4" y="187"/>
                    <a:pt x="3" y="188"/>
                  </a:cubicBezTo>
                  <a:cubicBezTo>
                    <a:pt x="4" y="187"/>
                    <a:pt x="4" y="186"/>
                    <a:pt x="4" y="185"/>
                  </a:cubicBezTo>
                  <a:cubicBezTo>
                    <a:pt x="4" y="185"/>
                    <a:pt x="5" y="185"/>
                    <a:pt x="5" y="185"/>
                  </a:cubicBezTo>
                  <a:cubicBezTo>
                    <a:pt x="5" y="184"/>
                    <a:pt x="5" y="184"/>
                    <a:pt x="4" y="184"/>
                  </a:cubicBezTo>
                  <a:cubicBezTo>
                    <a:pt x="4" y="183"/>
                    <a:pt x="4" y="183"/>
                    <a:pt x="4" y="183"/>
                  </a:cubicBezTo>
                  <a:cubicBezTo>
                    <a:pt x="5" y="183"/>
                    <a:pt x="5" y="183"/>
                    <a:pt x="5" y="183"/>
                  </a:cubicBezTo>
                  <a:cubicBezTo>
                    <a:pt x="5" y="183"/>
                    <a:pt x="5" y="183"/>
                    <a:pt x="5" y="183"/>
                  </a:cubicBezTo>
                  <a:cubicBezTo>
                    <a:pt x="5" y="182"/>
                    <a:pt x="5" y="181"/>
                    <a:pt x="5" y="181"/>
                  </a:cubicBezTo>
                  <a:cubicBezTo>
                    <a:pt x="5" y="181"/>
                    <a:pt x="5" y="182"/>
                    <a:pt x="5" y="182"/>
                  </a:cubicBezTo>
                  <a:cubicBezTo>
                    <a:pt x="4" y="181"/>
                    <a:pt x="4" y="181"/>
                    <a:pt x="4" y="181"/>
                  </a:cubicBezTo>
                  <a:cubicBezTo>
                    <a:pt x="4" y="182"/>
                    <a:pt x="5" y="180"/>
                    <a:pt x="5" y="181"/>
                  </a:cubicBezTo>
                  <a:cubicBezTo>
                    <a:pt x="5" y="180"/>
                    <a:pt x="5" y="181"/>
                    <a:pt x="5" y="180"/>
                  </a:cubicBezTo>
                  <a:cubicBezTo>
                    <a:pt x="5" y="179"/>
                    <a:pt x="5" y="179"/>
                    <a:pt x="5" y="179"/>
                  </a:cubicBezTo>
                  <a:cubicBezTo>
                    <a:pt x="5" y="179"/>
                    <a:pt x="5" y="180"/>
                    <a:pt x="5" y="180"/>
                  </a:cubicBezTo>
                  <a:cubicBezTo>
                    <a:pt x="5" y="180"/>
                    <a:pt x="5" y="180"/>
                    <a:pt x="5" y="180"/>
                  </a:cubicBezTo>
                  <a:cubicBezTo>
                    <a:pt x="5" y="180"/>
                    <a:pt x="5" y="182"/>
                    <a:pt x="5" y="183"/>
                  </a:cubicBezTo>
                  <a:cubicBezTo>
                    <a:pt x="6" y="181"/>
                    <a:pt x="6" y="181"/>
                    <a:pt x="6" y="181"/>
                  </a:cubicBezTo>
                  <a:cubicBezTo>
                    <a:pt x="6" y="178"/>
                    <a:pt x="6" y="175"/>
                    <a:pt x="6" y="173"/>
                  </a:cubicBezTo>
                  <a:cubicBezTo>
                    <a:pt x="6" y="173"/>
                    <a:pt x="6" y="173"/>
                    <a:pt x="6" y="173"/>
                  </a:cubicBezTo>
                  <a:cubicBezTo>
                    <a:pt x="6" y="173"/>
                    <a:pt x="6" y="173"/>
                    <a:pt x="6" y="173"/>
                  </a:cubicBezTo>
                  <a:cubicBezTo>
                    <a:pt x="6" y="173"/>
                    <a:pt x="6" y="173"/>
                    <a:pt x="6" y="173"/>
                  </a:cubicBezTo>
                  <a:cubicBezTo>
                    <a:pt x="6" y="172"/>
                    <a:pt x="6" y="172"/>
                    <a:pt x="6" y="172"/>
                  </a:cubicBezTo>
                  <a:cubicBezTo>
                    <a:pt x="6" y="172"/>
                    <a:pt x="6" y="171"/>
                    <a:pt x="6" y="170"/>
                  </a:cubicBezTo>
                  <a:cubicBezTo>
                    <a:pt x="6" y="171"/>
                    <a:pt x="6" y="171"/>
                    <a:pt x="6" y="171"/>
                  </a:cubicBezTo>
                  <a:cubicBezTo>
                    <a:pt x="6" y="171"/>
                    <a:pt x="5" y="170"/>
                    <a:pt x="6" y="170"/>
                  </a:cubicBezTo>
                  <a:cubicBezTo>
                    <a:pt x="6" y="170"/>
                    <a:pt x="6" y="170"/>
                    <a:pt x="6" y="170"/>
                  </a:cubicBezTo>
                  <a:cubicBezTo>
                    <a:pt x="6" y="170"/>
                    <a:pt x="6" y="170"/>
                    <a:pt x="6" y="169"/>
                  </a:cubicBezTo>
                  <a:cubicBezTo>
                    <a:pt x="6" y="169"/>
                    <a:pt x="6" y="168"/>
                    <a:pt x="6" y="168"/>
                  </a:cubicBezTo>
                  <a:cubicBezTo>
                    <a:pt x="6" y="169"/>
                    <a:pt x="6" y="169"/>
                    <a:pt x="6" y="169"/>
                  </a:cubicBezTo>
                  <a:cubicBezTo>
                    <a:pt x="6" y="169"/>
                    <a:pt x="6" y="168"/>
                    <a:pt x="6" y="169"/>
                  </a:cubicBezTo>
                  <a:cubicBezTo>
                    <a:pt x="6" y="168"/>
                    <a:pt x="6" y="168"/>
                    <a:pt x="6" y="168"/>
                  </a:cubicBezTo>
                  <a:cubicBezTo>
                    <a:pt x="7" y="167"/>
                    <a:pt x="7" y="168"/>
                    <a:pt x="7" y="168"/>
                  </a:cubicBezTo>
                  <a:cubicBezTo>
                    <a:pt x="7" y="167"/>
                    <a:pt x="6" y="166"/>
                    <a:pt x="6" y="165"/>
                  </a:cubicBezTo>
                  <a:cubicBezTo>
                    <a:pt x="6" y="165"/>
                    <a:pt x="7" y="165"/>
                    <a:pt x="7" y="165"/>
                  </a:cubicBezTo>
                  <a:cubicBezTo>
                    <a:pt x="7" y="164"/>
                    <a:pt x="6" y="163"/>
                    <a:pt x="6" y="162"/>
                  </a:cubicBezTo>
                  <a:cubicBezTo>
                    <a:pt x="7" y="163"/>
                    <a:pt x="7" y="163"/>
                    <a:pt x="7" y="163"/>
                  </a:cubicBezTo>
                  <a:cubicBezTo>
                    <a:pt x="7" y="160"/>
                    <a:pt x="7" y="158"/>
                    <a:pt x="8" y="155"/>
                  </a:cubicBezTo>
                  <a:cubicBezTo>
                    <a:pt x="7" y="154"/>
                    <a:pt x="7" y="154"/>
                    <a:pt x="7" y="154"/>
                  </a:cubicBezTo>
                  <a:cubicBezTo>
                    <a:pt x="8" y="154"/>
                    <a:pt x="8" y="154"/>
                    <a:pt x="8" y="154"/>
                  </a:cubicBezTo>
                  <a:cubicBezTo>
                    <a:pt x="8" y="151"/>
                    <a:pt x="8" y="149"/>
                    <a:pt x="8" y="146"/>
                  </a:cubicBezTo>
                  <a:cubicBezTo>
                    <a:pt x="8" y="145"/>
                    <a:pt x="8" y="145"/>
                    <a:pt x="8" y="145"/>
                  </a:cubicBezTo>
                  <a:cubicBezTo>
                    <a:pt x="9" y="143"/>
                    <a:pt x="8" y="143"/>
                    <a:pt x="8" y="141"/>
                  </a:cubicBezTo>
                  <a:cubicBezTo>
                    <a:pt x="8" y="141"/>
                    <a:pt x="9" y="142"/>
                    <a:pt x="9" y="141"/>
                  </a:cubicBezTo>
                  <a:cubicBezTo>
                    <a:pt x="9" y="141"/>
                    <a:pt x="8" y="141"/>
                    <a:pt x="8" y="140"/>
                  </a:cubicBezTo>
                  <a:cubicBezTo>
                    <a:pt x="9" y="140"/>
                    <a:pt x="9" y="140"/>
                    <a:pt x="9" y="140"/>
                  </a:cubicBezTo>
                  <a:cubicBezTo>
                    <a:pt x="9" y="140"/>
                    <a:pt x="9" y="139"/>
                    <a:pt x="9" y="138"/>
                  </a:cubicBezTo>
                  <a:cubicBezTo>
                    <a:pt x="9" y="137"/>
                    <a:pt x="9" y="135"/>
                    <a:pt x="8" y="134"/>
                  </a:cubicBezTo>
                  <a:cubicBezTo>
                    <a:pt x="8" y="133"/>
                    <a:pt x="9" y="134"/>
                    <a:pt x="9" y="134"/>
                  </a:cubicBezTo>
                  <a:cubicBezTo>
                    <a:pt x="9" y="135"/>
                    <a:pt x="9" y="135"/>
                    <a:pt x="9" y="135"/>
                  </a:cubicBezTo>
                  <a:cubicBezTo>
                    <a:pt x="9" y="134"/>
                    <a:pt x="9" y="134"/>
                    <a:pt x="9" y="133"/>
                  </a:cubicBezTo>
                  <a:cubicBezTo>
                    <a:pt x="9" y="133"/>
                    <a:pt x="9" y="132"/>
                    <a:pt x="9" y="132"/>
                  </a:cubicBezTo>
                  <a:cubicBezTo>
                    <a:pt x="9" y="132"/>
                    <a:pt x="9" y="132"/>
                    <a:pt x="9" y="132"/>
                  </a:cubicBezTo>
                  <a:cubicBezTo>
                    <a:pt x="9" y="131"/>
                    <a:pt x="9" y="130"/>
                    <a:pt x="9" y="130"/>
                  </a:cubicBezTo>
                  <a:cubicBezTo>
                    <a:pt x="9" y="126"/>
                    <a:pt x="10" y="122"/>
                    <a:pt x="10" y="119"/>
                  </a:cubicBezTo>
                  <a:cubicBezTo>
                    <a:pt x="10" y="118"/>
                    <a:pt x="10" y="119"/>
                    <a:pt x="10" y="119"/>
                  </a:cubicBezTo>
                  <a:cubicBezTo>
                    <a:pt x="9" y="118"/>
                    <a:pt x="10" y="118"/>
                    <a:pt x="10" y="117"/>
                  </a:cubicBezTo>
                  <a:cubicBezTo>
                    <a:pt x="10" y="117"/>
                    <a:pt x="10" y="117"/>
                    <a:pt x="10" y="117"/>
                  </a:cubicBezTo>
                  <a:cubicBezTo>
                    <a:pt x="10" y="116"/>
                    <a:pt x="10" y="115"/>
                    <a:pt x="10" y="114"/>
                  </a:cubicBezTo>
                  <a:cubicBezTo>
                    <a:pt x="10" y="114"/>
                    <a:pt x="10" y="113"/>
                    <a:pt x="10" y="114"/>
                  </a:cubicBezTo>
                  <a:cubicBezTo>
                    <a:pt x="10" y="114"/>
                    <a:pt x="11" y="113"/>
                    <a:pt x="11" y="113"/>
                  </a:cubicBezTo>
                  <a:cubicBezTo>
                    <a:pt x="10" y="113"/>
                    <a:pt x="10" y="113"/>
                    <a:pt x="10" y="113"/>
                  </a:cubicBezTo>
                  <a:cubicBezTo>
                    <a:pt x="10" y="113"/>
                    <a:pt x="10" y="112"/>
                    <a:pt x="10" y="112"/>
                  </a:cubicBezTo>
                  <a:cubicBezTo>
                    <a:pt x="10" y="112"/>
                    <a:pt x="10" y="111"/>
                    <a:pt x="10" y="111"/>
                  </a:cubicBezTo>
                  <a:cubicBezTo>
                    <a:pt x="10" y="111"/>
                    <a:pt x="10" y="112"/>
                    <a:pt x="10" y="112"/>
                  </a:cubicBezTo>
                  <a:cubicBezTo>
                    <a:pt x="11" y="112"/>
                    <a:pt x="11" y="111"/>
                    <a:pt x="11" y="111"/>
                  </a:cubicBezTo>
                  <a:cubicBezTo>
                    <a:pt x="11" y="111"/>
                    <a:pt x="11" y="112"/>
                    <a:pt x="11" y="111"/>
                  </a:cubicBezTo>
                  <a:cubicBezTo>
                    <a:pt x="11" y="110"/>
                    <a:pt x="11" y="110"/>
                    <a:pt x="11" y="110"/>
                  </a:cubicBezTo>
                  <a:cubicBezTo>
                    <a:pt x="11" y="111"/>
                    <a:pt x="11" y="111"/>
                    <a:pt x="11" y="111"/>
                  </a:cubicBezTo>
                  <a:cubicBezTo>
                    <a:pt x="11" y="110"/>
                    <a:pt x="10" y="110"/>
                    <a:pt x="11" y="109"/>
                  </a:cubicBezTo>
                  <a:cubicBezTo>
                    <a:pt x="10" y="108"/>
                    <a:pt x="10" y="108"/>
                    <a:pt x="10" y="108"/>
                  </a:cubicBezTo>
                  <a:cubicBezTo>
                    <a:pt x="10" y="108"/>
                    <a:pt x="10" y="107"/>
                    <a:pt x="10" y="107"/>
                  </a:cubicBezTo>
                  <a:cubicBezTo>
                    <a:pt x="11" y="107"/>
                    <a:pt x="11" y="107"/>
                    <a:pt x="11" y="107"/>
                  </a:cubicBezTo>
                  <a:cubicBezTo>
                    <a:pt x="11" y="107"/>
                    <a:pt x="11" y="106"/>
                    <a:pt x="11" y="106"/>
                  </a:cubicBezTo>
                  <a:cubicBezTo>
                    <a:pt x="11" y="106"/>
                    <a:pt x="11" y="106"/>
                    <a:pt x="11" y="107"/>
                  </a:cubicBezTo>
                  <a:cubicBezTo>
                    <a:pt x="11" y="106"/>
                    <a:pt x="11" y="106"/>
                    <a:pt x="11" y="106"/>
                  </a:cubicBezTo>
                  <a:cubicBezTo>
                    <a:pt x="11" y="106"/>
                    <a:pt x="11" y="105"/>
                    <a:pt x="11" y="106"/>
                  </a:cubicBezTo>
                  <a:cubicBezTo>
                    <a:pt x="10" y="105"/>
                    <a:pt x="10" y="105"/>
                    <a:pt x="10" y="103"/>
                  </a:cubicBezTo>
                  <a:cubicBezTo>
                    <a:pt x="11" y="103"/>
                    <a:pt x="10" y="104"/>
                    <a:pt x="11" y="104"/>
                  </a:cubicBezTo>
                  <a:cubicBezTo>
                    <a:pt x="11" y="102"/>
                    <a:pt x="10" y="102"/>
                    <a:pt x="10" y="101"/>
                  </a:cubicBezTo>
                  <a:cubicBezTo>
                    <a:pt x="10" y="99"/>
                    <a:pt x="10" y="99"/>
                    <a:pt x="10" y="98"/>
                  </a:cubicBezTo>
                  <a:cubicBezTo>
                    <a:pt x="10" y="99"/>
                    <a:pt x="10" y="97"/>
                    <a:pt x="11" y="97"/>
                  </a:cubicBezTo>
                  <a:cubicBezTo>
                    <a:pt x="11" y="98"/>
                    <a:pt x="11" y="98"/>
                    <a:pt x="11" y="98"/>
                  </a:cubicBezTo>
                  <a:cubicBezTo>
                    <a:pt x="11" y="97"/>
                    <a:pt x="11" y="97"/>
                    <a:pt x="11" y="97"/>
                  </a:cubicBezTo>
                  <a:cubicBezTo>
                    <a:pt x="11" y="97"/>
                    <a:pt x="11" y="95"/>
                    <a:pt x="11" y="94"/>
                  </a:cubicBezTo>
                  <a:cubicBezTo>
                    <a:pt x="11" y="95"/>
                    <a:pt x="11" y="95"/>
                    <a:pt x="11" y="95"/>
                  </a:cubicBezTo>
                  <a:cubicBezTo>
                    <a:pt x="11" y="94"/>
                    <a:pt x="10" y="93"/>
                    <a:pt x="11" y="92"/>
                  </a:cubicBezTo>
                  <a:cubicBezTo>
                    <a:pt x="11" y="91"/>
                    <a:pt x="10" y="91"/>
                    <a:pt x="10" y="90"/>
                  </a:cubicBezTo>
                  <a:cubicBezTo>
                    <a:pt x="10" y="90"/>
                    <a:pt x="11" y="90"/>
                    <a:pt x="11" y="90"/>
                  </a:cubicBezTo>
                  <a:cubicBezTo>
                    <a:pt x="11" y="90"/>
                    <a:pt x="11" y="91"/>
                    <a:pt x="11" y="91"/>
                  </a:cubicBezTo>
                  <a:cubicBezTo>
                    <a:pt x="11" y="93"/>
                    <a:pt x="11" y="94"/>
                    <a:pt x="11" y="95"/>
                  </a:cubicBezTo>
                  <a:cubicBezTo>
                    <a:pt x="12" y="96"/>
                    <a:pt x="11" y="94"/>
                    <a:pt x="11" y="94"/>
                  </a:cubicBezTo>
                  <a:cubicBezTo>
                    <a:pt x="11" y="94"/>
                    <a:pt x="11" y="94"/>
                    <a:pt x="11" y="94"/>
                  </a:cubicBezTo>
                  <a:cubicBezTo>
                    <a:pt x="11" y="94"/>
                    <a:pt x="11" y="94"/>
                    <a:pt x="11" y="94"/>
                  </a:cubicBezTo>
                  <a:cubicBezTo>
                    <a:pt x="11" y="94"/>
                    <a:pt x="11" y="95"/>
                    <a:pt x="12" y="95"/>
                  </a:cubicBezTo>
                  <a:cubicBezTo>
                    <a:pt x="12" y="94"/>
                    <a:pt x="11" y="95"/>
                    <a:pt x="12" y="94"/>
                  </a:cubicBezTo>
                  <a:cubicBezTo>
                    <a:pt x="11" y="93"/>
                    <a:pt x="12" y="92"/>
                    <a:pt x="12" y="92"/>
                  </a:cubicBezTo>
                  <a:cubicBezTo>
                    <a:pt x="12" y="91"/>
                    <a:pt x="11" y="91"/>
                    <a:pt x="12" y="90"/>
                  </a:cubicBezTo>
                  <a:cubicBezTo>
                    <a:pt x="12" y="90"/>
                    <a:pt x="12" y="90"/>
                    <a:pt x="12" y="90"/>
                  </a:cubicBezTo>
                  <a:cubicBezTo>
                    <a:pt x="12" y="89"/>
                    <a:pt x="11" y="90"/>
                    <a:pt x="12" y="88"/>
                  </a:cubicBezTo>
                  <a:cubicBezTo>
                    <a:pt x="11" y="89"/>
                    <a:pt x="11" y="88"/>
                    <a:pt x="11" y="89"/>
                  </a:cubicBezTo>
                  <a:cubicBezTo>
                    <a:pt x="11" y="88"/>
                    <a:pt x="11" y="87"/>
                    <a:pt x="11" y="87"/>
                  </a:cubicBezTo>
                  <a:cubicBezTo>
                    <a:pt x="11" y="87"/>
                    <a:pt x="11" y="87"/>
                    <a:pt x="11" y="87"/>
                  </a:cubicBezTo>
                  <a:cubicBezTo>
                    <a:pt x="11" y="87"/>
                    <a:pt x="11" y="88"/>
                    <a:pt x="11" y="89"/>
                  </a:cubicBezTo>
                  <a:cubicBezTo>
                    <a:pt x="11" y="89"/>
                    <a:pt x="11" y="89"/>
                    <a:pt x="11" y="89"/>
                  </a:cubicBezTo>
                  <a:cubicBezTo>
                    <a:pt x="11" y="90"/>
                    <a:pt x="10" y="90"/>
                    <a:pt x="10" y="89"/>
                  </a:cubicBezTo>
                  <a:cubicBezTo>
                    <a:pt x="10" y="90"/>
                    <a:pt x="10" y="90"/>
                    <a:pt x="10" y="90"/>
                  </a:cubicBezTo>
                  <a:cubicBezTo>
                    <a:pt x="10" y="90"/>
                    <a:pt x="11" y="89"/>
                    <a:pt x="10" y="89"/>
                  </a:cubicBezTo>
                  <a:cubicBezTo>
                    <a:pt x="10" y="89"/>
                    <a:pt x="10" y="89"/>
                    <a:pt x="10" y="89"/>
                  </a:cubicBezTo>
                  <a:cubicBezTo>
                    <a:pt x="10" y="90"/>
                    <a:pt x="10" y="88"/>
                    <a:pt x="10" y="87"/>
                  </a:cubicBezTo>
                  <a:cubicBezTo>
                    <a:pt x="10" y="87"/>
                    <a:pt x="10" y="86"/>
                    <a:pt x="11" y="86"/>
                  </a:cubicBezTo>
                  <a:cubicBezTo>
                    <a:pt x="11" y="87"/>
                    <a:pt x="11" y="87"/>
                    <a:pt x="11" y="87"/>
                  </a:cubicBezTo>
                  <a:cubicBezTo>
                    <a:pt x="11" y="86"/>
                    <a:pt x="11" y="86"/>
                    <a:pt x="11" y="85"/>
                  </a:cubicBezTo>
                  <a:cubicBezTo>
                    <a:pt x="11" y="85"/>
                    <a:pt x="11" y="85"/>
                    <a:pt x="11" y="85"/>
                  </a:cubicBezTo>
                  <a:cubicBezTo>
                    <a:pt x="11" y="85"/>
                    <a:pt x="11" y="85"/>
                    <a:pt x="11" y="85"/>
                  </a:cubicBezTo>
                  <a:cubicBezTo>
                    <a:pt x="11" y="85"/>
                    <a:pt x="11" y="85"/>
                    <a:pt x="11" y="85"/>
                  </a:cubicBezTo>
                  <a:cubicBezTo>
                    <a:pt x="11" y="84"/>
                    <a:pt x="11" y="83"/>
                    <a:pt x="11" y="83"/>
                  </a:cubicBezTo>
                  <a:cubicBezTo>
                    <a:pt x="11" y="83"/>
                    <a:pt x="11" y="83"/>
                    <a:pt x="11" y="83"/>
                  </a:cubicBezTo>
                  <a:cubicBezTo>
                    <a:pt x="11" y="83"/>
                    <a:pt x="11" y="83"/>
                    <a:pt x="11" y="83"/>
                  </a:cubicBezTo>
                  <a:cubicBezTo>
                    <a:pt x="11" y="84"/>
                    <a:pt x="11" y="84"/>
                    <a:pt x="10" y="84"/>
                  </a:cubicBezTo>
                  <a:cubicBezTo>
                    <a:pt x="10" y="83"/>
                    <a:pt x="11" y="83"/>
                    <a:pt x="11" y="82"/>
                  </a:cubicBezTo>
                  <a:cubicBezTo>
                    <a:pt x="11" y="83"/>
                    <a:pt x="11" y="83"/>
                    <a:pt x="11" y="84"/>
                  </a:cubicBezTo>
                  <a:cubicBezTo>
                    <a:pt x="11" y="84"/>
                    <a:pt x="11" y="83"/>
                    <a:pt x="12" y="82"/>
                  </a:cubicBezTo>
                  <a:cubicBezTo>
                    <a:pt x="12" y="82"/>
                    <a:pt x="11" y="83"/>
                    <a:pt x="12" y="83"/>
                  </a:cubicBezTo>
                  <a:cubicBezTo>
                    <a:pt x="12" y="82"/>
                    <a:pt x="12" y="82"/>
                    <a:pt x="12" y="81"/>
                  </a:cubicBezTo>
                  <a:cubicBezTo>
                    <a:pt x="12" y="81"/>
                    <a:pt x="12" y="82"/>
                    <a:pt x="12" y="82"/>
                  </a:cubicBezTo>
                  <a:cubicBezTo>
                    <a:pt x="12" y="82"/>
                    <a:pt x="12" y="82"/>
                    <a:pt x="12" y="82"/>
                  </a:cubicBezTo>
                  <a:cubicBezTo>
                    <a:pt x="12" y="83"/>
                    <a:pt x="13" y="81"/>
                    <a:pt x="13" y="83"/>
                  </a:cubicBezTo>
                  <a:cubicBezTo>
                    <a:pt x="13" y="82"/>
                    <a:pt x="13" y="82"/>
                    <a:pt x="13" y="81"/>
                  </a:cubicBezTo>
                  <a:cubicBezTo>
                    <a:pt x="13" y="81"/>
                    <a:pt x="12" y="82"/>
                    <a:pt x="12" y="81"/>
                  </a:cubicBezTo>
                  <a:cubicBezTo>
                    <a:pt x="13" y="80"/>
                    <a:pt x="13" y="80"/>
                    <a:pt x="13" y="80"/>
                  </a:cubicBezTo>
                  <a:cubicBezTo>
                    <a:pt x="13" y="80"/>
                    <a:pt x="13" y="81"/>
                    <a:pt x="13" y="81"/>
                  </a:cubicBezTo>
                  <a:cubicBezTo>
                    <a:pt x="13" y="80"/>
                    <a:pt x="13" y="80"/>
                    <a:pt x="13" y="80"/>
                  </a:cubicBezTo>
                  <a:cubicBezTo>
                    <a:pt x="13" y="80"/>
                    <a:pt x="13" y="80"/>
                    <a:pt x="13" y="80"/>
                  </a:cubicBezTo>
                  <a:cubicBezTo>
                    <a:pt x="13" y="79"/>
                    <a:pt x="12" y="79"/>
                    <a:pt x="12" y="78"/>
                  </a:cubicBezTo>
                  <a:cubicBezTo>
                    <a:pt x="12" y="78"/>
                    <a:pt x="12" y="78"/>
                    <a:pt x="12" y="77"/>
                  </a:cubicBezTo>
                  <a:cubicBezTo>
                    <a:pt x="12" y="76"/>
                    <a:pt x="12" y="75"/>
                    <a:pt x="12" y="74"/>
                  </a:cubicBezTo>
                  <a:cubicBezTo>
                    <a:pt x="12" y="74"/>
                    <a:pt x="13" y="74"/>
                    <a:pt x="13" y="73"/>
                  </a:cubicBezTo>
                  <a:cubicBezTo>
                    <a:pt x="13" y="74"/>
                    <a:pt x="13" y="74"/>
                    <a:pt x="13" y="74"/>
                  </a:cubicBezTo>
                  <a:cubicBezTo>
                    <a:pt x="13" y="74"/>
                    <a:pt x="13" y="73"/>
                    <a:pt x="13" y="73"/>
                  </a:cubicBezTo>
                  <a:cubicBezTo>
                    <a:pt x="13" y="73"/>
                    <a:pt x="13" y="73"/>
                    <a:pt x="13" y="72"/>
                  </a:cubicBezTo>
                  <a:cubicBezTo>
                    <a:pt x="13" y="72"/>
                    <a:pt x="13" y="72"/>
                    <a:pt x="14" y="72"/>
                  </a:cubicBezTo>
                  <a:cubicBezTo>
                    <a:pt x="14" y="71"/>
                    <a:pt x="13" y="72"/>
                    <a:pt x="13" y="71"/>
                  </a:cubicBezTo>
                  <a:cubicBezTo>
                    <a:pt x="13" y="71"/>
                    <a:pt x="13" y="71"/>
                    <a:pt x="13" y="71"/>
                  </a:cubicBezTo>
                  <a:cubicBezTo>
                    <a:pt x="14" y="70"/>
                    <a:pt x="13" y="70"/>
                    <a:pt x="13" y="70"/>
                  </a:cubicBezTo>
                  <a:cubicBezTo>
                    <a:pt x="14" y="69"/>
                    <a:pt x="13" y="68"/>
                    <a:pt x="14" y="68"/>
                  </a:cubicBezTo>
                  <a:cubicBezTo>
                    <a:pt x="14" y="67"/>
                    <a:pt x="14" y="68"/>
                    <a:pt x="14" y="68"/>
                  </a:cubicBezTo>
                  <a:cubicBezTo>
                    <a:pt x="13" y="67"/>
                    <a:pt x="14" y="66"/>
                    <a:pt x="14" y="66"/>
                  </a:cubicBezTo>
                  <a:cubicBezTo>
                    <a:pt x="14" y="66"/>
                    <a:pt x="14" y="67"/>
                    <a:pt x="14" y="67"/>
                  </a:cubicBezTo>
                  <a:cubicBezTo>
                    <a:pt x="14" y="67"/>
                    <a:pt x="14" y="67"/>
                    <a:pt x="14" y="67"/>
                  </a:cubicBezTo>
                  <a:cubicBezTo>
                    <a:pt x="15" y="65"/>
                    <a:pt x="13" y="66"/>
                    <a:pt x="14" y="64"/>
                  </a:cubicBezTo>
                  <a:cubicBezTo>
                    <a:pt x="14" y="65"/>
                    <a:pt x="14" y="64"/>
                    <a:pt x="14" y="65"/>
                  </a:cubicBezTo>
                  <a:cubicBezTo>
                    <a:pt x="14" y="65"/>
                    <a:pt x="15" y="63"/>
                    <a:pt x="14" y="64"/>
                  </a:cubicBezTo>
                  <a:cubicBezTo>
                    <a:pt x="14" y="64"/>
                    <a:pt x="14" y="63"/>
                    <a:pt x="15" y="63"/>
                  </a:cubicBezTo>
                  <a:cubicBezTo>
                    <a:pt x="15" y="62"/>
                    <a:pt x="15" y="62"/>
                    <a:pt x="14" y="61"/>
                  </a:cubicBezTo>
                  <a:cubicBezTo>
                    <a:pt x="14" y="60"/>
                    <a:pt x="15" y="60"/>
                    <a:pt x="15" y="59"/>
                  </a:cubicBezTo>
                  <a:cubicBezTo>
                    <a:pt x="15" y="58"/>
                    <a:pt x="16" y="56"/>
                    <a:pt x="16" y="54"/>
                  </a:cubicBezTo>
                  <a:cubicBezTo>
                    <a:pt x="16" y="54"/>
                    <a:pt x="16" y="54"/>
                    <a:pt x="16" y="54"/>
                  </a:cubicBezTo>
                  <a:cubicBezTo>
                    <a:pt x="16" y="53"/>
                    <a:pt x="15" y="55"/>
                    <a:pt x="15" y="53"/>
                  </a:cubicBezTo>
                  <a:cubicBezTo>
                    <a:pt x="16" y="54"/>
                    <a:pt x="16" y="53"/>
                    <a:pt x="16" y="52"/>
                  </a:cubicBezTo>
                  <a:cubicBezTo>
                    <a:pt x="17" y="50"/>
                    <a:pt x="16" y="49"/>
                    <a:pt x="17" y="47"/>
                  </a:cubicBezTo>
                  <a:cubicBezTo>
                    <a:pt x="17" y="47"/>
                    <a:pt x="17" y="47"/>
                    <a:pt x="17" y="48"/>
                  </a:cubicBezTo>
                  <a:cubicBezTo>
                    <a:pt x="17" y="46"/>
                    <a:pt x="18" y="45"/>
                    <a:pt x="18" y="44"/>
                  </a:cubicBezTo>
                  <a:cubicBezTo>
                    <a:pt x="18" y="44"/>
                    <a:pt x="18" y="44"/>
                    <a:pt x="18" y="44"/>
                  </a:cubicBezTo>
                  <a:cubicBezTo>
                    <a:pt x="19" y="43"/>
                    <a:pt x="19" y="41"/>
                    <a:pt x="19" y="39"/>
                  </a:cubicBezTo>
                  <a:cubicBezTo>
                    <a:pt x="19" y="39"/>
                    <a:pt x="19" y="39"/>
                    <a:pt x="19" y="39"/>
                  </a:cubicBezTo>
                  <a:cubicBezTo>
                    <a:pt x="19" y="38"/>
                    <a:pt x="20" y="37"/>
                    <a:pt x="20" y="36"/>
                  </a:cubicBezTo>
                  <a:cubicBezTo>
                    <a:pt x="20" y="35"/>
                    <a:pt x="20" y="35"/>
                    <a:pt x="20" y="34"/>
                  </a:cubicBezTo>
                  <a:cubicBezTo>
                    <a:pt x="20" y="34"/>
                    <a:pt x="20" y="34"/>
                    <a:pt x="20" y="34"/>
                  </a:cubicBezTo>
                  <a:cubicBezTo>
                    <a:pt x="21" y="33"/>
                    <a:pt x="21" y="33"/>
                    <a:pt x="21" y="32"/>
                  </a:cubicBezTo>
                  <a:cubicBezTo>
                    <a:pt x="21" y="31"/>
                    <a:pt x="21" y="30"/>
                    <a:pt x="21" y="28"/>
                  </a:cubicBezTo>
                  <a:cubicBezTo>
                    <a:pt x="22" y="28"/>
                    <a:pt x="21" y="29"/>
                    <a:pt x="22" y="30"/>
                  </a:cubicBezTo>
                  <a:cubicBezTo>
                    <a:pt x="22" y="29"/>
                    <a:pt x="22" y="29"/>
                    <a:pt x="22" y="28"/>
                  </a:cubicBezTo>
                  <a:cubicBezTo>
                    <a:pt x="22" y="29"/>
                    <a:pt x="22" y="28"/>
                    <a:pt x="22" y="29"/>
                  </a:cubicBezTo>
                  <a:cubicBezTo>
                    <a:pt x="22" y="28"/>
                    <a:pt x="22" y="27"/>
                    <a:pt x="22" y="27"/>
                  </a:cubicBezTo>
                  <a:cubicBezTo>
                    <a:pt x="22" y="27"/>
                    <a:pt x="22" y="27"/>
                    <a:pt x="22" y="27"/>
                  </a:cubicBezTo>
                  <a:cubicBezTo>
                    <a:pt x="21" y="27"/>
                    <a:pt x="22" y="26"/>
                    <a:pt x="22" y="25"/>
                  </a:cubicBezTo>
                  <a:cubicBezTo>
                    <a:pt x="22" y="25"/>
                    <a:pt x="22" y="26"/>
                    <a:pt x="22" y="25"/>
                  </a:cubicBezTo>
                  <a:cubicBezTo>
                    <a:pt x="22" y="24"/>
                    <a:pt x="22" y="24"/>
                    <a:pt x="22" y="23"/>
                  </a:cubicBezTo>
                  <a:cubicBezTo>
                    <a:pt x="22" y="22"/>
                    <a:pt x="22" y="24"/>
                    <a:pt x="22" y="24"/>
                  </a:cubicBezTo>
                  <a:cubicBezTo>
                    <a:pt x="23" y="24"/>
                    <a:pt x="23" y="23"/>
                    <a:pt x="23" y="24"/>
                  </a:cubicBezTo>
                  <a:cubicBezTo>
                    <a:pt x="23" y="23"/>
                    <a:pt x="23" y="22"/>
                    <a:pt x="23" y="21"/>
                  </a:cubicBezTo>
                  <a:cubicBezTo>
                    <a:pt x="24" y="21"/>
                    <a:pt x="24" y="21"/>
                    <a:pt x="24" y="21"/>
                  </a:cubicBezTo>
                  <a:cubicBezTo>
                    <a:pt x="24" y="20"/>
                    <a:pt x="24" y="18"/>
                    <a:pt x="24" y="17"/>
                  </a:cubicBezTo>
                  <a:cubicBezTo>
                    <a:pt x="24" y="18"/>
                    <a:pt x="24" y="18"/>
                    <a:pt x="24" y="18"/>
                  </a:cubicBezTo>
                  <a:cubicBezTo>
                    <a:pt x="24" y="18"/>
                    <a:pt x="24" y="17"/>
                    <a:pt x="24" y="17"/>
                  </a:cubicBezTo>
                  <a:cubicBezTo>
                    <a:pt x="24" y="17"/>
                    <a:pt x="25" y="16"/>
                    <a:pt x="25" y="16"/>
                  </a:cubicBezTo>
                  <a:cubicBezTo>
                    <a:pt x="24" y="16"/>
                    <a:pt x="25" y="14"/>
                    <a:pt x="25" y="13"/>
                  </a:cubicBezTo>
                  <a:cubicBezTo>
                    <a:pt x="25" y="13"/>
                    <a:pt x="25" y="13"/>
                    <a:pt x="26" y="13"/>
                  </a:cubicBezTo>
                  <a:cubicBezTo>
                    <a:pt x="25" y="14"/>
                    <a:pt x="25" y="14"/>
                    <a:pt x="25" y="14"/>
                  </a:cubicBezTo>
                  <a:cubicBezTo>
                    <a:pt x="25" y="14"/>
                    <a:pt x="26" y="13"/>
                    <a:pt x="26" y="14"/>
                  </a:cubicBezTo>
                  <a:cubicBezTo>
                    <a:pt x="26" y="13"/>
                    <a:pt x="26" y="11"/>
                    <a:pt x="26" y="11"/>
                  </a:cubicBezTo>
                  <a:cubicBezTo>
                    <a:pt x="26" y="10"/>
                    <a:pt x="26" y="10"/>
                    <a:pt x="27" y="10"/>
                  </a:cubicBezTo>
                  <a:cubicBezTo>
                    <a:pt x="27" y="8"/>
                    <a:pt x="25" y="11"/>
                    <a:pt x="26" y="9"/>
                  </a:cubicBezTo>
                  <a:cubicBezTo>
                    <a:pt x="27" y="8"/>
                    <a:pt x="26" y="10"/>
                    <a:pt x="27" y="8"/>
                  </a:cubicBezTo>
                  <a:cubicBezTo>
                    <a:pt x="27" y="9"/>
                    <a:pt x="27" y="9"/>
                    <a:pt x="27" y="9"/>
                  </a:cubicBezTo>
                  <a:cubicBezTo>
                    <a:pt x="28" y="8"/>
                    <a:pt x="26" y="8"/>
                    <a:pt x="27" y="7"/>
                  </a:cubicBezTo>
                  <a:cubicBezTo>
                    <a:pt x="27" y="7"/>
                    <a:pt x="27" y="8"/>
                    <a:pt x="27" y="7"/>
                  </a:cubicBezTo>
                  <a:cubicBezTo>
                    <a:pt x="28" y="6"/>
                    <a:pt x="27" y="5"/>
                    <a:pt x="28" y="4"/>
                  </a:cubicBezTo>
                  <a:cubicBezTo>
                    <a:pt x="28" y="4"/>
                    <a:pt x="28" y="4"/>
                    <a:pt x="28" y="4"/>
                  </a:cubicBezTo>
                  <a:cubicBezTo>
                    <a:pt x="28" y="4"/>
                    <a:pt x="29" y="3"/>
                    <a:pt x="29" y="2"/>
                  </a:cubicBezTo>
                  <a:cubicBezTo>
                    <a:pt x="29" y="2"/>
                    <a:pt x="29" y="2"/>
                    <a:pt x="29" y="2"/>
                  </a:cubicBezTo>
                  <a:cubicBezTo>
                    <a:pt x="30" y="1"/>
                    <a:pt x="29" y="2"/>
                    <a:pt x="30" y="1"/>
                  </a:cubicBezTo>
                  <a:cubicBezTo>
                    <a:pt x="30" y="0"/>
                    <a:pt x="30" y="0"/>
                    <a:pt x="30" y="0"/>
                  </a:cubicBezTo>
                  <a:cubicBezTo>
                    <a:pt x="29" y="1"/>
                    <a:pt x="29" y="2"/>
                    <a:pt x="29" y="2"/>
                  </a:cubicBezTo>
                  <a:cubicBezTo>
                    <a:pt x="29" y="2"/>
                    <a:pt x="28" y="3"/>
                    <a:pt x="28" y="3"/>
                  </a:cubicBezTo>
                  <a:cubicBezTo>
                    <a:pt x="28" y="3"/>
                    <a:pt x="28" y="3"/>
                    <a:pt x="28" y="3"/>
                  </a:cubicBezTo>
                  <a:cubicBezTo>
                    <a:pt x="26" y="4"/>
                    <a:pt x="26" y="6"/>
                    <a:pt x="25" y="8"/>
                  </a:cubicBezTo>
                  <a:cubicBezTo>
                    <a:pt x="24" y="10"/>
                    <a:pt x="24" y="11"/>
                    <a:pt x="23" y="12"/>
                  </a:cubicBezTo>
                  <a:cubicBezTo>
                    <a:pt x="24" y="13"/>
                    <a:pt x="23" y="12"/>
                    <a:pt x="23" y="14"/>
                  </a:cubicBezTo>
                  <a:cubicBezTo>
                    <a:pt x="23" y="13"/>
                    <a:pt x="23" y="14"/>
                    <a:pt x="22" y="14"/>
                  </a:cubicBezTo>
                  <a:cubicBezTo>
                    <a:pt x="23" y="14"/>
                    <a:pt x="22" y="15"/>
                    <a:pt x="22" y="15"/>
                  </a:cubicBezTo>
                  <a:cubicBezTo>
                    <a:pt x="22" y="15"/>
                    <a:pt x="21" y="16"/>
                    <a:pt x="21" y="17"/>
                  </a:cubicBezTo>
                  <a:cubicBezTo>
                    <a:pt x="21" y="18"/>
                    <a:pt x="21" y="17"/>
                    <a:pt x="21" y="17"/>
                  </a:cubicBezTo>
                  <a:cubicBezTo>
                    <a:pt x="21" y="17"/>
                    <a:pt x="21" y="17"/>
                    <a:pt x="21" y="18"/>
                  </a:cubicBezTo>
                  <a:cubicBezTo>
                    <a:pt x="21" y="18"/>
                    <a:pt x="21" y="18"/>
                    <a:pt x="21" y="17"/>
                  </a:cubicBezTo>
                  <a:cubicBezTo>
                    <a:pt x="21" y="19"/>
                    <a:pt x="20" y="19"/>
                    <a:pt x="20" y="21"/>
                  </a:cubicBezTo>
                  <a:cubicBezTo>
                    <a:pt x="20" y="21"/>
                    <a:pt x="20" y="22"/>
                    <a:pt x="20" y="22"/>
                  </a:cubicBezTo>
                  <a:cubicBezTo>
                    <a:pt x="20" y="22"/>
                    <a:pt x="19" y="23"/>
                    <a:pt x="19" y="23"/>
                  </a:cubicBezTo>
                  <a:cubicBezTo>
                    <a:pt x="19" y="24"/>
                    <a:pt x="19" y="24"/>
                    <a:pt x="19" y="24"/>
                  </a:cubicBezTo>
                  <a:cubicBezTo>
                    <a:pt x="19" y="25"/>
                    <a:pt x="19" y="25"/>
                    <a:pt x="19" y="26"/>
                  </a:cubicBezTo>
                  <a:cubicBezTo>
                    <a:pt x="19" y="26"/>
                    <a:pt x="19" y="26"/>
                    <a:pt x="19" y="26"/>
                  </a:cubicBezTo>
                  <a:cubicBezTo>
                    <a:pt x="19" y="26"/>
                    <a:pt x="18" y="28"/>
                    <a:pt x="18" y="28"/>
                  </a:cubicBezTo>
                  <a:cubicBezTo>
                    <a:pt x="17" y="34"/>
                    <a:pt x="15" y="37"/>
                    <a:pt x="14" y="43"/>
                  </a:cubicBezTo>
                  <a:cubicBezTo>
                    <a:pt x="14" y="44"/>
                    <a:pt x="14" y="43"/>
                    <a:pt x="15" y="43"/>
                  </a:cubicBezTo>
                  <a:cubicBezTo>
                    <a:pt x="14" y="44"/>
                    <a:pt x="14" y="44"/>
                    <a:pt x="14" y="45"/>
                  </a:cubicBezTo>
                  <a:cubicBezTo>
                    <a:pt x="15" y="44"/>
                    <a:pt x="14" y="44"/>
                    <a:pt x="14" y="44"/>
                  </a:cubicBezTo>
                  <a:cubicBezTo>
                    <a:pt x="14" y="43"/>
                    <a:pt x="14" y="43"/>
                    <a:pt x="14" y="43"/>
                  </a:cubicBezTo>
                  <a:cubicBezTo>
                    <a:pt x="15" y="43"/>
                    <a:pt x="15" y="44"/>
                    <a:pt x="15" y="43"/>
                  </a:cubicBezTo>
                  <a:cubicBezTo>
                    <a:pt x="15" y="43"/>
                    <a:pt x="15" y="43"/>
                    <a:pt x="15" y="42"/>
                  </a:cubicBezTo>
                  <a:cubicBezTo>
                    <a:pt x="15" y="43"/>
                    <a:pt x="15" y="43"/>
                    <a:pt x="15" y="44"/>
                  </a:cubicBezTo>
                  <a:cubicBezTo>
                    <a:pt x="15" y="44"/>
                    <a:pt x="15" y="44"/>
                    <a:pt x="15" y="44"/>
                  </a:cubicBezTo>
                  <a:cubicBezTo>
                    <a:pt x="15" y="44"/>
                    <a:pt x="15" y="44"/>
                    <a:pt x="15" y="45"/>
                  </a:cubicBezTo>
                  <a:cubicBezTo>
                    <a:pt x="14" y="45"/>
                    <a:pt x="15" y="45"/>
                    <a:pt x="14" y="45"/>
                  </a:cubicBezTo>
                  <a:cubicBezTo>
                    <a:pt x="14" y="47"/>
                    <a:pt x="14" y="47"/>
                    <a:pt x="14" y="47"/>
                  </a:cubicBezTo>
                  <a:cubicBezTo>
                    <a:pt x="14" y="48"/>
                    <a:pt x="14" y="49"/>
                    <a:pt x="13" y="49"/>
                  </a:cubicBezTo>
                  <a:cubicBezTo>
                    <a:pt x="13" y="49"/>
                    <a:pt x="14" y="48"/>
                    <a:pt x="13" y="47"/>
                  </a:cubicBezTo>
                  <a:cubicBezTo>
                    <a:pt x="13" y="48"/>
                    <a:pt x="13" y="48"/>
                    <a:pt x="13" y="48"/>
                  </a:cubicBezTo>
                  <a:cubicBezTo>
                    <a:pt x="13" y="48"/>
                    <a:pt x="13" y="48"/>
                    <a:pt x="13" y="48"/>
                  </a:cubicBezTo>
                  <a:cubicBezTo>
                    <a:pt x="13" y="49"/>
                    <a:pt x="13" y="49"/>
                    <a:pt x="13" y="49"/>
                  </a:cubicBezTo>
                  <a:cubicBezTo>
                    <a:pt x="13" y="49"/>
                    <a:pt x="13" y="49"/>
                    <a:pt x="13" y="49"/>
                  </a:cubicBezTo>
                  <a:cubicBezTo>
                    <a:pt x="13" y="49"/>
                    <a:pt x="13" y="49"/>
                    <a:pt x="13" y="49"/>
                  </a:cubicBezTo>
                  <a:cubicBezTo>
                    <a:pt x="13" y="49"/>
                    <a:pt x="13" y="49"/>
                    <a:pt x="13" y="49"/>
                  </a:cubicBezTo>
                  <a:cubicBezTo>
                    <a:pt x="13" y="50"/>
                    <a:pt x="13" y="50"/>
                    <a:pt x="13" y="50"/>
                  </a:cubicBezTo>
                  <a:cubicBezTo>
                    <a:pt x="13" y="50"/>
                    <a:pt x="13" y="50"/>
                    <a:pt x="12" y="50"/>
                  </a:cubicBezTo>
                  <a:cubicBezTo>
                    <a:pt x="12" y="52"/>
                    <a:pt x="12" y="53"/>
                    <a:pt x="12" y="55"/>
                  </a:cubicBezTo>
                  <a:cubicBezTo>
                    <a:pt x="12" y="54"/>
                    <a:pt x="12" y="55"/>
                    <a:pt x="12" y="56"/>
                  </a:cubicBezTo>
                  <a:cubicBezTo>
                    <a:pt x="12" y="56"/>
                    <a:pt x="12" y="56"/>
                    <a:pt x="12" y="56"/>
                  </a:cubicBezTo>
                  <a:cubicBezTo>
                    <a:pt x="12" y="57"/>
                    <a:pt x="12" y="57"/>
                    <a:pt x="12" y="57"/>
                  </a:cubicBezTo>
                  <a:cubicBezTo>
                    <a:pt x="11" y="58"/>
                    <a:pt x="11" y="59"/>
                    <a:pt x="11" y="60"/>
                  </a:cubicBezTo>
                  <a:cubicBezTo>
                    <a:pt x="11" y="60"/>
                    <a:pt x="11" y="60"/>
                    <a:pt x="11" y="60"/>
                  </a:cubicBezTo>
                  <a:cubicBezTo>
                    <a:pt x="11" y="60"/>
                    <a:pt x="11" y="61"/>
                    <a:pt x="11" y="62"/>
                  </a:cubicBezTo>
                  <a:cubicBezTo>
                    <a:pt x="10" y="62"/>
                    <a:pt x="10" y="62"/>
                    <a:pt x="10" y="62"/>
                  </a:cubicBezTo>
                  <a:cubicBezTo>
                    <a:pt x="10" y="62"/>
                    <a:pt x="11" y="62"/>
                    <a:pt x="11" y="63"/>
                  </a:cubicBezTo>
                  <a:cubicBezTo>
                    <a:pt x="11" y="63"/>
                    <a:pt x="11" y="63"/>
                    <a:pt x="11" y="63"/>
                  </a:cubicBezTo>
                  <a:cubicBezTo>
                    <a:pt x="11" y="63"/>
                    <a:pt x="11" y="64"/>
                    <a:pt x="11" y="64"/>
                  </a:cubicBezTo>
                  <a:cubicBezTo>
                    <a:pt x="11" y="65"/>
                    <a:pt x="11" y="64"/>
                    <a:pt x="11" y="65"/>
                  </a:cubicBezTo>
                  <a:cubicBezTo>
                    <a:pt x="11" y="65"/>
                    <a:pt x="11" y="65"/>
                    <a:pt x="11" y="65"/>
                  </a:cubicBezTo>
                  <a:cubicBezTo>
                    <a:pt x="11" y="66"/>
                    <a:pt x="11" y="65"/>
                    <a:pt x="11" y="65"/>
                  </a:cubicBezTo>
                  <a:cubicBezTo>
                    <a:pt x="11" y="66"/>
                    <a:pt x="10" y="66"/>
                    <a:pt x="10" y="67"/>
                  </a:cubicBezTo>
                  <a:cubicBezTo>
                    <a:pt x="10" y="67"/>
                    <a:pt x="10" y="67"/>
                    <a:pt x="10" y="67"/>
                  </a:cubicBezTo>
                  <a:cubicBezTo>
                    <a:pt x="10" y="68"/>
                    <a:pt x="10" y="68"/>
                    <a:pt x="10" y="68"/>
                  </a:cubicBezTo>
                  <a:cubicBezTo>
                    <a:pt x="10" y="69"/>
                    <a:pt x="10" y="69"/>
                    <a:pt x="10" y="70"/>
                  </a:cubicBezTo>
                  <a:cubicBezTo>
                    <a:pt x="10" y="70"/>
                    <a:pt x="10" y="70"/>
                    <a:pt x="10" y="70"/>
                  </a:cubicBezTo>
                  <a:cubicBezTo>
                    <a:pt x="9" y="70"/>
                    <a:pt x="10" y="70"/>
                    <a:pt x="10" y="70"/>
                  </a:cubicBezTo>
                  <a:cubicBezTo>
                    <a:pt x="10" y="71"/>
                    <a:pt x="9" y="71"/>
                    <a:pt x="9" y="72"/>
                  </a:cubicBezTo>
                  <a:cubicBezTo>
                    <a:pt x="9" y="73"/>
                    <a:pt x="8" y="75"/>
                    <a:pt x="9" y="76"/>
                  </a:cubicBezTo>
                  <a:close/>
                  <a:moveTo>
                    <a:pt x="3" y="178"/>
                  </a:moveTo>
                  <a:cubicBezTo>
                    <a:pt x="3" y="178"/>
                    <a:pt x="3" y="178"/>
                    <a:pt x="3" y="178"/>
                  </a:cubicBezTo>
                  <a:cubicBezTo>
                    <a:pt x="3" y="178"/>
                    <a:pt x="3" y="179"/>
                    <a:pt x="3" y="178"/>
                  </a:cubicBezTo>
                  <a:close/>
                  <a:moveTo>
                    <a:pt x="4" y="170"/>
                  </a:moveTo>
                  <a:cubicBezTo>
                    <a:pt x="4" y="171"/>
                    <a:pt x="4" y="171"/>
                    <a:pt x="4" y="171"/>
                  </a:cubicBezTo>
                  <a:cubicBezTo>
                    <a:pt x="4" y="170"/>
                    <a:pt x="4" y="169"/>
                    <a:pt x="4" y="169"/>
                  </a:cubicBezTo>
                  <a:cubicBezTo>
                    <a:pt x="4" y="169"/>
                    <a:pt x="4" y="169"/>
                    <a:pt x="4" y="169"/>
                  </a:cubicBezTo>
                  <a:cubicBezTo>
                    <a:pt x="4" y="168"/>
                    <a:pt x="4" y="168"/>
                    <a:pt x="4" y="168"/>
                  </a:cubicBezTo>
                  <a:cubicBezTo>
                    <a:pt x="5" y="168"/>
                    <a:pt x="4" y="171"/>
                    <a:pt x="4" y="170"/>
                  </a:cubicBezTo>
                  <a:close/>
                  <a:moveTo>
                    <a:pt x="4" y="189"/>
                  </a:moveTo>
                  <a:cubicBezTo>
                    <a:pt x="4" y="189"/>
                    <a:pt x="4" y="189"/>
                    <a:pt x="4" y="189"/>
                  </a:cubicBezTo>
                  <a:cubicBezTo>
                    <a:pt x="4" y="189"/>
                    <a:pt x="4" y="189"/>
                    <a:pt x="4" y="189"/>
                  </a:cubicBezTo>
                  <a:close/>
                  <a:moveTo>
                    <a:pt x="4" y="184"/>
                  </a:moveTo>
                  <a:cubicBezTo>
                    <a:pt x="4" y="184"/>
                    <a:pt x="4" y="184"/>
                    <a:pt x="4" y="183"/>
                  </a:cubicBezTo>
                  <a:cubicBezTo>
                    <a:pt x="4" y="184"/>
                    <a:pt x="4" y="184"/>
                    <a:pt x="4" y="184"/>
                  </a:cubicBezTo>
                  <a:close/>
                  <a:moveTo>
                    <a:pt x="6" y="174"/>
                  </a:moveTo>
                  <a:cubicBezTo>
                    <a:pt x="6" y="174"/>
                    <a:pt x="6" y="173"/>
                    <a:pt x="6" y="173"/>
                  </a:cubicBezTo>
                  <a:cubicBezTo>
                    <a:pt x="6" y="173"/>
                    <a:pt x="6" y="174"/>
                    <a:pt x="6" y="174"/>
                  </a:cubicBezTo>
                  <a:close/>
                  <a:moveTo>
                    <a:pt x="9" y="113"/>
                  </a:moveTo>
                  <a:cubicBezTo>
                    <a:pt x="9" y="113"/>
                    <a:pt x="9" y="114"/>
                    <a:pt x="10" y="114"/>
                  </a:cubicBezTo>
                  <a:cubicBezTo>
                    <a:pt x="10" y="113"/>
                    <a:pt x="10" y="113"/>
                    <a:pt x="10" y="113"/>
                  </a:cubicBezTo>
                  <a:cubicBezTo>
                    <a:pt x="10" y="113"/>
                    <a:pt x="10" y="113"/>
                    <a:pt x="10" y="113"/>
                  </a:cubicBezTo>
                  <a:cubicBezTo>
                    <a:pt x="9" y="113"/>
                    <a:pt x="9" y="113"/>
                    <a:pt x="9" y="113"/>
                  </a:cubicBezTo>
                  <a:close/>
                  <a:moveTo>
                    <a:pt x="10" y="84"/>
                  </a:moveTo>
                  <a:cubicBezTo>
                    <a:pt x="10" y="84"/>
                    <a:pt x="10" y="85"/>
                    <a:pt x="10" y="85"/>
                  </a:cubicBezTo>
                  <a:cubicBezTo>
                    <a:pt x="10" y="85"/>
                    <a:pt x="10" y="85"/>
                    <a:pt x="10" y="85"/>
                  </a:cubicBezTo>
                  <a:cubicBezTo>
                    <a:pt x="11" y="85"/>
                    <a:pt x="11" y="85"/>
                    <a:pt x="11" y="85"/>
                  </a:cubicBezTo>
                  <a:cubicBezTo>
                    <a:pt x="11" y="84"/>
                    <a:pt x="11" y="84"/>
                    <a:pt x="11" y="84"/>
                  </a:cubicBezTo>
                  <a:cubicBezTo>
                    <a:pt x="10" y="84"/>
                    <a:pt x="10" y="83"/>
                    <a:pt x="10"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7" name="Freeform 2690"/>
            <p:cNvSpPr>
              <a:spLocks/>
            </p:cNvSpPr>
            <p:nvPr/>
          </p:nvSpPr>
          <p:spPr bwMode="auto">
            <a:xfrm>
              <a:off x="4125914" y="57927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8" name="Freeform 2691"/>
            <p:cNvSpPr>
              <a:spLocks/>
            </p:cNvSpPr>
            <p:nvPr/>
          </p:nvSpPr>
          <p:spPr bwMode="auto">
            <a:xfrm>
              <a:off x="4122739" y="5762626"/>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99" name="Freeform 2692"/>
            <p:cNvSpPr>
              <a:spLocks/>
            </p:cNvSpPr>
            <p:nvPr/>
          </p:nvSpPr>
          <p:spPr bwMode="auto">
            <a:xfrm>
              <a:off x="4090989" y="6135688"/>
              <a:ext cx="0" cy="9525"/>
            </a:xfrm>
            <a:custGeom>
              <a:avLst/>
              <a:gdLst>
                <a:gd name="T0" fmla="*/ 1 h 3"/>
                <a:gd name="T1" fmla="*/ 1 h 3"/>
                <a:gd name="T2" fmla="*/ 1 h 3"/>
                <a:gd name="T3" fmla="*/ 3 h 3"/>
                <a:gd name="T4" fmla="*/ 0 h 3"/>
                <a:gd name="T5" fmla="*/ 1 h 3"/>
              </a:gdLst>
              <a:ahLst/>
              <a:cxnLst>
                <a:cxn ang="0">
                  <a:pos x="0" y="T0"/>
                </a:cxn>
                <a:cxn ang="0">
                  <a:pos x="0" y="T1"/>
                </a:cxn>
                <a:cxn ang="0">
                  <a:pos x="0" y="T2"/>
                </a:cxn>
                <a:cxn ang="0">
                  <a:pos x="0" y="T3"/>
                </a:cxn>
                <a:cxn ang="0">
                  <a:pos x="0" y="T4"/>
                </a:cxn>
                <a:cxn ang="0">
                  <a:pos x="0" y="T5"/>
                </a:cxn>
              </a:cxnLst>
              <a:rect l="0" t="0" r="r" b="b"/>
              <a:pathLst>
                <a:path h="3">
                  <a:moveTo>
                    <a:pt x="0" y="1"/>
                  </a:moveTo>
                  <a:cubicBezTo>
                    <a:pt x="0" y="1"/>
                    <a:pt x="0" y="1"/>
                    <a:pt x="0" y="1"/>
                  </a:cubicBezTo>
                  <a:cubicBezTo>
                    <a:pt x="0" y="1"/>
                    <a:pt x="0" y="1"/>
                    <a:pt x="0" y="1"/>
                  </a:cubicBezTo>
                  <a:cubicBezTo>
                    <a:pt x="0" y="2"/>
                    <a:pt x="0" y="2"/>
                    <a:pt x="0" y="3"/>
                  </a:cubicBezTo>
                  <a:cubicBezTo>
                    <a:pt x="0"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0" name="Freeform 2693"/>
            <p:cNvSpPr>
              <a:spLocks/>
            </p:cNvSpPr>
            <p:nvPr/>
          </p:nvSpPr>
          <p:spPr bwMode="auto">
            <a:xfrm>
              <a:off x="4097339" y="613568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1" name="Freeform 2694"/>
            <p:cNvSpPr>
              <a:spLocks/>
            </p:cNvSpPr>
            <p:nvPr/>
          </p:nvSpPr>
          <p:spPr bwMode="auto">
            <a:xfrm>
              <a:off x="4103689" y="6103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2" name="Freeform 2695"/>
            <p:cNvSpPr>
              <a:spLocks/>
            </p:cNvSpPr>
            <p:nvPr/>
          </p:nvSpPr>
          <p:spPr bwMode="auto">
            <a:xfrm>
              <a:off x="4094164" y="611346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3" name="Freeform 2696"/>
            <p:cNvSpPr>
              <a:spLocks/>
            </p:cNvSpPr>
            <p:nvPr/>
          </p:nvSpPr>
          <p:spPr bwMode="auto">
            <a:xfrm>
              <a:off x="4103689" y="60912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0" y="0"/>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4" name="Freeform 2697"/>
            <p:cNvSpPr>
              <a:spLocks/>
            </p:cNvSpPr>
            <p:nvPr/>
          </p:nvSpPr>
          <p:spPr bwMode="auto">
            <a:xfrm>
              <a:off x="4094164" y="60975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5" name="Freeform 2698"/>
            <p:cNvSpPr>
              <a:spLocks/>
            </p:cNvSpPr>
            <p:nvPr/>
          </p:nvSpPr>
          <p:spPr bwMode="auto">
            <a:xfrm>
              <a:off x="4103689" y="6078538"/>
              <a:ext cx="3175" cy="6350"/>
            </a:xfrm>
            <a:custGeom>
              <a:avLst/>
              <a:gdLst>
                <a:gd name="T0" fmla="*/ 0 w 1"/>
                <a:gd name="T1" fmla="*/ 0 h 2"/>
                <a:gd name="T2" fmla="*/ 0 w 1"/>
                <a:gd name="T3" fmla="*/ 1 h 2"/>
                <a:gd name="T4" fmla="*/ 0 w 1"/>
                <a:gd name="T5" fmla="*/ 1 h 2"/>
                <a:gd name="T6" fmla="*/ 0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0" y="1"/>
                    <a:pt x="0" y="1"/>
                    <a:pt x="0" y="1"/>
                  </a:cubicBezTo>
                  <a:cubicBezTo>
                    <a:pt x="0" y="2"/>
                    <a:pt x="0" y="2"/>
                    <a:pt x="0" y="2"/>
                  </a:cubicBezTo>
                  <a:cubicBezTo>
                    <a:pt x="0" y="2"/>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6" name="Freeform 2699"/>
            <p:cNvSpPr>
              <a:spLocks/>
            </p:cNvSpPr>
            <p:nvPr/>
          </p:nvSpPr>
          <p:spPr bwMode="auto">
            <a:xfrm>
              <a:off x="4094164" y="6091238"/>
              <a:ext cx="3175" cy="6350"/>
            </a:xfrm>
            <a:custGeom>
              <a:avLst/>
              <a:gdLst>
                <a:gd name="T0" fmla="*/ 1 w 1"/>
                <a:gd name="T1" fmla="*/ 0 h 2"/>
                <a:gd name="T2" fmla="*/ 0 w 1"/>
                <a:gd name="T3" fmla="*/ 2 h 2"/>
                <a:gd name="T4" fmla="*/ 1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1"/>
                    <a:pt x="0" y="1"/>
                    <a:pt x="0" y="2"/>
                  </a:cubicBezTo>
                  <a:cubicBezTo>
                    <a:pt x="0" y="2"/>
                    <a:pt x="1" y="1"/>
                    <a:pt x="1" y="1"/>
                  </a:cubicBezTo>
                  <a:cubicBezTo>
                    <a:pt x="1" y="1"/>
                    <a:pt x="1" y="1"/>
                    <a:pt x="1" y="1"/>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7" name="Freeform 2700"/>
            <p:cNvSpPr>
              <a:spLocks/>
            </p:cNvSpPr>
            <p:nvPr/>
          </p:nvSpPr>
          <p:spPr bwMode="auto">
            <a:xfrm>
              <a:off x="4106864" y="6072188"/>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2"/>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8" name="Freeform 2701"/>
            <p:cNvSpPr>
              <a:spLocks/>
            </p:cNvSpPr>
            <p:nvPr/>
          </p:nvSpPr>
          <p:spPr bwMode="auto">
            <a:xfrm>
              <a:off x="4097339" y="608488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09" name="Freeform 2702"/>
            <p:cNvSpPr>
              <a:spLocks/>
            </p:cNvSpPr>
            <p:nvPr/>
          </p:nvSpPr>
          <p:spPr bwMode="auto">
            <a:xfrm>
              <a:off x="4097339" y="6075363"/>
              <a:ext cx="0" cy="6350"/>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1"/>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0" name="Freeform 2703"/>
            <p:cNvSpPr>
              <a:spLocks/>
            </p:cNvSpPr>
            <p:nvPr/>
          </p:nvSpPr>
          <p:spPr bwMode="auto">
            <a:xfrm>
              <a:off x="4097339" y="6069013"/>
              <a:ext cx="3175" cy="635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0"/>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1" name="Freeform 2704"/>
            <p:cNvSpPr>
              <a:spLocks/>
            </p:cNvSpPr>
            <p:nvPr/>
          </p:nvSpPr>
          <p:spPr bwMode="auto">
            <a:xfrm>
              <a:off x="4110039" y="6026151"/>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0"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2" name="Freeform 2705"/>
            <p:cNvSpPr>
              <a:spLocks/>
            </p:cNvSpPr>
            <p:nvPr/>
          </p:nvSpPr>
          <p:spPr bwMode="auto">
            <a:xfrm>
              <a:off x="4100514" y="6029326"/>
              <a:ext cx="0" cy="9525"/>
            </a:xfrm>
            <a:custGeom>
              <a:avLst/>
              <a:gdLst>
                <a:gd name="T0" fmla="*/ 2 h 3"/>
                <a:gd name="T1" fmla="*/ 0 h 3"/>
                <a:gd name="T2" fmla="*/ 2 h 3"/>
              </a:gdLst>
              <a:ahLst/>
              <a:cxnLst>
                <a:cxn ang="0">
                  <a:pos x="0" y="T0"/>
                </a:cxn>
                <a:cxn ang="0">
                  <a:pos x="0" y="T1"/>
                </a:cxn>
                <a:cxn ang="0">
                  <a:pos x="0" y="T2"/>
                </a:cxn>
              </a:cxnLst>
              <a:rect l="0" t="0" r="r" b="b"/>
              <a:pathLst>
                <a:path h="3">
                  <a:moveTo>
                    <a:pt x="0" y="2"/>
                  </a:moveTo>
                  <a:cubicBezTo>
                    <a:pt x="0" y="2"/>
                    <a:pt x="0" y="1"/>
                    <a:pt x="0" y="0"/>
                  </a:cubicBezTo>
                  <a:cubicBezTo>
                    <a:pt x="0" y="1"/>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3" name="Freeform 2706"/>
            <p:cNvSpPr>
              <a:spLocks/>
            </p:cNvSpPr>
            <p:nvPr/>
          </p:nvSpPr>
          <p:spPr bwMode="auto">
            <a:xfrm>
              <a:off x="4100514" y="6029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4" name="Rectangle 2707"/>
            <p:cNvSpPr>
              <a:spLocks noChangeArrowheads="1"/>
            </p:cNvSpPr>
            <p:nvPr/>
          </p:nvSpPr>
          <p:spPr bwMode="auto">
            <a:xfrm>
              <a:off x="4103689" y="59594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5" name="Freeform 2708"/>
            <p:cNvSpPr>
              <a:spLocks/>
            </p:cNvSpPr>
            <p:nvPr/>
          </p:nvSpPr>
          <p:spPr bwMode="auto">
            <a:xfrm>
              <a:off x="4103689" y="5959476"/>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6" name="Freeform 2709"/>
            <p:cNvSpPr>
              <a:spLocks/>
            </p:cNvSpPr>
            <p:nvPr/>
          </p:nvSpPr>
          <p:spPr bwMode="auto">
            <a:xfrm>
              <a:off x="4103689" y="59467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0"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7" name="Freeform 2710"/>
            <p:cNvSpPr>
              <a:spLocks/>
            </p:cNvSpPr>
            <p:nvPr/>
          </p:nvSpPr>
          <p:spPr bwMode="auto">
            <a:xfrm>
              <a:off x="4125914" y="58372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8" name="Rectangle 2711"/>
            <p:cNvSpPr>
              <a:spLocks noChangeArrowheads="1"/>
            </p:cNvSpPr>
            <p:nvPr/>
          </p:nvSpPr>
          <p:spPr bwMode="auto">
            <a:xfrm>
              <a:off x="4125914" y="58372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9" name="Freeform 2712"/>
            <p:cNvSpPr>
              <a:spLocks/>
            </p:cNvSpPr>
            <p:nvPr/>
          </p:nvSpPr>
          <p:spPr bwMode="auto">
            <a:xfrm>
              <a:off x="4125914" y="58245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0" name="Freeform 2713"/>
            <p:cNvSpPr>
              <a:spLocks/>
            </p:cNvSpPr>
            <p:nvPr/>
          </p:nvSpPr>
          <p:spPr bwMode="auto">
            <a:xfrm>
              <a:off x="4125914" y="5827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1" name="Freeform 2714"/>
            <p:cNvSpPr>
              <a:spLocks/>
            </p:cNvSpPr>
            <p:nvPr/>
          </p:nvSpPr>
          <p:spPr bwMode="auto">
            <a:xfrm>
              <a:off x="4125914" y="5827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2" name="Freeform 2715"/>
            <p:cNvSpPr>
              <a:spLocks/>
            </p:cNvSpPr>
            <p:nvPr/>
          </p:nvSpPr>
          <p:spPr bwMode="auto">
            <a:xfrm>
              <a:off x="4125914" y="5821363"/>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1"/>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3" name="Freeform 2716"/>
            <p:cNvSpPr>
              <a:spLocks/>
            </p:cNvSpPr>
            <p:nvPr/>
          </p:nvSpPr>
          <p:spPr bwMode="auto">
            <a:xfrm>
              <a:off x="4122739" y="5805488"/>
              <a:ext cx="3175" cy="9525"/>
            </a:xfrm>
            <a:custGeom>
              <a:avLst/>
              <a:gdLst>
                <a:gd name="T0" fmla="*/ 1 w 1"/>
                <a:gd name="T1" fmla="*/ 3 h 3"/>
                <a:gd name="T2" fmla="*/ 1 w 1"/>
                <a:gd name="T3" fmla="*/ 2 h 3"/>
                <a:gd name="T4" fmla="*/ 1 w 1"/>
                <a:gd name="T5" fmla="*/ 0 h 3"/>
                <a:gd name="T6" fmla="*/ 1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1" y="2"/>
                    <a:pt x="1" y="2"/>
                  </a:cubicBezTo>
                  <a:cubicBezTo>
                    <a:pt x="1" y="0"/>
                    <a:pt x="1" y="2"/>
                    <a:pt x="1" y="0"/>
                  </a:cubicBezTo>
                  <a:cubicBezTo>
                    <a:pt x="0" y="2"/>
                    <a:pt x="1" y="1"/>
                    <a:pt x="1" y="3"/>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4" name="Freeform 2717"/>
            <p:cNvSpPr>
              <a:spLocks/>
            </p:cNvSpPr>
            <p:nvPr/>
          </p:nvSpPr>
          <p:spPr bwMode="auto">
            <a:xfrm>
              <a:off x="4122739" y="58150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5" name="Freeform 2718"/>
            <p:cNvSpPr>
              <a:spLocks/>
            </p:cNvSpPr>
            <p:nvPr/>
          </p:nvSpPr>
          <p:spPr bwMode="auto">
            <a:xfrm>
              <a:off x="4125914" y="5802313"/>
              <a:ext cx="3175" cy="3175"/>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6" name="Freeform 2719"/>
            <p:cNvSpPr>
              <a:spLocks/>
            </p:cNvSpPr>
            <p:nvPr/>
          </p:nvSpPr>
          <p:spPr bwMode="auto">
            <a:xfrm>
              <a:off x="4129089" y="57991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7" name="Freeform 2720"/>
            <p:cNvSpPr>
              <a:spLocks/>
            </p:cNvSpPr>
            <p:nvPr/>
          </p:nvSpPr>
          <p:spPr bwMode="auto">
            <a:xfrm>
              <a:off x="4129089" y="5786438"/>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8" name="Freeform 2721"/>
            <p:cNvSpPr>
              <a:spLocks/>
            </p:cNvSpPr>
            <p:nvPr/>
          </p:nvSpPr>
          <p:spPr bwMode="auto">
            <a:xfrm>
              <a:off x="4129089" y="577215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29" name="Freeform 2722"/>
            <p:cNvSpPr>
              <a:spLocks/>
            </p:cNvSpPr>
            <p:nvPr/>
          </p:nvSpPr>
          <p:spPr bwMode="auto">
            <a:xfrm>
              <a:off x="4122739" y="57721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0" name="Freeform 2723"/>
            <p:cNvSpPr>
              <a:spLocks/>
            </p:cNvSpPr>
            <p:nvPr/>
          </p:nvSpPr>
          <p:spPr bwMode="auto">
            <a:xfrm>
              <a:off x="4129089" y="57689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1" name="Freeform 2724"/>
            <p:cNvSpPr>
              <a:spLocks/>
            </p:cNvSpPr>
            <p:nvPr/>
          </p:nvSpPr>
          <p:spPr bwMode="auto">
            <a:xfrm>
              <a:off x="4129089" y="5759451"/>
              <a:ext cx="3175" cy="9525"/>
            </a:xfrm>
            <a:custGeom>
              <a:avLst/>
              <a:gdLst>
                <a:gd name="T0" fmla="*/ 0 w 1"/>
                <a:gd name="T1" fmla="*/ 1 h 3"/>
                <a:gd name="T2" fmla="*/ 1 w 1"/>
                <a:gd name="T3" fmla="*/ 1 h 3"/>
                <a:gd name="T4" fmla="*/ 1 w 1"/>
                <a:gd name="T5" fmla="*/ 0 h 3"/>
                <a:gd name="T6" fmla="*/ 0 w 1"/>
                <a:gd name="T7" fmla="*/ 0 h 3"/>
                <a:gd name="T8" fmla="*/ 0 w 1"/>
                <a:gd name="T9" fmla="*/ 2 h 3"/>
                <a:gd name="T10" fmla="*/ 1 w 1"/>
                <a:gd name="T11" fmla="*/ 3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1" y="1"/>
                  </a:cubicBezTo>
                  <a:cubicBezTo>
                    <a:pt x="1" y="1"/>
                    <a:pt x="1" y="0"/>
                    <a:pt x="1" y="0"/>
                  </a:cubicBezTo>
                  <a:cubicBezTo>
                    <a:pt x="1" y="0"/>
                    <a:pt x="0" y="0"/>
                    <a:pt x="0" y="0"/>
                  </a:cubicBezTo>
                  <a:cubicBezTo>
                    <a:pt x="0" y="1"/>
                    <a:pt x="1" y="1"/>
                    <a:pt x="0" y="2"/>
                  </a:cubicBezTo>
                  <a:cubicBezTo>
                    <a:pt x="1" y="3"/>
                    <a:pt x="1" y="3"/>
                    <a:pt x="1" y="3"/>
                  </a:cubicBezTo>
                  <a:cubicBezTo>
                    <a:pt x="1" y="2"/>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2" name="Freeform 2725"/>
            <p:cNvSpPr>
              <a:spLocks/>
            </p:cNvSpPr>
            <p:nvPr/>
          </p:nvSpPr>
          <p:spPr bwMode="auto">
            <a:xfrm>
              <a:off x="4125914" y="5765801"/>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3" name="Rectangle 2726"/>
            <p:cNvSpPr>
              <a:spLocks noChangeArrowheads="1"/>
            </p:cNvSpPr>
            <p:nvPr/>
          </p:nvSpPr>
          <p:spPr bwMode="auto">
            <a:xfrm>
              <a:off x="4132264" y="5743576"/>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4" name="Freeform 2727"/>
            <p:cNvSpPr>
              <a:spLocks/>
            </p:cNvSpPr>
            <p:nvPr/>
          </p:nvSpPr>
          <p:spPr bwMode="auto">
            <a:xfrm>
              <a:off x="4132264" y="574040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5" name="Freeform 2728"/>
            <p:cNvSpPr>
              <a:spLocks/>
            </p:cNvSpPr>
            <p:nvPr/>
          </p:nvSpPr>
          <p:spPr bwMode="auto">
            <a:xfrm>
              <a:off x="4132264" y="574040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6" name="Freeform 2729"/>
            <p:cNvSpPr>
              <a:spLocks/>
            </p:cNvSpPr>
            <p:nvPr/>
          </p:nvSpPr>
          <p:spPr bwMode="auto">
            <a:xfrm>
              <a:off x="4132264" y="573087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7" name="Freeform 2730"/>
            <p:cNvSpPr>
              <a:spLocks/>
            </p:cNvSpPr>
            <p:nvPr/>
          </p:nvSpPr>
          <p:spPr bwMode="auto">
            <a:xfrm>
              <a:off x="4122739" y="5705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8" name="Freeform 2731"/>
            <p:cNvSpPr>
              <a:spLocks/>
            </p:cNvSpPr>
            <p:nvPr/>
          </p:nvSpPr>
          <p:spPr bwMode="auto">
            <a:xfrm>
              <a:off x="4122739" y="5699126"/>
              <a:ext cx="3175" cy="6350"/>
            </a:xfrm>
            <a:custGeom>
              <a:avLst/>
              <a:gdLst>
                <a:gd name="T0" fmla="*/ 1 w 1"/>
                <a:gd name="T1" fmla="*/ 1 h 2"/>
                <a:gd name="T2" fmla="*/ 0 w 1"/>
                <a:gd name="T3" fmla="*/ 0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0" y="1"/>
                    <a:pt x="0" y="2"/>
                  </a:cubicBezTo>
                  <a:cubicBezTo>
                    <a:pt x="0" y="1"/>
                    <a:pt x="0"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39" name="Freeform 2732"/>
            <p:cNvSpPr>
              <a:spLocks/>
            </p:cNvSpPr>
            <p:nvPr/>
          </p:nvSpPr>
          <p:spPr bwMode="auto">
            <a:xfrm>
              <a:off x="4132264" y="5638801"/>
              <a:ext cx="3175" cy="9525"/>
            </a:xfrm>
            <a:custGeom>
              <a:avLst/>
              <a:gdLst>
                <a:gd name="T0" fmla="*/ 0 w 1"/>
                <a:gd name="T1" fmla="*/ 3 h 3"/>
                <a:gd name="T2" fmla="*/ 1 w 1"/>
                <a:gd name="T3" fmla="*/ 3 h 3"/>
                <a:gd name="T4" fmla="*/ 1 w 1"/>
                <a:gd name="T5" fmla="*/ 1 h 3"/>
                <a:gd name="T6" fmla="*/ 1 w 1"/>
                <a:gd name="T7" fmla="*/ 0 h 3"/>
                <a:gd name="T8" fmla="*/ 1 w 1"/>
                <a:gd name="T9" fmla="*/ 1 h 3"/>
                <a:gd name="T10" fmla="*/ 1 w 1"/>
                <a:gd name="T11" fmla="*/ 1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1" y="3"/>
                    <a:pt x="1" y="3"/>
                    <a:pt x="1" y="3"/>
                  </a:cubicBezTo>
                  <a:cubicBezTo>
                    <a:pt x="1" y="2"/>
                    <a:pt x="1" y="2"/>
                    <a:pt x="1" y="1"/>
                  </a:cubicBezTo>
                  <a:cubicBezTo>
                    <a:pt x="1" y="1"/>
                    <a:pt x="1" y="0"/>
                    <a:pt x="1" y="0"/>
                  </a:cubicBezTo>
                  <a:cubicBezTo>
                    <a:pt x="1" y="1"/>
                    <a:pt x="1" y="1"/>
                    <a:pt x="1" y="1"/>
                  </a:cubicBezTo>
                  <a:cubicBezTo>
                    <a:pt x="1" y="1"/>
                    <a:pt x="1" y="1"/>
                    <a:pt x="1" y="1"/>
                  </a:cubicBezTo>
                  <a:cubicBezTo>
                    <a:pt x="0" y="2"/>
                    <a:pt x="1"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0" name="Freeform 2733"/>
            <p:cNvSpPr>
              <a:spLocks/>
            </p:cNvSpPr>
            <p:nvPr/>
          </p:nvSpPr>
          <p:spPr bwMode="auto">
            <a:xfrm>
              <a:off x="4179889" y="55102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1" name="Freeform 2734"/>
            <p:cNvSpPr>
              <a:spLocks/>
            </p:cNvSpPr>
            <p:nvPr/>
          </p:nvSpPr>
          <p:spPr bwMode="auto">
            <a:xfrm>
              <a:off x="4383089" y="51720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2" name="Freeform 2735"/>
            <p:cNvSpPr>
              <a:spLocks/>
            </p:cNvSpPr>
            <p:nvPr/>
          </p:nvSpPr>
          <p:spPr bwMode="auto">
            <a:xfrm>
              <a:off x="4383089" y="5175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3" name="Freeform 2736"/>
            <p:cNvSpPr>
              <a:spLocks/>
            </p:cNvSpPr>
            <p:nvPr/>
          </p:nvSpPr>
          <p:spPr bwMode="auto">
            <a:xfrm>
              <a:off x="4379914" y="5178426"/>
              <a:ext cx="0" cy="9525"/>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4" name="Freeform 2737"/>
            <p:cNvSpPr>
              <a:spLocks/>
            </p:cNvSpPr>
            <p:nvPr/>
          </p:nvSpPr>
          <p:spPr bwMode="auto">
            <a:xfrm>
              <a:off x="4379914" y="518160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5" name="Freeform 2738"/>
            <p:cNvSpPr>
              <a:spLocks/>
            </p:cNvSpPr>
            <p:nvPr/>
          </p:nvSpPr>
          <p:spPr bwMode="auto">
            <a:xfrm>
              <a:off x="4379914" y="5181601"/>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6" name="Freeform 2739"/>
            <p:cNvSpPr>
              <a:spLocks/>
            </p:cNvSpPr>
            <p:nvPr/>
          </p:nvSpPr>
          <p:spPr bwMode="auto">
            <a:xfrm>
              <a:off x="4376739" y="5187951"/>
              <a:ext cx="3175" cy="9525"/>
            </a:xfrm>
            <a:custGeom>
              <a:avLst/>
              <a:gdLst>
                <a:gd name="T0" fmla="*/ 0 w 1"/>
                <a:gd name="T1" fmla="*/ 3 h 3"/>
                <a:gd name="T2" fmla="*/ 0 w 1"/>
                <a:gd name="T3" fmla="*/ 2 h 3"/>
                <a:gd name="T4" fmla="*/ 1 w 1"/>
                <a:gd name="T5" fmla="*/ 2 h 3"/>
                <a:gd name="T6" fmla="*/ 1 w 1"/>
                <a:gd name="T7" fmla="*/ 0 h 3"/>
                <a:gd name="T8" fmla="*/ 0 w 1"/>
                <a:gd name="T9" fmla="*/ 2 h 3"/>
                <a:gd name="T10" fmla="*/ 0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0" y="3"/>
                  </a:moveTo>
                  <a:cubicBezTo>
                    <a:pt x="0" y="2"/>
                    <a:pt x="0" y="2"/>
                    <a:pt x="0" y="2"/>
                  </a:cubicBezTo>
                  <a:cubicBezTo>
                    <a:pt x="1" y="1"/>
                    <a:pt x="1" y="2"/>
                    <a:pt x="1" y="2"/>
                  </a:cubicBezTo>
                  <a:cubicBezTo>
                    <a:pt x="1" y="1"/>
                    <a:pt x="0" y="1"/>
                    <a:pt x="1" y="0"/>
                  </a:cubicBezTo>
                  <a:cubicBezTo>
                    <a:pt x="0" y="0"/>
                    <a:pt x="0" y="2"/>
                    <a:pt x="0" y="2"/>
                  </a:cubicBezTo>
                  <a:cubicBezTo>
                    <a:pt x="0" y="3"/>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7" name="Freeform 2740"/>
            <p:cNvSpPr>
              <a:spLocks/>
            </p:cNvSpPr>
            <p:nvPr/>
          </p:nvSpPr>
          <p:spPr bwMode="auto">
            <a:xfrm>
              <a:off x="4370389" y="5375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8" name="Freeform 2741"/>
            <p:cNvSpPr>
              <a:spLocks/>
            </p:cNvSpPr>
            <p:nvPr/>
          </p:nvSpPr>
          <p:spPr bwMode="auto">
            <a:xfrm>
              <a:off x="4367214" y="5422901"/>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49" name="Freeform 2742"/>
            <p:cNvSpPr>
              <a:spLocks/>
            </p:cNvSpPr>
            <p:nvPr/>
          </p:nvSpPr>
          <p:spPr bwMode="auto">
            <a:xfrm>
              <a:off x="4370389" y="53419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0" name="Rectangle 2743"/>
            <p:cNvSpPr>
              <a:spLocks noChangeArrowheads="1"/>
            </p:cNvSpPr>
            <p:nvPr/>
          </p:nvSpPr>
          <p:spPr bwMode="auto">
            <a:xfrm>
              <a:off x="4279901" y="5630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1" name="Freeform 2744"/>
            <p:cNvSpPr>
              <a:spLocks/>
            </p:cNvSpPr>
            <p:nvPr/>
          </p:nvSpPr>
          <p:spPr bwMode="auto">
            <a:xfrm>
              <a:off x="4362451" y="5480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2" name="Freeform 2745"/>
            <p:cNvSpPr>
              <a:spLocks/>
            </p:cNvSpPr>
            <p:nvPr/>
          </p:nvSpPr>
          <p:spPr bwMode="auto">
            <a:xfrm>
              <a:off x="4370389" y="5326063"/>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3" name="Freeform 2746"/>
            <p:cNvSpPr>
              <a:spLocks/>
            </p:cNvSpPr>
            <p:nvPr/>
          </p:nvSpPr>
          <p:spPr bwMode="auto">
            <a:xfrm>
              <a:off x="4370389" y="54070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4" name="Freeform 2747"/>
            <p:cNvSpPr>
              <a:spLocks/>
            </p:cNvSpPr>
            <p:nvPr/>
          </p:nvSpPr>
          <p:spPr bwMode="auto">
            <a:xfrm>
              <a:off x="4370389" y="524033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5" name="Freeform 2748"/>
            <p:cNvSpPr>
              <a:spLocks/>
            </p:cNvSpPr>
            <p:nvPr/>
          </p:nvSpPr>
          <p:spPr bwMode="auto">
            <a:xfrm>
              <a:off x="4370389" y="5259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6" name="Freeform 2749"/>
            <p:cNvSpPr>
              <a:spLocks/>
            </p:cNvSpPr>
            <p:nvPr/>
          </p:nvSpPr>
          <p:spPr bwMode="auto">
            <a:xfrm>
              <a:off x="4370389" y="5268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7" name="Freeform 2750"/>
            <p:cNvSpPr>
              <a:spLocks/>
            </p:cNvSpPr>
            <p:nvPr/>
          </p:nvSpPr>
          <p:spPr bwMode="auto">
            <a:xfrm>
              <a:off x="4370389" y="5243513"/>
              <a:ext cx="3175" cy="6350"/>
            </a:xfrm>
            <a:custGeom>
              <a:avLst/>
              <a:gdLst>
                <a:gd name="T0" fmla="*/ 0 w 1"/>
                <a:gd name="T1" fmla="*/ 0 h 2"/>
                <a:gd name="T2" fmla="*/ 0 w 1"/>
                <a:gd name="T3" fmla="*/ 1 h 2"/>
                <a:gd name="T4" fmla="*/ 0 w 1"/>
                <a:gd name="T5" fmla="*/ 1 h 2"/>
                <a:gd name="T6" fmla="*/ 0 w 1"/>
                <a:gd name="T7" fmla="*/ 2 h 2"/>
                <a:gd name="T8" fmla="*/ 0 w 1"/>
                <a:gd name="T9" fmla="*/ 2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1"/>
                  </a:cubicBezTo>
                  <a:cubicBezTo>
                    <a:pt x="0" y="1"/>
                    <a:pt x="0" y="1"/>
                    <a:pt x="0" y="1"/>
                  </a:cubicBezTo>
                  <a:cubicBezTo>
                    <a:pt x="0" y="1"/>
                    <a:pt x="0" y="2"/>
                    <a:pt x="0" y="2"/>
                  </a:cubicBezTo>
                  <a:cubicBezTo>
                    <a:pt x="0" y="2"/>
                    <a:pt x="0" y="2"/>
                    <a:pt x="0" y="2"/>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8" name="Rectangle 2751"/>
            <p:cNvSpPr>
              <a:spLocks noChangeArrowheads="1"/>
            </p:cNvSpPr>
            <p:nvPr/>
          </p:nvSpPr>
          <p:spPr bwMode="auto">
            <a:xfrm>
              <a:off x="4370389" y="537210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59" name="Freeform 2752"/>
            <p:cNvSpPr>
              <a:spLocks/>
            </p:cNvSpPr>
            <p:nvPr/>
          </p:nvSpPr>
          <p:spPr bwMode="auto">
            <a:xfrm>
              <a:off x="4370389" y="5359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0" name="Freeform 2753"/>
            <p:cNvSpPr>
              <a:spLocks/>
            </p:cNvSpPr>
            <p:nvPr/>
          </p:nvSpPr>
          <p:spPr bwMode="auto">
            <a:xfrm>
              <a:off x="4373564" y="5303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1" name="Freeform 2754"/>
            <p:cNvSpPr>
              <a:spLocks/>
            </p:cNvSpPr>
            <p:nvPr/>
          </p:nvSpPr>
          <p:spPr bwMode="auto">
            <a:xfrm>
              <a:off x="4370389" y="53594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2" name="Freeform 2755"/>
            <p:cNvSpPr>
              <a:spLocks/>
            </p:cNvSpPr>
            <p:nvPr/>
          </p:nvSpPr>
          <p:spPr bwMode="auto">
            <a:xfrm>
              <a:off x="4373564" y="5319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3" name="Freeform 2756"/>
            <p:cNvSpPr>
              <a:spLocks/>
            </p:cNvSpPr>
            <p:nvPr/>
          </p:nvSpPr>
          <p:spPr bwMode="auto">
            <a:xfrm>
              <a:off x="4318001" y="5410201"/>
              <a:ext cx="0" cy="6350"/>
            </a:xfrm>
            <a:custGeom>
              <a:avLst/>
              <a:gdLst>
                <a:gd name="T0" fmla="*/ 0 h 2"/>
                <a:gd name="T1" fmla="*/ 1 h 2"/>
                <a:gd name="T2" fmla="*/ 1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1"/>
                  </a:cubicBezTo>
                  <a:cubicBezTo>
                    <a:pt x="0" y="2"/>
                    <a:pt x="0" y="0"/>
                    <a:pt x="0" y="1"/>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4" name="Freeform 2757"/>
            <p:cNvSpPr>
              <a:spLocks/>
            </p:cNvSpPr>
            <p:nvPr/>
          </p:nvSpPr>
          <p:spPr bwMode="auto">
            <a:xfrm>
              <a:off x="4279901" y="5618163"/>
              <a:ext cx="0" cy="3175"/>
            </a:xfrm>
            <a:custGeom>
              <a:avLst/>
              <a:gdLst>
                <a:gd name="T0" fmla="*/ 1 h 1"/>
                <a:gd name="T1" fmla="*/ 1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0"/>
                  </a:cubicBez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5" name="Freeform 2758"/>
            <p:cNvSpPr>
              <a:spLocks/>
            </p:cNvSpPr>
            <p:nvPr/>
          </p:nvSpPr>
          <p:spPr bwMode="auto">
            <a:xfrm>
              <a:off x="4276726" y="5621338"/>
              <a:ext cx="3175" cy="3175"/>
            </a:xfrm>
            <a:custGeom>
              <a:avLst/>
              <a:gdLst>
                <a:gd name="T0" fmla="*/ 1 w 1"/>
                <a:gd name="T1" fmla="*/ 0 h 1"/>
                <a:gd name="T2" fmla="*/ 1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0"/>
                  </a:cubicBezTo>
                  <a:cubicBezTo>
                    <a:pt x="0" y="1"/>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6" name="Freeform 2759"/>
            <p:cNvSpPr>
              <a:spLocks/>
            </p:cNvSpPr>
            <p:nvPr/>
          </p:nvSpPr>
          <p:spPr bwMode="auto">
            <a:xfrm>
              <a:off x="4308476" y="5448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7" name="Freeform 2760"/>
            <p:cNvSpPr>
              <a:spLocks/>
            </p:cNvSpPr>
            <p:nvPr/>
          </p:nvSpPr>
          <p:spPr bwMode="auto">
            <a:xfrm>
              <a:off x="4349751" y="54705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8" name="Freeform 2761"/>
            <p:cNvSpPr>
              <a:spLocks/>
            </p:cNvSpPr>
            <p:nvPr/>
          </p:nvSpPr>
          <p:spPr bwMode="auto">
            <a:xfrm>
              <a:off x="4286251" y="562133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69" name="Freeform 2762"/>
            <p:cNvSpPr>
              <a:spLocks/>
            </p:cNvSpPr>
            <p:nvPr/>
          </p:nvSpPr>
          <p:spPr bwMode="auto">
            <a:xfrm>
              <a:off x="4273551" y="5557838"/>
              <a:ext cx="0" cy="6350"/>
            </a:xfrm>
            <a:custGeom>
              <a:avLst/>
              <a:gdLst>
                <a:gd name="T0" fmla="*/ 1 h 2"/>
                <a:gd name="T1" fmla="*/ 0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0" name="Rectangle 2763"/>
            <p:cNvSpPr>
              <a:spLocks noChangeArrowheads="1"/>
            </p:cNvSpPr>
            <p:nvPr/>
          </p:nvSpPr>
          <p:spPr bwMode="auto">
            <a:xfrm>
              <a:off x="4318001" y="54102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1" name="Freeform 2764"/>
            <p:cNvSpPr>
              <a:spLocks/>
            </p:cNvSpPr>
            <p:nvPr/>
          </p:nvSpPr>
          <p:spPr bwMode="auto">
            <a:xfrm>
              <a:off x="4279901" y="5507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2" name="Freeform 2765"/>
            <p:cNvSpPr>
              <a:spLocks/>
            </p:cNvSpPr>
            <p:nvPr/>
          </p:nvSpPr>
          <p:spPr bwMode="auto">
            <a:xfrm>
              <a:off x="4276726" y="5630863"/>
              <a:ext cx="3175" cy="3175"/>
            </a:xfrm>
            <a:custGeom>
              <a:avLst/>
              <a:gdLst>
                <a:gd name="T0" fmla="*/ 0 w 1"/>
                <a:gd name="T1" fmla="*/ 0 h 1"/>
                <a:gd name="T2" fmla="*/ 0 w 1"/>
                <a:gd name="T3" fmla="*/ 1 h 1"/>
                <a:gd name="T4" fmla="*/ 1 w 1"/>
                <a:gd name="T5" fmla="*/ 0 h 1"/>
                <a:gd name="T6" fmla="*/ 1 w 1"/>
                <a:gd name="T7" fmla="*/ 0 h 1"/>
                <a:gd name="T8" fmla="*/ 1 w 1"/>
                <a:gd name="T9" fmla="*/ 0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1"/>
                    <a:pt x="0" y="1"/>
                    <a:pt x="0" y="1"/>
                  </a:cubicBezTo>
                  <a:cubicBezTo>
                    <a:pt x="1" y="1"/>
                    <a:pt x="1" y="0"/>
                    <a:pt x="1" y="0"/>
                  </a:cubicBezTo>
                  <a:cubicBezTo>
                    <a:pt x="1" y="0"/>
                    <a:pt x="1" y="0"/>
                    <a:pt x="1" y="0"/>
                  </a:cubicBezTo>
                  <a:cubicBezTo>
                    <a:pt x="1" y="0"/>
                    <a:pt x="1" y="0"/>
                    <a:pt x="1" y="0"/>
                  </a:cubicBezTo>
                  <a:cubicBezTo>
                    <a:pt x="1" y="0"/>
                    <a:pt x="1" y="0"/>
                    <a:pt x="1" y="0"/>
                  </a:cubicBezTo>
                  <a:cubicBezTo>
                    <a:pt x="1" y="1"/>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3" name="Freeform 2766"/>
            <p:cNvSpPr>
              <a:spLocks noEditPoints="1"/>
            </p:cNvSpPr>
            <p:nvPr/>
          </p:nvSpPr>
          <p:spPr bwMode="auto">
            <a:xfrm>
              <a:off x="4267201" y="5197476"/>
              <a:ext cx="112713" cy="454025"/>
            </a:xfrm>
            <a:custGeom>
              <a:avLst/>
              <a:gdLst>
                <a:gd name="T0" fmla="*/ 1 w 36"/>
                <a:gd name="T1" fmla="*/ 144 h 145"/>
                <a:gd name="T2" fmla="*/ 17 w 36"/>
                <a:gd name="T3" fmla="*/ 125 h 145"/>
                <a:gd name="T4" fmla="*/ 31 w 36"/>
                <a:gd name="T5" fmla="*/ 85 h 145"/>
                <a:gd name="T6" fmla="*/ 32 w 36"/>
                <a:gd name="T7" fmla="*/ 71 h 145"/>
                <a:gd name="T8" fmla="*/ 32 w 36"/>
                <a:gd name="T9" fmla="*/ 68 h 145"/>
                <a:gd name="T10" fmla="*/ 34 w 36"/>
                <a:gd name="T11" fmla="*/ 64 h 145"/>
                <a:gd name="T12" fmla="*/ 32 w 36"/>
                <a:gd name="T13" fmla="*/ 60 h 145"/>
                <a:gd name="T14" fmla="*/ 33 w 36"/>
                <a:gd name="T15" fmla="*/ 54 h 145"/>
                <a:gd name="T16" fmla="*/ 34 w 36"/>
                <a:gd name="T17" fmla="*/ 43 h 145"/>
                <a:gd name="T18" fmla="*/ 34 w 36"/>
                <a:gd name="T19" fmla="*/ 39 h 145"/>
                <a:gd name="T20" fmla="*/ 34 w 36"/>
                <a:gd name="T21" fmla="*/ 34 h 145"/>
                <a:gd name="T22" fmla="*/ 34 w 36"/>
                <a:gd name="T23" fmla="*/ 26 h 145"/>
                <a:gd name="T24" fmla="*/ 35 w 36"/>
                <a:gd name="T25" fmla="*/ 18 h 145"/>
                <a:gd name="T26" fmla="*/ 35 w 36"/>
                <a:gd name="T27" fmla="*/ 12 h 145"/>
                <a:gd name="T28" fmla="*/ 36 w 36"/>
                <a:gd name="T29" fmla="*/ 5 h 145"/>
                <a:gd name="T30" fmla="*/ 35 w 36"/>
                <a:gd name="T31" fmla="*/ 0 h 145"/>
                <a:gd name="T32" fmla="*/ 35 w 36"/>
                <a:gd name="T33" fmla="*/ 6 h 145"/>
                <a:gd name="T34" fmla="*/ 34 w 36"/>
                <a:gd name="T35" fmla="*/ 9 h 145"/>
                <a:gd name="T36" fmla="*/ 33 w 36"/>
                <a:gd name="T37" fmla="*/ 17 h 145"/>
                <a:gd name="T38" fmla="*/ 33 w 36"/>
                <a:gd name="T39" fmla="*/ 22 h 145"/>
                <a:gd name="T40" fmla="*/ 32 w 36"/>
                <a:gd name="T41" fmla="*/ 28 h 145"/>
                <a:gd name="T42" fmla="*/ 32 w 36"/>
                <a:gd name="T43" fmla="*/ 32 h 145"/>
                <a:gd name="T44" fmla="*/ 32 w 36"/>
                <a:gd name="T45" fmla="*/ 42 h 145"/>
                <a:gd name="T46" fmla="*/ 31 w 36"/>
                <a:gd name="T47" fmla="*/ 46 h 145"/>
                <a:gd name="T48" fmla="*/ 30 w 36"/>
                <a:gd name="T49" fmla="*/ 64 h 145"/>
                <a:gd name="T50" fmla="*/ 27 w 36"/>
                <a:gd name="T51" fmla="*/ 83 h 145"/>
                <a:gd name="T52" fmla="*/ 21 w 36"/>
                <a:gd name="T53" fmla="*/ 107 h 145"/>
                <a:gd name="T54" fmla="*/ 19 w 36"/>
                <a:gd name="T55" fmla="*/ 114 h 145"/>
                <a:gd name="T56" fmla="*/ 16 w 36"/>
                <a:gd name="T57" fmla="*/ 119 h 145"/>
                <a:gd name="T58" fmla="*/ 13 w 36"/>
                <a:gd name="T59" fmla="*/ 123 h 145"/>
                <a:gd name="T60" fmla="*/ 6 w 36"/>
                <a:gd name="T61" fmla="*/ 135 h 145"/>
                <a:gd name="T62" fmla="*/ 7 w 36"/>
                <a:gd name="T63" fmla="*/ 133 h 145"/>
                <a:gd name="T64" fmla="*/ 4 w 36"/>
                <a:gd name="T65" fmla="*/ 137 h 145"/>
                <a:gd name="T66" fmla="*/ 4 w 36"/>
                <a:gd name="T67" fmla="*/ 139 h 145"/>
                <a:gd name="T68" fmla="*/ 3 w 36"/>
                <a:gd name="T69" fmla="*/ 136 h 145"/>
                <a:gd name="T70" fmla="*/ 3 w 36"/>
                <a:gd name="T71" fmla="*/ 133 h 145"/>
                <a:gd name="T72" fmla="*/ 5 w 36"/>
                <a:gd name="T73" fmla="*/ 133 h 145"/>
                <a:gd name="T74" fmla="*/ 4 w 36"/>
                <a:gd name="T75" fmla="*/ 127 h 145"/>
                <a:gd name="T76" fmla="*/ 5 w 36"/>
                <a:gd name="T77" fmla="*/ 119 h 145"/>
                <a:gd name="T78" fmla="*/ 6 w 36"/>
                <a:gd name="T79" fmla="*/ 112 h 145"/>
                <a:gd name="T80" fmla="*/ 9 w 36"/>
                <a:gd name="T81" fmla="*/ 96 h 145"/>
                <a:gd name="T82" fmla="*/ 15 w 36"/>
                <a:gd name="T83" fmla="*/ 73 h 145"/>
                <a:gd name="T84" fmla="*/ 16 w 36"/>
                <a:gd name="T85" fmla="*/ 65 h 145"/>
                <a:gd name="T86" fmla="*/ 19 w 36"/>
                <a:gd name="T87" fmla="*/ 52 h 145"/>
                <a:gd name="T88" fmla="*/ 20 w 36"/>
                <a:gd name="T89" fmla="*/ 44 h 145"/>
                <a:gd name="T90" fmla="*/ 21 w 36"/>
                <a:gd name="T91" fmla="*/ 36 h 145"/>
                <a:gd name="T92" fmla="*/ 18 w 36"/>
                <a:gd name="T93" fmla="*/ 41 h 145"/>
                <a:gd name="T94" fmla="*/ 16 w 36"/>
                <a:gd name="T95" fmla="*/ 53 h 145"/>
                <a:gd name="T96" fmla="*/ 8 w 36"/>
                <a:gd name="T97" fmla="*/ 85 h 145"/>
                <a:gd name="T98" fmla="*/ 8 w 36"/>
                <a:gd name="T99" fmla="*/ 85 h 145"/>
                <a:gd name="T100" fmla="*/ 6 w 36"/>
                <a:gd name="T101" fmla="*/ 92 h 145"/>
                <a:gd name="T102" fmla="*/ 4 w 36"/>
                <a:gd name="T103" fmla="*/ 101 h 145"/>
                <a:gd name="T104" fmla="*/ 3 w 36"/>
                <a:gd name="T105" fmla="*/ 110 h 145"/>
                <a:gd name="T106" fmla="*/ 1 w 36"/>
                <a:gd name="T107" fmla="*/ 118 h 145"/>
                <a:gd name="T108" fmla="*/ 34 w 36"/>
                <a:gd name="T109" fmla="*/ 43 h 145"/>
                <a:gd name="T110" fmla="*/ 33 w 36"/>
                <a:gd name="T111" fmla="*/ 27 h 145"/>
                <a:gd name="T112" fmla="*/ 19 w 36"/>
                <a:gd name="T113" fmla="*/ 114 h 145"/>
                <a:gd name="T114" fmla="*/ 3 w 36"/>
                <a:gd name="T115"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 h="145">
                  <a:moveTo>
                    <a:pt x="1" y="126"/>
                  </a:moveTo>
                  <a:cubicBezTo>
                    <a:pt x="0" y="126"/>
                    <a:pt x="0" y="126"/>
                    <a:pt x="0" y="126"/>
                  </a:cubicBezTo>
                  <a:cubicBezTo>
                    <a:pt x="1" y="128"/>
                    <a:pt x="0" y="130"/>
                    <a:pt x="1" y="132"/>
                  </a:cubicBezTo>
                  <a:cubicBezTo>
                    <a:pt x="0" y="133"/>
                    <a:pt x="0" y="134"/>
                    <a:pt x="0" y="134"/>
                  </a:cubicBezTo>
                  <a:cubicBezTo>
                    <a:pt x="0" y="135"/>
                    <a:pt x="1" y="135"/>
                    <a:pt x="1" y="136"/>
                  </a:cubicBezTo>
                  <a:cubicBezTo>
                    <a:pt x="1" y="136"/>
                    <a:pt x="1" y="136"/>
                    <a:pt x="1" y="139"/>
                  </a:cubicBezTo>
                  <a:cubicBezTo>
                    <a:pt x="1" y="139"/>
                    <a:pt x="1" y="139"/>
                    <a:pt x="1" y="139"/>
                  </a:cubicBezTo>
                  <a:cubicBezTo>
                    <a:pt x="1" y="144"/>
                    <a:pt x="1" y="144"/>
                    <a:pt x="1" y="144"/>
                  </a:cubicBezTo>
                  <a:cubicBezTo>
                    <a:pt x="1" y="145"/>
                    <a:pt x="1" y="145"/>
                    <a:pt x="1" y="145"/>
                  </a:cubicBezTo>
                  <a:cubicBezTo>
                    <a:pt x="1" y="145"/>
                    <a:pt x="2" y="144"/>
                    <a:pt x="2" y="144"/>
                  </a:cubicBezTo>
                  <a:cubicBezTo>
                    <a:pt x="4" y="142"/>
                    <a:pt x="4" y="142"/>
                    <a:pt x="4" y="142"/>
                  </a:cubicBezTo>
                  <a:cubicBezTo>
                    <a:pt x="5" y="141"/>
                    <a:pt x="6" y="140"/>
                    <a:pt x="7" y="139"/>
                  </a:cubicBezTo>
                  <a:cubicBezTo>
                    <a:pt x="9" y="137"/>
                    <a:pt x="9" y="137"/>
                    <a:pt x="9" y="137"/>
                  </a:cubicBezTo>
                  <a:cubicBezTo>
                    <a:pt x="10" y="136"/>
                    <a:pt x="10" y="136"/>
                    <a:pt x="10" y="136"/>
                  </a:cubicBezTo>
                  <a:cubicBezTo>
                    <a:pt x="10" y="135"/>
                    <a:pt x="10" y="135"/>
                    <a:pt x="10" y="135"/>
                  </a:cubicBezTo>
                  <a:cubicBezTo>
                    <a:pt x="13" y="132"/>
                    <a:pt x="15" y="129"/>
                    <a:pt x="17" y="125"/>
                  </a:cubicBezTo>
                  <a:cubicBezTo>
                    <a:pt x="17" y="125"/>
                    <a:pt x="17" y="125"/>
                    <a:pt x="17" y="125"/>
                  </a:cubicBezTo>
                  <a:cubicBezTo>
                    <a:pt x="24" y="115"/>
                    <a:pt x="27" y="103"/>
                    <a:pt x="30" y="92"/>
                  </a:cubicBezTo>
                  <a:cubicBezTo>
                    <a:pt x="30" y="91"/>
                    <a:pt x="29" y="91"/>
                    <a:pt x="29" y="90"/>
                  </a:cubicBezTo>
                  <a:cubicBezTo>
                    <a:pt x="29" y="90"/>
                    <a:pt x="29" y="89"/>
                    <a:pt x="30" y="89"/>
                  </a:cubicBezTo>
                  <a:cubicBezTo>
                    <a:pt x="30" y="90"/>
                    <a:pt x="30" y="89"/>
                    <a:pt x="30" y="90"/>
                  </a:cubicBezTo>
                  <a:cubicBezTo>
                    <a:pt x="30" y="88"/>
                    <a:pt x="31" y="87"/>
                    <a:pt x="31" y="85"/>
                  </a:cubicBezTo>
                  <a:cubicBezTo>
                    <a:pt x="30" y="86"/>
                    <a:pt x="30" y="86"/>
                    <a:pt x="30" y="86"/>
                  </a:cubicBezTo>
                  <a:cubicBezTo>
                    <a:pt x="30" y="86"/>
                    <a:pt x="30" y="85"/>
                    <a:pt x="31" y="85"/>
                  </a:cubicBezTo>
                  <a:cubicBezTo>
                    <a:pt x="31" y="85"/>
                    <a:pt x="31" y="84"/>
                    <a:pt x="31" y="85"/>
                  </a:cubicBezTo>
                  <a:cubicBezTo>
                    <a:pt x="31" y="82"/>
                    <a:pt x="32" y="83"/>
                    <a:pt x="32" y="81"/>
                  </a:cubicBezTo>
                  <a:cubicBezTo>
                    <a:pt x="31" y="80"/>
                    <a:pt x="31" y="78"/>
                    <a:pt x="31" y="76"/>
                  </a:cubicBezTo>
                  <a:cubicBezTo>
                    <a:pt x="31" y="75"/>
                    <a:pt x="31" y="75"/>
                    <a:pt x="31" y="75"/>
                  </a:cubicBezTo>
                  <a:cubicBezTo>
                    <a:pt x="31" y="76"/>
                    <a:pt x="32" y="75"/>
                    <a:pt x="31" y="76"/>
                  </a:cubicBezTo>
                  <a:cubicBezTo>
                    <a:pt x="32" y="75"/>
                    <a:pt x="32" y="74"/>
                    <a:pt x="32" y="73"/>
                  </a:cubicBezTo>
                  <a:cubicBezTo>
                    <a:pt x="32" y="73"/>
                    <a:pt x="32" y="73"/>
                    <a:pt x="32" y="72"/>
                  </a:cubicBezTo>
                  <a:cubicBezTo>
                    <a:pt x="32" y="72"/>
                    <a:pt x="32" y="72"/>
                    <a:pt x="32" y="71"/>
                  </a:cubicBezTo>
                  <a:cubicBezTo>
                    <a:pt x="32" y="72"/>
                    <a:pt x="32" y="72"/>
                    <a:pt x="32" y="72"/>
                  </a:cubicBezTo>
                  <a:cubicBezTo>
                    <a:pt x="32" y="71"/>
                    <a:pt x="32" y="71"/>
                    <a:pt x="32" y="70"/>
                  </a:cubicBezTo>
                  <a:cubicBezTo>
                    <a:pt x="33" y="70"/>
                    <a:pt x="33" y="69"/>
                    <a:pt x="33" y="69"/>
                  </a:cubicBezTo>
                  <a:cubicBezTo>
                    <a:pt x="33" y="68"/>
                    <a:pt x="33" y="67"/>
                    <a:pt x="33" y="66"/>
                  </a:cubicBezTo>
                  <a:cubicBezTo>
                    <a:pt x="33" y="67"/>
                    <a:pt x="33" y="66"/>
                    <a:pt x="32" y="66"/>
                  </a:cubicBezTo>
                  <a:cubicBezTo>
                    <a:pt x="32" y="67"/>
                    <a:pt x="32" y="67"/>
                    <a:pt x="32" y="67"/>
                  </a:cubicBezTo>
                  <a:cubicBezTo>
                    <a:pt x="33" y="65"/>
                    <a:pt x="32" y="68"/>
                    <a:pt x="33" y="68"/>
                  </a:cubicBezTo>
                  <a:cubicBezTo>
                    <a:pt x="32" y="69"/>
                    <a:pt x="32" y="67"/>
                    <a:pt x="32" y="68"/>
                  </a:cubicBezTo>
                  <a:cubicBezTo>
                    <a:pt x="32" y="66"/>
                    <a:pt x="32" y="66"/>
                    <a:pt x="32" y="64"/>
                  </a:cubicBezTo>
                  <a:cubicBezTo>
                    <a:pt x="32" y="65"/>
                    <a:pt x="32" y="64"/>
                    <a:pt x="32" y="64"/>
                  </a:cubicBezTo>
                  <a:cubicBezTo>
                    <a:pt x="32" y="63"/>
                    <a:pt x="32" y="64"/>
                    <a:pt x="32" y="64"/>
                  </a:cubicBezTo>
                  <a:cubicBezTo>
                    <a:pt x="32" y="63"/>
                    <a:pt x="33" y="63"/>
                    <a:pt x="32" y="62"/>
                  </a:cubicBezTo>
                  <a:cubicBezTo>
                    <a:pt x="33" y="60"/>
                    <a:pt x="33" y="62"/>
                    <a:pt x="33" y="61"/>
                  </a:cubicBezTo>
                  <a:cubicBezTo>
                    <a:pt x="33" y="62"/>
                    <a:pt x="32" y="65"/>
                    <a:pt x="33" y="65"/>
                  </a:cubicBezTo>
                  <a:cubicBezTo>
                    <a:pt x="33" y="65"/>
                    <a:pt x="33" y="66"/>
                    <a:pt x="33" y="67"/>
                  </a:cubicBezTo>
                  <a:cubicBezTo>
                    <a:pt x="33" y="66"/>
                    <a:pt x="34" y="65"/>
                    <a:pt x="34" y="64"/>
                  </a:cubicBezTo>
                  <a:cubicBezTo>
                    <a:pt x="33" y="64"/>
                    <a:pt x="33" y="64"/>
                    <a:pt x="33" y="64"/>
                  </a:cubicBezTo>
                  <a:cubicBezTo>
                    <a:pt x="33" y="63"/>
                    <a:pt x="33" y="63"/>
                    <a:pt x="33" y="62"/>
                  </a:cubicBezTo>
                  <a:cubicBezTo>
                    <a:pt x="33" y="63"/>
                    <a:pt x="33" y="62"/>
                    <a:pt x="33" y="62"/>
                  </a:cubicBezTo>
                  <a:cubicBezTo>
                    <a:pt x="33" y="62"/>
                    <a:pt x="33" y="62"/>
                    <a:pt x="33" y="62"/>
                  </a:cubicBezTo>
                  <a:cubicBezTo>
                    <a:pt x="33" y="61"/>
                    <a:pt x="33" y="60"/>
                    <a:pt x="33" y="59"/>
                  </a:cubicBezTo>
                  <a:cubicBezTo>
                    <a:pt x="33" y="60"/>
                    <a:pt x="33" y="60"/>
                    <a:pt x="32" y="62"/>
                  </a:cubicBezTo>
                  <a:cubicBezTo>
                    <a:pt x="32" y="61"/>
                    <a:pt x="32" y="61"/>
                    <a:pt x="32" y="60"/>
                  </a:cubicBezTo>
                  <a:cubicBezTo>
                    <a:pt x="32" y="60"/>
                    <a:pt x="32" y="60"/>
                    <a:pt x="32" y="60"/>
                  </a:cubicBezTo>
                  <a:cubicBezTo>
                    <a:pt x="32" y="59"/>
                    <a:pt x="32" y="59"/>
                    <a:pt x="32" y="59"/>
                  </a:cubicBezTo>
                  <a:cubicBezTo>
                    <a:pt x="33" y="58"/>
                    <a:pt x="33" y="60"/>
                    <a:pt x="33" y="58"/>
                  </a:cubicBezTo>
                  <a:cubicBezTo>
                    <a:pt x="33" y="58"/>
                    <a:pt x="33" y="57"/>
                    <a:pt x="33" y="57"/>
                  </a:cubicBezTo>
                  <a:cubicBezTo>
                    <a:pt x="33" y="57"/>
                    <a:pt x="33" y="57"/>
                    <a:pt x="33" y="57"/>
                  </a:cubicBezTo>
                  <a:cubicBezTo>
                    <a:pt x="33" y="57"/>
                    <a:pt x="33" y="57"/>
                    <a:pt x="33" y="57"/>
                  </a:cubicBezTo>
                  <a:cubicBezTo>
                    <a:pt x="33" y="57"/>
                    <a:pt x="33" y="57"/>
                    <a:pt x="33" y="57"/>
                  </a:cubicBezTo>
                  <a:cubicBezTo>
                    <a:pt x="33" y="56"/>
                    <a:pt x="33" y="55"/>
                    <a:pt x="33" y="55"/>
                  </a:cubicBezTo>
                  <a:cubicBezTo>
                    <a:pt x="33" y="55"/>
                    <a:pt x="33" y="54"/>
                    <a:pt x="33" y="54"/>
                  </a:cubicBezTo>
                  <a:cubicBezTo>
                    <a:pt x="33" y="53"/>
                    <a:pt x="33" y="52"/>
                    <a:pt x="33" y="52"/>
                  </a:cubicBezTo>
                  <a:cubicBezTo>
                    <a:pt x="33" y="52"/>
                    <a:pt x="33" y="52"/>
                    <a:pt x="33" y="52"/>
                  </a:cubicBezTo>
                  <a:cubicBezTo>
                    <a:pt x="33" y="51"/>
                    <a:pt x="33" y="50"/>
                    <a:pt x="34" y="50"/>
                  </a:cubicBezTo>
                  <a:cubicBezTo>
                    <a:pt x="34" y="49"/>
                    <a:pt x="34" y="49"/>
                    <a:pt x="34" y="49"/>
                  </a:cubicBezTo>
                  <a:cubicBezTo>
                    <a:pt x="34" y="49"/>
                    <a:pt x="34" y="49"/>
                    <a:pt x="34" y="49"/>
                  </a:cubicBezTo>
                  <a:cubicBezTo>
                    <a:pt x="34" y="47"/>
                    <a:pt x="34" y="48"/>
                    <a:pt x="34" y="47"/>
                  </a:cubicBezTo>
                  <a:cubicBezTo>
                    <a:pt x="34" y="46"/>
                    <a:pt x="34" y="44"/>
                    <a:pt x="34" y="43"/>
                  </a:cubicBezTo>
                  <a:cubicBezTo>
                    <a:pt x="34" y="43"/>
                    <a:pt x="34" y="43"/>
                    <a:pt x="34" y="43"/>
                  </a:cubicBezTo>
                  <a:cubicBezTo>
                    <a:pt x="34" y="43"/>
                    <a:pt x="34" y="43"/>
                    <a:pt x="34" y="43"/>
                  </a:cubicBezTo>
                  <a:cubicBezTo>
                    <a:pt x="34" y="42"/>
                    <a:pt x="33" y="42"/>
                    <a:pt x="33" y="41"/>
                  </a:cubicBezTo>
                  <a:cubicBezTo>
                    <a:pt x="33" y="42"/>
                    <a:pt x="33" y="42"/>
                    <a:pt x="34" y="41"/>
                  </a:cubicBezTo>
                  <a:cubicBezTo>
                    <a:pt x="34" y="41"/>
                    <a:pt x="34" y="41"/>
                    <a:pt x="34" y="41"/>
                  </a:cubicBezTo>
                  <a:cubicBezTo>
                    <a:pt x="34" y="41"/>
                    <a:pt x="34" y="41"/>
                    <a:pt x="34" y="41"/>
                  </a:cubicBezTo>
                  <a:cubicBezTo>
                    <a:pt x="34" y="41"/>
                    <a:pt x="34" y="41"/>
                    <a:pt x="34" y="41"/>
                  </a:cubicBezTo>
                  <a:cubicBezTo>
                    <a:pt x="34" y="40"/>
                    <a:pt x="34" y="40"/>
                    <a:pt x="34" y="39"/>
                  </a:cubicBezTo>
                  <a:cubicBezTo>
                    <a:pt x="34" y="39"/>
                    <a:pt x="34" y="39"/>
                    <a:pt x="34" y="39"/>
                  </a:cubicBezTo>
                  <a:cubicBezTo>
                    <a:pt x="34" y="39"/>
                    <a:pt x="34" y="38"/>
                    <a:pt x="34" y="38"/>
                  </a:cubicBezTo>
                  <a:cubicBezTo>
                    <a:pt x="34" y="37"/>
                    <a:pt x="34" y="37"/>
                    <a:pt x="34" y="37"/>
                  </a:cubicBezTo>
                  <a:cubicBezTo>
                    <a:pt x="34" y="37"/>
                    <a:pt x="34" y="37"/>
                    <a:pt x="34" y="37"/>
                  </a:cubicBezTo>
                  <a:cubicBezTo>
                    <a:pt x="34" y="37"/>
                    <a:pt x="34" y="37"/>
                    <a:pt x="34" y="37"/>
                  </a:cubicBezTo>
                  <a:cubicBezTo>
                    <a:pt x="34" y="37"/>
                    <a:pt x="34" y="37"/>
                    <a:pt x="34" y="37"/>
                  </a:cubicBezTo>
                  <a:cubicBezTo>
                    <a:pt x="34" y="35"/>
                    <a:pt x="34" y="35"/>
                    <a:pt x="34" y="35"/>
                  </a:cubicBezTo>
                  <a:cubicBezTo>
                    <a:pt x="34" y="35"/>
                    <a:pt x="34" y="35"/>
                    <a:pt x="34" y="34"/>
                  </a:cubicBezTo>
                  <a:cubicBezTo>
                    <a:pt x="34" y="34"/>
                    <a:pt x="34" y="34"/>
                    <a:pt x="34" y="34"/>
                  </a:cubicBezTo>
                  <a:cubicBezTo>
                    <a:pt x="34" y="34"/>
                    <a:pt x="34" y="34"/>
                    <a:pt x="34" y="34"/>
                  </a:cubicBezTo>
                  <a:cubicBezTo>
                    <a:pt x="35" y="32"/>
                    <a:pt x="34" y="31"/>
                    <a:pt x="35" y="29"/>
                  </a:cubicBezTo>
                  <a:cubicBezTo>
                    <a:pt x="35" y="29"/>
                    <a:pt x="34" y="30"/>
                    <a:pt x="34" y="30"/>
                  </a:cubicBezTo>
                  <a:cubicBezTo>
                    <a:pt x="34" y="29"/>
                    <a:pt x="34" y="28"/>
                    <a:pt x="34" y="28"/>
                  </a:cubicBezTo>
                  <a:cubicBezTo>
                    <a:pt x="34" y="27"/>
                    <a:pt x="35" y="24"/>
                    <a:pt x="35" y="25"/>
                  </a:cubicBezTo>
                  <a:cubicBezTo>
                    <a:pt x="35" y="23"/>
                    <a:pt x="35" y="25"/>
                    <a:pt x="35" y="25"/>
                  </a:cubicBezTo>
                  <a:cubicBezTo>
                    <a:pt x="35" y="24"/>
                    <a:pt x="35" y="24"/>
                    <a:pt x="35" y="24"/>
                  </a:cubicBezTo>
                  <a:cubicBezTo>
                    <a:pt x="35" y="25"/>
                    <a:pt x="34" y="25"/>
                    <a:pt x="34" y="26"/>
                  </a:cubicBezTo>
                  <a:cubicBezTo>
                    <a:pt x="34" y="26"/>
                    <a:pt x="34" y="24"/>
                    <a:pt x="34" y="24"/>
                  </a:cubicBezTo>
                  <a:cubicBezTo>
                    <a:pt x="34" y="24"/>
                    <a:pt x="34" y="24"/>
                    <a:pt x="34" y="24"/>
                  </a:cubicBezTo>
                  <a:cubicBezTo>
                    <a:pt x="34" y="23"/>
                    <a:pt x="34" y="23"/>
                    <a:pt x="34" y="22"/>
                  </a:cubicBezTo>
                  <a:cubicBezTo>
                    <a:pt x="34" y="21"/>
                    <a:pt x="34" y="22"/>
                    <a:pt x="34" y="21"/>
                  </a:cubicBezTo>
                  <a:cubicBezTo>
                    <a:pt x="34" y="20"/>
                    <a:pt x="34" y="20"/>
                    <a:pt x="34" y="20"/>
                  </a:cubicBezTo>
                  <a:cubicBezTo>
                    <a:pt x="35" y="20"/>
                    <a:pt x="35" y="20"/>
                    <a:pt x="35" y="20"/>
                  </a:cubicBezTo>
                  <a:cubicBezTo>
                    <a:pt x="35" y="20"/>
                    <a:pt x="34" y="19"/>
                    <a:pt x="35" y="18"/>
                  </a:cubicBezTo>
                  <a:cubicBezTo>
                    <a:pt x="35" y="19"/>
                    <a:pt x="35" y="17"/>
                    <a:pt x="35" y="18"/>
                  </a:cubicBezTo>
                  <a:cubicBezTo>
                    <a:pt x="35" y="17"/>
                    <a:pt x="35" y="17"/>
                    <a:pt x="35" y="17"/>
                  </a:cubicBezTo>
                  <a:cubicBezTo>
                    <a:pt x="35" y="16"/>
                    <a:pt x="35" y="17"/>
                    <a:pt x="35" y="18"/>
                  </a:cubicBezTo>
                  <a:cubicBezTo>
                    <a:pt x="35" y="18"/>
                    <a:pt x="35" y="16"/>
                    <a:pt x="35" y="16"/>
                  </a:cubicBezTo>
                  <a:cubicBezTo>
                    <a:pt x="35" y="16"/>
                    <a:pt x="35" y="16"/>
                    <a:pt x="35" y="15"/>
                  </a:cubicBezTo>
                  <a:cubicBezTo>
                    <a:pt x="35" y="15"/>
                    <a:pt x="35" y="14"/>
                    <a:pt x="35" y="14"/>
                  </a:cubicBezTo>
                  <a:cubicBezTo>
                    <a:pt x="35" y="14"/>
                    <a:pt x="35" y="13"/>
                    <a:pt x="35" y="13"/>
                  </a:cubicBezTo>
                  <a:cubicBezTo>
                    <a:pt x="35" y="13"/>
                    <a:pt x="35" y="14"/>
                    <a:pt x="35" y="14"/>
                  </a:cubicBezTo>
                  <a:cubicBezTo>
                    <a:pt x="35" y="13"/>
                    <a:pt x="35" y="13"/>
                    <a:pt x="35" y="12"/>
                  </a:cubicBezTo>
                  <a:cubicBezTo>
                    <a:pt x="35" y="12"/>
                    <a:pt x="35" y="12"/>
                    <a:pt x="35" y="12"/>
                  </a:cubicBezTo>
                  <a:cubicBezTo>
                    <a:pt x="34" y="12"/>
                    <a:pt x="35" y="11"/>
                    <a:pt x="35" y="10"/>
                  </a:cubicBezTo>
                  <a:cubicBezTo>
                    <a:pt x="35" y="10"/>
                    <a:pt x="35" y="11"/>
                    <a:pt x="35" y="11"/>
                  </a:cubicBezTo>
                  <a:cubicBezTo>
                    <a:pt x="35" y="11"/>
                    <a:pt x="35" y="10"/>
                    <a:pt x="35" y="9"/>
                  </a:cubicBezTo>
                  <a:cubicBezTo>
                    <a:pt x="35" y="8"/>
                    <a:pt x="35" y="8"/>
                    <a:pt x="35" y="8"/>
                  </a:cubicBezTo>
                  <a:cubicBezTo>
                    <a:pt x="35" y="8"/>
                    <a:pt x="36" y="7"/>
                    <a:pt x="35" y="7"/>
                  </a:cubicBezTo>
                  <a:cubicBezTo>
                    <a:pt x="36" y="6"/>
                    <a:pt x="36" y="8"/>
                    <a:pt x="36" y="8"/>
                  </a:cubicBezTo>
                  <a:cubicBezTo>
                    <a:pt x="36" y="7"/>
                    <a:pt x="35" y="7"/>
                    <a:pt x="36" y="5"/>
                  </a:cubicBezTo>
                  <a:cubicBezTo>
                    <a:pt x="36" y="6"/>
                    <a:pt x="36" y="6"/>
                    <a:pt x="36" y="6"/>
                  </a:cubicBezTo>
                  <a:cubicBezTo>
                    <a:pt x="36" y="5"/>
                    <a:pt x="36" y="4"/>
                    <a:pt x="36" y="4"/>
                  </a:cubicBezTo>
                  <a:cubicBezTo>
                    <a:pt x="36" y="4"/>
                    <a:pt x="36" y="5"/>
                    <a:pt x="36" y="5"/>
                  </a:cubicBezTo>
                  <a:cubicBezTo>
                    <a:pt x="36" y="5"/>
                    <a:pt x="36" y="3"/>
                    <a:pt x="35" y="3"/>
                  </a:cubicBezTo>
                  <a:cubicBezTo>
                    <a:pt x="35" y="3"/>
                    <a:pt x="35" y="3"/>
                    <a:pt x="35" y="3"/>
                  </a:cubicBezTo>
                  <a:cubicBezTo>
                    <a:pt x="35" y="2"/>
                    <a:pt x="35" y="2"/>
                    <a:pt x="35" y="1"/>
                  </a:cubicBezTo>
                  <a:cubicBezTo>
                    <a:pt x="36" y="0"/>
                    <a:pt x="36" y="1"/>
                    <a:pt x="36" y="2"/>
                  </a:cubicBezTo>
                  <a:cubicBezTo>
                    <a:pt x="36" y="1"/>
                    <a:pt x="35" y="1"/>
                    <a:pt x="35" y="0"/>
                  </a:cubicBezTo>
                  <a:cubicBezTo>
                    <a:pt x="35" y="0"/>
                    <a:pt x="35" y="0"/>
                    <a:pt x="35" y="0"/>
                  </a:cubicBezTo>
                  <a:cubicBezTo>
                    <a:pt x="35" y="1"/>
                    <a:pt x="35" y="2"/>
                    <a:pt x="35" y="2"/>
                  </a:cubicBezTo>
                  <a:cubicBezTo>
                    <a:pt x="35" y="1"/>
                    <a:pt x="35" y="1"/>
                    <a:pt x="35" y="1"/>
                  </a:cubicBezTo>
                  <a:cubicBezTo>
                    <a:pt x="35" y="2"/>
                    <a:pt x="35" y="2"/>
                    <a:pt x="35" y="2"/>
                  </a:cubicBezTo>
                  <a:cubicBezTo>
                    <a:pt x="35" y="3"/>
                    <a:pt x="35" y="2"/>
                    <a:pt x="35" y="3"/>
                  </a:cubicBezTo>
                  <a:cubicBezTo>
                    <a:pt x="35" y="4"/>
                    <a:pt x="35" y="3"/>
                    <a:pt x="35" y="4"/>
                  </a:cubicBezTo>
                  <a:cubicBezTo>
                    <a:pt x="35" y="4"/>
                    <a:pt x="35" y="4"/>
                    <a:pt x="35" y="4"/>
                  </a:cubicBezTo>
                  <a:cubicBezTo>
                    <a:pt x="35" y="5"/>
                    <a:pt x="35" y="6"/>
                    <a:pt x="35" y="6"/>
                  </a:cubicBezTo>
                  <a:cubicBezTo>
                    <a:pt x="35" y="7"/>
                    <a:pt x="35" y="8"/>
                    <a:pt x="35" y="8"/>
                  </a:cubicBezTo>
                  <a:cubicBezTo>
                    <a:pt x="34" y="8"/>
                    <a:pt x="35" y="6"/>
                    <a:pt x="35" y="5"/>
                  </a:cubicBezTo>
                  <a:cubicBezTo>
                    <a:pt x="35" y="6"/>
                    <a:pt x="35" y="5"/>
                    <a:pt x="35" y="5"/>
                  </a:cubicBezTo>
                  <a:cubicBezTo>
                    <a:pt x="35" y="7"/>
                    <a:pt x="35" y="7"/>
                    <a:pt x="35" y="7"/>
                  </a:cubicBezTo>
                  <a:cubicBezTo>
                    <a:pt x="34" y="7"/>
                    <a:pt x="34" y="8"/>
                    <a:pt x="34" y="8"/>
                  </a:cubicBezTo>
                  <a:cubicBezTo>
                    <a:pt x="34" y="8"/>
                    <a:pt x="34" y="8"/>
                    <a:pt x="34" y="8"/>
                  </a:cubicBezTo>
                  <a:cubicBezTo>
                    <a:pt x="34" y="9"/>
                    <a:pt x="35" y="9"/>
                    <a:pt x="34" y="9"/>
                  </a:cubicBezTo>
                  <a:cubicBezTo>
                    <a:pt x="34" y="9"/>
                    <a:pt x="34" y="9"/>
                    <a:pt x="34" y="9"/>
                  </a:cubicBezTo>
                  <a:cubicBezTo>
                    <a:pt x="34" y="10"/>
                    <a:pt x="34" y="10"/>
                    <a:pt x="34" y="10"/>
                  </a:cubicBezTo>
                  <a:cubicBezTo>
                    <a:pt x="34" y="11"/>
                    <a:pt x="34" y="10"/>
                    <a:pt x="34" y="10"/>
                  </a:cubicBezTo>
                  <a:cubicBezTo>
                    <a:pt x="34" y="11"/>
                    <a:pt x="34" y="12"/>
                    <a:pt x="34" y="12"/>
                  </a:cubicBezTo>
                  <a:cubicBezTo>
                    <a:pt x="34" y="12"/>
                    <a:pt x="34" y="15"/>
                    <a:pt x="35" y="14"/>
                  </a:cubicBezTo>
                  <a:cubicBezTo>
                    <a:pt x="35" y="15"/>
                    <a:pt x="35" y="15"/>
                    <a:pt x="35" y="15"/>
                  </a:cubicBezTo>
                  <a:cubicBezTo>
                    <a:pt x="35" y="16"/>
                    <a:pt x="34" y="14"/>
                    <a:pt x="34" y="15"/>
                  </a:cubicBezTo>
                  <a:cubicBezTo>
                    <a:pt x="34" y="13"/>
                    <a:pt x="34" y="13"/>
                    <a:pt x="34" y="13"/>
                  </a:cubicBezTo>
                  <a:cubicBezTo>
                    <a:pt x="33" y="13"/>
                    <a:pt x="34" y="16"/>
                    <a:pt x="33" y="17"/>
                  </a:cubicBezTo>
                  <a:cubicBezTo>
                    <a:pt x="33" y="18"/>
                    <a:pt x="33" y="18"/>
                    <a:pt x="33" y="19"/>
                  </a:cubicBezTo>
                  <a:cubicBezTo>
                    <a:pt x="34" y="19"/>
                    <a:pt x="34" y="19"/>
                    <a:pt x="34" y="19"/>
                  </a:cubicBezTo>
                  <a:cubicBezTo>
                    <a:pt x="33" y="19"/>
                    <a:pt x="33" y="20"/>
                    <a:pt x="33" y="20"/>
                  </a:cubicBezTo>
                  <a:cubicBezTo>
                    <a:pt x="33" y="20"/>
                    <a:pt x="33" y="20"/>
                    <a:pt x="33" y="21"/>
                  </a:cubicBezTo>
                  <a:cubicBezTo>
                    <a:pt x="33" y="21"/>
                    <a:pt x="33" y="21"/>
                    <a:pt x="33" y="20"/>
                  </a:cubicBezTo>
                  <a:cubicBezTo>
                    <a:pt x="33" y="21"/>
                    <a:pt x="33" y="21"/>
                    <a:pt x="33" y="21"/>
                  </a:cubicBezTo>
                  <a:cubicBezTo>
                    <a:pt x="33" y="22"/>
                    <a:pt x="33" y="22"/>
                    <a:pt x="33" y="22"/>
                  </a:cubicBezTo>
                  <a:cubicBezTo>
                    <a:pt x="33" y="22"/>
                    <a:pt x="33" y="22"/>
                    <a:pt x="33" y="22"/>
                  </a:cubicBezTo>
                  <a:cubicBezTo>
                    <a:pt x="33" y="22"/>
                    <a:pt x="33" y="23"/>
                    <a:pt x="33" y="23"/>
                  </a:cubicBezTo>
                  <a:cubicBezTo>
                    <a:pt x="33" y="23"/>
                    <a:pt x="33" y="23"/>
                    <a:pt x="33" y="23"/>
                  </a:cubicBezTo>
                  <a:cubicBezTo>
                    <a:pt x="33" y="23"/>
                    <a:pt x="33" y="23"/>
                    <a:pt x="33" y="22"/>
                  </a:cubicBezTo>
                  <a:cubicBezTo>
                    <a:pt x="33" y="24"/>
                    <a:pt x="33" y="25"/>
                    <a:pt x="33" y="26"/>
                  </a:cubicBezTo>
                  <a:cubicBezTo>
                    <a:pt x="32" y="26"/>
                    <a:pt x="32" y="26"/>
                    <a:pt x="32" y="26"/>
                  </a:cubicBezTo>
                  <a:cubicBezTo>
                    <a:pt x="32" y="27"/>
                    <a:pt x="32" y="27"/>
                    <a:pt x="33" y="27"/>
                  </a:cubicBezTo>
                  <a:cubicBezTo>
                    <a:pt x="33" y="28"/>
                    <a:pt x="33" y="28"/>
                    <a:pt x="33" y="28"/>
                  </a:cubicBezTo>
                  <a:cubicBezTo>
                    <a:pt x="32" y="28"/>
                    <a:pt x="32" y="28"/>
                    <a:pt x="32" y="28"/>
                  </a:cubicBezTo>
                  <a:cubicBezTo>
                    <a:pt x="32" y="28"/>
                    <a:pt x="32" y="29"/>
                    <a:pt x="32" y="29"/>
                  </a:cubicBezTo>
                  <a:cubicBezTo>
                    <a:pt x="33" y="29"/>
                    <a:pt x="32" y="30"/>
                    <a:pt x="32" y="31"/>
                  </a:cubicBezTo>
                  <a:cubicBezTo>
                    <a:pt x="32" y="30"/>
                    <a:pt x="33" y="30"/>
                    <a:pt x="33" y="30"/>
                  </a:cubicBezTo>
                  <a:cubicBezTo>
                    <a:pt x="33" y="30"/>
                    <a:pt x="33" y="31"/>
                    <a:pt x="33" y="31"/>
                  </a:cubicBezTo>
                  <a:cubicBezTo>
                    <a:pt x="33" y="30"/>
                    <a:pt x="32" y="32"/>
                    <a:pt x="32" y="31"/>
                  </a:cubicBezTo>
                  <a:cubicBezTo>
                    <a:pt x="32" y="32"/>
                    <a:pt x="33" y="31"/>
                    <a:pt x="32" y="32"/>
                  </a:cubicBezTo>
                  <a:cubicBezTo>
                    <a:pt x="32" y="33"/>
                    <a:pt x="32" y="33"/>
                    <a:pt x="32" y="33"/>
                  </a:cubicBezTo>
                  <a:cubicBezTo>
                    <a:pt x="32" y="33"/>
                    <a:pt x="32" y="32"/>
                    <a:pt x="32" y="32"/>
                  </a:cubicBezTo>
                  <a:cubicBezTo>
                    <a:pt x="32" y="33"/>
                    <a:pt x="32" y="33"/>
                    <a:pt x="32" y="33"/>
                  </a:cubicBezTo>
                  <a:cubicBezTo>
                    <a:pt x="32" y="32"/>
                    <a:pt x="32" y="30"/>
                    <a:pt x="32" y="29"/>
                  </a:cubicBezTo>
                  <a:cubicBezTo>
                    <a:pt x="32" y="31"/>
                    <a:pt x="32" y="31"/>
                    <a:pt x="32" y="31"/>
                  </a:cubicBezTo>
                  <a:cubicBezTo>
                    <a:pt x="32" y="34"/>
                    <a:pt x="31" y="38"/>
                    <a:pt x="32" y="41"/>
                  </a:cubicBezTo>
                  <a:cubicBezTo>
                    <a:pt x="32" y="41"/>
                    <a:pt x="32" y="41"/>
                    <a:pt x="32" y="41"/>
                  </a:cubicBezTo>
                  <a:cubicBezTo>
                    <a:pt x="32" y="41"/>
                    <a:pt x="32" y="41"/>
                    <a:pt x="32" y="41"/>
                  </a:cubicBezTo>
                  <a:cubicBezTo>
                    <a:pt x="32" y="41"/>
                    <a:pt x="32" y="41"/>
                    <a:pt x="32" y="41"/>
                  </a:cubicBezTo>
                  <a:cubicBezTo>
                    <a:pt x="32" y="42"/>
                    <a:pt x="32" y="42"/>
                    <a:pt x="32" y="42"/>
                  </a:cubicBezTo>
                  <a:cubicBezTo>
                    <a:pt x="32" y="42"/>
                    <a:pt x="31" y="43"/>
                    <a:pt x="31" y="44"/>
                  </a:cubicBezTo>
                  <a:cubicBezTo>
                    <a:pt x="31" y="44"/>
                    <a:pt x="31" y="44"/>
                    <a:pt x="32" y="44"/>
                  </a:cubicBezTo>
                  <a:cubicBezTo>
                    <a:pt x="32" y="44"/>
                    <a:pt x="32" y="44"/>
                    <a:pt x="32" y="45"/>
                  </a:cubicBezTo>
                  <a:cubicBezTo>
                    <a:pt x="32" y="45"/>
                    <a:pt x="32" y="44"/>
                    <a:pt x="31" y="45"/>
                  </a:cubicBezTo>
                  <a:cubicBezTo>
                    <a:pt x="32" y="45"/>
                    <a:pt x="32" y="45"/>
                    <a:pt x="32" y="45"/>
                  </a:cubicBezTo>
                  <a:cubicBezTo>
                    <a:pt x="32" y="46"/>
                    <a:pt x="31" y="47"/>
                    <a:pt x="31" y="47"/>
                  </a:cubicBezTo>
                  <a:cubicBezTo>
                    <a:pt x="31" y="46"/>
                    <a:pt x="31" y="46"/>
                    <a:pt x="31" y="46"/>
                  </a:cubicBezTo>
                  <a:cubicBezTo>
                    <a:pt x="31" y="46"/>
                    <a:pt x="31" y="47"/>
                    <a:pt x="31" y="46"/>
                  </a:cubicBezTo>
                  <a:cubicBezTo>
                    <a:pt x="31" y="47"/>
                    <a:pt x="31" y="47"/>
                    <a:pt x="31" y="47"/>
                  </a:cubicBezTo>
                  <a:cubicBezTo>
                    <a:pt x="31" y="48"/>
                    <a:pt x="31" y="47"/>
                    <a:pt x="31" y="47"/>
                  </a:cubicBezTo>
                  <a:cubicBezTo>
                    <a:pt x="31" y="48"/>
                    <a:pt x="31" y="49"/>
                    <a:pt x="31" y="51"/>
                  </a:cubicBezTo>
                  <a:cubicBezTo>
                    <a:pt x="31" y="51"/>
                    <a:pt x="31" y="50"/>
                    <a:pt x="31" y="51"/>
                  </a:cubicBezTo>
                  <a:cubicBezTo>
                    <a:pt x="30" y="52"/>
                    <a:pt x="31" y="53"/>
                    <a:pt x="31" y="54"/>
                  </a:cubicBezTo>
                  <a:cubicBezTo>
                    <a:pt x="31" y="54"/>
                    <a:pt x="31" y="53"/>
                    <a:pt x="31" y="53"/>
                  </a:cubicBezTo>
                  <a:cubicBezTo>
                    <a:pt x="30" y="57"/>
                    <a:pt x="30" y="60"/>
                    <a:pt x="30" y="63"/>
                  </a:cubicBezTo>
                  <a:cubicBezTo>
                    <a:pt x="30" y="64"/>
                    <a:pt x="30" y="64"/>
                    <a:pt x="30" y="64"/>
                  </a:cubicBezTo>
                  <a:cubicBezTo>
                    <a:pt x="30" y="65"/>
                    <a:pt x="30" y="65"/>
                    <a:pt x="30" y="65"/>
                  </a:cubicBezTo>
                  <a:cubicBezTo>
                    <a:pt x="29" y="68"/>
                    <a:pt x="29" y="71"/>
                    <a:pt x="29" y="74"/>
                  </a:cubicBezTo>
                  <a:cubicBezTo>
                    <a:pt x="28" y="75"/>
                    <a:pt x="28" y="75"/>
                    <a:pt x="28" y="75"/>
                  </a:cubicBezTo>
                  <a:cubicBezTo>
                    <a:pt x="28" y="78"/>
                    <a:pt x="28" y="78"/>
                    <a:pt x="28" y="80"/>
                  </a:cubicBezTo>
                  <a:cubicBezTo>
                    <a:pt x="28" y="80"/>
                    <a:pt x="27" y="80"/>
                    <a:pt x="27" y="80"/>
                  </a:cubicBezTo>
                  <a:cubicBezTo>
                    <a:pt x="27" y="81"/>
                    <a:pt x="28" y="81"/>
                    <a:pt x="27" y="81"/>
                  </a:cubicBezTo>
                  <a:cubicBezTo>
                    <a:pt x="27" y="81"/>
                    <a:pt x="27" y="81"/>
                    <a:pt x="27" y="81"/>
                  </a:cubicBezTo>
                  <a:cubicBezTo>
                    <a:pt x="27" y="82"/>
                    <a:pt x="27" y="82"/>
                    <a:pt x="27" y="83"/>
                  </a:cubicBezTo>
                  <a:cubicBezTo>
                    <a:pt x="27" y="85"/>
                    <a:pt x="26" y="87"/>
                    <a:pt x="27" y="89"/>
                  </a:cubicBezTo>
                  <a:cubicBezTo>
                    <a:pt x="26" y="91"/>
                    <a:pt x="26" y="89"/>
                    <a:pt x="26" y="89"/>
                  </a:cubicBezTo>
                  <a:cubicBezTo>
                    <a:pt x="26" y="88"/>
                    <a:pt x="26" y="88"/>
                    <a:pt x="26" y="88"/>
                  </a:cubicBezTo>
                  <a:cubicBezTo>
                    <a:pt x="26" y="88"/>
                    <a:pt x="26" y="89"/>
                    <a:pt x="26" y="89"/>
                  </a:cubicBezTo>
                  <a:cubicBezTo>
                    <a:pt x="25" y="90"/>
                    <a:pt x="25" y="91"/>
                    <a:pt x="25" y="92"/>
                  </a:cubicBezTo>
                  <a:cubicBezTo>
                    <a:pt x="25" y="91"/>
                    <a:pt x="26" y="91"/>
                    <a:pt x="26" y="91"/>
                  </a:cubicBezTo>
                  <a:cubicBezTo>
                    <a:pt x="25" y="92"/>
                    <a:pt x="25" y="94"/>
                    <a:pt x="25" y="94"/>
                  </a:cubicBezTo>
                  <a:cubicBezTo>
                    <a:pt x="24" y="98"/>
                    <a:pt x="22" y="103"/>
                    <a:pt x="21" y="107"/>
                  </a:cubicBezTo>
                  <a:cubicBezTo>
                    <a:pt x="21" y="108"/>
                    <a:pt x="21" y="106"/>
                    <a:pt x="21" y="107"/>
                  </a:cubicBezTo>
                  <a:cubicBezTo>
                    <a:pt x="21" y="108"/>
                    <a:pt x="21" y="108"/>
                    <a:pt x="21" y="109"/>
                  </a:cubicBezTo>
                  <a:cubicBezTo>
                    <a:pt x="21" y="108"/>
                    <a:pt x="21" y="108"/>
                    <a:pt x="21" y="108"/>
                  </a:cubicBezTo>
                  <a:cubicBezTo>
                    <a:pt x="20" y="109"/>
                    <a:pt x="20" y="111"/>
                    <a:pt x="20" y="112"/>
                  </a:cubicBezTo>
                  <a:cubicBezTo>
                    <a:pt x="19" y="112"/>
                    <a:pt x="19" y="113"/>
                    <a:pt x="19" y="112"/>
                  </a:cubicBezTo>
                  <a:cubicBezTo>
                    <a:pt x="19" y="113"/>
                    <a:pt x="18" y="113"/>
                    <a:pt x="18" y="113"/>
                  </a:cubicBezTo>
                  <a:cubicBezTo>
                    <a:pt x="19" y="113"/>
                    <a:pt x="19" y="113"/>
                    <a:pt x="19" y="113"/>
                  </a:cubicBezTo>
                  <a:cubicBezTo>
                    <a:pt x="19" y="113"/>
                    <a:pt x="19" y="114"/>
                    <a:pt x="19" y="114"/>
                  </a:cubicBezTo>
                  <a:cubicBezTo>
                    <a:pt x="18" y="114"/>
                    <a:pt x="18" y="115"/>
                    <a:pt x="18" y="115"/>
                  </a:cubicBezTo>
                  <a:cubicBezTo>
                    <a:pt x="17" y="115"/>
                    <a:pt x="18" y="115"/>
                    <a:pt x="18" y="114"/>
                  </a:cubicBezTo>
                  <a:cubicBezTo>
                    <a:pt x="18" y="114"/>
                    <a:pt x="17" y="116"/>
                    <a:pt x="17" y="115"/>
                  </a:cubicBezTo>
                  <a:cubicBezTo>
                    <a:pt x="17" y="116"/>
                    <a:pt x="17" y="115"/>
                    <a:pt x="17" y="115"/>
                  </a:cubicBezTo>
                  <a:cubicBezTo>
                    <a:pt x="17" y="116"/>
                    <a:pt x="17" y="116"/>
                    <a:pt x="17" y="116"/>
                  </a:cubicBezTo>
                  <a:cubicBezTo>
                    <a:pt x="17" y="116"/>
                    <a:pt x="17" y="116"/>
                    <a:pt x="17" y="116"/>
                  </a:cubicBezTo>
                  <a:cubicBezTo>
                    <a:pt x="17" y="116"/>
                    <a:pt x="17" y="117"/>
                    <a:pt x="16" y="118"/>
                  </a:cubicBezTo>
                  <a:cubicBezTo>
                    <a:pt x="16" y="119"/>
                    <a:pt x="16" y="119"/>
                    <a:pt x="16" y="119"/>
                  </a:cubicBezTo>
                  <a:cubicBezTo>
                    <a:pt x="16" y="119"/>
                    <a:pt x="16" y="120"/>
                    <a:pt x="15" y="120"/>
                  </a:cubicBezTo>
                  <a:cubicBezTo>
                    <a:pt x="15" y="120"/>
                    <a:pt x="15" y="120"/>
                    <a:pt x="15" y="120"/>
                  </a:cubicBezTo>
                  <a:cubicBezTo>
                    <a:pt x="15" y="120"/>
                    <a:pt x="15" y="121"/>
                    <a:pt x="15" y="121"/>
                  </a:cubicBezTo>
                  <a:cubicBezTo>
                    <a:pt x="14" y="120"/>
                    <a:pt x="15" y="120"/>
                    <a:pt x="15" y="120"/>
                  </a:cubicBezTo>
                  <a:cubicBezTo>
                    <a:pt x="14" y="121"/>
                    <a:pt x="14" y="121"/>
                    <a:pt x="14" y="121"/>
                  </a:cubicBezTo>
                  <a:cubicBezTo>
                    <a:pt x="14" y="121"/>
                    <a:pt x="14" y="121"/>
                    <a:pt x="15" y="121"/>
                  </a:cubicBezTo>
                  <a:cubicBezTo>
                    <a:pt x="15" y="122"/>
                    <a:pt x="15" y="122"/>
                    <a:pt x="14" y="124"/>
                  </a:cubicBezTo>
                  <a:cubicBezTo>
                    <a:pt x="13" y="125"/>
                    <a:pt x="14" y="123"/>
                    <a:pt x="13" y="123"/>
                  </a:cubicBezTo>
                  <a:cubicBezTo>
                    <a:pt x="12" y="125"/>
                    <a:pt x="13" y="126"/>
                    <a:pt x="12" y="127"/>
                  </a:cubicBezTo>
                  <a:cubicBezTo>
                    <a:pt x="11" y="128"/>
                    <a:pt x="12" y="128"/>
                    <a:pt x="11" y="130"/>
                  </a:cubicBezTo>
                  <a:cubicBezTo>
                    <a:pt x="11" y="129"/>
                    <a:pt x="10" y="130"/>
                    <a:pt x="9" y="130"/>
                  </a:cubicBezTo>
                  <a:cubicBezTo>
                    <a:pt x="10" y="130"/>
                    <a:pt x="10" y="130"/>
                    <a:pt x="10" y="130"/>
                  </a:cubicBezTo>
                  <a:cubicBezTo>
                    <a:pt x="9" y="130"/>
                    <a:pt x="9" y="130"/>
                    <a:pt x="9" y="130"/>
                  </a:cubicBezTo>
                  <a:cubicBezTo>
                    <a:pt x="9" y="130"/>
                    <a:pt x="8" y="132"/>
                    <a:pt x="7" y="133"/>
                  </a:cubicBezTo>
                  <a:cubicBezTo>
                    <a:pt x="8" y="133"/>
                    <a:pt x="8" y="133"/>
                    <a:pt x="8" y="133"/>
                  </a:cubicBezTo>
                  <a:cubicBezTo>
                    <a:pt x="7" y="134"/>
                    <a:pt x="7" y="135"/>
                    <a:pt x="6" y="135"/>
                  </a:cubicBezTo>
                  <a:cubicBezTo>
                    <a:pt x="6" y="136"/>
                    <a:pt x="6" y="136"/>
                    <a:pt x="5" y="137"/>
                  </a:cubicBezTo>
                  <a:cubicBezTo>
                    <a:pt x="5" y="137"/>
                    <a:pt x="5" y="136"/>
                    <a:pt x="5" y="136"/>
                  </a:cubicBezTo>
                  <a:cubicBezTo>
                    <a:pt x="5" y="136"/>
                    <a:pt x="6" y="135"/>
                    <a:pt x="6" y="135"/>
                  </a:cubicBezTo>
                  <a:cubicBezTo>
                    <a:pt x="6" y="135"/>
                    <a:pt x="7" y="134"/>
                    <a:pt x="7" y="134"/>
                  </a:cubicBezTo>
                  <a:cubicBezTo>
                    <a:pt x="7" y="133"/>
                    <a:pt x="7" y="133"/>
                    <a:pt x="8" y="132"/>
                  </a:cubicBezTo>
                  <a:cubicBezTo>
                    <a:pt x="8" y="131"/>
                    <a:pt x="7" y="133"/>
                    <a:pt x="7" y="133"/>
                  </a:cubicBezTo>
                  <a:cubicBezTo>
                    <a:pt x="7" y="133"/>
                    <a:pt x="7" y="133"/>
                    <a:pt x="7" y="133"/>
                  </a:cubicBezTo>
                  <a:cubicBezTo>
                    <a:pt x="7" y="133"/>
                    <a:pt x="7" y="133"/>
                    <a:pt x="7" y="133"/>
                  </a:cubicBezTo>
                  <a:cubicBezTo>
                    <a:pt x="7" y="133"/>
                    <a:pt x="7" y="132"/>
                    <a:pt x="7" y="132"/>
                  </a:cubicBezTo>
                  <a:cubicBezTo>
                    <a:pt x="7" y="132"/>
                    <a:pt x="7" y="133"/>
                    <a:pt x="6" y="133"/>
                  </a:cubicBezTo>
                  <a:cubicBezTo>
                    <a:pt x="6" y="134"/>
                    <a:pt x="6" y="133"/>
                    <a:pt x="6" y="133"/>
                  </a:cubicBezTo>
                  <a:cubicBezTo>
                    <a:pt x="6" y="134"/>
                    <a:pt x="6" y="135"/>
                    <a:pt x="5" y="135"/>
                  </a:cubicBezTo>
                  <a:cubicBezTo>
                    <a:pt x="6" y="134"/>
                    <a:pt x="6" y="134"/>
                    <a:pt x="6" y="134"/>
                  </a:cubicBezTo>
                  <a:cubicBezTo>
                    <a:pt x="5" y="134"/>
                    <a:pt x="5" y="135"/>
                    <a:pt x="5" y="136"/>
                  </a:cubicBezTo>
                  <a:cubicBezTo>
                    <a:pt x="5" y="136"/>
                    <a:pt x="4" y="137"/>
                    <a:pt x="5" y="136"/>
                  </a:cubicBezTo>
                  <a:cubicBezTo>
                    <a:pt x="5" y="137"/>
                    <a:pt x="4" y="137"/>
                    <a:pt x="4" y="137"/>
                  </a:cubicBezTo>
                  <a:cubicBezTo>
                    <a:pt x="4" y="137"/>
                    <a:pt x="4" y="137"/>
                    <a:pt x="4" y="136"/>
                  </a:cubicBezTo>
                  <a:cubicBezTo>
                    <a:pt x="4" y="136"/>
                    <a:pt x="4" y="137"/>
                    <a:pt x="4" y="137"/>
                  </a:cubicBezTo>
                  <a:cubicBezTo>
                    <a:pt x="4" y="138"/>
                    <a:pt x="4" y="138"/>
                    <a:pt x="4" y="138"/>
                  </a:cubicBezTo>
                  <a:cubicBezTo>
                    <a:pt x="4" y="138"/>
                    <a:pt x="4" y="137"/>
                    <a:pt x="4" y="138"/>
                  </a:cubicBezTo>
                  <a:cubicBezTo>
                    <a:pt x="5" y="136"/>
                    <a:pt x="5" y="136"/>
                    <a:pt x="5" y="136"/>
                  </a:cubicBezTo>
                  <a:cubicBezTo>
                    <a:pt x="5" y="136"/>
                    <a:pt x="5" y="137"/>
                    <a:pt x="5" y="137"/>
                  </a:cubicBezTo>
                  <a:cubicBezTo>
                    <a:pt x="5" y="137"/>
                    <a:pt x="5" y="137"/>
                    <a:pt x="5" y="137"/>
                  </a:cubicBezTo>
                  <a:cubicBezTo>
                    <a:pt x="5" y="138"/>
                    <a:pt x="5" y="137"/>
                    <a:pt x="4" y="139"/>
                  </a:cubicBezTo>
                  <a:cubicBezTo>
                    <a:pt x="5" y="138"/>
                    <a:pt x="5" y="138"/>
                    <a:pt x="5" y="138"/>
                  </a:cubicBezTo>
                  <a:cubicBezTo>
                    <a:pt x="5" y="138"/>
                    <a:pt x="4" y="139"/>
                    <a:pt x="4" y="139"/>
                  </a:cubicBezTo>
                  <a:cubicBezTo>
                    <a:pt x="3" y="140"/>
                    <a:pt x="3" y="140"/>
                    <a:pt x="3" y="140"/>
                  </a:cubicBezTo>
                  <a:cubicBezTo>
                    <a:pt x="3" y="140"/>
                    <a:pt x="3" y="140"/>
                    <a:pt x="3" y="140"/>
                  </a:cubicBezTo>
                  <a:cubicBezTo>
                    <a:pt x="3" y="140"/>
                    <a:pt x="3" y="140"/>
                    <a:pt x="3" y="140"/>
                  </a:cubicBezTo>
                  <a:cubicBezTo>
                    <a:pt x="3" y="138"/>
                    <a:pt x="3" y="138"/>
                    <a:pt x="3" y="137"/>
                  </a:cubicBezTo>
                  <a:cubicBezTo>
                    <a:pt x="4" y="138"/>
                    <a:pt x="4" y="138"/>
                    <a:pt x="4" y="138"/>
                  </a:cubicBezTo>
                  <a:cubicBezTo>
                    <a:pt x="4" y="137"/>
                    <a:pt x="3" y="137"/>
                    <a:pt x="3" y="136"/>
                  </a:cubicBezTo>
                  <a:cubicBezTo>
                    <a:pt x="3" y="136"/>
                    <a:pt x="3" y="136"/>
                    <a:pt x="3" y="136"/>
                  </a:cubicBezTo>
                  <a:cubicBezTo>
                    <a:pt x="3" y="136"/>
                    <a:pt x="3" y="136"/>
                    <a:pt x="3" y="136"/>
                  </a:cubicBezTo>
                  <a:cubicBezTo>
                    <a:pt x="3" y="136"/>
                    <a:pt x="3" y="136"/>
                    <a:pt x="3" y="135"/>
                  </a:cubicBezTo>
                  <a:cubicBezTo>
                    <a:pt x="3" y="135"/>
                    <a:pt x="3" y="134"/>
                    <a:pt x="3" y="134"/>
                  </a:cubicBezTo>
                  <a:cubicBezTo>
                    <a:pt x="3" y="134"/>
                    <a:pt x="3" y="134"/>
                    <a:pt x="3" y="134"/>
                  </a:cubicBezTo>
                  <a:cubicBezTo>
                    <a:pt x="3" y="134"/>
                    <a:pt x="3" y="134"/>
                    <a:pt x="3" y="134"/>
                  </a:cubicBezTo>
                  <a:cubicBezTo>
                    <a:pt x="3" y="134"/>
                    <a:pt x="3" y="135"/>
                    <a:pt x="3" y="135"/>
                  </a:cubicBezTo>
                  <a:cubicBezTo>
                    <a:pt x="3" y="134"/>
                    <a:pt x="3" y="133"/>
                    <a:pt x="3" y="133"/>
                  </a:cubicBezTo>
                  <a:cubicBezTo>
                    <a:pt x="4" y="133"/>
                    <a:pt x="3" y="134"/>
                    <a:pt x="4" y="135"/>
                  </a:cubicBezTo>
                  <a:cubicBezTo>
                    <a:pt x="4" y="134"/>
                    <a:pt x="4" y="134"/>
                    <a:pt x="4" y="132"/>
                  </a:cubicBezTo>
                  <a:cubicBezTo>
                    <a:pt x="4" y="133"/>
                    <a:pt x="4" y="134"/>
                    <a:pt x="4" y="134"/>
                  </a:cubicBezTo>
                  <a:cubicBezTo>
                    <a:pt x="4" y="133"/>
                    <a:pt x="4" y="133"/>
                    <a:pt x="4" y="132"/>
                  </a:cubicBezTo>
                  <a:cubicBezTo>
                    <a:pt x="4" y="132"/>
                    <a:pt x="4" y="133"/>
                    <a:pt x="5" y="133"/>
                  </a:cubicBezTo>
                  <a:cubicBezTo>
                    <a:pt x="5" y="133"/>
                    <a:pt x="5" y="133"/>
                    <a:pt x="5" y="132"/>
                  </a:cubicBezTo>
                  <a:cubicBezTo>
                    <a:pt x="5" y="133"/>
                    <a:pt x="5" y="133"/>
                    <a:pt x="5" y="133"/>
                  </a:cubicBezTo>
                  <a:cubicBezTo>
                    <a:pt x="5" y="133"/>
                    <a:pt x="5" y="133"/>
                    <a:pt x="5" y="133"/>
                  </a:cubicBezTo>
                  <a:cubicBezTo>
                    <a:pt x="5" y="133"/>
                    <a:pt x="5" y="132"/>
                    <a:pt x="5" y="132"/>
                  </a:cubicBezTo>
                  <a:cubicBezTo>
                    <a:pt x="5" y="132"/>
                    <a:pt x="5" y="133"/>
                    <a:pt x="5" y="132"/>
                  </a:cubicBezTo>
                  <a:cubicBezTo>
                    <a:pt x="5" y="131"/>
                    <a:pt x="5" y="131"/>
                    <a:pt x="5" y="131"/>
                  </a:cubicBezTo>
                  <a:cubicBezTo>
                    <a:pt x="5" y="130"/>
                    <a:pt x="5" y="132"/>
                    <a:pt x="5" y="131"/>
                  </a:cubicBezTo>
                  <a:cubicBezTo>
                    <a:pt x="5" y="130"/>
                    <a:pt x="5" y="130"/>
                    <a:pt x="5" y="130"/>
                  </a:cubicBezTo>
                  <a:cubicBezTo>
                    <a:pt x="5" y="130"/>
                    <a:pt x="5" y="130"/>
                    <a:pt x="5" y="130"/>
                  </a:cubicBezTo>
                  <a:cubicBezTo>
                    <a:pt x="5" y="130"/>
                    <a:pt x="4" y="129"/>
                    <a:pt x="4" y="128"/>
                  </a:cubicBezTo>
                  <a:cubicBezTo>
                    <a:pt x="4" y="128"/>
                    <a:pt x="4" y="127"/>
                    <a:pt x="4" y="127"/>
                  </a:cubicBezTo>
                  <a:cubicBezTo>
                    <a:pt x="4" y="126"/>
                    <a:pt x="4" y="124"/>
                    <a:pt x="4" y="122"/>
                  </a:cubicBezTo>
                  <a:cubicBezTo>
                    <a:pt x="4" y="123"/>
                    <a:pt x="4" y="122"/>
                    <a:pt x="5" y="122"/>
                  </a:cubicBezTo>
                  <a:cubicBezTo>
                    <a:pt x="5" y="123"/>
                    <a:pt x="5" y="123"/>
                    <a:pt x="5" y="123"/>
                  </a:cubicBezTo>
                  <a:cubicBezTo>
                    <a:pt x="5" y="122"/>
                    <a:pt x="5" y="122"/>
                    <a:pt x="5" y="122"/>
                  </a:cubicBezTo>
                  <a:cubicBezTo>
                    <a:pt x="5" y="121"/>
                    <a:pt x="5" y="121"/>
                    <a:pt x="5" y="120"/>
                  </a:cubicBezTo>
                  <a:cubicBezTo>
                    <a:pt x="5" y="120"/>
                    <a:pt x="5" y="121"/>
                    <a:pt x="5" y="121"/>
                  </a:cubicBezTo>
                  <a:cubicBezTo>
                    <a:pt x="6" y="119"/>
                    <a:pt x="5" y="120"/>
                    <a:pt x="5" y="119"/>
                  </a:cubicBezTo>
                  <a:cubicBezTo>
                    <a:pt x="5" y="119"/>
                    <a:pt x="5" y="119"/>
                    <a:pt x="5" y="119"/>
                  </a:cubicBezTo>
                  <a:cubicBezTo>
                    <a:pt x="5" y="118"/>
                    <a:pt x="5" y="118"/>
                    <a:pt x="5" y="117"/>
                  </a:cubicBezTo>
                  <a:cubicBezTo>
                    <a:pt x="6" y="117"/>
                    <a:pt x="5" y="115"/>
                    <a:pt x="6" y="116"/>
                  </a:cubicBezTo>
                  <a:cubicBezTo>
                    <a:pt x="6" y="114"/>
                    <a:pt x="6" y="116"/>
                    <a:pt x="5" y="115"/>
                  </a:cubicBezTo>
                  <a:cubicBezTo>
                    <a:pt x="5" y="115"/>
                    <a:pt x="6" y="114"/>
                    <a:pt x="6" y="113"/>
                  </a:cubicBezTo>
                  <a:cubicBezTo>
                    <a:pt x="6" y="114"/>
                    <a:pt x="6" y="114"/>
                    <a:pt x="6" y="114"/>
                  </a:cubicBezTo>
                  <a:cubicBezTo>
                    <a:pt x="6" y="114"/>
                    <a:pt x="6" y="114"/>
                    <a:pt x="6" y="114"/>
                  </a:cubicBezTo>
                  <a:cubicBezTo>
                    <a:pt x="7" y="112"/>
                    <a:pt x="5" y="113"/>
                    <a:pt x="6" y="111"/>
                  </a:cubicBezTo>
                  <a:cubicBezTo>
                    <a:pt x="6" y="112"/>
                    <a:pt x="6" y="111"/>
                    <a:pt x="6" y="112"/>
                  </a:cubicBezTo>
                  <a:cubicBezTo>
                    <a:pt x="6" y="111"/>
                    <a:pt x="7" y="110"/>
                    <a:pt x="6" y="111"/>
                  </a:cubicBezTo>
                  <a:cubicBezTo>
                    <a:pt x="6" y="110"/>
                    <a:pt x="7" y="109"/>
                    <a:pt x="7" y="109"/>
                  </a:cubicBezTo>
                  <a:cubicBezTo>
                    <a:pt x="7" y="108"/>
                    <a:pt x="7" y="108"/>
                    <a:pt x="7" y="107"/>
                  </a:cubicBezTo>
                  <a:cubicBezTo>
                    <a:pt x="7" y="106"/>
                    <a:pt x="7" y="105"/>
                    <a:pt x="7" y="105"/>
                  </a:cubicBezTo>
                  <a:cubicBezTo>
                    <a:pt x="7" y="103"/>
                    <a:pt x="8" y="101"/>
                    <a:pt x="8" y="98"/>
                  </a:cubicBezTo>
                  <a:cubicBezTo>
                    <a:pt x="8" y="99"/>
                    <a:pt x="8" y="99"/>
                    <a:pt x="8" y="99"/>
                  </a:cubicBezTo>
                  <a:cubicBezTo>
                    <a:pt x="9" y="97"/>
                    <a:pt x="8" y="99"/>
                    <a:pt x="8" y="97"/>
                  </a:cubicBezTo>
                  <a:cubicBezTo>
                    <a:pt x="9" y="98"/>
                    <a:pt x="9" y="96"/>
                    <a:pt x="9" y="96"/>
                  </a:cubicBezTo>
                  <a:cubicBezTo>
                    <a:pt x="10" y="94"/>
                    <a:pt x="10" y="92"/>
                    <a:pt x="10" y="90"/>
                  </a:cubicBezTo>
                  <a:cubicBezTo>
                    <a:pt x="10" y="90"/>
                    <a:pt x="10" y="90"/>
                    <a:pt x="10" y="90"/>
                  </a:cubicBezTo>
                  <a:cubicBezTo>
                    <a:pt x="11" y="89"/>
                    <a:pt x="11" y="88"/>
                    <a:pt x="11" y="86"/>
                  </a:cubicBezTo>
                  <a:cubicBezTo>
                    <a:pt x="11" y="86"/>
                    <a:pt x="11" y="86"/>
                    <a:pt x="11" y="86"/>
                  </a:cubicBezTo>
                  <a:cubicBezTo>
                    <a:pt x="12" y="84"/>
                    <a:pt x="12" y="82"/>
                    <a:pt x="13" y="79"/>
                  </a:cubicBezTo>
                  <a:cubicBezTo>
                    <a:pt x="13" y="80"/>
                    <a:pt x="13" y="80"/>
                    <a:pt x="13" y="80"/>
                  </a:cubicBezTo>
                  <a:cubicBezTo>
                    <a:pt x="13" y="79"/>
                    <a:pt x="14" y="77"/>
                    <a:pt x="14" y="76"/>
                  </a:cubicBezTo>
                  <a:cubicBezTo>
                    <a:pt x="14" y="75"/>
                    <a:pt x="14" y="75"/>
                    <a:pt x="15" y="73"/>
                  </a:cubicBezTo>
                  <a:cubicBezTo>
                    <a:pt x="15" y="73"/>
                    <a:pt x="15" y="73"/>
                    <a:pt x="15" y="74"/>
                  </a:cubicBezTo>
                  <a:cubicBezTo>
                    <a:pt x="15" y="73"/>
                    <a:pt x="15" y="72"/>
                    <a:pt x="15" y="71"/>
                  </a:cubicBezTo>
                  <a:cubicBezTo>
                    <a:pt x="16" y="69"/>
                    <a:pt x="15" y="69"/>
                    <a:pt x="16" y="66"/>
                  </a:cubicBezTo>
                  <a:cubicBezTo>
                    <a:pt x="16" y="66"/>
                    <a:pt x="16" y="68"/>
                    <a:pt x="16" y="68"/>
                  </a:cubicBezTo>
                  <a:cubicBezTo>
                    <a:pt x="16" y="67"/>
                    <a:pt x="16" y="67"/>
                    <a:pt x="16" y="66"/>
                  </a:cubicBezTo>
                  <a:cubicBezTo>
                    <a:pt x="17" y="67"/>
                    <a:pt x="17" y="66"/>
                    <a:pt x="17" y="67"/>
                  </a:cubicBezTo>
                  <a:cubicBezTo>
                    <a:pt x="17" y="66"/>
                    <a:pt x="17" y="65"/>
                    <a:pt x="17" y="65"/>
                  </a:cubicBezTo>
                  <a:cubicBezTo>
                    <a:pt x="17" y="65"/>
                    <a:pt x="16" y="65"/>
                    <a:pt x="16" y="65"/>
                  </a:cubicBezTo>
                  <a:cubicBezTo>
                    <a:pt x="16" y="65"/>
                    <a:pt x="17" y="63"/>
                    <a:pt x="17" y="62"/>
                  </a:cubicBezTo>
                  <a:cubicBezTo>
                    <a:pt x="17" y="62"/>
                    <a:pt x="16" y="63"/>
                    <a:pt x="16" y="63"/>
                  </a:cubicBezTo>
                  <a:cubicBezTo>
                    <a:pt x="17" y="61"/>
                    <a:pt x="16" y="61"/>
                    <a:pt x="16" y="60"/>
                  </a:cubicBezTo>
                  <a:cubicBezTo>
                    <a:pt x="17" y="58"/>
                    <a:pt x="17" y="61"/>
                    <a:pt x="17" y="60"/>
                  </a:cubicBezTo>
                  <a:cubicBezTo>
                    <a:pt x="17" y="60"/>
                    <a:pt x="18" y="60"/>
                    <a:pt x="18" y="60"/>
                  </a:cubicBezTo>
                  <a:cubicBezTo>
                    <a:pt x="18" y="59"/>
                    <a:pt x="18" y="58"/>
                    <a:pt x="18" y="57"/>
                  </a:cubicBezTo>
                  <a:cubicBezTo>
                    <a:pt x="18" y="57"/>
                    <a:pt x="18" y="57"/>
                    <a:pt x="18" y="57"/>
                  </a:cubicBezTo>
                  <a:cubicBezTo>
                    <a:pt x="19" y="56"/>
                    <a:pt x="18" y="54"/>
                    <a:pt x="19" y="52"/>
                  </a:cubicBezTo>
                  <a:cubicBezTo>
                    <a:pt x="19" y="53"/>
                    <a:pt x="19" y="53"/>
                    <a:pt x="19" y="53"/>
                  </a:cubicBezTo>
                  <a:cubicBezTo>
                    <a:pt x="19" y="53"/>
                    <a:pt x="19" y="52"/>
                    <a:pt x="19" y="52"/>
                  </a:cubicBezTo>
                  <a:cubicBezTo>
                    <a:pt x="19" y="52"/>
                    <a:pt x="19" y="51"/>
                    <a:pt x="19" y="51"/>
                  </a:cubicBezTo>
                  <a:cubicBezTo>
                    <a:pt x="19" y="50"/>
                    <a:pt x="20" y="47"/>
                    <a:pt x="19" y="47"/>
                  </a:cubicBezTo>
                  <a:cubicBezTo>
                    <a:pt x="20" y="46"/>
                    <a:pt x="20" y="47"/>
                    <a:pt x="20" y="47"/>
                  </a:cubicBezTo>
                  <a:cubicBezTo>
                    <a:pt x="20" y="48"/>
                    <a:pt x="19" y="48"/>
                    <a:pt x="20" y="49"/>
                  </a:cubicBezTo>
                  <a:cubicBezTo>
                    <a:pt x="20" y="48"/>
                    <a:pt x="20" y="47"/>
                    <a:pt x="20" y="47"/>
                  </a:cubicBezTo>
                  <a:cubicBezTo>
                    <a:pt x="20" y="46"/>
                    <a:pt x="20" y="44"/>
                    <a:pt x="20" y="44"/>
                  </a:cubicBezTo>
                  <a:cubicBezTo>
                    <a:pt x="20" y="43"/>
                    <a:pt x="20" y="43"/>
                    <a:pt x="21" y="43"/>
                  </a:cubicBezTo>
                  <a:cubicBezTo>
                    <a:pt x="21" y="40"/>
                    <a:pt x="19" y="44"/>
                    <a:pt x="20" y="41"/>
                  </a:cubicBezTo>
                  <a:cubicBezTo>
                    <a:pt x="20" y="40"/>
                    <a:pt x="20" y="43"/>
                    <a:pt x="21" y="41"/>
                  </a:cubicBezTo>
                  <a:cubicBezTo>
                    <a:pt x="21" y="41"/>
                    <a:pt x="21" y="41"/>
                    <a:pt x="21" y="41"/>
                  </a:cubicBezTo>
                  <a:cubicBezTo>
                    <a:pt x="22" y="40"/>
                    <a:pt x="20" y="40"/>
                    <a:pt x="20" y="39"/>
                  </a:cubicBezTo>
                  <a:cubicBezTo>
                    <a:pt x="21" y="39"/>
                    <a:pt x="21" y="40"/>
                    <a:pt x="21" y="39"/>
                  </a:cubicBezTo>
                  <a:cubicBezTo>
                    <a:pt x="21" y="37"/>
                    <a:pt x="21" y="37"/>
                    <a:pt x="21" y="35"/>
                  </a:cubicBezTo>
                  <a:cubicBezTo>
                    <a:pt x="21" y="36"/>
                    <a:pt x="21" y="36"/>
                    <a:pt x="21" y="36"/>
                  </a:cubicBezTo>
                  <a:cubicBezTo>
                    <a:pt x="21" y="35"/>
                    <a:pt x="21" y="33"/>
                    <a:pt x="22" y="32"/>
                  </a:cubicBezTo>
                  <a:cubicBezTo>
                    <a:pt x="22" y="32"/>
                    <a:pt x="22" y="32"/>
                    <a:pt x="22" y="32"/>
                  </a:cubicBezTo>
                  <a:cubicBezTo>
                    <a:pt x="22" y="31"/>
                    <a:pt x="21" y="32"/>
                    <a:pt x="22" y="30"/>
                  </a:cubicBezTo>
                  <a:cubicBezTo>
                    <a:pt x="22" y="30"/>
                    <a:pt x="22" y="30"/>
                    <a:pt x="22" y="30"/>
                  </a:cubicBezTo>
                  <a:cubicBezTo>
                    <a:pt x="21" y="31"/>
                    <a:pt x="21" y="32"/>
                    <a:pt x="21" y="33"/>
                  </a:cubicBezTo>
                  <a:cubicBezTo>
                    <a:pt x="21" y="32"/>
                    <a:pt x="21" y="34"/>
                    <a:pt x="20" y="34"/>
                  </a:cubicBezTo>
                  <a:cubicBezTo>
                    <a:pt x="20" y="34"/>
                    <a:pt x="20" y="34"/>
                    <a:pt x="20" y="34"/>
                  </a:cubicBezTo>
                  <a:cubicBezTo>
                    <a:pt x="19" y="36"/>
                    <a:pt x="19" y="39"/>
                    <a:pt x="18" y="41"/>
                  </a:cubicBezTo>
                  <a:cubicBezTo>
                    <a:pt x="18" y="43"/>
                    <a:pt x="18" y="44"/>
                    <a:pt x="18" y="46"/>
                  </a:cubicBezTo>
                  <a:cubicBezTo>
                    <a:pt x="18" y="47"/>
                    <a:pt x="18" y="47"/>
                    <a:pt x="17" y="48"/>
                  </a:cubicBezTo>
                  <a:cubicBezTo>
                    <a:pt x="17" y="47"/>
                    <a:pt x="17" y="48"/>
                    <a:pt x="17" y="48"/>
                  </a:cubicBezTo>
                  <a:cubicBezTo>
                    <a:pt x="17" y="49"/>
                    <a:pt x="17" y="49"/>
                    <a:pt x="17" y="50"/>
                  </a:cubicBezTo>
                  <a:cubicBezTo>
                    <a:pt x="17" y="50"/>
                    <a:pt x="16" y="52"/>
                    <a:pt x="16" y="53"/>
                  </a:cubicBezTo>
                  <a:cubicBezTo>
                    <a:pt x="16" y="53"/>
                    <a:pt x="16" y="52"/>
                    <a:pt x="16" y="52"/>
                  </a:cubicBezTo>
                  <a:cubicBezTo>
                    <a:pt x="15" y="52"/>
                    <a:pt x="16" y="53"/>
                    <a:pt x="16" y="53"/>
                  </a:cubicBezTo>
                  <a:cubicBezTo>
                    <a:pt x="16" y="53"/>
                    <a:pt x="16" y="53"/>
                    <a:pt x="16" y="53"/>
                  </a:cubicBezTo>
                  <a:cubicBezTo>
                    <a:pt x="15" y="55"/>
                    <a:pt x="15" y="55"/>
                    <a:pt x="15" y="57"/>
                  </a:cubicBezTo>
                  <a:cubicBezTo>
                    <a:pt x="15" y="57"/>
                    <a:pt x="14" y="58"/>
                    <a:pt x="14" y="59"/>
                  </a:cubicBezTo>
                  <a:cubicBezTo>
                    <a:pt x="14" y="59"/>
                    <a:pt x="14" y="60"/>
                    <a:pt x="14" y="60"/>
                  </a:cubicBezTo>
                  <a:cubicBezTo>
                    <a:pt x="14" y="61"/>
                    <a:pt x="14" y="61"/>
                    <a:pt x="14" y="61"/>
                  </a:cubicBezTo>
                  <a:cubicBezTo>
                    <a:pt x="14" y="62"/>
                    <a:pt x="13" y="62"/>
                    <a:pt x="13" y="63"/>
                  </a:cubicBezTo>
                  <a:cubicBezTo>
                    <a:pt x="14" y="63"/>
                    <a:pt x="14" y="63"/>
                    <a:pt x="14" y="63"/>
                  </a:cubicBezTo>
                  <a:cubicBezTo>
                    <a:pt x="14" y="64"/>
                    <a:pt x="13" y="66"/>
                    <a:pt x="12" y="67"/>
                  </a:cubicBezTo>
                  <a:cubicBezTo>
                    <a:pt x="12" y="74"/>
                    <a:pt x="9" y="77"/>
                    <a:pt x="8" y="85"/>
                  </a:cubicBezTo>
                  <a:cubicBezTo>
                    <a:pt x="8" y="85"/>
                    <a:pt x="8" y="85"/>
                    <a:pt x="8" y="85"/>
                  </a:cubicBezTo>
                  <a:cubicBezTo>
                    <a:pt x="8" y="86"/>
                    <a:pt x="8" y="86"/>
                    <a:pt x="8" y="87"/>
                  </a:cubicBezTo>
                  <a:cubicBezTo>
                    <a:pt x="8" y="86"/>
                    <a:pt x="8" y="86"/>
                    <a:pt x="8" y="86"/>
                  </a:cubicBezTo>
                  <a:cubicBezTo>
                    <a:pt x="8" y="85"/>
                    <a:pt x="8" y="85"/>
                    <a:pt x="8" y="85"/>
                  </a:cubicBezTo>
                  <a:cubicBezTo>
                    <a:pt x="8" y="85"/>
                    <a:pt x="8" y="85"/>
                    <a:pt x="8" y="85"/>
                  </a:cubicBezTo>
                  <a:cubicBezTo>
                    <a:pt x="8" y="85"/>
                    <a:pt x="8" y="84"/>
                    <a:pt x="8" y="84"/>
                  </a:cubicBezTo>
                  <a:cubicBezTo>
                    <a:pt x="8" y="85"/>
                    <a:pt x="9" y="85"/>
                    <a:pt x="8" y="86"/>
                  </a:cubicBezTo>
                  <a:cubicBezTo>
                    <a:pt x="8" y="86"/>
                    <a:pt x="8" y="86"/>
                    <a:pt x="8" y="85"/>
                  </a:cubicBezTo>
                  <a:cubicBezTo>
                    <a:pt x="8" y="86"/>
                    <a:pt x="8" y="86"/>
                    <a:pt x="8" y="87"/>
                  </a:cubicBezTo>
                  <a:cubicBezTo>
                    <a:pt x="8" y="87"/>
                    <a:pt x="8" y="87"/>
                    <a:pt x="8" y="87"/>
                  </a:cubicBezTo>
                  <a:cubicBezTo>
                    <a:pt x="7" y="89"/>
                    <a:pt x="7" y="89"/>
                    <a:pt x="7" y="89"/>
                  </a:cubicBezTo>
                  <a:cubicBezTo>
                    <a:pt x="7" y="90"/>
                    <a:pt x="7" y="92"/>
                    <a:pt x="7" y="92"/>
                  </a:cubicBezTo>
                  <a:cubicBezTo>
                    <a:pt x="6" y="92"/>
                    <a:pt x="7" y="91"/>
                    <a:pt x="7" y="90"/>
                  </a:cubicBezTo>
                  <a:cubicBezTo>
                    <a:pt x="6" y="91"/>
                    <a:pt x="6" y="91"/>
                    <a:pt x="6" y="91"/>
                  </a:cubicBezTo>
                  <a:cubicBezTo>
                    <a:pt x="6" y="91"/>
                    <a:pt x="6" y="91"/>
                    <a:pt x="6" y="91"/>
                  </a:cubicBezTo>
                  <a:cubicBezTo>
                    <a:pt x="6" y="92"/>
                    <a:pt x="6" y="92"/>
                    <a:pt x="6" y="92"/>
                  </a:cubicBezTo>
                  <a:cubicBezTo>
                    <a:pt x="6" y="92"/>
                    <a:pt x="6" y="92"/>
                    <a:pt x="6" y="92"/>
                  </a:cubicBezTo>
                  <a:cubicBezTo>
                    <a:pt x="6" y="92"/>
                    <a:pt x="6" y="92"/>
                    <a:pt x="6" y="92"/>
                  </a:cubicBezTo>
                  <a:cubicBezTo>
                    <a:pt x="6" y="92"/>
                    <a:pt x="6" y="92"/>
                    <a:pt x="6" y="92"/>
                  </a:cubicBezTo>
                  <a:cubicBezTo>
                    <a:pt x="6" y="93"/>
                    <a:pt x="6" y="93"/>
                    <a:pt x="6" y="93"/>
                  </a:cubicBezTo>
                  <a:cubicBezTo>
                    <a:pt x="6" y="93"/>
                    <a:pt x="6" y="94"/>
                    <a:pt x="5" y="94"/>
                  </a:cubicBezTo>
                  <a:cubicBezTo>
                    <a:pt x="5" y="96"/>
                    <a:pt x="5" y="97"/>
                    <a:pt x="4" y="99"/>
                  </a:cubicBezTo>
                  <a:cubicBezTo>
                    <a:pt x="4" y="99"/>
                    <a:pt x="5" y="100"/>
                    <a:pt x="4" y="101"/>
                  </a:cubicBezTo>
                  <a:cubicBezTo>
                    <a:pt x="4" y="101"/>
                    <a:pt x="4" y="101"/>
                    <a:pt x="4" y="101"/>
                  </a:cubicBezTo>
                  <a:cubicBezTo>
                    <a:pt x="4" y="102"/>
                    <a:pt x="4" y="102"/>
                    <a:pt x="4" y="102"/>
                  </a:cubicBezTo>
                  <a:cubicBezTo>
                    <a:pt x="3" y="103"/>
                    <a:pt x="4" y="104"/>
                    <a:pt x="3" y="106"/>
                  </a:cubicBezTo>
                  <a:cubicBezTo>
                    <a:pt x="3" y="106"/>
                    <a:pt x="3" y="106"/>
                    <a:pt x="3" y="106"/>
                  </a:cubicBezTo>
                  <a:cubicBezTo>
                    <a:pt x="3" y="106"/>
                    <a:pt x="3" y="107"/>
                    <a:pt x="3" y="108"/>
                  </a:cubicBezTo>
                  <a:cubicBezTo>
                    <a:pt x="3" y="108"/>
                    <a:pt x="3" y="108"/>
                    <a:pt x="3" y="108"/>
                  </a:cubicBezTo>
                  <a:cubicBezTo>
                    <a:pt x="2" y="109"/>
                    <a:pt x="3" y="109"/>
                    <a:pt x="3" y="110"/>
                  </a:cubicBezTo>
                  <a:cubicBezTo>
                    <a:pt x="3" y="110"/>
                    <a:pt x="3" y="109"/>
                    <a:pt x="4" y="109"/>
                  </a:cubicBezTo>
                  <a:cubicBezTo>
                    <a:pt x="3" y="109"/>
                    <a:pt x="3" y="111"/>
                    <a:pt x="3" y="110"/>
                  </a:cubicBezTo>
                  <a:cubicBezTo>
                    <a:pt x="3" y="112"/>
                    <a:pt x="3" y="111"/>
                    <a:pt x="3" y="111"/>
                  </a:cubicBezTo>
                  <a:cubicBezTo>
                    <a:pt x="3" y="112"/>
                    <a:pt x="3" y="112"/>
                    <a:pt x="3" y="112"/>
                  </a:cubicBezTo>
                  <a:cubicBezTo>
                    <a:pt x="3" y="113"/>
                    <a:pt x="3" y="112"/>
                    <a:pt x="3" y="112"/>
                  </a:cubicBezTo>
                  <a:cubicBezTo>
                    <a:pt x="3" y="113"/>
                    <a:pt x="2" y="114"/>
                    <a:pt x="2" y="115"/>
                  </a:cubicBezTo>
                  <a:cubicBezTo>
                    <a:pt x="2" y="114"/>
                    <a:pt x="2" y="114"/>
                    <a:pt x="2" y="114"/>
                  </a:cubicBezTo>
                  <a:cubicBezTo>
                    <a:pt x="2" y="115"/>
                    <a:pt x="2" y="115"/>
                    <a:pt x="2" y="115"/>
                  </a:cubicBezTo>
                  <a:cubicBezTo>
                    <a:pt x="2" y="116"/>
                    <a:pt x="2" y="117"/>
                    <a:pt x="2" y="118"/>
                  </a:cubicBezTo>
                  <a:cubicBezTo>
                    <a:pt x="1" y="118"/>
                    <a:pt x="1" y="118"/>
                    <a:pt x="1" y="118"/>
                  </a:cubicBezTo>
                  <a:cubicBezTo>
                    <a:pt x="1" y="118"/>
                    <a:pt x="2" y="118"/>
                    <a:pt x="2" y="118"/>
                  </a:cubicBezTo>
                  <a:cubicBezTo>
                    <a:pt x="2" y="119"/>
                    <a:pt x="1" y="120"/>
                    <a:pt x="1" y="120"/>
                  </a:cubicBezTo>
                  <a:cubicBezTo>
                    <a:pt x="1" y="122"/>
                    <a:pt x="0" y="124"/>
                    <a:pt x="1" y="126"/>
                  </a:cubicBezTo>
                  <a:close/>
                  <a:moveTo>
                    <a:pt x="34" y="34"/>
                  </a:moveTo>
                  <a:cubicBezTo>
                    <a:pt x="34" y="34"/>
                    <a:pt x="34" y="34"/>
                    <a:pt x="34" y="34"/>
                  </a:cubicBezTo>
                  <a:cubicBezTo>
                    <a:pt x="34" y="34"/>
                    <a:pt x="34" y="34"/>
                    <a:pt x="34" y="34"/>
                  </a:cubicBezTo>
                  <a:close/>
                  <a:moveTo>
                    <a:pt x="33" y="44"/>
                  </a:moveTo>
                  <a:cubicBezTo>
                    <a:pt x="33" y="43"/>
                    <a:pt x="34" y="43"/>
                    <a:pt x="34" y="43"/>
                  </a:cubicBezTo>
                  <a:cubicBezTo>
                    <a:pt x="33" y="44"/>
                    <a:pt x="34" y="45"/>
                    <a:pt x="33" y="46"/>
                  </a:cubicBezTo>
                  <a:cubicBezTo>
                    <a:pt x="33" y="46"/>
                    <a:pt x="34" y="46"/>
                    <a:pt x="34" y="46"/>
                  </a:cubicBezTo>
                  <a:cubicBezTo>
                    <a:pt x="34" y="46"/>
                    <a:pt x="33" y="47"/>
                    <a:pt x="33" y="47"/>
                  </a:cubicBezTo>
                  <a:cubicBezTo>
                    <a:pt x="33" y="46"/>
                    <a:pt x="34" y="44"/>
                    <a:pt x="33" y="44"/>
                  </a:cubicBezTo>
                  <a:close/>
                  <a:moveTo>
                    <a:pt x="33" y="21"/>
                  </a:moveTo>
                  <a:cubicBezTo>
                    <a:pt x="33" y="21"/>
                    <a:pt x="33" y="21"/>
                    <a:pt x="33" y="21"/>
                  </a:cubicBezTo>
                  <a:cubicBezTo>
                    <a:pt x="33" y="21"/>
                    <a:pt x="33" y="21"/>
                    <a:pt x="33" y="21"/>
                  </a:cubicBezTo>
                  <a:close/>
                  <a:moveTo>
                    <a:pt x="33" y="27"/>
                  </a:moveTo>
                  <a:cubicBezTo>
                    <a:pt x="33" y="27"/>
                    <a:pt x="33" y="28"/>
                    <a:pt x="33" y="28"/>
                  </a:cubicBezTo>
                  <a:cubicBezTo>
                    <a:pt x="33" y="28"/>
                    <a:pt x="33" y="28"/>
                    <a:pt x="33" y="27"/>
                  </a:cubicBezTo>
                  <a:close/>
                  <a:moveTo>
                    <a:pt x="32" y="39"/>
                  </a:moveTo>
                  <a:cubicBezTo>
                    <a:pt x="31" y="40"/>
                    <a:pt x="32" y="40"/>
                    <a:pt x="32" y="41"/>
                  </a:cubicBezTo>
                  <a:cubicBezTo>
                    <a:pt x="32" y="40"/>
                    <a:pt x="32" y="40"/>
                    <a:pt x="32" y="39"/>
                  </a:cubicBezTo>
                  <a:close/>
                  <a:moveTo>
                    <a:pt x="19" y="113"/>
                  </a:moveTo>
                  <a:cubicBezTo>
                    <a:pt x="19" y="113"/>
                    <a:pt x="20" y="112"/>
                    <a:pt x="19" y="113"/>
                  </a:cubicBezTo>
                  <a:cubicBezTo>
                    <a:pt x="19" y="113"/>
                    <a:pt x="19" y="114"/>
                    <a:pt x="19" y="114"/>
                  </a:cubicBezTo>
                  <a:cubicBezTo>
                    <a:pt x="19" y="114"/>
                    <a:pt x="19" y="114"/>
                    <a:pt x="19" y="114"/>
                  </a:cubicBezTo>
                  <a:cubicBezTo>
                    <a:pt x="19" y="114"/>
                    <a:pt x="19" y="113"/>
                    <a:pt x="19" y="113"/>
                  </a:cubicBezTo>
                  <a:close/>
                  <a:moveTo>
                    <a:pt x="3" y="136"/>
                  </a:moveTo>
                  <a:cubicBezTo>
                    <a:pt x="3" y="136"/>
                    <a:pt x="3" y="136"/>
                    <a:pt x="3" y="136"/>
                  </a:cubicBezTo>
                  <a:cubicBezTo>
                    <a:pt x="3" y="136"/>
                    <a:pt x="3" y="136"/>
                    <a:pt x="3" y="136"/>
                  </a:cubicBezTo>
                  <a:cubicBezTo>
                    <a:pt x="3" y="136"/>
                    <a:pt x="3" y="136"/>
                    <a:pt x="3" y="136"/>
                  </a:cubicBezTo>
                  <a:cubicBezTo>
                    <a:pt x="3" y="135"/>
                    <a:pt x="3" y="135"/>
                    <a:pt x="3" y="135"/>
                  </a:cubicBezTo>
                  <a:cubicBezTo>
                    <a:pt x="3" y="135"/>
                    <a:pt x="3" y="135"/>
                    <a:pt x="3" y="1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4" name="Freeform 2767"/>
            <p:cNvSpPr>
              <a:spLocks/>
            </p:cNvSpPr>
            <p:nvPr/>
          </p:nvSpPr>
          <p:spPr bwMode="auto">
            <a:xfrm>
              <a:off x="4289426" y="56149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5" name="Freeform 2768"/>
            <p:cNvSpPr>
              <a:spLocks/>
            </p:cNvSpPr>
            <p:nvPr/>
          </p:nvSpPr>
          <p:spPr bwMode="auto">
            <a:xfrm>
              <a:off x="4276726" y="56213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6" name="Freeform 2769"/>
            <p:cNvSpPr>
              <a:spLocks/>
            </p:cNvSpPr>
            <p:nvPr/>
          </p:nvSpPr>
          <p:spPr bwMode="auto">
            <a:xfrm>
              <a:off x="4379914" y="5197476"/>
              <a:ext cx="3175" cy="9525"/>
            </a:xfrm>
            <a:custGeom>
              <a:avLst/>
              <a:gdLst>
                <a:gd name="T0" fmla="*/ 0 w 1"/>
                <a:gd name="T1" fmla="*/ 2 h 3"/>
                <a:gd name="T2" fmla="*/ 0 w 1"/>
                <a:gd name="T3" fmla="*/ 2 h 3"/>
                <a:gd name="T4" fmla="*/ 1 w 1"/>
                <a:gd name="T5" fmla="*/ 2 h 3"/>
                <a:gd name="T6" fmla="*/ 0 w 1"/>
                <a:gd name="T7" fmla="*/ 0 h 3"/>
                <a:gd name="T8" fmla="*/ 0 w 1"/>
                <a:gd name="T9" fmla="*/ 3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0" y="2"/>
                  </a:cubicBezTo>
                  <a:cubicBezTo>
                    <a:pt x="1" y="2"/>
                    <a:pt x="1" y="2"/>
                    <a:pt x="1" y="2"/>
                  </a:cubicBezTo>
                  <a:cubicBezTo>
                    <a:pt x="1" y="0"/>
                    <a:pt x="0" y="0"/>
                    <a:pt x="0" y="0"/>
                  </a:cubicBezTo>
                  <a:cubicBezTo>
                    <a:pt x="0" y="1"/>
                    <a:pt x="0" y="2"/>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7" name="Freeform 2770"/>
            <p:cNvSpPr>
              <a:spLocks/>
            </p:cNvSpPr>
            <p:nvPr/>
          </p:nvSpPr>
          <p:spPr bwMode="auto">
            <a:xfrm>
              <a:off x="4373564" y="5203826"/>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8" name="Freeform 2771"/>
            <p:cNvSpPr>
              <a:spLocks/>
            </p:cNvSpPr>
            <p:nvPr/>
          </p:nvSpPr>
          <p:spPr bwMode="auto">
            <a:xfrm>
              <a:off x="4367214" y="52435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79" name="Freeform 2772"/>
            <p:cNvSpPr>
              <a:spLocks/>
            </p:cNvSpPr>
            <p:nvPr/>
          </p:nvSpPr>
          <p:spPr bwMode="auto">
            <a:xfrm>
              <a:off x="4376739" y="523081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0" name="Freeform 2773"/>
            <p:cNvSpPr>
              <a:spLocks/>
            </p:cNvSpPr>
            <p:nvPr/>
          </p:nvSpPr>
          <p:spPr bwMode="auto">
            <a:xfrm>
              <a:off x="4367214" y="5256213"/>
              <a:ext cx="3175" cy="6350"/>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1" y="1"/>
                    <a:pt x="0" y="1"/>
                    <a:pt x="0" y="2"/>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1" name="Freeform 2774"/>
            <p:cNvSpPr>
              <a:spLocks/>
            </p:cNvSpPr>
            <p:nvPr/>
          </p:nvSpPr>
          <p:spPr bwMode="auto">
            <a:xfrm>
              <a:off x="4376739" y="5249863"/>
              <a:ext cx="3175" cy="635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1" y="1"/>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2" name="Freeform 2775"/>
            <p:cNvSpPr>
              <a:spLocks/>
            </p:cNvSpPr>
            <p:nvPr/>
          </p:nvSpPr>
          <p:spPr bwMode="auto">
            <a:xfrm>
              <a:off x="4367214" y="5268913"/>
              <a:ext cx="3175" cy="9525"/>
            </a:xfrm>
            <a:custGeom>
              <a:avLst/>
              <a:gdLst>
                <a:gd name="T0" fmla="*/ 1 w 1"/>
                <a:gd name="T1" fmla="*/ 2 h 3"/>
                <a:gd name="T2" fmla="*/ 1 w 1"/>
                <a:gd name="T3" fmla="*/ 1 h 3"/>
                <a:gd name="T4" fmla="*/ 1 w 1"/>
                <a:gd name="T5" fmla="*/ 2 h 3"/>
                <a:gd name="T6" fmla="*/ 1 w 1"/>
                <a:gd name="T7" fmla="*/ 0 h 3"/>
                <a:gd name="T8" fmla="*/ 0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0" y="2"/>
                    <a:pt x="1" y="2"/>
                    <a:pt x="1" y="1"/>
                  </a:cubicBezTo>
                  <a:cubicBezTo>
                    <a:pt x="1" y="1"/>
                    <a:pt x="1" y="1"/>
                    <a:pt x="1" y="2"/>
                  </a:cubicBezTo>
                  <a:cubicBezTo>
                    <a:pt x="1" y="1"/>
                    <a:pt x="1" y="1"/>
                    <a:pt x="1" y="0"/>
                  </a:cubicBezTo>
                  <a:cubicBezTo>
                    <a:pt x="0" y="1"/>
                    <a:pt x="0" y="2"/>
                    <a:pt x="0" y="2"/>
                  </a:cubicBezTo>
                  <a:cubicBezTo>
                    <a:pt x="0" y="2"/>
                    <a:pt x="0"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3" name="Freeform 2776"/>
            <p:cNvSpPr>
              <a:spLocks/>
            </p:cNvSpPr>
            <p:nvPr/>
          </p:nvSpPr>
          <p:spPr bwMode="auto">
            <a:xfrm>
              <a:off x="4376739" y="5256213"/>
              <a:ext cx="3175" cy="3175"/>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1" y="0"/>
                  </a:cubicBez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4" name="Freeform 2777"/>
            <p:cNvSpPr>
              <a:spLocks/>
            </p:cNvSpPr>
            <p:nvPr/>
          </p:nvSpPr>
          <p:spPr bwMode="auto">
            <a:xfrm>
              <a:off x="4367214" y="5278438"/>
              <a:ext cx="0" cy="635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5" name="Freeform 2778"/>
            <p:cNvSpPr>
              <a:spLocks/>
            </p:cNvSpPr>
            <p:nvPr/>
          </p:nvSpPr>
          <p:spPr bwMode="auto">
            <a:xfrm>
              <a:off x="4373564" y="5265738"/>
              <a:ext cx="3175" cy="3175"/>
            </a:xfrm>
            <a:custGeom>
              <a:avLst/>
              <a:gdLst>
                <a:gd name="T0" fmla="*/ 0 w 1"/>
                <a:gd name="T1" fmla="*/ 1 h 1"/>
                <a:gd name="T2" fmla="*/ 1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0"/>
                    <a:pt x="1" y="1"/>
                    <a:pt x="1" y="1"/>
                  </a:cubicBezTo>
                  <a:cubicBezTo>
                    <a:pt x="1" y="1"/>
                    <a:pt x="1" y="0"/>
                    <a:pt x="1" y="0"/>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6" name="Freeform 2779"/>
            <p:cNvSpPr>
              <a:spLocks/>
            </p:cNvSpPr>
            <p:nvPr/>
          </p:nvSpPr>
          <p:spPr bwMode="auto">
            <a:xfrm>
              <a:off x="4376739" y="5275263"/>
              <a:ext cx="0" cy="6350"/>
            </a:xfrm>
            <a:custGeom>
              <a:avLst/>
              <a:gdLst>
                <a:gd name="T0" fmla="*/ 1 h 2"/>
                <a:gd name="T1" fmla="*/ 2 h 2"/>
                <a:gd name="T2" fmla="*/ 1 h 2"/>
                <a:gd name="T3" fmla="*/ 1 h 2"/>
              </a:gdLst>
              <a:ahLst/>
              <a:cxnLst>
                <a:cxn ang="0">
                  <a:pos x="0" y="T0"/>
                </a:cxn>
                <a:cxn ang="0">
                  <a:pos x="0" y="T1"/>
                </a:cxn>
                <a:cxn ang="0">
                  <a:pos x="0" y="T2"/>
                </a:cxn>
                <a:cxn ang="0">
                  <a:pos x="0" y="T3"/>
                </a:cxn>
              </a:cxnLst>
              <a:rect l="0" t="0" r="r" b="b"/>
              <a:pathLst>
                <a:path h="2">
                  <a:moveTo>
                    <a:pt x="0" y="1"/>
                  </a:moveTo>
                  <a:cubicBezTo>
                    <a:pt x="0" y="2"/>
                    <a:pt x="0" y="2"/>
                    <a:pt x="0" y="2"/>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7" name="Freeform 2780"/>
            <p:cNvSpPr>
              <a:spLocks/>
            </p:cNvSpPr>
            <p:nvPr/>
          </p:nvSpPr>
          <p:spPr bwMode="auto">
            <a:xfrm>
              <a:off x="4373564" y="5281613"/>
              <a:ext cx="3175" cy="635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1" y="2"/>
                    <a:pt x="1" y="2"/>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8" name="Freeform 2781"/>
            <p:cNvSpPr>
              <a:spLocks/>
            </p:cNvSpPr>
            <p:nvPr/>
          </p:nvSpPr>
          <p:spPr bwMode="auto">
            <a:xfrm>
              <a:off x="4365626" y="5338763"/>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89" name="Freeform 2782"/>
            <p:cNvSpPr>
              <a:spLocks/>
            </p:cNvSpPr>
            <p:nvPr/>
          </p:nvSpPr>
          <p:spPr bwMode="auto">
            <a:xfrm>
              <a:off x="4373564" y="5329238"/>
              <a:ext cx="0" cy="9525"/>
            </a:xfrm>
            <a:custGeom>
              <a:avLst/>
              <a:gdLst>
                <a:gd name="T0" fmla="*/ 1 h 3"/>
                <a:gd name="T1" fmla="*/ 3 h 3"/>
                <a:gd name="T2" fmla="*/ 1 h 3"/>
              </a:gdLst>
              <a:ahLst/>
              <a:cxnLst>
                <a:cxn ang="0">
                  <a:pos x="0" y="T0"/>
                </a:cxn>
                <a:cxn ang="0">
                  <a:pos x="0" y="T1"/>
                </a:cxn>
                <a:cxn ang="0">
                  <a:pos x="0" y="T2"/>
                </a:cxn>
              </a:cxnLst>
              <a:rect l="0" t="0" r="r" b="b"/>
              <a:pathLst>
                <a:path h="3">
                  <a:moveTo>
                    <a:pt x="0" y="1"/>
                  </a:moveTo>
                  <a:cubicBezTo>
                    <a:pt x="0" y="1"/>
                    <a:pt x="0" y="2"/>
                    <a:pt x="0" y="3"/>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0" name="Freeform 2783"/>
            <p:cNvSpPr>
              <a:spLocks/>
            </p:cNvSpPr>
            <p:nvPr/>
          </p:nvSpPr>
          <p:spPr bwMode="auto">
            <a:xfrm>
              <a:off x="4373564" y="533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1" name="Rectangle 2784"/>
            <p:cNvSpPr>
              <a:spLocks noChangeArrowheads="1"/>
            </p:cNvSpPr>
            <p:nvPr/>
          </p:nvSpPr>
          <p:spPr bwMode="auto">
            <a:xfrm>
              <a:off x="4370389" y="5426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2" name="Freeform 2785"/>
            <p:cNvSpPr>
              <a:spLocks/>
            </p:cNvSpPr>
            <p:nvPr/>
          </p:nvSpPr>
          <p:spPr bwMode="auto">
            <a:xfrm>
              <a:off x="4370389" y="5419726"/>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1"/>
                    <a:pt x="0" y="0"/>
                    <a:pt x="0" y="0"/>
                  </a:cubicBezTo>
                  <a:cubicBezTo>
                    <a:pt x="0" y="0"/>
                    <a:pt x="0" y="1"/>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3" name="Freeform 2786"/>
            <p:cNvSpPr>
              <a:spLocks/>
            </p:cNvSpPr>
            <p:nvPr/>
          </p:nvSpPr>
          <p:spPr bwMode="auto">
            <a:xfrm>
              <a:off x="4367214" y="544195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4" name="Freeform 2787"/>
            <p:cNvSpPr>
              <a:spLocks/>
            </p:cNvSpPr>
            <p:nvPr/>
          </p:nvSpPr>
          <p:spPr bwMode="auto">
            <a:xfrm>
              <a:off x="4318001" y="5564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5" name="Freeform 2788"/>
            <p:cNvSpPr>
              <a:spLocks/>
            </p:cNvSpPr>
            <p:nvPr/>
          </p:nvSpPr>
          <p:spPr bwMode="auto">
            <a:xfrm>
              <a:off x="4314826" y="55705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6" name="Freeform 2789"/>
            <p:cNvSpPr>
              <a:spLocks/>
            </p:cNvSpPr>
            <p:nvPr/>
          </p:nvSpPr>
          <p:spPr bwMode="auto">
            <a:xfrm>
              <a:off x="4308476" y="55800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7" name="Freeform 2790"/>
            <p:cNvSpPr>
              <a:spLocks/>
            </p:cNvSpPr>
            <p:nvPr/>
          </p:nvSpPr>
          <p:spPr bwMode="auto">
            <a:xfrm>
              <a:off x="4311651" y="55800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8" name="Freeform 2791"/>
            <p:cNvSpPr>
              <a:spLocks/>
            </p:cNvSpPr>
            <p:nvPr/>
          </p:nvSpPr>
          <p:spPr bwMode="auto">
            <a:xfrm>
              <a:off x="4311651" y="5580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99" name="Freeform 2792"/>
            <p:cNvSpPr>
              <a:spLocks/>
            </p:cNvSpPr>
            <p:nvPr/>
          </p:nvSpPr>
          <p:spPr bwMode="auto">
            <a:xfrm>
              <a:off x="4308476" y="5580063"/>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1"/>
                    <a:pt x="1" y="1"/>
                  </a:cubicBezTo>
                  <a:cubicBezTo>
                    <a:pt x="1"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0" name="Freeform 2793"/>
            <p:cNvSpPr>
              <a:spLocks/>
            </p:cNvSpPr>
            <p:nvPr/>
          </p:nvSpPr>
          <p:spPr bwMode="auto">
            <a:xfrm>
              <a:off x="4295776" y="5592763"/>
              <a:ext cx="9525" cy="12700"/>
            </a:xfrm>
            <a:custGeom>
              <a:avLst/>
              <a:gdLst>
                <a:gd name="T0" fmla="*/ 3 w 3"/>
                <a:gd name="T1" fmla="*/ 0 h 4"/>
                <a:gd name="T2" fmla="*/ 1 w 3"/>
                <a:gd name="T3" fmla="*/ 1 h 4"/>
                <a:gd name="T4" fmla="*/ 1 w 3"/>
                <a:gd name="T5" fmla="*/ 4 h 4"/>
                <a:gd name="T6" fmla="*/ 2 w 3"/>
                <a:gd name="T7" fmla="*/ 1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0"/>
                    <a:pt x="2" y="1"/>
                    <a:pt x="1" y="1"/>
                  </a:cubicBezTo>
                  <a:cubicBezTo>
                    <a:pt x="0" y="3"/>
                    <a:pt x="2" y="1"/>
                    <a:pt x="1" y="4"/>
                  </a:cubicBezTo>
                  <a:cubicBezTo>
                    <a:pt x="2" y="2"/>
                    <a:pt x="1" y="2"/>
                    <a:pt x="2" y="1"/>
                  </a:cubicBezTo>
                  <a:cubicBezTo>
                    <a:pt x="2" y="1"/>
                    <a:pt x="2" y="0"/>
                    <a:pt x="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1" name="Freeform 2794"/>
            <p:cNvSpPr>
              <a:spLocks/>
            </p:cNvSpPr>
            <p:nvPr/>
          </p:nvSpPr>
          <p:spPr bwMode="auto">
            <a:xfrm>
              <a:off x="4305301" y="5589588"/>
              <a:ext cx="0" cy="6350"/>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0"/>
                    <a:pt x="0" y="1"/>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2" name="Rectangle 2795"/>
            <p:cNvSpPr>
              <a:spLocks noChangeArrowheads="1"/>
            </p:cNvSpPr>
            <p:nvPr/>
          </p:nvSpPr>
          <p:spPr bwMode="auto">
            <a:xfrm>
              <a:off x="4295776" y="56022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3" name="Freeform 2796"/>
            <p:cNvSpPr>
              <a:spLocks/>
            </p:cNvSpPr>
            <p:nvPr/>
          </p:nvSpPr>
          <p:spPr bwMode="auto">
            <a:xfrm>
              <a:off x="4292601" y="5605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4" name="Freeform 2797"/>
            <p:cNvSpPr>
              <a:spLocks/>
            </p:cNvSpPr>
            <p:nvPr/>
          </p:nvSpPr>
          <p:spPr bwMode="auto">
            <a:xfrm>
              <a:off x="4286251" y="561498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5" name="Freeform 2798"/>
            <p:cNvSpPr>
              <a:spLocks/>
            </p:cNvSpPr>
            <p:nvPr/>
          </p:nvSpPr>
          <p:spPr bwMode="auto">
            <a:xfrm>
              <a:off x="4283076" y="56213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6" name="Freeform 2799"/>
            <p:cNvSpPr>
              <a:spLocks/>
            </p:cNvSpPr>
            <p:nvPr/>
          </p:nvSpPr>
          <p:spPr bwMode="auto">
            <a:xfrm>
              <a:off x="4276726" y="5630863"/>
              <a:ext cx="3175" cy="4763"/>
            </a:xfrm>
            <a:custGeom>
              <a:avLst/>
              <a:gdLst>
                <a:gd name="T0" fmla="*/ 0 w 1"/>
                <a:gd name="T1" fmla="*/ 0 h 2"/>
                <a:gd name="T2" fmla="*/ 1 w 1"/>
                <a:gd name="T3" fmla="*/ 1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7" name="Freeform 2800"/>
            <p:cNvSpPr>
              <a:spLocks/>
            </p:cNvSpPr>
            <p:nvPr/>
          </p:nvSpPr>
          <p:spPr bwMode="auto">
            <a:xfrm>
              <a:off x="4283076" y="5618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8" name="Freeform 2801"/>
            <p:cNvSpPr>
              <a:spLocks/>
            </p:cNvSpPr>
            <p:nvPr/>
          </p:nvSpPr>
          <p:spPr bwMode="auto">
            <a:xfrm>
              <a:off x="4279901" y="5614988"/>
              <a:ext cx="3175" cy="3175"/>
            </a:xfrm>
            <a:custGeom>
              <a:avLst/>
              <a:gdLst>
                <a:gd name="T0" fmla="*/ 1 w 1"/>
                <a:gd name="T1" fmla="*/ 1 h 1"/>
                <a:gd name="T2" fmla="*/ 1 w 1"/>
                <a:gd name="T3" fmla="*/ 0 h 1"/>
                <a:gd name="T4" fmla="*/ 1 w 1"/>
                <a:gd name="T5" fmla="*/ 0 h 1"/>
                <a:gd name="T6" fmla="*/ 0 w 1"/>
                <a:gd name="T7" fmla="*/ 0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1" y="0"/>
                  </a:cubicBezTo>
                  <a:cubicBezTo>
                    <a:pt x="1" y="0"/>
                    <a:pt x="1" y="0"/>
                    <a:pt x="1" y="0"/>
                  </a:cubicBezTo>
                  <a:cubicBezTo>
                    <a:pt x="1" y="0"/>
                    <a:pt x="1" y="0"/>
                    <a:pt x="0" y="0"/>
                  </a:cubicBezTo>
                  <a:cubicBezTo>
                    <a:pt x="0" y="1"/>
                    <a:pt x="1" y="0"/>
                    <a:pt x="1" y="1"/>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09" name="Freeform 2802"/>
            <p:cNvSpPr>
              <a:spLocks/>
            </p:cNvSpPr>
            <p:nvPr/>
          </p:nvSpPr>
          <p:spPr bwMode="auto">
            <a:xfrm>
              <a:off x="4276726" y="5624513"/>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0" name="Freeform 2803"/>
            <p:cNvSpPr>
              <a:spLocks/>
            </p:cNvSpPr>
            <p:nvPr/>
          </p:nvSpPr>
          <p:spPr bwMode="auto">
            <a:xfrm>
              <a:off x="4283076" y="5595938"/>
              <a:ext cx="0" cy="6350"/>
            </a:xfrm>
            <a:custGeom>
              <a:avLst/>
              <a:gdLst>
                <a:gd name="T0" fmla="*/ 4 h 4"/>
                <a:gd name="T1" fmla="*/ 0 h 4"/>
                <a:gd name="T2" fmla="*/ 2 h 4"/>
                <a:gd name="T3" fmla="*/ 4 h 4"/>
              </a:gdLst>
              <a:ahLst/>
              <a:cxnLst>
                <a:cxn ang="0">
                  <a:pos x="0" y="T0"/>
                </a:cxn>
                <a:cxn ang="0">
                  <a:pos x="0" y="T1"/>
                </a:cxn>
                <a:cxn ang="0">
                  <a:pos x="0" y="T2"/>
                </a:cxn>
                <a:cxn ang="0">
                  <a:pos x="0" y="T3"/>
                </a:cxn>
              </a:cxnLst>
              <a:rect l="0" t="0" r="r" b="b"/>
              <a:pathLst>
                <a:path h="4">
                  <a:moveTo>
                    <a:pt x="0" y="4"/>
                  </a:moveTo>
                  <a:lnTo>
                    <a:pt x="0" y="0"/>
                  </a:lnTo>
                  <a:lnTo>
                    <a:pt x="0" y="2"/>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1" name="Freeform 2804"/>
            <p:cNvSpPr>
              <a:spLocks/>
            </p:cNvSpPr>
            <p:nvPr/>
          </p:nvSpPr>
          <p:spPr bwMode="auto">
            <a:xfrm>
              <a:off x="4283076" y="55959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2" name="Freeform 2805"/>
            <p:cNvSpPr>
              <a:spLocks/>
            </p:cNvSpPr>
            <p:nvPr/>
          </p:nvSpPr>
          <p:spPr bwMode="auto">
            <a:xfrm>
              <a:off x="4283076" y="55927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3" name="Freeform 2806"/>
            <p:cNvSpPr>
              <a:spLocks/>
            </p:cNvSpPr>
            <p:nvPr/>
          </p:nvSpPr>
          <p:spPr bwMode="auto">
            <a:xfrm>
              <a:off x="4283076" y="5583238"/>
              <a:ext cx="0" cy="6350"/>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4" name="Freeform 2807"/>
            <p:cNvSpPr>
              <a:spLocks/>
            </p:cNvSpPr>
            <p:nvPr/>
          </p:nvSpPr>
          <p:spPr bwMode="auto">
            <a:xfrm>
              <a:off x="4273551" y="5551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5" name="Freeform 2808"/>
            <p:cNvSpPr>
              <a:spLocks/>
            </p:cNvSpPr>
            <p:nvPr/>
          </p:nvSpPr>
          <p:spPr bwMode="auto">
            <a:xfrm>
              <a:off x="4273551" y="5541963"/>
              <a:ext cx="3175" cy="9525"/>
            </a:xfrm>
            <a:custGeom>
              <a:avLst/>
              <a:gdLst>
                <a:gd name="T0" fmla="*/ 1 w 1"/>
                <a:gd name="T1" fmla="*/ 1 h 3"/>
                <a:gd name="T2" fmla="*/ 0 w 1"/>
                <a:gd name="T3" fmla="*/ 0 h 3"/>
                <a:gd name="T4" fmla="*/ 0 w 1"/>
                <a:gd name="T5" fmla="*/ 3 h 3"/>
                <a:gd name="T6" fmla="*/ 0 w 1"/>
                <a:gd name="T7" fmla="*/ 1 h 3"/>
                <a:gd name="T8" fmla="*/ 1 w 1"/>
                <a:gd name="T9" fmla="*/ 1 h 3"/>
              </a:gdLst>
              <a:ahLst/>
              <a:cxnLst>
                <a:cxn ang="0">
                  <a:pos x="T0" y="T1"/>
                </a:cxn>
                <a:cxn ang="0">
                  <a:pos x="T2" y="T3"/>
                </a:cxn>
                <a:cxn ang="0">
                  <a:pos x="T4" y="T5"/>
                </a:cxn>
                <a:cxn ang="0">
                  <a:pos x="T6" y="T7"/>
                </a:cxn>
                <a:cxn ang="0">
                  <a:pos x="T8" y="T9"/>
                </a:cxn>
              </a:cxnLst>
              <a:rect l="0" t="0" r="r" b="b"/>
              <a:pathLst>
                <a:path w="1" h="3">
                  <a:moveTo>
                    <a:pt x="1" y="1"/>
                  </a:moveTo>
                  <a:cubicBezTo>
                    <a:pt x="0" y="0"/>
                    <a:pt x="0" y="0"/>
                    <a:pt x="0" y="0"/>
                  </a:cubicBezTo>
                  <a:cubicBezTo>
                    <a:pt x="0" y="1"/>
                    <a:pt x="0" y="2"/>
                    <a:pt x="0" y="3"/>
                  </a:cubicBezTo>
                  <a:cubicBezTo>
                    <a:pt x="0" y="2"/>
                    <a:pt x="0" y="2"/>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6" name="Freeform 2809"/>
            <p:cNvSpPr>
              <a:spLocks/>
            </p:cNvSpPr>
            <p:nvPr/>
          </p:nvSpPr>
          <p:spPr bwMode="auto">
            <a:xfrm>
              <a:off x="4289426" y="5470526"/>
              <a:ext cx="0" cy="12700"/>
            </a:xfrm>
            <a:custGeom>
              <a:avLst/>
              <a:gdLst>
                <a:gd name="T0" fmla="*/ 3 h 4"/>
                <a:gd name="T1" fmla="*/ 4 h 4"/>
                <a:gd name="T2" fmla="*/ 1 h 4"/>
                <a:gd name="T3" fmla="*/ 0 h 4"/>
                <a:gd name="T4" fmla="*/ 2 h 4"/>
                <a:gd name="T5" fmla="*/ 2 h 4"/>
                <a:gd name="T6" fmla="*/ 3 h 4"/>
              </a:gdLst>
              <a:ahLst/>
              <a:cxnLst>
                <a:cxn ang="0">
                  <a:pos x="0" y="T0"/>
                </a:cxn>
                <a:cxn ang="0">
                  <a:pos x="0" y="T1"/>
                </a:cxn>
                <a:cxn ang="0">
                  <a:pos x="0" y="T2"/>
                </a:cxn>
                <a:cxn ang="0">
                  <a:pos x="0" y="T3"/>
                </a:cxn>
                <a:cxn ang="0">
                  <a:pos x="0" y="T4"/>
                </a:cxn>
                <a:cxn ang="0">
                  <a:pos x="0" y="T5"/>
                </a:cxn>
                <a:cxn ang="0">
                  <a:pos x="0" y="T6"/>
                </a:cxn>
              </a:cxnLst>
              <a:rect l="0" t="0" r="r" b="b"/>
              <a:pathLst>
                <a:path h="4">
                  <a:moveTo>
                    <a:pt x="0" y="3"/>
                  </a:moveTo>
                  <a:cubicBezTo>
                    <a:pt x="0" y="3"/>
                    <a:pt x="0" y="3"/>
                    <a:pt x="0" y="4"/>
                  </a:cubicBezTo>
                  <a:cubicBezTo>
                    <a:pt x="0" y="3"/>
                    <a:pt x="0" y="2"/>
                    <a:pt x="0" y="1"/>
                  </a:cubicBezTo>
                  <a:cubicBezTo>
                    <a:pt x="0" y="1"/>
                    <a:pt x="0" y="0"/>
                    <a:pt x="0" y="0"/>
                  </a:cubicBezTo>
                  <a:cubicBezTo>
                    <a:pt x="0" y="2"/>
                    <a:pt x="0" y="2"/>
                    <a:pt x="0" y="2"/>
                  </a:cubicBezTo>
                  <a:cubicBezTo>
                    <a:pt x="0" y="2"/>
                    <a:pt x="0" y="2"/>
                    <a:pt x="0" y="2"/>
                  </a:cubicBezTo>
                  <a:cubicBezTo>
                    <a:pt x="0" y="3"/>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7" name="Freeform 2810"/>
            <p:cNvSpPr>
              <a:spLocks/>
            </p:cNvSpPr>
            <p:nvPr/>
          </p:nvSpPr>
          <p:spPr bwMode="auto">
            <a:xfrm>
              <a:off x="4333876" y="53070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8" name="Rectangle 2811"/>
            <p:cNvSpPr>
              <a:spLocks noChangeArrowheads="1"/>
            </p:cNvSpPr>
            <p:nvPr/>
          </p:nvSpPr>
          <p:spPr bwMode="auto">
            <a:xfrm>
              <a:off x="3724276" y="6704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19" name="Freeform 2812"/>
            <p:cNvSpPr>
              <a:spLocks/>
            </p:cNvSpPr>
            <p:nvPr/>
          </p:nvSpPr>
          <p:spPr bwMode="auto">
            <a:xfrm>
              <a:off x="3724276" y="6704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0" name="Freeform 2813"/>
            <p:cNvSpPr>
              <a:spLocks/>
            </p:cNvSpPr>
            <p:nvPr/>
          </p:nvSpPr>
          <p:spPr bwMode="auto">
            <a:xfrm>
              <a:off x="3724276" y="66976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1" name="Freeform 2814"/>
            <p:cNvSpPr>
              <a:spLocks/>
            </p:cNvSpPr>
            <p:nvPr/>
          </p:nvSpPr>
          <p:spPr bwMode="auto">
            <a:xfrm>
              <a:off x="3724276" y="6697663"/>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2" name="Freeform 2815"/>
            <p:cNvSpPr>
              <a:spLocks/>
            </p:cNvSpPr>
            <p:nvPr/>
          </p:nvSpPr>
          <p:spPr bwMode="auto">
            <a:xfrm>
              <a:off x="3724276" y="66976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3" name="Freeform 2816"/>
            <p:cNvSpPr>
              <a:spLocks/>
            </p:cNvSpPr>
            <p:nvPr/>
          </p:nvSpPr>
          <p:spPr bwMode="auto">
            <a:xfrm>
              <a:off x="3724276" y="6691313"/>
              <a:ext cx="3175" cy="6350"/>
            </a:xfrm>
            <a:custGeom>
              <a:avLst/>
              <a:gdLst>
                <a:gd name="T0" fmla="*/ 1 w 1"/>
                <a:gd name="T1" fmla="*/ 0 h 2"/>
                <a:gd name="T2" fmla="*/ 1 w 1"/>
                <a:gd name="T3" fmla="*/ 1 h 2"/>
                <a:gd name="T4" fmla="*/ 0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0" y="1"/>
                    <a:pt x="0" y="0"/>
                    <a:pt x="0" y="1"/>
                  </a:cubicBezTo>
                  <a:cubicBezTo>
                    <a:pt x="0" y="1"/>
                    <a:pt x="1" y="1"/>
                    <a:pt x="1" y="2"/>
                  </a:cubicBezTo>
                  <a:cubicBezTo>
                    <a:pt x="1" y="2"/>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4" name="Freeform 2817"/>
            <p:cNvSpPr>
              <a:spLocks/>
            </p:cNvSpPr>
            <p:nvPr/>
          </p:nvSpPr>
          <p:spPr bwMode="auto">
            <a:xfrm>
              <a:off x="3724276" y="6610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5" name="Freeform 2819"/>
            <p:cNvSpPr>
              <a:spLocks/>
            </p:cNvSpPr>
            <p:nvPr/>
          </p:nvSpPr>
          <p:spPr bwMode="auto">
            <a:xfrm>
              <a:off x="3727451" y="6584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6" name="Freeform 2820"/>
            <p:cNvSpPr>
              <a:spLocks/>
            </p:cNvSpPr>
            <p:nvPr/>
          </p:nvSpPr>
          <p:spPr bwMode="auto">
            <a:xfrm>
              <a:off x="3724276" y="662305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7" name="Freeform 2821"/>
            <p:cNvSpPr>
              <a:spLocks/>
            </p:cNvSpPr>
            <p:nvPr/>
          </p:nvSpPr>
          <p:spPr bwMode="auto">
            <a:xfrm>
              <a:off x="3749676" y="64785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8" name="Freeform 2822"/>
            <p:cNvSpPr>
              <a:spLocks/>
            </p:cNvSpPr>
            <p:nvPr/>
          </p:nvSpPr>
          <p:spPr bwMode="auto">
            <a:xfrm>
              <a:off x="3727451" y="6559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29" name="Rectangle 2823"/>
            <p:cNvSpPr>
              <a:spLocks noChangeArrowheads="1"/>
            </p:cNvSpPr>
            <p:nvPr/>
          </p:nvSpPr>
          <p:spPr bwMode="auto">
            <a:xfrm>
              <a:off x="3724276" y="66325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0" name="Freeform 2824"/>
            <p:cNvSpPr>
              <a:spLocks/>
            </p:cNvSpPr>
            <p:nvPr/>
          </p:nvSpPr>
          <p:spPr bwMode="auto">
            <a:xfrm>
              <a:off x="3724276" y="65913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1" name="Freeform 2825"/>
            <p:cNvSpPr>
              <a:spLocks/>
            </p:cNvSpPr>
            <p:nvPr/>
          </p:nvSpPr>
          <p:spPr bwMode="auto">
            <a:xfrm>
              <a:off x="3727451" y="66690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2" name="Freeform 2826"/>
            <p:cNvSpPr>
              <a:spLocks/>
            </p:cNvSpPr>
            <p:nvPr/>
          </p:nvSpPr>
          <p:spPr bwMode="auto">
            <a:xfrm>
              <a:off x="3727451" y="6662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3" name="Freeform 2827"/>
            <p:cNvSpPr>
              <a:spLocks/>
            </p:cNvSpPr>
            <p:nvPr/>
          </p:nvSpPr>
          <p:spPr bwMode="auto">
            <a:xfrm>
              <a:off x="3727451" y="6656388"/>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4" name="Freeform 2828"/>
            <p:cNvSpPr>
              <a:spLocks/>
            </p:cNvSpPr>
            <p:nvPr/>
          </p:nvSpPr>
          <p:spPr bwMode="auto">
            <a:xfrm>
              <a:off x="3727451" y="6665913"/>
              <a:ext cx="3175" cy="3175"/>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1"/>
                    <a:pt x="0" y="1"/>
                  </a:cubicBezTo>
                  <a:cubicBezTo>
                    <a:pt x="0" y="1"/>
                    <a:pt x="0" y="1"/>
                    <a:pt x="0" y="1"/>
                  </a:cubicBezTo>
                  <a:cubicBezTo>
                    <a:pt x="0" y="1"/>
                    <a:pt x="0" y="0"/>
                    <a:pt x="0" y="0"/>
                  </a:cubicBez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5" name="Rectangle 2829"/>
            <p:cNvSpPr>
              <a:spLocks noChangeArrowheads="1"/>
            </p:cNvSpPr>
            <p:nvPr/>
          </p:nvSpPr>
          <p:spPr bwMode="auto">
            <a:xfrm>
              <a:off x="3724276" y="66103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6" name="Freeform 2830"/>
            <p:cNvSpPr>
              <a:spLocks/>
            </p:cNvSpPr>
            <p:nvPr/>
          </p:nvSpPr>
          <p:spPr bwMode="auto">
            <a:xfrm>
              <a:off x="3727451" y="6616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7" name="Freeform 2831"/>
            <p:cNvSpPr>
              <a:spLocks/>
            </p:cNvSpPr>
            <p:nvPr/>
          </p:nvSpPr>
          <p:spPr bwMode="auto">
            <a:xfrm>
              <a:off x="3724276" y="664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8" name="Freeform 2832"/>
            <p:cNvSpPr>
              <a:spLocks/>
            </p:cNvSpPr>
            <p:nvPr/>
          </p:nvSpPr>
          <p:spPr bwMode="auto">
            <a:xfrm>
              <a:off x="3727451" y="6616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39" name="Freeform 2833"/>
            <p:cNvSpPr>
              <a:spLocks/>
            </p:cNvSpPr>
            <p:nvPr/>
          </p:nvSpPr>
          <p:spPr bwMode="auto">
            <a:xfrm>
              <a:off x="3724276" y="6635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0" name="Freeform 2834"/>
            <p:cNvSpPr>
              <a:spLocks/>
            </p:cNvSpPr>
            <p:nvPr/>
          </p:nvSpPr>
          <p:spPr bwMode="auto">
            <a:xfrm>
              <a:off x="3771901" y="6370638"/>
              <a:ext cx="0" cy="3175"/>
            </a:xfrm>
            <a:custGeom>
              <a:avLst/>
              <a:gdLst>
                <a:gd name="T0" fmla="*/ 0 h 1"/>
                <a:gd name="T1" fmla="*/ 1 h 1"/>
                <a:gd name="T2" fmla="*/ 0 h 1"/>
                <a:gd name="T3" fmla="*/ 0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1"/>
                  </a:cubicBezTo>
                  <a:cubicBezTo>
                    <a:pt x="0" y="1"/>
                    <a:pt x="0" y="0"/>
                    <a:pt x="0" y="0"/>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1" name="Freeform 2835"/>
            <p:cNvSpPr>
              <a:spLocks/>
            </p:cNvSpPr>
            <p:nvPr/>
          </p:nvSpPr>
          <p:spPr bwMode="auto">
            <a:xfrm>
              <a:off x="3752851" y="6472238"/>
              <a:ext cx="3175" cy="3175"/>
            </a:xfrm>
            <a:custGeom>
              <a:avLst/>
              <a:gdLst>
                <a:gd name="T0" fmla="*/ 0 w 1"/>
                <a:gd name="T1" fmla="*/ 0 h 1"/>
                <a:gd name="T2" fmla="*/ 0 w 1"/>
                <a:gd name="T3" fmla="*/ 1 h 1"/>
                <a:gd name="T4" fmla="*/ 1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1" y="1"/>
                    <a:pt x="1" y="1"/>
                    <a:pt x="1"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2" name="Oval 2836"/>
            <p:cNvSpPr>
              <a:spLocks noChangeArrowheads="1"/>
            </p:cNvSpPr>
            <p:nvPr/>
          </p:nvSpPr>
          <p:spPr bwMode="auto">
            <a:xfrm>
              <a:off x="3752851" y="64722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3" name="Freeform 2837"/>
            <p:cNvSpPr>
              <a:spLocks/>
            </p:cNvSpPr>
            <p:nvPr/>
          </p:nvSpPr>
          <p:spPr bwMode="auto">
            <a:xfrm>
              <a:off x="3768726" y="638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4" name="Freeform 2838"/>
            <p:cNvSpPr>
              <a:spLocks/>
            </p:cNvSpPr>
            <p:nvPr/>
          </p:nvSpPr>
          <p:spPr bwMode="auto">
            <a:xfrm>
              <a:off x="3743326" y="656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5" name="Freeform 2839"/>
            <p:cNvSpPr>
              <a:spLocks/>
            </p:cNvSpPr>
            <p:nvPr/>
          </p:nvSpPr>
          <p:spPr bwMode="auto">
            <a:xfrm>
              <a:off x="3749676" y="64849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6" name="Freeform 2840"/>
            <p:cNvSpPr>
              <a:spLocks/>
            </p:cNvSpPr>
            <p:nvPr/>
          </p:nvSpPr>
          <p:spPr bwMode="auto">
            <a:xfrm>
              <a:off x="3746501" y="644048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1"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7" name="Rectangle 2841"/>
            <p:cNvSpPr>
              <a:spLocks noChangeArrowheads="1"/>
            </p:cNvSpPr>
            <p:nvPr/>
          </p:nvSpPr>
          <p:spPr bwMode="auto">
            <a:xfrm>
              <a:off x="3771901" y="6370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8" name="Freeform 2842"/>
            <p:cNvSpPr>
              <a:spLocks/>
            </p:cNvSpPr>
            <p:nvPr/>
          </p:nvSpPr>
          <p:spPr bwMode="auto">
            <a:xfrm>
              <a:off x="3749676" y="6418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49" name="Freeform 2843"/>
            <p:cNvSpPr>
              <a:spLocks/>
            </p:cNvSpPr>
            <p:nvPr/>
          </p:nvSpPr>
          <p:spPr bwMode="auto">
            <a:xfrm>
              <a:off x="3749676" y="6478588"/>
              <a:ext cx="3175" cy="3175"/>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0" name="Freeform 2844"/>
            <p:cNvSpPr>
              <a:spLocks noEditPoints="1"/>
            </p:cNvSpPr>
            <p:nvPr/>
          </p:nvSpPr>
          <p:spPr bwMode="auto">
            <a:xfrm>
              <a:off x="3721101" y="6315076"/>
              <a:ext cx="53975" cy="376238"/>
            </a:xfrm>
            <a:custGeom>
              <a:avLst/>
              <a:gdLst>
                <a:gd name="T0" fmla="*/ 5 w 17"/>
                <a:gd name="T1" fmla="*/ 61 h 120"/>
                <a:gd name="T2" fmla="*/ 2 w 17"/>
                <a:gd name="T3" fmla="*/ 80 h 120"/>
                <a:gd name="T4" fmla="*/ 2 w 17"/>
                <a:gd name="T5" fmla="*/ 86 h 120"/>
                <a:gd name="T6" fmla="*/ 2 w 17"/>
                <a:gd name="T7" fmla="*/ 89 h 120"/>
                <a:gd name="T8" fmla="*/ 2 w 17"/>
                <a:gd name="T9" fmla="*/ 91 h 120"/>
                <a:gd name="T10" fmla="*/ 1 w 17"/>
                <a:gd name="T11" fmla="*/ 91 h 120"/>
                <a:gd name="T12" fmla="*/ 1 w 17"/>
                <a:gd name="T13" fmla="*/ 94 h 120"/>
                <a:gd name="T14" fmla="*/ 2 w 17"/>
                <a:gd name="T15" fmla="*/ 96 h 120"/>
                <a:gd name="T16" fmla="*/ 1 w 17"/>
                <a:gd name="T17" fmla="*/ 100 h 120"/>
                <a:gd name="T18" fmla="*/ 1 w 17"/>
                <a:gd name="T19" fmla="*/ 102 h 120"/>
                <a:gd name="T20" fmla="*/ 1 w 17"/>
                <a:gd name="T21" fmla="*/ 104 h 120"/>
                <a:gd name="T22" fmla="*/ 1 w 17"/>
                <a:gd name="T23" fmla="*/ 109 h 120"/>
                <a:gd name="T24" fmla="*/ 1 w 17"/>
                <a:gd name="T25" fmla="*/ 111 h 120"/>
                <a:gd name="T26" fmla="*/ 0 w 17"/>
                <a:gd name="T27" fmla="*/ 113 h 120"/>
                <a:gd name="T28" fmla="*/ 1 w 17"/>
                <a:gd name="T29" fmla="*/ 115 h 120"/>
                <a:gd name="T30" fmla="*/ 0 w 17"/>
                <a:gd name="T31" fmla="*/ 118 h 120"/>
                <a:gd name="T32" fmla="*/ 2 w 17"/>
                <a:gd name="T33" fmla="*/ 120 h 120"/>
                <a:gd name="T34" fmla="*/ 1 w 17"/>
                <a:gd name="T35" fmla="*/ 117 h 120"/>
                <a:gd name="T36" fmla="*/ 2 w 17"/>
                <a:gd name="T37" fmla="*/ 116 h 120"/>
                <a:gd name="T38" fmla="*/ 2 w 17"/>
                <a:gd name="T39" fmla="*/ 113 h 120"/>
                <a:gd name="T40" fmla="*/ 3 w 17"/>
                <a:gd name="T41" fmla="*/ 111 h 120"/>
                <a:gd name="T42" fmla="*/ 3 w 17"/>
                <a:gd name="T43" fmla="*/ 108 h 120"/>
                <a:gd name="T44" fmla="*/ 3 w 17"/>
                <a:gd name="T45" fmla="*/ 106 h 120"/>
                <a:gd name="T46" fmla="*/ 3 w 17"/>
                <a:gd name="T47" fmla="*/ 107 h 120"/>
                <a:gd name="T48" fmla="*/ 4 w 17"/>
                <a:gd name="T49" fmla="*/ 100 h 120"/>
                <a:gd name="T50" fmla="*/ 4 w 17"/>
                <a:gd name="T51" fmla="*/ 99 h 120"/>
                <a:gd name="T52" fmla="*/ 5 w 17"/>
                <a:gd name="T53" fmla="*/ 91 h 120"/>
                <a:gd name="T54" fmla="*/ 6 w 17"/>
                <a:gd name="T55" fmla="*/ 82 h 120"/>
                <a:gd name="T56" fmla="*/ 7 w 17"/>
                <a:gd name="T57" fmla="*/ 77 h 120"/>
                <a:gd name="T58" fmla="*/ 8 w 17"/>
                <a:gd name="T59" fmla="*/ 67 h 120"/>
                <a:gd name="T60" fmla="*/ 9 w 17"/>
                <a:gd name="T61" fmla="*/ 66 h 120"/>
                <a:gd name="T62" fmla="*/ 9 w 17"/>
                <a:gd name="T63" fmla="*/ 63 h 120"/>
                <a:gd name="T64" fmla="*/ 9 w 17"/>
                <a:gd name="T65" fmla="*/ 60 h 120"/>
                <a:gd name="T66" fmla="*/ 9 w 17"/>
                <a:gd name="T67" fmla="*/ 55 h 120"/>
                <a:gd name="T68" fmla="*/ 10 w 17"/>
                <a:gd name="T69" fmla="*/ 56 h 120"/>
                <a:gd name="T70" fmla="*/ 10 w 17"/>
                <a:gd name="T71" fmla="*/ 53 h 120"/>
                <a:gd name="T72" fmla="*/ 9 w 17"/>
                <a:gd name="T73" fmla="*/ 53 h 120"/>
                <a:gd name="T74" fmla="*/ 10 w 17"/>
                <a:gd name="T75" fmla="*/ 50 h 120"/>
                <a:gd name="T76" fmla="*/ 10 w 17"/>
                <a:gd name="T77" fmla="*/ 50 h 120"/>
                <a:gd name="T78" fmla="*/ 12 w 17"/>
                <a:gd name="T79" fmla="*/ 48 h 120"/>
                <a:gd name="T80" fmla="*/ 11 w 17"/>
                <a:gd name="T81" fmla="*/ 46 h 120"/>
                <a:gd name="T82" fmla="*/ 12 w 17"/>
                <a:gd name="T83" fmla="*/ 42 h 120"/>
                <a:gd name="T84" fmla="*/ 13 w 17"/>
                <a:gd name="T85" fmla="*/ 40 h 120"/>
                <a:gd name="T86" fmla="*/ 13 w 17"/>
                <a:gd name="T87" fmla="*/ 33 h 120"/>
                <a:gd name="T88" fmla="*/ 15 w 17"/>
                <a:gd name="T89" fmla="*/ 27 h 120"/>
                <a:gd name="T90" fmla="*/ 15 w 17"/>
                <a:gd name="T91" fmla="*/ 17 h 120"/>
                <a:gd name="T92" fmla="*/ 15 w 17"/>
                <a:gd name="T93" fmla="*/ 16 h 120"/>
                <a:gd name="T94" fmla="*/ 16 w 17"/>
                <a:gd name="T95" fmla="*/ 11 h 120"/>
                <a:gd name="T96" fmla="*/ 15 w 17"/>
                <a:gd name="T97" fmla="*/ 7 h 120"/>
                <a:gd name="T98" fmla="*/ 15 w 17"/>
                <a:gd name="T99" fmla="*/ 3 h 120"/>
                <a:gd name="T100" fmla="*/ 15 w 17"/>
                <a:gd name="T101" fmla="*/ 2 h 120"/>
                <a:gd name="T102" fmla="*/ 13 w 17"/>
                <a:gd name="T103" fmla="*/ 11 h 120"/>
                <a:gd name="T104" fmla="*/ 13 w 17"/>
                <a:gd name="T105" fmla="*/ 15 h 120"/>
                <a:gd name="T106" fmla="*/ 11 w 17"/>
                <a:gd name="T107" fmla="*/ 27 h 120"/>
                <a:gd name="T108" fmla="*/ 11 w 17"/>
                <a:gd name="T109" fmla="*/ 27 h 120"/>
                <a:gd name="T110" fmla="*/ 10 w 17"/>
                <a:gd name="T111" fmla="*/ 29 h 120"/>
                <a:gd name="T112" fmla="*/ 10 w 17"/>
                <a:gd name="T113" fmla="*/ 34 h 120"/>
                <a:gd name="T114" fmla="*/ 10 w 17"/>
                <a:gd name="T115" fmla="*/ 37 h 120"/>
                <a:gd name="T116" fmla="*/ 9 w 17"/>
                <a:gd name="T117" fmla="*/ 40 h 120"/>
                <a:gd name="T118" fmla="*/ 1 w 17"/>
                <a:gd name="T119" fmla="*/ 104 h 120"/>
                <a:gd name="T120" fmla="*/ 1 w 17"/>
                <a:gd name="T121" fmla="*/ 99 h 120"/>
                <a:gd name="T122" fmla="*/ 3 w 17"/>
                <a:gd name="T123" fmla="*/ 102 h 120"/>
                <a:gd name="T124" fmla="*/ 8 w 17"/>
                <a:gd name="T125"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120">
                  <a:moveTo>
                    <a:pt x="8" y="45"/>
                  </a:moveTo>
                  <a:cubicBezTo>
                    <a:pt x="7" y="45"/>
                    <a:pt x="7" y="45"/>
                    <a:pt x="7" y="45"/>
                  </a:cubicBezTo>
                  <a:cubicBezTo>
                    <a:pt x="8" y="46"/>
                    <a:pt x="7" y="47"/>
                    <a:pt x="7" y="48"/>
                  </a:cubicBezTo>
                  <a:cubicBezTo>
                    <a:pt x="6" y="49"/>
                    <a:pt x="8" y="49"/>
                    <a:pt x="7" y="50"/>
                  </a:cubicBezTo>
                  <a:cubicBezTo>
                    <a:pt x="7" y="50"/>
                    <a:pt x="7" y="50"/>
                    <a:pt x="7" y="50"/>
                  </a:cubicBezTo>
                  <a:cubicBezTo>
                    <a:pt x="6" y="54"/>
                    <a:pt x="5" y="57"/>
                    <a:pt x="5" y="61"/>
                  </a:cubicBezTo>
                  <a:cubicBezTo>
                    <a:pt x="5" y="61"/>
                    <a:pt x="5" y="61"/>
                    <a:pt x="5" y="61"/>
                  </a:cubicBezTo>
                  <a:cubicBezTo>
                    <a:pt x="4" y="66"/>
                    <a:pt x="3" y="72"/>
                    <a:pt x="2" y="77"/>
                  </a:cubicBezTo>
                  <a:cubicBezTo>
                    <a:pt x="3" y="78"/>
                    <a:pt x="3" y="77"/>
                    <a:pt x="3" y="78"/>
                  </a:cubicBezTo>
                  <a:cubicBezTo>
                    <a:pt x="3" y="78"/>
                    <a:pt x="3" y="79"/>
                    <a:pt x="3" y="78"/>
                  </a:cubicBezTo>
                  <a:cubicBezTo>
                    <a:pt x="3" y="78"/>
                    <a:pt x="3" y="78"/>
                    <a:pt x="2" y="78"/>
                  </a:cubicBezTo>
                  <a:cubicBezTo>
                    <a:pt x="2" y="79"/>
                    <a:pt x="2" y="80"/>
                    <a:pt x="2" y="80"/>
                  </a:cubicBezTo>
                  <a:cubicBezTo>
                    <a:pt x="3" y="80"/>
                    <a:pt x="3" y="80"/>
                    <a:pt x="3" y="80"/>
                  </a:cubicBezTo>
                  <a:cubicBezTo>
                    <a:pt x="3" y="80"/>
                    <a:pt x="2" y="80"/>
                    <a:pt x="2" y="80"/>
                  </a:cubicBezTo>
                  <a:cubicBezTo>
                    <a:pt x="2" y="80"/>
                    <a:pt x="2" y="81"/>
                    <a:pt x="2" y="80"/>
                  </a:cubicBezTo>
                  <a:cubicBezTo>
                    <a:pt x="2" y="82"/>
                    <a:pt x="2" y="81"/>
                    <a:pt x="2" y="82"/>
                  </a:cubicBezTo>
                  <a:cubicBezTo>
                    <a:pt x="2" y="83"/>
                    <a:pt x="2" y="84"/>
                    <a:pt x="3" y="85"/>
                  </a:cubicBezTo>
                  <a:cubicBezTo>
                    <a:pt x="3" y="85"/>
                    <a:pt x="3" y="85"/>
                    <a:pt x="3" y="85"/>
                  </a:cubicBezTo>
                  <a:cubicBezTo>
                    <a:pt x="3" y="85"/>
                    <a:pt x="2" y="85"/>
                    <a:pt x="2" y="84"/>
                  </a:cubicBezTo>
                  <a:cubicBezTo>
                    <a:pt x="2" y="85"/>
                    <a:pt x="2" y="86"/>
                    <a:pt x="2" y="86"/>
                  </a:cubicBezTo>
                  <a:cubicBezTo>
                    <a:pt x="2" y="86"/>
                    <a:pt x="2" y="86"/>
                    <a:pt x="2" y="86"/>
                  </a:cubicBezTo>
                  <a:cubicBezTo>
                    <a:pt x="2" y="87"/>
                    <a:pt x="2" y="87"/>
                    <a:pt x="2" y="87"/>
                  </a:cubicBezTo>
                  <a:cubicBezTo>
                    <a:pt x="2" y="87"/>
                    <a:pt x="2" y="87"/>
                    <a:pt x="2" y="87"/>
                  </a:cubicBezTo>
                  <a:cubicBezTo>
                    <a:pt x="2" y="87"/>
                    <a:pt x="2" y="87"/>
                    <a:pt x="2" y="87"/>
                  </a:cubicBezTo>
                  <a:cubicBezTo>
                    <a:pt x="2" y="87"/>
                    <a:pt x="1" y="88"/>
                    <a:pt x="1" y="88"/>
                  </a:cubicBezTo>
                  <a:cubicBezTo>
                    <a:pt x="1" y="88"/>
                    <a:pt x="1" y="88"/>
                    <a:pt x="1" y="89"/>
                  </a:cubicBezTo>
                  <a:cubicBezTo>
                    <a:pt x="2" y="89"/>
                    <a:pt x="2" y="89"/>
                    <a:pt x="2" y="89"/>
                  </a:cubicBezTo>
                  <a:cubicBezTo>
                    <a:pt x="2" y="89"/>
                    <a:pt x="2" y="89"/>
                    <a:pt x="2" y="89"/>
                  </a:cubicBezTo>
                  <a:cubicBezTo>
                    <a:pt x="2" y="89"/>
                    <a:pt x="2" y="88"/>
                    <a:pt x="1" y="88"/>
                  </a:cubicBezTo>
                  <a:cubicBezTo>
                    <a:pt x="2" y="88"/>
                    <a:pt x="2" y="89"/>
                    <a:pt x="2" y="88"/>
                  </a:cubicBezTo>
                  <a:cubicBezTo>
                    <a:pt x="2" y="89"/>
                    <a:pt x="2" y="89"/>
                    <a:pt x="2" y="90"/>
                  </a:cubicBezTo>
                  <a:cubicBezTo>
                    <a:pt x="2" y="90"/>
                    <a:pt x="2" y="90"/>
                    <a:pt x="3" y="90"/>
                  </a:cubicBezTo>
                  <a:cubicBezTo>
                    <a:pt x="2" y="91"/>
                    <a:pt x="2" y="90"/>
                    <a:pt x="2" y="90"/>
                  </a:cubicBezTo>
                  <a:cubicBezTo>
                    <a:pt x="2" y="91"/>
                    <a:pt x="2" y="91"/>
                    <a:pt x="2" y="91"/>
                  </a:cubicBezTo>
                  <a:cubicBezTo>
                    <a:pt x="2" y="92"/>
                    <a:pt x="2" y="91"/>
                    <a:pt x="2" y="91"/>
                  </a:cubicBezTo>
                  <a:cubicBezTo>
                    <a:pt x="1" y="91"/>
                    <a:pt x="2" y="90"/>
                    <a:pt x="1" y="90"/>
                  </a:cubicBezTo>
                  <a:cubicBezTo>
                    <a:pt x="1" y="90"/>
                    <a:pt x="1" y="89"/>
                    <a:pt x="1" y="89"/>
                  </a:cubicBezTo>
                  <a:cubicBezTo>
                    <a:pt x="1" y="89"/>
                    <a:pt x="1" y="90"/>
                    <a:pt x="1" y="90"/>
                  </a:cubicBezTo>
                  <a:cubicBezTo>
                    <a:pt x="1" y="90"/>
                    <a:pt x="1" y="90"/>
                    <a:pt x="1" y="90"/>
                  </a:cubicBezTo>
                  <a:cubicBezTo>
                    <a:pt x="1" y="91"/>
                    <a:pt x="2" y="91"/>
                    <a:pt x="1" y="91"/>
                  </a:cubicBezTo>
                  <a:cubicBezTo>
                    <a:pt x="1" y="91"/>
                    <a:pt x="1" y="91"/>
                    <a:pt x="1" y="91"/>
                  </a:cubicBezTo>
                  <a:cubicBezTo>
                    <a:pt x="1" y="91"/>
                    <a:pt x="1" y="91"/>
                    <a:pt x="1" y="91"/>
                  </a:cubicBezTo>
                  <a:cubicBezTo>
                    <a:pt x="1" y="92"/>
                    <a:pt x="2" y="92"/>
                    <a:pt x="2" y="92"/>
                  </a:cubicBezTo>
                  <a:cubicBezTo>
                    <a:pt x="2" y="92"/>
                    <a:pt x="2" y="92"/>
                    <a:pt x="2" y="91"/>
                  </a:cubicBezTo>
                  <a:cubicBezTo>
                    <a:pt x="2" y="92"/>
                    <a:pt x="2" y="92"/>
                    <a:pt x="2" y="92"/>
                  </a:cubicBezTo>
                  <a:cubicBezTo>
                    <a:pt x="2" y="92"/>
                    <a:pt x="2" y="92"/>
                    <a:pt x="2" y="92"/>
                  </a:cubicBezTo>
                  <a:cubicBezTo>
                    <a:pt x="2" y="92"/>
                    <a:pt x="2" y="92"/>
                    <a:pt x="2" y="92"/>
                  </a:cubicBezTo>
                  <a:cubicBezTo>
                    <a:pt x="2" y="93"/>
                    <a:pt x="2" y="92"/>
                    <a:pt x="1" y="93"/>
                  </a:cubicBezTo>
                  <a:cubicBezTo>
                    <a:pt x="1" y="93"/>
                    <a:pt x="2" y="93"/>
                    <a:pt x="1" y="94"/>
                  </a:cubicBezTo>
                  <a:cubicBezTo>
                    <a:pt x="1" y="94"/>
                    <a:pt x="1" y="94"/>
                    <a:pt x="1" y="94"/>
                  </a:cubicBezTo>
                  <a:cubicBezTo>
                    <a:pt x="1" y="94"/>
                    <a:pt x="1" y="94"/>
                    <a:pt x="1" y="94"/>
                  </a:cubicBezTo>
                  <a:cubicBezTo>
                    <a:pt x="1" y="94"/>
                    <a:pt x="1" y="94"/>
                    <a:pt x="1" y="94"/>
                  </a:cubicBezTo>
                  <a:cubicBezTo>
                    <a:pt x="1" y="94"/>
                    <a:pt x="1" y="94"/>
                    <a:pt x="2" y="95"/>
                  </a:cubicBezTo>
                  <a:cubicBezTo>
                    <a:pt x="2" y="95"/>
                    <a:pt x="2" y="95"/>
                    <a:pt x="2" y="95"/>
                  </a:cubicBezTo>
                  <a:cubicBezTo>
                    <a:pt x="2" y="95"/>
                    <a:pt x="2" y="96"/>
                    <a:pt x="2" y="96"/>
                  </a:cubicBezTo>
                  <a:cubicBezTo>
                    <a:pt x="2" y="96"/>
                    <a:pt x="2" y="96"/>
                    <a:pt x="2" y="96"/>
                  </a:cubicBezTo>
                  <a:cubicBezTo>
                    <a:pt x="1" y="96"/>
                    <a:pt x="1" y="97"/>
                    <a:pt x="1" y="97"/>
                  </a:cubicBezTo>
                  <a:cubicBezTo>
                    <a:pt x="1" y="97"/>
                    <a:pt x="1" y="97"/>
                    <a:pt x="1" y="97"/>
                  </a:cubicBezTo>
                  <a:cubicBezTo>
                    <a:pt x="1" y="97"/>
                    <a:pt x="1" y="97"/>
                    <a:pt x="1" y="97"/>
                  </a:cubicBezTo>
                  <a:cubicBezTo>
                    <a:pt x="1" y="98"/>
                    <a:pt x="1" y="98"/>
                    <a:pt x="1" y="98"/>
                  </a:cubicBezTo>
                  <a:cubicBezTo>
                    <a:pt x="1" y="99"/>
                    <a:pt x="1" y="100"/>
                    <a:pt x="1" y="100"/>
                  </a:cubicBezTo>
                  <a:cubicBezTo>
                    <a:pt x="1" y="100"/>
                    <a:pt x="1" y="100"/>
                    <a:pt x="1" y="100"/>
                  </a:cubicBezTo>
                  <a:cubicBezTo>
                    <a:pt x="1" y="100"/>
                    <a:pt x="1" y="100"/>
                    <a:pt x="1" y="100"/>
                  </a:cubicBezTo>
                  <a:cubicBezTo>
                    <a:pt x="1" y="100"/>
                    <a:pt x="1" y="100"/>
                    <a:pt x="1" y="101"/>
                  </a:cubicBezTo>
                  <a:cubicBezTo>
                    <a:pt x="1" y="101"/>
                    <a:pt x="1" y="101"/>
                    <a:pt x="1" y="101"/>
                  </a:cubicBezTo>
                  <a:cubicBezTo>
                    <a:pt x="1" y="101"/>
                    <a:pt x="1" y="101"/>
                    <a:pt x="1" y="101"/>
                  </a:cubicBezTo>
                  <a:cubicBezTo>
                    <a:pt x="1" y="101"/>
                    <a:pt x="1" y="101"/>
                    <a:pt x="1" y="101"/>
                  </a:cubicBezTo>
                  <a:cubicBezTo>
                    <a:pt x="1" y="101"/>
                    <a:pt x="1" y="101"/>
                    <a:pt x="1" y="101"/>
                  </a:cubicBezTo>
                  <a:cubicBezTo>
                    <a:pt x="1" y="101"/>
                    <a:pt x="1" y="102"/>
                    <a:pt x="1" y="102"/>
                  </a:cubicBezTo>
                  <a:cubicBezTo>
                    <a:pt x="1" y="102"/>
                    <a:pt x="1" y="102"/>
                    <a:pt x="1" y="102"/>
                  </a:cubicBezTo>
                  <a:cubicBezTo>
                    <a:pt x="1" y="102"/>
                    <a:pt x="1" y="102"/>
                    <a:pt x="1" y="103"/>
                  </a:cubicBezTo>
                  <a:cubicBezTo>
                    <a:pt x="1" y="103"/>
                    <a:pt x="1" y="103"/>
                    <a:pt x="1" y="103"/>
                  </a:cubicBezTo>
                  <a:cubicBezTo>
                    <a:pt x="1" y="103"/>
                    <a:pt x="1" y="103"/>
                    <a:pt x="1" y="103"/>
                  </a:cubicBezTo>
                  <a:cubicBezTo>
                    <a:pt x="1" y="103"/>
                    <a:pt x="1" y="103"/>
                    <a:pt x="1" y="103"/>
                  </a:cubicBezTo>
                  <a:cubicBezTo>
                    <a:pt x="1" y="103"/>
                    <a:pt x="1" y="103"/>
                    <a:pt x="1" y="103"/>
                  </a:cubicBezTo>
                  <a:cubicBezTo>
                    <a:pt x="1" y="104"/>
                    <a:pt x="1" y="104"/>
                    <a:pt x="1" y="104"/>
                  </a:cubicBezTo>
                  <a:cubicBezTo>
                    <a:pt x="1" y="104"/>
                    <a:pt x="1" y="104"/>
                    <a:pt x="1" y="104"/>
                  </a:cubicBezTo>
                  <a:cubicBezTo>
                    <a:pt x="1" y="104"/>
                    <a:pt x="1" y="104"/>
                    <a:pt x="1" y="104"/>
                  </a:cubicBezTo>
                  <a:cubicBezTo>
                    <a:pt x="1" y="104"/>
                    <a:pt x="1" y="104"/>
                    <a:pt x="1" y="104"/>
                  </a:cubicBezTo>
                  <a:cubicBezTo>
                    <a:pt x="0" y="105"/>
                    <a:pt x="1" y="106"/>
                    <a:pt x="0" y="106"/>
                  </a:cubicBezTo>
                  <a:cubicBezTo>
                    <a:pt x="1" y="107"/>
                    <a:pt x="1" y="106"/>
                    <a:pt x="1" y="106"/>
                  </a:cubicBezTo>
                  <a:cubicBezTo>
                    <a:pt x="1" y="106"/>
                    <a:pt x="1" y="107"/>
                    <a:pt x="1" y="107"/>
                  </a:cubicBezTo>
                  <a:cubicBezTo>
                    <a:pt x="1" y="108"/>
                    <a:pt x="1" y="109"/>
                    <a:pt x="0" y="109"/>
                  </a:cubicBezTo>
                  <a:cubicBezTo>
                    <a:pt x="0" y="109"/>
                    <a:pt x="0" y="108"/>
                    <a:pt x="1" y="109"/>
                  </a:cubicBezTo>
                  <a:cubicBezTo>
                    <a:pt x="0" y="109"/>
                    <a:pt x="0" y="109"/>
                    <a:pt x="0" y="109"/>
                  </a:cubicBezTo>
                  <a:cubicBezTo>
                    <a:pt x="1" y="109"/>
                    <a:pt x="1" y="108"/>
                    <a:pt x="1" y="108"/>
                  </a:cubicBezTo>
                  <a:cubicBezTo>
                    <a:pt x="1" y="108"/>
                    <a:pt x="1" y="109"/>
                    <a:pt x="1" y="109"/>
                  </a:cubicBezTo>
                  <a:cubicBezTo>
                    <a:pt x="1" y="109"/>
                    <a:pt x="1" y="109"/>
                    <a:pt x="1" y="109"/>
                  </a:cubicBezTo>
                  <a:cubicBezTo>
                    <a:pt x="1" y="110"/>
                    <a:pt x="1" y="109"/>
                    <a:pt x="2" y="110"/>
                  </a:cubicBezTo>
                  <a:cubicBezTo>
                    <a:pt x="2" y="110"/>
                    <a:pt x="1" y="110"/>
                    <a:pt x="1" y="110"/>
                  </a:cubicBezTo>
                  <a:cubicBezTo>
                    <a:pt x="1" y="111"/>
                    <a:pt x="1" y="111"/>
                    <a:pt x="1" y="111"/>
                  </a:cubicBezTo>
                  <a:cubicBezTo>
                    <a:pt x="1" y="111"/>
                    <a:pt x="1" y="111"/>
                    <a:pt x="1" y="111"/>
                  </a:cubicBezTo>
                  <a:cubicBezTo>
                    <a:pt x="1" y="111"/>
                    <a:pt x="1" y="111"/>
                    <a:pt x="1" y="112"/>
                  </a:cubicBezTo>
                  <a:cubicBezTo>
                    <a:pt x="1" y="111"/>
                    <a:pt x="1" y="112"/>
                    <a:pt x="0" y="112"/>
                  </a:cubicBezTo>
                  <a:cubicBezTo>
                    <a:pt x="0" y="112"/>
                    <a:pt x="1" y="112"/>
                    <a:pt x="0" y="112"/>
                  </a:cubicBezTo>
                  <a:cubicBezTo>
                    <a:pt x="1" y="113"/>
                    <a:pt x="0" y="112"/>
                    <a:pt x="1" y="112"/>
                  </a:cubicBezTo>
                  <a:cubicBezTo>
                    <a:pt x="1" y="112"/>
                    <a:pt x="1" y="113"/>
                    <a:pt x="1" y="113"/>
                  </a:cubicBezTo>
                  <a:cubicBezTo>
                    <a:pt x="1" y="113"/>
                    <a:pt x="1" y="113"/>
                    <a:pt x="0" y="113"/>
                  </a:cubicBezTo>
                  <a:cubicBezTo>
                    <a:pt x="1" y="113"/>
                    <a:pt x="1" y="113"/>
                    <a:pt x="1" y="114"/>
                  </a:cubicBezTo>
                  <a:cubicBezTo>
                    <a:pt x="1" y="114"/>
                    <a:pt x="1" y="114"/>
                    <a:pt x="1" y="114"/>
                  </a:cubicBezTo>
                  <a:cubicBezTo>
                    <a:pt x="1" y="114"/>
                    <a:pt x="1" y="114"/>
                    <a:pt x="1" y="114"/>
                  </a:cubicBezTo>
                  <a:cubicBezTo>
                    <a:pt x="1" y="114"/>
                    <a:pt x="1" y="114"/>
                    <a:pt x="1" y="115"/>
                  </a:cubicBezTo>
                  <a:cubicBezTo>
                    <a:pt x="1" y="114"/>
                    <a:pt x="1" y="114"/>
                    <a:pt x="1" y="114"/>
                  </a:cubicBezTo>
                  <a:cubicBezTo>
                    <a:pt x="2" y="115"/>
                    <a:pt x="1" y="115"/>
                    <a:pt x="1" y="116"/>
                  </a:cubicBezTo>
                  <a:cubicBezTo>
                    <a:pt x="1" y="115"/>
                    <a:pt x="1" y="115"/>
                    <a:pt x="1" y="115"/>
                  </a:cubicBezTo>
                  <a:cubicBezTo>
                    <a:pt x="1" y="115"/>
                    <a:pt x="1" y="116"/>
                    <a:pt x="1" y="116"/>
                  </a:cubicBezTo>
                  <a:cubicBezTo>
                    <a:pt x="1" y="116"/>
                    <a:pt x="1" y="116"/>
                    <a:pt x="1" y="116"/>
                  </a:cubicBezTo>
                  <a:cubicBezTo>
                    <a:pt x="1" y="117"/>
                    <a:pt x="1" y="117"/>
                    <a:pt x="1" y="117"/>
                  </a:cubicBezTo>
                  <a:cubicBezTo>
                    <a:pt x="1" y="118"/>
                    <a:pt x="1" y="117"/>
                    <a:pt x="0" y="116"/>
                  </a:cubicBezTo>
                  <a:cubicBezTo>
                    <a:pt x="0" y="117"/>
                    <a:pt x="1" y="117"/>
                    <a:pt x="0" y="118"/>
                  </a:cubicBezTo>
                  <a:cubicBezTo>
                    <a:pt x="0" y="117"/>
                    <a:pt x="0" y="117"/>
                    <a:pt x="0" y="117"/>
                  </a:cubicBezTo>
                  <a:cubicBezTo>
                    <a:pt x="0" y="118"/>
                    <a:pt x="0" y="118"/>
                    <a:pt x="0" y="118"/>
                  </a:cubicBezTo>
                  <a:cubicBezTo>
                    <a:pt x="0" y="118"/>
                    <a:pt x="0" y="118"/>
                    <a:pt x="0" y="118"/>
                  </a:cubicBezTo>
                  <a:cubicBezTo>
                    <a:pt x="1" y="118"/>
                    <a:pt x="1" y="119"/>
                    <a:pt x="1" y="119"/>
                  </a:cubicBezTo>
                  <a:cubicBezTo>
                    <a:pt x="1" y="119"/>
                    <a:pt x="1" y="119"/>
                    <a:pt x="1" y="119"/>
                  </a:cubicBezTo>
                  <a:cubicBezTo>
                    <a:pt x="1" y="119"/>
                    <a:pt x="2" y="119"/>
                    <a:pt x="1" y="120"/>
                  </a:cubicBezTo>
                  <a:cubicBezTo>
                    <a:pt x="1" y="120"/>
                    <a:pt x="1" y="120"/>
                    <a:pt x="1" y="119"/>
                  </a:cubicBezTo>
                  <a:cubicBezTo>
                    <a:pt x="1" y="120"/>
                    <a:pt x="1" y="120"/>
                    <a:pt x="1" y="120"/>
                  </a:cubicBezTo>
                  <a:cubicBezTo>
                    <a:pt x="2" y="120"/>
                    <a:pt x="2" y="120"/>
                    <a:pt x="2" y="120"/>
                  </a:cubicBezTo>
                  <a:cubicBezTo>
                    <a:pt x="2" y="120"/>
                    <a:pt x="2" y="119"/>
                    <a:pt x="2" y="119"/>
                  </a:cubicBezTo>
                  <a:cubicBezTo>
                    <a:pt x="2" y="119"/>
                    <a:pt x="2" y="119"/>
                    <a:pt x="2" y="119"/>
                  </a:cubicBezTo>
                  <a:cubicBezTo>
                    <a:pt x="2" y="119"/>
                    <a:pt x="2" y="119"/>
                    <a:pt x="1" y="119"/>
                  </a:cubicBezTo>
                  <a:cubicBezTo>
                    <a:pt x="1" y="119"/>
                    <a:pt x="2" y="119"/>
                    <a:pt x="2" y="119"/>
                  </a:cubicBezTo>
                  <a:cubicBezTo>
                    <a:pt x="2" y="118"/>
                    <a:pt x="1" y="119"/>
                    <a:pt x="1" y="118"/>
                  </a:cubicBezTo>
                  <a:cubicBezTo>
                    <a:pt x="1" y="118"/>
                    <a:pt x="1" y="118"/>
                    <a:pt x="1" y="118"/>
                  </a:cubicBezTo>
                  <a:cubicBezTo>
                    <a:pt x="1" y="118"/>
                    <a:pt x="1" y="117"/>
                    <a:pt x="1" y="117"/>
                  </a:cubicBezTo>
                  <a:cubicBezTo>
                    <a:pt x="1" y="117"/>
                    <a:pt x="1" y="117"/>
                    <a:pt x="1" y="116"/>
                  </a:cubicBezTo>
                  <a:cubicBezTo>
                    <a:pt x="2" y="116"/>
                    <a:pt x="1" y="117"/>
                    <a:pt x="1" y="118"/>
                  </a:cubicBezTo>
                  <a:cubicBezTo>
                    <a:pt x="2" y="117"/>
                    <a:pt x="2" y="118"/>
                    <a:pt x="2" y="118"/>
                  </a:cubicBezTo>
                  <a:cubicBezTo>
                    <a:pt x="2" y="117"/>
                    <a:pt x="2" y="117"/>
                    <a:pt x="2" y="117"/>
                  </a:cubicBezTo>
                  <a:cubicBezTo>
                    <a:pt x="2" y="117"/>
                    <a:pt x="2" y="117"/>
                    <a:pt x="2" y="116"/>
                  </a:cubicBezTo>
                  <a:cubicBezTo>
                    <a:pt x="2" y="117"/>
                    <a:pt x="2" y="117"/>
                    <a:pt x="2" y="117"/>
                  </a:cubicBezTo>
                  <a:cubicBezTo>
                    <a:pt x="2" y="116"/>
                    <a:pt x="1" y="116"/>
                    <a:pt x="2" y="116"/>
                  </a:cubicBezTo>
                  <a:cubicBezTo>
                    <a:pt x="2" y="116"/>
                    <a:pt x="2" y="116"/>
                    <a:pt x="2" y="116"/>
                  </a:cubicBezTo>
                  <a:cubicBezTo>
                    <a:pt x="2" y="116"/>
                    <a:pt x="2" y="116"/>
                    <a:pt x="2" y="115"/>
                  </a:cubicBezTo>
                  <a:cubicBezTo>
                    <a:pt x="2" y="115"/>
                    <a:pt x="2" y="116"/>
                    <a:pt x="2" y="115"/>
                  </a:cubicBezTo>
                  <a:cubicBezTo>
                    <a:pt x="2" y="115"/>
                    <a:pt x="2" y="115"/>
                    <a:pt x="2" y="114"/>
                  </a:cubicBezTo>
                  <a:cubicBezTo>
                    <a:pt x="2" y="115"/>
                    <a:pt x="2" y="113"/>
                    <a:pt x="1" y="114"/>
                  </a:cubicBezTo>
                  <a:cubicBezTo>
                    <a:pt x="1" y="113"/>
                    <a:pt x="1" y="113"/>
                    <a:pt x="1" y="113"/>
                  </a:cubicBezTo>
                  <a:cubicBezTo>
                    <a:pt x="1" y="113"/>
                    <a:pt x="1" y="114"/>
                    <a:pt x="2" y="113"/>
                  </a:cubicBezTo>
                  <a:cubicBezTo>
                    <a:pt x="2" y="114"/>
                    <a:pt x="2" y="114"/>
                    <a:pt x="2" y="114"/>
                  </a:cubicBezTo>
                  <a:cubicBezTo>
                    <a:pt x="2" y="114"/>
                    <a:pt x="1" y="113"/>
                    <a:pt x="2" y="112"/>
                  </a:cubicBezTo>
                  <a:cubicBezTo>
                    <a:pt x="2" y="112"/>
                    <a:pt x="2" y="112"/>
                    <a:pt x="2" y="111"/>
                  </a:cubicBezTo>
                  <a:cubicBezTo>
                    <a:pt x="2" y="111"/>
                    <a:pt x="2" y="111"/>
                    <a:pt x="2" y="111"/>
                  </a:cubicBezTo>
                  <a:cubicBezTo>
                    <a:pt x="2" y="111"/>
                    <a:pt x="2" y="111"/>
                    <a:pt x="2" y="111"/>
                  </a:cubicBezTo>
                  <a:cubicBezTo>
                    <a:pt x="2" y="111"/>
                    <a:pt x="2" y="111"/>
                    <a:pt x="2" y="110"/>
                  </a:cubicBezTo>
                  <a:cubicBezTo>
                    <a:pt x="2" y="111"/>
                    <a:pt x="2" y="111"/>
                    <a:pt x="3" y="111"/>
                  </a:cubicBezTo>
                  <a:cubicBezTo>
                    <a:pt x="3" y="110"/>
                    <a:pt x="3" y="110"/>
                    <a:pt x="3" y="110"/>
                  </a:cubicBezTo>
                  <a:cubicBezTo>
                    <a:pt x="2" y="110"/>
                    <a:pt x="2" y="110"/>
                    <a:pt x="2" y="110"/>
                  </a:cubicBezTo>
                  <a:cubicBezTo>
                    <a:pt x="3" y="110"/>
                    <a:pt x="3" y="110"/>
                    <a:pt x="3" y="110"/>
                  </a:cubicBezTo>
                  <a:cubicBezTo>
                    <a:pt x="3" y="110"/>
                    <a:pt x="3" y="110"/>
                    <a:pt x="2" y="110"/>
                  </a:cubicBezTo>
                  <a:cubicBezTo>
                    <a:pt x="2" y="110"/>
                    <a:pt x="2" y="109"/>
                    <a:pt x="2" y="109"/>
                  </a:cubicBezTo>
                  <a:cubicBezTo>
                    <a:pt x="2" y="109"/>
                    <a:pt x="2" y="110"/>
                    <a:pt x="2" y="110"/>
                  </a:cubicBezTo>
                  <a:cubicBezTo>
                    <a:pt x="2" y="109"/>
                    <a:pt x="2" y="108"/>
                    <a:pt x="3" y="108"/>
                  </a:cubicBezTo>
                  <a:cubicBezTo>
                    <a:pt x="3" y="108"/>
                    <a:pt x="3" y="108"/>
                    <a:pt x="3" y="108"/>
                  </a:cubicBezTo>
                  <a:cubicBezTo>
                    <a:pt x="3" y="108"/>
                    <a:pt x="3" y="107"/>
                    <a:pt x="3" y="107"/>
                  </a:cubicBezTo>
                  <a:cubicBezTo>
                    <a:pt x="3" y="107"/>
                    <a:pt x="3" y="107"/>
                    <a:pt x="3" y="107"/>
                  </a:cubicBezTo>
                  <a:cubicBezTo>
                    <a:pt x="3" y="107"/>
                    <a:pt x="3" y="107"/>
                    <a:pt x="3" y="107"/>
                  </a:cubicBezTo>
                  <a:cubicBezTo>
                    <a:pt x="3" y="107"/>
                    <a:pt x="3" y="107"/>
                    <a:pt x="3" y="107"/>
                  </a:cubicBezTo>
                  <a:cubicBezTo>
                    <a:pt x="3" y="107"/>
                    <a:pt x="3" y="106"/>
                    <a:pt x="3" y="106"/>
                  </a:cubicBezTo>
                  <a:cubicBezTo>
                    <a:pt x="3" y="106"/>
                    <a:pt x="3" y="106"/>
                    <a:pt x="3" y="106"/>
                  </a:cubicBezTo>
                  <a:cubicBezTo>
                    <a:pt x="2" y="106"/>
                    <a:pt x="2" y="106"/>
                    <a:pt x="2" y="106"/>
                  </a:cubicBezTo>
                  <a:cubicBezTo>
                    <a:pt x="2" y="106"/>
                    <a:pt x="3" y="105"/>
                    <a:pt x="3" y="106"/>
                  </a:cubicBezTo>
                  <a:cubicBezTo>
                    <a:pt x="3" y="105"/>
                    <a:pt x="2" y="106"/>
                    <a:pt x="3" y="105"/>
                  </a:cubicBezTo>
                  <a:cubicBezTo>
                    <a:pt x="3" y="105"/>
                    <a:pt x="3" y="105"/>
                    <a:pt x="3" y="105"/>
                  </a:cubicBezTo>
                  <a:cubicBezTo>
                    <a:pt x="3" y="105"/>
                    <a:pt x="3" y="105"/>
                    <a:pt x="3" y="105"/>
                  </a:cubicBezTo>
                  <a:cubicBezTo>
                    <a:pt x="3" y="105"/>
                    <a:pt x="3" y="105"/>
                    <a:pt x="3" y="105"/>
                  </a:cubicBezTo>
                  <a:cubicBezTo>
                    <a:pt x="3" y="105"/>
                    <a:pt x="3" y="106"/>
                    <a:pt x="3" y="107"/>
                  </a:cubicBezTo>
                  <a:cubicBezTo>
                    <a:pt x="4" y="106"/>
                    <a:pt x="4" y="106"/>
                    <a:pt x="4" y="106"/>
                  </a:cubicBezTo>
                  <a:cubicBezTo>
                    <a:pt x="3" y="104"/>
                    <a:pt x="4" y="102"/>
                    <a:pt x="3" y="101"/>
                  </a:cubicBezTo>
                  <a:cubicBezTo>
                    <a:pt x="3" y="101"/>
                    <a:pt x="3" y="101"/>
                    <a:pt x="3" y="101"/>
                  </a:cubicBezTo>
                  <a:cubicBezTo>
                    <a:pt x="3" y="101"/>
                    <a:pt x="3" y="101"/>
                    <a:pt x="3" y="101"/>
                  </a:cubicBezTo>
                  <a:cubicBezTo>
                    <a:pt x="3" y="101"/>
                    <a:pt x="3" y="101"/>
                    <a:pt x="3" y="101"/>
                  </a:cubicBezTo>
                  <a:cubicBezTo>
                    <a:pt x="3" y="101"/>
                    <a:pt x="3" y="101"/>
                    <a:pt x="3" y="101"/>
                  </a:cubicBezTo>
                  <a:cubicBezTo>
                    <a:pt x="3" y="100"/>
                    <a:pt x="3" y="100"/>
                    <a:pt x="4" y="100"/>
                  </a:cubicBezTo>
                  <a:cubicBezTo>
                    <a:pt x="3" y="100"/>
                    <a:pt x="3" y="100"/>
                    <a:pt x="3" y="100"/>
                  </a:cubicBezTo>
                  <a:cubicBezTo>
                    <a:pt x="3" y="100"/>
                    <a:pt x="3" y="100"/>
                    <a:pt x="3" y="99"/>
                  </a:cubicBezTo>
                  <a:cubicBezTo>
                    <a:pt x="3" y="99"/>
                    <a:pt x="3" y="100"/>
                    <a:pt x="3" y="99"/>
                  </a:cubicBezTo>
                  <a:cubicBezTo>
                    <a:pt x="3" y="99"/>
                    <a:pt x="3" y="99"/>
                    <a:pt x="3" y="99"/>
                  </a:cubicBezTo>
                  <a:cubicBezTo>
                    <a:pt x="3" y="99"/>
                    <a:pt x="3" y="98"/>
                    <a:pt x="4" y="98"/>
                  </a:cubicBezTo>
                  <a:cubicBezTo>
                    <a:pt x="4" y="99"/>
                    <a:pt x="4" y="99"/>
                    <a:pt x="3" y="99"/>
                  </a:cubicBezTo>
                  <a:cubicBezTo>
                    <a:pt x="4" y="99"/>
                    <a:pt x="4" y="98"/>
                    <a:pt x="4" y="99"/>
                  </a:cubicBezTo>
                  <a:cubicBezTo>
                    <a:pt x="4" y="98"/>
                    <a:pt x="4" y="98"/>
                    <a:pt x="4" y="98"/>
                  </a:cubicBezTo>
                  <a:cubicBezTo>
                    <a:pt x="4" y="98"/>
                    <a:pt x="4" y="98"/>
                    <a:pt x="4" y="98"/>
                  </a:cubicBezTo>
                  <a:cubicBezTo>
                    <a:pt x="4" y="98"/>
                    <a:pt x="4" y="97"/>
                    <a:pt x="4" y="97"/>
                  </a:cubicBezTo>
                  <a:cubicBezTo>
                    <a:pt x="4" y="97"/>
                    <a:pt x="4" y="97"/>
                    <a:pt x="4" y="97"/>
                  </a:cubicBezTo>
                  <a:cubicBezTo>
                    <a:pt x="4" y="96"/>
                    <a:pt x="4" y="96"/>
                    <a:pt x="4" y="95"/>
                  </a:cubicBezTo>
                  <a:cubicBezTo>
                    <a:pt x="4" y="95"/>
                    <a:pt x="4" y="95"/>
                    <a:pt x="4" y="95"/>
                  </a:cubicBezTo>
                  <a:cubicBezTo>
                    <a:pt x="4" y="94"/>
                    <a:pt x="4" y="92"/>
                    <a:pt x="5" y="91"/>
                  </a:cubicBezTo>
                  <a:cubicBezTo>
                    <a:pt x="4" y="90"/>
                    <a:pt x="4" y="90"/>
                    <a:pt x="4" y="90"/>
                  </a:cubicBezTo>
                  <a:cubicBezTo>
                    <a:pt x="5" y="90"/>
                    <a:pt x="5" y="90"/>
                    <a:pt x="5" y="90"/>
                  </a:cubicBezTo>
                  <a:cubicBezTo>
                    <a:pt x="5" y="88"/>
                    <a:pt x="5" y="87"/>
                    <a:pt x="5" y="86"/>
                  </a:cubicBezTo>
                  <a:cubicBezTo>
                    <a:pt x="5" y="85"/>
                    <a:pt x="6" y="85"/>
                    <a:pt x="6" y="85"/>
                  </a:cubicBezTo>
                  <a:cubicBezTo>
                    <a:pt x="6" y="84"/>
                    <a:pt x="5" y="84"/>
                    <a:pt x="6" y="83"/>
                  </a:cubicBezTo>
                  <a:cubicBezTo>
                    <a:pt x="6" y="83"/>
                    <a:pt x="6" y="83"/>
                    <a:pt x="6" y="83"/>
                  </a:cubicBezTo>
                  <a:cubicBezTo>
                    <a:pt x="6" y="83"/>
                    <a:pt x="6" y="82"/>
                    <a:pt x="6" y="82"/>
                  </a:cubicBezTo>
                  <a:cubicBezTo>
                    <a:pt x="6" y="82"/>
                    <a:pt x="6" y="82"/>
                    <a:pt x="6" y="82"/>
                  </a:cubicBezTo>
                  <a:cubicBezTo>
                    <a:pt x="6" y="82"/>
                    <a:pt x="6" y="82"/>
                    <a:pt x="6" y="81"/>
                  </a:cubicBezTo>
                  <a:cubicBezTo>
                    <a:pt x="6" y="80"/>
                    <a:pt x="6" y="80"/>
                    <a:pt x="6" y="79"/>
                  </a:cubicBezTo>
                  <a:cubicBezTo>
                    <a:pt x="6" y="78"/>
                    <a:pt x="6" y="79"/>
                    <a:pt x="6" y="79"/>
                  </a:cubicBezTo>
                  <a:cubicBezTo>
                    <a:pt x="6" y="79"/>
                    <a:pt x="6" y="79"/>
                    <a:pt x="7" y="79"/>
                  </a:cubicBezTo>
                  <a:cubicBezTo>
                    <a:pt x="6" y="79"/>
                    <a:pt x="6" y="79"/>
                    <a:pt x="7" y="78"/>
                  </a:cubicBezTo>
                  <a:cubicBezTo>
                    <a:pt x="7" y="78"/>
                    <a:pt x="7" y="78"/>
                    <a:pt x="7" y="77"/>
                  </a:cubicBezTo>
                  <a:cubicBezTo>
                    <a:pt x="7" y="78"/>
                    <a:pt x="7" y="78"/>
                    <a:pt x="6" y="78"/>
                  </a:cubicBezTo>
                  <a:cubicBezTo>
                    <a:pt x="7" y="77"/>
                    <a:pt x="7" y="76"/>
                    <a:pt x="7" y="76"/>
                  </a:cubicBezTo>
                  <a:cubicBezTo>
                    <a:pt x="7" y="74"/>
                    <a:pt x="8" y="72"/>
                    <a:pt x="8" y="70"/>
                  </a:cubicBezTo>
                  <a:cubicBezTo>
                    <a:pt x="8" y="70"/>
                    <a:pt x="8" y="70"/>
                    <a:pt x="8" y="70"/>
                  </a:cubicBezTo>
                  <a:cubicBezTo>
                    <a:pt x="8" y="69"/>
                    <a:pt x="8" y="70"/>
                    <a:pt x="8" y="69"/>
                  </a:cubicBezTo>
                  <a:cubicBezTo>
                    <a:pt x="8" y="69"/>
                    <a:pt x="8" y="69"/>
                    <a:pt x="8" y="69"/>
                  </a:cubicBezTo>
                  <a:cubicBezTo>
                    <a:pt x="8" y="69"/>
                    <a:pt x="8" y="68"/>
                    <a:pt x="8" y="67"/>
                  </a:cubicBezTo>
                  <a:cubicBezTo>
                    <a:pt x="8" y="67"/>
                    <a:pt x="8" y="67"/>
                    <a:pt x="8" y="67"/>
                  </a:cubicBezTo>
                  <a:cubicBezTo>
                    <a:pt x="8" y="67"/>
                    <a:pt x="9" y="67"/>
                    <a:pt x="9" y="67"/>
                  </a:cubicBezTo>
                  <a:cubicBezTo>
                    <a:pt x="8" y="67"/>
                    <a:pt x="8" y="67"/>
                    <a:pt x="8" y="67"/>
                  </a:cubicBezTo>
                  <a:cubicBezTo>
                    <a:pt x="8" y="67"/>
                    <a:pt x="8" y="66"/>
                    <a:pt x="8" y="66"/>
                  </a:cubicBezTo>
                  <a:cubicBezTo>
                    <a:pt x="8" y="66"/>
                    <a:pt x="8" y="66"/>
                    <a:pt x="8" y="66"/>
                  </a:cubicBezTo>
                  <a:cubicBezTo>
                    <a:pt x="9" y="66"/>
                    <a:pt x="9" y="66"/>
                    <a:pt x="9" y="66"/>
                  </a:cubicBezTo>
                  <a:cubicBezTo>
                    <a:pt x="9" y="66"/>
                    <a:pt x="9" y="66"/>
                    <a:pt x="9" y="66"/>
                  </a:cubicBezTo>
                  <a:cubicBezTo>
                    <a:pt x="9" y="65"/>
                    <a:pt x="9" y="66"/>
                    <a:pt x="9" y="66"/>
                  </a:cubicBezTo>
                  <a:cubicBezTo>
                    <a:pt x="9" y="65"/>
                    <a:pt x="9" y="65"/>
                    <a:pt x="9" y="65"/>
                  </a:cubicBezTo>
                  <a:cubicBezTo>
                    <a:pt x="9" y="66"/>
                    <a:pt x="9" y="66"/>
                    <a:pt x="9" y="66"/>
                  </a:cubicBezTo>
                  <a:cubicBezTo>
                    <a:pt x="9" y="65"/>
                    <a:pt x="9" y="65"/>
                    <a:pt x="9" y="64"/>
                  </a:cubicBezTo>
                  <a:cubicBezTo>
                    <a:pt x="9" y="64"/>
                    <a:pt x="9" y="64"/>
                    <a:pt x="9" y="64"/>
                  </a:cubicBezTo>
                  <a:cubicBezTo>
                    <a:pt x="9" y="64"/>
                    <a:pt x="9" y="63"/>
                    <a:pt x="9" y="63"/>
                  </a:cubicBezTo>
                  <a:cubicBezTo>
                    <a:pt x="9" y="63"/>
                    <a:pt x="9" y="63"/>
                    <a:pt x="9" y="63"/>
                  </a:cubicBezTo>
                  <a:cubicBezTo>
                    <a:pt x="9" y="63"/>
                    <a:pt x="9" y="63"/>
                    <a:pt x="9" y="63"/>
                  </a:cubicBezTo>
                  <a:cubicBezTo>
                    <a:pt x="10" y="63"/>
                    <a:pt x="9" y="63"/>
                    <a:pt x="9" y="63"/>
                  </a:cubicBezTo>
                  <a:cubicBezTo>
                    <a:pt x="10" y="63"/>
                    <a:pt x="10" y="63"/>
                    <a:pt x="10" y="63"/>
                  </a:cubicBezTo>
                  <a:cubicBezTo>
                    <a:pt x="9" y="63"/>
                    <a:pt x="9" y="62"/>
                    <a:pt x="9" y="63"/>
                  </a:cubicBezTo>
                  <a:cubicBezTo>
                    <a:pt x="9" y="62"/>
                    <a:pt x="9" y="62"/>
                    <a:pt x="9" y="61"/>
                  </a:cubicBezTo>
                  <a:cubicBezTo>
                    <a:pt x="9" y="61"/>
                    <a:pt x="9" y="62"/>
                    <a:pt x="9" y="61"/>
                  </a:cubicBezTo>
                  <a:cubicBezTo>
                    <a:pt x="10" y="61"/>
                    <a:pt x="9" y="60"/>
                    <a:pt x="9" y="60"/>
                  </a:cubicBezTo>
                  <a:cubicBezTo>
                    <a:pt x="9" y="59"/>
                    <a:pt x="9" y="59"/>
                    <a:pt x="9" y="58"/>
                  </a:cubicBezTo>
                  <a:cubicBezTo>
                    <a:pt x="9" y="58"/>
                    <a:pt x="9" y="58"/>
                    <a:pt x="9" y="58"/>
                  </a:cubicBezTo>
                  <a:cubicBezTo>
                    <a:pt x="10" y="58"/>
                    <a:pt x="10" y="58"/>
                    <a:pt x="10" y="58"/>
                  </a:cubicBezTo>
                  <a:cubicBezTo>
                    <a:pt x="10" y="58"/>
                    <a:pt x="10" y="57"/>
                    <a:pt x="10" y="58"/>
                  </a:cubicBezTo>
                  <a:cubicBezTo>
                    <a:pt x="9" y="57"/>
                    <a:pt x="10" y="56"/>
                    <a:pt x="10" y="56"/>
                  </a:cubicBezTo>
                  <a:cubicBezTo>
                    <a:pt x="9" y="56"/>
                    <a:pt x="9" y="56"/>
                    <a:pt x="9" y="56"/>
                  </a:cubicBezTo>
                  <a:cubicBezTo>
                    <a:pt x="9" y="56"/>
                    <a:pt x="9" y="55"/>
                    <a:pt x="9" y="55"/>
                  </a:cubicBezTo>
                  <a:cubicBezTo>
                    <a:pt x="9" y="54"/>
                    <a:pt x="9" y="54"/>
                    <a:pt x="9" y="54"/>
                  </a:cubicBezTo>
                  <a:cubicBezTo>
                    <a:pt x="9" y="53"/>
                    <a:pt x="9" y="53"/>
                    <a:pt x="10" y="54"/>
                  </a:cubicBezTo>
                  <a:cubicBezTo>
                    <a:pt x="10" y="54"/>
                    <a:pt x="10" y="54"/>
                    <a:pt x="9" y="54"/>
                  </a:cubicBezTo>
                  <a:cubicBezTo>
                    <a:pt x="10" y="55"/>
                    <a:pt x="10" y="56"/>
                    <a:pt x="10" y="57"/>
                  </a:cubicBezTo>
                  <a:cubicBezTo>
                    <a:pt x="10" y="57"/>
                    <a:pt x="10" y="56"/>
                    <a:pt x="10" y="56"/>
                  </a:cubicBezTo>
                  <a:cubicBezTo>
                    <a:pt x="10" y="56"/>
                    <a:pt x="10" y="56"/>
                    <a:pt x="10" y="56"/>
                  </a:cubicBezTo>
                  <a:cubicBezTo>
                    <a:pt x="10" y="56"/>
                    <a:pt x="10" y="56"/>
                    <a:pt x="10" y="56"/>
                  </a:cubicBezTo>
                  <a:cubicBezTo>
                    <a:pt x="10" y="56"/>
                    <a:pt x="10" y="56"/>
                    <a:pt x="11" y="57"/>
                  </a:cubicBezTo>
                  <a:cubicBezTo>
                    <a:pt x="11" y="56"/>
                    <a:pt x="10" y="56"/>
                    <a:pt x="10" y="56"/>
                  </a:cubicBezTo>
                  <a:cubicBezTo>
                    <a:pt x="10" y="55"/>
                    <a:pt x="11" y="55"/>
                    <a:pt x="11" y="55"/>
                  </a:cubicBezTo>
                  <a:cubicBezTo>
                    <a:pt x="11" y="54"/>
                    <a:pt x="10" y="54"/>
                    <a:pt x="10" y="53"/>
                  </a:cubicBezTo>
                  <a:cubicBezTo>
                    <a:pt x="11" y="54"/>
                    <a:pt x="11" y="54"/>
                    <a:pt x="11" y="54"/>
                  </a:cubicBezTo>
                  <a:cubicBezTo>
                    <a:pt x="11" y="53"/>
                    <a:pt x="10" y="53"/>
                    <a:pt x="10" y="53"/>
                  </a:cubicBezTo>
                  <a:cubicBezTo>
                    <a:pt x="10" y="53"/>
                    <a:pt x="10" y="52"/>
                    <a:pt x="10" y="53"/>
                  </a:cubicBezTo>
                  <a:cubicBezTo>
                    <a:pt x="10" y="52"/>
                    <a:pt x="10" y="52"/>
                    <a:pt x="10" y="52"/>
                  </a:cubicBezTo>
                  <a:cubicBezTo>
                    <a:pt x="10" y="51"/>
                    <a:pt x="10" y="51"/>
                    <a:pt x="10" y="51"/>
                  </a:cubicBezTo>
                  <a:cubicBezTo>
                    <a:pt x="9" y="52"/>
                    <a:pt x="10" y="52"/>
                    <a:pt x="9" y="53"/>
                  </a:cubicBezTo>
                  <a:cubicBezTo>
                    <a:pt x="10" y="53"/>
                    <a:pt x="10" y="53"/>
                    <a:pt x="10" y="53"/>
                  </a:cubicBezTo>
                  <a:cubicBezTo>
                    <a:pt x="10" y="53"/>
                    <a:pt x="9" y="53"/>
                    <a:pt x="9" y="53"/>
                  </a:cubicBezTo>
                  <a:cubicBezTo>
                    <a:pt x="9" y="53"/>
                    <a:pt x="9" y="53"/>
                    <a:pt x="9" y="53"/>
                  </a:cubicBezTo>
                  <a:cubicBezTo>
                    <a:pt x="9" y="53"/>
                    <a:pt x="9" y="53"/>
                    <a:pt x="9" y="53"/>
                  </a:cubicBezTo>
                  <a:cubicBezTo>
                    <a:pt x="9" y="53"/>
                    <a:pt x="9" y="53"/>
                    <a:pt x="9" y="53"/>
                  </a:cubicBezTo>
                  <a:cubicBezTo>
                    <a:pt x="9" y="53"/>
                    <a:pt x="9" y="52"/>
                    <a:pt x="9" y="52"/>
                  </a:cubicBezTo>
                  <a:cubicBezTo>
                    <a:pt x="9" y="51"/>
                    <a:pt x="9" y="51"/>
                    <a:pt x="9" y="51"/>
                  </a:cubicBezTo>
                  <a:cubicBezTo>
                    <a:pt x="10" y="52"/>
                    <a:pt x="10" y="52"/>
                    <a:pt x="10" y="52"/>
                  </a:cubicBezTo>
                  <a:cubicBezTo>
                    <a:pt x="10" y="51"/>
                    <a:pt x="9" y="51"/>
                    <a:pt x="10" y="51"/>
                  </a:cubicBezTo>
                  <a:cubicBezTo>
                    <a:pt x="10" y="51"/>
                    <a:pt x="10" y="50"/>
                    <a:pt x="10" y="50"/>
                  </a:cubicBezTo>
                  <a:cubicBezTo>
                    <a:pt x="10" y="50"/>
                    <a:pt x="10" y="50"/>
                    <a:pt x="10" y="50"/>
                  </a:cubicBezTo>
                  <a:cubicBezTo>
                    <a:pt x="10" y="50"/>
                    <a:pt x="10" y="50"/>
                    <a:pt x="10" y="50"/>
                  </a:cubicBezTo>
                  <a:cubicBezTo>
                    <a:pt x="10" y="50"/>
                    <a:pt x="10" y="50"/>
                    <a:pt x="10" y="49"/>
                  </a:cubicBezTo>
                  <a:cubicBezTo>
                    <a:pt x="10" y="49"/>
                    <a:pt x="10" y="49"/>
                    <a:pt x="10" y="49"/>
                  </a:cubicBezTo>
                  <a:cubicBezTo>
                    <a:pt x="10" y="49"/>
                    <a:pt x="10" y="49"/>
                    <a:pt x="10" y="49"/>
                  </a:cubicBezTo>
                  <a:cubicBezTo>
                    <a:pt x="10" y="50"/>
                    <a:pt x="9" y="50"/>
                    <a:pt x="9" y="50"/>
                  </a:cubicBezTo>
                  <a:cubicBezTo>
                    <a:pt x="9" y="49"/>
                    <a:pt x="10" y="49"/>
                    <a:pt x="10" y="49"/>
                  </a:cubicBezTo>
                  <a:cubicBezTo>
                    <a:pt x="10" y="49"/>
                    <a:pt x="10" y="49"/>
                    <a:pt x="10" y="50"/>
                  </a:cubicBezTo>
                  <a:cubicBezTo>
                    <a:pt x="10" y="50"/>
                    <a:pt x="10" y="49"/>
                    <a:pt x="10" y="49"/>
                  </a:cubicBezTo>
                  <a:cubicBezTo>
                    <a:pt x="11" y="49"/>
                    <a:pt x="10" y="49"/>
                    <a:pt x="11" y="50"/>
                  </a:cubicBezTo>
                  <a:cubicBezTo>
                    <a:pt x="11" y="49"/>
                    <a:pt x="11" y="49"/>
                    <a:pt x="11" y="48"/>
                  </a:cubicBezTo>
                  <a:cubicBezTo>
                    <a:pt x="11" y="48"/>
                    <a:pt x="11" y="49"/>
                    <a:pt x="11" y="49"/>
                  </a:cubicBezTo>
                  <a:cubicBezTo>
                    <a:pt x="11" y="49"/>
                    <a:pt x="11" y="49"/>
                    <a:pt x="11" y="49"/>
                  </a:cubicBezTo>
                  <a:cubicBezTo>
                    <a:pt x="11" y="49"/>
                    <a:pt x="12" y="49"/>
                    <a:pt x="12" y="49"/>
                  </a:cubicBezTo>
                  <a:cubicBezTo>
                    <a:pt x="12" y="49"/>
                    <a:pt x="11" y="49"/>
                    <a:pt x="12" y="48"/>
                  </a:cubicBezTo>
                  <a:cubicBezTo>
                    <a:pt x="12" y="48"/>
                    <a:pt x="11" y="49"/>
                    <a:pt x="11" y="48"/>
                  </a:cubicBezTo>
                  <a:cubicBezTo>
                    <a:pt x="11" y="48"/>
                    <a:pt x="11" y="48"/>
                    <a:pt x="11" y="48"/>
                  </a:cubicBezTo>
                  <a:cubicBezTo>
                    <a:pt x="12" y="48"/>
                    <a:pt x="12" y="48"/>
                    <a:pt x="12" y="48"/>
                  </a:cubicBezTo>
                  <a:cubicBezTo>
                    <a:pt x="12" y="48"/>
                    <a:pt x="12" y="48"/>
                    <a:pt x="12" y="48"/>
                  </a:cubicBezTo>
                  <a:cubicBezTo>
                    <a:pt x="12" y="48"/>
                    <a:pt x="12" y="48"/>
                    <a:pt x="11" y="48"/>
                  </a:cubicBezTo>
                  <a:cubicBezTo>
                    <a:pt x="12" y="47"/>
                    <a:pt x="11" y="47"/>
                    <a:pt x="11" y="47"/>
                  </a:cubicBezTo>
                  <a:cubicBezTo>
                    <a:pt x="11" y="46"/>
                    <a:pt x="11" y="46"/>
                    <a:pt x="11" y="46"/>
                  </a:cubicBezTo>
                  <a:cubicBezTo>
                    <a:pt x="11" y="45"/>
                    <a:pt x="11" y="45"/>
                    <a:pt x="11" y="44"/>
                  </a:cubicBezTo>
                  <a:cubicBezTo>
                    <a:pt x="11" y="44"/>
                    <a:pt x="11" y="44"/>
                    <a:pt x="12" y="44"/>
                  </a:cubicBezTo>
                  <a:cubicBezTo>
                    <a:pt x="11" y="44"/>
                    <a:pt x="12" y="44"/>
                    <a:pt x="12" y="44"/>
                  </a:cubicBezTo>
                  <a:cubicBezTo>
                    <a:pt x="12" y="44"/>
                    <a:pt x="12" y="44"/>
                    <a:pt x="12" y="44"/>
                  </a:cubicBezTo>
                  <a:cubicBezTo>
                    <a:pt x="12" y="43"/>
                    <a:pt x="11" y="43"/>
                    <a:pt x="12" y="43"/>
                  </a:cubicBezTo>
                  <a:cubicBezTo>
                    <a:pt x="12" y="43"/>
                    <a:pt x="12" y="43"/>
                    <a:pt x="12" y="43"/>
                  </a:cubicBezTo>
                  <a:cubicBezTo>
                    <a:pt x="12" y="43"/>
                    <a:pt x="12" y="43"/>
                    <a:pt x="12" y="42"/>
                  </a:cubicBezTo>
                  <a:cubicBezTo>
                    <a:pt x="12" y="42"/>
                    <a:pt x="12" y="42"/>
                    <a:pt x="12" y="42"/>
                  </a:cubicBezTo>
                  <a:cubicBezTo>
                    <a:pt x="12" y="42"/>
                    <a:pt x="12" y="42"/>
                    <a:pt x="12" y="42"/>
                  </a:cubicBezTo>
                  <a:cubicBezTo>
                    <a:pt x="12" y="41"/>
                    <a:pt x="12" y="41"/>
                    <a:pt x="12" y="41"/>
                  </a:cubicBezTo>
                  <a:cubicBezTo>
                    <a:pt x="12" y="40"/>
                    <a:pt x="12" y="41"/>
                    <a:pt x="12" y="41"/>
                  </a:cubicBezTo>
                  <a:cubicBezTo>
                    <a:pt x="12" y="40"/>
                    <a:pt x="12" y="40"/>
                    <a:pt x="12" y="40"/>
                  </a:cubicBezTo>
                  <a:cubicBezTo>
                    <a:pt x="12" y="40"/>
                    <a:pt x="12" y="40"/>
                    <a:pt x="12" y="40"/>
                  </a:cubicBezTo>
                  <a:cubicBezTo>
                    <a:pt x="13" y="40"/>
                    <a:pt x="13" y="40"/>
                    <a:pt x="13" y="40"/>
                  </a:cubicBezTo>
                  <a:cubicBezTo>
                    <a:pt x="13" y="39"/>
                    <a:pt x="12" y="39"/>
                    <a:pt x="12" y="38"/>
                  </a:cubicBezTo>
                  <a:cubicBezTo>
                    <a:pt x="12" y="39"/>
                    <a:pt x="13" y="39"/>
                    <a:pt x="13" y="39"/>
                  </a:cubicBezTo>
                  <a:cubicBezTo>
                    <a:pt x="13" y="39"/>
                    <a:pt x="13" y="38"/>
                    <a:pt x="13" y="38"/>
                  </a:cubicBezTo>
                  <a:cubicBezTo>
                    <a:pt x="13" y="38"/>
                    <a:pt x="13" y="38"/>
                    <a:pt x="13" y="38"/>
                  </a:cubicBezTo>
                  <a:cubicBezTo>
                    <a:pt x="13" y="37"/>
                    <a:pt x="13" y="37"/>
                    <a:pt x="13" y="37"/>
                  </a:cubicBezTo>
                  <a:cubicBezTo>
                    <a:pt x="13" y="36"/>
                    <a:pt x="13" y="36"/>
                    <a:pt x="13" y="36"/>
                  </a:cubicBezTo>
                  <a:cubicBezTo>
                    <a:pt x="13" y="35"/>
                    <a:pt x="14" y="34"/>
                    <a:pt x="13" y="33"/>
                  </a:cubicBezTo>
                  <a:cubicBezTo>
                    <a:pt x="13" y="33"/>
                    <a:pt x="13" y="33"/>
                    <a:pt x="13" y="33"/>
                  </a:cubicBezTo>
                  <a:cubicBezTo>
                    <a:pt x="14" y="32"/>
                    <a:pt x="13" y="33"/>
                    <a:pt x="13" y="32"/>
                  </a:cubicBezTo>
                  <a:cubicBezTo>
                    <a:pt x="13" y="32"/>
                    <a:pt x="13" y="32"/>
                    <a:pt x="14" y="31"/>
                  </a:cubicBezTo>
                  <a:cubicBezTo>
                    <a:pt x="14" y="30"/>
                    <a:pt x="14" y="30"/>
                    <a:pt x="14" y="29"/>
                  </a:cubicBezTo>
                  <a:cubicBezTo>
                    <a:pt x="14" y="29"/>
                    <a:pt x="14" y="29"/>
                    <a:pt x="14" y="29"/>
                  </a:cubicBezTo>
                  <a:cubicBezTo>
                    <a:pt x="14" y="28"/>
                    <a:pt x="14" y="27"/>
                    <a:pt x="15" y="27"/>
                  </a:cubicBezTo>
                  <a:cubicBezTo>
                    <a:pt x="15" y="27"/>
                    <a:pt x="15" y="27"/>
                    <a:pt x="15" y="27"/>
                  </a:cubicBezTo>
                  <a:cubicBezTo>
                    <a:pt x="15" y="26"/>
                    <a:pt x="15" y="25"/>
                    <a:pt x="15" y="24"/>
                  </a:cubicBezTo>
                  <a:cubicBezTo>
                    <a:pt x="15" y="24"/>
                    <a:pt x="15" y="24"/>
                    <a:pt x="15" y="24"/>
                  </a:cubicBezTo>
                  <a:cubicBezTo>
                    <a:pt x="15" y="23"/>
                    <a:pt x="15" y="22"/>
                    <a:pt x="15" y="22"/>
                  </a:cubicBezTo>
                  <a:cubicBezTo>
                    <a:pt x="16" y="21"/>
                    <a:pt x="15" y="21"/>
                    <a:pt x="15" y="21"/>
                  </a:cubicBezTo>
                  <a:cubicBezTo>
                    <a:pt x="16" y="21"/>
                    <a:pt x="16" y="21"/>
                    <a:pt x="16" y="21"/>
                  </a:cubicBezTo>
                  <a:cubicBezTo>
                    <a:pt x="16" y="20"/>
                    <a:pt x="16" y="20"/>
                    <a:pt x="16" y="20"/>
                  </a:cubicBezTo>
                  <a:cubicBezTo>
                    <a:pt x="16" y="19"/>
                    <a:pt x="15" y="18"/>
                    <a:pt x="15" y="17"/>
                  </a:cubicBezTo>
                  <a:cubicBezTo>
                    <a:pt x="16" y="17"/>
                    <a:pt x="16" y="18"/>
                    <a:pt x="16" y="18"/>
                  </a:cubicBezTo>
                  <a:cubicBezTo>
                    <a:pt x="16" y="18"/>
                    <a:pt x="16" y="18"/>
                    <a:pt x="16" y="17"/>
                  </a:cubicBezTo>
                  <a:cubicBezTo>
                    <a:pt x="16" y="17"/>
                    <a:pt x="16" y="17"/>
                    <a:pt x="16" y="17"/>
                  </a:cubicBezTo>
                  <a:cubicBezTo>
                    <a:pt x="16" y="17"/>
                    <a:pt x="16" y="16"/>
                    <a:pt x="16" y="16"/>
                  </a:cubicBezTo>
                  <a:cubicBezTo>
                    <a:pt x="16" y="16"/>
                    <a:pt x="16" y="16"/>
                    <a:pt x="16" y="17"/>
                  </a:cubicBezTo>
                  <a:cubicBezTo>
                    <a:pt x="15" y="16"/>
                    <a:pt x="16" y="16"/>
                    <a:pt x="16" y="15"/>
                  </a:cubicBezTo>
                  <a:cubicBezTo>
                    <a:pt x="16" y="15"/>
                    <a:pt x="15" y="16"/>
                    <a:pt x="15" y="16"/>
                  </a:cubicBezTo>
                  <a:cubicBezTo>
                    <a:pt x="15" y="15"/>
                    <a:pt x="15" y="15"/>
                    <a:pt x="15" y="14"/>
                  </a:cubicBezTo>
                  <a:cubicBezTo>
                    <a:pt x="15" y="13"/>
                    <a:pt x="15" y="15"/>
                    <a:pt x="16" y="14"/>
                  </a:cubicBezTo>
                  <a:cubicBezTo>
                    <a:pt x="16" y="14"/>
                    <a:pt x="16" y="14"/>
                    <a:pt x="16" y="14"/>
                  </a:cubicBezTo>
                  <a:cubicBezTo>
                    <a:pt x="16" y="14"/>
                    <a:pt x="16" y="13"/>
                    <a:pt x="16" y="13"/>
                  </a:cubicBezTo>
                  <a:cubicBezTo>
                    <a:pt x="16" y="13"/>
                    <a:pt x="16" y="13"/>
                    <a:pt x="16" y="13"/>
                  </a:cubicBezTo>
                  <a:cubicBezTo>
                    <a:pt x="16" y="12"/>
                    <a:pt x="16" y="11"/>
                    <a:pt x="16" y="11"/>
                  </a:cubicBezTo>
                  <a:cubicBezTo>
                    <a:pt x="16" y="11"/>
                    <a:pt x="16" y="11"/>
                    <a:pt x="16" y="11"/>
                  </a:cubicBezTo>
                  <a:cubicBezTo>
                    <a:pt x="16" y="11"/>
                    <a:pt x="16" y="10"/>
                    <a:pt x="16" y="10"/>
                  </a:cubicBezTo>
                  <a:cubicBezTo>
                    <a:pt x="16" y="10"/>
                    <a:pt x="16" y="10"/>
                    <a:pt x="16" y="10"/>
                  </a:cubicBezTo>
                  <a:cubicBezTo>
                    <a:pt x="16" y="10"/>
                    <a:pt x="16" y="8"/>
                    <a:pt x="15" y="8"/>
                  </a:cubicBezTo>
                  <a:cubicBezTo>
                    <a:pt x="16" y="8"/>
                    <a:pt x="16" y="8"/>
                    <a:pt x="16" y="8"/>
                  </a:cubicBezTo>
                  <a:cubicBezTo>
                    <a:pt x="16" y="8"/>
                    <a:pt x="16" y="9"/>
                    <a:pt x="16" y="9"/>
                  </a:cubicBezTo>
                  <a:cubicBezTo>
                    <a:pt x="16" y="8"/>
                    <a:pt x="16" y="8"/>
                    <a:pt x="16" y="8"/>
                  </a:cubicBezTo>
                  <a:cubicBezTo>
                    <a:pt x="16" y="8"/>
                    <a:pt x="16" y="7"/>
                    <a:pt x="15" y="7"/>
                  </a:cubicBezTo>
                  <a:cubicBezTo>
                    <a:pt x="16" y="6"/>
                    <a:pt x="16" y="6"/>
                    <a:pt x="16" y="6"/>
                  </a:cubicBezTo>
                  <a:cubicBezTo>
                    <a:pt x="16" y="5"/>
                    <a:pt x="15" y="7"/>
                    <a:pt x="15" y="5"/>
                  </a:cubicBezTo>
                  <a:cubicBezTo>
                    <a:pt x="16" y="5"/>
                    <a:pt x="16" y="6"/>
                    <a:pt x="16" y="5"/>
                  </a:cubicBezTo>
                  <a:cubicBezTo>
                    <a:pt x="16" y="5"/>
                    <a:pt x="16" y="5"/>
                    <a:pt x="16" y="5"/>
                  </a:cubicBezTo>
                  <a:cubicBezTo>
                    <a:pt x="17" y="5"/>
                    <a:pt x="15" y="5"/>
                    <a:pt x="15" y="4"/>
                  </a:cubicBezTo>
                  <a:cubicBezTo>
                    <a:pt x="16" y="4"/>
                    <a:pt x="16" y="5"/>
                    <a:pt x="16" y="4"/>
                  </a:cubicBezTo>
                  <a:cubicBezTo>
                    <a:pt x="16" y="3"/>
                    <a:pt x="15" y="3"/>
                    <a:pt x="15" y="3"/>
                  </a:cubicBezTo>
                  <a:cubicBezTo>
                    <a:pt x="16" y="3"/>
                    <a:pt x="16" y="3"/>
                    <a:pt x="16" y="3"/>
                  </a:cubicBezTo>
                  <a:cubicBezTo>
                    <a:pt x="16" y="2"/>
                    <a:pt x="16" y="1"/>
                    <a:pt x="16" y="1"/>
                  </a:cubicBezTo>
                  <a:cubicBezTo>
                    <a:pt x="16" y="1"/>
                    <a:pt x="16" y="1"/>
                    <a:pt x="16" y="1"/>
                  </a:cubicBezTo>
                  <a:cubicBezTo>
                    <a:pt x="16" y="0"/>
                    <a:pt x="16" y="1"/>
                    <a:pt x="16" y="0"/>
                  </a:cubicBezTo>
                  <a:cubicBezTo>
                    <a:pt x="16" y="0"/>
                    <a:pt x="16" y="0"/>
                    <a:pt x="16" y="0"/>
                  </a:cubicBezTo>
                  <a:cubicBezTo>
                    <a:pt x="16" y="0"/>
                    <a:pt x="15" y="1"/>
                    <a:pt x="16" y="1"/>
                  </a:cubicBezTo>
                  <a:cubicBezTo>
                    <a:pt x="15" y="1"/>
                    <a:pt x="15" y="2"/>
                    <a:pt x="15" y="2"/>
                  </a:cubicBezTo>
                  <a:cubicBezTo>
                    <a:pt x="15" y="2"/>
                    <a:pt x="15" y="2"/>
                    <a:pt x="15" y="2"/>
                  </a:cubicBezTo>
                  <a:cubicBezTo>
                    <a:pt x="14" y="3"/>
                    <a:pt x="14" y="4"/>
                    <a:pt x="14" y="5"/>
                  </a:cubicBezTo>
                  <a:cubicBezTo>
                    <a:pt x="14" y="6"/>
                    <a:pt x="13" y="7"/>
                    <a:pt x="14" y="8"/>
                  </a:cubicBezTo>
                  <a:cubicBezTo>
                    <a:pt x="14" y="8"/>
                    <a:pt x="14" y="8"/>
                    <a:pt x="14" y="9"/>
                  </a:cubicBezTo>
                  <a:cubicBezTo>
                    <a:pt x="14" y="8"/>
                    <a:pt x="13" y="9"/>
                    <a:pt x="13" y="9"/>
                  </a:cubicBezTo>
                  <a:cubicBezTo>
                    <a:pt x="13" y="9"/>
                    <a:pt x="13" y="9"/>
                    <a:pt x="13" y="9"/>
                  </a:cubicBezTo>
                  <a:cubicBezTo>
                    <a:pt x="13" y="9"/>
                    <a:pt x="13" y="10"/>
                    <a:pt x="13" y="11"/>
                  </a:cubicBezTo>
                  <a:cubicBezTo>
                    <a:pt x="13" y="11"/>
                    <a:pt x="13" y="11"/>
                    <a:pt x="13" y="10"/>
                  </a:cubicBezTo>
                  <a:cubicBezTo>
                    <a:pt x="13" y="11"/>
                    <a:pt x="13" y="11"/>
                    <a:pt x="13" y="11"/>
                  </a:cubicBezTo>
                  <a:cubicBezTo>
                    <a:pt x="13" y="11"/>
                    <a:pt x="13" y="11"/>
                    <a:pt x="13" y="11"/>
                  </a:cubicBezTo>
                  <a:cubicBezTo>
                    <a:pt x="13" y="12"/>
                    <a:pt x="13" y="12"/>
                    <a:pt x="12" y="13"/>
                  </a:cubicBezTo>
                  <a:cubicBezTo>
                    <a:pt x="13" y="13"/>
                    <a:pt x="13" y="14"/>
                    <a:pt x="13" y="14"/>
                  </a:cubicBezTo>
                  <a:cubicBezTo>
                    <a:pt x="13" y="14"/>
                    <a:pt x="12" y="14"/>
                    <a:pt x="12" y="14"/>
                  </a:cubicBezTo>
                  <a:cubicBezTo>
                    <a:pt x="13" y="15"/>
                    <a:pt x="13" y="15"/>
                    <a:pt x="13" y="15"/>
                  </a:cubicBezTo>
                  <a:cubicBezTo>
                    <a:pt x="13" y="15"/>
                    <a:pt x="12" y="15"/>
                    <a:pt x="12" y="16"/>
                  </a:cubicBezTo>
                  <a:cubicBezTo>
                    <a:pt x="13" y="16"/>
                    <a:pt x="13" y="16"/>
                    <a:pt x="13" y="16"/>
                  </a:cubicBezTo>
                  <a:cubicBezTo>
                    <a:pt x="13" y="16"/>
                    <a:pt x="12" y="17"/>
                    <a:pt x="12" y="17"/>
                  </a:cubicBezTo>
                  <a:cubicBezTo>
                    <a:pt x="13" y="21"/>
                    <a:pt x="11" y="23"/>
                    <a:pt x="11" y="26"/>
                  </a:cubicBezTo>
                  <a:cubicBezTo>
                    <a:pt x="11" y="26"/>
                    <a:pt x="11" y="26"/>
                    <a:pt x="11" y="26"/>
                  </a:cubicBezTo>
                  <a:cubicBezTo>
                    <a:pt x="11" y="27"/>
                    <a:pt x="11" y="27"/>
                    <a:pt x="11" y="27"/>
                  </a:cubicBezTo>
                  <a:cubicBezTo>
                    <a:pt x="11" y="27"/>
                    <a:pt x="11" y="27"/>
                    <a:pt x="11" y="27"/>
                  </a:cubicBezTo>
                  <a:cubicBezTo>
                    <a:pt x="11" y="26"/>
                    <a:pt x="11" y="26"/>
                    <a:pt x="11" y="26"/>
                  </a:cubicBezTo>
                  <a:cubicBezTo>
                    <a:pt x="11" y="26"/>
                    <a:pt x="11" y="26"/>
                    <a:pt x="11" y="26"/>
                  </a:cubicBezTo>
                  <a:cubicBezTo>
                    <a:pt x="11" y="26"/>
                    <a:pt x="11" y="26"/>
                    <a:pt x="11" y="26"/>
                  </a:cubicBezTo>
                  <a:cubicBezTo>
                    <a:pt x="11" y="26"/>
                    <a:pt x="12" y="26"/>
                    <a:pt x="12" y="27"/>
                  </a:cubicBezTo>
                  <a:cubicBezTo>
                    <a:pt x="11" y="26"/>
                    <a:pt x="11" y="26"/>
                    <a:pt x="11" y="26"/>
                  </a:cubicBezTo>
                  <a:cubicBezTo>
                    <a:pt x="11" y="27"/>
                    <a:pt x="12" y="27"/>
                    <a:pt x="11" y="27"/>
                  </a:cubicBezTo>
                  <a:cubicBezTo>
                    <a:pt x="11" y="27"/>
                    <a:pt x="11" y="27"/>
                    <a:pt x="11" y="27"/>
                  </a:cubicBezTo>
                  <a:cubicBezTo>
                    <a:pt x="11" y="28"/>
                    <a:pt x="11" y="28"/>
                    <a:pt x="11" y="28"/>
                  </a:cubicBezTo>
                  <a:cubicBezTo>
                    <a:pt x="11" y="29"/>
                    <a:pt x="11" y="29"/>
                    <a:pt x="11" y="29"/>
                  </a:cubicBezTo>
                  <a:cubicBezTo>
                    <a:pt x="10" y="29"/>
                    <a:pt x="11" y="29"/>
                    <a:pt x="10" y="29"/>
                  </a:cubicBezTo>
                  <a:cubicBezTo>
                    <a:pt x="10" y="29"/>
                    <a:pt x="10" y="29"/>
                    <a:pt x="10" y="29"/>
                  </a:cubicBezTo>
                  <a:cubicBezTo>
                    <a:pt x="10" y="29"/>
                    <a:pt x="10" y="29"/>
                    <a:pt x="10" y="29"/>
                  </a:cubicBezTo>
                  <a:cubicBezTo>
                    <a:pt x="10" y="29"/>
                    <a:pt x="10" y="29"/>
                    <a:pt x="10" y="29"/>
                  </a:cubicBezTo>
                  <a:cubicBezTo>
                    <a:pt x="10" y="29"/>
                    <a:pt x="10" y="29"/>
                    <a:pt x="10" y="29"/>
                  </a:cubicBezTo>
                  <a:cubicBezTo>
                    <a:pt x="10" y="29"/>
                    <a:pt x="10" y="30"/>
                    <a:pt x="10" y="30"/>
                  </a:cubicBezTo>
                  <a:cubicBezTo>
                    <a:pt x="10" y="30"/>
                    <a:pt x="10" y="30"/>
                    <a:pt x="10" y="30"/>
                  </a:cubicBezTo>
                  <a:cubicBezTo>
                    <a:pt x="10" y="30"/>
                    <a:pt x="10" y="30"/>
                    <a:pt x="10" y="30"/>
                  </a:cubicBezTo>
                  <a:cubicBezTo>
                    <a:pt x="10" y="30"/>
                    <a:pt x="10" y="30"/>
                    <a:pt x="10" y="30"/>
                  </a:cubicBezTo>
                  <a:cubicBezTo>
                    <a:pt x="10" y="31"/>
                    <a:pt x="10" y="32"/>
                    <a:pt x="9" y="33"/>
                  </a:cubicBezTo>
                  <a:cubicBezTo>
                    <a:pt x="10" y="33"/>
                    <a:pt x="10" y="33"/>
                    <a:pt x="10" y="34"/>
                  </a:cubicBezTo>
                  <a:cubicBezTo>
                    <a:pt x="10" y="34"/>
                    <a:pt x="10" y="34"/>
                    <a:pt x="10" y="34"/>
                  </a:cubicBezTo>
                  <a:cubicBezTo>
                    <a:pt x="10" y="34"/>
                    <a:pt x="10" y="34"/>
                    <a:pt x="10" y="34"/>
                  </a:cubicBezTo>
                  <a:cubicBezTo>
                    <a:pt x="9" y="35"/>
                    <a:pt x="9" y="35"/>
                    <a:pt x="9" y="36"/>
                  </a:cubicBezTo>
                  <a:cubicBezTo>
                    <a:pt x="9" y="36"/>
                    <a:pt x="9" y="36"/>
                    <a:pt x="9" y="36"/>
                  </a:cubicBezTo>
                  <a:cubicBezTo>
                    <a:pt x="9" y="36"/>
                    <a:pt x="9" y="36"/>
                    <a:pt x="9" y="37"/>
                  </a:cubicBezTo>
                  <a:cubicBezTo>
                    <a:pt x="9" y="37"/>
                    <a:pt x="9" y="37"/>
                    <a:pt x="9" y="37"/>
                  </a:cubicBezTo>
                  <a:cubicBezTo>
                    <a:pt x="8" y="37"/>
                    <a:pt x="9" y="37"/>
                    <a:pt x="9" y="38"/>
                  </a:cubicBezTo>
                  <a:cubicBezTo>
                    <a:pt x="9" y="38"/>
                    <a:pt x="9" y="37"/>
                    <a:pt x="10" y="37"/>
                  </a:cubicBezTo>
                  <a:cubicBezTo>
                    <a:pt x="9" y="38"/>
                    <a:pt x="9" y="38"/>
                    <a:pt x="10" y="38"/>
                  </a:cubicBezTo>
                  <a:cubicBezTo>
                    <a:pt x="10" y="39"/>
                    <a:pt x="9" y="38"/>
                    <a:pt x="9" y="38"/>
                  </a:cubicBezTo>
                  <a:cubicBezTo>
                    <a:pt x="10" y="39"/>
                    <a:pt x="10" y="39"/>
                    <a:pt x="10" y="39"/>
                  </a:cubicBezTo>
                  <a:cubicBezTo>
                    <a:pt x="9" y="39"/>
                    <a:pt x="9" y="39"/>
                    <a:pt x="9" y="39"/>
                  </a:cubicBezTo>
                  <a:cubicBezTo>
                    <a:pt x="9" y="39"/>
                    <a:pt x="9" y="40"/>
                    <a:pt x="9" y="40"/>
                  </a:cubicBezTo>
                  <a:cubicBezTo>
                    <a:pt x="9" y="40"/>
                    <a:pt x="9" y="40"/>
                    <a:pt x="9" y="40"/>
                  </a:cubicBezTo>
                  <a:cubicBezTo>
                    <a:pt x="9" y="40"/>
                    <a:pt x="9" y="40"/>
                    <a:pt x="9" y="40"/>
                  </a:cubicBezTo>
                  <a:cubicBezTo>
                    <a:pt x="9" y="41"/>
                    <a:pt x="9" y="41"/>
                    <a:pt x="9" y="42"/>
                  </a:cubicBezTo>
                  <a:cubicBezTo>
                    <a:pt x="8" y="41"/>
                    <a:pt x="8" y="41"/>
                    <a:pt x="8" y="41"/>
                  </a:cubicBezTo>
                  <a:cubicBezTo>
                    <a:pt x="8" y="42"/>
                    <a:pt x="8" y="42"/>
                    <a:pt x="8" y="42"/>
                  </a:cubicBezTo>
                  <a:cubicBezTo>
                    <a:pt x="8" y="42"/>
                    <a:pt x="8" y="42"/>
                    <a:pt x="8" y="43"/>
                  </a:cubicBezTo>
                  <a:cubicBezTo>
                    <a:pt x="8" y="43"/>
                    <a:pt x="7" y="44"/>
                    <a:pt x="8" y="45"/>
                  </a:cubicBezTo>
                  <a:close/>
                  <a:moveTo>
                    <a:pt x="1" y="104"/>
                  </a:moveTo>
                  <a:cubicBezTo>
                    <a:pt x="1" y="104"/>
                    <a:pt x="1" y="104"/>
                    <a:pt x="1" y="104"/>
                  </a:cubicBezTo>
                  <a:cubicBezTo>
                    <a:pt x="1" y="104"/>
                    <a:pt x="1" y="104"/>
                    <a:pt x="1" y="104"/>
                  </a:cubicBezTo>
                  <a:close/>
                  <a:moveTo>
                    <a:pt x="1" y="99"/>
                  </a:moveTo>
                  <a:cubicBezTo>
                    <a:pt x="1" y="100"/>
                    <a:pt x="1" y="100"/>
                    <a:pt x="1" y="100"/>
                  </a:cubicBezTo>
                  <a:cubicBezTo>
                    <a:pt x="1" y="99"/>
                    <a:pt x="1" y="99"/>
                    <a:pt x="1" y="99"/>
                  </a:cubicBezTo>
                  <a:cubicBezTo>
                    <a:pt x="1" y="99"/>
                    <a:pt x="1" y="99"/>
                    <a:pt x="1" y="99"/>
                  </a:cubicBezTo>
                  <a:cubicBezTo>
                    <a:pt x="1" y="98"/>
                    <a:pt x="1" y="98"/>
                    <a:pt x="2" y="98"/>
                  </a:cubicBezTo>
                  <a:cubicBezTo>
                    <a:pt x="2" y="98"/>
                    <a:pt x="1" y="100"/>
                    <a:pt x="1" y="99"/>
                  </a:cubicBezTo>
                  <a:close/>
                  <a:moveTo>
                    <a:pt x="2" y="110"/>
                  </a:moveTo>
                  <a:cubicBezTo>
                    <a:pt x="2" y="110"/>
                    <a:pt x="2" y="110"/>
                    <a:pt x="2" y="110"/>
                  </a:cubicBezTo>
                  <a:cubicBezTo>
                    <a:pt x="2" y="110"/>
                    <a:pt x="2" y="110"/>
                    <a:pt x="2" y="110"/>
                  </a:cubicBezTo>
                  <a:close/>
                  <a:moveTo>
                    <a:pt x="2" y="107"/>
                  </a:moveTo>
                  <a:cubicBezTo>
                    <a:pt x="2" y="107"/>
                    <a:pt x="2" y="107"/>
                    <a:pt x="2" y="107"/>
                  </a:cubicBezTo>
                  <a:cubicBezTo>
                    <a:pt x="2" y="107"/>
                    <a:pt x="2" y="107"/>
                    <a:pt x="2" y="107"/>
                  </a:cubicBezTo>
                  <a:close/>
                  <a:moveTo>
                    <a:pt x="3" y="102"/>
                  </a:moveTo>
                  <a:cubicBezTo>
                    <a:pt x="3" y="102"/>
                    <a:pt x="3" y="101"/>
                    <a:pt x="3" y="101"/>
                  </a:cubicBezTo>
                  <a:cubicBezTo>
                    <a:pt x="3" y="101"/>
                    <a:pt x="3" y="102"/>
                    <a:pt x="3" y="102"/>
                  </a:cubicBezTo>
                  <a:close/>
                  <a:moveTo>
                    <a:pt x="8" y="67"/>
                  </a:moveTo>
                  <a:cubicBezTo>
                    <a:pt x="8" y="67"/>
                    <a:pt x="8" y="67"/>
                    <a:pt x="8" y="67"/>
                  </a:cubicBezTo>
                  <a:cubicBezTo>
                    <a:pt x="8" y="67"/>
                    <a:pt x="8" y="67"/>
                    <a:pt x="8" y="66"/>
                  </a:cubicBezTo>
                  <a:cubicBezTo>
                    <a:pt x="8" y="66"/>
                    <a:pt x="8" y="66"/>
                    <a:pt x="8" y="66"/>
                  </a:cubicBezTo>
                  <a:cubicBezTo>
                    <a:pt x="8" y="67"/>
                    <a:pt x="8" y="67"/>
                    <a:pt x="8" y="67"/>
                  </a:cubicBezTo>
                  <a:close/>
                  <a:moveTo>
                    <a:pt x="9" y="50"/>
                  </a:moveTo>
                  <a:cubicBezTo>
                    <a:pt x="9" y="50"/>
                    <a:pt x="9" y="50"/>
                    <a:pt x="9" y="50"/>
                  </a:cubicBezTo>
                  <a:cubicBezTo>
                    <a:pt x="9" y="50"/>
                    <a:pt x="9" y="50"/>
                    <a:pt x="9" y="50"/>
                  </a:cubicBezTo>
                  <a:cubicBezTo>
                    <a:pt x="9" y="50"/>
                    <a:pt x="9" y="50"/>
                    <a:pt x="9" y="50"/>
                  </a:cubicBezTo>
                  <a:cubicBezTo>
                    <a:pt x="9" y="50"/>
                    <a:pt x="10" y="50"/>
                    <a:pt x="10" y="50"/>
                  </a:cubicBezTo>
                  <a:cubicBezTo>
                    <a:pt x="9" y="50"/>
                    <a:pt x="9" y="49"/>
                    <a:pt x="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1" name="Freeform 2845"/>
            <p:cNvSpPr>
              <a:spLocks/>
            </p:cNvSpPr>
            <p:nvPr/>
          </p:nvSpPr>
          <p:spPr bwMode="auto">
            <a:xfrm>
              <a:off x="3752851" y="64912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2" name="Freeform 2846"/>
            <p:cNvSpPr>
              <a:spLocks/>
            </p:cNvSpPr>
            <p:nvPr/>
          </p:nvSpPr>
          <p:spPr bwMode="auto">
            <a:xfrm>
              <a:off x="3749676" y="64722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3" name="Freeform 2847"/>
            <p:cNvSpPr>
              <a:spLocks/>
            </p:cNvSpPr>
            <p:nvPr/>
          </p:nvSpPr>
          <p:spPr bwMode="auto">
            <a:xfrm>
              <a:off x="3721101" y="6688138"/>
              <a:ext cx="3175" cy="3175"/>
            </a:xfrm>
            <a:custGeom>
              <a:avLst/>
              <a:gdLst>
                <a:gd name="T0" fmla="*/ 0 w 1"/>
                <a:gd name="T1" fmla="*/ 0 h 1"/>
                <a:gd name="T2" fmla="*/ 0 w 1"/>
                <a:gd name="T3" fmla="*/ 0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1"/>
                    <a:pt x="0" y="1"/>
                  </a:cubicBezTo>
                  <a:cubicBezTo>
                    <a:pt x="0" y="1"/>
                    <a:pt x="1" y="1"/>
                    <a:pt x="1" y="1"/>
                  </a:cubicBezTo>
                  <a:cubicBezTo>
                    <a:pt x="1" y="1"/>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4" name="Freeform 2848"/>
            <p:cNvSpPr>
              <a:spLocks/>
            </p:cNvSpPr>
            <p:nvPr/>
          </p:nvSpPr>
          <p:spPr bwMode="auto">
            <a:xfrm>
              <a:off x="3727451" y="6688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5" name="Freeform 2849"/>
            <p:cNvSpPr>
              <a:spLocks/>
            </p:cNvSpPr>
            <p:nvPr/>
          </p:nvSpPr>
          <p:spPr bwMode="auto">
            <a:xfrm>
              <a:off x="3730626" y="6669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6" name="Freeform 2850"/>
            <p:cNvSpPr>
              <a:spLocks/>
            </p:cNvSpPr>
            <p:nvPr/>
          </p:nvSpPr>
          <p:spPr bwMode="auto">
            <a:xfrm>
              <a:off x="3721101" y="6672263"/>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7" name="Freeform 2851"/>
            <p:cNvSpPr>
              <a:spLocks/>
            </p:cNvSpPr>
            <p:nvPr/>
          </p:nvSpPr>
          <p:spPr bwMode="auto">
            <a:xfrm>
              <a:off x="3730626" y="6662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8" name="Freeform 2852"/>
            <p:cNvSpPr>
              <a:spLocks/>
            </p:cNvSpPr>
            <p:nvPr/>
          </p:nvSpPr>
          <p:spPr bwMode="auto">
            <a:xfrm>
              <a:off x="3721101" y="666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59" name="Freeform 2853"/>
            <p:cNvSpPr>
              <a:spLocks/>
            </p:cNvSpPr>
            <p:nvPr/>
          </p:nvSpPr>
          <p:spPr bwMode="auto">
            <a:xfrm>
              <a:off x="3727451" y="6653213"/>
              <a:ext cx="3175" cy="3175"/>
            </a:xfrm>
            <a:custGeom>
              <a:avLst/>
              <a:gdLst>
                <a:gd name="T0" fmla="*/ 0 w 1"/>
                <a:gd name="T1" fmla="*/ 0 h 1"/>
                <a:gd name="T2" fmla="*/ 1 w 1"/>
                <a:gd name="T3" fmla="*/ 1 h 1"/>
                <a:gd name="T4" fmla="*/ 0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1"/>
                    <a:pt x="1" y="1"/>
                  </a:cubicBezTo>
                  <a:cubicBezTo>
                    <a:pt x="1" y="1"/>
                    <a:pt x="0" y="1"/>
                    <a:pt x="0" y="1"/>
                  </a:cubicBezTo>
                  <a:cubicBezTo>
                    <a:pt x="1" y="1"/>
                    <a:pt x="1" y="1"/>
                    <a:pt x="1" y="1"/>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0" name="Freeform 2854"/>
            <p:cNvSpPr>
              <a:spLocks/>
            </p:cNvSpPr>
            <p:nvPr/>
          </p:nvSpPr>
          <p:spPr bwMode="auto">
            <a:xfrm>
              <a:off x="3721101" y="6662738"/>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1" name="Freeform 2855"/>
            <p:cNvSpPr>
              <a:spLocks/>
            </p:cNvSpPr>
            <p:nvPr/>
          </p:nvSpPr>
          <p:spPr bwMode="auto">
            <a:xfrm>
              <a:off x="3730626" y="665003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2" name="Freeform 2856"/>
            <p:cNvSpPr>
              <a:spLocks/>
            </p:cNvSpPr>
            <p:nvPr/>
          </p:nvSpPr>
          <p:spPr bwMode="auto">
            <a:xfrm>
              <a:off x="3721101" y="6656388"/>
              <a:ext cx="3175" cy="3175"/>
            </a:xfrm>
            <a:custGeom>
              <a:avLst/>
              <a:gdLst>
                <a:gd name="T0" fmla="*/ 1 w 1"/>
                <a:gd name="T1" fmla="*/ 0 h 1"/>
                <a:gd name="T2" fmla="*/ 0 w 1"/>
                <a:gd name="T3" fmla="*/ 0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1" y="0"/>
                    <a:pt x="1" y="0"/>
                  </a:cubicBezTo>
                  <a:cubicBezTo>
                    <a:pt x="1" y="0"/>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3" name="Freeform 2857"/>
            <p:cNvSpPr>
              <a:spLocks/>
            </p:cNvSpPr>
            <p:nvPr/>
          </p:nvSpPr>
          <p:spPr bwMode="auto">
            <a:xfrm>
              <a:off x="3721101" y="6653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4" name="Freeform 2858"/>
            <p:cNvSpPr>
              <a:spLocks/>
            </p:cNvSpPr>
            <p:nvPr/>
          </p:nvSpPr>
          <p:spPr bwMode="auto">
            <a:xfrm>
              <a:off x="3721101" y="665003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5" name="Freeform 2859"/>
            <p:cNvSpPr>
              <a:spLocks/>
            </p:cNvSpPr>
            <p:nvPr/>
          </p:nvSpPr>
          <p:spPr bwMode="auto">
            <a:xfrm>
              <a:off x="3730626" y="6623051"/>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6" name="Freeform 2860"/>
            <p:cNvSpPr>
              <a:spLocks/>
            </p:cNvSpPr>
            <p:nvPr/>
          </p:nvSpPr>
          <p:spPr bwMode="auto">
            <a:xfrm>
              <a:off x="3724276" y="66262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7" name="Freeform 2861"/>
            <p:cNvSpPr>
              <a:spLocks/>
            </p:cNvSpPr>
            <p:nvPr/>
          </p:nvSpPr>
          <p:spPr bwMode="auto">
            <a:xfrm>
              <a:off x="3724276" y="6626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8" name="Rectangle 2862"/>
            <p:cNvSpPr>
              <a:spLocks noChangeArrowheads="1"/>
            </p:cNvSpPr>
            <p:nvPr/>
          </p:nvSpPr>
          <p:spPr bwMode="auto">
            <a:xfrm>
              <a:off x="3724276" y="65849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69" name="Freeform 2863"/>
            <p:cNvSpPr>
              <a:spLocks/>
            </p:cNvSpPr>
            <p:nvPr/>
          </p:nvSpPr>
          <p:spPr bwMode="auto">
            <a:xfrm>
              <a:off x="3724276" y="6584951"/>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0" name="Freeform 2864"/>
            <p:cNvSpPr>
              <a:spLocks/>
            </p:cNvSpPr>
            <p:nvPr/>
          </p:nvSpPr>
          <p:spPr bwMode="auto">
            <a:xfrm>
              <a:off x="3727451" y="65754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1" name="Freeform 2865"/>
            <p:cNvSpPr>
              <a:spLocks/>
            </p:cNvSpPr>
            <p:nvPr/>
          </p:nvSpPr>
          <p:spPr bwMode="auto">
            <a:xfrm>
              <a:off x="3749676" y="65151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2" name="Rectangle 2866"/>
            <p:cNvSpPr>
              <a:spLocks noChangeArrowheads="1"/>
            </p:cNvSpPr>
            <p:nvPr/>
          </p:nvSpPr>
          <p:spPr bwMode="auto">
            <a:xfrm>
              <a:off x="3749676" y="6515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3" name="Freeform 2867"/>
            <p:cNvSpPr>
              <a:spLocks/>
            </p:cNvSpPr>
            <p:nvPr/>
          </p:nvSpPr>
          <p:spPr bwMode="auto">
            <a:xfrm>
              <a:off x="3752851" y="6508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4" name="Freeform 2868"/>
            <p:cNvSpPr>
              <a:spLocks/>
            </p:cNvSpPr>
            <p:nvPr/>
          </p:nvSpPr>
          <p:spPr bwMode="auto">
            <a:xfrm>
              <a:off x="3752851" y="6508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5" name="Freeform 2869"/>
            <p:cNvSpPr>
              <a:spLocks/>
            </p:cNvSpPr>
            <p:nvPr/>
          </p:nvSpPr>
          <p:spPr bwMode="auto">
            <a:xfrm>
              <a:off x="3752851" y="65087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6" name="Freeform 2870"/>
            <p:cNvSpPr>
              <a:spLocks/>
            </p:cNvSpPr>
            <p:nvPr/>
          </p:nvSpPr>
          <p:spPr bwMode="auto">
            <a:xfrm>
              <a:off x="3749676" y="6505576"/>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7" name="Freeform 2871"/>
            <p:cNvSpPr>
              <a:spLocks/>
            </p:cNvSpPr>
            <p:nvPr/>
          </p:nvSpPr>
          <p:spPr bwMode="auto">
            <a:xfrm>
              <a:off x="3749676" y="6496051"/>
              <a:ext cx="3175" cy="6350"/>
            </a:xfrm>
            <a:custGeom>
              <a:avLst/>
              <a:gdLst>
                <a:gd name="T0" fmla="*/ 1 w 1"/>
                <a:gd name="T1" fmla="*/ 2 h 2"/>
                <a:gd name="T2" fmla="*/ 1 w 1"/>
                <a:gd name="T3" fmla="*/ 1 h 2"/>
                <a:gd name="T4" fmla="*/ 0 w 1"/>
                <a:gd name="T5" fmla="*/ 0 h 2"/>
                <a:gd name="T6" fmla="*/ 1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1"/>
                    <a:pt x="1" y="1"/>
                  </a:cubicBezTo>
                  <a:cubicBezTo>
                    <a:pt x="1" y="0"/>
                    <a:pt x="0" y="1"/>
                    <a:pt x="0" y="0"/>
                  </a:cubicBezTo>
                  <a:cubicBezTo>
                    <a:pt x="0" y="1"/>
                    <a:pt x="1" y="1"/>
                    <a:pt x="1"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8" name="Freeform 2872"/>
            <p:cNvSpPr>
              <a:spLocks/>
            </p:cNvSpPr>
            <p:nvPr/>
          </p:nvSpPr>
          <p:spPr bwMode="auto">
            <a:xfrm>
              <a:off x="3749676" y="6502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79" name="Rectangle 2873"/>
            <p:cNvSpPr>
              <a:spLocks noChangeArrowheads="1"/>
            </p:cNvSpPr>
            <p:nvPr/>
          </p:nvSpPr>
          <p:spPr bwMode="auto">
            <a:xfrm>
              <a:off x="3752851" y="6496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0" name="Freeform 2874"/>
            <p:cNvSpPr>
              <a:spLocks/>
            </p:cNvSpPr>
            <p:nvPr/>
          </p:nvSpPr>
          <p:spPr bwMode="auto">
            <a:xfrm>
              <a:off x="3752851" y="6492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1" name="Freeform 2875"/>
            <p:cNvSpPr>
              <a:spLocks/>
            </p:cNvSpPr>
            <p:nvPr/>
          </p:nvSpPr>
          <p:spPr bwMode="auto">
            <a:xfrm>
              <a:off x="3752851" y="6488113"/>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2" name="Freeform 2876"/>
            <p:cNvSpPr>
              <a:spLocks/>
            </p:cNvSpPr>
            <p:nvPr/>
          </p:nvSpPr>
          <p:spPr bwMode="auto">
            <a:xfrm>
              <a:off x="3756026" y="64754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3" name="Freeform 2877"/>
            <p:cNvSpPr>
              <a:spLocks/>
            </p:cNvSpPr>
            <p:nvPr/>
          </p:nvSpPr>
          <p:spPr bwMode="auto">
            <a:xfrm>
              <a:off x="3749676" y="64754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4" name="Freeform 2878"/>
            <p:cNvSpPr>
              <a:spLocks/>
            </p:cNvSpPr>
            <p:nvPr/>
          </p:nvSpPr>
          <p:spPr bwMode="auto">
            <a:xfrm>
              <a:off x="3756026" y="64754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5" name="Freeform 2879"/>
            <p:cNvSpPr>
              <a:spLocks/>
            </p:cNvSpPr>
            <p:nvPr/>
          </p:nvSpPr>
          <p:spPr bwMode="auto">
            <a:xfrm>
              <a:off x="3756026" y="6469063"/>
              <a:ext cx="3175" cy="6350"/>
            </a:xfrm>
            <a:custGeom>
              <a:avLst/>
              <a:gdLst>
                <a:gd name="T0" fmla="*/ 0 w 1"/>
                <a:gd name="T1" fmla="*/ 1 h 2"/>
                <a:gd name="T2" fmla="*/ 0 w 1"/>
                <a:gd name="T3" fmla="*/ 1 h 2"/>
                <a:gd name="T4" fmla="*/ 1 w 1"/>
                <a:gd name="T5" fmla="*/ 0 h 2"/>
                <a:gd name="T6" fmla="*/ 0 w 1"/>
                <a:gd name="T7" fmla="*/ 0 h 2"/>
                <a:gd name="T8" fmla="*/ 0 w 1"/>
                <a:gd name="T9" fmla="*/ 1 h 2"/>
                <a:gd name="T10" fmla="*/ 0 w 1"/>
                <a:gd name="T11" fmla="*/ 2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1"/>
                  </a:cubicBezTo>
                  <a:cubicBezTo>
                    <a:pt x="1" y="1"/>
                    <a:pt x="1" y="0"/>
                    <a:pt x="1" y="0"/>
                  </a:cubicBezTo>
                  <a:cubicBezTo>
                    <a:pt x="0" y="0"/>
                    <a:pt x="0" y="0"/>
                    <a:pt x="0" y="0"/>
                  </a:cubicBezTo>
                  <a:cubicBezTo>
                    <a:pt x="0" y="1"/>
                    <a:pt x="0" y="1"/>
                    <a:pt x="0" y="1"/>
                  </a:cubicBezTo>
                  <a:cubicBezTo>
                    <a:pt x="0" y="2"/>
                    <a:pt x="0" y="2"/>
                    <a:pt x="0" y="2"/>
                  </a:cubicBezTo>
                  <a:cubicBezTo>
                    <a:pt x="1" y="2"/>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6" name="Freeform 2880"/>
            <p:cNvSpPr>
              <a:spLocks/>
            </p:cNvSpPr>
            <p:nvPr/>
          </p:nvSpPr>
          <p:spPr bwMode="auto">
            <a:xfrm>
              <a:off x="3749676" y="6475413"/>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7" name="Rectangle 2881"/>
            <p:cNvSpPr>
              <a:spLocks noChangeArrowheads="1"/>
            </p:cNvSpPr>
            <p:nvPr/>
          </p:nvSpPr>
          <p:spPr bwMode="auto">
            <a:xfrm>
              <a:off x="3756026" y="64595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8" name="Freeform 2882"/>
            <p:cNvSpPr>
              <a:spLocks/>
            </p:cNvSpPr>
            <p:nvPr/>
          </p:nvSpPr>
          <p:spPr bwMode="auto">
            <a:xfrm>
              <a:off x="3759201" y="64595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89" name="Rectangle 2883"/>
            <p:cNvSpPr>
              <a:spLocks noChangeArrowheads="1"/>
            </p:cNvSpPr>
            <p:nvPr/>
          </p:nvSpPr>
          <p:spPr bwMode="auto">
            <a:xfrm>
              <a:off x="3759201" y="6459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0" name="Freeform 2884"/>
            <p:cNvSpPr>
              <a:spLocks/>
            </p:cNvSpPr>
            <p:nvPr/>
          </p:nvSpPr>
          <p:spPr bwMode="auto">
            <a:xfrm>
              <a:off x="3759201" y="6456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1" name="Freeform 2885"/>
            <p:cNvSpPr>
              <a:spLocks/>
            </p:cNvSpPr>
            <p:nvPr/>
          </p:nvSpPr>
          <p:spPr bwMode="auto">
            <a:xfrm>
              <a:off x="3746501" y="643731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2" name="Freeform 2886"/>
            <p:cNvSpPr>
              <a:spLocks/>
            </p:cNvSpPr>
            <p:nvPr/>
          </p:nvSpPr>
          <p:spPr bwMode="auto">
            <a:xfrm>
              <a:off x="3749676" y="6434138"/>
              <a:ext cx="0" cy="3175"/>
            </a:xfrm>
            <a:custGeom>
              <a:avLst/>
              <a:gdLst>
                <a:gd name="T0" fmla="*/ 1 h 1"/>
                <a:gd name="T1" fmla="*/ 0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1"/>
                    <a:pt x="0" y="1"/>
                    <a:pt x="0" y="1"/>
                  </a:cubicBez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3" name="Freeform 2887"/>
            <p:cNvSpPr>
              <a:spLocks/>
            </p:cNvSpPr>
            <p:nvPr/>
          </p:nvSpPr>
          <p:spPr bwMode="auto">
            <a:xfrm>
              <a:off x="3752851" y="6399213"/>
              <a:ext cx="3175" cy="6350"/>
            </a:xfrm>
            <a:custGeom>
              <a:avLst/>
              <a:gdLst>
                <a:gd name="T0" fmla="*/ 1 w 1"/>
                <a:gd name="T1" fmla="*/ 2 h 2"/>
                <a:gd name="T2" fmla="*/ 1 w 1"/>
                <a:gd name="T3" fmla="*/ 2 h 2"/>
                <a:gd name="T4" fmla="*/ 1 w 1"/>
                <a:gd name="T5" fmla="*/ 0 h 2"/>
                <a:gd name="T6" fmla="*/ 1 w 1"/>
                <a:gd name="T7" fmla="*/ 0 h 2"/>
                <a:gd name="T8" fmla="*/ 1 w 1"/>
                <a:gd name="T9" fmla="*/ 1 h 2"/>
                <a:gd name="T10" fmla="*/ 1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1" y="1"/>
                    <a:pt x="1" y="1"/>
                    <a:pt x="1" y="0"/>
                  </a:cubicBezTo>
                  <a:cubicBezTo>
                    <a:pt x="1" y="1"/>
                    <a:pt x="1" y="0"/>
                    <a:pt x="1" y="0"/>
                  </a:cubicBezTo>
                  <a:cubicBezTo>
                    <a:pt x="1" y="1"/>
                    <a:pt x="1" y="1"/>
                    <a:pt x="1" y="1"/>
                  </a:cubicBezTo>
                  <a:cubicBezTo>
                    <a:pt x="1" y="1"/>
                    <a:pt x="1" y="1"/>
                    <a:pt x="1" y="1"/>
                  </a:cubicBezTo>
                  <a:cubicBezTo>
                    <a:pt x="0"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4" name="Freeform 2888"/>
            <p:cNvSpPr>
              <a:spLocks/>
            </p:cNvSpPr>
            <p:nvPr/>
          </p:nvSpPr>
          <p:spPr bwMode="auto">
            <a:xfrm>
              <a:off x="3771901" y="632142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5" name="Freeform 2889"/>
            <p:cNvSpPr>
              <a:spLocks/>
            </p:cNvSpPr>
            <p:nvPr/>
          </p:nvSpPr>
          <p:spPr bwMode="auto">
            <a:xfrm>
              <a:off x="4754564" y="43084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6" name="Freeform 2890"/>
            <p:cNvSpPr>
              <a:spLocks/>
            </p:cNvSpPr>
            <p:nvPr/>
          </p:nvSpPr>
          <p:spPr bwMode="auto">
            <a:xfrm>
              <a:off x="4754564" y="4308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7" name="Freeform 2891"/>
            <p:cNvSpPr>
              <a:spLocks/>
            </p:cNvSpPr>
            <p:nvPr/>
          </p:nvSpPr>
          <p:spPr bwMode="auto">
            <a:xfrm>
              <a:off x="4754564" y="4298951"/>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0" y="2"/>
                    <a:pt x="1" y="2"/>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8" name="Rectangle 2892"/>
            <p:cNvSpPr>
              <a:spLocks noChangeArrowheads="1"/>
            </p:cNvSpPr>
            <p:nvPr/>
          </p:nvSpPr>
          <p:spPr bwMode="auto">
            <a:xfrm>
              <a:off x="4754564" y="43021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99" name="Freeform 2893"/>
            <p:cNvSpPr>
              <a:spLocks/>
            </p:cNvSpPr>
            <p:nvPr/>
          </p:nvSpPr>
          <p:spPr bwMode="auto">
            <a:xfrm>
              <a:off x="4754564" y="43021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0" name="Freeform 2894"/>
            <p:cNvSpPr>
              <a:spLocks/>
            </p:cNvSpPr>
            <p:nvPr/>
          </p:nvSpPr>
          <p:spPr bwMode="auto">
            <a:xfrm>
              <a:off x="4754564" y="4289426"/>
              <a:ext cx="3175" cy="9525"/>
            </a:xfrm>
            <a:custGeom>
              <a:avLst/>
              <a:gdLst>
                <a:gd name="T0" fmla="*/ 1 w 1"/>
                <a:gd name="T1" fmla="*/ 1 h 3"/>
                <a:gd name="T2" fmla="*/ 1 w 1"/>
                <a:gd name="T3" fmla="*/ 1 h 3"/>
                <a:gd name="T4" fmla="*/ 0 w 1"/>
                <a:gd name="T5" fmla="*/ 1 h 3"/>
                <a:gd name="T6" fmla="*/ 1 w 1"/>
                <a:gd name="T7" fmla="*/ 3 h 3"/>
                <a:gd name="T8" fmla="*/ 1 w 1"/>
                <a:gd name="T9" fmla="*/ 1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2"/>
                    <a:pt x="0" y="1"/>
                    <a:pt x="0" y="1"/>
                  </a:cubicBezTo>
                  <a:cubicBezTo>
                    <a:pt x="0" y="2"/>
                    <a:pt x="1" y="2"/>
                    <a:pt x="1" y="3"/>
                  </a:cubicBezTo>
                  <a:cubicBezTo>
                    <a:pt x="1" y="3"/>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1" name="Freeform 2895"/>
            <p:cNvSpPr>
              <a:spLocks/>
            </p:cNvSpPr>
            <p:nvPr/>
          </p:nvSpPr>
          <p:spPr bwMode="auto">
            <a:xfrm>
              <a:off x="4745039" y="414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2" name="Freeform 2896"/>
            <p:cNvSpPr>
              <a:spLocks/>
            </p:cNvSpPr>
            <p:nvPr/>
          </p:nvSpPr>
          <p:spPr bwMode="auto">
            <a:xfrm>
              <a:off x="4741864" y="4103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3" name="Freeform 2897"/>
            <p:cNvSpPr>
              <a:spLocks/>
            </p:cNvSpPr>
            <p:nvPr/>
          </p:nvSpPr>
          <p:spPr bwMode="auto">
            <a:xfrm>
              <a:off x="4748214" y="4170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4" name="Freeform 2898"/>
            <p:cNvSpPr>
              <a:spLocks/>
            </p:cNvSpPr>
            <p:nvPr/>
          </p:nvSpPr>
          <p:spPr bwMode="auto">
            <a:xfrm>
              <a:off x="4732339" y="3916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5" name="Freeform 2899"/>
            <p:cNvSpPr>
              <a:spLocks/>
            </p:cNvSpPr>
            <p:nvPr/>
          </p:nvSpPr>
          <p:spPr bwMode="auto">
            <a:xfrm>
              <a:off x="4738689" y="40576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6" name="Freeform 2900"/>
            <p:cNvSpPr>
              <a:spLocks/>
            </p:cNvSpPr>
            <p:nvPr/>
          </p:nvSpPr>
          <p:spPr bwMode="auto">
            <a:xfrm>
              <a:off x="4748214" y="418306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7" name="Freeform 2901"/>
            <p:cNvSpPr>
              <a:spLocks/>
            </p:cNvSpPr>
            <p:nvPr/>
          </p:nvSpPr>
          <p:spPr bwMode="auto">
            <a:xfrm>
              <a:off x="4741864" y="4116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8" name="Freeform 2902"/>
            <p:cNvSpPr>
              <a:spLocks/>
            </p:cNvSpPr>
            <p:nvPr/>
          </p:nvSpPr>
          <p:spPr bwMode="auto">
            <a:xfrm>
              <a:off x="4757739" y="42513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09" name="Freeform 2903"/>
            <p:cNvSpPr>
              <a:spLocks/>
            </p:cNvSpPr>
            <p:nvPr/>
          </p:nvSpPr>
          <p:spPr bwMode="auto">
            <a:xfrm>
              <a:off x="4757739" y="4238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0" name="Freeform 2904"/>
            <p:cNvSpPr>
              <a:spLocks/>
            </p:cNvSpPr>
            <p:nvPr/>
          </p:nvSpPr>
          <p:spPr bwMode="auto">
            <a:xfrm>
              <a:off x="4757739" y="42291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1" name="Freeform 2905"/>
            <p:cNvSpPr>
              <a:spLocks/>
            </p:cNvSpPr>
            <p:nvPr/>
          </p:nvSpPr>
          <p:spPr bwMode="auto">
            <a:xfrm>
              <a:off x="4754564" y="4244976"/>
              <a:ext cx="3175" cy="6350"/>
            </a:xfrm>
            <a:custGeom>
              <a:avLst/>
              <a:gdLst>
                <a:gd name="T0" fmla="*/ 1 w 1"/>
                <a:gd name="T1" fmla="*/ 2 h 2"/>
                <a:gd name="T2" fmla="*/ 1 w 1"/>
                <a:gd name="T3" fmla="*/ 1 h 2"/>
                <a:gd name="T4" fmla="*/ 1 w 1"/>
                <a:gd name="T5" fmla="*/ 1 h 2"/>
                <a:gd name="T6" fmla="*/ 1 w 1"/>
                <a:gd name="T7" fmla="*/ 0 h 2"/>
                <a:gd name="T8" fmla="*/ 1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1"/>
                  </a:cubicBezTo>
                  <a:cubicBezTo>
                    <a:pt x="1" y="1"/>
                    <a:pt x="1" y="1"/>
                    <a:pt x="1" y="1"/>
                  </a:cubicBezTo>
                  <a:cubicBezTo>
                    <a:pt x="1" y="1"/>
                    <a:pt x="1" y="0"/>
                    <a:pt x="1" y="0"/>
                  </a:cubicBezTo>
                  <a:cubicBezTo>
                    <a:pt x="1" y="0"/>
                    <a:pt x="1" y="0"/>
                    <a:pt x="1" y="0"/>
                  </a:cubicBezTo>
                  <a:cubicBezTo>
                    <a:pt x="0" y="1"/>
                    <a:pt x="0" y="1"/>
                    <a:pt x="0" y="1"/>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2" name="Rectangle 2906"/>
            <p:cNvSpPr>
              <a:spLocks noChangeArrowheads="1"/>
            </p:cNvSpPr>
            <p:nvPr/>
          </p:nvSpPr>
          <p:spPr bwMode="auto">
            <a:xfrm>
              <a:off x="4745039" y="4144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3" name="Freeform 2907"/>
            <p:cNvSpPr>
              <a:spLocks/>
            </p:cNvSpPr>
            <p:nvPr/>
          </p:nvSpPr>
          <p:spPr bwMode="auto">
            <a:xfrm>
              <a:off x="4748214" y="415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4" name="Freeform 2908"/>
            <p:cNvSpPr>
              <a:spLocks/>
            </p:cNvSpPr>
            <p:nvPr/>
          </p:nvSpPr>
          <p:spPr bwMode="auto">
            <a:xfrm>
              <a:off x="4748214" y="4205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5" name="Freeform 2909"/>
            <p:cNvSpPr>
              <a:spLocks/>
            </p:cNvSpPr>
            <p:nvPr/>
          </p:nvSpPr>
          <p:spPr bwMode="auto">
            <a:xfrm>
              <a:off x="4748214" y="41544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6" name="Freeform 2910"/>
            <p:cNvSpPr>
              <a:spLocks/>
            </p:cNvSpPr>
            <p:nvPr/>
          </p:nvSpPr>
          <p:spPr bwMode="auto">
            <a:xfrm>
              <a:off x="4748214" y="4189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7" name="Freeform 2911"/>
            <p:cNvSpPr>
              <a:spLocks/>
            </p:cNvSpPr>
            <p:nvPr/>
          </p:nvSpPr>
          <p:spPr bwMode="auto">
            <a:xfrm>
              <a:off x="4713289" y="3721101"/>
              <a:ext cx="3175" cy="6350"/>
            </a:xfrm>
            <a:custGeom>
              <a:avLst/>
              <a:gdLst>
                <a:gd name="T0" fmla="*/ 0 w 1"/>
                <a:gd name="T1" fmla="*/ 1 h 2"/>
                <a:gd name="T2" fmla="*/ 0 w 1"/>
                <a:gd name="T3" fmla="*/ 2 h 2"/>
                <a:gd name="T4" fmla="*/ 0 w 1"/>
                <a:gd name="T5" fmla="*/ 1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2"/>
                  </a:cubicBezTo>
                  <a:cubicBezTo>
                    <a:pt x="1" y="2"/>
                    <a:pt x="0" y="0"/>
                    <a:pt x="0" y="1"/>
                  </a:cubicBezTo>
                  <a:cubicBezTo>
                    <a:pt x="0" y="1"/>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8" name="Freeform 2912"/>
            <p:cNvSpPr>
              <a:spLocks/>
            </p:cNvSpPr>
            <p:nvPr/>
          </p:nvSpPr>
          <p:spPr bwMode="auto">
            <a:xfrm>
              <a:off x="4732339" y="3900488"/>
              <a:ext cx="3175" cy="3175"/>
            </a:xfrm>
            <a:custGeom>
              <a:avLst/>
              <a:gdLst>
                <a:gd name="T0" fmla="*/ 1 w 1"/>
                <a:gd name="T1" fmla="*/ 1 h 1"/>
                <a:gd name="T2" fmla="*/ 1 w 1"/>
                <a:gd name="T3" fmla="*/ 1 h 1"/>
                <a:gd name="T4" fmla="*/ 1 w 1"/>
                <a:gd name="T5" fmla="*/ 0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0" y="1"/>
                    <a:pt x="0" y="0"/>
                  </a:cubicBezTo>
                  <a:cubicBezTo>
                    <a:pt x="0" y="0"/>
                    <a:pt x="0" y="0"/>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19" name="Oval 2913"/>
            <p:cNvSpPr>
              <a:spLocks noChangeArrowheads="1"/>
            </p:cNvSpPr>
            <p:nvPr/>
          </p:nvSpPr>
          <p:spPr bwMode="auto">
            <a:xfrm>
              <a:off x="4732339" y="39036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0" name="Freeform 2914"/>
            <p:cNvSpPr>
              <a:spLocks/>
            </p:cNvSpPr>
            <p:nvPr/>
          </p:nvSpPr>
          <p:spPr bwMode="auto">
            <a:xfrm>
              <a:off x="4719639" y="3756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1" name="Freeform 2915"/>
            <p:cNvSpPr>
              <a:spLocks/>
            </p:cNvSpPr>
            <p:nvPr/>
          </p:nvSpPr>
          <p:spPr bwMode="auto">
            <a:xfrm>
              <a:off x="4751389" y="4064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2" name="Freeform 2916"/>
            <p:cNvSpPr>
              <a:spLocks/>
            </p:cNvSpPr>
            <p:nvPr/>
          </p:nvSpPr>
          <p:spPr bwMode="auto">
            <a:xfrm>
              <a:off x="4735514" y="392430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3" name="Freeform 2917"/>
            <p:cNvSpPr>
              <a:spLocks/>
            </p:cNvSpPr>
            <p:nvPr/>
          </p:nvSpPr>
          <p:spPr bwMode="auto">
            <a:xfrm>
              <a:off x="4716464" y="3849688"/>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4" name="Rectangle 2918"/>
            <p:cNvSpPr>
              <a:spLocks noChangeArrowheads="1"/>
            </p:cNvSpPr>
            <p:nvPr/>
          </p:nvSpPr>
          <p:spPr bwMode="auto">
            <a:xfrm>
              <a:off x="4713289" y="3721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5" name="Freeform 2919"/>
            <p:cNvSpPr>
              <a:spLocks/>
            </p:cNvSpPr>
            <p:nvPr/>
          </p:nvSpPr>
          <p:spPr bwMode="auto">
            <a:xfrm>
              <a:off x="4710114" y="38084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6" name="Freeform 2920"/>
            <p:cNvSpPr>
              <a:spLocks/>
            </p:cNvSpPr>
            <p:nvPr/>
          </p:nvSpPr>
          <p:spPr bwMode="auto">
            <a:xfrm>
              <a:off x="4732339" y="3910013"/>
              <a:ext cx="0" cy="6350"/>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7" name="Freeform 2921"/>
            <p:cNvSpPr>
              <a:spLocks noEditPoints="1"/>
            </p:cNvSpPr>
            <p:nvPr/>
          </p:nvSpPr>
          <p:spPr bwMode="auto">
            <a:xfrm>
              <a:off x="4691064" y="3627438"/>
              <a:ext cx="66675" cy="661988"/>
            </a:xfrm>
            <a:custGeom>
              <a:avLst/>
              <a:gdLst>
                <a:gd name="T0" fmla="*/ 12 w 21"/>
                <a:gd name="T1" fmla="*/ 107 h 211"/>
                <a:gd name="T2" fmla="*/ 15 w 21"/>
                <a:gd name="T3" fmla="*/ 142 h 211"/>
                <a:gd name="T4" fmla="*/ 17 w 21"/>
                <a:gd name="T5" fmla="*/ 152 h 211"/>
                <a:gd name="T6" fmla="*/ 17 w 21"/>
                <a:gd name="T7" fmla="*/ 156 h 211"/>
                <a:gd name="T8" fmla="*/ 17 w 21"/>
                <a:gd name="T9" fmla="*/ 161 h 211"/>
                <a:gd name="T10" fmla="*/ 17 w 21"/>
                <a:gd name="T11" fmla="*/ 161 h 211"/>
                <a:gd name="T12" fmla="*/ 17 w 21"/>
                <a:gd name="T13" fmla="*/ 165 h 211"/>
                <a:gd name="T14" fmla="*/ 18 w 21"/>
                <a:gd name="T15" fmla="*/ 169 h 211"/>
                <a:gd name="T16" fmla="*/ 18 w 21"/>
                <a:gd name="T17" fmla="*/ 176 h 211"/>
                <a:gd name="T18" fmla="*/ 18 w 21"/>
                <a:gd name="T19" fmla="*/ 179 h 211"/>
                <a:gd name="T20" fmla="*/ 18 w 21"/>
                <a:gd name="T21" fmla="*/ 183 h 211"/>
                <a:gd name="T22" fmla="*/ 19 w 21"/>
                <a:gd name="T23" fmla="*/ 191 h 211"/>
                <a:gd name="T24" fmla="*/ 19 w 21"/>
                <a:gd name="T25" fmla="*/ 195 h 211"/>
                <a:gd name="T26" fmla="*/ 19 w 21"/>
                <a:gd name="T27" fmla="*/ 199 h 211"/>
                <a:gd name="T28" fmla="*/ 19 w 21"/>
                <a:gd name="T29" fmla="*/ 202 h 211"/>
                <a:gd name="T30" fmla="*/ 19 w 21"/>
                <a:gd name="T31" fmla="*/ 208 h 211"/>
                <a:gd name="T32" fmla="*/ 21 w 21"/>
                <a:gd name="T33" fmla="*/ 211 h 211"/>
                <a:gd name="T34" fmla="*/ 20 w 21"/>
                <a:gd name="T35" fmla="*/ 206 h 211"/>
                <a:gd name="T36" fmla="*/ 20 w 21"/>
                <a:gd name="T37" fmla="*/ 204 h 211"/>
                <a:gd name="T38" fmla="*/ 20 w 21"/>
                <a:gd name="T39" fmla="*/ 199 h 211"/>
                <a:gd name="T40" fmla="*/ 21 w 21"/>
                <a:gd name="T41" fmla="*/ 195 h 211"/>
                <a:gd name="T42" fmla="*/ 21 w 21"/>
                <a:gd name="T43" fmla="*/ 189 h 211"/>
                <a:gd name="T44" fmla="*/ 20 w 21"/>
                <a:gd name="T45" fmla="*/ 187 h 211"/>
                <a:gd name="T46" fmla="*/ 21 w 21"/>
                <a:gd name="T47" fmla="*/ 187 h 211"/>
                <a:gd name="T48" fmla="*/ 21 w 21"/>
                <a:gd name="T49" fmla="*/ 175 h 211"/>
                <a:gd name="T50" fmla="*/ 21 w 21"/>
                <a:gd name="T51" fmla="*/ 173 h 211"/>
                <a:gd name="T52" fmla="*/ 20 w 21"/>
                <a:gd name="T53" fmla="*/ 159 h 211"/>
                <a:gd name="T54" fmla="*/ 19 w 21"/>
                <a:gd name="T55" fmla="*/ 144 h 211"/>
                <a:gd name="T56" fmla="*/ 18 w 21"/>
                <a:gd name="T57" fmla="*/ 135 h 211"/>
                <a:gd name="T58" fmla="*/ 17 w 21"/>
                <a:gd name="T59" fmla="*/ 118 h 211"/>
                <a:gd name="T60" fmla="*/ 18 w 21"/>
                <a:gd name="T61" fmla="*/ 115 h 211"/>
                <a:gd name="T62" fmla="*/ 17 w 21"/>
                <a:gd name="T63" fmla="*/ 110 h 211"/>
                <a:gd name="T64" fmla="*/ 15 w 21"/>
                <a:gd name="T65" fmla="*/ 104 h 211"/>
                <a:gd name="T66" fmla="*/ 14 w 21"/>
                <a:gd name="T67" fmla="*/ 95 h 211"/>
                <a:gd name="T68" fmla="*/ 15 w 21"/>
                <a:gd name="T69" fmla="*/ 97 h 211"/>
                <a:gd name="T70" fmla="*/ 14 w 21"/>
                <a:gd name="T71" fmla="*/ 92 h 211"/>
                <a:gd name="T72" fmla="*/ 13 w 21"/>
                <a:gd name="T73" fmla="*/ 92 h 211"/>
                <a:gd name="T74" fmla="*/ 13 w 21"/>
                <a:gd name="T75" fmla="*/ 88 h 211"/>
                <a:gd name="T76" fmla="*/ 13 w 21"/>
                <a:gd name="T77" fmla="*/ 87 h 211"/>
                <a:gd name="T78" fmla="*/ 14 w 21"/>
                <a:gd name="T79" fmla="*/ 84 h 211"/>
                <a:gd name="T80" fmla="*/ 13 w 21"/>
                <a:gd name="T81" fmla="*/ 80 h 211"/>
                <a:gd name="T82" fmla="*/ 12 w 21"/>
                <a:gd name="T83" fmla="*/ 73 h 211"/>
                <a:gd name="T84" fmla="*/ 12 w 21"/>
                <a:gd name="T85" fmla="*/ 69 h 211"/>
                <a:gd name="T86" fmla="*/ 10 w 21"/>
                <a:gd name="T87" fmla="*/ 56 h 211"/>
                <a:gd name="T88" fmla="*/ 9 w 21"/>
                <a:gd name="T89" fmla="*/ 46 h 211"/>
                <a:gd name="T90" fmla="*/ 7 w 21"/>
                <a:gd name="T91" fmla="*/ 29 h 211"/>
                <a:gd name="T92" fmla="*/ 6 w 21"/>
                <a:gd name="T93" fmla="*/ 27 h 211"/>
                <a:gd name="T94" fmla="*/ 5 w 21"/>
                <a:gd name="T95" fmla="*/ 19 h 211"/>
                <a:gd name="T96" fmla="*/ 3 w 21"/>
                <a:gd name="T97" fmla="*/ 11 h 211"/>
                <a:gd name="T98" fmla="*/ 1 w 21"/>
                <a:gd name="T99" fmla="*/ 4 h 211"/>
                <a:gd name="T100" fmla="*/ 0 w 21"/>
                <a:gd name="T101" fmla="*/ 3 h 211"/>
                <a:gd name="T102" fmla="*/ 2 w 21"/>
                <a:gd name="T103" fmla="*/ 19 h 211"/>
                <a:gd name="T104" fmla="*/ 3 w 21"/>
                <a:gd name="T105" fmla="*/ 26 h 211"/>
                <a:gd name="T106" fmla="*/ 6 w 21"/>
                <a:gd name="T107" fmla="*/ 47 h 211"/>
                <a:gd name="T108" fmla="*/ 6 w 21"/>
                <a:gd name="T109" fmla="*/ 48 h 211"/>
                <a:gd name="T110" fmla="*/ 6 w 21"/>
                <a:gd name="T111" fmla="*/ 52 h 211"/>
                <a:gd name="T112" fmla="*/ 7 w 21"/>
                <a:gd name="T113" fmla="*/ 59 h 211"/>
                <a:gd name="T114" fmla="*/ 8 w 21"/>
                <a:gd name="T115" fmla="*/ 66 h 211"/>
                <a:gd name="T116" fmla="*/ 8 w 21"/>
                <a:gd name="T117" fmla="*/ 71 h 211"/>
                <a:gd name="T118" fmla="*/ 19 w 21"/>
                <a:gd name="T119" fmla="*/ 183 h 211"/>
                <a:gd name="T120" fmla="*/ 18 w 21"/>
                <a:gd name="T121" fmla="*/ 175 h 211"/>
                <a:gd name="T122" fmla="*/ 20 w 21"/>
                <a:gd name="T123" fmla="*/ 179 h 211"/>
                <a:gd name="T124" fmla="*/ 16 w 21"/>
                <a:gd name="T125" fmla="*/ 1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 h="211">
                  <a:moveTo>
                    <a:pt x="9" y="79"/>
                  </a:moveTo>
                  <a:cubicBezTo>
                    <a:pt x="9" y="80"/>
                    <a:pt x="9" y="80"/>
                    <a:pt x="9" y="80"/>
                  </a:cubicBezTo>
                  <a:cubicBezTo>
                    <a:pt x="9" y="81"/>
                    <a:pt x="9" y="83"/>
                    <a:pt x="10" y="85"/>
                  </a:cubicBezTo>
                  <a:cubicBezTo>
                    <a:pt x="9" y="87"/>
                    <a:pt x="11" y="86"/>
                    <a:pt x="10" y="88"/>
                  </a:cubicBezTo>
                  <a:cubicBezTo>
                    <a:pt x="10" y="88"/>
                    <a:pt x="10" y="88"/>
                    <a:pt x="10" y="88"/>
                  </a:cubicBezTo>
                  <a:cubicBezTo>
                    <a:pt x="11" y="95"/>
                    <a:pt x="11" y="101"/>
                    <a:pt x="12" y="107"/>
                  </a:cubicBezTo>
                  <a:cubicBezTo>
                    <a:pt x="12" y="107"/>
                    <a:pt x="12" y="107"/>
                    <a:pt x="12" y="107"/>
                  </a:cubicBezTo>
                  <a:cubicBezTo>
                    <a:pt x="13" y="117"/>
                    <a:pt x="14" y="127"/>
                    <a:pt x="14" y="136"/>
                  </a:cubicBezTo>
                  <a:cubicBezTo>
                    <a:pt x="15" y="137"/>
                    <a:pt x="15" y="137"/>
                    <a:pt x="15" y="137"/>
                  </a:cubicBezTo>
                  <a:cubicBezTo>
                    <a:pt x="15" y="138"/>
                    <a:pt x="15" y="138"/>
                    <a:pt x="15" y="138"/>
                  </a:cubicBezTo>
                  <a:cubicBezTo>
                    <a:pt x="15" y="138"/>
                    <a:pt x="15" y="138"/>
                    <a:pt x="15" y="138"/>
                  </a:cubicBezTo>
                  <a:cubicBezTo>
                    <a:pt x="15" y="139"/>
                    <a:pt x="15" y="141"/>
                    <a:pt x="15" y="141"/>
                  </a:cubicBezTo>
                  <a:cubicBezTo>
                    <a:pt x="15" y="141"/>
                    <a:pt x="15" y="141"/>
                    <a:pt x="15" y="141"/>
                  </a:cubicBezTo>
                  <a:cubicBezTo>
                    <a:pt x="15" y="141"/>
                    <a:pt x="15" y="142"/>
                    <a:pt x="15" y="142"/>
                  </a:cubicBezTo>
                  <a:cubicBezTo>
                    <a:pt x="15" y="142"/>
                    <a:pt x="15" y="142"/>
                    <a:pt x="15" y="142"/>
                  </a:cubicBezTo>
                  <a:cubicBezTo>
                    <a:pt x="15" y="144"/>
                    <a:pt x="15" y="144"/>
                    <a:pt x="15" y="145"/>
                  </a:cubicBezTo>
                  <a:cubicBezTo>
                    <a:pt x="15" y="146"/>
                    <a:pt x="16" y="148"/>
                    <a:pt x="17" y="149"/>
                  </a:cubicBezTo>
                  <a:cubicBezTo>
                    <a:pt x="16" y="150"/>
                    <a:pt x="16" y="150"/>
                    <a:pt x="16" y="150"/>
                  </a:cubicBezTo>
                  <a:cubicBezTo>
                    <a:pt x="16" y="149"/>
                    <a:pt x="16" y="150"/>
                    <a:pt x="16" y="149"/>
                  </a:cubicBezTo>
                  <a:cubicBezTo>
                    <a:pt x="16" y="150"/>
                    <a:pt x="16" y="151"/>
                    <a:pt x="16" y="152"/>
                  </a:cubicBezTo>
                  <a:cubicBezTo>
                    <a:pt x="16" y="152"/>
                    <a:pt x="16" y="152"/>
                    <a:pt x="17" y="152"/>
                  </a:cubicBezTo>
                  <a:cubicBezTo>
                    <a:pt x="17" y="153"/>
                    <a:pt x="16" y="153"/>
                    <a:pt x="16" y="153"/>
                  </a:cubicBezTo>
                  <a:cubicBezTo>
                    <a:pt x="16" y="153"/>
                    <a:pt x="16" y="153"/>
                    <a:pt x="16" y="153"/>
                  </a:cubicBezTo>
                  <a:cubicBezTo>
                    <a:pt x="16" y="153"/>
                    <a:pt x="16" y="153"/>
                    <a:pt x="16" y="154"/>
                  </a:cubicBezTo>
                  <a:cubicBezTo>
                    <a:pt x="16" y="154"/>
                    <a:pt x="16" y="155"/>
                    <a:pt x="16" y="155"/>
                  </a:cubicBezTo>
                  <a:cubicBezTo>
                    <a:pt x="16" y="156"/>
                    <a:pt x="16" y="156"/>
                    <a:pt x="16" y="157"/>
                  </a:cubicBezTo>
                  <a:cubicBezTo>
                    <a:pt x="16" y="156"/>
                    <a:pt x="17" y="157"/>
                    <a:pt x="17" y="157"/>
                  </a:cubicBezTo>
                  <a:cubicBezTo>
                    <a:pt x="17" y="156"/>
                    <a:pt x="17" y="156"/>
                    <a:pt x="17" y="156"/>
                  </a:cubicBezTo>
                  <a:cubicBezTo>
                    <a:pt x="17" y="158"/>
                    <a:pt x="17" y="156"/>
                    <a:pt x="16" y="156"/>
                  </a:cubicBezTo>
                  <a:cubicBezTo>
                    <a:pt x="16" y="155"/>
                    <a:pt x="17" y="157"/>
                    <a:pt x="17" y="155"/>
                  </a:cubicBezTo>
                  <a:cubicBezTo>
                    <a:pt x="17" y="157"/>
                    <a:pt x="17" y="157"/>
                    <a:pt x="17" y="159"/>
                  </a:cubicBezTo>
                  <a:cubicBezTo>
                    <a:pt x="17" y="158"/>
                    <a:pt x="17" y="159"/>
                    <a:pt x="18" y="158"/>
                  </a:cubicBezTo>
                  <a:cubicBezTo>
                    <a:pt x="18" y="160"/>
                    <a:pt x="17" y="159"/>
                    <a:pt x="17" y="159"/>
                  </a:cubicBezTo>
                  <a:cubicBezTo>
                    <a:pt x="17" y="160"/>
                    <a:pt x="17" y="160"/>
                    <a:pt x="17" y="161"/>
                  </a:cubicBezTo>
                  <a:cubicBezTo>
                    <a:pt x="17" y="162"/>
                    <a:pt x="17" y="161"/>
                    <a:pt x="17" y="161"/>
                  </a:cubicBezTo>
                  <a:cubicBezTo>
                    <a:pt x="17" y="161"/>
                    <a:pt x="17" y="158"/>
                    <a:pt x="16" y="158"/>
                  </a:cubicBezTo>
                  <a:cubicBezTo>
                    <a:pt x="16" y="158"/>
                    <a:pt x="16" y="157"/>
                    <a:pt x="16" y="156"/>
                  </a:cubicBezTo>
                  <a:cubicBezTo>
                    <a:pt x="16" y="157"/>
                    <a:pt x="16" y="158"/>
                    <a:pt x="16" y="159"/>
                  </a:cubicBezTo>
                  <a:cubicBezTo>
                    <a:pt x="16" y="159"/>
                    <a:pt x="16" y="159"/>
                    <a:pt x="16" y="159"/>
                  </a:cubicBezTo>
                  <a:cubicBezTo>
                    <a:pt x="16" y="160"/>
                    <a:pt x="17" y="160"/>
                    <a:pt x="17" y="160"/>
                  </a:cubicBezTo>
                  <a:cubicBezTo>
                    <a:pt x="17" y="160"/>
                    <a:pt x="16" y="160"/>
                    <a:pt x="16" y="161"/>
                  </a:cubicBezTo>
                  <a:cubicBezTo>
                    <a:pt x="16" y="161"/>
                    <a:pt x="16" y="161"/>
                    <a:pt x="17" y="161"/>
                  </a:cubicBezTo>
                  <a:cubicBezTo>
                    <a:pt x="17" y="162"/>
                    <a:pt x="17" y="162"/>
                    <a:pt x="17" y="163"/>
                  </a:cubicBezTo>
                  <a:cubicBezTo>
                    <a:pt x="17" y="162"/>
                    <a:pt x="17" y="162"/>
                    <a:pt x="17" y="161"/>
                  </a:cubicBezTo>
                  <a:cubicBezTo>
                    <a:pt x="18" y="161"/>
                    <a:pt x="18" y="161"/>
                    <a:pt x="18" y="162"/>
                  </a:cubicBezTo>
                  <a:cubicBezTo>
                    <a:pt x="18" y="162"/>
                    <a:pt x="18" y="162"/>
                    <a:pt x="17" y="162"/>
                  </a:cubicBezTo>
                  <a:cubicBezTo>
                    <a:pt x="18" y="163"/>
                    <a:pt x="18" y="163"/>
                    <a:pt x="18" y="163"/>
                  </a:cubicBezTo>
                  <a:cubicBezTo>
                    <a:pt x="18" y="164"/>
                    <a:pt x="17" y="162"/>
                    <a:pt x="17" y="163"/>
                  </a:cubicBezTo>
                  <a:cubicBezTo>
                    <a:pt x="17" y="164"/>
                    <a:pt x="17" y="164"/>
                    <a:pt x="17" y="165"/>
                  </a:cubicBezTo>
                  <a:cubicBezTo>
                    <a:pt x="17" y="165"/>
                    <a:pt x="17" y="165"/>
                    <a:pt x="17" y="165"/>
                  </a:cubicBezTo>
                  <a:cubicBezTo>
                    <a:pt x="17" y="165"/>
                    <a:pt x="17" y="165"/>
                    <a:pt x="17" y="165"/>
                  </a:cubicBezTo>
                  <a:cubicBezTo>
                    <a:pt x="17" y="165"/>
                    <a:pt x="17" y="165"/>
                    <a:pt x="17" y="165"/>
                  </a:cubicBezTo>
                  <a:cubicBezTo>
                    <a:pt x="17" y="166"/>
                    <a:pt x="17" y="166"/>
                    <a:pt x="18" y="166"/>
                  </a:cubicBezTo>
                  <a:cubicBezTo>
                    <a:pt x="17" y="167"/>
                    <a:pt x="18" y="167"/>
                    <a:pt x="18" y="167"/>
                  </a:cubicBezTo>
                  <a:cubicBezTo>
                    <a:pt x="18" y="168"/>
                    <a:pt x="18" y="168"/>
                    <a:pt x="18" y="169"/>
                  </a:cubicBezTo>
                  <a:cubicBezTo>
                    <a:pt x="18" y="169"/>
                    <a:pt x="18" y="169"/>
                    <a:pt x="18" y="169"/>
                  </a:cubicBezTo>
                  <a:cubicBezTo>
                    <a:pt x="18" y="170"/>
                    <a:pt x="18" y="170"/>
                    <a:pt x="18" y="170"/>
                  </a:cubicBezTo>
                  <a:cubicBezTo>
                    <a:pt x="18" y="171"/>
                    <a:pt x="18" y="171"/>
                    <a:pt x="18" y="171"/>
                  </a:cubicBezTo>
                  <a:cubicBezTo>
                    <a:pt x="17" y="171"/>
                    <a:pt x="17" y="171"/>
                    <a:pt x="17" y="171"/>
                  </a:cubicBezTo>
                  <a:cubicBezTo>
                    <a:pt x="17" y="172"/>
                    <a:pt x="18" y="172"/>
                    <a:pt x="18" y="173"/>
                  </a:cubicBezTo>
                  <a:cubicBezTo>
                    <a:pt x="18" y="174"/>
                    <a:pt x="18" y="175"/>
                    <a:pt x="18" y="176"/>
                  </a:cubicBezTo>
                  <a:cubicBezTo>
                    <a:pt x="18" y="176"/>
                    <a:pt x="18" y="176"/>
                    <a:pt x="18" y="176"/>
                  </a:cubicBezTo>
                  <a:cubicBezTo>
                    <a:pt x="18" y="176"/>
                    <a:pt x="18" y="176"/>
                    <a:pt x="18" y="176"/>
                  </a:cubicBezTo>
                  <a:cubicBezTo>
                    <a:pt x="18" y="177"/>
                    <a:pt x="18" y="177"/>
                    <a:pt x="18" y="177"/>
                  </a:cubicBezTo>
                  <a:cubicBezTo>
                    <a:pt x="18" y="177"/>
                    <a:pt x="18" y="177"/>
                    <a:pt x="18" y="178"/>
                  </a:cubicBezTo>
                  <a:cubicBezTo>
                    <a:pt x="18" y="178"/>
                    <a:pt x="18" y="178"/>
                    <a:pt x="18" y="178"/>
                  </a:cubicBezTo>
                  <a:cubicBezTo>
                    <a:pt x="18" y="178"/>
                    <a:pt x="18" y="178"/>
                    <a:pt x="18" y="178"/>
                  </a:cubicBezTo>
                  <a:cubicBezTo>
                    <a:pt x="18" y="178"/>
                    <a:pt x="18" y="178"/>
                    <a:pt x="18" y="178"/>
                  </a:cubicBezTo>
                  <a:cubicBezTo>
                    <a:pt x="18" y="178"/>
                    <a:pt x="19" y="179"/>
                    <a:pt x="18" y="180"/>
                  </a:cubicBezTo>
                  <a:cubicBezTo>
                    <a:pt x="18" y="179"/>
                    <a:pt x="18" y="179"/>
                    <a:pt x="18" y="179"/>
                  </a:cubicBezTo>
                  <a:cubicBezTo>
                    <a:pt x="18" y="180"/>
                    <a:pt x="18" y="180"/>
                    <a:pt x="18" y="181"/>
                  </a:cubicBezTo>
                  <a:cubicBezTo>
                    <a:pt x="18" y="181"/>
                    <a:pt x="18" y="181"/>
                    <a:pt x="18" y="181"/>
                  </a:cubicBezTo>
                  <a:cubicBezTo>
                    <a:pt x="18" y="181"/>
                    <a:pt x="18" y="181"/>
                    <a:pt x="18" y="181"/>
                  </a:cubicBezTo>
                  <a:cubicBezTo>
                    <a:pt x="18" y="181"/>
                    <a:pt x="18" y="181"/>
                    <a:pt x="18" y="181"/>
                  </a:cubicBezTo>
                  <a:cubicBezTo>
                    <a:pt x="18" y="181"/>
                    <a:pt x="19" y="181"/>
                    <a:pt x="18" y="181"/>
                  </a:cubicBezTo>
                  <a:cubicBezTo>
                    <a:pt x="18" y="182"/>
                    <a:pt x="18" y="182"/>
                    <a:pt x="18" y="182"/>
                  </a:cubicBezTo>
                  <a:cubicBezTo>
                    <a:pt x="18" y="183"/>
                    <a:pt x="18" y="183"/>
                    <a:pt x="18" y="183"/>
                  </a:cubicBezTo>
                  <a:cubicBezTo>
                    <a:pt x="18" y="183"/>
                    <a:pt x="18" y="183"/>
                    <a:pt x="18" y="183"/>
                  </a:cubicBezTo>
                  <a:cubicBezTo>
                    <a:pt x="18" y="184"/>
                    <a:pt x="18" y="184"/>
                    <a:pt x="18" y="184"/>
                  </a:cubicBezTo>
                  <a:cubicBezTo>
                    <a:pt x="18" y="185"/>
                    <a:pt x="19" y="186"/>
                    <a:pt x="18" y="187"/>
                  </a:cubicBezTo>
                  <a:cubicBezTo>
                    <a:pt x="18" y="188"/>
                    <a:pt x="19" y="187"/>
                    <a:pt x="19" y="187"/>
                  </a:cubicBezTo>
                  <a:cubicBezTo>
                    <a:pt x="19" y="187"/>
                    <a:pt x="19" y="188"/>
                    <a:pt x="19" y="189"/>
                  </a:cubicBezTo>
                  <a:cubicBezTo>
                    <a:pt x="19" y="189"/>
                    <a:pt x="19" y="191"/>
                    <a:pt x="18" y="191"/>
                  </a:cubicBezTo>
                  <a:cubicBezTo>
                    <a:pt x="18" y="192"/>
                    <a:pt x="18" y="191"/>
                    <a:pt x="19" y="191"/>
                  </a:cubicBezTo>
                  <a:cubicBezTo>
                    <a:pt x="19" y="191"/>
                    <a:pt x="19" y="191"/>
                    <a:pt x="19" y="191"/>
                  </a:cubicBezTo>
                  <a:cubicBezTo>
                    <a:pt x="19" y="191"/>
                    <a:pt x="19" y="191"/>
                    <a:pt x="19" y="190"/>
                  </a:cubicBezTo>
                  <a:cubicBezTo>
                    <a:pt x="19" y="190"/>
                    <a:pt x="19" y="191"/>
                    <a:pt x="19" y="192"/>
                  </a:cubicBezTo>
                  <a:cubicBezTo>
                    <a:pt x="19" y="191"/>
                    <a:pt x="19" y="191"/>
                    <a:pt x="19" y="191"/>
                  </a:cubicBezTo>
                  <a:cubicBezTo>
                    <a:pt x="19" y="193"/>
                    <a:pt x="20" y="192"/>
                    <a:pt x="20" y="193"/>
                  </a:cubicBezTo>
                  <a:cubicBezTo>
                    <a:pt x="20" y="194"/>
                    <a:pt x="19" y="193"/>
                    <a:pt x="19" y="194"/>
                  </a:cubicBezTo>
                  <a:cubicBezTo>
                    <a:pt x="19" y="195"/>
                    <a:pt x="19" y="195"/>
                    <a:pt x="19" y="195"/>
                  </a:cubicBezTo>
                  <a:cubicBezTo>
                    <a:pt x="19" y="195"/>
                    <a:pt x="19" y="195"/>
                    <a:pt x="19" y="195"/>
                  </a:cubicBezTo>
                  <a:cubicBezTo>
                    <a:pt x="19" y="195"/>
                    <a:pt x="19" y="195"/>
                    <a:pt x="19" y="196"/>
                  </a:cubicBezTo>
                  <a:cubicBezTo>
                    <a:pt x="19" y="196"/>
                    <a:pt x="19" y="198"/>
                    <a:pt x="19" y="197"/>
                  </a:cubicBezTo>
                  <a:cubicBezTo>
                    <a:pt x="19" y="197"/>
                    <a:pt x="19" y="197"/>
                    <a:pt x="19" y="198"/>
                  </a:cubicBezTo>
                  <a:cubicBezTo>
                    <a:pt x="19" y="198"/>
                    <a:pt x="19" y="197"/>
                    <a:pt x="19" y="197"/>
                  </a:cubicBezTo>
                  <a:cubicBezTo>
                    <a:pt x="19" y="197"/>
                    <a:pt x="19" y="198"/>
                    <a:pt x="19" y="199"/>
                  </a:cubicBezTo>
                  <a:cubicBezTo>
                    <a:pt x="19" y="199"/>
                    <a:pt x="19" y="198"/>
                    <a:pt x="19" y="199"/>
                  </a:cubicBezTo>
                  <a:cubicBezTo>
                    <a:pt x="19" y="199"/>
                    <a:pt x="19" y="199"/>
                    <a:pt x="19" y="200"/>
                  </a:cubicBezTo>
                  <a:cubicBezTo>
                    <a:pt x="19" y="200"/>
                    <a:pt x="19" y="201"/>
                    <a:pt x="19" y="201"/>
                  </a:cubicBezTo>
                  <a:cubicBezTo>
                    <a:pt x="19" y="201"/>
                    <a:pt x="19" y="200"/>
                    <a:pt x="20" y="200"/>
                  </a:cubicBezTo>
                  <a:cubicBezTo>
                    <a:pt x="20" y="201"/>
                    <a:pt x="20" y="201"/>
                    <a:pt x="20" y="202"/>
                  </a:cubicBezTo>
                  <a:cubicBezTo>
                    <a:pt x="20" y="201"/>
                    <a:pt x="20" y="201"/>
                    <a:pt x="20" y="201"/>
                  </a:cubicBezTo>
                  <a:cubicBezTo>
                    <a:pt x="20" y="202"/>
                    <a:pt x="20" y="202"/>
                    <a:pt x="20" y="203"/>
                  </a:cubicBezTo>
                  <a:cubicBezTo>
                    <a:pt x="20" y="203"/>
                    <a:pt x="20" y="202"/>
                    <a:pt x="19" y="202"/>
                  </a:cubicBezTo>
                  <a:cubicBezTo>
                    <a:pt x="19" y="203"/>
                    <a:pt x="20" y="203"/>
                    <a:pt x="20" y="204"/>
                  </a:cubicBezTo>
                  <a:cubicBezTo>
                    <a:pt x="19" y="205"/>
                    <a:pt x="19" y="205"/>
                    <a:pt x="19" y="205"/>
                  </a:cubicBezTo>
                  <a:cubicBezTo>
                    <a:pt x="20" y="205"/>
                    <a:pt x="19" y="206"/>
                    <a:pt x="20" y="206"/>
                  </a:cubicBezTo>
                  <a:cubicBezTo>
                    <a:pt x="20" y="207"/>
                    <a:pt x="19" y="205"/>
                    <a:pt x="19" y="205"/>
                  </a:cubicBezTo>
                  <a:cubicBezTo>
                    <a:pt x="19" y="206"/>
                    <a:pt x="20" y="206"/>
                    <a:pt x="19" y="207"/>
                  </a:cubicBezTo>
                  <a:cubicBezTo>
                    <a:pt x="19" y="207"/>
                    <a:pt x="19" y="207"/>
                    <a:pt x="19" y="207"/>
                  </a:cubicBezTo>
                  <a:cubicBezTo>
                    <a:pt x="19" y="207"/>
                    <a:pt x="19" y="208"/>
                    <a:pt x="19" y="208"/>
                  </a:cubicBezTo>
                  <a:cubicBezTo>
                    <a:pt x="19" y="208"/>
                    <a:pt x="19" y="208"/>
                    <a:pt x="19" y="207"/>
                  </a:cubicBezTo>
                  <a:cubicBezTo>
                    <a:pt x="20" y="208"/>
                    <a:pt x="19" y="209"/>
                    <a:pt x="20" y="209"/>
                  </a:cubicBezTo>
                  <a:cubicBezTo>
                    <a:pt x="20" y="208"/>
                    <a:pt x="20" y="208"/>
                    <a:pt x="20" y="208"/>
                  </a:cubicBezTo>
                  <a:cubicBezTo>
                    <a:pt x="20" y="209"/>
                    <a:pt x="20" y="210"/>
                    <a:pt x="20" y="211"/>
                  </a:cubicBezTo>
                  <a:cubicBezTo>
                    <a:pt x="20" y="211"/>
                    <a:pt x="20" y="210"/>
                    <a:pt x="20" y="210"/>
                  </a:cubicBezTo>
                  <a:cubicBezTo>
                    <a:pt x="20" y="211"/>
                    <a:pt x="20" y="210"/>
                    <a:pt x="20" y="211"/>
                  </a:cubicBezTo>
                  <a:cubicBezTo>
                    <a:pt x="20" y="211"/>
                    <a:pt x="21" y="211"/>
                    <a:pt x="21" y="211"/>
                  </a:cubicBezTo>
                  <a:cubicBezTo>
                    <a:pt x="21" y="211"/>
                    <a:pt x="21" y="210"/>
                    <a:pt x="21" y="210"/>
                  </a:cubicBezTo>
                  <a:cubicBezTo>
                    <a:pt x="21" y="210"/>
                    <a:pt x="21" y="210"/>
                    <a:pt x="21" y="210"/>
                  </a:cubicBezTo>
                  <a:cubicBezTo>
                    <a:pt x="20" y="210"/>
                    <a:pt x="20" y="210"/>
                    <a:pt x="20" y="210"/>
                  </a:cubicBezTo>
                  <a:cubicBezTo>
                    <a:pt x="20" y="209"/>
                    <a:pt x="21" y="209"/>
                    <a:pt x="21" y="209"/>
                  </a:cubicBezTo>
                  <a:cubicBezTo>
                    <a:pt x="21" y="208"/>
                    <a:pt x="20" y="209"/>
                    <a:pt x="20" y="208"/>
                  </a:cubicBezTo>
                  <a:cubicBezTo>
                    <a:pt x="20" y="208"/>
                    <a:pt x="20" y="208"/>
                    <a:pt x="20" y="208"/>
                  </a:cubicBezTo>
                  <a:cubicBezTo>
                    <a:pt x="20" y="207"/>
                    <a:pt x="20" y="206"/>
                    <a:pt x="20" y="206"/>
                  </a:cubicBezTo>
                  <a:cubicBezTo>
                    <a:pt x="20" y="206"/>
                    <a:pt x="20" y="205"/>
                    <a:pt x="20" y="204"/>
                  </a:cubicBezTo>
                  <a:cubicBezTo>
                    <a:pt x="21" y="204"/>
                    <a:pt x="20" y="206"/>
                    <a:pt x="20" y="207"/>
                  </a:cubicBezTo>
                  <a:cubicBezTo>
                    <a:pt x="20" y="206"/>
                    <a:pt x="21" y="207"/>
                    <a:pt x="21" y="208"/>
                  </a:cubicBezTo>
                  <a:cubicBezTo>
                    <a:pt x="20" y="206"/>
                    <a:pt x="20" y="206"/>
                    <a:pt x="20" y="206"/>
                  </a:cubicBezTo>
                  <a:cubicBezTo>
                    <a:pt x="21" y="206"/>
                    <a:pt x="21" y="205"/>
                    <a:pt x="21" y="205"/>
                  </a:cubicBezTo>
                  <a:cubicBezTo>
                    <a:pt x="21" y="205"/>
                    <a:pt x="21" y="205"/>
                    <a:pt x="21" y="205"/>
                  </a:cubicBezTo>
                  <a:cubicBezTo>
                    <a:pt x="20" y="204"/>
                    <a:pt x="20" y="204"/>
                    <a:pt x="20" y="204"/>
                  </a:cubicBezTo>
                  <a:cubicBezTo>
                    <a:pt x="20" y="204"/>
                    <a:pt x="20" y="204"/>
                    <a:pt x="21" y="204"/>
                  </a:cubicBezTo>
                  <a:cubicBezTo>
                    <a:pt x="21" y="203"/>
                    <a:pt x="20" y="203"/>
                    <a:pt x="20" y="203"/>
                  </a:cubicBezTo>
                  <a:cubicBezTo>
                    <a:pt x="20" y="202"/>
                    <a:pt x="21" y="203"/>
                    <a:pt x="21" y="203"/>
                  </a:cubicBezTo>
                  <a:cubicBezTo>
                    <a:pt x="20" y="202"/>
                    <a:pt x="21" y="202"/>
                    <a:pt x="21" y="201"/>
                  </a:cubicBezTo>
                  <a:cubicBezTo>
                    <a:pt x="20" y="201"/>
                    <a:pt x="20" y="199"/>
                    <a:pt x="20" y="200"/>
                  </a:cubicBezTo>
                  <a:cubicBezTo>
                    <a:pt x="19" y="199"/>
                    <a:pt x="19" y="199"/>
                    <a:pt x="19" y="199"/>
                  </a:cubicBezTo>
                  <a:cubicBezTo>
                    <a:pt x="20" y="198"/>
                    <a:pt x="20" y="200"/>
                    <a:pt x="20" y="199"/>
                  </a:cubicBezTo>
                  <a:cubicBezTo>
                    <a:pt x="20" y="200"/>
                    <a:pt x="20" y="200"/>
                    <a:pt x="20" y="200"/>
                  </a:cubicBezTo>
                  <a:cubicBezTo>
                    <a:pt x="21" y="200"/>
                    <a:pt x="20" y="198"/>
                    <a:pt x="21" y="197"/>
                  </a:cubicBezTo>
                  <a:cubicBezTo>
                    <a:pt x="21" y="197"/>
                    <a:pt x="20" y="197"/>
                    <a:pt x="21" y="196"/>
                  </a:cubicBezTo>
                  <a:cubicBezTo>
                    <a:pt x="20" y="196"/>
                    <a:pt x="20" y="196"/>
                    <a:pt x="20" y="196"/>
                  </a:cubicBezTo>
                  <a:cubicBezTo>
                    <a:pt x="20" y="195"/>
                    <a:pt x="21" y="195"/>
                    <a:pt x="21" y="195"/>
                  </a:cubicBezTo>
                  <a:cubicBezTo>
                    <a:pt x="21" y="195"/>
                    <a:pt x="21" y="194"/>
                    <a:pt x="21" y="194"/>
                  </a:cubicBezTo>
                  <a:cubicBezTo>
                    <a:pt x="21" y="194"/>
                    <a:pt x="21" y="194"/>
                    <a:pt x="21" y="195"/>
                  </a:cubicBezTo>
                  <a:cubicBezTo>
                    <a:pt x="21" y="194"/>
                    <a:pt x="21" y="194"/>
                    <a:pt x="21" y="194"/>
                  </a:cubicBezTo>
                  <a:cubicBezTo>
                    <a:pt x="21" y="194"/>
                    <a:pt x="21" y="193"/>
                    <a:pt x="21" y="193"/>
                  </a:cubicBezTo>
                  <a:cubicBezTo>
                    <a:pt x="21" y="193"/>
                    <a:pt x="21" y="193"/>
                    <a:pt x="21" y="193"/>
                  </a:cubicBezTo>
                  <a:cubicBezTo>
                    <a:pt x="21" y="193"/>
                    <a:pt x="21" y="193"/>
                    <a:pt x="21" y="193"/>
                  </a:cubicBezTo>
                  <a:cubicBezTo>
                    <a:pt x="21" y="192"/>
                    <a:pt x="21" y="192"/>
                    <a:pt x="21" y="192"/>
                  </a:cubicBezTo>
                  <a:cubicBezTo>
                    <a:pt x="21" y="192"/>
                    <a:pt x="20" y="193"/>
                    <a:pt x="20" y="193"/>
                  </a:cubicBezTo>
                  <a:cubicBezTo>
                    <a:pt x="20" y="192"/>
                    <a:pt x="20" y="191"/>
                    <a:pt x="21" y="189"/>
                  </a:cubicBezTo>
                  <a:cubicBezTo>
                    <a:pt x="21" y="190"/>
                    <a:pt x="21" y="190"/>
                    <a:pt x="21" y="190"/>
                  </a:cubicBezTo>
                  <a:cubicBezTo>
                    <a:pt x="21" y="189"/>
                    <a:pt x="21" y="189"/>
                    <a:pt x="20" y="189"/>
                  </a:cubicBezTo>
                  <a:cubicBezTo>
                    <a:pt x="20" y="188"/>
                    <a:pt x="20" y="188"/>
                    <a:pt x="20" y="188"/>
                  </a:cubicBezTo>
                  <a:cubicBezTo>
                    <a:pt x="21" y="188"/>
                    <a:pt x="21" y="188"/>
                    <a:pt x="21" y="188"/>
                  </a:cubicBezTo>
                  <a:cubicBezTo>
                    <a:pt x="21" y="188"/>
                    <a:pt x="21" y="188"/>
                    <a:pt x="21" y="187"/>
                  </a:cubicBezTo>
                  <a:cubicBezTo>
                    <a:pt x="20" y="187"/>
                    <a:pt x="21" y="186"/>
                    <a:pt x="20" y="186"/>
                  </a:cubicBezTo>
                  <a:cubicBezTo>
                    <a:pt x="20" y="186"/>
                    <a:pt x="20" y="187"/>
                    <a:pt x="20" y="187"/>
                  </a:cubicBezTo>
                  <a:cubicBezTo>
                    <a:pt x="20" y="186"/>
                    <a:pt x="20" y="186"/>
                    <a:pt x="20" y="186"/>
                  </a:cubicBezTo>
                  <a:cubicBezTo>
                    <a:pt x="20" y="186"/>
                    <a:pt x="20" y="185"/>
                    <a:pt x="21" y="186"/>
                  </a:cubicBezTo>
                  <a:cubicBezTo>
                    <a:pt x="21" y="185"/>
                    <a:pt x="20" y="186"/>
                    <a:pt x="20" y="185"/>
                  </a:cubicBezTo>
                  <a:cubicBezTo>
                    <a:pt x="20" y="184"/>
                    <a:pt x="20" y="184"/>
                    <a:pt x="20" y="184"/>
                  </a:cubicBezTo>
                  <a:cubicBezTo>
                    <a:pt x="21" y="184"/>
                    <a:pt x="21" y="185"/>
                    <a:pt x="21" y="185"/>
                  </a:cubicBezTo>
                  <a:cubicBezTo>
                    <a:pt x="21" y="184"/>
                    <a:pt x="21" y="184"/>
                    <a:pt x="21" y="184"/>
                  </a:cubicBezTo>
                  <a:cubicBezTo>
                    <a:pt x="21" y="185"/>
                    <a:pt x="21" y="186"/>
                    <a:pt x="21" y="187"/>
                  </a:cubicBezTo>
                  <a:cubicBezTo>
                    <a:pt x="21" y="185"/>
                    <a:pt x="21" y="185"/>
                    <a:pt x="21" y="185"/>
                  </a:cubicBezTo>
                  <a:cubicBezTo>
                    <a:pt x="21" y="183"/>
                    <a:pt x="21" y="180"/>
                    <a:pt x="20" y="177"/>
                  </a:cubicBezTo>
                  <a:cubicBezTo>
                    <a:pt x="20" y="178"/>
                    <a:pt x="20" y="178"/>
                    <a:pt x="20" y="178"/>
                  </a:cubicBezTo>
                  <a:cubicBezTo>
                    <a:pt x="20" y="178"/>
                    <a:pt x="20" y="178"/>
                    <a:pt x="20" y="177"/>
                  </a:cubicBezTo>
                  <a:cubicBezTo>
                    <a:pt x="20" y="177"/>
                    <a:pt x="20" y="177"/>
                    <a:pt x="20" y="177"/>
                  </a:cubicBezTo>
                  <a:cubicBezTo>
                    <a:pt x="20" y="177"/>
                    <a:pt x="20" y="177"/>
                    <a:pt x="20" y="177"/>
                  </a:cubicBezTo>
                  <a:cubicBezTo>
                    <a:pt x="20" y="176"/>
                    <a:pt x="20" y="176"/>
                    <a:pt x="21" y="175"/>
                  </a:cubicBezTo>
                  <a:cubicBezTo>
                    <a:pt x="20" y="175"/>
                    <a:pt x="20" y="175"/>
                    <a:pt x="20" y="175"/>
                  </a:cubicBezTo>
                  <a:cubicBezTo>
                    <a:pt x="20" y="175"/>
                    <a:pt x="20" y="175"/>
                    <a:pt x="20" y="174"/>
                  </a:cubicBezTo>
                  <a:cubicBezTo>
                    <a:pt x="20" y="174"/>
                    <a:pt x="20" y="175"/>
                    <a:pt x="20" y="174"/>
                  </a:cubicBezTo>
                  <a:cubicBezTo>
                    <a:pt x="20" y="175"/>
                    <a:pt x="20" y="174"/>
                    <a:pt x="20" y="174"/>
                  </a:cubicBezTo>
                  <a:cubicBezTo>
                    <a:pt x="20" y="174"/>
                    <a:pt x="20" y="173"/>
                    <a:pt x="20" y="173"/>
                  </a:cubicBezTo>
                  <a:cubicBezTo>
                    <a:pt x="20" y="173"/>
                    <a:pt x="20" y="173"/>
                    <a:pt x="20" y="173"/>
                  </a:cubicBezTo>
                  <a:cubicBezTo>
                    <a:pt x="20" y="174"/>
                    <a:pt x="20" y="173"/>
                    <a:pt x="21" y="173"/>
                  </a:cubicBezTo>
                  <a:cubicBezTo>
                    <a:pt x="20" y="172"/>
                    <a:pt x="20" y="172"/>
                    <a:pt x="20" y="172"/>
                  </a:cubicBezTo>
                  <a:cubicBezTo>
                    <a:pt x="21" y="172"/>
                    <a:pt x="21" y="173"/>
                    <a:pt x="21" y="173"/>
                  </a:cubicBezTo>
                  <a:cubicBezTo>
                    <a:pt x="21" y="171"/>
                    <a:pt x="20" y="171"/>
                    <a:pt x="20" y="170"/>
                  </a:cubicBezTo>
                  <a:cubicBezTo>
                    <a:pt x="20" y="170"/>
                    <a:pt x="20" y="170"/>
                    <a:pt x="20" y="170"/>
                  </a:cubicBezTo>
                  <a:cubicBezTo>
                    <a:pt x="20" y="169"/>
                    <a:pt x="20" y="168"/>
                    <a:pt x="20" y="167"/>
                  </a:cubicBezTo>
                  <a:cubicBezTo>
                    <a:pt x="20" y="167"/>
                    <a:pt x="20" y="167"/>
                    <a:pt x="20" y="168"/>
                  </a:cubicBezTo>
                  <a:cubicBezTo>
                    <a:pt x="20" y="165"/>
                    <a:pt x="20" y="162"/>
                    <a:pt x="20" y="159"/>
                  </a:cubicBezTo>
                  <a:cubicBezTo>
                    <a:pt x="20" y="159"/>
                    <a:pt x="20" y="159"/>
                    <a:pt x="20" y="159"/>
                  </a:cubicBezTo>
                  <a:cubicBezTo>
                    <a:pt x="20" y="158"/>
                    <a:pt x="20" y="158"/>
                    <a:pt x="20" y="158"/>
                  </a:cubicBezTo>
                  <a:cubicBezTo>
                    <a:pt x="20" y="155"/>
                    <a:pt x="20" y="153"/>
                    <a:pt x="19" y="150"/>
                  </a:cubicBezTo>
                  <a:cubicBezTo>
                    <a:pt x="19" y="149"/>
                    <a:pt x="19" y="149"/>
                    <a:pt x="20" y="149"/>
                  </a:cubicBezTo>
                  <a:cubicBezTo>
                    <a:pt x="20" y="147"/>
                    <a:pt x="19" y="147"/>
                    <a:pt x="19" y="145"/>
                  </a:cubicBezTo>
                  <a:cubicBezTo>
                    <a:pt x="19" y="145"/>
                    <a:pt x="19" y="145"/>
                    <a:pt x="19" y="145"/>
                  </a:cubicBezTo>
                  <a:cubicBezTo>
                    <a:pt x="19" y="145"/>
                    <a:pt x="19" y="144"/>
                    <a:pt x="19" y="144"/>
                  </a:cubicBezTo>
                  <a:cubicBezTo>
                    <a:pt x="19" y="144"/>
                    <a:pt x="19" y="144"/>
                    <a:pt x="19" y="144"/>
                  </a:cubicBezTo>
                  <a:cubicBezTo>
                    <a:pt x="19" y="144"/>
                    <a:pt x="19" y="143"/>
                    <a:pt x="19" y="142"/>
                  </a:cubicBezTo>
                  <a:cubicBezTo>
                    <a:pt x="19" y="141"/>
                    <a:pt x="19" y="139"/>
                    <a:pt x="18" y="138"/>
                  </a:cubicBezTo>
                  <a:cubicBezTo>
                    <a:pt x="18" y="136"/>
                    <a:pt x="18" y="138"/>
                    <a:pt x="19" y="138"/>
                  </a:cubicBezTo>
                  <a:cubicBezTo>
                    <a:pt x="18" y="139"/>
                    <a:pt x="19" y="138"/>
                    <a:pt x="19" y="139"/>
                  </a:cubicBezTo>
                  <a:cubicBezTo>
                    <a:pt x="19" y="138"/>
                    <a:pt x="19" y="137"/>
                    <a:pt x="19" y="137"/>
                  </a:cubicBezTo>
                  <a:cubicBezTo>
                    <a:pt x="19" y="136"/>
                    <a:pt x="19" y="136"/>
                    <a:pt x="18" y="135"/>
                  </a:cubicBezTo>
                  <a:cubicBezTo>
                    <a:pt x="19" y="136"/>
                    <a:pt x="18" y="136"/>
                    <a:pt x="18" y="136"/>
                  </a:cubicBezTo>
                  <a:cubicBezTo>
                    <a:pt x="18" y="135"/>
                    <a:pt x="18" y="133"/>
                    <a:pt x="19" y="134"/>
                  </a:cubicBezTo>
                  <a:cubicBezTo>
                    <a:pt x="18" y="122"/>
                    <a:pt x="18" y="122"/>
                    <a:pt x="18" y="122"/>
                  </a:cubicBezTo>
                  <a:cubicBezTo>
                    <a:pt x="17" y="121"/>
                    <a:pt x="18" y="123"/>
                    <a:pt x="17" y="122"/>
                  </a:cubicBezTo>
                  <a:cubicBezTo>
                    <a:pt x="17" y="121"/>
                    <a:pt x="17" y="121"/>
                    <a:pt x="17" y="121"/>
                  </a:cubicBezTo>
                  <a:cubicBezTo>
                    <a:pt x="17" y="121"/>
                    <a:pt x="17" y="121"/>
                    <a:pt x="17" y="121"/>
                  </a:cubicBezTo>
                  <a:cubicBezTo>
                    <a:pt x="17" y="120"/>
                    <a:pt x="17" y="119"/>
                    <a:pt x="17" y="118"/>
                  </a:cubicBezTo>
                  <a:cubicBezTo>
                    <a:pt x="17" y="118"/>
                    <a:pt x="17" y="117"/>
                    <a:pt x="17" y="118"/>
                  </a:cubicBezTo>
                  <a:cubicBezTo>
                    <a:pt x="17" y="117"/>
                    <a:pt x="18" y="116"/>
                    <a:pt x="18" y="116"/>
                  </a:cubicBezTo>
                  <a:cubicBezTo>
                    <a:pt x="17" y="117"/>
                    <a:pt x="17" y="117"/>
                    <a:pt x="17" y="117"/>
                  </a:cubicBezTo>
                  <a:cubicBezTo>
                    <a:pt x="17" y="117"/>
                    <a:pt x="17" y="116"/>
                    <a:pt x="16" y="116"/>
                  </a:cubicBezTo>
                  <a:cubicBezTo>
                    <a:pt x="17" y="115"/>
                    <a:pt x="17" y="115"/>
                    <a:pt x="17" y="115"/>
                  </a:cubicBezTo>
                  <a:cubicBezTo>
                    <a:pt x="17" y="114"/>
                    <a:pt x="17" y="115"/>
                    <a:pt x="17" y="116"/>
                  </a:cubicBezTo>
                  <a:cubicBezTo>
                    <a:pt x="18" y="116"/>
                    <a:pt x="17" y="114"/>
                    <a:pt x="18" y="115"/>
                  </a:cubicBezTo>
                  <a:cubicBezTo>
                    <a:pt x="18" y="114"/>
                    <a:pt x="17" y="115"/>
                    <a:pt x="17" y="114"/>
                  </a:cubicBezTo>
                  <a:cubicBezTo>
                    <a:pt x="17" y="113"/>
                    <a:pt x="17" y="113"/>
                    <a:pt x="17" y="113"/>
                  </a:cubicBezTo>
                  <a:cubicBezTo>
                    <a:pt x="17" y="114"/>
                    <a:pt x="17" y="114"/>
                    <a:pt x="17" y="114"/>
                  </a:cubicBezTo>
                  <a:cubicBezTo>
                    <a:pt x="17" y="113"/>
                    <a:pt x="17" y="113"/>
                    <a:pt x="17" y="112"/>
                  </a:cubicBezTo>
                  <a:cubicBezTo>
                    <a:pt x="16" y="111"/>
                    <a:pt x="16" y="111"/>
                    <a:pt x="16" y="111"/>
                  </a:cubicBezTo>
                  <a:cubicBezTo>
                    <a:pt x="17" y="111"/>
                    <a:pt x="16" y="111"/>
                    <a:pt x="16" y="110"/>
                  </a:cubicBezTo>
                  <a:cubicBezTo>
                    <a:pt x="17" y="110"/>
                    <a:pt x="17" y="110"/>
                    <a:pt x="17" y="110"/>
                  </a:cubicBezTo>
                  <a:cubicBezTo>
                    <a:pt x="16" y="110"/>
                    <a:pt x="17" y="110"/>
                    <a:pt x="17" y="109"/>
                  </a:cubicBezTo>
                  <a:cubicBezTo>
                    <a:pt x="17" y="109"/>
                    <a:pt x="17" y="110"/>
                    <a:pt x="17" y="110"/>
                  </a:cubicBezTo>
                  <a:cubicBezTo>
                    <a:pt x="17" y="109"/>
                    <a:pt x="17" y="109"/>
                    <a:pt x="17" y="109"/>
                  </a:cubicBezTo>
                  <a:cubicBezTo>
                    <a:pt x="17" y="109"/>
                    <a:pt x="17" y="109"/>
                    <a:pt x="16" y="109"/>
                  </a:cubicBezTo>
                  <a:cubicBezTo>
                    <a:pt x="16" y="109"/>
                    <a:pt x="16" y="108"/>
                    <a:pt x="16" y="107"/>
                  </a:cubicBezTo>
                  <a:cubicBezTo>
                    <a:pt x="16" y="106"/>
                    <a:pt x="16" y="107"/>
                    <a:pt x="16" y="107"/>
                  </a:cubicBezTo>
                  <a:cubicBezTo>
                    <a:pt x="16" y="105"/>
                    <a:pt x="15" y="105"/>
                    <a:pt x="15" y="104"/>
                  </a:cubicBezTo>
                  <a:cubicBezTo>
                    <a:pt x="15" y="103"/>
                    <a:pt x="15" y="103"/>
                    <a:pt x="15" y="101"/>
                  </a:cubicBezTo>
                  <a:cubicBezTo>
                    <a:pt x="15" y="102"/>
                    <a:pt x="15" y="101"/>
                    <a:pt x="15" y="100"/>
                  </a:cubicBezTo>
                  <a:cubicBezTo>
                    <a:pt x="15" y="101"/>
                    <a:pt x="15" y="101"/>
                    <a:pt x="15" y="101"/>
                  </a:cubicBezTo>
                  <a:cubicBezTo>
                    <a:pt x="15" y="100"/>
                    <a:pt x="15" y="100"/>
                    <a:pt x="15" y="100"/>
                  </a:cubicBezTo>
                  <a:cubicBezTo>
                    <a:pt x="15" y="100"/>
                    <a:pt x="15" y="98"/>
                    <a:pt x="15" y="98"/>
                  </a:cubicBezTo>
                  <a:cubicBezTo>
                    <a:pt x="14" y="98"/>
                    <a:pt x="14" y="98"/>
                    <a:pt x="14" y="98"/>
                  </a:cubicBezTo>
                  <a:cubicBezTo>
                    <a:pt x="14" y="97"/>
                    <a:pt x="14" y="96"/>
                    <a:pt x="14" y="95"/>
                  </a:cubicBezTo>
                  <a:cubicBezTo>
                    <a:pt x="14" y="94"/>
                    <a:pt x="14" y="94"/>
                    <a:pt x="13" y="94"/>
                  </a:cubicBezTo>
                  <a:cubicBezTo>
                    <a:pt x="13" y="93"/>
                    <a:pt x="14" y="93"/>
                    <a:pt x="14" y="93"/>
                  </a:cubicBezTo>
                  <a:cubicBezTo>
                    <a:pt x="14" y="94"/>
                    <a:pt x="14" y="94"/>
                    <a:pt x="14" y="95"/>
                  </a:cubicBezTo>
                  <a:cubicBezTo>
                    <a:pt x="14" y="96"/>
                    <a:pt x="15" y="97"/>
                    <a:pt x="15" y="98"/>
                  </a:cubicBezTo>
                  <a:cubicBezTo>
                    <a:pt x="16" y="99"/>
                    <a:pt x="15" y="98"/>
                    <a:pt x="15" y="97"/>
                  </a:cubicBezTo>
                  <a:cubicBezTo>
                    <a:pt x="15" y="97"/>
                    <a:pt x="15" y="97"/>
                    <a:pt x="15" y="97"/>
                  </a:cubicBezTo>
                  <a:cubicBezTo>
                    <a:pt x="15" y="97"/>
                    <a:pt x="15" y="97"/>
                    <a:pt x="15" y="97"/>
                  </a:cubicBezTo>
                  <a:cubicBezTo>
                    <a:pt x="15" y="97"/>
                    <a:pt x="15" y="98"/>
                    <a:pt x="16" y="98"/>
                  </a:cubicBezTo>
                  <a:cubicBezTo>
                    <a:pt x="16" y="97"/>
                    <a:pt x="15" y="98"/>
                    <a:pt x="15" y="97"/>
                  </a:cubicBezTo>
                  <a:cubicBezTo>
                    <a:pt x="15" y="96"/>
                    <a:pt x="15" y="95"/>
                    <a:pt x="15" y="95"/>
                  </a:cubicBezTo>
                  <a:cubicBezTo>
                    <a:pt x="15" y="94"/>
                    <a:pt x="15" y="94"/>
                    <a:pt x="15" y="93"/>
                  </a:cubicBezTo>
                  <a:cubicBezTo>
                    <a:pt x="15" y="93"/>
                    <a:pt x="15" y="93"/>
                    <a:pt x="15" y="93"/>
                  </a:cubicBezTo>
                  <a:cubicBezTo>
                    <a:pt x="15" y="92"/>
                    <a:pt x="14" y="93"/>
                    <a:pt x="14" y="91"/>
                  </a:cubicBezTo>
                  <a:cubicBezTo>
                    <a:pt x="14" y="92"/>
                    <a:pt x="14" y="91"/>
                    <a:pt x="14" y="92"/>
                  </a:cubicBezTo>
                  <a:cubicBezTo>
                    <a:pt x="14" y="91"/>
                    <a:pt x="14" y="91"/>
                    <a:pt x="14" y="90"/>
                  </a:cubicBezTo>
                  <a:cubicBezTo>
                    <a:pt x="14" y="90"/>
                    <a:pt x="14" y="90"/>
                    <a:pt x="13" y="90"/>
                  </a:cubicBezTo>
                  <a:cubicBezTo>
                    <a:pt x="13" y="91"/>
                    <a:pt x="14" y="91"/>
                    <a:pt x="13" y="92"/>
                  </a:cubicBezTo>
                  <a:cubicBezTo>
                    <a:pt x="14" y="92"/>
                    <a:pt x="14" y="92"/>
                    <a:pt x="14" y="92"/>
                  </a:cubicBezTo>
                  <a:cubicBezTo>
                    <a:pt x="14" y="93"/>
                    <a:pt x="14" y="93"/>
                    <a:pt x="13" y="93"/>
                  </a:cubicBezTo>
                  <a:cubicBezTo>
                    <a:pt x="13" y="93"/>
                    <a:pt x="13" y="93"/>
                    <a:pt x="13" y="93"/>
                  </a:cubicBezTo>
                  <a:cubicBezTo>
                    <a:pt x="13" y="93"/>
                    <a:pt x="14" y="92"/>
                    <a:pt x="13" y="92"/>
                  </a:cubicBezTo>
                  <a:cubicBezTo>
                    <a:pt x="13" y="93"/>
                    <a:pt x="13" y="93"/>
                    <a:pt x="13" y="93"/>
                  </a:cubicBezTo>
                  <a:cubicBezTo>
                    <a:pt x="13" y="93"/>
                    <a:pt x="13" y="91"/>
                    <a:pt x="13" y="91"/>
                  </a:cubicBezTo>
                  <a:cubicBezTo>
                    <a:pt x="13" y="90"/>
                    <a:pt x="13" y="89"/>
                    <a:pt x="13" y="89"/>
                  </a:cubicBezTo>
                  <a:cubicBezTo>
                    <a:pt x="13" y="90"/>
                    <a:pt x="13" y="90"/>
                    <a:pt x="13" y="90"/>
                  </a:cubicBezTo>
                  <a:cubicBezTo>
                    <a:pt x="13" y="90"/>
                    <a:pt x="13" y="89"/>
                    <a:pt x="13" y="88"/>
                  </a:cubicBezTo>
                  <a:cubicBezTo>
                    <a:pt x="13" y="88"/>
                    <a:pt x="13" y="88"/>
                    <a:pt x="13" y="88"/>
                  </a:cubicBezTo>
                  <a:cubicBezTo>
                    <a:pt x="13" y="88"/>
                    <a:pt x="13" y="88"/>
                    <a:pt x="13" y="88"/>
                  </a:cubicBezTo>
                  <a:cubicBezTo>
                    <a:pt x="13" y="88"/>
                    <a:pt x="13" y="88"/>
                    <a:pt x="13" y="88"/>
                  </a:cubicBezTo>
                  <a:cubicBezTo>
                    <a:pt x="13" y="87"/>
                    <a:pt x="13" y="86"/>
                    <a:pt x="13" y="86"/>
                  </a:cubicBezTo>
                  <a:cubicBezTo>
                    <a:pt x="12" y="86"/>
                    <a:pt x="12" y="86"/>
                    <a:pt x="12" y="86"/>
                  </a:cubicBezTo>
                  <a:cubicBezTo>
                    <a:pt x="13" y="86"/>
                    <a:pt x="13" y="86"/>
                    <a:pt x="13" y="86"/>
                  </a:cubicBezTo>
                  <a:cubicBezTo>
                    <a:pt x="13" y="87"/>
                    <a:pt x="13" y="87"/>
                    <a:pt x="12" y="87"/>
                  </a:cubicBezTo>
                  <a:cubicBezTo>
                    <a:pt x="12" y="86"/>
                    <a:pt x="12" y="86"/>
                    <a:pt x="13" y="85"/>
                  </a:cubicBezTo>
                  <a:cubicBezTo>
                    <a:pt x="13" y="86"/>
                    <a:pt x="13" y="86"/>
                    <a:pt x="13" y="87"/>
                  </a:cubicBezTo>
                  <a:cubicBezTo>
                    <a:pt x="13" y="87"/>
                    <a:pt x="13" y="86"/>
                    <a:pt x="13" y="85"/>
                  </a:cubicBezTo>
                  <a:cubicBezTo>
                    <a:pt x="13" y="85"/>
                    <a:pt x="13" y="86"/>
                    <a:pt x="14" y="86"/>
                  </a:cubicBezTo>
                  <a:cubicBezTo>
                    <a:pt x="13" y="85"/>
                    <a:pt x="13" y="85"/>
                    <a:pt x="13" y="84"/>
                  </a:cubicBezTo>
                  <a:cubicBezTo>
                    <a:pt x="13" y="84"/>
                    <a:pt x="13" y="85"/>
                    <a:pt x="14" y="85"/>
                  </a:cubicBezTo>
                  <a:cubicBezTo>
                    <a:pt x="14" y="84"/>
                    <a:pt x="14" y="84"/>
                    <a:pt x="14" y="84"/>
                  </a:cubicBezTo>
                  <a:cubicBezTo>
                    <a:pt x="14" y="86"/>
                    <a:pt x="14" y="84"/>
                    <a:pt x="14" y="85"/>
                  </a:cubicBezTo>
                  <a:cubicBezTo>
                    <a:pt x="15" y="85"/>
                    <a:pt x="14" y="85"/>
                    <a:pt x="14" y="84"/>
                  </a:cubicBezTo>
                  <a:cubicBezTo>
                    <a:pt x="14" y="84"/>
                    <a:pt x="14" y="85"/>
                    <a:pt x="14" y="84"/>
                  </a:cubicBezTo>
                  <a:cubicBezTo>
                    <a:pt x="14" y="83"/>
                    <a:pt x="14" y="83"/>
                    <a:pt x="14" y="83"/>
                  </a:cubicBezTo>
                  <a:cubicBezTo>
                    <a:pt x="14" y="83"/>
                    <a:pt x="14" y="84"/>
                    <a:pt x="14" y="83"/>
                  </a:cubicBezTo>
                  <a:cubicBezTo>
                    <a:pt x="14" y="82"/>
                    <a:pt x="14" y="82"/>
                    <a:pt x="14" y="82"/>
                  </a:cubicBezTo>
                  <a:cubicBezTo>
                    <a:pt x="14" y="82"/>
                    <a:pt x="14" y="83"/>
                    <a:pt x="14" y="83"/>
                  </a:cubicBezTo>
                  <a:cubicBezTo>
                    <a:pt x="14" y="82"/>
                    <a:pt x="13" y="82"/>
                    <a:pt x="13" y="81"/>
                  </a:cubicBezTo>
                  <a:cubicBezTo>
                    <a:pt x="13" y="81"/>
                    <a:pt x="13" y="80"/>
                    <a:pt x="13" y="80"/>
                  </a:cubicBezTo>
                  <a:cubicBezTo>
                    <a:pt x="12" y="79"/>
                    <a:pt x="12" y="77"/>
                    <a:pt x="12" y="76"/>
                  </a:cubicBezTo>
                  <a:cubicBezTo>
                    <a:pt x="12" y="77"/>
                    <a:pt x="12" y="76"/>
                    <a:pt x="12" y="76"/>
                  </a:cubicBezTo>
                  <a:cubicBezTo>
                    <a:pt x="12" y="77"/>
                    <a:pt x="13" y="77"/>
                    <a:pt x="13" y="77"/>
                  </a:cubicBezTo>
                  <a:cubicBezTo>
                    <a:pt x="13" y="76"/>
                    <a:pt x="13" y="76"/>
                    <a:pt x="12" y="76"/>
                  </a:cubicBezTo>
                  <a:cubicBezTo>
                    <a:pt x="13" y="75"/>
                    <a:pt x="12" y="75"/>
                    <a:pt x="12" y="75"/>
                  </a:cubicBezTo>
                  <a:cubicBezTo>
                    <a:pt x="12" y="74"/>
                    <a:pt x="13" y="75"/>
                    <a:pt x="13" y="75"/>
                  </a:cubicBezTo>
                  <a:cubicBezTo>
                    <a:pt x="13" y="74"/>
                    <a:pt x="12" y="74"/>
                    <a:pt x="12" y="73"/>
                  </a:cubicBezTo>
                  <a:cubicBezTo>
                    <a:pt x="12" y="73"/>
                    <a:pt x="12" y="74"/>
                    <a:pt x="12" y="73"/>
                  </a:cubicBezTo>
                  <a:cubicBezTo>
                    <a:pt x="12" y="73"/>
                    <a:pt x="12" y="72"/>
                    <a:pt x="12" y="72"/>
                  </a:cubicBezTo>
                  <a:cubicBezTo>
                    <a:pt x="12" y="72"/>
                    <a:pt x="12" y="71"/>
                    <a:pt x="12" y="71"/>
                  </a:cubicBezTo>
                  <a:cubicBezTo>
                    <a:pt x="12" y="69"/>
                    <a:pt x="12" y="71"/>
                    <a:pt x="12" y="71"/>
                  </a:cubicBezTo>
                  <a:cubicBezTo>
                    <a:pt x="12" y="70"/>
                    <a:pt x="12" y="69"/>
                    <a:pt x="12" y="69"/>
                  </a:cubicBezTo>
                  <a:cubicBezTo>
                    <a:pt x="12" y="69"/>
                    <a:pt x="12" y="69"/>
                    <a:pt x="12" y="70"/>
                  </a:cubicBezTo>
                  <a:cubicBezTo>
                    <a:pt x="12" y="69"/>
                    <a:pt x="12" y="69"/>
                    <a:pt x="12" y="69"/>
                  </a:cubicBezTo>
                  <a:cubicBezTo>
                    <a:pt x="12" y="68"/>
                    <a:pt x="11" y="68"/>
                    <a:pt x="11" y="67"/>
                  </a:cubicBezTo>
                  <a:cubicBezTo>
                    <a:pt x="12" y="67"/>
                    <a:pt x="12" y="67"/>
                    <a:pt x="12" y="67"/>
                  </a:cubicBezTo>
                  <a:cubicBezTo>
                    <a:pt x="12" y="67"/>
                    <a:pt x="12" y="66"/>
                    <a:pt x="12" y="67"/>
                  </a:cubicBezTo>
                  <a:cubicBezTo>
                    <a:pt x="11" y="66"/>
                    <a:pt x="11" y="65"/>
                    <a:pt x="11" y="65"/>
                  </a:cubicBezTo>
                  <a:cubicBezTo>
                    <a:pt x="11" y="65"/>
                    <a:pt x="11" y="64"/>
                    <a:pt x="11" y="64"/>
                  </a:cubicBezTo>
                  <a:cubicBezTo>
                    <a:pt x="11" y="63"/>
                    <a:pt x="11" y="62"/>
                    <a:pt x="11" y="62"/>
                  </a:cubicBezTo>
                  <a:cubicBezTo>
                    <a:pt x="11" y="60"/>
                    <a:pt x="11" y="58"/>
                    <a:pt x="10" y="56"/>
                  </a:cubicBezTo>
                  <a:cubicBezTo>
                    <a:pt x="10" y="56"/>
                    <a:pt x="10" y="56"/>
                    <a:pt x="10" y="56"/>
                  </a:cubicBezTo>
                  <a:cubicBezTo>
                    <a:pt x="10" y="55"/>
                    <a:pt x="10" y="57"/>
                    <a:pt x="10" y="56"/>
                  </a:cubicBezTo>
                  <a:cubicBezTo>
                    <a:pt x="10" y="56"/>
                    <a:pt x="10" y="55"/>
                    <a:pt x="10" y="54"/>
                  </a:cubicBezTo>
                  <a:cubicBezTo>
                    <a:pt x="10" y="52"/>
                    <a:pt x="9" y="51"/>
                    <a:pt x="9" y="49"/>
                  </a:cubicBezTo>
                  <a:cubicBezTo>
                    <a:pt x="9" y="49"/>
                    <a:pt x="10" y="49"/>
                    <a:pt x="10" y="50"/>
                  </a:cubicBezTo>
                  <a:cubicBezTo>
                    <a:pt x="10" y="48"/>
                    <a:pt x="9" y="47"/>
                    <a:pt x="9" y="46"/>
                  </a:cubicBezTo>
                  <a:cubicBezTo>
                    <a:pt x="9" y="46"/>
                    <a:pt x="9" y="46"/>
                    <a:pt x="9" y="46"/>
                  </a:cubicBezTo>
                  <a:cubicBezTo>
                    <a:pt x="9" y="44"/>
                    <a:pt x="9" y="42"/>
                    <a:pt x="8" y="40"/>
                  </a:cubicBezTo>
                  <a:cubicBezTo>
                    <a:pt x="8" y="41"/>
                    <a:pt x="8" y="41"/>
                    <a:pt x="9" y="41"/>
                  </a:cubicBezTo>
                  <a:cubicBezTo>
                    <a:pt x="8" y="40"/>
                    <a:pt x="8" y="38"/>
                    <a:pt x="8" y="37"/>
                  </a:cubicBezTo>
                  <a:cubicBezTo>
                    <a:pt x="8" y="36"/>
                    <a:pt x="8" y="37"/>
                    <a:pt x="8" y="35"/>
                  </a:cubicBezTo>
                  <a:cubicBezTo>
                    <a:pt x="8" y="35"/>
                    <a:pt x="8" y="35"/>
                    <a:pt x="8" y="35"/>
                  </a:cubicBezTo>
                  <a:cubicBezTo>
                    <a:pt x="8" y="35"/>
                    <a:pt x="8" y="34"/>
                    <a:pt x="8" y="33"/>
                  </a:cubicBezTo>
                  <a:cubicBezTo>
                    <a:pt x="7" y="32"/>
                    <a:pt x="7" y="31"/>
                    <a:pt x="7" y="29"/>
                  </a:cubicBezTo>
                  <a:cubicBezTo>
                    <a:pt x="7" y="29"/>
                    <a:pt x="7" y="30"/>
                    <a:pt x="7" y="30"/>
                  </a:cubicBezTo>
                  <a:cubicBezTo>
                    <a:pt x="7" y="30"/>
                    <a:pt x="7" y="30"/>
                    <a:pt x="7" y="29"/>
                  </a:cubicBezTo>
                  <a:cubicBezTo>
                    <a:pt x="7" y="29"/>
                    <a:pt x="7" y="29"/>
                    <a:pt x="7" y="29"/>
                  </a:cubicBezTo>
                  <a:cubicBezTo>
                    <a:pt x="7" y="29"/>
                    <a:pt x="7" y="28"/>
                    <a:pt x="7" y="28"/>
                  </a:cubicBezTo>
                  <a:cubicBezTo>
                    <a:pt x="7" y="28"/>
                    <a:pt x="6" y="28"/>
                    <a:pt x="7" y="28"/>
                  </a:cubicBezTo>
                  <a:cubicBezTo>
                    <a:pt x="6" y="28"/>
                    <a:pt x="6" y="27"/>
                    <a:pt x="6" y="26"/>
                  </a:cubicBezTo>
                  <a:cubicBezTo>
                    <a:pt x="6" y="26"/>
                    <a:pt x="6" y="27"/>
                    <a:pt x="6" y="27"/>
                  </a:cubicBezTo>
                  <a:cubicBezTo>
                    <a:pt x="6" y="25"/>
                    <a:pt x="5" y="25"/>
                    <a:pt x="5" y="24"/>
                  </a:cubicBezTo>
                  <a:cubicBezTo>
                    <a:pt x="5" y="23"/>
                    <a:pt x="5" y="25"/>
                    <a:pt x="6" y="25"/>
                  </a:cubicBezTo>
                  <a:cubicBezTo>
                    <a:pt x="6" y="24"/>
                    <a:pt x="6" y="24"/>
                    <a:pt x="6" y="24"/>
                  </a:cubicBezTo>
                  <a:cubicBezTo>
                    <a:pt x="6" y="23"/>
                    <a:pt x="6" y="23"/>
                    <a:pt x="5" y="22"/>
                  </a:cubicBezTo>
                  <a:cubicBezTo>
                    <a:pt x="6" y="22"/>
                    <a:pt x="6" y="22"/>
                    <a:pt x="6" y="22"/>
                  </a:cubicBezTo>
                  <a:cubicBezTo>
                    <a:pt x="5" y="20"/>
                    <a:pt x="5" y="19"/>
                    <a:pt x="5" y="18"/>
                  </a:cubicBezTo>
                  <a:cubicBezTo>
                    <a:pt x="5" y="19"/>
                    <a:pt x="5" y="19"/>
                    <a:pt x="5" y="19"/>
                  </a:cubicBezTo>
                  <a:cubicBezTo>
                    <a:pt x="5" y="18"/>
                    <a:pt x="4" y="18"/>
                    <a:pt x="4" y="17"/>
                  </a:cubicBezTo>
                  <a:cubicBezTo>
                    <a:pt x="4" y="17"/>
                    <a:pt x="4" y="16"/>
                    <a:pt x="5" y="17"/>
                  </a:cubicBezTo>
                  <a:cubicBezTo>
                    <a:pt x="4" y="16"/>
                    <a:pt x="4" y="14"/>
                    <a:pt x="3" y="13"/>
                  </a:cubicBezTo>
                  <a:cubicBezTo>
                    <a:pt x="3" y="13"/>
                    <a:pt x="4" y="13"/>
                    <a:pt x="4" y="13"/>
                  </a:cubicBezTo>
                  <a:cubicBezTo>
                    <a:pt x="4" y="14"/>
                    <a:pt x="4" y="14"/>
                    <a:pt x="4" y="15"/>
                  </a:cubicBezTo>
                  <a:cubicBezTo>
                    <a:pt x="4" y="14"/>
                    <a:pt x="4" y="14"/>
                    <a:pt x="4" y="14"/>
                  </a:cubicBezTo>
                  <a:cubicBezTo>
                    <a:pt x="4" y="13"/>
                    <a:pt x="3" y="11"/>
                    <a:pt x="3" y="11"/>
                  </a:cubicBezTo>
                  <a:cubicBezTo>
                    <a:pt x="3" y="11"/>
                    <a:pt x="3" y="10"/>
                    <a:pt x="3" y="10"/>
                  </a:cubicBezTo>
                  <a:cubicBezTo>
                    <a:pt x="3" y="8"/>
                    <a:pt x="2" y="11"/>
                    <a:pt x="2" y="9"/>
                  </a:cubicBezTo>
                  <a:cubicBezTo>
                    <a:pt x="2" y="8"/>
                    <a:pt x="3" y="10"/>
                    <a:pt x="2" y="9"/>
                  </a:cubicBezTo>
                  <a:cubicBezTo>
                    <a:pt x="3" y="9"/>
                    <a:pt x="3" y="9"/>
                    <a:pt x="3" y="9"/>
                  </a:cubicBezTo>
                  <a:cubicBezTo>
                    <a:pt x="3" y="8"/>
                    <a:pt x="2" y="8"/>
                    <a:pt x="2" y="7"/>
                  </a:cubicBezTo>
                  <a:cubicBezTo>
                    <a:pt x="2" y="7"/>
                    <a:pt x="2" y="8"/>
                    <a:pt x="2" y="7"/>
                  </a:cubicBezTo>
                  <a:cubicBezTo>
                    <a:pt x="2" y="6"/>
                    <a:pt x="1" y="5"/>
                    <a:pt x="1" y="4"/>
                  </a:cubicBezTo>
                  <a:cubicBezTo>
                    <a:pt x="2" y="4"/>
                    <a:pt x="2" y="4"/>
                    <a:pt x="2" y="4"/>
                  </a:cubicBezTo>
                  <a:cubicBezTo>
                    <a:pt x="1" y="2"/>
                    <a:pt x="1" y="2"/>
                    <a:pt x="1" y="2"/>
                  </a:cubicBezTo>
                  <a:cubicBezTo>
                    <a:pt x="1" y="2"/>
                    <a:pt x="1" y="2"/>
                    <a:pt x="1" y="2"/>
                  </a:cubicBezTo>
                  <a:cubicBezTo>
                    <a:pt x="1" y="0"/>
                    <a:pt x="1" y="1"/>
                    <a:pt x="1" y="0"/>
                  </a:cubicBezTo>
                  <a:cubicBezTo>
                    <a:pt x="1" y="0"/>
                    <a:pt x="1" y="0"/>
                    <a:pt x="1" y="0"/>
                  </a:cubicBezTo>
                  <a:cubicBezTo>
                    <a:pt x="1" y="0"/>
                    <a:pt x="1" y="2"/>
                    <a:pt x="1" y="2"/>
                  </a:cubicBezTo>
                  <a:cubicBezTo>
                    <a:pt x="1" y="2"/>
                    <a:pt x="1" y="3"/>
                    <a:pt x="0" y="3"/>
                  </a:cubicBezTo>
                  <a:cubicBezTo>
                    <a:pt x="0" y="3"/>
                    <a:pt x="0" y="3"/>
                    <a:pt x="0" y="3"/>
                  </a:cubicBezTo>
                  <a:cubicBezTo>
                    <a:pt x="0" y="5"/>
                    <a:pt x="0" y="7"/>
                    <a:pt x="1" y="10"/>
                  </a:cubicBezTo>
                  <a:cubicBezTo>
                    <a:pt x="1" y="11"/>
                    <a:pt x="1" y="12"/>
                    <a:pt x="1" y="14"/>
                  </a:cubicBezTo>
                  <a:cubicBezTo>
                    <a:pt x="2" y="14"/>
                    <a:pt x="1" y="14"/>
                    <a:pt x="2" y="15"/>
                  </a:cubicBezTo>
                  <a:cubicBezTo>
                    <a:pt x="2" y="14"/>
                    <a:pt x="1" y="15"/>
                    <a:pt x="1" y="16"/>
                  </a:cubicBezTo>
                  <a:cubicBezTo>
                    <a:pt x="2" y="16"/>
                    <a:pt x="2" y="16"/>
                    <a:pt x="2" y="16"/>
                  </a:cubicBezTo>
                  <a:cubicBezTo>
                    <a:pt x="2" y="17"/>
                    <a:pt x="1" y="18"/>
                    <a:pt x="2" y="19"/>
                  </a:cubicBezTo>
                  <a:cubicBezTo>
                    <a:pt x="2" y="20"/>
                    <a:pt x="2" y="19"/>
                    <a:pt x="2" y="19"/>
                  </a:cubicBezTo>
                  <a:cubicBezTo>
                    <a:pt x="1" y="19"/>
                    <a:pt x="2" y="19"/>
                    <a:pt x="2" y="20"/>
                  </a:cubicBezTo>
                  <a:cubicBezTo>
                    <a:pt x="2" y="20"/>
                    <a:pt x="2" y="20"/>
                    <a:pt x="2" y="19"/>
                  </a:cubicBezTo>
                  <a:cubicBezTo>
                    <a:pt x="2" y="21"/>
                    <a:pt x="2" y="21"/>
                    <a:pt x="2" y="23"/>
                  </a:cubicBezTo>
                  <a:cubicBezTo>
                    <a:pt x="2" y="23"/>
                    <a:pt x="2" y="24"/>
                    <a:pt x="3" y="24"/>
                  </a:cubicBezTo>
                  <a:cubicBezTo>
                    <a:pt x="2" y="24"/>
                    <a:pt x="3" y="25"/>
                    <a:pt x="3" y="26"/>
                  </a:cubicBezTo>
                  <a:cubicBezTo>
                    <a:pt x="3" y="26"/>
                    <a:pt x="3" y="26"/>
                    <a:pt x="3" y="26"/>
                  </a:cubicBezTo>
                  <a:cubicBezTo>
                    <a:pt x="3" y="27"/>
                    <a:pt x="3" y="27"/>
                    <a:pt x="3" y="28"/>
                  </a:cubicBezTo>
                  <a:cubicBezTo>
                    <a:pt x="3" y="28"/>
                    <a:pt x="3" y="28"/>
                    <a:pt x="3" y="28"/>
                  </a:cubicBezTo>
                  <a:cubicBezTo>
                    <a:pt x="4" y="28"/>
                    <a:pt x="3" y="30"/>
                    <a:pt x="3" y="31"/>
                  </a:cubicBezTo>
                  <a:cubicBezTo>
                    <a:pt x="5" y="37"/>
                    <a:pt x="4" y="40"/>
                    <a:pt x="5" y="46"/>
                  </a:cubicBezTo>
                  <a:cubicBezTo>
                    <a:pt x="5" y="47"/>
                    <a:pt x="5" y="46"/>
                    <a:pt x="6" y="46"/>
                  </a:cubicBezTo>
                  <a:cubicBezTo>
                    <a:pt x="6" y="47"/>
                    <a:pt x="6" y="47"/>
                    <a:pt x="6" y="47"/>
                  </a:cubicBezTo>
                  <a:cubicBezTo>
                    <a:pt x="6" y="47"/>
                    <a:pt x="6" y="47"/>
                    <a:pt x="6" y="47"/>
                  </a:cubicBezTo>
                  <a:cubicBezTo>
                    <a:pt x="6" y="46"/>
                    <a:pt x="6" y="46"/>
                    <a:pt x="6" y="46"/>
                  </a:cubicBezTo>
                  <a:cubicBezTo>
                    <a:pt x="6" y="46"/>
                    <a:pt x="6" y="46"/>
                    <a:pt x="6" y="46"/>
                  </a:cubicBezTo>
                  <a:cubicBezTo>
                    <a:pt x="6" y="46"/>
                    <a:pt x="6" y="46"/>
                    <a:pt x="6" y="45"/>
                  </a:cubicBezTo>
                  <a:cubicBezTo>
                    <a:pt x="6" y="46"/>
                    <a:pt x="6" y="46"/>
                    <a:pt x="6" y="47"/>
                  </a:cubicBezTo>
                  <a:cubicBezTo>
                    <a:pt x="6" y="47"/>
                    <a:pt x="6" y="46"/>
                    <a:pt x="6" y="46"/>
                  </a:cubicBezTo>
                  <a:cubicBezTo>
                    <a:pt x="6" y="47"/>
                    <a:pt x="6" y="47"/>
                    <a:pt x="6" y="47"/>
                  </a:cubicBezTo>
                  <a:cubicBezTo>
                    <a:pt x="6" y="48"/>
                    <a:pt x="6" y="48"/>
                    <a:pt x="6" y="48"/>
                  </a:cubicBezTo>
                  <a:cubicBezTo>
                    <a:pt x="6" y="50"/>
                    <a:pt x="6" y="50"/>
                    <a:pt x="6" y="50"/>
                  </a:cubicBezTo>
                  <a:cubicBezTo>
                    <a:pt x="7" y="50"/>
                    <a:pt x="6" y="52"/>
                    <a:pt x="6" y="52"/>
                  </a:cubicBezTo>
                  <a:cubicBezTo>
                    <a:pt x="6" y="52"/>
                    <a:pt x="6" y="51"/>
                    <a:pt x="6" y="50"/>
                  </a:cubicBezTo>
                  <a:cubicBezTo>
                    <a:pt x="6" y="51"/>
                    <a:pt x="6" y="51"/>
                    <a:pt x="6" y="51"/>
                  </a:cubicBezTo>
                  <a:cubicBezTo>
                    <a:pt x="6" y="51"/>
                    <a:pt x="6" y="51"/>
                    <a:pt x="6" y="51"/>
                  </a:cubicBezTo>
                  <a:cubicBezTo>
                    <a:pt x="6" y="52"/>
                    <a:pt x="6" y="52"/>
                    <a:pt x="6" y="52"/>
                  </a:cubicBezTo>
                  <a:cubicBezTo>
                    <a:pt x="6" y="52"/>
                    <a:pt x="6" y="52"/>
                    <a:pt x="6" y="52"/>
                  </a:cubicBezTo>
                  <a:cubicBezTo>
                    <a:pt x="6" y="52"/>
                    <a:pt x="6" y="52"/>
                    <a:pt x="6" y="52"/>
                  </a:cubicBezTo>
                  <a:cubicBezTo>
                    <a:pt x="6" y="52"/>
                    <a:pt x="6" y="52"/>
                    <a:pt x="6" y="52"/>
                  </a:cubicBezTo>
                  <a:cubicBezTo>
                    <a:pt x="6" y="53"/>
                    <a:pt x="6" y="53"/>
                    <a:pt x="6" y="53"/>
                  </a:cubicBezTo>
                  <a:cubicBezTo>
                    <a:pt x="6" y="53"/>
                    <a:pt x="6" y="54"/>
                    <a:pt x="6" y="54"/>
                  </a:cubicBezTo>
                  <a:cubicBezTo>
                    <a:pt x="6" y="56"/>
                    <a:pt x="7" y="56"/>
                    <a:pt x="7" y="58"/>
                  </a:cubicBezTo>
                  <a:cubicBezTo>
                    <a:pt x="7" y="58"/>
                    <a:pt x="7" y="59"/>
                    <a:pt x="7" y="59"/>
                  </a:cubicBezTo>
                  <a:cubicBezTo>
                    <a:pt x="7" y="59"/>
                    <a:pt x="7" y="60"/>
                    <a:pt x="7" y="59"/>
                  </a:cubicBezTo>
                  <a:cubicBezTo>
                    <a:pt x="7" y="60"/>
                    <a:pt x="7" y="60"/>
                    <a:pt x="7" y="60"/>
                  </a:cubicBezTo>
                  <a:cubicBezTo>
                    <a:pt x="7" y="61"/>
                    <a:pt x="7" y="62"/>
                    <a:pt x="7" y="63"/>
                  </a:cubicBezTo>
                  <a:cubicBezTo>
                    <a:pt x="7" y="63"/>
                    <a:pt x="7" y="63"/>
                    <a:pt x="7" y="63"/>
                  </a:cubicBezTo>
                  <a:cubicBezTo>
                    <a:pt x="7" y="64"/>
                    <a:pt x="7" y="64"/>
                    <a:pt x="8" y="65"/>
                  </a:cubicBezTo>
                  <a:cubicBezTo>
                    <a:pt x="7" y="65"/>
                    <a:pt x="7" y="65"/>
                    <a:pt x="7" y="65"/>
                  </a:cubicBezTo>
                  <a:cubicBezTo>
                    <a:pt x="7" y="66"/>
                    <a:pt x="8" y="66"/>
                    <a:pt x="8" y="67"/>
                  </a:cubicBezTo>
                  <a:cubicBezTo>
                    <a:pt x="8" y="67"/>
                    <a:pt x="8" y="66"/>
                    <a:pt x="8" y="66"/>
                  </a:cubicBezTo>
                  <a:cubicBezTo>
                    <a:pt x="8" y="66"/>
                    <a:pt x="8" y="67"/>
                    <a:pt x="8" y="67"/>
                  </a:cubicBezTo>
                  <a:cubicBezTo>
                    <a:pt x="9" y="68"/>
                    <a:pt x="9" y="68"/>
                    <a:pt x="8" y="68"/>
                  </a:cubicBezTo>
                  <a:cubicBezTo>
                    <a:pt x="9" y="68"/>
                    <a:pt x="9" y="68"/>
                    <a:pt x="9" y="68"/>
                  </a:cubicBezTo>
                  <a:cubicBezTo>
                    <a:pt x="9" y="69"/>
                    <a:pt x="8" y="69"/>
                    <a:pt x="8" y="68"/>
                  </a:cubicBezTo>
                  <a:cubicBezTo>
                    <a:pt x="9" y="69"/>
                    <a:pt x="8" y="70"/>
                    <a:pt x="8" y="71"/>
                  </a:cubicBezTo>
                  <a:cubicBezTo>
                    <a:pt x="8" y="70"/>
                    <a:pt x="8" y="70"/>
                    <a:pt x="8" y="70"/>
                  </a:cubicBezTo>
                  <a:cubicBezTo>
                    <a:pt x="8" y="71"/>
                    <a:pt x="8" y="71"/>
                    <a:pt x="8" y="71"/>
                  </a:cubicBezTo>
                  <a:cubicBezTo>
                    <a:pt x="9" y="72"/>
                    <a:pt x="9" y="73"/>
                    <a:pt x="9" y="74"/>
                  </a:cubicBezTo>
                  <a:cubicBezTo>
                    <a:pt x="8" y="73"/>
                    <a:pt x="8" y="73"/>
                    <a:pt x="8" y="73"/>
                  </a:cubicBezTo>
                  <a:cubicBezTo>
                    <a:pt x="8" y="74"/>
                    <a:pt x="9" y="73"/>
                    <a:pt x="9" y="74"/>
                  </a:cubicBezTo>
                  <a:cubicBezTo>
                    <a:pt x="9" y="74"/>
                    <a:pt x="9" y="75"/>
                    <a:pt x="9" y="75"/>
                  </a:cubicBezTo>
                  <a:cubicBezTo>
                    <a:pt x="9" y="77"/>
                    <a:pt x="8" y="78"/>
                    <a:pt x="9" y="79"/>
                  </a:cubicBezTo>
                  <a:close/>
                  <a:moveTo>
                    <a:pt x="18" y="183"/>
                  </a:moveTo>
                  <a:cubicBezTo>
                    <a:pt x="19" y="183"/>
                    <a:pt x="19" y="183"/>
                    <a:pt x="19" y="183"/>
                  </a:cubicBezTo>
                  <a:cubicBezTo>
                    <a:pt x="19" y="184"/>
                    <a:pt x="19" y="184"/>
                    <a:pt x="18" y="183"/>
                  </a:cubicBezTo>
                  <a:close/>
                  <a:moveTo>
                    <a:pt x="18" y="175"/>
                  </a:moveTo>
                  <a:cubicBezTo>
                    <a:pt x="18" y="176"/>
                    <a:pt x="18" y="176"/>
                    <a:pt x="18" y="176"/>
                  </a:cubicBezTo>
                  <a:cubicBezTo>
                    <a:pt x="18" y="175"/>
                    <a:pt x="18" y="174"/>
                    <a:pt x="18" y="173"/>
                  </a:cubicBezTo>
                  <a:cubicBezTo>
                    <a:pt x="18" y="174"/>
                    <a:pt x="18" y="174"/>
                    <a:pt x="18" y="174"/>
                  </a:cubicBezTo>
                  <a:cubicBezTo>
                    <a:pt x="18" y="173"/>
                    <a:pt x="18" y="173"/>
                    <a:pt x="18" y="173"/>
                  </a:cubicBezTo>
                  <a:cubicBezTo>
                    <a:pt x="19" y="173"/>
                    <a:pt x="18" y="175"/>
                    <a:pt x="18" y="175"/>
                  </a:cubicBezTo>
                  <a:close/>
                  <a:moveTo>
                    <a:pt x="21" y="194"/>
                  </a:moveTo>
                  <a:cubicBezTo>
                    <a:pt x="21" y="194"/>
                    <a:pt x="21" y="194"/>
                    <a:pt x="21" y="194"/>
                  </a:cubicBezTo>
                  <a:cubicBezTo>
                    <a:pt x="21" y="194"/>
                    <a:pt x="21" y="194"/>
                    <a:pt x="21" y="194"/>
                  </a:cubicBezTo>
                  <a:close/>
                  <a:moveTo>
                    <a:pt x="20" y="189"/>
                  </a:moveTo>
                  <a:cubicBezTo>
                    <a:pt x="20" y="189"/>
                    <a:pt x="20" y="189"/>
                    <a:pt x="20" y="188"/>
                  </a:cubicBezTo>
                  <a:cubicBezTo>
                    <a:pt x="20" y="189"/>
                    <a:pt x="20" y="189"/>
                    <a:pt x="20" y="189"/>
                  </a:cubicBezTo>
                  <a:close/>
                  <a:moveTo>
                    <a:pt x="20" y="179"/>
                  </a:moveTo>
                  <a:cubicBezTo>
                    <a:pt x="21" y="179"/>
                    <a:pt x="21" y="178"/>
                    <a:pt x="20" y="178"/>
                  </a:cubicBezTo>
                  <a:cubicBezTo>
                    <a:pt x="20" y="178"/>
                    <a:pt x="20" y="178"/>
                    <a:pt x="20" y="179"/>
                  </a:cubicBezTo>
                  <a:close/>
                  <a:moveTo>
                    <a:pt x="16" y="117"/>
                  </a:moveTo>
                  <a:cubicBezTo>
                    <a:pt x="16" y="117"/>
                    <a:pt x="17" y="118"/>
                    <a:pt x="17" y="117"/>
                  </a:cubicBezTo>
                  <a:cubicBezTo>
                    <a:pt x="16" y="117"/>
                    <a:pt x="17" y="116"/>
                    <a:pt x="16" y="116"/>
                  </a:cubicBezTo>
                  <a:cubicBezTo>
                    <a:pt x="16" y="116"/>
                    <a:pt x="16" y="116"/>
                    <a:pt x="16" y="116"/>
                  </a:cubicBezTo>
                  <a:cubicBezTo>
                    <a:pt x="16" y="116"/>
                    <a:pt x="16" y="117"/>
                    <a:pt x="16" y="117"/>
                  </a:cubicBezTo>
                  <a:close/>
                  <a:moveTo>
                    <a:pt x="12" y="88"/>
                  </a:moveTo>
                  <a:cubicBezTo>
                    <a:pt x="12" y="88"/>
                    <a:pt x="12" y="88"/>
                    <a:pt x="13" y="88"/>
                  </a:cubicBezTo>
                  <a:cubicBezTo>
                    <a:pt x="13" y="88"/>
                    <a:pt x="13" y="88"/>
                    <a:pt x="13" y="88"/>
                  </a:cubicBezTo>
                  <a:cubicBezTo>
                    <a:pt x="13" y="88"/>
                    <a:pt x="13" y="88"/>
                    <a:pt x="13" y="88"/>
                  </a:cubicBezTo>
                  <a:cubicBezTo>
                    <a:pt x="13" y="88"/>
                    <a:pt x="13" y="87"/>
                    <a:pt x="13" y="87"/>
                  </a:cubicBezTo>
                  <a:cubicBezTo>
                    <a:pt x="12" y="87"/>
                    <a:pt x="12" y="87"/>
                    <a:pt x="12"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8" name="Freeform 2922"/>
            <p:cNvSpPr>
              <a:spLocks/>
            </p:cNvSpPr>
            <p:nvPr/>
          </p:nvSpPr>
          <p:spPr bwMode="auto">
            <a:xfrm>
              <a:off x="4738689" y="3930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29" name="Freeform 2923"/>
            <p:cNvSpPr>
              <a:spLocks/>
            </p:cNvSpPr>
            <p:nvPr/>
          </p:nvSpPr>
          <p:spPr bwMode="auto">
            <a:xfrm>
              <a:off x="4732339" y="39004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0" name="Freeform 2924"/>
            <p:cNvSpPr>
              <a:spLocks/>
            </p:cNvSpPr>
            <p:nvPr/>
          </p:nvSpPr>
          <p:spPr bwMode="auto">
            <a:xfrm>
              <a:off x="4751389" y="4283076"/>
              <a:ext cx="3175" cy="6350"/>
            </a:xfrm>
            <a:custGeom>
              <a:avLst/>
              <a:gdLst>
                <a:gd name="T0" fmla="*/ 0 w 1"/>
                <a:gd name="T1" fmla="*/ 1 h 2"/>
                <a:gd name="T2" fmla="*/ 0 w 1"/>
                <a:gd name="T3" fmla="*/ 1 h 2"/>
                <a:gd name="T4" fmla="*/ 0 w 1"/>
                <a:gd name="T5" fmla="*/ 1 h 2"/>
                <a:gd name="T6" fmla="*/ 1 w 1"/>
                <a:gd name="T7" fmla="*/ 2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0" y="2"/>
                    <a:pt x="0" y="2"/>
                    <a:pt x="1" y="2"/>
                  </a:cubicBezTo>
                  <a:cubicBezTo>
                    <a:pt x="1" y="2"/>
                    <a:pt x="1"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1" name="Freeform 2925"/>
            <p:cNvSpPr>
              <a:spLocks/>
            </p:cNvSpPr>
            <p:nvPr/>
          </p:nvSpPr>
          <p:spPr bwMode="auto">
            <a:xfrm>
              <a:off x="4757739" y="4283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2" name="Freeform 2926"/>
            <p:cNvSpPr>
              <a:spLocks/>
            </p:cNvSpPr>
            <p:nvPr/>
          </p:nvSpPr>
          <p:spPr bwMode="auto">
            <a:xfrm>
              <a:off x="4757739" y="424815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3" name="Freeform 2927"/>
            <p:cNvSpPr>
              <a:spLocks/>
            </p:cNvSpPr>
            <p:nvPr/>
          </p:nvSpPr>
          <p:spPr bwMode="auto">
            <a:xfrm>
              <a:off x="4751389" y="425767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4" name="Freeform 2928"/>
            <p:cNvSpPr>
              <a:spLocks/>
            </p:cNvSpPr>
            <p:nvPr/>
          </p:nvSpPr>
          <p:spPr bwMode="auto">
            <a:xfrm>
              <a:off x="4757739" y="423545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1"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5" name="Freeform 2929"/>
            <p:cNvSpPr>
              <a:spLocks/>
            </p:cNvSpPr>
            <p:nvPr/>
          </p:nvSpPr>
          <p:spPr bwMode="auto">
            <a:xfrm>
              <a:off x="4748214" y="424180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6" name="Freeform 2930"/>
            <p:cNvSpPr>
              <a:spLocks/>
            </p:cNvSpPr>
            <p:nvPr/>
          </p:nvSpPr>
          <p:spPr bwMode="auto">
            <a:xfrm>
              <a:off x="4757739" y="4222751"/>
              <a:ext cx="0" cy="6350"/>
            </a:xfrm>
            <a:custGeom>
              <a:avLst/>
              <a:gdLst>
                <a:gd name="T0" fmla="*/ 0 h 2"/>
                <a:gd name="T1" fmla="*/ 1 h 2"/>
                <a:gd name="T2" fmla="*/ 1 h 2"/>
                <a:gd name="T3" fmla="*/ 2 h 2"/>
                <a:gd name="T4" fmla="*/ 1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1"/>
                  </a:cubicBezTo>
                  <a:cubicBezTo>
                    <a:pt x="0" y="1"/>
                    <a:pt x="0" y="1"/>
                    <a:pt x="0" y="1"/>
                  </a:cubicBezTo>
                  <a:cubicBezTo>
                    <a:pt x="0" y="2"/>
                    <a:pt x="0" y="2"/>
                    <a:pt x="0" y="2"/>
                  </a:cubicBezTo>
                  <a:cubicBezTo>
                    <a:pt x="0" y="2"/>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7" name="Freeform 2931"/>
            <p:cNvSpPr>
              <a:spLocks/>
            </p:cNvSpPr>
            <p:nvPr/>
          </p:nvSpPr>
          <p:spPr bwMode="auto">
            <a:xfrm>
              <a:off x="4748214" y="4238626"/>
              <a:ext cx="3175" cy="3175"/>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0" y="1"/>
                  </a:cubicBezTo>
                  <a:cubicBezTo>
                    <a:pt x="0" y="1"/>
                    <a:pt x="1" y="1"/>
                    <a:pt x="1" y="0"/>
                  </a:cubicBezTo>
                  <a:cubicBezTo>
                    <a:pt x="1" y="0"/>
                    <a:pt x="1" y="0"/>
                    <a:pt x="1" y="0"/>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8" name="Freeform 2932"/>
            <p:cNvSpPr>
              <a:spLocks/>
            </p:cNvSpPr>
            <p:nvPr/>
          </p:nvSpPr>
          <p:spPr bwMode="auto">
            <a:xfrm>
              <a:off x="4757739" y="4216401"/>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2"/>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39" name="Freeform 2933"/>
            <p:cNvSpPr>
              <a:spLocks/>
            </p:cNvSpPr>
            <p:nvPr/>
          </p:nvSpPr>
          <p:spPr bwMode="auto">
            <a:xfrm>
              <a:off x="4751389" y="4229101"/>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0" name="Freeform 2934"/>
            <p:cNvSpPr>
              <a:spLocks/>
            </p:cNvSpPr>
            <p:nvPr/>
          </p:nvSpPr>
          <p:spPr bwMode="auto">
            <a:xfrm>
              <a:off x="4748214" y="4219576"/>
              <a:ext cx="3175" cy="6350"/>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0"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1" name="Freeform 2935"/>
            <p:cNvSpPr>
              <a:spLocks/>
            </p:cNvSpPr>
            <p:nvPr/>
          </p:nvSpPr>
          <p:spPr bwMode="auto">
            <a:xfrm>
              <a:off x="4748214" y="4216401"/>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2" name="Freeform 2936"/>
            <p:cNvSpPr>
              <a:spLocks/>
            </p:cNvSpPr>
            <p:nvPr/>
          </p:nvSpPr>
          <p:spPr bwMode="auto">
            <a:xfrm>
              <a:off x="4754564" y="417036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3" name="Freeform 2937"/>
            <p:cNvSpPr>
              <a:spLocks/>
            </p:cNvSpPr>
            <p:nvPr/>
          </p:nvSpPr>
          <p:spPr bwMode="auto">
            <a:xfrm>
              <a:off x="4745039" y="4173538"/>
              <a:ext cx="3175" cy="9525"/>
            </a:xfrm>
            <a:custGeom>
              <a:avLst/>
              <a:gdLst>
                <a:gd name="T0" fmla="*/ 1 w 1"/>
                <a:gd name="T1" fmla="*/ 2 h 3"/>
                <a:gd name="T2" fmla="*/ 0 w 1"/>
                <a:gd name="T3" fmla="*/ 0 h 3"/>
                <a:gd name="T4" fmla="*/ 1 w 1"/>
                <a:gd name="T5" fmla="*/ 2 h 3"/>
              </a:gdLst>
              <a:ahLst/>
              <a:cxnLst>
                <a:cxn ang="0">
                  <a:pos x="T0" y="T1"/>
                </a:cxn>
                <a:cxn ang="0">
                  <a:pos x="T2" y="T3"/>
                </a:cxn>
                <a:cxn ang="0">
                  <a:pos x="T4" y="T5"/>
                </a:cxn>
              </a:cxnLst>
              <a:rect l="0" t="0" r="r" b="b"/>
              <a:pathLst>
                <a:path w="1" h="3">
                  <a:moveTo>
                    <a:pt x="1" y="2"/>
                  </a:moveTo>
                  <a:cubicBezTo>
                    <a:pt x="1" y="2"/>
                    <a:pt x="1" y="1"/>
                    <a:pt x="0" y="0"/>
                  </a:cubicBezTo>
                  <a:cubicBezTo>
                    <a:pt x="1" y="1"/>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4" name="Freeform 2938"/>
            <p:cNvSpPr>
              <a:spLocks/>
            </p:cNvSpPr>
            <p:nvPr/>
          </p:nvSpPr>
          <p:spPr bwMode="auto">
            <a:xfrm>
              <a:off x="4745039" y="4173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5" name="Rectangle 2939"/>
            <p:cNvSpPr>
              <a:spLocks noChangeArrowheads="1"/>
            </p:cNvSpPr>
            <p:nvPr/>
          </p:nvSpPr>
          <p:spPr bwMode="auto">
            <a:xfrm>
              <a:off x="4738689" y="4103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6" name="Freeform 2940"/>
            <p:cNvSpPr>
              <a:spLocks/>
            </p:cNvSpPr>
            <p:nvPr/>
          </p:nvSpPr>
          <p:spPr bwMode="auto">
            <a:xfrm>
              <a:off x="4738689" y="4103688"/>
              <a:ext cx="3175" cy="6350"/>
            </a:xfrm>
            <a:custGeom>
              <a:avLst/>
              <a:gdLst>
                <a:gd name="T0" fmla="*/ 1 w 1"/>
                <a:gd name="T1" fmla="*/ 0 h 2"/>
                <a:gd name="T2" fmla="*/ 1 w 1"/>
                <a:gd name="T3" fmla="*/ 2 h 2"/>
                <a:gd name="T4" fmla="*/ 0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2"/>
                  </a:cubicBezTo>
                  <a:cubicBezTo>
                    <a:pt x="1" y="1"/>
                    <a:pt x="1" y="1"/>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7" name="Freeform 2941"/>
            <p:cNvSpPr>
              <a:spLocks/>
            </p:cNvSpPr>
            <p:nvPr/>
          </p:nvSpPr>
          <p:spPr bwMode="auto">
            <a:xfrm>
              <a:off x="4738689" y="40878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8" name="Freeform 2942"/>
            <p:cNvSpPr>
              <a:spLocks/>
            </p:cNvSpPr>
            <p:nvPr/>
          </p:nvSpPr>
          <p:spPr bwMode="auto">
            <a:xfrm>
              <a:off x="4745039" y="3978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49" name="Rectangle 2943"/>
            <p:cNvSpPr>
              <a:spLocks noChangeArrowheads="1"/>
            </p:cNvSpPr>
            <p:nvPr/>
          </p:nvSpPr>
          <p:spPr bwMode="auto">
            <a:xfrm>
              <a:off x="4745039" y="3975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0" name="Freeform 2944"/>
            <p:cNvSpPr>
              <a:spLocks/>
            </p:cNvSpPr>
            <p:nvPr/>
          </p:nvSpPr>
          <p:spPr bwMode="auto">
            <a:xfrm>
              <a:off x="4745039" y="3965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1" name="Freeform 2945"/>
            <p:cNvSpPr>
              <a:spLocks/>
            </p:cNvSpPr>
            <p:nvPr/>
          </p:nvSpPr>
          <p:spPr bwMode="auto">
            <a:xfrm>
              <a:off x="4745039" y="39655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2" name="Freeform 2946"/>
            <p:cNvSpPr>
              <a:spLocks/>
            </p:cNvSpPr>
            <p:nvPr/>
          </p:nvSpPr>
          <p:spPr bwMode="auto">
            <a:xfrm>
              <a:off x="4745039" y="39655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3" name="Freeform 2947"/>
            <p:cNvSpPr>
              <a:spLocks/>
            </p:cNvSpPr>
            <p:nvPr/>
          </p:nvSpPr>
          <p:spPr bwMode="auto">
            <a:xfrm>
              <a:off x="4741864" y="396240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4" name="Freeform 2948"/>
            <p:cNvSpPr>
              <a:spLocks/>
            </p:cNvSpPr>
            <p:nvPr/>
          </p:nvSpPr>
          <p:spPr bwMode="auto">
            <a:xfrm>
              <a:off x="4738689" y="3943351"/>
              <a:ext cx="3175" cy="9525"/>
            </a:xfrm>
            <a:custGeom>
              <a:avLst/>
              <a:gdLst>
                <a:gd name="T0" fmla="*/ 1 w 1"/>
                <a:gd name="T1" fmla="*/ 3 h 3"/>
                <a:gd name="T2" fmla="*/ 1 w 1"/>
                <a:gd name="T3" fmla="*/ 2 h 3"/>
                <a:gd name="T4" fmla="*/ 0 w 1"/>
                <a:gd name="T5" fmla="*/ 0 h 3"/>
                <a:gd name="T6" fmla="*/ 1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1" y="2"/>
                    <a:pt x="1" y="2"/>
                  </a:cubicBezTo>
                  <a:cubicBezTo>
                    <a:pt x="1" y="0"/>
                    <a:pt x="1" y="2"/>
                    <a:pt x="0" y="0"/>
                  </a:cubicBezTo>
                  <a:cubicBezTo>
                    <a:pt x="0" y="2"/>
                    <a:pt x="1" y="1"/>
                    <a:pt x="1" y="3"/>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5" name="Freeform 2949"/>
            <p:cNvSpPr>
              <a:spLocks/>
            </p:cNvSpPr>
            <p:nvPr/>
          </p:nvSpPr>
          <p:spPr bwMode="auto">
            <a:xfrm>
              <a:off x="4738689" y="3952876"/>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6" name="Freeform 2950"/>
            <p:cNvSpPr>
              <a:spLocks/>
            </p:cNvSpPr>
            <p:nvPr/>
          </p:nvSpPr>
          <p:spPr bwMode="auto">
            <a:xfrm>
              <a:off x="4741864" y="394017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7" name="Freeform 2951"/>
            <p:cNvSpPr>
              <a:spLocks/>
            </p:cNvSpPr>
            <p:nvPr/>
          </p:nvSpPr>
          <p:spPr bwMode="auto">
            <a:xfrm>
              <a:off x="4741864" y="39370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8" name="Freeform 2952"/>
            <p:cNvSpPr>
              <a:spLocks/>
            </p:cNvSpPr>
            <p:nvPr/>
          </p:nvSpPr>
          <p:spPr bwMode="auto">
            <a:xfrm>
              <a:off x="4738689" y="3924301"/>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59" name="Freeform 2953"/>
            <p:cNvSpPr>
              <a:spLocks/>
            </p:cNvSpPr>
            <p:nvPr/>
          </p:nvSpPr>
          <p:spPr bwMode="auto">
            <a:xfrm>
              <a:off x="4735514" y="39068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0" name="Freeform 2954"/>
            <p:cNvSpPr>
              <a:spLocks/>
            </p:cNvSpPr>
            <p:nvPr/>
          </p:nvSpPr>
          <p:spPr bwMode="auto">
            <a:xfrm>
              <a:off x="4732339" y="3910013"/>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1" name="Freeform 2955"/>
            <p:cNvSpPr>
              <a:spLocks/>
            </p:cNvSpPr>
            <p:nvPr/>
          </p:nvSpPr>
          <p:spPr bwMode="auto">
            <a:xfrm>
              <a:off x="4738689" y="3906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2" name="Freeform 2956"/>
            <p:cNvSpPr>
              <a:spLocks/>
            </p:cNvSpPr>
            <p:nvPr/>
          </p:nvSpPr>
          <p:spPr bwMode="auto">
            <a:xfrm>
              <a:off x="4735514" y="3894138"/>
              <a:ext cx="3175" cy="9525"/>
            </a:xfrm>
            <a:custGeom>
              <a:avLst/>
              <a:gdLst>
                <a:gd name="T0" fmla="*/ 0 w 1"/>
                <a:gd name="T1" fmla="*/ 2 h 3"/>
                <a:gd name="T2" fmla="*/ 1 w 1"/>
                <a:gd name="T3" fmla="*/ 2 h 3"/>
                <a:gd name="T4" fmla="*/ 0 w 1"/>
                <a:gd name="T5" fmla="*/ 0 h 3"/>
                <a:gd name="T6" fmla="*/ 0 w 1"/>
                <a:gd name="T7" fmla="*/ 1 h 3"/>
                <a:gd name="T8" fmla="*/ 0 w 1"/>
                <a:gd name="T9" fmla="*/ 3 h 3"/>
                <a:gd name="T10" fmla="*/ 1 w 1"/>
                <a:gd name="T11" fmla="*/ 3 h 3"/>
                <a:gd name="T12" fmla="*/ 0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2"/>
                  </a:moveTo>
                  <a:cubicBezTo>
                    <a:pt x="0" y="2"/>
                    <a:pt x="0" y="2"/>
                    <a:pt x="1" y="2"/>
                  </a:cubicBezTo>
                  <a:cubicBezTo>
                    <a:pt x="1" y="1"/>
                    <a:pt x="0" y="1"/>
                    <a:pt x="0" y="0"/>
                  </a:cubicBezTo>
                  <a:cubicBezTo>
                    <a:pt x="0" y="0"/>
                    <a:pt x="0" y="1"/>
                    <a:pt x="0" y="1"/>
                  </a:cubicBezTo>
                  <a:cubicBezTo>
                    <a:pt x="0" y="2"/>
                    <a:pt x="1" y="2"/>
                    <a:pt x="0" y="3"/>
                  </a:cubicBezTo>
                  <a:cubicBezTo>
                    <a:pt x="1" y="3"/>
                    <a:pt x="1" y="3"/>
                    <a:pt x="1" y="3"/>
                  </a:cubicBezTo>
                  <a:cubicBezTo>
                    <a:pt x="1" y="3"/>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3" name="Freeform 2957"/>
            <p:cNvSpPr>
              <a:spLocks/>
            </p:cNvSpPr>
            <p:nvPr/>
          </p:nvSpPr>
          <p:spPr bwMode="auto">
            <a:xfrm>
              <a:off x="4732339" y="390366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4" name="Freeform 2958"/>
            <p:cNvSpPr>
              <a:spLocks/>
            </p:cNvSpPr>
            <p:nvPr/>
          </p:nvSpPr>
          <p:spPr bwMode="auto">
            <a:xfrm>
              <a:off x="4732339" y="387826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5" name="Freeform 2959"/>
            <p:cNvSpPr>
              <a:spLocks/>
            </p:cNvSpPr>
            <p:nvPr/>
          </p:nvSpPr>
          <p:spPr bwMode="auto">
            <a:xfrm>
              <a:off x="4732339" y="3878263"/>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6" name="Freeform 2960"/>
            <p:cNvSpPr>
              <a:spLocks/>
            </p:cNvSpPr>
            <p:nvPr/>
          </p:nvSpPr>
          <p:spPr bwMode="auto">
            <a:xfrm>
              <a:off x="4732339" y="3875088"/>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7" name="Freeform 2961"/>
            <p:cNvSpPr>
              <a:spLocks/>
            </p:cNvSpPr>
            <p:nvPr/>
          </p:nvSpPr>
          <p:spPr bwMode="auto">
            <a:xfrm>
              <a:off x="4732339" y="386873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8" name="Freeform 2962"/>
            <p:cNvSpPr>
              <a:spLocks/>
            </p:cNvSpPr>
            <p:nvPr/>
          </p:nvSpPr>
          <p:spPr bwMode="auto">
            <a:xfrm>
              <a:off x="4716464" y="384333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69" name="Freeform 2963"/>
            <p:cNvSpPr>
              <a:spLocks/>
            </p:cNvSpPr>
            <p:nvPr/>
          </p:nvSpPr>
          <p:spPr bwMode="auto">
            <a:xfrm>
              <a:off x="4716464" y="3836988"/>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0" name="Freeform 2964"/>
            <p:cNvSpPr>
              <a:spLocks/>
            </p:cNvSpPr>
            <p:nvPr/>
          </p:nvSpPr>
          <p:spPr bwMode="auto">
            <a:xfrm>
              <a:off x="4710114" y="3778251"/>
              <a:ext cx="0" cy="7938"/>
            </a:xfrm>
            <a:custGeom>
              <a:avLst/>
              <a:gdLst>
                <a:gd name="T0" fmla="*/ 3 h 3"/>
                <a:gd name="T1" fmla="*/ 3 h 3"/>
                <a:gd name="T2" fmla="*/ 0 h 3"/>
                <a:gd name="T3" fmla="*/ 0 h 3"/>
                <a:gd name="T4" fmla="*/ 1 h 3"/>
                <a:gd name="T5" fmla="*/ 1 h 3"/>
                <a:gd name="T6" fmla="*/ 3 h 3"/>
              </a:gdLst>
              <a:ahLst/>
              <a:cxnLst>
                <a:cxn ang="0">
                  <a:pos x="0" y="T0"/>
                </a:cxn>
                <a:cxn ang="0">
                  <a:pos x="0" y="T1"/>
                </a:cxn>
                <a:cxn ang="0">
                  <a:pos x="0" y="T2"/>
                </a:cxn>
                <a:cxn ang="0">
                  <a:pos x="0" y="T3"/>
                </a:cxn>
                <a:cxn ang="0">
                  <a:pos x="0" y="T4"/>
                </a:cxn>
                <a:cxn ang="0">
                  <a:pos x="0" y="T5"/>
                </a:cxn>
                <a:cxn ang="0">
                  <a:pos x="0" y="T6"/>
                </a:cxn>
              </a:cxnLst>
              <a:rect l="0" t="0" r="r" b="b"/>
              <a:pathLst>
                <a:path h="3">
                  <a:moveTo>
                    <a:pt x="0" y="3"/>
                  </a:moveTo>
                  <a:cubicBezTo>
                    <a:pt x="0" y="3"/>
                    <a:pt x="0" y="2"/>
                    <a:pt x="0" y="3"/>
                  </a:cubicBezTo>
                  <a:cubicBezTo>
                    <a:pt x="0" y="2"/>
                    <a:pt x="0" y="1"/>
                    <a:pt x="0" y="0"/>
                  </a:cubicBezTo>
                  <a:cubicBezTo>
                    <a:pt x="0" y="1"/>
                    <a:pt x="0" y="0"/>
                    <a:pt x="0" y="0"/>
                  </a:cubicBezTo>
                  <a:cubicBezTo>
                    <a:pt x="0" y="1"/>
                    <a:pt x="0" y="1"/>
                    <a:pt x="0" y="1"/>
                  </a:cubicBezTo>
                  <a:cubicBezTo>
                    <a:pt x="0" y="1"/>
                    <a:pt x="0" y="1"/>
                    <a:pt x="0" y="1"/>
                  </a:cubicBezTo>
                  <a:cubicBezTo>
                    <a:pt x="0" y="2"/>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1" name="Freeform 2965"/>
            <p:cNvSpPr>
              <a:spLocks/>
            </p:cNvSpPr>
            <p:nvPr/>
          </p:nvSpPr>
          <p:spPr bwMode="auto">
            <a:xfrm>
              <a:off x="4697414" y="363855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2" name="Rectangle 2966"/>
            <p:cNvSpPr>
              <a:spLocks noChangeArrowheads="1"/>
            </p:cNvSpPr>
            <p:nvPr/>
          </p:nvSpPr>
          <p:spPr bwMode="auto">
            <a:xfrm>
              <a:off x="4992689" y="4167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3" name="Freeform 2967"/>
            <p:cNvSpPr>
              <a:spLocks/>
            </p:cNvSpPr>
            <p:nvPr/>
          </p:nvSpPr>
          <p:spPr bwMode="auto">
            <a:xfrm>
              <a:off x="4992689" y="4164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4" name="Freeform 2968"/>
            <p:cNvSpPr>
              <a:spLocks/>
            </p:cNvSpPr>
            <p:nvPr/>
          </p:nvSpPr>
          <p:spPr bwMode="auto">
            <a:xfrm>
              <a:off x="4992689" y="41576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5" name="Rectangle 2969"/>
            <p:cNvSpPr>
              <a:spLocks noChangeArrowheads="1"/>
            </p:cNvSpPr>
            <p:nvPr/>
          </p:nvSpPr>
          <p:spPr bwMode="auto">
            <a:xfrm>
              <a:off x="4992689" y="4160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6" name="Rectangle 2970"/>
            <p:cNvSpPr>
              <a:spLocks noChangeArrowheads="1"/>
            </p:cNvSpPr>
            <p:nvPr/>
          </p:nvSpPr>
          <p:spPr bwMode="auto">
            <a:xfrm>
              <a:off x="4992689" y="4160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7" name="Freeform 2971"/>
            <p:cNvSpPr>
              <a:spLocks/>
            </p:cNvSpPr>
            <p:nvPr/>
          </p:nvSpPr>
          <p:spPr bwMode="auto">
            <a:xfrm>
              <a:off x="4992689" y="4151313"/>
              <a:ext cx="0" cy="6350"/>
            </a:xfrm>
            <a:custGeom>
              <a:avLst/>
              <a:gdLst>
                <a:gd name="T0" fmla="*/ 1 h 2"/>
                <a:gd name="T1" fmla="*/ 1 h 2"/>
                <a:gd name="T2" fmla="*/ 1 h 2"/>
                <a:gd name="T3" fmla="*/ 2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1"/>
                    <a:pt x="0" y="1"/>
                  </a:cubicBezTo>
                  <a:cubicBezTo>
                    <a:pt x="0" y="2"/>
                    <a:pt x="0" y="1"/>
                    <a:pt x="0" y="2"/>
                  </a:cubicBezTo>
                  <a:cubicBezTo>
                    <a:pt x="0" y="2"/>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8" name="Freeform 2972"/>
            <p:cNvSpPr>
              <a:spLocks/>
            </p:cNvSpPr>
            <p:nvPr/>
          </p:nvSpPr>
          <p:spPr bwMode="auto">
            <a:xfrm>
              <a:off x="4973639" y="4054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79" name="Freeform 2973"/>
            <p:cNvSpPr>
              <a:spLocks/>
            </p:cNvSpPr>
            <p:nvPr/>
          </p:nvSpPr>
          <p:spPr bwMode="auto">
            <a:xfrm>
              <a:off x="4970464" y="40259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0" name="Freeform 2974"/>
            <p:cNvSpPr>
              <a:spLocks/>
            </p:cNvSpPr>
            <p:nvPr/>
          </p:nvSpPr>
          <p:spPr bwMode="auto">
            <a:xfrm>
              <a:off x="4976814" y="40719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1" name="Freeform 2975"/>
            <p:cNvSpPr>
              <a:spLocks/>
            </p:cNvSpPr>
            <p:nvPr/>
          </p:nvSpPr>
          <p:spPr bwMode="auto">
            <a:xfrm>
              <a:off x="4964114" y="3900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2" name="Freeform 2976"/>
            <p:cNvSpPr>
              <a:spLocks/>
            </p:cNvSpPr>
            <p:nvPr/>
          </p:nvSpPr>
          <p:spPr bwMode="auto">
            <a:xfrm>
              <a:off x="4964114" y="3997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3" name="Rectangle 2977"/>
            <p:cNvSpPr>
              <a:spLocks noChangeArrowheads="1"/>
            </p:cNvSpPr>
            <p:nvPr/>
          </p:nvSpPr>
          <p:spPr bwMode="auto">
            <a:xfrm>
              <a:off x="4979989" y="4081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4" name="Freeform 2978"/>
            <p:cNvSpPr>
              <a:spLocks/>
            </p:cNvSpPr>
            <p:nvPr/>
          </p:nvSpPr>
          <p:spPr bwMode="auto">
            <a:xfrm>
              <a:off x="4970464" y="40354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5" name="Freeform 2979"/>
            <p:cNvSpPr>
              <a:spLocks/>
            </p:cNvSpPr>
            <p:nvPr/>
          </p:nvSpPr>
          <p:spPr bwMode="auto">
            <a:xfrm>
              <a:off x="4989514" y="41259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6" name="Freeform 2980"/>
            <p:cNvSpPr>
              <a:spLocks/>
            </p:cNvSpPr>
            <p:nvPr/>
          </p:nvSpPr>
          <p:spPr bwMode="auto">
            <a:xfrm>
              <a:off x="4989514" y="4116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7" name="Freeform 2981"/>
            <p:cNvSpPr>
              <a:spLocks/>
            </p:cNvSpPr>
            <p:nvPr/>
          </p:nvSpPr>
          <p:spPr bwMode="auto">
            <a:xfrm>
              <a:off x="4989514" y="41100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8" name="Freeform 2982"/>
            <p:cNvSpPr>
              <a:spLocks/>
            </p:cNvSpPr>
            <p:nvPr/>
          </p:nvSpPr>
          <p:spPr bwMode="auto">
            <a:xfrm>
              <a:off x="4989514" y="4122738"/>
              <a:ext cx="3175" cy="3175"/>
            </a:xfrm>
            <a:custGeom>
              <a:avLst/>
              <a:gdLst>
                <a:gd name="T0" fmla="*/ 0 w 1"/>
                <a:gd name="T1" fmla="*/ 1 h 1"/>
                <a:gd name="T2" fmla="*/ 0 w 1"/>
                <a:gd name="T3" fmla="*/ 0 h 1"/>
                <a:gd name="T4" fmla="*/ 0 w 1"/>
                <a:gd name="T5" fmla="*/ 1 h 1"/>
                <a:gd name="T6" fmla="*/ 0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1"/>
                    <a:pt x="0" y="0"/>
                  </a:cubicBezTo>
                  <a:cubicBezTo>
                    <a:pt x="0" y="1"/>
                    <a:pt x="0" y="1"/>
                    <a:pt x="0" y="1"/>
                  </a:cubicBezTo>
                  <a:cubicBezTo>
                    <a:pt x="0" y="0"/>
                    <a:pt x="0" y="0"/>
                    <a:pt x="0" y="0"/>
                  </a:cubicBez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89" name="Freeform 2983"/>
            <p:cNvSpPr>
              <a:spLocks/>
            </p:cNvSpPr>
            <p:nvPr/>
          </p:nvSpPr>
          <p:spPr bwMode="auto">
            <a:xfrm>
              <a:off x="4973639" y="4054476"/>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0" name="Freeform 2984"/>
            <p:cNvSpPr>
              <a:spLocks/>
            </p:cNvSpPr>
            <p:nvPr/>
          </p:nvSpPr>
          <p:spPr bwMode="auto">
            <a:xfrm>
              <a:off x="4976814" y="4064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1" name="Freeform 2985"/>
            <p:cNvSpPr>
              <a:spLocks/>
            </p:cNvSpPr>
            <p:nvPr/>
          </p:nvSpPr>
          <p:spPr bwMode="auto">
            <a:xfrm>
              <a:off x="4979989" y="4094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2" name="Freeform 2986"/>
            <p:cNvSpPr>
              <a:spLocks/>
            </p:cNvSpPr>
            <p:nvPr/>
          </p:nvSpPr>
          <p:spPr bwMode="auto">
            <a:xfrm>
              <a:off x="4976814" y="4064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3" name="Freeform 2987"/>
            <p:cNvSpPr>
              <a:spLocks/>
            </p:cNvSpPr>
            <p:nvPr/>
          </p:nvSpPr>
          <p:spPr bwMode="auto">
            <a:xfrm>
              <a:off x="4979989" y="40846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4" name="Freeform 2988"/>
            <p:cNvSpPr>
              <a:spLocks/>
            </p:cNvSpPr>
            <p:nvPr/>
          </p:nvSpPr>
          <p:spPr bwMode="auto">
            <a:xfrm>
              <a:off x="4960939" y="3768726"/>
              <a:ext cx="3175" cy="3175"/>
            </a:xfrm>
            <a:custGeom>
              <a:avLst/>
              <a:gdLst>
                <a:gd name="T0" fmla="*/ 1 w 1"/>
                <a:gd name="T1" fmla="*/ 0 h 1"/>
                <a:gd name="T2" fmla="*/ 1 w 1"/>
                <a:gd name="T3" fmla="*/ 1 h 1"/>
                <a:gd name="T4" fmla="*/ 1 w 1"/>
                <a:gd name="T5" fmla="*/ 1 h 1"/>
                <a:gd name="T6" fmla="*/ 1 w 1"/>
                <a:gd name="T7" fmla="*/ 0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1"/>
                    <a:pt x="1" y="0"/>
                    <a:pt x="1" y="1"/>
                  </a:cubicBezTo>
                  <a:cubicBezTo>
                    <a:pt x="1" y="0"/>
                    <a:pt x="1" y="0"/>
                    <a:pt x="1" y="0"/>
                  </a:cubicBez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5" name="Freeform 2989"/>
            <p:cNvSpPr>
              <a:spLocks/>
            </p:cNvSpPr>
            <p:nvPr/>
          </p:nvSpPr>
          <p:spPr bwMode="auto">
            <a:xfrm>
              <a:off x="4964114" y="3890963"/>
              <a:ext cx="3175"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0"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6" name="Oval 2990"/>
            <p:cNvSpPr>
              <a:spLocks noChangeArrowheads="1"/>
            </p:cNvSpPr>
            <p:nvPr/>
          </p:nvSpPr>
          <p:spPr bwMode="auto">
            <a:xfrm>
              <a:off x="4964114" y="3890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7" name="Freeform 2991"/>
            <p:cNvSpPr>
              <a:spLocks/>
            </p:cNvSpPr>
            <p:nvPr/>
          </p:nvSpPr>
          <p:spPr bwMode="auto">
            <a:xfrm>
              <a:off x="4964114" y="3789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8" name="Freeform 2992"/>
            <p:cNvSpPr>
              <a:spLocks/>
            </p:cNvSpPr>
            <p:nvPr/>
          </p:nvSpPr>
          <p:spPr bwMode="auto">
            <a:xfrm>
              <a:off x="4979989" y="39973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99" name="Freeform 2993"/>
            <p:cNvSpPr>
              <a:spLocks/>
            </p:cNvSpPr>
            <p:nvPr/>
          </p:nvSpPr>
          <p:spPr bwMode="auto">
            <a:xfrm>
              <a:off x="4967289" y="3906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0" name="Freeform 2994"/>
            <p:cNvSpPr>
              <a:spLocks/>
            </p:cNvSpPr>
            <p:nvPr/>
          </p:nvSpPr>
          <p:spPr bwMode="auto">
            <a:xfrm>
              <a:off x="4951414" y="385286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1"/>
                    <a:pt x="1" y="1"/>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1" name="Rectangle 2995"/>
            <p:cNvSpPr>
              <a:spLocks noChangeArrowheads="1"/>
            </p:cNvSpPr>
            <p:nvPr/>
          </p:nvSpPr>
          <p:spPr bwMode="auto">
            <a:xfrm>
              <a:off x="4964114" y="37687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2" name="Freeform 2996"/>
            <p:cNvSpPr>
              <a:spLocks/>
            </p:cNvSpPr>
            <p:nvPr/>
          </p:nvSpPr>
          <p:spPr bwMode="auto">
            <a:xfrm>
              <a:off x="4951414" y="3827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3" name="Freeform 2997"/>
            <p:cNvSpPr>
              <a:spLocks/>
            </p:cNvSpPr>
            <p:nvPr/>
          </p:nvSpPr>
          <p:spPr bwMode="auto">
            <a:xfrm>
              <a:off x="4964114" y="38973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4" name="Freeform 2998"/>
            <p:cNvSpPr>
              <a:spLocks noEditPoints="1"/>
            </p:cNvSpPr>
            <p:nvPr/>
          </p:nvSpPr>
          <p:spPr bwMode="auto">
            <a:xfrm>
              <a:off x="4948239" y="3702051"/>
              <a:ext cx="44450" cy="452438"/>
            </a:xfrm>
            <a:custGeom>
              <a:avLst/>
              <a:gdLst>
                <a:gd name="T0" fmla="*/ 5 w 14"/>
                <a:gd name="T1" fmla="*/ 93 h 144"/>
                <a:gd name="T2" fmla="*/ 6 w 14"/>
                <a:gd name="T3" fmla="*/ 99 h 144"/>
                <a:gd name="T4" fmla="*/ 7 w 14"/>
                <a:gd name="T5" fmla="*/ 105 h 144"/>
                <a:gd name="T6" fmla="*/ 9 w 14"/>
                <a:gd name="T7" fmla="*/ 108 h 144"/>
                <a:gd name="T8" fmla="*/ 8 w 14"/>
                <a:gd name="T9" fmla="*/ 109 h 144"/>
                <a:gd name="T10" fmla="*/ 8 w 14"/>
                <a:gd name="T11" fmla="*/ 111 h 144"/>
                <a:gd name="T12" fmla="*/ 9 w 14"/>
                <a:gd name="T13" fmla="*/ 115 h 144"/>
                <a:gd name="T14" fmla="*/ 10 w 14"/>
                <a:gd name="T15" fmla="*/ 121 h 144"/>
                <a:gd name="T16" fmla="*/ 10 w 14"/>
                <a:gd name="T17" fmla="*/ 123 h 144"/>
                <a:gd name="T18" fmla="*/ 10 w 14"/>
                <a:gd name="T19" fmla="*/ 128 h 144"/>
                <a:gd name="T20" fmla="*/ 11 w 14"/>
                <a:gd name="T21" fmla="*/ 130 h 144"/>
                <a:gd name="T22" fmla="*/ 12 w 14"/>
                <a:gd name="T23" fmla="*/ 134 h 144"/>
                <a:gd name="T24" fmla="*/ 13 w 14"/>
                <a:gd name="T25" fmla="*/ 138 h 144"/>
                <a:gd name="T26" fmla="*/ 12 w 14"/>
                <a:gd name="T27" fmla="*/ 141 h 144"/>
                <a:gd name="T28" fmla="*/ 14 w 14"/>
                <a:gd name="T29" fmla="*/ 142 h 144"/>
                <a:gd name="T30" fmla="*/ 13 w 14"/>
                <a:gd name="T31" fmla="*/ 141 h 144"/>
                <a:gd name="T32" fmla="*/ 13 w 14"/>
                <a:gd name="T33" fmla="*/ 138 h 144"/>
                <a:gd name="T34" fmla="*/ 13 w 14"/>
                <a:gd name="T35" fmla="*/ 133 h 144"/>
                <a:gd name="T36" fmla="*/ 13 w 14"/>
                <a:gd name="T37" fmla="*/ 131 h 144"/>
                <a:gd name="T38" fmla="*/ 12 w 14"/>
                <a:gd name="T39" fmla="*/ 126 h 144"/>
                <a:gd name="T40" fmla="*/ 13 w 14"/>
                <a:gd name="T41" fmla="*/ 127 h 144"/>
                <a:gd name="T42" fmla="*/ 12 w 14"/>
                <a:gd name="T43" fmla="*/ 119 h 144"/>
                <a:gd name="T44" fmla="*/ 12 w 14"/>
                <a:gd name="T45" fmla="*/ 117 h 144"/>
                <a:gd name="T46" fmla="*/ 10 w 14"/>
                <a:gd name="T47" fmla="*/ 102 h 144"/>
                <a:gd name="T48" fmla="*/ 9 w 14"/>
                <a:gd name="T49" fmla="*/ 94 h 144"/>
                <a:gd name="T50" fmla="*/ 8 w 14"/>
                <a:gd name="T51" fmla="*/ 82 h 144"/>
                <a:gd name="T52" fmla="*/ 8 w 14"/>
                <a:gd name="T53" fmla="*/ 79 h 144"/>
                <a:gd name="T54" fmla="*/ 8 w 14"/>
                <a:gd name="T55" fmla="*/ 75 h 144"/>
                <a:gd name="T56" fmla="*/ 6 w 14"/>
                <a:gd name="T57" fmla="*/ 69 h 144"/>
                <a:gd name="T58" fmla="*/ 6 w 14"/>
                <a:gd name="T59" fmla="*/ 64 h 144"/>
                <a:gd name="T60" fmla="*/ 7 w 14"/>
                <a:gd name="T61" fmla="*/ 65 h 144"/>
                <a:gd name="T62" fmla="*/ 6 w 14"/>
                <a:gd name="T63" fmla="*/ 63 h 144"/>
                <a:gd name="T64" fmla="*/ 5 w 14"/>
                <a:gd name="T65" fmla="*/ 60 h 144"/>
                <a:gd name="T66" fmla="*/ 5 w 14"/>
                <a:gd name="T67" fmla="*/ 58 h 144"/>
                <a:gd name="T68" fmla="*/ 7 w 14"/>
                <a:gd name="T69" fmla="*/ 57 h 144"/>
                <a:gd name="T70" fmla="*/ 5 w 14"/>
                <a:gd name="T71" fmla="*/ 52 h 144"/>
                <a:gd name="T72" fmla="*/ 5 w 14"/>
                <a:gd name="T73" fmla="*/ 49 h 144"/>
                <a:gd name="T74" fmla="*/ 5 w 14"/>
                <a:gd name="T75" fmla="*/ 46 h 144"/>
                <a:gd name="T76" fmla="*/ 5 w 14"/>
                <a:gd name="T77" fmla="*/ 34 h 144"/>
                <a:gd name="T78" fmla="*/ 5 w 14"/>
                <a:gd name="T79" fmla="*/ 24 h 144"/>
                <a:gd name="T80" fmla="*/ 4 w 14"/>
                <a:gd name="T81" fmla="*/ 18 h 144"/>
                <a:gd name="T82" fmla="*/ 4 w 14"/>
                <a:gd name="T83" fmla="*/ 13 h 144"/>
                <a:gd name="T84" fmla="*/ 4 w 14"/>
                <a:gd name="T85" fmla="*/ 7 h 144"/>
                <a:gd name="T86" fmla="*/ 3 w 14"/>
                <a:gd name="T87" fmla="*/ 1 h 144"/>
                <a:gd name="T88" fmla="*/ 1 w 14"/>
                <a:gd name="T89" fmla="*/ 9 h 144"/>
                <a:gd name="T90" fmla="*/ 1 w 14"/>
                <a:gd name="T91" fmla="*/ 15 h 144"/>
                <a:gd name="T92" fmla="*/ 1 w 14"/>
                <a:gd name="T93" fmla="*/ 32 h 144"/>
                <a:gd name="T94" fmla="*/ 2 w 14"/>
                <a:gd name="T95" fmla="*/ 32 h 144"/>
                <a:gd name="T96" fmla="*/ 1 w 14"/>
                <a:gd name="T97" fmla="*/ 36 h 144"/>
                <a:gd name="T98" fmla="*/ 1 w 14"/>
                <a:gd name="T99" fmla="*/ 41 h 144"/>
                <a:gd name="T100" fmla="*/ 2 w 14"/>
                <a:gd name="T101" fmla="*/ 46 h 144"/>
                <a:gd name="T102" fmla="*/ 2 w 14"/>
                <a:gd name="T103" fmla="*/ 50 h 144"/>
                <a:gd name="T104" fmla="*/ 9 w 14"/>
                <a:gd name="T105" fmla="*/ 118 h 144"/>
                <a:gd name="T106" fmla="*/ 12 w 14"/>
                <a:gd name="T107" fmla="*/ 128 h 144"/>
                <a:gd name="T108" fmla="*/ 7 w 14"/>
                <a:gd name="T109" fmla="*/ 79 h 144"/>
                <a:gd name="T110" fmla="*/ 4 w 14"/>
                <a:gd name="T111"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144">
                  <a:moveTo>
                    <a:pt x="2" y="54"/>
                  </a:moveTo>
                  <a:cubicBezTo>
                    <a:pt x="1" y="55"/>
                    <a:pt x="1" y="55"/>
                    <a:pt x="1" y="55"/>
                  </a:cubicBezTo>
                  <a:cubicBezTo>
                    <a:pt x="2" y="56"/>
                    <a:pt x="1" y="57"/>
                    <a:pt x="2" y="58"/>
                  </a:cubicBezTo>
                  <a:cubicBezTo>
                    <a:pt x="1" y="60"/>
                    <a:pt x="3" y="59"/>
                    <a:pt x="2" y="60"/>
                  </a:cubicBezTo>
                  <a:cubicBezTo>
                    <a:pt x="2" y="60"/>
                    <a:pt x="2" y="60"/>
                    <a:pt x="2" y="60"/>
                  </a:cubicBezTo>
                  <a:cubicBezTo>
                    <a:pt x="3" y="65"/>
                    <a:pt x="3" y="69"/>
                    <a:pt x="3" y="73"/>
                  </a:cubicBezTo>
                  <a:cubicBezTo>
                    <a:pt x="3" y="73"/>
                    <a:pt x="3" y="73"/>
                    <a:pt x="3" y="73"/>
                  </a:cubicBezTo>
                  <a:cubicBezTo>
                    <a:pt x="4" y="80"/>
                    <a:pt x="5" y="86"/>
                    <a:pt x="5" y="93"/>
                  </a:cubicBezTo>
                  <a:cubicBezTo>
                    <a:pt x="5" y="94"/>
                    <a:pt x="6" y="93"/>
                    <a:pt x="6" y="94"/>
                  </a:cubicBezTo>
                  <a:cubicBezTo>
                    <a:pt x="6" y="94"/>
                    <a:pt x="6" y="95"/>
                    <a:pt x="6" y="95"/>
                  </a:cubicBezTo>
                  <a:cubicBezTo>
                    <a:pt x="6" y="94"/>
                    <a:pt x="5" y="94"/>
                    <a:pt x="5" y="94"/>
                  </a:cubicBezTo>
                  <a:cubicBezTo>
                    <a:pt x="5" y="95"/>
                    <a:pt x="5" y="96"/>
                    <a:pt x="6" y="97"/>
                  </a:cubicBezTo>
                  <a:cubicBezTo>
                    <a:pt x="6" y="96"/>
                    <a:pt x="6" y="96"/>
                    <a:pt x="6" y="96"/>
                  </a:cubicBezTo>
                  <a:cubicBezTo>
                    <a:pt x="6" y="96"/>
                    <a:pt x="6" y="97"/>
                    <a:pt x="6" y="97"/>
                  </a:cubicBezTo>
                  <a:cubicBezTo>
                    <a:pt x="6" y="97"/>
                    <a:pt x="6" y="97"/>
                    <a:pt x="5" y="97"/>
                  </a:cubicBezTo>
                  <a:cubicBezTo>
                    <a:pt x="6" y="98"/>
                    <a:pt x="5" y="98"/>
                    <a:pt x="6" y="99"/>
                  </a:cubicBezTo>
                  <a:cubicBezTo>
                    <a:pt x="6" y="99"/>
                    <a:pt x="7" y="101"/>
                    <a:pt x="7" y="102"/>
                  </a:cubicBezTo>
                  <a:cubicBezTo>
                    <a:pt x="7" y="102"/>
                    <a:pt x="7" y="102"/>
                    <a:pt x="7" y="102"/>
                  </a:cubicBezTo>
                  <a:cubicBezTo>
                    <a:pt x="7" y="102"/>
                    <a:pt x="7" y="102"/>
                    <a:pt x="7" y="101"/>
                  </a:cubicBezTo>
                  <a:cubicBezTo>
                    <a:pt x="7" y="102"/>
                    <a:pt x="7" y="103"/>
                    <a:pt x="7" y="103"/>
                  </a:cubicBezTo>
                  <a:cubicBezTo>
                    <a:pt x="7" y="103"/>
                    <a:pt x="7" y="103"/>
                    <a:pt x="7" y="104"/>
                  </a:cubicBezTo>
                  <a:cubicBezTo>
                    <a:pt x="7" y="104"/>
                    <a:pt x="7" y="104"/>
                    <a:pt x="7" y="105"/>
                  </a:cubicBezTo>
                  <a:cubicBezTo>
                    <a:pt x="7" y="104"/>
                    <a:pt x="7" y="104"/>
                    <a:pt x="7" y="104"/>
                  </a:cubicBezTo>
                  <a:cubicBezTo>
                    <a:pt x="7" y="104"/>
                    <a:pt x="7" y="105"/>
                    <a:pt x="7" y="105"/>
                  </a:cubicBezTo>
                  <a:cubicBezTo>
                    <a:pt x="7" y="105"/>
                    <a:pt x="7" y="106"/>
                    <a:pt x="7" y="106"/>
                  </a:cubicBezTo>
                  <a:cubicBezTo>
                    <a:pt x="7" y="106"/>
                    <a:pt x="7" y="106"/>
                    <a:pt x="7" y="107"/>
                  </a:cubicBezTo>
                  <a:cubicBezTo>
                    <a:pt x="7" y="106"/>
                    <a:pt x="7" y="107"/>
                    <a:pt x="8" y="107"/>
                  </a:cubicBezTo>
                  <a:cubicBezTo>
                    <a:pt x="7" y="106"/>
                    <a:pt x="7" y="106"/>
                    <a:pt x="7" y="106"/>
                  </a:cubicBezTo>
                  <a:cubicBezTo>
                    <a:pt x="7" y="108"/>
                    <a:pt x="7" y="106"/>
                    <a:pt x="7" y="106"/>
                  </a:cubicBezTo>
                  <a:cubicBezTo>
                    <a:pt x="7" y="106"/>
                    <a:pt x="8" y="107"/>
                    <a:pt x="8" y="106"/>
                  </a:cubicBezTo>
                  <a:cubicBezTo>
                    <a:pt x="8" y="107"/>
                    <a:pt x="8" y="107"/>
                    <a:pt x="8" y="108"/>
                  </a:cubicBezTo>
                  <a:cubicBezTo>
                    <a:pt x="8" y="108"/>
                    <a:pt x="8" y="108"/>
                    <a:pt x="9" y="108"/>
                  </a:cubicBezTo>
                  <a:cubicBezTo>
                    <a:pt x="9" y="109"/>
                    <a:pt x="8" y="108"/>
                    <a:pt x="8" y="108"/>
                  </a:cubicBezTo>
                  <a:cubicBezTo>
                    <a:pt x="8" y="109"/>
                    <a:pt x="8" y="109"/>
                    <a:pt x="8" y="109"/>
                  </a:cubicBezTo>
                  <a:cubicBezTo>
                    <a:pt x="8" y="110"/>
                    <a:pt x="8" y="109"/>
                    <a:pt x="8" y="110"/>
                  </a:cubicBezTo>
                  <a:cubicBezTo>
                    <a:pt x="8" y="110"/>
                    <a:pt x="8" y="108"/>
                    <a:pt x="7" y="108"/>
                  </a:cubicBezTo>
                  <a:cubicBezTo>
                    <a:pt x="7" y="108"/>
                    <a:pt x="7" y="107"/>
                    <a:pt x="7" y="107"/>
                  </a:cubicBezTo>
                  <a:cubicBezTo>
                    <a:pt x="7" y="107"/>
                    <a:pt x="7" y="108"/>
                    <a:pt x="7" y="108"/>
                  </a:cubicBezTo>
                  <a:cubicBezTo>
                    <a:pt x="7" y="108"/>
                    <a:pt x="7" y="108"/>
                    <a:pt x="7" y="108"/>
                  </a:cubicBezTo>
                  <a:cubicBezTo>
                    <a:pt x="7" y="109"/>
                    <a:pt x="8" y="109"/>
                    <a:pt x="8" y="109"/>
                  </a:cubicBezTo>
                  <a:cubicBezTo>
                    <a:pt x="7" y="109"/>
                    <a:pt x="7" y="109"/>
                    <a:pt x="7" y="110"/>
                  </a:cubicBezTo>
                  <a:cubicBezTo>
                    <a:pt x="7" y="110"/>
                    <a:pt x="7" y="110"/>
                    <a:pt x="8" y="110"/>
                  </a:cubicBezTo>
                  <a:cubicBezTo>
                    <a:pt x="8" y="110"/>
                    <a:pt x="8" y="110"/>
                    <a:pt x="8" y="111"/>
                  </a:cubicBezTo>
                  <a:cubicBezTo>
                    <a:pt x="8" y="110"/>
                    <a:pt x="8" y="110"/>
                    <a:pt x="8" y="110"/>
                  </a:cubicBezTo>
                  <a:cubicBezTo>
                    <a:pt x="9" y="110"/>
                    <a:pt x="9" y="110"/>
                    <a:pt x="9" y="110"/>
                  </a:cubicBezTo>
                  <a:cubicBezTo>
                    <a:pt x="9" y="110"/>
                    <a:pt x="9" y="110"/>
                    <a:pt x="8" y="110"/>
                  </a:cubicBezTo>
                  <a:cubicBezTo>
                    <a:pt x="9" y="111"/>
                    <a:pt x="9" y="111"/>
                    <a:pt x="9" y="111"/>
                  </a:cubicBezTo>
                  <a:cubicBezTo>
                    <a:pt x="9" y="112"/>
                    <a:pt x="8" y="111"/>
                    <a:pt x="8" y="111"/>
                  </a:cubicBezTo>
                  <a:cubicBezTo>
                    <a:pt x="8" y="112"/>
                    <a:pt x="8" y="112"/>
                    <a:pt x="8" y="112"/>
                  </a:cubicBezTo>
                  <a:cubicBezTo>
                    <a:pt x="8" y="112"/>
                    <a:pt x="8" y="112"/>
                    <a:pt x="8" y="112"/>
                  </a:cubicBezTo>
                  <a:cubicBezTo>
                    <a:pt x="8" y="112"/>
                    <a:pt x="8" y="112"/>
                    <a:pt x="8" y="112"/>
                  </a:cubicBezTo>
                  <a:cubicBezTo>
                    <a:pt x="8" y="112"/>
                    <a:pt x="8" y="112"/>
                    <a:pt x="8" y="112"/>
                  </a:cubicBezTo>
                  <a:cubicBezTo>
                    <a:pt x="8" y="113"/>
                    <a:pt x="8" y="113"/>
                    <a:pt x="9" y="113"/>
                  </a:cubicBezTo>
                  <a:cubicBezTo>
                    <a:pt x="9" y="113"/>
                    <a:pt x="9" y="114"/>
                    <a:pt x="9" y="114"/>
                  </a:cubicBezTo>
                  <a:cubicBezTo>
                    <a:pt x="9" y="114"/>
                    <a:pt x="9" y="115"/>
                    <a:pt x="9" y="115"/>
                  </a:cubicBezTo>
                  <a:cubicBezTo>
                    <a:pt x="9" y="115"/>
                    <a:pt x="9" y="115"/>
                    <a:pt x="9" y="115"/>
                  </a:cubicBezTo>
                  <a:cubicBezTo>
                    <a:pt x="9" y="116"/>
                    <a:pt x="9" y="116"/>
                    <a:pt x="9" y="116"/>
                  </a:cubicBezTo>
                  <a:cubicBezTo>
                    <a:pt x="9" y="117"/>
                    <a:pt x="9" y="117"/>
                    <a:pt x="9" y="117"/>
                  </a:cubicBezTo>
                  <a:cubicBezTo>
                    <a:pt x="8" y="117"/>
                    <a:pt x="8" y="117"/>
                    <a:pt x="8" y="117"/>
                  </a:cubicBezTo>
                  <a:cubicBezTo>
                    <a:pt x="9" y="117"/>
                    <a:pt x="9" y="117"/>
                    <a:pt x="9" y="118"/>
                  </a:cubicBezTo>
                  <a:cubicBezTo>
                    <a:pt x="9" y="118"/>
                    <a:pt x="9" y="119"/>
                    <a:pt x="10" y="120"/>
                  </a:cubicBezTo>
                  <a:cubicBezTo>
                    <a:pt x="10" y="120"/>
                    <a:pt x="10" y="120"/>
                    <a:pt x="10" y="120"/>
                  </a:cubicBezTo>
                  <a:cubicBezTo>
                    <a:pt x="10" y="120"/>
                    <a:pt x="10" y="120"/>
                    <a:pt x="10" y="120"/>
                  </a:cubicBezTo>
                  <a:cubicBezTo>
                    <a:pt x="10" y="120"/>
                    <a:pt x="10" y="120"/>
                    <a:pt x="10" y="121"/>
                  </a:cubicBezTo>
                  <a:cubicBezTo>
                    <a:pt x="10" y="121"/>
                    <a:pt x="10" y="121"/>
                    <a:pt x="10" y="121"/>
                  </a:cubicBezTo>
                  <a:cubicBezTo>
                    <a:pt x="10" y="121"/>
                    <a:pt x="10" y="121"/>
                    <a:pt x="10" y="121"/>
                  </a:cubicBezTo>
                  <a:cubicBezTo>
                    <a:pt x="10" y="121"/>
                    <a:pt x="10" y="121"/>
                    <a:pt x="10" y="121"/>
                  </a:cubicBezTo>
                  <a:cubicBezTo>
                    <a:pt x="10" y="121"/>
                    <a:pt x="10" y="121"/>
                    <a:pt x="10" y="121"/>
                  </a:cubicBezTo>
                  <a:cubicBezTo>
                    <a:pt x="10" y="121"/>
                    <a:pt x="10" y="122"/>
                    <a:pt x="10" y="122"/>
                  </a:cubicBezTo>
                  <a:cubicBezTo>
                    <a:pt x="10" y="122"/>
                    <a:pt x="10" y="122"/>
                    <a:pt x="10" y="122"/>
                  </a:cubicBezTo>
                  <a:cubicBezTo>
                    <a:pt x="10" y="122"/>
                    <a:pt x="10" y="123"/>
                    <a:pt x="10" y="123"/>
                  </a:cubicBezTo>
                  <a:cubicBezTo>
                    <a:pt x="10" y="123"/>
                    <a:pt x="10" y="123"/>
                    <a:pt x="10" y="123"/>
                  </a:cubicBezTo>
                  <a:cubicBezTo>
                    <a:pt x="10" y="123"/>
                    <a:pt x="10" y="123"/>
                    <a:pt x="10" y="123"/>
                  </a:cubicBezTo>
                  <a:cubicBezTo>
                    <a:pt x="10" y="123"/>
                    <a:pt x="10" y="123"/>
                    <a:pt x="10" y="123"/>
                  </a:cubicBezTo>
                  <a:cubicBezTo>
                    <a:pt x="10" y="123"/>
                    <a:pt x="10" y="123"/>
                    <a:pt x="10" y="123"/>
                  </a:cubicBezTo>
                  <a:cubicBezTo>
                    <a:pt x="10" y="124"/>
                    <a:pt x="10" y="124"/>
                    <a:pt x="10" y="124"/>
                  </a:cubicBezTo>
                  <a:cubicBezTo>
                    <a:pt x="10" y="124"/>
                    <a:pt x="10" y="124"/>
                    <a:pt x="10" y="125"/>
                  </a:cubicBezTo>
                  <a:cubicBezTo>
                    <a:pt x="10" y="125"/>
                    <a:pt x="10" y="125"/>
                    <a:pt x="10" y="125"/>
                  </a:cubicBezTo>
                  <a:cubicBezTo>
                    <a:pt x="10" y="125"/>
                    <a:pt x="10" y="125"/>
                    <a:pt x="10" y="125"/>
                  </a:cubicBezTo>
                  <a:cubicBezTo>
                    <a:pt x="10" y="126"/>
                    <a:pt x="10" y="126"/>
                    <a:pt x="10" y="128"/>
                  </a:cubicBezTo>
                  <a:cubicBezTo>
                    <a:pt x="10" y="128"/>
                    <a:pt x="10" y="127"/>
                    <a:pt x="11" y="127"/>
                  </a:cubicBezTo>
                  <a:cubicBezTo>
                    <a:pt x="11" y="127"/>
                    <a:pt x="11" y="128"/>
                    <a:pt x="11" y="128"/>
                  </a:cubicBezTo>
                  <a:cubicBezTo>
                    <a:pt x="11" y="129"/>
                    <a:pt x="11" y="130"/>
                    <a:pt x="10" y="130"/>
                  </a:cubicBezTo>
                  <a:cubicBezTo>
                    <a:pt x="10" y="131"/>
                    <a:pt x="11" y="130"/>
                    <a:pt x="11" y="130"/>
                  </a:cubicBezTo>
                  <a:cubicBezTo>
                    <a:pt x="11" y="130"/>
                    <a:pt x="11" y="130"/>
                    <a:pt x="11" y="130"/>
                  </a:cubicBezTo>
                  <a:cubicBezTo>
                    <a:pt x="11" y="130"/>
                    <a:pt x="11" y="130"/>
                    <a:pt x="11" y="129"/>
                  </a:cubicBezTo>
                  <a:cubicBezTo>
                    <a:pt x="11" y="129"/>
                    <a:pt x="11" y="130"/>
                    <a:pt x="11" y="130"/>
                  </a:cubicBezTo>
                  <a:cubicBezTo>
                    <a:pt x="11" y="130"/>
                    <a:pt x="11" y="130"/>
                    <a:pt x="11" y="130"/>
                  </a:cubicBezTo>
                  <a:cubicBezTo>
                    <a:pt x="11" y="131"/>
                    <a:pt x="12" y="131"/>
                    <a:pt x="12" y="131"/>
                  </a:cubicBezTo>
                  <a:cubicBezTo>
                    <a:pt x="12" y="132"/>
                    <a:pt x="12" y="132"/>
                    <a:pt x="11" y="132"/>
                  </a:cubicBezTo>
                  <a:cubicBezTo>
                    <a:pt x="12" y="132"/>
                    <a:pt x="12" y="132"/>
                    <a:pt x="12" y="132"/>
                  </a:cubicBezTo>
                  <a:cubicBezTo>
                    <a:pt x="11" y="132"/>
                    <a:pt x="11" y="132"/>
                    <a:pt x="11" y="132"/>
                  </a:cubicBezTo>
                  <a:cubicBezTo>
                    <a:pt x="12" y="133"/>
                    <a:pt x="12" y="133"/>
                    <a:pt x="12" y="133"/>
                  </a:cubicBezTo>
                  <a:cubicBezTo>
                    <a:pt x="11" y="133"/>
                    <a:pt x="12" y="134"/>
                    <a:pt x="11" y="134"/>
                  </a:cubicBezTo>
                  <a:cubicBezTo>
                    <a:pt x="11" y="134"/>
                    <a:pt x="12" y="134"/>
                    <a:pt x="11" y="134"/>
                  </a:cubicBezTo>
                  <a:cubicBezTo>
                    <a:pt x="12" y="135"/>
                    <a:pt x="11" y="134"/>
                    <a:pt x="12" y="134"/>
                  </a:cubicBezTo>
                  <a:cubicBezTo>
                    <a:pt x="12" y="134"/>
                    <a:pt x="12" y="135"/>
                    <a:pt x="12" y="135"/>
                  </a:cubicBezTo>
                  <a:cubicBezTo>
                    <a:pt x="12" y="135"/>
                    <a:pt x="12" y="135"/>
                    <a:pt x="12" y="135"/>
                  </a:cubicBezTo>
                  <a:cubicBezTo>
                    <a:pt x="12" y="135"/>
                    <a:pt x="12" y="136"/>
                    <a:pt x="12" y="136"/>
                  </a:cubicBezTo>
                  <a:cubicBezTo>
                    <a:pt x="12" y="136"/>
                    <a:pt x="12" y="136"/>
                    <a:pt x="12" y="137"/>
                  </a:cubicBezTo>
                  <a:cubicBezTo>
                    <a:pt x="12" y="136"/>
                    <a:pt x="12" y="136"/>
                    <a:pt x="12" y="136"/>
                  </a:cubicBezTo>
                  <a:cubicBezTo>
                    <a:pt x="12" y="136"/>
                    <a:pt x="12" y="136"/>
                    <a:pt x="13" y="137"/>
                  </a:cubicBezTo>
                  <a:cubicBezTo>
                    <a:pt x="13" y="137"/>
                    <a:pt x="13" y="137"/>
                    <a:pt x="13" y="137"/>
                  </a:cubicBezTo>
                  <a:cubicBezTo>
                    <a:pt x="13" y="137"/>
                    <a:pt x="12" y="137"/>
                    <a:pt x="13" y="138"/>
                  </a:cubicBezTo>
                  <a:cubicBezTo>
                    <a:pt x="12" y="138"/>
                    <a:pt x="12" y="138"/>
                    <a:pt x="12" y="137"/>
                  </a:cubicBezTo>
                  <a:cubicBezTo>
                    <a:pt x="12" y="138"/>
                    <a:pt x="13" y="138"/>
                    <a:pt x="13" y="139"/>
                  </a:cubicBezTo>
                  <a:cubicBezTo>
                    <a:pt x="12" y="139"/>
                    <a:pt x="12" y="139"/>
                    <a:pt x="12" y="139"/>
                  </a:cubicBezTo>
                  <a:cubicBezTo>
                    <a:pt x="13" y="139"/>
                    <a:pt x="13" y="140"/>
                    <a:pt x="13" y="140"/>
                  </a:cubicBezTo>
                  <a:cubicBezTo>
                    <a:pt x="13" y="140"/>
                    <a:pt x="12" y="139"/>
                    <a:pt x="12" y="139"/>
                  </a:cubicBezTo>
                  <a:cubicBezTo>
                    <a:pt x="12" y="140"/>
                    <a:pt x="13" y="140"/>
                    <a:pt x="12" y="141"/>
                  </a:cubicBezTo>
                  <a:cubicBezTo>
                    <a:pt x="12" y="140"/>
                    <a:pt x="12" y="140"/>
                    <a:pt x="12" y="140"/>
                  </a:cubicBezTo>
                  <a:cubicBezTo>
                    <a:pt x="12" y="141"/>
                    <a:pt x="12" y="141"/>
                    <a:pt x="12" y="141"/>
                  </a:cubicBezTo>
                  <a:cubicBezTo>
                    <a:pt x="12" y="141"/>
                    <a:pt x="12" y="141"/>
                    <a:pt x="12" y="141"/>
                  </a:cubicBezTo>
                  <a:cubicBezTo>
                    <a:pt x="13" y="141"/>
                    <a:pt x="13" y="142"/>
                    <a:pt x="13" y="142"/>
                  </a:cubicBezTo>
                  <a:cubicBezTo>
                    <a:pt x="13" y="142"/>
                    <a:pt x="13" y="142"/>
                    <a:pt x="13" y="142"/>
                  </a:cubicBezTo>
                  <a:cubicBezTo>
                    <a:pt x="13" y="142"/>
                    <a:pt x="14" y="142"/>
                    <a:pt x="14" y="143"/>
                  </a:cubicBezTo>
                  <a:cubicBezTo>
                    <a:pt x="14" y="143"/>
                    <a:pt x="13" y="143"/>
                    <a:pt x="13" y="143"/>
                  </a:cubicBezTo>
                  <a:cubicBezTo>
                    <a:pt x="13" y="143"/>
                    <a:pt x="14" y="143"/>
                    <a:pt x="14" y="144"/>
                  </a:cubicBezTo>
                  <a:cubicBezTo>
                    <a:pt x="14" y="143"/>
                    <a:pt x="14" y="143"/>
                    <a:pt x="14" y="143"/>
                  </a:cubicBezTo>
                  <a:cubicBezTo>
                    <a:pt x="14" y="143"/>
                    <a:pt x="14" y="142"/>
                    <a:pt x="14" y="142"/>
                  </a:cubicBezTo>
                  <a:cubicBezTo>
                    <a:pt x="14" y="143"/>
                    <a:pt x="14" y="143"/>
                    <a:pt x="14" y="143"/>
                  </a:cubicBezTo>
                  <a:cubicBezTo>
                    <a:pt x="14" y="143"/>
                    <a:pt x="14" y="142"/>
                    <a:pt x="14" y="142"/>
                  </a:cubicBezTo>
                  <a:cubicBezTo>
                    <a:pt x="14" y="142"/>
                    <a:pt x="14" y="142"/>
                    <a:pt x="14" y="142"/>
                  </a:cubicBezTo>
                  <a:cubicBezTo>
                    <a:pt x="14" y="141"/>
                    <a:pt x="13" y="142"/>
                    <a:pt x="13" y="141"/>
                  </a:cubicBezTo>
                  <a:cubicBezTo>
                    <a:pt x="13" y="141"/>
                    <a:pt x="13" y="141"/>
                    <a:pt x="13" y="141"/>
                  </a:cubicBezTo>
                  <a:cubicBezTo>
                    <a:pt x="13" y="141"/>
                    <a:pt x="13" y="140"/>
                    <a:pt x="13" y="140"/>
                  </a:cubicBezTo>
                  <a:cubicBezTo>
                    <a:pt x="13" y="140"/>
                    <a:pt x="13" y="139"/>
                    <a:pt x="13" y="139"/>
                  </a:cubicBezTo>
                  <a:cubicBezTo>
                    <a:pt x="14" y="139"/>
                    <a:pt x="13" y="140"/>
                    <a:pt x="13" y="141"/>
                  </a:cubicBezTo>
                  <a:cubicBezTo>
                    <a:pt x="13" y="140"/>
                    <a:pt x="14" y="141"/>
                    <a:pt x="14" y="141"/>
                  </a:cubicBezTo>
                  <a:cubicBezTo>
                    <a:pt x="13" y="140"/>
                    <a:pt x="13" y="140"/>
                    <a:pt x="13" y="140"/>
                  </a:cubicBezTo>
                  <a:cubicBezTo>
                    <a:pt x="14" y="140"/>
                    <a:pt x="14" y="139"/>
                    <a:pt x="14" y="139"/>
                  </a:cubicBezTo>
                  <a:cubicBezTo>
                    <a:pt x="14" y="139"/>
                    <a:pt x="14" y="139"/>
                    <a:pt x="14" y="139"/>
                  </a:cubicBezTo>
                  <a:cubicBezTo>
                    <a:pt x="13" y="139"/>
                    <a:pt x="13" y="139"/>
                    <a:pt x="13" y="138"/>
                  </a:cubicBezTo>
                  <a:cubicBezTo>
                    <a:pt x="13" y="138"/>
                    <a:pt x="13" y="138"/>
                    <a:pt x="13" y="138"/>
                  </a:cubicBezTo>
                  <a:cubicBezTo>
                    <a:pt x="13" y="138"/>
                    <a:pt x="13" y="138"/>
                    <a:pt x="13" y="138"/>
                  </a:cubicBezTo>
                  <a:cubicBezTo>
                    <a:pt x="13" y="137"/>
                    <a:pt x="13" y="138"/>
                    <a:pt x="13" y="138"/>
                  </a:cubicBezTo>
                  <a:cubicBezTo>
                    <a:pt x="13" y="137"/>
                    <a:pt x="13" y="137"/>
                    <a:pt x="13" y="137"/>
                  </a:cubicBezTo>
                  <a:cubicBezTo>
                    <a:pt x="13" y="137"/>
                    <a:pt x="13" y="135"/>
                    <a:pt x="12" y="136"/>
                  </a:cubicBezTo>
                  <a:cubicBezTo>
                    <a:pt x="12" y="135"/>
                    <a:pt x="12" y="135"/>
                    <a:pt x="12" y="135"/>
                  </a:cubicBezTo>
                  <a:cubicBezTo>
                    <a:pt x="12" y="135"/>
                    <a:pt x="13" y="136"/>
                    <a:pt x="13" y="135"/>
                  </a:cubicBezTo>
                  <a:cubicBezTo>
                    <a:pt x="13" y="136"/>
                    <a:pt x="13" y="136"/>
                    <a:pt x="13" y="136"/>
                  </a:cubicBezTo>
                  <a:cubicBezTo>
                    <a:pt x="14" y="136"/>
                    <a:pt x="12" y="135"/>
                    <a:pt x="13" y="134"/>
                  </a:cubicBezTo>
                  <a:cubicBezTo>
                    <a:pt x="13" y="134"/>
                    <a:pt x="13" y="134"/>
                    <a:pt x="13" y="133"/>
                  </a:cubicBezTo>
                  <a:cubicBezTo>
                    <a:pt x="13" y="133"/>
                    <a:pt x="13" y="133"/>
                    <a:pt x="13" y="133"/>
                  </a:cubicBezTo>
                  <a:cubicBezTo>
                    <a:pt x="13" y="133"/>
                    <a:pt x="13" y="132"/>
                    <a:pt x="13" y="132"/>
                  </a:cubicBezTo>
                  <a:cubicBezTo>
                    <a:pt x="13" y="132"/>
                    <a:pt x="13" y="132"/>
                    <a:pt x="13" y="132"/>
                  </a:cubicBezTo>
                  <a:cubicBezTo>
                    <a:pt x="13" y="132"/>
                    <a:pt x="13" y="132"/>
                    <a:pt x="13" y="132"/>
                  </a:cubicBezTo>
                  <a:cubicBezTo>
                    <a:pt x="13" y="132"/>
                    <a:pt x="13" y="132"/>
                    <a:pt x="13" y="132"/>
                  </a:cubicBezTo>
                  <a:cubicBezTo>
                    <a:pt x="13" y="131"/>
                    <a:pt x="13" y="131"/>
                    <a:pt x="13" y="131"/>
                  </a:cubicBezTo>
                  <a:cubicBezTo>
                    <a:pt x="13" y="131"/>
                    <a:pt x="13" y="131"/>
                    <a:pt x="13" y="131"/>
                  </a:cubicBezTo>
                  <a:cubicBezTo>
                    <a:pt x="13" y="131"/>
                    <a:pt x="13" y="131"/>
                    <a:pt x="13" y="131"/>
                  </a:cubicBezTo>
                  <a:cubicBezTo>
                    <a:pt x="13" y="131"/>
                    <a:pt x="13" y="131"/>
                    <a:pt x="13" y="131"/>
                  </a:cubicBezTo>
                  <a:cubicBezTo>
                    <a:pt x="13" y="131"/>
                    <a:pt x="13" y="131"/>
                    <a:pt x="12" y="131"/>
                  </a:cubicBezTo>
                  <a:cubicBezTo>
                    <a:pt x="13" y="130"/>
                    <a:pt x="12" y="130"/>
                    <a:pt x="13" y="129"/>
                  </a:cubicBezTo>
                  <a:cubicBezTo>
                    <a:pt x="13" y="129"/>
                    <a:pt x="13" y="129"/>
                    <a:pt x="13" y="129"/>
                  </a:cubicBezTo>
                  <a:cubicBezTo>
                    <a:pt x="13" y="129"/>
                    <a:pt x="13" y="128"/>
                    <a:pt x="13" y="128"/>
                  </a:cubicBezTo>
                  <a:cubicBezTo>
                    <a:pt x="12" y="128"/>
                    <a:pt x="12" y="128"/>
                    <a:pt x="12" y="128"/>
                  </a:cubicBezTo>
                  <a:cubicBezTo>
                    <a:pt x="13" y="128"/>
                    <a:pt x="13" y="128"/>
                    <a:pt x="13" y="128"/>
                  </a:cubicBezTo>
                  <a:cubicBezTo>
                    <a:pt x="13" y="128"/>
                    <a:pt x="13" y="127"/>
                    <a:pt x="13" y="127"/>
                  </a:cubicBezTo>
                  <a:cubicBezTo>
                    <a:pt x="12" y="127"/>
                    <a:pt x="12" y="126"/>
                    <a:pt x="12" y="126"/>
                  </a:cubicBezTo>
                  <a:cubicBezTo>
                    <a:pt x="12" y="127"/>
                    <a:pt x="12" y="127"/>
                    <a:pt x="12" y="127"/>
                  </a:cubicBezTo>
                  <a:cubicBezTo>
                    <a:pt x="12" y="127"/>
                    <a:pt x="12" y="126"/>
                    <a:pt x="12" y="126"/>
                  </a:cubicBezTo>
                  <a:cubicBezTo>
                    <a:pt x="12" y="127"/>
                    <a:pt x="12" y="125"/>
                    <a:pt x="12" y="126"/>
                  </a:cubicBezTo>
                  <a:cubicBezTo>
                    <a:pt x="13" y="126"/>
                    <a:pt x="12" y="126"/>
                    <a:pt x="12" y="125"/>
                  </a:cubicBezTo>
                  <a:cubicBezTo>
                    <a:pt x="12" y="125"/>
                    <a:pt x="12" y="125"/>
                    <a:pt x="12" y="125"/>
                  </a:cubicBezTo>
                  <a:cubicBezTo>
                    <a:pt x="13" y="125"/>
                    <a:pt x="12" y="126"/>
                    <a:pt x="13" y="126"/>
                  </a:cubicBezTo>
                  <a:cubicBezTo>
                    <a:pt x="12" y="125"/>
                    <a:pt x="12" y="125"/>
                    <a:pt x="12" y="125"/>
                  </a:cubicBezTo>
                  <a:cubicBezTo>
                    <a:pt x="13" y="125"/>
                    <a:pt x="13" y="127"/>
                    <a:pt x="13" y="127"/>
                  </a:cubicBezTo>
                  <a:cubicBezTo>
                    <a:pt x="13" y="126"/>
                    <a:pt x="13" y="126"/>
                    <a:pt x="13" y="126"/>
                  </a:cubicBezTo>
                  <a:cubicBezTo>
                    <a:pt x="13" y="124"/>
                    <a:pt x="13" y="122"/>
                    <a:pt x="12" y="121"/>
                  </a:cubicBezTo>
                  <a:cubicBezTo>
                    <a:pt x="12" y="121"/>
                    <a:pt x="12" y="121"/>
                    <a:pt x="12" y="121"/>
                  </a:cubicBezTo>
                  <a:cubicBezTo>
                    <a:pt x="12" y="121"/>
                    <a:pt x="12" y="121"/>
                    <a:pt x="12" y="121"/>
                  </a:cubicBezTo>
                  <a:cubicBezTo>
                    <a:pt x="12" y="121"/>
                    <a:pt x="12" y="121"/>
                    <a:pt x="12" y="121"/>
                  </a:cubicBezTo>
                  <a:cubicBezTo>
                    <a:pt x="12" y="120"/>
                    <a:pt x="12" y="120"/>
                    <a:pt x="12" y="120"/>
                  </a:cubicBezTo>
                  <a:cubicBezTo>
                    <a:pt x="12" y="120"/>
                    <a:pt x="12" y="119"/>
                    <a:pt x="12" y="119"/>
                  </a:cubicBezTo>
                  <a:cubicBezTo>
                    <a:pt x="12" y="119"/>
                    <a:pt x="12" y="119"/>
                    <a:pt x="12" y="119"/>
                  </a:cubicBezTo>
                  <a:cubicBezTo>
                    <a:pt x="11" y="119"/>
                    <a:pt x="11" y="119"/>
                    <a:pt x="11" y="119"/>
                  </a:cubicBezTo>
                  <a:cubicBezTo>
                    <a:pt x="11" y="119"/>
                    <a:pt x="11" y="119"/>
                    <a:pt x="12" y="118"/>
                  </a:cubicBezTo>
                  <a:cubicBezTo>
                    <a:pt x="11" y="119"/>
                    <a:pt x="11" y="119"/>
                    <a:pt x="11" y="118"/>
                  </a:cubicBezTo>
                  <a:cubicBezTo>
                    <a:pt x="11" y="118"/>
                    <a:pt x="11" y="118"/>
                    <a:pt x="12" y="118"/>
                  </a:cubicBezTo>
                  <a:cubicBezTo>
                    <a:pt x="12" y="118"/>
                    <a:pt x="12" y="118"/>
                    <a:pt x="12" y="118"/>
                  </a:cubicBezTo>
                  <a:cubicBezTo>
                    <a:pt x="12" y="118"/>
                    <a:pt x="12" y="117"/>
                    <a:pt x="12" y="118"/>
                  </a:cubicBezTo>
                  <a:cubicBezTo>
                    <a:pt x="12" y="117"/>
                    <a:pt x="12" y="117"/>
                    <a:pt x="12" y="117"/>
                  </a:cubicBezTo>
                  <a:cubicBezTo>
                    <a:pt x="12" y="117"/>
                    <a:pt x="12" y="117"/>
                    <a:pt x="12" y="117"/>
                  </a:cubicBezTo>
                  <a:cubicBezTo>
                    <a:pt x="12" y="116"/>
                    <a:pt x="11" y="116"/>
                    <a:pt x="11" y="115"/>
                  </a:cubicBezTo>
                  <a:cubicBezTo>
                    <a:pt x="11" y="115"/>
                    <a:pt x="12" y="115"/>
                    <a:pt x="12" y="115"/>
                  </a:cubicBezTo>
                  <a:cubicBezTo>
                    <a:pt x="12" y="115"/>
                    <a:pt x="11" y="114"/>
                    <a:pt x="11" y="113"/>
                  </a:cubicBezTo>
                  <a:cubicBezTo>
                    <a:pt x="11" y="114"/>
                    <a:pt x="11" y="114"/>
                    <a:pt x="11" y="114"/>
                  </a:cubicBezTo>
                  <a:cubicBezTo>
                    <a:pt x="11" y="112"/>
                    <a:pt x="11" y="110"/>
                    <a:pt x="11" y="108"/>
                  </a:cubicBezTo>
                  <a:cubicBezTo>
                    <a:pt x="10" y="108"/>
                    <a:pt x="10" y="108"/>
                    <a:pt x="10" y="108"/>
                  </a:cubicBezTo>
                  <a:cubicBezTo>
                    <a:pt x="11" y="107"/>
                    <a:pt x="11" y="107"/>
                    <a:pt x="11" y="107"/>
                  </a:cubicBezTo>
                  <a:cubicBezTo>
                    <a:pt x="11" y="105"/>
                    <a:pt x="10" y="104"/>
                    <a:pt x="10" y="102"/>
                  </a:cubicBezTo>
                  <a:cubicBezTo>
                    <a:pt x="10" y="101"/>
                    <a:pt x="10" y="102"/>
                    <a:pt x="10" y="101"/>
                  </a:cubicBezTo>
                  <a:cubicBezTo>
                    <a:pt x="10" y="100"/>
                    <a:pt x="10" y="100"/>
                    <a:pt x="9" y="99"/>
                  </a:cubicBezTo>
                  <a:cubicBezTo>
                    <a:pt x="10" y="99"/>
                    <a:pt x="10" y="99"/>
                    <a:pt x="10" y="98"/>
                  </a:cubicBezTo>
                  <a:cubicBezTo>
                    <a:pt x="10" y="98"/>
                    <a:pt x="10" y="98"/>
                    <a:pt x="10" y="98"/>
                  </a:cubicBezTo>
                  <a:cubicBezTo>
                    <a:pt x="10" y="98"/>
                    <a:pt x="10" y="98"/>
                    <a:pt x="10" y="98"/>
                  </a:cubicBezTo>
                  <a:cubicBezTo>
                    <a:pt x="10" y="98"/>
                    <a:pt x="10" y="98"/>
                    <a:pt x="10" y="97"/>
                  </a:cubicBezTo>
                  <a:cubicBezTo>
                    <a:pt x="10" y="96"/>
                    <a:pt x="9" y="95"/>
                    <a:pt x="9" y="94"/>
                  </a:cubicBezTo>
                  <a:cubicBezTo>
                    <a:pt x="9" y="93"/>
                    <a:pt x="9" y="94"/>
                    <a:pt x="9" y="94"/>
                  </a:cubicBezTo>
                  <a:cubicBezTo>
                    <a:pt x="9" y="95"/>
                    <a:pt x="9" y="94"/>
                    <a:pt x="10" y="94"/>
                  </a:cubicBezTo>
                  <a:cubicBezTo>
                    <a:pt x="9" y="94"/>
                    <a:pt x="9" y="94"/>
                    <a:pt x="10" y="93"/>
                  </a:cubicBezTo>
                  <a:cubicBezTo>
                    <a:pt x="9" y="93"/>
                    <a:pt x="9" y="93"/>
                    <a:pt x="9" y="92"/>
                  </a:cubicBezTo>
                  <a:cubicBezTo>
                    <a:pt x="9" y="92"/>
                    <a:pt x="9" y="93"/>
                    <a:pt x="9" y="92"/>
                  </a:cubicBezTo>
                  <a:cubicBezTo>
                    <a:pt x="9" y="92"/>
                    <a:pt x="9" y="91"/>
                    <a:pt x="9" y="91"/>
                  </a:cubicBezTo>
                  <a:cubicBezTo>
                    <a:pt x="9" y="89"/>
                    <a:pt x="9" y="86"/>
                    <a:pt x="8" y="83"/>
                  </a:cubicBezTo>
                  <a:cubicBezTo>
                    <a:pt x="8" y="83"/>
                    <a:pt x="8" y="84"/>
                    <a:pt x="8" y="83"/>
                  </a:cubicBezTo>
                  <a:cubicBezTo>
                    <a:pt x="8" y="83"/>
                    <a:pt x="8" y="83"/>
                    <a:pt x="8" y="82"/>
                  </a:cubicBezTo>
                  <a:cubicBezTo>
                    <a:pt x="8" y="83"/>
                    <a:pt x="8" y="83"/>
                    <a:pt x="8" y="83"/>
                  </a:cubicBezTo>
                  <a:cubicBezTo>
                    <a:pt x="8" y="82"/>
                    <a:pt x="8" y="81"/>
                    <a:pt x="8" y="80"/>
                  </a:cubicBezTo>
                  <a:cubicBezTo>
                    <a:pt x="8" y="80"/>
                    <a:pt x="8" y="80"/>
                    <a:pt x="8" y="80"/>
                  </a:cubicBezTo>
                  <a:cubicBezTo>
                    <a:pt x="8" y="80"/>
                    <a:pt x="9" y="79"/>
                    <a:pt x="9" y="79"/>
                  </a:cubicBezTo>
                  <a:cubicBezTo>
                    <a:pt x="8" y="80"/>
                    <a:pt x="8" y="80"/>
                    <a:pt x="8" y="80"/>
                  </a:cubicBezTo>
                  <a:cubicBezTo>
                    <a:pt x="8" y="80"/>
                    <a:pt x="8" y="79"/>
                    <a:pt x="7" y="79"/>
                  </a:cubicBezTo>
                  <a:cubicBezTo>
                    <a:pt x="8" y="79"/>
                    <a:pt x="8" y="78"/>
                    <a:pt x="8" y="78"/>
                  </a:cubicBezTo>
                  <a:cubicBezTo>
                    <a:pt x="8" y="78"/>
                    <a:pt x="8" y="79"/>
                    <a:pt x="8" y="79"/>
                  </a:cubicBezTo>
                  <a:cubicBezTo>
                    <a:pt x="9" y="79"/>
                    <a:pt x="8" y="78"/>
                    <a:pt x="9" y="78"/>
                  </a:cubicBezTo>
                  <a:cubicBezTo>
                    <a:pt x="9" y="78"/>
                    <a:pt x="9" y="78"/>
                    <a:pt x="8" y="78"/>
                  </a:cubicBezTo>
                  <a:cubicBezTo>
                    <a:pt x="8" y="77"/>
                    <a:pt x="8" y="77"/>
                    <a:pt x="8" y="77"/>
                  </a:cubicBezTo>
                  <a:cubicBezTo>
                    <a:pt x="8" y="78"/>
                    <a:pt x="8" y="78"/>
                    <a:pt x="8" y="78"/>
                  </a:cubicBezTo>
                  <a:cubicBezTo>
                    <a:pt x="8" y="77"/>
                    <a:pt x="8" y="77"/>
                    <a:pt x="8" y="77"/>
                  </a:cubicBezTo>
                  <a:cubicBezTo>
                    <a:pt x="7" y="76"/>
                    <a:pt x="7" y="76"/>
                    <a:pt x="7" y="76"/>
                  </a:cubicBezTo>
                  <a:cubicBezTo>
                    <a:pt x="8" y="76"/>
                    <a:pt x="7" y="76"/>
                    <a:pt x="8" y="75"/>
                  </a:cubicBezTo>
                  <a:cubicBezTo>
                    <a:pt x="8" y="75"/>
                    <a:pt x="8" y="75"/>
                    <a:pt x="8" y="75"/>
                  </a:cubicBezTo>
                  <a:cubicBezTo>
                    <a:pt x="8" y="75"/>
                    <a:pt x="8" y="75"/>
                    <a:pt x="8" y="74"/>
                  </a:cubicBezTo>
                  <a:cubicBezTo>
                    <a:pt x="8" y="75"/>
                    <a:pt x="8" y="75"/>
                    <a:pt x="8" y="75"/>
                  </a:cubicBezTo>
                  <a:cubicBezTo>
                    <a:pt x="8" y="74"/>
                    <a:pt x="8" y="74"/>
                    <a:pt x="8" y="74"/>
                  </a:cubicBezTo>
                  <a:cubicBezTo>
                    <a:pt x="8" y="74"/>
                    <a:pt x="8" y="74"/>
                    <a:pt x="8" y="75"/>
                  </a:cubicBezTo>
                  <a:cubicBezTo>
                    <a:pt x="7" y="74"/>
                    <a:pt x="7" y="74"/>
                    <a:pt x="7" y="73"/>
                  </a:cubicBezTo>
                  <a:cubicBezTo>
                    <a:pt x="7" y="72"/>
                    <a:pt x="7" y="73"/>
                    <a:pt x="8" y="73"/>
                  </a:cubicBezTo>
                  <a:cubicBezTo>
                    <a:pt x="8" y="72"/>
                    <a:pt x="7" y="72"/>
                    <a:pt x="7" y="71"/>
                  </a:cubicBezTo>
                  <a:cubicBezTo>
                    <a:pt x="7" y="70"/>
                    <a:pt x="6" y="70"/>
                    <a:pt x="6" y="69"/>
                  </a:cubicBezTo>
                  <a:cubicBezTo>
                    <a:pt x="6" y="70"/>
                    <a:pt x="6" y="69"/>
                    <a:pt x="7" y="69"/>
                  </a:cubicBezTo>
                  <a:cubicBezTo>
                    <a:pt x="7" y="69"/>
                    <a:pt x="7" y="69"/>
                    <a:pt x="7" y="69"/>
                  </a:cubicBezTo>
                  <a:cubicBezTo>
                    <a:pt x="7" y="69"/>
                    <a:pt x="7" y="68"/>
                    <a:pt x="7" y="68"/>
                  </a:cubicBezTo>
                  <a:cubicBezTo>
                    <a:pt x="7" y="68"/>
                    <a:pt x="7" y="67"/>
                    <a:pt x="6" y="67"/>
                  </a:cubicBezTo>
                  <a:cubicBezTo>
                    <a:pt x="6" y="67"/>
                    <a:pt x="6" y="67"/>
                    <a:pt x="6" y="67"/>
                  </a:cubicBezTo>
                  <a:cubicBezTo>
                    <a:pt x="6" y="66"/>
                    <a:pt x="6" y="66"/>
                    <a:pt x="6" y="65"/>
                  </a:cubicBezTo>
                  <a:cubicBezTo>
                    <a:pt x="6" y="64"/>
                    <a:pt x="5" y="65"/>
                    <a:pt x="5" y="64"/>
                  </a:cubicBezTo>
                  <a:cubicBezTo>
                    <a:pt x="5" y="64"/>
                    <a:pt x="6" y="64"/>
                    <a:pt x="6" y="64"/>
                  </a:cubicBezTo>
                  <a:cubicBezTo>
                    <a:pt x="6" y="64"/>
                    <a:pt x="6" y="64"/>
                    <a:pt x="6" y="65"/>
                  </a:cubicBezTo>
                  <a:cubicBezTo>
                    <a:pt x="6" y="66"/>
                    <a:pt x="7" y="66"/>
                    <a:pt x="7" y="67"/>
                  </a:cubicBezTo>
                  <a:cubicBezTo>
                    <a:pt x="7" y="68"/>
                    <a:pt x="7" y="67"/>
                    <a:pt x="7" y="66"/>
                  </a:cubicBezTo>
                  <a:cubicBezTo>
                    <a:pt x="7" y="66"/>
                    <a:pt x="7" y="66"/>
                    <a:pt x="7" y="66"/>
                  </a:cubicBezTo>
                  <a:cubicBezTo>
                    <a:pt x="7" y="66"/>
                    <a:pt x="7" y="66"/>
                    <a:pt x="7" y="66"/>
                  </a:cubicBezTo>
                  <a:cubicBezTo>
                    <a:pt x="7" y="66"/>
                    <a:pt x="7" y="67"/>
                    <a:pt x="7" y="67"/>
                  </a:cubicBezTo>
                  <a:cubicBezTo>
                    <a:pt x="7" y="66"/>
                    <a:pt x="7" y="67"/>
                    <a:pt x="7" y="66"/>
                  </a:cubicBezTo>
                  <a:cubicBezTo>
                    <a:pt x="7" y="65"/>
                    <a:pt x="7" y="65"/>
                    <a:pt x="7" y="65"/>
                  </a:cubicBezTo>
                  <a:cubicBezTo>
                    <a:pt x="7" y="64"/>
                    <a:pt x="6" y="64"/>
                    <a:pt x="7" y="63"/>
                  </a:cubicBezTo>
                  <a:cubicBezTo>
                    <a:pt x="7" y="64"/>
                    <a:pt x="7" y="64"/>
                    <a:pt x="7" y="64"/>
                  </a:cubicBezTo>
                  <a:cubicBezTo>
                    <a:pt x="7" y="63"/>
                    <a:pt x="6" y="63"/>
                    <a:pt x="6" y="63"/>
                  </a:cubicBezTo>
                  <a:cubicBezTo>
                    <a:pt x="6" y="63"/>
                    <a:pt x="6" y="62"/>
                    <a:pt x="6" y="63"/>
                  </a:cubicBezTo>
                  <a:cubicBezTo>
                    <a:pt x="6" y="63"/>
                    <a:pt x="6" y="62"/>
                    <a:pt x="6" y="61"/>
                  </a:cubicBezTo>
                  <a:cubicBezTo>
                    <a:pt x="6" y="61"/>
                    <a:pt x="6" y="61"/>
                    <a:pt x="5" y="61"/>
                  </a:cubicBezTo>
                  <a:cubicBezTo>
                    <a:pt x="5" y="62"/>
                    <a:pt x="6" y="62"/>
                    <a:pt x="5" y="63"/>
                  </a:cubicBezTo>
                  <a:cubicBezTo>
                    <a:pt x="6" y="63"/>
                    <a:pt x="6" y="63"/>
                    <a:pt x="6" y="63"/>
                  </a:cubicBezTo>
                  <a:cubicBezTo>
                    <a:pt x="6" y="64"/>
                    <a:pt x="5" y="64"/>
                    <a:pt x="5" y="63"/>
                  </a:cubicBezTo>
                  <a:cubicBezTo>
                    <a:pt x="5" y="63"/>
                    <a:pt x="5" y="64"/>
                    <a:pt x="5" y="64"/>
                  </a:cubicBezTo>
                  <a:cubicBezTo>
                    <a:pt x="5" y="64"/>
                    <a:pt x="5" y="63"/>
                    <a:pt x="5" y="63"/>
                  </a:cubicBezTo>
                  <a:cubicBezTo>
                    <a:pt x="5" y="63"/>
                    <a:pt x="5" y="63"/>
                    <a:pt x="5" y="63"/>
                  </a:cubicBezTo>
                  <a:cubicBezTo>
                    <a:pt x="5" y="63"/>
                    <a:pt x="5" y="62"/>
                    <a:pt x="5" y="62"/>
                  </a:cubicBezTo>
                  <a:cubicBezTo>
                    <a:pt x="5" y="61"/>
                    <a:pt x="5" y="61"/>
                    <a:pt x="5" y="61"/>
                  </a:cubicBezTo>
                  <a:cubicBezTo>
                    <a:pt x="5" y="62"/>
                    <a:pt x="5" y="62"/>
                    <a:pt x="5" y="62"/>
                  </a:cubicBezTo>
                  <a:cubicBezTo>
                    <a:pt x="5" y="61"/>
                    <a:pt x="5" y="61"/>
                    <a:pt x="5" y="60"/>
                  </a:cubicBezTo>
                  <a:cubicBezTo>
                    <a:pt x="5" y="60"/>
                    <a:pt x="5" y="60"/>
                    <a:pt x="5" y="60"/>
                  </a:cubicBezTo>
                  <a:cubicBezTo>
                    <a:pt x="5" y="60"/>
                    <a:pt x="5" y="60"/>
                    <a:pt x="5" y="60"/>
                  </a:cubicBezTo>
                  <a:cubicBezTo>
                    <a:pt x="5" y="60"/>
                    <a:pt x="5" y="60"/>
                    <a:pt x="5" y="60"/>
                  </a:cubicBezTo>
                  <a:cubicBezTo>
                    <a:pt x="5" y="60"/>
                    <a:pt x="5" y="59"/>
                    <a:pt x="5" y="59"/>
                  </a:cubicBezTo>
                  <a:cubicBezTo>
                    <a:pt x="5" y="59"/>
                    <a:pt x="5" y="59"/>
                    <a:pt x="5" y="59"/>
                  </a:cubicBezTo>
                  <a:cubicBezTo>
                    <a:pt x="5" y="59"/>
                    <a:pt x="5" y="59"/>
                    <a:pt x="5" y="59"/>
                  </a:cubicBezTo>
                  <a:cubicBezTo>
                    <a:pt x="5" y="59"/>
                    <a:pt x="5" y="60"/>
                    <a:pt x="5" y="59"/>
                  </a:cubicBezTo>
                  <a:cubicBezTo>
                    <a:pt x="4" y="59"/>
                    <a:pt x="5" y="59"/>
                    <a:pt x="5" y="58"/>
                  </a:cubicBezTo>
                  <a:cubicBezTo>
                    <a:pt x="5" y="59"/>
                    <a:pt x="5" y="59"/>
                    <a:pt x="5" y="59"/>
                  </a:cubicBezTo>
                  <a:cubicBezTo>
                    <a:pt x="6" y="59"/>
                    <a:pt x="5" y="59"/>
                    <a:pt x="5" y="58"/>
                  </a:cubicBezTo>
                  <a:cubicBezTo>
                    <a:pt x="6" y="58"/>
                    <a:pt x="5" y="59"/>
                    <a:pt x="6" y="59"/>
                  </a:cubicBezTo>
                  <a:cubicBezTo>
                    <a:pt x="6" y="58"/>
                    <a:pt x="6" y="58"/>
                    <a:pt x="6" y="58"/>
                  </a:cubicBezTo>
                  <a:cubicBezTo>
                    <a:pt x="6" y="58"/>
                    <a:pt x="6" y="58"/>
                    <a:pt x="6" y="58"/>
                  </a:cubicBezTo>
                  <a:cubicBezTo>
                    <a:pt x="6" y="58"/>
                    <a:pt x="6" y="58"/>
                    <a:pt x="6" y="58"/>
                  </a:cubicBezTo>
                  <a:cubicBezTo>
                    <a:pt x="6" y="59"/>
                    <a:pt x="7" y="58"/>
                    <a:pt x="7" y="58"/>
                  </a:cubicBezTo>
                  <a:cubicBezTo>
                    <a:pt x="7" y="58"/>
                    <a:pt x="6" y="58"/>
                    <a:pt x="7" y="57"/>
                  </a:cubicBezTo>
                  <a:cubicBezTo>
                    <a:pt x="6" y="57"/>
                    <a:pt x="6" y="58"/>
                    <a:pt x="6" y="57"/>
                  </a:cubicBezTo>
                  <a:cubicBezTo>
                    <a:pt x="6" y="57"/>
                    <a:pt x="6" y="57"/>
                    <a:pt x="6" y="57"/>
                  </a:cubicBezTo>
                  <a:cubicBezTo>
                    <a:pt x="6" y="57"/>
                    <a:pt x="7" y="57"/>
                    <a:pt x="7" y="57"/>
                  </a:cubicBezTo>
                  <a:cubicBezTo>
                    <a:pt x="7" y="56"/>
                    <a:pt x="7" y="56"/>
                    <a:pt x="7" y="56"/>
                  </a:cubicBezTo>
                  <a:cubicBezTo>
                    <a:pt x="6" y="56"/>
                    <a:pt x="6" y="57"/>
                    <a:pt x="6" y="57"/>
                  </a:cubicBezTo>
                  <a:cubicBezTo>
                    <a:pt x="6" y="56"/>
                    <a:pt x="6" y="56"/>
                    <a:pt x="5" y="56"/>
                  </a:cubicBezTo>
                  <a:cubicBezTo>
                    <a:pt x="5" y="55"/>
                    <a:pt x="5" y="55"/>
                    <a:pt x="6" y="55"/>
                  </a:cubicBezTo>
                  <a:cubicBezTo>
                    <a:pt x="5" y="54"/>
                    <a:pt x="5" y="53"/>
                    <a:pt x="5" y="52"/>
                  </a:cubicBezTo>
                  <a:cubicBezTo>
                    <a:pt x="5" y="53"/>
                    <a:pt x="5" y="52"/>
                    <a:pt x="5" y="52"/>
                  </a:cubicBezTo>
                  <a:cubicBezTo>
                    <a:pt x="5" y="53"/>
                    <a:pt x="6" y="53"/>
                    <a:pt x="6" y="52"/>
                  </a:cubicBezTo>
                  <a:cubicBezTo>
                    <a:pt x="6" y="52"/>
                    <a:pt x="6" y="52"/>
                    <a:pt x="5" y="52"/>
                  </a:cubicBezTo>
                  <a:cubicBezTo>
                    <a:pt x="6" y="51"/>
                    <a:pt x="5" y="52"/>
                    <a:pt x="5" y="51"/>
                  </a:cubicBezTo>
                  <a:cubicBezTo>
                    <a:pt x="5" y="51"/>
                    <a:pt x="6" y="51"/>
                    <a:pt x="6" y="51"/>
                  </a:cubicBezTo>
                  <a:cubicBezTo>
                    <a:pt x="6" y="50"/>
                    <a:pt x="5" y="51"/>
                    <a:pt x="5" y="50"/>
                  </a:cubicBezTo>
                  <a:cubicBezTo>
                    <a:pt x="5" y="50"/>
                    <a:pt x="6" y="50"/>
                    <a:pt x="6" y="50"/>
                  </a:cubicBezTo>
                  <a:cubicBezTo>
                    <a:pt x="6" y="50"/>
                    <a:pt x="5" y="50"/>
                    <a:pt x="5" y="49"/>
                  </a:cubicBezTo>
                  <a:cubicBezTo>
                    <a:pt x="6" y="49"/>
                    <a:pt x="5" y="48"/>
                    <a:pt x="6" y="48"/>
                  </a:cubicBezTo>
                  <a:cubicBezTo>
                    <a:pt x="5" y="47"/>
                    <a:pt x="5" y="49"/>
                    <a:pt x="5" y="48"/>
                  </a:cubicBezTo>
                  <a:cubicBezTo>
                    <a:pt x="5" y="48"/>
                    <a:pt x="5" y="47"/>
                    <a:pt x="5" y="47"/>
                  </a:cubicBezTo>
                  <a:cubicBezTo>
                    <a:pt x="5" y="47"/>
                    <a:pt x="5" y="47"/>
                    <a:pt x="5" y="48"/>
                  </a:cubicBezTo>
                  <a:cubicBezTo>
                    <a:pt x="6" y="47"/>
                    <a:pt x="6" y="47"/>
                    <a:pt x="6" y="47"/>
                  </a:cubicBezTo>
                  <a:cubicBezTo>
                    <a:pt x="6" y="46"/>
                    <a:pt x="5" y="47"/>
                    <a:pt x="5" y="46"/>
                  </a:cubicBezTo>
                  <a:cubicBezTo>
                    <a:pt x="5" y="46"/>
                    <a:pt x="5" y="46"/>
                    <a:pt x="5" y="46"/>
                  </a:cubicBezTo>
                  <a:cubicBezTo>
                    <a:pt x="5" y="46"/>
                    <a:pt x="5" y="45"/>
                    <a:pt x="5" y="46"/>
                  </a:cubicBezTo>
                  <a:cubicBezTo>
                    <a:pt x="5" y="45"/>
                    <a:pt x="5" y="45"/>
                    <a:pt x="5" y="45"/>
                  </a:cubicBezTo>
                  <a:cubicBezTo>
                    <a:pt x="5" y="44"/>
                    <a:pt x="5" y="44"/>
                    <a:pt x="5" y="44"/>
                  </a:cubicBezTo>
                  <a:cubicBezTo>
                    <a:pt x="5" y="43"/>
                    <a:pt x="5" y="43"/>
                    <a:pt x="5" y="42"/>
                  </a:cubicBezTo>
                  <a:cubicBezTo>
                    <a:pt x="5" y="41"/>
                    <a:pt x="5" y="40"/>
                    <a:pt x="5" y="39"/>
                  </a:cubicBezTo>
                  <a:cubicBezTo>
                    <a:pt x="5" y="39"/>
                    <a:pt x="5" y="39"/>
                    <a:pt x="5" y="39"/>
                  </a:cubicBezTo>
                  <a:cubicBezTo>
                    <a:pt x="5" y="38"/>
                    <a:pt x="4" y="39"/>
                    <a:pt x="4" y="38"/>
                  </a:cubicBezTo>
                  <a:cubicBezTo>
                    <a:pt x="5" y="38"/>
                    <a:pt x="5" y="38"/>
                    <a:pt x="5" y="37"/>
                  </a:cubicBezTo>
                  <a:cubicBezTo>
                    <a:pt x="5" y="36"/>
                    <a:pt x="4" y="35"/>
                    <a:pt x="5" y="34"/>
                  </a:cubicBezTo>
                  <a:cubicBezTo>
                    <a:pt x="5" y="34"/>
                    <a:pt x="5" y="34"/>
                    <a:pt x="5" y="34"/>
                  </a:cubicBezTo>
                  <a:cubicBezTo>
                    <a:pt x="5" y="33"/>
                    <a:pt x="5" y="32"/>
                    <a:pt x="5" y="32"/>
                  </a:cubicBezTo>
                  <a:cubicBezTo>
                    <a:pt x="5" y="32"/>
                    <a:pt x="5" y="32"/>
                    <a:pt x="5" y="32"/>
                  </a:cubicBezTo>
                  <a:cubicBezTo>
                    <a:pt x="5" y="30"/>
                    <a:pt x="5" y="29"/>
                    <a:pt x="4" y="28"/>
                  </a:cubicBezTo>
                  <a:cubicBezTo>
                    <a:pt x="5" y="28"/>
                    <a:pt x="5" y="28"/>
                    <a:pt x="5" y="28"/>
                  </a:cubicBezTo>
                  <a:cubicBezTo>
                    <a:pt x="5" y="27"/>
                    <a:pt x="5" y="26"/>
                    <a:pt x="4" y="26"/>
                  </a:cubicBezTo>
                  <a:cubicBezTo>
                    <a:pt x="5" y="25"/>
                    <a:pt x="4" y="25"/>
                    <a:pt x="5" y="24"/>
                  </a:cubicBezTo>
                  <a:cubicBezTo>
                    <a:pt x="5" y="24"/>
                    <a:pt x="5" y="24"/>
                    <a:pt x="5" y="24"/>
                  </a:cubicBezTo>
                  <a:cubicBezTo>
                    <a:pt x="5" y="24"/>
                    <a:pt x="5" y="23"/>
                    <a:pt x="5" y="23"/>
                  </a:cubicBezTo>
                  <a:cubicBezTo>
                    <a:pt x="5" y="22"/>
                    <a:pt x="4" y="22"/>
                    <a:pt x="4" y="20"/>
                  </a:cubicBezTo>
                  <a:cubicBezTo>
                    <a:pt x="5" y="20"/>
                    <a:pt x="4" y="21"/>
                    <a:pt x="5" y="21"/>
                  </a:cubicBezTo>
                  <a:cubicBezTo>
                    <a:pt x="5" y="21"/>
                    <a:pt x="4" y="21"/>
                    <a:pt x="5" y="20"/>
                  </a:cubicBezTo>
                  <a:cubicBezTo>
                    <a:pt x="5" y="20"/>
                    <a:pt x="5" y="20"/>
                    <a:pt x="5" y="20"/>
                  </a:cubicBezTo>
                  <a:cubicBezTo>
                    <a:pt x="5" y="20"/>
                    <a:pt x="4" y="19"/>
                    <a:pt x="4" y="19"/>
                  </a:cubicBezTo>
                  <a:cubicBezTo>
                    <a:pt x="4" y="19"/>
                    <a:pt x="4" y="19"/>
                    <a:pt x="4" y="20"/>
                  </a:cubicBezTo>
                  <a:cubicBezTo>
                    <a:pt x="4" y="19"/>
                    <a:pt x="4" y="18"/>
                    <a:pt x="4" y="18"/>
                  </a:cubicBezTo>
                  <a:cubicBezTo>
                    <a:pt x="4" y="18"/>
                    <a:pt x="4" y="19"/>
                    <a:pt x="4" y="18"/>
                  </a:cubicBezTo>
                  <a:cubicBezTo>
                    <a:pt x="4" y="17"/>
                    <a:pt x="3" y="17"/>
                    <a:pt x="3" y="17"/>
                  </a:cubicBezTo>
                  <a:cubicBezTo>
                    <a:pt x="3" y="16"/>
                    <a:pt x="3" y="17"/>
                    <a:pt x="4" y="17"/>
                  </a:cubicBezTo>
                  <a:cubicBezTo>
                    <a:pt x="4" y="17"/>
                    <a:pt x="4" y="17"/>
                    <a:pt x="4" y="17"/>
                  </a:cubicBezTo>
                  <a:cubicBezTo>
                    <a:pt x="5" y="16"/>
                    <a:pt x="4" y="16"/>
                    <a:pt x="4" y="15"/>
                  </a:cubicBezTo>
                  <a:cubicBezTo>
                    <a:pt x="4" y="15"/>
                    <a:pt x="4" y="15"/>
                    <a:pt x="4" y="15"/>
                  </a:cubicBezTo>
                  <a:cubicBezTo>
                    <a:pt x="4" y="14"/>
                    <a:pt x="4" y="13"/>
                    <a:pt x="4" y="12"/>
                  </a:cubicBezTo>
                  <a:cubicBezTo>
                    <a:pt x="4" y="13"/>
                    <a:pt x="4" y="13"/>
                    <a:pt x="4" y="13"/>
                  </a:cubicBezTo>
                  <a:cubicBezTo>
                    <a:pt x="4" y="13"/>
                    <a:pt x="4" y="12"/>
                    <a:pt x="3" y="12"/>
                  </a:cubicBezTo>
                  <a:cubicBezTo>
                    <a:pt x="4" y="12"/>
                    <a:pt x="4" y="11"/>
                    <a:pt x="4" y="12"/>
                  </a:cubicBezTo>
                  <a:cubicBezTo>
                    <a:pt x="3" y="11"/>
                    <a:pt x="4" y="10"/>
                    <a:pt x="3" y="9"/>
                  </a:cubicBezTo>
                  <a:cubicBezTo>
                    <a:pt x="3" y="9"/>
                    <a:pt x="3" y="9"/>
                    <a:pt x="3" y="9"/>
                  </a:cubicBezTo>
                  <a:cubicBezTo>
                    <a:pt x="3" y="10"/>
                    <a:pt x="3" y="10"/>
                    <a:pt x="4" y="10"/>
                  </a:cubicBezTo>
                  <a:cubicBezTo>
                    <a:pt x="4" y="10"/>
                    <a:pt x="4" y="9"/>
                    <a:pt x="4" y="10"/>
                  </a:cubicBezTo>
                  <a:cubicBezTo>
                    <a:pt x="3" y="9"/>
                    <a:pt x="3" y="8"/>
                    <a:pt x="3" y="8"/>
                  </a:cubicBezTo>
                  <a:cubicBezTo>
                    <a:pt x="3" y="7"/>
                    <a:pt x="3" y="7"/>
                    <a:pt x="4" y="7"/>
                  </a:cubicBezTo>
                  <a:cubicBezTo>
                    <a:pt x="3" y="6"/>
                    <a:pt x="3" y="8"/>
                    <a:pt x="3" y="6"/>
                  </a:cubicBezTo>
                  <a:cubicBezTo>
                    <a:pt x="3" y="6"/>
                    <a:pt x="3" y="7"/>
                    <a:pt x="3" y="6"/>
                  </a:cubicBezTo>
                  <a:cubicBezTo>
                    <a:pt x="3" y="6"/>
                    <a:pt x="3" y="6"/>
                    <a:pt x="3" y="6"/>
                  </a:cubicBezTo>
                  <a:cubicBezTo>
                    <a:pt x="4" y="5"/>
                    <a:pt x="3" y="6"/>
                    <a:pt x="3" y="5"/>
                  </a:cubicBezTo>
                  <a:cubicBezTo>
                    <a:pt x="3" y="5"/>
                    <a:pt x="3" y="5"/>
                    <a:pt x="3" y="5"/>
                  </a:cubicBezTo>
                  <a:cubicBezTo>
                    <a:pt x="3" y="4"/>
                    <a:pt x="2" y="4"/>
                    <a:pt x="3" y="3"/>
                  </a:cubicBezTo>
                  <a:cubicBezTo>
                    <a:pt x="3" y="3"/>
                    <a:pt x="3" y="3"/>
                    <a:pt x="3" y="3"/>
                  </a:cubicBezTo>
                  <a:cubicBezTo>
                    <a:pt x="3" y="1"/>
                    <a:pt x="3" y="1"/>
                    <a:pt x="3" y="1"/>
                  </a:cubicBezTo>
                  <a:cubicBezTo>
                    <a:pt x="3" y="1"/>
                    <a:pt x="3" y="1"/>
                    <a:pt x="3" y="1"/>
                  </a:cubicBezTo>
                  <a:cubicBezTo>
                    <a:pt x="3" y="0"/>
                    <a:pt x="3" y="1"/>
                    <a:pt x="3" y="0"/>
                  </a:cubicBezTo>
                  <a:cubicBezTo>
                    <a:pt x="3" y="0"/>
                    <a:pt x="3" y="0"/>
                    <a:pt x="3" y="0"/>
                  </a:cubicBezTo>
                  <a:cubicBezTo>
                    <a:pt x="3" y="0"/>
                    <a:pt x="2" y="1"/>
                    <a:pt x="3" y="2"/>
                  </a:cubicBezTo>
                  <a:cubicBezTo>
                    <a:pt x="2" y="1"/>
                    <a:pt x="2" y="2"/>
                    <a:pt x="2" y="2"/>
                  </a:cubicBezTo>
                  <a:cubicBezTo>
                    <a:pt x="2" y="2"/>
                    <a:pt x="2" y="2"/>
                    <a:pt x="2" y="2"/>
                  </a:cubicBezTo>
                  <a:cubicBezTo>
                    <a:pt x="1" y="3"/>
                    <a:pt x="1" y="5"/>
                    <a:pt x="1" y="7"/>
                  </a:cubicBezTo>
                  <a:cubicBezTo>
                    <a:pt x="1" y="7"/>
                    <a:pt x="1" y="8"/>
                    <a:pt x="1" y="9"/>
                  </a:cubicBezTo>
                  <a:cubicBezTo>
                    <a:pt x="2" y="9"/>
                    <a:pt x="1" y="9"/>
                    <a:pt x="1" y="10"/>
                  </a:cubicBezTo>
                  <a:cubicBezTo>
                    <a:pt x="1" y="10"/>
                    <a:pt x="1" y="10"/>
                    <a:pt x="1" y="11"/>
                  </a:cubicBezTo>
                  <a:cubicBezTo>
                    <a:pt x="1" y="11"/>
                    <a:pt x="1" y="11"/>
                    <a:pt x="1" y="11"/>
                  </a:cubicBezTo>
                  <a:cubicBezTo>
                    <a:pt x="1" y="11"/>
                    <a:pt x="1" y="13"/>
                    <a:pt x="1" y="13"/>
                  </a:cubicBezTo>
                  <a:cubicBezTo>
                    <a:pt x="1" y="13"/>
                    <a:pt x="1" y="13"/>
                    <a:pt x="1" y="13"/>
                  </a:cubicBezTo>
                  <a:cubicBezTo>
                    <a:pt x="0" y="13"/>
                    <a:pt x="1" y="13"/>
                    <a:pt x="1" y="13"/>
                  </a:cubicBezTo>
                  <a:cubicBezTo>
                    <a:pt x="1" y="13"/>
                    <a:pt x="1" y="13"/>
                    <a:pt x="1" y="13"/>
                  </a:cubicBezTo>
                  <a:cubicBezTo>
                    <a:pt x="1" y="14"/>
                    <a:pt x="1" y="15"/>
                    <a:pt x="1" y="15"/>
                  </a:cubicBezTo>
                  <a:cubicBezTo>
                    <a:pt x="1" y="16"/>
                    <a:pt x="1" y="16"/>
                    <a:pt x="1" y="17"/>
                  </a:cubicBezTo>
                  <a:cubicBezTo>
                    <a:pt x="1" y="17"/>
                    <a:pt x="1" y="17"/>
                    <a:pt x="1" y="17"/>
                  </a:cubicBezTo>
                  <a:cubicBezTo>
                    <a:pt x="1" y="18"/>
                    <a:pt x="1" y="18"/>
                    <a:pt x="1" y="18"/>
                  </a:cubicBezTo>
                  <a:cubicBezTo>
                    <a:pt x="1" y="18"/>
                    <a:pt x="1" y="19"/>
                    <a:pt x="1" y="19"/>
                  </a:cubicBezTo>
                  <a:cubicBezTo>
                    <a:pt x="1" y="19"/>
                    <a:pt x="1" y="19"/>
                    <a:pt x="1" y="19"/>
                  </a:cubicBezTo>
                  <a:cubicBezTo>
                    <a:pt x="1" y="19"/>
                    <a:pt x="1" y="21"/>
                    <a:pt x="1" y="21"/>
                  </a:cubicBezTo>
                  <a:cubicBezTo>
                    <a:pt x="2" y="25"/>
                    <a:pt x="0" y="27"/>
                    <a:pt x="1" y="32"/>
                  </a:cubicBezTo>
                  <a:cubicBezTo>
                    <a:pt x="1" y="32"/>
                    <a:pt x="1" y="31"/>
                    <a:pt x="1" y="32"/>
                  </a:cubicBezTo>
                  <a:cubicBezTo>
                    <a:pt x="1" y="32"/>
                    <a:pt x="1" y="32"/>
                    <a:pt x="1" y="33"/>
                  </a:cubicBezTo>
                  <a:cubicBezTo>
                    <a:pt x="2" y="32"/>
                    <a:pt x="1" y="32"/>
                    <a:pt x="2" y="32"/>
                  </a:cubicBezTo>
                  <a:cubicBezTo>
                    <a:pt x="1" y="32"/>
                    <a:pt x="1" y="32"/>
                    <a:pt x="1" y="32"/>
                  </a:cubicBezTo>
                  <a:cubicBezTo>
                    <a:pt x="1" y="32"/>
                    <a:pt x="1" y="32"/>
                    <a:pt x="1" y="32"/>
                  </a:cubicBezTo>
                  <a:cubicBezTo>
                    <a:pt x="1" y="31"/>
                    <a:pt x="1" y="31"/>
                    <a:pt x="1" y="31"/>
                  </a:cubicBezTo>
                  <a:cubicBezTo>
                    <a:pt x="1" y="31"/>
                    <a:pt x="2" y="31"/>
                    <a:pt x="2" y="32"/>
                  </a:cubicBezTo>
                  <a:cubicBezTo>
                    <a:pt x="2" y="32"/>
                    <a:pt x="2" y="32"/>
                    <a:pt x="2" y="32"/>
                  </a:cubicBezTo>
                  <a:cubicBezTo>
                    <a:pt x="2" y="32"/>
                    <a:pt x="2" y="32"/>
                    <a:pt x="2" y="32"/>
                  </a:cubicBezTo>
                  <a:cubicBezTo>
                    <a:pt x="2" y="33"/>
                    <a:pt x="2" y="33"/>
                    <a:pt x="2" y="33"/>
                  </a:cubicBezTo>
                  <a:cubicBezTo>
                    <a:pt x="1" y="34"/>
                    <a:pt x="1" y="34"/>
                    <a:pt x="1" y="34"/>
                  </a:cubicBezTo>
                  <a:cubicBezTo>
                    <a:pt x="2" y="35"/>
                    <a:pt x="2" y="35"/>
                    <a:pt x="1" y="36"/>
                  </a:cubicBezTo>
                  <a:cubicBezTo>
                    <a:pt x="1" y="35"/>
                    <a:pt x="1" y="35"/>
                    <a:pt x="1" y="34"/>
                  </a:cubicBezTo>
                  <a:cubicBezTo>
                    <a:pt x="1" y="35"/>
                    <a:pt x="1" y="35"/>
                    <a:pt x="1" y="35"/>
                  </a:cubicBezTo>
                  <a:cubicBezTo>
                    <a:pt x="1" y="35"/>
                    <a:pt x="1" y="35"/>
                    <a:pt x="1" y="35"/>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7"/>
                    <a:pt x="1" y="37"/>
                  </a:cubicBezTo>
                  <a:cubicBezTo>
                    <a:pt x="1" y="38"/>
                    <a:pt x="1" y="38"/>
                    <a:pt x="1" y="40"/>
                  </a:cubicBezTo>
                  <a:cubicBezTo>
                    <a:pt x="1" y="39"/>
                    <a:pt x="1" y="40"/>
                    <a:pt x="1" y="40"/>
                  </a:cubicBezTo>
                  <a:cubicBezTo>
                    <a:pt x="1" y="41"/>
                    <a:pt x="1" y="41"/>
                    <a:pt x="1" y="41"/>
                  </a:cubicBezTo>
                  <a:cubicBezTo>
                    <a:pt x="1" y="41"/>
                    <a:pt x="1" y="41"/>
                    <a:pt x="1" y="41"/>
                  </a:cubicBezTo>
                  <a:cubicBezTo>
                    <a:pt x="1" y="42"/>
                    <a:pt x="1" y="42"/>
                    <a:pt x="1" y="43"/>
                  </a:cubicBezTo>
                  <a:cubicBezTo>
                    <a:pt x="1" y="43"/>
                    <a:pt x="1" y="43"/>
                    <a:pt x="1" y="43"/>
                  </a:cubicBezTo>
                  <a:cubicBezTo>
                    <a:pt x="1" y="44"/>
                    <a:pt x="1" y="44"/>
                    <a:pt x="1" y="45"/>
                  </a:cubicBezTo>
                  <a:cubicBezTo>
                    <a:pt x="1" y="44"/>
                    <a:pt x="1" y="44"/>
                    <a:pt x="1" y="44"/>
                  </a:cubicBezTo>
                  <a:cubicBezTo>
                    <a:pt x="1" y="45"/>
                    <a:pt x="2" y="45"/>
                    <a:pt x="1" y="46"/>
                  </a:cubicBezTo>
                  <a:cubicBezTo>
                    <a:pt x="2" y="46"/>
                    <a:pt x="2" y="45"/>
                    <a:pt x="2" y="45"/>
                  </a:cubicBezTo>
                  <a:cubicBezTo>
                    <a:pt x="2" y="45"/>
                    <a:pt x="2" y="46"/>
                    <a:pt x="2" y="46"/>
                  </a:cubicBezTo>
                  <a:cubicBezTo>
                    <a:pt x="2" y="47"/>
                    <a:pt x="2" y="46"/>
                    <a:pt x="2" y="46"/>
                  </a:cubicBezTo>
                  <a:cubicBezTo>
                    <a:pt x="2" y="47"/>
                    <a:pt x="2" y="47"/>
                    <a:pt x="2" y="47"/>
                  </a:cubicBezTo>
                  <a:cubicBezTo>
                    <a:pt x="2" y="47"/>
                    <a:pt x="2" y="47"/>
                    <a:pt x="2" y="47"/>
                  </a:cubicBezTo>
                  <a:cubicBezTo>
                    <a:pt x="2" y="47"/>
                    <a:pt x="2" y="48"/>
                    <a:pt x="2" y="48"/>
                  </a:cubicBezTo>
                  <a:cubicBezTo>
                    <a:pt x="2" y="48"/>
                    <a:pt x="2" y="48"/>
                    <a:pt x="2" y="48"/>
                  </a:cubicBezTo>
                  <a:cubicBezTo>
                    <a:pt x="2" y="49"/>
                    <a:pt x="2" y="49"/>
                    <a:pt x="2" y="49"/>
                  </a:cubicBezTo>
                  <a:cubicBezTo>
                    <a:pt x="2" y="49"/>
                    <a:pt x="2" y="50"/>
                    <a:pt x="2" y="50"/>
                  </a:cubicBezTo>
                  <a:cubicBezTo>
                    <a:pt x="2" y="50"/>
                    <a:pt x="2" y="50"/>
                    <a:pt x="2" y="50"/>
                  </a:cubicBezTo>
                  <a:cubicBezTo>
                    <a:pt x="1" y="50"/>
                    <a:pt x="2" y="50"/>
                    <a:pt x="2" y="50"/>
                  </a:cubicBezTo>
                  <a:cubicBezTo>
                    <a:pt x="2" y="51"/>
                    <a:pt x="2" y="51"/>
                    <a:pt x="2" y="51"/>
                  </a:cubicBezTo>
                  <a:cubicBezTo>
                    <a:pt x="2" y="52"/>
                    <a:pt x="1" y="54"/>
                    <a:pt x="2" y="54"/>
                  </a:cubicBezTo>
                  <a:close/>
                  <a:moveTo>
                    <a:pt x="10" y="125"/>
                  </a:moveTo>
                  <a:cubicBezTo>
                    <a:pt x="10" y="125"/>
                    <a:pt x="10" y="125"/>
                    <a:pt x="10" y="125"/>
                  </a:cubicBezTo>
                  <a:cubicBezTo>
                    <a:pt x="10" y="125"/>
                    <a:pt x="10" y="125"/>
                    <a:pt x="10" y="125"/>
                  </a:cubicBezTo>
                  <a:close/>
                  <a:moveTo>
                    <a:pt x="10" y="119"/>
                  </a:moveTo>
                  <a:cubicBezTo>
                    <a:pt x="10" y="120"/>
                    <a:pt x="10" y="120"/>
                    <a:pt x="10" y="120"/>
                  </a:cubicBezTo>
                  <a:cubicBezTo>
                    <a:pt x="10" y="119"/>
                    <a:pt x="9" y="119"/>
                    <a:pt x="9" y="118"/>
                  </a:cubicBezTo>
                  <a:cubicBezTo>
                    <a:pt x="9" y="118"/>
                    <a:pt x="9" y="118"/>
                    <a:pt x="9" y="118"/>
                  </a:cubicBezTo>
                  <a:cubicBezTo>
                    <a:pt x="9" y="118"/>
                    <a:pt x="9" y="118"/>
                    <a:pt x="9" y="118"/>
                  </a:cubicBezTo>
                  <a:cubicBezTo>
                    <a:pt x="10" y="118"/>
                    <a:pt x="9" y="119"/>
                    <a:pt x="10" y="119"/>
                  </a:cubicBezTo>
                  <a:close/>
                  <a:moveTo>
                    <a:pt x="13" y="132"/>
                  </a:moveTo>
                  <a:cubicBezTo>
                    <a:pt x="13" y="131"/>
                    <a:pt x="13" y="131"/>
                    <a:pt x="13" y="131"/>
                  </a:cubicBezTo>
                  <a:cubicBezTo>
                    <a:pt x="13" y="131"/>
                    <a:pt x="13" y="131"/>
                    <a:pt x="13" y="131"/>
                  </a:cubicBezTo>
                  <a:lnTo>
                    <a:pt x="13" y="132"/>
                  </a:lnTo>
                  <a:close/>
                  <a:moveTo>
                    <a:pt x="12" y="128"/>
                  </a:moveTo>
                  <a:cubicBezTo>
                    <a:pt x="12" y="128"/>
                    <a:pt x="12" y="128"/>
                    <a:pt x="12" y="128"/>
                  </a:cubicBezTo>
                  <a:cubicBezTo>
                    <a:pt x="12" y="128"/>
                    <a:pt x="12" y="128"/>
                    <a:pt x="12" y="128"/>
                  </a:cubicBezTo>
                  <a:close/>
                  <a:moveTo>
                    <a:pt x="12" y="122"/>
                  </a:moveTo>
                  <a:cubicBezTo>
                    <a:pt x="12" y="121"/>
                    <a:pt x="12" y="121"/>
                    <a:pt x="12" y="121"/>
                  </a:cubicBezTo>
                  <a:cubicBezTo>
                    <a:pt x="12" y="121"/>
                    <a:pt x="12" y="121"/>
                    <a:pt x="12" y="122"/>
                  </a:cubicBezTo>
                  <a:close/>
                  <a:moveTo>
                    <a:pt x="7" y="80"/>
                  </a:moveTo>
                  <a:cubicBezTo>
                    <a:pt x="7" y="80"/>
                    <a:pt x="8" y="80"/>
                    <a:pt x="8" y="80"/>
                  </a:cubicBezTo>
                  <a:cubicBezTo>
                    <a:pt x="7" y="80"/>
                    <a:pt x="8" y="79"/>
                    <a:pt x="7" y="79"/>
                  </a:cubicBezTo>
                  <a:cubicBezTo>
                    <a:pt x="7" y="79"/>
                    <a:pt x="7" y="79"/>
                    <a:pt x="7" y="79"/>
                  </a:cubicBezTo>
                  <a:cubicBezTo>
                    <a:pt x="7" y="79"/>
                    <a:pt x="7" y="80"/>
                    <a:pt x="7" y="80"/>
                  </a:cubicBezTo>
                  <a:close/>
                  <a:moveTo>
                    <a:pt x="4" y="60"/>
                  </a:moveTo>
                  <a:cubicBezTo>
                    <a:pt x="4" y="60"/>
                    <a:pt x="5" y="60"/>
                    <a:pt x="5" y="60"/>
                  </a:cubicBezTo>
                  <a:cubicBezTo>
                    <a:pt x="5" y="60"/>
                    <a:pt x="5" y="60"/>
                    <a:pt x="5" y="60"/>
                  </a:cubicBezTo>
                  <a:cubicBezTo>
                    <a:pt x="5" y="60"/>
                    <a:pt x="5" y="60"/>
                    <a:pt x="5" y="60"/>
                  </a:cubicBezTo>
                  <a:cubicBezTo>
                    <a:pt x="5" y="60"/>
                    <a:pt x="5" y="60"/>
                    <a:pt x="5" y="60"/>
                  </a:cubicBezTo>
                  <a:cubicBezTo>
                    <a:pt x="4" y="60"/>
                    <a:pt x="4" y="59"/>
                    <a:pt x="4"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5" name="Freeform 2999"/>
            <p:cNvSpPr>
              <a:spLocks/>
            </p:cNvSpPr>
            <p:nvPr/>
          </p:nvSpPr>
          <p:spPr bwMode="auto">
            <a:xfrm>
              <a:off x="4970464" y="3910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6" name="Freeform 3000"/>
            <p:cNvSpPr>
              <a:spLocks/>
            </p:cNvSpPr>
            <p:nvPr/>
          </p:nvSpPr>
          <p:spPr bwMode="auto">
            <a:xfrm>
              <a:off x="4964114" y="3890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7" name="Freeform 3001"/>
            <p:cNvSpPr>
              <a:spLocks/>
            </p:cNvSpPr>
            <p:nvPr/>
          </p:nvSpPr>
          <p:spPr bwMode="auto">
            <a:xfrm>
              <a:off x="4986339" y="4148138"/>
              <a:ext cx="3175" cy="6350"/>
            </a:xfrm>
            <a:custGeom>
              <a:avLst/>
              <a:gdLst>
                <a:gd name="T0" fmla="*/ 1 w 1"/>
                <a:gd name="T1" fmla="*/ 1 h 2"/>
                <a:gd name="T2" fmla="*/ 1 w 1"/>
                <a:gd name="T3" fmla="*/ 0 h 2"/>
                <a:gd name="T4" fmla="*/ 0 w 1"/>
                <a:gd name="T5" fmla="*/ 1 h 2"/>
                <a:gd name="T6" fmla="*/ 1 w 1"/>
                <a:gd name="T7" fmla="*/ 2 h 2"/>
                <a:gd name="T8" fmla="*/ 1 w 1"/>
                <a:gd name="T9" fmla="*/ 0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0"/>
                    <a:pt x="1" y="0"/>
                    <a:pt x="1" y="0"/>
                  </a:cubicBezTo>
                  <a:cubicBezTo>
                    <a:pt x="0" y="1"/>
                    <a:pt x="0" y="1"/>
                    <a:pt x="0" y="1"/>
                  </a:cubicBezTo>
                  <a:cubicBezTo>
                    <a:pt x="1" y="1"/>
                    <a:pt x="1" y="1"/>
                    <a:pt x="1"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8" name="Freeform 3002"/>
            <p:cNvSpPr>
              <a:spLocks/>
            </p:cNvSpPr>
            <p:nvPr/>
          </p:nvSpPr>
          <p:spPr bwMode="auto">
            <a:xfrm>
              <a:off x="4992689" y="41481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09" name="Freeform 3003"/>
            <p:cNvSpPr>
              <a:spLocks/>
            </p:cNvSpPr>
            <p:nvPr/>
          </p:nvSpPr>
          <p:spPr bwMode="auto">
            <a:xfrm>
              <a:off x="4992689" y="412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0" name="Freeform 3004"/>
            <p:cNvSpPr>
              <a:spLocks/>
            </p:cNvSpPr>
            <p:nvPr/>
          </p:nvSpPr>
          <p:spPr bwMode="auto">
            <a:xfrm>
              <a:off x="4986339" y="413226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1" name="Freeform 3005"/>
            <p:cNvSpPr>
              <a:spLocks/>
            </p:cNvSpPr>
            <p:nvPr/>
          </p:nvSpPr>
          <p:spPr bwMode="auto">
            <a:xfrm>
              <a:off x="4992689" y="41163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2" name="Freeform 3006"/>
            <p:cNvSpPr>
              <a:spLocks/>
            </p:cNvSpPr>
            <p:nvPr/>
          </p:nvSpPr>
          <p:spPr bwMode="auto">
            <a:xfrm>
              <a:off x="4983164" y="41195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3" name="Freeform 3007"/>
            <p:cNvSpPr>
              <a:spLocks/>
            </p:cNvSpPr>
            <p:nvPr/>
          </p:nvSpPr>
          <p:spPr bwMode="auto">
            <a:xfrm>
              <a:off x="4989514" y="4106863"/>
              <a:ext cx="0" cy="6350"/>
            </a:xfrm>
            <a:custGeom>
              <a:avLst/>
              <a:gdLst>
                <a:gd name="T0" fmla="*/ 0 h 2"/>
                <a:gd name="T1" fmla="*/ 1 h 2"/>
                <a:gd name="T2" fmla="*/ 1 h 2"/>
                <a:gd name="T3" fmla="*/ 2 h 2"/>
                <a:gd name="T4" fmla="*/ 1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0"/>
                    <a:pt x="0" y="1"/>
                    <a:pt x="0" y="1"/>
                  </a:cubicBezTo>
                  <a:cubicBezTo>
                    <a:pt x="0" y="1"/>
                    <a:pt x="0" y="1"/>
                    <a:pt x="0" y="1"/>
                  </a:cubicBezTo>
                  <a:cubicBezTo>
                    <a:pt x="0" y="1"/>
                    <a:pt x="0" y="1"/>
                    <a:pt x="0" y="2"/>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4" name="Freeform 3008"/>
            <p:cNvSpPr>
              <a:spLocks/>
            </p:cNvSpPr>
            <p:nvPr/>
          </p:nvSpPr>
          <p:spPr bwMode="auto">
            <a:xfrm>
              <a:off x="4983164" y="4116388"/>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5" name="Freeform 3009"/>
            <p:cNvSpPr>
              <a:spLocks/>
            </p:cNvSpPr>
            <p:nvPr/>
          </p:nvSpPr>
          <p:spPr bwMode="auto">
            <a:xfrm>
              <a:off x="4989514" y="41036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6" name="Oval 3010"/>
            <p:cNvSpPr>
              <a:spLocks noChangeArrowheads="1"/>
            </p:cNvSpPr>
            <p:nvPr/>
          </p:nvSpPr>
          <p:spPr bwMode="auto">
            <a:xfrm>
              <a:off x="4983164" y="41132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7" name="Freeform 3011"/>
            <p:cNvSpPr>
              <a:spLocks/>
            </p:cNvSpPr>
            <p:nvPr/>
          </p:nvSpPr>
          <p:spPr bwMode="auto">
            <a:xfrm>
              <a:off x="4979989" y="41068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8" name="Freeform 3012"/>
            <p:cNvSpPr>
              <a:spLocks/>
            </p:cNvSpPr>
            <p:nvPr/>
          </p:nvSpPr>
          <p:spPr bwMode="auto">
            <a:xfrm>
              <a:off x="4979989" y="410368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19" name="Freeform 3013"/>
            <p:cNvSpPr>
              <a:spLocks/>
            </p:cNvSpPr>
            <p:nvPr/>
          </p:nvSpPr>
          <p:spPr bwMode="auto">
            <a:xfrm>
              <a:off x="4986339" y="40687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0" name="Freeform 3014"/>
            <p:cNvSpPr>
              <a:spLocks/>
            </p:cNvSpPr>
            <p:nvPr/>
          </p:nvSpPr>
          <p:spPr bwMode="auto">
            <a:xfrm>
              <a:off x="4976814" y="4075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1" name="Freeform 3015"/>
            <p:cNvSpPr>
              <a:spLocks/>
            </p:cNvSpPr>
            <p:nvPr/>
          </p:nvSpPr>
          <p:spPr bwMode="auto">
            <a:xfrm>
              <a:off x="4976814"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2" name="Rectangle 3016"/>
            <p:cNvSpPr>
              <a:spLocks noChangeArrowheads="1"/>
            </p:cNvSpPr>
            <p:nvPr/>
          </p:nvSpPr>
          <p:spPr bwMode="auto">
            <a:xfrm>
              <a:off x="4967289" y="4029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3" name="Freeform 3017"/>
            <p:cNvSpPr>
              <a:spLocks/>
            </p:cNvSpPr>
            <p:nvPr/>
          </p:nvSpPr>
          <p:spPr bwMode="auto">
            <a:xfrm>
              <a:off x="4967289" y="4029076"/>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4" name="Freeform 3018"/>
            <p:cNvSpPr>
              <a:spLocks/>
            </p:cNvSpPr>
            <p:nvPr/>
          </p:nvSpPr>
          <p:spPr bwMode="auto">
            <a:xfrm>
              <a:off x="4967289" y="40163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5" name="Freeform 3020"/>
            <p:cNvSpPr>
              <a:spLocks/>
            </p:cNvSpPr>
            <p:nvPr/>
          </p:nvSpPr>
          <p:spPr bwMode="auto">
            <a:xfrm>
              <a:off x="4973638" y="39401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6" name="Rectangle 3021"/>
            <p:cNvSpPr>
              <a:spLocks noChangeArrowheads="1"/>
            </p:cNvSpPr>
            <p:nvPr/>
          </p:nvSpPr>
          <p:spPr bwMode="auto">
            <a:xfrm>
              <a:off x="4973638" y="39401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7" name="Freeform 3022"/>
            <p:cNvSpPr>
              <a:spLocks/>
            </p:cNvSpPr>
            <p:nvPr/>
          </p:nvSpPr>
          <p:spPr bwMode="auto">
            <a:xfrm>
              <a:off x="4973638" y="39306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8" name="Freeform 3023"/>
            <p:cNvSpPr>
              <a:spLocks/>
            </p:cNvSpPr>
            <p:nvPr/>
          </p:nvSpPr>
          <p:spPr bwMode="auto">
            <a:xfrm>
              <a:off x="4973638" y="39338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29" name="Freeform 3024"/>
            <p:cNvSpPr>
              <a:spLocks/>
            </p:cNvSpPr>
            <p:nvPr/>
          </p:nvSpPr>
          <p:spPr bwMode="auto">
            <a:xfrm>
              <a:off x="4973638" y="3933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0" name="Freeform 3025"/>
            <p:cNvSpPr>
              <a:spLocks/>
            </p:cNvSpPr>
            <p:nvPr/>
          </p:nvSpPr>
          <p:spPr bwMode="auto">
            <a:xfrm>
              <a:off x="4973638" y="39306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1" name="Freeform 3026"/>
            <p:cNvSpPr>
              <a:spLocks/>
            </p:cNvSpPr>
            <p:nvPr/>
          </p:nvSpPr>
          <p:spPr bwMode="auto">
            <a:xfrm>
              <a:off x="4970463" y="3919538"/>
              <a:ext cx="3175" cy="4763"/>
            </a:xfrm>
            <a:custGeom>
              <a:avLst/>
              <a:gdLst>
                <a:gd name="T0" fmla="*/ 1 w 1"/>
                <a:gd name="T1" fmla="*/ 2 h 2"/>
                <a:gd name="T2" fmla="*/ 1 w 1"/>
                <a:gd name="T3" fmla="*/ 1 h 2"/>
                <a:gd name="T4" fmla="*/ 0 w 1"/>
                <a:gd name="T5" fmla="*/ 0 h 2"/>
                <a:gd name="T6" fmla="*/ 0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1"/>
                    <a:pt x="1" y="1"/>
                  </a:cubicBezTo>
                  <a:cubicBezTo>
                    <a:pt x="0" y="0"/>
                    <a:pt x="0" y="1"/>
                    <a:pt x="0" y="0"/>
                  </a:cubicBezTo>
                  <a:cubicBezTo>
                    <a:pt x="0" y="1"/>
                    <a:pt x="1" y="1"/>
                    <a:pt x="0" y="2"/>
                  </a:cubicBezTo>
                  <a:cubicBezTo>
                    <a:pt x="1"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2" name="Freeform 3027"/>
            <p:cNvSpPr>
              <a:spLocks/>
            </p:cNvSpPr>
            <p:nvPr/>
          </p:nvSpPr>
          <p:spPr bwMode="auto">
            <a:xfrm>
              <a:off x="4970463" y="39243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3" name="Rectangle 3028"/>
            <p:cNvSpPr>
              <a:spLocks noChangeArrowheads="1"/>
            </p:cNvSpPr>
            <p:nvPr/>
          </p:nvSpPr>
          <p:spPr bwMode="auto">
            <a:xfrm>
              <a:off x="4970463" y="3919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4" name="Freeform 3029"/>
            <p:cNvSpPr>
              <a:spLocks/>
            </p:cNvSpPr>
            <p:nvPr/>
          </p:nvSpPr>
          <p:spPr bwMode="auto">
            <a:xfrm>
              <a:off x="4970463" y="39131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5" name="Freeform 3030"/>
            <p:cNvSpPr>
              <a:spLocks/>
            </p:cNvSpPr>
            <p:nvPr/>
          </p:nvSpPr>
          <p:spPr bwMode="auto">
            <a:xfrm>
              <a:off x="4970463" y="3906838"/>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6" name="Freeform 3031"/>
            <p:cNvSpPr>
              <a:spLocks/>
            </p:cNvSpPr>
            <p:nvPr/>
          </p:nvSpPr>
          <p:spPr bwMode="auto">
            <a:xfrm>
              <a:off x="4967288" y="38941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7" name="Freeform 3032"/>
            <p:cNvSpPr>
              <a:spLocks/>
            </p:cNvSpPr>
            <p:nvPr/>
          </p:nvSpPr>
          <p:spPr bwMode="auto">
            <a:xfrm>
              <a:off x="4964113" y="38973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8" name="Freeform 3033"/>
            <p:cNvSpPr>
              <a:spLocks/>
            </p:cNvSpPr>
            <p:nvPr/>
          </p:nvSpPr>
          <p:spPr bwMode="auto">
            <a:xfrm>
              <a:off x="4970463" y="389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39" name="Freeform 3034"/>
            <p:cNvSpPr>
              <a:spLocks/>
            </p:cNvSpPr>
            <p:nvPr/>
          </p:nvSpPr>
          <p:spPr bwMode="auto">
            <a:xfrm>
              <a:off x="4967288" y="3884613"/>
              <a:ext cx="3175" cy="6350"/>
            </a:xfrm>
            <a:custGeom>
              <a:avLst/>
              <a:gdLst>
                <a:gd name="T0" fmla="*/ 0 w 1"/>
                <a:gd name="T1" fmla="*/ 2 h 2"/>
                <a:gd name="T2" fmla="*/ 1 w 1"/>
                <a:gd name="T3" fmla="*/ 1 h 2"/>
                <a:gd name="T4" fmla="*/ 1 w 1"/>
                <a:gd name="T5" fmla="*/ 0 h 2"/>
                <a:gd name="T6" fmla="*/ 0 w 1"/>
                <a:gd name="T7" fmla="*/ 0 h 2"/>
                <a:gd name="T8" fmla="*/ 0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1" y="1"/>
                    <a:pt x="1" y="2"/>
                    <a:pt x="1" y="1"/>
                  </a:cubicBezTo>
                  <a:cubicBezTo>
                    <a:pt x="1" y="1"/>
                    <a:pt x="1" y="1"/>
                    <a:pt x="1" y="0"/>
                  </a:cubicBezTo>
                  <a:cubicBezTo>
                    <a:pt x="0" y="0"/>
                    <a:pt x="0" y="1"/>
                    <a:pt x="0" y="0"/>
                  </a:cubicBezTo>
                  <a:cubicBezTo>
                    <a:pt x="0" y="1"/>
                    <a:pt x="1" y="1"/>
                    <a:pt x="0" y="2"/>
                  </a:cubicBezTo>
                  <a:cubicBezTo>
                    <a:pt x="1" y="2"/>
                    <a:pt x="1" y="2"/>
                    <a:pt x="1" y="2"/>
                  </a:cubicBezTo>
                  <a:cubicBezTo>
                    <a:pt x="1" y="2"/>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0" name="Freeform 3035"/>
            <p:cNvSpPr>
              <a:spLocks/>
            </p:cNvSpPr>
            <p:nvPr/>
          </p:nvSpPr>
          <p:spPr bwMode="auto">
            <a:xfrm>
              <a:off x="4964113" y="389096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1" name="Rectangle 3036"/>
            <p:cNvSpPr>
              <a:spLocks noChangeArrowheads="1"/>
            </p:cNvSpPr>
            <p:nvPr/>
          </p:nvSpPr>
          <p:spPr bwMode="auto">
            <a:xfrm>
              <a:off x="4967288" y="38750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2" name="Rectangle 3037"/>
            <p:cNvSpPr>
              <a:spLocks noChangeArrowheads="1"/>
            </p:cNvSpPr>
            <p:nvPr/>
          </p:nvSpPr>
          <p:spPr bwMode="auto">
            <a:xfrm>
              <a:off x="4967288" y="3875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3" name="Freeform 3038"/>
            <p:cNvSpPr>
              <a:spLocks/>
            </p:cNvSpPr>
            <p:nvPr/>
          </p:nvSpPr>
          <p:spPr bwMode="auto">
            <a:xfrm>
              <a:off x="4967288" y="38719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4" name="Freeform 3039"/>
            <p:cNvSpPr>
              <a:spLocks/>
            </p:cNvSpPr>
            <p:nvPr/>
          </p:nvSpPr>
          <p:spPr bwMode="auto">
            <a:xfrm>
              <a:off x="4967288" y="38687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5" name="Freeform 3040"/>
            <p:cNvSpPr>
              <a:spLocks/>
            </p:cNvSpPr>
            <p:nvPr/>
          </p:nvSpPr>
          <p:spPr bwMode="auto">
            <a:xfrm>
              <a:off x="4951413" y="384968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6" name="Freeform 3041"/>
            <p:cNvSpPr>
              <a:spLocks/>
            </p:cNvSpPr>
            <p:nvPr/>
          </p:nvSpPr>
          <p:spPr bwMode="auto">
            <a:xfrm>
              <a:off x="4951413" y="3846513"/>
              <a:ext cx="3175" cy="3175"/>
            </a:xfrm>
            <a:custGeom>
              <a:avLst/>
              <a:gdLst>
                <a:gd name="T0" fmla="*/ 1 w 1"/>
                <a:gd name="T1" fmla="*/ 1 h 1"/>
                <a:gd name="T2" fmla="*/ 0 w 1"/>
                <a:gd name="T3" fmla="*/ 0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1"/>
                    <a:pt x="1" y="1"/>
                    <a:pt x="1" y="1"/>
                  </a:cubicBezTo>
                  <a:cubicBezTo>
                    <a:pt x="1" y="1"/>
                    <a:pt x="0"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7" name="Freeform 3042"/>
            <p:cNvSpPr>
              <a:spLocks/>
            </p:cNvSpPr>
            <p:nvPr/>
          </p:nvSpPr>
          <p:spPr bwMode="auto">
            <a:xfrm>
              <a:off x="4951413" y="3805238"/>
              <a:ext cx="3175" cy="6350"/>
            </a:xfrm>
            <a:custGeom>
              <a:avLst/>
              <a:gdLst>
                <a:gd name="T0" fmla="*/ 0 w 1"/>
                <a:gd name="T1" fmla="*/ 2 h 2"/>
                <a:gd name="T2" fmla="*/ 1 w 1"/>
                <a:gd name="T3" fmla="*/ 2 h 2"/>
                <a:gd name="T4" fmla="*/ 0 w 1"/>
                <a:gd name="T5" fmla="*/ 0 h 2"/>
                <a:gd name="T6" fmla="*/ 0 w 1"/>
                <a:gd name="T7" fmla="*/ 0 h 2"/>
                <a:gd name="T8" fmla="*/ 0 w 1"/>
                <a:gd name="T9" fmla="*/ 1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1" y="2"/>
                  </a:cubicBezTo>
                  <a:cubicBezTo>
                    <a:pt x="0" y="1"/>
                    <a:pt x="0" y="1"/>
                    <a:pt x="0" y="0"/>
                  </a:cubicBezTo>
                  <a:cubicBezTo>
                    <a:pt x="0" y="0"/>
                    <a:pt x="0" y="0"/>
                    <a:pt x="0" y="0"/>
                  </a:cubicBezTo>
                  <a:cubicBezTo>
                    <a:pt x="0" y="1"/>
                    <a:pt x="0" y="1"/>
                    <a:pt x="0" y="1"/>
                  </a:cubicBezTo>
                  <a:cubicBezTo>
                    <a:pt x="0" y="1"/>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8" name="Freeform 3043"/>
            <p:cNvSpPr>
              <a:spLocks/>
            </p:cNvSpPr>
            <p:nvPr/>
          </p:nvSpPr>
          <p:spPr bwMode="auto">
            <a:xfrm>
              <a:off x="4957763" y="371157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49" name="Freeform 3044"/>
            <p:cNvSpPr>
              <a:spLocks/>
            </p:cNvSpPr>
            <p:nvPr/>
          </p:nvSpPr>
          <p:spPr bwMode="auto">
            <a:xfrm>
              <a:off x="4905376" y="45180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0" name="Freeform 3045"/>
            <p:cNvSpPr>
              <a:spLocks/>
            </p:cNvSpPr>
            <p:nvPr/>
          </p:nvSpPr>
          <p:spPr bwMode="auto">
            <a:xfrm>
              <a:off x="4905376" y="4521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1" name="Freeform 3046"/>
            <p:cNvSpPr>
              <a:spLocks/>
            </p:cNvSpPr>
            <p:nvPr/>
          </p:nvSpPr>
          <p:spPr bwMode="auto">
            <a:xfrm>
              <a:off x="4902201" y="4524375"/>
              <a:ext cx="3175" cy="9525"/>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0" y="0"/>
                  </a:cubicBezTo>
                  <a:cubicBezTo>
                    <a:pt x="0" y="1"/>
                    <a:pt x="0"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2" name="Freeform 3047"/>
            <p:cNvSpPr>
              <a:spLocks/>
            </p:cNvSpPr>
            <p:nvPr/>
          </p:nvSpPr>
          <p:spPr bwMode="auto">
            <a:xfrm>
              <a:off x="4905376" y="45275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3" name="Freeform 3048"/>
            <p:cNvSpPr>
              <a:spLocks/>
            </p:cNvSpPr>
            <p:nvPr/>
          </p:nvSpPr>
          <p:spPr bwMode="auto">
            <a:xfrm>
              <a:off x="4905376" y="45275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4" name="Freeform 3049"/>
            <p:cNvSpPr>
              <a:spLocks/>
            </p:cNvSpPr>
            <p:nvPr/>
          </p:nvSpPr>
          <p:spPr bwMode="auto">
            <a:xfrm>
              <a:off x="4902201" y="4533900"/>
              <a:ext cx="3175" cy="12700"/>
            </a:xfrm>
            <a:custGeom>
              <a:avLst/>
              <a:gdLst>
                <a:gd name="T0" fmla="*/ 0 w 1"/>
                <a:gd name="T1" fmla="*/ 3 h 4"/>
                <a:gd name="T2" fmla="*/ 0 w 1"/>
                <a:gd name="T3" fmla="*/ 2 h 4"/>
                <a:gd name="T4" fmla="*/ 1 w 1"/>
                <a:gd name="T5" fmla="*/ 2 h 4"/>
                <a:gd name="T6" fmla="*/ 0 w 1"/>
                <a:gd name="T7" fmla="*/ 0 h 4"/>
                <a:gd name="T8" fmla="*/ 0 w 1"/>
                <a:gd name="T9" fmla="*/ 3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cubicBezTo>
                    <a:pt x="0" y="2"/>
                    <a:pt x="0" y="2"/>
                    <a:pt x="0" y="2"/>
                  </a:cubicBezTo>
                  <a:cubicBezTo>
                    <a:pt x="1" y="1"/>
                    <a:pt x="1" y="3"/>
                    <a:pt x="1" y="2"/>
                  </a:cubicBezTo>
                  <a:cubicBezTo>
                    <a:pt x="1" y="1"/>
                    <a:pt x="0" y="2"/>
                    <a:pt x="0" y="0"/>
                  </a:cubicBezTo>
                  <a:cubicBezTo>
                    <a:pt x="0" y="0"/>
                    <a:pt x="0" y="3"/>
                    <a:pt x="0" y="3"/>
                  </a:cubicBezTo>
                  <a:cubicBezTo>
                    <a:pt x="0" y="4"/>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5" name="Freeform 3050"/>
            <p:cNvSpPr>
              <a:spLocks/>
            </p:cNvSpPr>
            <p:nvPr/>
          </p:nvSpPr>
          <p:spPr bwMode="auto">
            <a:xfrm>
              <a:off x="4914901" y="4732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6" name="Freeform 3051"/>
            <p:cNvSpPr>
              <a:spLocks/>
            </p:cNvSpPr>
            <p:nvPr/>
          </p:nvSpPr>
          <p:spPr bwMode="auto">
            <a:xfrm>
              <a:off x="4916488" y="47815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7" name="Freeform 3052"/>
            <p:cNvSpPr>
              <a:spLocks/>
            </p:cNvSpPr>
            <p:nvPr/>
          </p:nvSpPr>
          <p:spPr bwMode="auto">
            <a:xfrm>
              <a:off x="4908551" y="46974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8" name="Freeform 3053"/>
            <p:cNvSpPr>
              <a:spLocks/>
            </p:cNvSpPr>
            <p:nvPr/>
          </p:nvSpPr>
          <p:spPr bwMode="auto">
            <a:xfrm>
              <a:off x="4941888" y="46529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59" name="Freeform 3054"/>
            <p:cNvSpPr>
              <a:spLocks/>
            </p:cNvSpPr>
            <p:nvPr/>
          </p:nvSpPr>
          <p:spPr bwMode="auto">
            <a:xfrm>
              <a:off x="4911726" y="48323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0" name="Rectangle 3055"/>
            <p:cNvSpPr>
              <a:spLocks noChangeArrowheads="1"/>
            </p:cNvSpPr>
            <p:nvPr/>
          </p:nvSpPr>
          <p:spPr bwMode="auto">
            <a:xfrm>
              <a:off x="4908551" y="4681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1" name="Freeform 3056"/>
            <p:cNvSpPr>
              <a:spLocks/>
            </p:cNvSpPr>
            <p:nvPr/>
          </p:nvSpPr>
          <p:spPr bwMode="auto">
            <a:xfrm>
              <a:off x="4916488" y="4767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2" name="Freeform 3057"/>
            <p:cNvSpPr>
              <a:spLocks/>
            </p:cNvSpPr>
            <p:nvPr/>
          </p:nvSpPr>
          <p:spPr bwMode="auto">
            <a:xfrm>
              <a:off x="4902201" y="4594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3" name="Freeform 3058"/>
            <p:cNvSpPr>
              <a:spLocks/>
            </p:cNvSpPr>
            <p:nvPr/>
          </p:nvSpPr>
          <p:spPr bwMode="auto">
            <a:xfrm>
              <a:off x="4902201" y="4610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4" name="Freeform 3059"/>
            <p:cNvSpPr>
              <a:spLocks/>
            </p:cNvSpPr>
            <p:nvPr/>
          </p:nvSpPr>
          <p:spPr bwMode="auto">
            <a:xfrm>
              <a:off x="4902201" y="4622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5" name="Freeform 3060"/>
            <p:cNvSpPr>
              <a:spLocks/>
            </p:cNvSpPr>
            <p:nvPr/>
          </p:nvSpPr>
          <p:spPr bwMode="auto">
            <a:xfrm>
              <a:off x="4899026" y="4594225"/>
              <a:ext cx="3175" cy="9525"/>
            </a:xfrm>
            <a:custGeom>
              <a:avLst/>
              <a:gdLst>
                <a:gd name="T0" fmla="*/ 1 w 1"/>
                <a:gd name="T1" fmla="*/ 0 h 3"/>
                <a:gd name="T2" fmla="*/ 1 w 1"/>
                <a:gd name="T3" fmla="*/ 1 h 3"/>
                <a:gd name="T4" fmla="*/ 1 w 1"/>
                <a:gd name="T5" fmla="*/ 1 h 3"/>
                <a:gd name="T6" fmla="*/ 1 w 1"/>
                <a:gd name="T7" fmla="*/ 3 h 3"/>
                <a:gd name="T8" fmla="*/ 1 w 1"/>
                <a:gd name="T9" fmla="*/ 3 h 3"/>
                <a:gd name="T10" fmla="*/ 1 w 1"/>
                <a:gd name="T11" fmla="*/ 2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cubicBezTo>
                    <a:pt x="1" y="1"/>
                    <a:pt x="0" y="1"/>
                    <a:pt x="1" y="1"/>
                  </a:cubicBezTo>
                  <a:cubicBezTo>
                    <a:pt x="1" y="1"/>
                    <a:pt x="1" y="1"/>
                    <a:pt x="1" y="1"/>
                  </a:cubicBezTo>
                  <a:cubicBezTo>
                    <a:pt x="1" y="2"/>
                    <a:pt x="1" y="2"/>
                    <a:pt x="1" y="3"/>
                  </a:cubicBezTo>
                  <a:cubicBezTo>
                    <a:pt x="1" y="3"/>
                    <a:pt x="1" y="3"/>
                    <a:pt x="1" y="3"/>
                  </a:cubicBezTo>
                  <a:cubicBezTo>
                    <a:pt x="1" y="2"/>
                    <a:pt x="1" y="2"/>
                    <a:pt x="1" y="2"/>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6" name="Rectangle 3061"/>
            <p:cNvSpPr>
              <a:spLocks noChangeArrowheads="1"/>
            </p:cNvSpPr>
            <p:nvPr/>
          </p:nvSpPr>
          <p:spPr bwMode="auto">
            <a:xfrm>
              <a:off x="4914901" y="4732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7" name="Freeform 3062"/>
            <p:cNvSpPr>
              <a:spLocks/>
            </p:cNvSpPr>
            <p:nvPr/>
          </p:nvSpPr>
          <p:spPr bwMode="auto">
            <a:xfrm>
              <a:off x="4911726" y="4716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8" name="Freeform 3063"/>
            <p:cNvSpPr>
              <a:spLocks/>
            </p:cNvSpPr>
            <p:nvPr/>
          </p:nvSpPr>
          <p:spPr bwMode="auto">
            <a:xfrm>
              <a:off x="4908551" y="4656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69" name="Freeform 3064"/>
            <p:cNvSpPr>
              <a:spLocks/>
            </p:cNvSpPr>
            <p:nvPr/>
          </p:nvSpPr>
          <p:spPr bwMode="auto">
            <a:xfrm>
              <a:off x="4911726" y="4716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0" name="Freeform 3065"/>
            <p:cNvSpPr>
              <a:spLocks/>
            </p:cNvSpPr>
            <p:nvPr/>
          </p:nvSpPr>
          <p:spPr bwMode="auto">
            <a:xfrm>
              <a:off x="4908551" y="4675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1" name="Freeform 3066"/>
            <p:cNvSpPr>
              <a:spLocks/>
            </p:cNvSpPr>
            <p:nvPr/>
          </p:nvSpPr>
          <p:spPr bwMode="auto">
            <a:xfrm>
              <a:off x="4941888" y="4405313"/>
              <a:ext cx="0" cy="6350"/>
            </a:xfrm>
            <a:custGeom>
              <a:avLst/>
              <a:gdLst>
                <a:gd name="T0" fmla="*/ 0 h 2"/>
                <a:gd name="T1" fmla="*/ 1 h 2"/>
                <a:gd name="T2" fmla="*/ 1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1"/>
                    <a:pt x="0" y="1"/>
                  </a:cubicBezTo>
                  <a:cubicBezTo>
                    <a:pt x="0" y="2"/>
                    <a:pt x="0" y="0"/>
                    <a:pt x="0" y="1"/>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2" name="Freeform 3067"/>
            <p:cNvSpPr>
              <a:spLocks/>
            </p:cNvSpPr>
            <p:nvPr/>
          </p:nvSpPr>
          <p:spPr bwMode="auto">
            <a:xfrm>
              <a:off x="4945063" y="4635500"/>
              <a:ext cx="0" cy="1588"/>
            </a:xfrm>
            <a:custGeom>
              <a:avLst/>
              <a:gdLst>
                <a:gd name="T0" fmla="*/ 1 h 1"/>
                <a:gd name="T1" fmla="*/ 1 h 1"/>
                <a:gd name="T2" fmla="*/ 0 h 1"/>
                <a:gd name="T3" fmla="*/ 0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0"/>
                  </a:cubicBezTo>
                  <a:cubicBezTo>
                    <a:pt x="0" y="0"/>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3" name="Freeform 3068"/>
            <p:cNvSpPr>
              <a:spLocks/>
            </p:cNvSpPr>
            <p:nvPr/>
          </p:nvSpPr>
          <p:spPr bwMode="auto">
            <a:xfrm>
              <a:off x="4941888" y="4635500"/>
              <a:ext cx="3175" cy="1588"/>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4" name="Freeform 3069"/>
            <p:cNvSpPr>
              <a:spLocks/>
            </p:cNvSpPr>
            <p:nvPr/>
          </p:nvSpPr>
          <p:spPr bwMode="auto">
            <a:xfrm>
              <a:off x="4941888" y="4446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5" name="Freeform 3070"/>
            <p:cNvSpPr>
              <a:spLocks/>
            </p:cNvSpPr>
            <p:nvPr/>
          </p:nvSpPr>
          <p:spPr bwMode="auto">
            <a:xfrm>
              <a:off x="4911726" y="48355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6" name="Freeform 3071"/>
            <p:cNvSpPr>
              <a:spLocks/>
            </p:cNvSpPr>
            <p:nvPr/>
          </p:nvSpPr>
          <p:spPr bwMode="auto">
            <a:xfrm>
              <a:off x="4945063" y="46656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7" name="Freeform 3072"/>
            <p:cNvSpPr>
              <a:spLocks/>
            </p:cNvSpPr>
            <p:nvPr/>
          </p:nvSpPr>
          <p:spPr bwMode="auto">
            <a:xfrm>
              <a:off x="4932363" y="4565650"/>
              <a:ext cx="3175" cy="6350"/>
            </a:xfrm>
            <a:custGeom>
              <a:avLst/>
              <a:gdLst>
                <a:gd name="T0" fmla="*/ 0 w 1"/>
                <a:gd name="T1" fmla="*/ 2 h 2"/>
                <a:gd name="T2" fmla="*/ 1 w 1"/>
                <a:gd name="T3" fmla="*/ 1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0" y="2"/>
                    <a:pt x="1" y="1"/>
                  </a:cubicBezTo>
                  <a:cubicBezTo>
                    <a:pt x="0" y="0"/>
                    <a:pt x="0" y="0"/>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8" name="Rectangle 3073"/>
            <p:cNvSpPr>
              <a:spLocks noChangeArrowheads="1"/>
            </p:cNvSpPr>
            <p:nvPr/>
          </p:nvSpPr>
          <p:spPr bwMode="auto">
            <a:xfrm>
              <a:off x="4941888" y="4405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79" name="Freeform 3074"/>
            <p:cNvSpPr>
              <a:spLocks/>
            </p:cNvSpPr>
            <p:nvPr/>
          </p:nvSpPr>
          <p:spPr bwMode="auto">
            <a:xfrm>
              <a:off x="4932363" y="4514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0" name="Freeform 3075"/>
            <p:cNvSpPr>
              <a:spLocks/>
            </p:cNvSpPr>
            <p:nvPr/>
          </p:nvSpPr>
          <p:spPr bwMode="auto">
            <a:xfrm>
              <a:off x="4941888" y="4646613"/>
              <a:ext cx="3175" cy="6350"/>
            </a:xfrm>
            <a:custGeom>
              <a:avLst/>
              <a:gdLst>
                <a:gd name="T0" fmla="*/ 0 w 1"/>
                <a:gd name="T1" fmla="*/ 0 h 2"/>
                <a:gd name="T2" fmla="*/ 0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0" y="2"/>
                    <a:pt x="0" y="2"/>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1" name="Freeform 3076"/>
            <p:cNvSpPr>
              <a:spLocks noEditPoints="1"/>
            </p:cNvSpPr>
            <p:nvPr/>
          </p:nvSpPr>
          <p:spPr bwMode="auto">
            <a:xfrm>
              <a:off x="4899026" y="4279900"/>
              <a:ext cx="49213" cy="565150"/>
            </a:xfrm>
            <a:custGeom>
              <a:avLst/>
              <a:gdLst>
                <a:gd name="T0" fmla="*/ 4 w 16"/>
                <a:gd name="T1" fmla="*/ 175 h 180"/>
                <a:gd name="T2" fmla="*/ 7 w 16"/>
                <a:gd name="T3" fmla="*/ 173 h 180"/>
                <a:gd name="T4" fmla="*/ 6 w 16"/>
                <a:gd name="T5" fmla="*/ 159 h 180"/>
                <a:gd name="T6" fmla="*/ 5 w 16"/>
                <a:gd name="T7" fmla="*/ 156 h 180"/>
                <a:gd name="T8" fmla="*/ 6 w 16"/>
                <a:gd name="T9" fmla="*/ 152 h 180"/>
                <a:gd name="T10" fmla="*/ 4 w 16"/>
                <a:gd name="T11" fmla="*/ 148 h 180"/>
                <a:gd name="T12" fmla="*/ 4 w 16"/>
                <a:gd name="T13" fmla="*/ 141 h 180"/>
                <a:gd name="T14" fmla="*/ 4 w 16"/>
                <a:gd name="T15" fmla="*/ 129 h 180"/>
                <a:gd name="T16" fmla="*/ 3 w 16"/>
                <a:gd name="T17" fmla="*/ 126 h 180"/>
                <a:gd name="T18" fmla="*/ 3 w 16"/>
                <a:gd name="T19" fmla="*/ 120 h 180"/>
                <a:gd name="T20" fmla="*/ 3 w 16"/>
                <a:gd name="T21" fmla="*/ 111 h 180"/>
                <a:gd name="T22" fmla="*/ 3 w 16"/>
                <a:gd name="T23" fmla="*/ 103 h 180"/>
                <a:gd name="T24" fmla="*/ 2 w 16"/>
                <a:gd name="T25" fmla="*/ 97 h 180"/>
                <a:gd name="T26" fmla="*/ 3 w 16"/>
                <a:gd name="T27" fmla="*/ 90 h 180"/>
                <a:gd name="T28" fmla="*/ 2 w 16"/>
                <a:gd name="T29" fmla="*/ 84 h 180"/>
                <a:gd name="T30" fmla="*/ 2 w 16"/>
                <a:gd name="T31" fmla="*/ 91 h 180"/>
                <a:gd name="T32" fmla="*/ 1 w 16"/>
                <a:gd name="T33" fmla="*/ 94 h 180"/>
                <a:gd name="T34" fmla="*/ 1 w 16"/>
                <a:gd name="T35" fmla="*/ 103 h 180"/>
                <a:gd name="T36" fmla="*/ 1 w 16"/>
                <a:gd name="T37" fmla="*/ 108 h 180"/>
                <a:gd name="T38" fmla="*/ 1 w 16"/>
                <a:gd name="T39" fmla="*/ 115 h 180"/>
                <a:gd name="T40" fmla="*/ 1 w 16"/>
                <a:gd name="T41" fmla="*/ 119 h 180"/>
                <a:gd name="T42" fmla="*/ 2 w 16"/>
                <a:gd name="T43" fmla="*/ 129 h 180"/>
                <a:gd name="T44" fmla="*/ 1 w 16"/>
                <a:gd name="T45" fmla="*/ 133 h 180"/>
                <a:gd name="T46" fmla="*/ 2 w 16"/>
                <a:gd name="T47" fmla="*/ 152 h 180"/>
                <a:gd name="T48" fmla="*/ 4 w 16"/>
                <a:gd name="T49" fmla="*/ 173 h 180"/>
                <a:gd name="T50" fmla="*/ 6 w 16"/>
                <a:gd name="T51" fmla="*/ 180 h 180"/>
                <a:gd name="T52" fmla="*/ 8 w 16"/>
                <a:gd name="T53" fmla="*/ 177 h 180"/>
                <a:gd name="T54" fmla="*/ 13 w 16"/>
                <a:gd name="T55" fmla="*/ 152 h 180"/>
                <a:gd name="T56" fmla="*/ 14 w 16"/>
                <a:gd name="T57" fmla="*/ 148 h 180"/>
                <a:gd name="T58" fmla="*/ 15 w 16"/>
                <a:gd name="T59" fmla="*/ 142 h 180"/>
                <a:gd name="T60" fmla="*/ 15 w 16"/>
                <a:gd name="T61" fmla="*/ 131 h 180"/>
                <a:gd name="T62" fmla="*/ 15 w 16"/>
                <a:gd name="T63" fmla="*/ 128 h 180"/>
                <a:gd name="T64" fmla="*/ 16 w 16"/>
                <a:gd name="T65" fmla="*/ 121 h 180"/>
                <a:gd name="T66" fmla="*/ 14 w 16"/>
                <a:gd name="T67" fmla="*/ 121 h 180"/>
                <a:gd name="T68" fmla="*/ 14 w 16"/>
                <a:gd name="T69" fmla="*/ 114 h 180"/>
                <a:gd name="T70" fmla="*/ 15 w 16"/>
                <a:gd name="T71" fmla="*/ 110 h 180"/>
                <a:gd name="T72" fmla="*/ 16 w 16"/>
                <a:gd name="T73" fmla="*/ 108 h 180"/>
                <a:gd name="T74" fmla="*/ 16 w 16"/>
                <a:gd name="T75" fmla="*/ 99 h 180"/>
                <a:gd name="T76" fmla="*/ 15 w 16"/>
                <a:gd name="T77" fmla="*/ 92 h 180"/>
                <a:gd name="T78" fmla="*/ 15 w 16"/>
                <a:gd name="T79" fmla="*/ 83 h 180"/>
                <a:gd name="T80" fmla="*/ 14 w 16"/>
                <a:gd name="T81" fmla="*/ 60 h 180"/>
                <a:gd name="T82" fmla="*/ 13 w 16"/>
                <a:gd name="T83" fmla="*/ 38 h 180"/>
                <a:gd name="T84" fmla="*/ 12 w 16"/>
                <a:gd name="T85" fmla="*/ 31 h 180"/>
                <a:gd name="T86" fmla="*/ 13 w 16"/>
                <a:gd name="T87" fmla="*/ 22 h 180"/>
                <a:gd name="T88" fmla="*/ 12 w 16"/>
                <a:gd name="T89" fmla="*/ 11 h 180"/>
                <a:gd name="T90" fmla="*/ 13 w 16"/>
                <a:gd name="T91" fmla="*/ 0 h 180"/>
                <a:gd name="T92" fmla="*/ 10 w 16"/>
                <a:gd name="T93" fmla="*/ 20 h 180"/>
                <a:gd name="T94" fmla="*/ 10 w 16"/>
                <a:gd name="T95" fmla="*/ 33 h 180"/>
                <a:gd name="T96" fmla="*/ 11 w 16"/>
                <a:gd name="T97" fmla="*/ 61 h 180"/>
                <a:gd name="T98" fmla="*/ 11 w 16"/>
                <a:gd name="T99" fmla="*/ 64 h 180"/>
                <a:gd name="T100" fmla="*/ 11 w 16"/>
                <a:gd name="T101" fmla="*/ 68 h 180"/>
                <a:gd name="T102" fmla="*/ 11 w 16"/>
                <a:gd name="T103" fmla="*/ 82 h 180"/>
                <a:gd name="T104" fmla="*/ 12 w 16"/>
                <a:gd name="T105" fmla="*/ 88 h 180"/>
                <a:gd name="T106" fmla="*/ 11 w 16"/>
                <a:gd name="T107" fmla="*/ 103 h 180"/>
                <a:gd name="T108" fmla="*/ 4 w 16"/>
                <a:gd name="T109" fmla="*/ 134 h 180"/>
                <a:gd name="T110" fmla="*/ 1 w 16"/>
                <a:gd name="T111" fmla="*/ 126 h 180"/>
                <a:gd name="T112" fmla="*/ 14 w 16"/>
                <a:gd name="T113" fmla="*/ 11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 h="180">
                  <a:moveTo>
                    <a:pt x="11" y="103"/>
                  </a:moveTo>
                  <a:cubicBezTo>
                    <a:pt x="11" y="103"/>
                    <a:pt x="11" y="103"/>
                    <a:pt x="11" y="103"/>
                  </a:cubicBezTo>
                  <a:cubicBezTo>
                    <a:pt x="12" y="105"/>
                    <a:pt x="11" y="108"/>
                    <a:pt x="12" y="109"/>
                  </a:cubicBezTo>
                  <a:cubicBezTo>
                    <a:pt x="11" y="112"/>
                    <a:pt x="12" y="111"/>
                    <a:pt x="12" y="114"/>
                  </a:cubicBezTo>
                  <a:cubicBezTo>
                    <a:pt x="12" y="114"/>
                    <a:pt x="12" y="114"/>
                    <a:pt x="12" y="114"/>
                  </a:cubicBezTo>
                  <a:cubicBezTo>
                    <a:pt x="12" y="122"/>
                    <a:pt x="11" y="131"/>
                    <a:pt x="11" y="138"/>
                  </a:cubicBezTo>
                  <a:cubicBezTo>
                    <a:pt x="11" y="138"/>
                    <a:pt x="11" y="138"/>
                    <a:pt x="11" y="138"/>
                  </a:cubicBezTo>
                  <a:cubicBezTo>
                    <a:pt x="9" y="151"/>
                    <a:pt x="8" y="163"/>
                    <a:pt x="4" y="175"/>
                  </a:cubicBezTo>
                  <a:cubicBezTo>
                    <a:pt x="4" y="176"/>
                    <a:pt x="5" y="175"/>
                    <a:pt x="5" y="176"/>
                  </a:cubicBezTo>
                  <a:cubicBezTo>
                    <a:pt x="5" y="176"/>
                    <a:pt x="4" y="177"/>
                    <a:pt x="4" y="177"/>
                  </a:cubicBezTo>
                  <a:cubicBezTo>
                    <a:pt x="4" y="177"/>
                    <a:pt x="4" y="177"/>
                    <a:pt x="4" y="177"/>
                  </a:cubicBezTo>
                  <a:cubicBezTo>
                    <a:pt x="4" y="177"/>
                    <a:pt x="4" y="177"/>
                    <a:pt x="4" y="177"/>
                  </a:cubicBezTo>
                  <a:cubicBezTo>
                    <a:pt x="8" y="178"/>
                    <a:pt x="8" y="178"/>
                    <a:pt x="8" y="178"/>
                  </a:cubicBezTo>
                  <a:cubicBezTo>
                    <a:pt x="8" y="176"/>
                    <a:pt x="8" y="175"/>
                    <a:pt x="8" y="174"/>
                  </a:cubicBezTo>
                  <a:cubicBezTo>
                    <a:pt x="8" y="175"/>
                    <a:pt x="8" y="175"/>
                    <a:pt x="8" y="175"/>
                  </a:cubicBezTo>
                  <a:cubicBezTo>
                    <a:pt x="8" y="175"/>
                    <a:pt x="8" y="174"/>
                    <a:pt x="7" y="173"/>
                  </a:cubicBezTo>
                  <a:cubicBezTo>
                    <a:pt x="8" y="174"/>
                    <a:pt x="8" y="173"/>
                    <a:pt x="8" y="173"/>
                  </a:cubicBezTo>
                  <a:cubicBezTo>
                    <a:pt x="7" y="171"/>
                    <a:pt x="8" y="171"/>
                    <a:pt x="8" y="169"/>
                  </a:cubicBezTo>
                  <a:cubicBezTo>
                    <a:pt x="7" y="169"/>
                    <a:pt x="6" y="166"/>
                    <a:pt x="6" y="164"/>
                  </a:cubicBezTo>
                  <a:cubicBezTo>
                    <a:pt x="6" y="163"/>
                    <a:pt x="6" y="163"/>
                    <a:pt x="6" y="163"/>
                  </a:cubicBezTo>
                  <a:cubicBezTo>
                    <a:pt x="6" y="165"/>
                    <a:pt x="6" y="163"/>
                    <a:pt x="6" y="165"/>
                  </a:cubicBezTo>
                  <a:cubicBezTo>
                    <a:pt x="6" y="163"/>
                    <a:pt x="6" y="162"/>
                    <a:pt x="6" y="161"/>
                  </a:cubicBezTo>
                  <a:cubicBezTo>
                    <a:pt x="6" y="161"/>
                    <a:pt x="6" y="161"/>
                    <a:pt x="6" y="161"/>
                  </a:cubicBezTo>
                  <a:cubicBezTo>
                    <a:pt x="6" y="160"/>
                    <a:pt x="6" y="160"/>
                    <a:pt x="6" y="159"/>
                  </a:cubicBezTo>
                  <a:cubicBezTo>
                    <a:pt x="6" y="160"/>
                    <a:pt x="6" y="160"/>
                    <a:pt x="6" y="160"/>
                  </a:cubicBezTo>
                  <a:cubicBezTo>
                    <a:pt x="6" y="159"/>
                    <a:pt x="6" y="159"/>
                    <a:pt x="6" y="158"/>
                  </a:cubicBezTo>
                  <a:cubicBezTo>
                    <a:pt x="6" y="158"/>
                    <a:pt x="6" y="157"/>
                    <a:pt x="6" y="157"/>
                  </a:cubicBezTo>
                  <a:cubicBezTo>
                    <a:pt x="6" y="156"/>
                    <a:pt x="6" y="155"/>
                    <a:pt x="6" y="154"/>
                  </a:cubicBezTo>
                  <a:cubicBezTo>
                    <a:pt x="6" y="155"/>
                    <a:pt x="5" y="154"/>
                    <a:pt x="5" y="154"/>
                  </a:cubicBezTo>
                  <a:cubicBezTo>
                    <a:pt x="5" y="155"/>
                    <a:pt x="5" y="155"/>
                    <a:pt x="5" y="155"/>
                  </a:cubicBezTo>
                  <a:cubicBezTo>
                    <a:pt x="5" y="153"/>
                    <a:pt x="5" y="156"/>
                    <a:pt x="6" y="156"/>
                  </a:cubicBezTo>
                  <a:cubicBezTo>
                    <a:pt x="6" y="157"/>
                    <a:pt x="5" y="155"/>
                    <a:pt x="5" y="156"/>
                  </a:cubicBezTo>
                  <a:cubicBezTo>
                    <a:pt x="5" y="154"/>
                    <a:pt x="5" y="154"/>
                    <a:pt x="5" y="152"/>
                  </a:cubicBezTo>
                  <a:cubicBezTo>
                    <a:pt x="5" y="153"/>
                    <a:pt x="4" y="152"/>
                    <a:pt x="4" y="152"/>
                  </a:cubicBezTo>
                  <a:cubicBezTo>
                    <a:pt x="4" y="151"/>
                    <a:pt x="4" y="152"/>
                    <a:pt x="5" y="151"/>
                  </a:cubicBezTo>
                  <a:cubicBezTo>
                    <a:pt x="5" y="151"/>
                    <a:pt x="5" y="150"/>
                    <a:pt x="4" y="150"/>
                  </a:cubicBezTo>
                  <a:cubicBezTo>
                    <a:pt x="4" y="148"/>
                    <a:pt x="5" y="150"/>
                    <a:pt x="5" y="149"/>
                  </a:cubicBezTo>
                  <a:cubicBezTo>
                    <a:pt x="5" y="150"/>
                    <a:pt x="5" y="153"/>
                    <a:pt x="6" y="152"/>
                  </a:cubicBezTo>
                  <a:cubicBezTo>
                    <a:pt x="6" y="153"/>
                    <a:pt x="6" y="154"/>
                    <a:pt x="6" y="155"/>
                  </a:cubicBezTo>
                  <a:cubicBezTo>
                    <a:pt x="6" y="154"/>
                    <a:pt x="6" y="153"/>
                    <a:pt x="6" y="152"/>
                  </a:cubicBezTo>
                  <a:cubicBezTo>
                    <a:pt x="6" y="152"/>
                    <a:pt x="6" y="152"/>
                    <a:pt x="6" y="152"/>
                  </a:cubicBezTo>
                  <a:cubicBezTo>
                    <a:pt x="5" y="151"/>
                    <a:pt x="5" y="151"/>
                    <a:pt x="5" y="150"/>
                  </a:cubicBezTo>
                  <a:cubicBezTo>
                    <a:pt x="5" y="150"/>
                    <a:pt x="5" y="150"/>
                    <a:pt x="5" y="149"/>
                  </a:cubicBezTo>
                  <a:cubicBezTo>
                    <a:pt x="5" y="149"/>
                    <a:pt x="5" y="150"/>
                    <a:pt x="5" y="150"/>
                  </a:cubicBezTo>
                  <a:cubicBezTo>
                    <a:pt x="5" y="148"/>
                    <a:pt x="5" y="148"/>
                    <a:pt x="5" y="147"/>
                  </a:cubicBezTo>
                  <a:cubicBezTo>
                    <a:pt x="5" y="148"/>
                    <a:pt x="4" y="148"/>
                    <a:pt x="4" y="149"/>
                  </a:cubicBezTo>
                  <a:cubicBezTo>
                    <a:pt x="4" y="149"/>
                    <a:pt x="4" y="148"/>
                    <a:pt x="4" y="148"/>
                  </a:cubicBezTo>
                  <a:cubicBezTo>
                    <a:pt x="4" y="148"/>
                    <a:pt x="4" y="148"/>
                    <a:pt x="4" y="148"/>
                  </a:cubicBezTo>
                  <a:cubicBezTo>
                    <a:pt x="4" y="147"/>
                    <a:pt x="4" y="147"/>
                    <a:pt x="4" y="147"/>
                  </a:cubicBezTo>
                  <a:cubicBezTo>
                    <a:pt x="4" y="146"/>
                    <a:pt x="5" y="147"/>
                    <a:pt x="5" y="146"/>
                  </a:cubicBezTo>
                  <a:cubicBezTo>
                    <a:pt x="5" y="145"/>
                    <a:pt x="4" y="145"/>
                    <a:pt x="5" y="144"/>
                  </a:cubicBezTo>
                  <a:cubicBezTo>
                    <a:pt x="5" y="144"/>
                    <a:pt x="5" y="144"/>
                    <a:pt x="5" y="144"/>
                  </a:cubicBezTo>
                  <a:cubicBezTo>
                    <a:pt x="5" y="144"/>
                    <a:pt x="5" y="144"/>
                    <a:pt x="5" y="144"/>
                  </a:cubicBezTo>
                  <a:cubicBezTo>
                    <a:pt x="5" y="144"/>
                    <a:pt x="5" y="144"/>
                    <a:pt x="5" y="144"/>
                  </a:cubicBezTo>
                  <a:cubicBezTo>
                    <a:pt x="4" y="143"/>
                    <a:pt x="4" y="142"/>
                    <a:pt x="4" y="142"/>
                  </a:cubicBezTo>
                  <a:cubicBezTo>
                    <a:pt x="4" y="142"/>
                    <a:pt x="4" y="141"/>
                    <a:pt x="4" y="141"/>
                  </a:cubicBezTo>
                  <a:cubicBezTo>
                    <a:pt x="4" y="141"/>
                    <a:pt x="4" y="140"/>
                    <a:pt x="4" y="139"/>
                  </a:cubicBezTo>
                  <a:cubicBezTo>
                    <a:pt x="4" y="139"/>
                    <a:pt x="4" y="139"/>
                    <a:pt x="4" y="139"/>
                  </a:cubicBezTo>
                  <a:cubicBezTo>
                    <a:pt x="4" y="138"/>
                    <a:pt x="4" y="137"/>
                    <a:pt x="4" y="137"/>
                  </a:cubicBezTo>
                  <a:cubicBezTo>
                    <a:pt x="4" y="136"/>
                    <a:pt x="4" y="136"/>
                    <a:pt x="4" y="136"/>
                  </a:cubicBezTo>
                  <a:cubicBezTo>
                    <a:pt x="4" y="136"/>
                    <a:pt x="4" y="136"/>
                    <a:pt x="4" y="136"/>
                  </a:cubicBezTo>
                  <a:cubicBezTo>
                    <a:pt x="4" y="134"/>
                    <a:pt x="4" y="135"/>
                    <a:pt x="4" y="134"/>
                  </a:cubicBezTo>
                  <a:cubicBezTo>
                    <a:pt x="4" y="132"/>
                    <a:pt x="4" y="131"/>
                    <a:pt x="4" y="130"/>
                  </a:cubicBezTo>
                  <a:cubicBezTo>
                    <a:pt x="4" y="130"/>
                    <a:pt x="4" y="130"/>
                    <a:pt x="4" y="129"/>
                  </a:cubicBezTo>
                  <a:cubicBezTo>
                    <a:pt x="3" y="130"/>
                    <a:pt x="3" y="130"/>
                    <a:pt x="3" y="130"/>
                  </a:cubicBezTo>
                  <a:cubicBezTo>
                    <a:pt x="3" y="129"/>
                    <a:pt x="3" y="129"/>
                    <a:pt x="3" y="128"/>
                  </a:cubicBezTo>
                  <a:cubicBezTo>
                    <a:pt x="3" y="128"/>
                    <a:pt x="3" y="128"/>
                    <a:pt x="3" y="128"/>
                  </a:cubicBezTo>
                  <a:cubicBezTo>
                    <a:pt x="3" y="127"/>
                    <a:pt x="3" y="127"/>
                    <a:pt x="3" y="127"/>
                  </a:cubicBezTo>
                  <a:cubicBezTo>
                    <a:pt x="3" y="128"/>
                    <a:pt x="3" y="128"/>
                    <a:pt x="3" y="128"/>
                  </a:cubicBezTo>
                  <a:cubicBezTo>
                    <a:pt x="3" y="128"/>
                    <a:pt x="3" y="128"/>
                    <a:pt x="3" y="128"/>
                  </a:cubicBezTo>
                  <a:cubicBezTo>
                    <a:pt x="4" y="127"/>
                    <a:pt x="3" y="126"/>
                    <a:pt x="3" y="125"/>
                  </a:cubicBezTo>
                  <a:cubicBezTo>
                    <a:pt x="3" y="125"/>
                    <a:pt x="3" y="126"/>
                    <a:pt x="3" y="126"/>
                  </a:cubicBezTo>
                  <a:cubicBezTo>
                    <a:pt x="3" y="125"/>
                    <a:pt x="4" y="124"/>
                    <a:pt x="4" y="124"/>
                  </a:cubicBezTo>
                  <a:cubicBezTo>
                    <a:pt x="4" y="124"/>
                    <a:pt x="3" y="124"/>
                    <a:pt x="3" y="124"/>
                  </a:cubicBezTo>
                  <a:cubicBezTo>
                    <a:pt x="3" y="123"/>
                    <a:pt x="3" y="123"/>
                    <a:pt x="3" y="123"/>
                  </a:cubicBezTo>
                  <a:cubicBezTo>
                    <a:pt x="3" y="124"/>
                    <a:pt x="3" y="124"/>
                    <a:pt x="3" y="124"/>
                  </a:cubicBezTo>
                  <a:cubicBezTo>
                    <a:pt x="3" y="123"/>
                    <a:pt x="3" y="123"/>
                    <a:pt x="3" y="123"/>
                  </a:cubicBezTo>
                  <a:cubicBezTo>
                    <a:pt x="3" y="122"/>
                    <a:pt x="3" y="122"/>
                    <a:pt x="3" y="122"/>
                  </a:cubicBezTo>
                  <a:cubicBezTo>
                    <a:pt x="3" y="121"/>
                    <a:pt x="3" y="121"/>
                    <a:pt x="3" y="121"/>
                  </a:cubicBezTo>
                  <a:cubicBezTo>
                    <a:pt x="3" y="120"/>
                    <a:pt x="3" y="120"/>
                    <a:pt x="3" y="120"/>
                  </a:cubicBezTo>
                  <a:cubicBezTo>
                    <a:pt x="3" y="120"/>
                    <a:pt x="3" y="120"/>
                    <a:pt x="3" y="120"/>
                  </a:cubicBezTo>
                  <a:cubicBezTo>
                    <a:pt x="4" y="118"/>
                    <a:pt x="3" y="117"/>
                    <a:pt x="4" y="115"/>
                  </a:cubicBezTo>
                  <a:cubicBezTo>
                    <a:pt x="3" y="115"/>
                    <a:pt x="3" y="116"/>
                    <a:pt x="3" y="116"/>
                  </a:cubicBezTo>
                  <a:cubicBezTo>
                    <a:pt x="3" y="115"/>
                    <a:pt x="3" y="114"/>
                    <a:pt x="3" y="114"/>
                  </a:cubicBezTo>
                  <a:cubicBezTo>
                    <a:pt x="3" y="113"/>
                    <a:pt x="3" y="110"/>
                    <a:pt x="4" y="111"/>
                  </a:cubicBezTo>
                  <a:cubicBezTo>
                    <a:pt x="4" y="109"/>
                    <a:pt x="3" y="111"/>
                    <a:pt x="3" y="110"/>
                  </a:cubicBezTo>
                  <a:cubicBezTo>
                    <a:pt x="3" y="110"/>
                    <a:pt x="3" y="110"/>
                    <a:pt x="3" y="110"/>
                  </a:cubicBezTo>
                  <a:cubicBezTo>
                    <a:pt x="3" y="111"/>
                    <a:pt x="3" y="111"/>
                    <a:pt x="3" y="111"/>
                  </a:cubicBezTo>
                  <a:cubicBezTo>
                    <a:pt x="3" y="112"/>
                    <a:pt x="2" y="110"/>
                    <a:pt x="3" y="110"/>
                  </a:cubicBezTo>
                  <a:cubicBezTo>
                    <a:pt x="3" y="110"/>
                    <a:pt x="3" y="110"/>
                    <a:pt x="3" y="110"/>
                  </a:cubicBezTo>
                  <a:cubicBezTo>
                    <a:pt x="3" y="109"/>
                    <a:pt x="2" y="109"/>
                    <a:pt x="2" y="108"/>
                  </a:cubicBezTo>
                  <a:cubicBezTo>
                    <a:pt x="2" y="107"/>
                    <a:pt x="2" y="107"/>
                    <a:pt x="3" y="107"/>
                  </a:cubicBezTo>
                  <a:cubicBezTo>
                    <a:pt x="3" y="106"/>
                    <a:pt x="3" y="106"/>
                    <a:pt x="3" y="106"/>
                  </a:cubicBezTo>
                  <a:cubicBezTo>
                    <a:pt x="3" y="106"/>
                    <a:pt x="3" y="106"/>
                    <a:pt x="3" y="106"/>
                  </a:cubicBezTo>
                  <a:cubicBezTo>
                    <a:pt x="3" y="105"/>
                    <a:pt x="2" y="105"/>
                    <a:pt x="3" y="104"/>
                  </a:cubicBezTo>
                  <a:cubicBezTo>
                    <a:pt x="3" y="105"/>
                    <a:pt x="3" y="102"/>
                    <a:pt x="3" y="103"/>
                  </a:cubicBezTo>
                  <a:cubicBezTo>
                    <a:pt x="3" y="103"/>
                    <a:pt x="3" y="102"/>
                    <a:pt x="3" y="102"/>
                  </a:cubicBezTo>
                  <a:cubicBezTo>
                    <a:pt x="3" y="102"/>
                    <a:pt x="3" y="103"/>
                    <a:pt x="3" y="103"/>
                  </a:cubicBezTo>
                  <a:cubicBezTo>
                    <a:pt x="2" y="103"/>
                    <a:pt x="3" y="102"/>
                    <a:pt x="3" y="101"/>
                  </a:cubicBezTo>
                  <a:cubicBezTo>
                    <a:pt x="3" y="101"/>
                    <a:pt x="3" y="101"/>
                    <a:pt x="3" y="101"/>
                  </a:cubicBezTo>
                  <a:cubicBezTo>
                    <a:pt x="3" y="100"/>
                    <a:pt x="3" y="100"/>
                    <a:pt x="3" y="99"/>
                  </a:cubicBezTo>
                  <a:cubicBezTo>
                    <a:pt x="3" y="99"/>
                    <a:pt x="3" y="98"/>
                    <a:pt x="3" y="98"/>
                  </a:cubicBezTo>
                  <a:cubicBezTo>
                    <a:pt x="3" y="98"/>
                    <a:pt x="3" y="99"/>
                    <a:pt x="2" y="99"/>
                  </a:cubicBezTo>
                  <a:cubicBezTo>
                    <a:pt x="2" y="98"/>
                    <a:pt x="2" y="98"/>
                    <a:pt x="2" y="97"/>
                  </a:cubicBezTo>
                  <a:cubicBezTo>
                    <a:pt x="2" y="98"/>
                    <a:pt x="2" y="98"/>
                    <a:pt x="2" y="98"/>
                  </a:cubicBezTo>
                  <a:cubicBezTo>
                    <a:pt x="2" y="97"/>
                    <a:pt x="2" y="96"/>
                    <a:pt x="2" y="95"/>
                  </a:cubicBezTo>
                  <a:cubicBezTo>
                    <a:pt x="2" y="96"/>
                    <a:pt x="2" y="96"/>
                    <a:pt x="3" y="96"/>
                  </a:cubicBezTo>
                  <a:cubicBezTo>
                    <a:pt x="2" y="96"/>
                    <a:pt x="2" y="95"/>
                    <a:pt x="2" y="94"/>
                  </a:cubicBezTo>
                  <a:cubicBezTo>
                    <a:pt x="2" y="93"/>
                    <a:pt x="2" y="93"/>
                    <a:pt x="2" y="93"/>
                  </a:cubicBezTo>
                  <a:cubicBezTo>
                    <a:pt x="2" y="93"/>
                    <a:pt x="2" y="92"/>
                    <a:pt x="2" y="92"/>
                  </a:cubicBezTo>
                  <a:cubicBezTo>
                    <a:pt x="2" y="91"/>
                    <a:pt x="3" y="93"/>
                    <a:pt x="3" y="93"/>
                  </a:cubicBezTo>
                  <a:cubicBezTo>
                    <a:pt x="3" y="91"/>
                    <a:pt x="2" y="92"/>
                    <a:pt x="3" y="90"/>
                  </a:cubicBezTo>
                  <a:cubicBezTo>
                    <a:pt x="3" y="91"/>
                    <a:pt x="3" y="91"/>
                    <a:pt x="3" y="91"/>
                  </a:cubicBezTo>
                  <a:cubicBezTo>
                    <a:pt x="3" y="90"/>
                    <a:pt x="3" y="89"/>
                    <a:pt x="3" y="89"/>
                  </a:cubicBezTo>
                  <a:cubicBezTo>
                    <a:pt x="3" y="89"/>
                    <a:pt x="3" y="89"/>
                    <a:pt x="3" y="90"/>
                  </a:cubicBezTo>
                  <a:cubicBezTo>
                    <a:pt x="2" y="89"/>
                    <a:pt x="3" y="87"/>
                    <a:pt x="2" y="88"/>
                  </a:cubicBezTo>
                  <a:cubicBezTo>
                    <a:pt x="2" y="88"/>
                    <a:pt x="2" y="88"/>
                    <a:pt x="2" y="88"/>
                  </a:cubicBezTo>
                  <a:cubicBezTo>
                    <a:pt x="2" y="87"/>
                    <a:pt x="1" y="86"/>
                    <a:pt x="2" y="86"/>
                  </a:cubicBezTo>
                  <a:cubicBezTo>
                    <a:pt x="2" y="85"/>
                    <a:pt x="2" y="86"/>
                    <a:pt x="2" y="86"/>
                  </a:cubicBezTo>
                  <a:cubicBezTo>
                    <a:pt x="2" y="85"/>
                    <a:pt x="2" y="86"/>
                    <a:pt x="2" y="84"/>
                  </a:cubicBezTo>
                  <a:cubicBezTo>
                    <a:pt x="2" y="85"/>
                    <a:pt x="1" y="85"/>
                    <a:pt x="1" y="85"/>
                  </a:cubicBezTo>
                  <a:cubicBezTo>
                    <a:pt x="1" y="85"/>
                    <a:pt x="1" y="87"/>
                    <a:pt x="1" y="86"/>
                  </a:cubicBezTo>
                  <a:cubicBezTo>
                    <a:pt x="1" y="86"/>
                    <a:pt x="1" y="86"/>
                    <a:pt x="1" y="86"/>
                  </a:cubicBezTo>
                  <a:cubicBezTo>
                    <a:pt x="1" y="86"/>
                    <a:pt x="2" y="87"/>
                    <a:pt x="2" y="87"/>
                  </a:cubicBezTo>
                  <a:cubicBezTo>
                    <a:pt x="2" y="88"/>
                    <a:pt x="1" y="87"/>
                    <a:pt x="1" y="87"/>
                  </a:cubicBezTo>
                  <a:cubicBezTo>
                    <a:pt x="1" y="89"/>
                    <a:pt x="2" y="88"/>
                    <a:pt x="2" y="89"/>
                  </a:cubicBezTo>
                  <a:cubicBezTo>
                    <a:pt x="2" y="89"/>
                    <a:pt x="2" y="89"/>
                    <a:pt x="2" y="89"/>
                  </a:cubicBezTo>
                  <a:cubicBezTo>
                    <a:pt x="2" y="90"/>
                    <a:pt x="2" y="91"/>
                    <a:pt x="2" y="91"/>
                  </a:cubicBezTo>
                  <a:cubicBezTo>
                    <a:pt x="2" y="92"/>
                    <a:pt x="2" y="93"/>
                    <a:pt x="2" y="93"/>
                  </a:cubicBezTo>
                  <a:cubicBezTo>
                    <a:pt x="1" y="93"/>
                    <a:pt x="2" y="91"/>
                    <a:pt x="2" y="90"/>
                  </a:cubicBezTo>
                  <a:cubicBezTo>
                    <a:pt x="2" y="91"/>
                    <a:pt x="1" y="90"/>
                    <a:pt x="1" y="89"/>
                  </a:cubicBezTo>
                  <a:cubicBezTo>
                    <a:pt x="2" y="92"/>
                    <a:pt x="2" y="92"/>
                    <a:pt x="2" y="92"/>
                  </a:cubicBezTo>
                  <a:cubicBezTo>
                    <a:pt x="1" y="92"/>
                    <a:pt x="1" y="93"/>
                    <a:pt x="1" y="93"/>
                  </a:cubicBezTo>
                  <a:cubicBezTo>
                    <a:pt x="1" y="93"/>
                    <a:pt x="1" y="93"/>
                    <a:pt x="1" y="93"/>
                  </a:cubicBezTo>
                  <a:cubicBezTo>
                    <a:pt x="1" y="94"/>
                    <a:pt x="2" y="94"/>
                    <a:pt x="2" y="94"/>
                  </a:cubicBezTo>
                  <a:cubicBezTo>
                    <a:pt x="2" y="94"/>
                    <a:pt x="1" y="94"/>
                    <a:pt x="1" y="94"/>
                  </a:cubicBezTo>
                  <a:cubicBezTo>
                    <a:pt x="1" y="95"/>
                    <a:pt x="2" y="95"/>
                    <a:pt x="2" y="95"/>
                  </a:cubicBezTo>
                  <a:cubicBezTo>
                    <a:pt x="2" y="96"/>
                    <a:pt x="1" y="95"/>
                    <a:pt x="1" y="96"/>
                  </a:cubicBezTo>
                  <a:cubicBezTo>
                    <a:pt x="2" y="96"/>
                    <a:pt x="1" y="97"/>
                    <a:pt x="1" y="98"/>
                  </a:cubicBezTo>
                  <a:cubicBezTo>
                    <a:pt x="2" y="97"/>
                    <a:pt x="2" y="101"/>
                    <a:pt x="2" y="99"/>
                  </a:cubicBezTo>
                  <a:cubicBezTo>
                    <a:pt x="2" y="101"/>
                    <a:pt x="2" y="101"/>
                    <a:pt x="2" y="101"/>
                  </a:cubicBezTo>
                  <a:cubicBezTo>
                    <a:pt x="2" y="101"/>
                    <a:pt x="2" y="100"/>
                    <a:pt x="2" y="100"/>
                  </a:cubicBezTo>
                  <a:cubicBezTo>
                    <a:pt x="2" y="99"/>
                    <a:pt x="2" y="99"/>
                    <a:pt x="2" y="99"/>
                  </a:cubicBezTo>
                  <a:cubicBezTo>
                    <a:pt x="1" y="99"/>
                    <a:pt x="2" y="102"/>
                    <a:pt x="1" y="103"/>
                  </a:cubicBezTo>
                  <a:cubicBezTo>
                    <a:pt x="1" y="103"/>
                    <a:pt x="1" y="103"/>
                    <a:pt x="1" y="105"/>
                  </a:cubicBezTo>
                  <a:cubicBezTo>
                    <a:pt x="2" y="104"/>
                    <a:pt x="2" y="104"/>
                    <a:pt x="2" y="104"/>
                  </a:cubicBezTo>
                  <a:cubicBezTo>
                    <a:pt x="1" y="105"/>
                    <a:pt x="1" y="105"/>
                    <a:pt x="1" y="105"/>
                  </a:cubicBezTo>
                  <a:cubicBezTo>
                    <a:pt x="1" y="106"/>
                    <a:pt x="1" y="106"/>
                    <a:pt x="1" y="107"/>
                  </a:cubicBezTo>
                  <a:cubicBezTo>
                    <a:pt x="1" y="107"/>
                    <a:pt x="1" y="106"/>
                    <a:pt x="1" y="106"/>
                  </a:cubicBezTo>
                  <a:cubicBezTo>
                    <a:pt x="1" y="107"/>
                    <a:pt x="1" y="107"/>
                    <a:pt x="1" y="107"/>
                  </a:cubicBezTo>
                  <a:cubicBezTo>
                    <a:pt x="1" y="107"/>
                    <a:pt x="1" y="108"/>
                    <a:pt x="1" y="108"/>
                  </a:cubicBezTo>
                  <a:cubicBezTo>
                    <a:pt x="1" y="108"/>
                    <a:pt x="1" y="108"/>
                    <a:pt x="1" y="108"/>
                  </a:cubicBezTo>
                  <a:cubicBezTo>
                    <a:pt x="1" y="108"/>
                    <a:pt x="1" y="108"/>
                    <a:pt x="1" y="109"/>
                  </a:cubicBezTo>
                  <a:cubicBezTo>
                    <a:pt x="1" y="109"/>
                    <a:pt x="1" y="109"/>
                    <a:pt x="1" y="109"/>
                  </a:cubicBezTo>
                  <a:cubicBezTo>
                    <a:pt x="1" y="109"/>
                    <a:pt x="1" y="109"/>
                    <a:pt x="2" y="108"/>
                  </a:cubicBezTo>
                  <a:cubicBezTo>
                    <a:pt x="1" y="110"/>
                    <a:pt x="2" y="111"/>
                    <a:pt x="1" y="113"/>
                  </a:cubicBezTo>
                  <a:cubicBezTo>
                    <a:pt x="1" y="112"/>
                    <a:pt x="1" y="112"/>
                    <a:pt x="1" y="112"/>
                  </a:cubicBezTo>
                  <a:cubicBezTo>
                    <a:pt x="1" y="113"/>
                    <a:pt x="1" y="114"/>
                    <a:pt x="1" y="114"/>
                  </a:cubicBezTo>
                  <a:cubicBezTo>
                    <a:pt x="1" y="114"/>
                    <a:pt x="1" y="114"/>
                    <a:pt x="1" y="114"/>
                  </a:cubicBezTo>
                  <a:cubicBezTo>
                    <a:pt x="1" y="114"/>
                    <a:pt x="1" y="114"/>
                    <a:pt x="1" y="115"/>
                  </a:cubicBezTo>
                  <a:cubicBezTo>
                    <a:pt x="1" y="115"/>
                    <a:pt x="1" y="115"/>
                    <a:pt x="1" y="115"/>
                  </a:cubicBezTo>
                  <a:cubicBezTo>
                    <a:pt x="1" y="115"/>
                    <a:pt x="1" y="117"/>
                    <a:pt x="1" y="117"/>
                  </a:cubicBezTo>
                  <a:cubicBezTo>
                    <a:pt x="1" y="117"/>
                    <a:pt x="1" y="116"/>
                    <a:pt x="1" y="116"/>
                  </a:cubicBezTo>
                  <a:cubicBezTo>
                    <a:pt x="2" y="116"/>
                    <a:pt x="2" y="117"/>
                    <a:pt x="2" y="117"/>
                  </a:cubicBezTo>
                  <a:cubicBezTo>
                    <a:pt x="1" y="116"/>
                    <a:pt x="1" y="119"/>
                    <a:pt x="1" y="117"/>
                  </a:cubicBezTo>
                  <a:cubicBezTo>
                    <a:pt x="1" y="118"/>
                    <a:pt x="2" y="118"/>
                    <a:pt x="1" y="119"/>
                  </a:cubicBezTo>
                  <a:cubicBezTo>
                    <a:pt x="1" y="120"/>
                    <a:pt x="1" y="120"/>
                    <a:pt x="1" y="120"/>
                  </a:cubicBezTo>
                  <a:cubicBezTo>
                    <a:pt x="1" y="120"/>
                    <a:pt x="1" y="118"/>
                    <a:pt x="1" y="119"/>
                  </a:cubicBezTo>
                  <a:cubicBezTo>
                    <a:pt x="1" y="119"/>
                    <a:pt x="1" y="119"/>
                    <a:pt x="1" y="119"/>
                  </a:cubicBezTo>
                  <a:cubicBezTo>
                    <a:pt x="1" y="119"/>
                    <a:pt x="1" y="116"/>
                    <a:pt x="1" y="115"/>
                  </a:cubicBezTo>
                  <a:cubicBezTo>
                    <a:pt x="0" y="118"/>
                    <a:pt x="0" y="118"/>
                    <a:pt x="0" y="118"/>
                  </a:cubicBezTo>
                  <a:cubicBezTo>
                    <a:pt x="1" y="121"/>
                    <a:pt x="1" y="125"/>
                    <a:pt x="1" y="128"/>
                  </a:cubicBezTo>
                  <a:cubicBezTo>
                    <a:pt x="1" y="128"/>
                    <a:pt x="1" y="128"/>
                    <a:pt x="1" y="128"/>
                  </a:cubicBezTo>
                  <a:cubicBezTo>
                    <a:pt x="1" y="128"/>
                    <a:pt x="1" y="128"/>
                    <a:pt x="1" y="128"/>
                  </a:cubicBezTo>
                  <a:cubicBezTo>
                    <a:pt x="1" y="128"/>
                    <a:pt x="1" y="128"/>
                    <a:pt x="1" y="128"/>
                  </a:cubicBezTo>
                  <a:cubicBezTo>
                    <a:pt x="2" y="129"/>
                    <a:pt x="2" y="129"/>
                    <a:pt x="2" y="129"/>
                  </a:cubicBezTo>
                  <a:cubicBezTo>
                    <a:pt x="1" y="129"/>
                    <a:pt x="1" y="130"/>
                    <a:pt x="1" y="131"/>
                  </a:cubicBezTo>
                  <a:cubicBezTo>
                    <a:pt x="1" y="131"/>
                    <a:pt x="1" y="131"/>
                    <a:pt x="2" y="131"/>
                  </a:cubicBezTo>
                  <a:cubicBezTo>
                    <a:pt x="2" y="131"/>
                    <a:pt x="2" y="131"/>
                    <a:pt x="2" y="132"/>
                  </a:cubicBezTo>
                  <a:cubicBezTo>
                    <a:pt x="2" y="132"/>
                    <a:pt x="2" y="131"/>
                    <a:pt x="2" y="132"/>
                  </a:cubicBezTo>
                  <a:cubicBezTo>
                    <a:pt x="2" y="132"/>
                    <a:pt x="2" y="132"/>
                    <a:pt x="2" y="132"/>
                  </a:cubicBezTo>
                  <a:cubicBezTo>
                    <a:pt x="2" y="133"/>
                    <a:pt x="2" y="134"/>
                    <a:pt x="1" y="134"/>
                  </a:cubicBezTo>
                  <a:cubicBezTo>
                    <a:pt x="1" y="134"/>
                    <a:pt x="1" y="133"/>
                    <a:pt x="1" y="133"/>
                  </a:cubicBezTo>
                  <a:cubicBezTo>
                    <a:pt x="1" y="133"/>
                    <a:pt x="1" y="134"/>
                    <a:pt x="1" y="133"/>
                  </a:cubicBezTo>
                  <a:cubicBezTo>
                    <a:pt x="1" y="134"/>
                    <a:pt x="1" y="134"/>
                    <a:pt x="1" y="134"/>
                  </a:cubicBezTo>
                  <a:cubicBezTo>
                    <a:pt x="1" y="135"/>
                    <a:pt x="1" y="134"/>
                    <a:pt x="1" y="134"/>
                  </a:cubicBezTo>
                  <a:cubicBezTo>
                    <a:pt x="1" y="136"/>
                    <a:pt x="2" y="137"/>
                    <a:pt x="2" y="138"/>
                  </a:cubicBezTo>
                  <a:cubicBezTo>
                    <a:pt x="2" y="138"/>
                    <a:pt x="1" y="138"/>
                    <a:pt x="1" y="138"/>
                  </a:cubicBezTo>
                  <a:cubicBezTo>
                    <a:pt x="1" y="139"/>
                    <a:pt x="2" y="140"/>
                    <a:pt x="2" y="142"/>
                  </a:cubicBezTo>
                  <a:cubicBezTo>
                    <a:pt x="2" y="141"/>
                    <a:pt x="2" y="141"/>
                    <a:pt x="2" y="141"/>
                  </a:cubicBezTo>
                  <a:cubicBezTo>
                    <a:pt x="2" y="144"/>
                    <a:pt x="2" y="148"/>
                    <a:pt x="2" y="151"/>
                  </a:cubicBezTo>
                  <a:cubicBezTo>
                    <a:pt x="2" y="152"/>
                    <a:pt x="2" y="152"/>
                    <a:pt x="2" y="152"/>
                  </a:cubicBezTo>
                  <a:cubicBezTo>
                    <a:pt x="2" y="153"/>
                    <a:pt x="2" y="153"/>
                    <a:pt x="2" y="153"/>
                  </a:cubicBezTo>
                  <a:cubicBezTo>
                    <a:pt x="2" y="157"/>
                    <a:pt x="3" y="160"/>
                    <a:pt x="3" y="163"/>
                  </a:cubicBezTo>
                  <a:cubicBezTo>
                    <a:pt x="3" y="164"/>
                    <a:pt x="3" y="164"/>
                    <a:pt x="3" y="164"/>
                  </a:cubicBezTo>
                  <a:cubicBezTo>
                    <a:pt x="3" y="167"/>
                    <a:pt x="3" y="167"/>
                    <a:pt x="4" y="170"/>
                  </a:cubicBezTo>
                  <a:cubicBezTo>
                    <a:pt x="4" y="169"/>
                    <a:pt x="3" y="169"/>
                    <a:pt x="3" y="170"/>
                  </a:cubicBezTo>
                  <a:cubicBezTo>
                    <a:pt x="3" y="170"/>
                    <a:pt x="4" y="170"/>
                    <a:pt x="4" y="171"/>
                  </a:cubicBezTo>
                  <a:cubicBezTo>
                    <a:pt x="3" y="171"/>
                    <a:pt x="3" y="171"/>
                    <a:pt x="3" y="171"/>
                  </a:cubicBezTo>
                  <a:cubicBezTo>
                    <a:pt x="3" y="171"/>
                    <a:pt x="3" y="172"/>
                    <a:pt x="4" y="173"/>
                  </a:cubicBezTo>
                  <a:cubicBezTo>
                    <a:pt x="4" y="175"/>
                    <a:pt x="4" y="177"/>
                    <a:pt x="5" y="178"/>
                  </a:cubicBezTo>
                  <a:cubicBezTo>
                    <a:pt x="5" y="179"/>
                    <a:pt x="5" y="179"/>
                    <a:pt x="5" y="179"/>
                  </a:cubicBezTo>
                  <a:cubicBezTo>
                    <a:pt x="5" y="179"/>
                    <a:pt x="6" y="180"/>
                    <a:pt x="6" y="179"/>
                  </a:cubicBezTo>
                  <a:cubicBezTo>
                    <a:pt x="7" y="179"/>
                    <a:pt x="7" y="179"/>
                    <a:pt x="7" y="178"/>
                  </a:cubicBezTo>
                  <a:cubicBezTo>
                    <a:pt x="7" y="178"/>
                    <a:pt x="7" y="178"/>
                    <a:pt x="7" y="178"/>
                  </a:cubicBezTo>
                  <a:cubicBezTo>
                    <a:pt x="8" y="176"/>
                    <a:pt x="8" y="178"/>
                    <a:pt x="8" y="178"/>
                  </a:cubicBezTo>
                  <a:cubicBezTo>
                    <a:pt x="8" y="178"/>
                    <a:pt x="8" y="178"/>
                    <a:pt x="8" y="178"/>
                  </a:cubicBezTo>
                  <a:cubicBezTo>
                    <a:pt x="7" y="179"/>
                    <a:pt x="6" y="180"/>
                    <a:pt x="6" y="180"/>
                  </a:cubicBezTo>
                  <a:cubicBezTo>
                    <a:pt x="5" y="179"/>
                    <a:pt x="5" y="179"/>
                    <a:pt x="4" y="178"/>
                  </a:cubicBezTo>
                  <a:cubicBezTo>
                    <a:pt x="4" y="178"/>
                    <a:pt x="4" y="178"/>
                    <a:pt x="4" y="178"/>
                  </a:cubicBezTo>
                  <a:cubicBezTo>
                    <a:pt x="4" y="178"/>
                    <a:pt x="4" y="178"/>
                    <a:pt x="4" y="178"/>
                  </a:cubicBezTo>
                  <a:cubicBezTo>
                    <a:pt x="4" y="178"/>
                    <a:pt x="4" y="178"/>
                    <a:pt x="4" y="178"/>
                  </a:cubicBezTo>
                  <a:cubicBezTo>
                    <a:pt x="4" y="179"/>
                    <a:pt x="4" y="179"/>
                    <a:pt x="4" y="179"/>
                  </a:cubicBezTo>
                  <a:cubicBezTo>
                    <a:pt x="5" y="180"/>
                    <a:pt x="6" y="180"/>
                    <a:pt x="6" y="180"/>
                  </a:cubicBezTo>
                  <a:cubicBezTo>
                    <a:pt x="7" y="180"/>
                    <a:pt x="8" y="179"/>
                    <a:pt x="8" y="179"/>
                  </a:cubicBezTo>
                  <a:cubicBezTo>
                    <a:pt x="8" y="178"/>
                    <a:pt x="8" y="177"/>
                    <a:pt x="8" y="177"/>
                  </a:cubicBezTo>
                  <a:cubicBezTo>
                    <a:pt x="9" y="176"/>
                    <a:pt x="9" y="176"/>
                    <a:pt x="9" y="175"/>
                  </a:cubicBezTo>
                  <a:cubicBezTo>
                    <a:pt x="9" y="175"/>
                    <a:pt x="8" y="176"/>
                    <a:pt x="8" y="175"/>
                  </a:cubicBezTo>
                  <a:cubicBezTo>
                    <a:pt x="9" y="174"/>
                    <a:pt x="9" y="172"/>
                    <a:pt x="10" y="173"/>
                  </a:cubicBezTo>
                  <a:cubicBezTo>
                    <a:pt x="11" y="168"/>
                    <a:pt x="12" y="163"/>
                    <a:pt x="13" y="158"/>
                  </a:cubicBezTo>
                  <a:cubicBezTo>
                    <a:pt x="13" y="157"/>
                    <a:pt x="12" y="159"/>
                    <a:pt x="12" y="158"/>
                  </a:cubicBezTo>
                  <a:cubicBezTo>
                    <a:pt x="12" y="157"/>
                    <a:pt x="13" y="157"/>
                    <a:pt x="13" y="156"/>
                  </a:cubicBezTo>
                  <a:cubicBezTo>
                    <a:pt x="13" y="157"/>
                    <a:pt x="13" y="157"/>
                    <a:pt x="13" y="157"/>
                  </a:cubicBezTo>
                  <a:cubicBezTo>
                    <a:pt x="13" y="155"/>
                    <a:pt x="13" y="154"/>
                    <a:pt x="13" y="152"/>
                  </a:cubicBezTo>
                  <a:cubicBezTo>
                    <a:pt x="13" y="153"/>
                    <a:pt x="13" y="151"/>
                    <a:pt x="13" y="152"/>
                  </a:cubicBezTo>
                  <a:cubicBezTo>
                    <a:pt x="13" y="152"/>
                    <a:pt x="14" y="151"/>
                    <a:pt x="14" y="150"/>
                  </a:cubicBezTo>
                  <a:cubicBezTo>
                    <a:pt x="13" y="151"/>
                    <a:pt x="13" y="151"/>
                    <a:pt x="13" y="151"/>
                  </a:cubicBezTo>
                  <a:cubicBezTo>
                    <a:pt x="13" y="151"/>
                    <a:pt x="13" y="150"/>
                    <a:pt x="13" y="150"/>
                  </a:cubicBezTo>
                  <a:cubicBezTo>
                    <a:pt x="13" y="150"/>
                    <a:pt x="14" y="149"/>
                    <a:pt x="14" y="148"/>
                  </a:cubicBezTo>
                  <a:cubicBezTo>
                    <a:pt x="14" y="148"/>
                    <a:pt x="14" y="149"/>
                    <a:pt x="14" y="150"/>
                  </a:cubicBezTo>
                  <a:cubicBezTo>
                    <a:pt x="14" y="150"/>
                    <a:pt x="14" y="148"/>
                    <a:pt x="15" y="149"/>
                  </a:cubicBezTo>
                  <a:cubicBezTo>
                    <a:pt x="15" y="148"/>
                    <a:pt x="14" y="149"/>
                    <a:pt x="14" y="148"/>
                  </a:cubicBezTo>
                  <a:cubicBezTo>
                    <a:pt x="15" y="147"/>
                    <a:pt x="15" y="147"/>
                    <a:pt x="15" y="147"/>
                  </a:cubicBezTo>
                  <a:cubicBezTo>
                    <a:pt x="14" y="148"/>
                    <a:pt x="14" y="148"/>
                    <a:pt x="14" y="148"/>
                  </a:cubicBezTo>
                  <a:cubicBezTo>
                    <a:pt x="14" y="147"/>
                    <a:pt x="14" y="147"/>
                    <a:pt x="14" y="146"/>
                  </a:cubicBezTo>
                  <a:cubicBezTo>
                    <a:pt x="14" y="144"/>
                    <a:pt x="14" y="144"/>
                    <a:pt x="14" y="144"/>
                  </a:cubicBezTo>
                  <a:cubicBezTo>
                    <a:pt x="14" y="144"/>
                    <a:pt x="14" y="143"/>
                    <a:pt x="14" y="143"/>
                  </a:cubicBezTo>
                  <a:cubicBezTo>
                    <a:pt x="14" y="143"/>
                    <a:pt x="14" y="143"/>
                    <a:pt x="14" y="143"/>
                  </a:cubicBezTo>
                  <a:cubicBezTo>
                    <a:pt x="15" y="142"/>
                    <a:pt x="15" y="142"/>
                    <a:pt x="15" y="141"/>
                  </a:cubicBezTo>
                  <a:cubicBezTo>
                    <a:pt x="15" y="142"/>
                    <a:pt x="15" y="142"/>
                    <a:pt x="15" y="142"/>
                  </a:cubicBezTo>
                  <a:cubicBezTo>
                    <a:pt x="15" y="142"/>
                    <a:pt x="15" y="142"/>
                    <a:pt x="15" y="142"/>
                  </a:cubicBezTo>
                  <a:cubicBezTo>
                    <a:pt x="15" y="142"/>
                    <a:pt x="15" y="141"/>
                    <a:pt x="15" y="142"/>
                  </a:cubicBezTo>
                  <a:cubicBezTo>
                    <a:pt x="14" y="141"/>
                    <a:pt x="14" y="140"/>
                    <a:pt x="14" y="138"/>
                  </a:cubicBezTo>
                  <a:cubicBezTo>
                    <a:pt x="15" y="137"/>
                    <a:pt x="15" y="139"/>
                    <a:pt x="15" y="139"/>
                  </a:cubicBezTo>
                  <a:cubicBezTo>
                    <a:pt x="15" y="137"/>
                    <a:pt x="14" y="136"/>
                    <a:pt x="14" y="135"/>
                  </a:cubicBezTo>
                  <a:cubicBezTo>
                    <a:pt x="15" y="133"/>
                    <a:pt x="14" y="133"/>
                    <a:pt x="14" y="131"/>
                  </a:cubicBezTo>
                  <a:cubicBezTo>
                    <a:pt x="15" y="132"/>
                    <a:pt x="15" y="130"/>
                    <a:pt x="15" y="130"/>
                  </a:cubicBezTo>
                  <a:cubicBezTo>
                    <a:pt x="15" y="131"/>
                    <a:pt x="15" y="131"/>
                    <a:pt x="15" y="131"/>
                  </a:cubicBezTo>
                  <a:cubicBezTo>
                    <a:pt x="15" y="130"/>
                    <a:pt x="15" y="130"/>
                    <a:pt x="15" y="130"/>
                  </a:cubicBezTo>
                  <a:cubicBezTo>
                    <a:pt x="15" y="130"/>
                    <a:pt x="15" y="128"/>
                    <a:pt x="15" y="126"/>
                  </a:cubicBezTo>
                  <a:cubicBezTo>
                    <a:pt x="15" y="127"/>
                    <a:pt x="15" y="127"/>
                    <a:pt x="15" y="127"/>
                  </a:cubicBezTo>
                  <a:cubicBezTo>
                    <a:pt x="15" y="126"/>
                    <a:pt x="15" y="124"/>
                    <a:pt x="15" y="123"/>
                  </a:cubicBezTo>
                  <a:cubicBezTo>
                    <a:pt x="15" y="122"/>
                    <a:pt x="14" y="122"/>
                    <a:pt x="14" y="121"/>
                  </a:cubicBezTo>
                  <a:cubicBezTo>
                    <a:pt x="14" y="121"/>
                    <a:pt x="15" y="121"/>
                    <a:pt x="15" y="121"/>
                  </a:cubicBezTo>
                  <a:cubicBezTo>
                    <a:pt x="15" y="121"/>
                    <a:pt x="15" y="122"/>
                    <a:pt x="15" y="123"/>
                  </a:cubicBezTo>
                  <a:cubicBezTo>
                    <a:pt x="15" y="124"/>
                    <a:pt x="15" y="126"/>
                    <a:pt x="15" y="128"/>
                  </a:cubicBezTo>
                  <a:cubicBezTo>
                    <a:pt x="16" y="128"/>
                    <a:pt x="15" y="126"/>
                    <a:pt x="15" y="125"/>
                  </a:cubicBezTo>
                  <a:cubicBezTo>
                    <a:pt x="15" y="126"/>
                    <a:pt x="15" y="126"/>
                    <a:pt x="15" y="126"/>
                  </a:cubicBezTo>
                  <a:cubicBezTo>
                    <a:pt x="15" y="126"/>
                    <a:pt x="15" y="125"/>
                    <a:pt x="16" y="125"/>
                  </a:cubicBezTo>
                  <a:cubicBezTo>
                    <a:pt x="16" y="126"/>
                    <a:pt x="16" y="127"/>
                    <a:pt x="16" y="127"/>
                  </a:cubicBezTo>
                  <a:cubicBezTo>
                    <a:pt x="16" y="126"/>
                    <a:pt x="15" y="127"/>
                    <a:pt x="16" y="125"/>
                  </a:cubicBezTo>
                  <a:cubicBezTo>
                    <a:pt x="16" y="124"/>
                    <a:pt x="16" y="123"/>
                    <a:pt x="16" y="123"/>
                  </a:cubicBezTo>
                  <a:cubicBezTo>
                    <a:pt x="16" y="122"/>
                    <a:pt x="15" y="122"/>
                    <a:pt x="16" y="120"/>
                  </a:cubicBezTo>
                  <a:cubicBezTo>
                    <a:pt x="16" y="121"/>
                    <a:pt x="16" y="121"/>
                    <a:pt x="16" y="121"/>
                  </a:cubicBezTo>
                  <a:cubicBezTo>
                    <a:pt x="16" y="119"/>
                    <a:pt x="15" y="120"/>
                    <a:pt x="15" y="119"/>
                  </a:cubicBezTo>
                  <a:cubicBezTo>
                    <a:pt x="15" y="119"/>
                    <a:pt x="15" y="118"/>
                    <a:pt x="15" y="119"/>
                  </a:cubicBezTo>
                  <a:cubicBezTo>
                    <a:pt x="15" y="119"/>
                    <a:pt x="15" y="117"/>
                    <a:pt x="15" y="116"/>
                  </a:cubicBezTo>
                  <a:cubicBezTo>
                    <a:pt x="15" y="116"/>
                    <a:pt x="15" y="116"/>
                    <a:pt x="15" y="116"/>
                  </a:cubicBezTo>
                  <a:cubicBezTo>
                    <a:pt x="14" y="117"/>
                    <a:pt x="15" y="118"/>
                    <a:pt x="15" y="119"/>
                  </a:cubicBezTo>
                  <a:cubicBezTo>
                    <a:pt x="15" y="119"/>
                    <a:pt x="15" y="119"/>
                    <a:pt x="15" y="119"/>
                  </a:cubicBezTo>
                  <a:cubicBezTo>
                    <a:pt x="15" y="120"/>
                    <a:pt x="14" y="120"/>
                    <a:pt x="14" y="120"/>
                  </a:cubicBezTo>
                  <a:cubicBezTo>
                    <a:pt x="14" y="120"/>
                    <a:pt x="14" y="120"/>
                    <a:pt x="14" y="121"/>
                  </a:cubicBezTo>
                  <a:cubicBezTo>
                    <a:pt x="14" y="121"/>
                    <a:pt x="15" y="119"/>
                    <a:pt x="14" y="119"/>
                  </a:cubicBezTo>
                  <a:cubicBezTo>
                    <a:pt x="14" y="120"/>
                    <a:pt x="14" y="120"/>
                    <a:pt x="14" y="120"/>
                  </a:cubicBezTo>
                  <a:cubicBezTo>
                    <a:pt x="14" y="120"/>
                    <a:pt x="14" y="118"/>
                    <a:pt x="14" y="117"/>
                  </a:cubicBezTo>
                  <a:cubicBezTo>
                    <a:pt x="14" y="116"/>
                    <a:pt x="14" y="115"/>
                    <a:pt x="14" y="115"/>
                  </a:cubicBezTo>
                  <a:cubicBezTo>
                    <a:pt x="14" y="117"/>
                    <a:pt x="14" y="117"/>
                    <a:pt x="14" y="117"/>
                  </a:cubicBezTo>
                  <a:cubicBezTo>
                    <a:pt x="15" y="116"/>
                    <a:pt x="14" y="115"/>
                    <a:pt x="14" y="114"/>
                  </a:cubicBezTo>
                  <a:cubicBezTo>
                    <a:pt x="14" y="114"/>
                    <a:pt x="14" y="114"/>
                    <a:pt x="14" y="114"/>
                  </a:cubicBezTo>
                  <a:cubicBezTo>
                    <a:pt x="14" y="114"/>
                    <a:pt x="14" y="114"/>
                    <a:pt x="14" y="114"/>
                  </a:cubicBezTo>
                  <a:cubicBezTo>
                    <a:pt x="14" y="114"/>
                    <a:pt x="14" y="114"/>
                    <a:pt x="14" y="114"/>
                  </a:cubicBezTo>
                  <a:cubicBezTo>
                    <a:pt x="14" y="113"/>
                    <a:pt x="14" y="112"/>
                    <a:pt x="14" y="111"/>
                  </a:cubicBezTo>
                  <a:cubicBezTo>
                    <a:pt x="14" y="111"/>
                    <a:pt x="14" y="111"/>
                    <a:pt x="14" y="111"/>
                  </a:cubicBezTo>
                  <a:cubicBezTo>
                    <a:pt x="14" y="112"/>
                    <a:pt x="14" y="112"/>
                    <a:pt x="14" y="112"/>
                  </a:cubicBezTo>
                  <a:cubicBezTo>
                    <a:pt x="14" y="112"/>
                    <a:pt x="14" y="113"/>
                    <a:pt x="14" y="113"/>
                  </a:cubicBezTo>
                  <a:cubicBezTo>
                    <a:pt x="14" y="111"/>
                    <a:pt x="14" y="111"/>
                    <a:pt x="14" y="110"/>
                  </a:cubicBezTo>
                  <a:cubicBezTo>
                    <a:pt x="15" y="111"/>
                    <a:pt x="14" y="112"/>
                    <a:pt x="15" y="113"/>
                  </a:cubicBezTo>
                  <a:cubicBezTo>
                    <a:pt x="15" y="112"/>
                    <a:pt x="15" y="111"/>
                    <a:pt x="15" y="110"/>
                  </a:cubicBezTo>
                  <a:cubicBezTo>
                    <a:pt x="15" y="110"/>
                    <a:pt x="15" y="111"/>
                    <a:pt x="15" y="112"/>
                  </a:cubicBezTo>
                  <a:cubicBezTo>
                    <a:pt x="15" y="111"/>
                    <a:pt x="15" y="110"/>
                    <a:pt x="15" y="109"/>
                  </a:cubicBezTo>
                  <a:cubicBezTo>
                    <a:pt x="15" y="109"/>
                    <a:pt x="15" y="110"/>
                    <a:pt x="16" y="110"/>
                  </a:cubicBezTo>
                  <a:cubicBezTo>
                    <a:pt x="16" y="109"/>
                    <a:pt x="16" y="109"/>
                    <a:pt x="16" y="109"/>
                  </a:cubicBezTo>
                  <a:cubicBezTo>
                    <a:pt x="16" y="111"/>
                    <a:pt x="16" y="109"/>
                    <a:pt x="16" y="111"/>
                  </a:cubicBezTo>
                  <a:cubicBezTo>
                    <a:pt x="16" y="110"/>
                    <a:pt x="16" y="110"/>
                    <a:pt x="16" y="109"/>
                  </a:cubicBezTo>
                  <a:cubicBezTo>
                    <a:pt x="16" y="109"/>
                    <a:pt x="16" y="110"/>
                    <a:pt x="16" y="109"/>
                  </a:cubicBezTo>
                  <a:cubicBezTo>
                    <a:pt x="16" y="108"/>
                    <a:pt x="16" y="108"/>
                    <a:pt x="16" y="108"/>
                  </a:cubicBezTo>
                  <a:cubicBezTo>
                    <a:pt x="16" y="107"/>
                    <a:pt x="16" y="109"/>
                    <a:pt x="16" y="108"/>
                  </a:cubicBezTo>
                  <a:cubicBezTo>
                    <a:pt x="16" y="107"/>
                    <a:pt x="16" y="107"/>
                    <a:pt x="16" y="107"/>
                  </a:cubicBezTo>
                  <a:cubicBezTo>
                    <a:pt x="16" y="107"/>
                    <a:pt x="16" y="108"/>
                    <a:pt x="16" y="107"/>
                  </a:cubicBezTo>
                  <a:cubicBezTo>
                    <a:pt x="16" y="107"/>
                    <a:pt x="15" y="106"/>
                    <a:pt x="15" y="105"/>
                  </a:cubicBezTo>
                  <a:cubicBezTo>
                    <a:pt x="15" y="105"/>
                    <a:pt x="15" y="104"/>
                    <a:pt x="15" y="104"/>
                  </a:cubicBezTo>
                  <a:cubicBezTo>
                    <a:pt x="15" y="102"/>
                    <a:pt x="15" y="100"/>
                    <a:pt x="14" y="99"/>
                  </a:cubicBezTo>
                  <a:cubicBezTo>
                    <a:pt x="15" y="100"/>
                    <a:pt x="15" y="99"/>
                    <a:pt x="15" y="98"/>
                  </a:cubicBezTo>
                  <a:cubicBezTo>
                    <a:pt x="15" y="100"/>
                    <a:pt x="16" y="100"/>
                    <a:pt x="16" y="99"/>
                  </a:cubicBezTo>
                  <a:cubicBezTo>
                    <a:pt x="16" y="99"/>
                    <a:pt x="15" y="98"/>
                    <a:pt x="15" y="99"/>
                  </a:cubicBezTo>
                  <a:cubicBezTo>
                    <a:pt x="15" y="97"/>
                    <a:pt x="15" y="98"/>
                    <a:pt x="15" y="97"/>
                  </a:cubicBezTo>
                  <a:cubicBezTo>
                    <a:pt x="15" y="96"/>
                    <a:pt x="16" y="97"/>
                    <a:pt x="16" y="97"/>
                  </a:cubicBezTo>
                  <a:cubicBezTo>
                    <a:pt x="16" y="96"/>
                    <a:pt x="15" y="97"/>
                    <a:pt x="15" y="95"/>
                  </a:cubicBezTo>
                  <a:cubicBezTo>
                    <a:pt x="15" y="95"/>
                    <a:pt x="15" y="95"/>
                    <a:pt x="15" y="95"/>
                  </a:cubicBezTo>
                  <a:cubicBezTo>
                    <a:pt x="15" y="95"/>
                    <a:pt x="15" y="94"/>
                    <a:pt x="15" y="94"/>
                  </a:cubicBezTo>
                  <a:cubicBezTo>
                    <a:pt x="16" y="93"/>
                    <a:pt x="15" y="91"/>
                    <a:pt x="15" y="92"/>
                  </a:cubicBezTo>
                  <a:cubicBezTo>
                    <a:pt x="15" y="90"/>
                    <a:pt x="15" y="92"/>
                    <a:pt x="15" y="92"/>
                  </a:cubicBezTo>
                  <a:cubicBezTo>
                    <a:pt x="15" y="91"/>
                    <a:pt x="15" y="89"/>
                    <a:pt x="15" y="89"/>
                  </a:cubicBezTo>
                  <a:cubicBezTo>
                    <a:pt x="15" y="90"/>
                    <a:pt x="15" y="90"/>
                    <a:pt x="15" y="90"/>
                  </a:cubicBezTo>
                  <a:cubicBezTo>
                    <a:pt x="15" y="90"/>
                    <a:pt x="15" y="90"/>
                    <a:pt x="15" y="90"/>
                  </a:cubicBezTo>
                  <a:cubicBezTo>
                    <a:pt x="16" y="88"/>
                    <a:pt x="15" y="89"/>
                    <a:pt x="15" y="86"/>
                  </a:cubicBezTo>
                  <a:cubicBezTo>
                    <a:pt x="15" y="88"/>
                    <a:pt x="15" y="87"/>
                    <a:pt x="15" y="87"/>
                  </a:cubicBezTo>
                  <a:cubicBezTo>
                    <a:pt x="15" y="87"/>
                    <a:pt x="15" y="85"/>
                    <a:pt x="15" y="86"/>
                  </a:cubicBezTo>
                  <a:cubicBezTo>
                    <a:pt x="15" y="86"/>
                    <a:pt x="15" y="85"/>
                    <a:pt x="15" y="84"/>
                  </a:cubicBezTo>
                  <a:cubicBezTo>
                    <a:pt x="15" y="84"/>
                    <a:pt x="15" y="83"/>
                    <a:pt x="15" y="83"/>
                  </a:cubicBezTo>
                  <a:cubicBezTo>
                    <a:pt x="15" y="81"/>
                    <a:pt x="15" y="81"/>
                    <a:pt x="15" y="80"/>
                  </a:cubicBezTo>
                  <a:cubicBezTo>
                    <a:pt x="15" y="78"/>
                    <a:pt x="15" y="76"/>
                    <a:pt x="15" y="73"/>
                  </a:cubicBezTo>
                  <a:cubicBezTo>
                    <a:pt x="15" y="73"/>
                    <a:pt x="15" y="73"/>
                    <a:pt x="15" y="73"/>
                  </a:cubicBezTo>
                  <a:cubicBezTo>
                    <a:pt x="15" y="71"/>
                    <a:pt x="14" y="74"/>
                    <a:pt x="14" y="72"/>
                  </a:cubicBezTo>
                  <a:cubicBezTo>
                    <a:pt x="14" y="72"/>
                    <a:pt x="14" y="71"/>
                    <a:pt x="14" y="70"/>
                  </a:cubicBezTo>
                  <a:cubicBezTo>
                    <a:pt x="15" y="68"/>
                    <a:pt x="14" y="66"/>
                    <a:pt x="14" y="64"/>
                  </a:cubicBezTo>
                  <a:cubicBezTo>
                    <a:pt x="14" y="64"/>
                    <a:pt x="14" y="64"/>
                    <a:pt x="14" y="64"/>
                  </a:cubicBezTo>
                  <a:cubicBezTo>
                    <a:pt x="14" y="63"/>
                    <a:pt x="14" y="61"/>
                    <a:pt x="14" y="60"/>
                  </a:cubicBezTo>
                  <a:cubicBezTo>
                    <a:pt x="14" y="60"/>
                    <a:pt x="14" y="60"/>
                    <a:pt x="14" y="60"/>
                  </a:cubicBezTo>
                  <a:cubicBezTo>
                    <a:pt x="15" y="57"/>
                    <a:pt x="14" y="55"/>
                    <a:pt x="14" y="53"/>
                  </a:cubicBezTo>
                  <a:cubicBezTo>
                    <a:pt x="14" y="53"/>
                    <a:pt x="14" y="53"/>
                    <a:pt x="14" y="53"/>
                  </a:cubicBezTo>
                  <a:cubicBezTo>
                    <a:pt x="14" y="52"/>
                    <a:pt x="14" y="50"/>
                    <a:pt x="14" y="49"/>
                  </a:cubicBezTo>
                  <a:cubicBezTo>
                    <a:pt x="14" y="47"/>
                    <a:pt x="14" y="48"/>
                    <a:pt x="14" y="46"/>
                  </a:cubicBezTo>
                  <a:cubicBezTo>
                    <a:pt x="14" y="46"/>
                    <a:pt x="14" y="46"/>
                    <a:pt x="14" y="46"/>
                  </a:cubicBezTo>
                  <a:cubicBezTo>
                    <a:pt x="14" y="45"/>
                    <a:pt x="14" y="44"/>
                    <a:pt x="14" y="44"/>
                  </a:cubicBezTo>
                  <a:cubicBezTo>
                    <a:pt x="14" y="41"/>
                    <a:pt x="13" y="41"/>
                    <a:pt x="13" y="38"/>
                  </a:cubicBezTo>
                  <a:cubicBezTo>
                    <a:pt x="14" y="38"/>
                    <a:pt x="13" y="40"/>
                    <a:pt x="14" y="40"/>
                  </a:cubicBezTo>
                  <a:cubicBezTo>
                    <a:pt x="14" y="39"/>
                    <a:pt x="14" y="39"/>
                    <a:pt x="14" y="38"/>
                  </a:cubicBezTo>
                  <a:cubicBezTo>
                    <a:pt x="14" y="39"/>
                    <a:pt x="14" y="38"/>
                    <a:pt x="14" y="39"/>
                  </a:cubicBezTo>
                  <a:cubicBezTo>
                    <a:pt x="14" y="38"/>
                    <a:pt x="13" y="37"/>
                    <a:pt x="14" y="37"/>
                  </a:cubicBezTo>
                  <a:cubicBezTo>
                    <a:pt x="13" y="37"/>
                    <a:pt x="13" y="37"/>
                    <a:pt x="13" y="37"/>
                  </a:cubicBezTo>
                  <a:cubicBezTo>
                    <a:pt x="13" y="37"/>
                    <a:pt x="13" y="35"/>
                    <a:pt x="13" y="34"/>
                  </a:cubicBezTo>
                  <a:cubicBezTo>
                    <a:pt x="13" y="34"/>
                    <a:pt x="13" y="35"/>
                    <a:pt x="13" y="35"/>
                  </a:cubicBezTo>
                  <a:cubicBezTo>
                    <a:pt x="13" y="33"/>
                    <a:pt x="12" y="33"/>
                    <a:pt x="12" y="31"/>
                  </a:cubicBezTo>
                  <a:cubicBezTo>
                    <a:pt x="12" y="30"/>
                    <a:pt x="13" y="32"/>
                    <a:pt x="13" y="32"/>
                  </a:cubicBezTo>
                  <a:cubicBezTo>
                    <a:pt x="13" y="32"/>
                    <a:pt x="13" y="31"/>
                    <a:pt x="14" y="32"/>
                  </a:cubicBezTo>
                  <a:cubicBezTo>
                    <a:pt x="14" y="31"/>
                    <a:pt x="13" y="30"/>
                    <a:pt x="13" y="28"/>
                  </a:cubicBezTo>
                  <a:cubicBezTo>
                    <a:pt x="13" y="28"/>
                    <a:pt x="13" y="28"/>
                    <a:pt x="13" y="28"/>
                  </a:cubicBezTo>
                  <a:cubicBezTo>
                    <a:pt x="13" y="27"/>
                    <a:pt x="13" y="25"/>
                    <a:pt x="13" y="24"/>
                  </a:cubicBezTo>
                  <a:cubicBezTo>
                    <a:pt x="13" y="24"/>
                    <a:pt x="13" y="24"/>
                    <a:pt x="13" y="24"/>
                  </a:cubicBezTo>
                  <a:cubicBezTo>
                    <a:pt x="13" y="24"/>
                    <a:pt x="13" y="23"/>
                    <a:pt x="13" y="23"/>
                  </a:cubicBezTo>
                  <a:cubicBezTo>
                    <a:pt x="13" y="23"/>
                    <a:pt x="13" y="22"/>
                    <a:pt x="13" y="22"/>
                  </a:cubicBezTo>
                  <a:cubicBezTo>
                    <a:pt x="12" y="21"/>
                    <a:pt x="13" y="18"/>
                    <a:pt x="12" y="17"/>
                  </a:cubicBezTo>
                  <a:cubicBezTo>
                    <a:pt x="12" y="17"/>
                    <a:pt x="13" y="17"/>
                    <a:pt x="13" y="18"/>
                  </a:cubicBezTo>
                  <a:cubicBezTo>
                    <a:pt x="13" y="19"/>
                    <a:pt x="13" y="19"/>
                    <a:pt x="13" y="20"/>
                  </a:cubicBezTo>
                  <a:cubicBezTo>
                    <a:pt x="13" y="19"/>
                    <a:pt x="13" y="18"/>
                    <a:pt x="13" y="18"/>
                  </a:cubicBezTo>
                  <a:cubicBezTo>
                    <a:pt x="13" y="17"/>
                    <a:pt x="13" y="15"/>
                    <a:pt x="12" y="15"/>
                  </a:cubicBezTo>
                  <a:cubicBezTo>
                    <a:pt x="12" y="14"/>
                    <a:pt x="13" y="13"/>
                    <a:pt x="13" y="14"/>
                  </a:cubicBezTo>
                  <a:cubicBezTo>
                    <a:pt x="13" y="11"/>
                    <a:pt x="12" y="15"/>
                    <a:pt x="12" y="12"/>
                  </a:cubicBezTo>
                  <a:cubicBezTo>
                    <a:pt x="12" y="11"/>
                    <a:pt x="12" y="13"/>
                    <a:pt x="12" y="11"/>
                  </a:cubicBezTo>
                  <a:cubicBezTo>
                    <a:pt x="13" y="12"/>
                    <a:pt x="13" y="12"/>
                    <a:pt x="13" y="12"/>
                  </a:cubicBezTo>
                  <a:cubicBezTo>
                    <a:pt x="13" y="10"/>
                    <a:pt x="12" y="11"/>
                    <a:pt x="12" y="9"/>
                  </a:cubicBezTo>
                  <a:cubicBezTo>
                    <a:pt x="12" y="9"/>
                    <a:pt x="12" y="10"/>
                    <a:pt x="13" y="9"/>
                  </a:cubicBezTo>
                  <a:cubicBezTo>
                    <a:pt x="13" y="8"/>
                    <a:pt x="12" y="7"/>
                    <a:pt x="12" y="6"/>
                  </a:cubicBezTo>
                  <a:cubicBezTo>
                    <a:pt x="12" y="6"/>
                    <a:pt x="12" y="6"/>
                    <a:pt x="12" y="6"/>
                  </a:cubicBezTo>
                  <a:cubicBezTo>
                    <a:pt x="12" y="5"/>
                    <a:pt x="13" y="3"/>
                    <a:pt x="13" y="2"/>
                  </a:cubicBezTo>
                  <a:cubicBezTo>
                    <a:pt x="13" y="2"/>
                    <a:pt x="13" y="2"/>
                    <a:pt x="13" y="3"/>
                  </a:cubicBezTo>
                  <a:cubicBezTo>
                    <a:pt x="13" y="1"/>
                    <a:pt x="13" y="2"/>
                    <a:pt x="13" y="0"/>
                  </a:cubicBezTo>
                  <a:cubicBezTo>
                    <a:pt x="13" y="0"/>
                    <a:pt x="13" y="0"/>
                    <a:pt x="13" y="0"/>
                  </a:cubicBezTo>
                  <a:cubicBezTo>
                    <a:pt x="13" y="1"/>
                    <a:pt x="12" y="2"/>
                    <a:pt x="12" y="3"/>
                  </a:cubicBezTo>
                  <a:cubicBezTo>
                    <a:pt x="12" y="2"/>
                    <a:pt x="12" y="4"/>
                    <a:pt x="11" y="4"/>
                  </a:cubicBezTo>
                  <a:cubicBezTo>
                    <a:pt x="12" y="4"/>
                    <a:pt x="12" y="4"/>
                    <a:pt x="12" y="4"/>
                  </a:cubicBezTo>
                  <a:cubicBezTo>
                    <a:pt x="11" y="6"/>
                    <a:pt x="11" y="9"/>
                    <a:pt x="10" y="12"/>
                  </a:cubicBezTo>
                  <a:cubicBezTo>
                    <a:pt x="11" y="14"/>
                    <a:pt x="10" y="15"/>
                    <a:pt x="10" y="17"/>
                  </a:cubicBezTo>
                  <a:cubicBezTo>
                    <a:pt x="11" y="18"/>
                    <a:pt x="10" y="18"/>
                    <a:pt x="11" y="19"/>
                  </a:cubicBezTo>
                  <a:cubicBezTo>
                    <a:pt x="10" y="19"/>
                    <a:pt x="10" y="19"/>
                    <a:pt x="10" y="20"/>
                  </a:cubicBezTo>
                  <a:cubicBezTo>
                    <a:pt x="10" y="20"/>
                    <a:pt x="10" y="21"/>
                    <a:pt x="10" y="21"/>
                  </a:cubicBezTo>
                  <a:cubicBezTo>
                    <a:pt x="10" y="21"/>
                    <a:pt x="10" y="24"/>
                    <a:pt x="10" y="24"/>
                  </a:cubicBezTo>
                  <a:cubicBezTo>
                    <a:pt x="10" y="25"/>
                    <a:pt x="10" y="24"/>
                    <a:pt x="10" y="24"/>
                  </a:cubicBezTo>
                  <a:cubicBezTo>
                    <a:pt x="10" y="24"/>
                    <a:pt x="10" y="25"/>
                    <a:pt x="10" y="25"/>
                  </a:cubicBezTo>
                  <a:cubicBezTo>
                    <a:pt x="10" y="25"/>
                    <a:pt x="10" y="25"/>
                    <a:pt x="10" y="25"/>
                  </a:cubicBezTo>
                  <a:cubicBezTo>
                    <a:pt x="10" y="27"/>
                    <a:pt x="10" y="28"/>
                    <a:pt x="10" y="29"/>
                  </a:cubicBezTo>
                  <a:cubicBezTo>
                    <a:pt x="10" y="29"/>
                    <a:pt x="10" y="31"/>
                    <a:pt x="10" y="32"/>
                  </a:cubicBezTo>
                  <a:cubicBezTo>
                    <a:pt x="10" y="31"/>
                    <a:pt x="10" y="32"/>
                    <a:pt x="10" y="33"/>
                  </a:cubicBezTo>
                  <a:cubicBezTo>
                    <a:pt x="10" y="34"/>
                    <a:pt x="10" y="34"/>
                    <a:pt x="10" y="34"/>
                  </a:cubicBezTo>
                  <a:cubicBezTo>
                    <a:pt x="10" y="35"/>
                    <a:pt x="10" y="35"/>
                    <a:pt x="10" y="36"/>
                  </a:cubicBezTo>
                  <a:cubicBezTo>
                    <a:pt x="10" y="36"/>
                    <a:pt x="10" y="36"/>
                    <a:pt x="10" y="36"/>
                  </a:cubicBezTo>
                  <a:cubicBezTo>
                    <a:pt x="10" y="37"/>
                    <a:pt x="10" y="39"/>
                    <a:pt x="10" y="40"/>
                  </a:cubicBezTo>
                  <a:cubicBezTo>
                    <a:pt x="11" y="47"/>
                    <a:pt x="10" y="52"/>
                    <a:pt x="10" y="60"/>
                  </a:cubicBezTo>
                  <a:cubicBezTo>
                    <a:pt x="11" y="60"/>
                    <a:pt x="11" y="59"/>
                    <a:pt x="11" y="60"/>
                  </a:cubicBezTo>
                  <a:cubicBezTo>
                    <a:pt x="11" y="60"/>
                    <a:pt x="11" y="61"/>
                    <a:pt x="11" y="61"/>
                  </a:cubicBezTo>
                  <a:cubicBezTo>
                    <a:pt x="11" y="61"/>
                    <a:pt x="11" y="61"/>
                    <a:pt x="11" y="61"/>
                  </a:cubicBezTo>
                  <a:cubicBezTo>
                    <a:pt x="11" y="60"/>
                    <a:pt x="11" y="60"/>
                    <a:pt x="11" y="60"/>
                  </a:cubicBezTo>
                  <a:cubicBezTo>
                    <a:pt x="11" y="60"/>
                    <a:pt x="11" y="60"/>
                    <a:pt x="11" y="60"/>
                  </a:cubicBezTo>
                  <a:cubicBezTo>
                    <a:pt x="11" y="59"/>
                    <a:pt x="11" y="59"/>
                    <a:pt x="11" y="58"/>
                  </a:cubicBezTo>
                  <a:cubicBezTo>
                    <a:pt x="11" y="59"/>
                    <a:pt x="11" y="59"/>
                    <a:pt x="11" y="60"/>
                  </a:cubicBezTo>
                  <a:cubicBezTo>
                    <a:pt x="11" y="60"/>
                    <a:pt x="11" y="60"/>
                    <a:pt x="11" y="60"/>
                  </a:cubicBezTo>
                  <a:cubicBezTo>
                    <a:pt x="11" y="61"/>
                    <a:pt x="11" y="61"/>
                    <a:pt x="11" y="61"/>
                  </a:cubicBezTo>
                  <a:cubicBezTo>
                    <a:pt x="11" y="62"/>
                    <a:pt x="11" y="62"/>
                    <a:pt x="11" y="62"/>
                  </a:cubicBezTo>
                  <a:cubicBezTo>
                    <a:pt x="11" y="64"/>
                    <a:pt x="11" y="64"/>
                    <a:pt x="11" y="64"/>
                  </a:cubicBezTo>
                  <a:cubicBezTo>
                    <a:pt x="11" y="65"/>
                    <a:pt x="11" y="67"/>
                    <a:pt x="11" y="67"/>
                  </a:cubicBezTo>
                  <a:cubicBezTo>
                    <a:pt x="11" y="67"/>
                    <a:pt x="11" y="66"/>
                    <a:pt x="11" y="65"/>
                  </a:cubicBezTo>
                  <a:cubicBezTo>
                    <a:pt x="10" y="66"/>
                    <a:pt x="10" y="66"/>
                    <a:pt x="10" y="66"/>
                  </a:cubicBezTo>
                  <a:cubicBezTo>
                    <a:pt x="11" y="66"/>
                    <a:pt x="11" y="66"/>
                    <a:pt x="11" y="66"/>
                  </a:cubicBezTo>
                  <a:cubicBezTo>
                    <a:pt x="11" y="67"/>
                    <a:pt x="11" y="67"/>
                    <a:pt x="11" y="67"/>
                  </a:cubicBezTo>
                  <a:cubicBezTo>
                    <a:pt x="11" y="67"/>
                    <a:pt x="11" y="67"/>
                    <a:pt x="11" y="67"/>
                  </a:cubicBezTo>
                  <a:cubicBezTo>
                    <a:pt x="11" y="67"/>
                    <a:pt x="11" y="67"/>
                    <a:pt x="11" y="68"/>
                  </a:cubicBezTo>
                  <a:cubicBezTo>
                    <a:pt x="11" y="68"/>
                    <a:pt x="11" y="68"/>
                    <a:pt x="11" y="68"/>
                  </a:cubicBezTo>
                  <a:cubicBezTo>
                    <a:pt x="11" y="68"/>
                    <a:pt x="11" y="68"/>
                    <a:pt x="11" y="68"/>
                  </a:cubicBezTo>
                  <a:cubicBezTo>
                    <a:pt x="10" y="68"/>
                    <a:pt x="11" y="69"/>
                    <a:pt x="10" y="69"/>
                  </a:cubicBezTo>
                  <a:cubicBezTo>
                    <a:pt x="10" y="72"/>
                    <a:pt x="11" y="73"/>
                    <a:pt x="11" y="75"/>
                  </a:cubicBezTo>
                  <a:cubicBezTo>
                    <a:pt x="11" y="75"/>
                    <a:pt x="11" y="76"/>
                    <a:pt x="11" y="76"/>
                  </a:cubicBezTo>
                  <a:cubicBezTo>
                    <a:pt x="11" y="77"/>
                    <a:pt x="11" y="77"/>
                    <a:pt x="11" y="77"/>
                  </a:cubicBezTo>
                  <a:cubicBezTo>
                    <a:pt x="11" y="78"/>
                    <a:pt x="11" y="78"/>
                    <a:pt x="11" y="78"/>
                  </a:cubicBezTo>
                  <a:cubicBezTo>
                    <a:pt x="11" y="79"/>
                    <a:pt x="11" y="80"/>
                    <a:pt x="11" y="82"/>
                  </a:cubicBezTo>
                  <a:cubicBezTo>
                    <a:pt x="11" y="82"/>
                    <a:pt x="11" y="82"/>
                    <a:pt x="11" y="82"/>
                  </a:cubicBezTo>
                  <a:cubicBezTo>
                    <a:pt x="11" y="82"/>
                    <a:pt x="11" y="83"/>
                    <a:pt x="11" y="84"/>
                  </a:cubicBezTo>
                  <a:cubicBezTo>
                    <a:pt x="11" y="84"/>
                    <a:pt x="11" y="84"/>
                    <a:pt x="11" y="84"/>
                  </a:cubicBezTo>
                  <a:cubicBezTo>
                    <a:pt x="11" y="85"/>
                    <a:pt x="11" y="85"/>
                    <a:pt x="11" y="86"/>
                  </a:cubicBezTo>
                  <a:cubicBezTo>
                    <a:pt x="12" y="86"/>
                    <a:pt x="12" y="85"/>
                    <a:pt x="12" y="85"/>
                  </a:cubicBezTo>
                  <a:cubicBezTo>
                    <a:pt x="12" y="85"/>
                    <a:pt x="12" y="87"/>
                    <a:pt x="12" y="87"/>
                  </a:cubicBezTo>
                  <a:cubicBezTo>
                    <a:pt x="12" y="88"/>
                    <a:pt x="12" y="87"/>
                    <a:pt x="12" y="88"/>
                  </a:cubicBezTo>
                  <a:cubicBezTo>
                    <a:pt x="12" y="88"/>
                    <a:pt x="12" y="88"/>
                    <a:pt x="12" y="88"/>
                  </a:cubicBezTo>
                  <a:cubicBezTo>
                    <a:pt x="12" y="89"/>
                    <a:pt x="12" y="89"/>
                    <a:pt x="12" y="88"/>
                  </a:cubicBezTo>
                  <a:cubicBezTo>
                    <a:pt x="12" y="89"/>
                    <a:pt x="12" y="90"/>
                    <a:pt x="12" y="91"/>
                  </a:cubicBezTo>
                  <a:cubicBezTo>
                    <a:pt x="12" y="91"/>
                    <a:pt x="12" y="91"/>
                    <a:pt x="12" y="91"/>
                  </a:cubicBezTo>
                  <a:cubicBezTo>
                    <a:pt x="12" y="92"/>
                    <a:pt x="12" y="92"/>
                    <a:pt x="12" y="92"/>
                  </a:cubicBezTo>
                  <a:cubicBezTo>
                    <a:pt x="12" y="93"/>
                    <a:pt x="12" y="94"/>
                    <a:pt x="12" y="95"/>
                  </a:cubicBezTo>
                  <a:cubicBezTo>
                    <a:pt x="11" y="94"/>
                    <a:pt x="11" y="94"/>
                    <a:pt x="11" y="94"/>
                  </a:cubicBezTo>
                  <a:cubicBezTo>
                    <a:pt x="11" y="95"/>
                    <a:pt x="11" y="95"/>
                    <a:pt x="12" y="95"/>
                  </a:cubicBezTo>
                  <a:cubicBezTo>
                    <a:pt x="12" y="96"/>
                    <a:pt x="12" y="96"/>
                    <a:pt x="11" y="97"/>
                  </a:cubicBezTo>
                  <a:cubicBezTo>
                    <a:pt x="12" y="99"/>
                    <a:pt x="11" y="101"/>
                    <a:pt x="11" y="103"/>
                  </a:cubicBezTo>
                  <a:close/>
                  <a:moveTo>
                    <a:pt x="3" y="120"/>
                  </a:moveTo>
                  <a:cubicBezTo>
                    <a:pt x="3" y="121"/>
                    <a:pt x="3" y="121"/>
                    <a:pt x="3" y="121"/>
                  </a:cubicBezTo>
                  <a:cubicBezTo>
                    <a:pt x="3" y="120"/>
                    <a:pt x="3" y="120"/>
                    <a:pt x="3" y="120"/>
                  </a:cubicBezTo>
                  <a:close/>
                  <a:moveTo>
                    <a:pt x="3" y="131"/>
                  </a:moveTo>
                  <a:cubicBezTo>
                    <a:pt x="3" y="130"/>
                    <a:pt x="3" y="130"/>
                    <a:pt x="4" y="130"/>
                  </a:cubicBezTo>
                  <a:cubicBezTo>
                    <a:pt x="3" y="131"/>
                    <a:pt x="4" y="132"/>
                    <a:pt x="4" y="133"/>
                  </a:cubicBezTo>
                  <a:cubicBezTo>
                    <a:pt x="4" y="133"/>
                    <a:pt x="4" y="133"/>
                    <a:pt x="4" y="133"/>
                  </a:cubicBezTo>
                  <a:cubicBezTo>
                    <a:pt x="4" y="133"/>
                    <a:pt x="4" y="134"/>
                    <a:pt x="4" y="134"/>
                  </a:cubicBezTo>
                  <a:cubicBezTo>
                    <a:pt x="3" y="133"/>
                    <a:pt x="4" y="131"/>
                    <a:pt x="3" y="131"/>
                  </a:cubicBezTo>
                  <a:close/>
                  <a:moveTo>
                    <a:pt x="1" y="107"/>
                  </a:moveTo>
                  <a:cubicBezTo>
                    <a:pt x="1" y="107"/>
                    <a:pt x="1" y="107"/>
                    <a:pt x="1" y="107"/>
                  </a:cubicBezTo>
                  <a:cubicBezTo>
                    <a:pt x="1" y="107"/>
                    <a:pt x="1" y="107"/>
                    <a:pt x="1" y="107"/>
                  </a:cubicBezTo>
                  <a:close/>
                  <a:moveTo>
                    <a:pt x="1" y="113"/>
                  </a:moveTo>
                  <a:cubicBezTo>
                    <a:pt x="1" y="114"/>
                    <a:pt x="1" y="114"/>
                    <a:pt x="1" y="114"/>
                  </a:cubicBezTo>
                  <a:cubicBezTo>
                    <a:pt x="1" y="114"/>
                    <a:pt x="1" y="114"/>
                    <a:pt x="1" y="113"/>
                  </a:cubicBezTo>
                  <a:close/>
                  <a:moveTo>
                    <a:pt x="1" y="126"/>
                  </a:moveTo>
                  <a:cubicBezTo>
                    <a:pt x="1" y="126"/>
                    <a:pt x="1" y="127"/>
                    <a:pt x="1" y="128"/>
                  </a:cubicBezTo>
                  <a:cubicBezTo>
                    <a:pt x="1" y="127"/>
                    <a:pt x="1" y="127"/>
                    <a:pt x="1" y="126"/>
                  </a:cubicBezTo>
                  <a:close/>
                  <a:moveTo>
                    <a:pt x="13" y="151"/>
                  </a:moveTo>
                  <a:cubicBezTo>
                    <a:pt x="13" y="151"/>
                    <a:pt x="13" y="152"/>
                    <a:pt x="13" y="151"/>
                  </a:cubicBezTo>
                  <a:cubicBezTo>
                    <a:pt x="13" y="151"/>
                    <a:pt x="13" y="151"/>
                    <a:pt x="13" y="150"/>
                  </a:cubicBezTo>
                  <a:cubicBezTo>
                    <a:pt x="13" y="150"/>
                    <a:pt x="13" y="150"/>
                    <a:pt x="13" y="150"/>
                  </a:cubicBezTo>
                  <a:cubicBezTo>
                    <a:pt x="13" y="151"/>
                    <a:pt x="13" y="151"/>
                    <a:pt x="13" y="151"/>
                  </a:cubicBezTo>
                  <a:close/>
                  <a:moveTo>
                    <a:pt x="14" y="113"/>
                  </a:moveTo>
                  <a:cubicBezTo>
                    <a:pt x="14" y="113"/>
                    <a:pt x="14" y="114"/>
                    <a:pt x="14" y="114"/>
                  </a:cubicBezTo>
                  <a:cubicBezTo>
                    <a:pt x="14" y="114"/>
                    <a:pt x="14" y="114"/>
                    <a:pt x="14" y="114"/>
                  </a:cubicBezTo>
                  <a:cubicBezTo>
                    <a:pt x="14" y="114"/>
                    <a:pt x="14" y="114"/>
                    <a:pt x="14" y="114"/>
                  </a:cubicBezTo>
                  <a:cubicBezTo>
                    <a:pt x="14" y="113"/>
                    <a:pt x="14" y="113"/>
                    <a:pt x="14" y="113"/>
                  </a:cubicBezTo>
                  <a:cubicBezTo>
                    <a:pt x="14" y="113"/>
                    <a:pt x="14" y="112"/>
                    <a:pt x="14"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2" name="Freeform 3077"/>
            <p:cNvSpPr>
              <a:spLocks/>
            </p:cNvSpPr>
            <p:nvPr/>
          </p:nvSpPr>
          <p:spPr bwMode="auto">
            <a:xfrm>
              <a:off x="4945063" y="4675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3" name="Freeform 3078"/>
            <p:cNvSpPr>
              <a:spLocks/>
            </p:cNvSpPr>
            <p:nvPr/>
          </p:nvSpPr>
          <p:spPr bwMode="auto">
            <a:xfrm>
              <a:off x="4941888" y="4635500"/>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4" name="Freeform 3079"/>
            <p:cNvSpPr>
              <a:spLocks/>
            </p:cNvSpPr>
            <p:nvPr/>
          </p:nvSpPr>
          <p:spPr bwMode="auto">
            <a:xfrm>
              <a:off x="4905376" y="4543425"/>
              <a:ext cx="3175" cy="12700"/>
            </a:xfrm>
            <a:custGeom>
              <a:avLst/>
              <a:gdLst>
                <a:gd name="T0" fmla="*/ 1 w 1"/>
                <a:gd name="T1" fmla="*/ 2 h 4"/>
                <a:gd name="T2" fmla="*/ 1 w 1"/>
                <a:gd name="T3" fmla="*/ 3 h 4"/>
                <a:gd name="T4" fmla="*/ 1 w 1"/>
                <a:gd name="T5" fmla="*/ 2 h 4"/>
                <a:gd name="T6" fmla="*/ 0 w 1"/>
                <a:gd name="T7" fmla="*/ 0 h 4"/>
                <a:gd name="T8" fmla="*/ 0 w 1"/>
                <a:gd name="T9" fmla="*/ 4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3"/>
                    <a:pt x="1" y="3"/>
                    <a:pt x="1" y="3"/>
                  </a:cubicBezTo>
                  <a:cubicBezTo>
                    <a:pt x="1" y="2"/>
                    <a:pt x="1" y="2"/>
                    <a:pt x="1" y="2"/>
                  </a:cubicBezTo>
                  <a:cubicBezTo>
                    <a:pt x="1" y="1"/>
                    <a:pt x="0" y="1"/>
                    <a:pt x="0" y="0"/>
                  </a:cubicBezTo>
                  <a:cubicBezTo>
                    <a:pt x="0" y="2"/>
                    <a:pt x="0" y="2"/>
                    <a:pt x="0" y="4"/>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5" name="Freeform 3080"/>
            <p:cNvSpPr>
              <a:spLocks/>
            </p:cNvSpPr>
            <p:nvPr/>
          </p:nvSpPr>
          <p:spPr bwMode="auto">
            <a:xfrm>
              <a:off x="4902201" y="45529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6" name="Freeform 3081"/>
            <p:cNvSpPr>
              <a:spLocks/>
            </p:cNvSpPr>
            <p:nvPr/>
          </p:nvSpPr>
          <p:spPr bwMode="auto">
            <a:xfrm>
              <a:off x="4899026" y="4594225"/>
              <a:ext cx="0" cy="635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7" name="Freeform 3082"/>
            <p:cNvSpPr>
              <a:spLocks/>
            </p:cNvSpPr>
            <p:nvPr/>
          </p:nvSpPr>
          <p:spPr bwMode="auto">
            <a:xfrm>
              <a:off x="4908551" y="4581525"/>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8" name="Freeform 3083"/>
            <p:cNvSpPr>
              <a:spLocks/>
            </p:cNvSpPr>
            <p:nvPr/>
          </p:nvSpPr>
          <p:spPr bwMode="auto">
            <a:xfrm>
              <a:off x="4899026" y="4610100"/>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89" name="Freeform 3084"/>
            <p:cNvSpPr>
              <a:spLocks/>
            </p:cNvSpPr>
            <p:nvPr/>
          </p:nvSpPr>
          <p:spPr bwMode="auto">
            <a:xfrm>
              <a:off x="4908551" y="4600575"/>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0" name="Freeform 3085"/>
            <p:cNvSpPr>
              <a:spLocks/>
            </p:cNvSpPr>
            <p:nvPr/>
          </p:nvSpPr>
          <p:spPr bwMode="auto">
            <a:xfrm>
              <a:off x="4899026" y="4622800"/>
              <a:ext cx="3175" cy="9525"/>
            </a:xfrm>
            <a:custGeom>
              <a:avLst/>
              <a:gdLst>
                <a:gd name="T0" fmla="*/ 1 w 1"/>
                <a:gd name="T1" fmla="*/ 2 h 3"/>
                <a:gd name="T2" fmla="*/ 1 w 1"/>
                <a:gd name="T3" fmla="*/ 1 h 3"/>
                <a:gd name="T4" fmla="*/ 1 w 1"/>
                <a:gd name="T5" fmla="*/ 2 h 3"/>
                <a:gd name="T6" fmla="*/ 1 w 1"/>
                <a:gd name="T7" fmla="*/ 0 h 3"/>
                <a:gd name="T8" fmla="*/ 0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1" y="2"/>
                    <a:pt x="1" y="2"/>
                    <a:pt x="1" y="1"/>
                  </a:cubicBezTo>
                  <a:cubicBezTo>
                    <a:pt x="1" y="1"/>
                    <a:pt x="1" y="1"/>
                    <a:pt x="1" y="2"/>
                  </a:cubicBezTo>
                  <a:cubicBezTo>
                    <a:pt x="1" y="1"/>
                    <a:pt x="1" y="1"/>
                    <a:pt x="1" y="0"/>
                  </a:cubicBezTo>
                  <a:cubicBezTo>
                    <a:pt x="1" y="1"/>
                    <a:pt x="1" y="2"/>
                    <a:pt x="0" y="2"/>
                  </a:cubicBezTo>
                  <a:cubicBezTo>
                    <a:pt x="1" y="2"/>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1" name="Freeform 3086"/>
            <p:cNvSpPr>
              <a:spLocks/>
            </p:cNvSpPr>
            <p:nvPr/>
          </p:nvSpPr>
          <p:spPr bwMode="auto">
            <a:xfrm>
              <a:off x="4908551" y="4606925"/>
              <a:ext cx="3175" cy="6350"/>
            </a:xfrm>
            <a:custGeom>
              <a:avLst/>
              <a:gdLst>
                <a:gd name="T0" fmla="*/ 0 w 1"/>
                <a:gd name="T1" fmla="*/ 2 h 2"/>
                <a:gd name="T2" fmla="*/ 0 w 1"/>
                <a:gd name="T3" fmla="*/ 0 h 2"/>
                <a:gd name="T4" fmla="*/ 0 w 1"/>
                <a:gd name="T5" fmla="*/ 1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1"/>
                    <a:pt x="0" y="0"/>
                  </a:cubicBezTo>
                  <a:cubicBezTo>
                    <a:pt x="0" y="0"/>
                    <a:pt x="0" y="1"/>
                    <a:pt x="0" y="1"/>
                  </a:cubicBezTo>
                  <a:cubicBezTo>
                    <a:pt x="0" y="1"/>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2" name="Freeform 3087"/>
            <p:cNvSpPr>
              <a:spLocks/>
            </p:cNvSpPr>
            <p:nvPr/>
          </p:nvSpPr>
          <p:spPr bwMode="auto">
            <a:xfrm>
              <a:off x="4899026" y="4632325"/>
              <a:ext cx="3175" cy="7938"/>
            </a:xfrm>
            <a:custGeom>
              <a:avLst/>
              <a:gdLst>
                <a:gd name="T0" fmla="*/ 1 w 1"/>
                <a:gd name="T1" fmla="*/ 3 h 3"/>
                <a:gd name="T2" fmla="*/ 1 w 1"/>
                <a:gd name="T3" fmla="*/ 2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1" y="2"/>
                    <a:pt x="1" y="2"/>
                  </a:cubicBezTo>
                  <a:cubicBezTo>
                    <a:pt x="1" y="1"/>
                    <a:pt x="1" y="0"/>
                    <a:pt x="0" y="0"/>
                  </a:cubicBezTo>
                  <a:cubicBezTo>
                    <a:pt x="0" y="1"/>
                    <a:pt x="0"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3" name="Freeform 3088"/>
            <p:cNvSpPr>
              <a:spLocks/>
            </p:cNvSpPr>
            <p:nvPr/>
          </p:nvSpPr>
          <p:spPr bwMode="auto">
            <a:xfrm>
              <a:off x="4908551" y="4619625"/>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4" name="Freeform 3089"/>
            <p:cNvSpPr>
              <a:spLocks/>
            </p:cNvSpPr>
            <p:nvPr/>
          </p:nvSpPr>
          <p:spPr bwMode="auto">
            <a:xfrm>
              <a:off x="4908551" y="4629150"/>
              <a:ext cx="3175" cy="6350"/>
            </a:xfrm>
            <a:custGeom>
              <a:avLst/>
              <a:gdLst>
                <a:gd name="T0" fmla="*/ 0 w 1"/>
                <a:gd name="T1" fmla="*/ 1 h 2"/>
                <a:gd name="T2" fmla="*/ 0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2"/>
                    <a:pt x="0" y="2"/>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5" name="Freeform 3090"/>
            <p:cNvSpPr>
              <a:spLocks/>
            </p:cNvSpPr>
            <p:nvPr/>
          </p:nvSpPr>
          <p:spPr bwMode="auto">
            <a:xfrm>
              <a:off x="4908551" y="4635500"/>
              <a:ext cx="0" cy="4763"/>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6" name="Freeform 3091"/>
            <p:cNvSpPr>
              <a:spLocks/>
            </p:cNvSpPr>
            <p:nvPr/>
          </p:nvSpPr>
          <p:spPr bwMode="auto">
            <a:xfrm>
              <a:off x="4902201" y="46974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7" name="Freeform 3092"/>
            <p:cNvSpPr>
              <a:spLocks/>
            </p:cNvSpPr>
            <p:nvPr/>
          </p:nvSpPr>
          <p:spPr bwMode="auto">
            <a:xfrm>
              <a:off x="4911726" y="4684713"/>
              <a:ext cx="0" cy="9525"/>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8" name="Freeform 3093"/>
            <p:cNvSpPr>
              <a:spLocks/>
            </p:cNvSpPr>
            <p:nvPr/>
          </p:nvSpPr>
          <p:spPr bwMode="auto">
            <a:xfrm>
              <a:off x="4911726" y="4694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99" name="Rectangle 3094"/>
            <p:cNvSpPr>
              <a:spLocks noChangeArrowheads="1"/>
            </p:cNvSpPr>
            <p:nvPr/>
          </p:nvSpPr>
          <p:spPr bwMode="auto">
            <a:xfrm>
              <a:off x="4919663" y="4784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0" name="Freeform 3095"/>
            <p:cNvSpPr>
              <a:spLocks/>
            </p:cNvSpPr>
            <p:nvPr/>
          </p:nvSpPr>
          <p:spPr bwMode="auto">
            <a:xfrm>
              <a:off x="4916488" y="4778375"/>
              <a:ext cx="3175" cy="6350"/>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0" y="0"/>
                    <a:pt x="0" y="1"/>
                    <a:pt x="1" y="2"/>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1" name="Freeform 3096"/>
            <p:cNvSpPr>
              <a:spLocks/>
            </p:cNvSpPr>
            <p:nvPr/>
          </p:nvSpPr>
          <p:spPr bwMode="auto">
            <a:xfrm>
              <a:off x="4919663" y="48006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2" name="Freeform 3097"/>
            <p:cNvSpPr>
              <a:spLocks/>
            </p:cNvSpPr>
            <p:nvPr/>
          </p:nvSpPr>
          <p:spPr bwMode="auto">
            <a:xfrm>
              <a:off x="4941888" y="47355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3" name="Rectangle 3098"/>
            <p:cNvSpPr>
              <a:spLocks noChangeArrowheads="1"/>
            </p:cNvSpPr>
            <p:nvPr/>
          </p:nvSpPr>
          <p:spPr bwMode="auto">
            <a:xfrm>
              <a:off x="4941888" y="47323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4" name="Freeform 3099"/>
            <p:cNvSpPr>
              <a:spLocks/>
            </p:cNvSpPr>
            <p:nvPr/>
          </p:nvSpPr>
          <p:spPr bwMode="auto">
            <a:xfrm>
              <a:off x="4945063" y="4719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5" name="Freeform 3100"/>
            <p:cNvSpPr>
              <a:spLocks/>
            </p:cNvSpPr>
            <p:nvPr/>
          </p:nvSpPr>
          <p:spPr bwMode="auto">
            <a:xfrm>
              <a:off x="4945063" y="47196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6" name="Freeform 3101"/>
            <p:cNvSpPr>
              <a:spLocks/>
            </p:cNvSpPr>
            <p:nvPr/>
          </p:nvSpPr>
          <p:spPr bwMode="auto">
            <a:xfrm>
              <a:off x="4945063" y="47196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7" name="Freeform 3102"/>
            <p:cNvSpPr>
              <a:spLocks/>
            </p:cNvSpPr>
            <p:nvPr/>
          </p:nvSpPr>
          <p:spPr bwMode="auto">
            <a:xfrm>
              <a:off x="4945063" y="4713288"/>
              <a:ext cx="0" cy="6350"/>
            </a:xfrm>
            <a:custGeom>
              <a:avLst/>
              <a:gdLst>
                <a:gd name="T0" fmla="*/ 0 h 2"/>
                <a:gd name="T1" fmla="*/ 1 h 2"/>
                <a:gd name="T2" fmla="*/ 1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2"/>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8" name="Freeform 3103"/>
            <p:cNvSpPr>
              <a:spLocks/>
            </p:cNvSpPr>
            <p:nvPr/>
          </p:nvSpPr>
          <p:spPr bwMode="auto">
            <a:xfrm>
              <a:off x="4945063" y="4691063"/>
              <a:ext cx="3175" cy="15875"/>
            </a:xfrm>
            <a:custGeom>
              <a:avLst/>
              <a:gdLst>
                <a:gd name="T0" fmla="*/ 0 w 1"/>
                <a:gd name="T1" fmla="*/ 5 h 5"/>
                <a:gd name="T2" fmla="*/ 1 w 1"/>
                <a:gd name="T3" fmla="*/ 2 h 5"/>
                <a:gd name="T4" fmla="*/ 0 w 1"/>
                <a:gd name="T5" fmla="*/ 0 h 5"/>
                <a:gd name="T6" fmla="*/ 0 w 1"/>
                <a:gd name="T7" fmla="*/ 3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4"/>
                    <a:pt x="0" y="3"/>
                    <a:pt x="1" y="2"/>
                  </a:cubicBezTo>
                  <a:cubicBezTo>
                    <a:pt x="0" y="0"/>
                    <a:pt x="0" y="3"/>
                    <a:pt x="0" y="0"/>
                  </a:cubicBezTo>
                  <a:cubicBezTo>
                    <a:pt x="0" y="2"/>
                    <a:pt x="1" y="1"/>
                    <a:pt x="0" y="3"/>
                  </a:cubicBezTo>
                  <a:cubicBezTo>
                    <a:pt x="1" y="2"/>
                    <a:pt x="0" y="4"/>
                    <a:pt x="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09" name="Freeform 3104"/>
            <p:cNvSpPr>
              <a:spLocks/>
            </p:cNvSpPr>
            <p:nvPr/>
          </p:nvSpPr>
          <p:spPr bwMode="auto">
            <a:xfrm>
              <a:off x="4945063" y="47037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0" name="Rectangle 3105"/>
            <p:cNvSpPr>
              <a:spLocks noChangeArrowheads="1"/>
            </p:cNvSpPr>
            <p:nvPr/>
          </p:nvSpPr>
          <p:spPr bwMode="auto">
            <a:xfrm>
              <a:off x="4948238" y="46878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1" name="Freeform 3106"/>
            <p:cNvSpPr>
              <a:spLocks/>
            </p:cNvSpPr>
            <p:nvPr/>
          </p:nvSpPr>
          <p:spPr bwMode="auto">
            <a:xfrm>
              <a:off x="4948238" y="46815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2" name="Freeform 3107"/>
            <p:cNvSpPr>
              <a:spLocks/>
            </p:cNvSpPr>
            <p:nvPr/>
          </p:nvSpPr>
          <p:spPr bwMode="auto">
            <a:xfrm>
              <a:off x="4948238" y="4668838"/>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3" name="Freeform 3108"/>
            <p:cNvSpPr>
              <a:spLocks/>
            </p:cNvSpPr>
            <p:nvPr/>
          </p:nvSpPr>
          <p:spPr bwMode="auto">
            <a:xfrm>
              <a:off x="4945063" y="4643438"/>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4" name="Freeform 3109"/>
            <p:cNvSpPr>
              <a:spLocks/>
            </p:cNvSpPr>
            <p:nvPr/>
          </p:nvSpPr>
          <p:spPr bwMode="auto">
            <a:xfrm>
              <a:off x="4941888" y="46466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5" name="Freeform 3110"/>
            <p:cNvSpPr>
              <a:spLocks/>
            </p:cNvSpPr>
            <p:nvPr/>
          </p:nvSpPr>
          <p:spPr bwMode="auto">
            <a:xfrm>
              <a:off x="4948238" y="4640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6" name="Freeform 3111"/>
            <p:cNvSpPr>
              <a:spLocks/>
            </p:cNvSpPr>
            <p:nvPr/>
          </p:nvSpPr>
          <p:spPr bwMode="auto">
            <a:xfrm>
              <a:off x="4945063" y="4629150"/>
              <a:ext cx="3175" cy="11113"/>
            </a:xfrm>
            <a:custGeom>
              <a:avLst/>
              <a:gdLst>
                <a:gd name="T0" fmla="*/ 1 w 1"/>
                <a:gd name="T1" fmla="*/ 2 h 4"/>
                <a:gd name="T2" fmla="*/ 1 w 1"/>
                <a:gd name="T3" fmla="*/ 2 h 4"/>
                <a:gd name="T4" fmla="*/ 1 w 1"/>
                <a:gd name="T5" fmla="*/ 0 h 4"/>
                <a:gd name="T6" fmla="*/ 0 w 1"/>
                <a:gd name="T7" fmla="*/ 0 h 4"/>
                <a:gd name="T8" fmla="*/ 1 w 1"/>
                <a:gd name="T9" fmla="*/ 3 h 4"/>
                <a:gd name="T10" fmla="*/ 1 w 1"/>
                <a:gd name="T11" fmla="*/ 4 h 4"/>
                <a:gd name="T12" fmla="*/ 1 w 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2"/>
                  </a:moveTo>
                  <a:cubicBezTo>
                    <a:pt x="1" y="2"/>
                    <a:pt x="1" y="2"/>
                    <a:pt x="1" y="2"/>
                  </a:cubicBezTo>
                  <a:cubicBezTo>
                    <a:pt x="1" y="1"/>
                    <a:pt x="1" y="0"/>
                    <a:pt x="1" y="0"/>
                  </a:cubicBezTo>
                  <a:cubicBezTo>
                    <a:pt x="1" y="0"/>
                    <a:pt x="1" y="0"/>
                    <a:pt x="0" y="0"/>
                  </a:cubicBezTo>
                  <a:cubicBezTo>
                    <a:pt x="1" y="1"/>
                    <a:pt x="1" y="2"/>
                    <a:pt x="1" y="3"/>
                  </a:cubicBezTo>
                  <a:cubicBezTo>
                    <a:pt x="1" y="4"/>
                    <a:pt x="1" y="4"/>
                    <a:pt x="1" y="4"/>
                  </a:cubicBezTo>
                  <a:cubicBezTo>
                    <a:pt x="1" y="3"/>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7" name="Freeform 3112"/>
            <p:cNvSpPr>
              <a:spLocks/>
            </p:cNvSpPr>
            <p:nvPr/>
          </p:nvSpPr>
          <p:spPr bwMode="auto">
            <a:xfrm>
              <a:off x="4941888" y="4637088"/>
              <a:ext cx="3175" cy="6350"/>
            </a:xfrm>
            <a:custGeom>
              <a:avLst/>
              <a:gdLst>
                <a:gd name="T0" fmla="*/ 1 w 1"/>
                <a:gd name="T1" fmla="*/ 2 h 2"/>
                <a:gd name="T2" fmla="*/ 1 w 1"/>
                <a:gd name="T3" fmla="*/ 1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1" y="1"/>
                    <a:pt x="1" y="0"/>
                  </a:cubicBezTo>
                  <a:cubicBezTo>
                    <a:pt x="0" y="0"/>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8" name="Freeform 3113"/>
            <p:cNvSpPr>
              <a:spLocks/>
            </p:cNvSpPr>
            <p:nvPr/>
          </p:nvSpPr>
          <p:spPr bwMode="auto">
            <a:xfrm>
              <a:off x="4945063" y="4606925"/>
              <a:ext cx="3175" cy="6350"/>
            </a:xfrm>
            <a:custGeom>
              <a:avLst/>
              <a:gdLst>
                <a:gd name="T0" fmla="*/ 2 w 2"/>
                <a:gd name="T1" fmla="*/ 4 h 4"/>
                <a:gd name="T2" fmla="*/ 0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2"/>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19" name="Freeform 3114"/>
            <p:cNvSpPr>
              <a:spLocks/>
            </p:cNvSpPr>
            <p:nvPr/>
          </p:nvSpPr>
          <p:spPr bwMode="auto">
            <a:xfrm>
              <a:off x="4948238" y="4603750"/>
              <a:ext cx="0" cy="6350"/>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0" name="Freeform 3115"/>
            <p:cNvSpPr>
              <a:spLocks/>
            </p:cNvSpPr>
            <p:nvPr/>
          </p:nvSpPr>
          <p:spPr bwMode="auto">
            <a:xfrm>
              <a:off x="4948238" y="46037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1" name="Freeform 3116"/>
            <p:cNvSpPr>
              <a:spLocks/>
            </p:cNvSpPr>
            <p:nvPr/>
          </p:nvSpPr>
          <p:spPr bwMode="auto">
            <a:xfrm>
              <a:off x="4948238" y="459422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2" name="Freeform 3117"/>
            <p:cNvSpPr>
              <a:spLocks/>
            </p:cNvSpPr>
            <p:nvPr/>
          </p:nvSpPr>
          <p:spPr bwMode="auto">
            <a:xfrm>
              <a:off x="4932363" y="4559300"/>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3" name="Freeform 3118"/>
            <p:cNvSpPr>
              <a:spLocks/>
            </p:cNvSpPr>
            <p:nvPr/>
          </p:nvSpPr>
          <p:spPr bwMode="auto">
            <a:xfrm>
              <a:off x="4932363" y="4552950"/>
              <a:ext cx="3175" cy="6350"/>
            </a:xfrm>
            <a:custGeom>
              <a:avLst/>
              <a:gdLst>
                <a:gd name="T0" fmla="*/ 0 w 1"/>
                <a:gd name="T1" fmla="*/ 1 h 2"/>
                <a:gd name="T2" fmla="*/ 0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0" y="1"/>
                    <a:pt x="0" y="2"/>
                  </a:cubicBezTo>
                  <a:cubicBezTo>
                    <a:pt x="1"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4" name="Freeform 3119"/>
            <p:cNvSpPr>
              <a:spLocks/>
            </p:cNvSpPr>
            <p:nvPr/>
          </p:nvSpPr>
          <p:spPr bwMode="auto">
            <a:xfrm>
              <a:off x="4929188" y="4475163"/>
              <a:ext cx="3175" cy="12700"/>
            </a:xfrm>
            <a:custGeom>
              <a:avLst/>
              <a:gdLst>
                <a:gd name="T0" fmla="*/ 1 w 1"/>
                <a:gd name="T1" fmla="*/ 3 h 4"/>
                <a:gd name="T2" fmla="*/ 1 w 1"/>
                <a:gd name="T3" fmla="*/ 4 h 4"/>
                <a:gd name="T4" fmla="*/ 1 w 1"/>
                <a:gd name="T5" fmla="*/ 1 h 4"/>
                <a:gd name="T6" fmla="*/ 1 w 1"/>
                <a:gd name="T7" fmla="*/ 0 h 4"/>
                <a:gd name="T8" fmla="*/ 1 w 1"/>
                <a:gd name="T9" fmla="*/ 2 h 4"/>
                <a:gd name="T10" fmla="*/ 1 w 1"/>
                <a:gd name="T11" fmla="*/ 2 h 4"/>
                <a:gd name="T12" fmla="*/ 1 w 1"/>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3"/>
                  </a:moveTo>
                  <a:cubicBezTo>
                    <a:pt x="1" y="3"/>
                    <a:pt x="1" y="3"/>
                    <a:pt x="1" y="4"/>
                  </a:cubicBezTo>
                  <a:cubicBezTo>
                    <a:pt x="1" y="3"/>
                    <a:pt x="1" y="2"/>
                    <a:pt x="1" y="1"/>
                  </a:cubicBezTo>
                  <a:cubicBezTo>
                    <a:pt x="1" y="1"/>
                    <a:pt x="0" y="0"/>
                    <a:pt x="1" y="0"/>
                  </a:cubicBezTo>
                  <a:cubicBezTo>
                    <a:pt x="1" y="2"/>
                    <a:pt x="1" y="2"/>
                    <a:pt x="1" y="2"/>
                  </a:cubicBezTo>
                  <a:cubicBezTo>
                    <a:pt x="1" y="2"/>
                    <a:pt x="1" y="2"/>
                    <a:pt x="1" y="2"/>
                  </a:cubicBezTo>
                  <a:cubicBezTo>
                    <a:pt x="0"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5" name="Freeform 3120"/>
            <p:cNvSpPr>
              <a:spLocks/>
            </p:cNvSpPr>
            <p:nvPr/>
          </p:nvSpPr>
          <p:spPr bwMode="auto">
            <a:xfrm>
              <a:off x="4935538" y="4295775"/>
              <a:ext cx="3175" cy="6350"/>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2"/>
                    <a:pt x="1" y="1"/>
                  </a:cubicBezTo>
                  <a:cubicBezTo>
                    <a:pt x="1"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6" name="Freeform 3121"/>
            <p:cNvSpPr>
              <a:spLocks/>
            </p:cNvSpPr>
            <p:nvPr/>
          </p:nvSpPr>
          <p:spPr bwMode="auto">
            <a:xfrm>
              <a:off x="5268913" y="5772150"/>
              <a:ext cx="3175" cy="6350"/>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1"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7" name="Freeform 3122"/>
            <p:cNvSpPr>
              <a:spLocks/>
            </p:cNvSpPr>
            <p:nvPr/>
          </p:nvSpPr>
          <p:spPr bwMode="auto">
            <a:xfrm>
              <a:off x="5268913" y="57689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8" name="Freeform 3123"/>
            <p:cNvSpPr>
              <a:spLocks/>
            </p:cNvSpPr>
            <p:nvPr/>
          </p:nvSpPr>
          <p:spPr bwMode="auto">
            <a:xfrm>
              <a:off x="5268913" y="5753100"/>
              <a:ext cx="3175" cy="12700"/>
            </a:xfrm>
            <a:custGeom>
              <a:avLst/>
              <a:gdLst>
                <a:gd name="T0" fmla="*/ 0 w 1"/>
                <a:gd name="T1" fmla="*/ 0 h 4"/>
                <a:gd name="T2" fmla="*/ 0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0" y="4"/>
                  </a:cubicBezTo>
                  <a:cubicBezTo>
                    <a:pt x="1" y="3"/>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29" name="Freeform 3124"/>
            <p:cNvSpPr>
              <a:spLocks/>
            </p:cNvSpPr>
            <p:nvPr/>
          </p:nvSpPr>
          <p:spPr bwMode="auto">
            <a:xfrm>
              <a:off x="5268913" y="575627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0" name="Freeform 3125"/>
            <p:cNvSpPr>
              <a:spLocks/>
            </p:cNvSpPr>
            <p:nvPr/>
          </p:nvSpPr>
          <p:spPr bwMode="auto">
            <a:xfrm>
              <a:off x="5268913" y="5756275"/>
              <a:ext cx="0" cy="6350"/>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1" name="Freeform 3126"/>
            <p:cNvSpPr>
              <a:spLocks/>
            </p:cNvSpPr>
            <p:nvPr/>
          </p:nvSpPr>
          <p:spPr bwMode="auto">
            <a:xfrm>
              <a:off x="5265738" y="5737225"/>
              <a:ext cx="3175" cy="15875"/>
            </a:xfrm>
            <a:custGeom>
              <a:avLst/>
              <a:gdLst>
                <a:gd name="T0" fmla="*/ 1 w 1"/>
                <a:gd name="T1" fmla="*/ 0 h 5"/>
                <a:gd name="T2" fmla="*/ 1 w 1"/>
                <a:gd name="T3" fmla="*/ 2 h 5"/>
                <a:gd name="T4" fmla="*/ 0 w 1"/>
                <a:gd name="T5" fmla="*/ 2 h 5"/>
                <a:gd name="T6" fmla="*/ 1 w 1"/>
                <a:gd name="T7" fmla="*/ 5 h 5"/>
                <a:gd name="T8" fmla="*/ 1 w 1"/>
                <a:gd name="T9" fmla="*/ 1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cubicBezTo>
                    <a:pt x="1" y="2"/>
                    <a:pt x="1" y="2"/>
                    <a:pt x="1" y="2"/>
                  </a:cubicBezTo>
                  <a:cubicBezTo>
                    <a:pt x="1" y="3"/>
                    <a:pt x="0" y="1"/>
                    <a:pt x="0" y="2"/>
                  </a:cubicBezTo>
                  <a:cubicBezTo>
                    <a:pt x="0" y="4"/>
                    <a:pt x="1" y="2"/>
                    <a:pt x="1" y="5"/>
                  </a:cubicBezTo>
                  <a:cubicBezTo>
                    <a:pt x="1" y="4"/>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2" name="Freeform 3127"/>
            <p:cNvSpPr>
              <a:spLocks/>
            </p:cNvSpPr>
            <p:nvPr/>
          </p:nvSpPr>
          <p:spPr bwMode="auto">
            <a:xfrm>
              <a:off x="5214938" y="5480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3" name="Freeform 3128"/>
            <p:cNvSpPr>
              <a:spLocks/>
            </p:cNvSpPr>
            <p:nvPr/>
          </p:nvSpPr>
          <p:spPr bwMode="auto">
            <a:xfrm>
              <a:off x="5199063" y="54070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4" name="Freeform 3129"/>
            <p:cNvSpPr>
              <a:spLocks/>
            </p:cNvSpPr>
            <p:nvPr/>
          </p:nvSpPr>
          <p:spPr bwMode="auto">
            <a:xfrm>
              <a:off x="5227638" y="5522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5" name="Freeform 3130"/>
            <p:cNvSpPr>
              <a:spLocks/>
            </p:cNvSpPr>
            <p:nvPr/>
          </p:nvSpPr>
          <p:spPr bwMode="auto">
            <a:xfrm>
              <a:off x="5146676" y="50736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6" name="Freeform 3131"/>
            <p:cNvSpPr>
              <a:spLocks/>
            </p:cNvSpPr>
            <p:nvPr/>
          </p:nvSpPr>
          <p:spPr bwMode="auto">
            <a:xfrm>
              <a:off x="5178426" y="53292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7" name="Rectangle 3132"/>
            <p:cNvSpPr>
              <a:spLocks noChangeArrowheads="1"/>
            </p:cNvSpPr>
            <p:nvPr/>
          </p:nvSpPr>
          <p:spPr bwMode="auto">
            <a:xfrm>
              <a:off x="5233988" y="5548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8" name="Freeform 3133"/>
            <p:cNvSpPr>
              <a:spLocks/>
            </p:cNvSpPr>
            <p:nvPr/>
          </p:nvSpPr>
          <p:spPr bwMode="auto">
            <a:xfrm>
              <a:off x="5202238" y="54324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39" name="Freeform 3134"/>
            <p:cNvSpPr>
              <a:spLocks/>
            </p:cNvSpPr>
            <p:nvPr/>
          </p:nvSpPr>
          <p:spPr bwMode="auto">
            <a:xfrm>
              <a:off x="5259388" y="56673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0" name="Freeform 3135"/>
            <p:cNvSpPr>
              <a:spLocks/>
            </p:cNvSpPr>
            <p:nvPr/>
          </p:nvSpPr>
          <p:spPr bwMode="auto">
            <a:xfrm>
              <a:off x="5256213" y="5645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1" name="Freeform 3136"/>
            <p:cNvSpPr>
              <a:spLocks/>
            </p:cNvSpPr>
            <p:nvPr/>
          </p:nvSpPr>
          <p:spPr bwMode="auto">
            <a:xfrm>
              <a:off x="5256213" y="5630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2" name="Freeform 3137"/>
            <p:cNvSpPr>
              <a:spLocks/>
            </p:cNvSpPr>
            <p:nvPr/>
          </p:nvSpPr>
          <p:spPr bwMode="auto">
            <a:xfrm>
              <a:off x="5259388" y="5657850"/>
              <a:ext cx="3175" cy="9525"/>
            </a:xfrm>
            <a:custGeom>
              <a:avLst/>
              <a:gdLst>
                <a:gd name="T0" fmla="*/ 0 w 1"/>
                <a:gd name="T1" fmla="*/ 3 h 3"/>
                <a:gd name="T2" fmla="*/ 0 w 1"/>
                <a:gd name="T3" fmla="*/ 1 h 3"/>
                <a:gd name="T4" fmla="*/ 0 w 1"/>
                <a:gd name="T5" fmla="*/ 2 h 3"/>
                <a:gd name="T6" fmla="*/ 0 w 1"/>
                <a:gd name="T7" fmla="*/ 0 h 3"/>
                <a:gd name="T8" fmla="*/ 0 w 1"/>
                <a:gd name="T9" fmla="*/ 0 h 3"/>
                <a:gd name="T10" fmla="*/ 0 w 1"/>
                <a:gd name="T11" fmla="*/ 1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1" y="2"/>
                    <a:pt x="0" y="1"/>
                  </a:cubicBezTo>
                  <a:cubicBezTo>
                    <a:pt x="0" y="2"/>
                    <a:pt x="0" y="2"/>
                    <a:pt x="0" y="2"/>
                  </a:cubicBezTo>
                  <a:cubicBezTo>
                    <a:pt x="0" y="1"/>
                    <a:pt x="0" y="0"/>
                    <a:pt x="0" y="0"/>
                  </a:cubicBezTo>
                  <a:cubicBezTo>
                    <a:pt x="0" y="0"/>
                    <a:pt x="0" y="0"/>
                    <a:pt x="0" y="0"/>
                  </a:cubicBezTo>
                  <a:cubicBezTo>
                    <a:pt x="0" y="1"/>
                    <a:pt x="0" y="1"/>
                    <a:pt x="0" y="1"/>
                  </a:cubicBezTo>
                  <a:cubicBezTo>
                    <a:pt x="0" y="2"/>
                    <a:pt x="0" y="3"/>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3" name="Rectangle 3138"/>
            <p:cNvSpPr>
              <a:spLocks noChangeArrowheads="1"/>
            </p:cNvSpPr>
            <p:nvPr/>
          </p:nvSpPr>
          <p:spPr bwMode="auto">
            <a:xfrm>
              <a:off x="5218113" y="54832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4" name="Freeform 3139"/>
            <p:cNvSpPr>
              <a:spLocks/>
            </p:cNvSpPr>
            <p:nvPr/>
          </p:nvSpPr>
          <p:spPr bwMode="auto">
            <a:xfrm>
              <a:off x="5221288" y="55006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5" name="Freeform 3140"/>
            <p:cNvSpPr>
              <a:spLocks/>
            </p:cNvSpPr>
            <p:nvPr/>
          </p:nvSpPr>
          <p:spPr bwMode="auto">
            <a:xfrm>
              <a:off x="5240338" y="5583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6" name="Freeform 3141"/>
            <p:cNvSpPr>
              <a:spLocks/>
            </p:cNvSpPr>
            <p:nvPr/>
          </p:nvSpPr>
          <p:spPr bwMode="auto">
            <a:xfrm>
              <a:off x="5221288" y="54975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7" name="Freeform 3142"/>
            <p:cNvSpPr>
              <a:spLocks/>
            </p:cNvSpPr>
            <p:nvPr/>
          </p:nvSpPr>
          <p:spPr bwMode="auto">
            <a:xfrm>
              <a:off x="5237163" y="5557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8" name="Freeform 3143"/>
            <p:cNvSpPr>
              <a:spLocks/>
            </p:cNvSpPr>
            <p:nvPr/>
          </p:nvSpPr>
          <p:spPr bwMode="auto">
            <a:xfrm>
              <a:off x="5143501" y="4729163"/>
              <a:ext cx="3175" cy="9525"/>
            </a:xfrm>
            <a:custGeom>
              <a:avLst/>
              <a:gdLst>
                <a:gd name="T0" fmla="*/ 0 w 1"/>
                <a:gd name="T1" fmla="*/ 1 h 3"/>
                <a:gd name="T2" fmla="*/ 0 w 1"/>
                <a:gd name="T3" fmla="*/ 2 h 3"/>
                <a:gd name="T4" fmla="*/ 1 w 1"/>
                <a:gd name="T5" fmla="*/ 1 h 3"/>
                <a:gd name="T6" fmla="*/ 0 w 1"/>
                <a:gd name="T7" fmla="*/ 0 h 3"/>
                <a:gd name="T8" fmla="*/ 0 w 1"/>
                <a:gd name="T9" fmla="*/ 1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2"/>
                    <a:pt x="0" y="2"/>
                  </a:cubicBezTo>
                  <a:cubicBezTo>
                    <a:pt x="1" y="3"/>
                    <a:pt x="0" y="0"/>
                    <a:pt x="1" y="1"/>
                  </a:cubicBezTo>
                  <a:cubicBezTo>
                    <a:pt x="1" y="1"/>
                    <a:pt x="0" y="0"/>
                    <a:pt x="0" y="0"/>
                  </a:cubicBezTo>
                  <a:cubicBezTo>
                    <a:pt x="0" y="1"/>
                    <a:pt x="0" y="1"/>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49" name="Freeform 3144"/>
            <p:cNvSpPr>
              <a:spLocks/>
            </p:cNvSpPr>
            <p:nvPr/>
          </p:nvSpPr>
          <p:spPr bwMode="auto">
            <a:xfrm>
              <a:off x="5146676" y="5049838"/>
              <a:ext cx="3175" cy="6350"/>
            </a:xfrm>
            <a:custGeom>
              <a:avLst/>
              <a:gdLst>
                <a:gd name="T0" fmla="*/ 1 w 1"/>
                <a:gd name="T1" fmla="*/ 1 h 2"/>
                <a:gd name="T2" fmla="*/ 1 w 1"/>
                <a:gd name="T3" fmla="*/ 2 h 2"/>
                <a:gd name="T4" fmla="*/ 1 w 1"/>
                <a:gd name="T5" fmla="*/ 1 h 2"/>
                <a:gd name="T6" fmla="*/ 0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2"/>
                    <a:pt x="1" y="2"/>
                    <a:pt x="1" y="2"/>
                  </a:cubicBezTo>
                  <a:cubicBezTo>
                    <a:pt x="1" y="1"/>
                    <a:pt x="1" y="2"/>
                    <a:pt x="1" y="1"/>
                  </a:cubicBezTo>
                  <a:cubicBezTo>
                    <a:pt x="1" y="0"/>
                    <a:pt x="0" y="1"/>
                    <a:pt x="0" y="0"/>
                  </a:cubicBezTo>
                  <a:cubicBezTo>
                    <a:pt x="0" y="0"/>
                    <a:pt x="0" y="1"/>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0" name="Freeform 3145"/>
            <p:cNvSpPr>
              <a:spLocks/>
            </p:cNvSpPr>
            <p:nvPr/>
          </p:nvSpPr>
          <p:spPr bwMode="auto">
            <a:xfrm>
              <a:off x="5146676" y="505301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1" name="Freeform 3146"/>
            <p:cNvSpPr>
              <a:spLocks/>
            </p:cNvSpPr>
            <p:nvPr/>
          </p:nvSpPr>
          <p:spPr bwMode="auto">
            <a:xfrm>
              <a:off x="5146676" y="4787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2" name="Freeform 3147"/>
            <p:cNvSpPr>
              <a:spLocks/>
            </p:cNvSpPr>
            <p:nvPr/>
          </p:nvSpPr>
          <p:spPr bwMode="auto">
            <a:xfrm>
              <a:off x="5192713" y="5335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3" name="Rectangle 3148"/>
            <p:cNvSpPr>
              <a:spLocks noChangeArrowheads="1"/>
            </p:cNvSpPr>
            <p:nvPr/>
          </p:nvSpPr>
          <p:spPr bwMode="auto">
            <a:xfrm>
              <a:off x="5149851" y="5092700"/>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4" name="Freeform 3149"/>
            <p:cNvSpPr>
              <a:spLocks/>
            </p:cNvSpPr>
            <p:nvPr/>
          </p:nvSpPr>
          <p:spPr bwMode="auto">
            <a:xfrm>
              <a:off x="5133976" y="4954588"/>
              <a:ext cx="3175" cy="9525"/>
            </a:xfrm>
            <a:custGeom>
              <a:avLst/>
              <a:gdLst>
                <a:gd name="T0" fmla="*/ 0 w 1"/>
                <a:gd name="T1" fmla="*/ 2 h 3"/>
                <a:gd name="T2" fmla="*/ 0 w 1"/>
                <a:gd name="T3" fmla="*/ 1 h 3"/>
                <a:gd name="T4" fmla="*/ 0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1" y="3"/>
                    <a:pt x="0" y="2"/>
                    <a:pt x="0" y="1"/>
                  </a:cubicBezTo>
                  <a:cubicBezTo>
                    <a:pt x="0" y="0"/>
                    <a:pt x="0" y="0"/>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5" name="Rectangle 3150"/>
            <p:cNvSpPr>
              <a:spLocks noChangeArrowheads="1"/>
            </p:cNvSpPr>
            <p:nvPr/>
          </p:nvSpPr>
          <p:spPr bwMode="auto">
            <a:xfrm>
              <a:off x="5143501" y="47291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6" name="Freeform 3151"/>
            <p:cNvSpPr>
              <a:spLocks/>
            </p:cNvSpPr>
            <p:nvPr/>
          </p:nvSpPr>
          <p:spPr bwMode="auto">
            <a:xfrm>
              <a:off x="5133976" y="488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7" name="Freeform 3152"/>
            <p:cNvSpPr>
              <a:spLocks/>
            </p:cNvSpPr>
            <p:nvPr/>
          </p:nvSpPr>
          <p:spPr bwMode="auto">
            <a:xfrm>
              <a:off x="5146676" y="5067300"/>
              <a:ext cx="0" cy="9525"/>
            </a:xfrm>
            <a:custGeom>
              <a:avLst/>
              <a:gdLst>
                <a:gd name="T0" fmla="*/ 0 h 3"/>
                <a:gd name="T1" fmla="*/ 3 h 3"/>
                <a:gd name="T2" fmla="*/ 2 h 3"/>
                <a:gd name="T3" fmla="*/ 0 h 3"/>
              </a:gdLst>
              <a:ahLst/>
              <a:cxnLst>
                <a:cxn ang="0">
                  <a:pos x="0" y="T0"/>
                </a:cxn>
                <a:cxn ang="0">
                  <a:pos x="0" y="T1"/>
                </a:cxn>
                <a:cxn ang="0">
                  <a:pos x="0" y="T2"/>
                </a:cxn>
                <a:cxn ang="0">
                  <a:pos x="0" y="T3"/>
                </a:cxn>
              </a:cxnLst>
              <a:rect l="0" t="0" r="r" b="b"/>
              <a:pathLst>
                <a:path h="3">
                  <a:moveTo>
                    <a:pt x="0" y="0"/>
                  </a:moveTo>
                  <a:cubicBezTo>
                    <a:pt x="0" y="3"/>
                    <a:pt x="0" y="3"/>
                    <a:pt x="0" y="3"/>
                  </a:cubicBezTo>
                  <a:cubicBezTo>
                    <a:pt x="0" y="2"/>
                    <a:pt x="0" y="2"/>
                    <a:pt x="0" y="2"/>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8" name="Freeform 3153"/>
            <p:cNvSpPr>
              <a:spLocks noEditPoints="1"/>
            </p:cNvSpPr>
            <p:nvPr/>
          </p:nvSpPr>
          <p:spPr bwMode="auto">
            <a:xfrm>
              <a:off x="5114926" y="4556125"/>
              <a:ext cx="153988" cy="1181100"/>
            </a:xfrm>
            <a:custGeom>
              <a:avLst/>
              <a:gdLst>
                <a:gd name="T0" fmla="*/ 20 w 49"/>
                <a:gd name="T1" fmla="*/ 244 h 376"/>
                <a:gd name="T2" fmla="*/ 23 w 49"/>
                <a:gd name="T3" fmla="*/ 260 h 376"/>
                <a:gd name="T4" fmla="*/ 28 w 49"/>
                <a:gd name="T5" fmla="*/ 275 h 376"/>
                <a:gd name="T6" fmla="*/ 31 w 49"/>
                <a:gd name="T7" fmla="*/ 283 h 376"/>
                <a:gd name="T8" fmla="*/ 30 w 49"/>
                <a:gd name="T9" fmla="*/ 286 h 376"/>
                <a:gd name="T10" fmla="*/ 32 w 49"/>
                <a:gd name="T11" fmla="*/ 292 h 376"/>
                <a:gd name="T12" fmla="*/ 35 w 49"/>
                <a:gd name="T13" fmla="*/ 301 h 376"/>
                <a:gd name="T14" fmla="*/ 38 w 49"/>
                <a:gd name="T15" fmla="*/ 316 h 376"/>
                <a:gd name="T16" fmla="*/ 39 w 49"/>
                <a:gd name="T17" fmla="*/ 322 h 376"/>
                <a:gd name="T18" fmla="*/ 41 w 49"/>
                <a:gd name="T19" fmla="*/ 334 h 376"/>
                <a:gd name="T20" fmla="*/ 43 w 49"/>
                <a:gd name="T21" fmla="*/ 341 h 376"/>
                <a:gd name="T22" fmla="*/ 44 w 49"/>
                <a:gd name="T23" fmla="*/ 351 h 376"/>
                <a:gd name="T24" fmla="*/ 46 w 49"/>
                <a:gd name="T25" fmla="*/ 361 h 376"/>
                <a:gd name="T26" fmla="*/ 47 w 49"/>
                <a:gd name="T27" fmla="*/ 370 h 376"/>
                <a:gd name="T28" fmla="*/ 49 w 49"/>
                <a:gd name="T29" fmla="*/ 373 h 376"/>
                <a:gd name="T30" fmla="*/ 48 w 49"/>
                <a:gd name="T31" fmla="*/ 368 h 376"/>
                <a:gd name="T32" fmla="*/ 47 w 49"/>
                <a:gd name="T33" fmla="*/ 361 h 376"/>
                <a:gd name="T34" fmla="*/ 45 w 49"/>
                <a:gd name="T35" fmla="*/ 349 h 376"/>
                <a:gd name="T36" fmla="*/ 45 w 49"/>
                <a:gd name="T37" fmla="*/ 342 h 376"/>
                <a:gd name="T38" fmla="*/ 43 w 49"/>
                <a:gd name="T39" fmla="*/ 331 h 376"/>
                <a:gd name="T40" fmla="*/ 44 w 49"/>
                <a:gd name="T41" fmla="*/ 333 h 376"/>
                <a:gd name="T42" fmla="*/ 39 w 49"/>
                <a:gd name="T43" fmla="*/ 312 h 376"/>
                <a:gd name="T44" fmla="*/ 39 w 49"/>
                <a:gd name="T45" fmla="*/ 307 h 376"/>
                <a:gd name="T46" fmla="*/ 29 w 49"/>
                <a:gd name="T47" fmla="*/ 268 h 376"/>
                <a:gd name="T48" fmla="*/ 25 w 49"/>
                <a:gd name="T49" fmla="*/ 246 h 376"/>
                <a:gd name="T50" fmla="*/ 18 w 49"/>
                <a:gd name="T51" fmla="*/ 217 h 376"/>
                <a:gd name="T52" fmla="*/ 17 w 49"/>
                <a:gd name="T53" fmla="*/ 208 h 376"/>
                <a:gd name="T54" fmla="*/ 15 w 49"/>
                <a:gd name="T55" fmla="*/ 199 h 376"/>
                <a:gd name="T56" fmla="*/ 12 w 49"/>
                <a:gd name="T57" fmla="*/ 183 h 376"/>
                <a:gd name="T58" fmla="*/ 11 w 49"/>
                <a:gd name="T59" fmla="*/ 168 h 376"/>
                <a:gd name="T60" fmla="*/ 12 w 49"/>
                <a:gd name="T61" fmla="*/ 171 h 376"/>
                <a:gd name="T62" fmla="*/ 11 w 49"/>
                <a:gd name="T63" fmla="*/ 166 h 376"/>
                <a:gd name="T64" fmla="*/ 10 w 49"/>
                <a:gd name="T65" fmla="*/ 159 h 376"/>
                <a:gd name="T66" fmla="*/ 10 w 49"/>
                <a:gd name="T67" fmla="*/ 154 h 376"/>
                <a:gd name="T68" fmla="*/ 11 w 49"/>
                <a:gd name="T69" fmla="*/ 151 h 376"/>
                <a:gd name="T70" fmla="*/ 9 w 49"/>
                <a:gd name="T71" fmla="*/ 138 h 376"/>
                <a:gd name="T72" fmla="*/ 10 w 49"/>
                <a:gd name="T73" fmla="*/ 130 h 376"/>
                <a:gd name="T74" fmla="*/ 10 w 49"/>
                <a:gd name="T75" fmla="*/ 120 h 376"/>
                <a:gd name="T76" fmla="*/ 10 w 49"/>
                <a:gd name="T77" fmla="*/ 89 h 376"/>
                <a:gd name="T78" fmla="*/ 10 w 49"/>
                <a:gd name="T79" fmla="*/ 64 h 376"/>
                <a:gd name="T80" fmla="*/ 8 w 49"/>
                <a:gd name="T81" fmla="*/ 46 h 376"/>
                <a:gd name="T82" fmla="*/ 7 w 49"/>
                <a:gd name="T83" fmla="*/ 33 h 376"/>
                <a:gd name="T84" fmla="*/ 4 w 49"/>
                <a:gd name="T85" fmla="*/ 18 h 376"/>
                <a:gd name="T86" fmla="*/ 1 w 49"/>
                <a:gd name="T87" fmla="*/ 3 h 376"/>
                <a:gd name="T88" fmla="*/ 3 w 49"/>
                <a:gd name="T89" fmla="*/ 24 h 376"/>
                <a:gd name="T90" fmla="*/ 4 w 49"/>
                <a:gd name="T91" fmla="*/ 40 h 376"/>
                <a:gd name="T92" fmla="*/ 7 w 49"/>
                <a:gd name="T93" fmla="*/ 83 h 376"/>
                <a:gd name="T94" fmla="*/ 7 w 49"/>
                <a:gd name="T95" fmla="*/ 85 h 376"/>
                <a:gd name="T96" fmla="*/ 6 w 49"/>
                <a:gd name="T97" fmla="*/ 93 h 376"/>
                <a:gd name="T98" fmla="*/ 6 w 49"/>
                <a:gd name="T99" fmla="*/ 108 h 376"/>
                <a:gd name="T100" fmla="*/ 7 w 49"/>
                <a:gd name="T101" fmla="*/ 122 h 376"/>
                <a:gd name="T102" fmla="*/ 6 w 49"/>
                <a:gd name="T103" fmla="*/ 132 h 376"/>
                <a:gd name="T104" fmla="*/ 36 w 49"/>
                <a:gd name="T105" fmla="*/ 309 h 376"/>
                <a:gd name="T106" fmla="*/ 43 w 49"/>
                <a:gd name="T107" fmla="*/ 336 h 376"/>
                <a:gd name="T108" fmla="*/ 16 w 49"/>
                <a:gd name="T109" fmla="*/ 209 h 376"/>
                <a:gd name="T110" fmla="*/ 9 w 49"/>
                <a:gd name="T111" fmla="*/ 15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 h="376">
                  <a:moveTo>
                    <a:pt x="6" y="143"/>
                  </a:moveTo>
                  <a:cubicBezTo>
                    <a:pt x="6" y="143"/>
                    <a:pt x="6" y="143"/>
                    <a:pt x="6" y="143"/>
                  </a:cubicBezTo>
                  <a:cubicBezTo>
                    <a:pt x="7" y="146"/>
                    <a:pt x="6" y="150"/>
                    <a:pt x="7" y="152"/>
                  </a:cubicBezTo>
                  <a:cubicBezTo>
                    <a:pt x="6" y="156"/>
                    <a:pt x="8" y="155"/>
                    <a:pt x="7" y="158"/>
                  </a:cubicBezTo>
                  <a:cubicBezTo>
                    <a:pt x="7" y="158"/>
                    <a:pt x="7" y="158"/>
                    <a:pt x="7" y="158"/>
                  </a:cubicBezTo>
                  <a:cubicBezTo>
                    <a:pt x="8" y="170"/>
                    <a:pt x="8" y="182"/>
                    <a:pt x="10" y="193"/>
                  </a:cubicBezTo>
                  <a:cubicBezTo>
                    <a:pt x="10" y="193"/>
                    <a:pt x="10" y="193"/>
                    <a:pt x="10" y="193"/>
                  </a:cubicBezTo>
                  <a:cubicBezTo>
                    <a:pt x="13" y="211"/>
                    <a:pt x="16" y="227"/>
                    <a:pt x="20" y="244"/>
                  </a:cubicBezTo>
                  <a:cubicBezTo>
                    <a:pt x="20" y="246"/>
                    <a:pt x="21" y="245"/>
                    <a:pt x="21" y="246"/>
                  </a:cubicBezTo>
                  <a:cubicBezTo>
                    <a:pt x="21" y="247"/>
                    <a:pt x="21" y="248"/>
                    <a:pt x="21" y="248"/>
                  </a:cubicBezTo>
                  <a:cubicBezTo>
                    <a:pt x="21" y="247"/>
                    <a:pt x="21" y="248"/>
                    <a:pt x="21" y="247"/>
                  </a:cubicBezTo>
                  <a:cubicBezTo>
                    <a:pt x="21" y="249"/>
                    <a:pt x="22" y="252"/>
                    <a:pt x="22" y="253"/>
                  </a:cubicBezTo>
                  <a:cubicBezTo>
                    <a:pt x="22" y="252"/>
                    <a:pt x="22" y="252"/>
                    <a:pt x="22" y="252"/>
                  </a:cubicBezTo>
                  <a:cubicBezTo>
                    <a:pt x="22" y="253"/>
                    <a:pt x="22" y="254"/>
                    <a:pt x="23" y="254"/>
                  </a:cubicBezTo>
                  <a:cubicBezTo>
                    <a:pt x="22" y="254"/>
                    <a:pt x="22" y="255"/>
                    <a:pt x="22" y="254"/>
                  </a:cubicBezTo>
                  <a:cubicBezTo>
                    <a:pt x="24" y="258"/>
                    <a:pt x="23" y="257"/>
                    <a:pt x="23" y="260"/>
                  </a:cubicBezTo>
                  <a:cubicBezTo>
                    <a:pt x="24" y="261"/>
                    <a:pt x="25" y="264"/>
                    <a:pt x="26" y="267"/>
                  </a:cubicBezTo>
                  <a:cubicBezTo>
                    <a:pt x="27" y="268"/>
                    <a:pt x="27" y="268"/>
                    <a:pt x="27" y="268"/>
                  </a:cubicBezTo>
                  <a:cubicBezTo>
                    <a:pt x="26" y="266"/>
                    <a:pt x="26" y="268"/>
                    <a:pt x="26" y="266"/>
                  </a:cubicBezTo>
                  <a:cubicBezTo>
                    <a:pt x="26" y="268"/>
                    <a:pt x="27" y="270"/>
                    <a:pt x="27" y="271"/>
                  </a:cubicBezTo>
                  <a:cubicBezTo>
                    <a:pt x="27" y="271"/>
                    <a:pt x="27" y="271"/>
                    <a:pt x="27" y="272"/>
                  </a:cubicBezTo>
                  <a:cubicBezTo>
                    <a:pt x="28" y="273"/>
                    <a:pt x="27" y="273"/>
                    <a:pt x="28" y="274"/>
                  </a:cubicBezTo>
                  <a:cubicBezTo>
                    <a:pt x="27" y="273"/>
                    <a:pt x="27" y="273"/>
                    <a:pt x="27" y="273"/>
                  </a:cubicBezTo>
                  <a:cubicBezTo>
                    <a:pt x="27" y="274"/>
                    <a:pt x="28" y="274"/>
                    <a:pt x="28" y="275"/>
                  </a:cubicBezTo>
                  <a:cubicBezTo>
                    <a:pt x="28" y="275"/>
                    <a:pt x="28" y="277"/>
                    <a:pt x="28" y="277"/>
                  </a:cubicBezTo>
                  <a:cubicBezTo>
                    <a:pt x="28" y="278"/>
                    <a:pt x="28" y="279"/>
                    <a:pt x="29" y="281"/>
                  </a:cubicBezTo>
                  <a:cubicBezTo>
                    <a:pt x="29" y="279"/>
                    <a:pt x="29" y="281"/>
                    <a:pt x="29" y="281"/>
                  </a:cubicBezTo>
                  <a:cubicBezTo>
                    <a:pt x="29" y="279"/>
                    <a:pt x="29" y="279"/>
                    <a:pt x="29" y="279"/>
                  </a:cubicBezTo>
                  <a:cubicBezTo>
                    <a:pt x="29" y="282"/>
                    <a:pt x="29" y="278"/>
                    <a:pt x="28" y="278"/>
                  </a:cubicBezTo>
                  <a:cubicBezTo>
                    <a:pt x="28" y="277"/>
                    <a:pt x="29" y="280"/>
                    <a:pt x="29" y="278"/>
                  </a:cubicBezTo>
                  <a:cubicBezTo>
                    <a:pt x="30" y="280"/>
                    <a:pt x="30" y="281"/>
                    <a:pt x="30" y="284"/>
                  </a:cubicBezTo>
                  <a:cubicBezTo>
                    <a:pt x="30" y="282"/>
                    <a:pt x="31" y="284"/>
                    <a:pt x="31" y="283"/>
                  </a:cubicBezTo>
                  <a:cubicBezTo>
                    <a:pt x="31" y="285"/>
                    <a:pt x="31" y="284"/>
                    <a:pt x="31" y="284"/>
                  </a:cubicBezTo>
                  <a:cubicBezTo>
                    <a:pt x="31" y="285"/>
                    <a:pt x="31" y="286"/>
                    <a:pt x="31" y="287"/>
                  </a:cubicBezTo>
                  <a:cubicBezTo>
                    <a:pt x="32" y="289"/>
                    <a:pt x="31" y="287"/>
                    <a:pt x="31" y="288"/>
                  </a:cubicBezTo>
                  <a:cubicBezTo>
                    <a:pt x="31" y="287"/>
                    <a:pt x="30" y="282"/>
                    <a:pt x="29" y="283"/>
                  </a:cubicBezTo>
                  <a:cubicBezTo>
                    <a:pt x="29" y="282"/>
                    <a:pt x="29" y="281"/>
                    <a:pt x="28" y="280"/>
                  </a:cubicBezTo>
                  <a:cubicBezTo>
                    <a:pt x="28" y="281"/>
                    <a:pt x="29" y="283"/>
                    <a:pt x="29" y="284"/>
                  </a:cubicBezTo>
                  <a:cubicBezTo>
                    <a:pt x="30" y="284"/>
                    <a:pt x="30" y="284"/>
                    <a:pt x="30" y="284"/>
                  </a:cubicBezTo>
                  <a:cubicBezTo>
                    <a:pt x="30" y="285"/>
                    <a:pt x="30" y="285"/>
                    <a:pt x="30" y="286"/>
                  </a:cubicBezTo>
                  <a:cubicBezTo>
                    <a:pt x="30" y="286"/>
                    <a:pt x="30" y="287"/>
                    <a:pt x="30" y="288"/>
                  </a:cubicBezTo>
                  <a:cubicBezTo>
                    <a:pt x="30" y="287"/>
                    <a:pt x="30" y="287"/>
                    <a:pt x="30" y="287"/>
                  </a:cubicBezTo>
                  <a:cubicBezTo>
                    <a:pt x="31" y="289"/>
                    <a:pt x="31" y="289"/>
                    <a:pt x="32" y="291"/>
                  </a:cubicBezTo>
                  <a:cubicBezTo>
                    <a:pt x="31" y="289"/>
                    <a:pt x="32" y="289"/>
                    <a:pt x="31" y="287"/>
                  </a:cubicBezTo>
                  <a:cubicBezTo>
                    <a:pt x="32" y="288"/>
                    <a:pt x="32" y="288"/>
                    <a:pt x="32" y="289"/>
                  </a:cubicBezTo>
                  <a:cubicBezTo>
                    <a:pt x="32" y="289"/>
                    <a:pt x="32" y="289"/>
                    <a:pt x="32" y="289"/>
                  </a:cubicBezTo>
                  <a:cubicBezTo>
                    <a:pt x="32" y="290"/>
                    <a:pt x="32" y="290"/>
                    <a:pt x="32" y="290"/>
                  </a:cubicBezTo>
                  <a:cubicBezTo>
                    <a:pt x="33" y="292"/>
                    <a:pt x="32" y="290"/>
                    <a:pt x="32" y="292"/>
                  </a:cubicBezTo>
                  <a:cubicBezTo>
                    <a:pt x="32" y="293"/>
                    <a:pt x="32" y="293"/>
                    <a:pt x="32" y="294"/>
                  </a:cubicBezTo>
                  <a:cubicBezTo>
                    <a:pt x="33" y="294"/>
                    <a:pt x="33" y="294"/>
                    <a:pt x="33" y="294"/>
                  </a:cubicBezTo>
                  <a:cubicBezTo>
                    <a:pt x="33" y="295"/>
                    <a:pt x="33" y="295"/>
                    <a:pt x="33" y="295"/>
                  </a:cubicBezTo>
                  <a:cubicBezTo>
                    <a:pt x="33" y="295"/>
                    <a:pt x="33" y="295"/>
                    <a:pt x="33" y="295"/>
                  </a:cubicBezTo>
                  <a:cubicBezTo>
                    <a:pt x="33" y="296"/>
                    <a:pt x="33" y="297"/>
                    <a:pt x="33" y="297"/>
                  </a:cubicBezTo>
                  <a:cubicBezTo>
                    <a:pt x="33" y="297"/>
                    <a:pt x="34" y="298"/>
                    <a:pt x="34" y="298"/>
                  </a:cubicBezTo>
                  <a:cubicBezTo>
                    <a:pt x="34" y="299"/>
                    <a:pt x="35" y="300"/>
                    <a:pt x="35" y="301"/>
                  </a:cubicBezTo>
                  <a:cubicBezTo>
                    <a:pt x="35" y="301"/>
                    <a:pt x="35" y="301"/>
                    <a:pt x="35" y="301"/>
                  </a:cubicBezTo>
                  <a:cubicBezTo>
                    <a:pt x="35" y="303"/>
                    <a:pt x="35" y="304"/>
                    <a:pt x="35" y="304"/>
                  </a:cubicBezTo>
                  <a:cubicBezTo>
                    <a:pt x="35" y="306"/>
                    <a:pt x="35" y="306"/>
                    <a:pt x="35" y="306"/>
                  </a:cubicBezTo>
                  <a:cubicBezTo>
                    <a:pt x="35" y="306"/>
                    <a:pt x="35" y="306"/>
                    <a:pt x="35" y="306"/>
                  </a:cubicBezTo>
                  <a:cubicBezTo>
                    <a:pt x="35" y="308"/>
                    <a:pt x="35" y="307"/>
                    <a:pt x="36" y="309"/>
                  </a:cubicBezTo>
                  <a:cubicBezTo>
                    <a:pt x="36" y="310"/>
                    <a:pt x="37" y="313"/>
                    <a:pt x="37" y="314"/>
                  </a:cubicBezTo>
                  <a:cubicBezTo>
                    <a:pt x="37" y="314"/>
                    <a:pt x="37" y="314"/>
                    <a:pt x="37" y="314"/>
                  </a:cubicBezTo>
                  <a:cubicBezTo>
                    <a:pt x="37" y="314"/>
                    <a:pt x="37" y="314"/>
                    <a:pt x="37" y="314"/>
                  </a:cubicBezTo>
                  <a:cubicBezTo>
                    <a:pt x="38" y="315"/>
                    <a:pt x="38" y="315"/>
                    <a:pt x="38" y="316"/>
                  </a:cubicBezTo>
                  <a:cubicBezTo>
                    <a:pt x="38" y="316"/>
                    <a:pt x="38" y="316"/>
                    <a:pt x="38" y="316"/>
                  </a:cubicBezTo>
                  <a:cubicBezTo>
                    <a:pt x="38" y="317"/>
                    <a:pt x="38" y="317"/>
                    <a:pt x="38" y="317"/>
                  </a:cubicBezTo>
                  <a:cubicBezTo>
                    <a:pt x="38" y="317"/>
                    <a:pt x="38" y="317"/>
                    <a:pt x="38" y="316"/>
                  </a:cubicBezTo>
                  <a:cubicBezTo>
                    <a:pt x="38" y="317"/>
                    <a:pt x="38" y="317"/>
                    <a:pt x="38" y="317"/>
                  </a:cubicBezTo>
                  <a:cubicBezTo>
                    <a:pt x="38" y="318"/>
                    <a:pt x="39" y="319"/>
                    <a:pt x="39" y="320"/>
                  </a:cubicBezTo>
                  <a:cubicBezTo>
                    <a:pt x="39" y="319"/>
                    <a:pt x="39" y="319"/>
                    <a:pt x="39" y="319"/>
                  </a:cubicBezTo>
                  <a:cubicBezTo>
                    <a:pt x="39" y="320"/>
                    <a:pt x="38" y="321"/>
                    <a:pt x="39" y="322"/>
                  </a:cubicBezTo>
                  <a:cubicBezTo>
                    <a:pt x="39" y="322"/>
                    <a:pt x="39" y="322"/>
                    <a:pt x="39" y="322"/>
                  </a:cubicBezTo>
                  <a:cubicBezTo>
                    <a:pt x="39" y="323"/>
                    <a:pt x="39" y="323"/>
                    <a:pt x="39" y="323"/>
                  </a:cubicBezTo>
                  <a:cubicBezTo>
                    <a:pt x="39" y="322"/>
                    <a:pt x="39" y="322"/>
                    <a:pt x="39" y="322"/>
                  </a:cubicBezTo>
                  <a:cubicBezTo>
                    <a:pt x="39" y="323"/>
                    <a:pt x="39" y="323"/>
                    <a:pt x="39" y="323"/>
                  </a:cubicBezTo>
                  <a:cubicBezTo>
                    <a:pt x="40" y="325"/>
                    <a:pt x="40" y="325"/>
                    <a:pt x="40" y="325"/>
                  </a:cubicBezTo>
                  <a:cubicBezTo>
                    <a:pt x="40" y="325"/>
                    <a:pt x="40" y="326"/>
                    <a:pt x="40" y="326"/>
                  </a:cubicBezTo>
                  <a:cubicBezTo>
                    <a:pt x="40" y="327"/>
                    <a:pt x="40" y="327"/>
                    <a:pt x="40" y="327"/>
                  </a:cubicBezTo>
                  <a:cubicBezTo>
                    <a:pt x="40" y="327"/>
                    <a:pt x="40" y="327"/>
                    <a:pt x="40" y="327"/>
                  </a:cubicBezTo>
                  <a:cubicBezTo>
                    <a:pt x="40" y="330"/>
                    <a:pt x="41" y="331"/>
                    <a:pt x="41" y="334"/>
                  </a:cubicBezTo>
                  <a:cubicBezTo>
                    <a:pt x="41" y="334"/>
                    <a:pt x="41" y="333"/>
                    <a:pt x="41" y="333"/>
                  </a:cubicBezTo>
                  <a:cubicBezTo>
                    <a:pt x="41" y="334"/>
                    <a:pt x="42" y="335"/>
                    <a:pt x="42" y="336"/>
                  </a:cubicBezTo>
                  <a:cubicBezTo>
                    <a:pt x="42" y="337"/>
                    <a:pt x="42" y="341"/>
                    <a:pt x="42" y="340"/>
                  </a:cubicBezTo>
                  <a:cubicBezTo>
                    <a:pt x="42" y="342"/>
                    <a:pt x="42" y="339"/>
                    <a:pt x="42" y="341"/>
                  </a:cubicBezTo>
                  <a:cubicBezTo>
                    <a:pt x="42" y="341"/>
                    <a:pt x="42" y="341"/>
                    <a:pt x="42" y="341"/>
                  </a:cubicBezTo>
                  <a:cubicBezTo>
                    <a:pt x="42" y="340"/>
                    <a:pt x="42" y="339"/>
                    <a:pt x="42" y="339"/>
                  </a:cubicBezTo>
                  <a:cubicBezTo>
                    <a:pt x="43" y="339"/>
                    <a:pt x="43" y="341"/>
                    <a:pt x="43" y="341"/>
                  </a:cubicBezTo>
                  <a:cubicBezTo>
                    <a:pt x="43" y="341"/>
                    <a:pt x="43" y="341"/>
                    <a:pt x="43" y="341"/>
                  </a:cubicBezTo>
                  <a:cubicBezTo>
                    <a:pt x="43" y="343"/>
                    <a:pt x="44" y="342"/>
                    <a:pt x="44" y="344"/>
                  </a:cubicBezTo>
                  <a:cubicBezTo>
                    <a:pt x="44" y="345"/>
                    <a:pt x="44" y="344"/>
                    <a:pt x="44" y="345"/>
                  </a:cubicBezTo>
                  <a:cubicBezTo>
                    <a:pt x="44" y="347"/>
                    <a:pt x="44" y="347"/>
                    <a:pt x="44" y="347"/>
                  </a:cubicBezTo>
                  <a:cubicBezTo>
                    <a:pt x="44" y="347"/>
                    <a:pt x="44" y="347"/>
                    <a:pt x="44" y="347"/>
                  </a:cubicBezTo>
                  <a:cubicBezTo>
                    <a:pt x="44" y="348"/>
                    <a:pt x="44" y="348"/>
                    <a:pt x="44" y="349"/>
                  </a:cubicBezTo>
                  <a:cubicBezTo>
                    <a:pt x="44" y="348"/>
                    <a:pt x="44" y="352"/>
                    <a:pt x="44" y="350"/>
                  </a:cubicBezTo>
                  <a:cubicBezTo>
                    <a:pt x="44" y="351"/>
                    <a:pt x="44" y="351"/>
                    <a:pt x="44" y="352"/>
                  </a:cubicBezTo>
                  <a:cubicBezTo>
                    <a:pt x="45" y="352"/>
                    <a:pt x="44" y="351"/>
                    <a:pt x="44" y="351"/>
                  </a:cubicBezTo>
                  <a:cubicBezTo>
                    <a:pt x="45" y="350"/>
                    <a:pt x="45" y="352"/>
                    <a:pt x="45" y="353"/>
                  </a:cubicBezTo>
                  <a:cubicBezTo>
                    <a:pt x="45" y="354"/>
                    <a:pt x="45" y="353"/>
                    <a:pt x="45" y="354"/>
                  </a:cubicBezTo>
                  <a:cubicBezTo>
                    <a:pt x="45" y="354"/>
                    <a:pt x="45" y="355"/>
                    <a:pt x="45" y="356"/>
                  </a:cubicBezTo>
                  <a:cubicBezTo>
                    <a:pt x="45" y="356"/>
                    <a:pt x="45" y="357"/>
                    <a:pt x="45" y="358"/>
                  </a:cubicBezTo>
                  <a:cubicBezTo>
                    <a:pt x="45" y="357"/>
                    <a:pt x="45" y="356"/>
                    <a:pt x="46" y="356"/>
                  </a:cubicBezTo>
                  <a:cubicBezTo>
                    <a:pt x="46" y="357"/>
                    <a:pt x="46" y="357"/>
                    <a:pt x="46" y="359"/>
                  </a:cubicBezTo>
                  <a:cubicBezTo>
                    <a:pt x="46" y="358"/>
                    <a:pt x="46" y="358"/>
                    <a:pt x="46" y="358"/>
                  </a:cubicBezTo>
                  <a:cubicBezTo>
                    <a:pt x="47" y="359"/>
                    <a:pt x="46" y="360"/>
                    <a:pt x="46" y="361"/>
                  </a:cubicBezTo>
                  <a:cubicBezTo>
                    <a:pt x="46" y="361"/>
                    <a:pt x="46" y="360"/>
                    <a:pt x="46" y="360"/>
                  </a:cubicBezTo>
                  <a:cubicBezTo>
                    <a:pt x="46" y="361"/>
                    <a:pt x="46" y="362"/>
                    <a:pt x="47" y="363"/>
                  </a:cubicBezTo>
                  <a:cubicBezTo>
                    <a:pt x="46" y="365"/>
                    <a:pt x="46" y="365"/>
                    <a:pt x="46" y="365"/>
                  </a:cubicBezTo>
                  <a:cubicBezTo>
                    <a:pt x="47" y="365"/>
                    <a:pt x="47" y="366"/>
                    <a:pt x="47" y="366"/>
                  </a:cubicBezTo>
                  <a:cubicBezTo>
                    <a:pt x="47" y="368"/>
                    <a:pt x="46" y="365"/>
                    <a:pt x="46" y="365"/>
                  </a:cubicBezTo>
                  <a:cubicBezTo>
                    <a:pt x="46" y="367"/>
                    <a:pt x="47" y="366"/>
                    <a:pt x="47" y="368"/>
                  </a:cubicBezTo>
                  <a:cubicBezTo>
                    <a:pt x="46" y="368"/>
                    <a:pt x="46" y="368"/>
                    <a:pt x="46" y="368"/>
                  </a:cubicBezTo>
                  <a:cubicBezTo>
                    <a:pt x="46" y="368"/>
                    <a:pt x="47" y="370"/>
                    <a:pt x="47" y="370"/>
                  </a:cubicBezTo>
                  <a:cubicBezTo>
                    <a:pt x="47" y="370"/>
                    <a:pt x="47" y="370"/>
                    <a:pt x="47" y="369"/>
                  </a:cubicBezTo>
                  <a:cubicBezTo>
                    <a:pt x="47" y="369"/>
                    <a:pt x="47" y="372"/>
                    <a:pt x="48" y="372"/>
                  </a:cubicBezTo>
                  <a:cubicBezTo>
                    <a:pt x="48" y="371"/>
                    <a:pt x="48" y="371"/>
                    <a:pt x="48" y="371"/>
                  </a:cubicBezTo>
                  <a:cubicBezTo>
                    <a:pt x="48" y="372"/>
                    <a:pt x="48" y="373"/>
                    <a:pt x="48" y="375"/>
                  </a:cubicBezTo>
                  <a:cubicBezTo>
                    <a:pt x="48" y="375"/>
                    <a:pt x="48" y="374"/>
                    <a:pt x="48" y="374"/>
                  </a:cubicBezTo>
                  <a:cubicBezTo>
                    <a:pt x="48" y="375"/>
                    <a:pt x="48" y="375"/>
                    <a:pt x="48" y="376"/>
                  </a:cubicBezTo>
                  <a:cubicBezTo>
                    <a:pt x="48" y="375"/>
                    <a:pt x="49" y="375"/>
                    <a:pt x="49" y="376"/>
                  </a:cubicBezTo>
                  <a:cubicBezTo>
                    <a:pt x="49" y="375"/>
                    <a:pt x="49" y="373"/>
                    <a:pt x="49" y="373"/>
                  </a:cubicBezTo>
                  <a:cubicBezTo>
                    <a:pt x="49" y="374"/>
                    <a:pt x="49" y="374"/>
                    <a:pt x="49" y="374"/>
                  </a:cubicBezTo>
                  <a:cubicBezTo>
                    <a:pt x="48" y="374"/>
                    <a:pt x="48" y="373"/>
                    <a:pt x="48" y="373"/>
                  </a:cubicBezTo>
                  <a:cubicBezTo>
                    <a:pt x="48" y="372"/>
                    <a:pt x="48" y="372"/>
                    <a:pt x="48" y="372"/>
                  </a:cubicBezTo>
                  <a:cubicBezTo>
                    <a:pt x="48" y="370"/>
                    <a:pt x="48" y="372"/>
                    <a:pt x="48" y="370"/>
                  </a:cubicBezTo>
                  <a:cubicBezTo>
                    <a:pt x="48" y="370"/>
                    <a:pt x="48" y="370"/>
                    <a:pt x="48" y="370"/>
                  </a:cubicBezTo>
                  <a:cubicBezTo>
                    <a:pt x="48" y="369"/>
                    <a:pt x="47" y="367"/>
                    <a:pt x="47" y="367"/>
                  </a:cubicBezTo>
                  <a:cubicBezTo>
                    <a:pt x="47" y="366"/>
                    <a:pt x="47" y="365"/>
                    <a:pt x="47" y="364"/>
                  </a:cubicBezTo>
                  <a:cubicBezTo>
                    <a:pt x="47" y="364"/>
                    <a:pt x="47" y="367"/>
                    <a:pt x="48" y="368"/>
                  </a:cubicBezTo>
                  <a:cubicBezTo>
                    <a:pt x="48" y="367"/>
                    <a:pt x="48" y="369"/>
                    <a:pt x="48" y="369"/>
                  </a:cubicBezTo>
                  <a:cubicBezTo>
                    <a:pt x="48" y="366"/>
                    <a:pt x="48" y="366"/>
                    <a:pt x="48" y="366"/>
                  </a:cubicBezTo>
                  <a:cubicBezTo>
                    <a:pt x="48" y="366"/>
                    <a:pt x="48" y="365"/>
                    <a:pt x="47" y="364"/>
                  </a:cubicBezTo>
                  <a:cubicBezTo>
                    <a:pt x="48" y="364"/>
                    <a:pt x="48" y="364"/>
                    <a:pt x="48" y="364"/>
                  </a:cubicBezTo>
                  <a:cubicBezTo>
                    <a:pt x="47" y="363"/>
                    <a:pt x="47" y="364"/>
                    <a:pt x="47" y="362"/>
                  </a:cubicBezTo>
                  <a:cubicBezTo>
                    <a:pt x="47" y="362"/>
                    <a:pt x="47" y="363"/>
                    <a:pt x="47" y="363"/>
                  </a:cubicBezTo>
                  <a:cubicBezTo>
                    <a:pt x="47" y="362"/>
                    <a:pt x="47" y="362"/>
                    <a:pt x="47" y="361"/>
                  </a:cubicBezTo>
                  <a:cubicBezTo>
                    <a:pt x="47" y="360"/>
                    <a:pt x="47" y="362"/>
                    <a:pt x="47" y="361"/>
                  </a:cubicBezTo>
                  <a:cubicBezTo>
                    <a:pt x="47" y="360"/>
                    <a:pt x="47" y="359"/>
                    <a:pt x="47" y="358"/>
                  </a:cubicBezTo>
                  <a:cubicBezTo>
                    <a:pt x="46" y="358"/>
                    <a:pt x="46" y="354"/>
                    <a:pt x="46" y="356"/>
                  </a:cubicBezTo>
                  <a:cubicBezTo>
                    <a:pt x="45" y="354"/>
                    <a:pt x="45" y="354"/>
                    <a:pt x="45" y="354"/>
                  </a:cubicBezTo>
                  <a:cubicBezTo>
                    <a:pt x="45" y="353"/>
                    <a:pt x="46" y="355"/>
                    <a:pt x="46" y="355"/>
                  </a:cubicBezTo>
                  <a:cubicBezTo>
                    <a:pt x="46" y="356"/>
                    <a:pt x="46" y="356"/>
                    <a:pt x="46" y="356"/>
                  </a:cubicBezTo>
                  <a:cubicBezTo>
                    <a:pt x="47" y="356"/>
                    <a:pt x="45" y="352"/>
                    <a:pt x="46" y="351"/>
                  </a:cubicBezTo>
                  <a:cubicBezTo>
                    <a:pt x="46" y="350"/>
                    <a:pt x="46" y="350"/>
                    <a:pt x="46" y="348"/>
                  </a:cubicBezTo>
                  <a:cubicBezTo>
                    <a:pt x="45" y="349"/>
                    <a:pt x="45" y="349"/>
                    <a:pt x="45" y="349"/>
                  </a:cubicBezTo>
                  <a:cubicBezTo>
                    <a:pt x="45" y="348"/>
                    <a:pt x="45" y="347"/>
                    <a:pt x="45" y="347"/>
                  </a:cubicBezTo>
                  <a:cubicBezTo>
                    <a:pt x="45" y="346"/>
                    <a:pt x="45" y="346"/>
                    <a:pt x="45" y="345"/>
                  </a:cubicBezTo>
                  <a:cubicBezTo>
                    <a:pt x="45" y="346"/>
                    <a:pt x="45" y="346"/>
                    <a:pt x="45" y="346"/>
                  </a:cubicBezTo>
                  <a:cubicBezTo>
                    <a:pt x="46" y="345"/>
                    <a:pt x="45" y="345"/>
                    <a:pt x="45" y="345"/>
                  </a:cubicBezTo>
                  <a:cubicBezTo>
                    <a:pt x="45" y="344"/>
                    <a:pt x="45" y="344"/>
                    <a:pt x="45" y="343"/>
                  </a:cubicBezTo>
                  <a:cubicBezTo>
                    <a:pt x="45" y="344"/>
                    <a:pt x="45" y="344"/>
                    <a:pt x="45" y="344"/>
                  </a:cubicBezTo>
                  <a:cubicBezTo>
                    <a:pt x="45" y="343"/>
                    <a:pt x="45" y="343"/>
                    <a:pt x="45" y="343"/>
                  </a:cubicBezTo>
                  <a:cubicBezTo>
                    <a:pt x="45" y="343"/>
                    <a:pt x="45" y="342"/>
                    <a:pt x="45" y="342"/>
                  </a:cubicBezTo>
                  <a:cubicBezTo>
                    <a:pt x="45" y="342"/>
                    <a:pt x="44" y="343"/>
                    <a:pt x="44" y="344"/>
                  </a:cubicBezTo>
                  <a:cubicBezTo>
                    <a:pt x="44" y="341"/>
                    <a:pt x="44" y="339"/>
                    <a:pt x="44" y="337"/>
                  </a:cubicBezTo>
                  <a:cubicBezTo>
                    <a:pt x="44" y="337"/>
                    <a:pt x="44" y="338"/>
                    <a:pt x="44" y="338"/>
                  </a:cubicBezTo>
                  <a:cubicBezTo>
                    <a:pt x="44" y="337"/>
                    <a:pt x="44" y="336"/>
                    <a:pt x="43" y="336"/>
                  </a:cubicBezTo>
                  <a:cubicBezTo>
                    <a:pt x="43" y="335"/>
                    <a:pt x="43" y="335"/>
                    <a:pt x="43" y="335"/>
                  </a:cubicBezTo>
                  <a:cubicBezTo>
                    <a:pt x="43" y="335"/>
                    <a:pt x="44" y="335"/>
                    <a:pt x="43" y="334"/>
                  </a:cubicBezTo>
                  <a:cubicBezTo>
                    <a:pt x="43" y="334"/>
                    <a:pt x="43" y="334"/>
                    <a:pt x="43" y="334"/>
                  </a:cubicBezTo>
                  <a:cubicBezTo>
                    <a:pt x="43" y="333"/>
                    <a:pt x="43" y="331"/>
                    <a:pt x="43" y="331"/>
                  </a:cubicBezTo>
                  <a:cubicBezTo>
                    <a:pt x="43" y="331"/>
                    <a:pt x="43" y="332"/>
                    <a:pt x="43" y="333"/>
                  </a:cubicBezTo>
                  <a:cubicBezTo>
                    <a:pt x="42" y="332"/>
                    <a:pt x="42" y="331"/>
                    <a:pt x="42" y="330"/>
                  </a:cubicBezTo>
                  <a:cubicBezTo>
                    <a:pt x="43" y="332"/>
                    <a:pt x="42" y="329"/>
                    <a:pt x="43" y="331"/>
                  </a:cubicBezTo>
                  <a:cubicBezTo>
                    <a:pt x="43" y="329"/>
                    <a:pt x="42" y="330"/>
                    <a:pt x="42" y="329"/>
                  </a:cubicBezTo>
                  <a:cubicBezTo>
                    <a:pt x="42" y="327"/>
                    <a:pt x="42" y="327"/>
                    <a:pt x="42" y="327"/>
                  </a:cubicBezTo>
                  <a:cubicBezTo>
                    <a:pt x="42" y="327"/>
                    <a:pt x="43" y="329"/>
                    <a:pt x="43" y="329"/>
                  </a:cubicBezTo>
                  <a:cubicBezTo>
                    <a:pt x="42" y="328"/>
                    <a:pt x="42" y="328"/>
                    <a:pt x="42" y="328"/>
                  </a:cubicBezTo>
                  <a:cubicBezTo>
                    <a:pt x="43" y="329"/>
                    <a:pt x="43" y="332"/>
                    <a:pt x="44" y="333"/>
                  </a:cubicBezTo>
                  <a:cubicBezTo>
                    <a:pt x="43" y="330"/>
                    <a:pt x="43" y="330"/>
                    <a:pt x="43" y="330"/>
                  </a:cubicBezTo>
                  <a:cubicBezTo>
                    <a:pt x="42" y="325"/>
                    <a:pt x="41" y="320"/>
                    <a:pt x="40" y="316"/>
                  </a:cubicBezTo>
                  <a:cubicBezTo>
                    <a:pt x="40" y="316"/>
                    <a:pt x="40" y="316"/>
                    <a:pt x="40" y="316"/>
                  </a:cubicBezTo>
                  <a:cubicBezTo>
                    <a:pt x="40" y="316"/>
                    <a:pt x="40" y="316"/>
                    <a:pt x="40" y="316"/>
                  </a:cubicBezTo>
                  <a:cubicBezTo>
                    <a:pt x="40" y="316"/>
                    <a:pt x="40" y="316"/>
                    <a:pt x="40" y="316"/>
                  </a:cubicBezTo>
                  <a:cubicBezTo>
                    <a:pt x="39" y="315"/>
                    <a:pt x="39" y="315"/>
                    <a:pt x="39" y="315"/>
                  </a:cubicBezTo>
                  <a:cubicBezTo>
                    <a:pt x="40" y="314"/>
                    <a:pt x="39" y="313"/>
                    <a:pt x="39" y="311"/>
                  </a:cubicBezTo>
                  <a:cubicBezTo>
                    <a:pt x="39" y="312"/>
                    <a:pt x="39" y="312"/>
                    <a:pt x="39" y="312"/>
                  </a:cubicBezTo>
                  <a:cubicBezTo>
                    <a:pt x="39" y="312"/>
                    <a:pt x="39" y="312"/>
                    <a:pt x="38" y="311"/>
                  </a:cubicBezTo>
                  <a:cubicBezTo>
                    <a:pt x="39" y="311"/>
                    <a:pt x="39" y="311"/>
                    <a:pt x="39" y="311"/>
                  </a:cubicBezTo>
                  <a:cubicBezTo>
                    <a:pt x="39" y="311"/>
                    <a:pt x="38" y="311"/>
                    <a:pt x="38" y="310"/>
                  </a:cubicBezTo>
                  <a:cubicBezTo>
                    <a:pt x="38" y="309"/>
                    <a:pt x="38" y="308"/>
                    <a:pt x="38" y="308"/>
                  </a:cubicBezTo>
                  <a:cubicBezTo>
                    <a:pt x="38" y="308"/>
                    <a:pt x="38" y="309"/>
                    <a:pt x="38" y="309"/>
                  </a:cubicBezTo>
                  <a:cubicBezTo>
                    <a:pt x="39" y="309"/>
                    <a:pt x="38" y="307"/>
                    <a:pt x="39" y="308"/>
                  </a:cubicBezTo>
                  <a:cubicBezTo>
                    <a:pt x="38" y="307"/>
                    <a:pt x="38" y="307"/>
                    <a:pt x="38" y="307"/>
                  </a:cubicBezTo>
                  <a:cubicBezTo>
                    <a:pt x="38" y="306"/>
                    <a:pt x="39" y="308"/>
                    <a:pt x="39" y="307"/>
                  </a:cubicBezTo>
                  <a:cubicBezTo>
                    <a:pt x="38" y="305"/>
                    <a:pt x="37" y="304"/>
                    <a:pt x="37" y="302"/>
                  </a:cubicBezTo>
                  <a:cubicBezTo>
                    <a:pt x="37" y="302"/>
                    <a:pt x="37" y="302"/>
                    <a:pt x="37" y="302"/>
                  </a:cubicBezTo>
                  <a:cubicBezTo>
                    <a:pt x="37" y="301"/>
                    <a:pt x="36" y="299"/>
                    <a:pt x="36" y="297"/>
                  </a:cubicBezTo>
                  <a:cubicBezTo>
                    <a:pt x="36" y="298"/>
                    <a:pt x="36" y="298"/>
                    <a:pt x="36" y="299"/>
                  </a:cubicBezTo>
                  <a:cubicBezTo>
                    <a:pt x="35" y="294"/>
                    <a:pt x="34" y="289"/>
                    <a:pt x="33" y="284"/>
                  </a:cubicBezTo>
                  <a:cubicBezTo>
                    <a:pt x="33" y="283"/>
                    <a:pt x="33" y="283"/>
                    <a:pt x="33" y="283"/>
                  </a:cubicBezTo>
                  <a:cubicBezTo>
                    <a:pt x="33" y="282"/>
                    <a:pt x="33" y="282"/>
                    <a:pt x="33" y="282"/>
                  </a:cubicBezTo>
                  <a:cubicBezTo>
                    <a:pt x="32" y="277"/>
                    <a:pt x="31" y="273"/>
                    <a:pt x="29" y="268"/>
                  </a:cubicBezTo>
                  <a:cubicBezTo>
                    <a:pt x="29" y="266"/>
                    <a:pt x="29" y="267"/>
                    <a:pt x="29" y="266"/>
                  </a:cubicBezTo>
                  <a:cubicBezTo>
                    <a:pt x="29" y="263"/>
                    <a:pt x="28" y="262"/>
                    <a:pt x="27" y="259"/>
                  </a:cubicBezTo>
                  <a:cubicBezTo>
                    <a:pt x="27" y="259"/>
                    <a:pt x="28" y="260"/>
                    <a:pt x="28" y="259"/>
                  </a:cubicBezTo>
                  <a:cubicBezTo>
                    <a:pt x="27" y="258"/>
                    <a:pt x="27" y="258"/>
                    <a:pt x="27" y="257"/>
                  </a:cubicBezTo>
                  <a:cubicBezTo>
                    <a:pt x="27" y="258"/>
                    <a:pt x="27" y="258"/>
                    <a:pt x="27" y="258"/>
                  </a:cubicBezTo>
                  <a:cubicBezTo>
                    <a:pt x="27" y="257"/>
                    <a:pt x="27" y="256"/>
                    <a:pt x="27" y="255"/>
                  </a:cubicBezTo>
                  <a:cubicBezTo>
                    <a:pt x="26" y="252"/>
                    <a:pt x="25" y="249"/>
                    <a:pt x="24" y="247"/>
                  </a:cubicBezTo>
                  <a:cubicBezTo>
                    <a:pt x="24" y="244"/>
                    <a:pt x="25" y="247"/>
                    <a:pt x="25" y="246"/>
                  </a:cubicBezTo>
                  <a:cubicBezTo>
                    <a:pt x="25" y="248"/>
                    <a:pt x="25" y="248"/>
                    <a:pt x="25" y="248"/>
                  </a:cubicBezTo>
                  <a:cubicBezTo>
                    <a:pt x="25" y="247"/>
                    <a:pt x="24" y="246"/>
                    <a:pt x="25" y="245"/>
                  </a:cubicBezTo>
                  <a:cubicBezTo>
                    <a:pt x="24" y="244"/>
                    <a:pt x="24" y="244"/>
                    <a:pt x="24" y="242"/>
                  </a:cubicBezTo>
                  <a:cubicBezTo>
                    <a:pt x="24" y="243"/>
                    <a:pt x="24" y="244"/>
                    <a:pt x="24" y="243"/>
                  </a:cubicBezTo>
                  <a:cubicBezTo>
                    <a:pt x="24" y="242"/>
                    <a:pt x="23" y="239"/>
                    <a:pt x="23" y="239"/>
                  </a:cubicBezTo>
                  <a:cubicBezTo>
                    <a:pt x="22" y="233"/>
                    <a:pt x="20" y="226"/>
                    <a:pt x="19" y="219"/>
                  </a:cubicBezTo>
                  <a:cubicBezTo>
                    <a:pt x="19" y="218"/>
                    <a:pt x="19" y="220"/>
                    <a:pt x="19" y="219"/>
                  </a:cubicBezTo>
                  <a:cubicBezTo>
                    <a:pt x="18" y="218"/>
                    <a:pt x="19" y="218"/>
                    <a:pt x="18" y="217"/>
                  </a:cubicBezTo>
                  <a:cubicBezTo>
                    <a:pt x="19" y="217"/>
                    <a:pt x="19" y="217"/>
                    <a:pt x="19" y="217"/>
                  </a:cubicBezTo>
                  <a:cubicBezTo>
                    <a:pt x="18" y="215"/>
                    <a:pt x="17" y="213"/>
                    <a:pt x="17" y="211"/>
                  </a:cubicBezTo>
                  <a:cubicBezTo>
                    <a:pt x="17" y="212"/>
                    <a:pt x="17" y="210"/>
                    <a:pt x="17" y="211"/>
                  </a:cubicBezTo>
                  <a:cubicBezTo>
                    <a:pt x="17" y="210"/>
                    <a:pt x="18" y="209"/>
                    <a:pt x="18" y="208"/>
                  </a:cubicBezTo>
                  <a:cubicBezTo>
                    <a:pt x="17" y="210"/>
                    <a:pt x="17" y="210"/>
                    <a:pt x="17" y="210"/>
                  </a:cubicBezTo>
                  <a:cubicBezTo>
                    <a:pt x="17" y="210"/>
                    <a:pt x="16" y="208"/>
                    <a:pt x="16" y="208"/>
                  </a:cubicBezTo>
                  <a:cubicBezTo>
                    <a:pt x="16" y="207"/>
                    <a:pt x="17" y="206"/>
                    <a:pt x="16" y="206"/>
                  </a:cubicBezTo>
                  <a:cubicBezTo>
                    <a:pt x="17" y="206"/>
                    <a:pt x="17" y="207"/>
                    <a:pt x="17" y="208"/>
                  </a:cubicBezTo>
                  <a:cubicBezTo>
                    <a:pt x="17" y="208"/>
                    <a:pt x="17" y="205"/>
                    <a:pt x="17" y="206"/>
                  </a:cubicBezTo>
                  <a:cubicBezTo>
                    <a:pt x="17" y="204"/>
                    <a:pt x="17" y="206"/>
                    <a:pt x="17" y="205"/>
                  </a:cubicBezTo>
                  <a:cubicBezTo>
                    <a:pt x="17" y="204"/>
                    <a:pt x="17" y="204"/>
                    <a:pt x="17" y="204"/>
                  </a:cubicBezTo>
                  <a:cubicBezTo>
                    <a:pt x="17" y="205"/>
                    <a:pt x="17" y="205"/>
                    <a:pt x="17" y="205"/>
                  </a:cubicBezTo>
                  <a:cubicBezTo>
                    <a:pt x="16" y="204"/>
                    <a:pt x="16" y="204"/>
                    <a:pt x="16" y="202"/>
                  </a:cubicBezTo>
                  <a:cubicBezTo>
                    <a:pt x="15" y="200"/>
                    <a:pt x="15" y="200"/>
                    <a:pt x="15" y="200"/>
                  </a:cubicBezTo>
                  <a:cubicBezTo>
                    <a:pt x="16" y="200"/>
                    <a:pt x="15" y="199"/>
                    <a:pt x="15" y="198"/>
                  </a:cubicBezTo>
                  <a:cubicBezTo>
                    <a:pt x="15" y="199"/>
                    <a:pt x="15" y="199"/>
                    <a:pt x="15" y="199"/>
                  </a:cubicBezTo>
                  <a:cubicBezTo>
                    <a:pt x="15" y="197"/>
                    <a:pt x="15" y="197"/>
                    <a:pt x="15" y="196"/>
                  </a:cubicBezTo>
                  <a:cubicBezTo>
                    <a:pt x="16" y="197"/>
                    <a:pt x="15" y="197"/>
                    <a:pt x="16" y="198"/>
                  </a:cubicBezTo>
                  <a:cubicBezTo>
                    <a:pt x="15" y="196"/>
                    <a:pt x="15" y="196"/>
                    <a:pt x="15" y="196"/>
                  </a:cubicBezTo>
                  <a:cubicBezTo>
                    <a:pt x="15" y="196"/>
                    <a:pt x="15" y="196"/>
                    <a:pt x="15" y="196"/>
                  </a:cubicBezTo>
                  <a:cubicBezTo>
                    <a:pt x="15" y="195"/>
                    <a:pt x="14" y="195"/>
                    <a:pt x="14" y="192"/>
                  </a:cubicBezTo>
                  <a:cubicBezTo>
                    <a:pt x="14" y="190"/>
                    <a:pt x="14" y="193"/>
                    <a:pt x="14" y="193"/>
                  </a:cubicBezTo>
                  <a:cubicBezTo>
                    <a:pt x="14" y="190"/>
                    <a:pt x="13" y="189"/>
                    <a:pt x="13" y="187"/>
                  </a:cubicBezTo>
                  <a:cubicBezTo>
                    <a:pt x="13" y="185"/>
                    <a:pt x="12" y="185"/>
                    <a:pt x="12" y="183"/>
                  </a:cubicBezTo>
                  <a:cubicBezTo>
                    <a:pt x="12" y="183"/>
                    <a:pt x="12" y="181"/>
                    <a:pt x="12" y="181"/>
                  </a:cubicBezTo>
                  <a:cubicBezTo>
                    <a:pt x="13" y="181"/>
                    <a:pt x="13" y="181"/>
                    <a:pt x="13" y="181"/>
                  </a:cubicBezTo>
                  <a:cubicBezTo>
                    <a:pt x="13" y="181"/>
                    <a:pt x="13" y="180"/>
                    <a:pt x="13" y="180"/>
                  </a:cubicBezTo>
                  <a:cubicBezTo>
                    <a:pt x="12" y="180"/>
                    <a:pt x="12" y="177"/>
                    <a:pt x="12" y="176"/>
                  </a:cubicBezTo>
                  <a:cubicBezTo>
                    <a:pt x="12" y="176"/>
                    <a:pt x="12" y="176"/>
                    <a:pt x="12" y="176"/>
                  </a:cubicBezTo>
                  <a:cubicBezTo>
                    <a:pt x="11" y="175"/>
                    <a:pt x="11" y="173"/>
                    <a:pt x="11" y="172"/>
                  </a:cubicBezTo>
                  <a:cubicBezTo>
                    <a:pt x="11" y="170"/>
                    <a:pt x="11" y="170"/>
                    <a:pt x="10" y="169"/>
                  </a:cubicBezTo>
                  <a:cubicBezTo>
                    <a:pt x="10" y="168"/>
                    <a:pt x="11" y="168"/>
                    <a:pt x="11" y="168"/>
                  </a:cubicBezTo>
                  <a:cubicBezTo>
                    <a:pt x="11" y="169"/>
                    <a:pt x="11" y="170"/>
                    <a:pt x="11" y="170"/>
                  </a:cubicBezTo>
                  <a:cubicBezTo>
                    <a:pt x="11" y="173"/>
                    <a:pt x="12" y="175"/>
                    <a:pt x="12" y="177"/>
                  </a:cubicBezTo>
                  <a:cubicBezTo>
                    <a:pt x="13" y="178"/>
                    <a:pt x="12" y="176"/>
                    <a:pt x="12" y="174"/>
                  </a:cubicBezTo>
                  <a:cubicBezTo>
                    <a:pt x="12" y="174"/>
                    <a:pt x="12" y="175"/>
                    <a:pt x="12" y="175"/>
                  </a:cubicBezTo>
                  <a:cubicBezTo>
                    <a:pt x="12" y="174"/>
                    <a:pt x="12" y="174"/>
                    <a:pt x="12" y="174"/>
                  </a:cubicBezTo>
                  <a:cubicBezTo>
                    <a:pt x="12" y="175"/>
                    <a:pt x="13" y="177"/>
                    <a:pt x="13" y="177"/>
                  </a:cubicBezTo>
                  <a:cubicBezTo>
                    <a:pt x="13" y="175"/>
                    <a:pt x="12" y="176"/>
                    <a:pt x="12" y="174"/>
                  </a:cubicBezTo>
                  <a:cubicBezTo>
                    <a:pt x="12" y="173"/>
                    <a:pt x="12" y="171"/>
                    <a:pt x="12" y="171"/>
                  </a:cubicBezTo>
                  <a:cubicBezTo>
                    <a:pt x="12" y="170"/>
                    <a:pt x="12" y="170"/>
                    <a:pt x="12" y="167"/>
                  </a:cubicBezTo>
                  <a:cubicBezTo>
                    <a:pt x="12" y="168"/>
                    <a:pt x="12" y="168"/>
                    <a:pt x="12" y="168"/>
                  </a:cubicBezTo>
                  <a:cubicBezTo>
                    <a:pt x="12" y="166"/>
                    <a:pt x="11" y="167"/>
                    <a:pt x="11" y="165"/>
                  </a:cubicBezTo>
                  <a:cubicBezTo>
                    <a:pt x="11" y="166"/>
                    <a:pt x="11" y="164"/>
                    <a:pt x="11" y="166"/>
                  </a:cubicBezTo>
                  <a:cubicBezTo>
                    <a:pt x="11" y="165"/>
                    <a:pt x="11" y="163"/>
                    <a:pt x="11" y="162"/>
                  </a:cubicBezTo>
                  <a:cubicBezTo>
                    <a:pt x="11" y="161"/>
                    <a:pt x="10" y="162"/>
                    <a:pt x="10" y="162"/>
                  </a:cubicBezTo>
                  <a:cubicBezTo>
                    <a:pt x="10" y="163"/>
                    <a:pt x="11" y="164"/>
                    <a:pt x="10" y="165"/>
                  </a:cubicBezTo>
                  <a:cubicBezTo>
                    <a:pt x="11" y="166"/>
                    <a:pt x="11" y="166"/>
                    <a:pt x="11" y="166"/>
                  </a:cubicBezTo>
                  <a:cubicBezTo>
                    <a:pt x="11" y="167"/>
                    <a:pt x="11" y="168"/>
                    <a:pt x="10" y="167"/>
                  </a:cubicBezTo>
                  <a:cubicBezTo>
                    <a:pt x="10" y="167"/>
                    <a:pt x="10" y="168"/>
                    <a:pt x="10" y="168"/>
                  </a:cubicBezTo>
                  <a:cubicBezTo>
                    <a:pt x="10" y="168"/>
                    <a:pt x="10" y="166"/>
                    <a:pt x="10" y="166"/>
                  </a:cubicBezTo>
                  <a:cubicBezTo>
                    <a:pt x="10" y="167"/>
                    <a:pt x="10" y="167"/>
                    <a:pt x="10" y="167"/>
                  </a:cubicBezTo>
                  <a:cubicBezTo>
                    <a:pt x="10" y="167"/>
                    <a:pt x="10" y="165"/>
                    <a:pt x="10" y="163"/>
                  </a:cubicBezTo>
                  <a:cubicBezTo>
                    <a:pt x="10" y="162"/>
                    <a:pt x="10" y="161"/>
                    <a:pt x="10" y="161"/>
                  </a:cubicBezTo>
                  <a:cubicBezTo>
                    <a:pt x="10" y="162"/>
                    <a:pt x="10" y="162"/>
                    <a:pt x="10" y="162"/>
                  </a:cubicBezTo>
                  <a:cubicBezTo>
                    <a:pt x="10" y="161"/>
                    <a:pt x="10" y="160"/>
                    <a:pt x="10" y="159"/>
                  </a:cubicBezTo>
                  <a:cubicBezTo>
                    <a:pt x="10" y="159"/>
                    <a:pt x="10" y="159"/>
                    <a:pt x="10" y="159"/>
                  </a:cubicBezTo>
                  <a:cubicBezTo>
                    <a:pt x="10" y="159"/>
                    <a:pt x="10" y="159"/>
                    <a:pt x="10" y="159"/>
                  </a:cubicBezTo>
                  <a:cubicBezTo>
                    <a:pt x="10" y="159"/>
                    <a:pt x="10" y="158"/>
                    <a:pt x="10" y="158"/>
                  </a:cubicBezTo>
                  <a:cubicBezTo>
                    <a:pt x="10" y="157"/>
                    <a:pt x="10" y="156"/>
                    <a:pt x="10" y="155"/>
                  </a:cubicBezTo>
                  <a:cubicBezTo>
                    <a:pt x="9" y="155"/>
                    <a:pt x="9" y="155"/>
                    <a:pt x="9" y="155"/>
                  </a:cubicBezTo>
                  <a:cubicBezTo>
                    <a:pt x="10" y="155"/>
                    <a:pt x="10" y="155"/>
                    <a:pt x="10" y="155"/>
                  </a:cubicBezTo>
                  <a:cubicBezTo>
                    <a:pt x="10" y="156"/>
                    <a:pt x="10" y="157"/>
                    <a:pt x="9" y="157"/>
                  </a:cubicBezTo>
                  <a:cubicBezTo>
                    <a:pt x="9" y="155"/>
                    <a:pt x="9" y="154"/>
                    <a:pt x="10" y="154"/>
                  </a:cubicBezTo>
                  <a:cubicBezTo>
                    <a:pt x="10" y="154"/>
                    <a:pt x="10" y="156"/>
                    <a:pt x="10" y="157"/>
                  </a:cubicBezTo>
                  <a:cubicBezTo>
                    <a:pt x="10" y="156"/>
                    <a:pt x="10" y="155"/>
                    <a:pt x="10" y="153"/>
                  </a:cubicBezTo>
                  <a:cubicBezTo>
                    <a:pt x="10" y="153"/>
                    <a:pt x="10" y="155"/>
                    <a:pt x="11" y="155"/>
                  </a:cubicBezTo>
                  <a:cubicBezTo>
                    <a:pt x="11" y="154"/>
                    <a:pt x="10" y="153"/>
                    <a:pt x="10" y="152"/>
                  </a:cubicBezTo>
                  <a:cubicBezTo>
                    <a:pt x="10" y="152"/>
                    <a:pt x="11" y="153"/>
                    <a:pt x="11" y="153"/>
                  </a:cubicBezTo>
                  <a:cubicBezTo>
                    <a:pt x="11" y="152"/>
                    <a:pt x="11" y="152"/>
                    <a:pt x="11" y="152"/>
                  </a:cubicBezTo>
                  <a:cubicBezTo>
                    <a:pt x="11" y="155"/>
                    <a:pt x="11" y="152"/>
                    <a:pt x="12" y="154"/>
                  </a:cubicBezTo>
                  <a:cubicBezTo>
                    <a:pt x="12" y="153"/>
                    <a:pt x="11" y="152"/>
                    <a:pt x="11" y="151"/>
                  </a:cubicBezTo>
                  <a:cubicBezTo>
                    <a:pt x="11" y="151"/>
                    <a:pt x="11" y="153"/>
                    <a:pt x="11" y="151"/>
                  </a:cubicBezTo>
                  <a:cubicBezTo>
                    <a:pt x="11" y="150"/>
                    <a:pt x="11" y="150"/>
                    <a:pt x="11" y="150"/>
                  </a:cubicBezTo>
                  <a:cubicBezTo>
                    <a:pt x="11" y="149"/>
                    <a:pt x="11" y="151"/>
                    <a:pt x="11" y="150"/>
                  </a:cubicBezTo>
                  <a:cubicBezTo>
                    <a:pt x="11" y="149"/>
                    <a:pt x="11" y="149"/>
                    <a:pt x="11" y="149"/>
                  </a:cubicBezTo>
                  <a:cubicBezTo>
                    <a:pt x="11" y="149"/>
                    <a:pt x="11" y="150"/>
                    <a:pt x="11" y="149"/>
                  </a:cubicBezTo>
                  <a:cubicBezTo>
                    <a:pt x="11" y="148"/>
                    <a:pt x="10" y="148"/>
                    <a:pt x="10" y="147"/>
                  </a:cubicBezTo>
                  <a:cubicBezTo>
                    <a:pt x="10" y="146"/>
                    <a:pt x="10" y="145"/>
                    <a:pt x="10" y="145"/>
                  </a:cubicBezTo>
                  <a:cubicBezTo>
                    <a:pt x="10" y="142"/>
                    <a:pt x="10" y="140"/>
                    <a:pt x="9" y="138"/>
                  </a:cubicBezTo>
                  <a:cubicBezTo>
                    <a:pt x="10" y="139"/>
                    <a:pt x="10" y="138"/>
                    <a:pt x="10" y="137"/>
                  </a:cubicBezTo>
                  <a:cubicBezTo>
                    <a:pt x="10" y="138"/>
                    <a:pt x="10" y="138"/>
                    <a:pt x="11" y="138"/>
                  </a:cubicBezTo>
                  <a:cubicBezTo>
                    <a:pt x="11" y="137"/>
                    <a:pt x="10" y="137"/>
                    <a:pt x="10" y="137"/>
                  </a:cubicBezTo>
                  <a:cubicBezTo>
                    <a:pt x="10" y="136"/>
                    <a:pt x="10" y="136"/>
                    <a:pt x="10" y="135"/>
                  </a:cubicBezTo>
                  <a:cubicBezTo>
                    <a:pt x="10" y="134"/>
                    <a:pt x="10" y="135"/>
                    <a:pt x="11" y="135"/>
                  </a:cubicBezTo>
                  <a:cubicBezTo>
                    <a:pt x="11" y="133"/>
                    <a:pt x="10" y="134"/>
                    <a:pt x="10" y="132"/>
                  </a:cubicBezTo>
                  <a:cubicBezTo>
                    <a:pt x="10" y="133"/>
                    <a:pt x="10" y="133"/>
                    <a:pt x="10" y="133"/>
                  </a:cubicBezTo>
                  <a:cubicBezTo>
                    <a:pt x="10" y="132"/>
                    <a:pt x="10" y="131"/>
                    <a:pt x="10" y="130"/>
                  </a:cubicBezTo>
                  <a:cubicBezTo>
                    <a:pt x="10" y="129"/>
                    <a:pt x="10" y="127"/>
                    <a:pt x="10" y="127"/>
                  </a:cubicBezTo>
                  <a:cubicBezTo>
                    <a:pt x="10" y="125"/>
                    <a:pt x="10" y="128"/>
                    <a:pt x="10" y="127"/>
                  </a:cubicBezTo>
                  <a:cubicBezTo>
                    <a:pt x="10" y="126"/>
                    <a:pt x="10" y="124"/>
                    <a:pt x="10" y="124"/>
                  </a:cubicBezTo>
                  <a:cubicBezTo>
                    <a:pt x="10" y="124"/>
                    <a:pt x="10" y="125"/>
                    <a:pt x="10" y="126"/>
                  </a:cubicBezTo>
                  <a:cubicBezTo>
                    <a:pt x="10" y="125"/>
                    <a:pt x="10" y="125"/>
                    <a:pt x="10" y="125"/>
                  </a:cubicBezTo>
                  <a:cubicBezTo>
                    <a:pt x="11" y="122"/>
                    <a:pt x="10" y="123"/>
                    <a:pt x="10" y="120"/>
                  </a:cubicBezTo>
                  <a:cubicBezTo>
                    <a:pt x="10" y="122"/>
                    <a:pt x="10" y="121"/>
                    <a:pt x="10" y="121"/>
                  </a:cubicBezTo>
                  <a:cubicBezTo>
                    <a:pt x="10" y="121"/>
                    <a:pt x="10" y="119"/>
                    <a:pt x="10" y="120"/>
                  </a:cubicBezTo>
                  <a:cubicBezTo>
                    <a:pt x="10" y="119"/>
                    <a:pt x="10" y="118"/>
                    <a:pt x="10" y="117"/>
                  </a:cubicBezTo>
                  <a:cubicBezTo>
                    <a:pt x="10" y="116"/>
                    <a:pt x="10" y="115"/>
                    <a:pt x="10" y="115"/>
                  </a:cubicBezTo>
                  <a:cubicBezTo>
                    <a:pt x="10" y="113"/>
                    <a:pt x="10" y="112"/>
                    <a:pt x="10" y="111"/>
                  </a:cubicBezTo>
                  <a:cubicBezTo>
                    <a:pt x="10" y="108"/>
                    <a:pt x="10" y="105"/>
                    <a:pt x="10" y="102"/>
                  </a:cubicBezTo>
                  <a:cubicBezTo>
                    <a:pt x="10" y="102"/>
                    <a:pt x="10" y="102"/>
                    <a:pt x="10" y="102"/>
                  </a:cubicBezTo>
                  <a:cubicBezTo>
                    <a:pt x="10" y="99"/>
                    <a:pt x="10" y="103"/>
                    <a:pt x="10" y="100"/>
                  </a:cubicBezTo>
                  <a:cubicBezTo>
                    <a:pt x="10" y="101"/>
                    <a:pt x="10" y="99"/>
                    <a:pt x="10" y="98"/>
                  </a:cubicBezTo>
                  <a:cubicBezTo>
                    <a:pt x="10" y="94"/>
                    <a:pt x="10" y="92"/>
                    <a:pt x="10" y="89"/>
                  </a:cubicBezTo>
                  <a:cubicBezTo>
                    <a:pt x="10" y="89"/>
                    <a:pt x="10" y="89"/>
                    <a:pt x="10" y="90"/>
                  </a:cubicBezTo>
                  <a:cubicBezTo>
                    <a:pt x="10" y="87"/>
                    <a:pt x="10" y="85"/>
                    <a:pt x="10" y="83"/>
                  </a:cubicBezTo>
                  <a:cubicBezTo>
                    <a:pt x="10" y="83"/>
                    <a:pt x="10" y="83"/>
                    <a:pt x="10" y="83"/>
                  </a:cubicBezTo>
                  <a:cubicBezTo>
                    <a:pt x="10" y="80"/>
                    <a:pt x="10" y="77"/>
                    <a:pt x="10" y="73"/>
                  </a:cubicBezTo>
                  <a:cubicBezTo>
                    <a:pt x="10" y="73"/>
                    <a:pt x="10" y="73"/>
                    <a:pt x="10" y="74"/>
                  </a:cubicBezTo>
                  <a:cubicBezTo>
                    <a:pt x="10" y="72"/>
                    <a:pt x="10" y="69"/>
                    <a:pt x="10" y="68"/>
                  </a:cubicBezTo>
                  <a:cubicBezTo>
                    <a:pt x="10" y="65"/>
                    <a:pt x="9" y="66"/>
                    <a:pt x="10" y="63"/>
                  </a:cubicBezTo>
                  <a:cubicBezTo>
                    <a:pt x="10" y="63"/>
                    <a:pt x="10" y="64"/>
                    <a:pt x="10" y="64"/>
                  </a:cubicBezTo>
                  <a:cubicBezTo>
                    <a:pt x="10" y="62"/>
                    <a:pt x="10" y="61"/>
                    <a:pt x="10" y="60"/>
                  </a:cubicBezTo>
                  <a:cubicBezTo>
                    <a:pt x="9" y="57"/>
                    <a:pt x="9" y="56"/>
                    <a:pt x="9" y="53"/>
                  </a:cubicBezTo>
                  <a:cubicBezTo>
                    <a:pt x="9" y="53"/>
                    <a:pt x="9" y="55"/>
                    <a:pt x="9" y="55"/>
                  </a:cubicBezTo>
                  <a:cubicBezTo>
                    <a:pt x="9" y="54"/>
                    <a:pt x="9" y="54"/>
                    <a:pt x="9" y="53"/>
                  </a:cubicBezTo>
                  <a:cubicBezTo>
                    <a:pt x="9" y="53"/>
                    <a:pt x="9" y="53"/>
                    <a:pt x="10" y="53"/>
                  </a:cubicBezTo>
                  <a:cubicBezTo>
                    <a:pt x="10" y="53"/>
                    <a:pt x="9" y="50"/>
                    <a:pt x="9" y="50"/>
                  </a:cubicBezTo>
                  <a:cubicBezTo>
                    <a:pt x="9" y="50"/>
                    <a:pt x="9" y="51"/>
                    <a:pt x="9" y="51"/>
                  </a:cubicBezTo>
                  <a:cubicBezTo>
                    <a:pt x="8" y="50"/>
                    <a:pt x="8" y="48"/>
                    <a:pt x="8" y="46"/>
                  </a:cubicBezTo>
                  <a:cubicBezTo>
                    <a:pt x="8" y="47"/>
                    <a:pt x="8" y="48"/>
                    <a:pt x="8" y="48"/>
                  </a:cubicBezTo>
                  <a:cubicBezTo>
                    <a:pt x="8" y="45"/>
                    <a:pt x="7" y="45"/>
                    <a:pt x="7" y="43"/>
                  </a:cubicBezTo>
                  <a:cubicBezTo>
                    <a:pt x="7" y="41"/>
                    <a:pt x="8" y="45"/>
                    <a:pt x="8" y="44"/>
                  </a:cubicBezTo>
                  <a:cubicBezTo>
                    <a:pt x="8" y="44"/>
                    <a:pt x="8" y="43"/>
                    <a:pt x="8" y="44"/>
                  </a:cubicBezTo>
                  <a:cubicBezTo>
                    <a:pt x="8" y="42"/>
                    <a:pt x="8" y="41"/>
                    <a:pt x="8" y="39"/>
                  </a:cubicBezTo>
                  <a:cubicBezTo>
                    <a:pt x="8" y="39"/>
                    <a:pt x="8" y="39"/>
                    <a:pt x="8" y="39"/>
                  </a:cubicBezTo>
                  <a:cubicBezTo>
                    <a:pt x="7" y="37"/>
                    <a:pt x="7" y="34"/>
                    <a:pt x="7" y="32"/>
                  </a:cubicBezTo>
                  <a:cubicBezTo>
                    <a:pt x="7" y="33"/>
                    <a:pt x="7" y="33"/>
                    <a:pt x="7" y="33"/>
                  </a:cubicBezTo>
                  <a:cubicBezTo>
                    <a:pt x="7" y="33"/>
                    <a:pt x="6" y="32"/>
                    <a:pt x="6" y="31"/>
                  </a:cubicBezTo>
                  <a:cubicBezTo>
                    <a:pt x="6" y="31"/>
                    <a:pt x="6" y="30"/>
                    <a:pt x="7" y="30"/>
                  </a:cubicBezTo>
                  <a:cubicBezTo>
                    <a:pt x="6" y="29"/>
                    <a:pt x="5" y="25"/>
                    <a:pt x="5" y="24"/>
                  </a:cubicBezTo>
                  <a:cubicBezTo>
                    <a:pt x="5" y="23"/>
                    <a:pt x="5" y="24"/>
                    <a:pt x="5" y="24"/>
                  </a:cubicBezTo>
                  <a:cubicBezTo>
                    <a:pt x="5" y="25"/>
                    <a:pt x="5" y="26"/>
                    <a:pt x="6" y="27"/>
                  </a:cubicBezTo>
                  <a:cubicBezTo>
                    <a:pt x="6" y="25"/>
                    <a:pt x="6" y="24"/>
                    <a:pt x="6" y="25"/>
                  </a:cubicBezTo>
                  <a:cubicBezTo>
                    <a:pt x="5" y="23"/>
                    <a:pt x="5" y="20"/>
                    <a:pt x="4" y="20"/>
                  </a:cubicBezTo>
                  <a:cubicBezTo>
                    <a:pt x="4" y="19"/>
                    <a:pt x="4" y="18"/>
                    <a:pt x="4" y="18"/>
                  </a:cubicBezTo>
                  <a:cubicBezTo>
                    <a:pt x="4" y="15"/>
                    <a:pt x="4" y="20"/>
                    <a:pt x="3" y="16"/>
                  </a:cubicBezTo>
                  <a:cubicBezTo>
                    <a:pt x="3" y="14"/>
                    <a:pt x="4" y="18"/>
                    <a:pt x="3" y="15"/>
                  </a:cubicBezTo>
                  <a:cubicBezTo>
                    <a:pt x="4" y="16"/>
                    <a:pt x="4" y="16"/>
                    <a:pt x="4" y="16"/>
                  </a:cubicBezTo>
                  <a:cubicBezTo>
                    <a:pt x="4" y="14"/>
                    <a:pt x="3" y="15"/>
                    <a:pt x="2" y="12"/>
                  </a:cubicBezTo>
                  <a:cubicBezTo>
                    <a:pt x="3" y="12"/>
                    <a:pt x="3" y="14"/>
                    <a:pt x="3" y="12"/>
                  </a:cubicBezTo>
                  <a:cubicBezTo>
                    <a:pt x="2" y="10"/>
                    <a:pt x="2" y="10"/>
                    <a:pt x="1" y="8"/>
                  </a:cubicBezTo>
                  <a:cubicBezTo>
                    <a:pt x="2" y="8"/>
                    <a:pt x="2" y="8"/>
                    <a:pt x="2" y="8"/>
                  </a:cubicBezTo>
                  <a:cubicBezTo>
                    <a:pt x="1" y="3"/>
                    <a:pt x="1" y="3"/>
                    <a:pt x="1" y="3"/>
                  </a:cubicBezTo>
                  <a:cubicBezTo>
                    <a:pt x="1" y="3"/>
                    <a:pt x="1" y="3"/>
                    <a:pt x="1" y="3"/>
                  </a:cubicBezTo>
                  <a:cubicBezTo>
                    <a:pt x="0" y="1"/>
                    <a:pt x="0" y="2"/>
                    <a:pt x="0" y="0"/>
                  </a:cubicBezTo>
                  <a:cubicBezTo>
                    <a:pt x="0" y="0"/>
                    <a:pt x="0" y="0"/>
                    <a:pt x="0" y="0"/>
                  </a:cubicBezTo>
                  <a:cubicBezTo>
                    <a:pt x="0" y="1"/>
                    <a:pt x="0" y="3"/>
                    <a:pt x="1" y="4"/>
                  </a:cubicBezTo>
                  <a:cubicBezTo>
                    <a:pt x="0" y="3"/>
                    <a:pt x="1" y="6"/>
                    <a:pt x="0" y="5"/>
                  </a:cubicBezTo>
                  <a:cubicBezTo>
                    <a:pt x="0" y="6"/>
                    <a:pt x="0" y="6"/>
                    <a:pt x="0" y="6"/>
                  </a:cubicBezTo>
                  <a:cubicBezTo>
                    <a:pt x="0" y="9"/>
                    <a:pt x="1" y="13"/>
                    <a:pt x="2" y="17"/>
                  </a:cubicBezTo>
                  <a:cubicBezTo>
                    <a:pt x="2" y="19"/>
                    <a:pt x="2" y="21"/>
                    <a:pt x="3" y="24"/>
                  </a:cubicBezTo>
                  <a:cubicBezTo>
                    <a:pt x="3" y="24"/>
                    <a:pt x="3" y="24"/>
                    <a:pt x="4" y="27"/>
                  </a:cubicBezTo>
                  <a:cubicBezTo>
                    <a:pt x="3" y="26"/>
                    <a:pt x="3" y="27"/>
                    <a:pt x="3" y="28"/>
                  </a:cubicBezTo>
                  <a:cubicBezTo>
                    <a:pt x="3" y="28"/>
                    <a:pt x="3" y="29"/>
                    <a:pt x="4" y="29"/>
                  </a:cubicBezTo>
                  <a:cubicBezTo>
                    <a:pt x="3" y="30"/>
                    <a:pt x="3" y="33"/>
                    <a:pt x="4" y="34"/>
                  </a:cubicBezTo>
                  <a:cubicBezTo>
                    <a:pt x="4" y="35"/>
                    <a:pt x="4" y="33"/>
                    <a:pt x="4" y="33"/>
                  </a:cubicBezTo>
                  <a:cubicBezTo>
                    <a:pt x="3" y="34"/>
                    <a:pt x="4" y="34"/>
                    <a:pt x="4" y="35"/>
                  </a:cubicBezTo>
                  <a:cubicBezTo>
                    <a:pt x="4" y="35"/>
                    <a:pt x="4" y="35"/>
                    <a:pt x="4" y="34"/>
                  </a:cubicBezTo>
                  <a:cubicBezTo>
                    <a:pt x="4" y="37"/>
                    <a:pt x="4" y="38"/>
                    <a:pt x="4" y="40"/>
                  </a:cubicBezTo>
                  <a:cubicBezTo>
                    <a:pt x="5" y="40"/>
                    <a:pt x="5" y="43"/>
                    <a:pt x="5" y="44"/>
                  </a:cubicBezTo>
                  <a:cubicBezTo>
                    <a:pt x="5" y="43"/>
                    <a:pt x="5" y="45"/>
                    <a:pt x="5" y="45"/>
                  </a:cubicBezTo>
                  <a:cubicBezTo>
                    <a:pt x="5" y="47"/>
                    <a:pt x="5" y="47"/>
                    <a:pt x="5" y="47"/>
                  </a:cubicBezTo>
                  <a:cubicBezTo>
                    <a:pt x="6" y="48"/>
                    <a:pt x="5" y="48"/>
                    <a:pt x="5" y="50"/>
                  </a:cubicBezTo>
                  <a:cubicBezTo>
                    <a:pt x="5" y="50"/>
                    <a:pt x="5" y="50"/>
                    <a:pt x="5" y="50"/>
                  </a:cubicBezTo>
                  <a:cubicBezTo>
                    <a:pt x="6" y="51"/>
                    <a:pt x="6" y="54"/>
                    <a:pt x="5" y="55"/>
                  </a:cubicBezTo>
                  <a:cubicBezTo>
                    <a:pt x="7" y="65"/>
                    <a:pt x="6" y="71"/>
                    <a:pt x="6" y="83"/>
                  </a:cubicBezTo>
                  <a:cubicBezTo>
                    <a:pt x="6" y="83"/>
                    <a:pt x="6" y="82"/>
                    <a:pt x="7" y="83"/>
                  </a:cubicBezTo>
                  <a:cubicBezTo>
                    <a:pt x="7" y="84"/>
                    <a:pt x="7" y="84"/>
                    <a:pt x="7" y="85"/>
                  </a:cubicBezTo>
                  <a:cubicBezTo>
                    <a:pt x="7" y="84"/>
                    <a:pt x="7" y="84"/>
                    <a:pt x="7" y="84"/>
                  </a:cubicBezTo>
                  <a:cubicBezTo>
                    <a:pt x="7" y="83"/>
                    <a:pt x="7" y="83"/>
                    <a:pt x="7" y="83"/>
                  </a:cubicBezTo>
                  <a:cubicBezTo>
                    <a:pt x="7" y="83"/>
                    <a:pt x="7" y="83"/>
                    <a:pt x="7" y="83"/>
                  </a:cubicBezTo>
                  <a:cubicBezTo>
                    <a:pt x="7" y="82"/>
                    <a:pt x="7" y="82"/>
                    <a:pt x="7" y="81"/>
                  </a:cubicBezTo>
                  <a:cubicBezTo>
                    <a:pt x="7" y="82"/>
                    <a:pt x="7" y="82"/>
                    <a:pt x="7" y="84"/>
                  </a:cubicBezTo>
                  <a:cubicBezTo>
                    <a:pt x="7" y="83"/>
                    <a:pt x="7" y="83"/>
                    <a:pt x="7" y="83"/>
                  </a:cubicBezTo>
                  <a:cubicBezTo>
                    <a:pt x="7" y="84"/>
                    <a:pt x="7" y="84"/>
                    <a:pt x="7" y="85"/>
                  </a:cubicBezTo>
                  <a:cubicBezTo>
                    <a:pt x="7" y="86"/>
                    <a:pt x="7" y="86"/>
                    <a:pt x="7" y="86"/>
                  </a:cubicBezTo>
                  <a:cubicBezTo>
                    <a:pt x="7" y="89"/>
                    <a:pt x="7" y="89"/>
                    <a:pt x="7" y="89"/>
                  </a:cubicBezTo>
                  <a:cubicBezTo>
                    <a:pt x="7" y="91"/>
                    <a:pt x="7" y="92"/>
                    <a:pt x="7" y="93"/>
                  </a:cubicBezTo>
                  <a:cubicBezTo>
                    <a:pt x="6" y="93"/>
                    <a:pt x="7" y="91"/>
                    <a:pt x="6" y="90"/>
                  </a:cubicBezTo>
                  <a:cubicBezTo>
                    <a:pt x="6" y="91"/>
                    <a:pt x="6" y="91"/>
                    <a:pt x="6" y="91"/>
                  </a:cubicBezTo>
                  <a:cubicBezTo>
                    <a:pt x="6" y="91"/>
                    <a:pt x="6" y="91"/>
                    <a:pt x="6" y="91"/>
                  </a:cubicBezTo>
                  <a:cubicBezTo>
                    <a:pt x="6" y="93"/>
                    <a:pt x="6" y="93"/>
                    <a:pt x="6" y="93"/>
                  </a:cubicBezTo>
                  <a:cubicBezTo>
                    <a:pt x="6" y="93"/>
                    <a:pt x="6" y="93"/>
                    <a:pt x="6" y="93"/>
                  </a:cubicBezTo>
                  <a:cubicBezTo>
                    <a:pt x="6" y="93"/>
                    <a:pt x="6" y="93"/>
                    <a:pt x="6" y="94"/>
                  </a:cubicBezTo>
                  <a:cubicBezTo>
                    <a:pt x="6" y="94"/>
                    <a:pt x="6" y="94"/>
                    <a:pt x="6" y="94"/>
                  </a:cubicBezTo>
                  <a:cubicBezTo>
                    <a:pt x="6" y="95"/>
                    <a:pt x="6" y="95"/>
                    <a:pt x="6" y="95"/>
                  </a:cubicBezTo>
                  <a:cubicBezTo>
                    <a:pt x="6" y="94"/>
                    <a:pt x="6" y="96"/>
                    <a:pt x="6" y="96"/>
                  </a:cubicBezTo>
                  <a:cubicBezTo>
                    <a:pt x="6" y="100"/>
                    <a:pt x="6" y="101"/>
                    <a:pt x="6" y="104"/>
                  </a:cubicBezTo>
                  <a:cubicBezTo>
                    <a:pt x="6" y="103"/>
                    <a:pt x="7" y="105"/>
                    <a:pt x="7" y="106"/>
                  </a:cubicBezTo>
                  <a:cubicBezTo>
                    <a:pt x="6" y="107"/>
                    <a:pt x="6" y="107"/>
                    <a:pt x="6" y="106"/>
                  </a:cubicBezTo>
                  <a:cubicBezTo>
                    <a:pt x="6" y="108"/>
                    <a:pt x="6" y="108"/>
                    <a:pt x="6" y="108"/>
                  </a:cubicBezTo>
                  <a:cubicBezTo>
                    <a:pt x="6" y="109"/>
                    <a:pt x="6" y="111"/>
                    <a:pt x="6" y="114"/>
                  </a:cubicBezTo>
                  <a:cubicBezTo>
                    <a:pt x="6" y="113"/>
                    <a:pt x="6" y="113"/>
                    <a:pt x="6" y="113"/>
                  </a:cubicBezTo>
                  <a:cubicBezTo>
                    <a:pt x="6" y="114"/>
                    <a:pt x="6" y="115"/>
                    <a:pt x="6" y="117"/>
                  </a:cubicBezTo>
                  <a:cubicBezTo>
                    <a:pt x="6" y="116"/>
                    <a:pt x="6" y="116"/>
                    <a:pt x="6" y="116"/>
                  </a:cubicBezTo>
                  <a:cubicBezTo>
                    <a:pt x="6" y="118"/>
                    <a:pt x="7" y="118"/>
                    <a:pt x="6" y="120"/>
                  </a:cubicBezTo>
                  <a:cubicBezTo>
                    <a:pt x="7" y="120"/>
                    <a:pt x="7" y="118"/>
                    <a:pt x="7" y="118"/>
                  </a:cubicBezTo>
                  <a:cubicBezTo>
                    <a:pt x="7" y="119"/>
                    <a:pt x="7" y="121"/>
                    <a:pt x="7" y="120"/>
                  </a:cubicBezTo>
                  <a:cubicBezTo>
                    <a:pt x="7" y="122"/>
                    <a:pt x="7" y="121"/>
                    <a:pt x="7" y="122"/>
                  </a:cubicBezTo>
                  <a:cubicBezTo>
                    <a:pt x="7" y="123"/>
                    <a:pt x="7" y="123"/>
                    <a:pt x="7" y="123"/>
                  </a:cubicBezTo>
                  <a:cubicBezTo>
                    <a:pt x="7" y="124"/>
                    <a:pt x="7" y="123"/>
                    <a:pt x="7" y="123"/>
                  </a:cubicBezTo>
                  <a:cubicBezTo>
                    <a:pt x="7" y="124"/>
                    <a:pt x="7" y="125"/>
                    <a:pt x="7" y="127"/>
                  </a:cubicBezTo>
                  <a:cubicBezTo>
                    <a:pt x="6" y="126"/>
                    <a:pt x="6" y="126"/>
                    <a:pt x="6" y="126"/>
                  </a:cubicBezTo>
                  <a:cubicBezTo>
                    <a:pt x="6" y="128"/>
                    <a:pt x="6" y="128"/>
                    <a:pt x="6" y="128"/>
                  </a:cubicBezTo>
                  <a:cubicBezTo>
                    <a:pt x="7" y="129"/>
                    <a:pt x="7" y="131"/>
                    <a:pt x="7" y="132"/>
                  </a:cubicBezTo>
                  <a:cubicBezTo>
                    <a:pt x="6" y="131"/>
                    <a:pt x="6" y="131"/>
                    <a:pt x="6" y="131"/>
                  </a:cubicBezTo>
                  <a:cubicBezTo>
                    <a:pt x="6" y="132"/>
                    <a:pt x="6" y="132"/>
                    <a:pt x="6" y="132"/>
                  </a:cubicBezTo>
                  <a:cubicBezTo>
                    <a:pt x="7" y="134"/>
                    <a:pt x="6" y="134"/>
                    <a:pt x="6" y="135"/>
                  </a:cubicBezTo>
                  <a:cubicBezTo>
                    <a:pt x="7" y="138"/>
                    <a:pt x="6" y="140"/>
                    <a:pt x="6" y="143"/>
                  </a:cubicBezTo>
                  <a:close/>
                  <a:moveTo>
                    <a:pt x="40" y="327"/>
                  </a:moveTo>
                  <a:cubicBezTo>
                    <a:pt x="40" y="326"/>
                    <a:pt x="40" y="326"/>
                    <a:pt x="40" y="326"/>
                  </a:cubicBezTo>
                  <a:cubicBezTo>
                    <a:pt x="40" y="327"/>
                    <a:pt x="40" y="327"/>
                    <a:pt x="40" y="327"/>
                  </a:cubicBezTo>
                  <a:close/>
                  <a:moveTo>
                    <a:pt x="37" y="312"/>
                  </a:moveTo>
                  <a:cubicBezTo>
                    <a:pt x="38" y="314"/>
                    <a:pt x="37" y="313"/>
                    <a:pt x="37" y="313"/>
                  </a:cubicBezTo>
                  <a:cubicBezTo>
                    <a:pt x="37" y="312"/>
                    <a:pt x="37" y="311"/>
                    <a:pt x="36" y="309"/>
                  </a:cubicBezTo>
                  <a:cubicBezTo>
                    <a:pt x="36" y="309"/>
                    <a:pt x="36" y="310"/>
                    <a:pt x="36" y="310"/>
                  </a:cubicBezTo>
                  <a:cubicBezTo>
                    <a:pt x="36" y="309"/>
                    <a:pt x="36" y="308"/>
                    <a:pt x="36" y="308"/>
                  </a:cubicBezTo>
                  <a:cubicBezTo>
                    <a:pt x="37" y="309"/>
                    <a:pt x="37" y="313"/>
                    <a:pt x="37" y="312"/>
                  </a:cubicBezTo>
                  <a:close/>
                  <a:moveTo>
                    <a:pt x="45" y="345"/>
                  </a:moveTo>
                  <a:cubicBezTo>
                    <a:pt x="45" y="344"/>
                    <a:pt x="45" y="344"/>
                    <a:pt x="45" y="344"/>
                  </a:cubicBezTo>
                  <a:cubicBezTo>
                    <a:pt x="45" y="344"/>
                    <a:pt x="45" y="344"/>
                    <a:pt x="45" y="344"/>
                  </a:cubicBezTo>
                  <a:lnTo>
                    <a:pt x="45" y="345"/>
                  </a:lnTo>
                  <a:close/>
                  <a:moveTo>
                    <a:pt x="43" y="336"/>
                  </a:moveTo>
                  <a:cubicBezTo>
                    <a:pt x="43" y="336"/>
                    <a:pt x="43" y="336"/>
                    <a:pt x="43" y="335"/>
                  </a:cubicBezTo>
                  <a:cubicBezTo>
                    <a:pt x="43" y="336"/>
                    <a:pt x="43" y="336"/>
                    <a:pt x="43" y="336"/>
                  </a:cubicBezTo>
                  <a:close/>
                  <a:moveTo>
                    <a:pt x="40" y="319"/>
                  </a:moveTo>
                  <a:cubicBezTo>
                    <a:pt x="40" y="318"/>
                    <a:pt x="40" y="317"/>
                    <a:pt x="40" y="317"/>
                  </a:cubicBezTo>
                  <a:cubicBezTo>
                    <a:pt x="40" y="317"/>
                    <a:pt x="40" y="317"/>
                    <a:pt x="40" y="319"/>
                  </a:cubicBezTo>
                  <a:close/>
                  <a:moveTo>
                    <a:pt x="16" y="210"/>
                  </a:moveTo>
                  <a:cubicBezTo>
                    <a:pt x="17" y="210"/>
                    <a:pt x="17" y="211"/>
                    <a:pt x="17" y="210"/>
                  </a:cubicBezTo>
                  <a:cubicBezTo>
                    <a:pt x="17" y="210"/>
                    <a:pt x="17" y="209"/>
                    <a:pt x="16" y="209"/>
                  </a:cubicBezTo>
                  <a:cubicBezTo>
                    <a:pt x="16" y="208"/>
                    <a:pt x="16" y="208"/>
                    <a:pt x="16" y="208"/>
                  </a:cubicBezTo>
                  <a:cubicBezTo>
                    <a:pt x="16" y="209"/>
                    <a:pt x="16" y="209"/>
                    <a:pt x="16" y="210"/>
                  </a:cubicBezTo>
                  <a:close/>
                  <a:moveTo>
                    <a:pt x="9" y="158"/>
                  </a:moveTo>
                  <a:cubicBezTo>
                    <a:pt x="9" y="158"/>
                    <a:pt x="9" y="158"/>
                    <a:pt x="9" y="158"/>
                  </a:cubicBezTo>
                  <a:cubicBezTo>
                    <a:pt x="9" y="158"/>
                    <a:pt x="9" y="158"/>
                    <a:pt x="9" y="158"/>
                  </a:cubicBezTo>
                  <a:cubicBezTo>
                    <a:pt x="10" y="158"/>
                    <a:pt x="10" y="158"/>
                    <a:pt x="10" y="158"/>
                  </a:cubicBezTo>
                  <a:cubicBezTo>
                    <a:pt x="10" y="158"/>
                    <a:pt x="10" y="157"/>
                    <a:pt x="10" y="157"/>
                  </a:cubicBezTo>
                  <a:cubicBezTo>
                    <a:pt x="9" y="157"/>
                    <a:pt x="9" y="156"/>
                    <a:pt x="9" y="1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59" name="Freeform 3154"/>
            <p:cNvSpPr>
              <a:spLocks/>
            </p:cNvSpPr>
            <p:nvPr/>
          </p:nvSpPr>
          <p:spPr bwMode="auto">
            <a:xfrm>
              <a:off x="5153026" y="5105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0" name="Freeform 3155"/>
            <p:cNvSpPr>
              <a:spLocks/>
            </p:cNvSpPr>
            <p:nvPr/>
          </p:nvSpPr>
          <p:spPr bwMode="auto">
            <a:xfrm>
              <a:off x="5143501" y="504983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1" name="Freeform 3156"/>
            <p:cNvSpPr>
              <a:spLocks/>
            </p:cNvSpPr>
            <p:nvPr/>
          </p:nvSpPr>
          <p:spPr bwMode="auto">
            <a:xfrm>
              <a:off x="5262563" y="5724525"/>
              <a:ext cx="3175" cy="12700"/>
            </a:xfrm>
            <a:custGeom>
              <a:avLst/>
              <a:gdLst>
                <a:gd name="T0" fmla="*/ 0 w 1"/>
                <a:gd name="T1" fmla="*/ 2 h 4"/>
                <a:gd name="T2" fmla="*/ 0 w 1"/>
                <a:gd name="T3" fmla="*/ 1 h 4"/>
                <a:gd name="T4" fmla="*/ 0 w 1"/>
                <a:gd name="T5" fmla="*/ 2 h 4"/>
                <a:gd name="T6" fmla="*/ 1 w 1"/>
                <a:gd name="T7" fmla="*/ 4 h 4"/>
                <a:gd name="T8" fmla="*/ 0 w 1"/>
                <a:gd name="T9" fmla="*/ 0 h 4"/>
                <a:gd name="T10" fmla="*/ 0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0" y="2"/>
                  </a:moveTo>
                  <a:cubicBezTo>
                    <a:pt x="0" y="1"/>
                    <a:pt x="0" y="1"/>
                    <a:pt x="0" y="1"/>
                  </a:cubicBezTo>
                  <a:cubicBezTo>
                    <a:pt x="0" y="2"/>
                    <a:pt x="0" y="2"/>
                    <a:pt x="0" y="2"/>
                  </a:cubicBezTo>
                  <a:cubicBezTo>
                    <a:pt x="0" y="4"/>
                    <a:pt x="1" y="4"/>
                    <a:pt x="1" y="4"/>
                  </a:cubicBezTo>
                  <a:cubicBezTo>
                    <a:pt x="1" y="3"/>
                    <a:pt x="1" y="2"/>
                    <a:pt x="0" y="0"/>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2" name="Freeform 3157"/>
            <p:cNvSpPr>
              <a:spLocks/>
            </p:cNvSpPr>
            <p:nvPr/>
          </p:nvSpPr>
          <p:spPr bwMode="auto">
            <a:xfrm>
              <a:off x="5268913" y="5721350"/>
              <a:ext cx="0" cy="6350"/>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0"/>
                    <a:pt x="0" y="0"/>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3" name="Freeform 3158"/>
            <p:cNvSpPr>
              <a:spLocks/>
            </p:cNvSpPr>
            <p:nvPr/>
          </p:nvSpPr>
          <p:spPr bwMode="auto">
            <a:xfrm>
              <a:off x="5262563" y="5661025"/>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4" name="Freeform 3159"/>
            <p:cNvSpPr>
              <a:spLocks/>
            </p:cNvSpPr>
            <p:nvPr/>
          </p:nvSpPr>
          <p:spPr bwMode="auto">
            <a:xfrm>
              <a:off x="5256213" y="5680075"/>
              <a:ext cx="3175" cy="6350"/>
            </a:xfrm>
            <a:custGeom>
              <a:avLst/>
              <a:gdLst>
                <a:gd name="T0" fmla="*/ 0 w 1"/>
                <a:gd name="T1" fmla="*/ 2 h 2"/>
                <a:gd name="T2" fmla="*/ 1 w 1"/>
                <a:gd name="T3" fmla="*/ 2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2"/>
                    <a:pt x="1" y="2"/>
                  </a:cubicBezTo>
                  <a:cubicBezTo>
                    <a:pt x="1" y="2"/>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5" name="Freeform 3160"/>
            <p:cNvSpPr>
              <a:spLocks/>
            </p:cNvSpPr>
            <p:nvPr/>
          </p:nvSpPr>
          <p:spPr bwMode="auto">
            <a:xfrm>
              <a:off x="5259388" y="5641975"/>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6" name="Freeform 3161"/>
            <p:cNvSpPr>
              <a:spLocks/>
            </p:cNvSpPr>
            <p:nvPr/>
          </p:nvSpPr>
          <p:spPr bwMode="auto">
            <a:xfrm>
              <a:off x="5249863" y="5651500"/>
              <a:ext cx="3175" cy="9525"/>
            </a:xfrm>
            <a:custGeom>
              <a:avLst/>
              <a:gdLst>
                <a:gd name="T0" fmla="*/ 1 w 1"/>
                <a:gd name="T1" fmla="*/ 0 h 3"/>
                <a:gd name="T2" fmla="*/ 1 w 1"/>
                <a:gd name="T3" fmla="*/ 3 h 3"/>
                <a:gd name="T4" fmla="*/ 1 w 1"/>
                <a:gd name="T5" fmla="*/ 0 h 3"/>
              </a:gdLst>
              <a:ahLst/>
              <a:cxnLst>
                <a:cxn ang="0">
                  <a:pos x="T0" y="T1"/>
                </a:cxn>
                <a:cxn ang="0">
                  <a:pos x="T2" y="T3"/>
                </a:cxn>
                <a:cxn ang="0">
                  <a:pos x="T4" y="T5"/>
                </a:cxn>
              </a:cxnLst>
              <a:rect l="0" t="0" r="r" b="b"/>
              <a:pathLst>
                <a:path w="1" h="3">
                  <a:moveTo>
                    <a:pt x="1" y="0"/>
                  </a:moveTo>
                  <a:cubicBezTo>
                    <a:pt x="0" y="1"/>
                    <a:pt x="1" y="2"/>
                    <a:pt x="1" y="3"/>
                  </a:cubicBezTo>
                  <a:cubicBezTo>
                    <a:pt x="1" y="2"/>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7" name="Freeform 3162"/>
            <p:cNvSpPr>
              <a:spLocks/>
            </p:cNvSpPr>
            <p:nvPr/>
          </p:nvSpPr>
          <p:spPr bwMode="auto">
            <a:xfrm>
              <a:off x="5253038" y="5618163"/>
              <a:ext cx="3175" cy="12700"/>
            </a:xfrm>
            <a:custGeom>
              <a:avLst/>
              <a:gdLst>
                <a:gd name="T0" fmla="*/ 0 w 1"/>
                <a:gd name="T1" fmla="*/ 1 h 4"/>
                <a:gd name="T2" fmla="*/ 0 w 1"/>
                <a:gd name="T3" fmla="*/ 3 h 4"/>
                <a:gd name="T4" fmla="*/ 0 w 1"/>
                <a:gd name="T5" fmla="*/ 2 h 4"/>
                <a:gd name="T6" fmla="*/ 1 w 1"/>
                <a:gd name="T7" fmla="*/ 4 h 4"/>
                <a:gd name="T8" fmla="*/ 1 w 1"/>
                <a:gd name="T9" fmla="*/ 2 h 4"/>
                <a:gd name="T10" fmla="*/ 0 w 1"/>
                <a:gd name="T11" fmla="*/ 1 h 4"/>
              </a:gdLst>
              <a:ahLst/>
              <a:cxnLst>
                <a:cxn ang="0">
                  <a:pos x="T0" y="T1"/>
                </a:cxn>
                <a:cxn ang="0">
                  <a:pos x="T2" y="T3"/>
                </a:cxn>
                <a:cxn ang="0">
                  <a:pos x="T4" y="T5"/>
                </a:cxn>
                <a:cxn ang="0">
                  <a:pos x="T6" y="T7"/>
                </a:cxn>
                <a:cxn ang="0">
                  <a:pos x="T8" y="T9"/>
                </a:cxn>
                <a:cxn ang="0">
                  <a:pos x="T10" y="T11"/>
                </a:cxn>
              </a:cxnLst>
              <a:rect l="0" t="0" r="r" b="b"/>
              <a:pathLst>
                <a:path w="1" h="4">
                  <a:moveTo>
                    <a:pt x="0" y="1"/>
                  </a:moveTo>
                  <a:cubicBezTo>
                    <a:pt x="0" y="1"/>
                    <a:pt x="0" y="2"/>
                    <a:pt x="0" y="3"/>
                  </a:cubicBezTo>
                  <a:cubicBezTo>
                    <a:pt x="0" y="2"/>
                    <a:pt x="0" y="2"/>
                    <a:pt x="0" y="2"/>
                  </a:cubicBezTo>
                  <a:cubicBezTo>
                    <a:pt x="1" y="3"/>
                    <a:pt x="0" y="3"/>
                    <a:pt x="1" y="4"/>
                  </a:cubicBezTo>
                  <a:cubicBezTo>
                    <a:pt x="1" y="3"/>
                    <a:pt x="1" y="2"/>
                    <a:pt x="1" y="2"/>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8" name="Freeform 3163"/>
            <p:cNvSpPr>
              <a:spLocks/>
            </p:cNvSpPr>
            <p:nvPr/>
          </p:nvSpPr>
          <p:spPr bwMode="auto">
            <a:xfrm>
              <a:off x="5249863" y="5645150"/>
              <a:ext cx="3175" cy="6350"/>
            </a:xfrm>
            <a:custGeom>
              <a:avLst/>
              <a:gdLst>
                <a:gd name="T0" fmla="*/ 0 w 1"/>
                <a:gd name="T1" fmla="*/ 0 h 2"/>
                <a:gd name="T2" fmla="*/ 0 w 1"/>
                <a:gd name="T3" fmla="*/ 2 h 2"/>
                <a:gd name="T4" fmla="*/ 0 w 1"/>
                <a:gd name="T5" fmla="*/ 0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2"/>
                  </a:cubicBezTo>
                  <a:cubicBezTo>
                    <a:pt x="0" y="2"/>
                    <a:pt x="1" y="2"/>
                    <a:pt x="0" y="0"/>
                  </a:cubicBezTo>
                  <a:cubicBezTo>
                    <a:pt x="1" y="1"/>
                    <a:pt x="1" y="1"/>
                    <a:pt x="1" y="1"/>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69" name="Freeform 3164"/>
            <p:cNvSpPr>
              <a:spLocks/>
            </p:cNvSpPr>
            <p:nvPr/>
          </p:nvSpPr>
          <p:spPr bwMode="auto">
            <a:xfrm>
              <a:off x="5253038" y="5605463"/>
              <a:ext cx="3175" cy="12700"/>
            </a:xfrm>
            <a:custGeom>
              <a:avLst/>
              <a:gdLst>
                <a:gd name="T0" fmla="*/ 0 w 1"/>
                <a:gd name="T1" fmla="*/ 0 h 4"/>
                <a:gd name="T2" fmla="*/ 0 w 1"/>
                <a:gd name="T3" fmla="*/ 1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1"/>
                    <a:pt x="0" y="1"/>
                  </a:cubicBezTo>
                  <a:cubicBezTo>
                    <a:pt x="0" y="2"/>
                    <a:pt x="0" y="3"/>
                    <a:pt x="1" y="4"/>
                  </a:cubicBezTo>
                  <a:cubicBezTo>
                    <a:pt x="1"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0" name="Freeform 3165"/>
            <p:cNvSpPr>
              <a:spLocks/>
            </p:cNvSpPr>
            <p:nvPr/>
          </p:nvSpPr>
          <p:spPr bwMode="auto">
            <a:xfrm>
              <a:off x="5249863" y="5630863"/>
              <a:ext cx="0" cy="4763"/>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0"/>
                    <a:pt x="0" y="1"/>
                  </a:cubicBezTo>
                  <a:cubicBezTo>
                    <a:pt x="0" y="1"/>
                    <a:pt x="0" y="2"/>
                    <a:pt x="0" y="2"/>
                  </a:cubicBezTo>
                  <a:cubicBezTo>
                    <a:pt x="0" y="0"/>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1" name="Freeform 3166"/>
            <p:cNvSpPr>
              <a:spLocks/>
            </p:cNvSpPr>
            <p:nvPr/>
          </p:nvSpPr>
          <p:spPr bwMode="auto">
            <a:xfrm>
              <a:off x="5243513" y="5614988"/>
              <a:ext cx="3175" cy="9525"/>
            </a:xfrm>
            <a:custGeom>
              <a:avLst/>
              <a:gdLst>
                <a:gd name="T0" fmla="*/ 1 w 1"/>
                <a:gd name="T1" fmla="*/ 2 h 3"/>
                <a:gd name="T2" fmla="*/ 1 w 1"/>
                <a:gd name="T3" fmla="*/ 0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0"/>
                    <a:pt x="1" y="0"/>
                    <a:pt x="1" y="0"/>
                  </a:cubicBezTo>
                  <a:cubicBezTo>
                    <a:pt x="0" y="1"/>
                    <a:pt x="0" y="1"/>
                    <a:pt x="0" y="1"/>
                  </a:cubicBezTo>
                  <a:cubicBezTo>
                    <a:pt x="1" y="3"/>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2" name="Freeform 3167"/>
            <p:cNvSpPr>
              <a:spLocks/>
            </p:cNvSpPr>
            <p:nvPr/>
          </p:nvSpPr>
          <p:spPr bwMode="auto">
            <a:xfrm>
              <a:off x="5243513" y="5605463"/>
              <a:ext cx="3175" cy="9525"/>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3"/>
                    <a:pt x="1" y="3"/>
                    <a:pt x="1" y="3"/>
                  </a:cubicBezTo>
                  <a:cubicBezTo>
                    <a:pt x="0" y="0"/>
                    <a:pt x="0" y="0"/>
                    <a:pt x="0" y="0"/>
                  </a:cubicBezTo>
                  <a:cubicBezTo>
                    <a:pt x="0" y="2"/>
                    <a:pt x="0"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3" name="Freeform 3168"/>
            <p:cNvSpPr>
              <a:spLocks/>
            </p:cNvSpPr>
            <p:nvPr/>
          </p:nvSpPr>
          <p:spPr bwMode="auto">
            <a:xfrm>
              <a:off x="5233988" y="5519738"/>
              <a:ext cx="3175" cy="9525"/>
            </a:xfrm>
            <a:custGeom>
              <a:avLst/>
              <a:gdLst>
                <a:gd name="T0" fmla="*/ 1 w 1"/>
                <a:gd name="T1" fmla="*/ 2 h 3"/>
                <a:gd name="T2" fmla="*/ 1 w 1"/>
                <a:gd name="T3" fmla="*/ 2 h 3"/>
                <a:gd name="T4" fmla="*/ 1 w 1"/>
                <a:gd name="T5" fmla="*/ 2 h 3"/>
              </a:gdLst>
              <a:ahLst/>
              <a:cxnLst>
                <a:cxn ang="0">
                  <a:pos x="T0" y="T1"/>
                </a:cxn>
                <a:cxn ang="0">
                  <a:pos x="T2" y="T3"/>
                </a:cxn>
                <a:cxn ang="0">
                  <a:pos x="T4" y="T5"/>
                </a:cxn>
              </a:cxnLst>
              <a:rect l="0" t="0" r="r" b="b"/>
              <a:pathLst>
                <a:path w="1" h="3">
                  <a:moveTo>
                    <a:pt x="1" y="2"/>
                  </a:moveTo>
                  <a:cubicBezTo>
                    <a:pt x="0" y="1"/>
                    <a:pt x="1" y="3"/>
                    <a:pt x="1" y="2"/>
                  </a:cubicBezTo>
                  <a:cubicBezTo>
                    <a:pt x="1" y="2"/>
                    <a:pt x="1"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4" name="Freeform 3169"/>
            <p:cNvSpPr>
              <a:spLocks/>
            </p:cNvSpPr>
            <p:nvPr/>
          </p:nvSpPr>
          <p:spPr bwMode="auto">
            <a:xfrm>
              <a:off x="5227638" y="5532438"/>
              <a:ext cx="3175" cy="12700"/>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3"/>
                    <a:pt x="0" y="1"/>
                    <a:pt x="0" y="0"/>
                  </a:cubicBezTo>
                  <a:cubicBezTo>
                    <a:pt x="0" y="1"/>
                    <a:pt x="1" y="4"/>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5" name="Freeform 3170"/>
            <p:cNvSpPr>
              <a:spLocks/>
            </p:cNvSpPr>
            <p:nvPr/>
          </p:nvSpPr>
          <p:spPr bwMode="auto">
            <a:xfrm>
              <a:off x="5227638" y="5532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6" name="Freeform 3171"/>
            <p:cNvSpPr>
              <a:spLocks/>
            </p:cNvSpPr>
            <p:nvPr/>
          </p:nvSpPr>
          <p:spPr bwMode="auto">
            <a:xfrm>
              <a:off x="5195888" y="54070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7" name="Freeform 3172"/>
            <p:cNvSpPr>
              <a:spLocks/>
            </p:cNvSpPr>
            <p:nvPr/>
          </p:nvSpPr>
          <p:spPr bwMode="auto">
            <a:xfrm>
              <a:off x="5195888" y="5410200"/>
              <a:ext cx="3175" cy="9525"/>
            </a:xfrm>
            <a:custGeom>
              <a:avLst/>
              <a:gdLst>
                <a:gd name="T0" fmla="*/ 1 w 1"/>
                <a:gd name="T1" fmla="*/ 1 h 3"/>
                <a:gd name="T2" fmla="*/ 1 w 1"/>
                <a:gd name="T3" fmla="*/ 3 h 3"/>
                <a:gd name="T4" fmla="*/ 0 w 1"/>
                <a:gd name="T5" fmla="*/ 0 h 3"/>
                <a:gd name="T6" fmla="*/ 1 w 1"/>
                <a:gd name="T7" fmla="*/ 1 h 3"/>
              </a:gdLst>
              <a:ahLst/>
              <a:cxnLst>
                <a:cxn ang="0">
                  <a:pos x="T0" y="T1"/>
                </a:cxn>
                <a:cxn ang="0">
                  <a:pos x="T2" y="T3"/>
                </a:cxn>
                <a:cxn ang="0">
                  <a:pos x="T4" y="T5"/>
                </a:cxn>
                <a:cxn ang="0">
                  <a:pos x="T6" y="T7"/>
                </a:cxn>
              </a:cxnLst>
              <a:rect l="0" t="0" r="r" b="b"/>
              <a:pathLst>
                <a:path w="1" h="3">
                  <a:moveTo>
                    <a:pt x="1" y="1"/>
                  </a:moveTo>
                  <a:cubicBezTo>
                    <a:pt x="1" y="1"/>
                    <a:pt x="1" y="2"/>
                    <a:pt x="1" y="3"/>
                  </a:cubicBezTo>
                  <a:cubicBezTo>
                    <a:pt x="1" y="2"/>
                    <a:pt x="1" y="1"/>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8" name="Freeform 3173"/>
            <p:cNvSpPr>
              <a:spLocks/>
            </p:cNvSpPr>
            <p:nvPr/>
          </p:nvSpPr>
          <p:spPr bwMode="auto">
            <a:xfrm>
              <a:off x="5192713" y="5381625"/>
              <a:ext cx="0" cy="6350"/>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1"/>
                    <a:pt x="0" y="2"/>
                    <a:pt x="0" y="2"/>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79" name="Freeform 3174"/>
            <p:cNvSpPr>
              <a:spLocks/>
            </p:cNvSpPr>
            <p:nvPr/>
          </p:nvSpPr>
          <p:spPr bwMode="auto">
            <a:xfrm>
              <a:off x="5165726" y="5187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0" name="Freeform 3175"/>
            <p:cNvSpPr>
              <a:spLocks/>
            </p:cNvSpPr>
            <p:nvPr/>
          </p:nvSpPr>
          <p:spPr bwMode="auto">
            <a:xfrm>
              <a:off x="5165726" y="51816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1" name="Freeform 3176"/>
            <p:cNvSpPr>
              <a:spLocks/>
            </p:cNvSpPr>
            <p:nvPr/>
          </p:nvSpPr>
          <p:spPr bwMode="auto">
            <a:xfrm>
              <a:off x="5162551" y="5165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2" name="Freeform 3177"/>
            <p:cNvSpPr>
              <a:spLocks/>
            </p:cNvSpPr>
            <p:nvPr/>
          </p:nvSpPr>
          <p:spPr bwMode="auto">
            <a:xfrm>
              <a:off x="5162551" y="5165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3" name="Freeform 3178"/>
            <p:cNvSpPr>
              <a:spLocks/>
            </p:cNvSpPr>
            <p:nvPr/>
          </p:nvSpPr>
          <p:spPr bwMode="auto">
            <a:xfrm>
              <a:off x="5162551" y="51657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4" name="Freeform 3179"/>
            <p:cNvSpPr>
              <a:spLocks/>
            </p:cNvSpPr>
            <p:nvPr/>
          </p:nvSpPr>
          <p:spPr bwMode="auto">
            <a:xfrm>
              <a:off x="5162551" y="5159375"/>
              <a:ext cx="0" cy="6350"/>
            </a:xfrm>
            <a:custGeom>
              <a:avLst/>
              <a:gdLst>
                <a:gd name="T0" fmla="*/ 0 h 2"/>
                <a:gd name="T1" fmla="*/ 1 h 2"/>
                <a:gd name="T2" fmla="*/ 1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2"/>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5" name="Freeform 3180"/>
            <p:cNvSpPr>
              <a:spLocks/>
            </p:cNvSpPr>
            <p:nvPr/>
          </p:nvSpPr>
          <p:spPr bwMode="auto">
            <a:xfrm>
              <a:off x="5156201" y="5127625"/>
              <a:ext cx="3175" cy="19050"/>
            </a:xfrm>
            <a:custGeom>
              <a:avLst/>
              <a:gdLst>
                <a:gd name="T0" fmla="*/ 1 w 1"/>
                <a:gd name="T1" fmla="*/ 6 h 6"/>
                <a:gd name="T2" fmla="*/ 1 w 1"/>
                <a:gd name="T3" fmla="*/ 3 h 6"/>
                <a:gd name="T4" fmla="*/ 0 w 1"/>
                <a:gd name="T5" fmla="*/ 0 h 6"/>
                <a:gd name="T6" fmla="*/ 1 w 1"/>
                <a:gd name="T7" fmla="*/ 5 h 6"/>
                <a:gd name="T8" fmla="*/ 1 w 1"/>
                <a:gd name="T9" fmla="*/ 6 h 6"/>
              </a:gdLst>
              <a:ahLst/>
              <a:cxnLst>
                <a:cxn ang="0">
                  <a:pos x="T0" y="T1"/>
                </a:cxn>
                <a:cxn ang="0">
                  <a:pos x="T2" y="T3"/>
                </a:cxn>
                <a:cxn ang="0">
                  <a:pos x="T4" y="T5"/>
                </a:cxn>
                <a:cxn ang="0">
                  <a:pos x="T6" y="T7"/>
                </a:cxn>
                <a:cxn ang="0">
                  <a:pos x="T8" y="T9"/>
                </a:cxn>
              </a:cxnLst>
              <a:rect l="0" t="0" r="r" b="b"/>
              <a:pathLst>
                <a:path w="1" h="6">
                  <a:moveTo>
                    <a:pt x="1" y="6"/>
                  </a:moveTo>
                  <a:cubicBezTo>
                    <a:pt x="1" y="5"/>
                    <a:pt x="0" y="3"/>
                    <a:pt x="1" y="3"/>
                  </a:cubicBezTo>
                  <a:cubicBezTo>
                    <a:pt x="0" y="0"/>
                    <a:pt x="0" y="4"/>
                    <a:pt x="0" y="0"/>
                  </a:cubicBezTo>
                  <a:cubicBezTo>
                    <a:pt x="0" y="3"/>
                    <a:pt x="1" y="2"/>
                    <a:pt x="1" y="5"/>
                  </a:cubicBezTo>
                  <a:cubicBezTo>
                    <a:pt x="1" y="3"/>
                    <a:pt x="1" y="6"/>
                    <a:pt x="1"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6" name="Freeform 3181"/>
            <p:cNvSpPr>
              <a:spLocks/>
            </p:cNvSpPr>
            <p:nvPr/>
          </p:nvSpPr>
          <p:spPr bwMode="auto">
            <a:xfrm>
              <a:off x="5156201" y="5143500"/>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0"/>
                    <a:pt x="0" y="0"/>
                  </a:cubicBezTo>
                  <a:cubicBezTo>
                    <a:pt x="0" y="0"/>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7" name="Rectangle 3182"/>
            <p:cNvSpPr>
              <a:spLocks noChangeArrowheads="1"/>
            </p:cNvSpPr>
            <p:nvPr/>
          </p:nvSpPr>
          <p:spPr bwMode="auto">
            <a:xfrm>
              <a:off x="5156201" y="5124450"/>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8" name="Freeform 3183"/>
            <p:cNvSpPr>
              <a:spLocks/>
            </p:cNvSpPr>
            <p:nvPr/>
          </p:nvSpPr>
          <p:spPr bwMode="auto">
            <a:xfrm>
              <a:off x="5156201" y="51149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89" name="Freeform 3184"/>
            <p:cNvSpPr>
              <a:spLocks/>
            </p:cNvSpPr>
            <p:nvPr/>
          </p:nvSpPr>
          <p:spPr bwMode="auto">
            <a:xfrm>
              <a:off x="5153026" y="5095875"/>
              <a:ext cx="3175" cy="6350"/>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2"/>
                  </a:cubicBezTo>
                  <a:cubicBezTo>
                    <a:pt x="0" y="1"/>
                    <a:pt x="0" y="1"/>
                    <a:pt x="0"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0" name="Freeform 3185"/>
            <p:cNvSpPr>
              <a:spLocks/>
            </p:cNvSpPr>
            <p:nvPr/>
          </p:nvSpPr>
          <p:spPr bwMode="auto">
            <a:xfrm>
              <a:off x="5149851" y="5062538"/>
              <a:ext cx="0" cy="4763"/>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1" name="Freeform 3186"/>
            <p:cNvSpPr>
              <a:spLocks/>
            </p:cNvSpPr>
            <p:nvPr/>
          </p:nvSpPr>
          <p:spPr bwMode="auto">
            <a:xfrm>
              <a:off x="5146676" y="5064125"/>
              <a:ext cx="0" cy="9525"/>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2" name="Freeform 3187"/>
            <p:cNvSpPr>
              <a:spLocks/>
            </p:cNvSpPr>
            <p:nvPr/>
          </p:nvSpPr>
          <p:spPr bwMode="auto">
            <a:xfrm>
              <a:off x="5149851" y="50593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3" name="Freeform 3188"/>
            <p:cNvSpPr>
              <a:spLocks/>
            </p:cNvSpPr>
            <p:nvPr/>
          </p:nvSpPr>
          <p:spPr bwMode="auto">
            <a:xfrm>
              <a:off x="5149851" y="5040313"/>
              <a:ext cx="3175" cy="15875"/>
            </a:xfrm>
            <a:custGeom>
              <a:avLst/>
              <a:gdLst>
                <a:gd name="T0" fmla="*/ 0 w 1"/>
                <a:gd name="T1" fmla="*/ 3 h 5"/>
                <a:gd name="T2" fmla="*/ 1 w 1"/>
                <a:gd name="T3" fmla="*/ 3 h 5"/>
                <a:gd name="T4" fmla="*/ 0 w 1"/>
                <a:gd name="T5" fmla="*/ 0 h 5"/>
                <a:gd name="T6" fmla="*/ 0 w 1"/>
                <a:gd name="T7" fmla="*/ 0 h 5"/>
                <a:gd name="T8" fmla="*/ 0 w 1"/>
                <a:gd name="T9" fmla="*/ 4 h 5"/>
                <a:gd name="T10" fmla="*/ 1 w 1"/>
                <a:gd name="T11" fmla="*/ 5 h 5"/>
                <a:gd name="T12" fmla="*/ 0 w 1"/>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3"/>
                  </a:moveTo>
                  <a:cubicBezTo>
                    <a:pt x="0" y="3"/>
                    <a:pt x="0" y="3"/>
                    <a:pt x="1" y="3"/>
                  </a:cubicBezTo>
                  <a:cubicBezTo>
                    <a:pt x="1" y="2"/>
                    <a:pt x="1" y="1"/>
                    <a:pt x="0" y="0"/>
                  </a:cubicBezTo>
                  <a:cubicBezTo>
                    <a:pt x="0" y="0"/>
                    <a:pt x="0" y="1"/>
                    <a:pt x="0" y="0"/>
                  </a:cubicBezTo>
                  <a:cubicBezTo>
                    <a:pt x="0" y="2"/>
                    <a:pt x="0" y="3"/>
                    <a:pt x="0" y="4"/>
                  </a:cubicBezTo>
                  <a:cubicBezTo>
                    <a:pt x="1" y="5"/>
                    <a:pt x="1" y="5"/>
                    <a:pt x="1" y="5"/>
                  </a:cubicBezTo>
                  <a:cubicBezTo>
                    <a:pt x="1" y="4"/>
                    <a:pt x="0" y="4"/>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4" name="Freeform 3189"/>
            <p:cNvSpPr>
              <a:spLocks/>
            </p:cNvSpPr>
            <p:nvPr/>
          </p:nvSpPr>
          <p:spPr bwMode="auto">
            <a:xfrm>
              <a:off x="5146676" y="5056188"/>
              <a:ext cx="0" cy="6350"/>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1"/>
                    <a:pt x="0" y="0"/>
                    <a:pt x="0" y="0"/>
                  </a:cubicBezTo>
                  <a:cubicBezTo>
                    <a:pt x="0"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5" name="Freeform 3190"/>
            <p:cNvSpPr>
              <a:spLocks/>
            </p:cNvSpPr>
            <p:nvPr/>
          </p:nvSpPr>
          <p:spPr bwMode="auto">
            <a:xfrm>
              <a:off x="5146676" y="5011738"/>
              <a:ext cx="3175" cy="6350"/>
            </a:xfrm>
            <a:custGeom>
              <a:avLst/>
              <a:gdLst>
                <a:gd name="T0" fmla="*/ 2 w 2"/>
                <a:gd name="T1" fmla="*/ 4 h 4"/>
                <a:gd name="T2" fmla="*/ 0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2"/>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6" name="Freeform 3191"/>
            <p:cNvSpPr>
              <a:spLocks/>
            </p:cNvSpPr>
            <p:nvPr/>
          </p:nvSpPr>
          <p:spPr bwMode="auto">
            <a:xfrm>
              <a:off x="5149851" y="5008563"/>
              <a:ext cx="0" cy="6350"/>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7" name="Freeform 3192"/>
            <p:cNvSpPr>
              <a:spLocks/>
            </p:cNvSpPr>
            <p:nvPr/>
          </p:nvSpPr>
          <p:spPr bwMode="auto">
            <a:xfrm>
              <a:off x="5149851" y="5005388"/>
              <a:ext cx="0" cy="6350"/>
            </a:xfrm>
            <a:custGeom>
              <a:avLst/>
              <a:gdLst>
                <a:gd name="T0" fmla="*/ 0 h 4"/>
                <a:gd name="T1" fmla="*/ 2 h 4"/>
                <a:gd name="T2" fmla="*/ 4 h 4"/>
                <a:gd name="T3" fmla="*/ 0 h 4"/>
              </a:gdLst>
              <a:ahLst/>
              <a:cxnLst>
                <a:cxn ang="0">
                  <a:pos x="0" y="T0"/>
                </a:cxn>
                <a:cxn ang="0">
                  <a:pos x="0" y="T1"/>
                </a:cxn>
                <a:cxn ang="0">
                  <a:pos x="0" y="T2"/>
                </a:cxn>
                <a:cxn ang="0">
                  <a:pos x="0" y="T3"/>
                </a:cxn>
              </a:cxnLst>
              <a:rect l="0" t="0" r="r" b="b"/>
              <a:pathLst>
                <a:path h="4">
                  <a:moveTo>
                    <a:pt x="0" y="0"/>
                  </a:moveTo>
                  <a:lnTo>
                    <a:pt x="0" y="2"/>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8" name="Freeform 3193"/>
            <p:cNvSpPr>
              <a:spLocks/>
            </p:cNvSpPr>
            <p:nvPr/>
          </p:nvSpPr>
          <p:spPr bwMode="auto">
            <a:xfrm>
              <a:off x="5146676" y="4992688"/>
              <a:ext cx="3175" cy="6350"/>
            </a:xfrm>
            <a:custGeom>
              <a:avLst/>
              <a:gdLst>
                <a:gd name="T0" fmla="*/ 1 w 1"/>
                <a:gd name="T1" fmla="*/ 0 h 2"/>
                <a:gd name="T2" fmla="*/ 1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1" y="1"/>
                    <a:pt x="0" y="2"/>
                    <a:pt x="1" y="2"/>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99" name="Freeform 3194"/>
            <p:cNvSpPr>
              <a:spLocks/>
            </p:cNvSpPr>
            <p:nvPr/>
          </p:nvSpPr>
          <p:spPr bwMode="auto">
            <a:xfrm>
              <a:off x="5133976" y="4945063"/>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0" name="Freeform 3195"/>
            <p:cNvSpPr>
              <a:spLocks/>
            </p:cNvSpPr>
            <p:nvPr/>
          </p:nvSpPr>
          <p:spPr bwMode="auto">
            <a:xfrm>
              <a:off x="5133976" y="4932363"/>
              <a:ext cx="3175" cy="12700"/>
            </a:xfrm>
            <a:custGeom>
              <a:avLst/>
              <a:gdLst>
                <a:gd name="T0" fmla="*/ 0 w 1"/>
                <a:gd name="T1" fmla="*/ 2 h 4"/>
                <a:gd name="T2" fmla="*/ 0 w 1"/>
                <a:gd name="T3" fmla="*/ 0 h 4"/>
                <a:gd name="T4" fmla="*/ 0 w 1"/>
                <a:gd name="T5" fmla="*/ 4 h 4"/>
                <a:gd name="T6" fmla="*/ 0 w 1"/>
                <a:gd name="T7" fmla="*/ 2 h 4"/>
              </a:gdLst>
              <a:ahLst/>
              <a:cxnLst>
                <a:cxn ang="0">
                  <a:pos x="T0" y="T1"/>
                </a:cxn>
                <a:cxn ang="0">
                  <a:pos x="T2" y="T3"/>
                </a:cxn>
                <a:cxn ang="0">
                  <a:pos x="T4" y="T5"/>
                </a:cxn>
                <a:cxn ang="0">
                  <a:pos x="T6" y="T7"/>
                </a:cxn>
              </a:cxnLst>
              <a:rect l="0" t="0" r="r" b="b"/>
              <a:pathLst>
                <a:path w="1" h="4">
                  <a:moveTo>
                    <a:pt x="0" y="2"/>
                  </a:moveTo>
                  <a:cubicBezTo>
                    <a:pt x="0" y="0"/>
                    <a:pt x="0" y="0"/>
                    <a:pt x="0" y="0"/>
                  </a:cubicBezTo>
                  <a:cubicBezTo>
                    <a:pt x="0" y="2"/>
                    <a:pt x="0" y="2"/>
                    <a:pt x="0" y="4"/>
                  </a:cubicBezTo>
                  <a:cubicBezTo>
                    <a:pt x="1" y="3"/>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1" name="Freeform 3196"/>
            <p:cNvSpPr>
              <a:spLocks/>
            </p:cNvSpPr>
            <p:nvPr/>
          </p:nvSpPr>
          <p:spPr bwMode="auto">
            <a:xfrm>
              <a:off x="5133976" y="4826000"/>
              <a:ext cx="3175" cy="15875"/>
            </a:xfrm>
            <a:custGeom>
              <a:avLst/>
              <a:gdLst>
                <a:gd name="T0" fmla="*/ 1 w 1"/>
                <a:gd name="T1" fmla="*/ 5 h 5"/>
                <a:gd name="T2" fmla="*/ 1 w 1"/>
                <a:gd name="T3" fmla="*/ 5 h 5"/>
                <a:gd name="T4" fmla="*/ 1 w 1"/>
                <a:gd name="T5" fmla="*/ 1 h 5"/>
                <a:gd name="T6" fmla="*/ 0 w 1"/>
                <a:gd name="T7" fmla="*/ 0 h 5"/>
                <a:gd name="T8" fmla="*/ 1 w 1"/>
                <a:gd name="T9" fmla="*/ 2 h 5"/>
                <a:gd name="T10" fmla="*/ 0 w 1"/>
                <a:gd name="T11" fmla="*/ 2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cubicBezTo>
                    <a:pt x="1" y="5"/>
                    <a:pt x="1" y="4"/>
                    <a:pt x="1" y="5"/>
                  </a:cubicBezTo>
                  <a:cubicBezTo>
                    <a:pt x="1" y="4"/>
                    <a:pt x="1" y="3"/>
                    <a:pt x="1" y="1"/>
                  </a:cubicBezTo>
                  <a:cubicBezTo>
                    <a:pt x="1" y="1"/>
                    <a:pt x="0" y="0"/>
                    <a:pt x="0" y="0"/>
                  </a:cubicBezTo>
                  <a:cubicBezTo>
                    <a:pt x="1" y="2"/>
                    <a:pt x="1" y="2"/>
                    <a:pt x="1" y="2"/>
                  </a:cubicBezTo>
                  <a:cubicBezTo>
                    <a:pt x="0" y="2"/>
                    <a:pt x="0" y="2"/>
                    <a:pt x="0" y="2"/>
                  </a:cubicBezTo>
                  <a:cubicBezTo>
                    <a:pt x="0" y="3"/>
                    <a:pt x="1" y="3"/>
                    <a:pt x="1"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2" name="Freeform 3197"/>
            <p:cNvSpPr>
              <a:spLocks/>
            </p:cNvSpPr>
            <p:nvPr/>
          </p:nvSpPr>
          <p:spPr bwMode="auto">
            <a:xfrm>
              <a:off x="5121276" y="4578350"/>
              <a:ext cx="0" cy="635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3" name="Freeform 3198"/>
            <p:cNvSpPr>
              <a:spLocks/>
            </p:cNvSpPr>
            <p:nvPr/>
          </p:nvSpPr>
          <p:spPr bwMode="auto">
            <a:xfrm>
              <a:off x="4735513" y="557688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4" name="Freeform 3199"/>
            <p:cNvSpPr>
              <a:spLocks/>
            </p:cNvSpPr>
            <p:nvPr/>
          </p:nvSpPr>
          <p:spPr bwMode="auto">
            <a:xfrm>
              <a:off x="4735513" y="5576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5" name="Freeform 3200"/>
            <p:cNvSpPr>
              <a:spLocks/>
            </p:cNvSpPr>
            <p:nvPr/>
          </p:nvSpPr>
          <p:spPr bwMode="auto">
            <a:xfrm>
              <a:off x="4732338" y="55673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6" name="Freeform 3201"/>
            <p:cNvSpPr>
              <a:spLocks/>
            </p:cNvSpPr>
            <p:nvPr/>
          </p:nvSpPr>
          <p:spPr bwMode="auto">
            <a:xfrm>
              <a:off x="4732338" y="55705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7" name="Freeform 3202"/>
            <p:cNvSpPr>
              <a:spLocks/>
            </p:cNvSpPr>
            <p:nvPr/>
          </p:nvSpPr>
          <p:spPr bwMode="auto">
            <a:xfrm>
              <a:off x="4732338" y="5570538"/>
              <a:ext cx="3175" cy="317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8" name="Freeform 3203"/>
            <p:cNvSpPr>
              <a:spLocks/>
            </p:cNvSpPr>
            <p:nvPr/>
          </p:nvSpPr>
          <p:spPr bwMode="auto">
            <a:xfrm>
              <a:off x="4732338" y="5557838"/>
              <a:ext cx="3175" cy="9525"/>
            </a:xfrm>
            <a:custGeom>
              <a:avLst/>
              <a:gdLst>
                <a:gd name="T0" fmla="*/ 0 w 1"/>
                <a:gd name="T1" fmla="*/ 1 h 3"/>
                <a:gd name="T2" fmla="*/ 0 w 1"/>
                <a:gd name="T3" fmla="*/ 1 h 3"/>
                <a:gd name="T4" fmla="*/ 0 w 1"/>
                <a:gd name="T5" fmla="*/ 1 h 3"/>
                <a:gd name="T6" fmla="*/ 0 w 1"/>
                <a:gd name="T7" fmla="*/ 3 h 3"/>
                <a:gd name="T8" fmla="*/ 0 w 1"/>
                <a:gd name="T9" fmla="*/ 1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1"/>
                    <a:pt x="0" y="1"/>
                  </a:cubicBezTo>
                  <a:cubicBezTo>
                    <a:pt x="0" y="2"/>
                    <a:pt x="0" y="1"/>
                    <a:pt x="0" y="1"/>
                  </a:cubicBezTo>
                  <a:cubicBezTo>
                    <a:pt x="0" y="2"/>
                    <a:pt x="0" y="2"/>
                    <a:pt x="0" y="3"/>
                  </a:cubicBezTo>
                  <a:cubicBezTo>
                    <a:pt x="1" y="3"/>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09" name="Freeform 3204"/>
            <p:cNvSpPr>
              <a:spLocks/>
            </p:cNvSpPr>
            <p:nvPr/>
          </p:nvSpPr>
          <p:spPr bwMode="auto">
            <a:xfrm>
              <a:off x="4700588" y="5416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0" name="Freeform 3205"/>
            <p:cNvSpPr>
              <a:spLocks/>
            </p:cNvSpPr>
            <p:nvPr/>
          </p:nvSpPr>
          <p:spPr bwMode="auto">
            <a:xfrm>
              <a:off x="4694238" y="5375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1" name="Freeform 3206"/>
            <p:cNvSpPr>
              <a:spLocks/>
            </p:cNvSpPr>
            <p:nvPr/>
          </p:nvSpPr>
          <p:spPr bwMode="auto">
            <a:xfrm>
              <a:off x="4703763" y="5441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2" name="Freeform 3207"/>
            <p:cNvSpPr>
              <a:spLocks/>
            </p:cNvSpPr>
            <p:nvPr/>
          </p:nvSpPr>
          <p:spPr bwMode="auto">
            <a:xfrm>
              <a:off x="4694238" y="51847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3" name="Freeform 3208"/>
            <p:cNvSpPr>
              <a:spLocks/>
            </p:cNvSpPr>
            <p:nvPr/>
          </p:nvSpPr>
          <p:spPr bwMode="auto">
            <a:xfrm>
              <a:off x="4687888" y="53292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4" name="Rectangle 3209"/>
            <p:cNvSpPr>
              <a:spLocks noChangeArrowheads="1"/>
            </p:cNvSpPr>
            <p:nvPr/>
          </p:nvSpPr>
          <p:spPr bwMode="auto">
            <a:xfrm>
              <a:off x="4706938" y="54546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5" name="Freeform 3210"/>
            <p:cNvSpPr>
              <a:spLocks/>
            </p:cNvSpPr>
            <p:nvPr/>
          </p:nvSpPr>
          <p:spPr bwMode="auto">
            <a:xfrm>
              <a:off x="4694238" y="5387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6" name="Freeform 3211"/>
            <p:cNvSpPr>
              <a:spLocks/>
            </p:cNvSpPr>
            <p:nvPr/>
          </p:nvSpPr>
          <p:spPr bwMode="auto">
            <a:xfrm>
              <a:off x="4722813" y="55197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7" name="Freeform 3212"/>
            <p:cNvSpPr>
              <a:spLocks/>
            </p:cNvSpPr>
            <p:nvPr/>
          </p:nvSpPr>
          <p:spPr bwMode="auto">
            <a:xfrm>
              <a:off x="4722813" y="5507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8" name="Freeform 3213"/>
            <p:cNvSpPr>
              <a:spLocks/>
            </p:cNvSpPr>
            <p:nvPr/>
          </p:nvSpPr>
          <p:spPr bwMode="auto">
            <a:xfrm>
              <a:off x="4719638" y="550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19" name="Freeform 3214"/>
            <p:cNvSpPr>
              <a:spLocks/>
            </p:cNvSpPr>
            <p:nvPr/>
          </p:nvSpPr>
          <p:spPr bwMode="auto">
            <a:xfrm>
              <a:off x="4722813" y="5516563"/>
              <a:ext cx="3175" cy="3175"/>
            </a:xfrm>
            <a:custGeom>
              <a:avLst/>
              <a:gdLst>
                <a:gd name="T0" fmla="*/ 0 w 1"/>
                <a:gd name="T1" fmla="*/ 1 h 1"/>
                <a:gd name="T2" fmla="*/ 0 w 1"/>
                <a:gd name="T3" fmla="*/ 0 h 1"/>
                <a:gd name="T4" fmla="*/ 0 w 1"/>
                <a:gd name="T5" fmla="*/ 1 h 1"/>
                <a:gd name="T6" fmla="*/ 0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0" y="0"/>
                  </a:cubicBezTo>
                  <a:cubicBezTo>
                    <a:pt x="0" y="1"/>
                    <a:pt x="0" y="1"/>
                    <a:pt x="0" y="1"/>
                  </a:cubicBezTo>
                  <a:cubicBezTo>
                    <a:pt x="0" y="0"/>
                    <a:pt x="0" y="0"/>
                    <a:pt x="0" y="0"/>
                  </a:cubicBez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0" name="Rectangle 3215"/>
            <p:cNvSpPr>
              <a:spLocks noChangeArrowheads="1"/>
            </p:cNvSpPr>
            <p:nvPr/>
          </p:nvSpPr>
          <p:spPr bwMode="auto">
            <a:xfrm>
              <a:off x="4700588" y="54165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1" name="Freeform 3216"/>
            <p:cNvSpPr>
              <a:spLocks/>
            </p:cNvSpPr>
            <p:nvPr/>
          </p:nvSpPr>
          <p:spPr bwMode="auto">
            <a:xfrm>
              <a:off x="4703763" y="54260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2" name="Freeform 3217"/>
            <p:cNvSpPr>
              <a:spLocks/>
            </p:cNvSpPr>
            <p:nvPr/>
          </p:nvSpPr>
          <p:spPr bwMode="auto">
            <a:xfrm>
              <a:off x="4710113" y="5476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3" name="Freeform 3218"/>
            <p:cNvSpPr>
              <a:spLocks/>
            </p:cNvSpPr>
            <p:nvPr/>
          </p:nvSpPr>
          <p:spPr bwMode="auto">
            <a:xfrm>
              <a:off x="4700588" y="54260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4" name="Freeform 3219"/>
            <p:cNvSpPr>
              <a:spLocks/>
            </p:cNvSpPr>
            <p:nvPr/>
          </p:nvSpPr>
          <p:spPr bwMode="auto">
            <a:xfrm>
              <a:off x="4706938" y="5461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5" name="Freeform 3221"/>
            <p:cNvSpPr>
              <a:spLocks/>
            </p:cNvSpPr>
            <p:nvPr/>
          </p:nvSpPr>
          <p:spPr bwMode="auto">
            <a:xfrm>
              <a:off x="4710113" y="4992688"/>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0"/>
                    <a:pt x="0" y="1"/>
                  </a:cubicBezTo>
                  <a:cubicBezTo>
                    <a:pt x="0" y="1"/>
                    <a:pt x="0" y="0"/>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6" name="Freeform 3222"/>
            <p:cNvSpPr>
              <a:spLocks/>
            </p:cNvSpPr>
            <p:nvPr/>
          </p:nvSpPr>
          <p:spPr bwMode="auto">
            <a:xfrm>
              <a:off x="4694238" y="5172075"/>
              <a:ext cx="3175" cy="3175"/>
            </a:xfrm>
            <a:custGeom>
              <a:avLst/>
              <a:gdLst>
                <a:gd name="T0" fmla="*/ 1 w 1"/>
                <a:gd name="T1" fmla="*/ 1 h 1"/>
                <a:gd name="T2" fmla="*/ 1 w 1"/>
                <a:gd name="T3" fmla="*/ 1 h 1"/>
                <a:gd name="T4" fmla="*/ 1 w 1"/>
                <a:gd name="T5" fmla="*/ 0 h 1"/>
                <a:gd name="T6" fmla="*/ 0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0"/>
                  </a:cubicBezTo>
                  <a:cubicBezTo>
                    <a:pt x="0" y="0"/>
                    <a:pt x="0"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7" name="Oval 3223"/>
            <p:cNvSpPr>
              <a:spLocks noChangeArrowheads="1"/>
            </p:cNvSpPr>
            <p:nvPr/>
          </p:nvSpPr>
          <p:spPr bwMode="auto">
            <a:xfrm>
              <a:off x="4694238" y="5172075"/>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8" name="Freeform 3224"/>
            <p:cNvSpPr>
              <a:spLocks/>
            </p:cNvSpPr>
            <p:nvPr/>
          </p:nvSpPr>
          <p:spPr bwMode="auto">
            <a:xfrm>
              <a:off x="4706938" y="50244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29" name="Freeform 3225"/>
            <p:cNvSpPr>
              <a:spLocks/>
            </p:cNvSpPr>
            <p:nvPr/>
          </p:nvSpPr>
          <p:spPr bwMode="auto">
            <a:xfrm>
              <a:off x="4703763" y="5335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0" name="Freeform 3226"/>
            <p:cNvSpPr>
              <a:spLocks/>
            </p:cNvSpPr>
            <p:nvPr/>
          </p:nvSpPr>
          <p:spPr bwMode="auto">
            <a:xfrm>
              <a:off x="4694238" y="5197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1" name="Freeform 3227"/>
            <p:cNvSpPr>
              <a:spLocks/>
            </p:cNvSpPr>
            <p:nvPr/>
          </p:nvSpPr>
          <p:spPr bwMode="auto">
            <a:xfrm>
              <a:off x="4687888" y="5118100"/>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2" name="Rectangle 3228"/>
            <p:cNvSpPr>
              <a:spLocks noChangeArrowheads="1"/>
            </p:cNvSpPr>
            <p:nvPr/>
          </p:nvSpPr>
          <p:spPr bwMode="auto">
            <a:xfrm>
              <a:off x="4710113" y="4992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3" name="Freeform 3229"/>
            <p:cNvSpPr>
              <a:spLocks/>
            </p:cNvSpPr>
            <p:nvPr/>
          </p:nvSpPr>
          <p:spPr bwMode="auto">
            <a:xfrm>
              <a:off x="4687888" y="50768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4" name="Freeform 3230"/>
            <p:cNvSpPr>
              <a:spLocks/>
            </p:cNvSpPr>
            <p:nvPr/>
          </p:nvSpPr>
          <p:spPr bwMode="auto">
            <a:xfrm>
              <a:off x="4694238" y="5181600"/>
              <a:ext cx="0" cy="635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5" name="Freeform 3231"/>
            <p:cNvSpPr>
              <a:spLocks noEditPoints="1"/>
            </p:cNvSpPr>
            <p:nvPr/>
          </p:nvSpPr>
          <p:spPr bwMode="auto">
            <a:xfrm>
              <a:off x="4684713" y="4895850"/>
              <a:ext cx="47625" cy="665163"/>
            </a:xfrm>
            <a:custGeom>
              <a:avLst/>
              <a:gdLst>
                <a:gd name="T0" fmla="*/ 1 w 15"/>
                <a:gd name="T1" fmla="*/ 137 h 212"/>
                <a:gd name="T2" fmla="*/ 2 w 15"/>
                <a:gd name="T3" fmla="*/ 146 h 212"/>
                <a:gd name="T4" fmla="*/ 3 w 15"/>
                <a:gd name="T5" fmla="*/ 155 h 212"/>
                <a:gd name="T6" fmla="*/ 5 w 15"/>
                <a:gd name="T7" fmla="*/ 159 h 212"/>
                <a:gd name="T8" fmla="*/ 4 w 15"/>
                <a:gd name="T9" fmla="*/ 161 h 212"/>
                <a:gd name="T10" fmla="*/ 4 w 15"/>
                <a:gd name="T11" fmla="*/ 164 h 212"/>
                <a:gd name="T12" fmla="*/ 6 w 15"/>
                <a:gd name="T13" fmla="*/ 170 h 212"/>
                <a:gd name="T14" fmla="*/ 7 w 15"/>
                <a:gd name="T15" fmla="*/ 178 h 212"/>
                <a:gd name="T16" fmla="*/ 7 w 15"/>
                <a:gd name="T17" fmla="*/ 182 h 212"/>
                <a:gd name="T18" fmla="*/ 8 w 15"/>
                <a:gd name="T19" fmla="*/ 188 h 212"/>
                <a:gd name="T20" fmla="*/ 9 w 15"/>
                <a:gd name="T21" fmla="*/ 192 h 212"/>
                <a:gd name="T22" fmla="*/ 10 w 15"/>
                <a:gd name="T23" fmla="*/ 198 h 212"/>
                <a:gd name="T24" fmla="*/ 12 w 15"/>
                <a:gd name="T25" fmla="*/ 204 h 212"/>
                <a:gd name="T26" fmla="*/ 13 w 15"/>
                <a:gd name="T27" fmla="*/ 208 h 212"/>
                <a:gd name="T28" fmla="*/ 15 w 15"/>
                <a:gd name="T29" fmla="*/ 210 h 212"/>
                <a:gd name="T30" fmla="*/ 14 w 15"/>
                <a:gd name="T31" fmla="*/ 207 h 212"/>
                <a:gd name="T32" fmla="*/ 13 w 15"/>
                <a:gd name="T33" fmla="*/ 203 h 212"/>
                <a:gd name="T34" fmla="*/ 11 w 15"/>
                <a:gd name="T35" fmla="*/ 196 h 212"/>
                <a:gd name="T36" fmla="*/ 11 w 15"/>
                <a:gd name="T37" fmla="*/ 193 h 212"/>
                <a:gd name="T38" fmla="*/ 10 w 15"/>
                <a:gd name="T39" fmla="*/ 187 h 212"/>
                <a:gd name="T40" fmla="*/ 11 w 15"/>
                <a:gd name="T41" fmla="*/ 188 h 212"/>
                <a:gd name="T42" fmla="*/ 8 w 15"/>
                <a:gd name="T43" fmla="*/ 176 h 212"/>
                <a:gd name="T44" fmla="*/ 9 w 15"/>
                <a:gd name="T45" fmla="*/ 173 h 212"/>
                <a:gd name="T46" fmla="*/ 6 w 15"/>
                <a:gd name="T47" fmla="*/ 151 h 212"/>
                <a:gd name="T48" fmla="*/ 5 w 15"/>
                <a:gd name="T49" fmla="*/ 139 h 212"/>
                <a:gd name="T50" fmla="*/ 4 w 15"/>
                <a:gd name="T51" fmla="*/ 122 h 212"/>
                <a:gd name="T52" fmla="*/ 5 w 15"/>
                <a:gd name="T53" fmla="*/ 117 h 212"/>
                <a:gd name="T54" fmla="*/ 4 w 15"/>
                <a:gd name="T55" fmla="*/ 111 h 212"/>
                <a:gd name="T56" fmla="*/ 3 w 15"/>
                <a:gd name="T57" fmla="*/ 102 h 212"/>
                <a:gd name="T58" fmla="*/ 4 w 15"/>
                <a:gd name="T59" fmla="*/ 94 h 212"/>
                <a:gd name="T60" fmla="*/ 5 w 15"/>
                <a:gd name="T61" fmla="*/ 96 h 212"/>
                <a:gd name="T62" fmla="*/ 4 w 15"/>
                <a:gd name="T63" fmla="*/ 93 h 212"/>
                <a:gd name="T64" fmla="*/ 3 w 15"/>
                <a:gd name="T65" fmla="*/ 89 h 212"/>
                <a:gd name="T66" fmla="*/ 3 w 15"/>
                <a:gd name="T67" fmla="*/ 86 h 212"/>
                <a:gd name="T68" fmla="*/ 5 w 15"/>
                <a:gd name="T69" fmla="*/ 85 h 212"/>
                <a:gd name="T70" fmla="*/ 4 w 15"/>
                <a:gd name="T71" fmla="*/ 77 h 212"/>
                <a:gd name="T72" fmla="*/ 4 w 15"/>
                <a:gd name="T73" fmla="*/ 73 h 212"/>
                <a:gd name="T74" fmla="*/ 5 w 15"/>
                <a:gd name="T75" fmla="*/ 67 h 212"/>
                <a:gd name="T76" fmla="*/ 6 w 15"/>
                <a:gd name="T77" fmla="*/ 50 h 212"/>
                <a:gd name="T78" fmla="*/ 8 w 15"/>
                <a:gd name="T79" fmla="*/ 36 h 212"/>
                <a:gd name="T80" fmla="*/ 8 w 15"/>
                <a:gd name="T81" fmla="*/ 26 h 212"/>
                <a:gd name="T82" fmla="*/ 9 w 15"/>
                <a:gd name="T83" fmla="*/ 19 h 212"/>
                <a:gd name="T84" fmla="*/ 10 w 15"/>
                <a:gd name="T85" fmla="*/ 11 h 212"/>
                <a:gd name="T86" fmla="*/ 10 w 15"/>
                <a:gd name="T87" fmla="*/ 2 h 212"/>
                <a:gd name="T88" fmla="*/ 7 w 15"/>
                <a:gd name="T89" fmla="*/ 13 h 212"/>
                <a:gd name="T90" fmla="*/ 5 w 15"/>
                <a:gd name="T91" fmla="*/ 22 h 212"/>
                <a:gd name="T92" fmla="*/ 3 w 15"/>
                <a:gd name="T93" fmla="*/ 46 h 212"/>
                <a:gd name="T94" fmla="*/ 3 w 15"/>
                <a:gd name="T95" fmla="*/ 47 h 212"/>
                <a:gd name="T96" fmla="*/ 2 w 15"/>
                <a:gd name="T97" fmla="*/ 52 h 212"/>
                <a:gd name="T98" fmla="*/ 2 w 15"/>
                <a:gd name="T99" fmla="*/ 60 h 212"/>
                <a:gd name="T100" fmla="*/ 2 w 15"/>
                <a:gd name="T101" fmla="*/ 68 h 212"/>
                <a:gd name="T102" fmla="*/ 1 w 15"/>
                <a:gd name="T103" fmla="*/ 74 h 212"/>
                <a:gd name="T104" fmla="*/ 6 w 15"/>
                <a:gd name="T105" fmla="*/ 174 h 212"/>
                <a:gd name="T106" fmla="*/ 10 w 15"/>
                <a:gd name="T107" fmla="*/ 189 h 212"/>
                <a:gd name="T108" fmla="*/ 4 w 15"/>
                <a:gd name="T109" fmla="*/ 117 h 212"/>
                <a:gd name="T110" fmla="*/ 2 w 15"/>
                <a:gd name="T111" fmla="*/ 8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 h="212">
                  <a:moveTo>
                    <a:pt x="0" y="80"/>
                  </a:moveTo>
                  <a:cubicBezTo>
                    <a:pt x="0" y="80"/>
                    <a:pt x="0" y="80"/>
                    <a:pt x="0" y="80"/>
                  </a:cubicBezTo>
                  <a:cubicBezTo>
                    <a:pt x="1" y="82"/>
                    <a:pt x="0" y="84"/>
                    <a:pt x="0" y="85"/>
                  </a:cubicBezTo>
                  <a:cubicBezTo>
                    <a:pt x="0" y="87"/>
                    <a:pt x="1" y="87"/>
                    <a:pt x="0" y="89"/>
                  </a:cubicBezTo>
                  <a:cubicBezTo>
                    <a:pt x="1" y="88"/>
                    <a:pt x="1" y="88"/>
                    <a:pt x="1" y="88"/>
                  </a:cubicBezTo>
                  <a:cubicBezTo>
                    <a:pt x="0" y="95"/>
                    <a:pt x="0" y="102"/>
                    <a:pt x="0" y="108"/>
                  </a:cubicBezTo>
                  <a:cubicBezTo>
                    <a:pt x="0" y="108"/>
                    <a:pt x="0" y="108"/>
                    <a:pt x="0" y="108"/>
                  </a:cubicBezTo>
                  <a:cubicBezTo>
                    <a:pt x="0" y="118"/>
                    <a:pt x="1" y="127"/>
                    <a:pt x="1" y="137"/>
                  </a:cubicBezTo>
                  <a:cubicBezTo>
                    <a:pt x="1" y="138"/>
                    <a:pt x="2" y="137"/>
                    <a:pt x="2" y="138"/>
                  </a:cubicBezTo>
                  <a:cubicBezTo>
                    <a:pt x="2" y="139"/>
                    <a:pt x="2" y="139"/>
                    <a:pt x="2" y="139"/>
                  </a:cubicBezTo>
                  <a:cubicBezTo>
                    <a:pt x="2" y="139"/>
                    <a:pt x="1" y="139"/>
                    <a:pt x="1" y="139"/>
                  </a:cubicBezTo>
                  <a:cubicBezTo>
                    <a:pt x="1" y="140"/>
                    <a:pt x="1" y="141"/>
                    <a:pt x="2" y="142"/>
                  </a:cubicBezTo>
                  <a:cubicBezTo>
                    <a:pt x="2" y="142"/>
                    <a:pt x="2" y="142"/>
                    <a:pt x="2" y="142"/>
                  </a:cubicBezTo>
                  <a:cubicBezTo>
                    <a:pt x="2" y="142"/>
                    <a:pt x="2" y="143"/>
                    <a:pt x="2" y="143"/>
                  </a:cubicBezTo>
                  <a:cubicBezTo>
                    <a:pt x="2" y="143"/>
                    <a:pt x="2" y="143"/>
                    <a:pt x="1" y="143"/>
                  </a:cubicBezTo>
                  <a:cubicBezTo>
                    <a:pt x="2" y="145"/>
                    <a:pt x="1" y="145"/>
                    <a:pt x="2" y="146"/>
                  </a:cubicBezTo>
                  <a:cubicBezTo>
                    <a:pt x="2" y="147"/>
                    <a:pt x="3" y="149"/>
                    <a:pt x="3" y="150"/>
                  </a:cubicBezTo>
                  <a:cubicBezTo>
                    <a:pt x="3" y="151"/>
                    <a:pt x="3" y="151"/>
                    <a:pt x="3" y="151"/>
                  </a:cubicBezTo>
                  <a:cubicBezTo>
                    <a:pt x="3" y="150"/>
                    <a:pt x="3" y="151"/>
                    <a:pt x="3" y="150"/>
                  </a:cubicBezTo>
                  <a:cubicBezTo>
                    <a:pt x="3" y="151"/>
                    <a:pt x="3" y="152"/>
                    <a:pt x="3" y="153"/>
                  </a:cubicBezTo>
                  <a:cubicBezTo>
                    <a:pt x="3" y="152"/>
                    <a:pt x="3" y="152"/>
                    <a:pt x="3" y="153"/>
                  </a:cubicBezTo>
                  <a:cubicBezTo>
                    <a:pt x="3" y="153"/>
                    <a:pt x="3" y="154"/>
                    <a:pt x="3" y="154"/>
                  </a:cubicBezTo>
                  <a:cubicBezTo>
                    <a:pt x="3" y="154"/>
                    <a:pt x="3" y="154"/>
                    <a:pt x="3" y="154"/>
                  </a:cubicBezTo>
                  <a:cubicBezTo>
                    <a:pt x="3" y="154"/>
                    <a:pt x="3" y="154"/>
                    <a:pt x="3" y="155"/>
                  </a:cubicBezTo>
                  <a:cubicBezTo>
                    <a:pt x="3" y="155"/>
                    <a:pt x="3" y="156"/>
                    <a:pt x="3" y="156"/>
                  </a:cubicBezTo>
                  <a:cubicBezTo>
                    <a:pt x="3" y="157"/>
                    <a:pt x="3" y="157"/>
                    <a:pt x="3" y="158"/>
                  </a:cubicBezTo>
                  <a:cubicBezTo>
                    <a:pt x="3" y="157"/>
                    <a:pt x="4" y="158"/>
                    <a:pt x="4" y="158"/>
                  </a:cubicBezTo>
                  <a:cubicBezTo>
                    <a:pt x="4" y="157"/>
                    <a:pt x="4" y="157"/>
                    <a:pt x="4" y="157"/>
                  </a:cubicBezTo>
                  <a:cubicBezTo>
                    <a:pt x="4" y="159"/>
                    <a:pt x="3" y="156"/>
                    <a:pt x="3" y="157"/>
                  </a:cubicBezTo>
                  <a:cubicBezTo>
                    <a:pt x="3" y="156"/>
                    <a:pt x="4" y="158"/>
                    <a:pt x="4" y="156"/>
                  </a:cubicBezTo>
                  <a:cubicBezTo>
                    <a:pt x="4" y="158"/>
                    <a:pt x="4" y="158"/>
                    <a:pt x="4" y="160"/>
                  </a:cubicBezTo>
                  <a:cubicBezTo>
                    <a:pt x="4" y="159"/>
                    <a:pt x="5" y="160"/>
                    <a:pt x="5" y="159"/>
                  </a:cubicBezTo>
                  <a:cubicBezTo>
                    <a:pt x="5" y="161"/>
                    <a:pt x="5" y="160"/>
                    <a:pt x="4" y="160"/>
                  </a:cubicBezTo>
                  <a:cubicBezTo>
                    <a:pt x="4" y="161"/>
                    <a:pt x="4" y="161"/>
                    <a:pt x="5" y="162"/>
                  </a:cubicBezTo>
                  <a:cubicBezTo>
                    <a:pt x="5" y="163"/>
                    <a:pt x="4" y="161"/>
                    <a:pt x="4" y="162"/>
                  </a:cubicBezTo>
                  <a:cubicBezTo>
                    <a:pt x="4" y="162"/>
                    <a:pt x="4" y="159"/>
                    <a:pt x="3" y="159"/>
                  </a:cubicBezTo>
                  <a:cubicBezTo>
                    <a:pt x="3" y="159"/>
                    <a:pt x="3" y="158"/>
                    <a:pt x="3" y="157"/>
                  </a:cubicBezTo>
                  <a:cubicBezTo>
                    <a:pt x="3" y="158"/>
                    <a:pt x="3" y="159"/>
                    <a:pt x="3" y="160"/>
                  </a:cubicBezTo>
                  <a:cubicBezTo>
                    <a:pt x="3" y="160"/>
                    <a:pt x="3" y="160"/>
                    <a:pt x="3" y="160"/>
                  </a:cubicBezTo>
                  <a:cubicBezTo>
                    <a:pt x="4" y="161"/>
                    <a:pt x="4" y="161"/>
                    <a:pt x="4" y="161"/>
                  </a:cubicBezTo>
                  <a:cubicBezTo>
                    <a:pt x="4" y="161"/>
                    <a:pt x="4" y="161"/>
                    <a:pt x="4" y="162"/>
                  </a:cubicBezTo>
                  <a:cubicBezTo>
                    <a:pt x="4" y="162"/>
                    <a:pt x="4" y="162"/>
                    <a:pt x="4" y="162"/>
                  </a:cubicBezTo>
                  <a:cubicBezTo>
                    <a:pt x="4" y="163"/>
                    <a:pt x="4" y="163"/>
                    <a:pt x="4" y="164"/>
                  </a:cubicBezTo>
                  <a:cubicBezTo>
                    <a:pt x="4" y="163"/>
                    <a:pt x="5" y="163"/>
                    <a:pt x="5" y="162"/>
                  </a:cubicBezTo>
                  <a:cubicBezTo>
                    <a:pt x="5" y="162"/>
                    <a:pt x="5" y="162"/>
                    <a:pt x="5" y="163"/>
                  </a:cubicBezTo>
                  <a:cubicBezTo>
                    <a:pt x="5" y="163"/>
                    <a:pt x="5" y="163"/>
                    <a:pt x="5" y="163"/>
                  </a:cubicBezTo>
                  <a:cubicBezTo>
                    <a:pt x="5" y="163"/>
                    <a:pt x="5" y="163"/>
                    <a:pt x="5" y="163"/>
                  </a:cubicBezTo>
                  <a:cubicBezTo>
                    <a:pt x="5" y="165"/>
                    <a:pt x="4" y="163"/>
                    <a:pt x="4" y="164"/>
                  </a:cubicBezTo>
                  <a:cubicBezTo>
                    <a:pt x="4" y="165"/>
                    <a:pt x="5" y="165"/>
                    <a:pt x="5" y="166"/>
                  </a:cubicBezTo>
                  <a:cubicBezTo>
                    <a:pt x="5" y="166"/>
                    <a:pt x="5" y="166"/>
                    <a:pt x="5" y="166"/>
                  </a:cubicBezTo>
                  <a:cubicBezTo>
                    <a:pt x="5" y="166"/>
                    <a:pt x="5" y="166"/>
                    <a:pt x="5" y="166"/>
                  </a:cubicBezTo>
                  <a:cubicBezTo>
                    <a:pt x="5" y="166"/>
                    <a:pt x="5" y="166"/>
                    <a:pt x="5" y="166"/>
                  </a:cubicBezTo>
                  <a:cubicBezTo>
                    <a:pt x="5" y="167"/>
                    <a:pt x="5" y="167"/>
                    <a:pt x="5" y="167"/>
                  </a:cubicBezTo>
                  <a:cubicBezTo>
                    <a:pt x="5" y="167"/>
                    <a:pt x="5" y="168"/>
                    <a:pt x="5" y="168"/>
                  </a:cubicBezTo>
                  <a:cubicBezTo>
                    <a:pt x="6" y="169"/>
                    <a:pt x="6" y="169"/>
                    <a:pt x="6" y="170"/>
                  </a:cubicBezTo>
                  <a:cubicBezTo>
                    <a:pt x="6" y="170"/>
                    <a:pt x="6" y="170"/>
                    <a:pt x="6" y="170"/>
                  </a:cubicBezTo>
                  <a:cubicBezTo>
                    <a:pt x="6" y="171"/>
                    <a:pt x="6" y="171"/>
                    <a:pt x="5" y="171"/>
                  </a:cubicBezTo>
                  <a:cubicBezTo>
                    <a:pt x="5" y="172"/>
                    <a:pt x="5" y="172"/>
                    <a:pt x="5" y="172"/>
                  </a:cubicBezTo>
                  <a:cubicBezTo>
                    <a:pt x="5" y="172"/>
                    <a:pt x="5" y="172"/>
                    <a:pt x="5" y="172"/>
                  </a:cubicBezTo>
                  <a:cubicBezTo>
                    <a:pt x="5" y="173"/>
                    <a:pt x="6" y="173"/>
                    <a:pt x="6" y="174"/>
                  </a:cubicBezTo>
                  <a:cubicBezTo>
                    <a:pt x="6" y="175"/>
                    <a:pt x="6" y="176"/>
                    <a:pt x="6" y="177"/>
                  </a:cubicBezTo>
                  <a:cubicBezTo>
                    <a:pt x="6" y="177"/>
                    <a:pt x="7" y="177"/>
                    <a:pt x="7" y="177"/>
                  </a:cubicBezTo>
                  <a:cubicBezTo>
                    <a:pt x="7" y="177"/>
                    <a:pt x="7" y="177"/>
                    <a:pt x="7" y="177"/>
                  </a:cubicBezTo>
                  <a:cubicBezTo>
                    <a:pt x="7" y="178"/>
                    <a:pt x="7" y="178"/>
                    <a:pt x="7" y="178"/>
                  </a:cubicBezTo>
                  <a:cubicBezTo>
                    <a:pt x="7" y="178"/>
                    <a:pt x="7" y="178"/>
                    <a:pt x="7" y="178"/>
                  </a:cubicBezTo>
                  <a:cubicBezTo>
                    <a:pt x="7" y="179"/>
                    <a:pt x="7" y="179"/>
                    <a:pt x="7" y="179"/>
                  </a:cubicBezTo>
                  <a:cubicBezTo>
                    <a:pt x="7" y="179"/>
                    <a:pt x="7" y="179"/>
                    <a:pt x="7" y="178"/>
                  </a:cubicBezTo>
                  <a:cubicBezTo>
                    <a:pt x="7" y="179"/>
                    <a:pt x="7" y="179"/>
                    <a:pt x="7" y="179"/>
                  </a:cubicBezTo>
                  <a:cubicBezTo>
                    <a:pt x="7" y="179"/>
                    <a:pt x="7" y="180"/>
                    <a:pt x="7" y="180"/>
                  </a:cubicBezTo>
                  <a:cubicBezTo>
                    <a:pt x="7" y="180"/>
                    <a:pt x="7" y="180"/>
                    <a:pt x="7" y="180"/>
                  </a:cubicBezTo>
                  <a:cubicBezTo>
                    <a:pt x="7" y="181"/>
                    <a:pt x="7" y="181"/>
                    <a:pt x="7" y="181"/>
                  </a:cubicBezTo>
                  <a:cubicBezTo>
                    <a:pt x="7" y="182"/>
                    <a:pt x="7" y="182"/>
                    <a:pt x="7" y="182"/>
                  </a:cubicBezTo>
                  <a:cubicBezTo>
                    <a:pt x="7" y="182"/>
                    <a:pt x="7" y="182"/>
                    <a:pt x="7" y="182"/>
                  </a:cubicBezTo>
                  <a:cubicBezTo>
                    <a:pt x="7" y="182"/>
                    <a:pt x="7" y="182"/>
                    <a:pt x="7" y="182"/>
                  </a:cubicBezTo>
                  <a:cubicBezTo>
                    <a:pt x="7" y="182"/>
                    <a:pt x="8" y="182"/>
                    <a:pt x="7" y="182"/>
                  </a:cubicBezTo>
                  <a:cubicBezTo>
                    <a:pt x="8" y="183"/>
                    <a:pt x="8" y="183"/>
                    <a:pt x="8" y="183"/>
                  </a:cubicBezTo>
                  <a:cubicBezTo>
                    <a:pt x="8" y="184"/>
                    <a:pt x="8" y="184"/>
                    <a:pt x="8" y="184"/>
                  </a:cubicBezTo>
                  <a:cubicBezTo>
                    <a:pt x="8" y="184"/>
                    <a:pt x="8" y="184"/>
                    <a:pt x="8" y="184"/>
                  </a:cubicBezTo>
                  <a:cubicBezTo>
                    <a:pt x="8" y="185"/>
                    <a:pt x="8" y="185"/>
                    <a:pt x="8" y="185"/>
                  </a:cubicBezTo>
                  <a:cubicBezTo>
                    <a:pt x="7" y="186"/>
                    <a:pt x="8" y="187"/>
                    <a:pt x="8" y="188"/>
                  </a:cubicBezTo>
                  <a:cubicBezTo>
                    <a:pt x="8" y="189"/>
                    <a:pt x="8" y="188"/>
                    <a:pt x="8" y="188"/>
                  </a:cubicBezTo>
                  <a:cubicBezTo>
                    <a:pt x="9" y="188"/>
                    <a:pt x="9" y="189"/>
                    <a:pt x="9" y="189"/>
                  </a:cubicBezTo>
                  <a:cubicBezTo>
                    <a:pt x="9" y="190"/>
                    <a:pt x="9" y="192"/>
                    <a:pt x="9" y="192"/>
                  </a:cubicBezTo>
                  <a:cubicBezTo>
                    <a:pt x="9" y="193"/>
                    <a:pt x="9" y="191"/>
                    <a:pt x="9" y="192"/>
                  </a:cubicBezTo>
                  <a:cubicBezTo>
                    <a:pt x="9" y="192"/>
                    <a:pt x="9" y="192"/>
                    <a:pt x="9" y="192"/>
                  </a:cubicBezTo>
                  <a:cubicBezTo>
                    <a:pt x="9" y="192"/>
                    <a:pt x="9" y="191"/>
                    <a:pt x="9" y="191"/>
                  </a:cubicBezTo>
                  <a:cubicBezTo>
                    <a:pt x="9" y="191"/>
                    <a:pt x="10" y="192"/>
                    <a:pt x="10" y="192"/>
                  </a:cubicBezTo>
                  <a:cubicBezTo>
                    <a:pt x="9" y="192"/>
                    <a:pt x="9" y="192"/>
                    <a:pt x="9" y="192"/>
                  </a:cubicBezTo>
                  <a:cubicBezTo>
                    <a:pt x="10" y="193"/>
                    <a:pt x="10" y="193"/>
                    <a:pt x="11" y="194"/>
                  </a:cubicBezTo>
                  <a:cubicBezTo>
                    <a:pt x="11" y="195"/>
                    <a:pt x="10" y="194"/>
                    <a:pt x="10" y="194"/>
                  </a:cubicBezTo>
                  <a:cubicBezTo>
                    <a:pt x="10" y="195"/>
                    <a:pt x="10" y="195"/>
                    <a:pt x="10" y="195"/>
                  </a:cubicBezTo>
                  <a:cubicBezTo>
                    <a:pt x="10" y="195"/>
                    <a:pt x="10" y="195"/>
                    <a:pt x="10" y="195"/>
                  </a:cubicBezTo>
                  <a:cubicBezTo>
                    <a:pt x="10" y="196"/>
                    <a:pt x="10" y="196"/>
                    <a:pt x="10" y="197"/>
                  </a:cubicBezTo>
                  <a:cubicBezTo>
                    <a:pt x="10" y="196"/>
                    <a:pt x="11" y="198"/>
                    <a:pt x="10" y="197"/>
                  </a:cubicBezTo>
                  <a:cubicBezTo>
                    <a:pt x="10" y="198"/>
                    <a:pt x="11" y="198"/>
                    <a:pt x="10" y="198"/>
                  </a:cubicBezTo>
                  <a:cubicBezTo>
                    <a:pt x="11" y="199"/>
                    <a:pt x="10" y="198"/>
                    <a:pt x="10" y="198"/>
                  </a:cubicBezTo>
                  <a:cubicBezTo>
                    <a:pt x="11" y="197"/>
                    <a:pt x="11" y="199"/>
                    <a:pt x="11" y="199"/>
                  </a:cubicBezTo>
                  <a:cubicBezTo>
                    <a:pt x="11" y="199"/>
                    <a:pt x="11" y="199"/>
                    <a:pt x="11" y="200"/>
                  </a:cubicBezTo>
                  <a:cubicBezTo>
                    <a:pt x="11" y="200"/>
                    <a:pt x="11" y="200"/>
                    <a:pt x="11" y="200"/>
                  </a:cubicBezTo>
                  <a:cubicBezTo>
                    <a:pt x="11" y="200"/>
                    <a:pt x="11" y="201"/>
                    <a:pt x="11" y="202"/>
                  </a:cubicBezTo>
                  <a:cubicBezTo>
                    <a:pt x="11" y="201"/>
                    <a:pt x="11" y="201"/>
                    <a:pt x="12" y="201"/>
                  </a:cubicBezTo>
                  <a:cubicBezTo>
                    <a:pt x="12" y="201"/>
                    <a:pt x="12" y="201"/>
                    <a:pt x="12" y="202"/>
                  </a:cubicBezTo>
                  <a:cubicBezTo>
                    <a:pt x="12" y="202"/>
                    <a:pt x="12" y="202"/>
                    <a:pt x="12" y="202"/>
                  </a:cubicBezTo>
                  <a:cubicBezTo>
                    <a:pt x="12" y="202"/>
                    <a:pt x="12" y="203"/>
                    <a:pt x="12" y="204"/>
                  </a:cubicBezTo>
                  <a:cubicBezTo>
                    <a:pt x="12" y="203"/>
                    <a:pt x="12" y="203"/>
                    <a:pt x="12" y="203"/>
                  </a:cubicBezTo>
                  <a:cubicBezTo>
                    <a:pt x="12" y="203"/>
                    <a:pt x="12" y="204"/>
                    <a:pt x="13" y="204"/>
                  </a:cubicBezTo>
                  <a:cubicBezTo>
                    <a:pt x="12" y="205"/>
                    <a:pt x="12" y="205"/>
                    <a:pt x="12" y="205"/>
                  </a:cubicBezTo>
                  <a:cubicBezTo>
                    <a:pt x="13" y="205"/>
                    <a:pt x="12" y="206"/>
                    <a:pt x="13" y="206"/>
                  </a:cubicBezTo>
                  <a:cubicBezTo>
                    <a:pt x="13" y="207"/>
                    <a:pt x="12" y="205"/>
                    <a:pt x="12" y="205"/>
                  </a:cubicBezTo>
                  <a:cubicBezTo>
                    <a:pt x="12" y="207"/>
                    <a:pt x="13" y="206"/>
                    <a:pt x="13" y="207"/>
                  </a:cubicBezTo>
                  <a:cubicBezTo>
                    <a:pt x="12" y="207"/>
                    <a:pt x="12" y="207"/>
                    <a:pt x="12" y="207"/>
                  </a:cubicBezTo>
                  <a:cubicBezTo>
                    <a:pt x="12" y="208"/>
                    <a:pt x="13" y="208"/>
                    <a:pt x="13" y="208"/>
                  </a:cubicBezTo>
                  <a:cubicBezTo>
                    <a:pt x="13" y="208"/>
                    <a:pt x="13" y="208"/>
                    <a:pt x="13" y="208"/>
                  </a:cubicBezTo>
                  <a:cubicBezTo>
                    <a:pt x="13" y="208"/>
                    <a:pt x="13" y="210"/>
                    <a:pt x="14" y="209"/>
                  </a:cubicBezTo>
                  <a:cubicBezTo>
                    <a:pt x="14" y="209"/>
                    <a:pt x="14" y="209"/>
                    <a:pt x="14" y="209"/>
                  </a:cubicBezTo>
                  <a:cubicBezTo>
                    <a:pt x="14" y="210"/>
                    <a:pt x="14" y="210"/>
                    <a:pt x="14" y="211"/>
                  </a:cubicBezTo>
                  <a:cubicBezTo>
                    <a:pt x="14" y="211"/>
                    <a:pt x="14" y="210"/>
                    <a:pt x="14" y="210"/>
                  </a:cubicBezTo>
                  <a:cubicBezTo>
                    <a:pt x="14" y="211"/>
                    <a:pt x="15" y="211"/>
                    <a:pt x="15" y="212"/>
                  </a:cubicBezTo>
                  <a:cubicBezTo>
                    <a:pt x="15" y="211"/>
                    <a:pt x="15" y="211"/>
                    <a:pt x="15" y="211"/>
                  </a:cubicBezTo>
                  <a:cubicBezTo>
                    <a:pt x="15" y="211"/>
                    <a:pt x="15" y="210"/>
                    <a:pt x="15" y="210"/>
                  </a:cubicBezTo>
                  <a:cubicBezTo>
                    <a:pt x="15" y="210"/>
                    <a:pt x="15" y="210"/>
                    <a:pt x="15" y="210"/>
                  </a:cubicBezTo>
                  <a:cubicBezTo>
                    <a:pt x="14" y="210"/>
                    <a:pt x="14" y="210"/>
                    <a:pt x="14" y="210"/>
                  </a:cubicBezTo>
                  <a:cubicBezTo>
                    <a:pt x="14" y="209"/>
                    <a:pt x="14" y="209"/>
                    <a:pt x="14" y="209"/>
                  </a:cubicBezTo>
                  <a:cubicBezTo>
                    <a:pt x="14" y="208"/>
                    <a:pt x="14" y="209"/>
                    <a:pt x="14" y="208"/>
                  </a:cubicBezTo>
                  <a:cubicBezTo>
                    <a:pt x="14" y="208"/>
                    <a:pt x="14" y="208"/>
                    <a:pt x="14" y="208"/>
                  </a:cubicBezTo>
                  <a:cubicBezTo>
                    <a:pt x="13" y="207"/>
                    <a:pt x="13" y="207"/>
                    <a:pt x="13" y="207"/>
                  </a:cubicBezTo>
                  <a:cubicBezTo>
                    <a:pt x="13" y="206"/>
                    <a:pt x="12" y="205"/>
                    <a:pt x="13" y="205"/>
                  </a:cubicBezTo>
                  <a:cubicBezTo>
                    <a:pt x="13" y="205"/>
                    <a:pt x="13" y="207"/>
                    <a:pt x="14" y="207"/>
                  </a:cubicBezTo>
                  <a:cubicBezTo>
                    <a:pt x="14" y="207"/>
                    <a:pt x="14" y="207"/>
                    <a:pt x="14" y="208"/>
                  </a:cubicBezTo>
                  <a:cubicBezTo>
                    <a:pt x="13" y="206"/>
                    <a:pt x="13" y="206"/>
                    <a:pt x="13" y="206"/>
                  </a:cubicBezTo>
                  <a:cubicBezTo>
                    <a:pt x="13" y="206"/>
                    <a:pt x="14" y="205"/>
                    <a:pt x="13" y="205"/>
                  </a:cubicBezTo>
                  <a:cubicBezTo>
                    <a:pt x="13" y="205"/>
                    <a:pt x="13" y="205"/>
                    <a:pt x="13" y="205"/>
                  </a:cubicBezTo>
                  <a:cubicBezTo>
                    <a:pt x="13" y="204"/>
                    <a:pt x="13" y="205"/>
                    <a:pt x="13" y="204"/>
                  </a:cubicBezTo>
                  <a:cubicBezTo>
                    <a:pt x="13" y="204"/>
                    <a:pt x="13" y="204"/>
                    <a:pt x="13" y="204"/>
                  </a:cubicBezTo>
                  <a:cubicBezTo>
                    <a:pt x="13" y="204"/>
                    <a:pt x="13" y="204"/>
                    <a:pt x="13" y="203"/>
                  </a:cubicBezTo>
                  <a:cubicBezTo>
                    <a:pt x="13" y="203"/>
                    <a:pt x="13" y="204"/>
                    <a:pt x="13" y="203"/>
                  </a:cubicBezTo>
                  <a:cubicBezTo>
                    <a:pt x="13" y="202"/>
                    <a:pt x="13" y="202"/>
                    <a:pt x="13" y="201"/>
                  </a:cubicBezTo>
                  <a:cubicBezTo>
                    <a:pt x="12" y="202"/>
                    <a:pt x="12" y="199"/>
                    <a:pt x="12" y="201"/>
                  </a:cubicBezTo>
                  <a:cubicBezTo>
                    <a:pt x="11" y="199"/>
                    <a:pt x="11" y="199"/>
                    <a:pt x="11" y="199"/>
                  </a:cubicBezTo>
                  <a:cubicBezTo>
                    <a:pt x="11" y="199"/>
                    <a:pt x="12" y="200"/>
                    <a:pt x="12" y="200"/>
                  </a:cubicBezTo>
                  <a:cubicBezTo>
                    <a:pt x="12" y="201"/>
                    <a:pt x="12" y="201"/>
                    <a:pt x="12" y="201"/>
                  </a:cubicBezTo>
                  <a:cubicBezTo>
                    <a:pt x="13" y="200"/>
                    <a:pt x="11" y="199"/>
                    <a:pt x="12" y="198"/>
                  </a:cubicBezTo>
                  <a:cubicBezTo>
                    <a:pt x="12" y="197"/>
                    <a:pt x="12" y="197"/>
                    <a:pt x="12" y="196"/>
                  </a:cubicBezTo>
                  <a:cubicBezTo>
                    <a:pt x="11" y="196"/>
                    <a:pt x="11" y="196"/>
                    <a:pt x="11" y="196"/>
                  </a:cubicBezTo>
                  <a:cubicBezTo>
                    <a:pt x="11" y="196"/>
                    <a:pt x="12" y="196"/>
                    <a:pt x="12" y="195"/>
                  </a:cubicBezTo>
                  <a:cubicBezTo>
                    <a:pt x="12" y="195"/>
                    <a:pt x="12" y="195"/>
                    <a:pt x="11" y="195"/>
                  </a:cubicBezTo>
                  <a:cubicBezTo>
                    <a:pt x="12" y="195"/>
                    <a:pt x="12" y="195"/>
                    <a:pt x="12" y="195"/>
                  </a:cubicBezTo>
                  <a:cubicBezTo>
                    <a:pt x="12" y="194"/>
                    <a:pt x="12" y="194"/>
                    <a:pt x="12" y="194"/>
                  </a:cubicBezTo>
                  <a:cubicBezTo>
                    <a:pt x="11" y="194"/>
                    <a:pt x="11" y="194"/>
                    <a:pt x="11" y="193"/>
                  </a:cubicBezTo>
                  <a:cubicBezTo>
                    <a:pt x="12" y="194"/>
                    <a:pt x="12" y="194"/>
                    <a:pt x="12" y="194"/>
                  </a:cubicBezTo>
                  <a:cubicBezTo>
                    <a:pt x="11" y="193"/>
                    <a:pt x="11" y="193"/>
                    <a:pt x="11" y="193"/>
                  </a:cubicBezTo>
                  <a:cubicBezTo>
                    <a:pt x="11" y="193"/>
                    <a:pt x="11" y="193"/>
                    <a:pt x="11" y="193"/>
                  </a:cubicBezTo>
                  <a:cubicBezTo>
                    <a:pt x="11" y="193"/>
                    <a:pt x="11" y="193"/>
                    <a:pt x="11" y="194"/>
                  </a:cubicBezTo>
                  <a:cubicBezTo>
                    <a:pt x="11" y="192"/>
                    <a:pt x="10" y="191"/>
                    <a:pt x="11" y="190"/>
                  </a:cubicBezTo>
                  <a:cubicBezTo>
                    <a:pt x="11" y="190"/>
                    <a:pt x="11" y="190"/>
                    <a:pt x="11" y="190"/>
                  </a:cubicBezTo>
                  <a:cubicBezTo>
                    <a:pt x="11" y="190"/>
                    <a:pt x="11" y="189"/>
                    <a:pt x="10" y="189"/>
                  </a:cubicBezTo>
                  <a:cubicBezTo>
                    <a:pt x="10" y="189"/>
                    <a:pt x="10" y="189"/>
                    <a:pt x="10" y="189"/>
                  </a:cubicBezTo>
                  <a:cubicBezTo>
                    <a:pt x="10" y="189"/>
                    <a:pt x="11" y="189"/>
                    <a:pt x="11" y="188"/>
                  </a:cubicBezTo>
                  <a:cubicBezTo>
                    <a:pt x="11" y="188"/>
                    <a:pt x="11" y="188"/>
                    <a:pt x="11" y="188"/>
                  </a:cubicBezTo>
                  <a:cubicBezTo>
                    <a:pt x="10" y="188"/>
                    <a:pt x="10" y="187"/>
                    <a:pt x="10" y="187"/>
                  </a:cubicBezTo>
                  <a:cubicBezTo>
                    <a:pt x="10" y="187"/>
                    <a:pt x="10" y="187"/>
                    <a:pt x="10" y="187"/>
                  </a:cubicBezTo>
                  <a:cubicBezTo>
                    <a:pt x="10" y="187"/>
                    <a:pt x="9" y="187"/>
                    <a:pt x="10" y="186"/>
                  </a:cubicBezTo>
                  <a:cubicBezTo>
                    <a:pt x="10" y="187"/>
                    <a:pt x="10" y="185"/>
                    <a:pt x="10" y="187"/>
                  </a:cubicBezTo>
                  <a:cubicBezTo>
                    <a:pt x="10" y="186"/>
                    <a:pt x="10" y="186"/>
                    <a:pt x="10" y="185"/>
                  </a:cubicBezTo>
                  <a:cubicBezTo>
                    <a:pt x="10" y="185"/>
                    <a:pt x="10" y="185"/>
                    <a:pt x="10" y="185"/>
                  </a:cubicBezTo>
                  <a:cubicBezTo>
                    <a:pt x="10" y="185"/>
                    <a:pt x="10" y="185"/>
                    <a:pt x="10" y="185"/>
                  </a:cubicBezTo>
                  <a:cubicBezTo>
                    <a:pt x="10" y="185"/>
                    <a:pt x="10" y="185"/>
                    <a:pt x="10" y="185"/>
                  </a:cubicBezTo>
                  <a:cubicBezTo>
                    <a:pt x="10" y="185"/>
                    <a:pt x="10" y="187"/>
                    <a:pt x="11" y="188"/>
                  </a:cubicBezTo>
                  <a:cubicBezTo>
                    <a:pt x="11" y="186"/>
                    <a:pt x="11" y="186"/>
                    <a:pt x="11" y="186"/>
                  </a:cubicBezTo>
                  <a:cubicBezTo>
                    <a:pt x="10" y="183"/>
                    <a:pt x="10" y="180"/>
                    <a:pt x="9" y="178"/>
                  </a:cubicBezTo>
                  <a:cubicBezTo>
                    <a:pt x="9" y="178"/>
                    <a:pt x="9" y="178"/>
                    <a:pt x="9" y="178"/>
                  </a:cubicBezTo>
                  <a:cubicBezTo>
                    <a:pt x="9" y="178"/>
                    <a:pt x="9" y="178"/>
                    <a:pt x="9" y="178"/>
                  </a:cubicBezTo>
                  <a:cubicBezTo>
                    <a:pt x="9" y="178"/>
                    <a:pt x="9" y="178"/>
                    <a:pt x="9" y="178"/>
                  </a:cubicBezTo>
                  <a:cubicBezTo>
                    <a:pt x="9" y="178"/>
                    <a:pt x="9" y="178"/>
                    <a:pt x="9" y="178"/>
                  </a:cubicBezTo>
                  <a:cubicBezTo>
                    <a:pt x="9" y="177"/>
                    <a:pt x="9" y="176"/>
                    <a:pt x="9" y="175"/>
                  </a:cubicBezTo>
                  <a:cubicBezTo>
                    <a:pt x="9" y="176"/>
                    <a:pt x="9" y="176"/>
                    <a:pt x="8" y="176"/>
                  </a:cubicBezTo>
                  <a:cubicBezTo>
                    <a:pt x="8" y="176"/>
                    <a:pt x="8" y="176"/>
                    <a:pt x="8" y="175"/>
                  </a:cubicBezTo>
                  <a:cubicBezTo>
                    <a:pt x="8" y="175"/>
                    <a:pt x="8" y="176"/>
                    <a:pt x="8" y="175"/>
                  </a:cubicBezTo>
                  <a:cubicBezTo>
                    <a:pt x="8" y="175"/>
                    <a:pt x="8" y="175"/>
                    <a:pt x="8" y="175"/>
                  </a:cubicBezTo>
                  <a:cubicBezTo>
                    <a:pt x="8" y="174"/>
                    <a:pt x="8" y="174"/>
                    <a:pt x="8" y="174"/>
                  </a:cubicBezTo>
                  <a:cubicBezTo>
                    <a:pt x="8" y="174"/>
                    <a:pt x="8" y="174"/>
                    <a:pt x="8" y="174"/>
                  </a:cubicBezTo>
                  <a:cubicBezTo>
                    <a:pt x="8" y="174"/>
                    <a:pt x="8" y="173"/>
                    <a:pt x="9" y="174"/>
                  </a:cubicBezTo>
                  <a:cubicBezTo>
                    <a:pt x="8" y="173"/>
                    <a:pt x="8" y="173"/>
                    <a:pt x="8" y="173"/>
                  </a:cubicBezTo>
                  <a:cubicBezTo>
                    <a:pt x="9" y="173"/>
                    <a:pt x="9" y="173"/>
                    <a:pt x="9" y="173"/>
                  </a:cubicBezTo>
                  <a:cubicBezTo>
                    <a:pt x="9" y="172"/>
                    <a:pt x="8" y="171"/>
                    <a:pt x="8" y="170"/>
                  </a:cubicBezTo>
                  <a:cubicBezTo>
                    <a:pt x="8" y="170"/>
                    <a:pt x="8" y="170"/>
                    <a:pt x="8" y="170"/>
                  </a:cubicBezTo>
                  <a:cubicBezTo>
                    <a:pt x="8" y="169"/>
                    <a:pt x="7" y="169"/>
                    <a:pt x="7" y="168"/>
                  </a:cubicBezTo>
                  <a:cubicBezTo>
                    <a:pt x="7" y="168"/>
                    <a:pt x="7" y="168"/>
                    <a:pt x="8" y="168"/>
                  </a:cubicBezTo>
                  <a:cubicBezTo>
                    <a:pt x="7" y="165"/>
                    <a:pt x="7" y="163"/>
                    <a:pt x="7" y="160"/>
                  </a:cubicBezTo>
                  <a:cubicBezTo>
                    <a:pt x="7" y="160"/>
                    <a:pt x="7" y="160"/>
                    <a:pt x="7" y="160"/>
                  </a:cubicBezTo>
                  <a:cubicBezTo>
                    <a:pt x="7" y="159"/>
                    <a:pt x="7" y="159"/>
                    <a:pt x="7" y="159"/>
                  </a:cubicBezTo>
                  <a:cubicBezTo>
                    <a:pt x="7" y="156"/>
                    <a:pt x="6" y="154"/>
                    <a:pt x="6" y="151"/>
                  </a:cubicBezTo>
                  <a:cubicBezTo>
                    <a:pt x="6" y="150"/>
                    <a:pt x="6" y="150"/>
                    <a:pt x="6" y="150"/>
                  </a:cubicBezTo>
                  <a:cubicBezTo>
                    <a:pt x="6" y="148"/>
                    <a:pt x="6" y="148"/>
                    <a:pt x="5" y="146"/>
                  </a:cubicBezTo>
                  <a:cubicBezTo>
                    <a:pt x="6" y="146"/>
                    <a:pt x="6" y="146"/>
                    <a:pt x="6" y="146"/>
                  </a:cubicBezTo>
                  <a:cubicBezTo>
                    <a:pt x="6" y="145"/>
                    <a:pt x="6" y="145"/>
                    <a:pt x="6" y="145"/>
                  </a:cubicBezTo>
                  <a:cubicBezTo>
                    <a:pt x="6" y="145"/>
                    <a:pt x="6" y="145"/>
                    <a:pt x="6" y="145"/>
                  </a:cubicBezTo>
                  <a:cubicBezTo>
                    <a:pt x="6" y="145"/>
                    <a:pt x="6" y="144"/>
                    <a:pt x="6" y="143"/>
                  </a:cubicBezTo>
                  <a:cubicBezTo>
                    <a:pt x="6" y="142"/>
                    <a:pt x="5" y="140"/>
                    <a:pt x="5" y="139"/>
                  </a:cubicBezTo>
                  <a:cubicBezTo>
                    <a:pt x="5" y="137"/>
                    <a:pt x="5" y="139"/>
                    <a:pt x="5" y="139"/>
                  </a:cubicBezTo>
                  <a:cubicBezTo>
                    <a:pt x="5" y="140"/>
                    <a:pt x="5" y="139"/>
                    <a:pt x="6" y="140"/>
                  </a:cubicBezTo>
                  <a:cubicBezTo>
                    <a:pt x="5" y="139"/>
                    <a:pt x="5" y="138"/>
                    <a:pt x="6" y="138"/>
                  </a:cubicBezTo>
                  <a:cubicBezTo>
                    <a:pt x="5" y="137"/>
                    <a:pt x="5" y="137"/>
                    <a:pt x="5" y="136"/>
                  </a:cubicBezTo>
                  <a:cubicBezTo>
                    <a:pt x="5" y="137"/>
                    <a:pt x="5" y="137"/>
                    <a:pt x="5" y="137"/>
                  </a:cubicBezTo>
                  <a:cubicBezTo>
                    <a:pt x="5" y="136"/>
                    <a:pt x="5" y="134"/>
                    <a:pt x="5" y="134"/>
                  </a:cubicBezTo>
                  <a:cubicBezTo>
                    <a:pt x="5" y="131"/>
                    <a:pt x="5" y="127"/>
                    <a:pt x="5" y="123"/>
                  </a:cubicBezTo>
                  <a:cubicBezTo>
                    <a:pt x="5" y="122"/>
                    <a:pt x="5" y="123"/>
                    <a:pt x="5" y="123"/>
                  </a:cubicBezTo>
                  <a:cubicBezTo>
                    <a:pt x="4" y="122"/>
                    <a:pt x="5" y="122"/>
                    <a:pt x="4" y="122"/>
                  </a:cubicBezTo>
                  <a:cubicBezTo>
                    <a:pt x="5" y="122"/>
                    <a:pt x="5" y="122"/>
                    <a:pt x="5" y="122"/>
                  </a:cubicBezTo>
                  <a:cubicBezTo>
                    <a:pt x="5" y="121"/>
                    <a:pt x="4" y="120"/>
                    <a:pt x="4" y="119"/>
                  </a:cubicBezTo>
                  <a:cubicBezTo>
                    <a:pt x="4" y="119"/>
                    <a:pt x="4" y="118"/>
                    <a:pt x="4" y="119"/>
                  </a:cubicBezTo>
                  <a:cubicBezTo>
                    <a:pt x="4" y="118"/>
                    <a:pt x="5" y="117"/>
                    <a:pt x="5" y="117"/>
                  </a:cubicBezTo>
                  <a:cubicBezTo>
                    <a:pt x="4" y="118"/>
                    <a:pt x="4" y="118"/>
                    <a:pt x="4" y="118"/>
                  </a:cubicBezTo>
                  <a:cubicBezTo>
                    <a:pt x="4" y="118"/>
                    <a:pt x="4" y="117"/>
                    <a:pt x="4" y="117"/>
                  </a:cubicBezTo>
                  <a:cubicBezTo>
                    <a:pt x="4" y="116"/>
                    <a:pt x="4" y="116"/>
                    <a:pt x="4" y="115"/>
                  </a:cubicBezTo>
                  <a:cubicBezTo>
                    <a:pt x="5" y="115"/>
                    <a:pt x="5" y="116"/>
                    <a:pt x="5" y="117"/>
                  </a:cubicBezTo>
                  <a:cubicBezTo>
                    <a:pt x="5" y="117"/>
                    <a:pt x="5" y="115"/>
                    <a:pt x="5" y="116"/>
                  </a:cubicBezTo>
                  <a:cubicBezTo>
                    <a:pt x="5" y="115"/>
                    <a:pt x="5" y="116"/>
                    <a:pt x="5" y="115"/>
                  </a:cubicBezTo>
                  <a:cubicBezTo>
                    <a:pt x="5" y="114"/>
                    <a:pt x="5" y="114"/>
                    <a:pt x="5" y="114"/>
                  </a:cubicBezTo>
                  <a:cubicBezTo>
                    <a:pt x="5" y="115"/>
                    <a:pt x="5" y="115"/>
                    <a:pt x="5" y="115"/>
                  </a:cubicBezTo>
                  <a:cubicBezTo>
                    <a:pt x="5" y="114"/>
                    <a:pt x="4" y="114"/>
                    <a:pt x="5" y="113"/>
                  </a:cubicBezTo>
                  <a:cubicBezTo>
                    <a:pt x="4" y="112"/>
                    <a:pt x="4" y="112"/>
                    <a:pt x="4" y="112"/>
                  </a:cubicBezTo>
                  <a:cubicBezTo>
                    <a:pt x="4" y="112"/>
                    <a:pt x="4" y="112"/>
                    <a:pt x="4" y="111"/>
                  </a:cubicBezTo>
                  <a:cubicBezTo>
                    <a:pt x="4" y="111"/>
                    <a:pt x="4" y="111"/>
                    <a:pt x="4" y="111"/>
                  </a:cubicBezTo>
                  <a:cubicBezTo>
                    <a:pt x="4" y="111"/>
                    <a:pt x="5" y="110"/>
                    <a:pt x="5" y="110"/>
                  </a:cubicBezTo>
                  <a:cubicBezTo>
                    <a:pt x="5" y="110"/>
                    <a:pt x="5" y="111"/>
                    <a:pt x="5" y="111"/>
                  </a:cubicBezTo>
                  <a:cubicBezTo>
                    <a:pt x="5" y="110"/>
                    <a:pt x="5" y="110"/>
                    <a:pt x="5" y="110"/>
                  </a:cubicBezTo>
                  <a:cubicBezTo>
                    <a:pt x="5" y="110"/>
                    <a:pt x="5" y="110"/>
                    <a:pt x="4" y="110"/>
                  </a:cubicBezTo>
                  <a:cubicBezTo>
                    <a:pt x="4" y="110"/>
                    <a:pt x="4" y="109"/>
                    <a:pt x="4" y="107"/>
                  </a:cubicBezTo>
                  <a:cubicBezTo>
                    <a:pt x="4" y="107"/>
                    <a:pt x="4" y="108"/>
                    <a:pt x="4" y="108"/>
                  </a:cubicBezTo>
                  <a:cubicBezTo>
                    <a:pt x="5" y="106"/>
                    <a:pt x="4" y="106"/>
                    <a:pt x="4" y="105"/>
                  </a:cubicBezTo>
                  <a:cubicBezTo>
                    <a:pt x="4" y="104"/>
                    <a:pt x="3" y="104"/>
                    <a:pt x="3" y="102"/>
                  </a:cubicBezTo>
                  <a:cubicBezTo>
                    <a:pt x="4" y="103"/>
                    <a:pt x="4" y="101"/>
                    <a:pt x="4" y="101"/>
                  </a:cubicBezTo>
                  <a:cubicBezTo>
                    <a:pt x="4" y="102"/>
                    <a:pt x="4" y="102"/>
                    <a:pt x="4" y="102"/>
                  </a:cubicBezTo>
                  <a:cubicBezTo>
                    <a:pt x="4" y="101"/>
                    <a:pt x="4" y="101"/>
                    <a:pt x="4" y="101"/>
                  </a:cubicBezTo>
                  <a:cubicBezTo>
                    <a:pt x="4" y="101"/>
                    <a:pt x="4" y="99"/>
                    <a:pt x="4" y="98"/>
                  </a:cubicBezTo>
                  <a:cubicBezTo>
                    <a:pt x="4" y="99"/>
                    <a:pt x="4" y="99"/>
                    <a:pt x="4" y="99"/>
                  </a:cubicBezTo>
                  <a:cubicBezTo>
                    <a:pt x="3" y="98"/>
                    <a:pt x="3" y="97"/>
                    <a:pt x="3" y="96"/>
                  </a:cubicBezTo>
                  <a:cubicBezTo>
                    <a:pt x="3" y="95"/>
                    <a:pt x="3" y="95"/>
                    <a:pt x="3" y="94"/>
                  </a:cubicBezTo>
                  <a:cubicBezTo>
                    <a:pt x="3" y="94"/>
                    <a:pt x="3" y="94"/>
                    <a:pt x="4" y="94"/>
                  </a:cubicBezTo>
                  <a:cubicBezTo>
                    <a:pt x="3" y="94"/>
                    <a:pt x="4" y="95"/>
                    <a:pt x="3" y="95"/>
                  </a:cubicBezTo>
                  <a:cubicBezTo>
                    <a:pt x="4" y="97"/>
                    <a:pt x="4" y="98"/>
                    <a:pt x="4" y="99"/>
                  </a:cubicBezTo>
                  <a:cubicBezTo>
                    <a:pt x="5" y="100"/>
                    <a:pt x="4" y="98"/>
                    <a:pt x="4" y="98"/>
                  </a:cubicBezTo>
                  <a:cubicBezTo>
                    <a:pt x="4" y="98"/>
                    <a:pt x="4" y="98"/>
                    <a:pt x="4" y="98"/>
                  </a:cubicBezTo>
                  <a:cubicBezTo>
                    <a:pt x="4" y="98"/>
                    <a:pt x="4" y="98"/>
                    <a:pt x="4" y="98"/>
                  </a:cubicBezTo>
                  <a:cubicBezTo>
                    <a:pt x="4" y="98"/>
                    <a:pt x="4" y="99"/>
                    <a:pt x="5" y="99"/>
                  </a:cubicBezTo>
                  <a:cubicBezTo>
                    <a:pt x="5" y="98"/>
                    <a:pt x="4" y="98"/>
                    <a:pt x="4" y="97"/>
                  </a:cubicBezTo>
                  <a:cubicBezTo>
                    <a:pt x="4" y="97"/>
                    <a:pt x="5" y="96"/>
                    <a:pt x="5" y="96"/>
                  </a:cubicBezTo>
                  <a:cubicBezTo>
                    <a:pt x="5" y="95"/>
                    <a:pt x="4" y="95"/>
                    <a:pt x="4" y="94"/>
                  </a:cubicBezTo>
                  <a:cubicBezTo>
                    <a:pt x="5" y="94"/>
                    <a:pt x="5" y="94"/>
                    <a:pt x="5" y="94"/>
                  </a:cubicBezTo>
                  <a:cubicBezTo>
                    <a:pt x="5" y="93"/>
                    <a:pt x="4" y="94"/>
                    <a:pt x="4" y="92"/>
                  </a:cubicBezTo>
                  <a:cubicBezTo>
                    <a:pt x="4" y="93"/>
                    <a:pt x="4" y="92"/>
                    <a:pt x="4" y="93"/>
                  </a:cubicBezTo>
                  <a:cubicBezTo>
                    <a:pt x="4" y="92"/>
                    <a:pt x="4" y="91"/>
                    <a:pt x="4" y="91"/>
                  </a:cubicBezTo>
                  <a:cubicBezTo>
                    <a:pt x="4" y="90"/>
                    <a:pt x="3" y="91"/>
                    <a:pt x="3" y="91"/>
                  </a:cubicBezTo>
                  <a:cubicBezTo>
                    <a:pt x="3" y="91"/>
                    <a:pt x="4" y="92"/>
                    <a:pt x="3" y="92"/>
                  </a:cubicBezTo>
                  <a:cubicBezTo>
                    <a:pt x="4" y="93"/>
                    <a:pt x="4" y="93"/>
                    <a:pt x="4" y="93"/>
                  </a:cubicBezTo>
                  <a:cubicBezTo>
                    <a:pt x="3" y="94"/>
                    <a:pt x="3" y="94"/>
                    <a:pt x="3" y="93"/>
                  </a:cubicBezTo>
                  <a:cubicBezTo>
                    <a:pt x="3" y="94"/>
                    <a:pt x="3" y="94"/>
                    <a:pt x="3" y="94"/>
                  </a:cubicBezTo>
                  <a:cubicBezTo>
                    <a:pt x="2" y="94"/>
                    <a:pt x="3" y="93"/>
                    <a:pt x="3" y="93"/>
                  </a:cubicBezTo>
                  <a:cubicBezTo>
                    <a:pt x="3" y="93"/>
                    <a:pt x="3" y="93"/>
                    <a:pt x="3" y="93"/>
                  </a:cubicBezTo>
                  <a:cubicBezTo>
                    <a:pt x="2" y="93"/>
                    <a:pt x="2" y="92"/>
                    <a:pt x="2" y="91"/>
                  </a:cubicBezTo>
                  <a:cubicBezTo>
                    <a:pt x="3" y="91"/>
                    <a:pt x="3" y="90"/>
                    <a:pt x="3" y="90"/>
                  </a:cubicBezTo>
                  <a:cubicBezTo>
                    <a:pt x="3" y="91"/>
                    <a:pt x="3" y="91"/>
                    <a:pt x="3" y="91"/>
                  </a:cubicBezTo>
                  <a:cubicBezTo>
                    <a:pt x="3" y="90"/>
                    <a:pt x="3" y="90"/>
                    <a:pt x="3" y="89"/>
                  </a:cubicBezTo>
                  <a:cubicBezTo>
                    <a:pt x="3" y="89"/>
                    <a:pt x="3" y="89"/>
                    <a:pt x="3" y="89"/>
                  </a:cubicBezTo>
                  <a:cubicBezTo>
                    <a:pt x="3" y="89"/>
                    <a:pt x="3" y="89"/>
                    <a:pt x="3" y="89"/>
                  </a:cubicBezTo>
                  <a:cubicBezTo>
                    <a:pt x="3" y="89"/>
                    <a:pt x="3" y="89"/>
                    <a:pt x="3" y="88"/>
                  </a:cubicBezTo>
                  <a:cubicBezTo>
                    <a:pt x="3" y="88"/>
                    <a:pt x="3" y="87"/>
                    <a:pt x="3" y="87"/>
                  </a:cubicBezTo>
                  <a:cubicBezTo>
                    <a:pt x="3" y="87"/>
                    <a:pt x="3" y="87"/>
                    <a:pt x="3" y="87"/>
                  </a:cubicBezTo>
                  <a:cubicBezTo>
                    <a:pt x="3" y="87"/>
                    <a:pt x="3" y="87"/>
                    <a:pt x="3" y="87"/>
                  </a:cubicBezTo>
                  <a:cubicBezTo>
                    <a:pt x="3" y="87"/>
                    <a:pt x="3" y="88"/>
                    <a:pt x="3" y="88"/>
                  </a:cubicBezTo>
                  <a:cubicBezTo>
                    <a:pt x="3" y="86"/>
                    <a:pt x="3" y="86"/>
                    <a:pt x="3" y="86"/>
                  </a:cubicBezTo>
                  <a:cubicBezTo>
                    <a:pt x="4" y="86"/>
                    <a:pt x="3" y="87"/>
                    <a:pt x="3" y="88"/>
                  </a:cubicBezTo>
                  <a:cubicBezTo>
                    <a:pt x="4" y="87"/>
                    <a:pt x="3" y="87"/>
                    <a:pt x="4" y="85"/>
                  </a:cubicBezTo>
                  <a:cubicBezTo>
                    <a:pt x="4" y="86"/>
                    <a:pt x="4" y="87"/>
                    <a:pt x="4" y="87"/>
                  </a:cubicBezTo>
                  <a:cubicBezTo>
                    <a:pt x="4" y="86"/>
                    <a:pt x="4" y="86"/>
                    <a:pt x="4" y="85"/>
                  </a:cubicBezTo>
                  <a:cubicBezTo>
                    <a:pt x="4" y="85"/>
                    <a:pt x="4" y="86"/>
                    <a:pt x="4" y="86"/>
                  </a:cubicBezTo>
                  <a:cubicBezTo>
                    <a:pt x="4" y="85"/>
                    <a:pt x="4" y="85"/>
                    <a:pt x="4" y="85"/>
                  </a:cubicBezTo>
                  <a:cubicBezTo>
                    <a:pt x="4" y="87"/>
                    <a:pt x="5" y="85"/>
                    <a:pt x="5" y="86"/>
                  </a:cubicBezTo>
                  <a:cubicBezTo>
                    <a:pt x="5" y="86"/>
                    <a:pt x="5" y="85"/>
                    <a:pt x="5" y="85"/>
                  </a:cubicBezTo>
                  <a:cubicBezTo>
                    <a:pt x="5" y="85"/>
                    <a:pt x="4" y="85"/>
                    <a:pt x="4" y="85"/>
                  </a:cubicBezTo>
                  <a:cubicBezTo>
                    <a:pt x="4" y="84"/>
                    <a:pt x="4" y="84"/>
                    <a:pt x="4" y="84"/>
                  </a:cubicBezTo>
                  <a:cubicBezTo>
                    <a:pt x="5" y="84"/>
                    <a:pt x="5" y="85"/>
                    <a:pt x="5" y="84"/>
                  </a:cubicBezTo>
                  <a:cubicBezTo>
                    <a:pt x="5" y="83"/>
                    <a:pt x="5" y="83"/>
                    <a:pt x="5" y="83"/>
                  </a:cubicBezTo>
                  <a:cubicBezTo>
                    <a:pt x="5" y="83"/>
                    <a:pt x="5" y="84"/>
                    <a:pt x="5" y="83"/>
                  </a:cubicBezTo>
                  <a:cubicBezTo>
                    <a:pt x="5" y="83"/>
                    <a:pt x="4" y="83"/>
                    <a:pt x="4" y="82"/>
                  </a:cubicBezTo>
                  <a:cubicBezTo>
                    <a:pt x="4" y="82"/>
                    <a:pt x="4" y="81"/>
                    <a:pt x="4" y="81"/>
                  </a:cubicBezTo>
                  <a:cubicBezTo>
                    <a:pt x="4" y="80"/>
                    <a:pt x="4" y="78"/>
                    <a:pt x="4" y="77"/>
                  </a:cubicBezTo>
                  <a:cubicBezTo>
                    <a:pt x="4" y="78"/>
                    <a:pt x="4" y="77"/>
                    <a:pt x="4" y="77"/>
                  </a:cubicBezTo>
                  <a:cubicBezTo>
                    <a:pt x="4" y="78"/>
                    <a:pt x="5" y="78"/>
                    <a:pt x="5" y="77"/>
                  </a:cubicBezTo>
                  <a:cubicBezTo>
                    <a:pt x="5" y="77"/>
                    <a:pt x="4" y="77"/>
                    <a:pt x="4" y="77"/>
                  </a:cubicBezTo>
                  <a:cubicBezTo>
                    <a:pt x="5" y="76"/>
                    <a:pt x="4" y="76"/>
                    <a:pt x="4" y="75"/>
                  </a:cubicBezTo>
                  <a:cubicBezTo>
                    <a:pt x="5" y="75"/>
                    <a:pt x="5" y="76"/>
                    <a:pt x="5" y="76"/>
                  </a:cubicBezTo>
                  <a:cubicBezTo>
                    <a:pt x="5" y="75"/>
                    <a:pt x="4" y="75"/>
                    <a:pt x="5" y="74"/>
                  </a:cubicBezTo>
                  <a:cubicBezTo>
                    <a:pt x="5" y="74"/>
                    <a:pt x="5" y="74"/>
                    <a:pt x="5" y="74"/>
                  </a:cubicBezTo>
                  <a:cubicBezTo>
                    <a:pt x="5" y="74"/>
                    <a:pt x="5" y="73"/>
                    <a:pt x="4" y="73"/>
                  </a:cubicBezTo>
                  <a:cubicBezTo>
                    <a:pt x="5" y="72"/>
                    <a:pt x="5" y="71"/>
                    <a:pt x="5" y="71"/>
                  </a:cubicBezTo>
                  <a:cubicBezTo>
                    <a:pt x="5" y="70"/>
                    <a:pt x="5" y="72"/>
                    <a:pt x="5" y="71"/>
                  </a:cubicBezTo>
                  <a:cubicBezTo>
                    <a:pt x="4" y="71"/>
                    <a:pt x="5" y="70"/>
                    <a:pt x="5" y="69"/>
                  </a:cubicBezTo>
                  <a:cubicBezTo>
                    <a:pt x="5" y="70"/>
                    <a:pt x="5" y="70"/>
                    <a:pt x="5" y="70"/>
                  </a:cubicBezTo>
                  <a:cubicBezTo>
                    <a:pt x="5" y="70"/>
                    <a:pt x="5" y="70"/>
                    <a:pt x="5" y="70"/>
                  </a:cubicBezTo>
                  <a:cubicBezTo>
                    <a:pt x="5" y="68"/>
                    <a:pt x="4" y="69"/>
                    <a:pt x="5" y="67"/>
                  </a:cubicBezTo>
                  <a:cubicBezTo>
                    <a:pt x="5" y="68"/>
                    <a:pt x="5" y="68"/>
                    <a:pt x="5" y="68"/>
                  </a:cubicBezTo>
                  <a:cubicBezTo>
                    <a:pt x="5" y="68"/>
                    <a:pt x="5" y="67"/>
                    <a:pt x="5" y="67"/>
                  </a:cubicBezTo>
                  <a:cubicBezTo>
                    <a:pt x="5" y="67"/>
                    <a:pt x="5" y="66"/>
                    <a:pt x="5" y="66"/>
                  </a:cubicBezTo>
                  <a:cubicBezTo>
                    <a:pt x="5" y="65"/>
                    <a:pt x="5" y="65"/>
                    <a:pt x="5" y="64"/>
                  </a:cubicBezTo>
                  <a:cubicBezTo>
                    <a:pt x="5" y="63"/>
                    <a:pt x="5" y="63"/>
                    <a:pt x="5" y="62"/>
                  </a:cubicBezTo>
                  <a:cubicBezTo>
                    <a:pt x="5" y="61"/>
                    <a:pt x="6" y="59"/>
                    <a:pt x="6" y="57"/>
                  </a:cubicBezTo>
                  <a:cubicBezTo>
                    <a:pt x="6" y="57"/>
                    <a:pt x="6" y="57"/>
                    <a:pt x="6" y="57"/>
                  </a:cubicBezTo>
                  <a:cubicBezTo>
                    <a:pt x="6" y="56"/>
                    <a:pt x="5" y="58"/>
                    <a:pt x="5" y="56"/>
                  </a:cubicBezTo>
                  <a:cubicBezTo>
                    <a:pt x="6" y="56"/>
                    <a:pt x="6" y="55"/>
                    <a:pt x="6" y="55"/>
                  </a:cubicBezTo>
                  <a:cubicBezTo>
                    <a:pt x="6" y="53"/>
                    <a:pt x="6" y="52"/>
                    <a:pt x="6" y="50"/>
                  </a:cubicBezTo>
                  <a:cubicBezTo>
                    <a:pt x="6" y="50"/>
                    <a:pt x="6" y="50"/>
                    <a:pt x="6" y="50"/>
                  </a:cubicBezTo>
                  <a:cubicBezTo>
                    <a:pt x="6" y="49"/>
                    <a:pt x="6" y="48"/>
                    <a:pt x="7" y="47"/>
                  </a:cubicBezTo>
                  <a:cubicBezTo>
                    <a:pt x="7" y="47"/>
                    <a:pt x="7" y="47"/>
                    <a:pt x="7" y="47"/>
                  </a:cubicBezTo>
                  <a:cubicBezTo>
                    <a:pt x="7" y="45"/>
                    <a:pt x="7" y="43"/>
                    <a:pt x="7" y="41"/>
                  </a:cubicBezTo>
                  <a:cubicBezTo>
                    <a:pt x="7" y="41"/>
                    <a:pt x="7" y="41"/>
                    <a:pt x="7" y="41"/>
                  </a:cubicBezTo>
                  <a:cubicBezTo>
                    <a:pt x="7" y="40"/>
                    <a:pt x="8" y="39"/>
                    <a:pt x="7" y="38"/>
                  </a:cubicBezTo>
                  <a:cubicBezTo>
                    <a:pt x="8" y="37"/>
                    <a:pt x="7" y="37"/>
                    <a:pt x="8" y="36"/>
                  </a:cubicBezTo>
                  <a:cubicBezTo>
                    <a:pt x="8" y="36"/>
                    <a:pt x="8" y="36"/>
                    <a:pt x="8" y="36"/>
                  </a:cubicBezTo>
                  <a:cubicBezTo>
                    <a:pt x="8" y="35"/>
                    <a:pt x="8" y="35"/>
                    <a:pt x="8" y="34"/>
                  </a:cubicBezTo>
                  <a:cubicBezTo>
                    <a:pt x="8" y="32"/>
                    <a:pt x="8" y="32"/>
                    <a:pt x="8" y="30"/>
                  </a:cubicBezTo>
                  <a:cubicBezTo>
                    <a:pt x="8" y="30"/>
                    <a:pt x="8" y="31"/>
                    <a:pt x="8" y="31"/>
                  </a:cubicBezTo>
                  <a:cubicBezTo>
                    <a:pt x="8" y="31"/>
                    <a:pt x="8" y="30"/>
                    <a:pt x="8" y="30"/>
                  </a:cubicBezTo>
                  <a:cubicBezTo>
                    <a:pt x="9" y="30"/>
                    <a:pt x="9" y="30"/>
                    <a:pt x="9" y="30"/>
                  </a:cubicBezTo>
                  <a:cubicBezTo>
                    <a:pt x="9" y="30"/>
                    <a:pt x="8" y="29"/>
                    <a:pt x="8" y="29"/>
                  </a:cubicBezTo>
                  <a:cubicBezTo>
                    <a:pt x="8" y="29"/>
                    <a:pt x="8" y="29"/>
                    <a:pt x="8" y="29"/>
                  </a:cubicBezTo>
                  <a:cubicBezTo>
                    <a:pt x="8" y="29"/>
                    <a:pt x="8" y="27"/>
                    <a:pt x="8" y="26"/>
                  </a:cubicBezTo>
                  <a:cubicBezTo>
                    <a:pt x="8" y="27"/>
                    <a:pt x="8" y="27"/>
                    <a:pt x="8" y="27"/>
                  </a:cubicBezTo>
                  <a:cubicBezTo>
                    <a:pt x="8" y="26"/>
                    <a:pt x="8" y="25"/>
                    <a:pt x="8" y="24"/>
                  </a:cubicBezTo>
                  <a:cubicBezTo>
                    <a:pt x="8" y="23"/>
                    <a:pt x="8" y="25"/>
                    <a:pt x="8" y="25"/>
                  </a:cubicBezTo>
                  <a:cubicBezTo>
                    <a:pt x="8" y="25"/>
                    <a:pt x="9" y="25"/>
                    <a:pt x="9" y="25"/>
                  </a:cubicBezTo>
                  <a:cubicBezTo>
                    <a:pt x="9" y="24"/>
                    <a:pt x="9" y="23"/>
                    <a:pt x="9" y="22"/>
                  </a:cubicBezTo>
                  <a:cubicBezTo>
                    <a:pt x="9" y="22"/>
                    <a:pt x="9" y="22"/>
                    <a:pt x="9" y="22"/>
                  </a:cubicBezTo>
                  <a:cubicBezTo>
                    <a:pt x="9" y="21"/>
                    <a:pt x="9" y="20"/>
                    <a:pt x="9" y="18"/>
                  </a:cubicBezTo>
                  <a:cubicBezTo>
                    <a:pt x="9" y="19"/>
                    <a:pt x="9" y="19"/>
                    <a:pt x="9" y="19"/>
                  </a:cubicBezTo>
                  <a:cubicBezTo>
                    <a:pt x="9" y="19"/>
                    <a:pt x="9" y="18"/>
                    <a:pt x="9" y="18"/>
                  </a:cubicBezTo>
                  <a:cubicBezTo>
                    <a:pt x="9" y="18"/>
                    <a:pt x="9" y="17"/>
                    <a:pt x="9" y="17"/>
                  </a:cubicBezTo>
                  <a:cubicBezTo>
                    <a:pt x="9" y="17"/>
                    <a:pt x="9" y="14"/>
                    <a:pt x="9" y="14"/>
                  </a:cubicBezTo>
                  <a:cubicBezTo>
                    <a:pt x="9" y="13"/>
                    <a:pt x="9" y="14"/>
                    <a:pt x="9" y="14"/>
                  </a:cubicBezTo>
                  <a:cubicBezTo>
                    <a:pt x="9" y="15"/>
                    <a:pt x="9" y="15"/>
                    <a:pt x="9" y="15"/>
                  </a:cubicBezTo>
                  <a:cubicBezTo>
                    <a:pt x="9" y="15"/>
                    <a:pt x="10" y="14"/>
                    <a:pt x="10" y="14"/>
                  </a:cubicBezTo>
                  <a:cubicBezTo>
                    <a:pt x="9" y="14"/>
                    <a:pt x="10" y="12"/>
                    <a:pt x="9" y="11"/>
                  </a:cubicBezTo>
                  <a:cubicBezTo>
                    <a:pt x="9" y="11"/>
                    <a:pt x="10" y="11"/>
                    <a:pt x="10" y="11"/>
                  </a:cubicBezTo>
                  <a:cubicBezTo>
                    <a:pt x="10" y="9"/>
                    <a:pt x="9" y="12"/>
                    <a:pt x="9" y="9"/>
                  </a:cubicBezTo>
                  <a:cubicBezTo>
                    <a:pt x="10" y="8"/>
                    <a:pt x="9" y="10"/>
                    <a:pt x="10" y="9"/>
                  </a:cubicBezTo>
                  <a:cubicBezTo>
                    <a:pt x="10" y="9"/>
                    <a:pt x="10" y="9"/>
                    <a:pt x="10" y="9"/>
                  </a:cubicBezTo>
                  <a:cubicBezTo>
                    <a:pt x="11" y="8"/>
                    <a:pt x="9" y="8"/>
                    <a:pt x="9" y="7"/>
                  </a:cubicBezTo>
                  <a:cubicBezTo>
                    <a:pt x="10" y="7"/>
                    <a:pt x="10" y="8"/>
                    <a:pt x="10" y="7"/>
                  </a:cubicBezTo>
                  <a:cubicBezTo>
                    <a:pt x="10" y="6"/>
                    <a:pt x="10" y="6"/>
                    <a:pt x="10" y="4"/>
                  </a:cubicBezTo>
                  <a:cubicBezTo>
                    <a:pt x="10" y="5"/>
                    <a:pt x="10" y="5"/>
                    <a:pt x="10" y="5"/>
                  </a:cubicBezTo>
                  <a:cubicBezTo>
                    <a:pt x="10" y="2"/>
                    <a:pt x="10" y="2"/>
                    <a:pt x="10" y="2"/>
                  </a:cubicBezTo>
                  <a:cubicBezTo>
                    <a:pt x="11" y="2"/>
                    <a:pt x="11" y="2"/>
                    <a:pt x="11" y="2"/>
                  </a:cubicBezTo>
                  <a:cubicBezTo>
                    <a:pt x="11" y="1"/>
                    <a:pt x="10" y="1"/>
                    <a:pt x="11" y="0"/>
                  </a:cubicBezTo>
                  <a:cubicBezTo>
                    <a:pt x="11" y="0"/>
                    <a:pt x="11" y="0"/>
                    <a:pt x="11" y="0"/>
                  </a:cubicBezTo>
                  <a:cubicBezTo>
                    <a:pt x="10" y="1"/>
                    <a:pt x="10" y="2"/>
                    <a:pt x="10" y="2"/>
                  </a:cubicBezTo>
                  <a:cubicBezTo>
                    <a:pt x="10" y="2"/>
                    <a:pt x="10" y="3"/>
                    <a:pt x="9" y="3"/>
                  </a:cubicBezTo>
                  <a:cubicBezTo>
                    <a:pt x="9" y="3"/>
                    <a:pt x="9" y="3"/>
                    <a:pt x="9" y="3"/>
                  </a:cubicBezTo>
                  <a:cubicBezTo>
                    <a:pt x="8" y="5"/>
                    <a:pt x="8" y="7"/>
                    <a:pt x="8" y="9"/>
                  </a:cubicBezTo>
                  <a:cubicBezTo>
                    <a:pt x="8" y="11"/>
                    <a:pt x="7" y="12"/>
                    <a:pt x="7" y="13"/>
                  </a:cubicBezTo>
                  <a:cubicBezTo>
                    <a:pt x="8" y="14"/>
                    <a:pt x="7" y="14"/>
                    <a:pt x="7" y="15"/>
                  </a:cubicBezTo>
                  <a:cubicBezTo>
                    <a:pt x="7" y="14"/>
                    <a:pt x="7" y="15"/>
                    <a:pt x="7" y="15"/>
                  </a:cubicBezTo>
                  <a:cubicBezTo>
                    <a:pt x="7" y="16"/>
                    <a:pt x="7" y="16"/>
                    <a:pt x="7" y="16"/>
                  </a:cubicBezTo>
                  <a:cubicBezTo>
                    <a:pt x="7" y="16"/>
                    <a:pt x="6" y="18"/>
                    <a:pt x="6" y="19"/>
                  </a:cubicBezTo>
                  <a:cubicBezTo>
                    <a:pt x="6" y="20"/>
                    <a:pt x="6" y="19"/>
                    <a:pt x="6" y="18"/>
                  </a:cubicBezTo>
                  <a:cubicBezTo>
                    <a:pt x="6" y="19"/>
                    <a:pt x="6" y="19"/>
                    <a:pt x="6" y="19"/>
                  </a:cubicBezTo>
                  <a:cubicBezTo>
                    <a:pt x="6" y="19"/>
                    <a:pt x="6" y="19"/>
                    <a:pt x="6" y="19"/>
                  </a:cubicBezTo>
                  <a:cubicBezTo>
                    <a:pt x="6" y="20"/>
                    <a:pt x="5" y="21"/>
                    <a:pt x="5" y="22"/>
                  </a:cubicBezTo>
                  <a:cubicBezTo>
                    <a:pt x="6" y="23"/>
                    <a:pt x="5" y="24"/>
                    <a:pt x="5" y="24"/>
                  </a:cubicBezTo>
                  <a:cubicBezTo>
                    <a:pt x="5" y="24"/>
                    <a:pt x="5" y="25"/>
                    <a:pt x="5" y="25"/>
                  </a:cubicBezTo>
                  <a:cubicBezTo>
                    <a:pt x="5" y="26"/>
                    <a:pt x="5" y="26"/>
                    <a:pt x="5" y="26"/>
                  </a:cubicBezTo>
                  <a:cubicBezTo>
                    <a:pt x="6" y="27"/>
                    <a:pt x="5" y="27"/>
                    <a:pt x="5" y="28"/>
                  </a:cubicBezTo>
                  <a:cubicBezTo>
                    <a:pt x="5" y="28"/>
                    <a:pt x="5" y="28"/>
                    <a:pt x="5" y="28"/>
                  </a:cubicBezTo>
                  <a:cubicBezTo>
                    <a:pt x="5" y="28"/>
                    <a:pt x="5" y="30"/>
                    <a:pt x="4" y="31"/>
                  </a:cubicBezTo>
                  <a:cubicBezTo>
                    <a:pt x="5" y="37"/>
                    <a:pt x="3" y="40"/>
                    <a:pt x="3" y="46"/>
                  </a:cubicBezTo>
                  <a:cubicBezTo>
                    <a:pt x="3" y="47"/>
                    <a:pt x="3" y="46"/>
                    <a:pt x="3" y="46"/>
                  </a:cubicBezTo>
                  <a:cubicBezTo>
                    <a:pt x="3" y="47"/>
                    <a:pt x="3" y="47"/>
                    <a:pt x="3" y="48"/>
                  </a:cubicBezTo>
                  <a:cubicBezTo>
                    <a:pt x="3" y="47"/>
                    <a:pt x="3" y="47"/>
                    <a:pt x="3" y="47"/>
                  </a:cubicBezTo>
                  <a:cubicBezTo>
                    <a:pt x="3" y="46"/>
                    <a:pt x="3" y="46"/>
                    <a:pt x="3" y="46"/>
                  </a:cubicBezTo>
                  <a:cubicBezTo>
                    <a:pt x="3" y="46"/>
                    <a:pt x="3" y="46"/>
                    <a:pt x="3" y="46"/>
                  </a:cubicBezTo>
                  <a:cubicBezTo>
                    <a:pt x="3" y="46"/>
                    <a:pt x="3" y="46"/>
                    <a:pt x="3" y="45"/>
                  </a:cubicBezTo>
                  <a:cubicBezTo>
                    <a:pt x="3" y="46"/>
                    <a:pt x="4" y="46"/>
                    <a:pt x="4" y="47"/>
                  </a:cubicBezTo>
                  <a:cubicBezTo>
                    <a:pt x="3" y="47"/>
                    <a:pt x="3" y="47"/>
                    <a:pt x="3" y="46"/>
                  </a:cubicBezTo>
                  <a:cubicBezTo>
                    <a:pt x="3" y="47"/>
                    <a:pt x="4" y="47"/>
                    <a:pt x="3" y="47"/>
                  </a:cubicBezTo>
                  <a:cubicBezTo>
                    <a:pt x="3" y="48"/>
                    <a:pt x="3" y="48"/>
                    <a:pt x="3" y="48"/>
                  </a:cubicBezTo>
                  <a:cubicBezTo>
                    <a:pt x="3" y="50"/>
                    <a:pt x="3" y="50"/>
                    <a:pt x="3" y="50"/>
                  </a:cubicBezTo>
                  <a:cubicBezTo>
                    <a:pt x="3" y="51"/>
                    <a:pt x="3" y="52"/>
                    <a:pt x="3" y="52"/>
                  </a:cubicBezTo>
                  <a:cubicBezTo>
                    <a:pt x="2" y="52"/>
                    <a:pt x="3" y="51"/>
                    <a:pt x="2" y="50"/>
                  </a:cubicBezTo>
                  <a:cubicBezTo>
                    <a:pt x="2" y="51"/>
                    <a:pt x="2" y="51"/>
                    <a:pt x="2" y="51"/>
                  </a:cubicBezTo>
                  <a:cubicBezTo>
                    <a:pt x="2" y="51"/>
                    <a:pt x="2" y="51"/>
                    <a:pt x="2" y="51"/>
                  </a:cubicBezTo>
                  <a:cubicBezTo>
                    <a:pt x="2" y="52"/>
                    <a:pt x="2" y="52"/>
                    <a:pt x="2" y="52"/>
                  </a:cubicBezTo>
                  <a:cubicBezTo>
                    <a:pt x="2" y="52"/>
                    <a:pt x="2" y="52"/>
                    <a:pt x="2" y="52"/>
                  </a:cubicBezTo>
                  <a:cubicBezTo>
                    <a:pt x="2" y="52"/>
                    <a:pt x="2" y="52"/>
                    <a:pt x="2" y="52"/>
                  </a:cubicBezTo>
                  <a:cubicBezTo>
                    <a:pt x="2" y="52"/>
                    <a:pt x="2" y="52"/>
                    <a:pt x="2" y="52"/>
                  </a:cubicBezTo>
                  <a:cubicBezTo>
                    <a:pt x="2" y="53"/>
                    <a:pt x="2" y="53"/>
                    <a:pt x="2" y="53"/>
                  </a:cubicBezTo>
                  <a:cubicBezTo>
                    <a:pt x="2" y="53"/>
                    <a:pt x="2" y="54"/>
                    <a:pt x="2" y="53"/>
                  </a:cubicBezTo>
                  <a:cubicBezTo>
                    <a:pt x="2" y="56"/>
                    <a:pt x="2" y="56"/>
                    <a:pt x="2" y="58"/>
                  </a:cubicBezTo>
                  <a:cubicBezTo>
                    <a:pt x="2" y="58"/>
                    <a:pt x="2" y="59"/>
                    <a:pt x="2" y="59"/>
                  </a:cubicBezTo>
                  <a:cubicBezTo>
                    <a:pt x="2" y="60"/>
                    <a:pt x="2" y="60"/>
                    <a:pt x="2" y="59"/>
                  </a:cubicBezTo>
                  <a:cubicBezTo>
                    <a:pt x="2" y="60"/>
                    <a:pt x="2" y="60"/>
                    <a:pt x="2" y="60"/>
                  </a:cubicBezTo>
                  <a:cubicBezTo>
                    <a:pt x="1" y="61"/>
                    <a:pt x="1" y="62"/>
                    <a:pt x="1" y="63"/>
                  </a:cubicBezTo>
                  <a:cubicBezTo>
                    <a:pt x="1" y="63"/>
                    <a:pt x="1" y="63"/>
                    <a:pt x="1" y="63"/>
                  </a:cubicBezTo>
                  <a:cubicBezTo>
                    <a:pt x="1" y="64"/>
                    <a:pt x="1" y="64"/>
                    <a:pt x="1" y="65"/>
                  </a:cubicBezTo>
                  <a:cubicBezTo>
                    <a:pt x="1" y="65"/>
                    <a:pt x="1" y="65"/>
                    <a:pt x="1" y="65"/>
                  </a:cubicBezTo>
                  <a:cubicBezTo>
                    <a:pt x="1" y="66"/>
                    <a:pt x="2" y="66"/>
                    <a:pt x="1" y="67"/>
                  </a:cubicBezTo>
                  <a:cubicBezTo>
                    <a:pt x="2" y="67"/>
                    <a:pt x="2" y="66"/>
                    <a:pt x="2" y="66"/>
                  </a:cubicBezTo>
                  <a:cubicBezTo>
                    <a:pt x="2" y="66"/>
                    <a:pt x="2" y="67"/>
                    <a:pt x="2" y="67"/>
                  </a:cubicBezTo>
                  <a:cubicBezTo>
                    <a:pt x="2" y="68"/>
                    <a:pt x="2" y="68"/>
                    <a:pt x="2" y="68"/>
                  </a:cubicBezTo>
                  <a:cubicBezTo>
                    <a:pt x="2" y="69"/>
                    <a:pt x="2" y="69"/>
                    <a:pt x="2" y="69"/>
                  </a:cubicBezTo>
                  <a:cubicBezTo>
                    <a:pt x="2" y="69"/>
                    <a:pt x="2" y="69"/>
                    <a:pt x="1" y="69"/>
                  </a:cubicBezTo>
                  <a:cubicBezTo>
                    <a:pt x="2" y="69"/>
                    <a:pt x="1" y="70"/>
                    <a:pt x="1" y="71"/>
                  </a:cubicBezTo>
                  <a:cubicBezTo>
                    <a:pt x="1" y="70"/>
                    <a:pt x="1" y="70"/>
                    <a:pt x="1" y="70"/>
                  </a:cubicBezTo>
                  <a:cubicBezTo>
                    <a:pt x="1" y="71"/>
                    <a:pt x="1" y="71"/>
                    <a:pt x="1" y="71"/>
                  </a:cubicBezTo>
                  <a:cubicBezTo>
                    <a:pt x="1" y="72"/>
                    <a:pt x="1" y="73"/>
                    <a:pt x="1" y="74"/>
                  </a:cubicBezTo>
                  <a:cubicBezTo>
                    <a:pt x="1" y="73"/>
                    <a:pt x="1" y="73"/>
                    <a:pt x="1" y="73"/>
                  </a:cubicBezTo>
                  <a:cubicBezTo>
                    <a:pt x="1" y="74"/>
                    <a:pt x="1" y="74"/>
                    <a:pt x="1" y="74"/>
                  </a:cubicBezTo>
                  <a:cubicBezTo>
                    <a:pt x="1" y="75"/>
                    <a:pt x="1" y="75"/>
                    <a:pt x="1" y="75"/>
                  </a:cubicBezTo>
                  <a:cubicBezTo>
                    <a:pt x="1" y="77"/>
                    <a:pt x="0" y="78"/>
                    <a:pt x="0" y="80"/>
                  </a:cubicBezTo>
                  <a:close/>
                  <a:moveTo>
                    <a:pt x="8" y="184"/>
                  </a:moveTo>
                  <a:cubicBezTo>
                    <a:pt x="8" y="184"/>
                    <a:pt x="8" y="184"/>
                    <a:pt x="8" y="184"/>
                  </a:cubicBezTo>
                  <a:cubicBezTo>
                    <a:pt x="8" y="184"/>
                    <a:pt x="8" y="185"/>
                    <a:pt x="8" y="184"/>
                  </a:cubicBezTo>
                  <a:close/>
                  <a:moveTo>
                    <a:pt x="7" y="176"/>
                  </a:moveTo>
                  <a:cubicBezTo>
                    <a:pt x="7" y="177"/>
                    <a:pt x="7" y="177"/>
                    <a:pt x="7" y="177"/>
                  </a:cubicBezTo>
                  <a:cubicBezTo>
                    <a:pt x="6" y="176"/>
                    <a:pt x="6" y="175"/>
                    <a:pt x="6" y="174"/>
                  </a:cubicBezTo>
                  <a:cubicBezTo>
                    <a:pt x="6" y="174"/>
                    <a:pt x="6" y="175"/>
                    <a:pt x="6" y="175"/>
                  </a:cubicBezTo>
                  <a:cubicBezTo>
                    <a:pt x="6" y="174"/>
                    <a:pt x="6" y="174"/>
                    <a:pt x="6" y="174"/>
                  </a:cubicBezTo>
                  <a:cubicBezTo>
                    <a:pt x="7" y="174"/>
                    <a:pt x="6" y="176"/>
                    <a:pt x="7" y="176"/>
                  </a:cubicBezTo>
                  <a:close/>
                  <a:moveTo>
                    <a:pt x="12" y="194"/>
                  </a:moveTo>
                  <a:cubicBezTo>
                    <a:pt x="11" y="194"/>
                    <a:pt x="11" y="194"/>
                    <a:pt x="11" y="194"/>
                  </a:cubicBezTo>
                  <a:cubicBezTo>
                    <a:pt x="11" y="194"/>
                    <a:pt x="11" y="194"/>
                    <a:pt x="11" y="194"/>
                  </a:cubicBezTo>
                  <a:lnTo>
                    <a:pt x="12" y="194"/>
                  </a:lnTo>
                  <a:close/>
                  <a:moveTo>
                    <a:pt x="10" y="189"/>
                  </a:moveTo>
                  <a:cubicBezTo>
                    <a:pt x="10" y="189"/>
                    <a:pt x="10" y="189"/>
                    <a:pt x="10" y="189"/>
                  </a:cubicBezTo>
                  <a:cubicBezTo>
                    <a:pt x="10" y="189"/>
                    <a:pt x="10" y="189"/>
                    <a:pt x="10" y="189"/>
                  </a:cubicBezTo>
                  <a:close/>
                  <a:moveTo>
                    <a:pt x="9" y="180"/>
                  </a:moveTo>
                  <a:cubicBezTo>
                    <a:pt x="9" y="179"/>
                    <a:pt x="9" y="179"/>
                    <a:pt x="9" y="178"/>
                  </a:cubicBezTo>
                  <a:cubicBezTo>
                    <a:pt x="9" y="179"/>
                    <a:pt x="9" y="179"/>
                    <a:pt x="9" y="180"/>
                  </a:cubicBezTo>
                  <a:close/>
                  <a:moveTo>
                    <a:pt x="4" y="118"/>
                  </a:moveTo>
                  <a:cubicBezTo>
                    <a:pt x="4" y="118"/>
                    <a:pt x="4" y="118"/>
                    <a:pt x="4" y="118"/>
                  </a:cubicBezTo>
                  <a:cubicBezTo>
                    <a:pt x="4" y="118"/>
                    <a:pt x="4" y="117"/>
                    <a:pt x="4" y="117"/>
                  </a:cubicBezTo>
                  <a:cubicBezTo>
                    <a:pt x="4" y="117"/>
                    <a:pt x="4" y="117"/>
                    <a:pt x="4" y="117"/>
                  </a:cubicBezTo>
                  <a:cubicBezTo>
                    <a:pt x="4" y="117"/>
                    <a:pt x="4" y="117"/>
                    <a:pt x="4" y="118"/>
                  </a:cubicBezTo>
                  <a:close/>
                  <a:moveTo>
                    <a:pt x="2" y="88"/>
                  </a:moveTo>
                  <a:cubicBezTo>
                    <a:pt x="2" y="88"/>
                    <a:pt x="3" y="89"/>
                    <a:pt x="3" y="88"/>
                  </a:cubicBezTo>
                  <a:cubicBezTo>
                    <a:pt x="3" y="89"/>
                    <a:pt x="3" y="89"/>
                    <a:pt x="3" y="89"/>
                  </a:cubicBezTo>
                  <a:cubicBezTo>
                    <a:pt x="3" y="88"/>
                    <a:pt x="3" y="88"/>
                    <a:pt x="3" y="88"/>
                  </a:cubicBezTo>
                  <a:cubicBezTo>
                    <a:pt x="3" y="88"/>
                    <a:pt x="3" y="88"/>
                    <a:pt x="3" y="88"/>
                  </a:cubicBezTo>
                  <a:cubicBezTo>
                    <a:pt x="2" y="88"/>
                    <a:pt x="2" y="87"/>
                    <a:pt x="2"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6" name="Freeform 3232"/>
            <p:cNvSpPr>
              <a:spLocks/>
            </p:cNvSpPr>
            <p:nvPr/>
          </p:nvSpPr>
          <p:spPr bwMode="auto">
            <a:xfrm>
              <a:off x="4697413" y="52038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7" name="Freeform 3233"/>
            <p:cNvSpPr>
              <a:spLocks/>
            </p:cNvSpPr>
            <p:nvPr/>
          </p:nvSpPr>
          <p:spPr bwMode="auto">
            <a:xfrm>
              <a:off x="4694238" y="5172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8" name="Freeform 3234"/>
            <p:cNvSpPr>
              <a:spLocks/>
            </p:cNvSpPr>
            <p:nvPr/>
          </p:nvSpPr>
          <p:spPr bwMode="auto">
            <a:xfrm>
              <a:off x="4725988" y="5551488"/>
              <a:ext cx="3175" cy="9525"/>
            </a:xfrm>
            <a:custGeom>
              <a:avLst/>
              <a:gdLst>
                <a:gd name="T0" fmla="*/ 0 w 1"/>
                <a:gd name="T1" fmla="*/ 1 h 3"/>
                <a:gd name="T2" fmla="*/ 0 w 1"/>
                <a:gd name="T3" fmla="*/ 1 h 3"/>
                <a:gd name="T4" fmla="*/ 0 w 1"/>
                <a:gd name="T5" fmla="*/ 2 h 3"/>
                <a:gd name="T6" fmla="*/ 1 w 1"/>
                <a:gd name="T7" fmla="*/ 3 h 3"/>
                <a:gd name="T8" fmla="*/ 0 w 1"/>
                <a:gd name="T9" fmla="*/ 0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1"/>
                    <a:pt x="0" y="1"/>
                  </a:cubicBezTo>
                  <a:cubicBezTo>
                    <a:pt x="0" y="2"/>
                    <a:pt x="0" y="2"/>
                    <a:pt x="0" y="2"/>
                  </a:cubicBezTo>
                  <a:cubicBezTo>
                    <a:pt x="1" y="3"/>
                    <a:pt x="1" y="3"/>
                    <a:pt x="1" y="3"/>
                  </a:cubicBezTo>
                  <a:cubicBezTo>
                    <a:pt x="1" y="2"/>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39" name="Freeform 3235"/>
            <p:cNvSpPr>
              <a:spLocks/>
            </p:cNvSpPr>
            <p:nvPr/>
          </p:nvSpPr>
          <p:spPr bwMode="auto">
            <a:xfrm>
              <a:off x="4732338" y="555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0" name="Freeform 3236"/>
            <p:cNvSpPr>
              <a:spLocks/>
            </p:cNvSpPr>
            <p:nvPr/>
          </p:nvSpPr>
          <p:spPr bwMode="auto">
            <a:xfrm>
              <a:off x="4725988" y="55165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1" name="Freeform 3237"/>
            <p:cNvSpPr>
              <a:spLocks/>
            </p:cNvSpPr>
            <p:nvPr/>
          </p:nvSpPr>
          <p:spPr bwMode="auto">
            <a:xfrm>
              <a:off x="4719638" y="552926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2" name="Freeform 3238"/>
            <p:cNvSpPr>
              <a:spLocks/>
            </p:cNvSpPr>
            <p:nvPr/>
          </p:nvSpPr>
          <p:spPr bwMode="auto">
            <a:xfrm>
              <a:off x="4722813" y="55070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3" name="Freeform 3239"/>
            <p:cNvSpPr>
              <a:spLocks/>
            </p:cNvSpPr>
            <p:nvPr/>
          </p:nvSpPr>
          <p:spPr bwMode="auto">
            <a:xfrm>
              <a:off x="4716463" y="55133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4" name="Freeform 3240"/>
            <p:cNvSpPr>
              <a:spLocks/>
            </p:cNvSpPr>
            <p:nvPr/>
          </p:nvSpPr>
          <p:spPr bwMode="auto">
            <a:xfrm>
              <a:off x="4719638" y="5492750"/>
              <a:ext cx="3175" cy="7938"/>
            </a:xfrm>
            <a:custGeom>
              <a:avLst/>
              <a:gdLst>
                <a:gd name="T0" fmla="*/ 0 w 1"/>
                <a:gd name="T1" fmla="*/ 1 h 3"/>
                <a:gd name="T2" fmla="*/ 0 w 1"/>
                <a:gd name="T3" fmla="*/ 2 h 3"/>
                <a:gd name="T4" fmla="*/ 0 w 1"/>
                <a:gd name="T5" fmla="*/ 1 h 3"/>
                <a:gd name="T6" fmla="*/ 0 w 1"/>
                <a:gd name="T7" fmla="*/ 3 h 3"/>
                <a:gd name="T8" fmla="*/ 1 w 1"/>
                <a:gd name="T9" fmla="*/ 1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1"/>
                    <a:pt x="0" y="2"/>
                  </a:cubicBezTo>
                  <a:cubicBezTo>
                    <a:pt x="0" y="2"/>
                    <a:pt x="0" y="2"/>
                    <a:pt x="0" y="1"/>
                  </a:cubicBezTo>
                  <a:cubicBezTo>
                    <a:pt x="0" y="2"/>
                    <a:pt x="0" y="2"/>
                    <a:pt x="0" y="3"/>
                  </a:cubicBezTo>
                  <a:cubicBezTo>
                    <a:pt x="0" y="2"/>
                    <a:pt x="0"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5" name="Freeform 3241"/>
            <p:cNvSpPr>
              <a:spLocks/>
            </p:cNvSpPr>
            <p:nvPr/>
          </p:nvSpPr>
          <p:spPr bwMode="auto">
            <a:xfrm>
              <a:off x="4713288" y="5507038"/>
              <a:ext cx="3175" cy="6350"/>
            </a:xfrm>
            <a:custGeom>
              <a:avLst/>
              <a:gdLst>
                <a:gd name="T0" fmla="*/ 1 w 1"/>
                <a:gd name="T1" fmla="*/ 1 h 2"/>
                <a:gd name="T2" fmla="*/ 1 w 1"/>
                <a:gd name="T3" fmla="*/ 2 h 2"/>
                <a:gd name="T4" fmla="*/ 1 w 1"/>
                <a:gd name="T5" fmla="*/ 1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0" y="1"/>
                    <a:pt x="1" y="2"/>
                  </a:cubicBezTo>
                  <a:cubicBezTo>
                    <a:pt x="1" y="2"/>
                    <a:pt x="1" y="2"/>
                    <a:pt x="1" y="1"/>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6" name="Freeform 3242"/>
            <p:cNvSpPr>
              <a:spLocks/>
            </p:cNvSpPr>
            <p:nvPr/>
          </p:nvSpPr>
          <p:spPr bwMode="auto">
            <a:xfrm>
              <a:off x="4719638" y="5486400"/>
              <a:ext cx="3175" cy="6350"/>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0" y="1"/>
                    <a:pt x="0"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7" name="Freeform 3243"/>
            <p:cNvSpPr>
              <a:spLocks/>
            </p:cNvSpPr>
            <p:nvPr/>
          </p:nvSpPr>
          <p:spPr bwMode="auto">
            <a:xfrm>
              <a:off x="4713288" y="5500688"/>
              <a:ext cx="3175" cy="3175"/>
            </a:xfrm>
            <a:custGeom>
              <a:avLst/>
              <a:gdLst>
                <a:gd name="T0" fmla="*/ 1 w 1"/>
                <a:gd name="T1" fmla="*/ 0 h 1"/>
                <a:gd name="T2" fmla="*/ 0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0"/>
                    <a:pt x="0" y="0"/>
                  </a:cubicBezTo>
                  <a:cubicBezTo>
                    <a:pt x="0" y="0"/>
                    <a:pt x="0" y="1"/>
                    <a:pt x="1" y="1"/>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8" name="Freeform 3244"/>
            <p:cNvSpPr>
              <a:spLocks/>
            </p:cNvSpPr>
            <p:nvPr/>
          </p:nvSpPr>
          <p:spPr bwMode="auto">
            <a:xfrm>
              <a:off x="4710113" y="5492750"/>
              <a:ext cx="3175" cy="4763"/>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0"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49" name="Freeform 3245"/>
            <p:cNvSpPr>
              <a:spLocks/>
            </p:cNvSpPr>
            <p:nvPr/>
          </p:nvSpPr>
          <p:spPr bwMode="auto">
            <a:xfrm>
              <a:off x="4710113" y="548957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0" name="Freeform 3246"/>
            <p:cNvSpPr>
              <a:spLocks/>
            </p:cNvSpPr>
            <p:nvPr/>
          </p:nvSpPr>
          <p:spPr bwMode="auto">
            <a:xfrm>
              <a:off x="4710113" y="5438775"/>
              <a:ext cx="3175" cy="6350"/>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1" name="Freeform 3247"/>
            <p:cNvSpPr>
              <a:spLocks/>
            </p:cNvSpPr>
            <p:nvPr/>
          </p:nvSpPr>
          <p:spPr bwMode="auto">
            <a:xfrm>
              <a:off x="4703763" y="5445125"/>
              <a:ext cx="0" cy="9525"/>
            </a:xfrm>
            <a:custGeom>
              <a:avLst/>
              <a:gdLst>
                <a:gd name="T0" fmla="*/ 2 h 3"/>
                <a:gd name="T1" fmla="*/ 0 h 3"/>
                <a:gd name="T2" fmla="*/ 2 h 3"/>
              </a:gdLst>
              <a:ahLst/>
              <a:cxnLst>
                <a:cxn ang="0">
                  <a:pos x="0" y="T0"/>
                </a:cxn>
                <a:cxn ang="0">
                  <a:pos x="0" y="T1"/>
                </a:cxn>
                <a:cxn ang="0">
                  <a:pos x="0" y="T2"/>
                </a:cxn>
              </a:cxnLst>
              <a:rect l="0" t="0" r="r" b="b"/>
              <a:pathLst>
                <a:path h="3">
                  <a:moveTo>
                    <a:pt x="0" y="2"/>
                  </a:moveTo>
                  <a:cubicBezTo>
                    <a:pt x="0" y="2"/>
                    <a:pt x="0" y="1"/>
                    <a:pt x="0" y="0"/>
                  </a:cubicBezTo>
                  <a:cubicBezTo>
                    <a:pt x="0" y="1"/>
                    <a:pt x="0" y="3"/>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2" name="Freeform 3248"/>
            <p:cNvSpPr>
              <a:spLocks/>
            </p:cNvSpPr>
            <p:nvPr/>
          </p:nvSpPr>
          <p:spPr bwMode="auto">
            <a:xfrm>
              <a:off x="4703763" y="5445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3" name="Rectangle 3249"/>
            <p:cNvSpPr>
              <a:spLocks noChangeArrowheads="1"/>
            </p:cNvSpPr>
            <p:nvPr/>
          </p:nvSpPr>
          <p:spPr bwMode="auto">
            <a:xfrm>
              <a:off x="4691063" y="53752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4" name="Freeform 3250"/>
            <p:cNvSpPr>
              <a:spLocks/>
            </p:cNvSpPr>
            <p:nvPr/>
          </p:nvSpPr>
          <p:spPr bwMode="auto">
            <a:xfrm>
              <a:off x="4691063" y="5375275"/>
              <a:ext cx="3175" cy="6350"/>
            </a:xfrm>
            <a:custGeom>
              <a:avLst/>
              <a:gdLst>
                <a:gd name="T0" fmla="*/ 0 w 1"/>
                <a:gd name="T1" fmla="*/ 0 h 2"/>
                <a:gd name="T2" fmla="*/ 1 w 1"/>
                <a:gd name="T3" fmla="*/ 2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1"/>
                    <a:pt x="1" y="2"/>
                  </a:cubicBezTo>
                  <a:cubicBezTo>
                    <a:pt x="1" y="1"/>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5" name="Freeform 3251"/>
            <p:cNvSpPr>
              <a:spLocks/>
            </p:cNvSpPr>
            <p:nvPr/>
          </p:nvSpPr>
          <p:spPr bwMode="auto">
            <a:xfrm>
              <a:off x="4691063" y="53594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6" name="Freeform 3252"/>
            <p:cNvSpPr>
              <a:spLocks/>
            </p:cNvSpPr>
            <p:nvPr/>
          </p:nvSpPr>
          <p:spPr bwMode="auto">
            <a:xfrm>
              <a:off x="4700588" y="5249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7" name="Rectangle 3253"/>
            <p:cNvSpPr>
              <a:spLocks noChangeArrowheads="1"/>
            </p:cNvSpPr>
            <p:nvPr/>
          </p:nvSpPr>
          <p:spPr bwMode="auto">
            <a:xfrm>
              <a:off x="4700588" y="5246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8" name="Freeform 3254"/>
            <p:cNvSpPr>
              <a:spLocks/>
            </p:cNvSpPr>
            <p:nvPr/>
          </p:nvSpPr>
          <p:spPr bwMode="auto">
            <a:xfrm>
              <a:off x="4700588" y="5237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59" name="Freeform 3255"/>
            <p:cNvSpPr>
              <a:spLocks/>
            </p:cNvSpPr>
            <p:nvPr/>
          </p:nvSpPr>
          <p:spPr bwMode="auto">
            <a:xfrm>
              <a:off x="4700588" y="5237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0" name="Freeform 3256"/>
            <p:cNvSpPr>
              <a:spLocks/>
            </p:cNvSpPr>
            <p:nvPr/>
          </p:nvSpPr>
          <p:spPr bwMode="auto">
            <a:xfrm>
              <a:off x="4700588" y="5237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1" name="Freeform 3257"/>
            <p:cNvSpPr>
              <a:spLocks/>
            </p:cNvSpPr>
            <p:nvPr/>
          </p:nvSpPr>
          <p:spPr bwMode="auto">
            <a:xfrm>
              <a:off x="4700588" y="52339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2" name="Freeform 3258"/>
            <p:cNvSpPr>
              <a:spLocks/>
            </p:cNvSpPr>
            <p:nvPr/>
          </p:nvSpPr>
          <p:spPr bwMode="auto">
            <a:xfrm>
              <a:off x="4697413" y="5214938"/>
              <a:ext cx="3175" cy="9525"/>
            </a:xfrm>
            <a:custGeom>
              <a:avLst/>
              <a:gdLst>
                <a:gd name="T0" fmla="*/ 1 w 1"/>
                <a:gd name="T1" fmla="*/ 3 h 3"/>
                <a:gd name="T2" fmla="*/ 1 w 1"/>
                <a:gd name="T3" fmla="*/ 2 h 3"/>
                <a:gd name="T4" fmla="*/ 0 w 1"/>
                <a:gd name="T5" fmla="*/ 0 h 3"/>
                <a:gd name="T6" fmla="*/ 0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0" y="2"/>
                    <a:pt x="1" y="2"/>
                  </a:cubicBezTo>
                  <a:cubicBezTo>
                    <a:pt x="1" y="0"/>
                    <a:pt x="0" y="2"/>
                    <a:pt x="0" y="0"/>
                  </a:cubicBezTo>
                  <a:cubicBezTo>
                    <a:pt x="0" y="2"/>
                    <a:pt x="1" y="1"/>
                    <a:pt x="0" y="3"/>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3" name="Freeform 3259"/>
            <p:cNvSpPr>
              <a:spLocks/>
            </p:cNvSpPr>
            <p:nvPr/>
          </p:nvSpPr>
          <p:spPr bwMode="auto">
            <a:xfrm>
              <a:off x="4697413" y="5224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4" name="Rectangle 3260"/>
            <p:cNvSpPr>
              <a:spLocks noChangeArrowheads="1"/>
            </p:cNvSpPr>
            <p:nvPr/>
          </p:nvSpPr>
          <p:spPr bwMode="auto">
            <a:xfrm>
              <a:off x="4700588" y="52117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5" name="Freeform 3261"/>
            <p:cNvSpPr>
              <a:spLocks/>
            </p:cNvSpPr>
            <p:nvPr/>
          </p:nvSpPr>
          <p:spPr bwMode="auto">
            <a:xfrm>
              <a:off x="4700588" y="520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6" name="Freeform 3262"/>
            <p:cNvSpPr>
              <a:spLocks/>
            </p:cNvSpPr>
            <p:nvPr/>
          </p:nvSpPr>
          <p:spPr bwMode="auto">
            <a:xfrm>
              <a:off x="4697413" y="5197475"/>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7" name="Freeform 3263"/>
            <p:cNvSpPr>
              <a:spLocks/>
            </p:cNvSpPr>
            <p:nvPr/>
          </p:nvSpPr>
          <p:spPr bwMode="auto">
            <a:xfrm>
              <a:off x="4697413" y="51784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8" name="Freeform 3264"/>
            <p:cNvSpPr>
              <a:spLocks/>
            </p:cNvSpPr>
            <p:nvPr/>
          </p:nvSpPr>
          <p:spPr bwMode="auto">
            <a:xfrm>
              <a:off x="4694238" y="51816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69" name="Freeform 3265"/>
            <p:cNvSpPr>
              <a:spLocks/>
            </p:cNvSpPr>
            <p:nvPr/>
          </p:nvSpPr>
          <p:spPr bwMode="auto">
            <a:xfrm>
              <a:off x="4700588" y="5178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0" name="Freeform 3266"/>
            <p:cNvSpPr>
              <a:spLocks/>
            </p:cNvSpPr>
            <p:nvPr/>
          </p:nvSpPr>
          <p:spPr bwMode="auto">
            <a:xfrm>
              <a:off x="4697413" y="5165725"/>
              <a:ext cx="3175" cy="9525"/>
            </a:xfrm>
            <a:custGeom>
              <a:avLst/>
              <a:gdLst>
                <a:gd name="T0" fmla="*/ 1 w 1"/>
                <a:gd name="T1" fmla="*/ 2 h 3"/>
                <a:gd name="T2" fmla="*/ 1 w 1"/>
                <a:gd name="T3" fmla="*/ 2 h 3"/>
                <a:gd name="T4" fmla="*/ 1 w 1"/>
                <a:gd name="T5" fmla="*/ 0 h 3"/>
                <a:gd name="T6" fmla="*/ 0 w 1"/>
                <a:gd name="T7" fmla="*/ 0 h 3"/>
                <a:gd name="T8" fmla="*/ 0 w 1"/>
                <a:gd name="T9" fmla="*/ 2 h 3"/>
                <a:gd name="T10" fmla="*/ 1 w 1"/>
                <a:gd name="T11" fmla="*/ 3 h 3"/>
                <a:gd name="T12" fmla="*/ 1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2"/>
                  </a:moveTo>
                  <a:cubicBezTo>
                    <a:pt x="1" y="2"/>
                    <a:pt x="1" y="2"/>
                    <a:pt x="1" y="2"/>
                  </a:cubicBezTo>
                  <a:cubicBezTo>
                    <a:pt x="1" y="1"/>
                    <a:pt x="1" y="1"/>
                    <a:pt x="1" y="0"/>
                  </a:cubicBezTo>
                  <a:cubicBezTo>
                    <a:pt x="1" y="0"/>
                    <a:pt x="0" y="1"/>
                    <a:pt x="0" y="0"/>
                  </a:cubicBezTo>
                  <a:cubicBezTo>
                    <a:pt x="0" y="1"/>
                    <a:pt x="1" y="2"/>
                    <a:pt x="0" y="2"/>
                  </a:cubicBezTo>
                  <a:cubicBezTo>
                    <a:pt x="1" y="3"/>
                    <a:pt x="1" y="3"/>
                    <a:pt x="1" y="3"/>
                  </a:cubicBezTo>
                  <a:cubicBezTo>
                    <a:pt x="1" y="2"/>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1" name="Freeform 3267"/>
            <p:cNvSpPr>
              <a:spLocks/>
            </p:cNvSpPr>
            <p:nvPr/>
          </p:nvSpPr>
          <p:spPr bwMode="auto">
            <a:xfrm>
              <a:off x="4694238" y="5175250"/>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2" name="Freeform 3268"/>
            <p:cNvSpPr>
              <a:spLocks/>
            </p:cNvSpPr>
            <p:nvPr/>
          </p:nvSpPr>
          <p:spPr bwMode="auto">
            <a:xfrm>
              <a:off x="4697413" y="5149850"/>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3" name="Freeform 3269"/>
            <p:cNvSpPr>
              <a:spLocks/>
            </p:cNvSpPr>
            <p:nvPr/>
          </p:nvSpPr>
          <p:spPr bwMode="auto">
            <a:xfrm>
              <a:off x="4700588" y="514985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4" name="Freeform 3270"/>
            <p:cNvSpPr>
              <a:spLocks/>
            </p:cNvSpPr>
            <p:nvPr/>
          </p:nvSpPr>
          <p:spPr bwMode="auto">
            <a:xfrm>
              <a:off x="4700588" y="5146675"/>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5" name="Freeform 3271"/>
            <p:cNvSpPr>
              <a:spLocks/>
            </p:cNvSpPr>
            <p:nvPr/>
          </p:nvSpPr>
          <p:spPr bwMode="auto">
            <a:xfrm>
              <a:off x="4700588" y="514032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6" name="Freeform 3272"/>
            <p:cNvSpPr>
              <a:spLocks/>
            </p:cNvSpPr>
            <p:nvPr/>
          </p:nvSpPr>
          <p:spPr bwMode="auto">
            <a:xfrm>
              <a:off x="4687888" y="5111750"/>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7" name="Freeform 3273"/>
            <p:cNvSpPr>
              <a:spLocks/>
            </p:cNvSpPr>
            <p:nvPr/>
          </p:nvSpPr>
          <p:spPr bwMode="auto">
            <a:xfrm>
              <a:off x="4687888" y="5105400"/>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8" name="Freeform 3274"/>
            <p:cNvSpPr>
              <a:spLocks/>
            </p:cNvSpPr>
            <p:nvPr/>
          </p:nvSpPr>
          <p:spPr bwMode="auto">
            <a:xfrm>
              <a:off x="4691063" y="5046663"/>
              <a:ext cx="3175" cy="9525"/>
            </a:xfrm>
            <a:custGeom>
              <a:avLst/>
              <a:gdLst>
                <a:gd name="T0" fmla="*/ 1 w 1"/>
                <a:gd name="T1" fmla="*/ 3 h 3"/>
                <a:gd name="T2" fmla="*/ 1 w 1"/>
                <a:gd name="T3" fmla="*/ 3 h 3"/>
                <a:gd name="T4" fmla="*/ 1 w 1"/>
                <a:gd name="T5" fmla="*/ 0 h 3"/>
                <a:gd name="T6" fmla="*/ 1 w 1"/>
                <a:gd name="T7" fmla="*/ 0 h 3"/>
                <a:gd name="T8" fmla="*/ 1 w 1"/>
                <a:gd name="T9" fmla="*/ 1 h 3"/>
                <a:gd name="T10" fmla="*/ 1 w 1"/>
                <a:gd name="T11" fmla="*/ 1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1" y="3"/>
                    <a:pt x="1" y="2"/>
                    <a:pt x="1" y="3"/>
                  </a:cubicBezTo>
                  <a:cubicBezTo>
                    <a:pt x="1" y="2"/>
                    <a:pt x="1" y="1"/>
                    <a:pt x="1" y="0"/>
                  </a:cubicBezTo>
                  <a:cubicBezTo>
                    <a:pt x="1" y="1"/>
                    <a:pt x="1" y="0"/>
                    <a:pt x="1" y="0"/>
                  </a:cubicBezTo>
                  <a:cubicBezTo>
                    <a:pt x="1" y="1"/>
                    <a:pt x="1" y="1"/>
                    <a:pt x="1" y="1"/>
                  </a:cubicBezTo>
                  <a:cubicBezTo>
                    <a:pt x="1" y="1"/>
                    <a:pt x="1" y="1"/>
                    <a:pt x="1" y="1"/>
                  </a:cubicBezTo>
                  <a:cubicBezTo>
                    <a:pt x="0" y="2"/>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9" name="Freeform 3275"/>
            <p:cNvSpPr>
              <a:spLocks/>
            </p:cNvSpPr>
            <p:nvPr/>
          </p:nvSpPr>
          <p:spPr bwMode="auto">
            <a:xfrm>
              <a:off x="4716463" y="49085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0" name="Rectangle 3276"/>
            <p:cNvSpPr>
              <a:spLocks noChangeArrowheads="1"/>
            </p:cNvSpPr>
            <p:nvPr/>
          </p:nvSpPr>
          <p:spPr bwMode="auto">
            <a:xfrm>
              <a:off x="4967288" y="66976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1" name="Freeform 3277"/>
            <p:cNvSpPr>
              <a:spLocks/>
            </p:cNvSpPr>
            <p:nvPr/>
          </p:nvSpPr>
          <p:spPr bwMode="auto">
            <a:xfrm>
              <a:off x="4967288" y="66944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2" name="Freeform 3278"/>
            <p:cNvSpPr>
              <a:spLocks/>
            </p:cNvSpPr>
            <p:nvPr/>
          </p:nvSpPr>
          <p:spPr bwMode="auto">
            <a:xfrm>
              <a:off x="4967288" y="6688138"/>
              <a:ext cx="3175" cy="6350"/>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1" y="2"/>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3" name="Freeform 3279"/>
            <p:cNvSpPr>
              <a:spLocks/>
            </p:cNvSpPr>
            <p:nvPr/>
          </p:nvSpPr>
          <p:spPr bwMode="auto">
            <a:xfrm>
              <a:off x="4967288" y="66881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4" name="Freeform 3280"/>
            <p:cNvSpPr>
              <a:spLocks/>
            </p:cNvSpPr>
            <p:nvPr/>
          </p:nvSpPr>
          <p:spPr bwMode="auto">
            <a:xfrm>
              <a:off x="4967288" y="66881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5" name="Freeform 3281"/>
            <p:cNvSpPr>
              <a:spLocks/>
            </p:cNvSpPr>
            <p:nvPr/>
          </p:nvSpPr>
          <p:spPr bwMode="auto">
            <a:xfrm>
              <a:off x="4967288" y="6678613"/>
              <a:ext cx="3175" cy="6350"/>
            </a:xfrm>
            <a:custGeom>
              <a:avLst/>
              <a:gdLst>
                <a:gd name="T0" fmla="*/ 1 w 1"/>
                <a:gd name="T1" fmla="*/ 0 h 2"/>
                <a:gd name="T2" fmla="*/ 1 w 1"/>
                <a:gd name="T3" fmla="*/ 1 h 2"/>
                <a:gd name="T4" fmla="*/ 0 w 1"/>
                <a:gd name="T5" fmla="*/ 1 h 2"/>
                <a:gd name="T6" fmla="*/ 1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0" y="2"/>
                    <a:pt x="0" y="1"/>
                    <a:pt x="0" y="1"/>
                  </a:cubicBezTo>
                  <a:cubicBezTo>
                    <a:pt x="0" y="2"/>
                    <a:pt x="1" y="1"/>
                    <a:pt x="1" y="2"/>
                  </a:cubicBezTo>
                  <a:cubicBezTo>
                    <a:pt x="1" y="2"/>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6" name="Freeform 3282"/>
            <p:cNvSpPr>
              <a:spLocks/>
            </p:cNvSpPr>
            <p:nvPr/>
          </p:nvSpPr>
          <p:spPr bwMode="auto">
            <a:xfrm>
              <a:off x="4951413" y="6553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7" name="Freeform 3283"/>
            <p:cNvSpPr>
              <a:spLocks/>
            </p:cNvSpPr>
            <p:nvPr/>
          </p:nvSpPr>
          <p:spPr bwMode="auto">
            <a:xfrm>
              <a:off x="4945063" y="65151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8" name="Freeform 3284"/>
            <p:cNvSpPr>
              <a:spLocks/>
            </p:cNvSpPr>
            <p:nvPr/>
          </p:nvSpPr>
          <p:spPr bwMode="auto">
            <a:xfrm>
              <a:off x="4957763" y="6575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89" name="Freeform 3285"/>
            <p:cNvSpPr>
              <a:spLocks/>
            </p:cNvSpPr>
            <p:nvPr/>
          </p:nvSpPr>
          <p:spPr bwMode="auto">
            <a:xfrm>
              <a:off x="4919663" y="63515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0" name="Freeform 3286"/>
            <p:cNvSpPr>
              <a:spLocks/>
            </p:cNvSpPr>
            <p:nvPr/>
          </p:nvSpPr>
          <p:spPr bwMode="auto">
            <a:xfrm>
              <a:off x="4935538" y="6478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1" name="Rectangle 3287"/>
            <p:cNvSpPr>
              <a:spLocks noChangeArrowheads="1"/>
            </p:cNvSpPr>
            <p:nvPr/>
          </p:nvSpPr>
          <p:spPr bwMode="auto">
            <a:xfrm>
              <a:off x="4957763" y="65881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2" name="Freeform 3288"/>
            <p:cNvSpPr>
              <a:spLocks/>
            </p:cNvSpPr>
            <p:nvPr/>
          </p:nvSpPr>
          <p:spPr bwMode="auto">
            <a:xfrm>
              <a:off x="4945063" y="65278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3" name="Freeform 3289"/>
            <p:cNvSpPr>
              <a:spLocks/>
            </p:cNvSpPr>
            <p:nvPr/>
          </p:nvSpPr>
          <p:spPr bwMode="auto">
            <a:xfrm>
              <a:off x="4970463" y="66436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4" name="Freeform 3290"/>
            <p:cNvSpPr>
              <a:spLocks/>
            </p:cNvSpPr>
            <p:nvPr/>
          </p:nvSpPr>
          <p:spPr bwMode="auto">
            <a:xfrm>
              <a:off x="4970463" y="6635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5" name="Freeform 3291"/>
            <p:cNvSpPr>
              <a:spLocks/>
            </p:cNvSpPr>
            <p:nvPr/>
          </p:nvSpPr>
          <p:spPr bwMode="auto">
            <a:xfrm>
              <a:off x="4967288" y="6626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6" name="Freeform 3292"/>
            <p:cNvSpPr>
              <a:spLocks/>
            </p:cNvSpPr>
            <p:nvPr/>
          </p:nvSpPr>
          <p:spPr bwMode="auto">
            <a:xfrm>
              <a:off x="4967288" y="6640513"/>
              <a:ext cx="3175" cy="3175"/>
            </a:xfrm>
            <a:custGeom>
              <a:avLst/>
              <a:gdLst>
                <a:gd name="T0" fmla="*/ 1 w 1"/>
                <a:gd name="T1" fmla="*/ 1 h 1"/>
                <a:gd name="T2" fmla="*/ 1 w 1"/>
                <a:gd name="T3" fmla="*/ 1 h 1"/>
                <a:gd name="T4" fmla="*/ 1 w 1"/>
                <a:gd name="T5" fmla="*/ 1 h 1"/>
                <a:gd name="T6" fmla="*/ 1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1"/>
                    <a:pt x="1" y="1"/>
                  </a:cubicBezTo>
                  <a:cubicBezTo>
                    <a:pt x="1" y="0"/>
                    <a:pt x="1" y="0"/>
                    <a:pt x="1" y="0"/>
                  </a:cubicBezTo>
                  <a:cubicBezTo>
                    <a:pt x="1" y="0"/>
                    <a:pt x="1" y="0"/>
                    <a:pt x="0" y="0"/>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7" name="Rectangle 3293"/>
            <p:cNvSpPr>
              <a:spLocks noChangeArrowheads="1"/>
            </p:cNvSpPr>
            <p:nvPr/>
          </p:nvSpPr>
          <p:spPr bwMode="auto">
            <a:xfrm>
              <a:off x="4951413" y="65532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8" name="Freeform 3294"/>
            <p:cNvSpPr>
              <a:spLocks/>
            </p:cNvSpPr>
            <p:nvPr/>
          </p:nvSpPr>
          <p:spPr bwMode="auto">
            <a:xfrm>
              <a:off x="4954588" y="656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99" name="Freeform 3295"/>
            <p:cNvSpPr>
              <a:spLocks/>
            </p:cNvSpPr>
            <p:nvPr/>
          </p:nvSpPr>
          <p:spPr bwMode="auto">
            <a:xfrm>
              <a:off x="4960938" y="6604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0" name="Freeform 3296"/>
            <p:cNvSpPr>
              <a:spLocks/>
            </p:cNvSpPr>
            <p:nvPr/>
          </p:nvSpPr>
          <p:spPr bwMode="auto">
            <a:xfrm>
              <a:off x="4954588" y="656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1" name="Freeform 3297"/>
            <p:cNvSpPr>
              <a:spLocks/>
            </p:cNvSpPr>
            <p:nvPr/>
          </p:nvSpPr>
          <p:spPr bwMode="auto">
            <a:xfrm>
              <a:off x="4957763" y="65913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2" name="Freeform 3298"/>
            <p:cNvSpPr>
              <a:spLocks/>
            </p:cNvSpPr>
            <p:nvPr/>
          </p:nvSpPr>
          <p:spPr bwMode="auto">
            <a:xfrm>
              <a:off x="4908551" y="6186488"/>
              <a:ext cx="3175" cy="6350"/>
            </a:xfrm>
            <a:custGeom>
              <a:avLst/>
              <a:gdLst>
                <a:gd name="T0" fmla="*/ 1 w 1"/>
                <a:gd name="T1" fmla="*/ 1 h 2"/>
                <a:gd name="T2" fmla="*/ 0 w 1"/>
                <a:gd name="T3" fmla="*/ 1 h 2"/>
                <a:gd name="T4" fmla="*/ 1 w 1"/>
                <a:gd name="T5" fmla="*/ 1 h 2"/>
                <a:gd name="T6" fmla="*/ 1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0" y="1"/>
                  </a:cubicBezTo>
                  <a:cubicBezTo>
                    <a:pt x="1" y="2"/>
                    <a:pt x="0" y="0"/>
                    <a:pt x="1" y="1"/>
                  </a:cubicBezTo>
                  <a:cubicBezTo>
                    <a:pt x="1" y="1"/>
                    <a:pt x="1" y="0"/>
                    <a:pt x="1" y="0"/>
                  </a:cubicBezTo>
                  <a:cubicBezTo>
                    <a:pt x="0" y="1"/>
                    <a:pt x="0" y="1"/>
                    <a:pt x="0" y="1"/>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3" name="Freeform 3299"/>
            <p:cNvSpPr>
              <a:spLocks/>
            </p:cNvSpPr>
            <p:nvPr/>
          </p:nvSpPr>
          <p:spPr bwMode="auto">
            <a:xfrm>
              <a:off x="4919663" y="6340475"/>
              <a:ext cx="0" cy="3175"/>
            </a:xfrm>
            <a:custGeom>
              <a:avLst/>
              <a:gdLst>
                <a:gd name="T0" fmla="*/ 1 h 1"/>
                <a:gd name="T1" fmla="*/ 1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4" name="Oval 3300"/>
            <p:cNvSpPr>
              <a:spLocks noChangeArrowheads="1"/>
            </p:cNvSpPr>
            <p:nvPr/>
          </p:nvSpPr>
          <p:spPr bwMode="auto">
            <a:xfrm>
              <a:off x="4919663" y="6343650"/>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5" name="Freeform 3301"/>
            <p:cNvSpPr>
              <a:spLocks/>
            </p:cNvSpPr>
            <p:nvPr/>
          </p:nvSpPr>
          <p:spPr bwMode="auto">
            <a:xfrm>
              <a:off x="4911726" y="6213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6" name="Freeform 3302"/>
            <p:cNvSpPr>
              <a:spLocks/>
            </p:cNvSpPr>
            <p:nvPr/>
          </p:nvSpPr>
          <p:spPr bwMode="auto">
            <a:xfrm>
              <a:off x="4948238" y="64817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7" name="Freeform 3303"/>
            <p:cNvSpPr>
              <a:spLocks/>
            </p:cNvSpPr>
            <p:nvPr/>
          </p:nvSpPr>
          <p:spPr bwMode="auto">
            <a:xfrm>
              <a:off x="4922838" y="63611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8" name="Freeform 3304"/>
            <p:cNvSpPr>
              <a:spLocks/>
            </p:cNvSpPr>
            <p:nvPr/>
          </p:nvSpPr>
          <p:spPr bwMode="auto">
            <a:xfrm>
              <a:off x="4902201" y="6296025"/>
              <a:ext cx="3175" cy="6350"/>
            </a:xfrm>
            <a:custGeom>
              <a:avLst/>
              <a:gdLst>
                <a:gd name="T0" fmla="*/ 1 w 1"/>
                <a:gd name="T1" fmla="*/ 1 h 2"/>
                <a:gd name="T2" fmla="*/ 1 w 1"/>
                <a:gd name="T3" fmla="*/ 1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2"/>
                    <a:pt x="1" y="1"/>
                    <a:pt x="1" y="1"/>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09" name="Rectangle 3305"/>
            <p:cNvSpPr>
              <a:spLocks noChangeArrowheads="1"/>
            </p:cNvSpPr>
            <p:nvPr/>
          </p:nvSpPr>
          <p:spPr bwMode="auto">
            <a:xfrm>
              <a:off x="4911726" y="61864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0" name="Freeform 3306"/>
            <p:cNvSpPr>
              <a:spLocks/>
            </p:cNvSpPr>
            <p:nvPr/>
          </p:nvSpPr>
          <p:spPr bwMode="auto">
            <a:xfrm>
              <a:off x="4899026" y="6261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1" name="Freeform 3307"/>
            <p:cNvSpPr>
              <a:spLocks/>
            </p:cNvSpPr>
            <p:nvPr/>
          </p:nvSpPr>
          <p:spPr bwMode="auto">
            <a:xfrm>
              <a:off x="4919663" y="6350000"/>
              <a:ext cx="0" cy="4763"/>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2" name="Freeform 3308"/>
            <p:cNvSpPr>
              <a:spLocks noEditPoints="1"/>
            </p:cNvSpPr>
            <p:nvPr/>
          </p:nvSpPr>
          <p:spPr bwMode="auto">
            <a:xfrm>
              <a:off x="4895851" y="6100763"/>
              <a:ext cx="74613" cy="577850"/>
            </a:xfrm>
            <a:custGeom>
              <a:avLst/>
              <a:gdLst>
                <a:gd name="T0" fmla="*/ 13 w 24"/>
                <a:gd name="T1" fmla="*/ 119 h 184"/>
                <a:gd name="T2" fmla="*/ 14 w 24"/>
                <a:gd name="T3" fmla="*/ 127 h 184"/>
                <a:gd name="T4" fmla="*/ 16 w 24"/>
                <a:gd name="T5" fmla="*/ 134 h 184"/>
                <a:gd name="T6" fmla="*/ 18 w 24"/>
                <a:gd name="T7" fmla="*/ 138 h 184"/>
                <a:gd name="T8" fmla="*/ 17 w 24"/>
                <a:gd name="T9" fmla="*/ 140 h 184"/>
                <a:gd name="T10" fmla="*/ 18 w 24"/>
                <a:gd name="T11" fmla="*/ 143 h 184"/>
                <a:gd name="T12" fmla="*/ 19 w 24"/>
                <a:gd name="T13" fmla="*/ 147 h 184"/>
                <a:gd name="T14" fmla="*/ 20 w 24"/>
                <a:gd name="T15" fmla="*/ 155 h 184"/>
                <a:gd name="T16" fmla="*/ 20 w 24"/>
                <a:gd name="T17" fmla="*/ 158 h 184"/>
                <a:gd name="T18" fmla="*/ 21 w 24"/>
                <a:gd name="T19" fmla="*/ 163 h 184"/>
                <a:gd name="T20" fmla="*/ 22 w 24"/>
                <a:gd name="T21" fmla="*/ 167 h 184"/>
                <a:gd name="T22" fmla="*/ 22 w 24"/>
                <a:gd name="T23" fmla="*/ 172 h 184"/>
                <a:gd name="T24" fmla="*/ 23 w 24"/>
                <a:gd name="T25" fmla="*/ 177 h 184"/>
                <a:gd name="T26" fmla="*/ 22 w 24"/>
                <a:gd name="T27" fmla="*/ 181 h 184"/>
                <a:gd name="T28" fmla="*/ 24 w 24"/>
                <a:gd name="T29" fmla="*/ 183 h 184"/>
                <a:gd name="T30" fmla="*/ 23 w 24"/>
                <a:gd name="T31" fmla="*/ 180 h 184"/>
                <a:gd name="T32" fmla="*/ 24 w 24"/>
                <a:gd name="T33" fmla="*/ 177 h 184"/>
                <a:gd name="T34" fmla="*/ 23 w 24"/>
                <a:gd name="T35" fmla="*/ 171 h 184"/>
                <a:gd name="T36" fmla="*/ 23 w 24"/>
                <a:gd name="T37" fmla="*/ 167 h 184"/>
                <a:gd name="T38" fmla="*/ 23 w 24"/>
                <a:gd name="T39" fmla="*/ 162 h 184"/>
                <a:gd name="T40" fmla="*/ 24 w 24"/>
                <a:gd name="T41" fmla="*/ 163 h 184"/>
                <a:gd name="T42" fmla="*/ 22 w 24"/>
                <a:gd name="T43" fmla="*/ 153 h 184"/>
                <a:gd name="T44" fmla="*/ 22 w 24"/>
                <a:gd name="T45" fmla="*/ 150 h 184"/>
                <a:gd name="T46" fmla="*/ 19 w 24"/>
                <a:gd name="T47" fmla="*/ 131 h 184"/>
                <a:gd name="T48" fmla="*/ 17 w 24"/>
                <a:gd name="T49" fmla="*/ 120 h 184"/>
                <a:gd name="T50" fmla="*/ 14 w 24"/>
                <a:gd name="T51" fmla="*/ 105 h 184"/>
                <a:gd name="T52" fmla="*/ 13 w 24"/>
                <a:gd name="T53" fmla="*/ 101 h 184"/>
                <a:gd name="T54" fmla="*/ 13 w 24"/>
                <a:gd name="T55" fmla="*/ 97 h 184"/>
                <a:gd name="T56" fmla="*/ 10 w 24"/>
                <a:gd name="T57" fmla="*/ 89 h 184"/>
                <a:gd name="T58" fmla="*/ 9 w 24"/>
                <a:gd name="T59" fmla="*/ 82 h 184"/>
                <a:gd name="T60" fmla="*/ 10 w 24"/>
                <a:gd name="T61" fmla="*/ 83 h 184"/>
                <a:gd name="T62" fmla="*/ 9 w 24"/>
                <a:gd name="T63" fmla="*/ 81 h 184"/>
                <a:gd name="T64" fmla="*/ 7 w 24"/>
                <a:gd name="T65" fmla="*/ 78 h 184"/>
                <a:gd name="T66" fmla="*/ 7 w 24"/>
                <a:gd name="T67" fmla="*/ 75 h 184"/>
                <a:gd name="T68" fmla="*/ 9 w 24"/>
                <a:gd name="T69" fmla="*/ 73 h 184"/>
                <a:gd name="T70" fmla="*/ 6 w 24"/>
                <a:gd name="T71" fmla="*/ 67 h 184"/>
                <a:gd name="T72" fmla="*/ 6 w 24"/>
                <a:gd name="T73" fmla="*/ 64 h 184"/>
                <a:gd name="T74" fmla="*/ 6 w 24"/>
                <a:gd name="T75" fmla="*/ 59 h 184"/>
                <a:gd name="T76" fmla="*/ 4 w 24"/>
                <a:gd name="T77" fmla="*/ 43 h 184"/>
                <a:gd name="T78" fmla="*/ 5 w 24"/>
                <a:gd name="T79" fmla="*/ 31 h 184"/>
                <a:gd name="T80" fmla="*/ 4 w 24"/>
                <a:gd name="T81" fmla="*/ 23 h 184"/>
                <a:gd name="T82" fmla="*/ 4 w 24"/>
                <a:gd name="T83" fmla="*/ 17 h 184"/>
                <a:gd name="T84" fmla="*/ 5 w 24"/>
                <a:gd name="T85" fmla="*/ 9 h 184"/>
                <a:gd name="T86" fmla="*/ 5 w 24"/>
                <a:gd name="T87" fmla="*/ 2 h 184"/>
                <a:gd name="T88" fmla="*/ 2 w 24"/>
                <a:gd name="T89" fmla="*/ 12 h 184"/>
                <a:gd name="T90" fmla="*/ 1 w 24"/>
                <a:gd name="T91" fmla="*/ 20 h 184"/>
                <a:gd name="T92" fmla="*/ 1 w 24"/>
                <a:gd name="T93" fmla="*/ 41 h 184"/>
                <a:gd name="T94" fmla="*/ 2 w 24"/>
                <a:gd name="T95" fmla="*/ 42 h 184"/>
                <a:gd name="T96" fmla="*/ 1 w 24"/>
                <a:gd name="T97" fmla="*/ 46 h 184"/>
                <a:gd name="T98" fmla="*/ 2 w 24"/>
                <a:gd name="T99" fmla="*/ 53 h 184"/>
                <a:gd name="T100" fmla="*/ 3 w 24"/>
                <a:gd name="T101" fmla="*/ 60 h 184"/>
                <a:gd name="T102" fmla="*/ 3 w 24"/>
                <a:gd name="T103" fmla="*/ 65 h 184"/>
                <a:gd name="T104" fmla="*/ 20 w 24"/>
                <a:gd name="T105" fmla="*/ 151 h 184"/>
                <a:gd name="T106" fmla="*/ 23 w 24"/>
                <a:gd name="T107" fmla="*/ 164 h 184"/>
                <a:gd name="T108" fmla="*/ 13 w 24"/>
                <a:gd name="T109" fmla="*/ 101 h 184"/>
                <a:gd name="T110" fmla="*/ 7 w 24"/>
                <a:gd name="T111"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184">
                  <a:moveTo>
                    <a:pt x="3" y="70"/>
                  </a:moveTo>
                  <a:cubicBezTo>
                    <a:pt x="3" y="70"/>
                    <a:pt x="3" y="70"/>
                    <a:pt x="3" y="70"/>
                  </a:cubicBezTo>
                  <a:cubicBezTo>
                    <a:pt x="4" y="72"/>
                    <a:pt x="3" y="74"/>
                    <a:pt x="4" y="75"/>
                  </a:cubicBezTo>
                  <a:cubicBezTo>
                    <a:pt x="4" y="77"/>
                    <a:pt x="5" y="76"/>
                    <a:pt x="5" y="78"/>
                  </a:cubicBezTo>
                  <a:cubicBezTo>
                    <a:pt x="5" y="78"/>
                    <a:pt x="5" y="78"/>
                    <a:pt x="5" y="78"/>
                  </a:cubicBezTo>
                  <a:cubicBezTo>
                    <a:pt x="6" y="83"/>
                    <a:pt x="6" y="89"/>
                    <a:pt x="8" y="94"/>
                  </a:cubicBezTo>
                  <a:cubicBezTo>
                    <a:pt x="8" y="94"/>
                    <a:pt x="8" y="94"/>
                    <a:pt x="8" y="94"/>
                  </a:cubicBezTo>
                  <a:cubicBezTo>
                    <a:pt x="9" y="103"/>
                    <a:pt x="11" y="111"/>
                    <a:pt x="13" y="119"/>
                  </a:cubicBezTo>
                  <a:cubicBezTo>
                    <a:pt x="13" y="120"/>
                    <a:pt x="13" y="120"/>
                    <a:pt x="14" y="120"/>
                  </a:cubicBezTo>
                  <a:cubicBezTo>
                    <a:pt x="14" y="120"/>
                    <a:pt x="14" y="121"/>
                    <a:pt x="14" y="121"/>
                  </a:cubicBezTo>
                  <a:cubicBezTo>
                    <a:pt x="13" y="121"/>
                    <a:pt x="13" y="121"/>
                    <a:pt x="13" y="121"/>
                  </a:cubicBezTo>
                  <a:cubicBezTo>
                    <a:pt x="13" y="122"/>
                    <a:pt x="13" y="123"/>
                    <a:pt x="14" y="124"/>
                  </a:cubicBezTo>
                  <a:cubicBezTo>
                    <a:pt x="14" y="123"/>
                    <a:pt x="14" y="123"/>
                    <a:pt x="14" y="123"/>
                  </a:cubicBezTo>
                  <a:cubicBezTo>
                    <a:pt x="14" y="123"/>
                    <a:pt x="14" y="124"/>
                    <a:pt x="14" y="124"/>
                  </a:cubicBezTo>
                  <a:cubicBezTo>
                    <a:pt x="14" y="124"/>
                    <a:pt x="14" y="125"/>
                    <a:pt x="14" y="124"/>
                  </a:cubicBezTo>
                  <a:cubicBezTo>
                    <a:pt x="15" y="126"/>
                    <a:pt x="14" y="126"/>
                    <a:pt x="14" y="127"/>
                  </a:cubicBezTo>
                  <a:cubicBezTo>
                    <a:pt x="15" y="127"/>
                    <a:pt x="15" y="129"/>
                    <a:pt x="16" y="130"/>
                  </a:cubicBezTo>
                  <a:cubicBezTo>
                    <a:pt x="16" y="131"/>
                    <a:pt x="16" y="131"/>
                    <a:pt x="16" y="131"/>
                  </a:cubicBezTo>
                  <a:cubicBezTo>
                    <a:pt x="16" y="130"/>
                    <a:pt x="16" y="131"/>
                    <a:pt x="16" y="130"/>
                  </a:cubicBezTo>
                  <a:cubicBezTo>
                    <a:pt x="16" y="131"/>
                    <a:pt x="16" y="132"/>
                    <a:pt x="16" y="132"/>
                  </a:cubicBezTo>
                  <a:cubicBezTo>
                    <a:pt x="16" y="132"/>
                    <a:pt x="16" y="132"/>
                    <a:pt x="16" y="133"/>
                  </a:cubicBezTo>
                  <a:cubicBezTo>
                    <a:pt x="16" y="133"/>
                    <a:pt x="16" y="133"/>
                    <a:pt x="16" y="134"/>
                  </a:cubicBezTo>
                  <a:cubicBezTo>
                    <a:pt x="16" y="133"/>
                    <a:pt x="16" y="133"/>
                    <a:pt x="16" y="133"/>
                  </a:cubicBezTo>
                  <a:cubicBezTo>
                    <a:pt x="16" y="134"/>
                    <a:pt x="16" y="134"/>
                    <a:pt x="16" y="134"/>
                  </a:cubicBezTo>
                  <a:cubicBezTo>
                    <a:pt x="16" y="135"/>
                    <a:pt x="16" y="135"/>
                    <a:pt x="16" y="135"/>
                  </a:cubicBezTo>
                  <a:cubicBezTo>
                    <a:pt x="16" y="136"/>
                    <a:pt x="16" y="136"/>
                    <a:pt x="17" y="137"/>
                  </a:cubicBezTo>
                  <a:cubicBezTo>
                    <a:pt x="17" y="136"/>
                    <a:pt x="17" y="137"/>
                    <a:pt x="17" y="137"/>
                  </a:cubicBezTo>
                  <a:cubicBezTo>
                    <a:pt x="17" y="136"/>
                    <a:pt x="17" y="136"/>
                    <a:pt x="17" y="136"/>
                  </a:cubicBezTo>
                  <a:cubicBezTo>
                    <a:pt x="17" y="138"/>
                    <a:pt x="17" y="136"/>
                    <a:pt x="16" y="136"/>
                  </a:cubicBezTo>
                  <a:cubicBezTo>
                    <a:pt x="16" y="135"/>
                    <a:pt x="17" y="137"/>
                    <a:pt x="17" y="136"/>
                  </a:cubicBezTo>
                  <a:cubicBezTo>
                    <a:pt x="17" y="137"/>
                    <a:pt x="17" y="137"/>
                    <a:pt x="18" y="139"/>
                  </a:cubicBezTo>
                  <a:cubicBezTo>
                    <a:pt x="17" y="138"/>
                    <a:pt x="18" y="139"/>
                    <a:pt x="18" y="138"/>
                  </a:cubicBezTo>
                  <a:cubicBezTo>
                    <a:pt x="18" y="139"/>
                    <a:pt x="18" y="138"/>
                    <a:pt x="18" y="139"/>
                  </a:cubicBezTo>
                  <a:cubicBezTo>
                    <a:pt x="18" y="139"/>
                    <a:pt x="18" y="140"/>
                    <a:pt x="18" y="140"/>
                  </a:cubicBezTo>
                  <a:cubicBezTo>
                    <a:pt x="18" y="141"/>
                    <a:pt x="18" y="140"/>
                    <a:pt x="18" y="141"/>
                  </a:cubicBezTo>
                  <a:cubicBezTo>
                    <a:pt x="17" y="140"/>
                    <a:pt x="18" y="138"/>
                    <a:pt x="17" y="138"/>
                  </a:cubicBezTo>
                  <a:cubicBezTo>
                    <a:pt x="17" y="138"/>
                    <a:pt x="16" y="137"/>
                    <a:pt x="16" y="137"/>
                  </a:cubicBezTo>
                  <a:cubicBezTo>
                    <a:pt x="16" y="137"/>
                    <a:pt x="16" y="138"/>
                    <a:pt x="16" y="139"/>
                  </a:cubicBezTo>
                  <a:cubicBezTo>
                    <a:pt x="17" y="139"/>
                    <a:pt x="17" y="139"/>
                    <a:pt x="17" y="139"/>
                  </a:cubicBezTo>
                  <a:cubicBezTo>
                    <a:pt x="17" y="139"/>
                    <a:pt x="17" y="139"/>
                    <a:pt x="17" y="140"/>
                  </a:cubicBezTo>
                  <a:cubicBezTo>
                    <a:pt x="17" y="140"/>
                    <a:pt x="17" y="140"/>
                    <a:pt x="17" y="141"/>
                  </a:cubicBezTo>
                  <a:cubicBezTo>
                    <a:pt x="17" y="140"/>
                    <a:pt x="17" y="140"/>
                    <a:pt x="17" y="140"/>
                  </a:cubicBezTo>
                  <a:cubicBezTo>
                    <a:pt x="17" y="141"/>
                    <a:pt x="18" y="141"/>
                    <a:pt x="18" y="142"/>
                  </a:cubicBezTo>
                  <a:cubicBezTo>
                    <a:pt x="18" y="141"/>
                    <a:pt x="18" y="141"/>
                    <a:pt x="18" y="140"/>
                  </a:cubicBezTo>
                  <a:cubicBezTo>
                    <a:pt x="18" y="140"/>
                    <a:pt x="18" y="141"/>
                    <a:pt x="18" y="141"/>
                  </a:cubicBezTo>
                  <a:cubicBezTo>
                    <a:pt x="18" y="141"/>
                    <a:pt x="18" y="141"/>
                    <a:pt x="18" y="141"/>
                  </a:cubicBezTo>
                  <a:cubicBezTo>
                    <a:pt x="18" y="142"/>
                    <a:pt x="18" y="142"/>
                    <a:pt x="18" y="142"/>
                  </a:cubicBezTo>
                  <a:cubicBezTo>
                    <a:pt x="18" y="143"/>
                    <a:pt x="18" y="142"/>
                    <a:pt x="18" y="143"/>
                  </a:cubicBezTo>
                  <a:cubicBezTo>
                    <a:pt x="18" y="143"/>
                    <a:pt x="18" y="143"/>
                    <a:pt x="18" y="144"/>
                  </a:cubicBezTo>
                  <a:cubicBezTo>
                    <a:pt x="18" y="144"/>
                    <a:pt x="18" y="144"/>
                    <a:pt x="18" y="144"/>
                  </a:cubicBezTo>
                  <a:cubicBezTo>
                    <a:pt x="18" y="144"/>
                    <a:pt x="18" y="144"/>
                    <a:pt x="18" y="144"/>
                  </a:cubicBezTo>
                  <a:cubicBezTo>
                    <a:pt x="18" y="144"/>
                    <a:pt x="18" y="144"/>
                    <a:pt x="18" y="144"/>
                  </a:cubicBezTo>
                  <a:cubicBezTo>
                    <a:pt x="18" y="144"/>
                    <a:pt x="18" y="145"/>
                    <a:pt x="19" y="145"/>
                  </a:cubicBezTo>
                  <a:cubicBezTo>
                    <a:pt x="19" y="145"/>
                    <a:pt x="19" y="146"/>
                    <a:pt x="19" y="146"/>
                  </a:cubicBezTo>
                  <a:cubicBezTo>
                    <a:pt x="19" y="146"/>
                    <a:pt x="19" y="147"/>
                    <a:pt x="19" y="147"/>
                  </a:cubicBezTo>
                  <a:cubicBezTo>
                    <a:pt x="19" y="147"/>
                    <a:pt x="19" y="147"/>
                    <a:pt x="19" y="147"/>
                  </a:cubicBezTo>
                  <a:cubicBezTo>
                    <a:pt x="19" y="148"/>
                    <a:pt x="19" y="149"/>
                    <a:pt x="19" y="148"/>
                  </a:cubicBezTo>
                  <a:cubicBezTo>
                    <a:pt x="19" y="149"/>
                    <a:pt x="19" y="149"/>
                    <a:pt x="19" y="149"/>
                  </a:cubicBezTo>
                  <a:cubicBezTo>
                    <a:pt x="19" y="149"/>
                    <a:pt x="19" y="149"/>
                    <a:pt x="19" y="149"/>
                  </a:cubicBezTo>
                  <a:cubicBezTo>
                    <a:pt x="19" y="150"/>
                    <a:pt x="19" y="150"/>
                    <a:pt x="20" y="151"/>
                  </a:cubicBezTo>
                  <a:cubicBezTo>
                    <a:pt x="19" y="152"/>
                    <a:pt x="20" y="153"/>
                    <a:pt x="20" y="153"/>
                  </a:cubicBezTo>
                  <a:cubicBezTo>
                    <a:pt x="20" y="153"/>
                    <a:pt x="20" y="154"/>
                    <a:pt x="20" y="154"/>
                  </a:cubicBezTo>
                  <a:cubicBezTo>
                    <a:pt x="20" y="153"/>
                    <a:pt x="20" y="153"/>
                    <a:pt x="20" y="153"/>
                  </a:cubicBezTo>
                  <a:cubicBezTo>
                    <a:pt x="20" y="154"/>
                    <a:pt x="20" y="154"/>
                    <a:pt x="20" y="155"/>
                  </a:cubicBezTo>
                  <a:cubicBezTo>
                    <a:pt x="20" y="154"/>
                    <a:pt x="20" y="154"/>
                    <a:pt x="20" y="155"/>
                  </a:cubicBezTo>
                  <a:cubicBezTo>
                    <a:pt x="20" y="155"/>
                    <a:pt x="20" y="155"/>
                    <a:pt x="20" y="155"/>
                  </a:cubicBezTo>
                  <a:cubicBezTo>
                    <a:pt x="20" y="155"/>
                    <a:pt x="20" y="155"/>
                    <a:pt x="20" y="155"/>
                  </a:cubicBezTo>
                  <a:cubicBezTo>
                    <a:pt x="20" y="155"/>
                    <a:pt x="20" y="155"/>
                    <a:pt x="20" y="155"/>
                  </a:cubicBezTo>
                  <a:cubicBezTo>
                    <a:pt x="20" y="156"/>
                    <a:pt x="21" y="156"/>
                    <a:pt x="21" y="156"/>
                  </a:cubicBezTo>
                  <a:cubicBezTo>
                    <a:pt x="21" y="156"/>
                    <a:pt x="20" y="156"/>
                    <a:pt x="20" y="156"/>
                  </a:cubicBezTo>
                  <a:cubicBezTo>
                    <a:pt x="20" y="157"/>
                    <a:pt x="20" y="157"/>
                    <a:pt x="20" y="157"/>
                  </a:cubicBezTo>
                  <a:cubicBezTo>
                    <a:pt x="20" y="157"/>
                    <a:pt x="20" y="158"/>
                    <a:pt x="20" y="158"/>
                  </a:cubicBezTo>
                  <a:cubicBezTo>
                    <a:pt x="20" y="158"/>
                    <a:pt x="20" y="158"/>
                    <a:pt x="20" y="158"/>
                  </a:cubicBezTo>
                  <a:cubicBezTo>
                    <a:pt x="20" y="158"/>
                    <a:pt x="20" y="158"/>
                    <a:pt x="20" y="158"/>
                  </a:cubicBezTo>
                  <a:cubicBezTo>
                    <a:pt x="21" y="158"/>
                    <a:pt x="21" y="158"/>
                    <a:pt x="21" y="158"/>
                  </a:cubicBezTo>
                  <a:cubicBezTo>
                    <a:pt x="21" y="159"/>
                    <a:pt x="21" y="159"/>
                    <a:pt x="21" y="159"/>
                  </a:cubicBezTo>
                  <a:cubicBezTo>
                    <a:pt x="21" y="159"/>
                    <a:pt x="21" y="159"/>
                    <a:pt x="21" y="160"/>
                  </a:cubicBezTo>
                  <a:cubicBezTo>
                    <a:pt x="21" y="160"/>
                    <a:pt x="21" y="160"/>
                    <a:pt x="21" y="160"/>
                  </a:cubicBezTo>
                  <a:cubicBezTo>
                    <a:pt x="21" y="160"/>
                    <a:pt x="21" y="160"/>
                    <a:pt x="21" y="160"/>
                  </a:cubicBezTo>
                  <a:cubicBezTo>
                    <a:pt x="20" y="161"/>
                    <a:pt x="21" y="162"/>
                    <a:pt x="21" y="163"/>
                  </a:cubicBezTo>
                  <a:cubicBezTo>
                    <a:pt x="21" y="164"/>
                    <a:pt x="21" y="163"/>
                    <a:pt x="21" y="163"/>
                  </a:cubicBezTo>
                  <a:cubicBezTo>
                    <a:pt x="21" y="163"/>
                    <a:pt x="22" y="164"/>
                    <a:pt x="22" y="164"/>
                  </a:cubicBezTo>
                  <a:cubicBezTo>
                    <a:pt x="22" y="165"/>
                    <a:pt x="21" y="167"/>
                    <a:pt x="21" y="166"/>
                  </a:cubicBezTo>
                  <a:cubicBezTo>
                    <a:pt x="21" y="168"/>
                    <a:pt x="21" y="166"/>
                    <a:pt x="21" y="167"/>
                  </a:cubicBezTo>
                  <a:cubicBezTo>
                    <a:pt x="21" y="167"/>
                    <a:pt x="21" y="167"/>
                    <a:pt x="21" y="167"/>
                  </a:cubicBezTo>
                  <a:cubicBezTo>
                    <a:pt x="21" y="166"/>
                    <a:pt x="22" y="166"/>
                    <a:pt x="22" y="166"/>
                  </a:cubicBezTo>
                  <a:cubicBezTo>
                    <a:pt x="22" y="166"/>
                    <a:pt x="22" y="167"/>
                    <a:pt x="22" y="167"/>
                  </a:cubicBezTo>
                  <a:cubicBezTo>
                    <a:pt x="22" y="167"/>
                    <a:pt x="22" y="167"/>
                    <a:pt x="22" y="167"/>
                  </a:cubicBezTo>
                  <a:cubicBezTo>
                    <a:pt x="22" y="168"/>
                    <a:pt x="22" y="168"/>
                    <a:pt x="23" y="168"/>
                  </a:cubicBezTo>
                  <a:cubicBezTo>
                    <a:pt x="23" y="169"/>
                    <a:pt x="22" y="169"/>
                    <a:pt x="22" y="169"/>
                  </a:cubicBezTo>
                  <a:cubicBezTo>
                    <a:pt x="22" y="170"/>
                    <a:pt x="22" y="170"/>
                    <a:pt x="22" y="170"/>
                  </a:cubicBezTo>
                  <a:cubicBezTo>
                    <a:pt x="22" y="170"/>
                    <a:pt x="22" y="170"/>
                    <a:pt x="22" y="170"/>
                  </a:cubicBezTo>
                  <a:cubicBezTo>
                    <a:pt x="22" y="170"/>
                    <a:pt x="22" y="170"/>
                    <a:pt x="22" y="171"/>
                  </a:cubicBezTo>
                  <a:cubicBezTo>
                    <a:pt x="22" y="171"/>
                    <a:pt x="22" y="172"/>
                    <a:pt x="22" y="171"/>
                  </a:cubicBezTo>
                  <a:cubicBezTo>
                    <a:pt x="22" y="172"/>
                    <a:pt x="22" y="172"/>
                    <a:pt x="22" y="172"/>
                  </a:cubicBezTo>
                  <a:cubicBezTo>
                    <a:pt x="22" y="172"/>
                    <a:pt x="22" y="172"/>
                    <a:pt x="22" y="172"/>
                  </a:cubicBezTo>
                  <a:cubicBezTo>
                    <a:pt x="22" y="171"/>
                    <a:pt x="22" y="173"/>
                    <a:pt x="22" y="173"/>
                  </a:cubicBezTo>
                  <a:cubicBezTo>
                    <a:pt x="22" y="173"/>
                    <a:pt x="22" y="173"/>
                    <a:pt x="22" y="173"/>
                  </a:cubicBezTo>
                  <a:cubicBezTo>
                    <a:pt x="22" y="173"/>
                    <a:pt x="22" y="174"/>
                    <a:pt x="22" y="174"/>
                  </a:cubicBezTo>
                  <a:cubicBezTo>
                    <a:pt x="22" y="174"/>
                    <a:pt x="22" y="175"/>
                    <a:pt x="22" y="175"/>
                  </a:cubicBezTo>
                  <a:cubicBezTo>
                    <a:pt x="22" y="175"/>
                    <a:pt x="22" y="174"/>
                    <a:pt x="23" y="174"/>
                  </a:cubicBezTo>
                  <a:cubicBezTo>
                    <a:pt x="23" y="175"/>
                    <a:pt x="23" y="175"/>
                    <a:pt x="23" y="176"/>
                  </a:cubicBezTo>
                  <a:cubicBezTo>
                    <a:pt x="23" y="175"/>
                    <a:pt x="23" y="175"/>
                    <a:pt x="23" y="175"/>
                  </a:cubicBezTo>
                  <a:cubicBezTo>
                    <a:pt x="23" y="176"/>
                    <a:pt x="23" y="176"/>
                    <a:pt x="23" y="177"/>
                  </a:cubicBezTo>
                  <a:cubicBezTo>
                    <a:pt x="23" y="177"/>
                    <a:pt x="23" y="176"/>
                    <a:pt x="22" y="176"/>
                  </a:cubicBezTo>
                  <a:cubicBezTo>
                    <a:pt x="23" y="177"/>
                    <a:pt x="23" y="177"/>
                    <a:pt x="23" y="178"/>
                  </a:cubicBezTo>
                  <a:cubicBezTo>
                    <a:pt x="23" y="179"/>
                    <a:pt x="23" y="179"/>
                    <a:pt x="23" y="179"/>
                  </a:cubicBezTo>
                  <a:cubicBezTo>
                    <a:pt x="23" y="179"/>
                    <a:pt x="23" y="179"/>
                    <a:pt x="23" y="179"/>
                  </a:cubicBezTo>
                  <a:cubicBezTo>
                    <a:pt x="23" y="180"/>
                    <a:pt x="22" y="179"/>
                    <a:pt x="22" y="179"/>
                  </a:cubicBezTo>
                  <a:cubicBezTo>
                    <a:pt x="22" y="180"/>
                    <a:pt x="23" y="179"/>
                    <a:pt x="22" y="180"/>
                  </a:cubicBezTo>
                  <a:cubicBezTo>
                    <a:pt x="22" y="180"/>
                    <a:pt x="22" y="180"/>
                    <a:pt x="22" y="180"/>
                  </a:cubicBezTo>
                  <a:cubicBezTo>
                    <a:pt x="22" y="180"/>
                    <a:pt x="22" y="181"/>
                    <a:pt x="22" y="181"/>
                  </a:cubicBezTo>
                  <a:cubicBezTo>
                    <a:pt x="22" y="181"/>
                    <a:pt x="22" y="181"/>
                    <a:pt x="22" y="181"/>
                  </a:cubicBezTo>
                  <a:cubicBezTo>
                    <a:pt x="23" y="181"/>
                    <a:pt x="23" y="182"/>
                    <a:pt x="23" y="182"/>
                  </a:cubicBezTo>
                  <a:cubicBezTo>
                    <a:pt x="23" y="182"/>
                    <a:pt x="23" y="182"/>
                    <a:pt x="23" y="182"/>
                  </a:cubicBezTo>
                  <a:cubicBezTo>
                    <a:pt x="23" y="182"/>
                    <a:pt x="24" y="183"/>
                    <a:pt x="23" y="183"/>
                  </a:cubicBezTo>
                  <a:cubicBezTo>
                    <a:pt x="23" y="184"/>
                    <a:pt x="23" y="183"/>
                    <a:pt x="23" y="183"/>
                  </a:cubicBezTo>
                  <a:cubicBezTo>
                    <a:pt x="23" y="184"/>
                    <a:pt x="24" y="183"/>
                    <a:pt x="23" y="184"/>
                  </a:cubicBezTo>
                  <a:cubicBezTo>
                    <a:pt x="24" y="184"/>
                    <a:pt x="24" y="184"/>
                    <a:pt x="24" y="184"/>
                  </a:cubicBezTo>
                  <a:cubicBezTo>
                    <a:pt x="24" y="184"/>
                    <a:pt x="24" y="183"/>
                    <a:pt x="24" y="183"/>
                  </a:cubicBezTo>
                  <a:cubicBezTo>
                    <a:pt x="24" y="183"/>
                    <a:pt x="24" y="183"/>
                    <a:pt x="24" y="183"/>
                  </a:cubicBezTo>
                  <a:cubicBezTo>
                    <a:pt x="24" y="183"/>
                    <a:pt x="24" y="183"/>
                    <a:pt x="23" y="183"/>
                  </a:cubicBezTo>
                  <a:cubicBezTo>
                    <a:pt x="23" y="182"/>
                    <a:pt x="24" y="182"/>
                    <a:pt x="24" y="182"/>
                  </a:cubicBezTo>
                  <a:cubicBezTo>
                    <a:pt x="24" y="181"/>
                    <a:pt x="23" y="182"/>
                    <a:pt x="23" y="181"/>
                  </a:cubicBezTo>
                  <a:cubicBezTo>
                    <a:pt x="23" y="181"/>
                    <a:pt x="23" y="181"/>
                    <a:pt x="23" y="181"/>
                  </a:cubicBezTo>
                  <a:cubicBezTo>
                    <a:pt x="23" y="181"/>
                    <a:pt x="23" y="180"/>
                    <a:pt x="23" y="180"/>
                  </a:cubicBezTo>
                  <a:cubicBezTo>
                    <a:pt x="23" y="179"/>
                    <a:pt x="23" y="179"/>
                    <a:pt x="23" y="178"/>
                  </a:cubicBezTo>
                  <a:cubicBezTo>
                    <a:pt x="24" y="178"/>
                    <a:pt x="23" y="180"/>
                    <a:pt x="23" y="180"/>
                  </a:cubicBezTo>
                  <a:cubicBezTo>
                    <a:pt x="23" y="180"/>
                    <a:pt x="24" y="181"/>
                    <a:pt x="24" y="181"/>
                  </a:cubicBezTo>
                  <a:cubicBezTo>
                    <a:pt x="24" y="179"/>
                    <a:pt x="24" y="179"/>
                    <a:pt x="24" y="179"/>
                  </a:cubicBezTo>
                  <a:cubicBezTo>
                    <a:pt x="24" y="179"/>
                    <a:pt x="24" y="179"/>
                    <a:pt x="24" y="178"/>
                  </a:cubicBezTo>
                  <a:cubicBezTo>
                    <a:pt x="24" y="178"/>
                    <a:pt x="24" y="178"/>
                    <a:pt x="24" y="178"/>
                  </a:cubicBezTo>
                  <a:cubicBezTo>
                    <a:pt x="24" y="178"/>
                    <a:pt x="23" y="178"/>
                    <a:pt x="23" y="177"/>
                  </a:cubicBezTo>
                  <a:cubicBezTo>
                    <a:pt x="23" y="177"/>
                    <a:pt x="24" y="178"/>
                    <a:pt x="24" y="178"/>
                  </a:cubicBezTo>
                  <a:cubicBezTo>
                    <a:pt x="24" y="177"/>
                    <a:pt x="23" y="177"/>
                    <a:pt x="23" y="177"/>
                  </a:cubicBezTo>
                  <a:cubicBezTo>
                    <a:pt x="23" y="176"/>
                    <a:pt x="24" y="177"/>
                    <a:pt x="24" y="177"/>
                  </a:cubicBezTo>
                  <a:cubicBezTo>
                    <a:pt x="23" y="176"/>
                    <a:pt x="24" y="176"/>
                    <a:pt x="24" y="175"/>
                  </a:cubicBezTo>
                  <a:cubicBezTo>
                    <a:pt x="23" y="175"/>
                    <a:pt x="23" y="173"/>
                    <a:pt x="23" y="174"/>
                  </a:cubicBezTo>
                  <a:cubicBezTo>
                    <a:pt x="22" y="173"/>
                    <a:pt x="22" y="173"/>
                    <a:pt x="22" y="173"/>
                  </a:cubicBezTo>
                  <a:cubicBezTo>
                    <a:pt x="23" y="173"/>
                    <a:pt x="23" y="174"/>
                    <a:pt x="23" y="174"/>
                  </a:cubicBezTo>
                  <a:cubicBezTo>
                    <a:pt x="23" y="175"/>
                    <a:pt x="23" y="175"/>
                    <a:pt x="23" y="175"/>
                  </a:cubicBezTo>
                  <a:cubicBezTo>
                    <a:pt x="24" y="174"/>
                    <a:pt x="23" y="173"/>
                    <a:pt x="23" y="172"/>
                  </a:cubicBezTo>
                  <a:cubicBezTo>
                    <a:pt x="23" y="171"/>
                    <a:pt x="23" y="171"/>
                    <a:pt x="24" y="170"/>
                  </a:cubicBezTo>
                  <a:cubicBezTo>
                    <a:pt x="23" y="171"/>
                    <a:pt x="23" y="171"/>
                    <a:pt x="23" y="171"/>
                  </a:cubicBezTo>
                  <a:cubicBezTo>
                    <a:pt x="23" y="170"/>
                    <a:pt x="23" y="170"/>
                    <a:pt x="24" y="170"/>
                  </a:cubicBezTo>
                  <a:cubicBezTo>
                    <a:pt x="23" y="170"/>
                    <a:pt x="23" y="169"/>
                    <a:pt x="23" y="169"/>
                  </a:cubicBezTo>
                  <a:cubicBezTo>
                    <a:pt x="24" y="169"/>
                    <a:pt x="24" y="169"/>
                    <a:pt x="24" y="169"/>
                  </a:cubicBezTo>
                  <a:cubicBezTo>
                    <a:pt x="24" y="169"/>
                    <a:pt x="24" y="169"/>
                    <a:pt x="24" y="169"/>
                  </a:cubicBezTo>
                  <a:cubicBezTo>
                    <a:pt x="24" y="169"/>
                    <a:pt x="24" y="168"/>
                    <a:pt x="23" y="168"/>
                  </a:cubicBezTo>
                  <a:cubicBezTo>
                    <a:pt x="24" y="168"/>
                    <a:pt x="24" y="168"/>
                    <a:pt x="24" y="168"/>
                  </a:cubicBezTo>
                  <a:cubicBezTo>
                    <a:pt x="24" y="168"/>
                    <a:pt x="24" y="168"/>
                    <a:pt x="23" y="168"/>
                  </a:cubicBezTo>
                  <a:cubicBezTo>
                    <a:pt x="23" y="168"/>
                    <a:pt x="23" y="167"/>
                    <a:pt x="23" y="167"/>
                  </a:cubicBezTo>
                  <a:cubicBezTo>
                    <a:pt x="23" y="167"/>
                    <a:pt x="23" y="168"/>
                    <a:pt x="23" y="168"/>
                  </a:cubicBezTo>
                  <a:cubicBezTo>
                    <a:pt x="23" y="167"/>
                    <a:pt x="23" y="166"/>
                    <a:pt x="23" y="165"/>
                  </a:cubicBezTo>
                  <a:cubicBezTo>
                    <a:pt x="23" y="165"/>
                    <a:pt x="24" y="165"/>
                    <a:pt x="24" y="165"/>
                  </a:cubicBezTo>
                  <a:cubicBezTo>
                    <a:pt x="24" y="165"/>
                    <a:pt x="23" y="164"/>
                    <a:pt x="23" y="164"/>
                  </a:cubicBezTo>
                  <a:cubicBezTo>
                    <a:pt x="23" y="164"/>
                    <a:pt x="23" y="164"/>
                    <a:pt x="23" y="164"/>
                  </a:cubicBezTo>
                  <a:cubicBezTo>
                    <a:pt x="23" y="164"/>
                    <a:pt x="23" y="164"/>
                    <a:pt x="23" y="164"/>
                  </a:cubicBezTo>
                  <a:cubicBezTo>
                    <a:pt x="23" y="164"/>
                    <a:pt x="23" y="163"/>
                    <a:pt x="23" y="163"/>
                  </a:cubicBezTo>
                  <a:cubicBezTo>
                    <a:pt x="23" y="163"/>
                    <a:pt x="23" y="162"/>
                    <a:pt x="23" y="162"/>
                  </a:cubicBezTo>
                  <a:cubicBezTo>
                    <a:pt x="23" y="162"/>
                    <a:pt x="23" y="162"/>
                    <a:pt x="23" y="163"/>
                  </a:cubicBezTo>
                  <a:cubicBezTo>
                    <a:pt x="23" y="162"/>
                    <a:pt x="22" y="162"/>
                    <a:pt x="22" y="162"/>
                  </a:cubicBezTo>
                  <a:cubicBezTo>
                    <a:pt x="23" y="162"/>
                    <a:pt x="23" y="161"/>
                    <a:pt x="23" y="162"/>
                  </a:cubicBezTo>
                  <a:cubicBezTo>
                    <a:pt x="23" y="161"/>
                    <a:pt x="23" y="162"/>
                    <a:pt x="23" y="161"/>
                  </a:cubicBezTo>
                  <a:cubicBezTo>
                    <a:pt x="23" y="160"/>
                    <a:pt x="23" y="160"/>
                    <a:pt x="23" y="160"/>
                  </a:cubicBezTo>
                  <a:cubicBezTo>
                    <a:pt x="23" y="160"/>
                    <a:pt x="23" y="161"/>
                    <a:pt x="23" y="161"/>
                  </a:cubicBezTo>
                  <a:cubicBezTo>
                    <a:pt x="23" y="160"/>
                    <a:pt x="23" y="160"/>
                    <a:pt x="23" y="160"/>
                  </a:cubicBezTo>
                  <a:cubicBezTo>
                    <a:pt x="23" y="161"/>
                    <a:pt x="23" y="162"/>
                    <a:pt x="24" y="163"/>
                  </a:cubicBezTo>
                  <a:cubicBezTo>
                    <a:pt x="24" y="161"/>
                    <a:pt x="24" y="161"/>
                    <a:pt x="24" y="161"/>
                  </a:cubicBezTo>
                  <a:cubicBezTo>
                    <a:pt x="23" y="159"/>
                    <a:pt x="23" y="156"/>
                    <a:pt x="22" y="154"/>
                  </a:cubicBezTo>
                  <a:cubicBezTo>
                    <a:pt x="22" y="155"/>
                    <a:pt x="22" y="155"/>
                    <a:pt x="22" y="155"/>
                  </a:cubicBezTo>
                  <a:cubicBezTo>
                    <a:pt x="22" y="155"/>
                    <a:pt x="22" y="155"/>
                    <a:pt x="22" y="155"/>
                  </a:cubicBezTo>
                  <a:cubicBezTo>
                    <a:pt x="22" y="154"/>
                    <a:pt x="22" y="154"/>
                    <a:pt x="22" y="154"/>
                  </a:cubicBezTo>
                  <a:cubicBezTo>
                    <a:pt x="22" y="154"/>
                    <a:pt x="22" y="154"/>
                    <a:pt x="22" y="154"/>
                  </a:cubicBezTo>
                  <a:cubicBezTo>
                    <a:pt x="22" y="154"/>
                    <a:pt x="22" y="153"/>
                    <a:pt x="22" y="152"/>
                  </a:cubicBezTo>
                  <a:cubicBezTo>
                    <a:pt x="22" y="153"/>
                    <a:pt x="22" y="153"/>
                    <a:pt x="22" y="153"/>
                  </a:cubicBezTo>
                  <a:cubicBezTo>
                    <a:pt x="22" y="153"/>
                    <a:pt x="22" y="153"/>
                    <a:pt x="22" y="152"/>
                  </a:cubicBezTo>
                  <a:cubicBezTo>
                    <a:pt x="22" y="152"/>
                    <a:pt x="22" y="152"/>
                    <a:pt x="22" y="152"/>
                  </a:cubicBezTo>
                  <a:cubicBezTo>
                    <a:pt x="22" y="152"/>
                    <a:pt x="22" y="152"/>
                    <a:pt x="22" y="152"/>
                  </a:cubicBezTo>
                  <a:cubicBezTo>
                    <a:pt x="22" y="151"/>
                    <a:pt x="22" y="151"/>
                    <a:pt x="22" y="151"/>
                  </a:cubicBezTo>
                  <a:cubicBezTo>
                    <a:pt x="22" y="151"/>
                    <a:pt x="22" y="151"/>
                    <a:pt x="22" y="151"/>
                  </a:cubicBezTo>
                  <a:cubicBezTo>
                    <a:pt x="22" y="151"/>
                    <a:pt x="22" y="150"/>
                    <a:pt x="22" y="151"/>
                  </a:cubicBezTo>
                  <a:cubicBezTo>
                    <a:pt x="22" y="150"/>
                    <a:pt x="22" y="150"/>
                    <a:pt x="22" y="150"/>
                  </a:cubicBezTo>
                  <a:cubicBezTo>
                    <a:pt x="22" y="150"/>
                    <a:pt x="22" y="150"/>
                    <a:pt x="22" y="150"/>
                  </a:cubicBezTo>
                  <a:cubicBezTo>
                    <a:pt x="22" y="149"/>
                    <a:pt x="22" y="149"/>
                    <a:pt x="21" y="148"/>
                  </a:cubicBezTo>
                  <a:cubicBezTo>
                    <a:pt x="21" y="148"/>
                    <a:pt x="22" y="148"/>
                    <a:pt x="22" y="148"/>
                  </a:cubicBezTo>
                  <a:cubicBezTo>
                    <a:pt x="22" y="147"/>
                    <a:pt x="21" y="146"/>
                    <a:pt x="21" y="145"/>
                  </a:cubicBezTo>
                  <a:cubicBezTo>
                    <a:pt x="21" y="145"/>
                    <a:pt x="21" y="146"/>
                    <a:pt x="21" y="146"/>
                  </a:cubicBezTo>
                  <a:cubicBezTo>
                    <a:pt x="21" y="143"/>
                    <a:pt x="21" y="141"/>
                    <a:pt x="21" y="139"/>
                  </a:cubicBezTo>
                  <a:cubicBezTo>
                    <a:pt x="20" y="138"/>
                    <a:pt x="20" y="138"/>
                    <a:pt x="20" y="138"/>
                  </a:cubicBezTo>
                  <a:cubicBezTo>
                    <a:pt x="20" y="137"/>
                    <a:pt x="20" y="137"/>
                    <a:pt x="20" y="137"/>
                  </a:cubicBezTo>
                  <a:cubicBezTo>
                    <a:pt x="20" y="135"/>
                    <a:pt x="19" y="133"/>
                    <a:pt x="19" y="131"/>
                  </a:cubicBezTo>
                  <a:cubicBezTo>
                    <a:pt x="19" y="130"/>
                    <a:pt x="19" y="130"/>
                    <a:pt x="19" y="130"/>
                  </a:cubicBezTo>
                  <a:cubicBezTo>
                    <a:pt x="19" y="128"/>
                    <a:pt x="18" y="128"/>
                    <a:pt x="18" y="126"/>
                  </a:cubicBezTo>
                  <a:cubicBezTo>
                    <a:pt x="18" y="126"/>
                    <a:pt x="18" y="127"/>
                    <a:pt x="18" y="126"/>
                  </a:cubicBezTo>
                  <a:cubicBezTo>
                    <a:pt x="18" y="126"/>
                    <a:pt x="18" y="126"/>
                    <a:pt x="18" y="125"/>
                  </a:cubicBezTo>
                  <a:cubicBezTo>
                    <a:pt x="18" y="126"/>
                    <a:pt x="18" y="126"/>
                    <a:pt x="18" y="126"/>
                  </a:cubicBezTo>
                  <a:cubicBezTo>
                    <a:pt x="18" y="125"/>
                    <a:pt x="18" y="125"/>
                    <a:pt x="18" y="124"/>
                  </a:cubicBezTo>
                  <a:cubicBezTo>
                    <a:pt x="18" y="123"/>
                    <a:pt x="17" y="121"/>
                    <a:pt x="16" y="120"/>
                  </a:cubicBezTo>
                  <a:cubicBezTo>
                    <a:pt x="16" y="119"/>
                    <a:pt x="17" y="120"/>
                    <a:pt x="17" y="120"/>
                  </a:cubicBezTo>
                  <a:cubicBezTo>
                    <a:pt x="17" y="121"/>
                    <a:pt x="17" y="121"/>
                    <a:pt x="17" y="121"/>
                  </a:cubicBezTo>
                  <a:cubicBezTo>
                    <a:pt x="17" y="120"/>
                    <a:pt x="17" y="120"/>
                    <a:pt x="17" y="119"/>
                  </a:cubicBezTo>
                  <a:cubicBezTo>
                    <a:pt x="17" y="119"/>
                    <a:pt x="17" y="119"/>
                    <a:pt x="17" y="118"/>
                  </a:cubicBezTo>
                  <a:cubicBezTo>
                    <a:pt x="17" y="118"/>
                    <a:pt x="17" y="119"/>
                    <a:pt x="17" y="118"/>
                  </a:cubicBezTo>
                  <a:cubicBezTo>
                    <a:pt x="17" y="118"/>
                    <a:pt x="16" y="116"/>
                    <a:pt x="17" y="116"/>
                  </a:cubicBezTo>
                  <a:cubicBezTo>
                    <a:pt x="15" y="106"/>
                    <a:pt x="15" y="106"/>
                    <a:pt x="15" y="106"/>
                  </a:cubicBezTo>
                  <a:cubicBezTo>
                    <a:pt x="14" y="106"/>
                    <a:pt x="15" y="107"/>
                    <a:pt x="14" y="107"/>
                  </a:cubicBezTo>
                  <a:cubicBezTo>
                    <a:pt x="14" y="106"/>
                    <a:pt x="14" y="106"/>
                    <a:pt x="14" y="105"/>
                  </a:cubicBezTo>
                  <a:cubicBezTo>
                    <a:pt x="14" y="106"/>
                    <a:pt x="14" y="106"/>
                    <a:pt x="14" y="106"/>
                  </a:cubicBezTo>
                  <a:cubicBezTo>
                    <a:pt x="14" y="105"/>
                    <a:pt x="13" y="104"/>
                    <a:pt x="13" y="103"/>
                  </a:cubicBezTo>
                  <a:cubicBezTo>
                    <a:pt x="13" y="103"/>
                    <a:pt x="13" y="102"/>
                    <a:pt x="13" y="103"/>
                  </a:cubicBezTo>
                  <a:cubicBezTo>
                    <a:pt x="13" y="102"/>
                    <a:pt x="14" y="101"/>
                    <a:pt x="14" y="101"/>
                  </a:cubicBezTo>
                  <a:cubicBezTo>
                    <a:pt x="13" y="102"/>
                    <a:pt x="13" y="102"/>
                    <a:pt x="13" y="102"/>
                  </a:cubicBezTo>
                  <a:cubicBezTo>
                    <a:pt x="13" y="102"/>
                    <a:pt x="13" y="101"/>
                    <a:pt x="13" y="101"/>
                  </a:cubicBezTo>
                  <a:cubicBezTo>
                    <a:pt x="13" y="101"/>
                    <a:pt x="13" y="100"/>
                    <a:pt x="13" y="100"/>
                  </a:cubicBezTo>
                  <a:cubicBezTo>
                    <a:pt x="13" y="100"/>
                    <a:pt x="13" y="101"/>
                    <a:pt x="13" y="101"/>
                  </a:cubicBezTo>
                  <a:cubicBezTo>
                    <a:pt x="14" y="101"/>
                    <a:pt x="13" y="100"/>
                    <a:pt x="14" y="100"/>
                  </a:cubicBezTo>
                  <a:cubicBezTo>
                    <a:pt x="14" y="99"/>
                    <a:pt x="14" y="100"/>
                    <a:pt x="14" y="100"/>
                  </a:cubicBezTo>
                  <a:cubicBezTo>
                    <a:pt x="13" y="99"/>
                    <a:pt x="13" y="99"/>
                    <a:pt x="13" y="99"/>
                  </a:cubicBezTo>
                  <a:cubicBezTo>
                    <a:pt x="13" y="100"/>
                    <a:pt x="13" y="100"/>
                    <a:pt x="13" y="100"/>
                  </a:cubicBezTo>
                  <a:cubicBezTo>
                    <a:pt x="13" y="99"/>
                    <a:pt x="13" y="99"/>
                    <a:pt x="13" y="98"/>
                  </a:cubicBezTo>
                  <a:cubicBezTo>
                    <a:pt x="12" y="97"/>
                    <a:pt x="12" y="97"/>
                    <a:pt x="12" y="97"/>
                  </a:cubicBezTo>
                  <a:cubicBezTo>
                    <a:pt x="13" y="97"/>
                    <a:pt x="12" y="97"/>
                    <a:pt x="12" y="96"/>
                  </a:cubicBezTo>
                  <a:cubicBezTo>
                    <a:pt x="13" y="97"/>
                    <a:pt x="13" y="97"/>
                    <a:pt x="13" y="97"/>
                  </a:cubicBezTo>
                  <a:cubicBezTo>
                    <a:pt x="12" y="96"/>
                    <a:pt x="12" y="96"/>
                    <a:pt x="12" y="95"/>
                  </a:cubicBezTo>
                  <a:cubicBezTo>
                    <a:pt x="13" y="96"/>
                    <a:pt x="12" y="96"/>
                    <a:pt x="13" y="96"/>
                  </a:cubicBezTo>
                  <a:cubicBezTo>
                    <a:pt x="13" y="95"/>
                    <a:pt x="13" y="95"/>
                    <a:pt x="13" y="95"/>
                  </a:cubicBezTo>
                  <a:cubicBezTo>
                    <a:pt x="13" y="95"/>
                    <a:pt x="12" y="95"/>
                    <a:pt x="12" y="95"/>
                  </a:cubicBezTo>
                  <a:cubicBezTo>
                    <a:pt x="12" y="95"/>
                    <a:pt x="12" y="95"/>
                    <a:pt x="11" y="93"/>
                  </a:cubicBezTo>
                  <a:cubicBezTo>
                    <a:pt x="11" y="93"/>
                    <a:pt x="12" y="94"/>
                    <a:pt x="12" y="94"/>
                  </a:cubicBezTo>
                  <a:cubicBezTo>
                    <a:pt x="12" y="92"/>
                    <a:pt x="11" y="92"/>
                    <a:pt x="11" y="91"/>
                  </a:cubicBezTo>
                  <a:cubicBezTo>
                    <a:pt x="11" y="90"/>
                    <a:pt x="10" y="90"/>
                    <a:pt x="10" y="89"/>
                  </a:cubicBezTo>
                  <a:cubicBezTo>
                    <a:pt x="10" y="89"/>
                    <a:pt x="10" y="88"/>
                    <a:pt x="10" y="88"/>
                  </a:cubicBezTo>
                  <a:cubicBezTo>
                    <a:pt x="11" y="88"/>
                    <a:pt x="11" y="88"/>
                    <a:pt x="11" y="88"/>
                  </a:cubicBezTo>
                  <a:cubicBezTo>
                    <a:pt x="10" y="88"/>
                    <a:pt x="10" y="88"/>
                    <a:pt x="11" y="88"/>
                  </a:cubicBezTo>
                  <a:cubicBezTo>
                    <a:pt x="10" y="88"/>
                    <a:pt x="10" y="86"/>
                    <a:pt x="10" y="85"/>
                  </a:cubicBezTo>
                  <a:cubicBezTo>
                    <a:pt x="10" y="86"/>
                    <a:pt x="10" y="86"/>
                    <a:pt x="10" y="86"/>
                  </a:cubicBezTo>
                  <a:cubicBezTo>
                    <a:pt x="9" y="85"/>
                    <a:pt x="9" y="84"/>
                    <a:pt x="9" y="84"/>
                  </a:cubicBezTo>
                  <a:cubicBezTo>
                    <a:pt x="9" y="83"/>
                    <a:pt x="9" y="83"/>
                    <a:pt x="8" y="82"/>
                  </a:cubicBezTo>
                  <a:cubicBezTo>
                    <a:pt x="8" y="82"/>
                    <a:pt x="9" y="82"/>
                    <a:pt x="9" y="82"/>
                  </a:cubicBezTo>
                  <a:cubicBezTo>
                    <a:pt x="9" y="82"/>
                    <a:pt x="9" y="83"/>
                    <a:pt x="9" y="83"/>
                  </a:cubicBezTo>
                  <a:cubicBezTo>
                    <a:pt x="9" y="84"/>
                    <a:pt x="10" y="85"/>
                    <a:pt x="10" y="86"/>
                  </a:cubicBezTo>
                  <a:cubicBezTo>
                    <a:pt x="11" y="87"/>
                    <a:pt x="10" y="85"/>
                    <a:pt x="10" y="85"/>
                  </a:cubicBezTo>
                  <a:cubicBezTo>
                    <a:pt x="10" y="85"/>
                    <a:pt x="10" y="85"/>
                    <a:pt x="10" y="85"/>
                  </a:cubicBezTo>
                  <a:cubicBezTo>
                    <a:pt x="10" y="85"/>
                    <a:pt x="10" y="85"/>
                    <a:pt x="10" y="85"/>
                  </a:cubicBezTo>
                  <a:cubicBezTo>
                    <a:pt x="10" y="85"/>
                    <a:pt x="11" y="86"/>
                    <a:pt x="11" y="86"/>
                  </a:cubicBezTo>
                  <a:cubicBezTo>
                    <a:pt x="11" y="85"/>
                    <a:pt x="10" y="85"/>
                    <a:pt x="10" y="85"/>
                  </a:cubicBezTo>
                  <a:cubicBezTo>
                    <a:pt x="10" y="84"/>
                    <a:pt x="10" y="83"/>
                    <a:pt x="10" y="83"/>
                  </a:cubicBezTo>
                  <a:cubicBezTo>
                    <a:pt x="10" y="82"/>
                    <a:pt x="10" y="83"/>
                    <a:pt x="9" y="81"/>
                  </a:cubicBezTo>
                  <a:cubicBezTo>
                    <a:pt x="10" y="82"/>
                    <a:pt x="10" y="82"/>
                    <a:pt x="10" y="82"/>
                  </a:cubicBezTo>
                  <a:cubicBezTo>
                    <a:pt x="10" y="81"/>
                    <a:pt x="9" y="81"/>
                    <a:pt x="9" y="80"/>
                  </a:cubicBezTo>
                  <a:cubicBezTo>
                    <a:pt x="9" y="81"/>
                    <a:pt x="9" y="80"/>
                    <a:pt x="9" y="81"/>
                  </a:cubicBezTo>
                  <a:cubicBezTo>
                    <a:pt x="8" y="80"/>
                    <a:pt x="8" y="79"/>
                    <a:pt x="8" y="79"/>
                  </a:cubicBezTo>
                  <a:cubicBezTo>
                    <a:pt x="8" y="79"/>
                    <a:pt x="8" y="79"/>
                    <a:pt x="8" y="79"/>
                  </a:cubicBezTo>
                  <a:cubicBezTo>
                    <a:pt x="8" y="80"/>
                    <a:pt x="8" y="80"/>
                    <a:pt x="8" y="80"/>
                  </a:cubicBezTo>
                  <a:cubicBezTo>
                    <a:pt x="9" y="81"/>
                    <a:pt x="9" y="81"/>
                    <a:pt x="9" y="81"/>
                  </a:cubicBezTo>
                  <a:cubicBezTo>
                    <a:pt x="9" y="82"/>
                    <a:pt x="8" y="82"/>
                    <a:pt x="8" y="81"/>
                  </a:cubicBezTo>
                  <a:cubicBezTo>
                    <a:pt x="8" y="81"/>
                    <a:pt x="8" y="82"/>
                    <a:pt x="8" y="82"/>
                  </a:cubicBezTo>
                  <a:cubicBezTo>
                    <a:pt x="8" y="82"/>
                    <a:pt x="8" y="81"/>
                    <a:pt x="8" y="81"/>
                  </a:cubicBezTo>
                  <a:cubicBezTo>
                    <a:pt x="8" y="81"/>
                    <a:pt x="8" y="81"/>
                    <a:pt x="8" y="81"/>
                  </a:cubicBezTo>
                  <a:cubicBezTo>
                    <a:pt x="8" y="82"/>
                    <a:pt x="7" y="80"/>
                    <a:pt x="7" y="80"/>
                  </a:cubicBezTo>
                  <a:cubicBezTo>
                    <a:pt x="7" y="79"/>
                    <a:pt x="7" y="78"/>
                    <a:pt x="8" y="78"/>
                  </a:cubicBezTo>
                  <a:cubicBezTo>
                    <a:pt x="8" y="79"/>
                    <a:pt x="8" y="79"/>
                    <a:pt x="8" y="79"/>
                  </a:cubicBezTo>
                  <a:cubicBezTo>
                    <a:pt x="8" y="79"/>
                    <a:pt x="8" y="78"/>
                    <a:pt x="7" y="78"/>
                  </a:cubicBezTo>
                  <a:cubicBezTo>
                    <a:pt x="7" y="77"/>
                    <a:pt x="8" y="77"/>
                    <a:pt x="8" y="77"/>
                  </a:cubicBezTo>
                  <a:cubicBezTo>
                    <a:pt x="7" y="77"/>
                    <a:pt x="7" y="77"/>
                    <a:pt x="7" y="77"/>
                  </a:cubicBezTo>
                  <a:cubicBezTo>
                    <a:pt x="7" y="77"/>
                    <a:pt x="7" y="77"/>
                    <a:pt x="8" y="77"/>
                  </a:cubicBezTo>
                  <a:cubicBezTo>
                    <a:pt x="7" y="77"/>
                    <a:pt x="7" y="76"/>
                    <a:pt x="7" y="76"/>
                  </a:cubicBezTo>
                  <a:cubicBezTo>
                    <a:pt x="7" y="76"/>
                    <a:pt x="7" y="76"/>
                    <a:pt x="7" y="76"/>
                  </a:cubicBezTo>
                  <a:cubicBezTo>
                    <a:pt x="7" y="76"/>
                    <a:pt x="7" y="76"/>
                    <a:pt x="7" y="76"/>
                  </a:cubicBezTo>
                  <a:cubicBezTo>
                    <a:pt x="7" y="76"/>
                    <a:pt x="7" y="77"/>
                    <a:pt x="7" y="76"/>
                  </a:cubicBezTo>
                  <a:cubicBezTo>
                    <a:pt x="7" y="76"/>
                    <a:pt x="7" y="75"/>
                    <a:pt x="7" y="75"/>
                  </a:cubicBezTo>
                  <a:cubicBezTo>
                    <a:pt x="8" y="75"/>
                    <a:pt x="7" y="76"/>
                    <a:pt x="8" y="76"/>
                  </a:cubicBezTo>
                  <a:cubicBezTo>
                    <a:pt x="8" y="76"/>
                    <a:pt x="7" y="75"/>
                    <a:pt x="7" y="74"/>
                  </a:cubicBezTo>
                  <a:cubicBezTo>
                    <a:pt x="8" y="75"/>
                    <a:pt x="8" y="76"/>
                    <a:pt x="8" y="76"/>
                  </a:cubicBezTo>
                  <a:cubicBezTo>
                    <a:pt x="8" y="75"/>
                    <a:pt x="8" y="75"/>
                    <a:pt x="8" y="74"/>
                  </a:cubicBezTo>
                  <a:cubicBezTo>
                    <a:pt x="8" y="74"/>
                    <a:pt x="8" y="75"/>
                    <a:pt x="8" y="75"/>
                  </a:cubicBezTo>
                  <a:cubicBezTo>
                    <a:pt x="8" y="74"/>
                    <a:pt x="8" y="74"/>
                    <a:pt x="8" y="74"/>
                  </a:cubicBezTo>
                  <a:cubicBezTo>
                    <a:pt x="8" y="75"/>
                    <a:pt x="9" y="74"/>
                    <a:pt x="9" y="75"/>
                  </a:cubicBezTo>
                  <a:cubicBezTo>
                    <a:pt x="9" y="74"/>
                    <a:pt x="9" y="74"/>
                    <a:pt x="9" y="73"/>
                  </a:cubicBezTo>
                  <a:cubicBezTo>
                    <a:pt x="9" y="74"/>
                    <a:pt x="8" y="74"/>
                    <a:pt x="8" y="74"/>
                  </a:cubicBezTo>
                  <a:cubicBezTo>
                    <a:pt x="8" y="73"/>
                    <a:pt x="8" y="73"/>
                    <a:pt x="8" y="73"/>
                  </a:cubicBezTo>
                  <a:cubicBezTo>
                    <a:pt x="8" y="73"/>
                    <a:pt x="9" y="74"/>
                    <a:pt x="9" y="73"/>
                  </a:cubicBezTo>
                  <a:cubicBezTo>
                    <a:pt x="8" y="72"/>
                    <a:pt x="8" y="72"/>
                    <a:pt x="8" y="72"/>
                  </a:cubicBezTo>
                  <a:cubicBezTo>
                    <a:pt x="8" y="72"/>
                    <a:pt x="8" y="73"/>
                    <a:pt x="8" y="73"/>
                  </a:cubicBezTo>
                  <a:cubicBezTo>
                    <a:pt x="8" y="72"/>
                    <a:pt x="8" y="72"/>
                    <a:pt x="7" y="71"/>
                  </a:cubicBezTo>
                  <a:cubicBezTo>
                    <a:pt x="7" y="71"/>
                    <a:pt x="7" y="71"/>
                    <a:pt x="7" y="70"/>
                  </a:cubicBezTo>
                  <a:cubicBezTo>
                    <a:pt x="7" y="69"/>
                    <a:pt x="7" y="68"/>
                    <a:pt x="6" y="67"/>
                  </a:cubicBezTo>
                  <a:cubicBezTo>
                    <a:pt x="6" y="68"/>
                    <a:pt x="6" y="67"/>
                    <a:pt x="7" y="67"/>
                  </a:cubicBezTo>
                  <a:cubicBezTo>
                    <a:pt x="7" y="67"/>
                    <a:pt x="7" y="67"/>
                    <a:pt x="7" y="67"/>
                  </a:cubicBezTo>
                  <a:cubicBezTo>
                    <a:pt x="7" y="67"/>
                    <a:pt x="7" y="67"/>
                    <a:pt x="7" y="67"/>
                  </a:cubicBezTo>
                  <a:cubicBezTo>
                    <a:pt x="7" y="66"/>
                    <a:pt x="6" y="66"/>
                    <a:pt x="7" y="66"/>
                  </a:cubicBezTo>
                  <a:cubicBezTo>
                    <a:pt x="7" y="65"/>
                    <a:pt x="7" y="66"/>
                    <a:pt x="7" y="66"/>
                  </a:cubicBezTo>
                  <a:cubicBezTo>
                    <a:pt x="7" y="65"/>
                    <a:pt x="7" y="66"/>
                    <a:pt x="7" y="65"/>
                  </a:cubicBezTo>
                  <a:cubicBezTo>
                    <a:pt x="7" y="65"/>
                    <a:pt x="7" y="65"/>
                    <a:pt x="7" y="65"/>
                  </a:cubicBezTo>
                  <a:cubicBezTo>
                    <a:pt x="7" y="64"/>
                    <a:pt x="6" y="64"/>
                    <a:pt x="6" y="64"/>
                  </a:cubicBezTo>
                  <a:cubicBezTo>
                    <a:pt x="7" y="63"/>
                    <a:pt x="6" y="62"/>
                    <a:pt x="7" y="62"/>
                  </a:cubicBezTo>
                  <a:cubicBezTo>
                    <a:pt x="6" y="61"/>
                    <a:pt x="6" y="62"/>
                    <a:pt x="6" y="62"/>
                  </a:cubicBezTo>
                  <a:cubicBezTo>
                    <a:pt x="6" y="62"/>
                    <a:pt x="6" y="61"/>
                    <a:pt x="6" y="60"/>
                  </a:cubicBezTo>
                  <a:cubicBezTo>
                    <a:pt x="6" y="61"/>
                    <a:pt x="6" y="61"/>
                    <a:pt x="6" y="61"/>
                  </a:cubicBezTo>
                  <a:cubicBezTo>
                    <a:pt x="6" y="61"/>
                    <a:pt x="6" y="61"/>
                    <a:pt x="6" y="61"/>
                  </a:cubicBezTo>
                  <a:cubicBezTo>
                    <a:pt x="6" y="59"/>
                    <a:pt x="5" y="60"/>
                    <a:pt x="6" y="59"/>
                  </a:cubicBezTo>
                  <a:cubicBezTo>
                    <a:pt x="6" y="59"/>
                    <a:pt x="6" y="59"/>
                    <a:pt x="6" y="59"/>
                  </a:cubicBezTo>
                  <a:cubicBezTo>
                    <a:pt x="6" y="59"/>
                    <a:pt x="6" y="58"/>
                    <a:pt x="6" y="59"/>
                  </a:cubicBezTo>
                  <a:cubicBezTo>
                    <a:pt x="6" y="58"/>
                    <a:pt x="6" y="58"/>
                    <a:pt x="6" y="57"/>
                  </a:cubicBezTo>
                  <a:cubicBezTo>
                    <a:pt x="6" y="57"/>
                    <a:pt x="5" y="56"/>
                    <a:pt x="5" y="56"/>
                  </a:cubicBezTo>
                  <a:cubicBezTo>
                    <a:pt x="5" y="55"/>
                    <a:pt x="5" y="55"/>
                    <a:pt x="5" y="54"/>
                  </a:cubicBezTo>
                  <a:cubicBezTo>
                    <a:pt x="5" y="53"/>
                    <a:pt x="5" y="51"/>
                    <a:pt x="5" y="50"/>
                  </a:cubicBezTo>
                  <a:cubicBezTo>
                    <a:pt x="5" y="50"/>
                    <a:pt x="5" y="50"/>
                    <a:pt x="5" y="50"/>
                  </a:cubicBezTo>
                  <a:cubicBezTo>
                    <a:pt x="5" y="49"/>
                    <a:pt x="5" y="50"/>
                    <a:pt x="4" y="49"/>
                  </a:cubicBezTo>
                  <a:cubicBezTo>
                    <a:pt x="5" y="49"/>
                    <a:pt x="5" y="48"/>
                    <a:pt x="5" y="48"/>
                  </a:cubicBezTo>
                  <a:cubicBezTo>
                    <a:pt x="5" y="46"/>
                    <a:pt x="4" y="45"/>
                    <a:pt x="4" y="43"/>
                  </a:cubicBezTo>
                  <a:cubicBezTo>
                    <a:pt x="5" y="43"/>
                    <a:pt x="5" y="44"/>
                    <a:pt x="5" y="44"/>
                  </a:cubicBezTo>
                  <a:cubicBezTo>
                    <a:pt x="5" y="43"/>
                    <a:pt x="5" y="42"/>
                    <a:pt x="5" y="41"/>
                  </a:cubicBezTo>
                  <a:cubicBezTo>
                    <a:pt x="5" y="41"/>
                    <a:pt x="5" y="41"/>
                    <a:pt x="5" y="41"/>
                  </a:cubicBezTo>
                  <a:cubicBezTo>
                    <a:pt x="5" y="39"/>
                    <a:pt x="4" y="38"/>
                    <a:pt x="4" y="36"/>
                  </a:cubicBezTo>
                  <a:cubicBezTo>
                    <a:pt x="4" y="36"/>
                    <a:pt x="4" y="36"/>
                    <a:pt x="5" y="36"/>
                  </a:cubicBezTo>
                  <a:cubicBezTo>
                    <a:pt x="5" y="35"/>
                    <a:pt x="5" y="34"/>
                    <a:pt x="4" y="33"/>
                  </a:cubicBezTo>
                  <a:cubicBezTo>
                    <a:pt x="5" y="32"/>
                    <a:pt x="4" y="33"/>
                    <a:pt x="4" y="31"/>
                  </a:cubicBezTo>
                  <a:cubicBezTo>
                    <a:pt x="5" y="31"/>
                    <a:pt x="5" y="31"/>
                    <a:pt x="5" y="31"/>
                  </a:cubicBezTo>
                  <a:cubicBezTo>
                    <a:pt x="5" y="31"/>
                    <a:pt x="5" y="30"/>
                    <a:pt x="5" y="30"/>
                  </a:cubicBezTo>
                  <a:cubicBezTo>
                    <a:pt x="4" y="28"/>
                    <a:pt x="4" y="28"/>
                    <a:pt x="4" y="26"/>
                  </a:cubicBezTo>
                  <a:cubicBezTo>
                    <a:pt x="5" y="26"/>
                    <a:pt x="4" y="27"/>
                    <a:pt x="5" y="27"/>
                  </a:cubicBezTo>
                  <a:cubicBezTo>
                    <a:pt x="5" y="27"/>
                    <a:pt x="4" y="27"/>
                    <a:pt x="5" y="26"/>
                  </a:cubicBezTo>
                  <a:cubicBezTo>
                    <a:pt x="5" y="26"/>
                    <a:pt x="5" y="26"/>
                    <a:pt x="5" y="26"/>
                  </a:cubicBezTo>
                  <a:cubicBezTo>
                    <a:pt x="5" y="26"/>
                    <a:pt x="4" y="25"/>
                    <a:pt x="4" y="25"/>
                  </a:cubicBezTo>
                  <a:cubicBezTo>
                    <a:pt x="4" y="25"/>
                    <a:pt x="4" y="25"/>
                    <a:pt x="4" y="25"/>
                  </a:cubicBezTo>
                  <a:cubicBezTo>
                    <a:pt x="4" y="25"/>
                    <a:pt x="4" y="24"/>
                    <a:pt x="4" y="23"/>
                  </a:cubicBezTo>
                  <a:cubicBezTo>
                    <a:pt x="4" y="23"/>
                    <a:pt x="4" y="24"/>
                    <a:pt x="4" y="24"/>
                  </a:cubicBezTo>
                  <a:cubicBezTo>
                    <a:pt x="4" y="23"/>
                    <a:pt x="3" y="22"/>
                    <a:pt x="3" y="21"/>
                  </a:cubicBezTo>
                  <a:cubicBezTo>
                    <a:pt x="4" y="20"/>
                    <a:pt x="4" y="22"/>
                    <a:pt x="4" y="22"/>
                  </a:cubicBezTo>
                  <a:cubicBezTo>
                    <a:pt x="4" y="22"/>
                    <a:pt x="5" y="21"/>
                    <a:pt x="5" y="22"/>
                  </a:cubicBezTo>
                  <a:cubicBezTo>
                    <a:pt x="5" y="21"/>
                    <a:pt x="5" y="20"/>
                    <a:pt x="5" y="19"/>
                  </a:cubicBezTo>
                  <a:cubicBezTo>
                    <a:pt x="5" y="19"/>
                    <a:pt x="5" y="19"/>
                    <a:pt x="5" y="19"/>
                  </a:cubicBezTo>
                  <a:cubicBezTo>
                    <a:pt x="5" y="18"/>
                    <a:pt x="4" y="17"/>
                    <a:pt x="5" y="16"/>
                  </a:cubicBezTo>
                  <a:cubicBezTo>
                    <a:pt x="4" y="17"/>
                    <a:pt x="4" y="17"/>
                    <a:pt x="4" y="17"/>
                  </a:cubicBezTo>
                  <a:cubicBezTo>
                    <a:pt x="4" y="16"/>
                    <a:pt x="4" y="16"/>
                    <a:pt x="4" y="16"/>
                  </a:cubicBezTo>
                  <a:cubicBezTo>
                    <a:pt x="4" y="16"/>
                    <a:pt x="5" y="15"/>
                    <a:pt x="5" y="15"/>
                  </a:cubicBezTo>
                  <a:cubicBezTo>
                    <a:pt x="4" y="15"/>
                    <a:pt x="5" y="13"/>
                    <a:pt x="4" y="12"/>
                  </a:cubicBezTo>
                  <a:cubicBezTo>
                    <a:pt x="4" y="12"/>
                    <a:pt x="5" y="12"/>
                    <a:pt x="5" y="12"/>
                  </a:cubicBezTo>
                  <a:cubicBezTo>
                    <a:pt x="5" y="13"/>
                    <a:pt x="4" y="13"/>
                    <a:pt x="5" y="13"/>
                  </a:cubicBezTo>
                  <a:cubicBezTo>
                    <a:pt x="5" y="13"/>
                    <a:pt x="5" y="12"/>
                    <a:pt x="5" y="12"/>
                  </a:cubicBezTo>
                  <a:cubicBezTo>
                    <a:pt x="5" y="12"/>
                    <a:pt x="5" y="10"/>
                    <a:pt x="4" y="10"/>
                  </a:cubicBezTo>
                  <a:cubicBezTo>
                    <a:pt x="5" y="10"/>
                    <a:pt x="5" y="9"/>
                    <a:pt x="5" y="9"/>
                  </a:cubicBezTo>
                  <a:cubicBezTo>
                    <a:pt x="5" y="8"/>
                    <a:pt x="4" y="10"/>
                    <a:pt x="4" y="8"/>
                  </a:cubicBezTo>
                  <a:cubicBezTo>
                    <a:pt x="5" y="7"/>
                    <a:pt x="5" y="9"/>
                    <a:pt x="5" y="8"/>
                  </a:cubicBezTo>
                  <a:cubicBezTo>
                    <a:pt x="5" y="8"/>
                    <a:pt x="5" y="8"/>
                    <a:pt x="5" y="8"/>
                  </a:cubicBezTo>
                  <a:cubicBezTo>
                    <a:pt x="6" y="7"/>
                    <a:pt x="4" y="7"/>
                    <a:pt x="5" y="6"/>
                  </a:cubicBezTo>
                  <a:cubicBezTo>
                    <a:pt x="5" y="6"/>
                    <a:pt x="5" y="7"/>
                    <a:pt x="5" y="6"/>
                  </a:cubicBezTo>
                  <a:cubicBezTo>
                    <a:pt x="5" y="5"/>
                    <a:pt x="5" y="5"/>
                    <a:pt x="5" y="4"/>
                  </a:cubicBezTo>
                  <a:cubicBezTo>
                    <a:pt x="5" y="4"/>
                    <a:pt x="5" y="4"/>
                    <a:pt x="5" y="4"/>
                  </a:cubicBezTo>
                  <a:cubicBezTo>
                    <a:pt x="5" y="3"/>
                    <a:pt x="5" y="2"/>
                    <a:pt x="5" y="2"/>
                  </a:cubicBezTo>
                  <a:cubicBezTo>
                    <a:pt x="6" y="2"/>
                    <a:pt x="6" y="2"/>
                    <a:pt x="6" y="2"/>
                  </a:cubicBezTo>
                  <a:cubicBezTo>
                    <a:pt x="6" y="1"/>
                    <a:pt x="5" y="1"/>
                    <a:pt x="6" y="0"/>
                  </a:cubicBezTo>
                  <a:cubicBezTo>
                    <a:pt x="6" y="0"/>
                    <a:pt x="6" y="0"/>
                    <a:pt x="6" y="0"/>
                  </a:cubicBezTo>
                  <a:cubicBezTo>
                    <a:pt x="5" y="1"/>
                    <a:pt x="5" y="1"/>
                    <a:pt x="5" y="2"/>
                  </a:cubicBezTo>
                  <a:cubicBezTo>
                    <a:pt x="5" y="1"/>
                    <a:pt x="5" y="3"/>
                    <a:pt x="4" y="3"/>
                  </a:cubicBezTo>
                  <a:cubicBezTo>
                    <a:pt x="4" y="3"/>
                    <a:pt x="4" y="3"/>
                    <a:pt x="4" y="3"/>
                  </a:cubicBezTo>
                  <a:cubicBezTo>
                    <a:pt x="4" y="4"/>
                    <a:pt x="3" y="6"/>
                    <a:pt x="3" y="8"/>
                  </a:cubicBezTo>
                  <a:cubicBezTo>
                    <a:pt x="3" y="9"/>
                    <a:pt x="2" y="10"/>
                    <a:pt x="2" y="12"/>
                  </a:cubicBezTo>
                  <a:cubicBezTo>
                    <a:pt x="3" y="12"/>
                    <a:pt x="2" y="12"/>
                    <a:pt x="2" y="13"/>
                  </a:cubicBezTo>
                  <a:cubicBezTo>
                    <a:pt x="2" y="12"/>
                    <a:pt x="2" y="13"/>
                    <a:pt x="2" y="13"/>
                  </a:cubicBezTo>
                  <a:cubicBezTo>
                    <a:pt x="2" y="14"/>
                    <a:pt x="2" y="14"/>
                    <a:pt x="2" y="14"/>
                  </a:cubicBezTo>
                  <a:cubicBezTo>
                    <a:pt x="2" y="14"/>
                    <a:pt x="1" y="16"/>
                    <a:pt x="2" y="16"/>
                  </a:cubicBezTo>
                  <a:cubicBezTo>
                    <a:pt x="1" y="17"/>
                    <a:pt x="1" y="16"/>
                    <a:pt x="1" y="16"/>
                  </a:cubicBezTo>
                  <a:cubicBezTo>
                    <a:pt x="1" y="16"/>
                    <a:pt x="2" y="17"/>
                    <a:pt x="1" y="17"/>
                  </a:cubicBezTo>
                  <a:cubicBezTo>
                    <a:pt x="1" y="17"/>
                    <a:pt x="1" y="17"/>
                    <a:pt x="1" y="17"/>
                  </a:cubicBezTo>
                  <a:cubicBezTo>
                    <a:pt x="1" y="18"/>
                    <a:pt x="1" y="19"/>
                    <a:pt x="1" y="20"/>
                  </a:cubicBezTo>
                  <a:cubicBezTo>
                    <a:pt x="1" y="20"/>
                    <a:pt x="1" y="21"/>
                    <a:pt x="1" y="21"/>
                  </a:cubicBezTo>
                  <a:cubicBezTo>
                    <a:pt x="1" y="21"/>
                    <a:pt x="1" y="22"/>
                    <a:pt x="1" y="22"/>
                  </a:cubicBezTo>
                  <a:cubicBezTo>
                    <a:pt x="1" y="23"/>
                    <a:pt x="1" y="23"/>
                    <a:pt x="1" y="23"/>
                  </a:cubicBezTo>
                  <a:cubicBezTo>
                    <a:pt x="1" y="23"/>
                    <a:pt x="1" y="24"/>
                    <a:pt x="1" y="24"/>
                  </a:cubicBezTo>
                  <a:cubicBezTo>
                    <a:pt x="1" y="24"/>
                    <a:pt x="1" y="24"/>
                    <a:pt x="1" y="24"/>
                  </a:cubicBezTo>
                  <a:cubicBezTo>
                    <a:pt x="1" y="25"/>
                    <a:pt x="1" y="26"/>
                    <a:pt x="1" y="27"/>
                  </a:cubicBezTo>
                  <a:cubicBezTo>
                    <a:pt x="2" y="32"/>
                    <a:pt x="0" y="35"/>
                    <a:pt x="1" y="41"/>
                  </a:cubicBezTo>
                  <a:cubicBezTo>
                    <a:pt x="1" y="41"/>
                    <a:pt x="1" y="40"/>
                    <a:pt x="1" y="41"/>
                  </a:cubicBezTo>
                  <a:cubicBezTo>
                    <a:pt x="1" y="41"/>
                    <a:pt x="1" y="41"/>
                    <a:pt x="1" y="42"/>
                  </a:cubicBezTo>
                  <a:cubicBezTo>
                    <a:pt x="1" y="41"/>
                    <a:pt x="1" y="41"/>
                    <a:pt x="1" y="41"/>
                  </a:cubicBezTo>
                  <a:cubicBezTo>
                    <a:pt x="1" y="41"/>
                    <a:pt x="1" y="41"/>
                    <a:pt x="1" y="41"/>
                  </a:cubicBezTo>
                  <a:cubicBezTo>
                    <a:pt x="1" y="41"/>
                    <a:pt x="1" y="41"/>
                    <a:pt x="1" y="41"/>
                  </a:cubicBezTo>
                  <a:cubicBezTo>
                    <a:pt x="1" y="40"/>
                    <a:pt x="1" y="40"/>
                    <a:pt x="1" y="40"/>
                  </a:cubicBezTo>
                  <a:cubicBezTo>
                    <a:pt x="1" y="40"/>
                    <a:pt x="2" y="40"/>
                    <a:pt x="2" y="41"/>
                  </a:cubicBezTo>
                  <a:cubicBezTo>
                    <a:pt x="1" y="41"/>
                    <a:pt x="1" y="41"/>
                    <a:pt x="1" y="41"/>
                  </a:cubicBezTo>
                  <a:cubicBezTo>
                    <a:pt x="1" y="41"/>
                    <a:pt x="2" y="41"/>
                    <a:pt x="2" y="42"/>
                  </a:cubicBezTo>
                  <a:cubicBezTo>
                    <a:pt x="1" y="42"/>
                    <a:pt x="2" y="42"/>
                    <a:pt x="1" y="42"/>
                  </a:cubicBezTo>
                  <a:cubicBezTo>
                    <a:pt x="1" y="44"/>
                    <a:pt x="1" y="44"/>
                    <a:pt x="1" y="44"/>
                  </a:cubicBezTo>
                  <a:cubicBezTo>
                    <a:pt x="2" y="44"/>
                    <a:pt x="1" y="45"/>
                    <a:pt x="1" y="46"/>
                  </a:cubicBezTo>
                  <a:cubicBezTo>
                    <a:pt x="1" y="46"/>
                    <a:pt x="1" y="45"/>
                    <a:pt x="1" y="44"/>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7"/>
                    <a:pt x="1" y="47"/>
                    <a:pt x="1" y="47"/>
                  </a:cubicBezTo>
                  <a:cubicBezTo>
                    <a:pt x="1" y="46"/>
                    <a:pt x="1" y="47"/>
                    <a:pt x="1" y="47"/>
                  </a:cubicBezTo>
                  <a:cubicBezTo>
                    <a:pt x="1" y="49"/>
                    <a:pt x="1" y="49"/>
                    <a:pt x="1" y="51"/>
                  </a:cubicBezTo>
                  <a:cubicBezTo>
                    <a:pt x="1" y="51"/>
                    <a:pt x="2" y="52"/>
                    <a:pt x="2" y="52"/>
                  </a:cubicBezTo>
                  <a:cubicBezTo>
                    <a:pt x="2" y="52"/>
                    <a:pt x="2" y="53"/>
                    <a:pt x="1" y="52"/>
                  </a:cubicBezTo>
                  <a:cubicBezTo>
                    <a:pt x="2" y="53"/>
                    <a:pt x="2" y="53"/>
                    <a:pt x="2" y="53"/>
                  </a:cubicBezTo>
                  <a:cubicBezTo>
                    <a:pt x="1" y="54"/>
                    <a:pt x="2" y="55"/>
                    <a:pt x="2" y="56"/>
                  </a:cubicBezTo>
                  <a:cubicBezTo>
                    <a:pt x="1" y="56"/>
                    <a:pt x="1" y="56"/>
                    <a:pt x="1" y="56"/>
                  </a:cubicBezTo>
                  <a:cubicBezTo>
                    <a:pt x="2" y="56"/>
                    <a:pt x="2" y="57"/>
                    <a:pt x="2" y="57"/>
                  </a:cubicBezTo>
                  <a:cubicBezTo>
                    <a:pt x="2" y="57"/>
                    <a:pt x="2" y="57"/>
                    <a:pt x="2" y="57"/>
                  </a:cubicBezTo>
                  <a:cubicBezTo>
                    <a:pt x="1" y="58"/>
                    <a:pt x="2" y="58"/>
                    <a:pt x="2" y="59"/>
                  </a:cubicBezTo>
                  <a:cubicBezTo>
                    <a:pt x="2" y="59"/>
                    <a:pt x="3" y="58"/>
                    <a:pt x="3" y="58"/>
                  </a:cubicBezTo>
                  <a:cubicBezTo>
                    <a:pt x="3" y="58"/>
                    <a:pt x="3" y="59"/>
                    <a:pt x="3" y="59"/>
                  </a:cubicBezTo>
                  <a:cubicBezTo>
                    <a:pt x="3" y="60"/>
                    <a:pt x="3" y="60"/>
                    <a:pt x="3" y="60"/>
                  </a:cubicBezTo>
                  <a:cubicBezTo>
                    <a:pt x="3" y="60"/>
                    <a:pt x="3" y="60"/>
                    <a:pt x="3" y="60"/>
                  </a:cubicBezTo>
                  <a:cubicBezTo>
                    <a:pt x="3" y="61"/>
                    <a:pt x="3" y="60"/>
                    <a:pt x="2" y="60"/>
                  </a:cubicBezTo>
                  <a:cubicBezTo>
                    <a:pt x="3" y="61"/>
                    <a:pt x="3" y="61"/>
                    <a:pt x="3" y="62"/>
                  </a:cubicBezTo>
                  <a:cubicBezTo>
                    <a:pt x="3" y="62"/>
                    <a:pt x="3" y="62"/>
                    <a:pt x="3" y="62"/>
                  </a:cubicBezTo>
                  <a:cubicBezTo>
                    <a:pt x="3" y="63"/>
                    <a:pt x="3" y="63"/>
                    <a:pt x="3" y="63"/>
                  </a:cubicBezTo>
                  <a:cubicBezTo>
                    <a:pt x="3" y="63"/>
                    <a:pt x="3" y="64"/>
                    <a:pt x="3" y="65"/>
                  </a:cubicBezTo>
                  <a:cubicBezTo>
                    <a:pt x="3" y="64"/>
                    <a:pt x="3" y="64"/>
                    <a:pt x="3" y="64"/>
                  </a:cubicBezTo>
                  <a:cubicBezTo>
                    <a:pt x="2" y="65"/>
                    <a:pt x="3" y="65"/>
                    <a:pt x="3" y="65"/>
                  </a:cubicBezTo>
                  <a:cubicBezTo>
                    <a:pt x="3" y="66"/>
                    <a:pt x="3" y="66"/>
                    <a:pt x="3" y="66"/>
                  </a:cubicBezTo>
                  <a:cubicBezTo>
                    <a:pt x="3" y="68"/>
                    <a:pt x="3" y="69"/>
                    <a:pt x="3" y="70"/>
                  </a:cubicBezTo>
                  <a:close/>
                  <a:moveTo>
                    <a:pt x="21" y="160"/>
                  </a:moveTo>
                  <a:cubicBezTo>
                    <a:pt x="21" y="160"/>
                    <a:pt x="21" y="160"/>
                    <a:pt x="21" y="160"/>
                  </a:cubicBezTo>
                  <a:cubicBezTo>
                    <a:pt x="21" y="160"/>
                    <a:pt x="21" y="160"/>
                    <a:pt x="21" y="160"/>
                  </a:cubicBezTo>
                  <a:close/>
                  <a:moveTo>
                    <a:pt x="20" y="153"/>
                  </a:moveTo>
                  <a:cubicBezTo>
                    <a:pt x="20" y="153"/>
                    <a:pt x="20" y="153"/>
                    <a:pt x="20" y="153"/>
                  </a:cubicBezTo>
                  <a:cubicBezTo>
                    <a:pt x="20" y="152"/>
                    <a:pt x="20" y="152"/>
                    <a:pt x="20" y="151"/>
                  </a:cubicBezTo>
                  <a:cubicBezTo>
                    <a:pt x="20" y="151"/>
                    <a:pt x="20" y="151"/>
                    <a:pt x="20" y="151"/>
                  </a:cubicBezTo>
                  <a:cubicBezTo>
                    <a:pt x="20" y="151"/>
                    <a:pt x="20" y="151"/>
                    <a:pt x="20" y="151"/>
                  </a:cubicBezTo>
                  <a:cubicBezTo>
                    <a:pt x="20" y="151"/>
                    <a:pt x="20" y="153"/>
                    <a:pt x="20" y="153"/>
                  </a:cubicBezTo>
                  <a:close/>
                  <a:moveTo>
                    <a:pt x="24" y="169"/>
                  </a:moveTo>
                  <a:cubicBezTo>
                    <a:pt x="23" y="169"/>
                    <a:pt x="23" y="169"/>
                    <a:pt x="23" y="169"/>
                  </a:cubicBezTo>
                  <a:cubicBezTo>
                    <a:pt x="23" y="169"/>
                    <a:pt x="23" y="169"/>
                    <a:pt x="23" y="169"/>
                  </a:cubicBezTo>
                  <a:lnTo>
                    <a:pt x="24" y="169"/>
                  </a:lnTo>
                  <a:close/>
                  <a:moveTo>
                    <a:pt x="23" y="164"/>
                  </a:moveTo>
                  <a:cubicBezTo>
                    <a:pt x="23" y="164"/>
                    <a:pt x="23" y="164"/>
                    <a:pt x="23" y="164"/>
                  </a:cubicBezTo>
                  <a:cubicBezTo>
                    <a:pt x="23" y="164"/>
                    <a:pt x="23" y="164"/>
                    <a:pt x="23" y="164"/>
                  </a:cubicBezTo>
                  <a:close/>
                  <a:moveTo>
                    <a:pt x="22" y="156"/>
                  </a:moveTo>
                  <a:cubicBezTo>
                    <a:pt x="23" y="155"/>
                    <a:pt x="22" y="155"/>
                    <a:pt x="22" y="155"/>
                  </a:cubicBezTo>
                  <a:cubicBezTo>
                    <a:pt x="22" y="155"/>
                    <a:pt x="22" y="155"/>
                    <a:pt x="22" y="156"/>
                  </a:cubicBezTo>
                  <a:close/>
                  <a:moveTo>
                    <a:pt x="13" y="102"/>
                  </a:moveTo>
                  <a:cubicBezTo>
                    <a:pt x="13" y="102"/>
                    <a:pt x="13" y="103"/>
                    <a:pt x="13" y="102"/>
                  </a:cubicBezTo>
                  <a:cubicBezTo>
                    <a:pt x="13" y="102"/>
                    <a:pt x="13" y="102"/>
                    <a:pt x="13" y="101"/>
                  </a:cubicBezTo>
                  <a:cubicBezTo>
                    <a:pt x="13" y="101"/>
                    <a:pt x="13" y="101"/>
                    <a:pt x="13" y="101"/>
                  </a:cubicBezTo>
                  <a:cubicBezTo>
                    <a:pt x="13" y="102"/>
                    <a:pt x="13" y="102"/>
                    <a:pt x="13" y="102"/>
                  </a:cubicBezTo>
                  <a:close/>
                  <a:moveTo>
                    <a:pt x="7" y="77"/>
                  </a:moveTo>
                  <a:cubicBezTo>
                    <a:pt x="7" y="77"/>
                    <a:pt x="7" y="77"/>
                    <a:pt x="7" y="77"/>
                  </a:cubicBezTo>
                  <a:cubicBezTo>
                    <a:pt x="7" y="77"/>
                    <a:pt x="7" y="77"/>
                    <a:pt x="7" y="77"/>
                  </a:cubicBezTo>
                  <a:cubicBezTo>
                    <a:pt x="7" y="77"/>
                    <a:pt x="7" y="77"/>
                    <a:pt x="7" y="77"/>
                  </a:cubicBezTo>
                  <a:cubicBezTo>
                    <a:pt x="7" y="77"/>
                    <a:pt x="7" y="77"/>
                    <a:pt x="7" y="77"/>
                  </a:cubicBezTo>
                  <a:cubicBezTo>
                    <a:pt x="7" y="77"/>
                    <a:pt x="6" y="76"/>
                    <a:pt x="7"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3" name="Freeform 3309"/>
            <p:cNvSpPr>
              <a:spLocks/>
            </p:cNvSpPr>
            <p:nvPr/>
          </p:nvSpPr>
          <p:spPr bwMode="auto">
            <a:xfrm>
              <a:off x="4926013" y="6367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4" name="Freeform 3310"/>
            <p:cNvSpPr>
              <a:spLocks/>
            </p:cNvSpPr>
            <p:nvPr/>
          </p:nvSpPr>
          <p:spPr bwMode="auto">
            <a:xfrm>
              <a:off x="4916488" y="6343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5" name="Freeform 3311"/>
            <p:cNvSpPr>
              <a:spLocks/>
            </p:cNvSpPr>
            <p:nvPr/>
          </p:nvSpPr>
          <p:spPr bwMode="auto">
            <a:xfrm>
              <a:off x="4964113" y="6672263"/>
              <a:ext cx="3175" cy="6350"/>
            </a:xfrm>
            <a:custGeom>
              <a:avLst/>
              <a:gdLst>
                <a:gd name="T0" fmla="*/ 0 w 1"/>
                <a:gd name="T1" fmla="*/ 1 h 2"/>
                <a:gd name="T2" fmla="*/ 0 w 1"/>
                <a:gd name="T3" fmla="*/ 1 h 2"/>
                <a:gd name="T4" fmla="*/ 0 w 1"/>
                <a:gd name="T5" fmla="*/ 1 h 2"/>
                <a:gd name="T6" fmla="*/ 1 w 1"/>
                <a:gd name="T7" fmla="*/ 2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0" y="2"/>
                    <a:pt x="1" y="2"/>
                    <a:pt x="1" y="2"/>
                  </a:cubicBezTo>
                  <a:cubicBezTo>
                    <a:pt x="1" y="1"/>
                    <a:pt x="1" y="1"/>
                    <a:pt x="1"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6" name="Freeform 3312"/>
            <p:cNvSpPr>
              <a:spLocks/>
            </p:cNvSpPr>
            <p:nvPr/>
          </p:nvSpPr>
          <p:spPr bwMode="auto">
            <a:xfrm>
              <a:off x="4970463" y="6672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7" name="Freeform 3313"/>
            <p:cNvSpPr>
              <a:spLocks/>
            </p:cNvSpPr>
            <p:nvPr/>
          </p:nvSpPr>
          <p:spPr bwMode="auto">
            <a:xfrm>
              <a:off x="4970463" y="66405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8" name="Freeform 3314"/>
            <p:cNvSpPr>
              <a:spLocks/>
            </p:cNvSpPr>
            <p:nvPr/>
          </p:nvSpPr>
          <p:spPr bwMode="auto">
            <a:xfrm>
              <a:off x="4964113" y="66500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19" name="Freeform 3315"/>
            <p:cNvSpPr>
              <a:spLocks/>
            </p:cNvSpPr>
            <p:nvPr/>
          </p:nvSpPr>
          <p:spPr bwMode="auto">
            <a:xfrm>
              <a:off x="4970463" y="6632575"/>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0" name="Freeform 3316"/>
            <p:cNvSpPr>
              <a:spLocks/>
            </p:cNvSpPr>
            <p:nvPr/>
          </p:nvSpPr>
          <p:spPr bwMode="auto">
            <a:xfrm>
              <a:off x="4960938" y="66373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1" name="Freeform 3317"/>
            <p:cNvSpPr>
              <a:spLocks/>
            </p:cNvSpPr>
            <p:nvPr/>
          </p:nvSpPr>
          <p:spPr bwMode="auto">
            <a:xfrm>
              <a:off x="4967288" y="6619875"/>
              <a:ext cx="3175" cy="6350"/>
            </a:xfrm>
            <a:custGeom>
              <a:avLst/>
              <a:gdLst>
                <a:gd name="T0" fmla="*/ 0 w 1"/>
                <a:gd name="T1" fmla="*/ 1 h 2"/>
                <a:gd name="T2" fmla="*/ 0 w 1"/>
                <a:gd name="T3" fmla="*/ 2 h 2"/>
                <a:gd name="T4" fmla="*/ 0 w 1"/>
                <a:gd name="T5" fmla="*/ 1 h 2"/>
                <a:gd name="T6" fmla="*/ 1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2"/>
                  </a:cubicBezTo>
                  <a:cubicBezTo>
                    <a:pt x="0" y="2"/>
                    <a:pt x="0" y="1"/>
                    <a:pt x="0" y="1"/>
                  </a:cubicBezTo>
                  <a:cubicBezTo>
                    <a:pt x="0" y="2"/>
                    <a:pt x="0" y="2"/>
                    <a:pt x="1" y="2"/>
                  </a:cubicBezTo>
                  <a:cubicBezTo>
                    <a:pt x="1" y="2"/>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2" name="Freeform 3318"/>
            <p:cNvSpPr>
              <a:spLocks/>
            </p:cNvSpPr>
            <p:nvPr/>
          </p:nvSpPr>
          <p:spPr bwMode="auto">
            <a:xfrm>
              <a:off x="4960938" y="6635750"/>
              <a:ext cx="3175" cy="1588"/>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1" y="1"/>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3" name="Freeform 3319"/>
            <p:cNvSpPr>
              <a:spLocks/>
            </p:cNvSpPr>
            <p:nvPr/>
          </p:nvSpPr>
          <p:spPr bwMode="auto">
            <a:xfrm>
              <a:off x="4970463" y="6616700"/>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4" name="Freeform 3320"/>
            <p:cNvSpPr>
              <a:spLocks/>
            </p:cNvSpPr>
            <p:nvPr/>
          </p:nvSpPr>
          <p:spPr bwMode="auto">
            <a:xfrm>
              <a:off x="4960938" y="6626225"/>
              <a:ext cx="3175" cy="3175"/>
            </a:xfrm>
            <a:custGeom>
              <a:avLst/>
              <a:gdLst>
                <a:gd name="T0" fmla="*/ 1 w 1"/>
                <a:gd name="T1" fmla="*/ 1 h 1"/>
                <a:gd name="T2" fmla="*/ 0 w 1"/>
                <a:gd name="T3" fmla="*/ 1 h 1"/>
                <a:gd name="T4" fmla="*/ 1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0"/>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5" name="Freeform 3321"/>
            <p:cNvSpPr>
              <a:spLocks/>
            </p:cNvSpPr>
            <p:nvPr/>
          </p:nvSpPr>
          <p:spPr bwMode="auto">
            <a:xfrm>
              <a:off x="4960938" y="6619875"/>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6" name="Freeform 3322"/>
            <p:cNvSpPr>
              <a:spLocks/>
            </p:cNvSpPr>
            <p:nvPr/>
          </p:nvSpPr>
          <p:spPr bwMode="auto">
            <a:xfrm>
              <a:off x="4960938" y="6616700"/>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7" name="Freeform 3323"/>
            <p:cNvSpPr>
              <a:spLocks/>
            </p:cNvSpPr>
            <p:nvPr/>
          </p:nvSpPr>
          <p:spPr bwMode="auto">
            <a:xfrm>
              <a:off x="4964113" y="65722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8" name="Freeform 3324"/>
            <p:cNvSpPr>
              <a:spLocks/>
            </p:cNvSpPr>
            <p:nvPr/>
          </p:nvSpPr>
          <p:spPr bwMode="auto">
            <a:xfrm>
              <a:off x="4954588" y="6578600"/>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1"/>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29" name="Freeform 3325"/>
            <p:cNvSpPr>
              <a:spLocks/>
            </p:cNvSpPr>
            <p:nvPr/>
          </p:nvSpPr>
          <p:spPr bwMode="auto">
            <a:xfrm>
              <a:off x="4954588" y="6578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0" name="Rectangle 3326"/>
            <p:cNvSpPr>
              <a:spLocks noChangeArrowheads="1"/>
            </p:cNvSpPr>
            <p:nvPr/>
          </p:nvSpPr>
          <p:spPr bwMode="auto">
            <a:xfrm>
              <a:off x="4941888" y="65182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1" name="Freeform 3327"/>
            <p:cNvSpPr>
              <a:spLocks/>
            </p:cNvSpPr>
            <p:nvPr/>
          </p:nvSpPr>
          <p:spPr bwMode="auto">
            <a:xfrm>
              <a:off x="4941888" y="6518275"/>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2" name="Freeform 3328"/>
            <p:cNvSpPr>
              <a:spLocks/>
            </p:cNvSpPr>
            <p:nvPr/>
          </p:nvSpPr>
          <p:spPr bwMode="auto">
            <a:xfrm>
              <a:off x="4941888" y="6505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3" name="Freeform 3329"/>
            <p:cNvSpPr>
              <a:spLocks/>
            </p:cNvSpPr>
            <p:nvPr/>
          </p:nvSpPr>
          <p:spPr bwMode="auto">
            <a:xfrm>
              <a:off x="4935538" y="6408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4" name="Rectangle 3330"/>
            <p:cNvSpPr>
              <a:spLocks noChangeArrowheads="1"/>
            </p:cNvSpPr>
            <p:nvPr/>
          </p:nvSpPr>
          <p:spPr bwMode="auto">
            <a:xfrm>
              <a:off x="4935538" y="64055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5" name="Freeform 3331"/>
            <p:cNvSpPr>
              <a:spLocks/>
            </p:cNvSpPr>
            <p:nvPr/>
          </p:nvSpPr>
          <p:spPr bwMode="auto">
            <a:xfrm>
              <a:off x="4932363" y="63960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6" name="Freeform 3332"/>
            <p:cNvSpPr>
              <a:spLocks/>
            </p:cNvSpPr>
            <p:nvPr/>
          </p:nvSpPr>
          <p:spPr bwMode="auto">
            <a:xfrm>
              <a:off x="4935538" y="6396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7" name="Freeform 3333"/>
            <p:cNvSpPr>
              <a:spLocks/>
            </p:cNvSpPr>
            <p:nvPr/>
          </p:nvSpPr>
          <p:spPr bwMode="auto">
            <a:xfrm>
              <a:off x="4935538" y="63960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8" name="Freeform 3334"/>
            <p:cNvSpPr>
              <a:spLocks/>
            </p:cNvSpPr>
            <p:nvPr/>
          </p:nvSpPr>
          <p:spPr bwMode="auto">
            <a:xfrm>
              <a:off x="4932363" y="639286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39" name="Freeform 3335"/>
            <p:cNvSpPr>
              <a:spLocks/>
            </p:cNvSpPr>
            <p:nvPr/>
          </p:nvSpPr>
          <p:spPr bwMode="auto">
            <a:xfrm>
              <a:off x="4926013" y="6376988"/>
              <a:ext cx="6350" cy="9525"/>
            </a:xfrm>
            <a:custGeom>
              <a:avLst/>
              <a:gdLst>
                <a:gd name="T0" fmla="*/ 2 w 2"/>
                <a:gd name="T1" fmla="*/ 3 h 3"/>
                <a:gd name="T2" fmla="*/ 2 w 2"/>
                <a:gd name="T3" fmla="*/ 2 h 3"/>
                <a:gd name="T4" fmla="*/ 0 w 2"/>
                <a:gd name="T5" fmla="*/ 1 h 3"/>
                <a:gd name="T6" fmla="*/ 1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2" y="3"/>
                    <a:pt x="1" y="2"/>
                    <a:pt x="2" y="2"/>
                  </a:cubicBezTo>
                  <a:cubicBezTo>
                    <a:pt x="1" y="0"/>
                    <a:pt x="1" y="2"/>
                    <a:pt x="0" y="1"/>
                  </a:cubicBezTo>
                  <a:cubicBezTo>
                    <a:pt x="1" y="2"/>
                    <a:pt x="1" y="1"/>
                    <a:pt x="1" y="3"/>
                  </a:cubicBezTo>
                  <a:cubicBezTo>
                    <a:pt x="2" y="2"/>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0" name="Freeform 3336"/>
            <p:cNvSpPr>
              <a:spLocks/>
            </p:cNvSpPr>
            <p:nvPr/>
          </p:nvSpPr>
          <p:spPr bwMode="auto">
            <a:xfrm>
              <a:off x="4929188" y="63865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1" name="Rectangle 3337"/>
            <p:cNvSpPr>
              <a:spLocks noChangeArrowheads="1"/>
            </p:cNvSpPr>
            <p:nvPr/>
          </p:nvSpPr>
          <p:spPr bwMode="auto">
            <a:xfrm>
              <a:off x="4929188" y="6376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2" name="Freeform 3338"/>
            <p:cNvSpPr>
              <a:spLocks/>
            </p:cNvSpPr>
            <p:nvPr/>
          </p:nvSpPr>
          <p:spPr bwMode="auto">
            <a:xfrm>
              <a:off x="4929188" y="63706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3" name="Freeform 3339"/>
            <p:cNvSpPr>
              <a:spLocks/>
            </p:cNvSpPr>
            <p:nvPr/>
          </p:nvSpPr>
          <p:spPr bwMode="auto">
            <a:xfrm>
              <a:off x="4926013" y="6361113"/>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4" name="Freeform 3340"/>
            <p:cNvSpPr>
              <a:spLocks/>
            </p:cNvSpPr>
            <p:nvPr/>
          </p:nvSpPr>
          <p:spPr bwMode="auto">
            <a:xfrm>
              <a:off x="4922838" y="63468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5" name="Freeform 3341"/>
            <p:cNvSpPr>
              <a:spLocks/>
            </p:cNvSpPr>
            <p:nvPr/>
          </p:nvSpPr>
          <p:spPr bwMode="auto">
            <a:xfrm>
              <a:off x="4916488" y="6350000"/>
              <a:ext cx="3175"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6" name="Freeform 3342"/>
            <p:cNvSpPr>
              <a:spLocks/>
            </p:cNvSpPr>
            <p:nvPr/>
          </p:nvSpPr>
          <p:spPr bwMode="auto">
            <a:xfrm>
              <a:off x="4922838" y="6346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7" name="Freeform 3343"/>
            <p:cNvSpPr>
              <a:spLocks/>
            </p:cNvSpPr>
            <p:nvPr/>
          </p:nvSpPr>
          <p:spPr bwMode="auto">
            <a:xfrm>
              <a:off x="4919663" y="6337300"/>
              <a:ext cx="3175" cy="6350"/>
            </a:xfrm>
            <a:custGeom>
              <a:avLst/>
              <a:gdLst>
                <a:gd name="T0" fmla="*/ 1 w 1"/>
                <a:gd name="T1" fmla="*/ 1 h 2"/>
                <a:gd name="T2" fmla="*/ 1 w 1"/>
                <a:gd name="T3" fmla="*/ 1 h 2"/>
                <a:gd name="T4" fmla="*/ 1 w 1"/>
                <a:gd name="T5" fmla="*/ 0 h 2"/>
                <a:gd name="T6" fmla="*/ 0 w 1"/>
                <a:gd name="T7" fmla="*/ 0 h 2"/>
                <a:gd name="T8" fmla="*/ 1 w 1"/>
                <a:gd name="T9" fmla="*/ 2 h 2"/>
                <a:gd name="T10" fmla="*/ 1 w 1"/>
                <a:gd name="T11" fmla="*/ 2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1"/>
                    <a:pt x="1" y="2"/>
                    <a:pt x="1" y="1"/>
                  </a:cubicBezTo>
                  <a:cubicBezTo>
                    <a:pt x="1" y="1"/>
                    <a:pt x="1" y="0"/>
                    <a:pt x="1" y="0"/>
                  </a:cubicBezTo>
                  <a:cubicBezTo>
                    <a:pt x="1" y="0"/>
                    <a:pt x="0" y="0"/>
                    <a:pt x="0" y="0"/>
                  </a:cubicBezTo>
                  <a:cubicBezTo>
                    <a:pt x="0" y="1"/>
                    <a:pt x="1" y="1"/>
                    <a:pt x="1" y="2"/>
                  </a:cubicBezTo>
                  <a:cubicBezTo>
                    <a:pt x="1" y="2"/>
                    <a:pt x="1" y="2"/>
                    <a:pt x="1" y="2"/>
                  </a:cubicBezTo>
                  <a:cubicBezTo>
                    <a:pt x="1" y="2"/>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8" name="Freeform 3344"/>
            <p:cNvSpPr>
              <a:spLocks/>
            </p:cNvSpPr>
            <p:nvPr/>
          </p:nvSpPr>
          <p:spPr bwMode="auto">
            <a:xfrm>
              <a:off x="4916488" y="6343650"/>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49" name="Freeform 3345"/>
            <p:cNvSpPr>
              <a:spLocks/>
            </p:cNvSpPr>
            <p:nvPr/>
          </p:nvSpPr>
          <p:spPr bwMode="auto">
            <a:xfrm>
              <a:off x="4916488" y="6324600"/>
              <a:ext cx="3175" cy="3175"/>
            </a:xfrm>
            <a:custGeom>
              <a:avLst/>
              <a:gdLst>
                <a:gd name="T0" fmla="*/ 2 w 2"/>
                <a:gd name="T1" fmla="*/ 2 h 2"/>
                <a:gd name="T2" fmla="*/ 0 w 2"/>
                <a:gd name="T3" fmla="*/ 0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0" name="Freeform 3346"/>
            <p:cNvSpPr>
              <a:spLocks/>
            </p:cNvSpPr>
            <p:nvPr/>
          </p:nvSpPr>
          <p:spPr bwMode="auto">
            <a:xfrm>
              <a:off x="4919663" y="6321425"/>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1" name="Freeform 3347"/>
            <p:cNvSpPr>
              <a:spLocks/>
            </p:cNvSpPr>
            <p:nvPr/>
          </p:nvSpPr>
          <p:spPr bwMode="auto">
            <a:xfrm>
              <a:off x="4919663" y="6321425"/>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2" name="Freeform 3348"/>
            <p:cNvSpPr>
              <a:spLocks/>
            </p:cNvSpPr>
            <p:nvPr/>
          </p:nvSpPr>
          <p:spPr bwMode="auto">
            <a:xfrm>
              <a:off x="4916488" y="6315075"/>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3" name="Freeform 3349"/>
            <p:cNvSpPr>
              <a:spLocks/>
            </p:cNvSpPr>
            <p:nvPr/>
          </p:nvSpPr>
          <p:spPr bwMode="auto">
            <a:xfrm>
              <a:off x="4902201" y="6292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4" name="Freeform 3350"/>
            <p:cNvSpPr>
              <a:spLocks/>
            </p:cNvSpPr>
            <p:nvPr/>
          </p:nvSpPr>
          <p:spPr bwMode="auto">
            <a:xfrm>
              <a:off x="4902201" y="6286500"/>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5" name="Freeform 3351"/>
            <p:cNvSpPr>
              <a:spLocks/>
            </p:cNvSpPr>
            <p:nvPr/>
          </p:nvSpPr>
          <p:spPr bwMode="auto">
            <a:xfrm>
              <a:off x="4899026" y="6232525"/>
              <a:ext cx="0" cy="9525"/>
            </a:xfrm>
            <a:custGeom>
              <a:avLst/>
              <a:gdLst>
                <a:gd name="T0" fmla="*/ 3 h 3"/>
                <a:gd name="T1" fmla="*/ 3 h 3"/>
                <a:gd name="T2" fmla="*/ 1 h 3"/>
                <a:gd name="T3" fmla="*/ 0 h 3"/>
                <a:gd name="T4" fmla="*/ 1 h 3"/>
                <a:gd name="T5" fmla="*/ 1 h 3"/>
                <a:gd name="T6" fmla="*/ 3 h 3"/>
              </a:gdLst>
              <a:ahLst/>
              <a:cxnLst>
                <a:cxn ang="0">
                  <a:pos x="0" y="T0"/>
                </a:cxn>
                <a:cxn ang="0">
                  <a:pos x="0" y="T1"/>
                </a:cxn>
                <a:cxn ang="0">
                  <a:pos x="0" y="T2"/>
                </a:cxn>
                <a:cxn ang="0">
                  <a:pos x="0" y="T3"/>
                </a:cxn>
                <a:cxn ang="0">
                  <a:pos x="0" y="T4"/>
                </a:cxn>
                <a:cxn ang="0">
                  <a:pos x="0" y="T5"/>
                </a:cxn>
                <a:cxn ang="0">
                  <a:pos x="0" y="T6"/>
                </a:cxn>
              </a:cxnLst>
              <a:rect l="0" t="0" r="r" b="b"/>
              <a:pathLst>
                <a:path h="3">
                  <a:moveTo>
                    <a:pt x="0" y="3"/>
                  </a:moveTo>
                  <a:cubicBezTo>
                    <a:pt x="0" y="3"/>
                    <a:pt x="0" y="2"/>
                    <a:pt x="0" y="3"/>
                  </a:cubicBezTo>
                  <a:cubicBezTo>
                    <a:pt x="0" y="2"/>
                    <a:pt x="0" y="2"/>
                    <a:pt x="0" y="1"/>
                  </a:cubicBezTo>
                  <a:cubicBezTo>
                    <a:pt x="0" y="1"/>
                    <a:pt x="0" y="0"/>
                    <a:pt x="0" y="0"/>
                  </a:cubicBezTo>
                  <a:cubicBezTo>
                    <a:pt x="0" y="1"/>
                    <a:pt x="0" y="1"/>
                    <a:pt x="0" y="1"/>
                  </a:cubicBezTo>
                  <a:cubicBezTo>
                    <a:pt x="0" y="1"/>
                    <a:pt x="0" y="1"/>
                    <a:pt x="0" y="1"/>
                  </a:cubicBezTo>
                  <a:cubicBezTo>
                    <a:pt x="0" y="2"/>
                    <a:pt x="0" y="2"/>
                    <a:pt x="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6" name="Freeform 3352"/>
            <p:cNvSpPr>
              <a:spLocks/>
            </p:cNvSpPr>
            <p:nvPr/>
          </p:nvSpPr>
          <p:spPr bwMode="auto">
            <a:xfrm>
              <a:off x="4911726" y="6113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7" name="Rectangle 3353"/>
            <p:cNvSpPr>
              <a:spLocks noChangeArrowheads="1"/>
            </p:cNvSpPr>
            <p:nvPr/>
          </p:nvSpPr>
          <p:spPr bwMode="auto">
            <a:xfrm>
              <a:off x="5181601" y="62833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8" name="Freeform 3354"/>
            <p:cNvSpPr>
              <a:spLocks/>
            </p:cNvSpPr>
            <p:nvPr/>
          </p:nvSpPr>
          <p:spPr bwMode="auto">
            <a:xfrm>
              <a:off x="5181601" y="6280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59" name="Freeform 3355"/>
            <p:cNvSpPr>
              <a:spLocks/>
            </p:cNvSpPr>
            <p:nvPr/>
          </p:nvSpPr>
          <p:spPr bwMode="auto">
            <a:xfrm>
              <a:off x="5181601" y="6273800"/>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0"/>
                    <a:pt x="0" y="1"/>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0" name="Freeform 3356"/>
            <p:cNvSpPr>
              <a:spLocks/>
            </p:cNvSpPr>
            <p:nvPr/>
          </p:nvSpPr>
          <p:spPr bwMode="auto">
            <a:xfrm>
              <a:off x="5181601" y="62738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1" name="Freeform 3357"/>
            <p:cNvSpPr>
              <a:spLocks/>
            </p:cNvSpPr>
            <p:nvPr/>
          </p:nvSpPr>
          <p:spPr bwMode="auto">
            <a:xfrm>
              <a:off x="5181601" y="6273800"/>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2" name="Freeform 3358"/>
            <p:cNvSpPr>
              <a:spLocks/>
            </p:cNvSpPr>
            <p:nvPr/>
          </p:nvSpPr>
          <p:spPr bwMode="auto">
            <a:xfrm>
              <a:off x="5181601" y="6264275"/>
              <a:ext cx="3175" cy="9525"/>
            </a:xfrm>
            <a:custGeom>
              <a:avLst/>
              <a:gdLst>
                <a:gd name="T0" fmla="*/ 1 w 1"/>
                <a:gd name="T1" fmla="*/ 1 h 3"/>
                <a:gd name="T2" fmla="*/ 1 w 1"/>
                <a:gd name="T3" fmla="*/ 1 h 3"/>
                <a:gd name="T4" fmla="*/ 0 w 1"/>
                <a:gd name="T5" fmla="*/ 1 h 3"/>
                <a:gd name="T6" fmla="*/ 1 w 1"/>
                <a:gd name="T7" fmla="*/ 3 h 3"/>
                <a:gd name="T8" fmla="*/ 1 w 1"/>
                <a:gd name="T9" fmla="*/ 1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2"/>
                    <a:pt x="0" y="1"/>
                    <a:pt x="0" y="1"/>
                  </a:cubicBezTo>
                  <a:cubicBezTo>
                    <a:pt x="0" y="2"/>
                    <a:pt x="1" y="2"/>
                    <a:pt x="1" y="3"/>
                  </a:cubicBezTo>
                  <a:cubicBezTo>
                    <a:pt x="1" y="3"/>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3" name="Freeform 3359"/>
            <p:cNvSpPr>
              <a:spLocks/>
            </p:cNvSpPr>
            <p:nvPr/>
          </p:nvSpPr>
          <p:spPr bwMode="auto">
            <a:xfrm>
              <a:off x="5168901" y="6148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4" name="Freeform 3360"/>
            <p:cNvSpPr>
              <a:spLocks/>
            </p:cNvSpPr>
            <p:nvPr/>
          </p:nvSpPr>
          <p:spPr bwMode="auto">
            <a:xfrm>
              <a:off x="5159376" y="611663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5" name="Freeform 3361"/>
            <p:cNvSpPr>
              <a:spLocks/>
            </p:cNvSpPr>
            <p:nvPr/>
          </p:nvSpPr>
          <p:spPr bwMode="auto">
            <a:xfrm>
              <a:off x="5175251" y="6170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6" name="Freeform 3362"/>
            <p:cNvSpPr>
              <a:spLocks/>
            </p:cNvSpPr>
            <p:nvPr/>
          </p:nvSpPr>
          <p:spPr bwMode="auto">
            <a:xfrm>
              <a:off x="5111751" y="612616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7" name="Freeform 3363"/>
            <p:cNvSpPr>
              <a:spLocks/>
            </p:cNvSpPr>
            <p:nvPr/>
          </p:nvSpPr>
          <p:spPr bwMode="auto">
            <a:xfrm>
              <a:off x="5146676" y="608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8" name="Rectangle 3364"/>
            <p:cNvSpPr>
              <a:spLocks noChangeArrowheads="1"/>
            </p:cNvSpPr>
            <p:nvPr/>
          </p:nvSpPr>
          <p:spPr bwMode="auto">
            <a:xfrm>
              <a:off x="5175251" y="6180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69" name="Freeform 3365"/>
            <p:cNvSpPr>
              <a:spLocks/>
            </p:cNvSpPr>
            <p:nvPr/>
          </p:nvSpPr>
          <p:spPr bwMode="auto">
            <a:xfrm>
              <a:off x="5162551" y="61261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0" name="Freeform 3366"/>
            <p:cNvSpPr>
              <a:spLocks/>
            </p:cNvSpPr>
            <p:nvPr/>
          </p:nvSpPr>
          <p:spPr bwMode="auto">
            <a:xfrm>
              <a:off x="5184776" y="6235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1" name="Freeform 3367"/>
            <p:cNvSpPr>
              <a:spLocks/>
            </p:cNvSpPr>
            <p:nvPr/>
          </p:nvSpPr>
          <p:spPr bwMode="auto">
            <a:xfrm>
              <a:off x="5184776" y="6223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2" name="Freeform 3368"/>
            <p:cNvSpPr>
              <a:spLocks/>
            </p:cNvSpPr>
            <p:nvPr/>
          </p:nvSpPr>
          <p:spPr bwMode="auto">
            <a:xfrm>
              <a:off x="5184776" y="6216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3" name="Freeform 3369"/>
            <p:cNvSpPr>
              <a:spLocks/>
            </p:cNvSpPr>
            <p:nvPr/>
          </p:nvSpPr>
          <p:spPr bwMode="auto">
            <a:xfrm>
              <a:off x="5181601" y="6229350"/>
              <a:ext cx="3175" cy="6350"/>
            </a:xfrm>
            <a:custGeom>
              <a:avLst/>
              <a:gdLst>
                <a:gd name="T0" fmla="*/ 1 w 1"/>
                <a:gd name="T1" fmla="*/ 2 h 2"/>
                <a:gd name="T2" fmla="*/ 1 w 1"/>
                <a:gd name="T3" fmla="*/ 1 h 2"/>
                <a:gd name="T4" fmla="*/ 1 w 1"/>
                <a:gd name="T5" fmla="*/ 1 h 2"/>
                <a:gd name="T6" fmla="*/ 1 w 1"/>
                <a:gd name="T7" fmla="*/ 0 h 2"/>
                <a:gd name="T8" fmla="*/ 1 w 1"/>
                <a:gd name="T9" fmla="*/ 0 h 2"/>
                <a:gd name="T10" fmla="*/ 1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1" y="1"/>
                  </a:cubicBezTo>
                  <a:cubicBezTo>
                    <a:pt x="1" y="1"/>
                    <a:pt x="1" y="0"/>
                    <a:pt x="1" y="0"/>
                  </a:cubicBezTo>
                  <a:cubicBezTo>
                    <a:pt x="1" y="0"/>
                    <a:pt x="1" y="0"/>
                    <a:pt x="1" y="0"/>
                  </a:cubicBezTo>
                  <a:cubicBezTo>
                    <a:pt x="1" y="1"/>
                    <a:pt x="1" y="1"/>
                    <a:pt x="1" y="1"/>
                  </a:cubicBezTo>
                  <a:cubicBezTo>
                    <a:pt x="0"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4" name="Freeform 3370"/>
            <p:cNvSpPr>
              <a:spLocks/>
            </p:cNvSpPr>
            <p:nvPr/>
          </p:nvSpPr>
          <p:spPr bwMode="auto">
            <a:xfrm>
              <a:off x="5168901" y="6148388"/>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5" name="Freeform 3371"/>
            <p:cNvSpPr>
              <a:spLocks/>
            </p:cNvSpPr>
            <p:nvPr/>
          </p:nvSpPr>
          <p:spPr bwMode="auto">
            <a:xfrm>
              <a:off x="5172076" y="615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6" name="Freeform 3372"/>
            <p:cNvSpPr>
              <a:spLocks/>
            </p:cNvSpPr>
            <p:nvPr/>
          </p:nvSpPr>
          <p:spPr bwMode="auto">
            <a:xfrm>
              <a:off x="5175251" y="619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7" name="Freeform 3373"/>
            <p:cNvSpPr>
              <a:spLocks/>
            </p:cNvSpPr>
            <p:nvPr/>
          </p:nvSpPr>
          <p:spPr bwMode="auto">
            <a:xfrm>
              <a:off x="5172076" y="6157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8" name="Freeform 3374"/>
            <p:cNvSpPr>
              <a:spLocks/>
            </p:cNvSpPr>
            <p:nvPr/>
          </p:nvSpPr>
          <p:spPr bwMode="auto">
            <a:xfrm>
              <a:off x="5175251" y="6186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79" name="Freeform 3375"/>
            <p:cNvSpPr>
              <a:spLocks/>
            </p:cNvSpPr>
            <p:nvPr/>
          </p:nvSpPr>
          <p:spPr bwMode="auto">
            <a:xfrm>
              <a:off x="5130801" y="6280150"/>
              <a:ext cx="3175" cy="3175"/>
            </a:xfrm>
            <a:custGeom>
              <a:avLst/>
              <a:gdLst>
                <a:gd name="T0" fmla="*/ 1 w 1"/>
                <a:gd name="T1" fmla="*/ 1 h 1"/>
                <a:gd name="T2" fmla="*/ 1 w 1"/>
                <a:gd name="T3" fmla="*/ 0 h 1"/>
                <a:gd name="T4" fmla="*/ 0 w 1"/>
                <a:gd name="T5" fmla="*/ 1 h 1"/>
                <a:gd name="T6" fmla="*/ 1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0"/>
                    <a:pt x="1" y="0"/>
                  </a:cubicBezTo>
                  <a:cubicBezTo>
                    <a:pt x="0" y="0"/>
                    <a:pt x="1" y="1"/>
                    <a:pt x="0" y="1"/>
                  </a:cubicBezTo>
                  <a:cubicBezTo>
                    <a:pt x="0" y="1"/>
                    <a:pt x="1" y="1"/>
                    <a:pt x="1" y="1"/>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0" name="Freeform 3376"/>
            <p:cNvSpPr>
              <a:spLocks/>
            </p:cNvSpPr>
            <p:nvPr/>
          </p:nvSpPr>
          <p:spPr bwMode="auto">
            <a:xfrm>
              <a:off x="5108576" y="6135688"/>
              <a:ext cx="3175" cy="3175"/>
            </a:xfrm>
            <a:custGeom>
              <a:avLst/>
              <a:gdLst>
                <a:gd name="T0" fmla="*/ 0 w 1"/>
                <a:gd name="T1" fmla="*/ 0 h 1"/>
                <a:gd name="T2" fmla="*/ 0 w 1"/>
                <a:gd name="T3" fmla="*/ 0 h 1"/>
                <a:gd name="T4" fmla="*/ 0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1"/>
                  </a:cubicBezTo>
                  <a:cubicBezTo>
                    <a:pt x="0" y="1"/>
                    <a:pt x="1" y="1"/>
                    <a:pt x="1" y="1"/>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1" name="Oval 3377"/>
            <p:cNvSpPr>
              <a:spLocks noChangeArrowheads="1"/>
            </p:cNvSpPr>
            <p:nvPr/>
          </p:nvSpPr>
          <p:spPr bwMode="auto">
            <a:xfrm>
              <a:off x="5111751" y="6135688"/>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2" name="Freeform 3378"/>
            <p:cNvSpPr>
              <a:spLocks/>
            </p:cNvSpPr>
            <p:nvPr/>
          </p:nvSpPr>
          <p:spPr bwMode="auto">
            <a:xfrm>
              <a:off x="5124451" y="6257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3" name="Freeform 3379"/>
            <p:cNvSpPr>
              <a:spLocks/>
            </p:cNvSpPr>
            <p:nvPr/>
          </p:nvSpPr>
          <p:spPr bwMode="auto">
            <a:xfrm>
              <a:off x="5159376" y="6081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4" name="Freeform 3380"/>
            <p:cNvSpPr>
              <a:spLocks/>
            </p:cNvSpPr>
            <p:nvPr/>
          </p:nvSpPr>
          <p:spPr bwMode="auto">
            <a:xfrm>
              <a:off x="5111751" y="61166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5" name="Freeform 3381"/>
            <p:cNvSpPr>
              <a:spLocks/>
            </p:cNvSpPr>
            <p:nvPr/>
          </p:nvSpPr>
          <p:spPr bwMode="auto">
            <a:xfrm>
              <a:off x="5121276" y="6176963"/>
              <a:ext cx="3175" cy="3175"/>
            </a:xfrm>
            <a:custGeom>
              <a:avLst/>
              <a:gdLst>
                <a:gd name="T0" fmla="*/ 1 w 1"/>
                <a:gd name="T1" fmla="*/ 1 h 1"/>
                <a:gd name="T2" fmla="*/ 0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6" name="Rectangle 3382"/>
            <p:cNvSpPr>
              <a:spLocks noChangeArrowheads="1"/>
            </p:cNvSpPr>
            <p:nvPr/>
          </p:nvSpPr>
          <p:spPr bwMode="auto">
            <a:xfrm>
              <a:off x="5133976" y="62833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7" name="Freeform 3383"/>
            <p:cNvSpPr>
              <a:spLocks/>
            </p:cNvSpPr>
            <p:nvPr/>
          </p:nvSpPr>
          <p:spPr bwMode="auto">
            <a:xfrm>
              <a:off x="5127626" y="62103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8" name="Freeform 3384"/>
            <p:cNvSpPr>
              <a:spLocks/>
            </p:cNvSpPr>
            <p:nvPr/>
          </p:nvSpPr>
          <p:spPr bwMode="auto">
            <a:xfrm>
              <a:off x="5111751" y="612616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89" name="Freeform 3385"/>
            <p:cNvSpPr>
              <a:spLocks noEditPoints="1"/>
            </p:cNvSpPr>
            <p:nvPr/>
          </p:nvSpPr>
          <p:spPr bwMode="auto">
            <a:xfrm>
              <a:off x="5105401" y="6042025"/>
              <a:ext cx="79375" cy="309563"/>
            </a:xfrm>
            <a:custGeom>
              <a:avLst/>
              <a:gdLst>
                <a:gd name="T0" fmla="*/ 8 w 25"/>
                <a:gd name="T1" fmla="*/ 10 h 99"/>
                <a:gd name="T2" fmla="*/ 14 w 25"/>
                <a:gd name="T3" fmla="*/ 14 h 99"/>
                <a:gd name="T4" fmla="*/ 17 w 25"/>
                <a:gd name="T5" fmla="*/ 23 h 99"/>
                <a:gd name="T6" fmla="*/ 18 w 25"/>
                <a:gd name="T7" fmla="*/ 28 h 99"/>
                <a:gd name="T8" fmla="*/ 20 w 25"/>
                <a:gd name="T9" fmla="*/ 31 h 99"/>
                <a:gd name="T10" fmla="*/ 19 w 25"/>
                <a:gd name="T11" fmla="*/ 31 h 99"/>
                <a:gd name="T12" fmla="*/ 20 w 25"/>
                <a:gd name="T13" fmla="*/ 34 h 99"/>
                <a:gd name="T14" fmla="*/ 21 w 25"/>
                <a:gd name="T15" fmla="*/ 39 h 99"/>
                <a:gd name="T16" fmla="*/ 22 w 25"/>
                <a:gd name="T17" fmla="*/ 45 h 99"/>
                <a:gd name="T18" fmla="*/ 22 w 25"/>
                <a:gd name="T19" fmla="*/ 47 h 99"/>
                <a:gd name="T20" fmla="*/ 23 w 25"/>
                <a:gd name="T21" fmla="*/ 53 h 99"/>
                <a:gd name="T22" fmla="*/ 23 w 25"/>
                <a:gd name="T23" fmla="*/ 57 h 99"/>
                <a:gd name="T24" fmla="*/ 23 w 25"/>
                <a:gd name="T25" fmla="*/ 61 h 99"/>
                <a:gd name="T26" fmla="*/ 24 w 25"/>
                <a:gd name="T27" fmla="*/ 66 h 99"/>
                <a:gd name="T28" fmla="*/ 24 w 25"/>
                <a:gd name="T29" fmla="*/ 70 h 99"/>
                <a:gd name="T30" fmla="*/ 24 w 25"/>
                <a:gd name="T31" fmla="*/ 70 h 99"/>
                <a:gd name="T32" fmla="*/ 24 w 25"/>
                <a:gd name="T33" fmla="*/ 67 h 99"/>
                <a:gd name="T34" fmla="*/ 24 w 25"/>
                <a:gd name="T35" fmla="*/ 62 h 99"/>
                <a:gd name="T36" fmla="*/ 25 w 25"/>
                <a:gd name="T37" fmla="*/ 58 h 99"/>
                <a:gd name="T38" fmla="*/ 25 w 25"/>
                <a:gd name="T39" fmla="*/ 54 h 99"/>
                <a:gd name="T40" fmla="*/ 24 w 25"/>
                <a:gd name="T41" fmla="*/ 51 h 99"/>
                <a:gd name="T42" fmla="*/ 24 w 25"/>
                <a:gd name="T43" fmla="*/ 44 h 99"/>
                <a:gd name="T44" fmla="*/ 24 w 25"/>
                <a:gd name="T45" fmla="*/ 42 h 99"/>
                <a:gd name="T46" fmla="*/ 24 w 25"/>
                <a:gd name="T47" fmla="*/ 38 h 99"/>
                <a:gd name="T48" fmla="*/ 19 w 25"/>
                <a:gd name="T49" fmla="*/ 18 h 99"/>
                <a:gd name="T50" fmla="*/ 17 w 25"/>
                <a:gd name="T51" fmla="*/ 12 h 99"/>
                <a:gd name="T52" fmla="*/ 8 w 25"/>
                <a:gd name="T53" fmla="*/ 1 h 99"/>
                <a:gd name="T54" fmla="*/ 5 w 25"/>
                <a:gd name="T55" fmla="*/ 6 h 99"/>
                <a:gd name="T56" fmla="*/ 3 w 25"/>
                <a:gd name="T57" fmla="*/ 9 h 99"/>
                <a:gd name="T58" fmla="*/ 2 w 25"/>
                <a:gd name="T59" fmla="*/ 13 h 99"/>
                <a:gd name="T60" fmla="*/ 2 w 25"/>
                <a:gd name="T61" fmla="*/ 20 h 99"/>
                <a:gd name="T62" fmla="*/ 1 w 25"/>
                <a:gd name="T63" fmla="*/ 23 h 99"/>
                <a:gd name="T64" fmla="*/ 1 w 25"/>
                <a:gd name="T65" fmla="*/ 27 h 99"/>
                <a:gd name="T66" fmla="*/ 3 w 25"/>
                <a:gd name="T67" fmla="*/ 27 h 99"/>
                <a:gd name="T68" fmla="*/ 2 w 25"/>
                <a:gd name="T69" fmla="*/ 31 h 99"/>
                <a:gd name="T70" fmla="*/ 1 w 25"/>
                <a:gd name="T71" fmla="*/ 32 h 99"/>
                <a:gd name="T72" fmla="*/ 0 w 25"/>
                <a:gd name="T73" fmla="*/ 34 h 99"/>
                <a:gd name="T74" fmla="*/ 2 w 25"/>
                <a:gd name="T75" fmla="*/ 40 h 99"/>
                <a:gd name="T76" fmla="*/ 2 w 25"/>
                <a:gd name="T77" fmla="*/ 46 h 99"/>
                <a:gd name="T78" fmla="*/ 3 w 25"/>
                <a:gd name="T79" fmla="*/ 52 h 99"/>
                <a:gd name="T80" fmla="*/ 5 w 25"/>
                <a:gd name="T81" fmla="*/ 65 h 99"/>
                <a:gd name="T82" fmla="*/ 9 w 25"/>
                <a:gd name="T83" fmla="*/ 77 h 99"/>
                <a:gd name="T84" fmla="*/ 11 w 25"/>
                <a:gd name="T85" fmla="*/ 81 h 99"/>
                <a:gd name="T86" fmla="*/ 16 w 25"/>
                <a:gd name="T87" fmla="*/ 90 h 99"/>
                <a:gd name="T88" fmla="*/ 17 w 25"/>
                <a:gd name="T89" fmla="*/ 93 h 99"/>
                <a:gd name="T90" fmla="*/ 21 w 25"/>
                <a:gd name="T91" fmla="*/ 99 h 99"/>
                <a:gd name="T92" fmla="*/ 16 w 25"/>
                <a:gd name="T93" fmla="*/ 87 h 99"/>
                <a:gd name="T94" fmla="*/ 13 w 25"/>
                <a:gd name="T95" fmla="*/ 80 h 99"/>
                <a:gd name="T96" fmla="*/ 9 w 25"/>
                <a:gd name="T97" fmla="*/ 64 h 99"/>
                <a:gd name="T98" fmla="*/ 8 w 25"/>
                <a:gd name="T99" fmla="*/ 60 h 99"/>
                <a:gd name="T100" fmla="*/ 8 w 25"/>
                <a:gd name="T101" fmla="*/ 59 h 99"/>
                <a:gd name="T102" fmla="*/ 6 w 25"/>
                <a:gd name="T103" fmla="*/ 49 h 99"/>
                <a:gd name="T104" fmla="*/ 5 w 25"/>
                <a:gd name="T105" fmla="*/ 45 h 99"/>
                <a:gd name="T106" fmla="*/ 22 w 25"/>
                <a:gd name="T107" fmla="*/ 49 h 99"/>
                <a:gd name="T108" fmla="*/ 22 w 25"/>
                <a:gd name="T109" fmla="*/ 42 h 99"/>
                <a:gd name="T110" fmla="*/ 24 w 25"/>
                <a:gd name="T111" fmla="*/ 44 h 99"/>
                <a:gd name="T112" fmla="*/ 3 w 25"/>
                <a:gd name="T113" fmla="*/ 3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99">
                  <a:moveTo>
                    <a:pt x="5" y="38"/>
                  </a:moveTo>
                  <a:cubicBezTo>
                    <a:pt x="6" y="37"/>
                    <a:pt x="6" y="37"/>
                    <a:pt x="6" y="37"/>
                  </a:cubicBezTo>
                  <a:cubicBezTo>
                    <a:pt x="5" y="36"/>
                    <a:pt x="6" y="34"/>
                    <a:pt x="5" y="33"/>
                  </a:cubicBezTo>
                  <a:cubicBezTo>
                    <a:pt x="6" y="32"/>
                    <a:pt x="4" y="32"/>
                    <a:pt x="5" y="31"/>
                  </a:cubicBezTo>
                  <a:cubicBezTo>
                    <a:pt x="5" y="31"/>
                    <a:pt x="5" y="31"/>
                    <a:pt x="5" y="31"/>
                  </a:cubicBezTo>
                  <a:cubicBezTo>
                    <a:pt x="5" y="25"/>
                    <a:pt x="6" y="20"/>
                    <a:pt x="6" y="15"/>
                  </a:cubicBezTo>
                  <a:cubicBezTo>
                    <a:pt x="7" y="15"/>
                    <a:pt x="7" y="15"/>
                    <a:pt x="7" y="15"/>
                  </a:cubicBezTo>
                  <a:cubicBezTo>
                    <a:pt x="7" y="14"/>
                    <a:pt x="7" y="12"/>
                    <a:pt x="8" y="10"/>
                  </a:cubicBezTo>
                  <a:cubicBezTo>
                    <a:pt x="8" y="9"/>
                    <a:pt x="8" y="9"/>
                    <a:pt x="8" y="9"/>
                  </a:cubicBezTo>
                  <a:cubicBezTo>
                    <a:pt x="9" y="8"/>
                    <a:pt x="9" y="8"/>
                    <a:pt x="9" y="8"/>
                  </a:cubicBezTo>
                  <a:cubicBezTo>
                    <a:pt x="9" y="8"/>
                    <a:pt x="9" y="8"/>
                    <a:pt x="9" y="8"/>
                  </a:cubicBezTo>
                  <a:cubicBezTo>
                    <a:pt x="9" y="8"/>
                    <a:pt x="9" y="8"/>
                    <a:pt x="9" y="8"/>
                  </a:cubicBezTo>
                  <a:cubicBezTo>
                    <a:pt x="9" y="8"/>
                    <a:pt x="9" y="8"/>
                    <a:pt x="9" y="8"/>
                  </a:cubicBezTo>
                  <a:cubicBezTo>
                    <a:pt x="10" y="10"/>
                    <a:pt x="11" y="11"/>
                    <a:pt x="12" y="13"/>
                  </a:cubicBezTo>
                  <a:cubicBezTo>
                    <a:pt x="13" y="14"/>
                    <a:pt x="13" y="13"/>
                    <a:pt x="13" y="13"/>
                  </a:cubicBezTo>
                  <a:cubicBezTo>
                    <a:pt x="13" y="14"/>
                    <a:pt x="14" y="14"/>
                    <a:pt x="14" y="14"/>
                  </a:cubicBezTo>
                  <a:cubicBezTo>
                    <a:pt x="13" y="14"/>
                    <a:pt x="13" y="14"/>
                    <a:pt x="13" y="14"/>
                  </a:cubicBezTo>
                  <a:cubicBezTo>
                    <a:pt x="13" y="15"/>
                    <a:pt x="14" y="16"/>
                    <a:pt x="14" y="17"/>
                  </a:cubicBezTo>
                  <a:cubicBezTo>
                    <a:pt x="14" y="16"/>
                    <a:pt x="14" y="16"/>
                    <a:pt x="14" y="16"/>
                  </a:cubicBezTo>
                  <a:cubicBezTo>
                    <a:pt x="14" y="16"/>
                    <a:pt x="15" y="17"/>
                    <a:pt x="15" y="17"/>
                  </a:cubicBezTo>
                  <a:cubicBezTo>
                    <a:pt x="14" y="17"/>
                    <a:pt x="14" y="17"/>
                    <a:pt x="14" y="17"/>
                  </a:cubicBezTo>
                  <a:cubicBezTo>
                    <a:pt x="15" y="18"/>
                    <a:pt x="14" y="18"/>
                    <a:pt x="15" y="19"/>
                  </a:cubicBezTo>
                  <a:cubicBezTo>
                    <a:pt x="16" y="20"/>
                    <a:pt x="17" y="21"/>
                    <a:pt x="17" y="22"/>
                  </a:cubicBezTo>
                  <a:cubicBezTo>
                    <a:pt x="17" y="23"/>
                    <a:pt x="17" y="23"/>
                    <a:pt x="17" y="23"/>
                  </a:cubicBezTo>
                  <a:cubicBezTo>
                    <a:pt x="17" y="22"/>
                    <a:pt x="17" y="23"/>
                    <a:pt x="17" y="22"/>
                  </a:cubicBezTo>
                  <a:cubicBezTo>
                    <a:pt x="17" y="23"/>
                    <a:pt x="17" y="23"/>
                    <a:pt x="18" y="24"/>
                  </a:cubicBezTo>
                  <a:cubicBezTo>
                    <a:pt x="18" y="24"/>
                    <a:pt x="18" y="24"/>
                    <a:pt x="18" y="24"/>
                  </a:cubicBezTo>
                  <a:cubicBezTo>
                    <a:pt x="18" y="25"/>
                    <a:pt x="18" y="25"/>
                    <a:pt x="18" y="25"/>
                  </a:cubicBezTo>
                  <a:cubicBezTo>
                    <a:pt x="18" y="25"/>
                    <a:pt x="18" y="25"/>
                    <a:pt x="18" y="25"/>
                  </a:cubicBezTo>
                  <a:cubicBezTo>
                    <a:pt x="17" y="25"/>
                    <a:pt x="18" y="25"/>
                    <a:pt x="18" y="26"/>
                  </a:cubicBezTo>
                  <a:cubicBezTo>
                    <a:pt x="18" y="26"/>
                    <a:pt x="18" y="27"/>
                    <a:pt x="18" y="27"/>
                  </a:cubicBezTo>
                  <a:cubicBezTo>
                    <a:pt x="18" y="27"/>
                    <a:pt x="18" y="27"/>
                    <a:pt x="18" y="28"/>
                  </a:cubicBezTo>
                  <a:cubicBezTo>
                    <a:pt x="18" y="27"/>
                    <a:pt x="19" y="28"/>
                    <a:pt x="19" y="28"/>
                  </a:cubicBezTo>
                  <a:cubicBezTo>
                    <a:pt x="19" y="27"/>
                    <a:pt x="19" y="27"/>
                    <a:pt x="19" y="27"/>
                  </a:cubicBezTo>
                  <a:cubicBezTo>
                    <a:pt x="19" y="29"/>
                    <a:pt x="18" y="27"/>
                    <a:pt x="18" y="27"/>
                  </a:cubicBezTo>
                  <a:cubicBezTo>
                    <a:pt x="18" y="26"/>
                    <a:pt x="19" y="28"/>
                    <a:pt x="19" y="27"/>
                  </a:cubicBezTo>
                  <a:cubicBezTo>
                    <a:pt x="19" y="28"/>
                    <a:pt x="19" y="28"/>
                    <a:pt x="20" y="29"/>
                  </a:cubicBezTo>
                  <a:cubicBezTo>
                    <a:pt x="19" y="29"/>
                    <a:pt x="20" y="29"/>
                    <a:pt x="20" y="29"/>
                  </a:cubicBezTo>
                  <a:cubicBezTo>
                    <a:pt x="20" y="30"/>
                    <a:pt x="20" y="29"/>
                    <a:pt x="20" y="30"/>
                  </a:cubicBezTo>
                  <a:cubicBezTo>
                    <a:pt x="20" y="30"/>
                    <a:pt x="20" y="30"/>
                    <a:pt x="20" y="31"/>
                  </a:cubicBezTo>
                  <a:cubicBezTo>
                    <a:pt x="20" y="32"/>
                    <a:pt x="20" y="31"/>
                    <a:pt x="20" y="31"/>
                  </a:cubicBezTo>
                  <a:cubicBezTo>
                    <a:pt x="19" y="31"/>
                    <a:pt x="19" y="29"/>
                    <a:pt x="19" y="29"/>
                  </a:cubicBezTo>
                  <a:cubicBezTo>
                    <a:pt x="18" y="29"/>
                    <a:pt x="18" y="28"/>
                    <a:pt x="18" y="28"/>
                  </a:cubicBezTo>
                  <a:cubicBezTo>
                    <a:pt x="18" y="28"/>
                    <a:pt x="18" y="29"/>
                    <a:pt x="18" y="30"/>
                  </a:cubicBezTo>
                  <a:cubicBezTo>
                    <a:pt x="19" y="30"/>
                    <a:pt x="19" y="30"/>
                    <a:pt x="19" y="30"/>
                  </a:cubicBezTo>
                  <a:cubicBezTo>
                    <a:pt x="19" y="30"/>
                    <a:pt x="19" y="30"/>
                    <a:pt x="19" y="31"/>
                  </a:cubicBezTo>
                  <a:cubicBezTo>
                    <a:pt x="19" y="30"/>
                    <a:pt x="19" y="31"/>
                    <a:pt x="19" y="31"/>
                  </a:cubicBezTo>
                  <a:cubicBezTo>
                    <a:pt x="19" y="31"/>
                    <a:pt x="19" y="31"/>
                    <a:pt x="19" y="31"/>
                  </a:cubicBezTo>
                  <a:cubicBezTo>
                    <a:pt x="19" y="32"/>
                    <a:pt x="20" y="32"/>
                    <a:pt x="20" y="33"/>
                  </a:cubicBezTo>
                  <a:cubicBezTo>
                    <a:pt x="20" y="32"/>
                    <a:pt x="20" y="32"/>
                    <a:pt x="20" y="31"/>
                  </a:cubicBezTo>
                  <a:cubicBezTo>
                    <a:pt x="20" y="31"/>
                    <a:pt x="20" y="31"/>
                    <a:pt x="20" y="32"/>
                  </a:cubicBezTo>
                  <a:cubicBezTo>
                    <a:pt x="20" y="32"/>
                    <a:pt x="20" y="32"/>
                    <a:pt x="20" y="32"/>
                  </a:cubicBezTo>
                  <a:cubicBezTo>
                    <a:pt x="20" y="32"/>
                    <a:pt x="20" y="32"/>
                    <a:pt x="20" y="32"/>
                  </a:cubicBezTo>
                  <a:cubicBezTo>
                    <a:pt x="20" y="33"/>
                    <a:pt x="20" y="32"/>
                    <a:pt x="20" y="33"/>
                  </a:cubicBezTo>
                  <a:cubicBezTo>
                    <a:pt x="20" y="34"/>
                    <a:pt x="20" y="34"/>
                    <a:pt x="20" y="34"/>
                  </a:cubicBezTo>
                  <a:cubicBezTo>
                    <a:pt x="20" y="34"/>
                    <a:pt x="20" y="34"/>
                    <a:pt x="20" y="34"/>
                  </a:cubicBezTo>
                  <a:cubicBezTo>
                    <a:pt x="20" y="34"/>
                    <a:pt x="20" y="34"/>
                    <a:pt x="20" y="34"/>
                  </a:cubicBezTo>
                  <a:cubicBezTo>
                    <a:pt x="20" y="34"/>
                    <a:pt x="20" y="34"/>
                    <a:pt x="20" y="34"/>
                  </a:cubicBezTo>
                  <a:cubicBezTo>
                    <a:pt x="20" y="35"/>
                    <a:pt x="20" y="35"/>
                    <a:pt x="21" y="35"/>
                  </a:cubicBezTo>
                  <a:cubicBezTo>
                    <a:pt x="21" y="35"/>
                    <a:pt x="21" y="36"/>
                    <a:pt x="21" y="36"/>
                  </a:cubicBezTo>
                  <a:cubicBezTo>
                    <a:pt x="21" y="36"/>
                    <a:pt x="21" y="37"/>
                    <a:pt x="21" y="37"/>
                  </a:cubicBezTo>
                  <a:cubicBezTo>
                    <a:pt x="21" y="37"/>
                    <a:pt x="21" y="37"/>
                    <a:pt x="21" y="37"/>
                  </a:cubicBezTo>
                  <a:cubicBezTo>
                    <a:pt x="21" y="38"/>
                    <a:pt x="21" y="39"/>
                    <a:pt x="21" y="38"/>
                  </a:cubicBezTo>
                  <a:cubicBezTo>
                    <a:pt x="21" y="39"/>
                    <a:pt x="21" y="39"/>
                    <a:pt x="21" y="39"/>
                  </a:cubicBezTo>
                  <a:cubicBezTo>
                    <a:pt x="21" y="39"/>
                    <a:pt x="21" y="39"/>
                    <a:pt x="21" y="39"/>
                  </a:cubicBezTo>
                  <a:cubicBezTo>
                    <a:pt x="21" y="40"/>
                    <a:pt x="21" y="40"/>
                    <a:pt x="21" y="41"/>
                  </a:cubicBezTo>
                  <a:cubicBezTo>
                    <a:pt x="21" y="41"/>
                    <a:pt x="22" y="43"/>
                    <a:pt x="22" y="43"/>
                  </a:cubicBezTo>
                  <a:cubicBezTo>
                    <a:pt x="22" y="43"/>
                    <a:pt x="22" y="43"/>
                    <a:pt x="22" y="43"/>
                  </a:cubicBezTo>
                  <a:cubicBezTo>
                    <a:pt x="22" y="43"/>
                    <a:pt x="22" y="43"/>
                    <a:pt x="22" y="43"/>
                  </a:cubicBezTo>
                  <a:cubicBezTo>
                    <a:pt x="22" y="44"/>
                    <a:pt x="22" y="44"/>
                    <a:pt x="22" y="44"/>
                  </a:cubicBezTo>
                  <a:cubicBezTo>
                    <a:pt x="22" y="44"/>
                    <a:pt x="22" y="44"/>
                    <a:pt x="22" y="44"/>
                  </a:cubicBezTo>
                  <a:cubicBezTo>
                    <a:pt x="22" y="45"/>
                    <a:pt x="22" y="45"/>
                    <a:pt x="22" y="45"/>
                  </a:cubicBezTo>
                  <a:cubicBezTo>
                    <a:pt x="22" y="44"/>
                    <a:pt x="22" y="44"/>
                    <a:pt x="22" y="44"/>
                  </a:cubicBezTo>
                  <a:cubicBezTo>
                    <a:pt x="22" y="44"/>
                    <a:pt x="22" y="44"/>
                    <a:pt x="22" y="44"/>
                  </a:cubicBezTo>
                  <a:cubicBezTo>
                    <a:pt x="22" y="45"/>
                    <a:pt x="22" y="45"/>
                    <a:pt x="22" y="46"/>
                  </a:cubicBezTo>
                  <a:cubicBezTo>
                    <a:pt x="22" y="46"/>
                    <a:pt x="22" y="46"/>
                    <a:pt x="22" y="46"/>
                  </a:cubicBezTo>
                  <a:cubicBezTo>
                    <a:pt x="22" y="46"/>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8"/>
                    <a:pt x="22" y="48"/>
                    <a:pt x="22" y="48"/>
                  </a:cubicBezTo>
                  <a:cubicBezTo>
                    <a:pt x="22" y="48"/>
                    <a:pt x="22" y="49"/>
                    <a:pt x="22" y="49"/>
                  </a:cubicBezTo>
                  <a:cubicBezTo>
                    <a:pt x="22" y="49"/>
                    <a:pt x="22" y="49"/>
                    <a:pt x="22" y="49"/>
                  </a:cubicBezTo>
                  <a:cubicBezTo>
                    <a:pt x="22" y="49"/>
                    <a:pt x="22" y="49"/>
                    <a:pt x="22" y="49"/>
                  </a:cubicBezTo>
                  <a:cubicBezTo>
                    <a:pt x="22" y="50"/>
                    <a:pt x="23" y="51"/>
                    <a:pt x="22" y="52"/>
                  </a:cubicBezTo>
                  <a:cubicBezTo>
                    <a:pt x="22" y="52"/>
                    <a:pt x="23" y="52"/>
                    <a:pt x="23" y="52"/>
                  </a:cubicBezTo>
                  <a:cubicBezTo>
                    <a:pt x="23" y="52"/>
                    <a:pt x="23" y="53"/>
                    <a:pt x="23" y="53"/>
                  </a:cubicBezTo>
                  <a:cubicBezTo>
                    <a:pt x="23" y="54"/>
                    <a:pt x="23" y="55"/>
                    <a:pt x="22" y="55"/>
                  </a:cubicBezTo>
                  <a:cubicBezTo>
                    <a:pt x="22" y="56"/>
                    <a:pt x="22" y="55"/>
                    <a:pt x="23" y="55"/>
                  </a:cubicBezTo>
                  <a:cubicBezTo>
                    <a:pt x="23" y="55"/>
                    <a:pt x="23" y="55"/>
                    <a:pt x="23" y="55"/>
                  </a:cubicBezTo>
                  <a:cubicBezTo>
                    <a:pt x="23" y="55"/>
                    <a:pt x="23" y="55"/>
                    <a:pt x="23" y="55"/>
                  </a:cubicBezTo>
                  <a:cubicBezTo>
                    <a:pt x="23" y="55"/>
                    <a:pt x="23" y="55"/>
                    <a:pt x="23" y="56"/>
                  </a:cubicBezTo>
                  <a:cubicBezTo>
                    <a:pt x="23" y="56"/>
                    <a:pt x="23" y="56"/>
                    <a:pt x="23" y="56"/>
                  </a:cubicBezTo>
                  <a:cubicBezTo>
                    <a:pt x="23" y="56"/>
                    <a:pt x="24" y="56"/>
                    <a:pt x="24" y="57"/>
                  </a:cubicBezTo>
                  <a:cubicBezTo>
                    <a:pt x="24" y="58"/>
                    <a:pt x="24" y="57"/>
                    <a:pt x="23" y="57"/>
                  </a:cubicBezTo>
                  <a:cubicBezTo>
                    <a:pt x="23" y="58"/>
                    <a:pt x="23" y="58"/>
                    <a:pt x="23" y="58"/>
                  </a:cubicBezTo>
                  <a:cubicBezTo>
                    <a:pt x="23" y="58"/>
                    <a:pt x="23" y="58"/>
                    <a:pt x="23" y="58"/>
                  </a:cubicBezTo>
                  <a:cubicBezTo>
                    <a:pt x="23" y="59"/>
                    <a:pt x="23" y="59"/>
                    <a:pt x="23" y="59"/>
                  </a:cubicBezTo>
                  <a:cubicBezTo>
                    <a:pt x="23" y="59"/>
                    <a:pt x="23" y="60"/>
                    <a:pt x="23" y="60"/>
                  </a:cubicBezTo>
                  <a:cubicBezTo>
                    <a:pt x="23" y="60"/>
                    <a:pt x="23" y="60"/>
                    <a:pt x="23" y="60"/>
                  </a:cubicBezTo>
                  <a:cubicBezTo>
                    <a:pt x="23" y="61"/>
                    <a:pt x="23" y="60"/>
                    <a:pt x="23" y="60"/>
                  </a:cubicBezTo>
                  <a:cubicBezTo>
                    <a:pt x="23" y="60"/>
                    <a:pt x="23" y="61"/>
                    <a:pt x="23" y="61"/>
                  </a:cubicBezTo>
                  <a:cubicBezTo>
                    <a:pt x="23" y="61"/>
                    <a:pt x="23" y="61"/>
                    <a:pt x="23" y="61"/>
                  </a:cubicBezTo>
                  <a:cubicBezTo>
                    <a:pt x="23" y="62"/>
                    <a:pt x="23" y="62"/>
                    <a:pt x="23" y="62"/>
                  </a:cubicBezTo>
                  <a:cubicBezTo>
                    <a:pt x="23" y="62"/>
                    <a:pt x="23" y="63"/>
                    <a:pt x="23" y="63"/>
                  </a:cubicBezTo>
                  <a:cubicBezTo>
                    <a:pt x="23" y="63"/>
                    <a:pt x="23" y="62"/>
                    <a:pt x="24" y="63"/>
                  </a:cubicBezTo>
                  <a:cubicBezTo>
                    <a:pt x="24" y="63"/>
                    <a:pt x="24" y="63"/>
                    <a:pt x="24" y="64"/>
                  </a:cubicBezTo>
                  <a:cubicBezTo>
                    <a:pt x="24" y="63"/>
                    <a:pt x="24" y="63"/>
                    <a:pt x="24" y="63"/>
                  </a:cubicBezTo>
                  <a:cubicBezTo>
                    <a:pt x="24" y="64"/>
                    <a:pt x="24" y="64"/>
                    <a:pt x="24" y="65"/>
                  </a:cubicBezTo>
                  <a:cubicBezTo>
                    <a:pt x="24" y="65"/>
                    <a:pt x="24" y="64"/>
                    <a:pt x="23" y="64"/>
                  </a:cubicBezTo>
                  <a:cubicBezTo>
                    <a:pt x="24" y="64"/>
                    <a:pt x="24" y="65"/>
                    <a:pt x="24" y="66"/>
                  </a:cubicBezTo>
                  <a:cubicBezTo>
                    <a:pt x="24" y="66"/>
                    <a:pt x="24" y="66"/>
                    <a:pt x="24" y="66"/>
                  </a:cubicBezTo>
                  <a:cubicBezTo>
                    <a:pt x="24" y="66"/>
                    <a:pt x="24" y="67"/>
                    <a:pt x="24" y="67"/>
                  </a:cubicBezTo>
                  <a:cubicBezTo>
                    <a:pt x="24" y="68"/>
                    <a:pt x="23" y="66"/>
                    <a:pt x="23" y="66"/>
                  </a:cubicBezTo>
                  <a:cubicBezTo>
                    <a:pt x="23" y="67"/>
                    <a:pt x="24" y="67"/>
                    <a:pt x="23" y="68"/>
                  </a:cubicBezTo>
                  <a:cubicBezTo>
                    <a:pt x="23" y="68"/>
                    <a:pt x="23" y="68"/>
                    <a:pt x="23" y="68"/>
                  </a:cubicBezTo>
                  <a:cubicBezTo>
                    <a:pt x="23" y="68"/>
                    <a:pt x="23" y="69"/>
                    <a:pt x="23" y="69"/>
                  </a:cubicBezTo>
                  <a:cubicBezTo>
                    <a:pt x="23" y="69"/>
                    <a:pt x="23" y="69"/>
                    <a:pt x="23" y="68"/>
                  </a:cubicBezTo>
                  <a:cubicBezTo>
                    <a:pt x="24" y="69"/>
                    <a:pt x="23" y="70"/>
                    <a:pt x="24" y="70"/>
                  </a:cubicBezTo>
                  <a:cubicBezTo>
                    <a:pt x="24" y="69"/>
                    <a:pt x="24" y="69"/>
                    <a:pt x="24" y="69"/>
                  </a:cubicBezTo>
                  <a:cubicBezTo>
                    <a:pt x="24" y="70"/>
                    <a:pt x="25" y="70"/>
                    <a:pt x="24" y="71"/>
                  </a:cubicBezTo>
                  <a:cubicBezTo>
                    <a:pt x="24" y="71"/>
                    <a:pt x="24" y="71"/>
                    <a:pt x="24" y="70"/>
                  </a:cubicBezTo>
                  <a:cubicBezTo>
                    <a:pt x="24" y="71"/>
                    <a:pt x="24" y="71"/>
                    <a:pt x="24" y="72"/>
                  </a:cubicBezTo>
                  <a:cubicBezTo>
                    <a:pt x="24" y="71"/>
                    <a:pt x="25" y="71"/>
                    <a:pt x="25" y="72"/>
                  </a:cubicBezTo>
                  <a:cubicBezTo>
                    <a:pt x="25" y="71"/>
                    <a:pt x="25" y="70"/>
                    <a:pt x="25" y="70"/>
                  </a:cubicBezTo>
                  <a:cubicBezTo>
                    <a:pt x="25" y="71"/>
                    <a:pt x="25" y="71"/>
                    <a:pt x="25" y="71"/>
                  </a:cubicBezTo>
                  <a:cubicBezTo>
                    <a:pt x="25" y="71"/>
                    <a:pt x="24" y="70"/>
                    <a:pt x="24" y="70"/>
                  </a:cubicBezTo>
                  <a:cubicBezTo>
                    <a:pt x="24" y="70"/>
                    <a:pt x="25" y="70"/>
                    <a:pt x="25" y="70"/>
                  </a:cubicBezTo>
                  <a:cubicBezTo>
                    <a:pt x="25" y="69"/>
                    <a:pt x="24" y="70"/>
                    <a:pt x="24" y="69"/>
                  </a:cubicBezTo>
                  <a:cubicBezTo>
                    <a:pt x="24" y="69"/>
                    <a:pt x="24" y="69"/>
                    <a:pt x="24" y="69"/>
                  </a:cubicBezTo>
                  <a:cubicBezTo>
                    <a:pt x="24" y="68"/>
                    <a:pt x="24" y="68"/>
                    <a:pt x="24" y="67"/>
                  </a:cubicBezTo>
                  <a:cubicBezTo>
                    <a:pt x="24" y="67"/>
                    <a:pt x="24" y="66"/>
                    <a:pt x="24" y="66"/>
                  </a:cubicBezTo>
                  <a:cubicBezTo>
                    <a:pt x="25" y="66"/>
                    <a:pt x="24" y="68"/>
                    <a:pt x="24" y="68"/>
                  </a:cubicBezTo>
                  <a:cubicBezTo>
                    <a:pt x="24" y="68"/>
                    <a:pt x="25" y="68"/>
                    <a:pt x="25" y="69"/>
                  </a:cubicBezTo>
                  <a:cubicBezTo>
                    <a:pt x="24" y="67"/>
                    <a:pt x="24" y="67"/>
                    <a:pt x="24" y="67"/>
                  </a:cubicBezTo>
                  <a:cubicBezTo>
                    <a:pt x="25" y="67"/>
                    <a:pt x="25" y="66"/>
                    <a:pt x="25" y="66"/>
                  </a:cubicBezTo>
                  <a:cubicBezTo>
                    <a:pt x="25" y="66"/>
                    <a:pt x="25" y="66"/>
                    <a:pt x="25" y="66"/>
                  </a:cubicBezTo>
                  <a:cubicBezTo>
                    <a:pt x="25" y="66"/>
                    <a:pt x="24" y="66"/>
                    <a:pt x="24" y="65"/>
                  </a:cubicBezTo>
                  <a:cubicBezTo>
                    <a:pt x="24" y="65"/>
                    <a:pt x="25" y="65"/>
                    <a:pt x="25" y="65"/>
                  </a:cubicBezTo>
                  <a:cubicBezTo>
                    <a:pt x="25" y="65"/>
                    <a:pt x="24" y="65"/>
                    <a:pt x="24" y="65"/>
                  </a:cubicBezTo>
                  <a:cubicBezTo>
                    <a:pt x="24" y="64"/>
                    <a:pt x="25" y="65"/>
                    <a:pt x="25" y="65"/>
                  </a:cubicBezTo>
                  <a:cubicBezTo>
                    <a:pt x="24" y="64"/>
                    <a:pt x="25" y="64"/>
                    <a:pt x="25" y="63"/>
                  </a:cubicBezTo>
                  <a:cubicBezTo>
                    <a:pt x="24" y="63"/>
                    <a:pt x="24" y="61"/>
                    <a:pt x="24" y="62"/>
                  </a:cubicBezTo>
                  <a:cubicBezTo>
                    <a:pt x="23" y="61"/>
                    <a:pt x="23" y="61"/>
                    <a:pt x="23" y="61"/>
                  </a:cubicBezTo>
                  <a:cubicBezTo>
                    <a:pt x="24" y="61"/>
                    <a:pt x="24" y="62"/>
                    <a:pt x="24" y="62"/>
                  </a:cubicBezTo>
                  <a:cubicBezTo>
                    <a:pt x="24" y="63"/>
                    <a:pt x="24" y="63"/>
                    <a:pt x="24" y="63"/>
                  </a:cubicBezTo>
                  <a:cubicBezTo>
                    <a:pt x="25" y="63"/>
                    <a:pt x="24" y="61"/>
                    <a:pt x="25" y="60"/>
                  </a:cubicBezTo>
                  <a:cubicBezTo>
                    <a:pt x="25" y="60"/>
                    <a:pt x="25" y="60"/>
                    <a:pt x="25" y="59"/>
                  </a:cubicBezTo>
                  <a:cubicBezTo>
                    <a:pt x="24" y="59"/>
                    <a:pt x="24" y="59"/>
                    <a:pt x="24" y="59"/>
                  </a:cubicBezTo>
                  <a:cubicBezTo>
                    <a:pt x="24" y="59"/>
                    <a:pt x="25" y="58"/>
                    <a:pt x="25" y="58"/>
                  </a:cubicBezTo>
                  <a:cubicBezTo>
                    <a:pt x="25" y="58"/>
                    <a:pt x="25" y="58"/>
                    <a:pt x="25" y="58"/>
                  </a:cubicBezTo>
                  <a:cubicBezTo>
                    <a:pt x="25" y="58"/>
                    <a:pt x="25" y="58"/>
                    <a:pt x="25" y="58"/>
                  </a:cubicBezTo>
                  <a:cubicBezTo>
                    <a:pt x="25" y="58"/>
                    <a:pt x="25" y="57"/>
                    <a:pt x="25" y="57"/>
                  </a:cubicBezTo>
                  <a:cubicBezTo>
                    <a:pt x="25" y="57"/>
                    <a:pt x="25" y="57"/>
                    <a:pt x="25" y="57"/>
                  </a:cubicBezTo>
                  <a:cubicBezTo>
                    <a:pt x="25" y="57"/>
                    <a:pt x="25" y="57"/>
                    <a:pt x="25" y="57"/>
                  </a:cubicBezTo>
                  <a:cubicBezTo>
                    <a:pt x="25" y="57"/>
                    <a:pt x="25" y="56"/>
                    <a:pt x="25" y="56"/>
                  </a:cubicBezTo>
                  <a:cubicBezTo>
                    <a:pt x="25" y="56"/>
                    <a:pt x="25" y="56"/>
                    <a:pt x="25" y="56"/>
                  </a:cubicBezTo>
                  <a:cubicBezTo>
                    <a:pt x="25" y="56"/>
                    <a:pt x="24" y="56"/>
                    <a:pt x="24" y="57"/>
                  </a:cubicBezTo>
                  <a:cubicBezTo>
                    <a:pt x="24" y="56"/>
                    <a:pt x="24" y="55"/>
                    <a:pt x="25" y="54"/>
                  </a:cubicBezTo>
                  <a:cubicBezTo>
                    <a:pt x="25" y="54"/>
                    <a:pt x="25" y="54"/>
                    <a:pt x="25" y="54"/>
                  </a:cubicBezTo>
                  <a:cubicBezTo>
                    <a:pt x="25" y="54"/>
                    <a:pt x="25" y="53"/>
                    <a:pt x="24" y="53"/>
                  </a:cubicBezTo>
                  <a:cubicBezTo>
                    <a:pt x="24" y="53"/>
                    <a:pt x="24" y="53"/>
                    <a:pt x="24" y="53"/>
                  </a:cubicBezTo>
                  <a:cubicBezTo>
                    <a:pt x="25" y="53"/>
                    <a:pt x="25" y="53"/>
                    <a:pt x="25" y="53"/>
                  </a:cubicBezTo>
                  <a:cubicBezTo>
                    <a:pt x="25" y="52"/>
                    <a:pt x="25" y="52"/>
                    <a:pt x="25" y="52"/>
                  </a:cubicBezTo>
                  <a:cubicBezTo>
                    <a:pt x="24" y="52"/>
                    <a:pt x="25" y="51"/>
                    <a:pt x="24" y="51"/>
                  </a:cubicBezTo>
                  <a:cubicBezTo>
                    <a:pt x="24" y="51"/>
                    <a:pt x="24" y="51"/>
                    <a:pt x="24" y="52"/>
                  </a:cubicBezTo>
                  <a:cubicBezTo>
                    <a:pt x="24" y="51"/>
                    <a:pt x="24" y="51"/>
                    <a:pt x="24" y="51"/>
                  </a:cubicBezTo>
                  <a:cubicBezTo>
                    <a:pt x="24" y="51"/>
                    <a:pt x="24" y="50"/>
                    <a:pt x="24" y="51"/>
                  </a:cubicBezTo>
                  <a:cubicBezTo>
                    <a:pt x="25" y="50"/>
                    <a:pt x="24" y="51"/>
                    <a:pt x="24" y="50"/>
                  </a:cubicBezTo>
                  <a:cubicBezTo>
                    <a:pt x="24" y="49"/>
                    <a:pt x="24" y="49"/>
                    <a:pt x="24" y="49"/>
                  </a:cubicBezTo>
                  <a:cubicBezTo>
                    <a:pt x="25" y="49"/>
                    <a:pt x="25" y="50"/>
                    <a:pt x="25" y="50"/>
                  </a:cubicBezTo>
                  <a:cubicBezTo>
                    <a:pt x="25" y="50"/>
                    <a:pt x="25" y="50"/>
                    <a:pt x="25" y="50"/>
                  </a:cubicBezTo>
                  <a:cubicBezTo>
                    <a:pt x="25" y="50"/>
                    <a:pt x="25" y="51"/>
                    <a:pt x="25" y="52"/>
                  </a:cubicBezTo>
                  <a:cubicBezTo>
                    <a:pt x="25" y="50"/>
                    <a:pt x="25" y="50"/>
                    <a:pt x="25" y="50"/>
                  </a:cubicBezTo>
                  <a:cubicBezTo>
                    <a:pt x="25" y="48"/>
                    <a:pt x="25" y="46"/>
                    <a:pt x="24" y="44"/>
                  </a:cubicBezTo>
                  <a:cubicBezTo>
                    <a:pt x="24" y="44"/>
                    <a:pt x="24" y="44"/>
                    <a:pt x="24" y="44"/>
                  </a:cubicBezTo>
                  <a:cubicBezTo>
                    <a:pt x="24" y="44"/>
                    <a:pt x="24" y="44"/>
                    <a:pt x="24" y="44"/>
                  </a:cubicBezTo>
                  <a:cubicBezTo>
                    <a:pt x="24" y="44"/>
                    <a:pt x="24" y="44"/>
                    <a:pt x="24" y="44"/>
                  </a:cubicBezTo>
                  <a:cubicBezTo>
                    <a:pt x="24" y="44"/>
                    <a:pt x="24" y="44"/>
                    <a:pt x="24" y="44"/>
                  </a:cubicBezTo>
                  <a:cubicBezTo>
                    <a:pt x="24" y="43"/>
                    <a:pt x="24" y="43"/>
                    <a:pt x="24" y="42"/>
                  </a:cubicBezTo>
                  <a:cubicBezTo>
                    <a:pt x="24" y="42"/>
                    <a:pt x="24" y="42"/>
                    <a:pt x="24" y="42"/>
                  </a:cubicBezTo>
                  <a:cubicBezTo>
                    <a:pt x="23" y="42"/>
                    <a:pt x="23" y="42"/>
                    <a:pt x="23" y="42"/>
                  </a:cubicBezTo>
                  <a:cubicBezTo>
                    <a:pt x="24" y="42"/>
                    <a:pt x="24" y="42"/>
                    <a:pt x="24" y="42"/>
                  </a:cubicBezTo>
                  <a:cubicBezTo>
                    <a:pt x="24" y="42"/>
                    <a:pt x="24" y="42"/>
                    <a:pt x="23" y="41"/>
                  </a:cubicBezTo>
                  <a:cubicBezTo>
                    <a:pt x="24" y="41"/>
                    <a:pt x="23" y="40"/>
                    <a:pt x="24" y="40"/>
                  </a:cubicBezTo>
                  <a:cubicBezTo>
                    <a:pt x="24" y="41"/>
                    <a:pt x="24" y="41"/>
                    <a:pt x="24" y="41"/>
                  </a:cubicBezTo>
                  <a:cubicBezTo>
                    <a:pt x="24" y="41"/>
                    <a:pt x="24" y="40"/>
                    <a:pt x="24" y="41"/>
                  </a:cubicBezTo>
                  <a:cubicBezTo>
                    <a:pt x="24" y="40"/>
                    <a:pt x="24" y="40"/>
                    <a:pt x="24" y="40"/>
                  </a:cubicBezTo>
                  <a:cubicBezTo>
                    <a:pt x="24" y="40"/>
                    <a:pt x="24" y="40"/>
                    <a:pt x="24" y="40"/>
                  </a:cubicBezTo>
                  <a:cubicBezTo>
                    <a:pt x="24" y="39"/>
                    <a:pt x="23" y="39"/>
                    <a:pt x="23" y="38"/>
                  </a:cubicBezTo>
                  <a:cubicBezTo>
                    <a:pt x="23" y="38"/>
                    <a:pt x="24" y="38"/>
                    <a:pt x="24" y="38"/>
                  </a:cubicBezTo>
                  <a:cubicBezTo>
                    <a:pt x="24" y="37"/>
                    <a:pt x="23" y="36"/>
                    <a:pt x="23" y="35"/>
                  </a:cubicBezTo>
                  <a:cubicBezTo>
                    <a:pt x="23" y="36"/>
                    <a:pt x="23" y="36"/>
                    <a:pt x="23" y="36"/>
                  </a:cubicBezTo>
                  <a:cubicBezTo>
                    <a:pt x="23" y="34"/>
                    <a:pt x="22" y="32"/>
                    <a:pt x="22" y="29"/>
                  </a:cubicBezTo>
                  <a:cubicBezTo>
                    <a:pt x="22" y="29"/>
                    <a:pt x="22" y="29"/>
                    <a:pt x="22" y="29"/>
                  </a:cubicBezTo>
                  <a:cubicBezTo>
                    <a:pt x="22" y="28"/>
                    <a:pt x="22" y="28"/>
                    <a:pt x="22" y="28"/>
                  </a:cubicBezTo>
                  <a:cubicBezTo>
                    <a:pt x="22" y="26"/>
                    <a:pt x="21" y="24"/>
                    <a:pt x="20" y="22"/>
                  </a:cubicBezTo>
                  <a:cubicBezTo>
                    <a:pt x="20" y="21"/>
                    <a:pt x="20" y="21"/>
                    <a:pt x="20" y="21"/>
                  </a:cubicBezTo>
                  <a:cubicBezTo>
                    <a:pt x="20" y="19"/>
                    <a:pt x="19" y="19"/>
                    <a:pt x="19" y="18"/>
                  </a:cubicBezTo>
                  <a:cubicBezTo>
                    <a:pt x="19" y="18"/>
                    <a:pt x="19" y="18"/>
                    <a:pt x="19" y="18"/>
                  </a:cubicBezTo>
                  <a:cubicBezTo>
                    <a:pt x="19" y="18"/>
                    <a:pt x="19" y="18"/>
                    <a:pt x="19" y="17"/>
                  </a:cubicBezTo>
                  <a:cubicBezTo>
                    <a:pt x="19" y="17"/>
                    <a:pt x="19" y="17"/>
                    <a:pt x="19" y="17"/>
                  </a:cubicBezTo>
                  <a:cubicBezTo>
                    <a:pt x="19" y="17"/>
                    <a:pt x="19" y="17"/>
                    <a:pt x="18" y="16"/>
                  </a:cubicBezTo>
                  <a:cubicBezTo>
                    <a:pt x="18" y="15"/>
                    <a:pt x="17" y="13"/>
                    <a:pt x="16" y="13"/>
                  </a:cubicBezTo>
                  <a:cubicBezTo>
                    <a:pt x="16" y="12"/>
                    <a:pt x="17" y="13"/>
                    <a:pt x="17" y="12"/>
                  </a:cubicBezTo>
                  <a:cubicBezTo>
                    <a:pt x="17" y="13"/>
                    <a:pt x="17" y="13"/>
                    <a:pt x="17" y="13"/>
                  </a:cubicBezTo>
                  <a:cubicBezTo>
                    <a:pt x="17" y="13"/>
                    <a:pt x="16" y="12"/>
                    <a:pt x="17" y="12"/>
                  </a:cubicBezTo>
                  <a:cubicBezTo>
                    <a:pt x="16" y="11"/>
                    <a:pt x="16" y="11"/>
                    <a:pt x="16" y="10"/>
                  </a:cubicBezTo>
                  <a:cubicBezTo>
                    <a:pt x="16" y="11"/>
                    <a:pt x="16" y="11"/>
                    <a:pt x="16" y="11"/>
                  </a:cubicBezTo>
                  <a:cubicBezTo>
                    <a:pt x="16" y="10"/>
                    <a:pt x="15" y="9"/>
                    <a:pt x="15" y="9"/>
                  </a:cubicBezTo>
                  <a:cubicBezTo>
                    <a:pt x="14" y="7"/>
                    <a:pt x="14" y="7"/>
                    <a:pt x="14" y="7"/>
                  </a:cubicBezTo>
                  <a:cubicBezTo>
                    <a:pt x="14" y="7"/>
                    <a:pt x="13" y="6"/>
                    <a:pt x="13" y="6"/>
                  </a:cubicBezTo>
                  <a:cubicBezTo>
                    <a:pt x="12" y="5"/>
                    <a:pt x="12" y="5"/>
                    <a:pt x="12" y="5"/>
                  </a:cubicBezTo>
                  <a:cubicBezTo>
                    <a:pt x="10" y="2"/>
                    <a:pt x="10" y="2"/>
                    <a:pt x="10" y="2"/>
                  </a:cubicBezTo>
                  <a:cubicBezTo>
                    <a:pt x="8" y="1"/>
                    <a:pt x="8" y="1"/>
                    <a:pt x="8" y="1"/>
                  </a:cubicBezTo>
                  <a:cubicBezTo>
                    <a:pt x="8" y="0"/>
                    <a:pt x="8" y="0"/>
                    <a:pt x="8" y="0"/>
                  </a:cubicBezTo>
                  <a:cubicBezTo>
                    <a:pt x="8" y="0"/>
                    <a:pt x="7" y="0"/>
                    <a:pt x="7" y="0"/>
                  </a:cubicBezTo>
                  <a:cubicBezTo>
                    <a:pt x="7" y="0"/>
                    <a:pt x="7" y="0"/>
                    <a:pt x="7" y="0"/>
                  </a:cubicBezTo>
                  <a:cubicBezTo>
                    <a:pt x="7" y="1"/>
                    <a:pt x="7" y="0"/>
                    <a:pt x="7" y="0"/>
                  </a:cubicBezTo>
                  <a:cubicBezTo>
                    <a:pt x="7" y="2"/>
                    <a:pt x="7" y="1"/>
                    <a:pt x="7" y="2"/>
                  </a:cubicBezTo>
                  <a:cubicBezTo>
                    <a:pt x="7" y="1"/>
                    <a:pt x="7" y="1"/>
                    <a:pt x="7" y="1"/>
                  </a:cubicBezTo>
                  <a:cubicBezTo>
                    <a:pt x="6" y="3"/>
                    <a:pt x="6" y="5"/>
                    <a:pt x="6" y="6"/>
                  </a:cubicBezTo>
                  <a:cubicBezTo>
                    <a:pt x="5" y="5"/>
                    <a:pt x="5" y="7"/>
                    <a:pt x="5" y="6"/>
                  </a:cubicBezTo>
                  <a:cubicBezTo>
                    <a:pt x="5" y="6"/>
                    <a:pt x="4" y="6"/>
                    <a:pt x="4" y="7"/>
                  </a:cubicBezTo>
                  <a:cubicBezTo>
                    <a:pt x="4" y="7"/>
                    <a:pt x="5" y="7"/>
                    <a:pt x="5" y="7"/>
                  </a:cubicBezTo>
                  <a:cubicBezTo>
                    <a:pt x="5" y="7"/>
                    <a:pt x="5" y="8"/>
                    <a:pt x="5" y="8"/>
                  </a:cubicBezTo>
                  <a:cubicBezTo>
                    <a:pt x="4" y="8"/>
                    <a:pt x="4" y="8"/>
                    <a:pt x="4" y="8"/>
                  </a:cubicBezTo>
                  <a:cubicBezTo>
                    <a:pt x="4" y="9"/>
                    <a:pt x="4" y="8"/>
                    <a:pt x="4" y="8"/>
                  </a:cubicBezTo>
                  <a:cubicBezTo>
                    <a:pt x="4" y="7"/>
                    <a:pt x="3" y="9"/>
                    <a:pt x="3" y="8"/>
                  </a:cubicBezTo>
                  <a:cubicBezTo>
                    <a:pt x="3" y="9"/>
                    <a:pt x="4" y="8"/>
                    <a:pt x="4" y="9"/>
                  </a:cubicBezTo>
                  <a:cubicBezTo>
                    <a:pt x="3" y="9"/>
                    <a:pt x="3" y="9"/>
                    <a:pt x="3" y="9"/>
                  </a:cubicBezTo>
                  <a:cubicBezTo>
                    <a:pt x="4" y="9"/>
                    <a:pt x="4" y="9"/>
                    <a:pt x="4" y="9"/>
                  </a:cubicBezTo>
                  <a:cubicBezTo>
                    <a:pt x="3" y="9"/>
                    <a:pt x="4" y="10"/>
                    <a:pt x="3" y="10"/>
                  </a:cubicBezTo>
                  <a:cubicBezTo>
                    <a:pt x="4" y="11"/>
                    <a:pt x="4" y="11"/>
                    <a:pt x="4" y="11"/>
                  </a:cubicBezTo>
                  <a:cubicBezTo>
                    <a:pt x="3" y="11"/>
                    <a:pt x="3" y="12"/>
                    <a:pt x="3" y="12"/>
                  </a:cubicBezTo>
                  <a:cubicBezTo>
                    <a:pt x="3" y="12"/>
                    <a:pt x="3" y="12"/>
                    <a:pt x="3" y="12"/>
                  </a:cubicBezTo>
                  <a:cubicBezTo>
                    <a:pt x="3" y="12"/>
                    <a:pt x="3" y="12"/>
                    <a:pt x="3" y="13"/>
                  </a:cubicBezTo>
                  <a:cubicBezTo>
                    <a:pt x="2" y="12"/>
                    <a:pt x="3" y="12"/>
                    <a:pt x="2" y="12"/>
                  </a:cubicBezTo>
                  <a:cubicBezTo>
                    <a:pt x="2" y="13"/>
                    <a:pt x="2" y="13"/>
                    <a:pt x="2" y="13"/>
                  </a:cubicBezTo>
                  <a:cubicBezTo>
                    <a:pt x="2" y="13"/>
                    <a:pt x="2" y="13"/>
                    <a:pt x="3" y="13"/>
                  </a:cubicBezTo>
                  <a:cubicBezTo>
                    <a:pt x="3" y="13"/>
                    <a:pt x="3" y="14"/>
                    <a:pt x="3" y="15"/>
                  </a:cubicBezTo>
                  <a:cubicBezTo>
                    <a:pt x="2" y="16"/>
                    <a:pt x="3" y="14"/>
                    <a:pt x="2" y="15"/>
                  </a:cubicBezTo>
                  <a:cubicBezTo>
                    <a:pt x="2" y="16"/>
                    <a:pt x="3" y="16"/>
                    <a:pt x="3" y="17"/>
                  </a:cubicBezTo>
                  <a:cubicBezTo>
                    <a:pt x="2" y="18"/>
                    <a:pt x="3" y="18"/>
                    <a:pt x="3" y="19"/>
                  </a:cubicBezTo>
                  <a:cubicBezTo>
                    <a:pt x="2" y="19"/>
                    <a:pt x="2" y="20"/>
                    <a:pt x="2" y="20"/>
                  </a:cubicBezTo>
                  <a:cubicBezTo>
                    <a:pt x="2" y="20"/>
                    <a:pt x="2" y="20"/>
                    <a:pt x="2" y="20"/>
                  </a:cubicBezTo>
                  <a:cubicBezTo>
                    <a:pt x="2" y="20"/>
                    <a:pt x="2" y="20"/>
                    <a:pt x="2" y="20"/>
                  </a:cubicBezTo>
                  <a:cubicBezTo>
                    <a:pt x="2" y="20"/>
                    <a:pt x="2" y="22"/>
                    <a:pt x="2" y="23"/>
                  </a:cubicBezTo>
                  <a:cubicBezTo>
                    <a:pt x="2" y="22"/>
                    <a:pt x="2" y="22"/>
                    <a:pt x="2" y="22"/>
                  </a:cubicBezTo>
                  <a:cubicBezTo>
                    <a:pt x="2" y="23"/>
                    <a:pt x="2" y="24"/>
                    <a:pt x="2" y="24"/>
                  </a:cubicBezTo>
                  <a:cubicBezTo>
                    <a:pt x="2" y="25"/>
                    <a:pt x="2" y="25"/>
                    <a:pt x="3" y="26"/>
                  </a:cubicBezTo>
                  <a:cubicBezTo>
                    <a:pt x="2" y="26"/>
                    <a:pt x="2" y="26"/>
                    <a:pt x="2" y="26"/>
                  </a:cubicBezTo>
                  <a:cubicBezTo>
                    <a:pt x="2" y="26"/>
                    <a:pt x="2" y="25"/>
                    <a:pt x="2" y="25"/>
                  </a:cubicBezTo>
                  <a:cubicBezTo>
                    <a:pt x="2" y="24"/>
                    <a:pt x="1" y="23"/>
                    <a:pt x="2" y="22"/>
                  </a:cubicBezTo>
                  <a:cubicBezTo>
                    <a:pt x="1" y="21"/>
                    <a:pt x="2" y="22"/>
                    <a:pt x="1" y="23"/>
                  </a:cubicBezTo>
                  <a:cubicBezTo>
                    <a:pt x="1" y="23"/>
                    <a:pt x="1" y="23"/>
                    <a:pt x="1" y="23"/>
                  </a:cubicBezTo>
                  <a:cubicBezTo>
                    <a:pt x="1" y="23"/>
                    <a:pt x="1" y="23"/>
                    <a:pt x="1" y="23"/>
                  </a:cubicBezTo>
                  <a:cubicBezTo>
                    <a:pt x="1" y="23"/>
                    <a:pt x="1" y="22"/>
                    <a:pt x="1" y="22"/>
                  </a:cubicBezTo>
                  <a:cubicBezTo>
                    <a:pt x="1" y="23"/>
                    <a:pt x="1" y="22"/>
                    <a:pt x="1" y="23"/>
                  </a:cubicBezTo>
                  <a:cubicBezTo>
                    <a:pt x="1" y="24"/>
                    <a:pt x="1" y="24"/>
                    <a:pt x="1" y="25"/>
                  </a:cubicBezTo>
                  <a:cubicBezTo>
                    <a:pt x="1" y="25"/>
                    <a:pt x="1" y="25"/>
                    <a:pt x="1" y="26"/>
                  </a:cubicBezTo>
                  <a:cubicBezTo>
                    <a:pt x="1" y="26"/>
                    <a:pt x="1" y="26"/>
                    <a:pt x="1" y="26"/>
                  </a:cubicBezTo>
                  <a:cubicBezTo>
                    <a:pt x="1" y="27"/>
                    <a:pt x="1" y="26"/>
                    <a:pt x="1" y="27"/>
                  </a:cubicBezTo>
                  <a:cubicBezTo>
                    <a:pt x="1" y="27"/>
                    <a:pt x="2" y="28"/>
                    <a:pt x="2" y="27"/>
                  </a:cubicBezTo>
                  <a:cubicBezTo>
                    <a:pt x="2" y="28"/>
                    <a:pt x="2" y="28"/>
                    <a:pt x="2" y="29"/>
                  </a:cubicBezTo>
                  <a:cubicBezTo>
                    <a:pt x="2" y="29"/>
                    <a:pt x="2" y="29"/>
                    <a:pt x="2" y="29"/>
                  </a:cubicBezTo>
                  <a:cubicBezTo>
                    <a:pt x="2" y="28"/>
                    <a:pt x="2" y="28"/>
                    <a:pt x="2" y="27"/>
                  </a:cubicBezTo>
                  <a:cubicBezTo>
                    <a:pt x="2" y="27"/>
                    <a:pt x="2" y="27"/>
                    <a:pt x="2" y="27"/>
                  </a:cubicBezTo>
                  <a:cubicBezTo>
                    <a:pt x="2" y="26"/>
                    <a:pt x="2" y="26"/>
                    <a:pt x="2" y="27"/>
                  </a:cubicBezTo>
                  <a:cubicBezTo>
                    <a:pt x="2" y="26"/>
                    <a:pt x="2" y="26"/>
                    <a:pt x="2" y="26"/>
                  </a:cubicBezTo>
                  <a:cubicBezTo>
                    <a:pt x="3" y="26"/>
                    <a:pt x="2" y="27"/>
                    <a:pt x="3" y="27"/>
                  </a:cubicBezTo>
                  <a:cubicBezTo>
                    <a:pt x="3" y="27"/>
                    <a:pt x="3" y="27"/>
                    <a:pt x="3" y="27"/>
                  </a:cubicBezTo>
                  <a:cubicBezTo>
                    <a:pt x="3" y="27"/>
                    <a:pt x="3" y="28"/>
                    <a:pt x="3" y="28"/>
                  </a:cubicBezTo>
                  <a:cubicBezTo>
                    <a:pt x="3" y="29"/>
                    <a:pt x="3" y="29"/>
                    <a:pt x="2" y="30"/>
                  </a:cubicBezTo>
                  <a:cubicBezTo>
                    <a:pt x="2" y="29"/>
                    <a:pt x="2" y="29"/>
                    <a:pt x="2" y="29"/>
                  </a:cubicBezTo>
                  <a:cubicBezTo>
                    <a:pt x="2" y="29"/>
                    <a:pt x="2" y="30"/>
                    <a:pt x="2" y="30"/>
                  </a:cubicBezTo>
                  <a:cubicBezTo>
                    <a:pt x="2" y="30"/>
                    <a:pt x="2" y="30"/>
                    <a:pt x="2" y="30"/>
                  </a:cubicBezTo>
                  <a:cubicBezTo>
                    <a:pt x="2" y="30"/>
                    <a:pt x="2" y="30"/>
                    <a:pt x="2" y="30"/>
                  </a:cubicBezTo>
                  <a:cubicBezTo>
                    <a:pt x="2" y="30"/>
                    <a:pt x="2" y="31"/>
                    <a:pt x="2" y="31"/>
                  </a:cubicBezTo>
                  <a:cubicBezTo>
                    <a:pt x="2" y="31"/>
                    <a:pt x="2" y="32"/>
                    <a:pt x="2" y="32"/>
                  </a:cubicBezTo>
                  <a:cubicBezTo>
                    <a:pt x="2" y="32"/>
                    <a:pt x="2" y="32"/>
                    <a:pt x="2" y="32"/>
                  </a:cubicBezTo>
                  <a:cubicBezTo>
                    <a:pt x="2" y="32"/>
                    <a:pt x="2" y="32"/>
                    <a:pt x="2" y="32"/>
                  </a:cubicBezTo>
                  <a:cubicBezTo>
                    <a:pt x="2" y="32"/>
                    <a:pt x="2" y="31"/>
                    <a:pt x="3" y="31"/>
                  </a:cubicBezTo>
                  <a:cubicBezTo>
                    <a:pt x="3" y="32"/>
                    <a:pt x="2" y="32"/>
                    <a:pt x="2" y="33"/>
                  </a:cubicBezTo>
                  <a:cubicBezTo>
                    <a:pt x="2" y="32"/>
                    <a:pt x="2" y="32"/>
                    <a:pt x="2" y="31"/>
                  </a:cubicBezTo>
                  <a:cubicBezTo>
                    <a:pt x="2" y="32"/>
                    <a:pt x="2" y="32"/>
                    <a:pt x="2" y="33"/>
                  </a:cubicBezTo>
                  <a:cubicBezTo>
                    <a:pt x="1" y="33"/>
                    <a:pt x="2" y="32"/>
                    <a:pt x="1" y="32"/>
                  </a:cubicBezTo>
                  <a:cubicBezTo>
                    <a:pt x="1" y="33"/>
                    <a:pt x="2" y="33"/>
                    <a:pt x="1" y="34"/>
                  </a:cubicBezTo>
                  <a:cubicBezTo>
                    <a:pt x="1" y="33"/>
                    <a:pt x="1" y="33"/>
                    <a:pt x="1" y="33"/>
                  </a:cubicBezTo>
                  <a:cubicBezTo>
                    <a:pt x="1" y="33"/>
                    <a:pt x="1" y="33"/>
                    <a:pt x="1" y="33"/>
                  </a:cubicBezTo>
                  <a:cubicBezTo>
                    <a:pt x="1" y="32"/>
                    <a:pt x="0" y="34"/>
                    <a:pt x="0" y="33"/>
                  </a:cubicBezTo>
                  <a:cubicBezTo>
                    <a:pt x="0" y="33"/>
                    <a:pt x="1" y="33"/>
                    <a:pt x="0" y="34"/>
                  </a:cubicBezTo>
                  <a:cubicBezTo>
                    <a:pt x="1" y="34"/>
                    <a:pt x="1" y="33"/>
                    <a:pt x="1" y="34"/>
                  </a:cubicBezTo>
                  <a:cubicBezTo>
                    <a:pt x="1" y="34"/>
                    <a:pt x="1" y="34"/>
                    <a:pt x="1" y="34"/>
                  </a:cubicBezTo>
                  <a:cubicBezTo>
                    <a:pt x="1" y="35"/>
                    <a:pt x="1" y="34"/>
                    <a:pt x="0" y="34"/>
                  </a:cubicBezTo>
                  <a:cubicBezTo>
                    <a:pt x="1" y="35"/>
                    <a:pt x="1" y="35"/>
                    <a:pt x="1" y="35"/>
                  </a:cubicBezTo>
                  <a:cubicBezTo>
                    <a:pt x="1" y="35"/>
                    <a:pt x="1" y="35"/>
                    <a:pt x="1" y="35"/>
                  </a:cubicBezTo>
                  <a:cubicBezTo>
                    <a:pt x="1" y="35"/>
                    <a:pt x="1" y="35"/>
                    <a:pt x="2" y="36"/>
                  </a:cubicBezTo>
                  <a:cubicBezTo>
                    <a:pt x="2" y="36"/>
                    <a:pt x="2" y="37"/>
                    <a:pt x="1" y="37"/>
                  </a:cubicBezTo>
                  <a:cubicBezTo>
                    <a:pt x="2" y="38"/>
                    <a:pt x="2" y="39"/>
                    <a:pt x="2" y="40"/>
                  </a:cubicBezTo>
                  <a:cubicBezTo>
                    <a:pt x="2" y="39"/>
                    <a:pt x="2" y="40"/>
                    <a:pt x="2" y="40"/>
                  </a:cubicBezTo>
                  <a:cubicBezTo>
                    <a:pt x="2" y="40"/>
                    <a:pt x="1" y="40"/>
                    <a:pt x="1" y="40"/>
                  </a:cubicBezTo>
                  <a:cubicBezTo>
                    <a:pt x="1" y="40"/>
                    <a:pt x="1" y="40"/>
                    <a:pt x="2" y="40"/>
                  </a:cubicBezTo>
                  <a:cubicBezTo>
                    <a:pt x="1" y="41"/>
                    <a:pt x="2" y="41"/>
                    <a:pt x="2" y="41"/>
                  </a:cubicBezTo>
                  <a:cubicBezTo>
                    <a:pt x="2" y="42"/>
                    <a:pt x="1" y="41"/>
                    <a:pt x="1" y="41"/>
                  </a:cubicBezTo>
                  <a:cubicBezTo>
                    <a:pt x="1" y="42"/>
                    <a:pt x="2" y="42"/>
                    <a:pt x="2" y="42"/>
                  </a:cubicBezTo>
                  <a:cubicBezTo>
                    <a:pt x="2" y="42"/>
                    <a:pt x="2" y="42"/>
                    <a:pt x="1" y="42"/>
                  </a:cubicBezTo>
                  <a:cubicBezTo>
                    <a:pt x="1" y="43"/>
                    <a:pt x="2" y="43"/>
                    <a:pt x="2" y="43"/>
                  </a:cubicBezTo>
                  <a:cubicBezTo>
                    <a:pt x="1" y="44"/>
                    <a:pt x="2" y="45"/>
                    <a:pt x="2" y="45"/>
                  </a:cubicBezTo>
                  <a:cubicBezTo>
                    <a:pt x="2" y="46"/>
                    <a:pt x="2" y="45"/>
                    <a:pt x="2" y="45"/>
                  </a:cubicBezTo>
                  <a:cubicBezTo>
                    <a:pt x="2" y="45"/>
                    <a:pt x="2" y="46"/>
                    <a:pt x="2" y="46"/>
                  </a:cubicBezTo>
                  <a:cubicBezTo>
                    <a:pt x="2" y="46"/>
                    <a:pt x="2" y="46"/>
                    <a:pt x="2" y="46"/>
                  </a:cubicBezTo>
                  <a:cubicBezTo>
                    <a:pt x="2" y="46"/>
                    <a:pt x="2" y="46"/>
                    <a:pt x="2" y="46"/>
                  </a:cubicBezTo>
                  <a:cubicBezTo>
                    <a:pt x="2" y="47"/>
                    <a:pt x="3" y="47"/>
                    <a:pt x="2" y="48"/>
                  </a:cubicBezTo>
                  <a:cubicBezTo>
                    <a:pt x="2" y="47"/>
                    <a:pt x="2" y="48"/>
                    <a:pt x="2" y="47"/>
                  </a:cubicBezTo>
                  <a:cubicBezTo>
                    <a:pt x="2" y="48"/>
                    <a:pt x="2" y="49"/>
                    <a:pt x="2" y="48"/>
                  </a:cubicBezTo>
                  <a:cubicBezTo>
                    <a:pt x="2" y="49"/>
                    <a:pt x="2" y="49"/>
                    <a:pt x="2" y="49"/>
                  </a:cubicBezTo>
                  <a:cubicBezTo>
                    <a:pt x="2" y="50"/>
                    <a:pt x="3" y="50"/>
                    <a:pt x="3" y="50"/>
                  </a:cubicBezTo>
                  <a:cubicBezTo>
                    <a:pt x="3" y="51"/>
                    <a:pt x="3" y="52"/>
                    <a:pt x="3" y="52"/>
                  </a:cubicBezTo>
                  <a:cubicBezTo>
                    <a:pt x="3" y="53"/>
                    <a:pt x="3" y="55"/>
                    <a:pt x="4" y="56"/>
                  </a:cubicBezTo>
                  <a:cubicBezTo>
                    <a:pt x="4" y="56"/>
                    <a:pt x="4" y="56"/>
                    <a:pt x="4" y="56"/>
                  </a:cubicBezTo>
                  <a:cubicBezTo>
                    <a:pt x="4" y="57"/>
                    <a:pt x="4" y="56"/>
                    <a:pt x="4" y="57"/>
                  </a:cubicBezTo>
                  <a:cubicBezTo>
                    <a:pt x="4" y="57"/>
                    <a:pt x="4" y="58"/>
                    <a:pt x="4" y="58"/>
                  </a:cubicBezTo>
                  <a:cubicBezTo>
                    <a:pt x="4" y="60"/>
                    <a:pt x="5" y="61"/>
                    <a:pt x="5" y="62"/>
                  </a:cubicBezTo>
                  <a:cubicBezTo>
                    <a:pt x="5" y="62"/>
                    <a:pt x="5" y="62"/>
                    <a:pt x="5" y="62"/>
                  </a:cubicBezTo>
                  <a:cubicBezTo>
                    <a:pt x="5" y="63"/>
                    <a:pt x="5" y="64"/>
                    <a:pt x="5" y="65"/>
                  </a:cubicBezTo>
                  <a:cubicBezTo>
                    <a:pt x="5" y="65"/>
                    <a:pt x="5" y="65"/>
                    <a:pt x="5" y="65"/>
                  </a:cubicBezTo>
                  <a:cubicBezTo>
                    <a:pt x="5" y="66"/>
                    <a:pt x="6" y="68"/>
                    <a:pt x="7" y="69"/>
                  </a:cubicBezTo>
                  <a:cubicBezTo>
                    <a:pt x="7" y="69"/>
                    <a:pt x="6" y="69"/>
                    <a:pt x="6" y="69"/>
                  </a:cubicBezTo>
                  <a:cubicBezTo>
                    <a:pt x="6" y="70"/>
                    <a:pt x="7" y="71"/>
                    <a:pt x="7" y="72"/>
                  </a:cubicBezTo>
                  <a:cubicBezTo>
                    <a:pt x="7" y="73"/>
                    <a:pt x="8" y="72"/>
                    <a:pt x="8" y="73"/>
                  </a:cubicBezTo>
                  <a:cubicBezTo>
                    <a:pt x="8" y="74"/>
                    <a:pt x="8" y="73"/>
                    <a:pt x="7" y="73"/>
                  </a:cubicBezTo>
                  <a:cubicBezTo>
                    <a:pt x="8" y="74"/>
                    <a:pt x="8" y="74"/>
                    <a:pt x="8" y="75"/>
                  </a:cubicBezTo>
                  <a:cubicBezTo>
                    <a:pt x="9" y="76"/>
                    <a:pt x="9" y="76"/>
                    <a:pt x="10" y="78"/>
                  </a:cubicBezTo>
                  <a:cubicBezTo>
                    <a:pt x="9" y="78"/>
                    <a:pt x="9" y="77"/>
                    <a:pt x="9" y="77"/>
                  </a:cubicBezTo>
                  <a:cubicBezTo>
                    <a:pt x="9" y="77"/>
                    <a:pt x="9" y="78"/>
                    <a:pt x="9" y="78"/>
                  </a:cubicBezTo>
                  <a:cubicBezTo>
                    <a:pt x="9" y="78"/>
                    <a:pt x="9" y="78"/>
                    <a:pt x="9" y="78"/>
                  </a:cubicBezTo>
                  <a:cubicBezTo>
                    <a:pt x="9" y="78"/>
                    <a:pt x="10" y="79"/>
                    <a:pt x="10" y="79"/>
                  </a:cubicBezTo>
                  <a:cubicBezTo>
                    <a:pt x="10" y="79"/>
                    <a:pt x="10" y="79"/>
                    <a:pt x="10" y="79"/>
                  </a:cubicBezTo>
                  <a:cubicBezTo>
                    <a:pt x="10" y="79"/>
                    <a:pt x="10" y="80"/>
                    <a:pt x="11" y="81"/>
                  </a:cubicBezTo>
                  <a:cubicBezTo>
                    <a:pt x="11" y="81"/>
                    <a:pt x="10" y="80"/>
                    <a:pt x="11" y="80"/>
                  </a:cubicBezTo>
                  <a:cubicBezTo>
                    <a:pt x="11" y="81"/>
                    <a:pt x="12" y="81"/>
                    <a:pt x="12" y="82"/>
                  </a:cubicBezTo>
                  <a:cubicBezTo>
                    <a:pt x="12" y="83"/>
                    <a:pt x="11" y="81"/>
                    <a:pt x="11" y="81"/>
                  </a:cubicBezTo>
                  <a:cubicBezTo>
                    <a:pt x="11" y="82"/>
                    <a:pt x="11" y="82"/>
                    <a:pt x="11" y="82"/>
                  </a:cubicBezTo>
                  <a:cubicBezTo>
                    <a:pt x="11" y="83"/>
                    <a:pt x="11" y="83"/>
                    <a:pt x="12" y="84"/>
                  </a:cubicBezTo>
                  <a:cubicBezTo>
                    <a:pt x="12" y="84"/>
                    <a:pt x="12" y="84"/>
                    <a:pt x="12" y="84"/>
                  </a:cubicBezTo>
                  <a:cubicBezTo>
                    <a:pt x="12" y="85"/>
                    <a:pt x="13" y="86"/>
                    <a:pt x="13" y="87"/>
                  </a:cubicBezTo>
                  <a:cubicBezTo>
                    <a:pt x="13" y="86"/>
                    <a:pt x="13" y="86"/>
                    <a:pt x="13" y="86"/>
                  </a:cubicBezTo>
                  <a:cubicBezTo>
                    <a:pt x="13" y="86"/>
                    <a:pt x="14" y="87"/>
                    <a:pt x="14" y="87"/>
                  </a:cubicBezTo>
                  <a:cubicBezTo>
                    <a:pt x="14" y="87"/>
                    <a:pt x="14" y="88"/>
                    <a:pt x="14" y="88"/>
                  </a:cubicBezTo>
                  <a:cubicBezTo>
                    <a:pt x="14" y="88"/>
                    <a:pt x="15" y="90"/>
                    <a:pt x="16" y="90"/>
                  </a:cubicBezTo>
                  <a:cubicBezTo>
                    <a:pt x="16" y="90"/>
                    <a:pt x="15" y="90"/>
                    <a:pt x="15" y="90"/>
                  </a:cubicBezTo>
                  <a:cubicBezTo>
                    <a:pt x="15" y="89"/>
                    <a:pt x="15" y="89"/>
                    <a:pt x="15" y="89"/>
                  </a:cubicBezTo>
                  <a:cubicBezTo>
                    <a:pt x="15" y="89"/>
                    <a:pt x="15" y="90"/>
                    <a:pt x="15" y="90"/>
                  </a:cubicBezTo>
                  <a:cubicBezTo>
                    <a:pt x="15" y="90"/>
                    <a:pt x="16" y="91"/>
                    <a:pt x="17" y="91"/>
                  </a:cubicBezTo>
                  <a:cubicBezTo>
                    <a:pt x="17" y="92"/>
                    <a:pt x="17" y="92"/>
                    <a:pt x="16" y="92"/>
                  </a:cubicBezTo>
                  <a:cubicBezTo>
                    <a:pt x="17" y="94"/>
                    <a:pt x="17" y="91"/>
                    <a:pt x="18" y="93"/>
                  </a:cubicBezTo>
                  <a:cubicBezTo>
                    <a:pt x="18" y="94"/>
                    <a:pt x="17" y="92"/>
                    <a:pt x="17" y="93"/>
                  </a:cubicBezTo>
                  <a:cubicBezTo>
                    <a:pt x="17" y="93"/>
                    <a:pt x="17" y="93"/>
                    <a:pt x="17" y="93"/>
                  </a:cubicBezTo>
                  <a:cubicBezTo>
                    <a:pt x="17" y="94"/>
                    <a:pt x="18" y="93"/>
                    <a:pt x="18" y="94"/>
                  </a:cubicBezTo>
                  <a:cubicBezTo>
                    <a:pt x="18" y="95"/>
                    <a:pt x="18" y="94"/>
                    <a:pt x="18" y="95"/>
                  </a:cubicBezTo>
                  <a:cubicBezTo>
                    <a:pt x="19" y="95"/>
                    <a:pt x="19" y="95"/>
                    <a:pt x="20" y="96"/>
                  </a:cubicBezTo>
                  <a:cubicBezTo>
                    <a:pt x="19" y="96"/>
                    <a:pt x="19" y="96"/>
                    <a:pt x="19" y="96"/>
                  </a:cubicBezTo>
                  <a:cubicBezTo>
                    <a:pt x="20" y="97"/>
                    <a:pt x="20" y="98"/>
                    <a:pt x="21" y="98"/>
                  </a:cubicBezTo>
                  <a:cubicBezTo>
                    <a:pt x="21" y="98"/>
                    <a:pt x="21" y="98"/>
                    <a:pt x="20" y="98"/>
                  </a:cubicBezTo>
                  <a:cubicBezTo>
                    <a:pt x="21" y="99"/>
                    <a:pt x="21" y="98"/>
                    <a:pt x="21" y="99"/>
                  </a:cubicBezTo>
                  <a:cubicBezTo>
                    <a:pt x="21" y="99"/>
                    <a:pt x="21" y="99"/>
                    <a:pt x="21" y="99"/>
                  </a:cubicBezTo>
                  <a:cubicBezTo>
                    <a:pt x="21" y="99"/>
                    <a:pt x="21" y="98"/>
                    <a:pt x="20" y="98"/>
                  </a:cubicBezTo>
                  <a:cubicBezTo>
                    <a:pt x="21" y="98"/>
                    <a:pt x="20" y="97"/>
                    <a:pt x="21" y="97"/>
                  </a:cubicBezTo>
                  <a:cubicBezTo>
                    <a:pt x="21" y="97"/>
                    <a:pt x="21" y="97"/>
                    <a:pt x="21" y="97"/>
                  </a:cubicBezTo>
                  <a:cubicBezTo>
                    <a:pt x="21" y="95"/>
                    <a:pt x="20" y="94"/>
                    <a:pt x="19" y="92"/>
                  </a:cubicBezTo>
                  <a:cubicBezTo>
                    <a:pt x="18" y="91"/>
                    <a:pt x="18" y="90"/>
                    <a:pt x="17" y="89"/>
                  </a:cubicBezTo>
                  <a:cubicBezTo>
                    <a:pt x="17" y="89"/>
                    <a:pt x="17" y="89"/>
                    <a:pt x="17" y="88"/>
                  </a:cubicBezTo>
                  <a:cubicBezTo>
                    <a:pt x="17" y="88"/>
                    <a:pt x="17" y="88"/>
                    <a:pt x="17" y="87"/>
                  </a:cubicBezTo>
                  <a:cubicBezTo>
                    <a:pt x="17" y="87"/>
                    <a:pt x="17" y="87"/>
                    <a:pt x="16" y="87"/>
                  </a:cubicBezTo>
                  <a:cubicBezTo>
                    <a:pt x="16" y="87"/>
                    <a:pt x="16" y="85"/>
                    <a:pt x="16" y="85"/>
                  </a:cubicBezTo>
                  <a:cubicBezTo>
                    <a:pt x="16" y="84"/>
                    <a:pt x="16" y="85"/>
                    <a:pt x="16" y="85"/>
                  </a:cubicBezTo>
                  <a:cubicBezTo>
                    <a:pt x="16" y="85"/>
                    <a:pt x="16" y="85"/>
                    <a:pt x="16" y="84"/>
                  </a:cubicBezTo>
                  <a:cubicBezTo>
                    <a:pt x="16" y="84"/>
                    <a:pt x="16" y="84"/>
                    <a:pt x="16" y="85"/>
                  </a:cubicBezTo>
                  <a:cubicBezTo>
                    <a:pt x="15" y="84"/>
                    <a:pt x="15" y="83"/>
                    <a:pt x="15" y="82"/>
                  </a:cubicBezTo>
                  <a:cubicBezTo>
                    <a:pt x="15" y="82"/>
                    <a:pt x="14" y="81"/>
                    <a:pt x="14" y="81"/>
                  </a:cubicBezTo>
                  <a:cubicBezTo>
                    <a:pt x="14" y="81"/>
                    <a:pt x="14" y="80"/>
                    <a:pt x="14" y="80"/>
                  </a:cubicBezTo>
                  <a:cubicBezTo>
                    <a:pt x="13" y="80"/>
                    <a:pt x="13" y="80"/>
                    <a:pt x="13" y="80"/>
                  </a:cubicBezTo>
                  <a:cubicBezTo>
                    <a:pt x="13" y="79"/>
                    <a:pt x="13" y="79"/>
                    <a:pt x="13" y="78"/>
                  </a:cubicBezTo>
                  <a:cubicBezTo>
                    <a:pt x="13" y="78"/>
                    <a:pt x="13" y="78"/>
                    <a:pt x="13" y="78"/>
                  </a:cubicBezTo>
                  <a:cubicBezTo>
                    <a:pt x="13" y="78"/>
                    <a:pt x="12" y="77"/>
                    <a:pt x="13" y="76"/>
                  </a:cubicBezTo>
                  <a:cubicBezTo>
                    <a:pt x="10" y="72"/>
                    <a:pt x="11" y="69"/>
                    <a:pt x="9" y="64"/>
                  </a:cubicBezTo>
                  <a:cubicBezTo>
                    <a:pt x="9" y="64"/>
                    <a:pt x="9" y="64"/>
                    <a:pt x="9" y="64"/>
                  </a:cubicBezTo>
                  <a:cubicBezTo>
                    <a:pt x="8" y="64"/>
                    <a:pt x="8" y="63"/>
                    <a:pt x="8" y="63"/>
                  </a:cubicBezTo>
                  <a:cubicBezTo>
                    <a:pt x="8" y="63"/>
                    <a:pt x="8" y="63"/>
                    <a:pt x="8" y="63"/>
                  </a:cubicBezTo>
                  <a:cubicBezTo>
                    <a:pt x="9" y="64"/>
                    <a:pt x="9" y="64"/>
                    <a:pt x="9" y="64"/>
                  </a:cubicBezTo>
                  <a:cubicBezTo>
                    <a:pt x="9" y="64"/>
                    <a:pt x="9" y="64"/>
                    <a:pt x="8" y="64"/>
                  </a:cubicBezTo>
                  <a:cubicBezTo>
                    <a:pt x="9" y="64"/>
                    <a:pt x="9" y="65"/>
                    <a:pt x="9" y="65"/>
                  </a:cubicBezTo>
                  <a:cubicBezTo>
                    <a:pt x="9" y="64"/>
                    <a:pt x="8" y="64"/>
                    <a:pt x="8" y="64"/>
                  </a:cubicBezTo>
                  <a:cubicBezTo>
                    <a:pt x="8" y="64"/>
                    <a:pt x="8" y="64"/>
                    <a:pt x="8" y="64"/>
                  </a:cubicBezTo>
                  <a:cubicBezTo>
                    <a:pt x="8" y="64"/>
                    <a:pt x="8" y="64"/>
                    <a:pt x="8" y="63"/>
                  </a:cubicBezTo>
                  <a:cubicBezTo>
                    <a:pt x="8" y="63"/>
                    <a:pt x="8" y="63"/>
                    <a:pt x="8" y="63"/>
                  </a:cubicBezTo>
                  <a:cubicBezTo>
                    <a:pt x="8" y="61"/>
                    <a:pt x="8" y="61"/>
                    <a:pt x="8" y="61"/>
                  </a:cubicBezTo>
                  <a:cubicBezTo>
                    <a:pt x="7" y="61"/>
                    <a:pt x="8" y="60"/>
                    <a:pt x="8" y="60"/>
                  </a:cubicBezTo>
                  <a:cubicBezTo>
                    <a:pt x="8" y="60"/>
                    <a:pt x="8" y="60"/>
                    <a:pt x="8" y="61"/>
                  </a:cubicBezTo>
                  <a:cubicBezTo>
                    <a:pt x="8" y="60"/>
                    <a:pt x="8" y="60"/>
                    <a:pt x="8" y="60"/>
                  </a:cubicBezTo>
                  <a:cubicBezTo>
                    <a:pt x="8" y="60"/>
                    <a:pt x="8" y="60"/>
                    <a:pt x="8" y="60"/>
                  </a:cubicBezTo>
                  <a:cubicBezTo>
                    <a:pt x="8" y="59"/>
                    <a:pt x="8" y="59"/>
                    <a:pt x="8" y="59"/>
                  </a:cubicBezTo>
                  <a:cubicBezTo>
                    <a:pt x="8" y="60"/>
                    <a:pt x="8" y="60"/>
                    <a:pt x="8" y="60"/>
                  </a:cubicBezTo>
                  <a:cubicBezTo>
                    <a:pt x="8" y="59"/>
                    <a:pt x="8" y="59"/>
                    <a:pt x="8" y="59"/>
                  </a:cubicBezTo>
                  <a:cubicBezTo>
                    <a:pt x="8" y="59"/>
                    <a:pt x="8" y="59"/>
                    <a:pt x="8" y="59"/>
                  </a:cubicBezTo>
                  <a:cubicBezTo>
                    <a:pt x="8" y="59"/>
                    <a:pt x="8" y="59"/>
                    <a:pt x="8" y="59"/>
                  </a:cubicBezTo>
                  <a:cubicBezTo>
                    <a:pt x="8" y="59"/>
                    <a:pt x="8" y="58"/>
                    <a:pt x="8" y="58"/>
                  </a:cubicBezTo>
                  <a:cubicBezTo>
                    <a:pt x="8" y="57"/>
                    <a:pt x="7" y="56"/>
                    <a:pt x="7" y="55"/>
                  </a:cubicBezTo>
                  <a:cubicBezTo>
                    <a:pt x="7" y="55"/>
                    <a:pt x="7" y="54"/>
                    <a:pt x="7" y="54"/>
                  </a:cubicBezTo>
                  <a:cubicBezTo>
                    <a:pt x="7" y="54"/>
                    <a:pt x="7" y="53"/>
                    <a:pt x="7" y="54"/>
                  </a:cubicBezTo>
                  <a:cubicBezTo>
                    <a:pt x="7" y="53"/>
                    <a:pt x="7" y="53"/>
                    <a:pt x="7" y="53"/>
                  </a:cubicBezTo>
                  <a:cubicBezTo>
                    <a:pt x="7" y="52"/>
                    <a:pt x="7" y="52"/>
                    <a:pt x="7" y="50"/>
                  </a:cubicBezTo>
                  <a:cubicBezTo>
                    <a:pt x="7" y="50"/>
                    <a:pt x="7" y="50"/>
                    <a:pt x="7" y="50"/>
                  </a:cubicBezTo>
                  <a:cubicBezTo>
                    <a:pt x="6" y="50"/>
                    <a:pt x="6" y="50"/>
                    <a:pt x="6" y="49"/>
                  </a:cubicBezTo>
                  <a:cubicBezTo>
                    <a:pt x="7" y="49"/>
                    <a:pt x="7" y="49"/>
                    <a:pt x="7" y="49"/>
                  </a:cubicBezTo>
                  <a:cubicBezTo>
                    <a:pt x="7" y="48"/>
                    <a:pt x="6" y="49"/>
                    <a:pt x="6" y="48"/>
                  </a:cubicBezTo>
                  <a:cubicBezTo>
                    <a:pt x="6" y="48"/>
                    <a:pt x="6" y="48"/>
                    <a:pt x="5" y="48"/>
                  </a:cubicBezTo>
                  <a:cubicBezTo>
                    <a:pt x="6" y="48"/>
                    <a:pt x="5" y="47"/>
                    <a:pt x="5" y="48"/>
                  </a:cubicBezTo>
                  <a:cubicBezTo>
                    <a:pt x="5" y="47"/>
                    <a:pt x="5" y="47"/>
                    <a:pt x="5" y="47"/>
                  </a:cubicBezTo>
                  <a:cubicBezTo>
                    <a:pt x="5" y="46"/>
                    <a:pt x="5" y="46"/>
                    <a:pt x="5" y="46"/>
                  </a:cubicBezTo>
                  <a:cubicBezTo>
                    <a:pt x="5" y="46"/>
                    <a:pt x="5" y="46"/>
                    <a:pt x="6" y="46"/>
                  </a:cubicBezTo>
                  <a:cubicBezTo>
                    <a:pt x="5" y="46"/>
                    <a:pt x="5" y="45"/>
                    <a:pt x="5" y="45"/>
                  </a:cubicBezTo>
                  <a:cubicBezTo>
                    <a:pt x="6" y="45"/>
                    <a:pt x="6" y="45"/>
                    <a:pt x="6" y="45"/>
                  </a:cubicBezTo>
                  <a:cubicBezTo>
                    <a:pt x="5" y="44"/>
                    <a:pt x="5" y="44"/>
                    <a:pt x="5" y="44"/>
                  </a:cubicBezTo>
                  <a:cubicBezTo>
                    <a:pt x="5" y="44"/>
                    <a:pt x="5" y="43"/>
                    <a:pt x="5" y="42"/>
                  </a:cubicBezTo>
                  <a:cubicBezTo>
                    <a:pt x="6" y="43"/>
                    <a:pt x="6" y="43"/>
                    <a:pt x="6" y="43"/>
                  </a:cubicBezTo>
                  <a:cubicBezTo>
                    <a:pt x="6" y="42"/>
                    <a:pt x="5" y="42"/>
                    <a:pt x="5" y="42"/>
                  </a:cubicBezTo>
                  <a:cubicBezTo>
                    <a:pt x="5" y="42"/>
                    <a:pt x="5" y="41"/>
                    <a:pt x="6" y="41"/>
                  </a:cubicBezTo>
                  <a:cubicBezTo>
                    <a:pt x="5" y="40"/>
                    <a:pt x="6" y="39"/>
                    <a:pt x="5" y="38"/>
                  </a:cubicBezTo>
                  <a:close/>
                  <a:moveTo>
                    <a:pt x="22" y="49"/>
                  </a:moveTo>
                  <a:cubicBezTo>
                    <a:pt x="22" y="49"/>
                    <a:pt x="22" y="49"/>
                    <a:pt x="22" y="49"/>
                  </a:cubicBezTo>
                  <a:cubicBezTo>
                    <a:pt x="22" y="49"/>
                    <a:pt x="23" y="49"/>
                    <a:pt x="22" y="49"/>
                  </a:cubicBezTo>
                  <a:close/>
                  <a:moveTo>
                    <a:pt x="22" y="42"/>
                  </a:moveTo>
                  <a:cubicBezTo>
                    <a:pt x="22" y="43"/>
                    <a:pt x="22" y="43"/>
                    <a:pt x="22" y="43"/>
                  </a:cubicBezTo>
                  <a:cubicBezTo>
                    <a:pt x="22" y="42"/>
                    <a:pt x="22" y="42"/>
                    <a:pt x="22" y="41"/>
                  </a:cubicBezTo>
                  <a:cubicBezTo>
                    <a:pt x="22" y="41"/>
                    <a:pt x="22" y="41"/>
                    <a:pt x="21" y="41"/>
                  </a:cubicBezTo>
                  <a:cubicBezTo>
                    <a:pt x="21" y="41"/>
                    <a:pt x="21" y="41"/>
                    <a:pt x="22" y="40"/>
                  </a:cubicBezTo>
                  <a:cubicBezTo>
                    <a:pt x="22" y="41"/>
                    <a:pt x="22" y="43"/>
                    <a:pt x="22" y="42"/>
                  </a:cubicBezTo>
                  <a:close/>
                  <a:moveTo>
                    <a:pt x="25" y="57"/>
                  </a:moveTo>
                  <a:cubicBezTo>
                    <a:pt x="25" y="57"/>
                    <a:pt x="25" y="57"/>
                    <a:pt x="25" y="57"/>
                  </a:cubicBezTo>
                  <a:cubicBezTo>
                    <a:pt x="25" y="57"/>
                    <a:pt x="25" y="57"/>
                    <a:pt x="25" y="57"/>
                  </a:cubicBezTo>
                  <a:close/>
                  <a:moveTo>
                    <a:pt x="24" y="53"/>
                  </a:moveTo>
                  <a:cubicBezTo>
                    <a:pt x="24" y="53"/>
                    <a:pt x="24" y="53"/>
                    <a:pt x="24" y="53"/>
                  </a:cubicBezTo>
                  <a:cubicBezTo>
                    <a:pt x="24" y="53"/>
                    <a:pt x="24" y="53"/>
                    <a:pt x="24" y="53"/>
                  </a:cubicBezTo>
                  <a:close/>
                  <a:moveTo>
                    <a:pt x="24" y="45"/>
                  </a:moveTo>
                  <a:cubicBezTo>
                    <a:pt x="24" y="45"/>
                    <a:pt x="24" y="45"/>
                    <a:pt x="24" y="44"/>
                  </a:cubicBezTo>
                  <a:cubicBezTo>
                    <a:pt x="24" y="44"/>
                    <a:pt x="24" y="45"/>
                    <a:pt x="24" y="45"/>
                  </a:cubicBezTo>
                  <a:close/>
                  <a:moveTo>
                    <a:pt x="5" y="7"/>
                  </a:moveTo>
                  <a:cubicBezTo>
                    <a:pt x="5" y="7"/>
                    <a:pt x="5" y="6"/>
                    <a:pt x="5" y="6"/>
                  </a:cubicBezTo>
                  <a:cubicBezTo>
                    <a:pt x="5" y="7"/>
                    <a:pt x="5" y="7"/>
                    <a:pt x="5" y="7"/>
                  </a:cubicBezTo>
                  <a:cubicBezTo>
                    <a:pt x="5" y="7"/>
                    <a:pt x="5" y="7"/>
                    <a:pt x="5" y="7"/>
                  </a:cubicBezTo>
                  <a:cubicBezTo>
                    <a:pt x="5" y="7"/>
                    <a:pt x="5" y="7"/>
                    <a:pt x="5" y="7"/>
                  </a:cubicBezTo>
                  <a:close/>
                  <a:moveTo>
                    <a:pt x="3" y="31"/>
                  </a:moveTo>
                  <a:cubicBezTo>
                    <a:pt x="3" y="31"/>
                    <a:pt x="3" y="31"/>
                    <a:pt x="3" y="31"/>
                  </a:cubicBezTo>
                  <a:cubicBezTo>
                    <a:pt x="3" y="31"/>
                    <a:pt x="3" y="31"/>
                    <a:pt x="3" y="31"/>
                  </a:cubicBezTo>
                  <a:cubicBezTo>
                    <a:pt x="3" y="31"/>
                    <a:pt x="2" y="31"/>
                    <a:pt x="2" y="31"/>
                  </a:cubicBezTo>
                  <a:cubicBezTo>
                    <a:pt x="2" y="31"/>
                    <a:pt x="2" y="31"/>
                    <a:pt x="2" y="31"/>
                  </a:cubicBezTo>
                  <a:cubicBezTo>
                    <a:pt x="3" y="31"/>
                    <a:pt x="3" y="32"/>
                    <a:pt x="3"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0" name="Freeform 3386"/>
            <p:cNvSpPr>
              <a:spLocks/>
            </p:cNvSpPr>
            <p:nvPr/>
          </p:nvSpPr>
          <p:spPr bwMode="auto">
            <a:xfrm>
              <a:off x="5108576" y="6113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1" name="Freeform 3387"/>
            <p:cNvSpPr>
              <a:spLocks/>
            </p:cNvSpPr>
            <p:nvPr/>
          </p:nvSpPr>
          <p:spPr bwMode="auto">
            <a:xfrm>
              <a:off x="5111751" y="61388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2" name="Freeform 3388"/>
            <p:cNvSpPr>
              <a:spLocks/>
            </p:cNvSpPr>
            <p:nvPr/>
          </p:nvSpPr>
          <p:spPr bwMode="auto">
            <a:xfrm>
              <a:off x="5178426" y="6261100"/>
              <a:ext cx="3175" cy="6350"/>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0" y="1"/>
                    <a:pt x="0" y="1"/>
                    <a:pt x="0" y="1"/>
                  </a:cubicBezTo>
                  <a:cubicBezTo>
                    <a:pt x="0" y="1"/>
                    <a:pt x="1" y="1"/>
                    <a:pt x="1" y="2"/>
                  </a:cubicBezTo>
                  <a:cubicBezTo>
                    <a:pt x="1" y="1"/>
                    <a:pt x="1" y="1"/>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3" name="Freeform 3389"/>
            <p:cNvSpPr>
              <a:spLocks/>
            </p:cNvSpPr>
            <p:nvPr/>
          </p:nvSpPr>
          <p:spPr bwMode="auto">
            <a:xfrm>
              <a:off x="5184776" y="62579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4" name="Freeform 3390"/>
            <p:cNvSpPr>
              <a:spLocks/>
            </p:cNvSpPr>
            <p:nvPr/>
          </p:nvSpPr>
          <p:spPr bwMode="auto">
            <a:xfrm>
              <a:off x="5187951" y="62325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5" name="Freeform 3391"/>
            <p:cNvSpPr>
              <a:spLocks/>
            </p:cNvSpPr>
            <p:nvPr/>
          </p:nvSpPr>
          <p:spPr bwMode="auto">
            <a:xfrm>
              <a:off x="5178426" y="62420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6" name="Freeform 3392"/>
            <p:cNvSpPr>
              <a:spLocks/>
            </p:cNvSpPr>
            <p:nvPr/>
          </p:nvSpPr>
          <p:spPr bwMode="auto">
            <a:xfrm>
              <a:off x="5184776" y="622300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1" y="0"/>
                    <a:pt x="0"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7" name="Freeform 3393"/>
            <p:cNvSpPr>
              <a:spLocks/>
            </p:cNvSpPr>
            <p:nvPr/>
          </p:nvSpPr>
          <p:spPr bwMode="auto">
            <a:xfrm>
              <a:off x="5175251" y="6226175"/>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8" name="Freeform 3394"/>
            <p:cNvSpPr>
              <a:spLocks/>
            </p:cNvSpPr>
            <p:nvPr/>
          </p:nvSpPr>
          <p:spPr bwMode="auto">
            <a:xfrm>
              <a:off x="5184776" y="6210300"/>
              <a:ext cx="0" cy="6350"/>
            </a:xfrm>
            <a:custGeom>
              <a:avLst/>
              <a:gdLst>
                <a:gd name="T0" fmla="*/ 1 h 2"/>
                <a:gd name="T1" fmla="*/ 1 h 2"/>
                <a:gd name="T2" fmla="*/ 1 h 2"/>
                <a:gd name="T3" fmla="*/ 2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1"/>
                    <a:pt x="0" y="1"/>
                    <a:pt x="0" y="1"/>
                  </a:cubicBezTo>
                  <a:cubicBezTo>
                    <a:pt x="0" y="2"/>
                    <a:pt x="0" y="2"/>
                    <a:pt x="0" y="2"/>
                  </a:cubicBezTo>
                  <a:cubicBezTo>
                    <a:pt x="0" y="2"/>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99" name="Freeform 3395"/>
            <p:cNvSpPr>
              <a:spLocks/>
            </p:cNvSpPr>
            <p:nvPr/>
          </p:nvSpPr>
          <p:spPr bwMode="auto">
            <a:xfrm>
              <a:off x="5175251" y="6223000"/>
              <a:ext cx="3175" cy="3175"/>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1" y="1"/>
                    <a:pt x="1" y="1"/>
                    <a:pt x="1" y="0"/>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0" name="Freeform 3396"/>
            <p:cNvSpPr>
              <a:spLocks/>
            </p:cNvSpPr>
            <p:nvPr/>
          </p:nvSpPr>
          <p:spPr bwMode="auto">
            <a:xfrm>
              <a:off x="5184776" y="6205538"/>
              <a:ext cx="0" cy="4763"/>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2"/>
                    <a:pt x="0"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1" name="Freeform 3397"/>
            <p:cNvSpPr>
              <a:spLocks/>
            </p:cNvSpPr>
            <p:nvPr/>
          </p:nvSpPr>
          <p:spPr bwMode="auto">
            <a:xfrm>
              <a:off x="5178426" y="6216650"/>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2" name="Freeform 3398"/>
            <p:cNvSpPr>
              <a:spLocks/>
            </p:cNvSpPr>
            <p:nvPr/>
          </p:nvSpPr>
          <p:spPr bwMode="auto">
            <a:xfrm>
              <a:off x="5175251" y="6210300"/>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3" name="Freeform 3399"/>
            <p:cNvSpPr>
              <a:spLocks/>
            </p:cNvSpPr>
            <p:nvPr/>
          </p:nvSpPr>
          <p:spPr bwMode="auto">
            <a:xfrm>
              <a:off x="5175251" y="6205538"/>
              <a:ext cx="3175" cy="4763"/>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4" name="Freeform 3400"/>
            <p:cNvSpPr>
              <a:spLocks/>
            </p:cNvSpPr>
            <p:nvPr/>
          </p:nvSpPr>
          <p:spPr bwMode="auto">
            <a:xfrm>
              <a:off x="5181601" y="61674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5" name="Freeform 3401"/>
            <p:cNvSpPr>
              <a:spLocks/>
            </p:cNvSpPr>
            <p:nvPr/>
          </p:nvSpPr>
          <p:spPr bwMode="auto">
            <a:xfrm>
              <a:off x="5172076" y="6173788"/>
              <a:ext cx="3175" cy="6350"/>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1" y="1"/>
                    <a:pt x="0" y="0"/>
                    <a:pt x="0" y="0"/>
                  </a:cubicBezTo>
                  <a:cubicBezTo>
                    <a:pt x="0"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6" name="Freeform 3402"/>
            <p:cNvSpPr>
              <a:spLocks/>
            </p:cNvSpPr>
            <p:nvPr/>
          </p:nvSpPr>
          <p:spPr bwMode="auto">
            <a:xfrm>
              <a:off x="5172076" y="617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7" name="Rectangle 3403"/>
            <p:cNvSpPr>
              <a:spLocks noChangeArrowheads="1"/>
            </p:cNvSpPr>
            <p:nvPr/>
          </p:nvSpPr>
          <p:spPr bwMode="auto">
            <a:xfrm>
              <a:off x="5159376" y="6116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8" name="Freeform 3404"/>
            <p:cNvSpPr>
              <a:spLocks/>
            </p:cNvSpPr>
            <p:nvPr/>
          </p:nvSpPr>
          <p:spPr bwMode="auto">
            <a:xfrm>
              <a:off x="5159376" y="6116638"/>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1"/>
                    <a:pt x="0" y="2"/>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09" name="Freeform 3405"/>
            <p:cNvSpPr>
              <a:spLocks/>
            </p:cNvSpPr>
            <p:nvPr/>
          </p:nvSpPr>
          <p:spPr bwMode="auto">
            <a:xfrm>
              <a:off x="5156201"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0" name="Freeform 3406"/>
            <p:cNvSpPr>
              <a:spLocks/>
            </p:cNvSpPr>
            <p:nvPr/>
          </p:nvSpPr>
          <p:spPr bwMode="auto">
            <a:xfrm>
              <a:off x="5114926" y="6072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1" name="Rectangle 3407"/>
            <p:cNvSpPr>
              <a:spLocks noChangeArrowheads="1"/>
            </p:cNvSpPr>
            <p:nvPr/>
          </p:nvSpPr>
          <p:spPr bwMode="auto">
            <a:xfrm>
              <a:off x="5114926" y="6075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2" name="Freeform 3408"/>
            <p:cNvSpPr>
              <a:spLocks/>
            </p:cNvSpPr>
            <p:nvPr/>
          </p:nvSpPr>
          <p:spPr bwMode="auto">
            <a:xfrm>
              <a:off x="5111751" y="6084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3" name="Freeform 3409"/>
            <p:cNvSpPr>
              <a:spLocks/>
            </p:cNvSpPr>
            <p:nvPr/>
          </p:nvSpPr>
          <p:spPr bwMode="auto">
            <a:xfrm>
              <a:off x="5111751" y="60848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4" name="Freeform 3410"/>
            <p:cNvSpPr>
              <a:spLocks/>
            </p:cNvSpPr>
            <p:nvPr/>
          </p:nvSpPr>
          <p:spPr bwMode="auto">
            <a:xfrm>
              <a:off x="5111751" y="60817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5" name="Freeform 3411"/>
            <p:cNvSpPr>
              <a:spLocks/>
            </p:cNvSpPr>
            <p:nvPr/>
          </p:nvSpPr>
          <p:spPr bwMode="auto">
            <a:xfrm>
              <a:off x="5111751" y="608488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6" name="Freeform 3412"/>
            <p:cNvSpPr>
              <a:spLocks/>
            </p:cNvSpPr>
            <p:nvPr/>
          </p:nvSpPr>
          <p:spPr bwMode="auto">
            <a:xfrm>
              <a:off x="5108576" y="6094413"/>
              <a:ext cx="3175" cy="9525"/>
            </a:xfrm>
            <a:custGeom>
              <a:avLst/>
              <a:gdLst>
                <a:gd name="T0" fmla="*/ 1 w 1"/>
                <a:gd name="T1" fmla="*/ 0 h 3"/>
                <a:gd name="T2" fmla="*/ 0 w 1"/>
                <a:gd name="T3" fmla="*/ 1 h 3"/>
                <a:gd name="T4" fmla="*/ 1 w 1"/>
                <a:gd name="T5" fmla="*/ 3 h 3"/>
                <a:gd name="T6" fmla="*/ 1 w 1"/>
                <a:gd name="T7" fmla="*/ 0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0" y="0"/>
                    <a:pt x="1" y="1"/>
                    <a:pt x="0" y="1"/>
                  </a:cubicBezTo>
                  <a:cubicBezTo>
                    <a:pt x="0" y="3"/>
                    <a:pt x="1" y="1"/>
                    <a:pt x="1" y="3"/>
                  </a:cubicBezTo>
                  <a:cubicBezTo>
                    <a:pt x="1" y="1"/>
                    <a:pt x="0" y="2"/>
                    <a:pt x="1" y="0"/>
                  </a:cubicBezTo>
                  <a:cubicBezTo>
                    <a:pt x="0"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7" name="Freeform 3413"/>
            <p:cNvSpPr>
              <a:spLocks/>
            </p:cNvSpPr>
            <p:nvPr/>
          </p:nvSpPr>
          <p:spPr bwMode="auto">
            <a:xfrm>
              <a:off x="5111751" y="60912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8" name="Rectangle 3414"/>
            <p:cNvSpPr>
              <a:spLocks noChangeArrowheads="1"/>
            </p:cNvSpPr>
            <p:nvPr/>
          </p:nvSpPr>
          <p:spPr bwMode="auto">
            <a:xfrm>
              <a:off x="5108576" y="610076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19" name="Freeform 3415"/>
            <p:cNvSpPr>
              <a:spLocks/>
            </p:cNvSpPr>
            <p:nvPr/>
          </p:nvSpPr>
          <p:spPr bwMode="auto">
            <a:xfrm>
              <a:off x="5108576" y="6107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0" name="Freeform 3416"/>
            <p:cNvSpPr>
              <a:spLocks/>
            </p:cNvSpPr>
            <p:nvPr/>
          </p:nvSpPr>
          <p:spPr bwMode="auto">
            <a:xfrm>
              <a:off x="5105401" y="6113463"/>
              <a:ext cx="3175" cy="3175"/>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1" y="1"/>
                    <a:pt x="1" y="0"/>
                  </a:cubicBezTo>
                  <a:cubicBezTo>
                    <a:pt x="1" y="1"/>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1" name="Freeform 3417"/>
            <p:cNvSpPr>
              <a:spLocks/>
            </p:cNvSpPr>
            <p:nvPr/>
          </p:nvSpPr>
          <p:spPr bwMode="auto">
            <a:xfrm>
              <a:off x="5108576" y="61293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2" name="Freeform 3418"/>
            <p:cNvSpPr>
              <a:spLocks/>
            </p:cNvSpPr>
            <p:nvPr/>
          </p:nvSpPr>
          <p:spPr bwMode="auto">
            <a:xfrm>
              <a:off x="5111751" y="61293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3" name="Freeform 3419"/>
            <p:cNvSpPr>
              <a:spLocks/>
            </p:cNvSpPr>
            <p:nvPr/>
          </p:nvSpPr>
          <p:spPr bwMode="auto">
            <a:xfrm>
              <a:off x="5105401" y="61325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1" y="0"/>
                    <a:pt x="1"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4" name="Freeform 3420"/>
            <p:cNvSpPr>
              <a:spLocks/>
            </p:cNvSpPr>
            <p:nvPr/>
          </p:nvSpPr>
          <p:spPr bwMode="auto">
            <a:xfrm>
              <a:off x="5105401" y="6135688"/>
              <a:ext cx="3175" cy="9525"/>
            </a:xfrm>
            <a:custGeom>
              <a:avLst/>
              <a:gdLst>
                <a:gd name="T0" fmla="*/ 1 w 1"/>
                <a:gd name="T1" fmla="*/ 1 h 3"/>
                <a:gd name="T2" fmla="*/ 0 w 1"/>
                <a:gd name="T3" fmla="*/ 1 h 3"/>
                <a:gd name="T4" fmla="*/ 1 w 1"/>
                <a:gd name="T5" fmla="*/ 3 h 3"/>
                <a:gd name="T6" fmla="*/ 1 w 1"/>
                <a:gd name="T7" fmla="*/ 2 h 3"/>
                <a:gd name="T8" fmla="*/ 1 w 1"/>
                <a:gd name="T9" fmla="*/ 1 h 3"/>
                <a:gd name="T10" fmla="*/ 0 w 1"/>
                <a:gd name="T11" fmla="*/ 0 h 3"/>
                <a:gd name="T12" fmla="*/ 1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1"/>
                  </a:moveTo>
                  <a:cubicBezTo>
                    <a:pt x="1" y="1"/>
                    <a:pt x="1" y="1"/>
                    <a:pt x="0" y="1"/>
                  </a:cubicBezTo>
                  <a:cubicBezTo>
                    <a:pt x="0" y="2"/>
                    <a:pt x="0" y="2"/>
                    <a:pt x="1" y="3"/>
                  </a:cubicBezTo>
                  <a:cubicBezTo>
                    <a:pt x="1" y="2"/>
                    <a:pt x="1" y="2"/>
                    <a:pt x="1" y="2"/>
                  </a:cubicBezTo>
                  <a:cubicBezTo>
                    <a:pt x="1" y="2"/>
                    <a:pt x="0" y="1"/>
                    <a:pt x="1" y="1"/>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5" name="Freeform 3422"/>
            <p:cNvSpPr>
              <a:spLocks/>
            </p:cNvSpPr>
            <p:nvPr/>
          </p:nvSpPr>
          <p:spPr bwMode="auto">
            <a:xfrm>
              <a:off x="5111751" y="61325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6" name="Freeform 3423"/>
            <p:cNvSpPr>
              <a:spLocks/>
            </p:cNvSpPr>
            <p:nvPr/>
          </p:nvSpPr>
          <p:spPr bwMode="auto">
            <a:xfrm>
              <a:off x="5108576" y="6154738"/>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7" name="Freeform 3424"/>
            <p:cNvSpPr>
              <a:spLocks/>
            </p:cNvSpPr>
            <p:nvPr/>
          </p:nvSpPr>
          <p:spPr bwMode="auto">
            <a:xfrm>
              <a:off x="5108576" y="61547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8" name="Rectangle 3425"/>
            <p:cNvSpPr>
              <a:spLocks noChangeArrowheads="1"/>
            </p:cNvSpPr>
            <p:nvPr/>
          </p:nvSpPr>
          <p:spPr bwMode="auto">
            <a:xfrm>
              <a:off x="5108576" y="6157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29" name="Freeform 3426"/>
            <p:cNvSpPr>
              <a:spLocks/>
            </p:cNvSpPr>
            <p:nvPr/>
          </p:nvSpPr>
          <p:spPr bwMode="auto">
            <a:xfrm>
              <a:off x="5108576" y="6161088"/>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0" name="Freeform 3427"/>
            <p:cNvSpPr>
              <a:spLocks/>
            </p:cNvSpPr>
            <p:nvPr/>
          </p:nvSpPr>
          <p:spPr bwMode="auto">
            <a:xfrm>
              <a:off x="5124451" y="6183313"/>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1" name="Freeform 3428"/>
            <p:cNvSpPr>
              <a:spLocks/>
            </p:cNvSpPr>
            <p:nvPr/>
          </p:nvSpPr>
          <p:spPr bwMode="auto">
            <a:xfrm>
              <a:off x="5124451" y="61864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2" name="Freeform 3429"/>
            <p:cNvSpPr>
              <a:spLocks/>
            </p:cNvSpPr>
            <p:nvPr/>
          </p:nvSpPr>
          <p:spPr bwMode="auto">
            <a:xfrm>
              <a:off x="5130801" y="6229351"/>
              <a:ext cx="3175" cy="9525"/>
            </a:xfrm>
            <a:custGeom>
              <a:avLst/>
              <a:gdLst>
                <a:gd name="T0" fmla="*/ 0 w 1"/>
                <a:gd name="T1" fmla="*/ 1 h 3"/>
                <a:gd name="T2" fmla="*/ 0 w 1"/>
                <a:gd name="T3" fmla="*/ 0 h 3"/>
                <a:gd name="T4" fmla="*/ 0 w 1"/>
                <a:gd name="T5" fmla="*/ 2 h 3"/>
                <a:gd name="T6" fmla="*/ 1 w 1"/>
                <a:gd name="T7" fmla="*/ 2 h 3"/>
                <a:gd name="T8" fmla="*/ 0 w 1"/>
                <a:gd name="T9" fmla="*/ 2 h 3"/>
                <a:gd name="T10" fmla="*/ 0 w 1"/>
                <a:gd name="T11" fmla="*/ 2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0"/>
                  </a:cubicBezTo>
                  <a:cubicBezTo>
                    <a:pt x="0" y="1"/>
                    <a:pt x="0" y="2"/>
                    <a:pt x="0" y="2"/>
                  </a:cubicBezTo>
                  <a:cubicBezTo>
                    <a:pt x="0" y="2"/>
                    <a:pt x="1" y="3"/>
                    <a:pt x="1" y="2"/>
                  </a:cubicBezTo>
                  <a:cubicBezTo>
                    <a:pt x="0" y="2"/>
                    <a:pt x="0" y="2"/>
                    <a:pt x="0" y="2"/>
                  </a:cubicBezTo>
                  <a:cubicBezTo>
                    <a:pt x="0" y="2"/>
                    <a:pt x="0" y="2"/>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3" name="Freeform 3430"/>
            <p:cNvSpPr>
              <a:spLocks/>
            </p:cNvSpPr>
            <p:nvPr/>
          </p:nvSpPr>
          <p:spPr bwMode="auto">
            <a:xfrm>
              <a:off x="5165726" y="634365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4" name="Rectangle 3431"/>
            <p:cNvSpPr>
              <a:spLocks noChangeArrowheads="1"/>
            </p:cNvSpPr>
            <p:nvPr/>
          </p:nvSpPr>
          <p:spPr bwMode="auto">
            <a:xfrm>
              <a:off x="5438776" y="6164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5" name="Freeform 3432"/>
            <p:cNvSpPr>
              <a:spLocks/>
            </p:cNvSpPr>
            <p:nvPr/>
          </p:nvSpPr>
          <p:spPr bwMode="auto">
            <a:xfrm>
              <a:off x="5438776" y="61642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6" name="Freeform 3433"/>
            <p:cNvSpPr>
              <a:spLocks/>
            </p:cNvSpPr>
            <p:nvPr/>
          </p:nvSpPr>
          <p:spPr bwMode="auto">
            <a:xfrm>
              <a:off x="5435601" y="6167438"/>
              <a:ext cx="3175" cy="635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0" y="1"/>
                    <a:pt x="1"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7" name="Freeform 3434"/>
            <p:cNvSpPr>
              <a:spLocks/>
            </p:cNvSpPr>
            <p:nvPr/>
          </p:nvSpPr>
          <p:spPr bwMode="auto">
            <a:xfrm>
              <a:off x="5435601" y="61706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8" name="Rectangle 3435"/>
            <p:cNvSpPr>
              <a:spLocks noChangeArrowheads="1"/>
            </p:cNvSpPr>
            <p:nvPr/>
          </p:nvSpPr>
          <p:spPr bwMode="auto">
            <a:xfrm>
              <a:off x="5438776" y="61706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39" name="Freeform 3436"/>
            <p:cNvSpPr>
              <a:spLocks/>
            </p:cNvSpPr>
            <p:nvPr/>
          </p:nvSpPr>
          <p:spPr bwMode="auto">
            <a:xfrm>
              <a:off x="5435601" y="6173788"/>
              <a:ext cx="3175" cy="6350"/>
            </a:xfrm>
            <a:custGeom>
              <a:avLst/>
              <a:gdLst>
                <a:gd name="T0" fmla="*/ 0 w 1"/>
                <a:gd name="T1" fmla="*/ 2 h 2"/>
                <a:gd name="T2" fmla="*/ 0 w 1"/>
                <a:gd name="T3" fmla="*/ 1 h 2"/>
                <a:gd name="T4" fmla="*/ 1 w 1"/>
                <a:gd name="T5" fmla="*/ 1 h 2"/>
                <a:gd name="T6" fmla="*/ 0 w 1"/>
                <a:gd name="T7" fmla="*/ 0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0" y="1"/>
                    <a:pt x="0" y="1"/>
                  </a:cubicBezTo>
                  <a:cubicBezTo>
                    <a:pt x="0" y="1"/>
                    <a:pt x="0" y="1"/>
                    <a:pt x="1" y="1"/>
                  </a:cubicBezTo>
                  <a:cubicBezTo>
                    <a:pt x="1" y="0"/>
                    <a:pt x="0" y="1"/>
                    <a:pt x="0" y="0"/>
                  </a:cubicBezTo>
                  <a:cubicBezTo>
                    <a:pt x="0" y="0"/>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0" name="Freeform 3437"/>
            <p:cNvSpPr>
              <a:spLocks/>
            </p:cNvSpPr>
            <p:nvPr/>
          </p:nvSpPr>
          <p:spPr bwMode="auto">
            <a:xfrm>
              <a:off x="5441951" y="628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1" name="Freeform 3438"/>
            <p:cNvSpPr>
              <a:spLocks/>
            </p:cNvSpPr>
            <p:nvPr/>
          </p:nvSpPr>
          <p:spPr bwMode="auto">
            <a:xfrm>
              <a:off x="5445126" y="6315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2" name="Freeform 3439"/>
            <p:cNvSpPr>
              <a:spLocks/>
            </p:cNvSpPr>
            <p:nvPr/>
          </p:nvSpPr>
          <p:spPr bwMode="auto">
            <a:xfrm>
              <a:off x="5438776" y="62642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3" name="Freeform 3440"/>
            <p:cNvSpPr>
              <a:spLocks/>
            </p:cNvSpPr>
            <p:nvPr/>
          </p:nvSpPr>
          <p:spPr bwMode="auto">
            <a:xfrm>
              <a:off x="5451476" y="64500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4" name="Freeform 3441"/>
            <p:cNvSpPr>
              <a:spLocks/>
            </p:cNvSpPr>
            <p:nvPr/>
          </p:nvSpPr>
          <p:spPr bwMode="auto">
            <a:xfrm>
              <a:off x="5451476" y="6346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5" name="Rectangle 3442"/>
            <p:cNvSpPr>
              <a:spLocks noChangeArrowheads="1"/>
            </p:cNvSpPr>
            <p:nvPr/>
          </p:nvSpPr>
          <p:spPr bwMode="auto">
            <a:xfrm>
              <a:off x="5438776" y="6254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6" name="Freeform 3443"/>
            <p:cNvSpPr>
              <a:spLocks/>
            </p:cNvSpPr>
            <p:nvPr/>
          </p:nvSpPr>
          <p:spPr bwMode="auto">
            <a:xfrm>
              <a:off x="5445126" y="63023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7" name="Freeform 3444"/>
            <p:cNvSpPr>
              <a:spLocks/>
            </p:cNvSpPr>
            <p:nvPr/>
          </p:nvSpPr>
          <p:spPr bwMode="auto">
            <a:xfrm>
              <a:off x="5432426" y="6205538"/>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8" name="Freeform 3445"/>
            <p:cNvSpPr>
              <a:spLocks/>
            </p:cNvSpPr>
            <p:nvPr/>
          </p:nvSpPr>
          <p:spPr bwMode="auto">
            <a:xfrm>
              <a:off x="5432426" y="6216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49" name="Freeform 3446"/>
            <p:cNvSpPr>
              <a:spLocks/>
            </p:cNvSpPr>
            <p:nvPr/>
          </p:nvSpPr>
          <p:spPr bwMode="auto">
            <a:xfrm>
              <a:off x="5432426" y="622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0" name="Freeform 3447"/>
            <p:cNvSpPr>
              <a:spLocks/>
            </p:cNvSpPr>
            <p:nvPr/>
          </p:nvSpPr>
          <p:spPr bwMode="auto">
            <a:xfrm>
              <a:off x="5432426" y="6207126"/>
              <a:ext cx="3175" cy="3175"/>
            </a:xfrm>
            <a:custGeom>
              <a:avLst/>
              <a:gdLst>
                <a:gd name="T0" fmla="*/ 0 w 1"/>
                <a:gd name="T1" fmla="*/ 0 h 1"/>
                <a:gd name="T2" fmla="*/ 0 w 1"/>
                <a:gd name="T3" fmla="*/ 0 h 1"/>
                <a:gd name="T4" fmla="*/ 0 w 1"/>
                <a:gd name="T5" fmla="*/ 0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0"/>
                    <a:pt x="0" y="0"/>
                    <a:pt x="0" y="0"/>
                  </a:cubicBezTo>
                  <a:cubicBezTo>
                    <a:pt x="0" y="0"/>
                    <a:pt x="0" y="1"/>
                    <a:pt x="0" y="1"/>
                  </a:cubicBezTo>
                  <a:cubicBezTo>
                    <a:pt x="0" y="1"/>
                    <a:pt x="1" y="1"/>
                    <a:pt x="1" y="1"/>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1" name="Rectangle 3448"/>
            <p:cNvSpPr>
              <a:spLocks noChangeArrowheads="1"/>
            </p:cNvSpPr>
            <p:nvPr/>
          </p:nvSpPr>
          <p:spPr bwMode="auto">
            <a:xfrm>
              <a:off x="5441951" y="62833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2" name="Freeform 3449"/>
            <p:cNvSpPr>
              <a:spLocks/>
            </p:cNvSpPr>
            <p:nvPr/>
          </p:nvSpPr>
          <p:spPr bwMode="auto">
            <a:xfrm>
              <a:off x="5441951" y="62738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3" name="Freeform 3450"/>
            <p:cNvSpPr>
              <a:spLocks/>
            </p:cNvSpPr>
            <p:nvPr/>
          </p:nvSpPr>
          <p:spPr bwMode="auto">
            <a:xfrm>
              <a:off x="5438776" y="6242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4" name="Freeform 3451"/>
            <p:cNvSpPr>
              <a:spLocks/>
            </p:cNvSpPr>
            <p:nvPr/>
          </p:nvSpPr>
          <p:spPr bwMode="auto">
            <a:xfrm>
              <a:off x="5441951" y="6276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5" name="Freeform 3452"/>
            <p:cNvSpPr>
              <a:spLocks/>
            </p:cNvSpPr>
            <p:nvPr/>
          </p:nvSpPr>
          <p:spPr bwMode="auto">
            <a:xfrm>
              <a:off x="5438776" y="62515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6" name="Freeform 3453"/>
            <p:cNvSpPr>
              <a:spLocks/>
            </p:cNvSpPr>
            <p:nvPr/>
          </p:nvSpPr>
          <p:spPr bwMode="auto">
            <a:xfrm>
              <a:off x="5461001" y="6584951"/>
              <a:ext cx="0" cy="6350"/>
            </a:xfrm>
            <a:custGeom>
              <a:avLst/>
              <a:gdLst>
                <a:gd name="T0" fmla="*/ 1 h 2"/>
                <a:gd name="T1" fmla="*/ 1 h 2"/>
                <a:gd name="T2" fmla="*/ 1 h 2"/>
                <a:gd name="T3" fmla="*/ 2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0"/>
                    <a:pt x="0" y="2"/>
                    <a:pt x="0" y="1"/>
                  </a:cubicBezTo>
                  <a:cubicBezTo>
                    <a:pt x="0" y="1"/>
                    <a:pt x="0" y="1"/>
                    <a:pt x="0" y="2"/>
                  </a:cubicBezTo>
                  <a:cubicBezTo>
                    <a:pt x="0" y="1"/>
                    <a:pt x="0" y="1"/>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7" name="Freeform 3454"/>
            <p:cNvSpPr>
              <a:spLocks/>
            </p:cNvSpPr>
            <p:nvPr/>
          </p:nvSpPr>
          <p:spPr bwMode="auto">
            <a:xfrm>
              <a:off x="5451476" y="6459538"/>
              <a:ext cx="3175" cy="3175"/>
            </a:xfrm>
            <a:custGeom>
              <a:avLst/>
              <a:gdLst>
                <a:gd name="T0" fmla="*/ 0 w 1"/>
                <a:gd name="T1" fmla="*/ 0 h 1"/>
                <a:gd name="T2" fmla="*/ 0 w 1"/>
                <a:gd name="T3" fmla="*/ 0 h 1"/>
                <a:gd name="T4" fmla="*/ 0 w 1"/>
                <a:gd name="T5" fmla="*/ 0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0"/>
                  </a:cubicBezTo>
                  <a:cubicBezTo>
                    <a:pt x="0" y="1"/>
                    <a:pt x="0" y="0"/>
                    <a:pt x="1" y="1"/>
                  </a:cubicBezTo>
                  <a:cubicBezTo>
                    <a:pt x="1" y="1"/>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8" name="Oval 3455"/>
            <p:cNvSpPr>
              <a:spLocks noChangeArrowheads="1"/>
            </p:cNvSpPr>
            <p:nvPr/>
          </p:nvSpPr>
          <p:spPr bwMode="auto">
            <a:xfrm>
              <a:off x="5454651" y="64595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59" name="Freeform 3456"/>
            <p:cNvSpPr>
              <a:spLocks/>
            </p:cNvSpPr>
            <p:nvPr/>
          </p:nvSpPr>
          <p:spPr bwMode="auto">
            <a:xfrm>
              <a:off x="5461001" y="6565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0" name="Freeform 3457"/>
            <p:cNvSpPr>
              <a:spLocks/>
            </p:cNvSpPr>
            <p:nvPr/>
          </p:nvSpPr>
          <p:spPr bwMode="auto">
            <a:xfrm>
              <a:off x="5435601" y="6343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1" name="Freeform 3458"/>
            <p:cNvSpPr>
              <a:spLocks/>
            </p:cNvSpPr>
            <p:nvPr/>
          </p:nvSpPr>
          <p:spPr bwMode="auto">
            <a:xfrm>
              <a:off x="5451476" y="6443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2" name="Freeform 3459"/>
            <p:cNvSpPr>
              <a:spLocks/>
            </p:cNvSpPr>
            <p:nvPr/>
          </p:nvSpPr>
          <p:spPr bwMode="auto">
            <a:xfrm>
              <a:off x="5464176" y="6492876"/>
              <a:ext cx="1588"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3" name="Rectangle 3460"/>
            <p:cNvSpPr>
              <a:spLocks noChangeArrowheads="1"/>
            </p:cNvSpPr>
            <p:nvPr/>
          </p:nvSpPr>
          <p:spPr bwMode="auto">
            <a:xfrm>
              <a:off x="5461001" y="65913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4" name="Freeform 3461"/>
            <p:cNvSpPr>
              <a:spLocks/>
            </p:cNvSpPr>
            <p:nvPr/>
          </p:nvSpPr>
          <p:spPr bwMode="auto">
            <a:xfrm>
              <a:off x="5468939" y="65246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5" name="Freeform 3462"/>
            <p:cNvSpPr>
              <a:spLocks/>
            </p:cNvSpPr>
            <p:nvPr/>
          </p:nvSpPr>
          <p:spPr bwMode="auto">
            <a:xfrm>
              <a:off x="5451476" y="6450013"/>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6" name="Freeform 3463"/>
            <p:cNvSpPr>
              <a:spLocks noEditPoints="1"/>
            </p:cNvSpPr>
            <p:nvPr/>
          </p:nvSpPr>
          <p:spPr bwMode="auto">
            <a:xfrm>
              <a:off x="5432426" y="6180138"/>
              <a:ext cx="39688" cy="479425"/>
            </a:xfrm>
            <a:custGeom>
              <a:avLst/>
              <a:gdLst>
                <a:gd name="T0" fmla="*/ 8 w 13"/>
                <a:gd name="T1" fmla="*/ 75 h 153"/>
                <a:gd name="T2" fmla="*/ 5 w 13"/>
                <a:gd name="T3" fmla="*/ 50 h 153"/>
                <a:gd name="T4" fmla="*/ 4 w 13"/>
                <a:gd name="T5" fmla="*/ 43 h 153"/>
                <a:gd name="T6" fmla="*/ 4 w 13"/>
                <a:gd name="T7" fmla="*/ 40 h 153"/>
                <a:gd name="T8" fmla="*/ 3 w 13"/>
                <a:gd name="T9" fmla="*/ 36 h 153"/>
                <a:gd name="T10" fmla="*/ 4 w 13"/>
                <a:gd name="T11" fmla="*/ 36 h 153"/>
                <a:gd name="T12" fmla="*/ 3 w 13"/>
                <a:gd name="T13" fmla="*/ 33 h 153"/>
                <a:gd name="T14" fmla="*/ 3 w 13"/>
                <a:gd name="T15" fmla="*/ 30 h 153"/>
                <a:gd name="T16" fmla="*/ 2 w 13"/>
                <a:gd name="T17" fmla="*/ 25 h 153"/>
                <a:gd name="T18" fmla="*/ 2 w 13"/>
                <a:gd name="T19" fmla="*/ 23 h 153"/>
                <a:gd name="T20" fmla="*/ 2 w 13"/>
                <a:gd name="T21" fmla="*/ 20 h 153"/>
                <a:gd name="T22" fmla="*/ 2 w 13"/>
                <a:gd name="T23" fmla="*/ 14 h 153"/>
                <a:gd name="T24" fmla="*/ 2 w 13"/>
                <a:gd name="T25" fmla="*/ 12 h 153"/>
                <a:gd name="T26" fmla="*/ 2 w 13"/>
                <a:gd name="T27" fmla="*/ 9 h 153"/>
                <a:gd name="T28" fmla="*/ 2 w 13"/>
                <a:gd name="T29" fmla="*/ 6 h 153"/>
                <a:gd name="T30" fmla="*/ 2 w 13"/>
                <a:gd name="T31" fmla="*/ 2 h 153"/>
                <a:gd name="T32" fmla="*/ 1 w 13"/>
                <a:gd name="T33" fmla="*/ 0 h 153"/>
                <a:gd name="T34" fmla="*/ 2 w 13"/>
                <a:gd name="T35" fmla="*/ 3 h 153"/>
                <a:gd name="T36" fmla="*/ 1 w 13"/>
                <a:gd name="T37" fmla="*/ 5 h 153"/>
                <a:gd name="T38" fmla="*/ 1 w 13"/>
                <a:gd name="T39" fmla="*/ 9 h 153"/>
                <a:gd name="T40" fmla="*/ 0 w 13"/>
                <a:gd name="T41" fmla="*/ 12 h 153"/>
                <a:gd name="T42" fmla="*/ 0 w 13"/>
                <a:gd name="T43" fmla="*/ 16 h 153"/>
                <a:gd name="T44" fmla="*/ 0 w 13"/>
                <a:gd name="T45" fmla="*/ 18 h 153"/>
                <a:gd name="T46" fmla="*/ 0 w 13"/>
                <a:gd name="T47" fmla="*/ 17 h 153"/>
                <a:gd name="T48" fmla="*/ 0 w 13"/>
                <a:gd name="T49" fmla="*/ 26 h 153"/>
                <a:gd name="T50" fmla="*/ 0 w 13"/>
                <a:gd name="T51" fmla="*/ 27 h 153"/>
                <a:gd name="T52" fmla="*/ 0 w 13"/>
                <a:gd name="T53" fmla="*/ 37 h 153"/>
                <a:gd name="T54" fmla="*/ 1 w 13"/>
                <a:gd name="T55" fmla="*/ 49 h 153"/>
                <a:gd name="T56" fmla="*/ 2 w 13"/>
                <a:gd name="T57" fmla="*/ 55 h 153"/>
                <a:gd name="T58" fmla="*/ 4 w 13"/>
                <a:gd name="T59" fmla="*/ 68 h 153"/>
                <a:gd name="T60" fmla="*/ 2 w 13"/>
                <a:gd name="T61" fmla="*/ 70 h 153"/>
                <a:gd name="T62" fmla="*/ 4 w 13"/>
                <a:gd name="T63" fmla="*/ 73 h 153"/>
                <a:gd name="T64" fmla="*/ 5 w 13"/>
                <a:gd name="T65" fmla="*/ 77 h 153"/>
                <a:gd name="T66" fmla="*/ 6 w 13"/>
                <a:gd name="T67" fmla="*/ 84 h 153"/>
                <a:gd name="T68" fmla="*/ 5 w 13"/>
                <a:gd name="T69" fmla="*/ 83 h 153"/>
                <a:gd name="T70" fmla="*/ 6 w 13"/>
                <a:gd name="T71" fmla="*/ 86 h 153"/>
                <a:gd name="T72" fmla="*/ 7 w 13"/>
                <a:gd name="T73" fmla="*/ 86 h 153"/>
                <a:gd name="T74" fmla="*/ 7 w 13"/>
                <a:gd name="T75" fmla="*/ 89 h 153"/>
                <a:gd name="T76" fmla="*/ 7 w 13"/>
                <a:gd name="T77" fmla="*/ 90 h 153"/>
                <a:gd name="T78" fmla="*/ 5 w 13"/>
                <a:gd name="T79" fmla="*/ 92 h 153"/>
                <a:gd name="T80" fmla="*/ 7 w 13"/>
                <a:gd name="T81" fmla="*/ 95 h 153"/>
                <a:gd name="T82" fmla="*/ 7 w 13"/>
                <a:gd name="T83" fmla="*/ 100 h 153"/>
                <a:gd name="T84" fmla="*/ 7 w 13"/>
                <a:gd name="T85" fmla="*/ 103 h 153"/>
                <a:gd name="T86" fmla="*/ 8 w 13"/>
                <a:gd name="T87" fmla="*/ 112 h 153"/>
                <a:gd name="T88" fmla="*/ 8 w 13"/>
                <a:gd name="T89" fmla="*/ 119 h 153"/>
                <a:gd name="T90" fmla="*/ 10 w 13"/>
                <a:gd name="T91" fmla="*/ 131 h 153"/>
                <a:gd name="T92" fmla="*/ 10 w 13"/>
                <a:gd name="T93" fmla="*/ 133 h 153"/>
                <a:gd name="T94" fmla="*/ 10 w 13"/>
                <a:gd name="T95" fmla="*/ 139 h 153"/>
                <a:gd name="T96" fmla="*/ 11 w 13"/>
                <a:gd name="T97" fmla="*/ 145 h 153"/>
                <a:gd name="T98" fmla="*/ 11 w 13"/>
                <a:gd name="T99" fmla="*/ 150 h 153"/>
                <a:gd name="T100" fmla="*/ 12 w 13"/>
                <a:gd name="T101" fmla="*/ 151 h 153"/>
                <a:gd name="T102" fmla="*/ 13 w 13"/>
                <a:gd name="T103" fmla="*/ 139 h 153"/>
                <a:gd name="T104" fmla="*/ 13 w 13"/>
                <a:gd name="T105" fmla="*/ 134 h 153"/>
                <a:gd name="T106" fmla="*/ 12 w 13"/>
                <a:gd name="T107" fmla="*/ 119 h 153"/>
                <a:gd name="T108" fmla="*/ 12 w 13"/>
                <a:gd name="T109" fmla="*/ 118 h 153"/>
                <a:gd name="T110" fmla="*/ 12 w 13"/>
                <a:gd name="T111" fmla="*/ 115 h 153"/>
                <a:gd name="T112" fmla="*/ 12 w 13"/>
                <a:gd name="T113" fmla="*/ 110 h 153"/>
                <a:gd name="T114" fmla="*/ 10 w 13"/>
                <a:gd name="T115" fmla="*/ 105 h 153"/>
                <a:gd name="T116" fmla="*/ 11 w 13"/>
                <a:gd name="T117" fmla="*/ 101 h 153"/>
                <a:gd name="T118" fmla="*/ 2 w 13"/>
                <a:gd name="T119" fmla="*/ 20 h 153"/>
                <a:gd name="T120" fmla="*/ 2 w 13"/>
                <a:gd name="T121" fmla="*/ 26 h 153"/>
                <a:gd name="T122" fmla="*/ 0 w 13"/>
                <a:gd name="T123" fmla="*/ 23 h 153"/>
                <a:gd name="T124" fmla="*/ 4 w 13"/>
                <a:gd name="T125" fmla="*/ 6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 h="153">
                  <a:moveTo>
                    <a:pt x="10" y="95"/>
                  </a:moveTo>
                  <a:cubicBezTo>
                    <a:pt x="11" y="95"/>
                    <a:pt x="11" y="95"/>
                    <a:pt x="11" y="95"/>
                  </a:cubicBezTo>
                  <a:cubicBezTo>
                    <a:pt x="10" y="94"/>
                    <a:pt x="11" y="92"/>
                    <a:pt x="10" y="91"/>
                  </a:cubicBezTo>
                  <a:cubicBezTo>
                    <a:pt x="10" y="90"/>
                    <a:pt x="9" y="90"/>
                    <a:pt x="9" y="89"/>
                  </a:cubicBezTo>
                  <a:cubicBezTo>
                    <a:pt x="9" y="89"/>
                    <a:pt x="9" y="89"/>
                    <a:pt x="9" y="89"/>
                  </a:cubicBezTo>
                  <a:cubicBezTo>
                    <a:pt x="9" y="84"/>
                    <a:pt x="9" y="79"/>
                    <a:pt x="8" y="75"/>
                  </a:cubicBezTo>
                  <a:cubicBezTo>
                    <a:pt x="8" y="75"/>
                    <a:pt x="8" y="75"/>
                    <a:pt x="8" y="75"/>
                  </a:cubicBezTo>
                  <a:cubicBezTo>
                    <a:pt x="8" y="68"/>
                    <a:pt x="6" y="61"/>
                    <a:pt x="6" y="54"/>
                  </a:cubicBezTo>
                  <a:cubicBezTo>
                    <a:pt x="6" y="53"/>
                    <a:pt x="5" y="54"/>
                    <a:pt x="5" y="53"/>
                  </a:cubicBezTo>
                  <a:cubicBezTo>
                    <a:pt x="5" y="53"/>
                    <a:pt x="5" y="52"/>
                    <a:pt x="5" y="52"/>
                  </a:cubicBezTo>
                  <a:cubicBezTo>
                    <a:pt x="5" y="53"/>
                    <a:pt x="6" y="53"/>
                    <a:pt x="6" y="53"/>
                  </a:cubicBezTo>
                  <a:cubicBezTo>
                    <a:pt x="6" y="52"/>
                    <a:pt x="6" y="51"/>
                    <a:pt x="5" y="50"/>
                  </a:cubicBezTo>
                  <a:cubicBezTo>
                    <a:pt x="5" y="51"/>
                    <a:pt x="5" y="51"/>
                    <a:pt x="5" y="51"/>
                  </a:cubicBezTo>
                  <a:cubicBezTo>
                    <a:pt x="5" y="51"/>
                    <a:pt x="5" y="50"/>
                    <a:pt x="5" y="50"/>
                  </a:cubicBezTo>
                  <a:cubicBezTo>
                    <a:pt x="5" y="50"/>
                    <a:pt x="5" y="50"/>
                    <a:pt x="6" y="50"/>
                  </a:cubicBezTo>
                  <a:cubicBezTo>
                    <a:pt x="5" y="48"/>
                    <a:pt x="6" y="49"/>
                    <a:pt x="5" y="47"/>
                  </a:cubicBezTo>
                  <a:cubicBezTo>
                    <a:pt x="5" y="47"/>
                    <a:pt x="4" y="46"/>
                    <a:pt x="4" y="45"/>
                  </a:cubicBezTo>
                  <a:cubicBezTo>
                    <a:pt x="4" y="44"/>
                    <a:pt x="4" y="44"/>
                    <a:pt x="4" y="44"/>
                  </a:cubicBezTo>
                  <a:cubicBezTo>
                    <a:pt x="4" y="45"/>
                    <a:pt x="4" y="44"/>
                    <a:pt x="4" y="45"/>
                  </a:cubicBezTo>
                  <a:cubicBezTo>
                    <a:pt x="4" y="44"/>
                    <a:pt x="4" y="44"/>
                    <a:pt x="4" y="43"/>
                  </a:cubicBezTo>
                  <a:cubicBezTo>
                    <a:pt x="4" y="43"/>
                    <a:pt x="4" y="43"/>
                    <a:pt x="4" y="43"/>
                  </a:cubicBezTo>
                  <a:cubicBezTo>
                    <a:pt x="4" y="42"/>
                    <a:pt x="4" y="42"/>
                    <a:pt x="4" y="42"/>
                  </a:cubicBezTo>
                  <a:cubicBezTo>
                    <a:pt x="4" y="42"/>
                    <a:pt x="4" y="42"/>
                    <a:pt x="4" y="42"/>
                  </a:cubicBezTo>
                  <a:cubicBezTo>
                    <a:pt x="4" y="42"/>
                    <a:pt x="4" y="42"/>
                    <a:pt x="4" y="41"/>
                  </a:cubicBezTo>
                  <a:cubicBezTo>
                    <a:pt x="4" y="41"/>
                    <a:pt x="4" y="40"/>
                    <a:pt x="5" y="41"/>
                  </a:cubicBezTo>
                  <a:cubicBezTo>
                    <a:pt x="4" y="40"/>
                    <a:pt x="4" y="40"/>
                    <a:pt x="4" y="39"/>
                  </a:cubicBezTo>
                  <a:cubicBezTo>
                    <a:pt x="4" y="40"/>
                    <a:pt x="4" y="39"/>
                    <a:pt x="4" y="39"/>
                  </a:cubicBezTo>
                  <a:cubicBezTo>
                    <a:pt x="4" y="40"/>
                    <a:pt x="4" y="40"/>
                    <a:pt x="4" y="40"/>
                  </a:cubicBezTo>
                  <a:cubicBezTo>
                    <a:pt x="4" y="39"/>
                    <a:pt x="4" y="40"/>
                    <a:pt x="4" y="40"/>
                  </a:cubicBezTo>
                  <a:cubicBezTo>
                    <a:pt x="4" y="41"/>
                    <a:pt x="4" y="39"/>
                    <a:pt x="4" y="40"/>
                  </a:cubicBezTo>
                  <a:cubicBezTo>
                    <a:pt x="3" y="39"/>
                    <a:pt x="4" y="39"/>
                    <a:pt x="3" y="38"/>
                  </a:cubicBezTo>
                  <a:cubicBezTo>
                    <a:pt x="3" y="38"/>
                    <a:pt x="3" y="38"/>
                    <a:pt x="3" y="38"/>
                  </a:cubicBezTo>
                  <a:cubicBezTo>
                    <a:pt x="3" y="37"/>
                    <a:pt x="3" y="38"/>
                    <a:pt x="3" y="38"/>
                  </a:cubicBezTo>
                  <a:cubicBezTo>
                    <a:pt x="3" y="37"/>
                    <a:pt x="3" y="37"/>
                    <a:pt x="3" y="36"/>
                  </a:cubicBezTo>
                  <a:cubicBezTo>
                    <a:pt x="3" y="36"/>
                    <a:pt x="3" y="37"/>
                    <a:pt x="3" y="36"/>
                  </a:cubicBezTo>
                  <a:cubicBezTo>
                    <a:pt x="4" y="36"/>
                    <a:pt x="3" y="38"/>
                    <a:pt x="4" y="38"/>
                  </a:cubicBezTo>
                  <a:cubicBezTo>
                    <a:pt x="4" y="38"/>
                    <a:pt x="4" y="39"/>
                    <a:pt x="4" y="39"/>
                  </a:cubicBezTo>
                  <a:cubicBezTo>
                    <a:pt x="5" y="39"/>
                    <a:pt x="5" y="38"/>
                    <a:pt x="5" y="38"/>
                  </a:cubicBezTo>
                  <a:cubicBezTo>
                    <a:pt x="4" y="38"/>
                    <a:pt x="4" y="38"/>
                    <a:pt x="4" y="38"/>
                  </a:cubicBezTo>
                  <a:cubicBezTo>
                    <a:pt x="4" y="37"/>
                    <a:pt x="4" y="37"/>
                    <a:pt x="4" y="37"/>
                  </a:cubicBezTo>
                  <a:cubicBezTo>
                    <a:pt x="4" y="37"/>
                    <a:pt x="4" y="37"/>
                    <a:pt x="4" y="36"/>
                  </a:cubicBezTo>
                  <a:cubicBezTo>
                    <a:pt x="4" y="36"/>
                    <a:pt x="4" y="36"/>
                    <a:pt x="4" y="36"/>
                  </a:cubicBezTo>
                  <a:cubicBezTo>
                    <a:pt x="4" y="36"/>
                    <a:pt x="3" y="36"/>
                    <a:pt x="3" y="35"/>
                  </a:cubicBezTo>
                  <a:cubicBezTo>
                    <a:pt x="3" y="36"/>
                    <a:pt x="3" y="36"/>
                    <a:pt x="3" y="36"/>
                  </a:cubicBezTo>
                  <a:cubicBezTo>
                    <a:pt x="3" y="36"/>
                    <a:pt x="3" y="36"/>
                    <a:pt x="3" y="35"/>
                  </a:cubicBezTo>
                  <a:cubicBezTo>
                    <a:pt x="3" y="36"/>
                    <a:pt x="3" y="36"/>
                    <a:pt x="3" y="35"/>
                  </a:cubicBezTo>
                  <a:cubicBezTo>
                    <a:pt x="3" y="35"/>
                    <a:pt x="3" y="35"/>
                    <a:pt x="3" y="35"/>
                  </a:cubicBezTo>
                  <a:cubicBezTo>
                    <a:pt x="3" y="34"/>
                    <a:pt x="3" y="35"/>
                    <a:pt x="3" y="34"/>
                  </a:cubicBezTo>
                  <a:cubicBezTo>
                    <a:pt x="4" y="34"/>
                    <a:pt x="3" y="34"/>
                    <a:pt x="3" y="33"/>
                  </a:cubicBezTo>
                  <a:cubicBezTo>
                    <a:pt x="3" y="33"/>
                    <a:pt x="3" y="33"/>
                    <a:pt x="3" y="33"/>
                  </a:cubicBezTo>
                  <a:cubicBezTo>
                    <a:pt x="3" y="33"/>
                    <a:pt x="3" y="33"/>
                    <a:pt x="3" y="33"/>
                  </a:cubicBezTo>
                  <a:cubicBezTo>
                    <a:pt x="3" y="33"/>
                    <a:pt x="3" y="33"/>
                    <a:pt x="3" y="33"/>
                  </a:cubicBezTo>
                  <a:cubicBezTo>
                    <a:pt x="3" y="33"/>
                    <a:pt x="3" y="32"/>
                    <a:pt x="3" y="32"/>
                  </a:cubicBezTo>
                  <a:cubicBezTo>
                    <a:pt x="3" y="32"/>
                    <a:pt x="3" y="32"/>
                    <a:pt x="3" y="32"/>
                  </a:cubicBezTo>
                  <a:cubicBezTo>
                    <a:pt x="3" y="31"/>
                    <a:pt x="2" y="31"/>
                    <a:pt x="3" y="30"/>
                  </a:cubicBezTo>
                  <a:cubicBezTo>
                    <a:pt x="3" y="30"/>
                    <a:pt x="3" y="30"/>
                    <a:pt x="3" y="30"/>
                  </a:cubicBezTo>
                  <a:cubicBezTo>
                    <a:pt x="3" y="30"/>
                    <a:pt x="3" y="29"/>
                    <a:pt x="3" y="30"/>
                  </a:cubicBezTo>
                  <a:cubicBezTo>
                    <a:pt x="3" y="29"/>
                    <a:pt x="3" y="29"/>
                    <a:pt x="3" y="29"/>
                  </a:cubicBezTo>
                  <a:cubicBezTo>
                    <a:pt x="3" y="29"/>
                    <a:pt x="3" y="29"/>
                    <a:pt x="3" y="29"/>
                  </a:cubicBezTo>
                  <a:cubicBezTo>
                    <a:pt x="3" y="28"/>
                    <a:pt x="3" y="28"/>
                    <a:pt x="3" y="27"/>
                  </a:cubicBezTo>
                  <a:cubicBezTo>
                    <a:pt x="3" y="27"/>
                    <a:pt x="3" y="26"/>
                    <a:pt x="2" y="25"/>
                  </a:cubicBezTo>
                  <a:cubicBezTo>
                    <a:pt x="3" y="25"/>
                    <a:pt x="3" y="25"/>
                    <a:pt x="2" y="25"/>
                  </a:cubicBezTo>
                  <a:cubicBezTo>
                    <a:pt x="2" y="25"/>
                    <a:pt x="2" y="25"/>
                    <a:pt x="2" y="25"/>
                  </a:cubicBezTo>
                  <a:cubicBezTo>
                    <a:pt x="2" y="25"/>
                    <a:pt x="2" y="25"/>
                    <a:pt x="2" y="24"/>
                  </a:cubicBezTo>
                  <a:cubicBezTo>
                    <a:pt x="2" y="25"/>
                    <a:pt x="2" y="25"/>
                    <a:pt x="2" y="24"/>
                  </a:cubicBezTo>
                  <a:cubicBezTo>
                    <a:pt x="2" y="24"/>
                    <a:pt x="2" y="24"/>
                    <a:pt x="2" y="24"/>
                  </a:cubicBezTo>
                  <a:cubicBezTo>
                    <a:pt x="2" y="24"/>
                    <a:pt x="2" y="24"/>
                    <a:pt x="2" y="24"/>
                  </a:cubicBezTo>
                  <a:cubicBezTo>
                    <a:pt x="2" y="24"/>
                    <a:pt x="2" y="24"/>
                    <a:pt x="2" y="24"/>
                  </a:cubicBezTo>
                  <a:cubicBezTo>
                    <a:pt x="3" y="24"/>
                    <a:pt x="2" y="23"/>
                    <a:pt x="2" y="23"/>
                  </a:cubicBezTo>
                  <a:cubicBezTo>
                    <a:pt x="2" y="23"/>
                    <a:pt x="2" y="23"/>
                    <a:pt x="2" y="23"/>
                  </a:cubicBezTo>
                  <a:cubicBezTo>
                    <a:pt x="2" y="23"/>
                    <a:pt x="3" y="22"/>
                    <a:pt x="2" y="22"/>
                  </a:cubicBezTo>
                  <a:cubicBezTo>
                    <a:pt x="3" y="22"/>
                    <a:pt x="2" y="22"/>
                    <a:pt x="2" y="22"/>
                  </a:cubicBezTo>
                  <a:cubicBezTo>
                    <a:pt x="2" y="22"/>
                    <a:pt x="2" y="22"/>
                    <a:pt x="2" y="22"/>
                  </a:cubicBezTo>
                  <a:cubicBezTo>
                    <a:pt x="2" y="22"/>
                    <a:pt x="2" y="22"/>
                    <a:pt x="2" y="22"/>
                  </a:cubicBezTo>
                  <a:cubicBezTo>
                    <a:pt x="2" y="22"/>
                    <a:pt x="2" y="22"/>
                    <a:pt x="2" y="22"/>
                  </a:cubicBezTo>
                  <a:cubicBezTo>
                    <a:pt x="2" y="21"/>
                    <a:pt x="2" y="21"/>
                    <a:pt x="2" y="21"/>
                  </a:cubicBezTo>
                  <a:cubicBezTo>
                    <a:pt x="2" y="21"/>
                    <a:pt x="2" y="20"/>
                    <a:pt x="2" y="20"/>
                  </a:cubicBezTo>
                  <a:cubicBezTo>
                    <a:pt x="2" y="20"/>
                    <a:pt x="2" y="20"/>
                    <a:pt x="2" y="20"/>
                  </a:cubicBezTo>
                  <a:cubicBezTo>
                    <a:pt x="2" y="20"/>
                    <a:pt x="2" y="20"/>
                    <a:pt x="2" y="20"/>
                  </a:cubicBezTo>
                  <a:cubicBezTo>
                    <a:pt x="3" y="19"/>
                    <a:pt x="2" y="18"/>
                    <a:pt x="3" y="17"/>
                  </a:cubicBezTo>
                  <a:cubicBezTo>
                    <a:pt x="2" y="17"/>
                    <a:pt x="2" y="17"/>
                    <a:pt x="2" y="17"/>
                  </a:cubicBezTo>
                  <a:cubicBezTo>
                    <a:pt x="2" y="17"/>
                    <a:pt x="2" y="17"/>
                    <a:pt x="2" y="16"/>
                  </a:cubicBezTo>
                  <a:cubicBezTo>
                    <a:pt x="2" y="16"/>
                    <a:pt x="2" y="14"/>
                    <a:pt x="3" y="15"/>
                  </a:cubicBezTo>
                  <a:cubicBezTo>
                    <a:pt x="3" y="14"/>
                    <a:pt x="2" y="15"/>
                    <a:pt x="2" y="14"/>
                  </a:cubicBezTo>
                  <a:cubicBezTo>
                    <a:pt x="2" y="14"/>
                    <a:pt x="2" y="14"/>
                    <a:pt x="2" y="14"/>
                  </a:cubicBezTo>
                  <a:cubicBezTo>
                    <a:pt x="2" y="15"/>
                    <a:pt x="2" y="15"/>
                    <a:pt x="2" y="15"/>
                  </a:cubicBezTo>
                  <a:cubicBezTo>
                    <a:pt x="2" y="15"/>
                    <a:pt x="2" y="14"/>
                    <a:pt x="2" y="14"/>
                  </a:cubicBezTo>
                  <a:cubicBezTo>
                    <a:pt x="2" y="14"/>
                    <a:pt x="2" y="14"/>
                    <a:pt x="2" y="14"/>
                  </a:cubicBezTo>
                  <a:cubicBezTo>
                    <a:pt x="2" y="13"/>
                    <a:pt x="1" y="14"/>
                    <a:pt x="1" y="13"/>
                  </a:cubicBezTo>
                  <a:cubicBezTo>
                    <a:pt x="1" y="12"/>
                    <a:pt x="1" y="13"/>
                    <a:pt x="2" y="13"/>
                  </a:cubicBezTo>
                  <a:cubicBezTo>
                    <a:pt x="2" y="12"/>
                    <a:pt x="2" y="12"/>
                    <a:pt x="2" y="12"/>
                  </a:cubicBezTo>
                  <a:cubicBezTo>
                    <a:pt x="2" y="12"/>
                    <a:pt x="2" y="12"/>
                    <a:pt x="2" y="12"/>
                  </a:cubicBezTo>
                  <a:cubicBezTo>
                    <a:pt x="2" y="11"/>
                    <a:pt x="2" y="11"/>
                    <a:pt x="2" y="11"/>
                  </a:cubicBezTo>
                  <a:cubicBezTo>
                    <a:pt x="2" y="11"/>
                    <a:pt x="2" y="10"/>
                    <a:pt x="2" y="10"/>
                  </a:cubicBezTo>
                  <a:cubicBezTo>
                    <a:pt x="2" y="10"/>
                    <a:pt x="2" y="10"/>
                    <a:pt x="2" y="10"/>
                  </a:cubicBezTo>
                  <a:cubicBezTo>
                    <a:pt x="2" y="10"/>
                    <a:pt x="2" y="10"/>
                    <a:pt x="2" y="10"/>
                  </a:cubicBezTo>
                  <a:cubicBezTo>
                    <a:pt x="2" y="10"/>
                    <a:pt x="2" y="9"/>
                    <a:pt x="2" y="9"/>
                  </a:cubicBezTo>
                  <a:cubicBezTo>
                    <a:pt x="2" y="9"/>
                    <a:pt x="2" y="9"/>
                    <a:pt x="2" y="9"/>
                  </a:cubicBezTo>
                  <a:cubicBezTo>
                    <a:pt x="2" y="9"/>
                    <a:pt x="2" y="8"/>
                    <a:pt x="2" y="8"/>
                  </a:cubicBezTo>
                  <a:cubicBezTo>
                    <a:pt x="2" y="8"/>
                    <a:pt x="2" y="8"/>
                    <a:pt x="2" y="7"/>
                  </a:cubicBezTo>
                  <a:cubicBezTo>
                    <a:pt x="2" y="8"/>
                    <a:pt x="2" y="8"/>
                    <a:pt x="2" y="8"/>
                  </a:cubicBezTo>
                  <a:cubicBezTo>
                    <a:pt x="2" y="8"/>
                    <a:pt x="1" y="7"/>
                    <a:pt x="2" y="7"/>
                  </a:cubicBezTo>
                  <a:cubicBezTo>
                    <a:pt x="1" y="7"/>
                    <a:pt x="1" y="7"/>
                    <a:pt x="1" y="7"/>
                  </a:cubicBezTo>
                  <a:cubicBezTo>
                    <a:pt x="1" y="7"/>
                    <a:pt x="2" y="6"/>
                    <a:pt x="2" y="6"/>
                  </a:cubicBezTo>
                  <a:cubicBezTo>
                    <a:pt x="2" y="6"/>
                    <a:pt x="2" y="6"/>
                    <a:pt x="2" y="6"/>
                  </a:cubicBezTo>
                  <a:cubicBezTo>
                    <a:pt x="2" y="6"/>
                    <a:pt x="2" y="6"/>
                    <a:pt x="2" y="5"/>
                  </a:cubicBezTo>
                  <a:cubicBezTo>
                    <a:pt x="2" y="5"/>
                    <a:pt x="2" y="5"/>
                    <a:pt x="2" y="5"/>
                  </a:cubicBezTo>
                  <a:cubicBezTo>
                    <a:pt x="2" y="4"/>
                    <a:pt x="2" y="4"/>
                    <a:pt x="2" y="4"/>
                  </a:cubicBezTo>
                  <a:cubicBezTo>
                    <a:pt x="2" y="3"/>
                    <a:pt x="2" y="4"/>
                    <a:pt x="2" y="5"/>
                  </a:cubicBezTo>
                  <a:cubicBezTo>
                    <a:pt x="2" y="4"/>
                    <a:pt x="2" y="4"/>
                    <a:pt x="2" y="3"/>
                  </a:cubicBezTo>
                  <a:cubicBezTo>
                    <a:pt x="2" y="3"/>
                    <a:pt x="2" y="3"/>
                    <a:pt x="2" y="3"/>
                  </a:cubicBezTo>
                  <a:cubicBezTo>
                    <a:pt x="2" y="3"/>
                    <a:pt x="2" y="2"/>
                    <a:pt x="2" y="2"/>
                  </a:cubicBezTo>
                  <a:cubicBezTo>
                    <a:pt x="2" y="2"/>
                    <a:pt x="2" y="3"/>
                    <a:pt x="2" y="3"/>
                  </a:cubicBezTo>
                  <a:cubicBezTo>
                    <a:pt x="2" y="3"/>
                    <a:pt x="2" y="1"/>
                    <a:pt x="2" y="1"/>
                  </a:cubicBezTo>
                  <a:cubicBezTo>
                    <a:pt x="2" y="2"/>
                    <a:pt x="2" y="2"/>
                    <a:pt x="2" y="2"/>
                  </a:cubicBezTo>
                  <a:cubicBezTo>
                    <a:pt x="1" y="1"/>
                    <a:pt x="1" y="1"/>
                    <a:pt x="1" y="0"/>
                  </a:cubicBezTo>
                  <a:cubicBezTo>
                    <a:pt x="1" y="0"/>
                    <a:pt x="2" y="1"/>
                    <a:pt x="2" y="1"/>
                  </a:cubicBezTo>
                  <a:cubicBezTo>
                    <a:pt x="2" y="0"/>
                    <a:pt x="1" y="0"/>
                    <a:pt x="1" y="0"/>
                  </a:cubicBezTo>
                  <a:cubicBezTo>
                    <a:pt x="1" y="0"/>
                    <a:pt x="1" y="0"/>
                    <a:pt x="1" y="0"/>
                  </a:cubicBezTo>
                  <a:cubicBezTo>
                    <a:pt x="1" y="0"/>
                    <a:pt x="1" y="1"/>
                    <a:pt x="1" y="1"/>
                  </a:cubicBezTo>
                  <a:cubicBezTo>
                    <a:pt x="1" y="1"/>
                    <a:pt x="1" y="1"/>
                    <a:pt x="1" y="1"/>
                  </a:cubicBezTo>
                  <a:cubicBezTo>
                    <a:pt x="1" y="1"/>
                    <a:pt x="1" y="1"/>
                    <a:pt x="1" y="1"/>
                  </a:cubicBezTo>
                  <a:cubicBezTo>
                    <a:pt x="1" y="2"/>
                    <a:pt x="1" y="1"/>
                    <a:pt x="1" y="1"/>
                  </a:cubicBezTo>
                  <a:cubicBezTo>
                    <a:pt x="1" y="2"/>
                    <a:pt x="1" y="1"/>
                    <a:pt x="1" y="2"/>
                  </a:cubicBezTo>
                  <a:cubicBezTo>
                    <a:pt x="1" y="2"/>
                    <a:pt x="1" y="2"/>
                    <a:pt x="1" y="2"/>
                  </a:cubicBezTo>
                  <a:cubicBezTo>
                    <a:pt x="1" y="3"/>
                    <a:pt x="1" y="3"/>
                    <a:pt x="2" y="3"/>
                  </a:cubicBezTo>
                  <a:cubicBezTo>
                    <a:pt x="1" y="4"/>
                    <a:pt x="2" y="4"/>
                    <a:pt x="2" y="5"/>
                  </a:cubicBezTo>
                  <a:cubicBezTo>
                    <a:pt x="1" y="5"/>
                    <a:pt x="2" y="3"/>
                    <a:pt x="1" y="3"/>
                  </a:cubicBezTo>
                  <a:cubicBezTo>
                    <a:pt x="1" y="3"/>
                    <a:pt x="1" y="3"/>
                    <a:pt x="1" y="3"/>
                  </a:cubicBezTo>
                  <a:cubicBezTo>
                    <a:pt x="1" y="4"/>
                    <a:pt x="1" y="4"/>
                    <a:pt x="1" y="4"/>
                  </a:cubicBezTo>
                  <a:cubicBezTo>
                    <a:pt x="1" y="4"/>
                    <a:pt x="1" y="4"/>
                    <a:pt x="1" y="5"/>
                  </a:cubicBezTo>
                  <a:cubicBezTo>
                    <a:pt x="1" y="4"/>
                    <a:pt x="1" y="4"/>
                    <a:pt x="1" y="4"/>
                  </a:cubicBezTo>
                  <a:cubicBezTo>
                    <a:pt x="1" y="5"/>
                    <a:pt x="1" y="5"/>
                    <a:pt x="1" y="5"/>
                  </a:cubicBezTo>
                  <a:cubicBezTo>
                    <a:pt x="1" y="5"/>
                    <a:pt x="1" y="5"/>
                    <a:pt x="1" y="5"/>
                  </a:cubicBezTo>
                  <a:cubicBezTo>
                    <a:pt x="1" y="6"/>
                    <a:pt x="1" y="6"/>
                    <a:pt x="1" y="6"/>
                  </a:cubicBezTo>
                  <a:cubicBezTo>
                    <a:pt x="1" y="6"/>
                    <a:pt x="1" y="6"/>
                    <a:pt x="1" y="6"/>
                  </a:cubicBezTo>
                  <a:cubicBezTo>
                    <a:pt x="1" y="6"/>
                    <a:pt x="1" y="7"/>
                    <a:pt x="1" y="7"/>
                  </a:cubicBezTo>
                  <a:cubicBezTo>
                    <a:pt x="1" y="7"/>
                    <a:pt x="1" y="9"/>
                    <a:pt x="2" y="8"/>
                  </a:cubicBezTo>
                  <a:cubicBezTo>
                    <a:pt x="2" y="9"/>
                    <a:pt x="2" y="9"/>
                    <a:pt x="2" y="9"/>
                  </a:cubicBezTo>
                  <a:cubicBezTo>
                    <a:pt x="2" y="9"/>
                    <a:pt x="1" y="8"/>
                    <a:pt x="1" y="9"/>
                  </a:cubicBezTo>
                  <a:cubicBezTo>
                    <a:pt x="1" y="8"/>
                    <a:pt x="1" y="8"/>
                    <a:pt x="1" y="8"/>
                  </a:cubicBezTo>
                  <a:cubicBezTo>
                    <a:pt x="0" y="8"/>
                    <a:pt x="1" y="9"/>
                    <a:pt x="1" y="10"/>
                  </a:cubicBezTo>
                  <a:cubicBezTo>
                    <a:pt x="1" y="10"/>
                    <a:pt x="1" y="10"/>
                    <a:pt x="0" y="11"/>
                  </a:cubicBezTo>
                  <a:cubicBezTo>
                    <a:pt x="1" y="11"/>
                    <a:pt x="1" y="11"/>
                    <a:pt x="1" y="11"/>
                  </a:cubicBezTo>
                  <a:cubicBezTo>
                    <a:pt x="1" y="11"/>
                    <a:pt x="0" y="12"/>
                    <a:pt x="0" y="12"/>
                  </a:cubicBezTo>
                  <a:cubicBezTo>
                    <a:pt x="0" y="12"/>
                    <a:pt x="0" y="12"/>
                    <a:pt x="0" y="12"/>
                  </a:cubicBezTo>
                  <a:cubicBezTo>
                    <a:pt x="0" y="12"/>
                    <a:pt x="0" y="12"/>
                    <a:pt x="0" y="12"/>
                  </a:cubicBezTo>
                  <a:cubicBezTo>
                    <a:pt x="0" y="12"/>
                    <a:pt x="0" y="12"/>
                    <a:pt x="0" y="12"/>
                  </a:cubicBezTo>
                  <a:cubicBezTo>
                    <a:pt x="0" y="13"/>
                    <a:pt x="0" y="13"/>
                    <a:pt x="0" y="13"/>
                  </a:cubicBezTo>
                  <a:cubicBezTo>
                    <a:pt x="0" y="13"/>
                    <a:pt x="0" y="13"/>
                    <a:pt x="0" y="13"/>
                  </a:cubicBezTo>
                  <a:cubicBezTo>
                    <a:pt x="0" y="13"/>
                    <a:pt x="0" y="13"/>
                    <a:pt x="0" y="13"/>
                  </a:cubicBezTo>
                  <a:cubicBezTo>
                    <a:pt x="0" y="13"/>
                    <a:pt x="0" y="14"/>
                    <a:pt x="0" y="14"/>
                  </a:cubicBezTo>
                  <a:cubicBezTo>
                    <a:pt x="0" y="14"/>
                    <a:pt x="1" y="13"/>
                    <a:pt x="1" y="13"/>
                  </a:cubicBezTo>
                  <a:cubicBezTo>
                    <a:pt x="1" y="14"/>
                    <a:pt x="1" y="15"/>
                    <a:pt x="0" y="16"/>
                  </a:cubicBezTo>
                  <a:cubicBezTo>
                    <a:pt x="0" y="16"/>
                    <a:pt x="0" y="15"/>
                    <a:pt x="0" y="15"/>
                  </a:cubicBezTo>
                  <a:cubicBezTo>
                    <a:pt x="0" y="16"/>
                    <a:pt x="0" y="16"/>
                    <a:pt x="0" y="16"/>
                  </a:cubicBezTo>
                  <a:cubicBezTo>
                    <a:pt x="0" y="16"/>
                    <a:pt x="0" y="16"/>
                    <a:pt x="0" y="16"/>
                  </a:cubicBezTo>
                  <a:cubicBezTo>
                    <a:pt x="0" y="16"/>
                    <a:pt x="0" y="17"/>
                    <a:pt x="0" y="17"/>
                  </a:cubicBezTo>
                  <a:cubicBezTo>
                    <a:pt x="0" y="17"/>
                    <a:pt x="0" y="17"/>
                    <a:pt x="0" y="17"/>
                  </a:cubicBezTo>
                  <a:cubicBezTo>
                    <a:pt x="0" y="17"/>
                    <a:pt x="0" y="18"/>
                    <a:pt x="0" y="18"/>
                  </a:cubicBezTo>
                  <a:cubicBezTo>
                    <a:pt x="0" y="18"/>
                    <a:pt x="0" y="18"/>
                    <a:pt x="0" y="18"/>
                  </a:cubicBezTo>
                  <a:cubicBezTo>
                    <a:pt x="1" y="18"/>
                    <a:pt x="1" y="18"/>
                    <a:pt x="1" y="18"/>
                  </a:cubicBezTo>
                  <a:cubicBezTo>
                    <a:pt x="1" y="18"/>
                    <a:pt x="0" y="19"/>
                    <a:pt x="0" y="18"/>
                  </a:cubicBezTo>
                  <a:cubicBezTo>
                    <a:pt x="0" y="19"/>
                    <a:pt x="1" y="18"/>
                    <a:pt x="0" y="19"/>
                  </a:cubicBezTo>
                  <a:cubicBezTo>
                    <a:pt x="0" y="20"/>
                    <a:pt x="0" y="20"/>
                    <a:pt x="0" y="20"/>
                  </a:cubicBezTo>
                  <a:cubicBezTo>
                    <a:pt x="0" y="20"/>
                    <a:pt x="0" y="19"/>
                    <a:pt x="0" y="19"/>
                  </a:cubicBezTo>
                  <a:cubicBezTo>
                    <a:pt x="0" y="19"/>
                    <a:pt x="0" y="19"/>
                    <a:pt x="0" y="19"/>
                  </a:cubicBezTo>
                  <a:cubicBezTo>
                    <a:pt x="0" y="19"/>
                    <a:pt x="0" y="18"/>
                    <a:pt x="0" y="17"/>
                  </a:cubicBezTo>
                  <a:cubicBezTo>
                    <a:pt x="0" y="19"/>
                    <a:pt x="0" y="19"/>
                    <a:pt x="0" y="19"/>
                  </a:cubicBezTo>
                  <a:cubicBezTo>
                    <a:pt x="0" y="20"/>
                    <a:pt x="0" y="23"/>
                    <a:pt x="0" y="24"/>
                  </a:cubicBezTo>
                  <a:cubicBezTo>
                    <a:pt x="0" y="24"/>
                    <a:pt x="0" y="24"/>
                    <a:pt x="0" y="24"/>
                  </a:cubicBezTo>
                  <a:cubicBezTo>
                    <a:pt x="0" y="24"/>
                    <a:pt x="0" y="24"/>
                    <a:pt x="0" y="24"/>
                  </a:cubicBezTo>
                  <a:cubicBezTo>
                    <a:pt x="0" y="24"/>
                    <a:pt x="0" y="24"/>
                    <a:pt x="0" y="24"/>
                  </a:cubicBezTo>
                  <a:cubicBezTo>
                    <a:pt x="1" y="25"/>
                    <a:pt x="1" y="25"/>
                    <a:pt x="1" y="25"/>
                  </a:cubicBezTo>
                  <a:cubicBezTo>
                    <a:pt x="0" y="25"/>
                    <a:pt x="0" y="26"/>
                    <a:pt x="0" y="26"/>
                  </a:cubicBezTo>
                  <a:cubicBezTo>
                    <a:pt x="0" y="26"/>
                    <a:pt x="0" y="26"/>
                    <a:pt x="0" y="26"/>
                  </a:cubicBezTo>
                  <a:cubicBezTo>
                    <a:pt x="1" y="26"/>
                    <a:pt x="1" y="26"/>
                    <a:pt x="1" y="27"/>
                  </a:cubicBezTo>
                  <a:cubicBezTo>
                    <a:pt x="1" y="27"/>
                    <a:pt x="1" y="26"/>
                    <a:pt x="0" y="27"/>
                  </a:cubicBezTo>
                  <a:cubicBezTo>
                    <a:pt x="0" y="26"/>
                    <a:pt x="1" y="27"/>
                    <a:pt x="1" y="27"/>
                  </a:cubicBezTo>
                  <a:cubicBezTo>
                    <a:pt x="1" y="27"/>
                    <a:pt x="1" y="28"/>
                    <a:pt x="0" y="28"/>
                  </a:cubicBezTo>
                  <a:cubicBezTo>
                    <a:pt x="0" y="27"/>
                    <a:pt x="0" y="27"/>
                    <a:pt x="0" y="27"/>
                  </a:cubicBezTo>
                  <a:cubicBezTo>
                    <a:pt x="0" y="27"/>
                    <a:pt x="0" y="28"/>
                    <a:pt x="0" y="27"/>
                  </a:cubicBezTo>
                  <a:cubicBezTo>
                    <a:pt x="0" y="28"/>
                    <a:pt x="0" y="28"/>
                    <a:pt x="0" y="28"/>
                  </a:cubicBezTo>
                  <a:cubicBezTo>
                    <a:pt x="0" y="28"/>
                    <a:pt x="0" y="28"/>
                    <a:pt x="0" y="28"/>
                  </a:cubicBezTo>
                  <a:cubicBezTo>
                    <a:pt x="0" y="29"/>
                    <a:pt x="0" y="29"/>
                    <a:pt x="1" y="30"/>
                  </a:cubicBezTo>
                  <a:cubicBezTo>
                    <a:pt x="0" y="30"/>
                    <a:pt x="0" y="30"/>
                    <a:pt x="0" y="30"/>
                  </a:cubicBezTo>
                  <a:cubicBezTo>
                    <a:pt x="0" y="31"/>
                    <a:pt x="1" y="31"/>
                    <a:pt x="1" y="32"/>
                  </a:cubicBezTo>
                  <a:cubicBezTo>
                    <a:pt x="1" y="32"/>
                    <a:pt x="1" y="32"/>
                    <a:pt x="1" y="31"/>
                  </a:cubicBezTo>
                  <a:cubicBezTo>
                    <a:pt x="1" y="34"/>
                    <a:pt x="1" y="35"/>
                    <a:pt x="0" y="37"/>
                  </a:cubicBezTo>
                  <a:cubicBezTo>
                    <a:pt x="1" y="38"/>
                    <a:pt x="1" y="38"/>
                    <a:pt x="1" y="38"/>
                  </a:cubicBezTo>
                  <a:cubicBezTo>
                    <a:pt x="1" y="38"/>
                    <a:pt x="1" y="38"/>
                    <a:pt x="1" y="38"/>
                  </a:cubicBezTo>
                  <a:cubicBezTo>
                    <a:pt x="0" y="41"/>
                    <a:pt x="1" y="42"/>
                    <a:pt x="1" y="44"/>
                  </a:cubicBezTo>
                  <a:cubicBezTo>
                    <a:pt x="1" y="45"/>
                    <a:pt x="1" y="45"/>
                    <a:pt x="1" y="45"/>
                  </a:cubicBezTo>
                  <a:cubicBezTo>
                    <a:pt x="1" y="46"/>
                    <a:pt x="1" y="47"/>
                    <a:pt x="2" y="48"/>
                  </a:cubicBezTo>
                  <a:cubicBezTo>
                    <a:pt x="1" y="48"/>
                    <a:pt x="1" y="47"/>
                    <a:pt x="1" y="48"/>
                  </a:cubicBezTo>
                  <a:cubicBezTo>
                    <a:pt x="1" y="48"/>
                    <a:pt x="1" y="48"/>
                    <a:pt x="1" y="49"/>
                  </a:cubicBezTo>
                  <a:cubicBezTo>
                    <a:pt x="1" y="48"/>
                    <a:pt x="1" y="48"/>
                    <a:pt x="1" y="48"/>
                  </a:cubicBezTo>
                  <a:cubicBezTo>
                    <a:pt x="1" y="49"/>
                    <a:pt x="1" y="49"/>
                    <a:pt x="1" y="50"/>
                  </a:cubicBezTo>
                  <a:cubicBezTo>
                    <a:pt x="1" y="51"/>
                    <a:pt x="2" y="52"/>
                    <a:pt x="2" y="53"/>
                  </a:cubicBezTo>
                  <a:cubicBezTo>
                    <a:pt x="2" y="54"/>
                    <a:pt x="2" y="53"/>
                    <a:pt x="2" y="53"/>
                  </a:cubicBezTo>
                  <a:cubicBezTo>
                    <a:pt x="2" y="52"/>
                    <a:pt x="2" y="53"/>
                    <a:pt x="1" y="52"/>
                  </a:cubicBezTo>
                  <a:cubicBezTo>
                    <a:pt x="2" y="53"/>
                    <a:pt x="2" y="53"/>
                    <a:pt x="1" y="54"/>
                  </a:cubicBezTo>
                  <a:cubicBezTo>
                    <a:pt x="1" y="54"/>
                    <a:pt x="2" y="54"/>
                    <a:pt x="2" y="55"/>
                  </a:cubicBezTo>
                  <a:cubicBezTo>
                    <a:pt x="2" y="55"/>
                    <a:pt x="2" y="54"/>
                    <a:pt x="2" y="55"/>
                  </a:cubicBezTo>
                  <a:cubicBezTo>
                    <a:pt x="2" y="55"/>
                    <a:pt x="2" y="56"/>
                    <a:pt x="2" y="56"/>
                  </a:cubicBezTo>
                  <a:cubicBezTo>
                    <a:pt x="3" y="64"/>
                    <a:pt x="3" y="64"/>
                    <a:pt x="3" y="64"/>
                  </a:cubicBezTo>
                  <a:cubicBezTo>
                    <a:pt x="3" y="65"/>
                    <a:pt x="3" y="64"/>
                    <a:pt x="3" y="64"/>
                  </a:cubicBezTo>
                  <a:cubicBezTo>
                    <a:pt x="3" y="65"/>
                    <a:pt x="3" y="65"/>
                    <a:pt x="3" y="65"/>
                  </a:cubicBezTo>
                  <a:cubicBezTo>
                    <a:pt x="3" y="65"/>
                    <a:pt x="3" y="65"/>
                    <a:pt x="3" y="65"/>
                  </a:cubicBezTo>
                  <a:cubicBezTo>
                    <a:pt x="3" y="66"/>
                    <a:pt x="3" y="67"/>
                    <a:pt x="4" y="68"/>
                  </a:cubicBezTo>
                  <a:cubicBezTo>
                    <a:pt x="3" y="67"/>
                    <a:pt x="3" y="68"/>
                    <a:pt x="3" y="68"/>
                  </a:cubicBezTo>
                  <a:cubicBezTo>
                    <a:pt x="3" y="68"/>
                    <a:pt x="2" y="69"/>
                    <a:pt x="3" y="69"/>
                  </a:cubicBezTo>
                  <a:cubicBezTo>
                    <a:pt x="4" y="68"/>
                    <a:pt x="4" y="68"/>
                    <a:pt x="4" y="68"/>
                  </a:cubicBezTo>
                  <a:cubicBezTo>
                    <a:pt x="4" y="68"/>
                    <a:pt x="4" y="69"/>
                    <a:pt x="4" y="69"/>
                  </a:cubicBezTo>
                  <a:cubicBezTo>
                    <a:pt x="4" y="69"/>
                    <a:pt x="3" y="70"/>
                    <a:pt x="3" y="70"/>
                  </a:cubicBezTo>
                  <a:cubicBezTo>
                    <a:pt x="3" y="70"/>
                    <a:pt x="3" y="69"/>
                    <a:pt x="3" y="69"/>
                  </a:cubicBezTo>
                  <a:cubicBezTo>
                    <a:pt x="3" y="69"/>
                    <a:pt x="3" y="70"/>
                    <a:pt x="2" y="70"/>
                  </a:cubicBezTo>
                  <a:cubicBezTo>
                    <a:pt x="3" y="70"/>
                    <a:pt x="3" y="70"/>
                    <a:pt x="3" y="70"/>
                  </a:cubicBezTo>
                  <a:cubicBezTo>
                    <a:pt x="3" y="71"/>
                    <a:pt x="3" y="71"/>
                    <a:pt x="3" y="71"/>
                  </a:cubicBezTo>
                  <a:cubicBezTo>
                    <a:pt x="3" y="70"/>
                    <a:pt x="3" y="70"/>
                    <a:pt x="3" y="70"/>
                  </a:cubicBezTo>
                  <a:cubicBezTo>
                    <a:pt x="3" y="71"/>
                    <a:pt x="3" y="71"/>
                    <a:pt x="3" y="71"/>
                  </a:cubicBezTo>
                  <a:cubicBezTo>
                    <a:pt x="4" y="72"/>
                    <a:pt x="4" y="72"/>
                    <a:pt x="4" y="72"/>
                  </a:cubicBezTo>
                  <a:cubicBezTo>
                    <a:pt x="3" y="72"/>
                    <a:pt x="4" y="73"/>
                    <a:pt x="4" y="73"/>
                  </a:cubicBezTo>
                  <a:cubicBezTo>
                    <a:pt x="4" y="73"/>
                    <a:pt x="4" y="73"/>
                    <a:pt x="4" y="73"/>
                  </a:cubicBezTo>
                  <a:cubicBezTo>
                    <a:pt x="4" y="73"/>
                    <a:pt x="4" y="73"/>
                    <a:pt x="3" y="74"/>
                  </a:cubicBezTo>
                  <a:cubicBezTo>
                    <a:pt x="3" y="74"/>
                    <a:pt x="3" y="73"/>
                    <a:pt x="3" y="73"/>
                  </a:cubicBezTo>
                  <a:cubicBezTo>
                    <a:pt x="3" y="74"/>
                    <a:pt x="3" y="74"/>
                    <a:pt x="3" y="74"/>
                  </a:cubicBezTo>
                  <a:cubicBezTo>
                    <a:pt x="3" y="74"/>
                    <a:pt x="4" y="74"/>
                    <a:pt x="4" y="74"/>
                  </a:cubicBezTo>
                  <a:cubicBezTo>
                    <a:pt x="4" y="74"/>
                    <a:pt x="4" y="74"/>
                    <a:pt x="4" y="76"/>
                  </a:cubicBezTo>
                  <a:cubicBezTo>
                    <a:pt x="4" y="76"/>
                    <a:pt x="4" y="75"/>
                    <a:pt x="4" y="75"/>
                  </a:cubicBezTo>
                  <a:cubicBezTo>
                    <a:pt x="4" y="77"/>
                    <a:pt x="5" y="77"/>
                    <a:pt x="5" y="77"/>
                  </a:cubicBezTo>
                  <a:cubicBezTo>
                    <a:pt x="5" y="78"/>
                    <a:pt x="5" y="78"/>
                    <a:pt x="5" y="79"/>
                  </a:cubicBezTo>
                  <a:cubicBezTo>
                    <a:pt x="5" y="79"/>
                    <a:pt x="5" y="80"/>
                    <a:pt x="5" y="80"/>
                  </a:cubicBezTo>
                  <a:cubicBezTo>
                    <a:pt x="5" y="80"/>
                    <a:pt x="5" y="80"/>
                    <a:pt x="5" y="80"/>
                  </a:cubicBezTo>
                  <a:cubicBezTo>
                    <a:pt x="5" y="80"/>
                    <a:pt x="5" y="80"/>
                    <a:pt x="5" y="80"/>
                  </a:cubicBezTo>
                  <a:cubicBezTo>
                    <a:pt x="5" y="80"/>
                    <a:pt x="5" y="81"/>
                    <a:pt x="5" y="82"/>
                  </a:cubicBezTo>
                  <a:cubicBezTo>
                    <a:pt x="5" y="82"/>
                    <a:pt x="5" y="82"/>
                    <a:pt x="5" y="82"/>
                  </a:cubicBezTo>
                  <a:cubicBezTo>
                    <a:pt x="6" y="82"/>
                    <a:pt x="6" y="83"/>
                    <a:pt x="6" y="84"/>
                  </a:cubicBezTo>
                  <a:cubicBezTo>
                    <a:pt x="6" y="84"/>
                    <a:pt x="6" y="84"/>
                    <a:pt x="7" y="85"/>
                  </a:cubicBezTo>
                  <a:cubicBezTo>
                    <a:pt x="6" y="85"/>
                    <a:pt x="6" y="85"/>
                    <a:pt x="6" y="85"/>
                  </a:cubicBezTo>
                  <a:cubicBezTo>
                    <a:pt x="6" y="85"/>
                    <a:pt x="6" y="85"/>
                    <a:pt x="6" y="84"/>
                  </a:cubicBezTo>
                  <a:cubicBezTo>
                    <a:pt x="5" y="83"/>
                    <a:pt x="5" y="82"/>
                    <a:pt x="5" y="81"/>
                  </a:cubicBezTo>
                  <a:cubicBezTo>
                    <a:pt x="4" y="81"/>
                    <a:pt x="5" y="82"/>
                    <a:pt x="5" y="83"/>
                  </a:cubicBezTo>
                  <a:cubicBezTo>
                    <a:pt x="5" y="83"/>
                    <a:pt x="5" y="83"/>
                    <a:pt x="5" y="83"/>
                  </a:cubicBezTo>
                  <a:cubicBezTo>
                    <a:pt x="5" y="83"/>
                    <a:pt x="5" y="83"/>
                    <a:pt x="5" y="83"/>
                  </a:cubicBezTo>
                  <a:cubicBezTo>
                    <a:pt x="5" y="82"/>
                    <a:pt x="4" y="82"/>
                    <a:pt x="4" y="82"/>
                  </a:cubicBezTo>
                  <a:cubicBezTo>
                    <a:pt x="4" y="82"/>
                    <a:pt x="5" y="82"/>
                    <a:pt x="5" y="83"/>
                  </a:cubicBezTo>
                  <a:cubicBezTo>
                    <a:pt x="5" y="83"/>
                    <a:pt x="4" y="84"/>
                    <a:pt x="4" y="84"/>
                  </a:cubicBezTo>
                  <a:cubicBezTo>
                    <a:pt x="5" y="85"/>
                    <a:pt x="5" y="85"/>
                    <a:pt x="5" y="85"/>
                  </a:cubicBezTo>
                  <a:cubicBezTo>
                    <a:pt x="5" y="85"/>
                    <a:pt x="5" y="85"/>
                    <a:pt x="5" y="85"/>
                  </a:cubicBezTo>
                  <a:cubicBezTo>
                    <a:pt x="5" y="86"/>
                    <a:pt x="5" y="86"/>
                    <a:pt x="5" y="87"/>
                  </a:cubicBezTo>
                  <a:cubicBezTo>
                    <a:pt x="5" y="86"/>
                    <a:pt x="6" y="87"/>
                    <a:pt x="6" y="86"/>
                  </a:cubicBezTo>
                  <a:cubicBezTo>
                    <a:pt x="6" y="86"/>
                    <a:pt x="6" y="87"/>
                    <a:pt x="6" y="88"/>
                  </a:cubicBezTo>
                  <a:cubicBezTo>
                    <a:pt x="6" y="88"/>
                    <a:pt x="6" y="88"/>
                    <a:pt x="6" y="88"/>
                  </a:cubicBezTo>
                  <a:cubicBezTo>
                    <a:pt x="7" y="87"/>
                    <a:pt x="6" y="87"/>
                    <a:pt x="6" y="86"/>
                  </a:cubicBezTo>
                  <a:cubicBezTo>
                    <a:pt x="6" y="86"/>
                    <a:pt x="6" y="86"/>
                    <a:pt x="6" y="86"/>
                  </a:cubicBezTo>
                  <a:cubicBezTo>
                    <a:pt x="6" y="85"/>
                    <a:pt x="6" y="85"/>
                    <a:pt x="6" y="86"/>
                  </a:cubicBezTo>
                  <a:cubicBezTo>
                    <a:pt x="6" y="85"/>
                    <a:pt x="6" y="85"/>
                    <a:pt x="6" y="85"/>
                  </a:cubicBezTo>
                  <a:cubicBezTo>
                    <a:pt x="7" y="85"/>
                    <a:pt x="6" y="86"/>
                    <a:pt x="7" y="86"/>
                  </a:cubicBezTo>
                  <a:cubicBezTo>
                    <a:pt x="7" y="86"/>
                    <a:pt x="7" y="86"/>
                    <a:pt x="7" y="86"/>
                  </a:cubicBezTo>
                  <a:cubicBezTo>
                    <a:pt x="7" y="85"/>
                    <a:pt x="7" y="86"/>
                    <a:pt x="7" y="87"/>
                  </a:cubicBezTo>
                  <a:cubicBezTo>
                    <a:pt x="7" y="88"/>
                    <a:pt x="7" y="88"/>
                    <a:pt x="7" y="88"/>
                  </a:cubicBezTo>
                  <a:cubicBezTo>
                    <a:pt x="7" y="87"/>
                    <a:pt x="7" y="87"/>
                    <a:pt x="7" y="87"/>
                  </a:cubicBezTo>
                  <a:cubicBezTo>
                    <a:pt x="6" y="88"/>
                    <a:pt x="7" y="88"/>
                    <a:pt x="7" y="89"/>
                  </a:cubicBezTo>
                  <a:cubicBezTo>
                    <a:pt x="7" y="89"/>
                    <a:pt x="7" y="89"/>
                    <a:pt x="7" y="89"/>
                  </a:cubicBezTo>
                  <a:cubicBezTo>
                    <a:pt x="7" y="89"/>
                    <a:pt x="7" y="89"/>
                    <a:pt x="7" y="89"/>
                  </a:cubicBezTo>
                  <a:cubicBezTo>
                    <a:pt x="7" y="89"/>
                    <a:pt x="7" y="89"/>
                    <a:pt x="7" y="89"/>
                  </a:cubicBezTo>
                  <a:cubicBezTo>
                    <a:pt x="7" y="89"/>
                    <a:pt x="7" y="90"/>
                    <a:pt x="7" y="90"/>
                  </a:cubicBezTo>
                  <a:cubicBezTo>
                    <a:pt x="7" y="90"/>
                    <a:pt x="7" y="90"/>
                    <a:pt x="7" y="90"/>
                  </a:cubicBezTo>
                  <a:cubicBezTo>
                    <a:pt x="7" y="90"/>
                    <a:pt x="7" y="90"/>
                    <a:pt x="7" y="90"/>
                  </a:cubicBezTo>
                  <a:cubicBezTo>
                    <a:pt x="7" y="90"/>
                    <a:pt x="7" y="89"/>
                    <a:pt x="7" y="90"/>
                  </a:cubicBezTo>
                  <a:cubicBezTo>
                    <a:pt x="8" y="90"/>
                    <a:pt x="7" y="91"/>
                    <a:pt x="7" y="91"/>
                  </a:cubicBezTo>
                  <a:cubicBezTo>
                    <a:pt x="7" y="91"/>
                    <a:pt x="7" y="90"/>
                    <a:pt x="7" y="90"/>
                  </a:cubicBezTo>
                  <a:cubicBezTo>
                    <a:pt x="6" y="90"/>
                    <a:pt x="7" y="91"/>
                    <a:pt x="7" y="91"/>
                  </a:cubicBezTo>
                  <a:cubicBezTo>
                    <a:pt x="6" y="91"/>
                    <a:pt x="6" y="90"/>
                    <a:pt x="6" y="90"/>
                  </a:cubicBezTo>
                  <a:cubicBezTo>
                    <a:pt x="6" y="91"/>
                    <a:pt x="6" y="91"/>
                    <a:pt x="6" y="92"/>
                  </a:cubicBezTo>
                  <a:cubicBezTo>
                    <a:pt x="6" y="92"/>
                    <a:pt x="6" y="91"/>
                    <a:pt x="6" y="91"/>
                  </a:cubicBezTo>
                  <a:cubicBezTo>
                    <a:pt x="6" y="92"/>
                    <a:pt x="6" y="92"/>
                    <a:pt x="6" y="92"/>
                  </a:cubicBezTo>
                  <a:cubicBezTo>
                    <a:pt x="6" y="91"/>
                    <a:pt x="5" y="92"/>
                    <a:pt x="5" y="91"/>
                  </a:cubicBezTo>
                  <a:cubicBezTo>
                    <a:pt x="5" y="91"/>
                    <a:pt x="6" y="92"/>
                    <a:pt x="5" y="92"/>
                  </a:cubicBezTo>
                  <a:cubicBezTo>
                    <a:pt x="5" y="92"/>
                    <a:pt x="6" y="91"/>
                    <a:pt x="6" y="92"/>
                  </a:cubicBezTo>
                  <a:cubicBezTo>
                    <a:pt x="6" y="93"/>
                    <a:pt x="6" y="93"/>
                    <a:pt x="6" y="93"/>
                  </a:cubicBezTo>
                  <a:cubicBezTo>
                    <a:pt x="6" y="93"/>
                    <a:pt x="5" y="92"/>
                    <a:pt x="5" y="92"/>
                  </a:cubicBezTo>
                  <a:cubicBezTo>
                    <a:pt x="6" y="93"/>
                    <a:pt x="6" y="93"/>
                    <a:pt x="6" y="93"/>
                  </a:cubicBezTo>
                  <a:cubicBezTo>
                    <a:pt x="6" y="93"/>
                    <a:pt x="6" y="93"/>
                    <a:pt x="6" y="93"/>
                  </a:cubicBezTo>
                  <a:cubicBezTo>
                    <a:pt x="6" y="93"/>
                    <a:pt x="6" y="93"/>
                    <a:pt x="7" y="94"/>
                  </a:cubicBezTo>
                  <a:cubicBezTo>
                    <a:pt x="7" y="94"/>
                    <a:pt x="7" y="94"/>
                    <a:pt x="7" y="95"/>
                  </a:cubicBezTo>
                  <a:cubicBezTo>
                    <a:pt x="7" y="95"/>
                    <a:pt x="7" y="97"/>
                    <a:pt x="8" y="97"/>
                  </a:cubicBezTo>
                  <a:cubicBezTo>
                    <a:pt x="7" y="97"/>
                    <a:pt x="7" y="97"/>
                    <a:pt x="7" y="98"/>
                  </a:cubicBezTo>
                  <a:cubicBezTo>
                    <a:pt x="7" y="97"/>
                    <a:pt x="6" y="97"/>
                    <a:pt x="6" y="97"/>
                  </a:cubicBezTo>
                  <a:cubicBezTo>
                    <a:pt x="6" y="98"/>
                    <a:pt x="7" y="98"/>
                    <a:pt x="7" y="98"/>
                  </a:cubicBezTo>
                  <a:cubicBezTo>
                    <a:pt x="7" y="98"/>
                    <a:pt x="7" y="98"/>
                    <a:pt x="7" y="99"/>
                  </a:cubicBezTo>
                  <a:cubicBezTo>
                    <a:pt x="7" y="99"/>
                    <a:pt x="7" y="98"/>
                    <a:pt x="6" y="99"/>
                  </a:cubicBezTo>
                  <a:cubicBezTo>
                    <a:pt x="6" y="99"/>
                    <a:pt x="7" y="99"/>
                    <a:pt x="7" y="100"/>
                  </a:cubicBezTo>
                  <a:cubicBezTo>
                    <a:pt x="7" y="99"/>
                    <a:pt x="7" y="99"/>
                    <a:pt x="7" y="99"/>
                  </a:cubicBezTo>
                  <a:cubicBezTo>
                    <a:pt x="7" y="100"/>
                    <a:pt x="7" y="100"/>
                    <a:pt x="7" y="100"/>
                  </a:cubicBezTo>
                  <a:cubicBezTo>
                    <a:pt x="7" y="101"/>
                    <a:pt x="7" y="102"/>
                    <a:pt x="7" y="102"/>
                  </a:cubicBezTo>
                  <a:cubicBezTo>
                    <a:pt x="7" y="103"/>
                    <a:pt x="7" y="101"/>
                    <a:pt x="7" y="102"/>
                  </a:cubicBezTo>
                  <a:cubicBezTo>
                    <a:pt x="8" y="102"/>
                    <a:pt x="7" y="103"/>
                    <a:pt x="7" y="103"/>
                  </a:cubicBezTo>
                  <a:cubicBezTo>
                    <a:pt x="7" y="103"/>
                    <a:pt x="7" y="103"/>
                    <a:pt x="7" y="102"/>
                  </a:cubicBezTo>
                  <a:cubicBezTo>
                    <a:pt x="7" y="103"/>
                    <a:pt x="7" y="103"/>
                    <a:pt x="7" y="103"/>
                  </a:cubicBezTo>
                  <a:cubicBezTo>
                    <a:pt x="7" y="104"/>
                    <a:pt x="8" y="103"/>
                    <a:pt x="8" y="104"/>
                  </a:cubicBezTo>
                  <a:cubicBezTo>
                    <a:pt x="7" y="104"/>
                    <a:pt x="7" y="104"/>
                    <a:pt x="7" y="104"/>
                  </a:cubicBezTo>
                  <a:cubicBezTo>
                    <a:pt x="7" y="104"/>
                    <a:pt x="7" y="105"/>
                    <a:pt x="7" y="104"/>
                  </a:cubicBezTo>
                  <a:cubicBezTo>
                    <a:pt x="7" y="105"/>
                    <a:pt x="7" y="105"/>
                    <a:pt x="7" y="106"/>
                  </a:cubicBezTo>
                  <a:cubicBezTo>
                    <a:pt x="7" y="106"/>
                    <a:pt x="8" y="106"/>
                    <a:pt x="8" y="107"/>
                  </a:cubicBezTo>
                  <a:cubicBezTo>
                    <a:pt x="8" y="107"/>
                    <a:pt x="8" y="108"/>
                    <a:pt x="8" y="108"/>
                  </a:cubicBezTo>
                  <a:cubicBezTo>
                    <a:pt x="8" y="109"/>
                    <a:pt x="8" y="111"/>
                    <a:pt x="8" y="112"/>
                  </a:cubicBezTo>
                  <a:cubicBezTo>
                    <a:pt x="8" y="112"/>
                    <a:pt x="8" y="112"/>
                    <a:pt x="8" y="112"/>
                  </a:cubicBezTo>
                  <a:cubicBezTo>
                    <a:pt x="8" y="113"/>
                    <a:pt x="8" y="111"/>
                    <a:pt x="9" y="112"/>
                  </a:cubicBezTo>
                  <a:cubicBezTo>
                    <a:pt x="8" y="112"/>
                    <a:pt x="8" y="113"/>
                    <a:pt x="8" y="113"/>
                  </a:cubicBezTo>
                  <a:cubicBezTo>
                    <a:pt x="8" y="115"/>
                    <a:pt x="9" y="116"/>
                    <a:pt x="9" y="117"/>
                  </a:cubicBezTo>
                  <a:cubicBezTo>
                    <a:pt x="8" y="117"/>
                    <a:pt x="8" y="117"/>
                    <a:pt x="8" y="117"/>
                  </a:cubicBezTo>
                  <a:cubicBezTo>
                    <a:pt x="8" y="118"/>
                    <a:pt x="8" y="119"/>
                    <a:pt x="8" y="119"/>
                  </a:cubicBezTo>
                  <a:cubicBezTo>
                    <a:pt x="8" y="119"/>
                    <a:pt x="8" y="119"/>
                    <a:pt x="8" y="119"/>
                  </a:cubicBezTo>
                  <a:cubicBezTo>
                    <a:pt x="8" y="121"/>
                    <a:pt x="9" y="122"/>
                    <a:pt x="9" y="123"/>
                  </a:cubicBezTo>
                  <a:cubicBezTo>
                    <a:pt x="9" y="123"/>
                    <a:pt x="9" y="123"/>
                    <a:pt x="9" y="123"/>
                  </a:cubicBezTo>
                  <a:cubicBezTo>
                    <a:pt x="9" y="124"/>
                    <a:pt x="9" y="125"/>
                    <a:pt x="9" y="126"/>
                  </a:cubicBezTo>
                  <a:cubicBezTo>
                    <a:pt x="9" y="126"/>
                    <a:pt x="9" y="126"/>
                    <a:pt x="9" y="127"/>
                  </a:cubicBezTo>
                  <a:cubicBezTo>
                    <a:pt x="9" y="127"/>
                    <a:pt x="9" y="127"/>
                    <a:pt x="9" y="127"/>
                  </a:cubicBezTo>
                  <a:cubicBezTo>
                    <a:pt x="9" y="128"/>
                    <a:pt x="9" y="128"/>
                    <a:pt x="9" y="129"/>
                  </a:cubicBezTo>
                  <a:cubicBezTo>
                    <a:pt x="9" y="130"/>
                    <a:pt x="10" y="130"/>
                    <a:pt x="10" y="131"/>
                  </a:cubicBezTo>
                  <a:cubicBezTo>
                    <a:pt x="9" y="132"/>
                    <a:pt x="9" y="131"/>
                    <a:pt x="9" y="131"/>
                  </a:cubicBezTo>
                  <a:cubicBezTo>
                    <a:pt x="9" y="131"/>
                    <a:pt x="9" y="131"/>
                    <a:pt x="9" y="132"/>
                  </a:cubicBezTo>
                  <a:cubicBezTo>
                    <a:pt x="9" y="131"/>
                    <a:pt x="9" y="131"/>
                    <a:pt x="9" y="131"/>
                  </a:cubicBezTo>
                  <a:cubicBezTo>
                    <a:pt x="9" y="132"/>
                    <a:pt x="9" y="132"/>
                    <a:pt x="9" y="132"/>
                  </a:cubicBezTo>
                  <a:cubicBezTo>
                    <a:pt x="9" y="132"/>
                    <a:pt x="9" y="132"/>
                    <a:pt x="9" y="132"/>
                  </a:cubicBezTo>
                  <a:cubicBezTo>
                    <a:pt x="10" y="132"/>
                    <a:pt x="10" y="133"/>
                    <a:pt x="10" y="134"/>
                  </a:cubicBezTo>
                  <a:cubicBezTo>
                    <a:pt x="10" y="134"/>
                    <a:pt x="10" y="133"/>
                    <a:pt x="10" y="133"/>
                  </a:cubicBezTo>
                  <a:cubicBezTo>
                    <a:pt x="10" y="134"/>
                    <a:pt x="11" y="135"/>
                    <a:pt x="11" y="135"/>
                  </a:cubicBezTo>
                  <a:cubicBezTo>
                    <a:pt x="11" y="136"/>
                    <a:pt x="10" y="135"/>
                    <a:pt x="10" y="135"/>
                  </a:cubicBezTo>
                  <a:cubicBezTo>
                    <a:pt x="10" y="135"/>
                    <a:pt x="9" y="135"/>
                    <a:pt x="9" y="135"/>
                  </a:cubicBezTo>
                  <a:cubicBezTo>
                    <a:pt x="9" y="136"/>
                    <a:pt x="10" y="136"/>
                    <a:pt x="10" y="137"/>
                  </a:cubicBezTo>
                  <a:cubicBezTo>
                    <a:pt x="10" y="137"/>
                    <a:pt x="10" y="137"/>
                    <a:pt x="10" y="137"/>
                  </a:cubicBezTo>
                  <a:cubicBezTo>
                    <a:pt x="10" y="138"/>
                    <a:pt x="10" y="139"/>
                    <a:pt x="10" y="140"/>
                  </a:cubicBezTo>
                  <a:cubicBezTo>
                    <a:pt x="10" y="139"/>
                    <a:pt x="10" y="139"/>
                    <a:pt x="10" y="139"/>
                  </a:cubicBezTo>
                  <a:cubicBezTo>
                    <a:pt x="10" y="139"/>
                    <a:pt x="10" y="140"/>
                    <a:pt x="10" y="140"/>
                  </a:cubicBezTo>
                  <a:cubicBezTo>
                    <a:pt x="10" y="140"/>
                    <a:pt x="10" y="141"/>
                    <a:pt x="10" y="141"/>
                  </a:cubicBezTo>
                  <a:cubicBezTo>
                    <a:pt x="11" y="141"/>
                    <a:pt x="10" y="143"/>
                    <a:pt x="11" y="143"/>
                  </a:cubicBezTo>
                  <a:cubicBezTo>
                    <a:pt x="11" y="143"/>
                    <a:pt x="11" y="143"/>
                    <a:pt x="10" y="143"/>
                  </a:cubicBezTo>
                  <a:cubicBezTo>
                    <a:pt x="10" y="143"/>
                    <a:pt x="11" y="142"/>
                    <a:pt x="10" y="142"/>
                  </a:cubicBezTo>
                  <a:cubicBezTo>
                    <a:pt x="10" y="143"/>
                    <a:pt x="10" y="143"/>
                    <a:pt x="10" y="143"/>
                  </a:cubicBezTo>
                  <a:cubicBezTo>
                    <a:pt x="10" y="143"/>
                    <a:pt x="11" y="144"/>
                    <a:pt x="11" y="145"/>
                  </a:cubicBezTo>
                  <a:cubicBezTo>
                    <a:pt x="11" y="145"/>
                    <a:pt x="11" y="145"/>
                    <a:pt x="10" y="145"/>
                  </a:cubicBezTo>
                  <a:cubicBezTo>
                    <a:pt x="11" y="147"/>
                    <a:pt x="11" y="145"/>
                    <a:pt x="11" y="146"/>
                  </a:cubicBezTo>
                  <a:cubicBezTo>
                    <a:pt x="11" y="147"/>
                    <a:pt x="11" y="146"/>
                    <a:pt x="11" y="147"/>
                  </a:cubicBezTo>
                  <a:cubicBezTo>
                    <a:pt x="11" y="146"/>
                    <a:pt x="11" y="146"/>
                    <a:pt x="11" y="146"/>
                  </a:cubicBezTo>
                  <a:cubicBezTo>
                    <a:pt x="10" y="147"/>
                    <a:pt x="11" y="147"/>
                    <a:pt x="11" y="148"/>
                  </a:cubicBezTo>
                  <a:cubicBezTo>
                    <a:pt x="11" y="148"/>
                    <a:pt x="11" y="147"/>
                    <a:pt x="11" y="148"/>
                  </a:cubicBezTo>
                  <a:cubicBezTo>
                    <a:pt x="11" y="149"/>
                    <a:pt x="12" y="149"/>
                    <a:pt x="11" y="150"/>
                  </a:cubicBezTo>
                  <a:cubicBezTo>
                    <a:pt x="11" y="150"/>
                    <a:pt x="11" y="150"/>
                    <a:pt x="11" y="150"/>
                  </a:cubicBezTo>
                  <a:cubicBezTo>
                    <a:pt x="11" y="152"/>
                    <a:pt x="11" y="152"/>
                    <a:pt x="11" y="152"/>
                  </a:cubicBezTo>
                  <a:cubicBezTo>
                    <a:pt x="11" y="152"/>
                    <a:pt x="11" y="152"/>
                    <a:pt x="11" y="152"/>
                  </a:cubicBezTo>
                  <a:cubicBezTo>
                    <a:pt x="11" y="153"/>
                    <a:pt x="11" y="152"/>
                    <a:pt x="11" y="153"/>
                  </a:cubicBezTo>
                  <a:cubicBezTo>
                    <a:pt x="11" y="153"/>
                    <a:pt x="11" y="153"/>
                    <a:pt x="11" y="153"/>
                  </a:cubicBezTo>
                  <a:cubicBezTo>
                    <a:pt x="11" y="153"/>
                    <a:pt x="12" y="152"/>
                    <a:pt x="11" y="151"/>
                  </a:cubicBezTo>
                  <a:cubicBezTo>
                    <a:pt x="12" y="152"/>
                    <a:pt x="12" y="151"/>
                    <a:pt x="12" y="151"/>
                  </a:cubicBezTo>
                  <a:cubicBezTo>
                    <a:pt x="12" y="151"/>
                    <a:pt x="12" y="151"/>
                    <a:pt x="12" y="151"/>
                  </a:cubicBezTo>
                  <a:cubicBezTo>
                    <a:pt x="13" y="149"/>
                    <a:pt x="13" y="148"/>
                    <a:pt x="13" y="146"/>
                  </a:cubicBezTo>
                  <a:cubicBezTo>
                    <a:pt x="13" y="145"/>
                    <a:pt x="13" y="144"/>
                    <a:pt x="13" y="143"/>
                  </a:cubicBezTo>
                  <a:cubicBezTo>
                    <a:pt x="12" y="143"/>
                    <a:pt x="13" y="143"/>
                    <a:pt x="13" y="142"/>
                  </a:cubicBezTo>
                  <a:cubicBezTo>
                    <a:pt x="13" y="142"/>
                    <a:pt x="13" y="142"/>
                    <a:pt x="13" y="142"/>
                  </a:cubicBezTo>
                  <a:cubicBezTo>
                    <a:pt x="13" y="142"/>
                    <a:pt x="13" y="141"/>
                    <a:pt x="13" y="141"/>
                  </a:cubicBezTo>
                  <a:cubicBezTo>
                    <a:pt x="13" y="141"/>
                    <a:pt x="13" y="140"/>
                    <a:pt x="13" y="139"/>
                  </a:cubicBezTo>
                  <a:cubicBezTo>
                    <a:pt x="13" y="139"/>
                    <a:pt x="13" y="139"/>
                    <a:pt x="13" y="139"/>
                  </a:cubicBezTo>
                  <a:cubicBezTo>
                    <a:pt x="13" y="139"/>
                    <a:pt x="13" y="139"/>
                    <a:pt x="13" y="139"/>
                  </a:cubicBezTo>
                  <a:cubicBezTo>
                    <a:pt x="13" y="139"/>
                    <a:pt x="13" y="139"/>
                    <a:pt x="13" y="139"/>
                  </a:cubicBezTo>
                  <a:cubicBezTo>
                    <a:pt x="13" y="138"/>
                    <a:pt x="13" y="137"/>
                    <a:pt x="13" y="136"/>
                  </a:cubicBezTo>
                  <a:cubicBezTo>
                    <a:pt x="13" y="136"/>
                    <a:pt x="13" y="136"/>
                    <a:pt x="13" y="135"/>
                  </a:cubicBezTo>
                  <a:cubicBezTo>
                    <a:pt x="13" y="135"/>
                    <a:pt x="13" y="135"/>
                    <a:pt x="13" y="134"/>
                  </a:cubicBezTo>
                  <a:cubicBezTo>
                    <a:pt x="13" y="134"/>
                    <a:pt x="13" y="134"/>
                    <a:pt x="13" y="134"/>
                  </a:cubicBezTo>
                  <a:cubicBezTo>
                    <a:pt x="12" y="133"/>
                    <a:pt x="13" y="133"/>
                    <a:pt x="13" y="133"/>
                  </a:cubicBezTo>
                  <a:cubicBezTo>
                    <a:pt x="13" y="133"/>
                    <a:pt x="13" y="133"/>
                    <a:pt x="13" y="133"/>
                  </a:cubicBezTo>
                  <a:cubicBezTo>
                    <a:pt x="12" y="132"/>
                    <a:pt x="13" y="131"/>
                    <a:pt x="13" y="131"/>
                  </a:cubicBezTo>
                  <a:cubicBezTo>
                    <a:pt x="12" y="126"/>
                    <a:pt x="13" y="124"/>
                    <a:pt x="12" y="119"/>
                  </a:cubicBezTo>
                  <a:cubicBezTo>
                    <a:pt x="12" y="119"/>
                    <a:pt x="12" y="120"/>
                    <a:pt x="12" y="119"/>
                  </a:cubicBezTo>
                  <a:cubicBezTo>
                    <a:pt x="12" y="119"/>
                    <a:pt x="12" y="119"/>
                    <a:pt x="12" y="118"/>
                  </a:cubicBezTo>
                  <a:cubicBezTo>
                    <a:pt x="12" y="119"/>
                    <a:pt x="12" y="119"/>
                    <a:pt x="12" y="119"/>
                  </a:cubicBezTo>
                  <a:cubicBezTo>
                    <a:pt x="12" y="119"/>
                    <a:pt x="12" y="119"/>
                    <a:pt x="12" y="119"/>
                  </a:cubicBezTo>
                  <a:cubicBezTo>
                    <a:pt x="12" y="119"/>
                    <a:pt x="12" y="119"/>
                    <a:pt x="12" y="119"/>
                  </a:cubicBezTo>
                  <a:cubicBezTo>
                    <a:pt x="12" y="119"/>
                    <a:pt x="12" y="120"/>
                    <a:pt x="12" y="120"/>
                  </a:cubicBezTo>
                  <a:cubicBezTo>
                    <a:pt x="12" y="120"/>
                    <a:pt x="11" y="120"/>
                    <a:pt x="11" y="119"/>
                  </a:cubicBezTo>
                  <a:cubicBezTo>
                    <a:pt x="12" y="119"/>
                    <a:pt x="12" y="119"/>
                    <a:pt x="12" y="119"/>
                  </a:cubicBezTo>
                  <a:cubicBezTo>
                    <a:pt x="12" y="119"/>
                    <a:pt x="11" y="119"/>
                    <a:pt x="11" y="118"/>
                  </a:cubicBezTo>
                  <a:cubicBezTo>
                    <a:pt x="12" y="118"/>
                    <a:pt x="11" y="118"/>
                    <a:pt x="12" y="118"/>
                  </a:cubicBezTo>
                  <a:cubicBezTo>
                    <a:pt x="12" y="117"/>
                    <a:pt x="12" y="117"/>
                    <a:pt x="12" y="117"/>
                  </a:cubicBezTo>
                  <a:cubicBezTo>
                    <a:pt x="11" y="116"/>
                    <a:pt x="12" y="115"/>
                    <a:pt x="12" y="115"/>
                  </a:cubicBezTo>
                  <a:cubicBezTo>
                    <a:pt x="12" y="115"/>
                    <a:pt x="12" y="116"/>
                    <a:pt x="12" y="116"/>
                  </a:cubicBezTo>
                  <a:cubicBezTo>
                    <a:pt x="12" y="116"/>
                    <a:pt x="12" y="116"/>
                    <a:pt x="12" y="116"/>
                  </a:cubicBezTo>
                  <a:cubicBezTo>
                    <a:pt x="12" y="116"/>
                    <a:pt x="12" y="116"/>
                    <a:pt x="12" y="116"/>
                  </a:cubicBezTo>
                  <a:cubicBezTo>
                    <a:pt x="12" y="115"/>
                    <a:pt x="12" y="115"/>
                    <a:pt x="12" y="115"/>
                  </a:cubicBezTo>
                  <a:cubicBezTo>
                    <a:pt x="12" y="115"/>
                    <a:pt x="12" y="115"/>
                    <a:pt x="12" y="115"/>
                  </a:cubicBezTo>
                  <a:cubicBezTo>
                    <a:pt x="12" y="115"/>
                    <a:pt x="12" y="115"/>
                    <a:pt x="12" y="115"/>
                  </a:cubicBezTo>
                  <a:cubicBezTo>
                    <a:pt x="12" y="115"/>
                    <a:pt x="12" y="115"/>
                    <a:pt x="12" y="115"/>
                  </a:cubicBezTo>
                  <a:cubicBezTo>
                    <a:pt x="12" y="114"/>
                    <a:pt x="12" y="114"/>
                    <a:pt x="12" y="114"/>
                  </a:cubicBezTo>
                  <a:cubicBezTo>
                    <a:pt x="12" y="115"/>
                    <a:pt x="12" y="114"/>
                    <a:pt x="12" y="114"/>
                  </a:cubicBezTo>
                  <a:cubicBezTo>
                    <a:pt x="12" y="112"/>
                    <a:pt x="12" y="112"/>
                    <a:pt x="12" y="111"/>
                  </a:cubicBezTo>
                  <a:cubicBezTo>
                    <a:pt x="12" y="111"/>
                    <a:pt x="11" y="110"/>
                    <a:pt x="11" y="110"/>
                  </a:cubicBezTo>
                  <a:cubicBezTo>
                    <a:pt x="11" y="110"/>
                    <a:pt x="12" y="110"/>
                    <a:pt x="12" y="110"/>
                  </a:cubicBezTo>
                  <a:cubicBezTo>
                    <a:pt x="11" y="109"/>
                    <a:pt x="11" y="109"/>
                    <a:pt x="11" y="109"/>
                  </a:cubicBezTo>
                  <a:cubicBezTo>
                    <a:pt x="12" y="108"/>
                    <a:pt x="11" y="108"/>
                    <a:pt x="12" y="107"/>
                  </a:cubicBezTo>
                  <a:cubicBezTo>
                    <a:pt x="12" y="107"/>
                    <a:pt x="12" y="107"/>
                    <a:pt x="12" y="107"/>
                  </a:cubicBezTo>
                  <a:cubicBezTo>
                    <a:pt x="11" y="106"/>
                    <a:pt x="11" y="106"/>
                    <a:pt x="11" y="105"/>
                  </a:cubicBezTo>
                  <a:cubicBezTo>
                    <a:pt x="12" y="106"/>
                    <a:pt x="12" y="106"/>
                    <a:pt x="12" y="106"/>
                  </a:cubicBezTo>
                  <a:cubicBezTo>
                    <a:pt x="12" y="105"/>
                    <a:pt x="11" y="105"/>
                    <a:pt x="11" y="104"/>
                  </a:cubicBezTo>
                  <a:cubicBezTo>
                    <a:pt x="11" y="104"/>
                    <a:pt x="11" y="105"/>
                    <a:pt x="10" y="105"/>
                  </a:cubicBezTo>
                  <a:cubicBezTo>
                    <a:pt x="11" y="105"/>
                    <a:pt x="11" y="104"/>
                    <a:pt x="10" y="104"/>
                  </a:cubicBezTo>
                  <a:cubicBezTo>
                    <a:pt x="10" y="103"/>
                    <a:pt x="10" y="104"/>
                    <a:pt x="10" y="104"/>
                  </a:cubicBezTo>
                  <a:cubicBezTo>
                    <a:pt x="10" y="103"/>
                    <a:pt x="10" y="103"/>
                    <a:pt x="10" y="103"/>
                  </a:cubicBezTo>
                  <a:cubicBezTo>
                    <a:pt x="10" y="103"/>
                    <a:pt x="11" y="103"/>
                    <a:pt x="11" y="103"/>
                  </a:cubicBezTo>
                  <a:cubicBezTo>
                    <a:pt x="10" y="103"/>
                    <a:pt x="11" y="102"/>
                    <a:pt x="11" y="102"/>
                  </a:cubicBezTo>
                  <a:cubicBezTo>
                    <a:pt x="11" y="102"/>
                    <a:pt x="11" y="102"/>
                    <a:pt x="11" y="102"/>
                  </a:cubicBezTo>
                  <a:cubicBezTo>
                    <a:pt x="11" y="101"/>
                    <a:pt x="11" y="101"/>
                    <a:pt x="11" y="101"/>
                  </a:cubicBezTo>
                  <a:cubicBezTo>
                    <a:pt x="10" y="101"/>
                    <a:pt x="10" y="100"/>
                    <a:pt x="10" y="99"/>
                  </a:cubicBezTo>
                  <a:cubicBezTo>
                    <a:pt x="11" y="100"/>
                    <a:pt x="11" y="100"/>
                    <a:pt x="11" y="100"/>
                  </a:cubicBezTo>
                  <a:cubicBezTo>
                    <a:pt x="11" y="99"/>
                    <a:pt x="11" y="99"/>
                    <a:pt x="11" y="99"/>
                  </a:cubicBezTo>
                  <a:cubicBezTo>
                    <a:pt x="10" y="99"/>
                    <a:pt x="11" y="99"/>
                    <a:pt x="11" y="98"/>
                  </a:cubicBezTo>
                  <a:cubicBezTo>
                    <a:pt x="10" y="97"/>
                    <a:pt x="11" y="96"/>
                    <a:pt x="10" y="95"/>
                  </a:cubicBezTo>
                  <a:close/>
                  <a:moveTo>
                    <a:pt x="2" y="20"/>
                  </a:moveTo>
                  <a:cubicBezTo>
                    <a:pt x="2" y="20"/>
                    <a:pt x="2" y="20"/>
                    <a:pt x="2" y="20"/>
                  </a:cubicBezTo>
                  <a:cubicBezTo>
                    <a:pt x="2" y="20"/>
                    <a:pt x="2" y="20"/>
                    <a:pt x="2" y="20"/>
                  </a:cubicBezTo>
                  <a:close/>
                  <a:moveTo>
                    <a:pt x="2" y="26"/>
                  </a:moveTo>
                  <a:cubicBezTo>
                    <a:pt x="2" y="25"/>
                    <a:pt x="2" y="26"/>
                    <a:pt x="2" y="25"/>
                  </a:cubicBezTo>
                  <a:cubicBezTo>
                    <a:pt x="2" y="26"/>
                    <a:pt x="3" y="27"/>
                    <a:pt x="2" y="27"/>
                  </a:cubicBezTo>
                  <a:cubicBezTo>
                    <a:pt x="2" y="27"/>
                    <a:pt x="3" y="27"/>
                    <a:pt x="3" y="27"/>
                  </a:cubicBezTo>
                  <a:cubicBezTo>
                    <a:pt x="3" y="27"/>
                    <a:pt x="3" y="28"/>
                    <a:pt x="2" y="28"/>
                  </a:cubicBezTo>
                  <a:cubicBezTo>
                    <a:pt x="2" y="27"/>
                    <a:pt x="3" y="26"/>
                    <a:pt x="2" y="26"/>
                  </a:cubicBezTo>
                  <a:close/>
                  <a:moveTo>
                    <a:pt x="0" y="13"/>
                  </a:moveTo>
                  <a:cubicBezTo>
                    <a:pt x="0" y="13"/>
                    <a:pt x="0" y="13"/>
                    <a:pt x="0" y="13"/>
                  </a:cubicBezTo>
                  <a:cubicBezTo>
                    <a:pt x="0" y="13"/>
                    <a:pt x="0" y="13"/>
                    <a:pt x="0" y="13"/>
                  </a:cubicBezTo>
                  <a:close/>
                  <a:moveTo>
                    <a:pt x="1" y="16"/>
                  </a:moveTo>
                  <a:cubicBezTo>
                    <a:pt x="0" y="16"/>
                    <a:pt x="0" y="16"/>
                    <a:pt x="0" y="16"/>
                  </a:cubicBezTo>
                  <a:cubicBezTo>
                    <a:pt x="1" y="16"/>
                    <a:pt x="1" y="16"/>
                    <a:pt x="1" y="16"/>
                  </a:cubicBezTo>
                  <a:close/>
                  <a:moveTo>
                    <a:pt x="0" y="23"/>
                  </a:moveTo>
                  <a:cubicBezTo>
                    <a:pt x="0" y="23"/>
                    <a:pt x="0" y="24"/>
                    <a:pt x="0" y="24"/>
                  </a:cubicBezTo>
                  <a:cubicBezTo>
                    <a:pt x="0" y="24"/>
                    <a:pt x="0" y="24"/>
                    <a:pt x="0" y="23"/>
                  </a:cubicBezTo>
                  <a:close/>
                  <a:moveTo>
                    <a:pt x="4" y="68"/>
                  </a:moveTo>
                  <a:cubicBezTo>
                    <a:pt x="4" y="68"/>
                    <a:pt x="4" y="68"/>
                    <a:pt x="4" y="68"/>
                  </a:cubicBezTo>
                  <a:cubicBezTo>
                    <a:pt x="4" y="68"/>
                    <a:pt x="3" y="69"/>
                    <a:pt x="4" y="69"/>
                  </a:cubicBezTo>
                  <a:cubicBezTo>
                    <a:pt x="4" y="69"/>
                    <a:pt x="4" y="69"/>
                    <a:pt x="4" y="69"/>
                  </a:cubicBezTo>
                  <a:cubicBezTo>
                    <a:pt x="4" y="69"/>
                    <a:pt x="4" y="68"/>
                    <a:pt x="4" y="68"/>
                  </a:cubicBezTo>
                  <a:close/>
                  <a:moveTo>
                    <a:pt x="8" y="89"/>
                  </a:moveTo>
                  <a:cubicBezTo>
                    <a:pt x="7" y="89"/>
                    <a:pt x="7" y="89"/>
                    <a:pt x="7" y="89"/>
                  </a:cubicBezTo>
                  <a:cubicBezTo>
                    <a:pt x="7" y="89"/>
                    <a:pt x="7" y="89"/>
                    <a:pt x="7" y="89"/>
                  </a:cubicBezTo>
                  <a:cubicBezTo>
                    <a:pt x="7" y="89"/>
                    <a:pt x="7" y="89"/>
                    <a:pt x="7" y="89"/>
                  </a:cubicBezTo>
                  <a:cubicBezTo>
                    <a:pt x="7" y="89"/>
                    <a:pt x="7" y="89"/>
                    <a:pt x="7" y="90"/>
                  </a:cubicBezTo>
                  <a:cubicBezTo>
                    <a:pt x="8" y="90"/>
                    <a:pt x="8" y="90"/>
                    <a:pt x="8"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7" name="Freeform 3464"/>
            <p:cNvSpPr>
              <a:spLocks/>
            </p:cNvSpPr>
            <p:nvPr/>
          </p:nvSpPr>
          <p:spPr bwMode="auto">
            <a:xfrm>
              <a:off x="5448301" y="643731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8" name="Freeform 3465"/>
            <p:cNvSpPr>
              <a:spLocks/>
            </p:cNvSpPr>
            <p:nvPr/>
          </p:nvSpPr>
          <p:spPr bwMode="auto">
            <a:xfrm>
              <a:off x="5454651" y="64595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69" name="Freeform 3466"/>
            <p:cNvSpPr>
              <a:spLocks/>
            </p:cNvSpPr>
            <p:nvPr/>
          </p:nvSpPr>
          <p:spPr bwMode="auto">
            <a:xfrm>
              <a:off x="5438776" y="6180138"/>
              <a:ext cx="3175" cy="6350"/>
            </a:xfrm>
            <a:custGeom>
              <a:avLst/>
              <a:gdLst>
                <a:gd name="T0" fmla="*/ 0 w 1"/>
                <a:gd name="T1" fmla="*/ 1 h 2"/>
                <a:gd name="T2" fmla="*/ 0 w 1"/>
                <a:gd name="T3" fmla="*/ 1 h 2"/>
                <a:gd name="T4" fmla="*/ 1 w 1"/>
                <a:gd name="T5" fmla="*/ 1 h 2"/>
                <a:gd name="T6" fmla="*/ 0 w 1"/>
                <a:gd name="T7" fmla="*/ 0 h 2"/>
                <a:gd name="T8" fmla="*/ 0 w 1"/>
                <a:gd name="T9" fmla="*/ 2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1" y="1"/>
                    <a:pt x="1" y="1"/>
                    <a:pt x="1" y="1"/>
                  </a:cubicBezTo>
                  <a:cubicBezTo>
                    <a:pt x="0" y="0"/>
                    <a:pt x="0" y="0"/>
                    <a:pt x="0" y="0"/>
                  </a:cubicBezTo>
                  <a:cubicBezTo>
                    <a:pt x="0" y="0"/>
                    <a:pt x="0" y="1"/>
                    <a:pt x="0" y="2"/>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0" name="Freeform 3467"/>
            <p:cNvSpPr>
              <a:spLocks/>
            </p:cNvSpPr>
            <p:nvPr/>
          </p:nvSpPr>
          <p:spPr bwMode="auto">
            <a:xfrm>
              <a:off x="5432426" y="618331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1" name="Freeform 3468"/>
            <p:cNvSpPr>
              <a:spLocks/>
            </p:cNvSpPr>
            <p:nvPr/>
          </p:nvSpPr>
          <p:spPr bwMode="auto">
            <a:xfrm>
              <a:off x="5429251" y="620712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2" name="Freeform 3469"/>
            <p:cNvSpPr>
              <a:spLocks/>
            </p:cNvSpPr>
            <p:nvPr/>
          </p:nvSpPr>
          <p:spPr bwMode="auto">
            <a:xfrm>
              <a:off x="5438776" y="619918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3" name="Freeform 3470"/>
            <p:cNvSpPr>
              <a:spLocks/>
            </p:cNvSpPr>
            <p:nvPr/>
          </p:nvSpPr>
          <p:spPr bwMode="auto">
            <a:xfrm>
              <a:off x="5429251" y="62134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4" name="Freeform 3471"/>
            <p:cNvSpPr>
              <a:spLocks/>
            </p:cNvSpPr>
            <p:nvPr/>
          </p:nvSpPr>
          <p:spPr bwMode="auto">
            <a:xfrm>
              <a:off x="5438776" y="621030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1" y="0"/>
                  </a:cubicBezTo>
                  <a:cubicBezTo>
                    <a:pt x="1"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5" name="Freeform 3472"/>
            <p:cNvSpPr>
              <a:spLocks/>
            </p:cNvSpPr>
            <p:nvPr/>
          </p:nvSpPr>
          <p:spPr bwMode="auto">
            <a:xfrm>
              <a:off x="5432426" y="6223001"/>
              <a:ext cx="0" cy="3175"/>
            </a:xfrm>
            <a:custGeom>
              <a:avLst/>
              <a:gdLst>
                <a:gd name="T0" fmla="*/ 1 h 1"/>
                <a:gd name="T1" fmla="*/ 0 h 1"/>
                <a:gd name="T2" fmla="*/ 1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0"/>
                  </a:cubicBezTo>
                  <a:cubicBezTo>
                    <a:pt x="0" y="0"/>
                    <a:pt x="0" y="0"/>
                    <a:pt x="0" y="1"/>
                  </a:cubicBezTo>
                  <a:cubicBezTo>
                    <a:pt x="0" y="0"/>
                    <a:pt x="0" y="0"/>
                    <a:pt x="0" y="0"/>
                  </a:cubicBezTo>
                  <a:cubicBezTo>
                    <a:pt x="0" y="0"/>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6" name="Freeform 3473"/>
            <p:cNvSpPr>
              <a:spLocks/>
            </p:cNvSpPr>
            <p:nvPr/>
          </p:nvSpPr>
          <p:spPr bwMode="auto">
            <a:xfrm>
              <a:off x="5438776" y="6213476"/>
              <a:ext cx="3175" cy="3175"/>
            </a:xfrm>
            <a:custGeom>
              <a:avLst/>
              <a:gdLst>
                <a:gd name="T0" fmla="*/ 0 w 1"/>
                <a:gd name="T1" fmla="*/ 1 h 1"/>
                <a:gd name="T2" fmla="*/ 1 w 1"/>
                <a:gd name="T3" fmla="*/ 0 h 1"/>
                <a:gd name="T4" fmla="*/ 0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1" y="0"/>
                    <a:pt x="0" y="0"/>
                    <a:pt x="0" y="1"/>
                  </a:cubicBez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7" name="Freeform 3474"/>
            <p:cNvSpPr>
              <a:spLocks/>
            </p:cNvSpPr>
            <p:nvPr/>
          </p:nvSpPr>
          <p:spPr bwMode="auto">
            <a:xfrm>
              <a:off x="5429251" y="6226176"/>
              <a:ext cx="3175" cy="635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1" y="1"/>
                    <a:pt x="1" y="0"/>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8" name="Freeform 3475"/>
            <p:cNvSpPr>
              <a:spLocks/>
            </p:cNvSpPr>
            <p:nvPr/>
          </p:nvSpPr>
          <p:spPr bwMode="auto">
            <a:xfrm>
              <a:off x="5438776" y="6219826"/>
              <a:ext cx="0" cy="3175"/>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0"/>
                  </a:cubicBez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79" name="Freeform 3476"/>
            <p:cNvSpPr>
              <a:spLocks/>
            </p:cNvSpPr>
            <p:nvPr/>
          </p:nvSpPr>
          <p:spPr bwMode="auto">
            <a:xfrm>
              <a:off x="5438776" y="6226176"/>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0" name="Freeform 3477"/>
            <p:cNvSpPr>
              <a:spLocks/>
            </p:cNvSpPr>
            <p:nvPr/>
          </p:nvSpPr>
          <p:spPr bwMode="auto">
            <a:xfrm>
              <a:off x="5438776" y="6229351"/>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1" name="Freeform 3478"/>
            <p:cNvSpPr>
              <a:spLocks/>
            </p:cNvSpPr>
            <p:nvPr/>
          </p:nvSpPr>
          <p:spPr bwMode="auto">
            <a:xfrm>
              <a:off x="5432426" y="626427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2" name="Freeform 3479"/>
            <p:cNvSpPr>
              <a:spLocks/>
            </p:cNvSpPr>
            <p:nvPr/>
          </p:nvSpPr>
          <p:spPr bwMode="auto">
            <a:xfrm>
              <a:off x="5441951" y="6257926"/>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3" name="Freeform 3480"/>
            <p:cNvSpPr>
              <a:spLocks/>
            </p:cNvSpPr>
            <p:nvPr/>
          </p:nvSpPr>
          <p:spPr bwMode="auto">
            <a:xfrm>
              <a:off x="5441951" y="6264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4" name="Rectangle 3481"/>
            <p:cNvSpPr>
              <a:spLocks noChangeArrowheads="1"/>
            </p:cNvSpPr>
            <p:nvPr/>
          </p:nvSpPr>
          <p:spPr bwMode="auto">
            <a:xfrm>
              <a:off x="5448301" y="63150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5" name="Freeform 3482"/>
            <p:cNvSpPr>
              <a:spLocks/>
            </p:cNvSpPr>
            <p:nvPr/>
          </p:nvSpPr>
          <p:spPr bwMode="auto">
            <a:xfrm>
              <a:off x="5445126" y="6311901"/>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0"/>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6" name="Freeform 3483"/>
            <p:cNvSpPr>
              <a:spLocks/>
            </p:cNvSpPr>
            <p:nvPr/>
          </p:nvSpPr>
          <p:spPr bwMode="auto">
            <a:xfrm>
              <a:off x="5448301" y="6324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7" name="Freeform 3484"/>
            <p:cNvSpPr>
              <a:spLocks/>
            </p:cNvSpPr>
            <p:nvPr/>
          </p:nvSpPr>
          <p:spPr bwMode="auto">
            <a:xfrm>
              <a:off x="5441951" y="64023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8" name="Freeform 3485"/>
            <p:cNvSpPr>
              <a:spLocks/>
            </p:cNvSpPr>
            <p:nvPr/>
          </p:nvSpPr>
          <p:spPr bwMode="auto">
            <a:xfrm>
              <a:off x="5441951" y="64055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89" name="Freeform 3486"/>
            <p:cNvSpPr>
              <a:spLocks/>
            </p:cNvSpPr>
            <p:nvPr/>
          </p:nvSpPr>
          <p:spPr bwMode="auto">
            <a:xfrm>
              <a:off x="5441951" y="6415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0" name="Freeform 3487"/>
            <p:cNvSpPr>
              <a:spLocks/>
            </p:cNvSpPr>
            <p:nvPr/>
          </p:nvSpPr>
          <p:spPr bwMode="auto">
            <a:xfrm>
              <a:off x="5441951" y="64150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1" name="Freeform 3488"/>
            <p:cNvSpPr>
              <a:spLocks/>
            </p:cNvSpPr>
            <p:nvPr/>
          </p:nvSpPr>
          <p:spPr bwMode="auto">
            <a:xfrm>
              <a:off x="5441951" y="64119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2" name="Freeform 3489"/>
            <p:cNvSpPr>
              <a:spLocks/>
            </p:cNvSpPr>
            <p:nvPr/>
          </p:nvSpPr>
          <p:spPr bwMode="auto">
            <a:xfrm>
              <a:off x="5441951" y="6415088"/>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0" y="0"/>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3" name="Freeform 3490"/>
            <p:cNvSpPr>
              <a:spLocks/>
            </p:cNvSpPr>
            <p:nvPr/>
          </p:nvSpPr>
          <p:spPr bwMode="auto">
            <a:xfrm>
              <a:off x="5445126" y="6421438"/>
              <a:ext cx="3175" cy="9525"/>
            </a:xfrm>
            <a:custGeom>
              <a:avLst/>
              <a:gdLst>
                <a:gd name="T0" fmla="*/ 0 w 1"/>
                <a:gd name="T1" fmla="*/ 0 h 3"/>
                <a:gd name="T2" fmla="*/ 0 w 1"/>
                <a:gd name="T3" fmla="*/ 1 h 3"/>
                <a:gd name="T4" fmla="*/ 1 w 1"/>
                <a:gd name="T5" fmla="*/ 3 h 3"/>
                <a:gd name="T6" fmla="*/ 0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0" y="1"/>
                    <a:pt x="0" y="1"/>
                  </a:cubicBezTo>
                  <a:cubicBezTo>
                    <a:pt x="0" y="3"/>
                    <a:pt x="0" y="1"/>
                    <a:pt x="1" y="3"/>
                  </a:cubicBezTo>
                  <a:cubicBezTo>
                    <a:pt x="1" y="1"/>
                    <a:pt x="0" y="2"/>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4" name="Freeform 3491"/>
            <p:cNvSpPr>
              <a:spLocks/>
            </p:cNvSpPr>
            <p:nvPr/>
          </p:nvSpPr>
          <p:spPr bwMode="auto">
            <a:xfrm>
              <a:off x="5445126" y="642143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5" name="Rectangle 3492"/>
            <p:cNvSpPr>
              <a:spLocks noChangeArrowheads="1"/>
            </p:cNvSpPr>
            <p:nvPr/>
          </p:nvSpPr>
          <p:spPr bwMode="auto">
            <a:xfrm>
              <a:off x="5445126" y="6430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6" name="Freeform 3493"/>
            <p:cNvSpPr>
              <a:spLocks/>
            </p:cNvSpPr>
            <p:nvPr/>
          </p:nvSpPr>
          <p:spPr bwMode="auto">
            <a:xfrm>
              <a:off x="5445126" y="643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7" name="Freeform 3494"/>
            <p:cNvSpPr>
              <a:spLocks/>
            </p:cNvSpPr>
            <p:nvPr/>
          </p:nvSpPr>
          <p:spPr bwMode="auto">
            <a:xfrm>
              <a:off x="5445126" y="6440488"/>
              <a:ext cx="3175" cy="3175"/>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8" name="Freeform 3495"/>
            <p:cNvSpPr>
              <a:spLocks/>
            </p:cNvSpPr>
            <p:nvPr/>
          </p:nvSpPr>
          <p:spPr bwMode="auto">
            <a:xfrm>
              <a:off x="5448301" y="64531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99" name="Freeform 3496"/>
            <p:cNvSpPr>
              <a:spLocks/>
            </p:cNvSpPr>
            <p:nvPr/>
          </p:nvSpPr>
          <p:spPr bwMode="auto">
            <a:xfrm>
              <a:off x="5454651" y="6450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0" name="Freeform 3497"/>
            <p:cNvSpPr>
              <a:spLocks/>
            </p:cNvSpPr>
            <p:nvPr/>
          </p:nvSpPr>
          <p:spPr bwMode="auto">
            <a:xfrm>
              <a:off x="5448301" y="64563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1" name="Freeform 3498"/>
            <p:cNvSpPr>
              <a:spLocks/>
            </p:cNvSpPr>
            <p:nvPr/>
          </p:nvSpPr>
          <p:spPr bwMode="auto">
            <a:xfrm>
              <a:off x="5448301" y="6459538"/>
              <a:ext cx="3175" cy="6350"/>
            </a:xfrm>
            <a:custGeom>
              <a:avLst/>
              <a:gdLst>
                <a:gd name="T0" fmla="*/ 0 w 1"/>
                <a:gd name="T1" fmla="*/ 1 h 2"/>
                <a:gd name="T2" fmla="*/ 0 w 1"/>
                <a:gd name="T3" fmla="*/ 1 h 2"/>
                <a:gd name="T4" fmla="*/ 0 w 1"/>
                <a:gd name="T5" fmla="*/ 2 h 2"/>
                <a:gd name="T6" fmla="*/ 1 w 1"/>
                <a:gd name="T7" fmla="*/ 2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1"/>
                  </a:cubicBezTo>
                  <a:cubicBezTo>
                    <a:pt x="0" y="1"/>
                    <a:pt x="0" y="2"/>
                    <a:pt x="0" y="2"/>
                  </a:cubicBezTo>
                  <a:cubicBezTo>
                    <a:pt x="0" y="2"/>
                    <a:pt x="1" y="2"/>
                    <a:pt x="1" y="2"/>
                  </a:cubicBezTo>
                  <a:cubicBezTo>
                    <a:pt x="1" y="1"/>
                    <a:pt x="0" y="1"/>
                    <a:pt x="1"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2" name="Freeform 3499"/>
            <p:cNvSpPr>
              <a:spLocks/>
            </p:cNvSpPr>
            <p:nvPr/>
          </p:nvSpPr>
          <p:spPr bwMode="auto">
            <a:xfrm>
              <a:off x="5451476" y="6456363"/>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3" name="Freeform 3500"/>
            <p:cNvSpPr>
              <a:spLocks/>
            </p:cNvSpPr>
            <p:nvPr/>
          </p:nvSpPr>
          <p:spPr bwMode="auto">
            <a:xfrm>
              <a:off x="5451476" y="6475413"/>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4" name="Freeform 3501"/>
            <p:cNvSpPr>
              <a:spLocks/>
            </p:cNvSpPr>
            <p:nvPr/>
          </p:nvSpPr>
          <p:spPr bwMode="auto">
            <a:xfrm>
              <a:off x="5451476" y="64754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5" name="Rectangle 3502"/>
            <p:cNvSpPr>
              <a:spLocks noChangeArrowheads="1"/>
            </p:cNvSpPr>
            <p:nvPr/>
          </p:nvSpPr>
          <p:spPr bwMode="auto">
            <a:xfrm>
              <a:off x="5451476" y="64785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6" name="Freeform 3503"/>
            <p:cNvSpPr>
              <a:spLocks/>
            </p:cNvSpPr>
            <p:nvPr/>
          </p:nvSpPr>
          <p:spPr bwMode="auto">
            <a:xfrm>
              <a:off x="5451476" y="648176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7" name="Freeform 3504"/>
            <p:cNvSpPr>
              <a:spLocks/>
            </p:cNvSpPr>
            <p:nvPr/>
          </p:nvSpPr>
          <p:spPr bwMode="auto">
            <a:xfrm>
              <a:off x="5465764" y="64992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8" name="Freeform 3505"/>
            <p:cNvSpPr>
              <a:spLocks/>
            </p:cNvSpPr>
            <p:nvPr/>
          </p:nvSpPr>
          <p:spPr bwMode="auto">
            <a:xfrm>
              <a:off x="5465764" y="6502401"/>
              <a:ext cx="0" cy="3175"/>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0"/>
                    <a:pt x="0" y="0"/>
                    <a:pt x="0" y="0"/>
                  </a:cubicBezTo>
                  <a:cubicBezTo>
                    <a:pt x="0" y="0"/>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9" name="Freeform 3506"/>
            <p:cNvSpPr>
              <a:spLocks/>
            </p:cNvSpPr>
            <p:nvPr/>
          </p:nvSpPr>
          <p:spPr bwMode="auto">
            <a:xfrm>
              <a:off x="5465764" y="6543676"/>
              <a:ext cx="3175" cy="6350"/>
            </a:xfrm>
            <a:custGeom>
              <a:avLst/>
              <a:gdLst>
                <a:gd name="T0" fmla="*/ 1 w 1"/>
                <a:gd name="T1" fmla="*/ 0 h 2"/>
                <a:gd name="T2" fmla="*/ 0 w 1"/>
                <a:gd name="T3" fmla="*/ 0 h 2"/>
                <a:gd name="T4" fmla="*/ 1 w 1"/>
                <a:gd name="T5" fmla="*/ 2 h 2"/>
                <a:gd name="T6" fmla="*/ 1 w 1"/>
                <a:gd name="T7" fmla="*/ 2 h 2"/>
                <a:gd name="T8" fmla="*/ 1 w 1"/>
                <a:gd name="T9" fmla="*/ 1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0" y="0"/>
                  </a:cubicBezTo>
                  <a:cubicBezTo>
                    <a:pt x="1" y="0"/>
                    <a:pt x="1" y="1"/>
                    <a:pt x="1" y="2"/>
                  </a:cubicBezTo>
                  <a:cubicBezTo>
                    <a:pt x="1" y="2"/>
                    <a:pt x="1" y="2"/>
                    <a:pt x="1" y="2"/>
                  </a:cubicBezTo>
                  <a:cubicBezTo>
                    <a:pt x="1" y="1"/>
                    <a:pt x="1" y="1"/>
                    <a:pt x="1" y="1"/>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0" name="Freeform 3507"/>
            <p:cNvSpPr>
              <a:spLocks/>
            </p:cNvSpPr>
            <p:nvPr/>
          </p:nvSpPr>
          <p:spPr bwMode="auto">
            <a:xfrm>
              <a:off x="5465764" y="664686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1" name="Freeform 3508"/>
            <p:cNvSpPr>
              <a:spLocks/>
            </p:cNvSpPr>
            <p:nvPr/>
          </p:nvSpPr>
          <p:spPr bwMode="auto">
            <a:xfrm>
              <a:off x="5326064" y="4090988"/>
              <a:ext cx="3175"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2" name="Freeform 3509"/>
            <p:cNvSpPr>
              <a:spLocks/>
            </p:cNvSpPr>
            <p:nvPr/>
          </p:nvSpPr>
          <p:spPr bwMode="auto">
            <a:xfrm>
              <a:off x="5326064" y="40878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3" name="Freeform 3510"/>
            <p:cNvSpPr>
              <a:spLocks/>
            </p:cNvSpPr>
            <p:nvPr/>
          </p:nvSpPr>
          <p:spPr bwMode="auto">
            <a:xfrm>
              <a:off x="5322889" y="40814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4" name="Freeform 3511"/>
            <p:cNvSpPr>
              <a:spLocks/>
            </p:cNvSpPr>
            <p:nvPr/>
          </p:nvSpPr>
          <p:spPr bwMode="auto">
            <a:xfrm>
              <a:off x="5322889" y="40846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5" name="Freeform 3512"/>
            <p:cNvSpPr>
              <a:spLocks/>
            </p:cNvSpPr>
            <p:nvPr/>
          </p:nvSpPr>
          <p:spPr bwMode="auto">
            <a:xfrm>
              <a:off x="5322889" y="4084638"/>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6" name="Freeform 3513"/>
            <p:cNvSpPr>
              <a:spLocks/>
            </p:cNvSpPr>
            <p:nvPr/>
          </p:nvSpPr>
          <p:spPr bwMode="auto">
            <a:xfrm>
              <a:off x="5322889" y="4075113"/>
              <a:ext cx="3175" cy="6350"/>
            </a:xfrm>
            <a:custGeom>
              <a:avLst/>
              <a:gdLst>
                <a:gd name="T0" fmla="*/ 0 w 1"/>
                <a:gd name="T1" fmla="*/ 1 h 2"/>
                <a:gd name="T2" fmla="*/ 0 w 1"/>
                <a:gd name="T3" fmla="*/ 1 h 2"/>
                <a:gd name="T4" fmla="*/ 0 w 1"/>
                <a:gd name="T5" fmla="*/ 1 h 2"/>
                <a:gd name="T6" fmla="*/ 1 w 1"/>
                <a:gd name="T7" fmla="*/ 2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1"/>
                    <a:pt x="0" y="1"/>
                  </a:cubicBezTo>
                  <a:cubicBezTo>
                    <a:pt x="0" y="2"/>
                    <a:pt x="0" y="1"/>
                    <a:pt x="1" y="2"/>
                  </a:cubicBezTo>
                  <a:cubicBezTo>
                    <a:pt x="1" y="2"/>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7" name="Freeform 3514"/>
            <p:cNvSpPr>
              <a:spLocks/>
            </p:cNvSpPr>
            <p:nvPr/>
          </p:nvSpPr>
          <p:spPr bwMode="auto">
            <a:xfrm>
              <a:off x="5284789" y="3981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8" name="Freeform 3515"/>
            <p:cNvSpPr>
              <a:spLocks/>
            </p:cNvSpPr>
            <p:nvPr/>
          </p:nvSpPr>
          <p:spPr bwMode="auto">
            <a:xfrm>
              <a:off x="5275264" y="3952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9" name="Freeform 3516"/>
            <p:cNvSpPr>
              <a:spLocks/>
            </p:cNvSpPr>
            <p:nvPr/>
          </p:nvSpPr>
          <p:spPr bwMode="auto">
            <a:xfrm>
              <a:off x="5291139" y="3997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0" name="Freeform 3517"/>
            <p:cNvSpPr>
              <a:spLocks/>
            </p:cNvSpPr>
            <p:nvPr/>
          </p:nvSpPr>
          <p:spPr bwMode="auto">
            <a:xfrm>
              <a:off x="5249864" y="38211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1" name="Freeform 3518"/>
            <p:cNvSpPr>
              <a:spLocks/>
            </p:cNvSpPr>
            <p:nvPr/>
          </p:nvSpPr>
          <p:spPr bwMode="auto">
            <a:xfrm>
              <a:off x="5265739" y="39211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2" name="Rectangle 3519"/>
            <p:cNvSpPr>
              <a:spLocks noChangeArrowheads="1"/>
            </p:cNvSpPr>
            <p:nvPr/>
          </p:nvSpPr>
          <p:spPr bwMode="auto">
            <a:xfrm>
              <a:off x="5294314" y="40068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3" name="Freeform 3520"/>
            <p:cNvSpPr>
              <a:spLocks/>
            </p:cNvSpPr>
            <p:nvPr/>
          </p:nvSpPr>
          <p:spPr bwMode="auto">
            <a:xfrm>
              <a:off x="5275264" y="39624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4" name="Freeform 3521"/>
            <p:cNvSpPr>
              <a:spLocks/>
            </p:cNvSpPr>
            <p:nvPr/>
          </p:nvSpPr>
          <p:spPr bwMode="auto">
            <a:xfrm>
              <a:off x="5316539" y="4051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5" name="Freeform 3522"/>
            <p:cNvSpPr>
              <a:spLocks/>
            </p:cNvSpPr>
            <p:nvPr/>
          </p:nvSpPr>
          <p:spPr bwMode="auto">
            <a:xfrm>
              <a:off x="5313364" y="4041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6" name="Freeform 3523"/>
            <p:cNvSpPr>
              <a:spLocks/>
            </p:cNvSpPr>
            <p:nvPr/>
          </p:nvSpPr>
          <p:spPr bwMode="auto">
            <a:xfrm>
              <a:off x="5310189" y="40354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7" name="Freeform 3524"/>
            <p:cNvSpPr>
              <a:spLocks/>
            </p:cNvSpPr>
            <p:nvPr/>
          </p:nvSpPr>
          <p:spPr bwMode="auto">
            <a:xfrm>
              <a:off x="5313364" y="4048126"/>
              <a:ext cx="3175" cy="3175"/>
            </a:xfrm>
            <a:custGeom>
              <a:avLst/>
              <a:gdLst>
                <a:gd name="T0" fmla="*/ 1 w 1"/>
                <a:gd name="T1" fmla="*/ 1 h 1"/>
                <a:gd name="T2" fmla="*/ 0 w 1"/>
                <a:gd name="T3" fmla="*/ 0 h 1"/>
                <a:gd name="T4" fmla="*/ 0 w 1"/>
                <a:gd name="T5" fmla="*/ 1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0"/>
                  </a:cubicBezTo>
                  <a:cubicBezTo>
                    <a:pt x="0" y="1"/>
                    <a:pt x="0" y="1"/>
                    <a:pt x="0" y="1"/>
                  </a:cubicBezTo>
                  <a:cubicBezTo>
                    <a:pt x="0" y="0"/>
                    <a:pt x="0" y="0"/>
                    <a:pt x="0" y="0"/>
                  </a:cubicBezTo>
                  <a:cubicBezTo>
                    <a:pt x="0" y="0"/>
                    <a:pt x="0" y="0"/>
                    <a:pt x="0" y="0"/>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8" name="Rectangle 3525"/>
            <p:cNvSpPr>
              <a:spLocks noChangeArrowheads="1"/>
            </p:cNvSpPr>
            <p:nvPr/>
          </p:nvSpPr>
          <p:spPr bwMode="auto">
            <a:xfrm>
              <a:off x="5284789" y="39814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9" name="Freeform 3526"/>
            <p:cNvSpPr>
              <a:spLocks/>
            </p:cNvSpPr>
            <p:nvPr/>
          </p:nvSpPr>
          <p:spPr bwMode="auto">
            <a:xfrm>
              <a:off x="5287964" y="3987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0" name="Freeform 3527"/>
            <p:cNvSpPr>
              <a:spLocks/>
            </p:cNvSpPr>
            <p:nvPr/>
          </p:nvSpPr>
          <p:spPr bwMode="auto">
            <a:xfrm>
              <a:off x="5297489" y="4019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1" name="Freeform 3528"/>
            <p:cNvSpPr>
              <a:spLocks/>
            </p:cNvSpPr>
            <p:nvPr/>
          </p:nvSpPr>
          <p:spPr bwMode="auto">
            <a:xfrm>
              <a:off x="5287964" y="3987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2" name="Freeform 3529"/>
            <p:cNvSpPr>
              <a:spLocks/>
            </p:cNvSpPr>
            <p:nvPr/>
          </p:nvSpPr>
          <p:spPr bwMode="auto">
            <a:xfrm>
              <a:off x="5297489" y="40100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3" name="Freeform 3530"/>
            <p:cNvSpPr>
              <a:spLocks/>
            </p:cNvSpPr>
            <p:nvPr/>
          </p:nvSpPr>
          <p:spPr bwMode="auto">
            <a:xfrm>
              <a:off x="5230814" y="3686176"/>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2"/>
                    <a:pt x="0" y="0"/>
                    <a:pt x="0" y="1"/>
                  </a:cubicBezTo>
                  <a:cubicBezTo>
                    <a:pt x="0" y="1"/>
                    <a:pt x="0" y="0"/>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4" name="Freeform 3531"/>
            <p:cNvSpPr>
              <a:spLocks/>
            </p:cNvSpPr>
            <p:nvPr/>
          </p:nvSpPr>
          <p:spPr bwMode="auto">
            <a:xfrm>
              <a:off x="5249864" y="3811588"/>
              <a:ext cx="3175" cy="3175"/>
            </a:xfrm>
            <a:custGeom>
              <a:avLst/>
              <a:gdLst>
                <a:gd name="T0" fmla="*/ 0 w 1"/>
                <a:gd name="T1" fmla="*/ 0 h 1"/>
                <a:gd name="T2" fmla="*/ 0 w 1"/>
                <a:gd name="T3" fmla="*/ 1 h 1"/>
                <a:gd name="T4" fmla="*/ 1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1" y="0"/>
                    <a:pt x="1" y="0"/>
                    <a:pt x="1"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5" name="Oval 3532"/>
            <p:cNvSpPr>
              <a:spLocks noChangeArrowheads="1"/>
            </p:cNvSpPr>
            <p:nvPr/>
          </p:nvSpPr>
          <p:spPr bwMode="auto">
            <a:xfrm>
              <a:off x="5249864" y="3811588"/>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6" name="Freeform 3533"/>
            <p:cNvSpPr>
              <a:spLocks/>
            </p:cNvSpPr>
            <p:nvPr/>
          </p:nvSpPr>
          <p:spPr bwMode="auto">
            <a:xfrm>
              <a:off x="5233989" y="37084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7" name="Freeform 3534"/>
            <p:cNvSpPr>
              <a:spLocks/>
            </p:cNvSpPr>
            <p:nvPr/>
          </p:nvSpPr>
          <p:spPr bwMode="auto">
            <a:xfrm>
              <a:off x="5278439" y="3921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8" name="Freeform 3535"/>
            <p:cNvSpPr>
              <a:spLocks/>
            </p:cNvSpPr>
            <p:nvPr/>
          </p:nvSpPr>
          <p:spPr bwMode="auto">
            <a:xfrm>
              <a:off x="5253039" y="38274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9" name="Freeform 3536"/>
            <p:cNvSpPr>
              <a:spLocks/>
            </p:cNvSpPr>
            <p:nvPr/>
          </p:nvSpPr>
          <p:spPr bwMode="auto">
            <a:xfrm>
              <a:off x="5230814" y="3778251"/>
              <a:ext cx="3175" cy="1588"/>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0" name="Rectangle 3537"/>
            <p:cNvSpPr>
              <a:spLocks noChangeArrowheads="1"/>
            </p:cNvSpPr>
            <p:nvPr/>
          </p:nvSpPr>
          <p:spPr bwMode="auto">
            <a:xfrm>
              <a:off x="5230814" y="36861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1" name="Freeform 3538"/>
            <p:cNvSpPr>
              <a:spLocks/>
            </p:cNvSpPr>
            <p:nvPr/>
          </p:nvSpPr>
          <p:spPr bwMode="auto">
            <a:xfrm>
              <a:off x="5227639" y="3749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2" name="Freeform 3539"/>
            <p:cNvSpPr>
              <a:spLocks/>
            </p:cNvSpPr>
            <p:nvPr/>
          </p:nvSpPr>
          <p:spPr bwMode="auto">
            <a:xfrm>
              <a:off x="5249864" y="38179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3" name="Freeform 3540"/>
            <p:cNvSpPr>
              <a:spLocks noEditPoints="1"/>
            </p:cNvSpPr>
            <p:nvPr/>
          </p:nvSpPr>
          <p:spPr bwMode="auto">
            <a:xfrm>
              <a:off x="5211764" y="3621088"/>
              <a:ext cx="111125" cy="457200"/>
            </a:xfrm>
            <a:custGeom>
              <a:avLst/>
              <a:gdLst>
                <a:gd name="T0" fmla="*/ 12 w 35"/>
                <a:gd name="T1" fmla="*/ 75 h 146"/>
                <a:gd name="T2" fmla="*/ 18 w 35"/>
                <a:gd name="T3" fmla="*/ 99 h 146"/>
                <a:gd name="T4" fmla="*/ 21 w 35"/>
                <a:gd name="T5" fmla="*/ 106 h 146"/>
                <a:gd name="T6" fmla="*/ 21 w 35"/>
                <a:gd name="T7" fmla="*/ 109 h 146"/>
                <a:gd name="T8" fmla="*/ 22 w 35"/>
                <a:gd name="T9" fmla="*/ 112 h 146"/>
                <a:gd name="T10" fmla="*/ 22 w 35"/>
                <a:gd name="T11" fmla="*/ 112 h 146"/>
                <a:gd name="T12" fmla="*/ 23 w 35"/>
                <a:gd name="T13" fmla="*/ 115 h 146"/>
                <a:gd name="T14" fmla="*/ 24 w 35"/>
                <a:gd name="T15" fmla="*/ 117 h 146"/>
                <a:gd name="T16" fmla="*/ 26 w 35"/>
                <a:gd name="T17" fmla="*/ 122 h 146"/>
                <a:gd name="T18" fmla="*/ 27 w 35"/>
                <a:gd name="T19" fmla="*/ 124 h 146"/>
                <a:gd name="T20" fmla="*/ 27 w 35"/>
                <a:gd name="T21" fmla="*/ 127 h 146"/>
                <a:gd name="T22" fmla="*/ 29 w 35"/>
                <a:gd name="T23" fmla="*/ 132 h 146"/>
                <a:gd name="T24" fmla="*/ 30 w 35"/>
                <a:gd name="T25" fmla="*/ 135 h 146"/>
                <a:gd name="T26" fmla="*/ 31 w 35"/>
                <a:gd name="T27" fmla="*/ 138 h 146"/>
                <a:gd name="T28" fmla="*/ 32 w 35"/>
                <a:gd name="T29" fmla="*/ 140 h 146"/>
                <a:gd name="T30" fmla="*/ 33 w 35"/>
                <a:gd name="T31" fmla="*/ 144 h 146"/>
                <a:gd name="T32" fmla="*/ 35 w 35"/>
                <a:gd name="T33" fmla="*/ 145 h 146"/>
                <a:gd name="T34" fmla="*/ 33 w 35"/>
                <a:gd name="T35" fmla="*/ 142 h 146"/>
                <a:gd name="T36" fmla="*/ 33 w 35"/>
                <a:gd name="T37" fmla="*/ 140 h 146"/>
                <a:gd name="T38" fmla="*/ 32 w 35"/>
                <a:gd name="T39" fmla="*/ 137 h 146"/>
                <a:gd name="T40" fmla="*/ 32 w 35"/>
                <a:gd name="T41" fmla="*/ 134 h 146"/>
                <a:gd name="T42" fmla="*/ 30 w 35"/>
                <a:gd name="T43" fmla="*/ 131 h 146"/>
                <a:gd name="T44" fmla="*/ 30 w 35"/>
                <a:gd name="T45" fmla="*/ 129 h 146"/>
                <a:gd name="T46" fmla="*/ 31 w 35"/>
                <a:gd name="T47" fmla="*/ 129 h 146"/>
                <a:gd name="T48" fmla="*/ 28 w 35"/>
                <a:gd name="T49" fmla="*/ 121 h 146"/>
                <a:gd name="T50" fmla="*/ 28 w 35"/>
                <a:gd name="T51" fmla="*/ 120 h 146"/>
                <a:gd name="T52" fmla="*/ 25 w 35"/>
                <a:gd name="T53" fmla="*/ 110 h 146"/>
                <a:gd name="T54" fmla="*/ 22 w 35"/>
                <a:gd name="T55" fmla="*/ 100 h 146"/>
                <a:gd name="T56" fmla="*/ 21 w 35"/>
                <a:gd name="T57" fmla="*/ 94 h 146"/>
                <a:gd name="T58" fmla="*/ 17 w 35"/>
                <a:gd name="T59" fmla="*/ 82 h 146"/>
                <a:gd name="T60" fmla="*/ 18 w 35"/>
                <a:gd name="T61" fmla="*/ 80 h 146"/>
                <a:gd name="T62" fmla="*/ 16 w 35"/>
                <a:gd name="T63" fmla="*/ 77 h 146"/>
                <a:gd name="T64" fmla="*/ 15 w 35"/>
                <a:gd name="T65" fmla="*/ 73 h 146"/>
                <a:gd name="T66" fmla="*/ 13 w 35"/>
                <a:gd name="T67" fmla="*/ 67 h 146"/>
                <a:gd name="T68" fmla="*/ 14 w 35"/>
                <a:gd name="T69" fmla="*/ 67 h 146"/>
                <a:gd name="T70" fmla="*/ 13 w 35"/>
                <a:gd name="T71" fmla="*/ 64 h 146"/>
                <a:gd name="T72" fmla="*/ 12 w 35"/>
                <a:gd name="T73" fmla="*/ 64 h 146"/>
                <a:gd name="T74" fmla="*/ 12 w 35"/>
                <a:gd name="T75" fmla="*/ 62 h 146"/>
                <a:gd name="T76" fmla="*/ 12 w 35"/>
                <a:gd name="T77" fmla="*/ 61 h 146"/>
                <a:gd name="T78" fmla="*/ 13 w 35"/>
                <a:gd name="T79" fmla="*/ 58 h 146"/>
                <a:gd name="T80" fmla="*/ 11 w 35"/>
                <a:gd name="T81" fmla="*/ 56 h 146"/>
                <a:gd name="T82" fmla="*/ 11 w 35"/>
                <a:gd name="T83" fmla="*/ 51 h 146"/>
                <a:gd name="T84" fmla="*/ 10 w 35"/>
                <a:gd name="T85" fmla="*/ 48 h 146"/>
                <a:gd name="T86" fmla="*/ 8 w 35"/>
                <a:gd name="T87" fmla="*/ 39 h 146"/>
                <a:gd name="T88" fmla="*/ 7 w 35"/>
                <a:gd name="T89" fmla="*/ 32 h 146"/>
                <a:gd name="T90" fmla="*/ 5 w 35"/>
                <a:gd name="T91" fmla="*/ 21 h 146"/>
                <a:gd name="T92" fmla="*/ 4 w 35"/>
                <a:gd name="T93" fmla="*/ 19 h 146"/>
                <a:gd name="T94" fmla="*/ 4 w 35"/>
                <a:gd name="T95" fmla="*/ 13 h 146"/>
                <a:gd name="T96" fmla="*/ 2 w 35"/>
                <a:gd name="T97" fmla="*/ 8 h 146"/>
                <a:gd name="T98" fmla="*/ 1 w 35"/>
                <a:gd name="T99" fmla="*/ 3 h 146"/>
                <a:gd name="T100" fmla="*/ 0 w 35"/>
                <a:gd name="T101" fmla="*/ 2 h 146"/>
                <a:gd name="T102" fmla="*/ 1 w 35"/>
                <a:gd name="T103" fmla="*/ 13 h 146"/>
                <a:gd name="T104" fmla="*/ 2 w 35"/>
                <a:gd name="T105" fmla="*/ 19 h 146"/>
                <a:gd name="T106" fmla="*/ 4 w 35"/>
                <a:gd name="T107" fmla="*/ 33 h 146"/>
                <a:gd name="T108" fmla="*/ 4 w 35"/>
                <a:gd name="T109" fmla="*/ 34 h 146"/>
                <a:gd name="T110" fmla="*/ 4 w 35"/>
                <a:gd name="T111" fmla="*/ 37 h 146"/>
                <a:gd name="T112" fmla="*/ 5 w 35"/>
                <a:gd name="T113" fmla="*/ 42 h 146"/>
                <a:gd name="T114" fmla="*/ 7 w 35"/>
                <a:gd name="T115" fmla="*/ 46 h 146"/>
                <a:gd name="T116" fmla="*/ 7 w 35"/>
                <a:gd name="T117" fmla="*/ 50 h 146"/>
                <a:gd name="T118" fmla="*/ 27 w 35"/>
                <a:gd name="T119" fmla="*/ 127 h 146"/>
                <a:gd name="T120" fmla="*/ 26 w 35"/>
                <a:gd name="T121" fmla="*/ 121 h 146"/>
                <a:gd name="T122" fmla="*/ 28 w 35"/>
                <a:gd name="T123" fmla="*/ 124 h 146"/>
                <a:gd name="T124" fmla="*/ 17 w 35"/>
                <a:gd name="T125" fmla="*/ 8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146">
                  <a:moveTo>
                    <a:pt x="7" y="56"/>
                  </a:moveTo>
                  <a:cubicBezTo>
                    <a:pt x="7" y="56"/>
                    <a:pt x="7" y="56"/>
                    <a:pt x="7" y="56"/>
                  </a:cubicBezTo>
                  <a:cubicBezTo>
                    <a:pt x="8" y="57"/>
                    <a:pt x="8" y="59"/>
                    <a:pt x="8" y="60"/>
                  </a:cubicBezTo>
                  <a:cubicBezTo>
                    <a:pt x="8" y="61"/>
                    <a:pt x="9" y="61"/>
                    <a:pt x="9" y="62"/>
                  </a:cubicBezTo>
                  <a:cubicBezTo>
                    <a:pt x="9" y="62"/>
                    <a:pt x="9" y="62"/>
                    <a:pt x="9" y="62"/>
                  </a:cubicBezTo>
                  <a:cubicBezTo>
                    <a:pt x="10" y="66"/>
                    <a:pt x="11" y="71"/>
                    <a:pt x="12" y="75"/>
                  </a:cubicBezTo>
                  <a:cubicBezTo>
                    <a:pt x="12" y="75"/>
                    <a:pt x="12" y="75"/>
                    <a:pt x="12" y="75"/>
                  </a:cubicBezTo>
                  <a:cubicBezTo>
                    <a:pt x="13" y="82"/>
                    <a:pt x="15" y="89"/>
                    <a:pt x="17" y="95"/>
                  </a:cubicBezTo>
                  <a:cubicBezTo>
                    <a:pt x="17" y="96"/>
                    <a:pt x="17" y="96"/>
                    <a:pt x="17" y="96"/>
                  </a:cubicBezTo>
                  <a:cubicBezTo>
                    <a:pt x="17" y="96"/>
                    <a:pt x="18" y="97"/>
                    <a:pt x="17" y="97"/>
                  </a:cubicBezTo>
                  <a:cubicBezTo>
                    <a:pt x="17" y="96"/>
                    <a:pt x="17" y="97"/>
                    <a:pt x="17" y="97"/>
                  </a:cubicBezTo>
                  <a:cubicBezTo>
                    <a:pt x="17" y="97"/>
                    <a:pt x="17" y="98"/>
                    <a:pt x="18" y="99"/>
                  </a:cubicBezTo>
                  <a:cubicBezTo>
                    <a:pt x="18" y="98"/>
                    <a:pt x="18" y="98"/>
                    <a:pt x="18" y="98"/>
                  </a:cubicBezTo>
                  <a:cubicBezTo>
                    <a:pt x="18" y="99"/>
                    <a:pt x="18" y="99"/>
                    <a:pt x="18" y="99"/>
                  </a:cubicBezTo>
                  <a:cubicBezTo>
                    <a:pt x="18" y="99"/>
                    <a:pt x="18" y="100"/>
                    <a:pt x="18" y="99"/>
                  </a:cubicBezTo>
                  <a:cubicBezTo>
                    <a:pt x="19" y="101"/>
                    <a:pt x="18" y="101"/>
                    <a:pt x="18" y="102"/>
                  </a:cubicBezTo>
                  <a:cubicBezTo>
                    <a:pt x="19" y="102"/>
                    <a:pt x="20" y="103"/>
                    <a:pt x="20" y="104"/>
                  </a:cubicBezTo>
                  <a:cubicBezTo>
                    <a:pt x="20" y="105"/>
                    <a:pt x="20" y="105"/>
                    <a:pt x="20" y="105"/>
                  </a:cubicBezTo>
                  <a:cubicBezTo>
                    <a:pt x="20" y="104"/>
                    <a:pt x="20" y="105"/>
                    <a:pt x="20" y="104"/>
                  </a:cubicBezTo>
                  <a:cubicBezTo>
                    <a:pt x="20" y="105"/>
                    <a:pt x="20" y="105"/>
                    <a:pt x="20" y="106"/>
                  </a:cubicBezTo>
                  <a:cubicBezTo>
                    <a:pt x="20" y="106"/>
                    <a:pt x="20" y="106"/>
                    <a:pt x="21" y="106"/>
                  </a:cubicBezTo>
                  <a:cubicBezTo>
                    <a:pt x="21" y="106"/>
                    <a:pt x="20" y="106"/>
                    <a:pt x="21" y="107"/>
                  </a:cubicBezTo>
                  <a:cubicBezTo>
                    <a:pt x="20" y="106"/>
                    <a:pt x="20" y="106"/>
                    <a:pt x="20" y="106"/>
                  </a:cubicBezTo>
                  <a:cubicBezTo>
                    <a:pt x="20" y="107"/>
                    <a:pt x="20" y="107"/>
                    <a:pt x="21" y="107"/>
                  </a:cubicBezTo>
                  <a:cubicBezTo>
                    <a:pt x="20" y="107"/>
                    <a:pt x="21" y="108"/>
                    <a:pt x="20" y="108"/>
                  </a:cubicBezTo>
                  <a:cubicBezTo>
                    <a:pt x="21" y="109"/>
                    <a:pt x="21" y="109"/>
                    <a:pt x="21" y="110"/>
                  </a:cubicBezTo>
                  <a:cubicBezTo>
                    <a:pt x="21" y="109"/>
                    <a:pt x="21" y="110"/>
                    <a:pt x="21" y="110"/>
                  </a:cubicBezTo>
                  <a:cubicBezTo>
                    <a:pt x="21" y="109"/>
                    <a:pt x="21" y="109"/>
                    <a:pt x="21" y="109"/>
                  </a:cubicBezTo>
                  <a:cubicBezTo>
                    <a:pt x="21" y="110"/>
                    <a:pt x="21" y="108"/>
                    <a:pt x="21" y="109"/>
                  </a:cubicBezTo>
                  <a:cubicBezTo>
                    <a:pt x="21" y="108"/>
                    <a:pt x="21" y="109"/>
                    <a:pt x="21" y="108"/>
                  </a:cubicBezTo>
                  <a:cubicBezTo>
                    <a:pt x="22" y="109"/>
                    <a:pt x="22" y="110"/>
                    <a:pt x="22" y="111"/>
                  </a:cubicBezTo>
                  <a:cubicBezTo>
                    <a:pt x="22" y="110"/>
                    <a:pt x="22" y="111"/>
                    <a:pt x="22" y="110"/>
                  </a:cubicBezTo>
                  <a:cubicBezTo>
                    <a:pt x="23" y="111"/>
                    <a:pt x="22" y="110"/>
                    <a:pt x="22" y="111"/>
                  </a:cubicBezTo>
                  <a:cubicBezTo>
                    <a:pt x="22" y="111"/>
                    <a:pt x="22" y="111"/>
                    <a:pt x="23" y="112"/>
                  </a:cubicBezTo>
                  <a:cubicBezTo>
                    <a:pt x="23" y="113"/>
                    <a:pt x="22" y="112"/>
                    <a:pt x="22" y="112"/>
                  </a:cubicBezTo>
                  <a:cubicBezTo>
                    <a:pt x="22" y="112"/>
                    <a:pt x="22" y="110"/>
                    <a:pt x="21" y="110"/>
                  </a:cubicBezTo>
                  <a:cubicBezTo>
                    <a:pt x="21" y="110"/>
                    <a:pt x="21" y="110"/>
                    <a:pt x="21" y="109"/>
                  </a:cubicBezTo>
                  <a:cubicBezTo>
                    <a:pt x="21" y="110"/>
                    <a:pt x="20" y="110"/>
                    <a:pt x="21" y="111"/>
                  </a:cubicBezTo>
                  <a:cubicBezTo>
                    <a:pt x="21" y="111"/>
                    <a:pt x="21" y="111"/>
                    <a:pt x="21" y="111"/>
                  </a:cubicBezTo>
                  <a:cubicBezTo>
                    <a:pt x="21" y="111"/>
                    <a:pt x="22" y="111"/>
                    <a:pt x="22" y="112"/>
                  </a:cubicBezTo>
                  <a:cubicBezTo>
                    <a:pt x="22" y="112"/>
                    <a:pt x="22" y="112"/>
                    <a:pt x="22" y="112"/>
                  </a:cubicBezTo>
                  <a:cubicBezTo>
                    <a:pt x="22" y="112"/>
                    <a:pt x="22" y="112"/>
                    <a:pt x="22" y="112"/>
                  </a:cubicBezTo>
                  <a:cubicBezTo>
                    <a:pt x="22" y="113"/>
                    <a:pt x="22" y="113"/>
                    <a:pt x="23" y="113"/>
                  </a:cubicBezTo>
                  <a:cubicBezTo>
                    <a:pt x="23" y="113"/>
                    <a:pt x="23" y="113"/>
                    <a:pt x="23" y="112"/>
                  </a:cubicBezTo>
                  <a:cubicBezTo>
                    <a:pt x="23" y="112"/>
                    <a:pt x="23" y="112"/>
                    <a:pt x="23" y="113"/>
                  </a:cubicBezTo>
                  <a:cubicBezTo>
                    <a:pt x="23" y="113"/>
                    <a:pt x="23" y="113"/>
                    <a:pt x="23" y="113"/>
                  </a:cubicBezTo>
                  <a:cubicBezTo>
                    <a:pt x="23" y="113"/>
                    <a:pt x="23" y="113"/>
                    <a:pt x="23" y="113"/>
                  </a:cubicBezTo>
                  <a:cubicBezTo>
                    <a:pt x="23" y="114"/>
                    <a:pt x="23" y="113"/>
                    <a:pt x="23" y="114"/>
                  </a:cubicBezTo>
                  <a:cubicBezTo>
                    <a:pt x="23" y="114"/>
                    <a:pt x="23" y="114"/>
                    <a:pt x="23" y="115"/>
                  </a:cubicBezTo>
                  <a:cubicBezTo>
                    <a:pt x="23" y="115"/>
                    <a:pt x="23" y="115"/>
                    <a:pt x="23" y="115"/>
                  </a:cubicBezTo>
                  <a:cubicBezTo>
                    <a:pt x="23" y="115"/>
                    <a:pt x="23" y="115"/>
                    <a:pt x="23" y="115"/>
                  </a:cubicBezTo>
                  <a:cubicBezTo>
                    <a:pt x="23" y="115"/>
                    <a:pt x="23" y="115"/>
                    <a:pt x="23" y="115"/>
                  </a:cubicBezTo>
                  <a:cubicBezTo>
                    <a:pt x="23" y="115"/>
                    <a:pt x="23" y="116"/>
                    <a:pt x="24" y="116"/>
                  </a:cubicBezTo>
                  <a:cubicBezTo>
                    <a:pt x="24" y="116"/>
                    <a:pt x="24" y="116"/>
                    <a:pt x="24" y="116"/>
                  </a:cubicBezTo>
                  <a:cubicBezTo>
                    <a:pt x="24" y="116"/>
                    <a:pt x="25" y="117"/>
                    <a:pt x="24" y="117"/>
                  </a:cubicBezTo>
                  <a:cubicBezTo>
                    <a:pt x="24" y="117"/>
                    <a:pt x="24" y="117"/>
                    <a:pt x="24" y="117"/>
                  </a:cubicBezTo>
                  <a:cubicBezTo>
                    <a:pt x="24" y="118"/>
                    <a:pt x="24" y="118"/>
                    <a:pt x="24" y="118"/>
                  </a:cubicBezTo>
                  <a:cubicBezTo>
                    <a:pt x="24" y="119"/>
                    <a:pt x="24" y="119"/>
                    <a:pt x="24" y="119"/>
                  </a:cubicBezTo>
                  <a:cubicBezTo>
                    <a:pt x="24" y="119"/>
                    <a:pt x="24" y="119"/>
                    <a:pt x="24" y="119"/>
                  </a:cubicBezTo>
                  <a:cubicBezTo>
                    <a:pt x="24" y="120"/>
                    <a:pt x="25" y="120"/>
                    <a:pt x="25" y="120"/>
                  </a:cubicBezTo>
                  <a:cubicBezTo>
                    <a:pt x="25" y="121"/>
                    <a:pt x="25" y="122"/>
                    <a:pt x="26" y="122"/>
                  </a:cubicBezTo>
                  <a:cubicBezTo>
                    <a:pt x="26" y="122"/>
                    <a:pt x="26" y="122"/>
                    <a:pt x="26" y="122"/>
                  </a:cubicBezTo>
                  <a:cubicBezTo>
                    <a:pt x="26" y="122"/>
                    <a:pt x="26" y="122"/>
                    <a:pt x="26" y="122"/>
                  </a:cubicBezTo>
                  <a:cubicBezTo>
                    <a:pt x="26" y="123"/>
                    <a:pt x="26" y="123"/>
                    <a:pt x="26" y="123"/>
                  </a:cubicBezTo>
                  <a:cubicBezTo>
                    <a:pt x="26" y="123"/>
                    <a:pt x="26" y="123"/>
                    <a:pt x="26" y="123"/>
                  </a:cubicBezTo>
                  <a:cubicBezTo>
                    <a:pt x="26" y="123"/>
                    <a:pt x="26" y="123"/>
                    <a:pt x="26" y="123"/>
                  </a:cubicBezTo>
                  <a:cubicBezTo>
                    <a:pt x="26" y="123"/>
                    <a:pt x="26" y="123"/>
                    <a:pt x="26" y="123"/>
                  </a:cubicBezTo>
                  <a:cubicBezTo>
                    <a:pt x="26" y="123"/>
                    <a:pt x="26" y="123"/>
                    <a:pt x="26" y="123"/>
                  </a:cubicBezTo>
                  <a:cubicBezTo>
                    <a:pt x="26" y="124"/>
                    <a:pt x="27" y="124"/>
                    <a:pt x="27" y="125"/>
                  </a:cubicBezTo>
                  <a:cubicBezTo>
                    <a:pt x="27" y="124"/>
                    <a:pt x="27" y="124"/>
                    <a:pt x="27" y="124"/>
                  </a:cubicBezTo>
                  <a:cubicBezTo>
                    <a:pt x="27" y="125"/>
                    <a:pt x="26" y="125"/>
                    <a:pt x="27" y="125"/>
                  </a:cubicBezTo>
                  <a:cubicBezTo>
                    <a:pt x="27" y="125"/>
                    <a:pt x="27" y="125"/>
                    <a:pt x="27" y="125"/>
                  </a:cubicBezTo>
                  <a:cubicBezTo>
                    <a:pt x="27" y="126"/>
                    <a:pt x="27" y="126"/>
                    <a:pt x="27" y="126"/>
                  </a:cubicBezTo>
                  <a:cubicBezTo>
                    <a:pt x="27" y="125"/>
                    <a:pt x="27" y="125"/>
                    <a:pt x="27" y="125"/>
                  </a:cubicBezTo>
                  <a:cubicBezTo>
                    <a:pt x="27" y="126"/>
                    <a:pt x="27" y="126"/>
                    <a:pt x="27" y="126"/>
                  </a:cubicBezTo>
                  <a:cubicBezTo>
                    <a:pt x="27" y="127"/>
                    <a:pt x="27" y="127"/>
                    <a:pt x="27" y="127"/>
                  </a:cubicBezTo>
                  <a:cubicBezTo>
                    <a:pt x="27" y="127"/>
                    <a:pt x="27" y="127"/>
                    <a:pt x="27" y="127"/>
                  </a:cubicBezTo>
                  <a:cubicBezTo>
                    <a:pt x="27" y="127"/>
                    <a:pt x="27" y="127"/>
                    <a:pt x="27" y="127"/>
                  </a:cubicBezTo>
                  <a:cubicBezTo>
                    <a:pt x="27" y="127"/>
                    <a:pt x="27" y="127"/>
                    <a:pt x="27" y="127"/>
                  </a:cubicBezTo>
                  <a:cubicBezTo>
                    <a:pt x="27" y="129"/>
                    <a:pt x="28" y="129"/>
                    <a:pt x="28" y="130"/>
                  </a:cubicBezTo>
                  <a:cubicBezTo>
                    <a:pt x="28" y="130"/>
                    <a:pt x="28" y="130"/>
                    <a:pt x="28" y="130"/>
                  </a:cubicBezTo>
                  <a:cubicBezTo>
                    <a:pt x="28" y="130"/>
                    <a:pt x="29" y="130"/>
                    <a:pt x="29" y="130"/>
                  </a:cubicBezTo>
                  <a:cubicBezTo>
                    <a:pt x="29" y="131"/>
                    <a:pt x="29" y="132"/>
                    <a:pt x="28" y="132"/>
                  </a:cubicBezTo>
                  <a:cubicBezTo>
                    <a:pt x="29" y="133"/>
                    <a:pt x="29" y="132"/>
                    <a:pt x="29" y="132"/>
                  </a:cubicBezTo>
                  <a:cubicBezTo>
                    <a:pt x="29" y="133"/>
                    <a:pt x="29" y="133"/>
                    <a:pt x="29" y="133"/>
                  </a:cubicBezTo>
                  <a:cubicBezTo>
                    <a:pt x="29" y="132"/>
                    <a:pt x="29" y="132"/>
                    <a:pt x="29" y="132"/>
                  </a:cubicBezTo>
                  <a:cubicBezTo>
                    <a:pt x="29" y="132"/>
                    <a:pt x="30" y="132"/>
                    <a:pt x="30" y="133"/>
                  </a:cubicBezTo>
                  <a:cubicBezTo>
                    <a:pt x="29" y="133"/>
                    <a:pt x="29" y="133"/>
                    <a:pt x="29" y="133"/>
                  </a:cubicBezTo>
                  <a:cubicBezTo>
                    <a:pt x="30" y="133"/>
                    <a:pt x="30" y="133"/>
                    <a:pt x="31" y="133"/>
                  </a:cubicBezTo>
                  <a:cubicBezTo>
                    <a:pt x="31" y="134"/>
                    <a:pt x="30" y="134"/>
                    <a:pt x="30" y="134"/>
                  </a:cubicBezTo>
                  <a:cubicBezTo>
                    <a:pt x="30" y="135"/>
                    <a:pt x="30" y="135"/>
                    <a:pt x="30" y="135"/>
                  </a:cubicBezTo>
                  <a:cubicBezTo>
                    <a:pt x="30" y="135"/>
                    <a:pt x="30" y="135"/>
                    <a:pt x="30" y="135"/>
                  </a:cubicBezTo>
                  <a:cubicBezTo>
                    <a:pt x="30" y="135"/>
                    <a:pt x="30" y="135"/>
                    <a:pt x="31" y="136"/>
                  </a:cubicBezTo>
                  <a:cubicBezTo>
                    <a:pt x="30" y="135"/>
                    <a:pt x="31" y="137"/>
                    <a:pt x="30" y="136"/>
                  </a:cubicBezTo>
                  <a:cubicBezTo>
                    <a:pt x="30" y="137"/>
                    <a:pt x="31" y="136"/>
                    <a:pt x="30" y="137"/>
                  </a:cubicBezTo>
                  <a:cubicBezTo>
                    <a:pt x="31" y="137"/>
                    <a:pt x="30" y="136"/>
                    <a:pt x="30" y="136"/>
                  </a:cubicBezTo>
                  <a:cubicBezTo>
                    <a:pt x="31" y="136"/>
                    <a:pt x="31" y="137"/>
                    <a:pt x="31" y="137"/>
                  </a:cubicBezTo>
                  <a:cubicBezTo>
                    <a:pt x="31" y="137"/>
                    <a:pt x="31" y="137"/>
                    <a:pt x="31" y="138"/>
                  </a:cubicBezTo>
                  <a:cubicBezTo>
                    <a:pt x="31" y="138"/>
                    <a:pt x="31" y="138"/>
                    <a:pt x="31" y="138"/>
                  </a:cubicBezTo>
                  <a:cubicBezTo>
                    <a:pt x="31" y="138"/>
                    <a:pt x="31" y="139"/>
                    <a:pt x="31" y="139"/>
                  </a:cubicBezTo>
                  <a:cubicBezTo>
                    <a:pt x="31" y="139"/>
                    <a:pt x="31" y="138"/>
                    <a:pt x="32" y="138"/>
                  </a:cubicBezTo>
                  <a:cubicBezTo>
                    <a:pt x="32" y="138"/>
                    <a:pt x="32" y="139"/>
                    <a:pt x="32" y="139"/>
                  </a:cubicBezTo>
                  <a:cubicBezTo>
                    <a:pt x="32" y="139"/>
                    <a:pt x="32" y="139"/>
                    <a:pt x="32" y="139"/>
                  </a:cubicBezTo>
                  <a:cubicBezTo>
                    <a:pt x="33" y="139"/>
                    <a:pt x="32" y="140"/>
                    <a:pt x="32" y="140"/>
                  </a:cubicBezTo>
                  <a:cubicBezTo>
                    <a:pt x="32" y="140"/>
                    <a:pt x="32" y="140"/>
                    <a:pt x="32" y="140"/>
                  </a:cubicBezTo>
                  <a:cubicBezTo>
                    <a:pt x="32" y="140"/>
                    <a:pt x="32" y="140"/>
                    <a:pt x="33" y="141"/>
                  </a:cubicBezTo>
                  <a:cubicBezTo>
                    <a:pt x="33" y="141"/>
                    <a:pt x="33" y="141"/>
                    <a:pt x="33" y="141"/>
                  </a:cubicBezTo>
                  <a:cubicBezTo>
                    <a:pt x="33" y="141"/>
                    <a:pt x="33" y="142"/>
                    <a:pt x="33" y="142"/>
                  </a:cubicBezTo>
                  <a:cubicBezTo>
                    <a:pt x="33" y="143"/>
                    <a:pt x="32" y="141"/>
                    <a:pt x="32" y="141"/>
                  </a:cubicBezTo>
                  <a:cubicBezTo>
                    <a:pt x="32" y="142"/>
                    <a:pt x="33" y="142"/>
                    <a:pt x="33" y="143"/>
                  </a:cubicBezTo>
                  <a:cubicBezTo>
                    <a:pt x="32" y="143"/>
                    <a:pt x="32" y="143"/>
                    <a:pt x="32" y="143"/>
                  </a:cubicBezTo>
                  <a:cubicBezTo>
                    <a:pt x="33" y="143"/>
                    <a:pt x="33" y="143"/>
                    <a:pt x="33" y="144"/>
                  </a:cubicBezTo>
                  <a:cubicBezTo>
                    <a:pt x="33" y="143"/>
                    <a:pt x="33" y="143"/>
                    <a:pt x="33" y="143"/>
                  </a:cubicBezTo>
                  <a:cubicBezTo>
                    <a:pt x="33" y="143"/>
                    <a:pt x="33" y="144"/>
                    <a:pt x="34" y="144"/>
                  </a:cubicBezTo>
                  <a:cubicBezTo>
                    <a:pt x="34" y="144"/>
                    <a:pt x="34" y="144"/>
                    <a:pt x="34" y="144"/>
                  </a:cubicBezTo>
                  <a:cubicBezTo>
                    <a:pt x="34" y="144"/>
                    <a:pt x="35" y="144"/>
                    <a:pt x="35" y="145"/>
                  </a:cubicBezTo>
                  <a:cubicBezTo>
                    <a:pt x="35" y="145"/>
                    <a:pt x="34" y="145"/>
                    <a:pt x="34" y="145"/>
                  </a:cubicBezTo>
                  <a:cubicBezTo>
                    <a:pt x="34" y="145"/>
                    <a:pt x="35" y="145"/>
                    <a:pt x="35" y="146"/>
                  </a:cubicBezTo>
                  <a:cubicBezTo>
                    <a:pt x="35" y="145"/>
                    <a:pt x="35" y="145"/>
                    <a:pt x="35" y="145"/>
                  </a:cubicBezTo>
                  <a:cubicBezTo>
                    <a:pt x="35" y="145"/>
                    <a:pt x="35" y="144"/>
                    <a:pt x="35" y="144"/>
                  </a:cubicBezTo>
                  <a:cubicBezTo>
                    <a:pt x="35" y="145"/>
                    <a:pt x="35" y="145"/>
                    <a:pt x="35" y="145"/>
                  </a:cubicBezTo>
                  <a:cubicBezTo>
                    <a:pt x="35" y="145"/>
                    <a:pt x="34" y="144"/>
                    <a:pt x="34" y="144"/>
                  </a:cubicBezTo>
                  <a:cubicBezTo>
                    <a:pt x="34" y="144"/>
                    <a:pt x="35" y="144"/>
                    <a:pt x="35" y="144"/>
                  </a:cubicBezTo>
                  <a:cubicBezTo>
                    <a:pt x="34" y="143"/>
                    <a:pt x="34" y="144"/>
                    <a:pt x="34" y="143"/>
                  </a:cubicBezTo>
                  <a:cubicBezTo>
                    <a:pt x="34" y="143"/>
                    <a:pt x="34" y="143"/>
                    <a:pt x="34" y="143"/>
                  </a:cubicBezTo>
                  <a:cubicBezTo>
                    <a:pt x="34" y="143"/>
                    <a:pt x="33" y="142"/>
                    <a:pt x="33" y="142"/>
                  </a:cubicBezTo>
                  <a:cubicBezTo>
                    <a:pt x="33" y="142"/>
                    <a:pt x="33" y="141"/>
                    <a:pt x="33" y="141"/>
                  </a:cubicBezTo>
                  <a:cubicBezTo>
                    <a:pt x="33" y="141"/>
                    <a:pt x="33" y="142"/>
                    <a:pt x="34" y="143"/>
                  </a:cubicBezTo>
                  <a:cubicBezTo>
                    <a:pt x="34" y="142"/>
                    <a:pt x="34" y="143"/>
                    <a:pt x="34" y="143"/>
                  </a:cubicBezTo>
                  <a:cubicBezTo>
                    <a:pt x="34" y="142"/>
                    <a:pt x="34" y="142"/>
                    <a:pt x="34" y="142"/>
                  </a:cubicBezTo>
                  <a:cubicBezTo>
                    <a:pt x="34" y="142"/>
                    <a:pt x="34" y="141"/>
                    <a:pt x="34" y="141"/>
                  </a:cubicBezTo>
                  <a:cubicBezTo>
                    <a:pt x="34" y="141"/>
                    <a:pt x="34" y="141"/>
                    <a:pt x="34" y="141"/>
                  </a:cubicBezTo>
                  <a:cubicBezTo>
                    <a:pt x="33" y="141"/>
                    <a:pt x="33" y="141"/>
                    <a:pt x="33" y="140"/>
                  </a:cubicBezTo>
                  <a:cubicBezTo>
                    <a:pt x="33" y="140"/>
                    <a:pt x="33" y="140"/>
                    <a:pt x="33" y="140"/>
                  </a:cubicBezTo>
                  <a:cubicBezTo>
                    <a:pt x="33" y="140"/>
                    <a:pt x="33" y="140"/>
                    <a:pt x="33" y="140"/>
                  </a:cubicBezTo>
                  <a:cubicBezTo>
                    <a:pt x="33" y="139"/>
                    <a:pt x="33" y="140"/>
                    <a:pt x="33" y="140"/>
                  </a:cubicBezTo>
                  <a:cubicBezTo>
                    <a:pt x="33" y="139"/>
                    <a:pt x="33" y="139"/>
                    <a:pt x="33" y="138"/>
                  </a:cubicBezTo>
                  <a:cubicBezTo>
                    <a:pt x="33" y="139"/>
                    <a:pt x="32" y="137"/>
                    <a:pt x="32" y="138"/>
                  </a:cubicBezTo>
                  <a:cubicBezTo>
                    <a:pt x="31" y="137"/>
                    <a:pt x="31" y="137"/>
                    <a:pt x="31" y="137"/>
                  </a:cubicBezTo>
                  <a:cubicBezTo>
                    <a:pt x="31" y="137"/>
                    <a:pt x="32" y="138"/>
                    <a:pt x="32" y="137"/>
                  </a:cubicBezTo>
                  <a:cubicBezTo>
                    <a:pt x="32" y="138"/>
                    <a:pt x="32" y="138"/>
                    <a:pt x="32" y="138"/>
                  </a:cubicBezTo>
                  <a:cubicBezTo>
                    <a:pt x="33" y="138"/>
                    <a:pt x="32" y="137"/>
                    <a:pt x="32" y="136"/>
                  </a:cubicBezTo>
                  <a:cubicBezTo>
                    <a:pt x="32" y="136"/>
                    <a:pt x="32" y="136"/>
                    <a:pt x="32" y="135"/>
                  </a:cubicBezTo>
                  <a:cubicBezTo>
                    <a:pt x="31" y="135"/>
                    <a:pt x="31" y="135"/>
                    <a:pt x="31" y="135"/>
                  </a:cubicBezTo>
                  <a:cubicBezTo>
                    <a:pt x="31" y="135"/>
                    <a:pt x="32" y="134"/>
                    <a:pt x="32" y="134"/>
                  </a:cubicBezTo>
                  <a:cubicBezTo>
                    <a:pt x="32" y="134"/>
                    <a:pt x="31" y="134"/>
                    <a:pt x="31" y="134"/>
                  </a:cubicBezTo>
                  <a:cubicBezTo>
                    <a:pt x="32" y="134"/>
                    <a:pt x="32" y="134"/>
                    <a:pt x="32" y="134"/>
                  </a:cubicBezTo>
                  <a:cubicBezTo>
                    <a:pt x="32" y="134"/>
                    <a:pt x="32" y="134"/>
                    <a:pt x="32" y="134"/>
                  </a:cubicBezTo>
                  <a:cubicBezTo>
                    <a:pt x="31" y="133"/>
                    <a:pt x="31" y="133"/>
                    <a:pt x="31" y="133"/>
                  </a:cubicBezTo>
                  <a:cubicBezTo>
                    <a:pt x="31" y="133"/>
                    <a:pt x="31" y="133"/>
                    <a:pt x="31" y="133"/>
                  </a:cubicBezTo>
                  <a:cubicBezTo>
                    <a:pt x="31" y="133"/>
                    <a:pt x="31" y="133"/>
                    <a:pt x="31" y="133"/>
                  </a:cubicBezTo>
                  <a:cubicBezTo>
                    <a:pt x="31" y="133"/>
                    <a:pt x="31" y="133"/>
                    <a:pt x="31" y="133"/>
                  </a:cubicBezTo>
                  <a:cubicBezTo>
                    <a:pt x="31" y="133"/>
                    <a:pt x="31" y="133"/>
                    <a:pt x="31" y="133"/>
                  </a:cubicBezTo>
                  <a:cubicBezTo>
                    <a:pt x="31" y="132"/>
                    <a:pt x="30" y="132"/>
                    <a:pt x="30" y="131"/>
                  </a:cubicBezTo>
                  <a:cubicBezTo>
                    <a:pt x="31" y="131"/>
                    <a:pt x="31" y="131"/>
                    <a:pt x="31" y="131"/>
                  </a:cubicBezTo>
                  <a:cubicBezTo>
                    <a:pt x="31" y="130"/>
                    <a:pt x="30" y="130"/>
                    <a:pt x="30" y="130"/>
                  </a:cubicBezTo>
                  <a:cubicBezTo>
                    <a:pt x="30" y="130"/>
                    <a:pt x="30" y="130"/>
                    <a:pt x="30" y="130"/>
                  </a:cubicBezTo>
                  <a:cubicBezTo>
                    <a:pt x="30" y="130"/>
                    <a:pt x="30" y="130"/>
                    <a:pt x="30" y="130"/>
                  </a:cubicBezTo>
                  <a:cubicBezTo>
                    <a:pt x="30" y="129"/>
                    <a:pt x="30" y="129"/>
                    <a:pt x="30" y="129"/>
                  </a:cubicBezTo>
                  <a:cubicBezTo>
                    <a:pt x="30" y="129"/>
                    <a:pt x="30" y="128"/>
                    <a:pt x="30" y="128"/>
                  </a:cubicBezTo>
                  <a:cubicBezTo>
                    <a:pt x="30" y="129"/>
                    <a:pt x="30" y="129"/>
                    <a:pt x="30" y="129"/>
                  </a:cubicBezTo>
                  <a:cubicBezTo>
                    <a:pt x="29" y="129"/>
                    <a:pt x="29" y="129"/>
                    <a:pt x="29" y="128"/>
                  </a:cubicBezTo>
                  <a:cubicBezTo>
                    <a:pt x="30" y="129"/>
                    <a:pt x="29" y="127"/>
                    <a:pt x="30" y="128"/>
                  </a:cubicBezTo>
                  <a:cubicBezTo>
                    <a:pt x="30" y="128"/>
                    <a:pt x="29" y="128"/>
                    <a:pt x="29" y="127"/>
                  </a:cubicBezTo>
                  <a:cubicBezTo>
                    <a:pt x="29" y="127"/>
                    <a:pt x="29" y="127"/>
                    <a:pt x="29" y="127"/>
                  </a:cubicBezTo>
                  <a:cubicBezTo>
                    <a:pt x="30" y="127"/>
                    <a:pt x="30" y="128"/>
                    <a:pt x="30" y="127"/>
                  </a:cubicBezTo>
                  <a:cubicBezTo>
                    <a:pt x="30" y="127"/>
                    <a:pt x="30" y="127"/>
                    <a:pt x="30" y="127"/>
                  </a:cubicBezTo>
                  <a:cubicBezTo>
                    <a:pt x="30" y="127"/>
                    <a:pt x="30" y="129"/>
                    <a:pt x="31" y="129"/>
                  </a:cubicBezTo>
                  <a:cubicBezTo>
                    <a:pt x="30" y="128"/>
                    <a:pt x="30" y="128"/>
                    <a:pt x="30" y="128"/>
                  </a:cubicBezTo>
                  <a:cubicBezTo>
                    <a:pt x="29" y="126"/>
                    <a:pt x="29" y="124"/>
                    <a:pt x="28" y="123"/>
                  </a:cubicBezTo>
                  <a:cubicBezTo>
                    <a:pt x="28" y="123"/>
                    <a:pt x="28" y="123"/>
                    <a:pt x="28" y="123"/>
                  </a:cubicBezTo>
                  <a:cubicBezTo>
                    <a:pt x="28" y="123"/>
                    <a:pt x="28" y="123"/>
                    <a:pt x="28" y="123"/>
                  </a:cubicBezTo>
                  <a:cubicBezTo>
                    <a:pt x="28" y="123"/>
                    <a:pt x="28" y="123"/>
                    <a:pt x="28" y="123"/>
                  </a:cubicBezTo>
                  <a:cubicBezTo>
                    <a:pt x="28" y="122"/>
                    <a:pt x="28" y="122"/>
                    <a:pt x="28" y="122"/>
                  </a:cubicBezTo>
                  <a:cubicBezTo>
                    <a:pt x="28" y="122"/>
                    <a:pt x="28" y="121"/>
                    <a:pt x="28" y="121"/>
                  </a:cubicBezTo>
                  <a:cubicBezTo>
                    <a:pt x="28" y="121"/>
                    <a:pt x="28" y="121"/>
                    <a:pt x="28" y="121"/>
                  </a:cubicBezTo>
                  <a:cubicBezTo>
                    <a:pt x="27" y="121"/>
                    <a:pt x="27" y="121"/>
                    <a:pt x="27" y="121"/>
                  </a:cubicBezTo>
                  <a:cubicBezTo>
                    <a:pt x="27" y="121"/>
                    <a:pt x="27" y="121"/>
                    <a:pt x="27" y="120"/>
                  </a:cubicBezTo>
                  <a:cubicBezTo>
                    <a:pt x="27" y="121"/>
                    <a:pt x="27" y="121"/>
                    <a:pt x="27" y="120"/>
                  </a:cubicBezTo>
                  <a:cubicBezTo>
                    <a:pt x="27" y="120"/>
                    <a:pt x="27" y="120"/>
                    <a:pt x="27" y="120"/>
                  </a:cubicBezTo>
                  <a:cubicBezTo>
                    <a:pt x="27" y="120"/>
                    <a:pt x="27" y="120"/>
                    <a:pt x="27" y="120"/>
                  </a:cubicBezTo>
                  <a:cubicBezTo>
                    <a:pt x="27" y="120"/>
                    <a:pt x="27" y="119"/>
                    <a:pt x="28" y="120"/>
                  </a:cubicBezTo>
                  <a:cubicBezTo>
                    <a:pt x="27" y="119"/>
                    <a:pt x="27" y="119"/>
                    <a:pt x="27" y="119"/>
                  </a:cubicBezTo>
                  <a:cubicBezTo>
                    <a:pt x="27" y="119"/>
                    <a:pt x="28" y="119"/>
                    <a:pt x="28" y="119"/>
                  </a:cubicBezTo>
                  <a:cubicBezTo>
                    <a:pt x="27" y="118"/>
                    <a:pt x="27" y="118"/>
                    <a:pt x="26" y="117"/>
                  </a:cubicBezTo>
                  <a:cubicBezTo>
                    <a:pt x="27" y="117"/>
                    <a:pt x="27" y="117"/>
                    <a:pt x="27" y="117"/>
                  </a:cubicBezTo>
                  <a:cubicBezTo>
                    <a:pt x="27" y="117"/>
                    <a:pt x="26" y="116"/>
                    <a:pt x="26" y="115"/>
                  </a:cubicBezTo>
                  <a:cubicBezTo>
                    <a:pt x="26" y="116"/>
                    <a:pt x="26" y="116"/>
                    <a:pt x="26" y="116"/>
                  </a:cubicBezTo>
                  <a:cubicBezTo>
                    <a:pt x="26" y="114"/>
                    <a:pt x="25" y="112"/>
                    <a:pt x="25" y="110"/>
                  </a:cubicBezTo>
                  <a:cubicBezTo>
                    <a:pt x="24" y="110"/>
                    <a:pt x="24" y="110"/>
                    <a:pt x="24" y="110"/>
                  </a:cubicBezTo>
                  <a:cubicBezTo>
                    <a:pt x="25" y="109"/>
                    <a:pt x="25" y="109"/>
                    <a:pt x="25" y="109"/>
                  </a:cubicBezTo>
                  <a:cubicBezTo>
                    <a:pt x="24" y="107"/>
                    <a:pt x="24" y="106"/>
                    <a:pt x="23" y="104"/>
                  </a:cubicBezTo>
                  <a:cubicBezTo>
                    <a:pt x="23" y="103"/>
                    <a:pt x="23" y="103"/>
                    <a:pt x="23" y="103"/>
                  </a:cubicBezTo>
                  <a:cubicBezTo>
                    <a:pt x="23" y="102"/>
                    <a:pt x="22" y="102"/>
                    <a:pt x="22" y="100"/>
                  </a:cubicBezTo>
                  <a:cubicBezTo>
                    <a:pt x="22" y="101"/>
                    <a:pt x="22" y="101"/>
                    <a:pt x="22" y="100"/>
                  </a:cubicBezTo>
                  <a:cubicBezTo>
                    <a:pt x="22" y="100"/>
                    <a:pt x="22" y="100"/>
                    <a:pt x="22" y="100"/>
                  </a:cubicBezTo>
                  <a:cubicBezTo>
                    <a:pt x="22" y="100"/>
                    <a:pt x="22" y="100"/>
                    <a:pt x="22" y="100"/>
                  </a:cubicBezTo>
                  <a:cubicBezTo>
                    <a:pt x="22" y="100"/>
                    <a:pt x="22" y="99"/>
                    <a:pt x="22" y="99"/>
                  </a:cubicBezTo>
                  <a:cubicBezTo>
                    <a:pt x="22" y="98"/>
                    <a:pt x="21" y="97"/>
                    <a:pt x="20" y="96"/>
                  </a:cubicBezTo>
                  <a:cubicBezTo>
                    <a:pt x="20" y="95"/>
                    <a:pt x="21" y="96"/>
                    <a:pt x="21" y="96"/>
                  </a:cubicBezTo>
                  <a:cubicBezTo>
                    <a:pt x="21" y="96"/>
                    <a:pt x="21" y="96"/>
                    <a:pt x="21" y="96"/>
                  </a:cubicBezTo>
                  <a:cubicBezTo>
                    <a:pt x="21" y="96"/>
                    <a:pt x="21" y="95"/>
                    <a:pt x="21" y="95"/>
                  </a:cubicBezTo>
                  <a:cubicBezTo>
                    <a:pt x="21" y="95"/>
                    <a:pt x="21" y="94"/>
                    <a:pt x="21" y="94"/>
                  </a:cubicBezTo>
                  <a:cubicBezTo>
                    <a:pt x="21" y="94"/>
                    <a:pt x="21" y="94"/>
                    <a:pt x="20" y="94"/>
                  </a:cubicBezTo>
                  <a:cubicBezTo>
                    <a:pt x="20" y="94"/>
                    <a:pt x="20" y="93"/>
                    <a:pt x="20" y="93"/>
                  </a:cubicBezTo>
                  <a:cubicBezTo>
                    <a:pt x="20" y="90"/>
                    <a:pt x="19" y="87"/>
                    <a:pt x="18" y="85"/>
                  </a:cubicBezTo>
                  <a:cubicBezTo>
                    <a:pt x="18" y="84"/>
                    <a:pt x="18" y="85"/>
                    <a:pt x="18" y="85"/>
                  </a:cubicBezTo>
                  <a:cubicBezTo>
                    <a:pt x="18" y="84"/>
                    <a:pt x="18" y="84"/>
                    <a:pt x="18" y="84"/>
                  </a:cubicBezTo>
                  <a:cubicBezTo>
                    <a:pt x="18" y="84"/>
                    <a:pt x="18" y="84"/>
                    <a:pt x="18" y="84"/>
                  </a:cubicBezTo>
                  <a:cubicBezTo>
                    <a:pt x="18" y="83"/>
                    <a:pt x="17" y="83"/>
                    <a:pt x="17" y="82"/>
                  </a:cubicBezTo>
                  <a:cubicBezTo>
                    <a:pt x="17" y="82"/>
                    <a:pt x="17" y="81"/>
                    <a:pt x="17" y="82"/>
                  </a:cubicBezTo>
                  <a:cubicBezTo>
                    <a:pt x="17" y="81"/>
                    <a:pt x="18" y="81"/>
                    <a:pt x="18" y="81"/>
                  </a:cubicBezTo>
                  <a:cubicBezTo>
                    <a:pt x="17" y="81"/>
                    <a:pt x="17" y="81"/>
                    <a:pt x="17" y="81"/>
                  </a:cubicBezTo>
                  <a:cubicBezTo>
                    <a:pt x="17" y="81"/>
                    <a:pt x="17" y="81"/>
                    <a:pt x="17" y="81"/>
                  </a:cubicBezTo>
                  <a:cubicBezTo>
                    <a:pt x="17" y="80"/>
                    <a:pt x="17" y="80"/>
                    <a:pt x="17" y="80"/>
                  </a:cubicBezTo>
                  <a:cubicBezTo>
                    <a:pt x="17" y="80"/>
                    <a:pt x="17" y="80"/>
                    <a:pt x="17" y="80"/>
                  </a:cubicBezTo>
                  <a:cubicBezTo>
                    <a:pt x="18" y="80"/>
                    <a:pt x="17" y="79"/>
                    <a:pt x="18" y="80"/>
                  </a:cubicBezTo>
                  <a:cubicBezTo>
                    <a:pt x="18" y="79"/>
                    <a:pt x="18" y="80"/>
                    <a:pt x="17" y="79"/>
                  </a:cubicBezTo>
                  <a:cubicBezTo>
                    <a:pt x="17" y="79"/>
                    <a:pt x="17" y="79"/>
                    <a:pt x="17" y="79"/>
                  </a:cubicBezTo>
                  <a:cubicBezTo>
                    <a:pt x="17" y="79"/>
                    <a:pt x="17" y="79"/>
                    <a:pt x="17" y="79"/>
                  </a:cubicBezTo>
                  <a:cubicBezTo>
                    <a:pt x="17" y="79"/>
                    <a:pt x="17" y="79"/>
                    <a:pt x="17" y="78"/>
                  </a:cubicBezTo>
                  <a:cubicBezTo>
                    <a:pt x="16" y="78"/>
                    <a:pt x="16" y="78"/>
                    <a:pt x="16" y="78"/>
                  </a:cubicBezTo>
                  <a:cubicBezTo>
                    <a:pt x="17" y="77"/>
                    <a:pt x="16" y="77"/>
                    <a:pt x="16" y="77"/>
                  </a:cubicBezTo>
                  <a:cubicBezTo>
                    <a:pt x="16" y="77"/>
                    <a:pt x="16" y="77"/>
                    <a:pt x="16" y="77"/>
                  </a:cubicBezTo>
                  <a:cubicBezTo>
                    <a:pt x="16" y="76"/>
                    <a:pt x="16" y="76"/>
                    <a:pt x="16" y="76"/>
                  </a:cubicBezTo>
                  <a:cubicBezTo>
                    <a:pt x="17" y="76"/>
                    <a:pt x="16" y="76"/>
                    <a:pt x="17" y="76"/>
                  </a:cubicBezTo>
                  <a:cubicBezTo>
                    <a:pt x="17" y="76"/>
                    <a:pt x="17" y="76"/>
                    <a:pt x="17" y="76"/>
                  </a:cubicBezTo>
                  <a:cubicBezTo>
                    <a:pt x="17" y="76"/>
                    <a:pt x="16" y="76"/>
                    <a:pt x="16" y="76"/>
                  </a:cubicBezTo>
                  <a:cubicBezTo>
                    <a:pt x="16" y="76"/>
                    <a:pt x="15" y="75"/>
                    <a:pt x="15" y="74"/>
                  </a:cubicBezTo>
                  <a:cubicBezTo>
                    <a:pt x="15" y="74"/>
                    <a:pt x="16" y="75"/>
                    <a:pt x="16" y="75"/>
                  </a:cubicBezTo>
                  <a:cubicBezTo>
                    <a:pt x="16" y="73"/>
                    <a:pt x="15" y="73"/>
                    <a:pt x="15" y="73"/>
                  </a:cubicBezTo>
                  <a:cubicBezTo>
                    <a:pt x="15" y="72"/>
                    <a:pt x="14" y="72"/>
                    <a:pt x="14" y="71"/>
                  </a:cubicBezTo>
                  <a:cubicBezTo>
                    <a:pt x="14" y="71"/>
                    <a:pt x="14" y="70"/>
                    <a:pt x="14" y="70"/>
                  </a:cubicBezTo>
                  <a:cubicBezTo>
                    <a:pt x="15" y="70"/>
                    <a:pt x="15" y="70"/>
                    <a:pt x="15" y="70"/>
                  </a:cubicBezTo>
                  <a:cubicBezTo>
                    <a:pt x="15" y="70"/>
                    <a:pt x="15" y="70"/>
                    <a:pt x="15" y="70"/>
                  </a:cubicBezTo>
                  <a:cubicBezTo>
                    <a:pt x="14" y="70"/>
                    <a:pt x="14" y="69"/>
                    <a:pt x="14" y="68"/>
                  </a:cubicBezTo>
                  <a:cubicBezTo>
                    <a:pt x="14" y="68"/>
                    <a:pt x="14" y="68"/>
                    <a:pt x="14" y="68"/>
                  </a:cubicBezTo>
                  <a:cubicBezTo>
                    <a:pt x="13" y="68"/>
                    <a:pt x="13" y="67"/>
                    <a:pt x="13" y="67"/>
                  </a:cubicBezTo>
                  <a:cubicBezTo>
                    <a:pt x="13" y="66"/>
                    <a:pt x="13" y="66"/>
                    <a:pt x="12" y="66"/>
                  </a:cubicBezTo>
                  <a:cubicBezTo>
                    <a:pt x="12" y="65"/>
                    <a:pt x="13" y="65"/>
                    <a:pt x="13" y="65"/>
                  </a:cubicBezTo>
                  <a:cubicBezTo>
                    <a:pt x="13" y="65"/>
                    <a:pt x="13" y="66"/>
                    <a:pt x="13" y="66"/>
                  </a:cubicBezTo>
                  <a:cubicBezTo>
                    <a:pt x="14" y="67"/>
                    <a:pt x="14" y="68"/>
                    <a:pt x="14" y="69"/>
                  </a:cubicBezTo>
                  <a:cubicBezTo>
                    <a:pt x="15" y="69"/>
                    <a:pt x="14" y="68"/>
                    <a:pt x="14" y="67"/>
                  </a:cubicBezTo>
                  <a:cubicBezTo>
                    <a:pt x="14" y="67"/>
                    <a:pt x="14" y="68"/>
                    <a:pt x="14" y="68"/>
                  </a:cubicBezTo>
                  <a:cubicBezTo>
                    <a:pt x="14" y="68"/>
                    <a:pt x="14" y="67"/>
                    <a:pt x="14" y="67"/>
                  </a:cubicBezTo>
                  <a:cubicBezTo>
                    <a:pt x="14" y="68"/>
                    <a:pt x="15" y="68"/>
                    <a:pt x="15" y="68"/>
                  </a:cubicBezTo>
                  <a:cubicBezTo>
                    <a:pt x="15" y="68"/>
                    <a:pt x="14" y="68"/>
                    <a:pt x="14" y="67"/>
                  </a:cubicBezTo>
                  <a:cubicBezTo>
                    <a:pt x="14" y="67"/>
                    <a:pt x="14" y="66"/>
                    <a:pt x="14" y="66"/>
                  </a:cubicBezTo>
                  <a:cubicBezTo>
                    <a:pt x="14" y="66"/>
                    <a:pt x="14" y="66"/>
                    <a:pt x="14" y="65"/>
                  </a:cubicBezTo>
                  <a:cubicBezTo>
                    <a:pt x="14" y="65"/>
                    <a:pt x="14" y="65"/>
                    <a:pt x="14" y="65"/>
                  </a:cubicBezTo>
                  <a:cubicBezTo>
                    <a:pt x="14" y="64"/>
                    <a:pt x="13" y="65"/>
                    <a:pt x="13" y="64"/>
                  </a:cubicBezTo>
                  <a:cubicBezTo>
                    <a:pt x="13" y="64"/>
                    <a:pt x="13" y="64"/>
                    <a:pt x="13" y="64"/>
                  </a:cubicBezTo>
                  <a:cubicBezTo>
                    <a:pt x="13" y="64"/>
                    <a:pt x="12" y="63"/>
                    <a:pt x="12" y="63"/>
                  </a:cubicBezTo>
                  <a:cubicBezTo>
                    <a:pt x="12" y="63"/>
                    <a:pt x="12" y="63"/>
                    <a:pt x="12" y="63"/>
                  </a:cubicBezTo>
                  <a:cubicBezTo>
                    <a:pt x="12" y="63"/>
                    <a:pt x="13" y="64"/>
                    <a:pt x="12" y="64"/>
                  </a:cubicBezTo>
                  <a:cubicBezTo>
                    <a:pt x="13" y="64"/>
                    <a:pt x="13" y="64"/>
                    <a:pt x="13" y="64"/>
                  </a:cubicBezTo>
                  <a:cubicBezTo>
                    <a:pt x="13" y="65"/>
                    <a:pt x="13" y="65"/>
                    <a:pt x="12" y="65"/>
                  </a:cubicBezTo>
                  <a:cubicBezTo>
                    <a:pt x="12" y="65"/>
                    <a:pt x="12" y="65"/>
                    <a:pt x="12" y="65"/>
                  </a:cubicBezTo>
                  <a:cubicBezTo>
                    <a:pt x="12" y="65"/>
                    <a:pt x="12" y="65"/>
                    <a:pt x="12" y="64"/>
                  </a:cubicBezTo>
                  <a:cubicBezTo>
                    <a:pt x="12" y="65"/>
                    <a:pt x="12" y="65"/>
                    <a:pt x="12" y="65"/>
                  </a:cubicBezTo>
                  <a:cubicBezTo>
                    <a:pt x="12" y="65"/>
                    <a:pt x="12" y="64"/>
                    <a:pt x="11" y="64"/>
                  </a:cubicBezTo>
                  <a:cubicBezTo>
                    <a:pt x="12" y="63"/>
                    <a:pt x="11" y="62"/>
                    <a:pt x="12" y="62"/>
                  </a:cubicBezTo>
                  <a:cubicBezTo>
                    <a:pt x="12" y="63"/>
                    <a:pt x="12" y="63"/>
                    <a:pt x="12" y="63"/>
                  </a:cubicBezTo>
                  <a:cubicBezTo>
                    <a:pt x="12" y="63"/>
                    <a:pt x="12" y="62"/>
                    <a:pt x="12" y="62"/>
                  </a:cubicBezTo>
                  <a:cubicBezTo>
                    <a:pt x="12" y="62"/>
                    <a:pt x="12" y="62"/>
                    <a:pt x="12" y="62"/>
                  </a:cubicBezTo>
                  <a:cubicBezTo>
                    <a:pt x="12" y="62"/>
                    <a:pt x="12" y="62"/>
                    <a:pt x="12" y="62"/>
                  </a:cubicBezTo>
                  <a:cubicBezTo>
                    <a:pt x="12" y="62"/>
                    <a:pt x="12" y="62"/>
                    <a:pt x="12" y="61"/>
                  </a:cubicBezTo>
                  <a:cubicBezTo>
                    <a:pt x="12" y="61"/>
                    <a:pt x="11" y="61"/>
                    <a:pt x="11" y="60"/>
                  </a:cubicBezTo>
                  <a:cubicBezTo>
                    <a:pt x="11" y="60"/>
                    <a:pt x="11" y="60"/>
                    <a:pt x="11" y="60"/>
                  </a:cubicBezTo>
                  <a:cubicBezTo>
                    <a:pt x="11" y="60"/>
                    <a:pt x="11" y="60"/>
                    <a:pt x="11" y="60"/>
                  </a:cubicBezTo>
                  <a:cubicBezTo>
                    <a:pt x="11" y="61"/>
                    <a:pt x="11" y="61"/>
                    <a:pt x="11" y="61"/>
                  </a:cubicBezTo>
                  <a:cubicBezTo>
                    <a:pt x="11" y="60"/>
                    <a:pt x="11" y="60"/>
                    <a:pt x="11" y="60"/>
                  </a:cubicBezTo>
                  <a:cubicBezTo>
                    <a:pt x="12" y="60"/>
                    <a:pt x="11" y="60"/>
                    <a:pt x="12" y="61"/>
                  </a:cubicBezTo>
                  <a:cubicBezTo>
                    <a:pt x="12" y="61"/>
                    <a:pt x="12" y="60"/>
                    <a:pt x="12" y="59"/>
                  </a:cubicBezTo>
                  <a:cubicBezTo>
                    <a:pt x="12" y="59"/>
                    <a:pt x="12" y="60"/>
                    <a:pt x="12" y="60"/>
                  </a:cubicBezTo>
                  <a:cubicBezTo>
                    <a:pt x="12" y="60"/>
                    <a:pt x="12" y="59"/>
                    <a:pt x="12" y="59"/>
                  </a:cubicBezTo>
                  <a:cubicBezTo>
                    <a:pt x="12" y="59"/>
                    <a:pt x="12" y="59"/>
                    <a:pt x="12" y="59"/>
                  </a:cubicBezTo>
                  <a:cubicBezTo>
                    <a:pt x="12" y="59"/>
                    <a:pt x="12" y="59"/>
                    <a:pt x="12" y="59"/>
                  </a:cubicBezTo>
                  <a:cubicBezTo>
                    <a:pt x="13" y="60"/>
                    <a:pt x="13" y="59"/>
                    <a:pt x="13" y="59"/>
                  </a:cubicBezTo>
                  <a:cubicBezTo>
                    <a:pt x="13" y="59"/>
                    <a:pt x="13" y="59"/>
                    <a:pt x="13" y="58"/>
                  </a:cubicBezTo>
                  <a:cubicBezTo>
                    <a:pt x="13" y="59"/>
                    <a:pt x="12" y="59"/>
                    <a:pt x="12" y="59"/>
                  </a:cubicBezTo>
                  <a:cubicBezTo>
                    <a:pt x="12" y="58"/>
                    <a:pt x="12" y="58"/>
                    <a:pt x="12" y="58"/>
                  </a:cubicBezTo>
                  <a:cubicBezTo>
                    <a:pt x="12" y="58"/>
                    <a:pt x="13" y="58"/>
                    <a:pt x="13" y="58"/>
                  </a:cubicBezTo>
                  <a:cubicBezTo>
                    <a:pt x="13" y="57"/>
                    <a:pt x="13" y="57"/>
                    <a:pt x="13" y="57"/>
                  </a:cubicBezTo>
                  <a:cubicBezTo>
                    <a:pt x="12" y="58"/>
                    <a:pt x="12" y="58"/>
                    <a:pt x="12" y="58"/>
                  </a:cubicBezTo>
                  <a:cubicBezTo>
                    <a:pt x="12" y="57"/>
                    <a:pt x="12" y="57"/>
                    <a:pt x="11" y="57"/>
                  </a:cubicBezTo>
                  <a:cubicBezTo>
                    <a:pt x="11" y="56"/>
                    <a:pt x="11" y="56"/>
                    <a:pt x="11" y="56"/>
                  </a:cubicBezTo>
                  <a:cubicBezTo>
                    <a:pt x="11" y="55"/>
                    <a:pt x="11" y="54"/>
                    <a:pt x="10" y="54"/>
                  </a:cubicBezTo>
                  <a:cubicBezTo>
                    <a:pt x="11" y="54"/>
                    <a:pt x="11" y="53"/>
                    <a:pt x="11" y="53"/>
                  </a:cubicBezTo>
                  <a:cubicBezTo>
                    <a:pt x="11" y="54"/>
                    <a:pt x="11" y="54"/>
                    <a:pt x="11" y="54"/>
                  </a:cubicBezTo>
                  <a:cubicBezTo>
                    <a:pt x="11" y="53"/>
                    <a:pt x="11" y="53"/>
                    <a:pt x="11" y="53"/>
                  </a:cubicBezTo>
                  <a:cubicBezTo>
                    <a:pt x="11" y="53"/>
                    <a:pt x="11" y="53"/>
                    <a:pt x="11" y="52"/>
                  </a:cubicBezTo>
                  <a:cubicBezTo>
                    <a:pt x="11" y="52"/>
                    <a:pt x="11" y="52"/>
                    <a:pt x="11" y="52"/>
                  </a:cubicBezTo>
                  <a:cubicBezTo>
                    <a:pt x="11" y="52"/>
                    <a:pt x="11" y="52"/>
                    <a:pt x="11" y="51"/>
                  </a:cubicBezTo>
                  <a:cubicBezTo>
                    <a:pt x="11" y="51"/>
                    <a:pt x="11" y="51"/>
                    <a:pt x="11" y="51"/>
                  </a:cubicBezTo>
                  <a:cubicBezTo>
                    <a:pt x="11" y="51"/>
                    <a:pt x="11" y="51"/>
                    <a:pt x="10" y="51"/>
                  </a:cubicBezTo>
                  <a:cubicBezTo>
                    <a:pt x="11" y="50"/>
                    <a:pt x="10" y="49"/>
                    <a:pt x="11" y="49"/>
                  </a:cubicBezTo>
                  <a:cubicBezTo>
                    <a:pt x="10" y="48"/>
                    <a:pt x="10" y="50"/>
                    <a:pt x="10" y="49"/>
                  </a:cubicBezTo>
                  <a:cubicBezTo>
                    <a:pt x="10" y="49"/>
                    <a:pt x="10" y="48"/>
                    <a:pt x="10" y="48"/>
                  </a:cubicBezTo>
                  <a:cubicBezTo>
                    <a:pt x="10" y="48"/>
                    <a:pt x="10" y="48"/>
                    <a:pt x="10" y="49"/>
                  </a:cubicBezTo>
                  <a:cubicBezTo>
                    <a:pt x="10" y="48"/>
                    <a:pt x="10" y="48"/>
                    <a:pt x="10" y="48"/>
                  </a:cubicBezTo>
                  <a:cubicBezTo>
                    <a:pt x="10" y="47"/>
                    <a:pt x="9" y="48"/>
                    <a:pt x="10" y="47"/>
                  </a:cubicBezTo>
                  <a:cubicBezTo>
                    <a:pt x="10" y="47"/>
                    <a:pt x="10" y="47"/>
                    <a:pt x="10" y="47"/>
                  </a:cubicBezTo>
                  <a:cubicBezTo>
                    <a:pt x="10" y="47"/>
                    <a:pt x="10" y="46"/>
                    <a:pt x="10" y="47"/>
                  </a:cubicBezTo>
                  <a:cubicBezTo>
                    <a:pt x="10" y="46"/>
                    <a:pt x="10" y="46"/>
                    <a:pt x="10" y="46"/>
                  </a:cubicBezTo>
                  <a:cubicBezTo>
                    <a:pt x="9" y="45"/>
                    <a:pt x="9" y="45"/>
                    <a:pt x="9" y="45"/>
                  </a:cubicBezTo>
                  <a:cubicBezTo>
                    <a:pt x="9" y="44"/>
                    <a:pt x="9" y="43"/>
                    <a:pt x="9" y="43"/>
                  </a:cubicBezTo>
                  <a:cubicBezTo>
                    <a:pt x="9" y="42"/>
                    <a:pt x="9" y="41"/>
                    <a:pt x="8" y="39"/>
                  </a:cubicBezTo>
                  <a:cubicBezTo>
                    <a:pt x="8" y="40"/>
                    <a:pt x="8" y="40"/>
                    <a:pt x="8" y="40"/>
                  </a:cubicBezTo>
                  <a:cubicBezTo>
                    <a:pt x="8" y="38"/>
                    <a:pt x="8" y="40"/>
                    <a:pt x="8" y="39"/>
                  </a:cubicBezTo>
                  <a:cubicBezTo>
                    <a:pt x="8" y="39"/>
                    <a:pt x="8" y="38"/>
                    <a:pt x="8" y="38"/>
                  </a:cubicBezTo>
                  <a:cubicBezTo>
                    <a:pt x="8" y="37"/>
                    <a:pt x="7" y="36"/>
                    <a:pt x="8" y="34"/>
                  </a:cubicBezTo>
                  <a:cubicBezTo>
                    <a:pt x="8" y="34"/>
                    <a:pt x="8" y="34"/>
                    <a:pt x="8" y="35"/>
                  </a:cubicBezTo>
                  <a:cubicBezTo>
                    <a:pt x="8" y="34"/>
                    <a:pt x="8" y="33"/>
                    <a:pt x="7" y="32"/>
                  </a:cubicBezTo>
                  <a:cubicBezTo>
                    <a:pt x="7" y="32"/>
                    <a:pt x="7" y="32"/>
                    <a:pt x="7" y="32"/>
                  </a:cubicBezTo>
                  <a:cubicBezTo>
                    <a:pt x="8" y="31"/>
                    <a:pt x="7" y="30"/>
                    <a:pt x="7" y="28"/>
                  </a:cubicBezTo>
                  <a:cubicBezTo>
                    <a:pt x="7" y="28"/>
                    <a:pt x="7" y="28"/>
                    <a:pt x="7" y="28"/>
                  </a:cubicBezTo>
                  <a:cubicBezTo>
                    <a:pt x="7" y="28"/>
                    <a:pt x="7" y="27"/>
                    <a:pt x="6" y="26"/>
                  </a:cubicBezTo>
                  <a:cubicBezTo>
                    <a:pt x="6" y="25"/>
                    <a:pt x="6" y="26"/>
                    <a:pt x="6" y="25"/>
                  </a:cubicBezTo>
                  <a:cubicBezTo>
                    <a:pt x="6" y="24"/>
                    <a:pt x="6" y="25"/>
                    <a:pt x="6" y="25"/>
                  </a:cubicBezTo>
                  <a:cubicBezTo>
                    <a:pt x="6" y="24"/>
                    <a:pt x="6" y="24"/>
                    <a:pt x="6" y="23"/>
                  </a:cubicBezTo>
                  <a:cubicBezTo>
                    <a:pt x="6" y="22"/>
                    <a:pt x="5" y="22"/>
                    <a:pt x="5" y="21"/>
                  </a:cubicBezTo>
                  <a:cubicBezTo>
                    <a:pt x="6" y="20"/>
                    <a:pt x="5" y="21"/>
                    <a:pt x="6" y="21"/>
                  </a:cubicBezTo>
                  <a:cubicBezTo>
                    <a:pt x="6" y="21"/>
                    <a:pt x="6" y="21"/>
                    <a:pt x="6" y="20"/>
                  </a:cubicBezTo>
                  <a:cubicBezTo>
                    <a:pt x="6" y="21"/>
                    <a:pt x="6" y="20"/>
                    <a:pt x="6" y="21"/>
                  </a:cubicBezTo>
                  <a:cubicBezTo>
                    <a:pt x="6" y="20"/>
                    <a:pt x="5" y="20"/>
                    <a:pt x="5" y="20"/>
                  </a:cubicBezTo>
                  <a:cubicBezTo>
                    <a:pt x="5" y="20"/>
                    <a:pt x="5" y="20"/>
                    <a:pt x="5" y="20"/>
                  </a:cubicBezTo>
                  <a:cubicBezTo>
                    <a:pt x="5" y="20"/>
                    <a:pt x="5" y="19"/>
                    <a:pt x="5" y="18"/>
                  </a:cubicBezTo>
                  <a:cubicBezTo>
                    <a:pt x="5" y="18"/>
                    <a:pt x="5" y="19"/>
                    <a:pt x="4" y="19"/>
                  </a:cubicBezTo>
                  <a:cubicBezTo>
                    <a:pt x="4" y="18"/>
                    <a:pt x="4" y="18"/>
                    <a:pt x="3" y="17"/>
                  </a:cubicBezTo>
                  <a:cubicBezTo>
                    <a:pt x="4" y="16"/>
                    <a:pt x="4" y="17"/>
                    <a:pt x="4" y="17"/>
                  </a:cubicBezTo>
                  <a:cubicBezTo>
                    <a:pt x="5" y="17"/>
                    <a:pt x="5" y="17"/>
                    <a:pt x="5" y="17"/>
                  </a:cubicBezTo>
                  <a:cubicBezTo>
                    <a:pt x="5" y="16"/>
                    <a:pt x="5" y="16"/>
                    <a:pt x="4" y="15"/>
                  </a:cubicBezTo>
                  <a:cubicBezTo>
                    <a:pt x="4" y="15"/>
                    <a:pt x="4" y="15"/>
                    <a:pt x="4" y="15"/>
                  </a:cubicBezTo>
                  <a:cubicBezTo>
                    <a:pt x="4" y="14"/>
                    <a:pt x="4" y="13"/>
                    <a:pt x="4" y="13"/>
                  </a:cubicBezTo>
                  <a:cubicBezTo>
                    <a:pt x="4" y="13"/>
                    <a:pt x="4" y="13"/>
                    <a:pt x="4" y="13"/>
                  </a:cubicBezTo>
                  <a:cubicBezTo>
                    <a:pt x="4" y="13"/>
                    <a:pt x="4" y="12"/>
                    <a:pt x="3" y="12"/>
                  </a:cubicBezTo>
                  <a:cubicBezTo>
                    <a:pt x="3" y="12"/>
                    <a:pt x="4" y="12"/>
                    <a:pt x="4" y="12"/>
                  </a:cubicBezTo>
                  <a:cubicBezTo>
                    <a:pt x="3" y="11"/>
                    <a:pt x="3" y="10"/>
                    <a:pt x="2" y="9"/>
                  </a:cubicBezTo>
                  <a:cubicBezTo>
                    <a:pt x="2" y="9"/>
                    <a:pt x="3" y="9"/>
                    <a:pt x="3" y="9"/>
                  </a:cubicBezTo>
                  <a:cubicBezTo>
                    <a:pt x="3" y="10"/>
                    <a:pt x="3" y="10"/>
                    <a:pt x="3" y="10"/>
                  </a:cubicBezTo>
                  <a:cubicBezTo>
                    <a:pt x="3" y="10"/>
                    <a:pt x="3" y="10"/>
                    <a:pt x="3" y="10"/>
                  </a:cubicBezTo>
                  <a:cubicBezTo>
                    <a:pt x="3" y="9"/>
                    <a:pt x="3" y="8"/>
                    <a:pt x="2" y="8"/>
                  </a:cubicBezTo>
                  <a:cubicBezTo>
                    <a:pt x="2" y="7"/>
                    <a:pt x="2" y="7"/>
                    <a:pt x="3" y="7"/>
                  </a:cubicBezTo>
                  <a:cubicBezTo>
                    <a:pt x="2" y="6"/>
                    <a:pt x="2" y="8"/>
                    <a:pt x="2" y="6"/>
                  </a:cubicBezTo>
                  <a:cubicBezTo>
                    <a:pt x="2" y="6"/>
                    <a:pt x="2" y="7"/>
                    <a:pt x="2" y="6"/>
                  </a:cubicBezTo>
                  <a:cubicBezTo>
                    <a:pt x="2" y="6"/>
                    <a:pt x="2" y="6"/>
                    <a:pt x="2" y="6"/>
                  </a:cubicBezTo>
                  <a:cubicBezTo>
                    <a:pt x="3" y="5"/>
                    <a:pt x="1" y="6"/>
                    <a:pt x="1" y="5"/>
                  </a:cubicBezTo>
                  <a:cubicBezTo>
                    <a:pt x="2" y="5"/>
                    <a:pt x="2" y="5"/>
                    <a:pt x="2" y="5"/>
                  </a:cubicBezTo>
                  <a:cubicBezTo>
                    <a:pt x="2" y="4"/>
                    <a:pt x="1" y="4"/>
                    <a:pt x="1" y="3"/>
                  </a:cubicBezTo>
                  <a:cubicBezTo>
                    <a:pt x="1" y="3"/>
                    <a:pt x="1" y="3"/>
                    <a:pt x="1" y="3"/>
                  </a:cubicBezTo>
                  <a:cubicBezTo>
                    <a:pt x="1" y="1"/>
                    <a:pt x="1" y="1"/>
                    <a:pt x="1" y="1"/>
                  </a:cubicBezTo>
                  <a:cubicBezTo>
                    <a:pt x="1" y="1"/>
                    <a:pt x="1" y="1"/>
                    <a:pt x="1" y="1"/>
                  </a:cubicBezTo>
                  <a:cubicBezTo>
                    <a:pt x="1" y="0"/>
                    <a:pt x="1" y="1"/>
                    <a:pt x="1" y="0"/>
                  </a:cubicBezTo>
                  <a:cubicBezTo>
                    <a:pt x="1" y="0"/>
                    <a:pt x="1" y="0"/>
                    <a:pt x="1" y="0"/>
                  </a:cubicBezTo>
                  <a:cubicBezTo>
                    <a:pt x="1" y="0"/>
                    <a:pt x="1" y="1"/>
                    <a:pt x="1" y="2"/>
                  </a:cubicBezTo>
                  <a:cubicBezTo>
                    <a:pt x="1" y="1"/>
                    <a:pt x="0" y="2"/>
                    <a:pt x="0" y="2"/>
                  </a:cubicBezTo>
                  <a:cubicBezTo>
                    <a:pt x="0" y="2"/>
                    <a:pt x="0" y="2"/>
                    <a:pt x="0" y="2"/>
                  </a:cubicBezTo>
                  <a:cubicBezTo>
                    <a:pt x="0" y="4"/>
                    <a:pt x="0" y="5"/>
                    <a:pt x="0" y="7"/>
                  </a:cubicBezTo>
                  <a:cubicBezTo>
                    <a:pt x="1" y="8"/>
                    <a:pt x="0" y="9"/>
                    <a:pt x="1" y="10"/>
                  </a:cubicBezTo>
                  <a:cubicBezTo>
                    <a:pt x="1" y="10"/>
                    <a:pt x="1" y="10"/>
                    <a:pt x="1" y="11"/>
                  </a:cubicBezTo>
                  <a:cubicBezTo>
                    <a:pt x="1" y="10"/>
                    <a:pt x="1" y="11"/>
                    <a:pt x="1" y="11"/>
                  </a:cubicBezTo>
                  <a:cubicBezTo>
                    <a:pt x="1" y="11"/>
                    <a:pt x="1" y="11"/>
                    <a:pt x="1" y="12"/>
                  </a:cubicBezTo>
                  <a:cubicBezTo>
                    <a:pt x="1" y="12"/>
                    <a:pt x="1" y="13"/>
                    <a:pt x="1" y="13"/>
                  </a:cubicBezTo>
                  <a:cubicBezTo>
                    <a:pt x="1" y="14"/>
                    <a:pt x="1" y="13"/>
                    <a:pt x="1" y="13"/>
                  </a:cubicBezTo>
                  <a:cubicBezTo>
                    <a:pt x="0" y="13"/>
                    <a:pt x="1" y="14"/>
                    <a:pt x="1" y="14"/>
                  </a:cubicBezTo>
                  <a:cubicBezTo>
                    <a:pt x="1" y="14"/>
                    <a:pt x="1" y="14"/>
                    <a:pt x="1" y="14"/>
                  </a:cubicBezTo>
                  <a:cubicBezTo>
                    <a:pt x="1" y="15"/>
                    <a:pt x="1" y="15"/>
                    <a:pt x="1" y="16"/>
                  </a:cubicBezTo>
                  <a:cubicBezTo>
                    <a:pt x="1" y="16"/>
                    <a:pt x="1" y="17"/>
                    <a:pt x="1" y="17"/>
                  </a:cubicBezTo>
                  <a:cubicBezTo>
                    <a:pt x="1" y="17"/>
                    <a:pt x="1" y="18"/>
                    <a:pt x="1" y="18"/>
                  </a:cubicBezTo>
                  <a:cubicBezTo>
                    <a:pt x="2" y="19"/>
                    <a:pt x="2" y="19"/>
                    <a:pt x="2" y="19"/>
                  </a:cubicBezTo>
                  <a:cubicBezTo>
                    <a:pt x="2" y="19"/>
                    <a:pt x="2" y="19"/>
                    <a:pt x="2" y="20"/>
                  </a:cubicBezTo>
                  <a:cubicBezTo>
                    <a:pt x="2" y="20"/>
                    <a:pt x="2" y="20"/>
                    <a:pt x="2" y="20"/>
                  </a:cubicBezTo>
                  <a:cubicBezTo>
                    <a:pt x="2" y="20"/>
                    <a:pt x="2" y="21"/>
                    <a:pt x="2" y="22"/>
                  </a:cubicBezTo>
                  <a:cubicBezTo>
                    <a:pt x="4" y="26"/>
                    <a:pt x="2" y="28"/>
                    <a:pt x="4" y="33"/>
                  </a:cubicBezTo>
                  <a:cubicBezTo>
                    <a:pt x="4" y="33"/>
                    <a:pt x="4" y="32"/>
                    <a:pt x="4" y="33"/>
                  </a:cubicBezTo>
                  <a:cubicBezTo>
                    <a:pt x="4" y="33"/>
                    <a:pt x="4" y="33"/>
                    <a:pt x="4" y="34"/>
                  </a:cubicBezTo>
                  <a:cubicBezTo>
                    <a:pt x="4" y="33"/>
                    <a:pt x="4" y="33"/>
                    <a:pt x="4" y="33"/>
                  </a:cubicBezTo>
                  <a:cubicBezTo>
                    <a:pt x="4" y="33"/>
                    <a:pt x="4" y="33"/>
                    <a:pt x="4" y="33"/>
                  </a:cubicBezTo>
                  <a:cubicBezTo>
                    <a:pt x="4" y="33"/>
                    <a:pt x="4" y="33"/>
                    <a:pt x="4" y="33"/>
                  </a:cubicBezTo>
                  <a:cubicBezTo>
                    <a:pt x="4" y="32"/>
                    <a:pt x="4" y="32"/>
                    <a:pt x="4" y="32"/>
                  </a:cubicBezTo>
                  <a:cubicBezTo>
                    <a:pt x="4" y="32"/>
                    <a:pt x="4" y="32"/>
                    <a:pt x="4" y="33"/>
                  </a:cubicBezTo>
                  <a:cubicBezTo>
                    <a:pt x="4" y="33"/>
                    <a:pt x="4" y="33"/>
                    <a:pt x="4" y="33"/>
                  </a:cubicBezTo>
                  <a:cubicBezTo>
                    <a:pt x="4" y="33"/>
                    <a:pt x="4" y="33"/>
                    <a:pt x="4" y="33"/>
                  </a:cubicBezTo>
                  <a:cubicBezTo>
                    <a:pt x="4" y="34"/>
                    <a:pt x="5" y="34"/>
                    <a:pt x="4" y="34"/>
                  </a:cubicBezTo>
                  <a:cubicBezTo>
                    <a:pt x="4" y="35"/>
                    <a:pt x="4" y="35"/>
                    <a:pt x="4" y="35"/>
                  </a:cubicBezTo>
                  <a:cubicBezTo>
                    <a:pt x="5" y="36"/>
                    <a:pt x="5" y="36"/>
                    <a:pt x="5" y="37"/>
                  </a:cubicBezTo>
                  <a:cubicBezTo>
                    <a:pt x="4" y="37"/>
                    <a:pt x="4" y="36"/>
                    <a:pt x="4" y="36"/>
                  </a:cubicBezTo>
                  <a:cubicBezTo>
                    <a:pt x="4" y="36"/>
                    <a:pt x="4" y="36"/>
                    <a:pt x="4" y="36"/>
                  </a:cubicBezTo>
                  <a:cubicBezTo>
                    <a:pt x="4" y="36"/>
                    <a:pt x="4" y="36"/>
                    <a:pt x="4" y="36"/>
                  </a:cubicBezTo>
                  <a:cubicBezTo>
                    <a:pt x="4" y="37"/>
                    <a:pt x="4" y="37"/>
                    <a:pt x="4" y="37"/>
                  </a:cubicBezTo>
                  <a:cubicBezTo>
                    <a:pt x="4" y="37"/>
                    <a:pt x="4" y="37"/>
                    <a:pt x="4" y="37"/>
                  </a:cubicBezTo>
                  <a:cubicBezTo>
                    <a:pt x="4" y="37"/>
                    <a:pt x="4" y="37"/>
                    <a:pt x="4" y="37"/>
                  </a:cubicBezTo>
                  <a:cubicBezTo>
                    <a:pt x="4" y="37"/>
                    <a:pt x="4" y="37"/>
                    <a:pt x="4" y="37"/>
                  </a:cubicBezTo>
                  <a:cubicBezTo>
                    <a:pt x="4" y="37"/>
                    <a:pt x="4" y="37"/>
                    <a:pt x="4" y="37"/>
                  </a:cubicBezTo>
                  <a:cubicBezTo>
                    <a:pt x="4" y="37"/>
                    <a:pt x="4" y="38"/>
                    <a:pt x="4" y="38"/>
                  </a:cubicBezTo>
                  <a:cubicBezTo>
                    <a:pt x="4" y="39"/>
                    <a:pt x="5" y="40"/>
                    <a:pt x="5" y="41"/>
                  </a:cubicBezTo>
                  <a:cubicBezTo>
                    <a:pt x="5" y="41"/>
                    <a:pt x="5" y="41"/>
                    <a:pt x="5" y="42"/>
                  </a:cubicBezTo>
                  <a:cubicBezTo>
                    <a:pt x="5" y="42"/>
                    <a:pt x="5" y="42"/>
                    <a:pt x="5" y="42"/>
                  </a:cubicBezTo>
                  <a:cubicBezTo>
                    <a:pt x="5" y="42"/>
                    <a:pt x="5" y="42"/>
                    <a:pt x="5" y="42"/>
                  </a:cubicBezTo>
                  <a:cubicBezTo>
                    <a:pt x="5" y="43"/>
                    <a:pt x="5" y="44"/>
                    <a:pt x="5" y="45"/>
                  </a:cubicBezTo>
                  <a:cubicBezTo>
                    <a:pt x="5" y="45"/>
                    <a:pt x="5" y="45"/>
                    <a:pt x="5" y="45"/>
                  </a:cubicBezTo>
                  <a:cubicBezTo>
                    <a:pt x="5" y="45"/>
                    <a:pt x="6" y="45"/>
                    <a:pt x="6" y="46"/>
                  </a:cubicBezTo>
                  <a:cubicBezTo>
                    <a:pt x="5" y="46"/>
                    <a:pt x="5" y="46"/>
                    <a:pt x="5" y="46"/>
                  </a:cubicBezTo>
                  <a:cubicBezTo>
                    <a:pt x="5" y="47"/>
                    <a:pt x="6" y="46"/>
                    <a:pt x="6" y="47"/>
                  </a:cubicBezTo>
                  <a:cubicBezTo>
                    <a:pt x="6" y="47"/>
                    <a:pt x="6" y="46"/>
                    <a:pt x="7" y="46"/>
                  </a:cubicBezTo>
                  <a:cubicBezTo>
                    <a:pt x="6" y="47"/>
                    <a:pt x="7" y="47"/>
                    <a:pt x="7" y="47"/>
                  </a:cubicBezTo>
                  <a:cubicBezTo>
                    <a:pt x="7" y="48"/>
                    <a:pt x="7" y="48"/>
                    <a:pt x="7" y="48"/>
                  </a:cubicBezTo>
                  <a:cubicBezTo>
                    <a:pt x="7" y="48"/>
                    <a:pt x="7" y="48"/>
                    <a:pt x="7" y="48"/>
                  </a:cubicBezTo>
                  <a:cubicBezTo>
                    <a:pt x="7" y="49"/>
                    <a:pt x="7" y="48"/>
                    <a:pt x="6" y="48"/>
                  </a:cubicBezTo>
                  <a:cubicBezTo>
                    <a:pt x="7" y="49"/>
                    <a:pt x="7" y="49"/>
                    <a:pt x="7" y="50"/>
                  </a:cubicBezTo>
                  <a:cubicBezTo>
                    <a:pt x="7" y="50"/>
                    <a:pt x="7" y="50"/>
                    <a:pt x="7" y="50"/>
                  </a:cubicBezTo>
                  <a:cubicBezTo>
                    <a:pt x="7" y="50"/>
                    <a:pt x="7" y="50"/>
                    <a:pt x="7" y="50"/>
                  </a:cubicBezTo>
                  <a:cubicBezTo>
                    <a:pt x="7" y="51"/>
                    <a:pt x="7" y="51"/>
                    <a:pt x="7" y="52"/>
                  </a:cubicBezTo>
                  <a:cubicBezTo>
                    <a:pt x="7" y="52"/>
                    <a:pt x="7" y="52"/>
                    <a:pt x="7" y="52"/>
                  </a:cubicBezTo>
                  <a:cubicBezTo>
                    <a:pt x="7" y="52"/>
                    <a:pt x="7" y="52"/>
                    <a:pt x="7" y="52"/>
                  </a:cubicBezTo>
                  <a:cubicBezTo>
                    <a:pt x="7" y="52"/>
                    <a:pt x="7" y="53"/>
                    <a:pt x="7" y="53"/>
                  </a:cubicBezTo>
                  <a:cubicBezTo>
                    <a:pt x="8" y="54"/>
                    <a:pt x="7" y="55"/>
                    <a:pt x="7" y="56"/>
                  </a:cubicBezTo>
                  <a:close/>
                  <a:moveTo>
                    <a:pt x="27" y="127"/>
                  </a:moveTo>
                  <a:cubicBezTo>
                    <a:pt x="27" y="127"/>
                    <a:pt x="27" y="127"/>
                    <a:pt x="27" y="127"/>
                  </a:cubicBezTo>
                  <a:cubicBezTo>
                    <a:pt x="27" y="127"/>
                    <a:pt x="28" y="127"/>
                    <a:pt x="27" y="127"/>
                  </a:cubicBezTo>
                  <a:close/>
                  <a:moveTo>
                    <a:pt x="26" y="121"/>
                  </a:moveTo>
                  <a:cubicBezTo>
                    <a:pt x="26" y="122"/>
                    <a:pt x="26" y="122"/>
                    <a:pt x="26" y="122"/>
                  </a:cubicBezTo>
                  <a:cubicBezTo>
                    <a:pt x="26" y="121"/>
                    <a:pt x="25" y="121"/>
                    <a:pt x="25" y="120"/>
                  </a:cubicBezTo>
                  <a:cubicBezTo>
                    <a:pt x="25" y="120"/>
                    <a:pt x="25" y="121"/>
                    <a:pt x="25" y="121"/>
                  </a:cubicBezTo>
                  <a:cubicBezTo>
                    <a:pt x="25" y="120"/>
                    <a:pt x="25" y="120"/>
                    <a:pt x="25" y="120"/>
                  </a:cubicBezTo>
                  <a:cubicBezTo>
                    <a:pt x="26" y="120"/>
                    <a:pt x="26" y="122"/>
                    <a:pt x="26" y="121"/>
                  </a:cubicBezTo>
                  <a:close/>
                  <a:moveTo>
                    <a:pt x="31" y="133"/>
                  </a:moveTo>
                  <a:cubicBezTo>
                    <a:pt x="31" y="133"/>
                    <a:pt x="31" y="133"/>
                    <a:pt x="31" y="133"/>
                  </a:cubicBezTo>
                  <a:cubicBezTo>
                    <a:pt x="31" y="133"/>
                    <a:pt x="31" y="133"/>
                    <a:pt x="31" y="133"/>
                  </a:cubicBezTo>
                  <a:close/>
                  <a:moveTo>
                    <a:pt x="30" y="130"/>
                  </a:moveTo>
                  <a:cubicBezTo>
                    <a:pt x="30" y="130"/>
                    <a:pt x="30" y="130"/>
                    <a:pt x="30" y="130"/>
                  </a:cubicBezTo>
                  <a:cubicBezTo>
                    <a:pt x="30" y="130"/>
                    <a:pt x="30" y="130"/>
                    <a:pt x="30" y="130"/>
                  </a:cubicBezTo>
                  <a:close/>
                  <a:moveTo>
                    <a:pt x="28" y="124"/>
                  </a:moveTo>
                  <a:cubicBezTo>
                    <a:pt x="29" y="123"/>
                    <a:pt x="28" y="123"/>
                    <a:pt x="28" y="123"/>
                  </a:cubicBezTo>
                  <a:cubicBezTo>
                    <a:pt x="28" y="123"/>
                    <a:pt x="28" y="123"/>
                    <a:pt x="28" y="124"/>
                  </a:cubicBezTo>
                  <a:close/>
                  <a:moveTo>
                    <a:pt x="17" y="81"/>
                  </a:moveTo>
                  <a:cubicBezTo>
                    <a:pt x="17" y="81"/>
                    <a:pt x="17" y="82"/>
                    <a:pt x="17" y="81"/>
                  </a:cubicBezTo>
                  <a:cubicBezTo>
                    <a:pt x="17" y="81"/>
                    <a:pt x="17" y="81"/>
                    <a:pt x="17" y="81"/>
                  </a:cubicBezTo>
                  <a:cubicBezTo>
                    <a:pt x="17" y="81"/>
                    <a:pt x="17" y="81"/>
                    <a:pt x="17" y="81"/>
                  </a:cubicBezTo>
                  <a:cubicBezTo>
                    <a:pt x="17" y="81"/>
                    <a:pt x="17" y="81"/>
                    <a:pt x="17" y="81"/>
                  </a:cubicBezTo>
                  <a:close/>
                  <a:moveTo>
                    <a:pt x="11" y="61"/>
                  </a:moveTo>
                  <a:cubicBezTo>
                    <a:pt x="11" y="61"/>
                    <a:pt x="11" y="62"/>
                    <a:pt x="11" y="61"/>
                  </a:cubicBezTo>
                  <a:cubicBezTo>
                    <a:pt x="11" y="62"/>
                    <a:pt x="11" y="62"/>
                    <a:pt x="11" y="62"/>
                  </a:cubicBezTo>
                  <a:cubicBezTo>
                    <a:pt x="11" y="61"/>
                    <a:pt x="11" y="61"/>
                    <a:pt x="11" y="61"/>
                  </a:cubicBezTo>
                  <a:cubicBezTo>
                    <a:pt x="11" y="61"/>
                    <a:pt x="11" y="61"/>
                    <a:pt x="11" y="61"/>
                  </a:cubicBezTo>
                  <a:cubicBezTo>
                    <a:pt x="11" y="61"/>
                    <a:pt x="11" y="61"/>
                    <a:pt x="11"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4" name="Freeform 3541"/>
            <p:cNvSpPr>
              <a:spLocks/>
            </p:cNvSpPr>
            <p:nvPr/>
          </p:nvSpPr>
          <p:spPr bwMode="auto">
            <a:xfrm>
              <a:off x="5256214" y="3833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5" name="Freeform 3542"/>
            <p:cNvSpPr>
              <a:spLocks/>
            </p:cNvSpPr>
            <p:nvPr/>
          </p:nvSpPr>
          <p:spPr bwMode="auto">
            <a:xfrm>
              <a:off x="5246689" y="3811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6" name="Freeform 3543"/>
            <p:cNvSpPr>
              <a:spLocks/>
            </p:cNvSpPr>
            <p:nvPr/>
          </p:nvSpPr>
          <p:spPr bwMode="auto">
            <a:xfrm>
              <a:off x="5316539" y="4071938"/>
              <a:ext cx="3175" cy="6350"/>
            </a:xfrm>
            <a:custGeom>
              <a:avLst/>
              <a:gdLst>
                <a:gd name="T0" fmla="*/ 0 w 1"/>
                <a:gd name="T1" fmla="*/ 1 h 2"/>
                <a:gd name="T2" fmla="*/ 0 w 1"/>
                <a:gd name="T3" fmla="*/ 1 h 2"/>
                <a:gd name="T4" fmla="*/ 0 w 1"/>
                <a:gd name="T5" fmla="*/ 1 h 2"/>
                <a:gd name="T6" fmla="*/ 1 w 1"/>
                <a:gd name="T7" fmla="*/ 2 h 2"/>
                <a:gd name="T8" fmla="*/ 0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7" name="Freeform 3544"/>
            <p:cNvSpPr>
              <a:spLocks/>
            </p:cNvSpPr>
            <p:nvPr/>
          </p:nvSpPr>
          <p:spPr bwMode="auto">
            <a:xfrm>
              <a:off x="5322889" y="406876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8" name="Freeform 3545"/>
            <p:cNvSpPr>
              <a:spLocks/>
            </p:cNvSpPr>
            <p:nvPr/>
          </p:nvSpPr>
          <p:spPr bwMode="auto">
            <a:xfrm>
              <a:off x="5316539" y="4048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9" name="Freeform 3546"/>
            <p:cNvSpPr>
              <a:spLocks/>
            </p:cNvSpPr>
            <p:nvPr/>
          </p:nvSpPr>
          <p:spPr bwMode="auto">
            <a:xfrm>
              <a:off x="5310189" y="4057651"/>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0"/>
                    <a:pt x="0" y="0"/>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0" name="Freeform 3547"/>
            <p:cNvSpPr>
              <a:spLocks/>
            </p:cNvSpPr>
            <p:nvPr/>
          </p:nvSpPr>
          <p:spPr bwMode="auto">
            <a:xfrm>
              <a:off x="5313364" y="40417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1" name="Freeform 3548"/>
            <p:cNvSpPr>
              <a:spLocks/>
            </p:cNvSpPr>
            <p:nvPr/>
          </p:nvSpPr>
          <p:spPr bwMode="auto">
            <a:xfrm>
              <a:off x="5307014" y="4048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2" name="Freeform 3549"/>
            <p:cNvSpPr>
              <a:spLocks/>
            </p:cNvSpPr>
            <p:nvPr/>
          </p:nvSpPr>
          <p:spPr bwMode="auto">
            <a:xfrm>
              <a:off x="5310189" y="4032251"/>
              <a:ext cx="0" cy="6350"/>
            </a:xfrm>
            <a:custGeom>
              <a:avLst/>
              <a:gdLst>
                <a:gd name="T0" fmla="*/ 0 h 2"/>
                <a:gd name="T1" fmla="*/ 1 h 2"/>
                <a:gd name="T2" fmla="*/ 1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0"/>
                    <a:pt x="0" y="1"/>
                    <a:pt x="0" y="1"/>
                  </a:cubicBezTo>
                  <a:cubicBezTo>
                    <a:pt x="0" y="1"/>
                    <a:pt x="0" y="1"/>
                    <a:pt x="0" y="1"/>
                  </a:cubicBezTo>
                  <a:cubicBezTo>
                    <a:pt x="0" y="1"/>
                    <a:pt x="0" y="1"/>
                    <a:pt x="0" y="2"/>
                  </a:cubicBezTo>
                  <a:cubicBezTo>
                    <a:pt x="0"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3" name="Freeform 3550"/>
            <p:cNvSpPr>
              <a:spLocks/>
            </p:cNvSpPr>
            <p:nvPr/>
          </p:nvSpPr>
          <p:spPr bwMode="auto">
            <a:xfrm>
              <a:off x="5303839" y="4044951"/>
              <a:ext cx="3175" cy="3175"/>
            </a:xfrm>
            <a:custGeom>
              <a:avLst/>
              <a:gdLst>
                <a:gd name="T0" fmla="*/ 1 w 1"/>
                <a:gd name="T1" fmla="*/ 0 h 1"/>
                <a:gd name="T2" fmla="*/ 1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1" y="1"/>
                  </a:cubicBezTo>
                  <a:cubicBezTo>
                    <a:pt x="1" y="1"/>
                    <a:pt x="1" y="1"/>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4" name="Freeform 3551"/>
            <p:cNvSpPr>
              <a:spLocks/>
            </p:cNvSpPr>
            <p:nvPr/>
          </p:nvSpPr>
          <p:spPr bwMode="auto">
            <a:xfrm>
              <a:off x="5310189" y="4025901"/>
              <a:ext cx="0" cy="6350"/>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1"/>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5" name="Freeform 3552"/>
            <p:cNvSpPr>
              <a:spLocks/>
            </p:cNvSpPr>
            <p:nvPr/>
          </p:nvSpPr>
          <p:spPr bwMode="auto">
            <a:xfrm>
              <a:off x="5303839" y="4038601"/>
              <a:ext cx="3175" cy="3175"/>
            </a:xfrm>
            <a:custGeom>
              <a:avLst/>
              <a:gdLst>
                <a:gd name="T0" fmla="*/ 0 w 1"/>
                <a:gd name="T1" fmla="*/ 0 h 1"/>
                <a:gd name="T2" fmla="*/ 0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0"/>
                    <a:pt x="0" y="1"/>
                    <a:pt x="0" y="1"/>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6" name="Freeform 3553"/>
            <p:cNvSpPr>
              <a:spLocks/>
            </p:cNvSpPr>
            <p:nvPr/>
          </p:nvSpPr>
          <p:spPr bwMode="auto">
            <a:xfrm>
              <a:off x="5300664" y="4032251"/>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7" name="Freeform 3554"/>
            <p:cNvSpPr>
              <a:spLocks/>
            </p:cNvSpPr>
            <p:nvPr/>
          </p:nvSpPr>
          <p:spPr bwMode="auto">
            <a:xfrm>
              <a:off x="5300664" y="4029076"/>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8" name="Freeform 3555"/>
            <p:cNvSpPr>
              <a:spLocks/>
            </p:cNvSpPr>
            <p:nvPr/>
          </p:nvSpPr>
          <p:spPr bwMode="auto">
            <a:xfrm>
              <a:off x="5297489" y="3994151"/>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9" name="Freeform 3556"/>
            <p:cNvSpPr>
              <a:spLocks/>
            </p:cNvSpPr>
            <p:nvPr/>
          </p:nvSpPr>
          <p:spPr bwMode="auto">
            <a:xfrm>
              <a:off x="5291139" y="4000501"/>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0" name="Freeform 3557"/>
            <p:cNvSpPr>
              <a:spLocks/>
            </p:cNvSpPr>
            <p:nvPr/>
          </p:nvSpPr>
          <p:spPr bwMode="auto">
            <a:xfrm>
              <a:off x="5291139" y="4000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1" name="Freeform 3558"/>
            <p:cNvSpPr>
              <a:spLocks/>
            </p:cNvSpPr>
            <p:nvPr/>
          </p:nvSpPr>
          <p:spPr bwMode="auto">
            <a:xfrm>
              <a:off x="5272089" y="39528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2" name="Freeform 3559"/>
            <p:cNvSpPr>
              <a:spLocks/>
            </p:cNvSpPr>
            <p:nvPr/>
          </p:nvSpPr>
          <p:spPr bwMode="auto">
            <a:xfrm>
              <a:off x="5275264" y="3952876"/>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3" name="Freeform 3560"/>
            <p:cNvSpPr>
              <a:spLocks/>
            </p:cNvSpPr>
            <p:nvPr/>
          </p:nvSpPr>
          <p:spPr bwMode="auto">
            <a:xfrm>
              <a:off x="5272089" y="3943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4" name="Freeform 3561"/>
            <p:cNvSpPr>
              <a:spLocks/>
            </p:cNvSpPr>
            <p:nvPr/>
          </p:nvSpPr>
          <p:spPr bwMode="auto">
            <a:xfrm>
              <a:off x="5265739" y="3865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5" name="Rectangle 3562"/>
            <p:cNvSpPr>
              <a:spLocks noChangeArrowheads="1"/>
            </p:cNvSpPr>
            <p:nvPr/>
          </p:nvSpPr>
          <p:spPr bwMode="auto">
            <a:xfrm>
              <a:off x="5265739" y="38623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6" name="Freeform 3563"/>
            <p:cNvSpPr>
              <a:spLocks/>
            </p:cNvSpPr>
            <p:nvPr/>
          </p:nvSpPr>
          <p:spPr bwMode="auto">
            <a:xfrm>
              <a:off x="5262564" y="38560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7" name="Freeform 3564"/>
            <p:cNvSpPr>
              <a:spLocks/>
            </p:cNvSpPr>
            <p:nvPr/>
          </p:nvSpPr>
          <p:spPr bwMode="auto">
            <a:xfrm>
              <a:off x="5265739" y="3856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8" name="Freeform 3565"/>
            <p:cNvSpPr>
              <a:spLocks/>
            </p:cNvSpPr>
            <p:nvPr/>
          </p:nvSpPr>
          <p:spPr bwMode="auto">
            <a:xfrm>
              <a:off x="5265739" y="3856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9" name="Freeform 3566"/>
            <p:cNvSpPr>
              <a:spLocks/>
            </p:cNvSpPr>
            <p:nvPr/>
          </p:nvSpPr>
          <p:spPr bwMode="auto">
            <a:xfrm>
              <a:off x="5262564" y="385286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0" name="Freeform 3567"/>
            <p:cNvSpPr>
              <a:spLocks/>
            </p:cNvSpPr>
            <p:nvPr/>
          </p:nvSpPr>
          <p:spPr bwMode="auto">
            <a:xfrm>
              <a:off x="5259389" y="3840163"/>
              <a:ext cx="3175" cy="9525"/>
            </a:xfrm>
            <a:custGeom>
              <a:avLst/>
              <a:gdLst>
                <a:gd name="T0" fmla="*/ 1 w 1"/>
                <a:gd name="T1" fmla="*/ 3 h 3"/>
                <a:gd name="T2" fmla="*/ 1 w 1"/>
                <a:gd name="T3" fmla="*/ 1 h 3"/>
                <a:gd name="T4" fmla="*/ 0 w 1"/>
                <a:gd name="T5" fmla="*/ 1 h 3"/>
                <a:gd name="T6" fmla="*/ 0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0" y="2"/>
                    <a:pt x="1" y="1"/>
                  </a:cubicBezTo>
                  <a:cubicBezTo>
                    <a:pt x="0" y="0"/>
                    <a:pt x="0" y="2"/>
                    <a:pt x="0" y="1"/>
                  </a:cubicBezTo>
                  <a:cubicBezTo>
                    <a:pt x="0" y="2"/>
                    <a:pt x="0" y="1"/>
                    <a:pt x="0" y="2"/>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1" name="Freeform 3568"/>
            <p:cNvSpPr>
              <a:spLocks/>
            </p:cNvSpPr>
            <p:nvPr/>
          </p:nvSpPr>
          <p:spPr bwMode="auto">
            <a:xfrm>
              <a:off x="5259389" y="384651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2" name="Rectangle 3569"/>
            <p:cNvSpPr>
              <a:spLocks noChangeArrowheads="1"/>
            </p:cNvSpPr>
            <p:nvPr/>
          </p:nvSpPr>
          <p:spPr bwMode="auto">
            <a:xfrm>
              <a:off x="5259389" y="38401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3" name="Freeform 3570"/>
            <p:cNvSpPr>
              <a:spLocks/>
            </p:cNvSpPr>
            <p:nvPr/>
          </p:nvSpPr>
          <p:spPr bwMode="auto">
            <a:xfrm>
              <a:off x="5259389" y="3836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4" name="Freeform 3571"/>
            <p:cNvSpPr>
              <a:spLocks/>
            </p:cNvSpPr>
            <p:nvPr/>
          </p:nvSpPr>
          <p:spPr bwMode="auto">
            <a:xfrm>
              <a:off x="5256214" y="3827463"/>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5" name="Freeform 3572"/>
            <p:cNvSpPr>
              <a:spLocks/>
            </p:cNvSpPr>
            <p:nvPr/>
          </p:nvSpPr>
          <p:spPr bwMode="auto">
            <a:xfrm>
              <a:off x="5253039" y="381476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6" name="Freeform 3573"/>
            <p:cNvSpPr>
              <a:spLocks/>
            </p:cNvSpPr>
            <p:nvPr/>
          </p:nvSpPr>
          <p:spPr bwMode="auto">
            <a:xfrm>
              <a:off x="5246689" y="38179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7" name="Freeform 3574"/>
            <p:cNvSpPr>
              <a:spLocks/>
            </p:cNvSpPr>
            <p:nvPr/>
          </p:nvSpPr>
          <p:spPr bwMode="auto">
            <a:xfrm>
              <a:off x="5253039" y="381476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8" name="Freeform 3575"/>
            <p:cNvSpPr>
              <a:spLocks/>
            </p:cNvSpPr>
            <p:nvPr/>
          </p:nvSpPr>
          <p:spPr bwMode="auto">
            <a:xfrm>
              <a:off x="5249864" y="3805238"/>
              <a:ext cx="6350" cy="9525"/>
            </a:xfrm>
            <a:custGeom>
              <a:avLst/>
              <a:gdLst>
                <a:gd name="T0" fmla="*/ 1 w 2"/>
                <a:gd name="T1" fmla="*/ 2 h 3"/>
                <a:gd name="T2" fmla="*/ 1 w 2"/>
                <a:gd name="T3" fmla="*/ 2 h 3"/>
                <a:gd name="T4" fmla="*/ 1 w 2"/>
                <a:gd name="T5" fmla="*/ 0 h 3"/>
                <a:gd name="T6" fmla="*/ 0 w 2"/>
                <a:gd name="T7" fmla="*/ 1 h 3"/>
                <a:gd name="T8" fmla="*/ 1 w 2"/>
                <a:gd name="T9" fmla="*/ 2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1"/>
                    <a:pt x="1" y="1"/>
                    <a:pt x="1" y="0"/>
                  </a:cubicBezTo>
                  <a:cubicBezTo>
                    <a:pt x="1" y="1"/>
                    <a:pt x="0" y="1"/>
                    <a:pt x="0" y="1"/>
                  </a:cubicBezTo>
                  <a:cubicBezTo>
                    <a:pt x="1" y="1"/>
                    <a:pt x="1" y="2"/>
                    <a:pt x="1" y="2"/>
                  </a:cubicBezTo>
                  <a:cubicBezTo>
                    <a:pt x="2" y="3"/>
                    <a:pt x="2" y="3"/>
                    <a:pt x="2" y="3"/>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9" name="Freeform 3576"/>
            <p:cNvSpPr>
              <a:spLocks/>
            </p:cNvSpPr>
            <p:nvPr/>
          </p:nvSpPr>
          <p:spPr bwMode="auto">
            <a:xfrm>
              <a:off x="5249864" y="3814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0" name="Rectangle 3577"/>
            <p:cNvSpPr>
              <a:spLocks noChangeArrowheads="1"/>
            </p:cNvSpPr>
            <p:nvPr/>
          </p:nvSpPr>
          <p:spPr bwMode="auto">
            <a:xfrm>
              <a:off x="5249864" y="37957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1" name="Rectangle 3578"/>
            <p:cNvSpPr>
              <a:spLocks noChangeArrowheads="1"/>
            </p:cNvSpPr>
            <p:nvPr/>
          </p:nvSpPr>
          <p:spPr bwMode="auto">
            <a:xfrm>
              <a:off x="5249864" y="3795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2" name="Rectangle 3579"/>
            <p:cNvSpPr>
              <a:spLocks noChangeArrowheads="1"/>
            </p:cNvSpPr>
            <p:nvPr/>
          </p:nvSpPr>
          <p:spPr bwMode="auto">
            <a:xfrm>
              <a:off x="5249864" y="37925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3" name="Freeform 3580"/>
            <p:cNvSpPr>
              <a:spLocks/>
            </p:cNvSpPr>
            <p:nvPr/>
          </p:nvSpPr>
          <p:spPr bwMode="auto">
            <a:xfrm>
              <a:off x="5246689" y="3789363"/>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0" y="1"/>
                    <a:pt x="1" y="1"/>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4" name="Freeform 3581"/>
            <p:cNvSpPr>
              <a:spLocks/>
            </p:cNvSpPr>
            <p:nvPr/>
          </p:nvSpPr>
          <p:spPr bwMode="auto">
            <a:xfrm>
              <a:off x="5230814" y="3775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5" name="Freeform 3582"/>
            <p:cNvSpPr>
              <a:spLocks/>
            </p:cNvSpPr>
            <p:nvPr/>
          </p:nvSpPr>
          <p:spPr bwMode="auto">
            <a:xfrm>
              <a:off x="5230814" y="3768726"/>
              <a:ext cx="0" cy="6350"/>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2"/>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6" name="Freeform 3583"/>
            <p:cNvSpPr>
              <a:spLocks/>
            </p:cNvSpPr>
            <p:nvPr/>
          </p:nvSpPr>
          <p:spPr bwMode="auto">
            <a:xfrm>
              <a:off x="5224464" y="3727451"/>
              <a:ext cx="3175" cy="6350"/>
            </a:xfrm>
            <a:custGeom>
              <a:avLst/>
              <a:gdLst>
                <a:gd name="T0" fmla="*/ 0 w 1"/>
                <a:gd name="T1" fmla="*/ 2 h 2"/>
                <a:gd name="T2" fmla="*/ 1 w 1"/>
                <a:gd name="T3" fmla="*/ 2 h 2"/>
                <a:gd name="T4" fmla="*/ 0 w 1"/>
                <a:gd name="T5" fmla="*/ 0 h 2"/>
                <a:gd name="T6" fmla="*/ 0 w 1"/>
                <a:gd name="T7" fmla="*/ 0 h 2"/>
                <a:gd name="T8" fmla="*/ 0 w 1"/>
                <a:gd name="T9" fmla="*/ 1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1" y="2"/>
                    <a:pt x="0" y="2"/>
                    <a:pt x="1" y="2"/>
                  </a:cubicBezTo>
                  <a:cubicBezTo>
                    <a:pt x="0" y="1"/>
                    <a:pt x="0" y="1"/>
                    <a:pt x="0" y="0"/>
                  </a:cubicBezTo>
                  <a:cubicBezTo>
                    <a:pt x="0" y="0"/>
                    <a:pt x="0" y="0"/>
                    <a:pt x="0" y="0"/>
                  </a:cubicBezTo>
                  <a:cubicBezTo>
                    <a:pt x="0" y="1"/>
                    <a:pt x="0" y="1"/>
                    <a:pt x="0" y="1"/>
                  </a:cubicBezTo>
                  <a:cubicBezTo>
                    <a:pt x="0" y="1"/>
                    <a:pt x="0" y="1"/>
                    <a:pt x="0" y="1"/>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7" name="Freeform 3584"/>
            <p:cNvSpPr>
              <a:spLocks/>
            </p:cNvSpPr>
            <p:nvPr/>
          </p:nvSpPr>
          <p:spPr bwMode="auto">
            <a:xfrm>
              <a:off x="5214939" y="363061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0"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8" name="Rectangle 3585"/>
            <p:cNvSpPr>
              <a:spLocks noChangeArrowheads="1"/>
            </p:cNvSpPr>
            <p:nvPr/>
          </p:nvSpPr>
          <p:spPr bwMode="auto">
            <a:xfrm>
              <a:off x="5583239" y="42481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9" name="Freeform 3586"/>
            <p:cNvSpPr>
              <a:spLocks/>
            </p:cNvSpPr>
            <p:nvPr/>
          </p:nvSpPr>
          <p:spPr bwMode="auto">
            <a:xfrm>
              <a:off x="5583239" y="42449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0" name="Freeform 3587"/>
            <p:cNvSpPr>
              <a:spLocks/>
            </p:cNvSpPr>
            <p:nvPr/>
          </p:nvSpPr>
          <p:spPr bwMode="auto">
            <a:xfrm>
              <a:off x="5583239" y="42386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1" name="Freeform 3588"/>
            <p:cNvSpPr>
              <a:spLocks/>
            </p:cNvSpPr>
            <p:nvPr/>
          </p:nvSpPr>
          <p:spPr bwMode="auto">
            <a:xfrm>
              <a:off x="5583239" y="42386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2" name="Freeform 3589"/>
            <p:cNvSpPr>
              <a:spLocks/>
            </p:cNvSpPr>
            <p:nvPr/>
          </p:nvSpPr>
          <p:spPr bwMode="auto">
            <a:xfrm>
              <a:off x="5583239" y="423862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3" name="Freeform 3590"/>
            <p:cNvSpPr>
              <a:spLocks/>
            </p:cNvSpPr>
            <p:nvPr/>
          </p:nvSpPr>
          <p:spPr bwMode="auto">
            <a:xfrm>
              <a:off x="5583239" y="4229101"/>
              <a:ext cx="3175" cy="6350"/>
            </a:xfrm>
            <a:custGeom>
              <a:avLst/>
              <a:gdLst>
                <a:gd name="T0" fmla="*/ 0 w 1"/>
                <a:gd name="T1" fmla="*/ 0 h 2"/>
                <a:gd name="T2" fmla="*/ 0 w 1"/>
                <a:gd name="T3" fmla="*/ 1 h 2"/>
                <a:gd name="T4" fmla="*/ 0 w 1"/>
                <a:gd name="T5" fmla="*/ 1 h 2"/>
                <a:gd name="T6" fmla="*/ 0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0" y="2"/>
                    <a:pt x="0" y="0"/>
                    <a:pt x="0" y="1"/>
                  </a:cubicBezTo>
                  <a:cubicBezTo>
                    <a:pt x="0" y="2"/>
                    <a:pt x="0" y="1"/>
                    <a:pt x="0" y="2"/>
                  </a:cubicBezTo>
                  <a:cubicBezTo>
                    <a:pt x="1" y="2"/>
                    <a:pt x="0" y="1"/>
                    <a:pt x="1" y="1"/>
                  </a:cubicBezTo>
                  <a:cubicBezTo>
                    <a:pt x="1"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4" name="Freeform 3591"/>
            <p:cNvSpPr>
              <a:spLocks/>
            </p:cNvSpPr>
            <p:nvPr/>
          </p:nvSpPr>
          <p:spPr bwMode="auto">
            <a:xfrm>
              <a:off x="5554664" y="4103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5" name="Freeform 3592"/>
            <p:cNvSpPr>
              <a:spLocks/>
            </p:cNvSpPr>
            <p:nvPr/>
          </p:nvSpPr>
          <p:spPr bwMode="auto">
            <a:xfrm>
              <a:off x="5545139" y="4065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6" name="Freeform 3593"/>
            <p:cNvSpPr>
              <a:spLocks/>
            </p:cNvSpPr>
            <p:nvPr/>
          </p:nvSpPr>
          <p:spPr bwMode="auto">
            <a:xfrm>
              <a:off x="5564189" y="412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7" name="Freeform 3594"/>
            <p:cNvSpPr>
              <a:spLocks/>
            </p:cNvSpPr>
            <p:nvPr/>
          </p:nvSpPr>
          <p:spPr bwMode="auto">
            <a:xfrm>
              <a:off x="5500689" y="3906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8" name="Freeform 3595"/>
            <p:cNvSpPr>
              <a:spLocks/>
            </p:cNvSpPr>
            <p:nvPr/>
          </p:nvSpPr>
          <p:spPr bwMode="auto">
            <a:xfrm>
              <a:off x="5532439" y="40290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9" name="Rectangle 3596"/>
            <p:cNvSpPr>
              <a:spLocks noChangeArrowheads="1"/>
            </p:cNvSpPr>
            <p:nvPr/>
          </p:nvSpPr>
          <p:spPr bwMode="auto">
            <a:xfrm>
              <a:off x="5567364" y="41354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0" name="Freeform 3597"/>
            <p:cNvSpPr>
              <a:spLocks/>
            </p:cNvSpPr>
            <p:nvPr/>
          </p:nvSpPr>
          <p:spPr bwMode="auto">
            <a:xfrm>
              <a:off x="5548314" y="40782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1" name="Freeform 3598"/>
            <p:cNvSpPr>
              <a:spLocks/>
            </p:cNvSpPr>
            <p:nvPr/>
          </p:nvSpPr>
          <p:spPr bwMode="auto">
            <a:xfrm>
              <a:off x="5583239" y="41957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2" name="Freeform 3599"/>
            <p:cNvSpPr>
              <a:spLocks/>
            </p:cNvSpPr>
            <p:nvPr/>
          </p:nvSpPr>
          <p:spPr bwMode="auto">
            <a:xfrm>
              <a:off x="5580064" y="4186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3" name="Freeform 3600"/>
            <p:cNvSpPr>
              <a:spLocks/>
            </p:cNvSpPr>
            <p:nvPr/>
          </p:nvSpPr>
          <p:spPr bwMode="auto">
            <a:xfrm>
              <a:off x="5580064" y="4176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4" name="Freeform 3601"/>
            <p:cNvSpPr>
              <a:spLocks/>
            </p:cNvSpPr>
            <p:nvPr/>
          </p:nvSpPr>
          <p:spPr bwMode="auto">
            <a:xfrm>
              <a:off x="5580064" y="4189413"/>
              <a:ext cx="3175" cy="6350"/>
            </a:xfrm>
            <a:custGeom>
              <a:avLst/>
              <a:gdLst>
                <a:gd name="T0" fmla="*/ 1 w 1"/>
                <a:gd name="T1" fmla="*/ 2 h 2"/>
                <a:gd name="T2" fmla="*/ 1 w 1"/>
                <a:gd name="T3" fmla="*/ 1 h 2"/>
                <a:gd name="T4" fmla="*/ 1 w 1"/>
                <a:gd name="T5" fmla="*/ 1 h 2"/>
                <a:gd name="T6" fmla="*/ 0 w 1"/>
                <a:gd name="T7" fmla="*/ 0 h 2"/>
                <a:gd name="T8" fmla="*/ 0 w 1"/>
                <a:gd name="T9" fmla="*/ 1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1"/>
                  </a:cubicBezTo>
                  <a:cubicBezTo>
                    <a:pt x="1" y="1"/>
                    <a:pt x="1" y="1"/>
                    <a:pt x="1" y="1"/>
                  </a:cubicBezTo>
                  <a:cubicBezTo>
                    <a:pt x="1" y="1"/>
                    <a:pt x="0" y="1"/>
                    <a:pt x="0" y="0"/>
                  </a:cubicBezTo>
                  <a:cubicBezTo>
                    <a:pt x="0" y="0"/>
                    <a:pt x="0" y="0"/>
                    <a:pt x="0" y="1"/>
                  </a:cubicBezTo>
                  <a:cubicBezTo>
                    <a:pt x="0" y="1"/>
                    <a:pt x="0" y="1"/>
                    <a:pt x="0" y="1"/>
                  </a:cubicBezTo>
                  <a:cubicBezTo>
                    <a:pt x="0" y="2"/>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5" name="Rectangle 3602"/>
            <p:cNvSpPr>
              <a:spLocks noChangeArrowheads="1"/>
            </p:cNvSpPr>
            <p:nvPr/>
          </p:nvSpPr>
          <p:spPr bwMode="auto">
            <a:xfrm>
              <a:off x="5554664" y="4103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6" name="Freeform 3603"/>
            <p:cNvSpPr>
              <a:spLocks/>
            </p:cNvSpPr>
            <p:nvPr/>
          </p:nvSpPr>
          <p:spPr bwMode="auto">
            <a:xfrm>
              <a:off x="5561014" y="4113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7" name="Freeform 3604"/>
            <p:cNvSpPr>
              <a:spLocks/>
            </p:cNvSpPr>
            <p:nvPr/>
          </p:nvSpPr>
          <p:spPr bwMode="auto">
            <a:xfrm>
              <a:off x="5567364" y="4154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8" name="Freeform 3605"/>
            <p:cNvSpPr>
              <a:spLocks/>
            </p:cNvSpPr>
            <p:nvPr/>
          </p:nvSpPr>
          <p:spPr bwMode="auto">
            <a:xfrm>
              <a:off x="5561014" y="41100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9" name="Freeform 3606"/>
            <p:cNvSpPr>
              <a:spLocks/>
            </p:cNvSpPr>
            <p:nvPr/>
          </p:nvSpPr>
          <p:spPr bwMode="auto">
            <a:xfrm>
              <a:off x="5567364" y="41417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0" name="Freeform 3607"/>
            <p:cNvSpPr>
              <a:spLocks/>
            </p:cNvSpPr>
            <p:nvPr/>
          </p:nvSpPr>
          <p:spPr bwMode="auto">
            <a:xfrm>
              <a:off x="5465764" y="3736976"/>
              <a:ext cx="3175" cy="6350"/>
            </a:xfrm>
            <a:custGeom>
              <a:avLst/>
              <a:gdLst>
                <a:gd name="T0" fmla="*/ 1 w 1"/>
                <a:gd name="T1" fmla="*/ 1 h 2"/>
                <a:gd name="T2" fmla="*/ 1 w 1"/>
                <a:gd name="T3" fmla="*/ 1 h 2"/>
                <a:gd name="T4" fmla="*/ 1 w 1"/>
                <a:gd name="T5" fmla="*/ 1 h 2"/>
                <a:gd name="T6" fmla="*/ 1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2"/>
                    <a:pt x="0" y="0"/>
                    <a:pt x="1" y="1"/>
                  </a:cubicBezTo>
                  <a:cubicBezTo>
                    <a:pt x="1" y="1"/>
                    <a:pt x="1" y="1"/>
                    <a:pt x="1" y="0"/>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1" name="Freeform 3608"/>
            <p:cNvSpPr>
              <a:spLocks/>
            </p:cNvSpPr>
            <p:nvPr/>
          </p:nvSpPr>
          <p:spPr bwMode="auto">
            <a:xfrm>
              <a:off x="5497514" y="3894138"/>
              <a:ext cx="3175"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2" name="Freeform 3609"/>
            <p:cNvSpPr>
              <a:spLocks/>
            </p:cNvSpPr>
            <p:nvPr/>
          </p:nvSpPr>
          <p:spPr bwMode="auto">
            <a:xfrm>
              <a:off x="5497514" y="389413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3" name="Freeform 3610"/>
            <p:cNvSpPr>
              <a:spLocks/>
            </p:cNvSpPr>
            <p:nvPr/>
          </p:nvSpPr>
          <p:spPr bwMode="auto">
            <a:xfrm>
              <a:off x="5472114" y="37655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4" name="Freeform 3611"/>
            <p:cNvSpPr>
              <a:spLocks/>
            </p:cNvSpPr>
            <p:nvPr/>
          </p:nvSpPr>
          <p:spPr bwMode="auto">
            <a:xfrm>
              <a:off x="5545139" y="40290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5" name="Freeform 3612"/>
            <p:cNvSpPr>
              <a:spLocks/>
            </p:cNvSpPr>
            <p:nvPr/>
          </p:nvSpPr>
          <p:spPr bwMode="auto">
            <a:xfrm>
              <a:off x="5503864" y="39131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6" name="Freeform 3613"/>
            <p:cNvSpPr>
              <a:spLocks/>
            </p:cNvSpPr>
            <p:nvPr/>
          </p:nvSpPr>
          <p:spPr bwMode="auto">
            <a:xfrm>
              <a:off x="5475289" y="3849688"/>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1"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7" name="Rectangle 3614"/>
            <p:cNvSpPr>
              <a:spLocks noChangeArrowheads="1"/>
            </p:cNvSpPr>
            <p:nvPr/>
          </p:nvSpPr>
          <p:spPr bwMode="auto">
            <a:xfrm>
              <a:off x="5468939" y="37369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8" name="Freeform 3615"/>
            <p:cNvSpPr>
              <a:spLocks/>
            </p:cNvSpPr>
            <p:nvPr/>
          </p:nvSpPr>
          <p:spPr bwMode="auto">
            <a:xfrm>
              <a:off x="5465764" y="3814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9" name="Freeform 3616"/>
            <p:cNvSpPr>
              <a:spLocks/>
            </p:cNvSpPr>
            <p:nvPr/>
          </p:nvSpPr>
          <p:spPr bwMode="auto">
            <a:xfrm>
              <a:off x="5500689" y="39036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0" name="Freeform 3617"/>
            <p:cNvSpPr>
              <a:spLocks noEditPoints="1"/>
            </p:cNvSpPr>
            <p:nvPr/>
          </p:nvSpPr>
          <p:spPr bwMode="auto">
            <a:xfrm>
              <a:off x="5454651" y="3651251"/>
              <a:ext cx="131763" cy="577850"/>
            </a:xfrm>
            <a:custGeom>
              <a:avLst/>
              <a:gdLst>
                <a:gd name="T0" fmla="*/ 16 w 42"/>
                <a:gd name="T1" fmla="*/ 95 h 184"/>
                <a:gd name="T2" fmla="*/ 26 w 42"/>
                <a:gd name="T3" fmla="*/ 124 h 184"/>
                <a:gd name="T4" fmla="*/ 29 w 42"/>
                <a:gd name="T5" fmla="*/ 133 h 184"/>
                <a:gd name="T6" fmla="*/ 30 w 42"/>
                <a:gd name="T7" fmla="*/ 136 h 184"/>
                <a:gd name="T8" fmla="*/ 32 w 42"/>
                <a:gd name="T9" fmla="*/ 140 h 184"/>
                <a:gd name="T10" fmla="*/ 31 w 42"/>
                <a:gd name="T11" fmla="*/ 140 h 184"/>
                <a:gd name="T12" fmla="*/ 32 w 42"/>
                <a:gd name="T13" fmla="*/ 144 h 184"/>
                <a:gd name="T14" fmla="*/ 34 w 42"/>
                <a:gd name="T15" fmla="*/ 147 h 184"/>
                <a:gd name="T16" fmla="*/ 35 w 42"/>
                <a:gd name="T17" fmla="*/ 153 h 184"/>
                <a:gd name="T18" fmla="*/ 36 w 42"/>
                <a:gd name="T19" fmla="*/ 156 h 184"/>
                <a:gd name="T20" fmla="*/ 36 w 42"/>
                <a:gd name="T21" fmla="*/ 159 h 184"/>
                <a:gd name="T22" fmla="*/ 38 w 42"/>
                <a:gd name="T23" fmla="*/ 166 h 184"/>
                <a:gd name="T24" fmla="*/ 39 w 42"/>
                <a:gd name="T25" fmla="*/ 169 h 184"/>
                <a:gd name="T26" fmla="*/ 39 w 42"/>
                <a:gd name="T27" fmla="*/ 173 h 184"/>
                <a:gd name="T28" fmla="*/ 39 w 42"/>
                <a:gd name="T29" fmla="*/ 176 h 184"/>
                <a:gd name="T30" fmla="*/ 40 w 42"/>
                <a:gd name="T31" fmla="*/ 181 h 184"/>
                <a:gd name="T32" fmla="*/ 42 w 42"/>
                <a:gd name="T33" fmla="*/ 184 h 184"/>
                <a:gd name="T34" fmla="*/ 40 w 42"/>
                <a:gd name="T35" fmla="*/ 180 h 184"/>
                <a:gd name="T36" fmla="*/ 40 w 42"/>
                <a:gd name="T37" fmla="*/ 177 h 184"/>
                <a:gd name="T38" fmla="*/ 40 w 42"/>
                <a:gd name="T39" fmla="*/ 173 h 184"/>
                <a:gd name="T40" fmla="*/ 40 w 42"/>
                <a:gd name="T41" fmla="*/ 169 h 184"/>
                <a:gd name="T42" fmla="*/ 39 w 42"/>
                <a:gd name="T43" fmla="*/ 165 h 184"/>
                <a:gd name="T44" fmla="*/ 39 w 42"/>
                <a:gd name="T45" fmla="*/ 162 h 184"/>
                <a:gd name="T46" fmla="*/ 40 w 42"/>
                <a:gd name="T47" fmla="*/ 163 h 184"/>
                <a:gd name="T48" fmla="*/ 37 w 42"/>
                <a:gd name="T49" fmla="*/ 152 h 184"/>
                <a:gd name="T50" fmla="*/ 37 w 42"/>
                <a:gd name="T51" fmla="*/ 150 h 184"/>
                <a:gd name="T52" fmla="*/ 34 w 42"/>
                <a:gd name="T53" fmla="*/ 138 h 184"/>
                <a:gd name="T54" fmla="*/ 30 w 42"/>
                <a:gd name="T55" fmla="*/ 125 h 184"/>
                <a:gd name="T56" fmla="*/ 28 w 42"/>
                <a:gd name="T57" fmla="*/ 118 h 184"/>
                <a:gd name="T58" fmla="*/ 23 w 42"/>
                <a:gd name="T59" fmla="*/ 103 h 184"/>
                <a:gd name="T60" fmla="*/ 23 w 42"/>
                <a:gd name="T61" fmla="*/ 100 h 184"/>
                <a:gd name="T62" fmla="*/ 22 w 42"/>
                <a:gd name="T63" fmla="*/ 96 h 184"/>
                <a:gd name="T64" fmla="*/ 19 w 42"/>
                <a:gd name="T65" fmla="*/ 91 h 184"/>
                <a:gd name="T66" fmla="*/ 16 w 42"/>
                <a:gd name="T67" fmla="*/ 84 h 184"/>
                <a:gd name="T68" fmla="*/ 18 w 42"/>
                <a:gd name="T69" fmla="*/ 85 h 184"/>
                <a:gd name="T70" fmla="*/ 16 w 42"/>
                <a:gd name="T71" fmla="*/ 81 h 184"/>
                <a:gd name="T72" fmla="*/ 15 w 42"/>
                <a:gd name="T73" fmla="*/ 81 h 184"/>
                <a:gd name="T74" fmla="*/ 14 w 42"/>
                <a:gd name="T75" fmla="*/ 78 h 184"/>
                <a:gd name="T76" fmla="*/ 14 w 42"/>
                <a:gd name="T77" fmla="*/ 77 h 184"/>
                <a:gd name="T78" fmla="*/ 15 w 42"/>
                <a:gd name="T79" fmla="*/ 74 h 184"/>
                <a:gd name="T80" fmla="*/ 13 w 42"/>
                <a:gd name="T81" fmla="*/ 71 h 184"/>
                <a:gd name="T82" fmla="*/ 12 w 42"/>
                <a:gd name="T83" fmla="*/ 65 h 184"/>
                <a:gd name="T84" fmla="*/ 11 w 42"/>
                <a:gd name="T85" fmla="*/ 61 h 184"/>
                <a:gd name="T86" fmla="*/ 8 w 42"/>
                <a:gd name="T87" fmla="*/ 50 h 184"/>
                <a:gd name="T88" fmla="*/ 7 w 42"/>
                <a:gd name="T89" fmla="*/ 41 h 184"/>
                <a:gd name="T90" fmla="*/ 4 w 42"/>
                <a:gd name="T91" fmla="*/ 26 h 184"/>
                <a:gd name="T92" fmla="*/ 3 w 42"/>
                <a:gd name="T93" fmla="*/ 24 h 184"/>
                <a:gd name="T94" fmla="*/ 3 w 42"/>
                <a:gd name="T95" fmla="*/ 17 h 184"/>
                <a:gd name="T96" fmla="*/ 2 w 42"/>
                <a:gd name="T97" fmla="*/ 10 h 184"/>
                <a:gd name="T98" fmla="*/ 2 w 42"/>
                <a:gd name="T99" fmla="*/ 4 h 184"/>
                <a:gd name="T100" fmla="*/ 1 w 42"/>
                <a:gd name="T101" fmla="*/ 3 h 184"/>
                <a:gd name="T102" fmla="*/ 0 w 42"/>
                <a:gd name="T103" fmla="*/ 17 h 184"/>
                <a:gd name="T104" fmla="*/ 1 w 42"/>
                <a:gd name="T105" fmla="*/ 24 h 184"/>
                <a:gd name="T106" fmla="*/ 3 w 42"/>
                <a:gd name="T107" fmla="*/ 42 h 184"/>
                <a:gd name="T108" fmla="*/ 4 w 42"/>
                <a:gd name="T109" fmla="*/ 43 h 184"/>
                <a:gd name="T110" fmla="*/ 4 w 42"/>
                <a:gd name="T111" fmla="*/ 47 h 184"/>
                <a:gd name="T112" fmla="*/ 5 w 42"/>
                <a:gd name="T113" fmla="*/ 53 h 184"/>
                <a:gd name="T114" fmla="*/ 7 w 42"/>
                <a:gd name="T115" fmla="*/ 59 h 184"/>
                <a:gd name="T116" fmla="*/ 8 w 42"/>
                <a:gd name="T117" fmla="*/ 64 h 184"/>
                <a:gd name="T118" fmla="*/ 37 w 42"/>
                <a:gd name="T119" fmla="*/ 159 h 184"/>
                <a:gd name="T120" fmla="*/ 35 w 42"/>
                <a:gd name="T121" fmla="*/ 152 h 184"/>
                <a:gd name="T122" fmla="*/ 38 w 42"/>
                <a:gd name="T123" fmla="*/ 155 h 184"/>
                <a:gd name="T124" fmla="*/ 22 w 42"/>
                <a:gd name="T125" fmla="*/ 10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184">
                  <a:moveTo>
                    <a:pt x="9" y="71"/>
                  </a:moveTo>
                  <a:cubicBezTo>
                    <a:pt x="9" y="71"/>
                    <a:pt x="9" y="71"/>
                    <a:pt x="9" y="71"/>
                  </a:cubicBezTo>
                  <a:cubicBezTo>
                    <a:pt x="10" y="72"/>
                    <a:pt x="10" y="74"/>
                    <a:pt x="11" y="75"/>
                  </a:cubicBezTo>
                  <a:cubicBezTo>
                    <a:pt x="10" y="77"/>
                    <a:pt x="12" y="76"/>
                    <a:pt x="12" y="78"/>
                  </a:cubicBezTo>
                  <a:cubicBezTo>
                    <a:pt x="12" y="78"/>
                    <a:pt x="12" y="78"/>
                    <a:pt x="12" y="78"/>
                  </a:cubicBezTo>
                  <a:cubicBezTo>
                    <a:pt x="13" y="84"/>
                    <a:pt x="15" y="90"/>
                    <a:pt x="17" y="95"/>
                  </a:cubicBezTo>
                  <a:cubicBezTo>
                    <a:pt x="16" y="95"/>
                    <a:pt x="16" y="95"/>
                    <a:pt x="16" y="95"/>
                  </a:cubicBezTo>
                  <a:cubicBezTo>
                    <a:pt x="19" y="103"/>
                    <a:pt x="22" y="111"/>
                    <a:pt x="24" y="119"/>
                  </a:cubicBezTo>
                  <a:cubicBezTo>
                    <a:pt x="25" y="120"/>
                    <a:pt x="25" y="120"/>
                    <a:pt x="25" y="120"/>
                  </a:cubicBezTo>
                  <a:cubicBezTo>
                    <a:pt x="25" y="120"/>
                    <a:pt x="26" y="121"/>
                    <a:pt x="25" y="121"/>
                  </a:cubicBezTo>
                  <a:cubicBezTo>
                    <a:pt x="25" y="121"/>
                    <a:pt x="25" y="121"/>
                    <a:pt x="25" y="121"/>
                  </a:cubicBezTo>
                  <a:cubicBezTo>
                    <a:pt x="25" y="122"/>
                    <a:pt x="25" y="123"/>
                    <a:pt x="26" y="124"/>
                  </a:cubicBezTo>
                  <a:cubicBezTo>
                    <a:pt x="26" y="123"/>
                    <a:pt x="26" y="123"/>
                    <a:pt x="26" y="123"/>
                  </a:cubicBezTo>
                  <a:cubicBezTo>
                    <a:pt x="26" y="123"/>
                    <a:pt x="26" y="124"/>
                    <a:pt x="26" y="124"/>
                  </a:cubicBezTo>
                  <a:cubicBezTo>
                    <a:pt x="26" y="124"/>
                    <a:pt x="26" y="125"/>
                    <a:pt x="26" y="124"/>
                  </a:cubicBezTo>
                  <a:cubicBezTo>
                    <a:pt x="27" y="126"/>
                    <a:pt x="26" y="126"/>
                    <a:pt x="27" y="127"/>
                  </a:cubicBezTo>
                  <a:cubicBezTo>
                    <a:pt x="27" y="127"/>
                    <a:pt x="28" y="129"/>
                    <a:pt x="29" y="130"/>
                  </a:cubicBezTo>
                  <a:cubicBezTo>
                    <a:pt x="29" y="131"/>
                    <a:pt x="29" y="131"/>
                    <a:pt x="29" y="131"/>
                  </a:cubicBezTo>
                  <a:cubicBezTo>
                    <a:pt x="29" y="130"/>
                    <a:pt x="29" y="131"/>
                    <a:pt x="28" y="130"/>
                  </a:cubicBezTo>
                  <a:cubicBezTo>
                    <a:pt x="28" y="131"/>
                    <a:pt x="29" y="132"/>
                    <a:pt x="29" y="132"/>
                  </a:cubicBezTo>
                  <a:cubicBezTo>
                    <a:pt x="29" y="132"/>
                    <a:pt x="29" y="132"/>
                    <a:pt x="29" y="133"/>
                  </a:cubicBezTo>
                  <a:cubicBezTo>
                    <a:pt x="30" y="133"/>
                    <a:pt x="29" y="133"/>
                    <a:pt x="29" y="134"/>
                  </a:cubicBezTo>
                  <a:cubicBezTo>
                    <a:pt x="29" y="133"/>
                    <a:pt x="29" y="133"/>
                    <a:pt x="29" y="133"/>
                  </a:cubicBezTo>
                  <a:cubicBezTo>
                    <a:pt x="29" y="134"/>
                    <a:pt x="29" y="134"/>
                    <a:pt x="29" y="134"/>
                  </a:cubicBezTo>
                  <a:cubicBezTo>
                    <a:pt x="29" y="134"/>
                    <a:pt x="30" y="135"/>
                    <a:pt x="29" y="135"/>
                  </a:cubicBezTo>
                  <a:cubicBezTo>
                    <a:pt x="30" y="136"/>
                    <a:pt x="30" y="136"/>
                    <a:pt x="30" y="137"/>
                  </a:cubicBezTo>
                  <a:cubicBezTo>
                    <a:pt x="30" y="136"/>
                    <a:pt x="30" y="137"/>
                    <a:pt x="31" y="137"/>
                  </a:cubicBezTo>
                  <a:cubicBezTo>
                    <a:pt x="30" y="136"/>
                    <a:pt x="30" y="136"/>
                    <a:pt x="30" y="136"/>
                  </a:cubicBezTo>
                  <a:cubicBezTo>
                    <a:pt x="30" y="138"/>
                    <a:pt x="30" y="136"/>
                    <a:pt x="30" y="136"/>
                  </a:cubicBezTo>
                  <a:cubicBezTo>
                    <a:pt x="30" y="135"/>
                    <a:pt x="31" y="137"/>
                    <a:pt x="30" y="136"/>
                  </a:cubicBezTo>
                  <a:cubicBezTo>
                    <a:pt x="31" y="137"/>
                    <a:pt x="31" y="137"/>
                    <a:pt x="31" y="138"/>
                  </a:cubicBezTo>
                  <a:cubicBezTo>
                    <a:pt x="31" y="138"/>
                    <a:pt x="32" y="138"/>
                    <a:pt x="32" y="138"/>
                  </a:cubicBezTo>
                  <a:cubicBezTo>
                    <a:pt x="32" y="139"/>
                    <a:pt x="32" y="138"/>
                    <a:pt x="31" y="139"/>
                  </a:cubicBezTo>
                  <a:cubicBezTo>
                    <a:pt x="32" y="139"/>
                    <a:pt x="31" y="139"/>
                    <a:pt x="32" y="140"/>
                  </a:cubicBezTo>
                  <a:cubicBezTo>
                    <a:pt x="32" y="141"/>
                    <a:pt x="32" y="140"/>
                    <a:pt x="32" y="140"/>
                  </a:cubicBezTo>
                  <a:cubicBezTo>
                    <a:pt x="31" y="140"/>
                    <a:pt x="31" y="138"/>
                    <a:pt x="30" y="138"/>
                  </a:cubicBezTo>
                  <a:cubicBezTo>
                    <a:pt x="30" y="138"/>
                    <a:pt x="30" y="137"/>
                    <a:pt x="30" y="137"/>
                  </a:cubicBezTo>
                  <a:cubicBezTo>
                    <a:pt x="30" y="137"/>
                    <a:pt x="30" y="138"/>
                    <a:pt x="30" y="139"/>
                  </a:cubicBezTo>
                  <a:cubicBezTo>
                    <a:pt x="30" y="139"/>
                    <a:pt x="30" y="139"/>
                    <a:pt x="30" y="139"/>
                  </a:cubicBezTo>
                  <a:cubicBezTo>
                    <a:pt x="31" y="139"/>
                    <a:pt x="31" y="139"/>
                    <a:pt x="31" y="140"/>
                  </a:cubicBezTo>
                  <a:cubicBezTo>
                    <a:pt x="31" y="140"/>
                    <a:pt x="31" y="140"/>
                    <a:pt x="31" y="140"/>
                  </a:cubicBezTo>
                  <a:cubicBezTo>
                    <a:pt x="31" y="140"/>
                    <a:pt x="31" y="140"/>
                    <a:pt x="31" y="140"/>
                  </a:cubicBezTo>
                  <a:cubicBezTo>
                    <a:pt x="31" y="141"/>
                    <a:pt x="32" y="141"/>
                    <a:pt x="32" y="142"/>
                  </a:cubicBezTo>
                  <a:cubicBezTo>
                    <a:pt x="32" y="141"/>
                    <a:pt x="32" y="141"/>
                    <a:pt x="32" y="140"/>
                  </a:cubicBezTo>
                  <a:cubicBezTo>
                    <a:pt x="32" y="140"/>
                    <a:pt x="32" y="141"/>
                    <a:pt x="32" y="141"/>
                  </a:cubicBezTo>
                  <a:cubicBezTo>
                    <a:pt x="32" y="141"/>
                    <a:pt x="32" y="141"/>
                    <a:pt x="32" y="141"/>
                  </a:cubicBezTo>
                  <a:cubicBezTo>
                    <a:pt x="32" y="141"/>
                    <a:pt x="32" y="141"/>
                    <a:pt x="32" y="141"/>
                  </a:cubicBezTo>
                  <a:cubicBezTo>
                    <a:pt x="33" y="143"/>
                    <a:pt x="32" y="141"/>
                    <a:pt x="32" y="142"/>
                  </a:cubicBezTo>
                  <a:cubicBezTo>
                    <a:pt x="32" y="143"/>
                    <a:pt x="32" y="143"/>
                    <a:pt x="32" y="144"/>
                  </a:cubicBezTo>
                  <a:cubicBezTo>
                    <a:pt x="32" y="144"/>
                    <a:pt x="32" y="144"/>
                    <a:pt x="32" y="144"/>
                  </a:cubicBezTo>
                  <a:cubicBezTo>
                    <a:pt x="32" y="144"/>
                    <a:pt x="32" y="144"/>
                    <a:pt x="32" y="144"/>
                  </a:cubicBezTo>
                  <a:cubicBezTo>
                    <a:pt x="32" y="144"/>
                    <a:pt x="32" y="144"/>
                    <a:pt x="32" y="144"/>
                  </a:cubicBezTo>
                  <a:cubicBezTo>
                    <a:pt x="33" y="144"/>
                    <a:pt x="33" y="145"/>
                    <a:pt x="33" y="145"/>
                  </a:cubicBezTo>
                  <a:cubicBezTo>
                    <a:pt x="33" y="145"/>
                    <a:pt x="33" y="145"/>
                    <a:pt x="33" y="146"/>
                  </a:cubicBezTo>
                  <a:cubicBezTo>
                    <a:pt x="33" y="146"/>
                    <a:pt x="34" y="147"/>
                    <a:pt x="34" y="147"/>
                  </a:cubicBezTo>
                  <a:cubicBezTo>
                    <a:pt x="34" y="147"/>
                    <a:pt x="34" y="147"/>
                    <a:pt x="34" y="147"/>
                  </a:cubicBezTo>
                  <a:cubicBezTo>
                    <a:pt x="34" y="148"/>
                    <a:pt x="34" y="148"/>
                    <a:pt x="34" y="148"/>
                  </a:cubicBezTo>
                  <a:cubicBezTo>
                    <a:pt x="34" y="149"/>
                    <a:pt x="34" y="149"/>
                    <a:pt x="34" y="149"/>
                  </a:cubicBezTo>
                  <a:cubicBezTo>
                    <a:pt x="33" y="149"/>
                    <a:pt x="33" y="149"/>
                    <a:pt x="33" y="149"/>
                  </a:cubicBezTo>
                  <a:cubicBezTo>
                    <a:pt x="34" y="150"/>
                    <a:pt x="34" y="150"/>
                    <a:pt x="34" y="151"/>
                  </a:cubicBezTo>
                  <a:cubicBezTo>
                    <a:pt x="34" y="151"/>
                    <a:pt x="35" y="153"/>
                    <a:pt x="35" y="153"/>
                  </a:cubicBezTo>
                  <a:cubicBezTo>
                    <a:pt x="35" y="153"/>
                    <a:pt x="35" y="153"/>
                    <a:pt x="35" y="154"/>
                  </a:cubicBezTo>
                  <a:cubicBezTo>
                    <a:pt x="35" y="153"/>
                    <a:pt x="35" y="153"/>
                    <a:pt x="35" y="153"/>
                  </a:cubicBezTo>
                  <a:cubicBezTo>
                    <a:pt x="35" y="154"/>
                    <a:pt x="35" y="154"/>
                    <a:pt x="36" y="154"/>
                  </a:cubicBezTo>
                  <a:cubicBezTo>
                    <a:pt x="36" y="154"/>
                    <a:pt x="36" y="154"/>
                    <a:pt x="36" y="154"/>
                  </a:cubicBezTo>
                  <a:cubicBezTo>
                    <a:pt x="36" y="155"/>
                    <a:pt x="36" y="155"/>
                    <a:pt x="36" y="155"/>
                  </a:cubicBezTo>
                  <a:cubicBezTo>
                    <a:pt x="36" y="155"/>
                    <a:pt x="36" y="155"/>
                    <a:pt x="36" y="154"/>
                  </a:cubicBezTo>
                  <a:cubicBezTo>
                    <a:pt x="36" y="155"/>
                    <a:pt x="36" y="155"/>
                    <a:pt x="36" y="155"/>
                  </a:cubicBezTo>
                  <a:cubicBezTo>
                    <a:pt x="35" y="155"/>
                    <a:pt x="36" y="156"/>
                    <a:pt x="36" y="156"/>
                  </a:cubicBezTo>
                  <a:cubicBezTo>
                    <a:pt x="36" y="156"/>
                    <a:pt x="36" y="156"/>
                    <a:pt x="36" y="156"/>
                  </a:cubicBezTo>
                  <a:cubicBezTo>
                    <a:pt x="36" y="156"/>
                    <a:pt x="36" y="157"/>
                    <a:pt x="36" y="157"/>
                  </a:cubicBezTo>
                  <a:cubicBezTo>
                    <a:pt x="36" y="157"/>
                    <a:pt x="36" y="157"/>
                    <a:pt x="36" y="157"/>
                  </a:cubicBezTo>
                  <a:cubicBezTo>
                    <a:pt x="36" y="158"/>
                    <a:pt x="36" y="158"/>
                    <a:pt x="36" y="158"/>
                  </a:cubicBezTo>
                  <a:cubicBezTo>
                    <a:pt x="36" y="157"/>
                    <a:pt x="36" y="157"/>
                    <a:pt x="36" y="157"/>
                  </a:cubicBezTo>
                  <a:cubicBezTo>
                    <a:pt x="36" y="158"/>
                    <a:pt x="36" y="158"/>
                    <a:pt x="36" y="158"/>
                  </a:cubicBezTo>
                  <a:cubicBezTo>
                    <a:pt x="36" y="159"/>
                    <a:pt x="36" y="159"/>
                    <a:pt x="36" y="159"/>
                  </a:cubicBezTo>
                  <a:cubicBezTo>
                    <a:pt x="36" y="159"/>
                    <a:pt x="36" y="159"/>
                    <a:pt x="36" y="159"/>
                  </a:cubicBezTo>
                  <a:cubicBezTo>
                    <a:pt x="36" y="160"/>
                    <a:pt x="36" y="160"/>
                    <a:pt x="36" y="160"/>
                  </a:cubicBezTo>
                  <a:cubicBezTo>
                    <a:pt x="36" y="160"/>
                    <a:pt x="36" y="160"/>
                    <a:pt x="36" y="160"/>
                  </a:cubicBezTo>
                  <a:cubicBezTo>
                    <a:pt x="36" y="161"/>
                    <a:pt x="37" y="162"/>
                    <a:pt x="37" y="163"/>
                  </a:cubicBezTo>
                  <a:cubicBezTo>
                    <a:pt x="37" y="163"/>
                    <a:pt x="37" y="163"/>
                    <a:pt x="37" y="163"/>
                  </a:cubicBezTo>
                  <a:cubicBezTo>
                    <a:pt x="37" y="163"/>
                    <a:pt x="38" y="164"/>
                    <a:pt x="38" y="164"/>
                  </a:cubicBezTo>
                  <a:cubicBezTo>
                    <a:pt x="38" y="165"/>
                    <a:pt x="38" y="167"/>
                    <a:pt x="37" y="166"/>
                  </a:cubicBezTo>
                  <a:cubicBezTo>
                    <a:pt x="37" y="167"/>
                    <a:pt x="37" y="166"/>
                    <a:pt x="38" y="166"/>
                  </a:cubicBezTo>
                  <a:cubicBezTo>
                    <a:pt x="38" y="167"/>
                    <a:pt x="38" y="167"/>
                    <a:pt x="38" y="167"/>
                  </a:cubicBezTo>
                  <a:cubicBezTo>
                    <a:pt x="38" y="166"/>
                    <a:pt x="38" y="166"/>
                    <a:pt x="38" y="166"/>
                  </a:cubicBezTo>
                  <a:cubicBezTo>
                    <a:pt x="38" y="166"/>
                    <a:pt x="38" y="166"/>
                    <a:pt x="38" y="167"/>
                  </a:cubicBezTo>
                  <a:cubicBezTo>
                    <a:pt x="38" y="167"/>
                    <a:pt x="38" y="167"/>
                    <a:pt x="38" y="167"/>
                  </a:cubicBezTo>
                  <a:cubicBezTo>
                    <a:pt x="38" y="168"/>
                    <a:pt x="39" y="167"/>
                    <a:pt x="39" y="168"/>
                  </a:cubicBezTo>
                  <a:cubicBezTo>
                    <a:pt x="39" y="169"/>
                    <a:pt x="39" y="168"/>
                    <a:pt x="38" y="169"/>
                  </a:cubicBezTo>
                  <a:cubicBezTo>
                    <a:pt x="39" y="169"/>
                    <a:pt x="39" y="169"/>
                    <a:pt x="39" y="169"/>
                  </a:cubicBezTo>
                  <a:cubicBezTo>
                    <a:pt x="38" y="169"/>
                    <a:pt x="38" y="169"/>
                    <a:pt x="38" y="169"/>
                  </a:cubicBezTo>
                  <a:cubicBezTo>
                    <a:pt x="39" y="170"/>
                    <a:pt x="39" y="170"/>
                    <a:pt x="39" y="171"/>
                  </a:cubicBezTo>
                  <a:cubicBezTo>
                    <a:pt x="39" y="170"/>
                    <a:pt x="39" y="172"/>
                    <a:pt x="38" y="171"/>
                  </a:cubicBezTo>
                  <a:cubicBezTo>
                    <a:pt x="38" y="172"/>
                    <a:pt x="39" y="172"/>
                    <a:pt x="39" y="172"/>
                  </a:cubicBezTo>
                  <a:cubicBezTo>
                    <a:pt x="39" y="172"/>
                    <a:pt x="39" y="172"/>
                    <a:pt x="39" y="171"/>
                  </a:cubicBezTo>
                  <a:cubicBezTo>
                    <a:pt x="39" y="171"/>
                    <a:pt x="39" y="172"/>
                    <a:pt x="39" y="173"/>
                  </a:cubicBezTo>
                  <a:cubicBezTo>
                    <a:pt x="39" y="173"/>
                    <a:pt x="39" y="173"/>
                    <a:pt x="39" y="173"/>
                  </a:cubicBezTo>
                  <a:cubicBezTo>
                    <a:pt x="39" y="173"/>
                    <a:pt x="39" y="174"/>
                    <a:pt x="39" y="174"/>
                  </a:cubicBezTo>
                  <a:cubicBezTo>
                    <a:pt x="39" y="174"/>
                    <a:pt x="39" y="175"/>
                    <a:pt x="39" y="175"/>
                  </a:cubicBezTo>
                  <a:cubicBezTo>
                    <a:pt x="39" y="175"/>
                    <a:pt x="39" y="174"/>
                    <a:pt x="40" y="174"/>
                  </a:cubicBezTo>
                  <a:cubicBezTo>
                    <a:pt x="40" y="175"/>
                    <a:pt x="40" y="175"/>
                    <a:pt x="40" y="175"/>
                  </a:cubicBezTo>
                  <a:cubicBezTo>
                    <a:pt x="40" y="175"/>
                    <a:pt x="40" y="175"/>
                    <a:pt x="40" y="175"/>
                  </a:cubicBezTo>
                  <a:cubicBezTo>
                    <a:pt x="40" y="176"/>
                    <a:pt x="40" y="176"/>
                    <a:pt x="40" y="177"/>
                  </a:cubicBezTo>
                  <a:cubicBezTo>
                    <a:pt x="40" y="176"/>
                    <a:pt x="40" y="176"/>
                    <a:pt x="39" y="176"/>
                  </a:cubicBezTo>
                  <a:cubicBezTo>
                    <a:pt x="40" y="176"/>
                    <a:pt x="40" y="177"/>
                    <a:pt x="40" y="178"/>
                  </a:cubicBezTo>
                  <a:cubicBezTo>
                    <a:pt x="40" y="178"/>
                    <a:pt x="40" y="178"/>
                    <a:pt x="40" y="178"/>
                  </a:cubicBezTo>
                  <a:cubicBezTo>
                    <a:pt x="40" y="178"/>
                    <a:pt x="40" y="179"/>
                    <a:pt x="40" y="179"/>
                  </a:cubicBezTo>
                  <a:cubicBezTo>
                    <a:pt x="40" y="180"/>
                    <a:pt x="40" y="178"/>
                    <a:pt x="40" y="178"/>
                  </a:cubicBezTo>
                  <a:cubicBezTo>
                    <a:pt x="39" y="179"/>
                    <a:pt x="40" y="179"/>
                    <a:pt x="40" y="180"/>
                  </a:cubicBezTo>
                  <a:cubicBezTo>
                    <a:pt x="39" y="180"/>
                    <a:pt x="39" y="180"/>
                    <a:pt x="39" y="180"/>
                  </a:cubicBezTo>
                  <a:cubicBezTo>
                    <a:pt x="39" y="180"/>
                    <a:pt x="40" y="181"/>
                    <a:pt x="40" y="181"/>
                  </a:cubicBezTo>
                  <a:cubicBezTo>
                    <a:pt x="40" y="181"/>
                    <a:pt x="40" y="181"/>
                    <a:pt x="40" y="181"/>
                  </a:cubicBezTo>
                  <a:cubicBezTo>
                    <a:pt x="40" y="181"/>
                    <a:pt x="40" y="182"/>
                    <a:pt x="41" y="182"/>
                  </a:cubicBezTo>
                  <a:cubicBezTo>
                    <a:pt x="41" y="182"/>
                    <a:pt x="41" y="182"/>
                    <a:pt x="41" y="182"/>
                  </a:cubicBezTo>
                  <a:cubicBezTo>
                    <a:pt x="41" y="182"/>
                    <a:pt x="41" y="183"/>
                    <a:pt x="41" y="183"/>
                  </a:cubicBezTo>
                  <a:cubicBezTo>
                    <a:pt x="41" y="184"/>
                    <a:pt x="41" y="183"/>
                    <a:pt x="40" y="183"/>
                  </a:cubicBezTo>
                  <a:cubicBezTo>
                    <a:pt x="40" y="183"/>
                    <a:pt x="41" y="183"/>
                    <a:pt x="41" y="184"/>
                  </a:cubicBezTo>
                  <a:cubicBezTo>
                    <a:pt x="41" y="184"/>
                    <a:pt x="41" y="184"/>
                    <a:pt x="42" y="184"/>
                  </a:cubicBezTo>
                  <a:cubicBezTo>
                    <a:pt x="42" y="184"/>
                    <a:pt x="42" y="183"/>
                    <a:pt x="41" y="183"/>
                  </a:cubicBezTo>
                  <a:cubicBezTo>
                    <a:pt x="41" y="183"/>
                    <a:pt x="41" y="183"/>
                    <a:pt x="41" y="183"/>
                  </a:cubicBezTo>
                  <a:cubicBezTo>
                    <a:pt x="41" y="183"/>
                    <a:pt x="41" y="183"/>
                    <a:pt x="41" y="182"/>
                  </a:cubicBezTo>
                  <a:cubicBezTo>
                    <a:pt x="41" y="182"/>
                    <a:pt x="41" y="182"/>
                    <a:pt x="41" y="182"/>
                  </a:cubicBezTo>
                  <a:cubicBezTo>
                    <a:pt x="41" y="181"/>
                    <a:pt x="41" y="182"/>
                    <a:pt x="41" y="181"/>
                  </a:cubicBezTo>
                  <a:cubicBezTo>
                    <a:pt x="41" y="181"/>
                    <a:pt x="41" y="181"/>
                    <a:pt x="41" y="181"/>
                  </a:cubicBezTo>
                  <a:cubicBezTo>
                    <a:pt x="41" y="180"/>
                    <a:pt x="41" y="180"/>
                    <a:pt x="40" y="180"/>
                  </a:cubicBezTo>
                  <a:cubicBezTo>
                    <a:pt x="40" y="179"/>
                    <a:pt x="40" y="178"/>
                    <a:pt x="40" y="178"/>
                  </a:cubicBezTo>
                  <a:cubicBezTo>
                    <a:pt x="41" y="178"/>
                    <a:pt x="40" y="180"/>
                    <a:pt x="41" y="180"/>
                  </a:cubicBezTo>
                  <a:cubicBezTo>
                    <a:pt x="41" y="180"/>
                    <a:pt x="41" y="180"/>
                    <a:pt x="41" y="181"/>
                  </a:cubicBezTo>
                  <a:cubicBezTo>
                    <a:pt x="41" y="179"/>
                    <a:pt x="41" y="179"/>
                    <a:pt x="41" y="179"/>
                  </a:cubicBezTo>
                  <a:cubicBezTo>
                    <a:pt x="41" y="179"/>
                    <a:pt x="41" y="178"/>
                    <a:pt x="41" y="178"/>
                  </a:cubicBezTo>
                  <a:cubicBezTo>
                    <a:pt x="41" y="178"/>
                    <a:pt x="41" y="178"/>
                    <a:pt x="41" y="178"/>
                  </a:cubicBezTo>
                  <a:cubicBezTo>
                    <a:pt x="41" y="178"/>
                    <a:pt x="40" y="178"/>
                    <a:pt x="40" y="177"/>
                  </a:cubicBezTo>
                  <a:cubicBezTo>
                    <a:pt x="41" y="177"/>
                    <a:pt x="41" y="177"/>
                    <a:pt x="41" y="177"/>
                  </a:cubicBezTo>
                  <a:cubicBezTo>
                    <a:pt x="41" y="177"/>
                    <a:pt x="41" y="177"/>
                    <a:pt x="40" y="177"/>
                  </a:cubicBezTo>
                  <a:cubicBezTo>
                    <a:pt x="40" y="176"/>
                    <a:pt x="41" y="177"/>
                    <a:pt x="41" y="176"/>
                  </a:cubicBezTo>
                  <a:cubicBezTo>
                    <a:pt x="40" y="176"/>
                    <a:pt x="41" y="175"/>
                    <a:pt x="41" y="175"/>
                  </a:cubicBezTo>
                  <a:cubicBezTo>
                    <a:pt x="40" y="175"/>
                    <a:pt x="40" y="173"/>
                    <a:pt x="40" y="174"/>
                  </a:cubicBezTo>
                  <a:cubicBezTo>
                    <a:pt x="39" y="173"/>
                    <a:pt x="39" y="173"/>
                    <a:pt x="39" y="173"/>
                  </a:cubicBezTo>
                  <a:cubicBezTo>
                    <a:pt x="39" y="172"/>
                    <a:pt x="40" y="174"/>
                    <a:pt x="40" y="173"/>
                  </a:cubicBezTo>
                  <a:cubicBezTo>
                    <a:pt x="40" y="174"/>
                    <a:pt x="40" y="174"/>
                    <a:pt x="40" y="174"/>
                  </a:cubicBezTo>
                  <a:cubicBezTo>
                    <a:pt x="41" y="174"/>
                    <a:pt x="40" y="172"/>
                    <a:pt x="40" y="172"/>
                  </a:cubicBezTo>
                  <a:cubicBezTo>
                    <a:pt x="40" y="171"/>
                    <a:pt x="40" y="171"/>
                    <a:pt x="40" y="170"/>
                  </a:cubicBezTo>
                  <a:cubicBezTo>
                    <a:pt x="40" y="170"/>
                    <a:pt x="40" y="170"/>
                    <a:pt x="40" y="170"/>
                  </a:cubicBezTo>
                  <a:cubicBezTo>
                    <a:pt x="40" y="170"/>
                    <a:pt x="40" y="170"/>
                    <a:pt x="40" y="170"/>
                  </a:cubicBezTo>
                  <a:cubicBezTo>
                    <a:pt x="40" y="169"/>
                    <a:pt x="40" y="169"/>
                    <a:pt x="40" y="169"/>
                  </a:cubicBezTo>
                  <a:cubicBezTo>
                    <a:pt x="40" y="169"/>
                    <a:pt x="40" y="169"/>
                    <a:pt x="40" y="169"/>
                  </a:cubicBezTo>
                  <a:cubicBezTo>
                    <a:pt x="40" y="169"/>
                    <a:pt x="40" y="169"/>
                    <a:pt x="40" y="168"/>
                  </a:cubicBezTo>
                  <a:cubicBezTo>
                    <a:pt x="40" y="168"/>
                    <a:pt x="40" y="168"/>
                    <a:pt x="40" y="168"/>
                  </a:cubicBezTo>
                  <a:cubicBezTo>
                    <a:pt x="40" y="168"/>
                    <a:pt x="40" y="168"/>
                    <a:pt x="40" y="168"/>
                  </a:cubicBezTo>
                  <a:cubicBezTo>
                    <a:pt x="40" y="168"/>
                    <a:pt x="40" y="167"/>
                    <a:pt x="40" y="167"/>
                  </a:cubicBezTo>
                  <a:cubicBezTo>
                    <a:pt x="40" y="167"/>
                    <a:pt x="40" y="167"/>
                    <a:pt x="40" y="167"/>
                  </a:cubicBezTo>
                  <a:cubicBezTo>
                    <a:pt x="40" y="167"/>
                    <a:pt x="39" y="167"/>
                    <a:pt x="39" y="168"/>
                  </a:cubicBezTo>
                  <a:cubicBezTo>
                    <a:pt x="39" y="167"/>
                    <a:pt x="39" y="166"/>
                    <a:pt x="39" y="165"/>
                  </a:cubicBezTo>
                  <a:cubicBezTo>
                    <a:pt x="39" y="165"/>
                    <a:pt x="40" y="165"/>
                    <a:pt x="40" y="165"/>
                  </a:cubicBezTo>
                  <a:cubicBezTo>
                    <a:pt x="40" y="164"/>
                    <a:pt x="39" y="164"/>
                    <a:pt x="39" y="164"/>
                  </a:cubicBezTo>
                  <a:cubicBezTo>
                    <a:pt x="39" y="164"/>
                    <a:pt x="39" y="164"/>
                    <a:pt x="39" y="164"/>
                  </a:cubicBezTo>
                  <a:cubicBezTo>
                    <a:pt x="39" y="164"/>
                    <a:pt x="39" y="163"/>
                    <a:pt x="39" y="163"/>
                  </a:cubicBezTo>
                  <a:cubicBezTo>
                    <a:pt x="39" y="163"/>
                    <a:pt x="39" y="163"/>
                    <a:pt x="39" y="163"/>
                  </a:cubicBezTo>
                  <a:cubicBezTo>
                    <a:pt x="39" y="163"/>
                    <a:pt x="39" y="162"/>
                    <a:pt x="39" y="162"/>
                  </a:cubicBezTo>
                  <a:cubicBezTo>
                    <a:pt x="39" y="162"/>
                    <a:pt x="39" y="162"/>
                    <a:pt x="39" y="162"/>
                  </a:cubicBezTo>
                  <a:cubicBezTo>
                    <a:pt x="39" y="162"/>
                    <a:pt x="38" y="162"/>
                    <a:pt x="38" y="161"/>
                  </a:cubicBezTo>
                  <a:cubicBezTo>
                    <a:pt x="39" y="162"/>
                    <a:pt x="39" y="160"/>
                    <a:pt x="39" y="162"/>
                  </a:cubicBezTo>
                  <a:cubicBezTo>
                    <a:pt x="39" y="161"/>
                    <a:pt x="38" y="161"/>
                    <a:pt x="38" y="160"/>
                  </a:cubicBezTo>
                  <a:cubicBezTo>
                    <a:pt x="39" y="160"/>
                    <a:pt x="39" y="160"/>
                    <a:pt x="39" y="160"/>
                  </a:cubicBezTo>
                  <a:cubicBezTo>
                    <a:pt x="39" y="160"/>
                    <a:pt x="39" y="161"/>
                    <a:pt x="39" y="160"/>
                  </a:cubicBezTo>
                  <a:cubicBezTo>
                    <a:pt x="39" y="160"/>
                    <a:pt x="39" y="160"/>
                    <a:pt x="39" y="160"/>
                  </a:cubicBezTo>
                  <a:cubicBezTo>
                    <a:pt x="39" y="160"/>
                    <a:pt x="39" y="162"/>
                    <a:pt x="40" y="163"/>
                  </a:cubicBezTo>
                  <a:cubicBezTo>
                    <a:pt x="40" y="161"/>
                    <a:pt x="40" y="161"/>
                    <a:pt x="40" y="161"/>
                  </a:cubicBezTo>
                  <a:cubicBezTo>
                    <a:pt x="39" y="159"/>
                    <a:pt x="39" y="156"/>
                    <a:pt x="38" y="154"/>
                  </a:cubicBezTo>
                  <a:cubicBezTo>
                    <a:pt x="38" y="154"/>
                    <a:pt x="38" y="154"/>
                    <a:pt x="38" y="154"/>
                  </a:cubicBezTo>
                  <a:cubicBezTo>
                    <a:pt x="38" y="154"/>
                    <a:pt x="38" y="154"/>
                    <a:pt x="37" y="154"/>
                  </a:cubicBezTo>
                  <a:cubicBezTo>
                    <a:pt x="37" y="154"/>
                    <a:pt x="37" y="154"/>
                    <a:pt x="37" y="154"/>
                  </a:cubicBezTo>
                  <a:cubicBezTo>
                    <a:pt x="37" y="154"/>
                    <a:pt x="37" y="154"/>
                    <a:pt x="37" y="154"/>
                  </a:cubicBezTo>
                  <a:cubicBezTo>
                    <a:pt x="37" y="153"/>
                    <a:pt x="37" y="152"/>
                    <a:pt x="37" y="152"/>
                  </a:cubicBezTo>
                  <a:cubicBezTo>
                    <a:pt x="37" y="152"/>
                    <a:pt x="37" y="152"/>
                    <a:pt x="37" y="152"/>
                  </a:cubicBezTo>
                  <a:cubicBezTo>
                    <a:pt x="37" y="152"/>
                    <a:pt x="37" y="152"/>
                    <a:pt x="37" y="151"/>
                  </a:cubicBezTo>
                  <a:cubicBezTo>
                    <a:pt x="37" y="151"/>
                    <a:pt x="37" y="152"/>
                    <a:pt x="37" y="151"/>
                  </a:cubicBezTo>
                  <a:cubicBezTo>
                    <a:pt x="37" y="152"/>
                    <a:pt x="37" y="151"/>
                    <a:pt x="37" y="151"/>
                  </a:cubicBezTo>
                  <a:cubicBezTo>
                    <a:pt x="37" y="151"/>
                    <a:pt x="36" y="150"/>
                    <a:pt x="37" y="150"/>
                  </a:cubicBezTo>
                  <a:cubicBezTo>
                    <a:pt x="37" y="150"/>
                    <a:pt x="37" y="150"/>
                    <a:pt x="37" y="151"/>
                  </a:cubicBezTo>
                  <a:cubicBezTo>
                    <a:pt x="37" y="151"/>
                    <a:pt x="37" y="150"/>
                    <a:pt x="37" y="150"/>
                  </a:cubicBezTo>
                  <a:cubicBezTo>
                    <a:pt x="37" y="150"/>
                    <a:pt x="37" y="150"/>
                    <a:pt x="37" y="150"/>
                  </a:cubicBezTo>
                  <a:cubicBezTo>
                    <a:pt x="37" y="149"/>
                    <a:pt x="37" y="150"/>
                    <a:pt x="37" y="150"/>
                  </a:cubicBezTo>
                  <a:cubicBezTo>
                    <a:pt x="37" y="149"/>
                    <a:pt x="36" y="148"/>
                    <a:pt x="36" y="147"/>
                  </a:cubicBezTo>
                  <a:cubicBezTo>
                    <a:pt x="36" y="147"/>
                    <a:pt x="36" y="147"/>
                    <a:pt x="36" y="147"/>
                  </a:cubicBezTo>
                  <a:cubicBezTo>
                    <a:pt x="36" y="146"/>
                    <a:pt x="35" y="146"/>
                    <a:pt x="35" y="145"/>
                  </a:cubicBezTo>
                  <a:cubicBezTo>
                    <a:pt x="35" y="145"/>
                    <a:pt x="35" y="145"/>
                    <a:pt x="35" y="146"/>
                  </a:cubicBezTo>
                  <a:cubicBezTo>
                    <a:pt x="35" y="143"/>
                    <a:pt x="34" y="141"/>
                    <a:pt x="34" y="138"/>
                  </a:cubicBezTo>
                  <a:cubicBezTo>
                    <a:pt x="34" y="138"/>
                    <a:pt x="34" y="138"/>
                    <a:pt x="34" y="138"/>
                  </a:cubicBezTo>
                  <a:cubicBezTo>
                    <a:pt x="34" y="137"/>
                    <a:pt x="34" y="137"/>
                    <a:pt x="34" y="137"/>
                  </a:cubicBezTo>
                  <a:cubicBezTo>
                    <a:pt x="33" y="134"/>
                    <a:pt x="32" y="133"/>
                    <a:pt x="32" y="130"/>
                  </a:cubicBezTo>
                  <a:cubicBezTo>
                    <a:pt x="31" y="129"/>
                    <a:pt x="32" y="130"/>
                    <a:pt x="32" y="129"/>
                  </a:cubicBezTo>
                  <a:cubicBezTo>
                    <a:pt x="31" y="128"/>
                    <a:pt x="31" y="127"/>
                    <a:pt x="30" y="126"/>
                  </a:cubicBezTo>
                  <a:cubicBezTo>
                    <a:pt x="30" y="126"/>
                    <a:pt x="31" y="126"/>
                    <a:pt x="31" y="126"/>
                  </a:cubicBezTo>
                  <a:cubicBezTo>
                    <a:pt x="31" y="126"/>
                    <a:pt x="30" y="125"/>
                    <a:pt x="30" y="125"/>
                  </a:cubicBezTo>
                  <a:cubicBezTo>
                    <a:pt x="30" y="125"/>
                    <a:pt x="30" y="125"/>
                    <a:pt x="30" y="125"/>
                  </a:cubicBezTo>
                  <a:cubicBezTo>
                    <a:pt x="31" y="125"/>
                    <a:pt x="30" y="124"/>
                    <a:pt x="30" y="124"/>
                  </a:cubicBezTo>
                  <a:cubicBezTo>
                    <a:pt x="30" y="122"/>
                    <a:pt x="29" y="121"/>
                    <a:pt x="28" y="120"/>
                  </a:cubicBezTo>
                  <a:cubicBezTo>
                    <a:pt x="28" y="119"/>
                    <a:pt x="29" y="120"/>
                    <a:pt x="29" y="120"/>
                  </a:cubicBezTo>
                  <a:cubicBezTo>
                    <a:pt x="29" y="121"/>
                    <a:pt x="29" y="120"/>
                    <a:pt x="29" y="120"/>
                  </a:cubicBezTo>
                  <a:cubicBezTo>
                    <a:pt x="29" y="120"/>
                    <a:pt x="29" y="119"/>
                    <a:pt x="29" y="119"/>
                  </a:cubicBezTo>
                  <a:cubicBezTo>
                    <a:pt x="29" y="118"/>
                    <a:pt x="29" y="118"/>
                    <a:pt x="28" y="118"/>
                  </a:cubicBezTo>
                  <a:cubicBezTo>
                    <a:pt x="28" y="118"/>
                    <a:pt x="28" y="118"/>
                    <a:pt x="28" y="118"/>
                  </a:cubicBezTo>
                  <a:cubicBezTo>
                    <a:pt x="28" y="117"/>
                    <a:pt x="27" y="116"/>
                    <a:pt x="28" y="116"/>
                  </a:cubicBezTo>
                  <a:cubicBezTo>
                    <a:pt x="25" y="106"/>
                    <a:pt x="25" y="106"/>
                    <a:pt x="25" y="106"/>
                  </a:cubicBezTo>
                  <a:cubicBezTo>
                    <a:pt x="24" y="106"/>
                    <a:pt x="25" y="107"/>
                    <a:pt x="25" y="106"/>
                  </a:cubicBezTo>
                  <a:cubicBezTo>
                    <a:pt x="24" y="106"/>
                    <a:pt x="24" y="106"/>
                    <a:pt x="24" y="105"/>
                  </a:cubicBezTo>
                  <a:cubicBezTo>
                    <a:pt x="24" y="105"/>
                    <a:pt x="24" y="105"/>
                    <a:pt x="24" y="105"/>
                  </a:cubicBezTo>
                  <a:cubicBezTo>
                    <a:pt x="24" y="104"/>
                    <a:pt x="23" y="104"/>
                    <a:pt x="23" y="103"/>
                  </a:cubicBezTo>
                  <a:cubicBezTo>
                    <a:pt x="23" y="103"/>
                    <a:pt x="23" y="102"/>
                    <a:pt x="23" y="103"/>
                  </a:cubicBezTo>
                  <a:cubicBezTo>
                    <a:pt x="23" y="102"/>
                    <a:pt x="24" y="101"/>
                    <a:pt x="24" y="101"/>
                  </a:cubicBezTo>
                  <a:cubicBezTo>
                    <a:pt x="23" y="102"/>
                    <a:pt x="23" y="102"/>
                    <a:pt x="23" y="102"/>
                  </a:cubicBezTo>
                  <a:cubicBezTo>
                    <a:pt x="23" y="102"/>
                    <a:pt x="22" y="101"/>
                    <a:pt x="22" y="101"/>
                  </a:cubicBezTo>
                  <a:cubicBezTo>
                    <a:pt x="22" y="101"/>
                    <a:pt x="23" y="100"/>
                    <a:pt x="22" y="100"/>
                  </a:cubicBezTo>
                  <a:cubicBezTo>
                    <a:pt x="23" y="100"/>
                    <a:pt x="23" y="100"/>
                    <a:pt x="23" y="101"/>
                  </a:cubicBezTo>
                  <a:cubicBezTo>
                    <a:pt x="23" y="101"/>
                    <a:pt x="23" y="99"/>
                    <a:pt x="23" y="100"/>
                  </a:cubicBezTo>
                  <a:cubicBezTo>
                    <a:pt x="23" y="99"/>
                    <a:pt x="23" y="100"/>
                    <a:pt x="23" y="100"/>
                  </a:cubicBezTo>
                  <a:cubicBezTo>
                    <a:pt x="23" y="99"/>
                    <a:pt x="23" y="99"/>
                    <a:pt x="23" y="99"/>
                  </a:cubicBezTo>
                  <a:cubicBezTo>
                    <a:pt x="23" y="100"/>
                    <a:pt x="23" y="100"/>
                    <a:pt x="23" y="100"/>
                  </a:cubicBezTo>
                  <a:cubicBezTo>
                    <a:pt x="22" y="99"/>
                    <a:pt x="22" y="99"/>
                    <a:pt x="22" y="98"/>
                  </a:cubicBezTo>
                  <a:cubicBezTo>
                    <a:pt x="21" y="97"/>
                    <a:pt x="21" y="97"/>
                    <a:pt x="21" y="97"/>
                  </a:cubicBezTo>
                  <a:cubicBezTo>
                    <a:pt x="22" y="97"/>
                    <a:pt x="21" y="97"/>
                    <a:pt x="21" y="96"/>
                  </a:cubicBezTo>
                  <a:cubicBezTo>
                    <a:pt x="22" y="96"/>
                    <a:pt x="22" y="96"/>
                    <a:pt x="22" y="96"/>
                  </a:cubicBezTo>
                  <a:cubicBezTo>
                    <a:pt x="21" y="96"/>
                    <a:pt x="21" y="96"/>
                    <a:pt x="21" y="95"/>
                  </a:cubicBezTo>
                  <a:cubicBezTo>
                    <a:pt x="22" y="96"/>
                    <a:pt x="21" y="96"/>
                    <a:pt x="22" y="96"/>
                  </a:cubicBezTo>
                  <a:cubicBezTo>
                    <a:pt x="22" y="95"/>
                    <a:pt x="22" y="95"/>
                    <a:pt x="22" y="95"/>
                  </a:cubicBezTo>
                  <a:cubicBezTo>
                    <a:pt x="21" y="95"/>
                    <a:pt x="21" y="95"/>
                    <a:pt x="21" y="95"/>
                  </a:cubicBezTo>
                  <a:cubicBezTo>
                    <a:pt x="21" y="95"/>
                    <a:pt x="20" y="95"/>
                    <a:pt x="20" y="93"/>
                  </a:cubicBezTo>
                  <a:cubicBezTo>
                    <a:pt x="20" y="93"/>
                    <a:pt x="20" y="94"/>
                    <a:pt x="21" y="94"/>
                  </a:cubicBezTo>
                  <a:cubicBezTo>
                    <a:pt x="20" y="92"/>
                    <a:pt x="19" y="92"/>
                    <a:pt x="19" y="91"/>
                  </a:cubicBezTo>
                  <a:cubicBezTo>
                    <a:pt x="19" y="90"/>
                    <a:pt x="18" y="90"/>
                    <a:pt x="18" y="89"/>
                  </a:cubicBezTo>
                  <a:cubicBezTo>
                    <a:pt x="18" y="89"/>
                    <a:pt x="18" y="88"/>
                    <a:pt x="18" y="88"/>
                  </a:cubicBezTo>
                  <a:cubicBezTo>
                    <a:pt x="19" y="88"/>
                    <a:pt x="19" y="88"/>
                    <a:pt x="19" y="88"/>
                  </a:cubicBezTo>
                  <a:cubicBezTo>
                    <a:pt x="18" y="88"/>
                    <a:pt x="18" y="88"/>
                    <a:pt x="19" y="88"/>
                  </a:cubicBezTo>
                  <a:cubicBezTo>
                    <a:pt x="18" y="88"/>
                    <a:pt x="18" y="86"/>
                    <a:pt x="17" y="86"/>
                  </a:cubicBezTo>
                  <a:cubicBezTo>
                    <a:pt x="17" y="86"/>
                    <a:pt x="17" y="86"/>
                    <a:pt x="17" y="86"/>
                  </a:cubicBezTo>
                  <a:cubicBezTo>
                    <a:pt x="17" y="85"/>
                    <a:pt x="17" y="84"/>
                    <a:pt x="16" y="84"/>
                  </a:cubicBezTo>
                  <a:cubicBezTo>
                    <a:pt x="16" y="83"/>
                    <a:pt x="16" y="83"/>
                    <a:pt x="15" y="83"/>
                  </a:cubicBezTo>
                  <a:cubicBezTo>
                    <a:pt x="15" y="82"/>
                    <a:pt x="16" y="82"/>
                    <a:pt x="16" y="82"/>
                  </a:cubicBezTo>
                  <a:cubicBezTo>
                    <a:pt x="16" y="82"/>
                    <a:pt x="16" y="83"/>
                    <a:pt x="16" y="83"/>
                  </a:cubicBezTo>
                  <a:cubicBezTo>
                    <a:pt x="17" y="84"/>
                    <a:pt x="18" y="85"/>
                    <a:pt x="18" y="86"/>
                  </a:cubicBezTo>
                  <a:cubicBezTo>
                    <a:pt x="19" y="87"/>
                    <a:pt x="18" y="86"/>
                    <a:pt x="18" y="85"/>
                  </a:cubicBezTo>
                  <a:cubicBezTo>
                    <a:pt x="18" y="85"/>
                    <a:pt x="18" y="85"/>
                    <a:pt x="18" y="85"/>
                  </a:cubicBezTo>
                  <a:cubicBezTo>
                    <a:pt x="18" y="85"/>
                    <a:pt x="18" y="85"/>
                    <a:pt x="18" y="85"/>
                  </a:cubicBezTo>
                  <a:cubicBezTo>
                    <a:pt x="18" y="85"/>
                    <a:pt x="18" y="86"/>
                    <a:pt x="19" y="86"/>
                  </a:cubicBezTo>
                  <a:cubicBezTo>
                    <a:pt x="18" y="85"/>
                    <a:pt x="18" y="86"/>
                    <a:pt x="18" y="85"/>
                  </a:cubicBezTo>
                  <a:cubicBezTo>
                    <a:pt x="17" y="84"/>
                    <a:pt x="18" y="83"/>
                    <a:pt x="18" y="83"/>
                  </a:cubicBezTo>
                  <a:cubicBezTo>
                    <a:pt x="17" y="83"/>
                    <a:pt x="17" y="83"/>
                    <a:pt x="17" y="82"/>
                  </a:cubicBezTo>
                  <a:cubicBezTo>
                    <a:pt x="17" y="82"/>
                    <a:pt x="17" y="82"/>
                    <a:pt x="17" y="82"/>
                  </a:cubicBezTo>
                  <a:cubicBezTo>
                    <a:pt x="17" y="81"/>
                    <a:pt x="16" y="81"/>
                    <a:pt x="16" y="80"/>
                  </a:cubicBezTo>
                  <a:cubicBezTo>
                    <a:pt x="16" y="81"/>
                    <a:pt x="16" y="80"/>
                    <a:pt x="16" y="81"/>
                  </a:cubicBezTo>
                  <a:cubicBezTo>
                    <a:pt x="16" y="81"/>
                    <a:pt x="15" y="80"/>
                    <a:pt x="15" y="79"/>
                  </a:cubicBezTo>
                  <a:cubicBezTo>
                    <a:pt x="15" y="79"/>
                    <a:pt x="15" y="79"/>
                    <a:pt x="15" y="79"/>
                  </a:cubicBezTo>
                  <a:cubicBezTo>
                    <a:pt x="15" y="80"/>
                    <a:pt x="15" y="80"/>
                    <a:pt x="15" y="81"/>
                  </a:cubicBezTo>
                  <a:cubicBezTo>
                    <a:pt x="16" y="81"/>
                    <a:pt x="16" y="81"/>
                    <a:pt x="16" y="81"/>
                  </a:cubicBezTo>
                  <a:cubicBezTo>
                    <a:pt x="16" y="82"/>
                    <a:pt x="16" y="82"/>
                    <a:pt x="15" y="82"/>
                  </a:cubicBezTo>
                  <a:cubicBezTo>
                    <a:pt x="15" y="82"/>
                    <a:pt x="15" y="82"/>
                    <a:pt x="15" y="82"/>
                  </a:cubicBezTo>
                  <a:cubicBezTo>
                    <a:pt x="15" y="82"/>
                    <a:pt x="15" y="81"/>
                    <a:pt x="15" y="81"/>
                  </a:cubicBezTo>
                  <a:cubicBezTo>
                    <a:pt x="15" y="82"/>
                    <a:pt x="15" y="82"/>
                    <a:pt x="15" y="82"/>
                  </a:cubicBezTo>
                  <a:cubicBezTo>
                    <a:pt x="15" y="82"/>
                    <a:pt x="14" y="81"/>
                    <a:pt x="14" y="80"/>
                  </a:cubicBezTo>
                  <a:cubicBezTo>
                    <a:pt x="14" y="79"/>
                    <a:pt x="14" y="79"/>
                    <a:pt x="14" y="79"/>
                  </a:cubicBezTo>
                  <a:cubicBezTo>
                    <a:pt x="15" y="79"/>
                    <a:pt x="15" y="79"/>
                    <a:pt x="15" y="79"/>
                  </a:cubicBezTo>
                  <a:cubicBezTo>
                    <a:pt x="15" y="79"/>
                    <a:pt x="14" y="78"/>
                    <a:pt x="14" y="78"/>
                  </a:cubicBezTo>
                  <a:cubicBezTo>
                    <a:pt x="14" y="78"/>
                    <a:pt x="14" y="78"/>
                    <a:pt x="14" y="78"/>
                  </a:cubicBezTo>
                  <a:cubicBezTo>
                    <a:pt x="14" y="78"/>
                    <a:pt x="14" y="78"/>
                    <a:pt x="14" y="78"/>
                  </a:cubicBezTo>
                  <a:cubicBezTo>
                    <a:pt x="14" y="78"/>
                    <a:pt x="14" y="78"/>
                    <a:pt x="14" y="77"/>
                  </a:cubicBezTo>
                  <a:cubicBezTo>
                    <a:pt x="14" y="77"/>
                    <a:pt x="14" y="76"/>
                    <a:pt x="14" y="76"/>
                  </a:cubicBezTo>
                  <a:cubicBezTo>
                    <a:pt x="13" y="76"/>
                    <a:pt x="13" y="76"/>
                    <a:pt x="13" y="76"/>
                  </a:cubicBezTo>
                  <a:cubicBezTo>
                    <a:pt x="14" y="76"/>
                    <a:pt x="14" y="76"/>
                    <a:pt x="14" y="76"/>
                  </a:cubicBezTo>
                  <a:cubicBezTo>
                    <a:pt x="14" y="76"/>
                    <a:pt x="14" y="77"/>
                    <a:pt x="13" y="77"/>
                  </a:cubicBezTo>
                  <a:cubicBezTo>
                    <a:pt x="13" y="76"/>
                    <a:pt x="13" y="76"/>
                    <a:pt x="14" y="75"/>
                  </a:cubicBezTo>
                  <a:cubicBezTo>
                    <a:pt x="14" y="75"/>
                    <a:pt x="14" y="76"/>
                    <a:pt x="14" y="77"/>
                  </a:cubicBezTo>
                  <a:cubicBezTo>
                    <a:pt x="14" y="76"/>
                    <a:pt x="14" y="76"/>
                    <a:pt x="14" y="75"/>
                  </a:cubicBezTo>
                  <a:cubicBezTo>
                    <a:pt x="14" y="75"/>
                    <a:pt x="14" y="76"/>
                    <a:pt x="14" y="76"/>
                  </a:cubicBezTo>
                  <a:cubicBezTo>
                    <a:pt x="14" y="75"/>
                    <a:pt x="14" y="75"/>
                    <a:pt x="14" y="74"/>
                  </a:cubicBezTo>
                  <a:cubicBezTo>
                    <a:pt x="14" y="74"/>
                    <a:pt x="14" y="75"/>
                    <a:pt x="15" y="75"/>
                  </a:cubicBezTo>
                  <a:cubicBezTo>
                    <a:pt x="14" y="74"/>
                    <a:pt x="14" y="74"/>
                    <a:pt x="14" y="74"/>
                  </a:cubicBezTo>
                  <a:cubicBezTo>
                    <a:pt x="15" y="76"/>
                    <a:pt x="15" y="74"/>
                    <a:pt x="15" y="75"/>
                  </a:cubicBezTo>
                  <a:cubicBezTo>
                    <a:pt x="15" y="74"/>
                    <a:pt x="15" y="74"/>
                    <a:pt x="15" y="74"/>
                  </a:cubicBezTo>
                  <a:cubicBezTo>
                    <a:pt x="15" y="74"/>
                    <a:pt x="15" y="74"/>
                    <a:pt x="14" y="74"/>
                  </a:cubicBezTo>
                  <a:cubicBezTo>
                    <a:pt x="14" y="73"/>
                    <a:pt x="14" y="73"/>
                    <a:pt x="14" y="73"/>
                  </a:cubicBezTo>
                  <a:cubicBezTo>
                    <a:pt x="14" y="73"/>
                    <a:pt x="15" y="74"/>
                    <a:pt x="15" y="73"/>
                  </a:cubicBezTo>
                  <a:cubicBezTo>
                    <a:pt x="14" y="73"/>
                    <a:pt x="14" y="73"/>
                    <a:pt x="14" y="73"/>
                  </a:cubicBezTo>
                  <a:cubicBezTo>
                    <a:pt x="14" y="73"/>
                    <a:pt x="14" y="73"/>
                    <a:pt x="14" y="73"/>
                  </a:cubicBezTo>
                  <a:cubicBezTo>
                    <a:pt x="14" y="72"/>
                    <a:pt x="13" y="72"/>
                    <a:pt x="13" y="72"/>
                  </a:cubicBezTo>
                  <a:cubicBezTo>
                    <a:pt x="13" y="71"/>
                    <a:pt x="13" y="71"/>
                    <a:pt x="13" y="71"/>
                  </a:cubicBezTo>
                  <a:cubicBezTo>
                    <a:pt x="12" y="70"/>
                    <a:pt x="12" y="69"/>
                    <a:pt x="11" y="68"/>
                  </a:cubicBezTo>
                  <a:cubicBezTo>
                    <a:pt x="12" y="68"/>
                    <a:pt x="12" y="68"/>
                    <a:pt x="12" y="67"/>
                  </a:cubicBezTo>
                  <a:cubicBezTo>
                    <a:pt x="12" y="68"/>
                    <a:pt x="13" y="68"/>
                    <a:pt x="13" y="68"/>
                  </a:cubicBezTo>
                  <a:cubicBezTo>
                    <a:pt x="13" y="67"/>
                    <a:pt x="12" y="67"/>
                    <a:pt x="12" y="67"/>
                  </a:cubicBezTo>
                  <a:cubicBezTo>
                    <a:pt x="12" y="66"/>
                    <a:pt x="12" y="67"/>
                    <a:pt x="12" y="66"/>
                  </a:cubicBezTo>
                  <a:cubicBezTo>
                    <a:pt x="12" y="66"/>
                    <a:pt x="12" y="66"/>
                    <a:pt x="12" y="66"/>
                  </a:cubicBezTo>
                  <a:cubicBezTo>
                    <a:pt x="12" y="65"/>
                    <a:pt x="12" y="66"/>
                    <a:pt x="12" y="65"/>
                  </a:cubicBezTo>
                  <a:cubicBezTo>
                    <a:pt x="12" y="65"/>
                    <a:pt x="12" y="65"/>
                    <a:pt x="12" y="65"/>
                  </a:cubicBezTo>
                  <a:cubicBezTo>
                    <a:pt x="12" y="64"/>
                    <a:pt x="11" y="64"/>
                    <a:pt x="11" y="64"/>
                  </a:cubicBezTo>
                  <a:cubicBezTo>
                    <a:pt x="12" y="63"/>
                    <a:pt x="11" y="62"/>
                    <a:pt x="11" y="62"/>
                  </a:cubicBezTo>
                  <a:cubicBezTo>
                    <a:pt x="11" y="61"/>
                    <a:pt x="11" y="63"/>
                    <a:pt x="11" y="62"/>
                  </a:cubicBezTo>
                  <a:cubicBezTo>
                    <a:pt x="10" y="62"/>
                    <a:pt x="10" y="61"/>
                    <a:pt x="10" y="61"/>
                  </a:cubicBezTo>
                  <a:cubicBezTo>
                    <a:pt x="10" y="61"/>
                    <a:pt x="11" y="61"/>
                    <a:pt x="11" y="62"/>
                  </a:cubicBezTo>
                  <a:cubicBezTo>
                    <a:pt x="11" y="61"/>
                    <a:pt x="11" y="61"/>
                    <a:pt x="11" y="61"/>
                  </a:cubicBezTo>
                  <a:cubicBezTo>
                    <a:pt x="11" y="60"/>
                    <a:pt x="10" y="61"/>
                    <a:pt x="10" y="59"/>
                  </a:cubicBezTo>
                  <a:cubicBezTo>
                    <a:pt x="10" y="60"/>
                    <a:pt x="10" y="59"/>
                    <a:pt x="11" y="60"/>
                  </a:cubicBezTo>
                  <a:cubicBezTo>
                    <a:pt x="10" y="59"/>
                    <a:pt x="10" y="58"/>
                    <a:pt x="10" y="59"/>
                  </a:cubicBezTo>
                  <a:cubicBezTo>
                    <a:pt x="10" y="58"/>
                    <a:pt x="10" y="58"/>
                    <a:pt x="10" y="58"/>
                  </a:cubicBezTo>
                  <a:cubicBezTo>
                    <a:pt x="10" y="57"/>
                    <a:pt x="9" y="57"/>
                    <a:pt x="9" y="57"/>
                  </a:cubicBezTo>
                  <a:cubicBezTo>
                    <a:pt x="9" y="56"/>
                    <a:pt x="9" y="55"/>
                    <a:pt x="9" y="55"/>
                  </a:cubicBezTo>
                  <a:cubicBezTo>
                    <a:pt x="9" y="53"/>
                    <a:pt x="9" y="52"/>
                    <a:pt x="8" y="50"/>
                  </a:cubicBezTo>
                  <a:cubicBezTo>
                    <a:pt x="8" y="50"/>
                    <a:pt x="8" y="50"/>
                    <a:pt x="8" y="50"/>
                  </a:cubicBezTo>
                  <a:cubicBezTo>
                    <a:pt x="8" y="49"/>
                    <a:pt x="8" y="51"/>
                    <a:pt x="7" y="50"/>
                  </a:cubicBezTo>
                  <a:cubicBezTo>
                    <a:pt x="8" y="50"/>
                    <a:pt x="8" y="49"/>
                    <a:pt x="8" y="48"/>
                  </a:cubicBezTo>
                  <a:cubicBezTo>
                    <a:pt x="8" y="47"/>
                    <a:pt x="7" y="45"/>
                    <a:pt x="7" y="44"/>
                  </a:cubicBezTo>
                  <a:cubicBezTo>
                    <a:pt x="7" y="44"/>
                    <a:pt x="7" y="44"/>
                    <a:pt x="7" y="44"/>
                  </a:cubicBezTo>
                  <a:cubicBezTo>
                    <a:pt x="7" y="43"/>
                    <a:pt x="7" y="42"/>
                    <a:pt x="6" y="41"/>
                  </a:cubicBezTo>
                  <a:cubicBezTo>
                    <a:pt x="7" y="41"/>
                    <a:pt x="7" y="41"/>
                    <a:pt x="7" y="41"/>
                  </a:cubicBezTo>
                  <a:cubicBezTo>
                    <a:pt x="7" y="39"/>
                    <a:pt x="6" y="38"/>
                    <a:pt x="6" y="36"/>
                  </a:cubicBezTo>
                  <a:cubicBezTo>
                    <a:pt x="6" y="36"/>
                    <a:pt x="6" y="36"/>
                    <a:pt x="6" y="36"/>
                  </a:cubicBezTo>
                  <a:cubicBezTo>
                    <a:pt x="6" y="36"/>
                    <a:pt x="6" y="34"/>
                    <a:pt x="5" y="34"/>
                  </a:cubicBezTo>
                  <a:cubicBezTo>
                    <a:pt x="5" y="32"/>
                    <a:pt x="5" y="33"/>
                    <a:pt x="5" y="31"/>
                  </a:cubicBezTo>
                  <a:cubicBezTo>
                    <a:pt x="5" y="31"/>
                    <a:pt x="5" y="32"/>
                    <a:pt x="5" y="32"/>
                  </a:cubicBezTo>
                  <a:cubicBezTo>
                    <a:pt x="5" y="31"/>
                    <a:pt x="5" y="31"/>
                    <a:pt x="5" y="30"/>
                  </a:cubicBezTo>
                  <a:cubicBezTo>
                    <a:pt x="5" y="28"/>
                    <a:pt x="4" y="28"/>
                    <a:pt x="4" y="26"/>
                  </a:cubicBezTo>
                  <a:cubicBezTo>
                    <a:pt x="5" y="26"/>
                    <a:pt x="4" y="27"/>
                    <a:pt x="5" y="27"/>
                  </a:cubicBezTo>
                  <a:cubicBezTo>
                    <a:pt x="5" y="27"/>
                    <a:pt x="4" y="27"/>
                    <a:pt x="5" y="26"/>
                  </a:cubicBezTo>
                  <a:cubicBezTo>
                    <a:pt x="5" y="27"/>
                    <a:pt x="5" y="26"/>
                    <a:pt x="5" y="27"/>
                  </a:cubicBezTo>
                  <a:cubicBezTo>
                    <a:pt x="5" y="26"/>
                    <a:pt x="4" y="25"/>
                    <a:pt x="4" y="25"/>
                  </a:cubicBezTo>
                  <a:cubicBezTo>
                    <a:pt x="4" y="25"/>
                    <a:pt x="4" y="25"/>
                    <a:pt x="4" y="26"/>
                  </a:cubicBezTo>
                  <a:cubicBezTo>
                    <a:pt x="4" y="25"/>
                    <a:pt x="4" y="24"/>
                    <a:pt x="4" y="23"/>
                  </a:cubicBezTo>
                  <a:cubicBezTo>
                    <a:pt x="4" y="23"/>
                    <a:pt x="4" y="24"/>
                    <a:pt x="3" y="24"/>
                  </a:cubicBezTo>
                  <a:cubicBezTo>
                    <a:pt x="3" y="23"/>
                    <a:pt x="3" y="22"/>
                    <a:pt x="2" y="22"/>
                  </a:cubicBezTo>
                  <a:cubicBezTo>
                    <a:pt x="3" y="21"/>
                    <a:pt x="3" y="22"/>
                    <a:pt x="3" y="22"/>
                  </a:cubicBezTo>
                  <a:cubicBezTo>
                    <a:pt x="4" y="22"/>
                    <a:pt x="4" y="22"/>
                    <a:pt x="4" y="22"/>
                  </a:cubicBezTo>
                  <a:cubicBezTo>
                    <a:pt x="4" y="21"/>
                    <a:pt x="4" y="20"/>
                    <a:pt x="3" y="20"/>
                  </a:cubicBezTo>
                  <a:cubicBezTo>
                    <a:pt x="4" y="20"/>
                    <a:pt x="4" y="20"/>
                    <a:pt x="4" y="20"/>
                  </a:cubicBezTo>
                  <a:cubicBezTo>
                    <a:pt x="3" y="18"/>
                    <a:pt x="3" y="17"/>
                    <a:pt x="3" y="16"/>
                  </a:cubicBezTo>
                  <a:cubicBezTo>
                    <a:pt x="3" y="17"/>
                    <a:pt x="3" y="17"/>
                    <a:pt x="3" y="17"/>
                  </a:cubicBezTo>
                  <a:cubicBezTo>
                    <a:pt x="3" y="17"/>
                    <a:pt x="3" y="16"/>
                    <a:pt x="3" y="16"/>
                  </a:cubicBezTo>
                  <a:cubicBezTo>
                    <a:pt x="3" y="16"/>
                    <a:pt x="3" y="15"/>
                    <a:pt x="3" y="15"/>
                  </a:cubicBezTo>
                  <a:cubicBezTo>
                    <a:pt x="2" y="15"/>
                    <a:pt x="3" y="13"/>
                    <a:pt x="2" y="12"/>
                  </a:cubicBezTo>
                  <a:cubicBezTo>
                    <a:pt x="2" y="12"/>
                    <a:pt x="2" y="12"/>
                    <a:pt x="2" y="12"/>
                  </a:cubicBezTo>
                  <a:cubicBezTo>
                    <a:pt x="2" y="13"/>
                    <a:pt x="2" y="13"/>
                    <a:pt x="3" y="13"/>
                  </a:cubicBezTo>
                  <a:cubicBezTo>
                    <a:pt x="3" y="13"/>
                    <a:pt x="3" y="12"/>
                    <a:pt x="3" y="13"/>
                  </a:cubicBezTo>
                  <a:cubicBezTo>
                    <a:pt x="2" y="12"/>
                    <a:pt x="2" y="10"/>
                    <a:pt x="2" y="10"/>
                  </a:cubicBezTo>
                  <a:cubicBezTo>
                    <a:pt x="2" y="10"/>
                    <a:pt x="2" y="9"/>
                    <a:pt x="2" y="9"/>
                  </a:cubicBezTo>
                  <a:cubicBezTo>
                    <a:pt x="2" y="8"/>
                    <a:pt x="2" y="10"/>
                    <a:pt x="2" y="8"/>
                  </a:cubicBezTo>
                  <a:cubicBezTo>
                    <a:pt x="2" y="7"/>
                    <a:pt x="2" y="9"/>
                    <a:pt x="2" y="8"/>
                  </a:cubicBezTo>
                  <a:cubicBezTo>
                    <a:pt x="2" y="8"/>
                    <a:pt x="2" y="8"/>
                    <a:pt x="2" y="8"/>
                  </a:cubicBezTo>
                  <a:cubicBezTo>
                    <a:pt x="3" y="7"/>
                    <a:pt x="1" y="7"/>
                    <a:pt x="1" y="6"/>
                  </a:cubicBezTo>
                  <a:cubicBezTo>
                    <a:pt x="2" y="6"/>
                    <a:pt x="2" y="7"/>
                    <a:pt x="2" y="6"/>
                  </a:cubicBezTo>
                  <a:cubicBezTo>
                    <a:pt x="2" y="5"/>
                    <a:pt x="1" y="5"/>
                    <a:pt x="2" y="4"/>
                  </a:cubicBezTo>
                  <a:cubicBezTo>
                    <a:pt x="2" y="4"/>
                    <a:pt x="2" y="4"/>
                    <a:pt x="2" y="4"/>
                  </a:cubicBezTo>
                  <a:cubicBezTo>
                    <a:pt x="2" y="3"/>
                    <a:pt x="2" y="2"/>
                    <a:pt x="2" y="2"/>
                  </a:cubicBezTo>
                  <a:cubicBezTo>
                    <a:pt x="2" y="2"/>
                    <a:pt x="2" y="2"/>
                    <a:pt x="2" y="2"/>
                  </a:cubicBezTo>
                  <a:cubicBezTo>
                    <a:pt x="2" y="1"/>
                    <a:pt x="2" y="1"/>
                    <a:pt x="2" y="0"/>
                  </a:cubicBezTo>
                  <a:cubicBezTo>
                    <a:pt x="2" y="0"/>
                    <a:pt x="2" y="0"/>
                    <a:pt x="2" y="0"/>
                  </a:cubicBezTo>
                  <a:cubicBezTo>
                    <a:pt x="2" y="1"/>
                    <a:pt x="1" y="1"/>
                    <a:pt x="2" y="2"/>
                  </a:cubicBezTo>
                  <a:cubicBezTo>
                    <a:pt x="1" y="1"/>
                    <a:pt x="1" y="3"/>
                    <a:pt x="1" y="3"/>
                  </a:cubicBezTo>
                  <a:cubicBezTo>
                    <a:pt x="1" y="3"/>
                    <a:pt x="1" y="3"/>
                    <a:pt x="1" y="3"/>
                  </a:cubicBezTo>
                  <a:cubicBezTo>
                    <a:pt x="0" y="4"/>
                    <a:pt x="0" y="7"/>
                    <a:pt x="0" y="9"/>
                  </a:cubicBezTo>
                  <a:cubicBezTo>
                    <a:pt x="0" y="10"/>
                    <a:pt x="0" y="11"/>
                    <a:pt x="0" y="12"/>
                  </a:cubicBezTo>
                  <a:cubicBezTo>
                    <a:pt x="1" y="12"/>
                    <a:pt x="0" y="12"/>
                    <a:pt x="0" y="14"/>
                  </a:cubicBezTo>
                  <a:cubicBezTo>
                    <a:pt x="0" y="13"/>
                    <a:pt x="0" y="14"/>
                    <a:pt x="0" y="14"/>
                  </a:cubicBezTo>
                  <a:cubicBezTo>
                    <a:pt x="0" y="14"/>
                    <a:pt x="0" y="14"/>
                    <a:pt x="0" y="15"/>
                  </a:cubicBezTo>
                  <a:cubicBezTo>
                    <a:pt x="0" y="15"/>
                    <a:pt x="0" y="16"/>
                    <a:pt x="0" y="17"/>
                  </a:cubicBezTo>
                  <a:cubicBezTo>
                    <a:pt x="0" y="18"/>
                    <a:pt x="0" y="17"/>
                    <a:pt x="0" y="17"/>
                  </a:cubicBezTo>
                  <a:cubicBezTo>
                    <a:pt x="0" y="17"/>
                    <a:pt x="0" y="17"/>
                    <a:pt x="0" y="18"/>
                  </a:cubicBezTo>
                  <a:cubicBezTo>
                    <a:pt x="0" y="18"/>
                    <a:pt x="0" y="18"/>
                    <a:pt x="0" y="17"/>
                  </a:cubicBezTo>
                  <a:cubicBezTo>
                    <a:pt x="0" y="19"/>
                    <a:pt x="0" y="19"/>
                    <a:pt x="0" y="20"/>
                  </a:cubicBezTo>
                  <a:cubicBezTo>
                    <a:pt x="0" y="20"/>
                    <a:pt x="0" y="21"/>
                    <a:pt x="0" y="22"/>
                  </a:cubicBezTo>
                  <a:cubicBezTo>
                    <a:pt x="0" y="22"/>
                    <a:pt x="0" y="23"/>
                    <a:pt x="0" y="23"/>
                  </a:cubicBezTo>
                  <a:cubicBezTo>
                    <a:pt x="1" y="24"/>
                    <a:pt x="1" y="24"/>
                    <a:pt x="1" y="24"/>
                  </a:cubicBezTo>
                  <a:cubicBezTo>
                    <a:pt x="1" y="24"/>
                    <a:pt x="1" y="24"/>
                    <a:pt x="1" y="25"/>
                  </a:cubicBezTo>
                  <a:cubicBezTo>
                    <a:pt x="1" y="25"/>
                    <a:pt x="1" y="25"/>
                    <a:pt x="1" y="25"/>
                  </a:cubicBezTo>
                  <a:cubicBezTo>
                    <a:pt x="1" y="26"/>
                    <a:pt x="1" y="27"/>
                    <a:pt x="1" y="28"/>
                  </a:cubicBezTo>
                  <a:cubicBezTo>
                    <a:pt x="2" y="33"/>
                    <a:pt x="1" y="36"/>
                    <a:pt x="3" y="41"/>
                  </a:cubicBezTo>
                  <a:cubicBezTo>
                    <a:pt x="3" y="42"/>
                    <a:pt x="3" y="41"/>
                    <a:pt x="3" y="41"/>
                  </a:cubicBezTo>
                  <a:cubicBezTo>
                    <a:pt x="3" y="42"/>
                    <a:pt x="3" y="42"/>
                    <a:pt x="3" y="43"/>
                  </a:cubicBezTo>
                  <a:cubicBezTo>
                    <a:pt x="3" y="42"/>
                    <a:pt x="3" y="42"/>
                    <a:pt x="3" y="42"/>
                  </a:cubicBezTo>
                  <a:cubicBezTo>
                    <a:pt x="3" y="42"/>
                    <a:pt x="3" y="42"/>
                    <a:pt x="3" y="42"/>
                  </a:cubicBezTo>
                  <a:cubicBezTo>
                    <a:pt x="3" y="41"/>
                    <a:pt x="3" y="42"/>
                    <a:pt x="3" y="41"/>
                  </a:cubicBezTo>
                  <a:cubicBezTo>
                    <a:pt x="3" y="41"/>
                    <a:pt x="3" y="41"/>
                    <a:pt x="3" y="41"/>
                  </a:cubicBezTo>
                  <a:cubicBezTo>
                    <a:pt x="3" y="41"/>
                    <a:pt x="4" y="41"/>
                    <a:pt x="4" y="42"/>
                  </a:cubicBezTo>
                  <a:cubicBezTo>
                    <a:pt x="3" y="42"/>
                    <a:pt x="3" y="42"/>
                    <a:pt x="3" y="42"/>
                  </a:cubicBezTo>
                  <a:cubicBezTo>
                    <a:pt x="3" y="42"/>
                    <a:pt x="4" y="42"/>
                    <a:pt x="4" y="42"/>
                  </a:cubicBezTo>
                  <a:cubicBezTo>
                    <a:pt x="4" y="43"/>
                    <a:pt x="4" y="43"/>
                    <a:pt x="4" y="43"/>
                  </a:cubicBezTo>
                  <a:cubicBezTo>
                    <a:pt x="4" y="45"/>
                    <a:pt x="4" y="45"/>
                    <a:pt x="4" y="45"/>
                  </a:cubicBezTo>
                  <a:cubicBezTo>
                    <a:pt x="4" y="45"/>
                    <a:pt x="4" y="46"/>
                    <a:pt x="4" y="47"/>
                  </a:cubicBezTo>
                  <a:cubicBezTo>
                    <a:pt x="4" y="46"/>
                    <a:pt x="4" y="46"/>
                    <a:pt x="3" y="45"/>
                  </a:cubicBezTo>
                  <a:cubicBezTo>
                    <a:pt x="3" y="46"/>
                    <a:pt x="3" y="46"/>
                    <a:pt x="3" y="46"/>
                  </a:cubicBezTo>
                  <a:cubicBezTo>
                    <a:pt x="3" y="46"/>
                    <a:pt x="3" y="46"/>
                    <a:pt x="3" y="46"/>
                  </a:cubicBezTo>
                  <a:cubicBezTo>
                    <a:pt x="4" y="47"/>
                    <a:pt x="4" y="47"/>
                    <a:pt x="4" y="47"/>
                  </a:cubicBezTo>
                  <a:cubicBezTo>
                    <a:pt x="4" y="47"/>
                    <a:pt x="4" y="47"/>
                    <a:pt x="4" y="47"/>
                  </a:cubicBezTo>
                  <a:cubicBezTo>
                    <a:pt x="4" y="47"/>
                    <a:pt x="4" y="47"/>
                    <a:pt x="4" y="47"/>
                  </a:cubicBezTo>
                  <a:cubicBezTo>
                    <a:pt x="4" y="47"/>
                    <a:pt x="4" y="47"/>
                    <a:pt x="4" y="47"/>
                  </a:cubicBezTo>
                  <a:cubicBezTo>
                    <a:pt x="4" y="48"/>
                    <a:pt x="4" y="48"/>
                    <a:pt x="4" y="48"/>
                  </a:cubicBezTo>
                  <a:cubicBezTo>
                    <a:pt x="4" y="47"/>
                    <a:pt x="4" y="48"/>
                    <a:pt x="4" y="48"/>
                  </a:cubicBezTo>
                  <a:cubicBezTo>
                    <a:pt x="4" y="50"/>
                    <a:pt x="4" y="50"/>
                    <a:pt x="4" y="52"/>
                  </a:cubicBezTo>
                  <a:cubicBezTo>
                    <a:pt x="5" y="52"/>
                    <a:pt x="5" y="52"/>
                    <a:pt x="5" y="53"/>
                  </a:cubicBezTo>
                  <a:cubicBezTo>
                    <a:pt x="5" y="53"/>
                    <a:pt x="5" y="53"/>
                    <a:pt x="5" y="53"/>
                  </a:cubicBezTo>
                  <a:cubicBezTo>
                    <a:pt x="5" y="54"/>
                    <a:pt x="5" y="54"/>
                    <a:pt x="5" y="54"/>
                  </a:cubicBezTo>
                  <a:cubicBezTo>
                    <a:pt x="5" y="55"/>
                    <a:pt x="5" y="55"/>
                    <a:pt x="6" y="57"/>
                  </a:cubicBezTo>
                  <a:cubicBezTo>
                    <a:pt x="5" y="57"/>
                    <a:pt x="5" y="57"/>
                    <a:pt x="5" y="57"/>
                  </a:cubicBezTo>
                  <a:cubicBezTo>
                    <a:pt x="6" y="57"/>
                    <a:pt x="6" y="58"/>
                    <a:pt x="6" y="58"/>
                  </a:cubicBezTo>
                  <a:cubicBezTo>
                    <a:pt x="6" y="58"/>
                    <a:pt x="6" y="58"/>
                    <a:pt x="6" y="58"/>
                  </a:cubicBezTo>
                  <a:cubicBezTo>
                    <a:pt x="6" y="59"/>
                    <a:pt x="6" y="59"/>
                    <a:pt x="6" y="60"/>
                  </a:cubicBezTo>
                  <a:cubicBezTo>
                    <a:pt x="7" y="60"/>
                    <a:pt x="7" y="59"/>
                    <a:pt x="7" y="59"/>
                  </a:cubicBezTo>
                  <a:cubicBezTo>
                    <a:pt x="7" y="59"/>
                    <a:pt x="7" y="60"/>
                    <a:pt x="7" y="60"/>
                  </a:cubicBezTo>
                  <a:cubicBezTo>
                    <a:pt x="7" y="61"/>
                    <a:pt x="7" y="60"/>
                    <a:pt x="7" y="60"/>
                  </a:cubicBezTo>
                  <a:cubicBezTo>
                    <a:pt x="8" y="61"/>
                    <a:pt x="8" y="61"/>
                    <a:pt x="8" y="61"/>
                  </a:cubicBezTo>
                  <a:cubicBezTo>
                    <a:pt x="8" y="62"/>
                    <a:pt x="7" y="61"/>
                    <a:pt x="7" y="61"/>
                  </a:cubicBezTo>
                  <a:cubicBezTo>
                    <a:pt x="7" y="62"/>
                    <a:pt x="7" y="62"/>
                    <a:pt x="8" y="63"/>
                  </a:cubicBezTo>
                  <a:cubicBezTo>
                    <a:pt x="7" y="63"/>
                    <a:pt x="7" y="63"/>
                    <a:pt x="7" y="63"/>
                  </a:cubicBezTo>
                  <a:cubicBezTo>
                    <a:pt x="8" y="64"/>
                    <a:pt x="8" y="64"/>
                    <a:pt x="8" y="64"/>
                  </a:cubicBezTo>
                  <a:cubicBezTo>
                    <a:pt x="8" y="64"/>
                    <a:pt x="8" y="65"/>
                    <a:pt x="8" y="66"/>
                  </a:cubicBezTo>
                  <a:cubicBezTo>
                    <a:pt x="8" y="65"/>
                    <a:pt x="8" y="65"/>
                    <a:pt x="8" y="65"/>
                  </a:cubicBezTo>
                  <a:cubicBezTo>
                    <a:pt x="8" y="66"/>
                    <a:pt x="8" y="65"/>
                    <a:pt x="8" y="66"/>
                  </a:cubicBezTo>
                  <a:cubicBezTo>
                    <a:pt x="8" y="66"/>
                    <a:pt x="8" y="67"/>
                    <a:pt x="8" y="67"/>
                  </a:cubicBezTo>
                  <a:cubicBezTo>
                    <a:pt x="9" y="68"/>
                    <a:pt x="8" y="70"/>
                    <a:pt x="9" y="71"/>
                  </a:cubicBezTo>
                  <a:close/>
                  <a:moveTo>
                    <a:pt x="36" y="160"/>
                  </a:moveTo>
                  <a:cubicBezTo>
                    <a:pt x="37" y="159"/>
                    <a:pt x="37" y="159"/>
                    <a:pt x="37" y="159"/>
                  </a:cubicBezTo>
                  <a:cubicBezTo>
                    <a:pt x="37" y="160"/>
                    <a:pt x="37" y="160"/>
                    <a:pt x="36" y="160"/>
                  </a:cubicBezTo>
                  <a:close/>
                  <a:moveTo>
                    <a:pt x="35" y="152"/>
                  </a:moveTo>
                  <a:cubicBezTo>
                    <a:pt x="35" y="153"/>
                    <a:pt x="35" y="153"/>
                    <a:pt x="35" y="153"/>
                  </a:cubicBezTo>
                  <a:cubicBezTo>
                    <a:pt x="35" y="152"/>
                    <a:pt x="35" y="152"/>
                    <a:pt x="35" y="151"/>
                  </a:cubicBezTo>
                  <a:cubicBezTo>
                    <a:pt x="35" y="151"/>
                    <a:pt x="35" y="151"/>
                    <a:pt x="35" y="151"/>
                  </a:cubicBezTo>
                  <a:cubicBezTo>
                    <a:pt x="34" y="151"/>
                    <a:pt x="34" y="151"/>
                    <a:pt x="35" y="150"/>
                  </a:cubicBezTo>
                  <a:cubicBezTo>
                    <a:pt x="35" y="151"/>
                    <a:pt x="35" y="153"/>
                    <a:pt x="35" y="152"/>
                  </a:cubicBezTo>
                  <a:close/>
                  <a:moveTo>
                    <a:pt x="40" y="168"/>
                  </a:moveTo>
                  <a:cubicBezTo>
                    <a:pt x="40" y="168"/>
                    <a:pt x="40" y="168"/>
                    <a:pt x="40" y="168"/>
                  </a:cubicBezTo>
                  <a:cubicBezTo>
                    <a:pt x="40" y="168"/>
                    <a:pt x="40" y="168"/>
                    <a:pt x="40" y="168"/>
                  </a:cubicBezTo>
                  <a:close/>
                  <a:moveTo>
                    <a:pt x="39" y="164"/>
                  </a:moveTo>
                  <a:cubicBezTo>
                    <a:pt x="39" y="164"/>
                    <a:pt x="39" y="164"/>
                    <a:pt x="39" y="164"/>
                  </a:cubicBezTo>
                  <a:cubicBezTo>
                    <a:pt x="39" y="164"/>
                    <a:pt x="39" y="164"/>
                    <a:pt x="39" y="164"/>
                  </a:cubicBezTo>
                  <a:close/>
                  <a:moveTo>
                    <a:pt x="38" y="155"/>
                  </a:moveTo>
                  <a:cubicBezTo>
                    <a:pt x="38" y="155"/>
                    <a:pt x="38" y="155"/>
                    <a:pt x="38" y="154"/>
                  </a:cubicBezTo>
                  <a:cubicBezTo>
                    <a:pt x="38" y="154"/>
                    <a:pt x="38" y="155"/>
                    <a:pt x="38" y="155"/>
                  </a:cubicBezTo>
                  <a:close/>
                  <a:moveTo>
                    <a:pt x="22" y="102"/>
                  </a:moveTo>
                  <a:cubicBezTo>
                    <a:pt x="22" y="102"/>
                    <a:pt x="23" y="103"/>
                    <a:pt x="23" y="102"/>
                  </a:cubicBezTo>
                  <a:cubicBezTo>
                    <a:pt x="23" y="102"/>
                    <a:pt x="23" y="101"/>
                    <a:pt x="22" y="101"/>
                  </a:cubicBezTo>
                  <a:cubicBezTo>
                    <a:pt x="22" y="101"/>
                    <a:pt x="22" y="101"/>
                    <a:pt x="22" y="101"/>
                  </a:cubicBezTo>
                  <a:cubicBezTo>
                    <a:pt x="22" y="102"/>
                    <a:pt x="22" y="102"/>
                    <a:pt x="22" y="102"/>
                  </a:cubicBezTo>
                  <a:close/>
                  <a:moveTo>
                    <a:pt x="13" y="78"/>
                  </a:moveTo>
                  <a:cubicBezTo>
                    <a:pt x="13" y="78"/>
                    <a:pt x="14" y="78"/>
                    <a:pt x="14" y="77"/>
                  </a:cubicBezTo>
                  <a:cubicBezTo>
                    <a:pt x="14" y="78"/>
                    <a:pt x="14" y="78"/>
                    <a:pt x="14" y="78"/>
                  </a:cubicBezTo>
                  <a:cubicBezTo>
                    <a:pt x="14" y="77"/>
                    <a:pt x="14" y="77"/>
                    <a:pt x="14" y="77"/>
                  </a:cubicBezTo>
                  <a:cubicBezTo>
                    <a:pt x="14" y="77"/>
                    <a:pt x="14" y="77"/>
                    <a:pt x="14" y="77"/>
                  </a:cubicBezTo>
                  <a:cubicBezTo>
                    <a:pt x="13" y="77"/>
                    <a:pt x="13" y="77"/>
                    <a:pt x="13"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1" name="Freeform 3618"/>
            <p:cNvSpPr>
              <a:spLocks/>
            </p:cNvSpPr>
            <p:nvPr/>
          </p:nvSpPr>
          <p:spPr bwMode="auto">
            <a:xfrm>
              <a:off x="5510214" y="3919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2" name="Freeform 3619"/>
            <p:cNvSpPr>
              <a:spLocks/>
            </p:cNvSpPr>
            <p:nvPr/>
          </p:nvSpPr>
          <p:spPr bwMode="auto">
            <a:xfrm>
              <a:off x="5497514" y="389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3" name="Freeform 3620"/>
            <p:cNvSpPr>
              <a:spLocks/>
            </p:cNvSpPr>
            <p:nvPr/>
          </p:nvSpPr>
          <p:spPr bwMode="auto">
            <a:xfrm>
              <a:off x="5580064" y="4222751"/>
              <a:ext cx="0" cy="6350"/>
            </a:xfrm>
            <a:custGeom>
              <a:avLst/>
              <a:gdLst>
                <a:gd name="T0" fmla="*/ 1 h 2"/>
                <a:gd name="T1" fmla="*/ 1 h 2"/>
                <a:gd name="T2" fmla="*/ 1 h 2"/>
                <a:gd name="T3" fmla="*/ 2 h 2"/>
                <a:gd name="T4" fmla="*/ 0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1"/>
                    <a:pt x="0" y="1"/>
                    <a:pt x="0" y="1"/>
                  </a:cubicBezTo>
                  <a:cubicBezTo>
                    <a:pt x="0" y="2"/>
                    <a:pt x="0" y="2"/>
                    <a:pt x="0" y="2"/>
                  </a:cubicBez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4" name="Freeform 3621"/>
            <p:cNvSpPr>
              <a:spLocks/>
            </p:cNvSpPr>
            <p:nvPr/>
          </p:nvSpPr>
          <p:spPr bwMode="auto">
            <a:xfrm>
              <a:off x="5586414" y="422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5" name="Freeform 3623"/>
            <p:cNvSpPr>
              <a:spLocks/>
            </p:cNvSpPr>
            <p:nvPr/>
          </p:nvSpPr>
          <p:spPr bwMode="auto">
            <a:xfrm>
              <a:off x="5583239" y="41925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6" name="Freeform 3624"/>
            <p:cNvSpPr>
              <a:spLocks/>
            </p:cNvSpPr>
            <p:nvPr/>
          </p:nvSpPr>
          <p:spPr bwMode="auto">
            <a:xfrm>
              <a:off x="5576889" y="42021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7" name="Freeform 3625"/>
            <p:cNvSpPr>
              <a:spLocks/>
            </p:cNvSpPr>
            <p:nvPr/>
          </p:nvSpPr>
          <p:spPr bwMode="auto">
            <a:xfrm>
              <a:off x="5583239" y="4183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8" name="Freeform 3626"/>
            <p:cNvSpPr>
              <a:spLocks/>
            </p:cNvSpPr>
            <p:nvPr/>
          </p:nvSpPr>
          <p:spPr bwMode="auto">
            <a:xfrm>
              <a:off x="5573714" y="41894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9" name="Freeform 3627"/>
            <p:cNvSpPr>
              <a:spLocks/>
            </p:cNvSpPr>
            <p:nvPr/>
          </p:nvSpPr>
          <p:spPr bwMode="auto">
            <a:xfrm>
              <a:off x="5576889" y="4170363"/>
              <a:ext cx="3175" cy="6350"/>
            </a:xfrm>
            <a:custGeom>
              <a:avLst/>
              <a:gdLst>
                <a:gd name="T0" fmla="*/ 0 w 1"/>
                <a:gd name="T1" fmla="*/ 1 h 2"/>
                <a:gd name="T2" fmla="*/ 1 w 1"/>
                <a:gd name="T3" fmla="*/ 1 h 2"/>
                <a:gd name="T4" fmla="*/ 0 w 1"/>
                <a:gd name="T5" fmla="*/ 1 h 2"/>
                <a:gd name="T6" fmla="*/ 1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1" y="1"/>
                    <a:pt x="1" y="1"/>
                    <a:pt x="1" y="1"/>
                  </a:cubicBezTo>
                  <a:cubicBezTo>
                    <a:pt x="1" y="1"/>
                    <a:pt x="1" y="1"/>
                    <a:pt x="0" y="1"/>
                  </a:cubicBezTo>
                  <a:cubicBezTo>
                    <a:pt x="1" y="2"/>
                    <a:pt x="1" y="2"/>
                    <a:pt x="1" y="2"/>
                  </a:cubicBezTo>
                  <a:cubicBezTo>
                    <a:pt x="1" y="2"/>
                    <a:pt x="1" y="1"/>
                    <a:pt x="1" y="1"/>
                  </a:cubicBezTo>
                  <a:cubicBezTo>
                    <a:pt x="1"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0" name="Freeform 3628"/>
            <p:cNvSpPr>
              <a:spLocks/>
            </p:cNvSpPr>
            <p:nvPr/>
          </p:nvSpPr>
          <p:spPr bwMode="auto">
            <a:xfrm>
              <a:off x="5573714" y="4183063"/>
              <a:ext cx="0" cy="6350"/>
            </a:xfrm>
            <a:custGeom>
              <a:avLst/>
              <a:gdLst>
                <a:gd name="T0" fmla="*/ 1 h 2"/>
                <a:gd name="T1" fmla="*/ 2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1" name="Freeform 3629"/>
            <p:cNvSpPr>
              <a:spLocks/>
            </p:cNvSpPr>
            <p:nvPr/>
          </p:nvSpPr>
          <p:spPr bwMode="auto">
            <a:xfrm>
              <a:off x="5580064" y="4164013"/>
              <a:ext cx="0" cy="635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2"/>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2" name="Freeform 3630"/>
            <p:cNvSpPr>
              <a:spLocks/>
            </p:cNvSpPr>
            <p:nvPr/>
          </p:nvSpPr>
          <p:spPr bwMode="auto">
            <a:xfrm>
              <a:off x="5573714" y="417671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1"/>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3" name="Freeform 3631"/>
            <p:cNvSpPr>
              <a:spLocks/>
            </p:cNvSpPr>
            <p:nvPr/>
          </p:nvSpPr>
          <p:spPr bwMode="auto">
            <a:xfrm>
              <a:off x="5570539" y="4170363"/>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4" name="Freeform 3632"/>
            <p:cNvSpPr>
              <a:spLocks/>
            </p:cNvSpPr>
            <p:nvPr/>
          </p:nvSpPr>
          <p:spPr bwMode="auto">
            <a:xfrm>
              <a:off x="5570539" y="4164013"/>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5" name="Freeform 3633"/>
            <p:cNvSpPr>
              <a:spLocks/>
            </p:cNvSpPr>
            <p:nvPr/>
          </p:nvSpPr>
          <p:spPr bwMode="auto">
            <a:xfrm>
              <a:off x="5570539" y="4122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6" name="Freeform 3634"/>
            <p:cNvSpPr>
              <a:spLocks/>
            </p:cNvSpPr>
            <p:nvPr/>
          </p:nvSpPr>
          <p:spPr bwMode="auto">
            <a:xfrm>
              <a:off x="5561014" y="4129088"/>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7" name="Freeform 3635"/>
            <p:cNvSpPr>
              <a:spLocks/>
            </p:cNvSpPr>
            <p:nvPr/>
          </p:nvSpPr>
          <p:spPr bwMode="auto">
            <a:xfrm>
              <a:off x="5561014" y="4129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8" name="Rectangle 3636"/>
            <p:cNvSpPr>
              <a:spLocks noChangeArrowheads="1"/>
            </p:cNvSpPr>
            <p:nvPr/>
          </p:nvSpPr>
          <p:spPr bwMode="auto">
            <a:xfrm>
              <a:off x="5541964" y="4068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9" name="Freeform 3637"/>
            <p:cNvSpPr>
              <a:spLocks/>
            </p:cNvSpPr>
            <p:nvPr/>
          </p:nvSpPr>
          <p:spPr bwMode="auto">
            <a:xfrm>
              <a:off x="5541964" y="4068763"/>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1"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0" name="Freeform 3638"/>
            <p:cNvSpPr>
              <a:spLocks/>
            </p:cNvSpPr>
            <p:nvPr/>
          </p:nvSpPr>
          <p:spPr bwMode="auto">
            <a:xfrm>
              <a:off x="5538789" y="40576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1" name="Freeform 3639"/>
            <p:cNvSpPr>
              <a:spLocks/>
            </p:cNvSpPr>
            <p:nvPr/>
          </p:nvSpPr>
          <p:spPr bwMode="auto">
            <a:xfrm>
              <a:off x="5522914" y="39560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2" name="Rectangle 3640"/>
            <p:cNvSpPr>
              <a:spLocks noChangeArrowheads="1"/>
            </p:cNvSpPr>
            <p:nvPr/>
          </p:nvSpPr>
          <p:spPr bwMode="auto">
            <a:xfrm>
              <a:off x="5522914" y="39560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3" name="Freeform 3641"/>
            <p:cNvSpPr>
              <a:spLocks/>
            </p:cNvSpPr>
            <p:nvPr/>
          </p:nvSpPr>
          <p:spPr bwMode="auto">
            <a:xfrm>
              <a:off x="5519739" y="3946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4" name="Freeform 3642"/>
            <p:cNvSpPr>
              <a:spLocks/>
            </p:cNvSpPr>
            <p:nvPr/>
          </p:nvSpPr>
          <p:spPr bwMode="auto">
            <a:xfrm>
              <a:off x="5519739" y="39465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5" name="Freeform 3643"/>
            <p:cNvSpPr>
              <a:spLocks/>
            </p:cNvSpPr>
            <p:nvPr/>
          </p:nvSpPr>
          <p:spPr bwMode="auto">
            <a:xfrm>
              <a:off x="5519739" y="39465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6" name="Freeform 3644"/>
            <p:cNvSpPr>
              <a:spLocks/>
            </p:cNvSpPr>
            <p:nvPr/>
          </p:nvSpPr>
          <p:spPr bwMode="auto">
            <a:xfrm>
              <a:off x="5519739" y="39433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7" name="Freeform 3645"/>
            <p:cNvSpPr>
              <a:spLocks/>
            </p:cNvSpPr>
            <p:nvPr/>
          </p:nvSpPr>
          <p:spPr bwMode="auto">
            <a:xfrm>
              <a:off x="5510214" y="3927475"/>
              <a:ext cx="6350" cy="9525"/>
            </a:xfrm>
            <a:custGeom>
              <a:avLst/>
              <a:gdLst>
                <a:gd name="T0" fmla="*/ 2 w 2"/>
                <a:gd name="T1" fmla="*/ 3 h 3"/>
                <a:gd name="T2" fmla="*/ 2 w 2"/>
                <a:gd name="T3" fmla="*/ 2 h 3"/>
                <a:gd name="T4" fmla="*/ 0 w 2"/>
                <a:gd name="T5" fmla="*/ 1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2" y="3"/>
                    <a:pt x="1" y="2"/>
                    <a:pt x="2" y="2"/>
                  </a:cubicBezTo>
                  <a:cubicBezTo>
                    <a:pt x="1" y="0"/>
                    <a:pt x="1" y="2"/>
                    <a:pt x="0" y="1"/>
                  </a:cubicBezTo>
                  <a:cubicBezTo>
                    <a:pt x="1" y="2"/>
                    <a:pt x="1" y="1"/>
                    <a:pt x="2" y="3"/>
                  </a:cubicBezTo>
                  <a:cubicBezTo>
                    <a:pt x="2" y="2"/>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8" name="Freeform 3646"/>
            <p:cNvSpPr>
              <a:spLocks/>
            </p:cNvSpPr>
            <p:nvPr/>
          </p:nvSpPr>
          <p:spPr bwMode="auto">
            <a:xfrm>
              <a:off x="5513389" y="393700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9" name="Rectangle 3647"/>
            <p:cNvSpPr>
              <a:spLocks noChangeArrowheads="1"/>
            </p:cNvSpPr>
            <p:nvPr/>
          </p:nvSpPr>
          <p:spPr bwMode="auto">
            <a:xfrm>
              <a:off x="5513389" y="39274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0" name="Freeform 3648"/>
            <p:cNvSpPr>
              <a:spLocks/>
            </p:cNvSpPr>
            <p:nvPr/>
          </p:nvSpPr>
          <p:spPr bwMode="auto">
            <a:xfrm>
              <a:off x="5513389" y="3921125"/>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1" name="Freeform 3649"/>
            <p:cNvSpPr>
              <a:spLocks/>
            </p:cNvSpPr>
            <p:nvPr/>
          </p:nvSpPr>
          <p:spPr bwMode="auto">
            <a:xfrm>
              <a:off x="5510214" y="3916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2" name="Freeform 3650"/>
            <p:cNvSpPr>
              <a:spLocks/>
            </p:cNvSpPr>
            <p:nvPr/>
          </p:nvSpPr>
          <p:spPr bwMode="auto">
            <a:xfrm>
              <a:off x="5503864" y="39004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3" name="Freeform 3651"/>
            <p:cNvSpPr>
              <a:spLocks/>
            </p:cNvSpPr>
            <p:nvPr/>
          </p:nvSpPr>
          <p:spPr bwMode="auto">
            <a:xfrm>
              <a:off x="5497514" y="3900488"/>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4" name="Freeform 3652"/>
            <p:cNvSpPr>
              <a:spLocks/>
            </p:cNvSpPr>
            <p:nvPr/>
          </p:nvSpPr>
          <p:spPr bwMode="auto">
            <a:xfrm>
              <a:off x="5503864" y="38973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5" name="Freeform 3653"/>
            <p:cNvSpPr>
              <a:spLocks/>
            </p:cNvSpPr>
            <p:nvPr/>
          </p:nvSpPr>
          <p:spPr bwMode="auto">
            <a:xfrm>
              <a:off x="5497514" y="3887788"/>
              <a:ext cx="6350" cy="9525"/>
            </a:xfrm>
            <a:custGeom>
              <a:avLst/>
              <a:gdLst>
                <a:gd name="T0" fmla="*/ 1 w 2"/>
                <a:gd name="T1" fmla="*/ 2 h 3"/>
                <a:gd name="T2" fmla="*/ 2 w 2"/>
                <a:gd name="T3" fmla="*/ 1 h 3"/>
                <a:gd name="T4" fmla="*/ 1 w 2"/>
                <a:gd name="T5" fmla="*/ 0 h 3"/>
                <a:gd name="T6" fmla="*/ 0 w 2"/>
                <a:gd name="T7" fmla="*/ 0 h 3"/>
                <a:gd name="T8" fmla="*/ 1 w 2"/>
                <a:gd name="T9" fmla="*/ 2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1"/>
                    <a:pt x="2" y="2"/>
                    <a:pt x="2" y="1"/>
                  </a:cubicBezTo>
                  <a:cubicBezTo>
                    <a:pt x="2" y="1"/>
                    <a:pt x="1" y="0"/>
                    <a:pt x="1" y="0"/>
                  </a:cubicBezTo>
                  <a:cubicBezTo>
                    <a:pt x="1" y="0"/>
                    <a:pt x="1" y="0"/>
                    <a:pt x="0" y="0"/>
                  </a:cubicBezTo>
                  <a:cubicBezTo>
                    <a:pt x="1" y="1"/>
                    <a:pt x="2" y="1"/>
                    <a:pt x="1" y="2"/>
                  </a:cubicBezTo>
                  <a:cubicBezTo>
                    <a:pt x="2" y="3"/>
                    <a:pt x="2" y="3"/>
                    <a:pt x="2" y="3"/>
                  </a:cubicBezTo>
                  <a:cubicBezTo>
                    <a:pt x="2"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6" name="Freeform 3654"/>
            <p:cNvSpPr>
              <a:spLocks/>
            </p:cNvSpPr>
            <p:nvPr/>
          </p:nvSpPr>
          <p:spPr bwMode="auto">
            <a:xfrm>
              <a:off x="5497514" y="38973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7" name="Freeform 3655"/>
            <p:cNvSpPr>
              <a:spLocks/>
            </p:cNvSpPr>
            <p:nvPr/>
          </p:nvSpPr>
          <p:spPr bwMode="auto">
            <a:xfrm>
              <a:off x="5494339" y="3875088"/>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8" name="Freeform 3656"/>
            <p:cNvSpPr>
              <a:spLocks/>
            </p:cNvSpPr>
            <p:nvPr/>
          </p:nvSpPr>
          <p:spPr bwMode="auto">
            <a:xfrm>
              <a:off x="5494339" y="3871913"/>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9" name="Freeform 3657"/>
            <p:cNvSpPr>
              <a:spLocks/>
            </p:cNvSpPr>
            <p:nvPr/>
          </p:nvSpPr>
          <p:spPr bwMode="auto">
            <a:xfrm>
              <a:off x="5494339" y="387191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0" name="Freeform 3658"/>
            <p:cNvSpPr>
              <a:spLocks/>
            </p:cNvSpPr>
            <p:nvPr/>
          </p:nvSpPr>
          <p:spPr bwMode="auto">
            <a:xfrm>
              <a:off x="5494339" y="38655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1" name="Freeform 3659"/>
            <p:cNvSpPr>
              <a:spLocks/>
            </p:cNvSpPr>
            <p:nvPr/>
          </p:nvSpPr>
          <p:spPr bwMode="auto">
            <a:xfrm>
              <a:off x="5475289" y="3846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2" name="Freeform 3660"/>
            <p:cNvSpPr>
              <a:spLocks/>
            </p:cNvSpPr>
            <p:nvPr/>
          </p:nvSpPr>
          <p:spPr bwMode="auto">
            <a:xfrm>
              <a:off x="5472114" y="3840163"/>
              <a:ext cx="3175" cy="6350"/>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3" name="Freeform 3661"/>
            <p:cNvSpPr>
              <a:spLocks/>
            </p:cNvSpPr>
            <p:nvPr/>
          </p:nvSpPr>
          <p:spPr bwMode="auto">
            <a:xfrm>
              <a:off x="5464176" y="3786188"/>
              <a:ext cx="1588" cy="9525"/>
            </a:xfrm>
            <a:custGeom>
              <a:avLst/>
              <a:gdLst>
                <a:gd name="T0" fmla="*/ 1 w 1"/>
                <a:gd name="T1" fmla="*/ 2 h 3"/>
                <a:gd name="T2" fmla="*/ 1 w 1"/>
                <a:gd name="T3" fmla="*/ 3 h 3"/>
                <a:gd name="T4" fmla="*/ 0 w 1"/>
                <a:gd name="T5" fmla="*/ 0 h 3"/>
                <a:gd name="T6" fmla="*/ 0 w 1"/>
                <a:gd name="T7" fmla="*/ 0 h 3"/>
                <a:gd name="T8" fmla="*/ 0 w 1"/>
                <a:gd name="T9" fmla="*/ 1 h 3"/>
                <a:gd name="T10" fmla="*/ 0 w 1"/>
                <a:gd name="T11" fmla="*/ 1 h 3"/>
                <a:gd name="T12" fmla="*/ 1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2"/>
                  </a:moveTo>
                  <a:cubicBezTo>
                    <a:pt x="1" y="2"/>
                    <a:pt x="1" y="2"/>
                    <a:pt x="1" y="3"/>
                  </a:cubicBezTo>
                  <a:cubicBezTo>
                    <a:pt x="1" y="2"/>
                    <a:pt x="1" y="1"/>
                    <a:pt x="0" y="0"/>
                  </a:cubicBezTo>
                  <a:cubicBezTo>
                    <a:pt x="0" y="1"/>
                    <a:pt x="0" y="0"/>
                    <a:pt x="0" y="0"/>
                  </a:cubicBezTo>
                  <a:cubicBezTo>
                    <a:pt x="0" y="1"/>
                    <a:pt x="0" y="1"/>
                    <a:pt x="0" y="1"/>
                  </a:cubicBezTo>
                  <a:cubicBezTo>
                    <a:pt x="0" y="1"/>
                    <a:pt x="0" y="1"/>
                    <a:pt x="0" y="1"/>
                  </a:cubicBezTo>
                  <a:cubicBezTo>
                    <a:pt x="0"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4" name="Freeform 3662"/>
            <p:cNvSpPr>
              <a:spLocks/>
            </p:cNvSpPr>
            <p:nvPr/>
          </p:nvSpPr>
          <p:spPr bwMode="auto">
            <a:xfrm>
              <a:off x="5461001" y="3663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5" name="Rectangle 3663"/>
            <p:cNvSpPr>
              <a:spLocks noChangeArrowheads="1"/>
            </p:cNvSpPr>
            <p:nvPr/>
          </p:nvSpPr>
          <p:spPr bwMode="auto">
            <a:xfrm>
              <a:off x="5808664" y="43116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6" name="Freeform 3664"/>
            <p:cNvSpPr>
              <a:spLocks/>
            </p:cNvSpPr>
            <p:nvPr/>
          </p:nvSpPr>
          <p:spPr bwMode="auto">
            <a:xfrm>
              <a:off x="5808664" y="4311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7" name="Freeform 3665"/>
            <p:cNvSpPr>
              <a:spLocks/>
            </p:cNvSpPr>
            <p:nvPr/>
          </p:nvSpPr>
          <p:spPr bwMode="auto">
            <a:xfrm>
              <a:off x="5808664" y="4308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8" name="Rectangle 3666"/>
            <p:cNvSpPr>
              <a:spLocks noChangeArrowheads="1"/>
            </p:cNvSpPr>
            <p:nvPr/>
          </p:nvSpPr>
          <p:spPr bwMode="auto">
            <a:xfrm>
              <a:off x="5808664" y="43084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9" name="Freeform 3667"/>
            <p:cNvSpPr>
              <a:spLocks/>
            </p:cNvSpPr>
            <p:nvPr/>
          </p:nvSpPr>
          <p:spPr bwMode="auto">
            <a:xfrm>
              <a:off x="5805489" y="43084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0" name="Freeform 3668"/>
            <p:cNvSpPr>
              <a:spLocks/>
            </p:cNvSpPr>
            <p:nvPr/>
          </p:nvSpPr>
          <p:spPr bwMode="auto">
            <a:xfrm>
              <a:off x="5805489" y="4305300"/>
              <a:ext cx="3175" cy="3175"/>
            </a:xfrm>
            <a:custGeom>
              <a:avLst/>
              <a:gdLst>
                <a:gd name="T0" fmla="*/ 0 w 1"/>
                <a:gd name="T1" fmla="*/ 0 h 1"/>
                <a:gd name="T2" fmla="*/ 1 w 1"/>
                <a:gd name="T3" fmla="*/ 0 h 1"/>
                <a:gd name="T4" fmla="*/ 0 w 1"/>
                <a:gd name="T5" fmla="*/ 0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0" y="1"/>
                    <a:pt x="0" y="0"/>
                    <a:pt x="0" y="0"/>
                  </a:cubicBezTo>
                  <a:cubicBezTo>
                    <a:pt x="0" y="1"/>
                    <a:pt x="1" y="0"/>
                    <a:pt x="1" y="1"/>
                  </a:cubicBezTo>
                  <a:cubicBezTo>
                    <a:pt x="1" y="0"/>
                    <a:pt x="0"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1" name="Freeform 3669"/>
            <p:cNvSpPr>
              <a:spLocks/>
            </p:cNvSpPr>
            <p:nvPr/>
          </p:nvSpPr>
          <p:spPr bwMode="auto">
            <a:xfrm>
              <a:off x="5776914" y="4270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2" name="Freeform 3670"/>
            <p:cNvSpPr>
              <a:spLocks/>
            </p:cNvSpPr>
            <p:nvPr/>
          </p:nvSpPr>
          <p:spPr bwMode="auto">
            <a:xfrm>
              <a:off x="5767389" y="4260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3" name="Freeform 3671"/>
            <p:cNvSpPr>
              <a:spLocks/>
            </p:cNvSpPr>
            <p:nvPr/>
          </p:nvSpPr>
          <p:spPr bwMode="auto">
            <a:xfrm>
              <a:off x="5783264" y="4276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4" name="Freeform 3672"/>
            <p:cNvSpPr>
              <a:spLocks/>
            </p:cNvSpPr>
            <p:nvPr/>
          </p:nvSpPr>
          <p:spPr bwMode="auto">
            <a:xfrm>
              <a:off x="5745164" y="4206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5" name="Freeform 3673"/>
            <p:cNvSpPr>
              <a:spLocks/>
            </p:cNvSpPr>
            <p:nvPr/>
          </p:nvSpPr>
          <p:spPr bwMode="auto">
            <a:xfrm>
              <a:off x="5757864" y="424815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6" name="Rectangle 3674"/>
            <p:cNvSpPr>
              <a:spLocks noChangeArrowheads="1"/>
            </p:cNvSpPr>
            <p:nvPr/>
          </p:nvSpPr>
          <p:spPr bwMode="auto">
            <a:xfrm>
              <a:off x="5783264" y="42799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7" name="Freeform 3675"/>
            <p:cNvSpPr>
              <a:spLocks/>
            </p:cNvSpPr>
            <p:nvPr/>
          </p:nvSpPr>
          <p:spPr bwMode="auto">
            <a:xfrm>
              <a:off x="5770564" y="426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8" name="Freeform 3676"/>
            <p:cNvSpPr>
              <a:spLocks/>
            </p:cNvSpPr>
            <p:nvPr/>
          </p:nvSpPr>
          <p:spPr bwMode="auto">
            <a:xfrm>
              <a:off x="5802314" y="4295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9" name="Freeform 3677"/>
            <p:cNvSpPr>
              <a:spLocks/>
            </p:cNvSpPr>
            <p:nvPr/>
          </p:nvSpPr>
          <p:spPr bwMode="auto">
            <a:xfrm>
              <a:off x="5799139" y="4292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0" name="Freeform 3678"/>
            <p:cNvSpPr>
              <a:spLocks/>
            </p:cNvSpPr>
            <p:nvPr/>
          </p:nvSpPr>
          <p:spPr bwMode="auto">
            <a:xfrm>
              <a:off x="5795964" y="428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1" name="Freeform 3679"/>
            <p:cNvSpPr>
              <a:spLocks/>
            </p:cNvSpPr>
            <p:nvPr/>
          </p:nvSpPr>
          <p:spPr bwMode="auto">
            <a:xfrm>
              <a:off x="5799139" y="4292600"/>
              <a:ext cx="3175" cy="3175"/>
            </a:xfrm>
            <a:custGeom>
              <a:avLst/>
              <a:gdLst>
                <a:gd name="T0" fmla="*/ 1 w 1"/>
                <a:gd name="T1" fmla="*/ 1 h 1"/>
                <a:gd name="T2" fmla="*/ 0 w 1"/>
                <a:gd name="T3" fmla="*/ 0 h 1"/>
                <a:gd name="T4" fmla="*/ 0 w 1"/>
                <a:gd name="T5" fmla="*/ 0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2" name="Rectangle 3680"/>
            <p:cNvSpPr>
              <a:spLocks noChangeArrowheads="1"/>
            </p:cNvSpPr>
            <p:nvPr/>
          </p:nvSpPr>
          <p:spPr bwMode="auto">
            <a:xfrm>
              <a:off x="5776914" y="42703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3" name="Freeform 3681"/>
            <p:cNvSpPr>
              <a:spLocks/>
            </p:cNvSpPr>
            <p:nvPr/>
          </p:nvSpPr>
          <p:spPr bwMode="auto">
            <a:xfrm>
              <a:off x="5780089" y="4273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4" name="Freeform 3682"/>
            <p:cNvSpPr>
              <a:spLocks/>
            </p:cNvSpPr>
            <p:nvPr/>
          </p:nvSpPr>
          <p:spPr bwMode="auto">
            <a:xfrm>
              <a:off x="5786439" y="4286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5" name="Freeform 3683"/>
            <p:cNvSpPr>
              <a:spLocks/>
            </p:cNvSpPr>
            <p:nvPr/>
          </p:nvSpPr>
          <p:spPr bwMode="auto">
            <a:xfrm>
              <a:off x="5780089" y="4273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6" name="Freeform 3684"/>
            <p:cNvSpPr>
              <a:spLocks/>
            </p:cNvSpPr>
            <p:nvPr/>
          </p:nvSpPr>
          <p:spPr bwMode="auto">
            <a:xfrm>
              <a:off x="5786439" y="4279900"/>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7" name="Freeform 3685"/>
            <p:cNvSpPr>
              <a:spLocks/>
            </p:cNvSpPr>
            <p:nvPr/>
          </p:nvSpPr>
          <p:spPr bwMode="auto">
            <a:xfrm>
              <a:off x="5727701" y="4151313"/>
              <a:ext cx="3175" cy="0"/>
            </a:xfrm>
            <a:custGeom>
              <a:avLst/>
              <a:gdLst>
                <a:gd name="T0" fmla="*/ 1 w 1"/>
                <a:gd name="T1" fmla="*/ 0 w 1"/>
                <a:gd name="T2" fmla="*/ 1 w 1"/>
                <a:gd name="T3" fmla="*/ 1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0" y="0"/>
                    <a:pt x="0" y="0"/>
                  </a:cubicBezTo>
                  <a:cubicBezTo>
                    <a:pt x="1" y="0"/>
                    <a:pt x="0" y="0"/>
                    <a:pt x="1" y="0"/>
                  </a:cubicBezTo>
                  <a:cubicBezTo>
                    <a:pt x="1" y="0"/>
                    <a:pt x="1" y="0"/>
                    <a:pt x="1"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8" name="Freeform 3686"/>
            <p:cNvSpPr>
              <a:spLocks/>
            </p:cNvSpPr>
            <p:nvPr/>
          </p:nvSpPr>
          <p:spPr bwMode="auto">
            <a:xfrm>
              <a:off x="5745164" y="42021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9" name="Freeform 3687"/>
            <p:cNvSpPr>
              <a:spLocks/>
            </p:cNvSpPr>
            <p:nvPr/>
          </p:nvSpPr>
          <p:spPr bwMode="auto">
            <a:xfrm>
              <a:off x="5745164" y="420211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0" name="Freeform 3688"/>
            <p:cNvSpPr>
              <a:spLocks/>
            </p:cNvSpPr>
            <p:nvPr/>
          </p:nvSpPr>
          <p:spPr bwMode="auto">
            <a:xfrm>
              <a:off x="5730876" y="4160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1" name="Freeform 3689"/>
            <p:cNvSpPr>
              <a:spLocks/>
            </p:cNvSpPr>
            <p:nvPr/>
          </p:nvSpPr>
          <p:spPr bwMode="auto">
            <a:xfrm>
              <a:off x="5770564" y="42449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2" name="Freeform 3690"/>
            <p:cNvSpPr>
              <a:spLocks/>
            </p:cNvSpPr>
            <p:nvPr/>
          </p:nvSpPr>
          <p:spPr bwMode="auto">
            <a:xfrm>
              <a:off x="5748339" y="4206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3" name="Freeform 3691"/>
            <p:cNvSpPr>
              <a:spLocks/>
            </p:cNvSpPr>
            <p:nvPr/>
          </p:nvSpPr>
          <p:spPr bwMode="auto">
            <a:xfrm>
              <a:off x="5730876" y="41925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4" name="Rectangle 3692"/>
            <p:cNvSpPr>
              <a:spLocks noChangeArrowheads="1"/>
            </p:cNvSpPr>
            <p:nvPr/>
          </p:nvSpPr>
          <p:spPr bwMode="auto">
            <a:xfrm>
              <a:off x="5730876" y="41513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5" name="Freeform 3693"/>
            <p:cNvSpPr>
              <a:spLocks/>
            </p:cNvSpPr>
            <p:nvPr/>
          </p:nvSpPr>
          <p:spPr bwMode="auto">
            <a:xfrm>
              <a:off x="5724526" y="4179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6" name="Freeform 3694"/>
            <p:cNvSpPr>
              <a:spLocks/>
            </p:cNvSpPr>
            <p:nvPr/>
          </p:nvSpPr>
          <p:spPr bwMode="auto">
            <a:xfrm>
              <a:off x="5745164" y="4205288"/>
              <a:ext cx="0" cy="1588"/>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7" name="Freeform 3695"/>
            <p:cNvSpPr>
              <a:spLocks noEditPoints="1"/>
            </p:cNvSpPr>
            <p:nvPr/>
          </p:nvSpPr>
          <p:spPr bwMode="auto">
            <a:xfrm>
              <a:off x="5715001" y="4122738"/>
              <a:ext cx="93663" cy="182563"/>
            </a:xfrm>
            <a:custGeom>
              <a:avLst/>
              <a:gdLst>
                <a:gd name="T0" fmla="*/ 10 w 30"/>
                <a:gd name="T1" fmla="*/ 32 h 58"/>
                <a:gd name="T2" fmla="*/ 15 w 30"/>
                <a:gd name="T3" fmla="*/ 41 h 58"/>
                <a:gd name="T4" fmla="*/ 18 w 30"/>
                <a:gd name="T5" fmla="*/ 44 h 58"/>
                <a:gd name="T6" fmla="*/ 18 w 30"/>
                <a:gd name="T7" fmla="*/ 45 h 58"/>
                <a:gd name="T8" fmla="*/ 19 w 30"/>
                <a:gd name="T9" fmla="*/ 46 h 58"/>
                <a:gd name="T10" fmla="*/ 19 w 30"/>
                <a:gd name="T11" fmla="*/ 46 h 58"/>
                <a:gd name="T12" fmla="*/ 20 w 30"/>
                <a:gd name="T13" fmla="*/ 47 h 58"/>
                <a:gd name="T14" fmla="*/ 21 w 30"/>
                <a:gd name="T15" fmla="*/ 48 h 58"/>
                <a:gd name="T16" fmla="*/ 22 w 30"/>
                <a:gd name="T17" fmla="*/ 50 h 58"/>
                <a:gd name="T18" fmla="*/ 23 w 30"/>
                <a:gd name="T19" fmla="*/ 51 h 58"/>
                <a:gd name="T20" fmla="*/ 23 w 30"/>
                <a:gd name="T21" fmla="*/ 52 h 58"/>
                <a:gd name="T22" fmla="*/ 25 w 30"/>
                <a:gd name="T23" fmla="*/ 54 h 58"/>
                <a:gd name="T24" fmla="*/ 26 w 30"/>
                <a:gd name="T25" fmla="*/ 54 h 58"/>
                <a:gd name="T26" fmla="*/ 26 w 30"/>
                <a:gd name="T27" fmla="*/ 56 h 58"/>
                <a:gd name="T28" fmla="*/ 27 w 30"/>
                <a:gd name="T29" fmla="*/ 56 h 58"/>
                <a:gd name="T30" fmla="*/ 27 w 30"/>
                <a:gd name="T31" fmla="*/ 58 h 58"/>
                <a:gd name="T32" fmla="*/ 30 w 30"/>
                <a:gd name="T33" fmla="*/ 58 h 58"/>
                <a:gd name="T34" fmla="*/ 28 w 30"/>
                <a:gd name="T35" fmla="*/ 57 h 58"/>
                <a:gd name="T36" fmla="*/ 28 w 30"/>
                <a:gd name="T37" fmla="*/ 56 h 58"/>
                <a:gd name="T38" fmla="*/ 27 w 30"/>
                <a:gd name="T39" fmla="*/ 55 h 58"/>
                <a:gd name="T40" fmla="*/ 27 w 30"/>
                <a:gd name="T41" fmla="*/ 53 h 58"/>
                <a:gd name="T42" fmla="*/ 26 w 30"/>
                <a:gd name="T43" fmla="*/ 52 h 58"/>
                <a:gd name="T44" fmla="*/ 25 w 30"/>
                <a:gd name="T45" fmla="*/ 52 h 58"/>
                <a:gd name="T46" fmla="*/ 26 w 30"/>
                <a:gd name="T47" fmla="*/ 51 h 58"/>
                <a:gd name="T48" fmla="*/ 24 w 30"/>
                <a:gd name="T49" fmla="*/ 48 h 58"/>
                <a:gd name="T50" fmla="*/ 24 w 30"/>
                <a:gd name="T51" fmla="*/ 48 h 58"/>
                <a:gd name="T52" fmla="*/ 22 w 30"/>
                <a:gd name="T53" fmla="*/ 44 h 58"/>
                <a:gd name="T54" fmla="*/ 19 w 30"/>
                <a:gd name="T55" fmla="*/ 40 h 58"/>
                <a:gd name="T56" fmla="*/ 18 w 30"/>
                <a:gd name="T57" fmla="*/ 38 h 58"/>
                <a:gd name="T58" fmla="*/ 14 w 30"/>
                <a:gd name="T59" fmla="*/ 33 h 58"/>
                <a:gd name="T60" fmla="*/ 15 w 30"/>
                <a:gd name="T61" fmla="*/ 32 h 58"/>
                <a:gd name="T62" fmla="*/ 14 w 30"/>
                <a:gd name="T63" fmla="*/ 31 h 58"/>
                <a:gd name="T64" fmla="*/ 12 w 30"/>
                <a:gd name="T65" fmla="*/ 30 h 58"/>
                <a:gd name="T66" fmla="*/ 11 w 30"/>
                <a:gd name="T67" fmla="*/ 27 h 58"/>
                <a:gd name="T68" fmla="*/ 12 w 30"/>
                <a:gd name="T69" fmla="*/ 27 h 58"/>
                <a:gd name="T70" fmla="*/ 11 w 30"/>
                <a:gd name="T71" fmla="*/ 26 h 58"/>
                <a:gd name="T72" fmla="*/ 10 w 30"/>
                <a:gd name="T73" fmla="*/ 27 h 58"/>
                <a:gd name="T74" fmla="*/ 9 w 30"/>
                <a:gd name="T75" fmla="*/ 26 h 58"/>
                <a:gd name="T76" fmla="*/ 10 w 30"/>
                <a:gd name="T77" fmla="*/ 25 h 58"/>
                <a:gd name="T78" fmla="*/ 11 w 30"/>
                <a:gd name="T79" fmla="*/ 24 h 58"/>
                <a:gd name="T80" fmla="*/ 9 w 30"/>
                <a:gd name="T81" fmla="*/ 23 h 58"/>
                <a:gd name="T82" fmla="*/ 9 w 30"/>
                <a:gd name="T83" fmla="*/ 21 h 58"/>
                <a:gd name="T84" fmla="*/ 8 w 30"/>
                <a:gd name="T85" fmla="*/ 20 h 58"/>
                <a:gd name="T86" fmla="*/ 7 w 30"/>
                <a:gd name="T87" fmla="*/ 16 h 58"/>
                <a:gd name="T88" fmla="*/ 6 w 30"/>
                <a:gd name="T89" fmla="*/ 13 h 58"/>
                <a:gd name="T90" fmla="*/ 4 w 30"/>
                <a:gd name="T91" fmla="*/ 8 h 58"/>
                <a:gd name="T92" fmla="*/ 3 w 30"/>
                <a:gd name="T93" fmla="*/ 8 h 58"/>
                <a:gd name="T94" fmla="*/ 3 w 30"/>
                <a:gd name="T95" fmla="*/ 5 h 58"/>
                <a:gd name="T96" fmla="*/ 2 w 30"/>
                <a:gd name="T97" fmla="*/ 3 h 58"/>
                <a:gd name="T98" fmla="*/ 1 w 30"/>
                <a:gd name="T99" fmla="*/ 1 h 58"/>
                <a:gd name="T100" fmla="*/ 0 w 30"/>
                <a:gd name="T101" fmla="*/ 1 h 58"/>
                <a:gd name="T102" fmla="*/ 0 w 30"/>
                <a:gd name="T103" fmla="*/ 6 h 58"/>
                <a:gd name="T104" fmla="*/ 1 w 30"/>
                <a:gd name="T105" fmla="*/ 8 h 58"/>
                <a:gd name="T106" fmla="*/ 3 w 30"/>
                <a:gd name="T107" fmla="*/ 15 h 58"/>
                <a:gd name="T108" fmla="*/ 3 w 30"/>
                <a:gd name="T109" fmla="*/ 15 h 58"/>
                <a:gd name="T110" fmla="*/ 3 w 30"/>
                <a:gd name="T111" fmla="*/ 16 h 58"/>
                <a:gd name="T112" fmla="*/ 3 w 30"/>
                <a:gd name="T113" fmla="*/ 18 h 58"/>
                <a:gd name="T114" fmla="*/ 5 w 30"/>
                <a:gd name="T115" fmla="*/ 20 h 58"/>
                <a:gd name="T116" fmla="*/ 5 w 30"/>
                <a:gd name="T117" fmla="*/ 22 h 58"/>
                <a:gd name="T118" fmla="*/ 23 w 30"/>
                <a:gd name="T119" fmla="*/ 52 h 58"/>
                <a:gd name="T120" fmla="*/ 22 w 30"/>
                <a:gd name="T121" fmla="*/ 49 h 58"/>
                <a:gd name="T122" fmla="*/ 24 w 30"/>
                <a:gd name="T123" fmla="*/ 49 h 58"/>
                <a:gd name="T124" fmla="*/ 14 w 30"/>
                <a:gd name="T125"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58">
                  <a:moveTo>
                    <a:pt x="6" y="24"/>
                  </a:moveTo>
                  <a:cubicBezTo>
                    <a:pt x="5" y="25"/>
                    <a:pt x="5" y="25"/>
                    <a:pt x="5" y="25"/>
                  </a:cubicBezTo>
                  <a:cubicBezTo>
                    <a:pt x="6" y="25"/>
                    <a:pt x="6" y="26"/>
                    <a:pt x="7" y="26"/>
                  </a:cubicBezTo>
                  <a:cubicBezTo>
                    <a:pt x="6" y="27"/>
                    <a:pt x="7" y="26"/>
                    <a:pt x="7" y="27"/>
                  </a:cubicBezTo>
                  <a:cubicBezTo>
                    <a:pt x="7" y="27"/>
                    <a:pt x="7" y="27"/>
                    <a:pt x="7" y="27"/>
                  </a:cubicBezTo>
                  <a:cubicBezTo>
                    <a:pt x="8" y="29"/>
                    <a:pt x="9" y="31"/>
                    <a:pt x="10" y="32"/>
                  </a:cubicBezTo>
                  <a:cubicBezTo>
                    <a:pt x="10" y="32"/>
                    <a:pt x="10" y="32"/>
                    <a:pt x="10" y="32"/>
                  </a:cubicBezTo>
                  <a:cubicBezTo>
                    <a:pt x="11" y="35"/>
                    <a:pt x="13" y="37"/>
                    <a:pt x="14" y="40"/>
                  </a:cubicBezTo>
                  <a:cubicBezTo>
                    <a:pt x="14" y="40"/>
                    <a:pt x="15" y="40"/>
                    <a:pt x="15" y="40"/>
                  </a:cubicBezTo>
                  <a:cubicBezTo>
                    <a:pt x="15" y="40"/>
                    <a:pt x="15" y="40"/>
                    <a:pt x="15" y="40"/>
                  </a:cubicBezTo>
                  <a:cubicBezTo>
                    <a:pt x="15" y="40"/>
                    <a:pt x="15" y="40"/>
                    <a:pt x="15" y="40"/>
                  </a:cubicBezTo>
                  <a:cubicBezTo>
                    <a:pt x="15" y="41"/>
                    <a:pt x="15" y="41"/>
                    <a:pt x="15" y="41"/>
                  </a:cubicBezTo>
                  <a:cubicBezTo>
                    <a:pt x="15" y="41"/>
                    <a:pt x="15" y="41"/>
                    <a:pt x="15" y="41"/>
                  </a:cubicBezTo>
                  <a:cubicBezTo>
                    <a:pt x="15" y="41"/>
                    <a:pt x="15" y="41"/>
                    <a:pt x="15" y="41"/>
                  </a:cubicBezTo>
                  <a:cubicBezTo>
                    <a:pt x="15" y="41"/>
                    <a:pt x="15" y="42"/>
                    <a:pt x="15" y="42"/>
                  </a:cubicBezTo>
                  <a:cubicBezTo>
                    <a:pt x="16" y="42"/>
                    <a:pt x="15" y="42"/>
                    <a:pt x="16" y="43"/>
                  </a:cubicBezTo>
                  <a:cubicBezTo>
                    <a:pt x="16" y="42"/>
                    <a:pt x="17" y="43"/>
                    <a:pt x="17" y="43"/>
                  </a:cubicBezTo>
                  <a:cubicBezTo>
                    <a:pt x="17" y="43"/>
                    <a:pt x="17" y="43"/>
                    <a:pt x="17" y="43"/>
                  </a:cubicBezTo>
                  <a:cubicBezTo>
                    <a:pt x="17" y="43"/>
                    <a:pt x="17" y="43"/>
                    <a:pt x="17" y="43"/>
                  </a:cubicBezTo>
                  <a:cubicBezTo>
                    <a:pt x="17" y="43"/>
                    <a:pt x="17" y="43"/>
                    <a:pt x="17" y="44"/>
                  </a:cubicBezTo>
                  <a:cubicBezTo>
                    <a:pt x="17" y="44"/>
                    <a:pt x="18" y="44"/>
                    <a:pt x="18" y="44"/>
                  </a:cubicBezTo>
                  <a:cubicBezTo>
                    <a:pt x="18" y="44"/>
                    <a:pt x="18" y="44"/>
                    <a:pt x="18" y="44"/>
                  </a:cubicBezTo>
                  <a:cubicBezTo>
                    <a:pt x="17" y="44"/>
                    <a:pt x="17" y="44"/>
                    <a:pt x="17" y="44"/>
                  </a:cubicBezTo>
                  <a:cubicBezTo>
                    <a:pt x="17" y="44"/>
                    <a:pt x="18" y="44"/>
                    <a:pt x="18" y="44"/>
                  </a:cubicBezTo>
                  <a:cubicBezTo>
                    <a:pt x="17" y="45"/>
                    <a:pt x="18" y="45"/>
                    <a:pt x="17" y="45"/>
                  </a:cubicBezTo>
                  <a:cubicBezTo>
                    <a:pt x="18" y="45"/>
                    <a:pt x="18" y="45"/>
                    <a:pt x="18" y="45"/>
                  </a:cubicBezTo>
                  <a:cubicBezTo>
                    <a:pt x="18" y="45"/>
                    <a:pt x="18" y="45"/>
                    <a:pt x="18" y="45"/>
                  </a:cubicBezTo>
                  <a:cubicBezTo>
                    <a:pt x="18" y="45"/>
                    <a:pt x="18" y="45"/>
                    <a:pt x="18" y="45"/>
                  </a:cubicBezTo>
                  <a:cubicBezTo>
                    <a:pt x="18" y="45"/>
                    <a:pt x="18" y="45"/>
                    <a:pt x="18" y="45"/>
                  </a:cubicBezTo>
                  <a:cubicBezTo>
                    <a:pt x="18" y="45"/>
                    <a:pt x="18" y="45"/>
                    <a:pt x="18" y="45"/>
                  </a:cubicBezTo>
                  <a:cubicBezTo>
                    <a:pt x="19" y="45"/>
                    <a:pt x="19" y="45"/>
                    <a:pt x="19" y="45"/>
                  </a:cubicBezTo>
                  <a:cubicBezTo>
                    <a:pt x="19" y="45"/>
                    <a:pt x="19" y="45"/>
                    <a:pt x="19" y="45"/>
                  </a:cubicBezTo>
                  <a:cubicBezTo>
                    <a:pt x="20" y="45"/>
                    <a:pt x="19" y="45"/>
                    <a:pt x="19" y="45"/>
                  </a:cubicBezTo>
                  <a:cubicBezTo>
                    <a:pt x="19" y="46"/>
                    <a:pt x="19" y="46"/>
                    <a:pt x="19" y="46"/>
                  </a:cubicBezTo>
                  <a:cubicBezTo>
                    <a:pt x="20" y="46"/>
                    <a:pt x="19" y="46"/>
                    <a:pt x="19" y="46"/>
                  </a:cubicBezTo>
                  <a:cubicBezTo>
                    <a:pt x="19" y="46"/>
                    <a:pt x="19" y="45"/>
                    <a:pt x="18" y="46"/>
                  </a:cubicBezTo>
                  <a:cubicBezTo>
                    <a:pt x="18" y="46"/>
                    <a:pt x="18" y="46"/>
                    <a:pt x="18" y="45"/>
                  </a:cubicBezTo>
                  <a:cubicBezTo>
                    <a:pt x="18" y="46"/>
                    <a:pt x="18" y="46"/>
                    <a:pt x="18" y="46"/>
                  </a:cubicBezTo>
                  <a:cubicBezTo>
                    <a:pt x="18" y="46"/>
                    <a:pt x="18" y="46"/>
                    <a:pt x="18" y="46"/>
                  </a:cubicBezTo>
                  <a:cubicBezTo>
                    <a:pt x="18" y="46"/>
                    <a:pt x="19" y="46"/>
                    <a:pt x="19" y="46"/>
                  </a:cubicBezTo>
                  <a:cubicBezTo>
                    <a:pt x="19" y="46"/>
                    <a:pt x="19" y="46"/>
                    <a:pt x="19" y="46"/>
                  </a:cubicBezTo>
                  <a:cubicBezTo>
                    <a:pt x="19" y="46"/>
                    <a:pt x="19" y="46"/>
                    <a:pt x="19" y="46"/>
                  </a:cubicBezTo>
                  <a:cubicBezTo>
                    <a:pt x="19" y="46"/>
                    <a:pt x="19" y="46"/>
                    <a:pt x="19" y="47"/>
                  </a:cubicBezTo>
                  <a:cubicBezTo>
                    <a:pt x="19" y="46"/>
                    <a:pt x="19" y="46"/>
                    <a:pt x="19" y="46"/>
                  </a:cubicBezTo>
                  <a:cubicBezTo>
                    <a:pt x="20" y="46"/>
                    <a:pt x="20" y="46"/>
                    <a:pt x="20" y="46"/>
                  </a:cubicBezTo>
                  <a:cubicBezTo>
                    <a:pt x="20" y="46"/>
                    <a:pt x="20" y="46"/>
                    <a:pt x="20" y="46"/>
                  </a:cubicBezTo>
                  <a:cubicBezTo>
                    <a:pt x="20" y="46"/>
                    <a:pt x="20" y="46"/>
                    <a:pt x="20" y="46"/>
                  </a:cubicBezTo>
                  <a:cubicBezTo>
                    <a:pt x="20" y="47"/>
                    <a:pt x="19" y="46"/>
                    <a:pt x="19" y="47"/>
                  </a:cubicBezTo>
                  <a:cubicBezTo>
                    <a:pt x="19" y="47"/>
                    <a:pt x="20" y="47"/>
                    <a:pt x="20" y="47"/>
                  </a:cubicBezTo>
                  <a:cubicBezTo>
                    <a:pt x="20" y="47"/>
                    <a:pt x="20" y="47"/>
                    <a:pt x="20" y="47"/>
                  </a:cubicBezTo>
                  <a:cubicBezTo>
                    <a:pt x="20" y="47"/>
                    <a:pt x="20" y="47"/>
                    <a:pt x="20" y="47"/>
                  </a:cubicBezTo>
                  <a:cubicBezTo>
                    <a:pt x="20" y="47"/>
                    <a:pt x="20" y="47"/>
                    <a:pt x="20" y="47"/>
                  </a:cubicBezTo>
                  <a:cubicBezTo>
                    <a:pt x="20" y="47"/>
                    <a:pt x="20" y="47"/>
                    <a:pt x="20" y="47"/>
                  </a:cubicBezTo>
                  <a:cubicBezTo>
                    <a:pt x="20" y="47"/>
                    <a:pt x="20" y="47"/>
                    <a:pt x="21" y="47"/>
                  </a:cubicBezTo>
                  <a:cubicBezTo>
                    <a:pt x="21" y="47"/>
                    <a:pt x="21" y="48"/>
                    <a:pt x="21" y="48"/>
                  </a:cubicBezTo>
                  <a:cubicBezTo>
                    <a:pt x="21" y="48"/>
                    <a:pt x="21" y="48"/>
                    <a:pt x="21" y="48"/>
                  </a:cubicBezTo>
                  <a:cubicBezTo>
                    <a:pt x="21" y="48"/>
                    <a:pt x="21" y="48"/>
                    <a:pt x="21" y="48"/>
                  </a:cubicBezTo>
                  <a:cubicBezTo>
                    <a:pt x="21" y="49"/>
                    <a:pt x="21" y="49"/>
                    <a:pt x="21" y="49"/>
                  </a:cubicBezTo>
                  <a:cubicBezTo>
                    <a:pt x="21" y="49"/>
                    <a:pt x="21" y="49"/>
                    <a:pt x="21" y="49"/>
                  </a:cubicBezTo>
                  <a:cubicBezTo>
                    <a:pt x="21" y="49"/>
                    <a:pt x="21" y="49"/>
                    <a:pt x="21" y="49"/>
                  </a:cubicBezTo>
                  <a:cubicBezTo>
                    <a:pt x="21" y="49"/>
                    <a:pt x="22" y="50"/>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3" y="50"/>
                    <a:pt x="23" y="50"/>
                    <a:pt x="23" y="50"/>
                  </a:cubicBezTo>
                  <a:cubicBezTo>
                    <a:pt x="22" y="50"/>
                    <a:pt x="22" y="50"/>
                    <a:pt x="22" y="50"/>
                  </a:cubicBezTo>
                  <a:cubicBezTo>
                    <a:pt x="22" y="50"/>
                    <a:pt x="22" y="50"/>
                    <a:pt x="22" y="50"/>
                  </a:cubicBezTo>
                  <a:cubicBezTo>
                    <a:pt x="22" y="50"/>
                    <a:pt x="23" y="50"/>
                    <a:pt x="23" y="51"/>
                  </a:cubicBezTo>
                  <a:cubicBezTo>
                    <a:pt x="23" y="51"/>
                    <a:pt x="23" y="51"/>
                    <a:pt x="23" y="51"/>
                  </a:cubicBezTo>
                  <a:cubicBezTo>
                    <a:pt x="23" y="51"/>
                    <a:pt x="22"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2"/>
                    <a:pt x="23" y="52"/>
                  </a:cubicBezTo>
                  <a:cubicBezTo>
                    <a:pt x="23" y="52"/>
                    <a:pt x="23" y="52"/>
                    <a:pt x="23" y="52"/>
                  </a:cubicBezTo>
                  <a:cubicBezTo>
                    <a:pt x="23" y="52"/>
                    <a:pt x="23" y="52"/>
                    <a:pt x="23" y="52"/>
                  </a:cubicBezTo>
                  <a:cubicBezTo>
                    <a:pt x="23" y="52"/>
                    <a:pt x="24" y="52"/>
                    <a:pt x="24" y="53"/>
                  </a:cubicBezTo>
                  <a:cubicBezTo>
                    <a:pt x="24" y="53"/>
                    <a:pt x="24" y="53"/>
                    <a:pt x="24" y="53"/>
                  </a:cubicBezTo>
                  <a:cubicBezTo>
                    <a:pt x="24" y="52"/>
                    <a:pt x="24" y="53"/>
                    <a:pt x="25" y="53"/>
                  </a:cubicBezTo>
                  <a:cubicBezTo>
                    <a:pt x="24" y="53"/>
                    <a:pt x="25" y="54"/>
                    <a:pt x="24" y="54"/>
                  </a:cubicBezTo>
                  <a:cubicBezTo>
                    <a:pt x="24" y="54"/>
                    <a:pt x="24" y="54"/>
                    <a:pt x="25" y="54"/>
                  </a:cubicBezTo>
                  <a:cubicBezTo>
                    <a:pt x="25" y="54"/>
                    <a:pt x="25" y="54"/>
                    <a:pt x="25" y="54"/>
                  </a:cubicBezTo>
                  <a:cubicBezTo>
                    <a:pt x="25" y="54"/>
                    <a:pt x="25" y="53"/>
                    <a:pt x="25" y="53"/>
                  </a:cubicBezTo>
                  <a:cubicBezTo>
                    <a:pt x="25" y="53"/>
                    <a:pt x="25" y="53"/>
                    <a:pt x="25" y="53"/>
                  </a:cubicBezTo>
                  <a:cubicBezTo>
                    <a:pt x="25" y="54"/>
                    <a:pt x="25" y="54"/>
                    <a:pt x="25" y="54"/>
                  </a:cubicBezTo>
                  <a:cubicBezTo>
                    <a:pt x="25" y="54"/>
                    <a:pt x="26" y="53"/>
                    <a:pt x="26" y="53"/>
                  </a:cubicBezTo>
                  <a:cubicBezTo>
                    <a:pt x="26" y="54"/>
                    <a:pt x="26" y="54"/>
                    <a:pt x="25" y="54"/>
                  </a:cubicBezTo>
                  <a:cubicBezTo>
                    <a:pt x="26" y="54"/>
                    <a:pt x="26" y="54"/>
                    <a:pt x="26" y="54"/>
                  </a:cubicBezTo>
                  <a:cubicBezTo>
                    <a:pt x="25" y="54"/>
                    <a:pt x="25" y="54"/>
                    <a:pt x="25" y="54"/>
                  </a:cubicBezTo>
                  <a:cubicBezTo>
                    <a:pt x="26" y="55"/>
                    <a:pt x="26" y="54"/>
                    <a:pt x="26" y="55"/>
                  </a:cubicBezTo>
                  <a:cubicBezTo>
                    <a:pt x="26" y="55"/>
                    <a:pt x="26" y="55"/>
                    <a:pt x="25" y="55"/>
                  </a:cubicBezTo>
                  <a:cubicBezTo>
                    <a:pt x="26" y="55"/>
                    <a:pt x="26" y="55"/>
                    <a:pt x="26" y="55"/>
                  </a:cubicBezTo>
                  <a:cubicBezTo>
                    <a:pt x="26" y="55"/>
                    <a:pt x="26" y="55"/>
                    <a:pt x="26" y="55"/>
                  </a:cubicBezTo>
                  <a:cubicBezTo>
                    <a:pt x="26" y="55"/>
                    <a:pt x="26" y="55"/>
                    <a:pt x="26" y="55"/>
                  </a:cubicBezTo>
                  <a:cubicBezTo>
                    <a:pt x="26" y="55"/>
                    <a:pt x="26" y="55"/>
                    <a:pt x="26" y="56"/>
                  </a:cubicBezTo>
                  <a:cubicBezTo>
                    <a:pt x="26" y="56"/>
                    <a:pt x="26" y="56"/>
                    <a:pt x="26" y="56"/>
                  </a:cubicBezTo>
                  <a:cubicBezTo>
                    <a:pt x="26" y="56"/>
                    <a:pt x="26" y="56"/>
                    <a:pt x="26" y="56"/>
                  </a:cubicBezTo>
                  <a:cubicBezTo>
                    <a:pt x="26" y="56"/>
                    <a:pt x="27" y="56"/>
                    <a:pt x="27" y="56"/>
                  </a:cubicBezTo>
                  <a:cubicBezTo>
                    <a:pt x="27" y="56"/>
                    <a:pt x="27" y="56"/>
                    <a:pt x="27" y="56"/>
                  </a:cubicBezTo>
                  <a:cubicBezTo>
                    <a:pt x="27" y="56"/>
                    <a:pt x="27" y="56"/>
                    <a:pt x="27" y="56"/>
                  </a:cubicBezTo>
                  <a:cubicBezTo>
                    <a:pt x="28" y="56"/>
                    <a:pt x="27" y="56"/>
                    <a:pt x="27" y="56"/>
                  </a:cubicBezTo>
                  <a:cubicBezTo>
                    <a:pt x="27" y="56"/>
                    <a:pt x="27" y="56"/>
                    <a:pt x="27" y="56"/>
                  </a:cubicBezTo>
                  <a:cubicBezTo>
                    <a:pt x="27" y="56"/>
                    <a:pt x="27" y="56"/>
                    <a:pt x="28" y="56"/>
                  </a:cubicBezTo>
                  <a:cubicBezTo>
                    <a:pt x="27" y="57"/>
                    <a:pt x="27" y="57"/>
                    <a:pt x="27" y="57"/>
                  </a:cubicBezTo>
                  <a:cubicBezTo>
                    <a:pt x="28" y="57"/>
                    <a:pt x="28" y="57"/>
                    <a:pt x="28" y="57"/>
                  </a:cubicBezTo>
                  <a:cubicBezTo>
                    <a:pt x="28" y="57"/>
                    <a:pt x="27" y="57"/>
                    <a:pt x="27" y="57"/>
                  </a:cubicBezTo>
                  <a:cubicBezTo>
                    <a:pt x="27" y="57"/>
                    <a:pt x="28" y="57"/>
                    <a:pt x="28" y="58"/>
                  </a:cubicBezTo>
                  <a:cubicBezTo>
                    <a:pt x="27" y="58"/>
                    <a:pt x="27" y="58"/>
                    <a:pt x="27" y="58"/>
                  </a:cubicBezTo>
                  <a:cubicBezTo>
                    <a:pt x="27" y="58"/>
                    <a:pt x="28" y="58"/>
                    <a:pt x="27" y="58"/>
                  </a:cubicBezTo>
                  <a:cubicBezTo>
                    <a:pt x="28" y="58"/>
                    <a:pt x="28" y="58"/>
                    <a:pt x="27" y="58"/>
                  </a:cubicBezTo>
                  <a:cubicBezTo>
                    <a:pt x="28" y="58"/>
                    <a:pt x="28" y="58"/>
                    <a:pt x="28" y="58"/>
                  </a:cubicBezTo>
                  <a:cubicBezTo>
                    <a:pt x="28" y="58"/>
                    <a:pt x="28" y="58"/>
                    <a:pt x="28" y="58"/>
                  </a:cubicBezTo>
                  <a:cubicBezTo>
                    <a:pt x="29" y="58"/>
                    <a:pt x="29" y="58"/>
                    <a:pt x="29" y="58"/>
                  </a:cubicBezTo>
                  <a:cubicBezTo>
                    <a:pt x="29" y="58"/>
                    <a:pt x="29" y="58"/>
                    <a:pt x="28" y="58"/>
                  </a:cubicBezTo>
                  <a:cubicBezTo>
                    <a:pt x="29" y="58"/>
                    <a:pt x="29" y="58"/>
                    <a:pt x="29" y="58"/>
                  </a:cubicBezTo>
                  <a:cubicBezTo>
                    <a:pt x="29" y="58"/>
                    <a:pt x="29" y="58"/>
                    <a:pt x="30" y="58"/>
                  </a:cubicBezTo>
                  <a:cubicBezTo>
                    <a:pt x="29" y="58"/>
                    <a:pt x="29" y="57"/>
                    <a:pt x="29" y="58"/>
                  </a:cubicBezTo>
                  <a:cubicBezTo>
                    <a:pt x="29" y="58"/>
                    <a:pt x="29" y="58"/>
                    <a:pt x="29" y="58"/>
                  </a:cubicBezTo>
                  <a:cubicBezTo>
                    <a:pt x="29" y="58"/>
                    <a:pt x="29" y="58"/>
                    <a:pt x="29" y="58"/>
                  </a:cubicBezTo>
                  <a:cubicBezTo>
                    <a:pt x="29" y="57"/>
                    <a:pt x="29" y="57"/>
                    <a:pt x="29" y="57"/>
                  </a:cubicBezTo>
                  <a:cubicBezTo>
                    <a:pt x="29" y="57"/>
                    <a:pt x="29" y="58"/>
                    <a:pt x="28" y="57"/>
                  </a:cubicBezTo>
                  <a:cubicBezTo>
                    <a:pt x="29" y="57"/>
                    <a:pt x="29" y="57"/>
                    <a:pt x="29" y="57"/>
                  </a:cubicBezTo>
                  <a:cubicBezTo>
                    <a:pt x="28" y="57"/>
                    <a:pt x="28" y="57"/>
                    <a:pt x="28" y="57"/>
                  </a:cubicBezTo>
                  <a:cubicBezTo>
                    <a:pt x="28" y="57"/>
                    <a:pt x="28" y="57"/>
                    <a:pt x="28" y="57"/>
                  </a:cubicBezTo>
                  <a:cubicBezTo>
                    <a:pt x="28" y="56"/>
                    <a:pt x="28" y="57"/>
                    <a:pt x="28" y="57"/>
                  </a:cubicBezTo>
                  <a:cubicBezTo>
                    <a:pt x="28" y="57"/>
                    <a:pt x="29" y="57"/>
                    <a:pt x="29" y="57"/>
                  </a:cubicBezTo>
                  <a:cubicBezTo>
                    <a:pt x="28" y="57"/>
                    <a:pt x="28" y="57"/>
                    <a:pt x="28" y="57"/>
                  </a:cubicBezTo>
                  <a:cubicBezTo>
                    <a:pt x="28" y="56"/>
                    <a:pt x="29"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6"/>
                    <a:pt x="28" y="56"/>
                  </a:cubicBezTo>
                  <a:cubicBezTo>
                    <a:pt x="28" y="56"/>
                    <a:pt x="28" y="55"/>
                    <a:pt x="28" y="55"/>
                  </a:cubicBezTo>
                  <a:cubicBezTo>
                    <a:pt x="27" y="56"/>
                    <a:pt x="27" y="55"/>
                    <a:pt x="27" y="55"/>
                  </a:cubicBezTo>
                  <a:cubicBezTo>
                    <a:pt x="26" y="55"/>
                    <a:pt x="26" y="55"/>
                    <a:pt x="26" y="55"/>
                  </a:cubicBezTo>
                  <a:cubicBezTo>
                    <a:pt x="26" y="55"/>
                    <a:pt x="27" y="55"/>
                    <a:pt x="27" y="55"/>
                  </a:cubicBezTo>
                  <a:cubicBezTo>
                    <a:pt x="27" y="55"/>
                    <a:pt x="27" y="55"/>
                    <a:pt x="27" y="55"/>
                  </a:cubicBezTo>
                  <a:cubicBezTo>
                    <a:pt x="28" y="55"/>
                    <a:pt x="27" y="55"/>
                    <a:pt x="27" y="54"/>
                  </a:cubicBezTo>
                  <a:cubicBezTo>
                    <a:pt x="27" y="54"/>
                    <a:pt x="27" y="54"/>
                    <a:pt x="27" y="54"/>
                  </a:cubicBezTo>
                  <a:cubicBezTo>
                    <a:pt x="27" y="54"/>
                    <a:pt x="27" y="54"/>
                    <a:pt x="27" y="54"/>
                  </a:cubicBezTo>
                  <a:cubicBezTo>
                    <a:pt x="27" y="54"/>
                    <a:pt x="27" y="54"/>
                    <a:pt x="27" y="54"/>
                  </a:cubicBezTo>
                  <a:cubicBezTo>
                    <a:pt x="27" y="54"/>
                    <a:pt x="27" y="53"/>
                    <a:pt x="27" y="53"/>
                  </a:cubicBezTo>
                  <a:cubicBezTo>
                    <a:pt x="27" y="53"/>
                    <a:pt x="27" y="53"/>
                    <a:pt x="27" y="53"/>
                  </a:cubicBezTo>
                  <a:cubicBezTo>
                    <a:pt x="27" y="53"/>
                    <a:pt x="27" y="53"/>
                    <a:pt x="27" y="53"/>
                  </a:cubicBezTo>
                  <a:cubicBezTo>
                    <a:pt x="27" y="53"/>
                    <a:pt x="27" y="53"/>
                    <a:pt x="27" y="53"/>
                  </a:cubicBezTo>
                  <a:cubicBezTo>
                    <a:pt x="27" y="53"/>
                    <a:pt x="27" y="53"/>
                    <a:pt x="27" y="53"/>
                  </a:cubicBezTo>
                  <a:cubicBezTo>
                    <a:pt x="27" y="53"/>
                    <a:pt x="27" y="53"/>
                    <a:pt x="27" y="53"/>
                  </a:cubicBezTo>
                  <a:cubicBezTo>
                    <a:pt x="26" y="53"/>
                    <a:pt x="26" y="53"/>
                    <a:pt x="26" y="53"/>
                  </a:cubicBezTo>
                  <a:cubicBezTo>
                    <a:pt x="26" y="53"/>
                    <a:pt x="26" y="53"/>
                    <a:pt x="26" y="53"/>
                  </a:cubicBezTo>
                  <a:cubicBezTo>
                    <a:pt x="26" y="53"/>
                    <a:pt x="26" y="53"/>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1"/>
                  </a:cubicBezTo>
                  <a:cubicBezTo>
                    <a:pt x="26" y="52"/>
                    <a:pt x="25" y="51"/>
                    <a:pt x="25" y="51"/>
                  </a:cubicBezTo>
                  <a:cubicBezTo>
                    <a:pt x="25" y="51"/>
                    <a:pt x="25" y="51"/>
                    <a:pt x="25" y="52"/>
                  </a:cubicBezTo>
                  <a:cubicBezTo>
                    <a:pt x="25" y="52"/>
                    <a:pt x="25" y="52"/>
                    <a:pt x="25" y="51"/>
                  </a:cubicBezTo>
                  <a:cubicBezTo>
                    <a:pt x="25" y="51"/>
                    <a:pt x="25" y="51"/>
                    <a:pt x="25" y="51"/>
                  </a:cubicBezTo>
                  <a:cubicBezTo>
                    <a:pt x="26" y="51"/>
                    <a:pt x="25" y="51"/>
                    <a:pt x="25" y="51"/>
                  </a:cubicBezTo>
                  <a:cubicBezTo>
                    <a:pt x="25" y="51"/>
                    <a:pt x="25" y="51"/>
                    <a:pt x="25" y="51"/>
                  </a:cubicBezTo>
                  <a:cubicBezTo>
                    <a:pt x="25" y="51"/>
                    <a:pt x="25" y="51"/>
                    <a:pt x="25" y="51"/>
                  </a:cubicBezTo>
                  <a:cubicBezTo>
                    <a:pt x="25" y="51"/>
                    <a:pt x="25" y="51"/>
                    <a:pt x="25" y="51"/>
                  </a:cubicBezTo>
                  <a:cubicBezTo>
                    <a:pt x="26" y="51"/>
                    <a:pt x="26" y="51"/>
                    <a:pt x="26" y="51"/>
                  </a:cubicBezTo>
                  <a:cubicBezTo>
                    <a:pt x="26" y="51"/>
                    <a:pt x="26" y="51"/>
                    <a:pt x="26" y="51"/>
                  </a:cubicBezTo>
                  <a:cubicBezTo>
                    <a:pt x="25" y="50"/>
                    <a:pt x="25" y="49"/>
                    <a:pt x="24" y="49"/>
                  </a:cubicBezTo>
                  <a:cubicBezTo>
                    <a:pt x="24" y="49"/>
                    <a:pt x="24" y="49"/>
                    <a:pt x="24" y="49"/>
                  </a:cubicBezTo>
                  <a:cubicBezTo>
                    <a:pt x="24" y="49"/>
                    <a:pt x="24" y="49"/>
                    <a:pt x="24" y="49"/>
                  </a:cubicBezTo>
                  <a:cubicBezTo>
                    <a:pt x="24" y="49"/>
                    <a:pt x="24" y="49"/>
                    <a:pt x="24" y="49"/>
                  </a:cubicBezTo>
                  <a:cubicBezTo>
                    <a:pt x="24" y="49"/>
                    <a:pt x="24" y="49"/>
                    <a:pt x="24" y="49"/>
                  </a:cubicBezTo>
                  <a:cubicBezTo>
                    <a:pt x="24" y="49"/>
                    <a:pt x="24" y="48"/>
                    <a:pt x="24" y="48"/>
                  </a:cubicBezTo>
                  <a:cubicBezTo>
                    <a:pt x="24" y="48"/>
                    <a:pt x="24" y="48"/>
                    <a:pt x="24" y="48"/>
                  </a:cubicBezTo>
                  <a:cubicBezTo>
                    <a:pt x="23" y="49"/>
                    <a:pt x="23" y="49"/>
                    <a:pt x="23" y="48"/>
                  </a:cubicBezTo>
                  <a:cubicBezTo>
                    <a:pt x="23" y="48"/>
                    <a:pt x="23" y="48"/>
                    <a:pt x="23" y="48"/>
                  </a:cubicBezTo>
                  <a:cubicBezTo>
                    <a:pt x="23" y="48"/>
                    <a:pt x="23" y="48"/>
                    <a:pt x="23" y="48"/>
                  </a:cubicBezTo>
                  <a:cubicBezTo>
                    <a:pt x="23" y="48"/>
                    <a:pt x="23" y="48"/>
                    <a:pt x="23" y="48"/>
                  </a:cubicBezTo>
                  <a:cubicBezTo>
                    <a:pt x="23" y="48"/>
                    <a:pt x="23" y="48"/>
                    <a:pt x="23" y="48"/>
                  </a:cubicBezTo>
                  <a:cubicBezTo>
                    <a:pt x="23" y="48"/>
                    <a:pt x="23" y="48"/>
                    <a:pt x="24" y="48"/>
                  </a:cubicBezTo>
                  <a:cubicBezTo>
                    <a:pt x="23" y="48"/>
                    <a:pt x="23" y="48"/>
                    <a:pt x="23" y="48"/>
                  </a:cubicBezTo>
                  <a:cubicBezTo>
                    <a:pt x="24" y="47"/>
                    <a:pt x="24" y="47"/>
                    <a:pt x="24" y="47"/>
                  </a:cubicBezTo>
                  <a:cubicBezTo>
                    <a:pt x="23" y="47"/>
                    <a:pt x="23" y="47"/>
                    <a:pt x="23" y="47"/>
                  </a:cubicBezTo>
                  <a:cubicBezTo>
                    <a:pt x="23" y="47"/>
                    <a:pt x="23" y="47"/>
                    <a:pt x="23" y="47"/>
                  </a:cubicBezTo>
                  <a:cubicBezTo>
                    <a:pt x="23" y="46"/>
                    <a:pt x="22" y="47"/>
                    <a:pt x="22" y="46"/>
                  </a:cubicBezTo>
                  <a:cubicBezTo>
                    <a:pt x="22" y="46"/>
                    <a:pt x="22" y="46"/>
                    <a:pt x="22" y="46"/>
                  </a:cubicBezTo>
                  <a:cubicBezTo>
                    <a:pt x="22" y="46"/>
                    <a:pt x="22" y="45"/>
                    <a:pt x="22" y="44"/>
                  </a:cubicBezTo>
                  <a:cubicBezTo>
                    <a:pt x="21" y="44"/>
                    <a:pt x="21" y="44"/>
                    <a:pt x="21" y="44"/>
                  </a:cubicBezTo>
                  <a:cubicBezTo>
                    <a:pt x="21" y="44"/>
                    <a:pt x="21" y="44"/>
                    <a:pt x="21" y="44"/>
                  </a:cubicBezTo>
                  <a:cubicBezTo>
                    <a:pt x="21" y="43"/>
                    <a:pt x="20" y="42"/>
                    <a:pt x="20" y="42"/>
                  </a:cubicBezTo>
                  <a:cubicBezTo>
                    <a:pt x="20" y="41"/>
                    <a:pt x="20" y="41"/>
                    <a:pt x="20" y="41"/>
                  </a:cubicBezTo>
                  <a:cubicBezTo>
                    <a:pt x="20" y="41"/>
                    <a:pt x="19" y="41"/>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39"/>
                    <a:pt x="18" y="39"/>
                    <a:pt x="17" y="39"/>
                  </a:cubicBezTo>
                  <a:cubicBezTo>
                    <a:pt x="17" y="38"/>
                    <a:pt x="18" y="39"/>
                    <a:pt x="18" y="38"/>
                  </a:cubicBezTo>
                  <a:cubicBezTo>
                    <a:pt x="18" y="39"/>
                    <a:pt x="18" y="39"/>
                    <a:pt x="18" y="39"/>
                  </a:cubicBezTo>
                  <a:cubicBezTo>
                    <a:pt x="18" y="38"/>
                    <a:pt x="18" y="38"/>
                    <a:pt x="18" y="38"/>
                  </a:cubicBezTo>
                  <a:cubicBezTo>
                    <a:pt x="18" y="38"/>
                    <a:pt x="18" y="38"/>
                    <a:pt x="18" y="38"/>
                  </a:cubicBezTo>
                  <a:cubicBezTo>
                    <a:pt x="18" y="38"/>
                    <a:pt x="18" y="38"/>
                    <a:pt x="17" y="38"/>
                  </a:cubicBezTo>
                  <a:cubicBezTo>
                    <a:pt x="17" y="38"/>
                    <a:pt x="17" y="37"/>
                    <a:pt x="17" y="37"/>
                  </a:cubicBezTo>
                  <a:cubicBezTo>
                    <a:pt x="17" y="36"/>
                    <a:pt x="16" y="35"/>
                    <a:pt x="16" y="34"/>
                  </a:cubicBezTo>
                  <a:cubicBezTo>
                    <a:pt x="15" y="34"/>
                    <a:pt x="16" y="34"/>
                    <a:pt x="16" y="34"/>
                  </a:cubicBezTo>
                  <a:cubicBezTo>
                    <a:pt x="15" y="34"/>
                    <a:pt x="16" y="34"/>
                    <a:pt x="15" y="34"/>
                  </a:cubicBezTo>
                  <a:cubicBezTo>
                    <a:pt x="15" y="34"/>
                    <a:pt x="15" y="34"/>
                    <a:pt x="15" y="34"/>
                  </a:cubicBezTo>
                  <a:cubicBezTo>
                    <a:pt x="15" y="34"/>
                    <a:pt x="15" y="33"/>
                    <a:pt x="14" y="33"/>
                  </a:cubicBezTo>
                  <a:cubicBezTo>
                    <a:pt x="15" y="33"/>
                    <a:pt x="14" y="33"/>
                    <a:pt x="15" y="33"/>
                  </a:cubicBezTo>
                  <a:cubicBezTo>
                    <a:pt x="15" y="33"/>
                    <a:pt x="16" y="32"/>
                    <a:pt x="15" y="32"/>
                  </a:cubicBezTo>
                  <a:cubicBezTo>
                    <a:pt x="14" y="33"/>
                    <a:pt x="14" y="33"/>
                    <a:pt x="14" y="33"/>
                  </a:cubicBezTo>
                  <a:cubicBezTo>
                    <a:pt x="14" y="33"/>
                    <a:pt x="14" y="33"/>
                    <a:pt x="14" y="33"/>
                  </a:cubicBezTo>
                  <a:cubicBezTo>
                    <a:pt x="14" y="33"/>
                    <a:pt x="14" y="32"/>
                    <a:pt x="14"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4" y="32"/>
                    <a:pt x="14" y="32"/>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0"/>
                    <a:pt x="14" y="30"/>
                    <a:pt x="14" y="30"/>
                  </a:cubicBezTo>
                  <a:cubicBezTo>
                    <a:pt x="14" y="31"/>
                    <a:pt x="14" y="31"/>
                    <a:pt x="14" y="31"/>
                  </a:cubicBezTo>
                  <a:cubicBezTo>
                    <a:pt x="13" y="31"/>
                    <a:pt x="13" y="31"/>
                    <a:pt x="13" y="30"/>
                  </a:cubicBezTo>
                  <a:cubicBezTo>
                    <a:pt x="13" y="30"/>
                    <a:pt x="13" y="30"/>
                    <a:pt x="13" y="30"/>
                  </a:cubicBezTo>
                  <a:cubicBezTo>
                    <a:pt x="13" y="30"/>
                    <a:pt x="12" y="30"/>
                    <a:pt x="12" y="30"/>
                  </a:cubicBezTo>
                  <a:cubicBezTo>
                    <a:pt x="12" y="29"/>
                    <a:pt x="12" y="29"/>
                    <a:pt x="12" y="29"/>
                  </a:cubicBezTo>
                  <a:cubicBezTo>
                    <a:pt x="12" y="29"/>
                    <a:pt x="12" y="29"/>
                    <a:pt x="12" y="29"/>
                  </a:cubicBezTo>
                  <a:cubicBezTo>
                    <a:pt x="12" y="29"/>
                    <a:pt x="12" y="29"/>
                    <a:pt x="12" y="29"/>
                  </a:cubicBezTo>
                  <a:cubicBezTo>
                    <a:pt x="12" y="29"/>
                    <a:pt x="12" y="28"/>
                    <a:pt x="12" y="28"/>
                  </a:cubicBezTo>
                  <a:cubicBezTo>
                    <a:pt x="12" y="28"/>
                    <a:pt x="12" y="28"/>
                    <a:pt x="12" y="28"/>
                  </a:cubicBezTo>
                  <a:cubicBezTo>
                    <a:pt x="11" y="28"/>
                    <a:pt x="11" y="28"/>
                    <a:pt x="11" y="28"/>
                  </a:cubicBezTo>
                  <a:cubicBezTo>
                    <a:pt x="11" y="28"/>
                    <a:pt x="11" y="28"/>
                    <a:pt x="11" y="27"/>
                  </a:cubicBezTo>
                  <a:cubicBezTo>
                    <a:pt x="11" y="27"/>
                    <a:pt x="10" y="27"/>
                    <a:pt x="10" y="27"/>
                  </a:cubicBezTo>
                  <a:cubicBezTo>
                    <a:pt x="10" y="27"/>
                    <a:pt x="10" y="27"/>
                    <a:pt x="11" y="27"/>
                  </a:cubicBezTo>
                  <a:cubicBezTo>
                    <a:pt x="11" y="27"/>
                    <a:pt x="11" y="27"/>
                    <a:pt x="11" y="27"/>
                  </a:cubicBezTo>
                  <a:cubicBezTo>
                    <a:pt x="11" y="27"/>
                    <a:pt x="12" y="28"/>
                    <a:pt x="12" y="28"/>
                  </a:cubicBezTo>
                  <a:cubicBezTo>
                    <a:pt x="13" y="28"/>
                    <a:pt x="12" y="28"/>
                    <a:pt x="12" y="27"/>
                  </a:cubicBezTo>
                  <a:cubicBezTo>
                    <a:pt x="12" y="27"/>
                    <a:pt x="12" y="27"/>
                    <a:pt x="12" y="27"/>
                  </a:cubicBezTo>
                  <a:cubicBezTo>
                    <a:pt x="12" y="27"/>
                    <a:pt x="12" y="27"/>
                    <a:pt x="12" y="27"/>
                  </a:cubicBezTo>
                  <a:cubicBezTo>
                    <a:pt x="12" y="27"/>
                    <a:pt x="12" y="28"/>
                    <a:pt x="13" y="28"/>
                  </a:cubicBezTo>
                  <a:cubicBezTo>
                    <a:pt x="12" y="27"/>
                    <a:pt x="12" y="28"/>
                    <a:pt x="12" y="27"/>
                  </a:cubicBezTo>
                  <a:cubicBezTo>
                    <a:pt x="12" y="27"/>
                    <a:pt x="12" y="27"/>
                    <a:pt x="12" y="27"/>
                  </a:cubicBezTo>
                  <a:cubicBezTo>
                    <a:pt x="12" y="27"/>
                    <a:pt x="11" y="27"/>
                    <a:pt x="11" y="26"/>
                  </a:cubicBezTo>
                  <a:cubicBezTo>
                    <a:pt x="12" y="26"/>
                    <a:pt x="12" y="26"/>
                    <a:pt x="12" y="26"/>
                  </a:cubicBezTo>
                  <a:cubicBezTo>
                    <a:pt x="11" y="26"/>
                    <a:pt x="11" y="26"/>
                    <a:pt x="11" y="26"/>
                  </a:cubicBezTo>
                  <a:cubicBezTo>
                    <a:pt x="11" y="26"/>
                    <a:pt x="11" y="26"/>
                    <a:pt x="11" y="26"/>
                  </a:cubicBezTo>
                  <a:cubicBezTo>
                    <a:pt x="10" y="26"/>
                    <a:pt x="10" y="26"/>
                    <a:pt x="10" y="26"/>
                  </a:cubicBezTo>
                  <a:cubicBezTo>
                    <a:pt x="10" y="26"/>
                    <a:pt x="10" y="26"/>
                    <a:pt x="10" y="26"/>
                  </a:cubicBezTo>
                  <a:cubicBezTo>
                    <a:pt x="10" y="26"/>
                    <a:pt x="10" y="26"/>
                    <a:pt x="10" y="27"/>
                  </a:cubicBezTo>
                  <a:cubicBezTo>
                    <a:pt x="11" y="26"/>
                    <a:pt x="11" y="26"/>
                    <a:pt x="11" y="26"/>
                  </a:cubicBezTo>
                  <a:cubicBezTo>
                    <a:pt x="11" y="27"/>
                    <a:pt x="10" y="27"/>
                    <a:pt x="10" y="27"/>
                  </a:cubicBezTo>
                  <a:cubicBezTo>
                    <a:pt x="10" y="27"/>
                    <a:pt x="10" y="27"/>
                    <a:pt x="10" y="27"/>
                  </a:cubicBezTo>
                  <a:cubicBezTo>
                    <a:pt x="10" y="27"/>
                    <a:pt x="10" y="27"/>
                    <a:pt x="10" y="27"/>
                  </a:cubicBezTo>
                  <a:cubicBezTo>
                    <a:pt x="10" y="27"/>
                    <a:pt x="10" y="27"/>
                    <a:pt x="10" y="27"/>
                  </a:cubicBezTo>
                  <a:cubicBezTo>
                    <a:pt x="10" y="27"/>
                    <a:pt x="9" y="27"/>
                    <a:pt x="9" y="27"/>
                  </a:cubicBezTo>
                  <a:cubicBezTo>
                    <a:pt x="9" y="26"/>
                    <a:pt x="9" y="26"/>
                    <a:pt x="10" y="26"/>
                  </a:cubicBezTo>
                  <a:cubicBezTo>
                    <a:pt x="10" y="26"/>
                    <a:pt x="10" y="26"/>
                    <a:pt x="10" y="26"/>
                  </a:cubicBezTo>
                  <a:cubicBezTo>
                    <a:pt x="10" y="26"/>
                    <a:pt x="10" y="26"/>
                    <a:pt x="9" y="26"/>
                  </a:cubicBezTo>
                  <a:cubicBezTo>
                    <a:pt x="9" y="26"/>
                    <a:pt x="10" y="26"/>
                    <a:pt x="10" y="26"/>
                  </a:cubicBezTo>
                  <a:cubicBezTo>
                    <a:pt x="9" y="26"/>
                    <a:pt x="9" y="26"/>
                    <a:pt x="9" y="26"/>
                  </a:cubicBezTo>
                  <a:cubicBezTo>
                    <a:pt x="9" y="26"/>
                    <a:pt x="9" y="26"/>
                    <a:pt x="10" y="25"/>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10" y="25"/>
                    <a:pt x="9" y="25"/>
                    <a:pt x="10" y="25"/>
                  </a:cubicBezTo>
                  <a:cubicBezTo>
                    <a:pt x="10" y="25"/>
                    <a:pt x="9" y="25"/>
                    <a:pt x="9" y="24"/>
                  </a:cubicBezTo>
                  <a:cubicBezTo>
                    <a:pt x="10" y="24"/>
                    <a:pt x="10" y="25"/>
                    <a:pt x="10" y="25"/>
                  </a:cubicBezTo>
                  <a:cubicBezTo>
                    <a:pt x="10" y="24"/>
                    <a:pt x="10" y="24"/>
                    <a:pt x="10" y="24"/>
                  </a:cubicBezTo>
                  <a:cubicBezTo>
                    <a:pt x="10" y="24"/>
                    <a:pt x="10" y="24"/>
                    <a:pt x="10" y="24"/>
                  </a:cubicBezTo>
                  <a:cubicBezTo>
                    <a:pt x="10" y="24"/>
                    <a:pt x="10" y="24"/>
                    <a:pt x="10" y="24"/>
                  </a:cubicBezTo>
                  <a:cubicBezTo>
                    <a:pt x="10" y="24"/>
                    <a:pt x="11" y="24"/>
                    <a:pt x="11" y="24"/>
                  </a:cubicBezTo>
                  <a:cubicBezTo>
                    <a:pt x="11" y="24"/>
                    <a:pt x="10" y="24"/>
                    <a:pt x="11" y="24"/>
                  </a:cubicBezTo>
                  <a:cubicBezTo>
                    <a:pt x="10" y="24"/>
                    <a:pt x="10" y="24"/>
                    <a:pt x="10" y="24"/>
                  </a:cubicBezTo>
                  <a:cubicBezTo>
                    <a:pt x="10" y="24"/>
                    <a:pt x="10" y="24"/>
                    <a:pt x="10" y="24"/>
                  </a:cubicBezTo>
                  <a:cubicBezTo>
                    <a:pt x="10" y="23"/>
                    <a:pt x="10" y="24"/>
                    <a:pt x="11" y="23"/>
                  </a:cubicBezTo>
                  <a:cubicBezTo>
                    <a:pt x="10" y="23"/>
                    <a:pt x="10" y="23"/>
                    <a:pt x="10" y="23"/>
                  </a:cubicBezTo>
                  <a:cubicBezTo>
                    <a:pt x="10" y="23"/>
                    <a:pt x="10" y="24"/>
                    <a:pt x="10" y="24"/>
                  </a:cubicBezTo>
                  <a:cubicBezTo>
                    <a:pt x="10" y="23"/>
                    <a:pt x="9" y="23"/>
                    <a:pt x="9" y="23"/>
                  </a:cubicBezTo>
                  <a:cubicBezTo>
                    <a:pt x="9" y="23"/>
                    <a:pt x="9" y="23"/>
                    <a:pt x="9" y="23"/>
                  </a:cubicBezTo>
                  <a:cubicBezTo>
                    <a:pt x="9" y="23"/>
                    <a:pt x="9" y="22"/>
                    <a:pt x="8" y="22"/>
                  </a:cubicBezTo>
                  <a:cubicBezTo>
                    <a:pt x="8" y="22"/>
                    <a:pt x="9" y="22"/>
                    <a:pt x="9" y="22"/>
                  </a:cubicBezTo>
                  <a:cubicBezTo>
                    <a:pt x="9" y="22"/>
                    <a:pt x="9" y="22"/>
                    <a:pt x="9" y="22"/>
                  </a:cubicBezTo>
                  <a:cubicBezTo>
                    <a:pt x="9" y="22"/>
                    <a:pt x="9" y="22"/>
                    <a:pt x="9" y="22"/>
                  </a:cubicBezTo>
                  <a:cubicBezTo>
                    <a:pt x="9" y="22"/>
                    <a:pt x="8" y="22"/>
                    <a:pt x="9" y="21"/>
                  </a:cubicBezTo>
                  <a:cubicBezTo>
                    <a:pt x="9" y="21"/>
                    <a:pt x="9" y="21"/>
                    <a:pt x="9" y="21"/>
                  </a:cubicBezTo>
                  <a:cubicBezTo>
                    <a:pt x="9" y="21"/>
                    <a:pt x="9" y="21"/>
                    <a:pt x="9" y="21"/>
                  </a:cubicBezTo>
                  <a:cubicBezTo>
                    <a:pt x="9" y="21"/>
                    <a:pt x="9" y="21"/>
                    <a:pt x="9" y="21"/>
                  </a:cubicBezTo>
                  <a:cubicBezTo>
                    <a:pt x="9" y="21"/>
                    <a:pt x="8" y="21"/>
                    <a:pt x="8" y="21"/>
                  </a:cubicBezTo>
                  <a:cubicBezTo>
                    <a:pt x="9"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19"/>
                    <a:pt x="7" y="20"/>
                    <a:pt x="8" y="19"/>
                  </a:cubicBezTo>
                  <a:cubicBezTo>
                    <a:pt x="8" y="19"/>
                    <a:pt x="8" y="19"/>
                    <a:pt x="8" y="19"/>
                  </a:cubicBezTo>
                  <a:cubicBezTo>
                    <a:pt x="8" y="19"/>
                    <a:pt x="8" y="19"/>
                    <a:pt x="8" y="19"/>
                  </a:cubicBezTo>
                  <a:cubicBezTo>
                    <a:pt x="8" y="19"/>
                    <a:pt x="8" y="19"/>
                    <a:pt x="8" y="19"/>
                  </a:cubicBezTo>
                  <a:cubicBezTo>
                    <a:pt x="8" y="19"/>
                    <a:pt x="7" y="18"/>
                    <a:pt x="7" y="18"/>
                  </a:cubicBezTo>
                  <a:cubicBezTo>
                    <a:pt x="7" y="18"/>
                    <a:pt x="7" y="18"/>
                    <a:pt x="7" y="18"/>
                  </a:cubicBezTo>
                  <a:cubicBezTo>
                    <a:pt x="7" y="17"/>
                    <a:pt x="7" y="17"/>
                    <a:pt x="7" y="16"/>
                  </a:cubicBezTo>
                  <a:cubicBezTo>
                    <a:pt x="7" y="16"/>
                    <a:pt x="7" y="16"/>
                    <a:pt x="7" y="16"/>
                  </a:cubicBezTo>
                  <a:cubicBezTo>
                    <a:pt x="6" y="16"/>
                    <a:pt x="6" y="17"/>
                    <a:pt x="6" y="16"/>
                  </a:cubicBezTo>
                  <a:cubicBezTo>
                    <a:pt x="6" y="16"/>
                    <a:pt x="6" y="16"/>
                    <a:pt x="6" y="16"/>
                  </a:cubicBezTo>
                  <a:cubicBezTo>
                    <a:pt x="6" y="15"/>
                    <a:pt x="6" y="15"/>
                    <a:pt x="6" y="14"/>
                  </a:cubicBezTo>
                  <a:cubicBezTo>
                    <a:pt x="6" y="14"/>
                    <a:pt x="6" y="14"/>
                    <a:pt x="6" y="14"/>
                  </a:cubicBezTo>
                  <a:cubicBezTo>
                    <a:pt x="6" y="14"/>
                    <a:pt x="6" y="14"/>
                    <a:pt x="6" y="13"/>
                  </a:cubicBezTo>
                  <a:cubicBezTo>
                    <a:pt x="6" y="13"/>
                    <a:pt x="6" y="13"/>
                    <a:pt x="6" y="13"/>
                  </a:cubicBezTo>
                  <a:cubicBezTo>
                    <a:pt x="6" y="13"/>
                    <a:pt x="5" y="12"/>
                    <a:pt x="5" y="12"/>
                  </a:cubicBezTo>
                  <a:cubicBezTo>
                    <a:pt x="5" y="12"/>
                    <a:pt x="5" y="12"/>
                    <a:pt x="5" y="12"/>
                  </a:cubicBezTo>
                  <a:cubicBezTo>
                    <a:pt x="5" y="11"/>
                    <a:pt x="5" y="11"/>
                    <a:pt x="5" y="11"/>
                  </a:cubicBezTo>
                  <a:cubicBezTo>
                    <a:pt x="5" y="10"/>
                    <a:pt x="5" y="11"/>
                    <a:pt x="5" y="10"/>
                  </a:cubicBezTo>
                  <a:cubicBezTo>
                    <a:pt x="5" y="10"/>
                    <a:pt x="5" y="10"/>
                    <a:pt x="5" y="10"/>
                  </a:cubicBezTo>
                  <a:cubicBezTo>
                    <a:pt x="5" y="10"/>
                    <a:pt x="5" y="10"/>
                    <a:pt x="5" y="9"/>
                  </a:cubicBezTo>
                  <a:cubicBezTo>
                    <a:pt x="4" y="9"/>
                    <a:pt x="4" y="9"/>
                    <a:pt x="4" y="8"/>
                  </a:cubicBezTo>
                  <a:cubicBezTo>
                    <a:pt x="4" y="8"/>
                    <a:pt x="4" y="9"/>
                    <a:pt x="5" y="9"/>
                  </a:cubicBezTo>
                  <a:cubicBezTo>
                    <a:pt x="4" y="9"/>
                    <a:pt x="4" y="8"/>
                    <a:pt x="4" y="8"/>
                  </a:cubicBezTo>
                  <a:cubicBezTo>
                    <a:pt x="5" y="8"/>
                    <a:pt x="5" y="8"/>
                    <a:pt x="5" y="8"/>
                  </a:cubicBezTo>
                  <a:cubicBezTo>
                    <a:pt x="5" y="8"/>
                    <a:pt x="4" y="8"/>
                    <a:pt x="4" y="8"/>
                  </a:cubicBezTo>
                  <a:cubicBezTo>
                    <a:pt x="4" y="8"/>
                    <a:pt x="4" y="8"/>
                    <a:pt x="4" y="8"/>
                  </a:cubicBezTo>
                  <a:cubicBezTo>
                    <a:pt x="4" y="8"/>
                    <a:pt x="4" y="8"/>
                    <a:pt x="4" y="7"/>
                  </a:cubicBezTo>
                  <a:cubicBezTo>
                    <a:pt x="4" y="7"/>
                    <a:pt x="4" y="8"/>
                    <a:pt x="3" y="8"/>
                  </a:cubicBezTo>
                  <a:cubicBezTo>
                    <a:pt x="3" y="7"/>
                    <a:pt x="3" y="7"/>
                    <a:pt x="2" y="7"/>
                  </a:cubicBezTo>
                  <a:cubicBezTo>
                    <a:pt x="3" y="7"/>
                    <a:pt x="3" y="7"/>
                    <a:pt x="3" y="7"/>
                  </a:cubicBezTo>
                  <a:cubicBezTo>
                    <a:pt x="3" y="7"/>
                    <a:pt x="4" y="7"/>
                    <a:pt x="4" y="7"/>
                  </a:cubicBezTo>
                  <a:cubicBezTo>
                    <a:pt x="4" y="7"/>
                    <a:pt x="4" y="6"/>
                    <a:pt x="3" y="6"/>
                  </a:cubicBezTo>
                  <a:cubicBezTo>
                    <a:pt x="3" y="6"/>
                    <a:pt x="3" y="6"/>
                    <a:pt x="3" y="6"/>
                  </a:cubicBezTo>
                  <a:cubicBezTo>
                    <a:pt x="3" y="6"/>
                    <a:pt x="3" y="6"/>
                    <a:pt x="3" y="5"/>
                  </a:cubicBezTo>
                  <a:cubicBezTo>
                    <a:pt x="3" y="5"/>
                    <a:pt x="3" y="5"/>
                    <a:pt x="3" y="5"/>
                  </a:cubicBezTo>
                  <a:cubicBezTo>
                    <a:pt x="3" y="5"/>
                    <a:pt x="3" y="5"/>
                    <a:pt x="2" y="5"/>
                  </a:cubicBezTo>
                  <a:cubicBezTo>
                    <a:pt x="3" y="5"/>
                    <a:pt x="3" y="5"/>
                    <a:pt x="3" y="5"/>
                  </a:cubicBezTo>
                  <a:cubicBezTo>
                    <a:pt x="2" y="5"/>
                    <a:pt x="2" y="4"/>
                    <a:pt x="2" y="4"/>
                  </a:cubicBezTo>
                  <a:cubicBezTo>
                    <a:pt x="2" y="4"/>
                    <a:pt x="2" y="4"/>
                    <a:pt x="2" y="4"/>
                  </a:cubicBezTo>
                  <a:cubicBezTo>
                    <a:pt x="2" y="4"/>
                    <a:pt x="2" y="4"/>
                    <a:pt x="2" y="4"/>
                  </a:cubicBezTo>
                  <a:cubicBezTo>
                    <a:pt x="2" y="4"/>
                    <a:pt x="2" y="4"/>
                    <a:pt x="3" y="4"/>
                  </a:cubicBezTo>
                  <a:cubicBezTo>
                    <a:pt x="2" y="4"/>
                    <a:pt x="2" y="3"/>
                    <a:pt x="2" y="3"/>
                  </a:cubicBezTo>
                  <a:cubicBezTo>
                    <a:pt x="2" y="3"/>
                    <a:pt x="2" y="3"/>
                    <a:pt x="2" y="3"/>
                  </a:cubicBezTo>
                  <a:cubicBezTo>
                    <a:pt x="2" y="2"/>
                    <a:pt x="1" y="3"/>
                    <a:pt x="1" y="3"/>
                  </a:cubicBezTo>
                  <a:cubicBezTo>
                    <a:pt x="1" y="2"/>
                    <a:pt x="2" y="3"/>
                    <a:pt x="2" y="2"/>
                  </a:cubicBezTo>
                  <a:cubicBezTo>
                    <a:pt x="2" y="3"/>
                    <a:pt x="2" y="3"/>
                    <a:pt x="2" y="3"/>
                  </a:cubicBezTo>
                  <a:cubicBezTo>
                    <a:pt x="2" y="2"/>
                    <a:pt x="1" y="2"/>
                    <a:pt x="1" y="2"/>
                  </a:cubicBezTo>
                  <a:cubicBezTo>
                    <a:pt x="1" y="2"/>
                    <a:pt x="1" y="2"/>
                    <a:pt x="2" y="2"/>
                  </a:cubicBezTo>
                  <a:cubicBezTo>
                    <a:pt x="1" y="2"/>
                    <a:pt x="1" y="2"/>
                    <a:pt x="1"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0" y="0"/>
                    <a:pt x="1" y="1"/>
                  </a:cubicBezTo>
                  <a:cubicBezTo>
                    <a:pt x="0" y="0"/>
                    <a:pt x="0" y="1"/>
                    <a:pt x="0" y="1"/>
                  </a:cubicBezTo>
                  <a:cubicBezTo>
                    <a:pt x="0" y="1"/>
                    <a:pt x="0" y="1"/>
                    <a:pt x="0" y="1"/>
                  </a:cubicBezTo>
                  <a:cubicBezTo>
                    <a:pt x="0" y="2"/>
                    <a:pt x="0" y="2"/>
                    <a:pt x="0" y="3"/>
                  </a:cubicBezTo>
                  <a:cubicBezTo>
                    <a:pt x="0" y="3"/>
                    <a:pt x="0" y="4"/>
                    <a:pt x="0" y="4"/>
                  </a:cubicBezTo>
                  <a:cubicBezTo>
                    <a:pt x="0" y="4"/>
                    <a:pt x="0" y="4"/>
                    <a:pt x="0" y="5"/>
                  </a:cubicBezTo>
                  <a:cubicBezTo>
                    <a:pt x="0" y="5"/>
                    <a:pt x="0" y="5"/>
                    <a:pt x="0" y="5"/>
                  </a:cubicBezTo>
                  <a:cubicBezTo>
                    <a:pt x="0" y="5"/>
                    <a:pt x="0" y="5"/>
                    <a:pt x="0" y="5"/>
                  </a:cubicBezTo>
                  <a:cubicBezTo>
                    <a:pt x="0" y="5"/>
                    <a:pt x="0" y="6"/>
                    <a:pt x="0" y="6"/>
                  </a:cubicBezTo>
                  <a:cubicBezTo>
                    <a:pt x="0" y="6"/>
                    <a:pt x="0" y="6"/>
                    <a:pt x="0" y="6"/>
                  </a:cubicBezTo>
                  <a:cubicBezTo>
                    <a:pt x="0" y="6"/>
                    <a:pt x="0" y="6"/>
                    <a:pt x="0" y="6"/>
                  </a:cubicBezTo>
                  <a:cubicBezTo>
                    <a:pt x="0" y="6"/>
                    <a:pt x="0" y="6"/>
                    <a:pt x="0" y="6"/>
                  </a:cubicBezTo>
                  <a:cubicBezTo>
                    <a:pt x="0" y="7"/>
                    <a:pt x="0" y="7"/>
                    <a:pt x="0" y="7"/>
                  </a:cubicBezTo>
                  <a:cubicBezTo>
                    <a:pt x="0" y="7"/>
                    <a:pt x="0" y="8"/>
                    <a:pt x="0" y="8"/>
                  </a:cubicBezTo>
                  <a:cubicBezTo>
                    <a:pt x="0" y="8"/>
                    <a:pt x="0" y="8"/>
                    <a:pt x="0" y="8"/>
                  </a:cubicBezTo>
                  <a:cubicBezTo>
                    <a:pt x="1" y="8"/>
                    <a:pt x="1" y="8"/>
                    <a:pt x="1" y="8"/>
                  </a:cubicBezTo>
                  <a:cubicBezTo>
                    <a:pt x="1" y="8"/>
                    <a:pt x="1" y="9"/>
                    <a:pt x="1" y="9"/>
                  </a:cubicBezTo>
                  <a:cubicBezTo>
                    <a:pt x="1" y="9"/>
                    <a:pt x="1" y="9"/>
                    <a:pt x="1" y="9"/>
                  </a:cubicBezTo>
                  <a:cubicBezTo>
                    <a:pt x="1" y="9"/>
                    <a:pt x="1" y="9"/>
                    <a:pt x="1" y="10"/>
                  </a:cubicBezTo>
                  <a:cubicBezTo>
                    <a:pt x="2" y="11"/>
                    <a:pt x="1" y="13"/>
                    <a:pt x="2" y="14"/>
                  </a:cubicBezTo>
                  <a:cubicBezTo>
                    <a:pt x="2" y="15"/>
                    <a:pt x="2" y="14"/>
                    <a:pt x="2" y="14"/>
                  </a:cubicBezTo>
                  <a:cubicBezTo>
                    <a:pt x="3" y="14"/>
                    <a:pt x="3" y="15"/>
                    <a:pt x="3" y="15"/>
                  </a:cubicBezTo>
                  <a:cubicBezTo>
                    <a:pt x="3" y="14"/>
                    <a:pt x="3" y="15"/>
                    <a:pt x="3" y="15"/>
                  </a:cubicBezTo>
                  <a:cubicBezTo>
                    <a:pt x="2" y="14"/>
                    <a:pt x="2" y="14"/>
                    <a:pt x="2" y="14"/>
                  </a:cubicBezTo>
                  <a:cubicBezTo>
                    <a:pt x="3" y="14"/>
                    <a:pt x="3" y="14"/>
                    <a:pt x="3" y="14"/>
                  </a:cubicBezTo>
                  <a:cubicBezTo>
                    <a:pt x="3" y="14"/>
                    <a:pt x="2" y="14"/>
                    <a:pt x="2" y="14"/>
                  </a:cubicBezTo>
                  <a:cubicBezTo>
                    <a:pt x="3" y="14"/>
                    <a:pt x="3" y="14"/>
                    <a:pt x="3" y="14"/>
                  </a:cubicBezTo>
                  <a:cubicBezTo>
                    <a:pt x="3" y="14"/>
                    <a:pt x="3" y="14"/>
                    <a:pt x="3" y="14"/>
                  </a:cubicBezTo>
                  <a:cubicBezTo>
                    <a:pt x="3" y="14"/>
                    <a:pt x="3" y="14"/>
                    <a:pt x="3" y="15"/>
                  </a:cubicBezTo>
                  <a:cubicBezTo>
                    <a:pt x="3" y="15"/>
                    <a:pt x="3" y="15"/>
                    <a:pt x="3" y="15"/>
                  </a:cubicBezTo>
                  <a:cubicBezTo>
                    <a:pt x="3" y="15"/>
                    <a:pt x="3" y="15"/>
                    <a:pt x="3" y="15"/>
                  </a:cubicBezTo>
                  <a:cubicBezTo>
                    <a:pt x="3" y="15"/>
                    <a:pt x="3" y="16"/>
                    <a:pt x="3" y="16"/>
                  </a:cubicBezTo>
                  <a:cubicBezTo>
                    <a:pt x="3" y="16"/>
                    <a:pt x="3" y="16"/>
                    <a:pt x="3" y="16"/>
                  </a:cubicBezTo>
                  <a:cubicBezTo>
                    <a:pt x="2" y="16"/>
                    <a:pt x="2" y="16"/>
                    <a:pt x="2"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7"/>
                    <a:pt x="3" y="17"/>
                  </a:cubicBezTo>
                  <a:cubicBezTo>
                    <a:pt x="3" y="17"/>
                    <a:pt x="3" y="17"/>
                    <a:pt x="3" y="18"/>
                  </a:cubicBezTo>
                  <a:cubicBezTo>
                    <a:pt x="3" y="18"/>
                    <a:pt x="4" y="18"/>
                    <a:pt x="4" y="18"/>
                  </a:cubicBezTo>
                  <a:cubicBezTo>
                    <a:pt x="4" y="18"/>
                    <a:pt x="4" y="18"/>
                    <a:pt x="3" y="18"/>
                  </a:cubicBezTo>
                  <a:cubicBezTo>
                    <a:pt x="4" y="19"/>
                    <a:pt x="4" y="19"/>
                    <a:pt x="4" y="19"/>
                  </a:cubicBezTo>
                  <a:cubicBezTo>
                    <a:pt x="3" y="19"/>
                    <a:pt x="4" y="19"/>
                    <a:pt x="4" y="20"/>
                  </a:cubicBezTo>
                  <a:cubicBezTo>
                    <a:pt x="4" y="20"/>
                    <a:pt x="4" y="20"/>
                    <a:pt x="4" y="20"/>
                  </a:cubicBezTo>
                  <a:cubicBezTo>
                    <a:pt x="4" y="20"/>
                    <a:pt x="4" y="20"/>
                    <a:pt x="4" y="20"/>
                  </a:cubicBezTo>
                  <a:cubicBezTo>
                    <a:pt x="4" y="20"/>
                    <a:pt x="4" y="20"/>
                    <a:pt x="4" y="20"/>
                  </a:cubicBezTo>
                  <a:cubicBezTo>
                    <a:pt x="4" y="21"/>
                    <a:pt x="4" y="20"/>
                    <a:pt x="4" y="21"/>
                  </a:cubicBezTo>
                  <a:cubicBezTo>
                    <a:pt x="5" y="20"/>
                    <a:pt x="5" y="20"/>
                    <a:pt x="5" y="20"/>
                  </a:cubicBezTo>
                  <a:cubicBezTo>
                    <a:pt x="5" y="20"/>
                    <a:pt x="5" y="21"/>
                    <a:pt x="5" y="20"/>
                  </a:cubicBezTo>
                  <a:cubicBezTo>
                    <a:pt x="5" y="21"/>
                    <a:pt x="5" y="21"/>
                    <a:pt x="5" y="21"/>
                  </a:cubicBezTo>
                  <a:cubicBezTo>
                    <a:pt x="5" y="21"/>
                    <a:pt x="5" y="21"/>
                    <a:pt x="5" y="21"/>
                  </a:cubicBezTo>
                  <a:cubicBezTo>
                    <a:pt x="5" y="21"/>
                    <a:pt x="5" y="21"/>
                    <a:pt x="5" y="21"/>
                  </a:cubicBezTo>
                  <a:cubicBezTo>
                    <a:pt x="5" y="21"/>
                    <a:pt x="5" y="21"/>
                    <a:pt x="5" y="22"/>
                  </a:cubicBezTo>
                  <a:cubicBezTo>
                    <a:pt x="5" y="22"/>
                    <a:pt x="5" y="22"/>
                    <a:pt x="5" y="22"/>
                  </a:cubicBezTo>
                  <a:cubicBezTo>
                    <a:pt x="5" y="22"/>
                    <a:pt x="5" y="22"/>
                    <a:pt x="5" y="22"/>
                  </a:cubicBezTo>
                  <a:cubicBezTo>
                    <a:pt x="5" y="22"/>
                    <a:pt x="5" y="22"/>
                    <a:pt x="5" y="22"/>
                  </a:cubicBezTo>
                  <a:cubicBezTo>
                    <a:pt x="5" y="22"/>
                    <a:pt x="5" y="22"/>
                    <a:pt x="5" y="22"/>
                  </a:cubicBezTo>
                  <a:cubicBezTo>
                    <a:pt x="5" y="23"/>
                    <a:pt x="5" y="23"/>
                    <a:pt x="5" y="23"/>
                  </a:cubicBezTo>
                  <a:cubicBezTo>
                    <a:pt x="5" y="23"/>
                    <a:pt x="5" y="23"/>
                    <a:pt x="5" y="23"/>
                  </a:cubicBezTo>
                  <a:cubicBezTo>
                    <a:pt x="6" y="23"/>
                    <a:pt x="5" y="24"/>
                    <a:pt x="6" y="24"/>
                  </a:cubicBezTo>
                  <a:close/>
                  <a:moveTo>
                    <a:pt x="23" y="52"/>
                  </a:moveTo>
                  <a:cubicBezTo>
                    <a:pt x="23" y="52"/>
                    <a:pt x="23" y="52"/>
                    <a:pt x="23" y="52"/>
                  </a:cubicBezTo>
                  <a:cubicBezTo>
                    <a:pt x="23" y="52"/>
                    <a:pt x="24" y="52"/>
                    <a:pt x="23" y="52"/>
                  </a:cubicBezTo>
                  <a:close/>
                  <a:moveTo>
                    <a:pt x="22" y="49"/>
                  </a:moveTo>
                  <a:cubicBezTo>
                    <a:pt x="22" y="50"/>
                    <a:pt x="22" y="50"/>
                    <a:pt x="22" y="50"/>
                  </a:cubicBezTo>
                  <a:cubicBezTo>
                    <a:pt x="22" y="49"/>
                    <a:pt x="22" y="49"/>
                    <a:pt x="22" y="49"/>
                  </a:cubicBezTo>
                  <a:cubicBezTo>
                    <a:pt x="22" y="49"/>
                    <a:pt x="22" y="49"/>
                    <a:pt x="21" y="49"/>
                  </a:cubicBezTo>
                  <a:cubicBezTo>
                    <a:pt x="21" y="49"/>
                    <a:pt x="21" y="49"/>
                    <a:pt x="22" y="49"/>
                  </a:cubicBezTo>
                  <a:cubicBezTo>
                    <a:pt x="22" y="49"/>
                    <a:pt x="22" y="50"/>
                    <a:pt x="22" y="49"/>
                  </a:cubicBezTo>
                  <a:close/>
                  <a:moveTo>
                    <a:pt x="27" y="53"/>
                  </a:moveTo>
                  <a:cubicBezTo>
                    <a:pt x="27" y="53"/>
                    <a:pt x="27" y="53"/>
                    <a:pt x="27" y="53"/>
                  </a:cubicBezTo>
                  <a:cubicBezTo>
                    <a:pt x="27" y="53"/>
                    <a:pt x="27" y="53"/>
                    <a:pt x="27" y="53"/>
                  </a:cubicBezTo>
                  <a:close/>
                  <a:moveTo>
                    <a:pt x="26" y="52"/>
                  </a:moveTo>
                  <a:cubicBezTo>
                    <a:pt x="26" y="52"/>
                    <a:pt x="26" y="52"/>
                    <a:pt x="26" y="52"/>
                  </a:cubicBezTo>
                  <a:cubicBezTo>
                    <a:pt x="26" y="52"/>
                    <a:pt x="26" y="52"/>
                    <a:pt x="26" y="52"/>
                  </a:cubicBezTo>
                  <a:close/>
                  <a:moveTo>
                    <a:pt x="24" y="49"/>
                  </a:moveTo>
                  <a:cubicBezTo>
                    <a:pt x="24" y="49"/>
                    <a:pt x="24" y="49"/>
                    <a:pt x="24" y="49"/>
                  </a:cubicBezTo>
                  <a:cubicBezTo>
                    <a:pt x="24" y="49"/>
                    <a:pt x="24" y="49"/>
                    <a:pt x="24" y="49"/>
                  </a:cubicBezTo>
                  <a:close/>
                  <a:moveTo>
                    <a:pt x="14" y="33"/>
                  </a:moveTo>
                  <a:cubicBezTo>
                    <a:pt x="14" y="33"/>
                    <a:pt x="14" y="33"/>
                    <a:pt x="14" y="33"/>
                  </a:cubicBezTo>
                  <a:cubicBezTo>
                    <a:pt x="14" y="33"/>
                    <a:pt x="14" y="33"/>
                    <a:pt x="14" y="33"/>
                  </a:cubicBezTo>
                  <a:cubicBezTo>
                    <a:pt x="14" y="33"/>
                    <a:pt x="14" y="33"/>
                    <a:pt x="14" y="33"/>
                  </a:cubicBezTo>
                  <a:cubicBezTo>
                    <a:pt x="14" y="33"/>
                    <a:pt x="14" y="33"/>
                    <a:pt x="14" y="33"/>
                  </a:cubicBezTo>
                  <a:close/>
                  <a:moveTo>
                    <a:pt x="9" y="26"/>
                  </a:moveTo>
                  <a:cubicBezTo>
                    <a:pt x="9" y="26"/>
                    <a:pt x="9" y="26"/>
                    <a:pt x="9" y="26"/>
                  </a:cubicBezTo>
                  <a:cubicBezTo>
                    <a:pt x="9" y="26"/>
                    <a:pt x="9" y="26"/>
                    <a:pt x="9" y="26"/>
                  </a:cubicBezTo>
                  <a:cubicBezTo>
                    <a:pt x="9" y="26"/>
                    <a:pt x="9" y="26"/>
                    <a:pt x="9" y="26"/>
                  </a:cubicBezTo>
                  <a:cubicBezTo>
                    <a:pt x="9" y="26"/>
                    <a:pt x="9" y="25"/>
                    <a:pt x="9" y="25"/>
                  </a:cubicBezTo>
                  <a:cubicBezTo>
                    <a:pt x="9" y="26"/>
                    <a:pt x="9" y="26"/>
                    <a:pt x="9"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8" name="Freeform 3696"/>
            <p:cNvSpPr>
              <a:spLocks/>
            </p:cNvSpPr>
            <p:nvPr/>
          </p:nvSpPr>
          <p:spPr bwMode="auto">
            <a:xfrm>
              <a:off x="5751514" y="420687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9" name="Freeform 3697"/>
            <p:cNvSpPr>
              <a:spLocks/>
            </p:cNvSpPr>
            <p:nvPr/>
          </p:nvSpPr>
          <p:spPr bwMode="auto">
            <a:xfrm>
              <a:off x="5741989" y="4202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0" name="Freeform 3698"/>
            <p:cNvSpPr>
              <a:spLocks/>
            </p:cNvSpPr>
            <p:nvPr/>
          </p:nvSpPr>
          <p:spPr bwMode="auto">
            <a:xfrm>
              <a:off x="5802314" y="4305300"/>
              <a:ext cx="3175" cy="3175"/>
            </a:xfrm>
            <a:custGeom>
              <a:avLst/>
              <a:gdLst>
                <a:gd name="T0" fmla="*/ 0 w 1"/>
                <a:gd name="T1" fmla="*/ 0 h 1"/>
                <a:gd name="T2" fmla="*/ 0 w 1"/>
                <a:gd name="T3" fmla="*/ 0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0"/>
                  </a:cubicBezTo>
                  <a:cubicBezTo>
                    <a:pt x="0" y="1"/>
                    <a:pt x="0"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1" name="Freeform 3699"/>
            <p:cNvSpPr>
              <a:spLocks/>
            </p:cNvSpPr>
            <p:nvPr/>
          </p:nvSpPr>
          <p:spPr bwMode="auto">
            <a:xfrm>
              <a:off x="5805489" y="43021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2" name="Freeform 3700"/>
            <p:cNvSpPr>
              <a:spLocks/>
            </p:cNvSpPr>
            <p:nvPr/>
          </p:nvSpPr>
          <p:spPr bwMode="auto">
            <a:xfrm>
              <a:off x="5802314" y="4292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3" name="Freeform 3701"/>
            <p:cNvSpPr>
              <a:spLocks/>
            </p:cNvSpPr>
            <p:nvPr/>
          </p:nvSpPr>
          <p:spPr bwMode="auto">
            <a:xfrm>
              <a:off x="5795964" y="4298950"/>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4" name="Freeform 3702"/>
            <p:cNvSpPr>
              <a:spLocks/>
            </p:cNvSpPr>
            <p:nvPr/>
          </p:nvSpPr>
          <p:spPr bwMode="auto">
            <a:xfrm>
              <a:off x="5799139" y="42894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5" name="Freeform 3703"/>
            <p:cNvSpPr>
              <a:spLocks/>
            </p:cNvSpPr>
            <p:nvPr/>
          </p:nvSpPr>
          <p:spPr bwMode="auto">
            <a:xfrm>
              <a:off x="5792789" y="4295775"/>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6" name="Freeform 3704"/>
            <p:cNvSpPr>
              <a:spLocks/>
            </p:cNvSpPr>
            <p:nvPr/>
          </p:nvSpPr>
          <p:spPr bwMode="auto">
            <a:xfrm>
              <a:off x="5795964" y="4286250"/>
              <a:ext cx="3175" cy="3175"/>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0" y="1"/>
                    <a:pt x="0" y="1"/>
                    <a:pt x="0" y="1"/>
                  </a:cubicBezTo>
                  <a:cubicBezTo>
                    <a:pt x="0" y="1"/>
                    <a:pt x="0" y="1"/>
                    <a:pt x="1" y="1"/>
                  </a:cubicBezTo>
                  <a:cubicBezTo>
                    <a:pt x="1"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7" name="Freeform 3705"/>
            <p:cNvSpPr>
              <a:spLocks/>
            </p:cNvSpPr>
            <p:nvPr/>
          </p:nvSpPr>
          <p:spPr bwMode="auto">
            <a:xfrm>
              <a:off x="5792789" y="4292600"/>
              <a:ext cx="0" cy="3175"/>
            </a:xfrm>
            <a:custGeom>
              <a:avLst/>
              <a:gdLst>
                <a:gd name="T0" fmla="*/ 1 h 1"/>
                <a:gd name="T1" fmla="*/ 1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8" name="Freeform 3706"/>
            <p:cNvSpPr>
              <a:spLocks/>
            </p:cNvSpPr>
            <p:nvPr/>
          </p:nvSpPr>
          <p:spPr bwMode="auto">
            <a:xfrm>
              <a:off x="5795964" y="4283075"/>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9" name="Oval 3707"/>
            <p:cNvSpPr>
              <a:spLocks noChangeArrowheads="1"/>
            </p:cNvSpPr>
            <p:nvPr/>
          </p:nvSpPr>
          <p:spPr bwMode="auto">
            <a:xfrm>
              <a:off x="5792789" y="4292600"/>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0" name="Freeform 3708"/>
            <p:cNvSpPr>
              <a:spLocks/>
            </p:cNvSpPr>
            <p:nvPr/>
          </p:nvSpPr>
          <p:spPr bwMode="auto">
            <a:xfrm>
              <a:off x="5789614" y="428942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1" name="Freeform 3709"/>
            <p:cNvSpPr>
              <a:spLocks/>
            </p:cNvSpPr>
            <p:nvPr/>
          </p:nvSpPr>
          <p:spPr bwMode="auto">
            <a:xfrm>
              <a:off x="5789614" y="42894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2" name="Freeform 3710"/>
            <p:cNvSpPr>
              <a:spLocks/>
            </p:cNvSpPr>
            <p:nvPr/>
          </p:nvSpPr>
          <p:spPr bwMode="auto">
            <a:xfrm>
              <a:off x="5786439" y="4270375"/>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3" name="Freeform 3711"/>
            <p:cNvSpPr>
              <a:spLocks/>
            </p:cNvSpPr>
            <p:nvPr/>
          </p:nvSpPr>
          <p:spPr bwMode="auto">
            <a:xfrm>
              <a:off x="5780089" y="42799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4" name="Freeform 3712"/>
            <p:cNvSpPr>
              <a:spLocks/>
            </p:cNvSpPr>
            <p:nvPr/>
          </p:nvSpPr>
          <p:spPr bwMode="auto">
            <a:xfrm>
              <a:off x="5780089" y="4279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5" name="Rectangle 3713"/>
            <p:cNvSpPr>
              <a:spLocks noChangeArrowheads="1"/>
            </p:cNvSpPr>
            <p:nvPr/>
          </p:nvSpPr>
          <p:spPr bwMode="auto">
            <a:xfrm>
              <a:off x="5767389" y="42608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6" name="Freeform 3714"/>
            <p:cNvSpPr>
              <a:spLocks/>
            </p:cNvSpPr>
            <p:nvPr/>
          </p:nvSpPr>
          <p:spPr bwMode="auto">
            <a:xfrm>
              <a:off x="5767389" y="4260850"/>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7" name="Freeform 3715"/>
            <p:cNvSpPr>
              <a:spLocks/>
            </p:cNvSpPr>
            <p:nvPr/>
          </p:nvSpPr>
          <p:spPr bwMode="auto">
            <a:xfrm>
              <a:off x="5764214" y="4257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8" name="Freeform 3716"/>
            <p:cNvSpPr>
              <a:spLocks/>
            </p:cNvSpPr>
            <p:nvPr/>
          </p:nvSpPr>
          <p:spPr bwMode="auto">
            <a:xfrm>
              <a:off x="5757864" y="4219575"/>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9" name="Rectangle 3717"/>
            <p:cNvSpPr>
              <a:spLocks noChangeArrowheads="1"/>
            </p:cNvSpPr>
            <p:nvPr/>
          </p:nvSpPr>
          <p:spPr bwMode="auto">
            <a:xfrm>
              <a:off x="5757864" y="42195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0" name="Freeform 3718"/>
            <p:cNvSpPr>
              <a:spLocks/>
            </p:cNvSpPr>
            <p:nvPr/>
          </p:nvSpPr>
          <p:spPr bwMode="auto">
            <a:xfrm>
              <a:off x="5757864" y="4216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1" name="Freeform 3719"/>
            <p:cNvSpPr>
              <a:spLocks/>
            </p:cNvSpPr>
            <p:nvPr/>
          </p:nvSpPr>
          <p:spPr bwMode="auto">
            <a:xfrm>
              <a:off x="5757864" y="4216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2" name="Freeform 3720"/>
            <p:cNvSpPr>
              <a:spLocks/>
            </p:cNvSpPr>
            <p:nvPr/>
          </p:nvSpPr>
          <p:spPr bwMode="auto">
            <a:xfrm>
              <a:off x="5757864" y="4216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3" name="Freeform 3721"/>
            <p:cNvSpPr>
              <a:spLocks/>
            </p:cNvSpPr>
            <p:nvPr/>
          </p:nvSpPr>
          <p:spPr bwMode="auto">
            <a:xfrm>
              <a:off x="5757864" y="4216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4" name="Freeform 3722"/>
            <p:cNvSpPr>
              <a:spLocks/>
            </p:cNvSpPr>
            <p:nvPr/>
          </p:nvSpPr>
          <p:spPr bwMode="auto">
            <a:xfrm>
              <a:off x="5751514" y="4210050"/>
              <a:ext cx="3175" cy="3175"/>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1"/>
                    <a:pt x="0" y="1"/>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5" name="Freeform 3723"/>
            <p:cNvSpPr>
              <a:spLocks/>
            </p:cNvSpPr>
            <p:nvPr/>
          </p:nvSpPr>
          <p:spPr bwMode="auto">
            <a:xfrm>
              <a:off x="5754689" y="42132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6" name="Rectangle 3724"/>
            <p:cNvSpPr>
              <a:spLocks noChangeArrowheads="1"/>
            </p:cNvSpPr>
            <p:nvPr/>
          </p:nvSpPr>
          <p:spPr bwMode="auto">
            <a:xfrm>
              <a:off x="5754689" y="42100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7" name="Freeform 3725"/>
            <p:cNvSpPr>
              <a:spLocks/>
            </p:cNvSpPr>
            <p:nvPr/>
          </p:nvSpPr>
          <p:spPr bwMode="auto">
            <a:xfrm>
              <a:off x="5754689" y="4210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8" name="Freeform 3726"/>
            <p:cNvSpPr>
              <a:spLocks/>
            </p:cNvSpPr>
            <p:nvPr/>
          </p:nvSpPr>
          <p:spPr bwMode="auto">
            <a:xfrm>
              <a:off x="5751514" y="4206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9" name="Freeform 3727"/>
            <p:cNvSpPr>
              <a:spLocks/>
            </p:cNvSpPr>
            <p:nvPr/>
          </p:nvSpPr>
          <p:spPr bwMode="auto">
            <a:xfrm>
              <a:off x="5748339" y="42021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0" name="Freeform 3728"/>
            <p:cNvSpPr>
              <a:spLocks/>
            </p:cNvSpPr>
            <p:nvPr/>
          </p:nvSpPr>
          <p:spPr bwMode="auto">
            <a:xfrm>
              <a:off x="5741989" y="4205288"/>
              <a:ext cx="3175"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1" name="Freeform 3729"/>
            <p:cNvSpPr>
              <a:spLocks/>
            </p:cNvSpPr>
            <p:nvPr/>
          </p:nvSpPr>
          <p:spPr bwMode="auto">
            <a:xfrm>
              <a:off x="5748339" y="4202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2" name="Freeform 3730"/>
            <p:cNvSpPr>
              <a:spLocks/>
            </p:cNvSpPr>
            <p:nvPr/>
          </p:nvSpPr>
          <p:spPr bwMode="auto">
            <a:xfrm>
              <a:off x="5745164" y="4198938"/>
              <a:ext cx="3175" cy="3175"/>
            </a:xfrm>
            <a:custGeom>
              <a:avLst/>
              <a:gdLst>
                <a:gd name="T0" fmla="*/ 1 w 1"/>
                <a:gd name="T1" fmla="*/ 1 h 1"/>
                <a:gd name="T2" fmla="*/ 1 w 1"/>
                <a:gd name="T3" fmla="*/ 1 h 1"/>
                <a:gd name="T4" fmla="*/ 1 w 1"/>
                <a:gd name="T5" fmla="*/ 0 h 1"/>
                <a:gd name="T6" fmla="*/ 0 w 1"/>
                <a:gd name="T7" fmla="*/ 0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0" y="0"/>
                    <a:pt x="0" y="0"/>
                  </a:cubicBezTo>
                  <a:cubicBezTo>
                    <a:pt x="0" y="1"/>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3" name="Freeform 3731"/>
            <p:cNvSpPr>
              <a:spLocks/>
            </p:cNvSpPr>
            <p:nvPr/>
          </p:nvSpPr>
          <p:spPr bwMode="auto">
            <a:xfrm>
              <a:off x="5741989" y="4205288"/>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4" name="Rectangle 3732"/>
            <p:cNvSpPr>
              <a:spLocks noChangeArrowheads="1"/>
            </p:cNvSpPr>
            <p:nvPr/>
          </p:nvSpPr>
          <p:spPr bwMode="auto">
            <a:xfrm>
              <a:off x="5741989" y="419576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5" name="Rectangle 3733"/>
            <p:cNvSpPr>
              <a:spLocks noChangeArrowheads="1"/>
            </p:cNvSpPr>
            <p:nvPr/>
          </p:nvSpPr>
          <p:spPr bwMode="auto">
            <a:xfrm>
              <a:off x="5745164" y="4195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6" name="Rectangle 3734"/>
            <p:cNvSpPr>
              <a:spLocks noChangeArrowheads="1"/>
            </p:cNvSpPr>
            <p:nvPr/>
          </p:nvSpPr>
          <p:spPr bwMode="auto">
            <a:xfrm>
              <a:off x="5745164" y="4195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7" name="Freeform 3735"/>
            <p:cNvSpPr>
              <a:spLocks/>
            </p:cNvSpPr>
            <p:nvPr/>
          </p:nvSpPr>
          <p:spPr bwMode="auto">
            <a:xfrm>
              <a:off x="5741989" y="419258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8" name="Freeform 3736"/>
            <p:cNvSpPr>
              <a:spLocks/>
            </p:cNvSpPr>
            <p:nvPr/>
          </p:nvSpPr>
          <p:spPr bwMode="auto">
            <a:xfrm>
              <a:off x="5727701" y="418941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9" name="Freeform 3737"/>
            <p:cNvSpPr>
              <a:spLocks/>
            </p:cNvSpPr>
            <p:nvPr/>
          </p:nvSpPr>
          <p:spPr bwMode="auto">
            <a:xfrm>
              <a:off x="5727701" y="4189413"/>
              <a:ext cx="3175" cy="0"/>
            </a:xfrm>
            <a:custGeom>
              <a:avLst/>
              <a:gdLst>
                <a:gd name="T0" fmla="*/ 1 w 1"/>
                <a:gd name="T1" fmla="*/ 0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1" y="0"/>
                  </a:cubicBezTo>
                  <a:cubicBezTo>
                    <a:pt x="1"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0" name="Freeform 3738"/>
            <p:cNvSpPr>
              <a:spLocks/>
            </p:cNvSpPr>
            <p:nvPr/>
          </p:nvSpPr>
          <p:spPr bwMode="auto">
            <a:xfrm>
              <a:off x="5721351" y="4170363"/>
              <a:ext cx="3175" cy="3175"/>
            </a:xfrm>
            <a:custGeom>
              <a:avLst/>
              <a:gdLst>
                <a:gd name="T0" fmla="*/ 1 w 1"/>
                <a:gd name="T1" fmla="*/ 1 h 1"/>
                <a:gd name="T2" fmla="*/ 1 w 1"/>
                <a:gd name="T3" fmla="*/ 1 h 1"/>
                <a:gd name="T4" fmla="*/ 1 w 1"/>
                <a:gd name="T5" fmla="*/ 0 h 1"/>
                <a:gd name="T6" fmla="*/ 0 w 1"/>
                <a:gd name="T7" fmla="*/ 0 h 1"/>
                <a:gd name="T8" fmla="*/ 1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0"/>
                    <a:pt x="1" y="0"/>
                  </a:cubicBezTo>
                  <a:cubicBezTo>
                    <a:pt x="1" y="0"/>
                    <a:pt x="0" y="0"/>
                    <a:pt x="0" y="0"/>
                  </a:cubicBezTo>
                  <a:cubicBezTo>
                    <a:pt x="1" y="0"/>
                    <a:pt x="1" y="0"/>
                    <a:pt x="1" y="0"/>
                  </a:cubicBezTo>
                  <a:cubicBezTo>
                    <a:pt x="0" y="0"/>
                    <a:pt x="0" y="0"/>
                    <a:pt x="0" y="0"/>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1" name="Freeform 3739"/>
            <p:cNvSpPr>
              <a:spLocks/>
            </p:cNvSpPr>
            <p:nvPr/>
          </p:nvSpPr>
          <p:spPr bwMode="auto">
            <a:xfrm>
              <a:off x="5718176" y="4125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2" name="Freeform 3740"/>
            <p:cNvSpPr>
              <a:spLocks/>
            </p:cNvSpPr>
            <p:nvPr/>
          </p:nvSpPr>
          <p:spPr bwMode="auto">
            <a:xfrm>
              <a:off x="5629276" y="47196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3" name="Freeform 3741"/>
            <p:cNvSpPr>
              <a:spLocks/>
            </p:cNvSpPr>
            <p:nvPr/>
          </p:nvSpPr>
          <p:spPr bwMode="auto">
            <a:xfrm>
              <a:off x="5632451" y="4722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4" name="Freeform 3742"/>
            <p:cNvSpPr>
              <a:spLocks/>
            </p:cNvSpPr>
            <p:nvPr/>
          </p:nvSpPr>
          <p:spPr bwMode="auto">
            <a:xfrm>
              <a:off x="5632451" y="4725988"/>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0" y="0"/>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5" name="Freeform 3743"/>
            <p:cNvSpPr>
              <a:spLocks/>
            </p:cNvSpPr>
            <p:nvPr/>
          </p:nvSpPr>
          <p:spPr bwMode="auto">
            <a:xfrm>
              <a:off x="5632451" y="4725988"/>
              <a:ext cx="3175" cy="317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6" name="Freeform 3744"/>
            <p:cNvSpPr>
              <a:spLocks/>
            </p:cNvSpPr>
            <p:nvPr/>
          </p:nvSpPr>
          <p:spPr bwMode="auto">
            <a:xfrm>
              <a:off x="5635626" y="47259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7" name="Freeform 3745"/>
            <p:cNvSpPr>
              <a:spLocks/>
            </p:cNvSpPr>
            <p:nvPr/>
          </p:nvSpPr>
          <p:spPr bwMode="auto">
            <a:xfrm>
              <a:off x="5632451" y="4732338"/>
              <a:ext cx="6350" cy="6350"/>
            </a:xfrm>
            <a:custGeom>
              <a:avLst/>
              <a:gdLst>
                <a:gd name="T0" fmla="*/ 1 w 2"/>
                <a:gd name="T1" fmla="*/ 2 h 2"/>
                <a:gd name="T2" fmla="*/ 1 w 2"/>
                <a:gd name="T3" fmla="*/ 1 h 2"/>
                <a:gd name="T4" fmla="*/ 2 w 2"/>
                <a:gd name="T5" fmla="*/ 1 h 2"/>
                <a:gd name="T6" fmla="*/ 1 w 2"/>
                <a:gd name="T7" fmla="*/ 0 h 2"/>
                <a:gd name="T8" fmla="*/ 1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1"/>
                    <a:pt x="1" y="1"/>
                    <a:pt x="1" y="1"/>
                  </a:cubicBezTo>
                  <a:cubicBezTo>
                    <a:pt x="1" y="1"/>
                    <a:pt x="1" y="2"/>
                    <a:pt x="2" y="1"/>
                  </a:cubicBezTo>
                  <a:cubicBezTo>
                    <a:pt x="1" y="0"/>
                    <a:pt x="1" y="1"/>
                    <a:pt x="1" y="0"/>
                  </a:cubicBezTo>
                  <a:cubicBezTo>
                    <a:pt x="0" y="0"/>
                    <a:pt x="1" y="2"/>
                    <a:pt x="1" y="2"/>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8" name="Freeform 3746"/>
            <p:cNvSpPr>
              <a:spLocks/>
            </p:cNvSpPr>
            <p:nvPr/>
          </p:nvSpPr>
          <p:spPr bwMode="auto">
            <a:xfrm>
              <a:off x="5695951" y="4860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9" name="Freeform 3747"/>
            <p:cNvSpPr>
              <a:spLocks/>
            </p:cNvSpPr>
            <p:nvPr/>
          </p:nvSpPr>
          <p:spPr bwMode="auto">
            <a:xfrm>
              <a:off x="5711826" y="4895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0" name="Freeform 3748"/>
            <p:cNvSpPr>
              <a:spLocks/>
            </p:cNvSpPr>
            <p:nvPr/>
          </p:nvSpPr>
          <p:spPr bwMode="auto">
            <a:xfrm>
              <a:off x="5683251" y="4838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1" name="Freeform 3749"/>
            <p:cNvSpPr>
              <a:spLocks/>
            </p:cNvSpPr>
            <p:nvPr/>
          </p:nvSpPr>
          <p:spPr bwMode="auto">
            <a:xfrm>
              <a:off x="5730876" y="50673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2" name="Freeform 3750"/>
            <p:cNvSpPr>
              <a:spLocks/>
            </p:cNvSpPr>
            <p:nvPr/>
          </p:nvSpPr>
          <p:spPr bwMode="auto">
            <a:xfrm>
              <a:off x="5727701" y="49323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3" name="Freeform 3751"/>
            <p:cNvSpPr>
              <a:spLocks/>
            </p:cNvSpPr>
            <p:nvPr/>
          </p:nvSpPr>
          <p:spPr bwMode="auto">
            <a:xfrm>
              <a:off x="5680076" y="4826000"/>
              <a:ext cx="0" cy="317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4" name="Freeform 3752"/>
            <p:cNvSpPr>
              <a:spLocks/>
            </p:cNvSpPr>
            <p:nvPr/>
          </p:nvSpPr>
          <p:spPr bwMode="auto">
            <a:xfrm>
              <a:off x="5708651" y="4883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5" name="Freeform 3753"/>
            <p:cNvSpPr>
              <a:spLocks/>
            </p:cNvSpPr>
            <p:nvPr/>
          </p:nvSpPr>
          <p:spPr bwMode="auto">
            <a:xfrm>
              <a:off x="5648326" y="47704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6" name="Freeform 3754"/>
            <p:cNvSpPr>
              <a:spLocks/>
            </p:cNvSpPr>
            <p:nvPr/>
          </p:nvSpPr>
          <p:spPr bwMode="auto">
            <a:xfrm>
              <a:off x="5651501" y="4781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7" name="Freeform 3755"/>
            <p:cNvSpPr>
              <a:spLocks/>
            </p:cNvSpPr>
            <p:nvPr/>
          </p:nvSpPr>
          <p:spPr bwMode="auto">
            <a:xfrm>
              <a:off x="5654676" y="4791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8" name="Freeform 3756"/>
            <p:cNvSpPr>
              <a:spLocks/>
            </p:cNvSpPr>
            <p:nvPr/>
          </p:nvSpPr>
          <p:spPr bwMode="auto">
            <a:xfrm>
              <a:off x="5648326" y="4773613"/>
              <a:ext cx="3175" cy="3175"/>
            </a:xfrm>
            <a:custGeom>
              <a:avLst/>
              <a:gdLst>
                <a:gd name="T0" fmla="*/ 0 w 1"/>
                <a:gd name="T1" fmla="*/ 0 h 1"/>
                <a:gd name="T2" fmla="*/ 0 w 1"/>
                <a:gd name="T3" fmla="*/ 1 h 1"/>
                <a:gd name="T4" fmla="*/ 0 w 1"/>
                <a:gd name="T5" fmla="*/ 1 h 1"/>
                <a:gd name="T6" fmla="*/ 1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1"/>
                  </a:cubicBezTo>
                  <a:cubicBezTo>
                    <a:pt x="0" y="1"/>
                    <a:pt x="0" y="1"/>
                    <a:pt x="0" y="1"/>
                  </a:cubicBezTo>
                  <a:cubicBezTo>
                    <a:pt x="0" y="1"/>
                    <a:pt x="1" y="1"/>
                    <a:pt x="1" y="1"/>
                  </a:cubicBezTo>
                  <a:cubicBezTo>
                    <a:pt x="1" y="1"/>
                    <a:pt x="1" y="1"/>
                    <a:pt x="1" y="1"/>
                  </a:cubicBezTo>
                  <a:cubicBezTo>
                    <a:pt x="1" y="1"/>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9" name="Rectangle 3757"/>
            <p:cNvSpPr>
              <a:spLocks noChangeArrowheads="1"/>
            </p:cNvSpPr>
            <p:nvPr/>
          </p:nvSpPr>
          <p:spPr bwMode="auto">
            <a:xfrm>
              <a:off x="5695951" y="48609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0" name="Freeform 3758"/>
            <p:cNvSpPr>
              <a:spLocks/>
            </p:cNvSpPr>
            <p:nvPr/>
          </p:nvSpPr>
          <p:spPr bwMode="auto">
            <a:xfrm>
              <a:off x="5689601" y="4851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1" name="Freeform 3759"/>
            <p:cNvSpPr>
              <a:spLocks/>
            </p:cNvSpPr>
            <p:nvPr/>
          </p:nvSpPr>
          <p:spPr bwMode="auto">
            <a:xfrm>
              <a:off x="5673726" y="4810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2" name="Freeform 3760"/>
            <p:cNvSpPr>
              <a:spLocks/>
            </p:cNvSpPr>
            <p:nvPr/>
          </p:nvSpPr>
          <p:spPr bwMode="auto">
            <a:xfrm>
              <a:off x="5689601" y="4851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3" name="Freeform 3761"/>
            <p:cNvSpPr>
              <a:spLocks/>
            </p:cNvSpPr>
            <p:nvPr/>
          </p:nvSpPr>
          <p:spPr bwMode="auto">
            <a:xfrm>
              <a:off x="5676901" y="48228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4" name="Freeform 3762"/>
            <p:cNvSpPr>
              <a:spLocks/>
            </p:cNvSpPr>
            <p:nvPr/>
          </p:nvSpPr>
          <p:spPr bwMode="auto">
            <a:xfrm>
              <a:off x="5626101" y="4960938"/>
              <a:ext cx="3175" cy="6350"/>
            </a:xfrm>
            <a:custGeom>
              <a:avLst/>
              <a:gdLst>
                <a:gd name="T0" fmla="*/ 0 w 1"/>
                <a:gd name="T1" fmla="*/ 1 h 2"/>
                <a:gd name="T2" fmla="*/ 0 w 1"/>
                <a:gd name="T3" fmla="*/ 1 h 2"/>
                <a:gd name="T4" fmla="*/ 0 w 1"/>
                <a:gd name="T5" fmla="*/ 1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1" y="2"/>
                    <a:pt x="0" y="0"/>
                    <a:pt x="0" y="1"/>
                  </a:cubicBezTo>
                  <a:cubicBezTo>
                    <a:pt x="0" y="1"/>
                    <a:pt x="0" y="0"/>
                    <a:pt x="0" y="0"/>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5" name="Freeform 3763"/>
            <p:cNvSpPr>
              <a:spLocks/>
            </p:cNvSpPr>
            <p:nvPr/>
          </p:nvSpPr>
          <p:spPr bwMode="auto">
            <a:xfrm>
              <a:off x="5724526" y="5073650"/>
              <a:ext cx="3175" cy="3175"/>
            </a:xfrm>
            <a:custGeom>
              <a:avLst/>
              <a:gdLst>
                <a:gd name="T0" fmla="*/ 0 w 1"/>
                <a:gd name="T1" fmla="*/ 0 h 1"/>
                <a:gd name="T2" fmla="*/ 1 w 1"/>
                <a:gd name="T3" fmla="*/ 0 h 1"/>
                <a:gd name="T4" fmla="*/ 0 w 1"/>
                <a:gd name="T5" fmla="*/ 0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0" y="0"/>
                    <a:pt x="0" y="0"/>
                    <a:pt x="0" y="0"/>
                  </a:cubicBezTo>
                  <a:cubicBezTo>
                    <a:pt x="0" y="1"/>
                    <a:pt x="1" y="1"/>
                    <a:pt x="1" y="1"/>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6" name="Oval 3764"/>
            <p:cNvSpPr>
              <a:spLocks noChangeArrowheads="1"/>
            </p:cNvSpPr>
            <p:nvPr/>
          </p:nvSpPr>
          <p:spPr bwMode="auto">
            <a:xfrm>
              <a:off x="5727701" y="5076825"/>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7" name="Freeform 3765"/>
            <p:cNvSpPr>
              <a:spLocks/>
            </p:cNvSpPr>
            <p:nvPr/>
          </p:nvSpPr>
          <p:spPr bwMode="auto">
            <a:xfrm>
              <a:off x="5638801" y="49863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8" name="Freeform 3766"/>
            <p:cNvSpPr>
              <a:spLocks/>
            </p:cNvSpPr>
            <p:nvPr/>
          </p:nvSpPr>
          <p:spPr bwMode="auto">
            <a:xfrm>
              <a:off x="5711826" y="49323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9" name="Freeform 3767"/>
            <p:cNvSpPr>
              <a:spLocks/>
            </p:cNvSpPr>
            <p:nvPr/>
          </p:nvSpPr>
          <p:spPr bwMode="auto">
            <a:xfrm>
              <a:off x="5730876" y="50561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0" name="Freeform 3768"/>
            <p:cNvSpPr>
              <a:spLocks/>
            </p:cNvSpPr>
            <p:nvPr/>
          </p:nvSpPr>
          <p:spPr bwMode="auto">
            <a:xfrm>
              <a:off x="5683251" y="5064125"/>
              <a:ext cx="6350" cy="0"/>
            </a:xfrm>
            <a:custGeom>
              <a:avLst/>
              <a:gdLst>
                <a:gd name="T0" fmla="*/ 1 w 2"/>
                <a:gd name="T1" fmla="*/ 1 w 2"/>
                <a:gd name="T2" fmla="*/ 0 w 2"/>
                <a:gd name="T3" fmla="*/ 1 w 2"/>
              </a:gdLst>
              <a:ahLst/>
              <a:cxnLst>
                <a:cxn ang="0">
                  <a:pos x="T0" y="0"/>
                </a:cxn>
                <a:cxn ang="0">
                  <a:pos x="T1" y="0"/>
                </a:cxn>
                <a:cxn ang="0">
                  <a:pos x="T2" y="0"/>
                </a:cxn>
                <a:cxn ang="0">
                  <a:pos x="T3" y="0"/>
                </a:cxn>
              </a:cxnLst>
              <a:rect l="0" t="0" r="r" b="b"/>
              <a:pathLst>
                <a:path w="2">
                  <a:moveTo>
                    <a:pt x="1" y="0"/>
                  </a:moveTo>
                  <a:cubicBezTo>
                    <a:pt x="2"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1" name="Rectangle 3769"/>
            <p:cNvSpPr>
              <a:spLocks noChangeArrowheads="1"/>
            </p:cNvSpPr>
            <p:nvPr/>
          </p:nvSpPr>
          <p:spPr bwMode="auto">
            <a:xfrm>
              <a:off x="5626101" y="49609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2" name="Freeform 3770"/>
            <p:cNvSpPr>
              <a:spLocks/>
            </p:cNvSpPr>
            <p:nvPr/>
          </p:nvSpPr>
          <p:spPr bwMode="auto">
            <a:xfrm>
              <a:off x="5657851" y="5037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3" name="Freeform 3771"/>
            <p:cNvSpPr>
              <a:spLocks/>
            </p:cNvSpPr>
            <p:nvPr/>
          </p:nvSpPr>
          <p:spPr bwMode="auto">
            <a:xfrm>
              <a:off x="5727701" y="5067300"/>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1"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4" name="Freeform 3772"/>
            <p:cNvSpPr>
              <a:spLocks noEditPoints="1"/>
            </p:cNvSpPr>
            <p:nvPr/>
          </p:nvSpPr>
          <p:spPr bwMode="auto">
            <a:xfrm>
              <a:off x="5586414" y="4738688"/>
              <a:ext cx="155575" cy="354013"/>
            </a:xfrm>
            <a:custGeom>
              <a:avLst/>
              <a:gdLst>
                <a:gd name="T0" fmla="*/ 48 w 50"/>
                <a:gd name="T1" fmla="*/ 107 h 113"/>
                <a:gd name="T2" fmla="*/ 45 w 50"/>
                <a:gd name="T3" fmla="*/ 62 h 113"/>
                <a:gd name="T4" fmla="*/ 41 w 50"/>
                <a:gd name="T5" fmla="*/ 53 h 113"/>
                <a:gd name="T6" fmla="*/ 38 w 50"/>
                <a:gd name="T7" fmla="*/ 46 h 113"/>
                <a:gd name="T8" fmla="*/ 36 w 50"/>
                <a:gd name="T9" fmla="*/ 42 h 113"/>
                <a:gd name="T10" fmla="*/ 36 w 50"/>
                <a:gd name="T11" fmla="*/ 41 h 113"/>
                <a:gd name="T12" fmla="*/ 35 w 50"/>
                <a:gd name="T13" fmla="*/ 39 h 113"/>
                <a:gd name="T14" fmla="*/ 33 w 50"/>
                <a:gd name="T15" fmla="*/ 33 h 113"/>
                <a:gd name="T16" fmla="*/ 30 w 50"/>
                <a:gd name="T17" fmla="*/ 28 h 113"/>
                <a:gd name="T18" fmla="*/ 28 w 50"/>
                <a:gd name="T19" fmla="*/ 25 h 113"/>
                <a:gd name="T20" fmla="*/ 25 w 50"/>
                <a:gd name="T21" fmla="*/ 17 h 113"/>
                <a:gd name="T22" fmla="*/ 23 w 50"/>
                <a:gd name="T23" fmla="*/ 14 h 113"/>
                <a:gd name="T24" fmla="*/ 21 w 50"/>
                <a:gd name="T25" fmla="*/ 10 h 113"/>
                <a:gd name="T26" fmla="*/ 19 w 50"/>
                <a:gd name="T27" fmla="*/ 5 h 113"/>
                <a:gd name="T28" fmla="*/ 18 w 50"/>
                <a:gd name="T29" fmla="*/ 2 h 113"/>
                <a:gd name="T30" fmla="*/ 17 w 50"/>
                <a:gd name="T31" fmla="*/ 2 h 113"/>
                <a:gd name="T32" fmla="*/ 18 w 50"/>
                <a:gd name="T33" fmla="*/ 6 h 113"/>
                <a:gd name="T34" fmla="*/ 21 w 50"/>
                <a:gd name="T35" fmla="*/ 11 h 113"/>
                <a:gd name="T36" fmla="*/ 22 w 50"/>
                <a:gd name="T37" fmla="*/ 15 h 113"/>
                <a:gd name="T38" fmla="*/ 23 w 50"/>
                <a:gd name="T39" fmla="*/ 19 h 113"/>
                <a:gd name="T40" fmla="*/ 25 w 50"/>
                <a:gd name="T41" fmla="*/ 22 h 113"/>
                <a:gd name="T42" fmla="*/ 28 w 50"/>
                <a:gd name="T43" fmla="*/ 29 h 113"/>
                <a:gd name="T44" fmla="*/ 29 w 50"/>
                <a:gd name="T45" fmla="*/ 32 h 113"/>
                <a:gd name="T46" fmla="*/ 32 w 50"/>
                <a:gd name="T47" fmla="*/ 38 h 113"/>
                <a:gd name="T48" fmla="*/ 39 w 50"/>
                <a:gd name="T49" fmla="*/ 57 h 113"/>
                <a:gd name="T50" fmla="*/ 41 w 50"/>
                <a:gd name="T51" fmla="*/ 66 h 113"/>
                <a:gd name="T52" fmla="*/ 45 w 50"/>
                <a:gd name="T53" fmla="*/ 81 h 113"/>
                <a:gd name="T54" fmla="*/ 45 w 50"/>
                <a:gd name="T55" fmla="*/ 85 h 113"/>
                <a:gd name="T56" fmla="*/ 45 w 50"/>
                <a:gd name="T57" fmla="*/ 89 h 113"/>
                <a:gd name="T58" fmla="*/ 46 w 50"/>
                <a:gd name="T59" fmla="*/ 97 h 113"/>
                <a:gd name="T60" fmla="*/ 45 w 50"/>
                <a:gd name="T61" fmla="*/ 100 h 113"/>
                <a:gd name="T62" fmla="*/ 45 w 50"/>
                <a:gd name="T63" fmla="*/ 105 h 113"/>
                <a:gd name="T64" fmla="*/ 46 w 50"/>
                <a:gd name="T65" fmla="*/ 105 h 113"/>
                <a:gd name="T66" fmla="*/ 45 w 50"/>
                <a:gd name="T67" fmla="*/ 108 h 113"/>
                <a:gd name="T68" fmla="*/ 44 w 50"/>
                <a:gd name="T69" fmla="*/ 109 h 113"/>
                <a:gd name="T70" fmla="*/ 43 w 50"/>
                <a:gd name="T71" fmla="*/ 106 h 113"/>
                <a:gd name="T72" fmla="*/ 41 w 50"/>
                <a:gd name="T73" fmla="*/ 106 h 113"/>
                <a:gd name="T74" fmla="*/ 36 w 50"/>
                <a:gd name="T75" fmla="*/ 102 h 113"/>
                <a:gd name="T76" fmla="*/ 32 w 50"/>
                <a:gd name="T77" fmla="*/ 99 h 113"/>
                <a:gd name="T78" fmla="*/ 24 w 50"/>
                <a:gd name="T79" fmla="*/ 90 h 113"/>
                <a:gd name="T80" fmla="*/ 15 w 50"/>
                <a:gd name="T81" fmla="*/ 75 h 113"/>
                <a:gd name="T82" fmla="*/ 12 w 50"/>
                <a:gd name="T83" fmla="*/ 70 h 113"/>
                <a:gd name="T84" fmla="*/ 7 w 50"/>
                <a:gd name="T85" fmla="*/ 61 h 113"/>
                <a:gd name="T86" fmla="*/ 4 w 50"/>
                <a:gd name="T87" fmla="*/ 55 h 113"/>
                <a:gd name="T88" fmla="*/ 1 w 50"/>
                <a:gd name="T89" fmla="*/ 50 h 113"/>
                <a:gd name="T90" fmla="*/ 1 w 50"/>
                <a:gd name="T91" fmla="*/ 55 h 113"/>
                <a:gd name="T92" fmla="*/ 5 w 50"/>
                <a:gd name="T93" fmla="*/ 63 h 113"/>
                <a:gd name="T94" fmla="*/ 16 w 50"/>
                <a:gd name="T95" fmla="*/ 86 h 113"/>
                <a:gd name="T96" fmla="*/ 17 w 50"/>
                <a:gd name="T97" fmla="*/ 85 h 113"/>
                <a:gd name="T98" fmla="*/ 20 w 50"/>
                <a:gd name="T99" fmla="*/ 90 h 113"/>
                <a:gd name="T100" fmla="*/ 24 w 50"/>
                <a:gd name="T101" fmla="*/ 96 h 113"/>
                <a:gd name="T102" fmla="*/ 29 w 50"/>
                <a:gd name="T103" fmla="*/ 101 h 113"/>
                <a:gd name="T104" fmla="*/ 33 w 50"/>
                <a:gd name="T105" fmla="*/ 105 h 113"/>
                <a:gd name="T106" fmla="*/ 30 w 50"/>
                <a:gd name="T107" fmla="*/ 30 h 113"/>
                <a:gd name="T108" fmla="*/ 22 w 50"/>
                <a:gd name="T109" fmla="*/ 15 h 113"/>
                <a:gd name="T110" fmla="*/ 45 w 50"/>
                <a:gd name="T111" fmla="*/ 82 h 113"/>
                <a:gd name="T112" fmla="*/ 45 w 50"/>
                <a:gd name="T113"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113">
                  <a:moveTo>
                    <a:pt x="38" y="109"/>
                  </a:moveTo>
                  <a:cubicBezTo>
                    <a:pt x="38" y="109"/>
                    <a:pt x="38" y="109"/>
                    <a:pt x="38" y="109"/>
                  </a:cubicBezTo>
                  <a:cubicBezTo>
                    <a:pt x="39" y="109"/>
                    <a:pt x="40" y="110"/>
                    <a:pt x="40" y="110"/>
                  </a:cubicBezTo>
                  <a:cubicBezTo>
                    <a:pt x="41" y="111"/>
                    <a:pt x="43" y="112"/>
                    <a:pt x="44" y="112"/>
                  </a:cubicBezTo>
                  <a:cubicBezTo>
                    <a:pt x="45" y="113"/>
                    <a:pt x="46" y="113"/>
                    <a:pt x="46" y="113"/>
                  </a:cubicBezTo>
                  <a:cubicBezTo>
                    <a:pt x="46" y="112"/>
                    <a:pt x="46" y="112"/>
                    <a:pt x="47" y="111"/>
                  </a:cubicBezTo>
                  <a:cubicBezTo>
                    <a:pt x="47" y="111"/>
                    <a:pt x="47" y="111"/>
                    <a:pt x="47" y="111"/>
                  </a:cubicBezTo>
                  <a:cubicBezTo>
                    <a:pt x="48" y="107"/>
                    <a:pt x="48" y="107"/>
                    <a:pt x="48" y="107"/>
                  </a:cubicBezTo>
                  <a:cubicBezTo>
                    <a:pt x="49" y="105"/>
                    <a:pt x="49" y="105"/>
                    <a:pt x="49" y="105"/>
                  </a:cubicBezTo>
                  <a:cubicBezTo>
                    <a:pt x="49" y="103"/>
                    <a:pt x="49" y="101"/>
                    <a:pt x="50" y="100"/>
                  </a:cubicBezTo>
                  <a:cubicBezTo>
                    <a:pt x="50" y="97"/>
                    <a:pt x="50" y="94"/>
                    <a:pt x="50" y="91"/>
                  </a:cubicBezTo>
                  <a:cubicBezTo>
                    <a:pt x="50" y="91"/>
                    <a:pt x="50" y="91"/>
                    <a:pt x="50" y="91"/>
                  </a:cubicBezTo>
                  <a:cubicBezTo>
                    <a:pt x="50" y="81"/>
                    <a:pt x="48" y="72"/>
                    <a:pt x="45" y="64"/>
                  </a:cubicBezTo>
                  <a:cubicBezTo>
                    <a:pt x="45" y="63"/>
                    <a:pt x="45" y="64"/>
                    <a:pt x="44" y="63"/>
                  </a:cubicBezTo>
                  <a:cubicBezTo>
                    <a:pt x="44" y="63"/>
                    <a:pt x="44" y="62"/>
                    <a:pt x="44" y="62"/>
                  </a:cubicBezTo>
                  <a:cubicBezTo>
                    <a:pt x="44" y="62"/>
                    <a:pt x="44" y="62"/>
                    <a:pt x="45" y="62"/>
                  </a:cubicBezTo>
                  <a:cubicBezTo>
                    <a:pt x="44" y="61"/>
                    <a:pt x="44" y="60"/>
                    <a:pt x="44" y="59"/>
                  </a:cubicBezTo>
                  <a:cubicBezTo>
                    <a:pt x="44" y="60"/>
                    <a:pt x="44" y="60"/>
                    <a:pt x="44" y="60"/>
                  </a:cubicBezTo>
                  <a:cubicBezTo>
                    <a:pt x="43" y="60"/>
                    <a:pt x="43" y="59"/>
                    <a:pt x="43" y="59"/>
                  </a:cubicBezTo>
                  <a:cubicBezTo>
                    <a:pt x="43" y="59"/>
                    <a:pt x="43" y="58"/>
                    <a:pt x="44" y="59"/>
                  </a:cubicBezTo>
                  <a:cubicBezTo>
                    <a:pt x="42" y="57"/>
                    <a:pt x="43" y="57"/>
                    <a:pt x="43" y="56"/>
                  </a:cubicBezTo>
                  <a:cubicBezTo>
                    <a:pt x="42" y="56"/>
                    <a:pt x="41" y="54"/>
                    <a:pt x="40" y="53"/>
                  </a:cubicBezTo>
                  <a:cubicBezTo>
                    <a:pt x="40" y="52"/>
                    <a:pt x="40" y="52"/>
                    <a:pt x="40" y="52"/>
                  </a:cubicBezTo>
                  <a:cubicBezTo>
                    <a:pt x="40" y="53"/>
                    <a:pt x="40" y="52"/>
                    <a:pt x="41" y="53"/>
                  </a:cubicBezTo>
                  <a:cubicBezTo>
                    <a:pt x="40" y="52"/>
                    <a:pt x="40" y="51"/>
                    <a:pt x="40" y="50"/>
                  </a:cubicBezTo>
                  <a:cubicBezTo>
                    <a:pt x="40" y="51"/>
                    <a:pt x="39" y="51"/>
                    <a:pt x="39" y="50"/>
                  </a:cubicBezTo>
                  <a:cubicBezTo>
                    <a:pt x="39" y="50"/>
                    <a:pt x="39" y="50"/>
                    <a:pt x="39" y="49"/>
                  </a:cubicBezTo>
                  <a:cubicBezTo>
                    <a:pt x="40" y="49"/>
                    <a:pt x="40" y="49"/>
                    <a:pt x="40" y="49"/>
                  </a:cubicBezTo>
                  <a:cubicBezTo>
                    <a:pt x="40" y="49"/>
                    <a:pt x="39" y="49"/>
                    <a:pt x="39" y="48"/>
                  </a:cubicBezTo>
                  <a:cubicBezTo>
                    <a:pt x="39" y="48"/>
                    <a:pt x="39" y="47"/>
                    <a:pt x="39" y="47"/>
                  </a:cubicBezTo>
                  <a:cubicBezTo>
                    <a:pt x="39" y="47"/>
                    <a:pt x="39" y="46"/>
                    <a:pt x="38" y="46"/>
                  </a:cubicBezTo>
                  <a:cubicBezTo>
                    <a:pt x="38" y="47"/>
                    <a:pt x="38" y="45"/>
                    <a:pt x="38" y="46"/>
                  </a:cubicBezTo>
                  <a:cubicBezTo>
                    <a:pt x="38" y="47"/>
                    <a:pt x="38" y="47"/>
                    <a:pt x="38" y="47"/>
                  </a:cubicBezTo>
                  <a:cubicBezTo>
                    <a:pt x="38" y="45"/>
                    <a:pt x="38" y="47"/>
                    <a:pt x="39" y="47"/>
                  </a:cubicBezTo>
                  <a:cubicBezTo>
                    <a:pt x="39" y="48"/>
                    <a:pt x="38" y="46"/>
                    <a:pt x="38" y="47"/>
                  </a:cubicBezTo>
                  <a:cubicBezTo>
                    <a:pt x="37" y="46"/>
                    <a:pt x="37" y="46"/>
                    <a:pt x="37" y="44"/>
                  </a:cubicBezTo>
                  <a:cubicBezTo>
                    <a:pt x="37" y="45"/>
                    <a:pt x="36" y="44"/>
                    <a:pt x="36" y="45"/>
                  </a:cubicBezTo>
                  <a:cubicBezTo>
                    <a:pt x="36" y="44"/>
                    <a:pt x="36" y="44"/>
                    <a:pt x="37" y="44"/>
                  </a:cubicBezTo>
                  <a:cubicBezTo>
                    <a:pt x="36" y="43"/>
                    <a:pt x="36" y="43"/>
                    <a:pt x="36" y="43"/>
                  </a:cubicBezTo>
                  <a:cubicBezTo>
                    <a:pt x="36" y="42"/>
                    <a:pt x="36" y="43"/>
                    <a:pt x="36" y="42"/>
                  </a:cubicBezTo>
                  <a:cubicBezTo>
                    <a:pt x="37" y="43"/>
                    <a:pt x="37" y="45"/>
                    <a:pt x="38" y="44"/>
                  </a:cubicBezTo>
                  <a:cubicBezTo>
                    <a:pt x="38" y="45"/>
                    <a:pt x="38" y="45"/>
                    <a:pt x="39" y="46"/>
                  </a:cubicBezTo>
                  <a:cubicBezTo>
                    <a:pt x="38" y="45"/>
                    <a:pt x="38" y="44"/>
                    <a:pt x="38" y="44"/>
                  </a:cubicBezTo>
                  <a:cubicBezTo>
                    <a:pt x="37" y="44"/>
                    <a:pt x="37" y="44"/>
                    <a:pt x="37" y="44"/>
                  </a:cubicBezTo>
                  <a:cubicBezTo>
                    <a:pt x="37" y="43"/>
                    <a:pt x="37" y="43"/>
                    <a:pt x="37" y="43"/>
                  </a:cubicBezTo>
                  <a:cubicBezTo>
                    <a:pt x="37" y="43"/>
                    <a:pt x="37" y="43"/>
                    <a:pt x="37" y="42"/>
                  </a:cubicBezTo>
                  <a:cubicBezTo>
                    <a:pt x="37" y="42"/>
                    <a:pt x="37" y="43"/>
                    <a:pt x="37" y="42"/>
                  </a:cubicBezTo>
                  <a:cubicBezTo>
                    <a:pt x="36" y="42"/>
                    <a:pt x="36" y="42"/>
                    <a:pt x="36" y="41"/>
                  </a:cubicBezTo>
                  <a:cubicBezTo>
                    <a:pt x="36" y="42"/>
                    <a:pt x="36" y="42"/>
                    <a:pt x="36" y="43"/>
                  </a:cubicBezTo>
                  <a:cubicBezTo>
                    <a:pt x="35" y="43"/>
                    <a:pt x="36" y="42"/>
                    <a:pt x="35" y="42"/>
                  </a:cubicBezTo>
                  <a:cubicBezTo>
                    <a:pt x="35" y="42"/>
                    <a:pt x="35" y="42"/>
                    <a:pt x="35" y="42"/>
                  </a:cubicBezTo>
                  <a:cubicBezTo>
                    <a:pt x="35" y="41"/>
                    <a:pt x="35" y="41"/>
                    <a:pt x="35" y="41"/>
                  </a:cubicBezTo>
                  <a:cubicBezTo>
                    <a:pt x="35" y="40"/>
                    <a:pt x="36" y="41"/>
                    <a:pt x="35" y="40"/>
                  </a:cubicBezTo>
                  <a:cubicBezTo>
                    <a:pt x="35" y="40"/>
                    <a:pt x="35" y="40"/>
                    <a:pt x="35" y="39"/>
                  </a:cubicBezTo>
                  <a:cubicBezTo>
                    <a:pt x="35" y="39"/>
                    <a:pt x="35" y="39"/>
                    <a:pt x="35" y="39"/>
                  </a:cubicBezTo>
                  <a:cubicBezTo>
                    <a:pt x="35" y="39"/>
                    <a:pt x="35" y="39"/>
                    <a:pt x="35" y="39"/>
                  </a:cubicBezTo>
                  <a:cubicBezTo>
                    <a:pt x="35" y="39"/>
                    <a:pt x="35" y="39"/>
                    <a:pt x="35" y="39"/>
                  </a:cubicBezTo>
                  <a:cubicBezTo>
                    <a:pt x="34" y="38"/>
                    <a:pt x="34" y="38"/>
                    <a:pt x="34" y="38"/>
                  </a:cubicBezTo>
                  <a:cubicBezTo>
                    <a:pt x="34" y="38"/>
                    <a:pt x="34" y="37"/>
                    <a:pt x="34" y="37"/>
                  </a:cubicBezTo>
                  <a:cubicBezTo>
                    <a:pt x="33" y="37"/>
                    <a:pt x="33" y="36"/>
                    <a:pt x="33" y="36"/>
                  </a:cubicBezTo>
                  <a:cubicBezTo>
                    <a:pt x="33" y="36"/>
                    <a:pt x="33" y="36"/>
                    <a:pt x="33" y="36"/>
                  </a:cubicBezTo>
                  <a:cubicBezTo>
                    <a:pt x="33" y="35"/>
                    <a:pt x="33" y="34"/>
                    <a:pt x="33" y="35"/>
                  </a:cubicBezTo>
                  <a:cubicBezTo>
                    <a:pt x="32" y="33"/>
                    <a:pt x="32" y="33"/>
                    <a:pt x="32" y="33"/>
                  </a:cubicBezTo>
                  <a:cubicBezTo>
                    <a:pt x="33" y="33"/>
                    <a:pt x="33" y="33"/>
                    <a:pt x="33" y="33"/>
                  </a:cubicBezTo>
                  <a:cubicBezTo>
                    <a:pt x="32" y="32"/>
                    <a:pt x="32" y="33"/>
                    <a:pt x="31" y="32"/>
                  </a:cubicBezTo>
                  <a:cubicBezTo>
                    <a:pt x="31" y="31"/>
                    <a:pt x="31" y="30"/>
                    <a:pt x="30" y="30"/>
                  </a:cubicBezTo>
                  <a:cubicBezTo>
                    <a:pt x="30" y="30"/>
                    <a:pt x="30" y="30"/>
                    <a:pt x="30" y="29"/>
                  </a:cubicBezTo>
                  <a:cubicBezTo>
                    <a:pt x="30" y="30"/>
                    <a:pt x="30" y="30"/>
                    <a:pt x="30" y="30"/>
                  </a:cubicBezTo>
                  <a:cubicBezTo>
                    <a:pt x="30" y="29"/>
                    <a:pt x="30" y="29"/>
                    <a:pt x="30" y="29"/>
                  </a:cubicBezTo>
                  <a:cubicBezTo>
                    <a:pt x="30" y="29"/>
                    <a:pt x="30" y="29"/>
                    <a:pt x="30" y="29"/>
                  </a:cubicBezTo>
                  <a:cubicBezTo>
                    <a:pt x="29" y="28"/>
                    <a:pt x="29" y="28"/>
                    <a:pt x="29" y="28"/>
                  </a:cubicBezTo>
                  <a:cubicBezTo>
                    <a:pt x="29" y="28"/>
                    <a:pt x="29" y="28"/>
                    <a:pt x="30" y="28"/>
                  </a:cubicBezTo>
                  <a:cubicBezTo>
                    <a:pt x="30" y="28"/>
                    <a:pt x="30" y="28"/>
                    <a:pt x="30" y="28"/>
                  </a:cubicBezTo>
                  <a:cubicBezTo>
                    <a:pt x="30" y="28"/>
                    <a:pt x="29" y="27"/>
                    <a:pt x="29" y="27"/>
                  </a:cubicBezTo>
                  <a:cubicBezTo>
                    <a:pt x="29" y="27"/>
                    <a:pt x="29" y="27"/>
                    <a:pt x="29" y="27"/>
                  </a:cubicBezTo>
                  <a:cubicBezTo>
                    <a:pt x="29" y="27"/>
                    <a:pt x="29" y="26"/>
                    <a:pt x="29" y="26"/>
                  </a:cubicBezTo>
                  <a:cubicBezTo>
                    <a:pt x="29" y="26"/>
                    <a:pt x="29" y="26"/>
                    <a:pt x="29" y="26"/>
                  </a:cubicBezTo>
                  <a:cubicBezTo>
                    <a:pt x="28" y="25"/>
                    <a:pt x="28" y="25"/>
                    <a:pt x="28" y="25"/>
                  </a:cubicBezTo>
                  <a:cubicBezTo>
                    <a:pt x="28" y="26"/>
                    <a:pt x="28" y="26"/>
                    <a:pt x="28" y="26"/>
                  </a:cubicBezTo>
                  <a:cubicBezTo>
                    <a:pt x="28" y="25"/>
                    <a:pt x="28" y="25"/>
                    <a:pt x="28" y="25"/>
                  </a:cubicBezTo>
                  <a:cubicBezTo>
                    <a:pt x="28" y="24"/>
                    <a:pt x="28" y="24"/>
                    <a:pt x="28" y="24"/>
                  </a:cubicBezTo>
                  <a:cubicBezTo>
                    <a:pt x="28" y="24"/>
                    <a:pt x="28" y="24"/>
                    <a:pt x="28" y="24"/>
                  </a:cubicBezTo>
                  <a:cubicBezTo>
                    <a:pt x="28" y="23"/>
                    <a:pt x="28" y="23"/>
                    <a:pt x="28" y="23"/>
                  </a:cubicBezTo>
                  <a:cubicBezTo>
                    <a:pt x="27" y="23"/>
                    <a:pt x="28" y="23"/>
                    <a:pt x="28" y="23"/>
                  </a:cubicBezTo>
                  <a:cubicBezTo>
                    <a:pt x="27" y="22"/>
                    <a:pt x="27" y="21"/>
                    <a:pt x="26" y="20"/>
                  </a:cubicBezTo>
                  <a:cubicBezTo>
                    <a:pt x="26" y="20"/>
                    <a:pt x="26" y="20"/>
                    <a:pt x="26" y="20"/>
                  </a:cubicBezTo>
                  <a:cubicBezTo>
                    <a:pt x="26" y="20"/>
                    <a:pt x="25" y="20"/>
                    <a:pt x="25" y="19"/>
                  </a:cubicBezTo>
                  <a:cubicBezTo>
                    <a:pt x="25" y="19"/>
                    <a:pt x="25" y="17"/>
                    <a:pt x="25" y="17"/>
                  </a:cubicBezTo>
                  <a:cubicBezTo>
                    <a:pt x="25" y="16"/>
                    <a:pt x="25" y="17"/>
                    <a:pt x="25" y="17"/>
                  </a:cubicBezTo>
                  <a:cubicBezTo>
                    <a:pt x="25" y="17"/>
                    <a:pt x="25" y="17"/>
                    <a:pt x="25" y="17"/>
                  </a:cubicBezTo>
                  <a:cubicBezTo>
                    <a:pt x="25" y="17"/>
                    <a:pt x="25" y="17"/>
                    <a:pt x="25" y="18"/>
                  </a:cubicBezTo>
                  <a:cubicBezTo>
                    <a:pt x="24" y="18"/>
                    <a:pt x="24" y="17"/>
                    <a:pt x="24" y="17"/>
                  </a:cubicBezTo>
                  <a:cubicBezTo>
                    <a:pt x="24" y="17"/>
                    <a:pt x="24" y="17"/>
                    <a:pt x="24" y="17"/>
                  </a:cubicBezTo>
                  <a:cubicBezTo>
                    <a:pt x="24" y="16"/>
                    <a:pt x="23" y="16"/>
                    <a:pt x="23" y="16"/>
                  </a:cubicBezTo>
                  <a:cubicBezTo>
                    <a:pt x="23" y="15"/>
                    <a:pt x="23" y="15"/>
                    <a:pt x="23" y="15"/>
                  </a:cubicBezTo>
                  <a:cubicBezTo>
                    <a:pt x="23" y="14"/>
                    <a:pt x="23" y="14"/>
                    <a:pt x="23" y="14"/>
                  </a:cubicBezTo>
                  <a:cubicBezTo>
                    <a:pt x="23" y="14"/>
                    <a:pt x="23" y="14"/>
                    <a:pt x="23" y="14"/>
                  </a:cubicBezTo>
                  <a:cubicBezTo>
                    <a:pt x="23" y="13"/>
                    <a:pt x="23" y="13"/>
                    <a:pt x="22" y="13"/>
                  </a:cubicBezTo>
                  <a:cubicBezTo>
                    <a:pt x="23" y="13"/>
                    <a:pt x="22" y="11"/>
                    <a:pt x="23" y="12"/>
                  </a:cubicBezTo>
                  <a:cubicBezTo>
                    <a:pt x="23" y="12"/>
                    <a:pt x="22" y="12"/>
                    <a:pt x="22" y="11"/>
                  </a:cubicBezTo>
                  <a:cubicBezTo>
                    <a:pt x="22" y="11"/>
                    <a:pt x="22" y="12"/>
                    <a:pt x="22" y="12"/>
                  </a:cubicBezTo>
                  <a:cubicBezTo>
                    <a:pt x="22" y="12"/>
                    <a:pt x="22" y="11"/>
                    <a:pt x="22" y="11"/>
                  </a:cubicBezTo>
                  <a:cubicBezTo>
                    <a:pt x="22" y="11"/>
                    <a:pt x="22" y="11"/>
                    <a:pt x="22" y="10"/>
                  </a:cubicBezTo>
                  <a:cubicBezTo>
                    <a:pt x="22" y="10"/>
                    <a:pt x="21" y="10"/>
                    <a:pt x="21" y="10"/>
                  </a:cubicBezTo>
                  <a:cubicBezTo>
                    <a:pt x="21" y="10"/>
                    <a:pt x="21" y="9"/>
                    <a:pt x="21" y="9"/>
                  </a:cubicBezTo>
                  <a:cubicBezTo>
                    <a:pt x="21" y="9"/>
                    <a:pt x="21" y="10"/>
                    <a:pt x="21" y="9"/>
                  </a:cubicBezTo>
                  <a:cubicBezTo>
                    <a:pt x="21" y="9"/>
                    <a:pt x="20" y="9"/>
                    <a:pt x="20" y="8"/>
                  </a:cubicBezTo>
                  <a:cubicBezTo>
                    <a:pt x="20" y="9"/>
                    <a:pt x="20" y="9"/>
                    <a:pt x="20" y="9"/>
                  </a:cubicBezTo>
                  <a:cubicBezTo>
                    <a:pt x="20" y="8"/>
                    <a:pt x="20" y="8"/>
                    <a:pt x="20" y="7"/>
                  </a:cubicBezTo>
                  <a:cubicBezTo>
                    <a:pt x="20" y="7"/>
                    <a:pt x="20" y="7"/>
                    <a:pt x="20" y="8"/>
                  </a:cubicBezTo>
                  <a:cubicBezTo>
                    <a:pt x="20" y="7"/>
                    <a:pt x="20" y="7"/>
                    <a:pt x="19" y="6"/>
                  </a:cubicBezTo>
                  <a:cubicBezTo>
                    <a:pt x="19" y="5"/>
                    <a:pt x="19" y="5"/>
                    <a:pt x="19" y="5"/>
                  </a:cubicBezTo>
                  <a:cubicBezTo>
                    <a:pt x="19" y="5"/>
                    <a:pt x="19" y="5"/>
                    <a:pt x="19" y="5"/>
                  </a:cubicBezTo>
                  <a:cubicBezTo>
                    <a:pt x="19" y="4"/>
                    <a:pt x="19" y="5"/>
                    <a:pt x="20" y="5"/>
                  </a:cubicBezTo>
                  <a:cubicBezTo>
                    <a:pt x="19" y="4"/>
                    <a:pt x="19" y="5"/>
                    <a:pt x="19" y="3"/>
                  </a:cubicBezTo>
                  <a:cubicBezTo>
                    <a:pt x="19" y="4"/>
                    <a:pt x="19" y="4"/>
                    <a:pt x="19" y="4"/>
                  </a:cubicBezTo>
                  <a:cubicBezTo>
                    <a:pt x="19" y="3"/>
                    <a:pt x="19" y="3"/>
                    <a:pt x="19" y="3"/>
                  </a:cubicBezTo>
                  <a:cubicBezTo>
                    <a:pt x="19" y="3"/>
                    <a:pt x="19" y="3"/>
                    <a:pt x="19" y="3"/>
                  </a:cubicBezTo>
                  <a:cubicBezTo>
                    <a:pt x="18" y="3"/>
                    <a:pt x="18" y="2"/>
                    <a:pt x="18" y="2"/>
                  </a:cubicBezTo>
                  <a:cubicBezTo>
                    <a:pt x="18" y="2"/>
                    <a:pt x="18" y="2"/>
                    <a:pt x="18" y="2"/>
                  </a:cubicBezTo>
                  <a:cubicBezTo>
                    <a:pt x="17" y="2"/>
                    <a:pt x="17" y="1"/>
                    <a:pt x="17" y="1"/>
                  </a:cubicBezTo>
                  <a:cubicBezTo>
                    <a:pt x="17" y="0"/>
                    <a:pt x="17" y="1"/>
                    <a:pt x="17" y="1"/>
                  </a:cubicBezTo>
                  <a:cubicBezTo>
                    <a:pt x="17" y="0"/>
                    <a:pt x="17" y="1"/>
                    <a:pt x="17" y="0"/>
                  </a:cubicBezTo>
                  <a:cubicBezTo>
                    <a:pt x="17" y="0"/>
                    <a:pt x="16" y="0"/>
                    <a:pt x="16" y="0"/>
                  </a:cubicBezTo>
                  <a:cubicBezTo>
                    <a:pt x="16" y="1"/>
                    <a:pt x="17" y="2"/>
                    <a:pt x="17" y="1"/>
                  </a:cubicBezTo>
                  <a:cubicBezTo>
                    <a:pt x="17" y="1"/>
                    <a:pt x="17" y="1"/>
                    <a:pt x="17" y="1"/>
                  </a:cubicBezTo>
                  <a:cubicBezTo>
                    <a:pt x="17" y="1"/>
                    <a:pt x="17" y="1"/>
                    <a:pt x="17" y="2"/>
                  </a:cubicBezTo>
                  <a:cubicBezTo>
                    <a:pt x="17" y="2"/>
                    <a:pt x="17" y="2"/>
                    <a:pt x="17" y="2"/>
                  </a:cubicBezTo>
                  <a:cubicBezTo>
                    <a:pt x="17" y="3"/>
                    <a:pt x="17" y="2"/>
                    <a:pt x="18" y="3"/>
                  </a:cubicBezTo>
                  <a:cubicBezTo>
                    <a:pt x="18" y="3"/>
                    <a:pt x="18" y="3"/>
                    <a:pt x="18" y="3"/>
                  </a:cubicBezTo>
                  <a:cubicBezTo>
                    <a:pt x="18" y="4"/>
                    <a:pt x="18" y="4"/>
                    <a:pt x="19" y="4"/>
                  </a:cubicBezTo>
                  <a:cubicBezTo>
                    <a:pt x="18" y="5"/>
                    <a:pt x="19" y="5"/>
                    <a:pt x="19" y="6"/>
                  </a:cubicBezTo>
                  <a:cubicBezTo>
                    <a:pt x="18" y="6"/>
                    <a:pt x="19" y="4"/>
                    <a:pt x="18" y="4"/>
                  </a:cubicBezTo>
                  <a:cubicBezTo>
                    <a:pt x="18" y="4"/>
                    <a:pt x="18" y="4"/>
                    <a:pt x="17" y="3"/>
                  </a:cubicBezTo>
                  <a:cubicBezTo>
                    <a:pt x="18" y="5"/>
                    <a:pt x="18" y="5"/>
                    <a:pt x="18" y="5"/>
                  </a:cubicBezTo>
                  <a:cubicBezTo>
                    <a:pt x="18" y="5"/>
                    <a:pt x="18" y="6"/>
                    <a:pt x="18" y="6"/>
                  </a:cubicBezTo>
                  <a:cubicBezTo>
                    <a:pt x="18" y="6"/>
                    <a:pt x="18" y="6"/>
                    <a:pt x="18" y="6"/>
                  </a:cubicBezTo>
                  <a:cubicBezTo>
                    <a:pt x="19" y="6"/>
                    <a:pt x="19" y="6"/>
                    <a:pt x="19" y="7"/>
                  </a:cubicBezTo>
                  <a:cubicBezTo>
                    <a:pt x="19" y="7"/>
                    <a:pt x="19" y="7"/>
                    <a:pt x="19" y="7"/>
                  </a:cubicBezTo>
                  <a:cubicBezTo>
                    <a:pt x="19" y="7"/>
                    <a:pt x="19" y="7"/>
                    <a:pt x="19" y="7"/>
                  </a:cubicBezTo>
                  <a:cubicBezTo>
                    <a:pt x="19" y="8"/>
                    <a:pt x="19" y="7"/>
                    <a:pt x="19" y="8"/>
                  </a:cubicBezTo>
                  <a:cubicBezTo>
                    <a:pt x="19" y="8"/>
                    <a:pt x="19" y="9"/>
                    <a:pt x="19" y="9"/>
                  </a:cubicBezTo>
                  <a:cubicBezTo>
                    <a:pt x="20" y="9"/>
                    <a:pt x="21" y="11"/>
                    <a:pt x="21" y="10"/>
                  </a:cubicBezTo>
                  <a:cubicBezTo>
                    <a:pt x="21" y="11"/>
                    <a:pt x="21" y="11"/>
                    <a:pt x="21" y="11"/>
                  </a:cubicBezTo>
                  <a:cubicBezTo>
                    <a:pt x="21" y="11"/>
                    <a:pt x="21" y="10"/>
                    <a:pt x="20" y="11"/>
                  </a:cubicBezTo>
                  <a:cubicBezTo>
                    <a:pt x="20" y="10"/>
                    <a:pt x="20" y="10"/>
                    <a:pt x="20" y="10"/>
                  </a:cubicBezTo>
                  <a:cubicBezTo>
                    <a:pt x="20" y="10"/>
                    <a:pt x="21" y="11"/>
                    <a:pt x="21" y="12"/>
                  </a:cubicBezTo>
                  <a:cubicBezTo>
                    <a:pt x="21" y="13"/>
                    <a:pt x="21" y="13"/>
                    <a:pt x="21" y="14"/>
                  </a:cubicBezTo>
                  <a:cubicBezTo>
                    <a:pt x="22" y="13"/>
                    <a:pt x="22" y="13"/>
                    <a:pt x="22" y="13"/>
                  </a:cubicBezTo>
                  <a:cubicBezTo>
                    <a:pt x="22" y="14"/>
                    <a:pt x="22" y="14"/>
                    <a:pt x="21" y="14"/>
                  </a:cubicBezTo>
                  <a:cubicBezTo>
                    <a:pt x="22" y="15"/>
                    <a:pt x="22" y="15"/>
                    <a:pt x="22" y="15"/>
                  </a:cubicBezTo>
                  <a:cubicBezTo>
                    <a:pt x="22" y="15"/>
                    <a:pt x="22" y="15"/>
                    <a:pt x="22" y="15"/>
                  </a:cubicBezTo>
                  <a:cubicBezTo>
                    <a:pt x="21" y="15"/>
                    <a:pt x="22" y="15"/>
                    <a:pt x="22" y="15"/>
                  </a:cubicBezTo>
                  <a:cubicBezTo>
                    <a:pt x="22" y="16"/>
                    <a:pt x="22" y="16"/>
                    <a:pt x="22" y="16"/>
                  </a:cubicBezTo>
                  <a:cubicBezTo>
                    <a:pt x="22" y="16"/>
                    <a:pt x="22" y="16"/>
                    <a:pt x="22" y="16"/>
                  </a:cubicBezTo>
                  <a:cubicBezTo>
                    <a:pt x="22" y="16"/>
                    <a:pt x="22" y="16"/>
                    <a:pt x="22" y="16"/>
                  </a:cubicBezTo>
                  <a:cubicBezTo>
                    <a:pt x="22" y="16"/>
                    <a:pt x="22" y="17"/>
                    <a:pt x="22" y="17"/>
                  </a:cubicBezTo>
                  <a:cubicBezTo>
                    <a:pt x="23" y="17"/>
                    <a:pt x="23" y="16"/>
                    <a:pt x="23" y="16"/>
                  </a:cubicBezTo>
                  <a:cubicBezTo>
                    <a:pt x="23" y="17"/>
                    <a:pt x="23" y="18"/>
                    <a:pt x="23" y="19"/>
                  </a:cubicBezTo>
                  <a:cubicBezTo>
                    <a:pt x="23" y="19"/>
                    <a:pt x="23" y="19"/>
                    <a:pt x="23" y="19"/>
                  </a:cubicBezTo>
                  <a:cubicBezTo>
                    <a:pt x="23" y="19"/>
                    <a:pt x="24" y="20"/>
                    <a:pt x="24" y="20"/>
                  </a:cubicBezTo>
                  <a:cubicBezTo>
                    <a:pt x="24" y="20"/>
                    <a:pt x="24" y="20"/>
                    <a:pt x="24" y="20"/>
                  </a:cubicBezTo>
                  <a:cubicBezTo>
                    <a:pt x="24" y="20"/>
                    <a:pt x="24" y="20"/>
                    <a:pt x="24" y="20"/>
                  </a:cubicBezTo>
                  <a:cubicBezTo>
                    <a:pt x="24" y="21"/>
                    <a:pt x="24" y="21"/>
                    <a:pt x="24" y="21"/>
                  </a:cubicBezTo>
                  <a:cubicBezTo>
                    <a:pt x="24" y="21"/>
                    <a:pt x="25" y="22"/>
                    <a:pt x="25" y="22"/>
                  </a:cubicBezTo>
                  <a:cubicBezTo>
                    <a:pt x="25" y="22"/>
                    <a:pt x="25" y="21"/>
                    <a:pt x="25" y="21"/>
                  </a:cubicBezTo>
                  <a:cubicBezTo>
                    <a:pt x="25" y="21"/>
                    <a:pt x="25" y="22"/>
                    <a:pt x="25" y="22"/>
                  </a:cubicBezTo>
                  <a:cubicBezTo>
                    <a:pt x="25" y="21"/>
                    <a:pt x="25" y="23"/>
                    <a:pt x="25" y="22"/>
                  </a:cubicBezTo>
                  <a:cubicBezTo>
                    <a:pt x="25" y="23"/>
                    <a:pt x="25" y="22"/>
                    <a:pt x="25" y="23"/>
                  </a:cubicBezTo>
                  <a:cubicBezTo>
                    <a:pt x="25" y="24"/>
                    <a:pt x="25" y="24"/>
                    <a:pt x="25" y="24"/>
                  </a:cubicBezTo>
                  <a:cubicBezTo>
                    <a:pt x="25" y="24"/>
                    <a:pt x="25" y="23"/>
                    <a:pt x="25" y="23"/>
                  </a:cubicBezTo>
                  <a:cubicBezTo>
                    <a:pt x="25" y="23"/>
                    <a:pt x="25" y="23"/>
                    <a:pt x="25" y="23"/>
                  </a:cubicBezTo>
                  <a:cubicBezTo>
                    <a:pt x="25" y="23"/>
                    <a:pt x="24" y="22"/>
                    <a:pt x="24" y="21"/>
                  </a:cubicBezTo>
                  <a:cubicBezTo>
                    <a:pt x="24" y="23"/>
                    <a:pt x="24" y="23"/>
                    <a:pt x="24" y="23"/>
                  </a:cubicBezTo>
                  <a:cubicBezTo>
                    <a:pt x="25" y="25"/>
                    <a:pt x="26" y="28"/>
                    <a:pt x="28" y="29"/>
                  </a:cubicBezTo>
                  <a:cubicBezTo>
                    <a:pt x="28" y="29"/>
                    <a:pt x="28" y="29"/>
                    <a:pt x="28" y="29"/>
                  </a:cubicBezTo>
                  <a:cubicBezTo>
                    <a:pt x="28" y="29"/>
                    <a:pt x="28" y="29"/>
                    <a:pt x="28" y="29"/>
                  </a:cubicBezTo>
                  <a:cubicBezTo>
                    <a:pt x="28" y="29"/>
                    <a:pt x="28" y="29"/>
                    <a:pt x="28" y="29"/>
                  </a:cubicBezTo>
                  <a:cubicBezTo>
                    <a:pt x="28" y="30"/>
                    <a:pt x="28" y="30"/>
                    <a:pt x="28" y="30"/>
                  </a:cubicBezTo>
                  <a:cubicBezTo>
                    <a:pt x="28" y="30"/>
                    <a:pt x="28" y="31"/>
                    <a:pt x="29" y="32"/>
                  </a:cubicBezTo>
                  <a:cubicBezTo>
                    <a:pt x="28" y="31"/>
                    <a:pt x="28" y="31"/>
                    <a:pt x="29" y="31"/>
                  </a:cubicBezTo>
                  <a:cubicBezTo>
                    <a:pt x="29" y="31"/>
                    <a:pt x="29" y="31"/>
                    <a:pt x="29" y="32"/>
                  </a:cubicBezTo>
                  <a:cubicBezTo>
                    <a:pt x="29" y="32"/>
                    <a:pt x="29" y="31"/>
                    <a:pt x="29" y="32"/>
                  </a:cubicBezTo>
                  <a:cubicBezTo>
                    <a:pt x="29" y="32"/>
                    <a:pt x="29" y="32"/>
                    <a:pt x="29" y="32"/>
                  </a:cubicBezTo>
                  <a:cubicBezTo>
                    <a:pt x="29" y="32"/>
                    <a:pt x="30" y="33"/>
                    <a:pt x="29" y="33"/>
                  </a:cubicBezTo>
                  <a:cubicBezTo>
                    <a:pt x="29" y="33"/>
                    <a:pt x="29" y="33"/>
                    <a:pt x="29" y="33"/>
                  </a:cubicBezTo>
                  <a:cubicBezTo>
                    <a:pt x="29" y="33"/>
                    <a:pt x="29" y="33"/>
                    <a:pt x="29" y="33"/>
                  </a:cubicBezTo>
                  <a:cubicBezTo>
                    <a:pt x="29" y="34"/>
                    <a:pt x="29" y="34"/>
                    <a:pt x="29" y="34"/>
                  </a:cubicBezTo>
                  <a:cubicBezTo>
                    <a:pt x="29" y="34"/>
                    <a:pt x="29" y="33"/>
                    <a:pt x="29" y="34"/>
                  </a:cubicBezTo>
                  <a:cubicBezTo>
                    <a:pt x="30" y="35"/>
                    <a:pt x="30" y="35"/>
                    <a:pt x="31" y="36"/>
                  </a:cubicBezTo>
                  <a:cubicBezTo>
                    <a:pt x="31" y="36"/>
                    <a:pt x="30" y="36"/>
                    <a:pt x="30" y="36"/>
                  </a:cubicBezTo>
                  <a:cubicBezTo>
                    <a:pt x="31" y="37"/>
                    <a:pt x="31" y="37"/>
                    <a:pt x="32" y="38"/>
                  </a:cubicBezTo>
                  <a:cubicBezTo>
                    <a:pt x="32" y="38"/>
                    <a:pt x="32" y="38"/>
                    <a:pt x="31" y="38"/>
                  </a:cubicBezTo>
                  <a:cubicBezTo>
                    <a:pt x="32" y="40"/>
                    <a:pt x="33" y="42"/>
                    <a:pt x="34" y="45"/>
                  </a:cubicBezTo>
                  <a:cubicBezTo>
                    <a:pt x="34" y="45"/>
                    <a:pt x="34" y="45"/>
                    <a:pt x="34" y="45"/>
                  </a:cubicBezTo>
                  <a:cubicBezTo>
                    <a:pt x="34" y="46"/>
                    <a:pt x="34" y="46"/>
                    <a:pt x="34" y="46"/>
                  </a:cubicBezTo>
                  <a:cubicBezTo>
                    <a:pt x="35" y="49"/>
                    <a:pt x="36" y="50"/>
                    <a:pt x="37" y="53"/>
                  </a:cubicBezTo>
                  <a:cubicBezTo>
                    <a:pt x="38" y="54"/>
                    <a:pt x="37" y="53"/>
                    <a:pt x="37" y="54"/>
                  </a:cubicBezTo>
                  <a:cubicBezTo>
                    <a:pt x="38" y="55"/>
                    <a:pt x="38" y="56"/>
                    <a:pt x="39" y="57"/>
                  </a:cubicBezTo>
                  <a:cubicBezTo>
                    <a:pt x="39" y="57"/>
                    <a:pt x="38" y="57"/>
                    <a:pt x="39" y="57"/>
                  </a:cubicBezTo>
                  <a:cubicBezTo>
                    <a:pt x="39" y="58"/>
                    <a:pt x="39" y="58"/>
                    <a:pt x="39" y="58"/>
                  </a:cubicBezTo>
                  <a:cubicBezTo>
                    <a:pt x="39" y="58"/>
                    <a:pt x="39" y="58"/>
                    <a:pt x="39" y="58"/>
                  </a:cubicBezTo>
                  <a:cubicBezTo>
                    <a:pt x="39" y="58"/>
                    <a:pt x="39" y="59"/>
                    <a:pt x="39" y="59"/>
                  </a:cubicBezTo>
                  <a:cubicBezTo>
                    <a:pt x="40" y="61"/>
                    <a:pt x="40" y="62"/>
                    <a:pt x="41" y="63"/>
                  </a:cubicBezTo>
                  <a:cubicBezTo>
                    <a:pt x="42" y="64"/>
                    <a:pt x="41" y="63"/>
                    <a:pt x="41" y="63"/>
                  </a:cubicBezTo>
                  <a:cubicBezTo>
                    <a:pt x="41" y="62"/>
                    <a:pt x="41" y="63"/>
                    <a:pt x="40" y="63"/>
                  </a:cubicBezTo>
                  <a:cubicBezTo>
                    <a:pt x="41" y="63"/>
                    <a:pt x="41" y="64"/>
                    <a:pt x="41" y="64"/>
                  </a:cubicBezTo>
                  <a:cubicBezTo>
                    <a:pt x="41" y="65"/>
                    <a:pt x="41" y="65"/>
                    <a:pt x="41" y="66"/>
                  </a:cubicBezTo>
                  <a:cubicBezTo>
                    <a:pt x="41" y="65"/>
                    <a:pt x="41" y="65"/>
                    <a:pt x="41" y="65"/>
                  </a:cubicBezTo>
                  <a:cubicBezTo>
                    <a:pt x="42" y="66"/>
                    <a:pt x="42" y="67"/>
                    <a:pt x="42" y="67"/>
                  </a:cubicBezTo>
                  <a:cubicBezTo>
                    <a:pt x="43" y="70"/>
                    <a:pt x="43" y="74"/>
                    <a:pt x="44" y="77"/>
                  </a:cubicBezTo>
                  <a:cubicBezTo>
                    <a:pt x="44" y="78"/>
                    <a:pt x="44" y="77"/>
                    <a:pt x="44" y="77"/>
                  </a:cubicBezTo>
                  <a:cubicBezTo>
                    <a:pt x="45" y="78"/>
                    <a:pt x="44" y="78"/>
                    <a:pt x="45" y="79"/>
                  </a:cubicBezTo>
                  <a:cubicBezTo>
                    <a:pt x="44" y="78"/>
                    <a:pt x="44" y="78"/>
                    <a:pt x="44" y="78"/>
                  </a:cubicBezTo>
                  <a:cubicBezTo>
                    <a:pt x="45" y="79"/>
                    <a:pt x="45" y="80"/>
                    <a:pt x="45" y="81"/>
                  </a:cubicBezTo>
                  <a:cubicBezTo>
                    <a:pt x="45" y="81"/>
                    <a:pt x="45" y="82"/>
                    <a:pt x="45" y="81"/>
                  </a:cubicBezTo>
                  <a:cubicBezTo>
                    <a:pt x="45" y="82"/>
                    <a:pt x="44" y="83"/>
                    <a:pt x="44" y="83"/>
                  </a:cubicBezTo>
                  <a:cubicBezTo>
                    <a:pt x="45" y="82"/>
                    <a:pt x="45" y="82"/>
                    <a:pt x="45" y="82"/>
                  </a:cubicBezTo>
                  <a:cubicBezTo>
                    <a:pt x="46" y="82"/>
                    <a:pt x="46" y="83"/>
                    <a:pt x="46" y="83"/>
                  </a:cubicBezTo>
                  <a:cubicBezTo>
                    <a:pt x="45" y="83"/>
                    <a:pt x="45" y="84"/>
                    <a:pt x="45" y="84"/>
                  </a:cubicBezTo>
                  <a:cubicBezTo>
                    <a:pt x="45" y="84"/>
                    <a:pt x="45" y="83"/>
                    <a:pt x="45" y="83"/>
                  </a:cubicBezTo>
                  <a:cubicBezTo>
                    <a:pt x="45" y="83"/>
                    <a:pt x="45" y="84"/>
                    <a:pt x="44" y="84"/>
                  </a:cubicBezTo>
                  <a:cubicBezTo>
                    <a:pt x="45" y="85"/>
                    <a:pt x="45" y="84"/>
                    <a:pt x="45" y="84"/>
                  </a:cubicBezTo>
                  <a:cubicBezTo>
                    <a:pt x="45" y="85"/>
                    <a:pt x="45" y="85"/>
                    <a:pt x="45" y="85"/>
                  </a:cubicBezTo>
                  <a:cubicBezTo>
                    <a:pt x="45" y="84"/>
                    <a:pt x="45" y="84"/>
                    <a:pt x="45" y="84"/>
                  </a:cubicBezTo>
                  <a:cubicBezTo>
                    <a:pt x="45" y="85"/>
                    <a:pt x="46" y="85"/>
                    <a:pt x="45" y="86"/>
                  </a:cubicBezTo>
                  <a:cubicBezTo>
                    <a:pt x="46" y="87"/>
                    <a:pt x="46" y="87"/>
                    <a:pt x="46" y="87"/>
                  </a:cubicBezTo>
                  <a:cubicBezTo>
                    <a:pt x="46" y="87"/>
                    <a:pt x="46" y="88"/>
                    <a:pt x="46" y="88"/>
                  </a:cubicBezTo>
                  <a:cubicBezTo>
                    <a:pt x="46" y="88"/>
                    <a:pt x="46" y="88"/>
                    <a:pt x="46" y="88"/>
                  </a:cubicBezTo>
                  <a:cubicBezTo>
                    <a:pt x="46" y="88"/>
                    <a:pt x="46" y="89"/>
                    <a:pt x="45" y="89"/>
                  </a:cubicBezTo>
                  <a:cubicBezTo>
                    <a:pt x="45" y="89"/>
                    <a:pt x="45" y="88"/>
                    <a:pt x="45" y="88"/>
                  </a:cubicBezTo>
                  <a:cubicBezTo>
                    <a:pt x="45" y="89"/>
                    <a:pt x="45" y="89"/>
                    <a:pt x="45" y="89"/>
                  </a:cubicBezTo>
                  <a:cubicBezTo>
                    <a:pt x="45" y="89"/>
                    <a:pt x="46" y="89"/>
                    <a:pt x="46" y="89"/>
                  </a:cubicBezTo>
                  <a:cubicBezTo>
                    <a:pt x="46" y="89"/>
                    <a:pt x="46" y="90"/>
                    <a:pt x="46" y="91"/>
                  </a:cubicBezTo>
                  <a:cubicBezTo>
                    <a:pt x="46" y="92"/>
                    <a:pt x="46" y="91"/>
                    <a:pt x="46" y="91"/>
                  </a:cubicBezTo>
                  <a:cubicBezTo>
                    <a:pt x="46" y="92"/>
                    <a:pt x="47" y="93"/>
                    <a:pt x="47" y="94"/>
                  </a:cubicBezTo>
                  <a:cubicBezTo>
                    <a:pt x="46" y="95"/>
                    <a:pt x="47" y="95"/>
                    <a:pt x="47" y="96"/>
                  </a:cubicBezTo>
                  <a:cubicBezTo>
                    <a:pt x="46" y="96"/>
                    <a:pt x="46" y="97"/>
                    <a:pt x="46" y="97"/>
                  </a:cubicBezTo>
                  <a:cubicBezTo>
                    <a:pt x="46" y="97"/>
                    <a:pt x="46" y="97"/>
                    <a:pt x="46" y="97"/>
                  </a:cubicBezTo>
                  <a:cubicBezTo>
                    <a:pt x="46" y="97"/>
                    <a:pt x="46" y="97"/>
                    <a:pt x="46" y="97"/>
                  </a:cubicBezTo>
                  <a:cubicBezTo>
                    <a:pt x="46" y="97"/>
                    <a:pt x="46" y="99"/>
                    <a:pt x="46" y="99"/>
                  </a:cubicBezTo>
                  <a:cubicBezTo>
                    <a:pt x="46" y="99"/>
                    <a:pt x="46" y="99"/>
                    <a:pt x="46" y="99"/>
                  </a:cubicBezTo>
                  <a:cubicBezTo>
                    <a:pt x="46" y="100"/>
                    <a:pt x="46" y="101"/>
                    <a:pt x="46" y="102"/>
                  </a:cubicBezTo>
                  <a:cubicBezTo>
                    <a:pt x="46" y="103"/>
                    <a:pt x="46" y="102"/>
                    <a:pt x="46" y="103"/>
                  </a:cubicBezTo>
                  <a:cubicBezTo>
                    <a:pt x="46" y="104"/>
                    <a:pt x="46" y="104"/>
                    <a:pt x="46" y="103"/>
                  </a:cubicBezTo>
                  <a:cubicBezTo>
                    <a:pt x="46" y="103"/>
                    <a:pt x="46" y="103"/>
                    <a:pt x="46" y="102"/>
                  </a:cubicBezTo>
                  <a:cubicBezTo>
                    <a:pt x="46" y="101"/>
                    <a:pt x="45" y="100"/>
                    <a:pt x="46" y="99"/>
                  </a:cubicBezTo>
                  <a:cubicBezTo>
                    <a:pt x="45" y="98"/>
                    <a:pt x="46" y="99"/>
                    <a:pt x="45" y="100"/>
                  </a:cubicBezTo>
                  <a:cubicBezTo>
                    <a:pt x="45" y="100"/>
                    <a:pt x="45" y="100"/>
                    <a:pt x="45" y="100"/>
                  </a:cubicBezTo>
                  <a:cubicBezTo>
                    <a:pt x="45" y="100"/>
                    <a:pt x="45" y="100"/>
                    <a:pt x="45" y="100"/>
                  </a:cubicBezTo>
                  <a:cubicBezTo>
                    <a:pt x="45" y="100"/>
                    <a:pt x="45" y="99"/>
                    <a:pt x="45" y="99"/>
                  </a:cubicBezTo>
                  <a:cubicBezTo>
                    <a:pt x="45" y="99"/>
                    <a:pt x="46" y="99"/>
                    <a:pt x="45" y="100"/>
                  </a:cubicBezTo>
                  <a:cubicBezTo>
                    <a:pt x="45" y="101"/>
                    <a:pt x="45" y="101"/>
                    <a:pt x="45" y="102"/>
                  </a:cubicBezTo>
                  <a:cubicBezTo>
                    <a:pt x="45" y="102"/>
                    <a:pt x="45" y="102"/>
                    <a:pt x="45" y="104"/>
                  </a:cubicBezTo>
                  <a:cubicBezTo>
                    <a:pt x="45" y="103"/>
                    <a:pt x="45" y="103"/>
                    <a:pt x="45" y="103"/>
                  </a:cubicBezTo>
                  <a:cubicBezTo>
                    <a:pt x="44" y="104"/>
                    <a:pt x="45" y="104"/>
                    <a:pt x="45" y="105"/>
                  </a:cubicBezTo>
                  <a:cubicBezTo>
                    <a:pt x="45" y="104"/>
                    <a:pt x="45" y="105"/>
                    <a:pt x="45" y="105"/>
                  </a:cubicBezTo>
                  <a:cubicBezTo>
                    <a:pt x="45" y="105"/>
                    <a:pt x="45" y="106"/>
                    <a:pt x="45" y="106"/>
                  </a:cubicBezTo>
                  <a:cubicBezTo>
                    <a:pt x="45" y="106"/>
                    <a:pt x="45" y="106"/>
                    <a:pt x="45" y="106"/>
                  </a:cubicBezTo>
                  <a:cubicBezTo>
                    <a:pt x="46" y="106"/>
                    <a:pt x="45" y="105"/>
                    <a:pt x="46" y="105"/>
                  </a:cubicBezTo>
                  <a:cubicBezTo>
                    <a:pt x="45" y="104"/>
                    <a:pt x="45" y="104"/>
                    <a:pt x="45" y="104"/>
                  </a:cubicBezTo>
                  <a:cubicBezTo>
                    <a:pt x="46" y="104"/>
                    <a:pt x="46" y="104"/>
                    <a:pt x="46" y="104"/>
                  </a:cubicBezTo>
                  <a:cubicBezTo>
                    <a:pt x="46" y="104"/>
                    <a:pt x="46" y="104"/>
                    <a:pt x="46" y="104"/>
                  </a:cubicBezTo>
                  <a:cubicBezTo>
                    <a:pt x="47" y="104"/>
                    <a:pt x="46" y="104"/>
                    <a:pt x="46" y="105"/>
                  </a:cubicBezTo>
                  <a:cubicBezTo>
                    <a:pt x="46" y="104"/>
                    <a:pt x="46" y="104"/>
                    <a:pt x="46" y="104"/>
                  </a:cubicBezTo>
                  <a:cubicBezTo>
                    <a:pt x="47" y="104"/>
                    <a:pt x="46" y="105"/>
                    <a:pt x="46" y="106"/>
                  </a:cubicBezTo>
                  <a:cubicBezTo>
                    <a:pt x="46" y="107"/>
                    <a:pt x="46" y="107"/>
                    <a:pt x="45" y="107"/>
                  </a:cubicBezTo>
                  <a:cubicBezTo>
                    <a:pt x="45" y="106"/>
                    <a:pt x="45" y="106"/>
                    <a:pt x="45" y="106"/>
                  </a:cubicBezTo>
                  <a:cubicBezTo>
                    <a:pt x="45" y="107"/>
                    <a:pt x="45" y="107"/>
                    <a:pt x="45" y="108"/>
                  </a:cubicBezTo>
                  <a:cubicBezTo>
                    <a:pt x="45" y="108"/>
                    <a:pt x="45" y="108"/>
                    <a:pt x="45" y="108"/>
                  </a:cubicBezTo>
                  <a:cubicBezTo>
                    <a:pt x="45" y="108"/>
                    <a:pt x="45" y="108"/>
                    <a:pt x="45" y="108"/>
                  </a:cubicBezTo>
                  <a:cubicBezTo>
                    <a:pt x="45" y="108"/>
                    <a:pt x="45" y="108"/>
                    <a:pt x="45" y="108"/>
                  </a:cubicBezTo>
                  <a:cubicBezTo>
                    <a:pt x="45" y="108"/>
                    <a:pt x="45" y="109"/>
                    <a:pt x="45" y="109"/>
                  </a:cubicBezTo>
                  <a:cubicBezTo>
                    <a:pt x="45" y="110"/>
                    <a:pt x="45" y="110"/>
                    <a:pt x="45" y="110"/>
                  </a:cubicBezTo>
                  <a:cubicBezTo>
                    <a:pt x="45" y="109"/>
                    <a:pt x="45" y="109"/>
                    <a:pt x="45" y="109"/>
                  </a:cubicBezTo>
                  <a:cubicBezTo>
                    <a:pt x="45" y="109"/>
                    <a:pt x="45" y="109"/>
                    <a:pt x="45" y="109"/>
                  </a:cubicBezTo>
                  <a:cubicBezTo>
                    <a:pt x="45" y="110"/>
                    <a:pt x="45" y="110"/>
                    <a:pt x="45" y="110"/>
                  </a:cubicBezTo>
                  <a:cubicBezTo>
                    <a:pt x="45" y="110"/>
                    <a:pt x="45" y="110"/>
                    <a:pt x="45" y="110"/>
                  </a:cubicBezTo>
                  <a:cubicBezTo>
                    <a:pt x="44" y="109"/>
                    <a:pt x="44" y="109"/>
                    <a:pt x="44" y="109"/>
                  </a:cubicBezTo>
                  <a:cubicBezTo>
                    <a:pt x="44" y="109"/>
                    <a:pt x="44" y="109"/>
                    <a:pt x="44" y="109"/>
                  </a:cubicBezTo>
                  <a:cubicBezTo>
                    <a:pt x="45" y="109"/>
                    <a:pt x="45" y="109"/>
                    <a:pt x="45" y="108"/>
                  </a:cubicBezTo>
                  <a:cubicBezTo>
                    <a:pt x="45" y="108"/>
                    <a:pt x="45" y="109"/>
                    <a:pt x="44" y="109"/>
                  </a:cubicBezTo>
                  <a:cubicBezTo>
                    <a:pt x="44" y="109"/>
                    <a:pt x="44" y="108"/>
                    <a:pt x="44" y="108"/>
                  </a:cubicBezTo>
                  <a:cubicBezTo>
                    <a:pt x="44" y="108"/>
                    <a:pt x="44" y="109"/>
                    <a:pt x="44" y="108"/>
                  </a:cubicBezTo>
                  <a:cubicBezTo>
                    <a:pt x="44" y="108"/>
                    <a:pt x="44" y="108"/>
                    <a:pt x="43" y="108"/>
                  </a:cubicBezTo>
                  <a:cubicBezTo>
                    <a:pt x="43" y="107"/>
                    <a:pt x="44" y="108"/>
                    <a:pt x="44" y="107"/>
                  </a:cubicBezTo>
                  <a:cubicBezTo>
                    <a:pt x="43" y="107"/>
                    <a:pt x="43" y="107"/>
                    <a:pt x="43" y="107"/>
                  </a:cubicBezTo>
                  <a:cubicBezTo>
                    <a:pt x="44" y="107"/>
                    <a:pt x="43" y="106"/>
                    <a:pt x="43" y="106"/>
                  </a:cubicBezTo>
                  <a:cubicBezTo>
                    <a:pt x="43" y="106"/>
                    <a:pt x="43" y="107"/>
                    <a:pt x="43" y="106"/>
                  </a:cubicBezTo>
                  <a:cubicBezTo>
                    <a:pt x="43" y="107"/>
                    <a:pt x="43" y="107"/>
                    <a:pt x="43" y="107"/>
                  </a:cubicBezTo>
                  <a:cubicBezTo>
                    <a:pt x="43" y="107"/>
                    <a:pt x="43" y="107"/>
                    <a:pt x="43" y="107"/>
                  </a:cubicBezTo>
                  <a:cubicBezTo>
                    <a:pt x="43" y="107"/>
                    <a:pt x="43" y="107"/>
                    <a:pt x="43" y="106"/>
                  </a:cubicBezTo>
                  <a:cubicBezTo>
                    <a:pt x="43" y="106"/>
                    <a:pt x="43" y="106"/>
                    <a:pt x="43" y="106"/>
                  </a:cubicBezTo>
                  <a:cubicBezTo>
                    <a:pt x="43" y="106"/>
                    <a:pt x="43" y="107"/>
                    <a:pt x="43" y="107"/>
                  </a:cubicBezTo>
                  <a:cubicBezTo>
                    <a:pt x="43" y="107"/>
                    <a:pt x="42" y="107"/>
                    <a:pt x="42" y="107"/>
                  </a:cubicBezTo>
                  <a:cubicBezTo>
                    <a:pt x="41" y="107"/>
                    <a:pt x="41" y="106"/>
                    <a:pt x="41" y="106"/>
                  </a:cubicBezTo>
                  <a:cubicBezTo>
                    <a:pt x="40" y="106"/>
                    <a:pt x="39" y="105"/>
                    <a:pt x="38" y="105"/>
                  </a:cubicBezTo>
                  <a:cubicBezTo>
                    <a:pt x="38" y="105"/>
                    <a:pt x="38" y="104"/>
                    <a:pt x="38" y="104"/>
                  </a:cubicBezTo>
                  <a:cubicBezTo>
                    <a:pt x="38" y="104"/>
                    <a:pt x="39" y="104"/>
                    <a:pt x="39" y="104"/>
                  </a:cubicBezTo>
                  <a:cubicBezTo>
                    <a:pt x="38" y="104"/>
                    <a:pt x="38" y="104"/>
                    <a:pt x="38" y="104"/>
                  </a:cubicBezTo>
                  <a:cubicBezTo>
                    <a:pt x="37" y="103"/>
                    <a:pt x="37" y="104"/>
                    <a:pt x="37" y="103"/>
                  </a:cubicBezTo>
                  <a:cubicBezTo>
                    <a:pt x="37" y="103"/>
                    <a:pt x="37" y="103"/>
                    <a:pt x="37" y="103"/>
                  </a:cubicBezTo>
                  <a:cubicBezTo>
                    <a:pt x="37" y="102"/>
                    <a:pt x="37" y="103"/>
                    <a:pt x="36" y="102"/>
                  </a:cubicBezTo>
                  <a:cubicBezTo>
                    <a:pt x="36" y="102"/>
                    <a:pt x="36" y="102"/>
                    <a:pt x="36" y="102"/>
                  </a:cubicBezTo>
                  <a:cubicBezTo>
                    <a:pt x="36" y="102"/>
                    <a:pt x="35" y="102"/>
                    <a:pt x="35" y="102"/>
                  </a:cubicBezTo>
                  <a:cubicBezTo>
                    <a:pt x="35" y="101"/>
                    <a:pt x="34" y="101"/>
                    <a:pt x="34" y="101"/>
                  </a:cubicBezTo>
                  <a:cubicBezTo>
                    <a:pt x="33" y="100"/>
                    <a:pt x="34" y="101"/>
                    <a:pt x="34" y="101"/>
                  </a:cubicBezTo>
                  <a:cubicBezTo>
                    <a:pt x="33" y="101"/>
                    <a:pt x="33" y="100"/>
                    <a:pt x="33" y="100"/>
                  </a:cubicBezTo>
                  <a:cubicBezTo>
                    <a:pt x="33" y="100"/>
                    <a:pt x="33" y="100"/>
                    <a:pt x="33" y="100"/>
                  </a:cubicBezTo>
                  <a:cubicBezTo>
                    <a:pt x="33" y="100"/>
                    <a:pt x="33" y="100"/>
                    <a:pt x="33" y="100"/>
                  </a:cubicBezTo>
                  <a:cubicBezTo>
                    <a:pt x="32" y="99"/>
                    <a:pt x="32" y="100"/>
                    <a:pt x="31" y="98"/>
                  </a:cubicBezTo>
                  <a:cubicBezTo>
                    <a:pt x="32" y="99"/>
                    <a:pt x="32" y="98"/>
                    <a:pt x="32" y="99"/>
                  </a:cubicBezTo>
                  <a:cubicBezTo>
                    <a:pt x="32" y="98"/>
                    <a:pt x="31" y="98"/>
                    <a:pt x="31" y="98"/>
                  </a:cubicBezTo>
                  <a:cubicBezTo>
                    <a:pt x="31" y="98"/>
                    <a:pt x="31" y="98"/>
                    <a:pt x="31" y="97"/>
                  </a:cubicBezTo>
                  <a:cubicBezTo>
                    <a:pt x="30" y="97"/>
                    <a:pt x="30" y="97"/>
                    <a:pt x="29" y="97"/>
                  </a:cubicBezTo>
                  <a:cubicBezTo>
                    <a:pt x="29" y="96"/>
                    <a:pt x="29" y="95"/>
                    <a:pt x="28" y="95"/>
                  </a:cubicBezTo>
                  <a:cubicBezTo>
                    <a:pt x="27" y="94"/>
                    <a:pt x="26" y="93"/>
                    <a:pt x="25" y="91"/>
                  </a:cubicBezTo>
                  <a:cubicBezTo>
                    <a:pt x="25" y="91"/>
                    <a:pt x="25" y="91"/>
                    <a:pt x="25" y="91"/>
                  </a:cubicBezTo>
                  <a:cubicBezTo>
                    <a:pt x="24" y="90"/>
                    <a:pt x="25" y="92"/>
                    <a:pt x="24" y="91"/>
                  </a:cubicBezTo>
                  <a:cubicBezTo>
                    <a:pt x="25" y="91"/>
                    <a:pt x="24" y="90"/>
                    <a:pt x="24" y="90"/>
                  </a:cubicBezTo>
                  <a:cubicBezTo>
                    <a:pt x="23" y="88"/>
                    <a:pt x="22" y="88"/>
                    <a:pt x="21" y="86"/>
                  </a:cubicBezTo>
                  <a:cubicBezTo>
                    <a:pt x="21" y="86"/>
                    <a:pt x="21" y="86"/>
                    <a:pt x="22" y="86"/>
                  </a:cubicBezTo>
                  <a:cubicBezTo>
                    <a:pt x="21" y="85"/>
                    <a:pt x="20" y="85"/>
                    <a:pt x="20" y="84"/>
                  </a:cubicBezTo>
                  <a:cubicBezTo>
                    <a:pt x="20" y="84"/>
                    <a:pt x="20" y="84"/>
                    <a:pt x="20" y="84"/>
                  </a:cubicBezTo>
                  <a:cubicBezTo>
                    <a:pt x="19" y="82"/>
                    <a:pt x="18" y="81"/>
                    <a:pt x="17" y="79"/>
                  </a:cubicBezTo>
                  <a:cubicBezTo>
                    <a:pt x="17" y="79"/>
                    <a:pt x="17" y="79"/>
                    <a:pt x="17" y="79"/>
                  </a:cubicBezTo>
                  <a:cubicBezTo>
                    <a:pt x="17" y="79"/>
                    <a:pt x="16" y="77"/>
                    <a:pt x="16" y="77"/>
                  </a:cubicBezTo>
                  <a:cubicBezTo>
                    <a:pt x="15" y="76"/>
                    <a:pt x="15" y="76"/>
                    <a:pt x="15" y="75"/>
                  </a:cubicBezTo>
                  <a:cubicBezTo>
                    <a:pt x="15" y="75"/>
                    <a:pt x="15" y="75"/>
                    <a:pt x="15" y="75"/>
                  </a:cubicBezTo>
                  <a:cubicBezTo>
                    <a:pt x="15" y="74"/>
                    <a:pt x="15" y="74"/>
                    <a:pt x="14" y="73"/>
                  </a:cubicBezTo>
                  <a:cubicBezTo>
                    <a:pt x="13" y="72"/>
                    <a:pt x="13" y="72"/>
                    <a:pt x="12" y="70"/>
                  </a:cubicBezTo>
                  <a:cubicBezTo>
                    <a:pt x="12" y="70"/>
                    <a:pt x="13" y="71"/>
                    <a:pt x="13" y="71"/>
                  </a:cubicBezTo>
                  <a:cubicBezTo>
                    <a:pt x="13" y="71"/>
                    <a:pt x="13" y="71"/>
                    <a:pt x="12" y="70"/>
                  </a:cubicBezTo>
                  <a:cubicBezTo>
                    <a:pt x="13" y="70"/>
                    <a:pt x="13" y="70"/>
                    <a:pt x="13" y="70"/>
                  </a:cubicBezTo>
                  <a:cubicBezTo>
                    <a:pt x="13" y="70"/>
                    <a:pt x="12" y="69"/>
                    <a:pt x="12" y="69"/>
                  </a:cubicBezTo>
                  <a:cubicBezTo>
                    <a:pt x="12" y="69"/>
                    <a:pt x="12" y="69"/>
                    <a:pt x="12" y="70"/>
                  </a:cubicBezTo>
                  <a:cubicBezTo>
                    <a:pt x="11" y="69"/>
                    <a:pt x="11" y="68"/>
                    <a:pt x="10" y="67"/>
                  </a:cubicBezTo>
                  <a:cubicBezTo>
                    <a:pt x="11" y="68"/>
                    <a:pt x="11" y="68"/>
                    <a:pt x="10" y="68"/>
                  </a:cubicBezTo>
                  <a:cubicBezTo>
                    <a:pt x="10" y="67"/>
                    <a:pt x="9" y="67"/>
                    <a:pt x="9" y="66"/>
                  </a:cubicBezTo>
                  <a:cubicBezTo>
                    <a:pt x="9" y="65"/>
                    <a:pt x="10" y="67"/>
                    <a:pt x="10" y="67"/>
                  </a:cubicBezTo>
                  <a:cubicBezTo>
                    <a:pt x="10" y="66"/>
                    <a:pt x="10" y="66"/>
                    <a:pt x="10" y="66"/>
                  </a:cubicBezTo>
                  <a:cubicBezTo>
                    <a:pt x="10" y="65"/>
                    <a:pt x="9" y="65"/>
                    <a:pt x="9" y="64"/>
                  </a:cubicBezTo>
                  <a:cubicBezTo>
                    <a:pt x="9" y="64"/>
                    <a:pt x="9" y="64"/>
                    <a:pt x="9" y="64"/>
                  </a:cubicBezTo>
                  <a:cubicBezTo>
                    <a:pt x="8" y="63"/>
                    <a:pt x="8" y="62"/>
                    <a:pt x="7" y="61"/>
                  </a:cubicBezTo>
                  <a:cubicBezTo>
                    <a:pt x="7" y="61"/>
                    <a:pt x="7" y="61"/>
                    <a:pt x="7" y="61"/>
                  </a:cubicBezTo>
                  <a:cubicBezTo>
                    <a:pt x="7" y="61"/>
                    <a:pt x="7" y="61"/>
                    <a:pt x="7" y="61"/>
                  </a:cubicBezTo>
                  <a:cubicBezTo>
                    <a:pt x="7" y="61"/>
                    <a:pt x="7" y="60"/>
                    <a:pt x="7" y="60"/>
                  </a:cubicBezTo>
                  <a:cubicBezTo>
                    <a:pt x="6" y="60"/>
                    <a:pt x="6" y="58"/>
                    <a:pt x="5" y="57"/>
                  </a:cubicBezTo>
                  <a:cubicBezTo>
                    <a:pt x="5" y="57"/>
                    <a:pt x="5" y="57"/>
                    <a:pt x="5" y="57"/>
                  </a:cubicBezTo>
                  <a:cubicBezTo>
                    <a:pt x="6" y="58"/>
                    <a:pt x="6" y="58"/>
                    <a:pt x="6" y="58"/>
                  </a:cubicBezTo>
                  <a:cubicBezTo>
                    <a:pt x="6" y="58"/>
                    <a:pt x="6" y="57"/>
                    <a:pt x="6" y="57"/>
                  </a:cubicBezTo>
                  <a:cubicBezTo>
                    <a:pt x="5" y="57"/>
                    <a:pt x="4" y="56"/>
                    <a:pt x="4" y="55"/>
                  </a:cubicBezTo>
                  <a:cubicBezTo>
                    <a:pt x="4" y="55"/>
                    <a:pt x="4" y="54"/>
                    <a:pt x="4" y="54"/>
                  </a:cubicBezTo>
                  <a:cubicBezTo>
                    <a:pt x="3" y="53"/>
                    <a:pt x="4" y="56"/>
                    <a:pt x="3" y="54"/>
                  </a:cubicBezTo>
                  <a:cubicBezTo>
                    <a:pt x="3" y="53"/>
                    <a:pt x="4" y="54"/>
                    <a:pt x="3" y="53"/>
                  </a:cubicBezTo>
                  <a:cubicBezTo>
                    <a:pt x="3" y="53"/>
                    <a:pt x="3" y="53"/>
                    <a:pt x="3" y="53"/>
                  </a:cubicBezTo>
                  <a:cubicBezTo>
                    <a:pt x="4" y="52"/>
                    <a:pt x="2" y="53"/>
                    <a:pt x="2" y="52"/>
                  </a:cubicBezTo>
                  <a:cubicBezTo>
                    <a:pt x="2" y="52"/>
                    <a:pt x="3" y="52"/>
                    <a:pt x="3" y="52"/>
                  </a:cubicBezTo>
                  <a:cubicBezTo>
                    <a:pt x="2" y="51"/>
                    <a:pt x="1" y="51"/>
                    <a:pt x="1" y="50"/>
                  </a:cubicBezTo>
                  <a:cubicBezTo>
                    <a:pt x="1" y="50"/>
                    <a:pt x="1" y="50"/>
                    <a:pt x="1" y="50"/>
                  </a:cubicBezTo>
                  <a:cubicBezTo>
                    <a:pt x="0" y="47"/>
                    <a:pt x="0" y="47"/>
                    <a:pt x="0" y="47"/>
                  </a:cubicBezTo>
                  <a:cubicBezTo>
                    <a:pt x="0" y="47"/>
                    <a:pt x="0" y="47"/>
                    <a:pt x="0" y="47"/>
                  </a:cubicBezTo>
                  <a:cubicBezTo>
                    <a:pt x="0" y="46"/>
                    <a:pt x="0" y="47"/>
                    <a:pt x="0" y="46"/>
                  </a:cubicBezTo>
                  <a:cubicBezTo>
                    <a:pt x="0" y="46"/>
                    <a:pt x="0" y="46"/>
                    <a:pt x="0" y="46"/>
                  </a:cubicBezTo>
                  <a:cubicBezTo>
                    <a:pt x="0" y="46"/>
                    <a:pt x="0" y="47"/>
                    <a:pt x="0" y="48"/>
                  </a:cubicBezTo>
                  <a:cubicBezTo>
                    <a:pt x="0" y="47"/>
                    <a:pt x="0" y="49"/>
                    <a:pt x="0" y="49"/>
                  </a:cubicBezTo>
                  <a:cubicBezTo>
                    <a:pt x="0" y="49"/>
                    <a:pt x="0" y="49"/>
                    <a:pt x="0" y="49"/>
                  </a:cubicBezTo>
                  <a:cubicBezTo>
                    <a:pt x="0" y="51"/>
                    <a:pt x="1" y="53"/>
                    <a:pt x="1" y="55"/>
                  </a:cubicBezTo>
                  <a:cubicBezTo>
                    <a:pt x="2" y="56"/>
                    <a:pt x="2" y="57"/>
                    <a:pt x="3" y="58"/>
                  </a:cubicBezTo>
                  <a:cubicBezTo>
                    <a:pt x="4" y="58"/>
                    <a:pt x="3" y="58"/>
                    <a:pt x="4" y="59"/>
                  </a:cubicBezTo>
                  <a:cubicBezTo>
                    <a:pt x="4" y="59"/>
                    <a:pt x="3" y="59"/>
                    <a:pt x="4" y="60"/>
                  </a:cubicBezTo>
                  <a:cubicBezTo>
                    <a:pt x="4" y="60"/>
                    <a:pt x="4" y="60"/>
                    <a:pt x="4" y="60"/>
                  </a:cubicBezTo>
                  <a:cubicBezTo>
                    <a:pt x="4" y="61"/>
                    <a:pt x="4" y="62"/>
                    <a:pt x="5" y="63"/>
                  </a:cubicBezTo>
                  <a:cubicBezTo>
                    <a:pt x="5" y="63"/>
                    <a:pt x="5" y="63"/>
                    <a:pt x="4" y="62"/>
                  </a:cubicBezTo>
                  <a:cubicBezTo>
                    <a:pt x="4" y="63"/>
                    <a:pt x="5" y="63"/>
                    <a:pt x="5" y="63"/>
                  </a:cubicBezTo>
                  <a:cubicBezTo>
                    <a:pt x="5" y="63"/>
                    <a:pt x="5" y="63"/>
                    <a:pt x="5" y="63"/>
                  </a:cubicBezTo>
                  <a:cubicBezTo>
                    <a:pt x="5" y="64"/>
                    <a:pt x="5" y="65"/>
                    <a:pt x="6" y="66"/>
                  </a:cubicBezTo>
                  <a:cubicBezTo>
                    <a:pt x="6" y="66"/>
                    <a:pt x="7" y="67"/>
                    <a:pt x="7" y="67"/>
                  </a:cubicBezTo>
                  <a:cubicBezTo>
                    <a:pt x="7" y="67"/>
                    <a:pt x="7" y="68"/>
                    <a:pt x="7" y="68"/>
                  </a:cubicBezTo>
                  <a:cubicBezTo>
                    <a:pt x="8" y="69"/>
                    <a:pt x="8" y="69"/>
                    <a:pt x="8" y="69"/>
                  </a:cubicBezTo>
                  <a:cubicBezTo>
                    <a:pt x="8" y="69"/>
                    <a:pt x="8" y="70"/>
                    <a:pt x="8" y="70"/>
                  </a:cubicBezTo>
                  <a:cubicBezTo>
                    <a:pt x="8" y="70"/>
                    <a:pt x="8" y="70"/>
                    <a:pt x="8" y="70"/>
                  </a:cubicBezTo>
                  <a:cubicBezTo>
                    <a:pt x="9" y="71"/>
                    <a:pt x="9" y="72"/>
                    <a:pt x="9" y="73"/>
                  </a:cubicBezTo>
                  <a:cubicBezTo>
                    <a:pt x="13" y="77"/>
                    <a:pt x="13" y="81"/>
                    <a:pt x="16" y="86"/>
                  </a:cubicBezTo>
                  <a:cubicBezTo>
                    <a:pt x="17" y="86"/>
                    <a:pt x="16" y="85"/>
                    <a:pt x="17" y="85"/>
                  </a:cubicBezTo>
                  <a:cubicBezTo>
                    <a:pt x="17" y="86"/>
                    <a:pt x="17" y="86"/>
                    <a:pt x="18" y="86"/>
                  </a:cubicBezTo>
                  <a:cubicBezTo>
                    <a:pt x="17" y="86"/>
                    <a:pt x="17" y="86"/>
                    <a:pt x="17" y="86"/>
                  </a:cubicBezTo>
                  <a:cubicBezTo>
                    <a:pt x="17" y="85"/>
                    <a:pt x="17" y="85"/>
                    <a:pt x="17" y="85"/>
                  </a:cubicBezTo>
                  <a:cubicBezTo>
                    <a:pt x="17" y="85"/>
                    <a:pt x="17" y="85"/>
                    <a:pt x="17" y="85"/>
                  </a:cubicBezTo>
                  <a:cubicBezTo>
                    <a:pt x="17" y="85"/>
                    <a:pt x="17" y="85"/>
                    <a:pt x="16" y="85"/>
                  </a:cubicBezTo>
                  <a:cubicBezTo>
                    <a:pt x="17" y="85"/>
                    <a:pt x="17" y="85"/>
                    <a:pt x="17" y="85"/>
                  </a:cubicBezTo>
                  <a:cubicBezTo>
                    <a:pt x="17" y="85"/>
                    <a:pt x="17" y="85"/>
                    <a:pt x="17" y="85"/>
                  </a:cubicBezTo>
                  <a:cubicBezTo>
                    <a:pt x="17" y="86"/>
                    <a:pt x="18" y="86"/>
                    <a:pt x="18" y="86"/>
                  </a:cubicBezTo>
                  <a:cubicBezTo>
                    <a:pt x="18" y="87"/>
                    <a:pt x="18" y="86"/>
                    <a:pt x="18" y="87"/>
                  </a:cubicBezTo>
                  <a:cubicBezTo>
                    <a:pt x="19" y="88"/>
                    <a:pt x="19" y="88"/>
                    <a:pt x="19" y="88"/>
                  </a:cubicBezTo>
                  <a:cubicBezTo>
                    <a:pt x="20" y="88"/>
                    <a:pt x="20" y="90"/>
                    <a:pt x="20" y="90"/>
                  </a:cubicBezTo>
                  <a:cubicBezTo>
                    <a:pt x="20" y="90"/>
                    <a:pt x="19" y="89"/>
                    <a:pt x="19" y="89"/>
                  </a:cubicBezTo>
                  <a:cubicBezTo>
                    <a:pt x="19" y="89"/>
                    <a:pt x="19" y="89"/>
                    <a:pt x="19" y="89"/>
                  </a:cubicBezTo>
                  <a:cubicBezTo>
                    <a:pt x="19" y="89"/>
                    <a:pt x="19" y="89"/>
                    <a:pt x="19" y="89"/>
                  </a:cubicBezTo>
                  <a:cubicBezTo>
                    <a:pt x="20" y="90"/>
                    <a:pt x="20" y="90"/>
                    <a:pt x="20" y="90"/>
                  </a:cubicBezTo>
                  <a:cubicBezTo>
                    <a:pt x="19" y="90"/>
                    <a:pt x="19" y="90"/>
                    <a:pt x="19" y="90"/>
                  </a:cubicBezTo>
                  <a:cubicBezTo>
                    <a:pt x="20" y="90"/>
                    <a:pt x="20" y="90"/>
                    <a:pt x="20" y="90"/>
                  </a:cubicBezTo>
                  <a:cubicBezTo>
                    <a:pt x="20" y="90"/>
                    <a:pt x="20" y="90"/>
                    <a:pt x="20" y="90"/>
                  </a:cubicBezTo>
                  <a:cubicBezTo>
                    <a:pt x="20" y="91"/>
                    <a:pt x="20" y="91"/>
                    <a:pt x="20" y="91"/>
                  </a:cubicBezTo>
                  <a:cubicBezTo>
                    <a:pt x="20" y="91"/>
                    <a:pt x="20" y="91"/>
                    <a:pt x="20" y="91"/>
                  </a:cubicBezTo>
                  <a:cubicBezTo>
                    <a:pt x="21" y="93"/>
                    <a:pt x="22" y="93"/>
                    <a:pt x="23" y="95"/>
                  </a:cubicBezTo>
                  <a:cubicBezTo>
                    <a:pt x="23" y="94"/>
                    <a:pt x="24" y="95"/>
                    <a:pt x="24" y="95"/>
                  </a:cubicBezTo>
                  <a:cubicBezTo>
                    <a:pt x="24" y="96"/>
                    <a:pt x="24" y="96"/>
                    <a:pt x="24" y="96"/>
                  </a:cubicBezTo>
                  <a:cubicBezTo>
                    <a:pt x="24" y="96"/>
                    <a:pt x="24" y="96"/>
                    <a:pt x="24" y="96"/>
                  </a:cubicBezTo>
                  <a:cubicBezTo>
                    <a:pt x="25" y="97"/>
                    <a:pt x="25" y="98"/>
                    <a:pt x="26" y="99"/>
                  </a:cubicBezTo>
                  <a:cubicBezTo>
                    <a:pt x="26" y="99"/>
                    <a:pt x="26" y="99"/>
                    <a:pt x="26" y="99"/>
                  </a:cubicBezTo>
                  <a:cubicBezTo>
                    <a:pt x="27" y="99"/>
                    <a:pt x="27" y="99"/>
                    <a:pt x="27" y="100"/>
                  </a:cubicBezTo>
                  <a:cubicBezTo>
                    <a:pt x="27" y="100"/>
                    <a:pt x="27" y="100"/>
                    <a:pt x="27" y="100"/>
                  </a:cubicBezTo>
                  <a:cubicBezTo>
                    <a:pt x="28" y="101"/>
                    <a:pt x="28" y="100"/>
                    <a:pt x="29" y="101"/>
                  </a:cubicBezTo>
                  <a:cubicBezTo>
                    <a:pt x="29" y="100"/>
                    <a:pt x="29" y="100"/>
                    <a:pt x="29" y="100"/>
                  </a:cubicBezTo>
                  <a:cubicBezTo>
                    <a:pt x="29" y="100"/>
                    <a:pt x="29" y="101"/>
                    <a:pt x="29" y="101"/>
                  </a:cubicBezTo>
                  <a:cubicBezTo>
                    <a:pt x="30" y="101"/>
                    <a:pt x="30" y="101"/>
                    <a:pt x="30" y="101"/>
                  </a:cubicBezTo>
                  <a:cubicBezTo>
                    <a:pt x="30" y="101"/>
                    <a:pt x="30" y="101"/>
                    <a:pt x="30" y="101"/>
                  </a:cubicBezTo>
                  <a:cubicBezTo>
                    <a:pt x="31" y="102"/>
                    <a:pt x="30" y="102"/>
                    <a:pt x="30" y="102"/>
                  </a:cubicBezTo>
                  <a:cubicBezTo>
                    <a:pt x="31" y="102"/>
                    <a:pt x="31" y="103"/>
                    <a:pt x="32" y="103"/>
                  </a:cubicBezTo>
                  <a:cubicBezTo>
                    <a:pt x="31" y="103"/>
                    <a:pt x="31" y="103"/>
                    <a:pt x="31" y="103"/>
                  </a:cubicBezTo>
                  <a:cubicBezTo>
                    <a:pt x="32" y="104"/>
                    <a:pt x="32" y="104"/>
                    <a:pt x="32" y="104"/>
                  </a:cubicBezTo>
                  <a:cubicBezTo>
                    <a:pt x="33" y="104"/>
                    <a:pt x="33" y="104"/>
                    <a:pt x="34" y="105"/>
                  </a:cubicBezTo>
                  <a:cubicBezTo>
                    <a:pt x="33" y="105"/>
                    <a:pt x="33" y="105"/>
                    <a:pt x="33" y="105"/>
                  </a:cubicBezTo>
                  <a:cubicBezTo>
                    <a:pt x="33" y="106"/>
                    <a:pt x="33" y="105"/>
                    <a:pt x="34" y="105"/>
                  </a:cubicBezTo>
                  <a:cubicBezTo>
                    <a:pt x="34" y="106"/>
                    <a:pt x="34" y="106"/>
                    <a:pt x="35" y="106"/>
                  </a:cubicBezTo>
                  <a:cubicBezTo>
                    <a:pt x="36" y="107"/>
                    <a:pt x="37" y="109"/>
                    <a:pt x="38" y="109"/>
                  </a:cubicBezTo>
                  <a:close/>
                  <a:moveTo>
                    <a:pt x="28" y="23"/>
                  </a:moveTo>
                  <a:cubicBezTo>
                    <a:pt x="28" y="24"/>
                    <a:pt x="28" y="24"/>
                    <a:pt x="28" y="24"/>
                  </a:cubicBezTo>
                  <a:cubicBezTo>
                    <a:pt x="27" y="23"/>
                    <a:pt x="27" y="23"/>
                    <a:pt x="28" y="23"/>
                  </a:cubicBezTo>
                  <a:close/>
                  <a:moveTo>
                    <a:pt x="31" y="31"/>
                  </a:moveTo>
                  <a:cubicBezTo>
                    <a:pt x="30" y="30"/>
                    <a:pt x="30" y="30"/>
                    <a:pt x="30" y="30"/>
                  </a:cubicBezTo>
                  <a:cubicBezTo>
                    <a:pt x="31" y="31"/>
                    <a:pt x="31" y="31"/>
                    <a:pt x="31" y="32"/>
                  </a:cubicBezTo>
                  <a:cubicBezTo>
                    <a:pt x="31" y="32"/>
                    <a:pt x="31" y="32"/>
                    <a:pt x="31" y="32"/>
                  </a:cubicBezTo>
                  <a:cubicBezTo>
                    <a:pt x="31" y="32"/>
                    <a:pt x="31" y="32"/>
                    <a:pt x="31" y="32"/>
                  </a:cubicBezTo>
                  <a:cubicBezTo>
                    <a:pt x="31" y="32"/>
                    <a:pt x="31" y="30"/>
                    <a:pt x="31" y="31"/>
                  </a:cubicBezTo>
                  <a:close/>
                  <a:moveTo>
                    <a:pt x="22" y="15"/>
                  </a:moveTo>
                  <a:cubicBezTo>
                    <a:pt x="22" y="16"/>
                    <a:pt x="22" y="16"/>
                    <a:pt x="22" y="16"/>
                  </a:cubicBezTo>
                  <a:cubicBezTo>
                    <a:pt x="22" y="16"/>
                    <a:pt x="22" y="16"/>
                    <a:pt x="22" y="16"/>
                  </a:cubicBezTo>
                  <a:lnTo>
                    <a:pt x="22" y="15"/>
                  </a:lnTo>
                  <a:close/>
                  <a:moveTo>
                    <a:pt x="24" y="20"/>
                  </a:moveTo>
                  <a:cubicBezTo>
                    <a:pt x="24" y="20"/>
                    <a:pt x="24" y="20"/>
                    <a:pt x="24" y="20"/>
                  </a:cubicBezTo>
                  <a:cubicBezTo>
                    <a:pt x="24" y="20"/>
                    <a:pt x="24" y="20"/>
                    <a:pt x="24" y="20"/>
                  </a:cubicBezTo>
                  <a:close/>
                  <a:moveTo>
                    <a:pt x="27" y="28"/>
                  </a:moveTo>
                  <a:cubicBezTo>
                    <a:pt x="27" y="28"/>
                    <a:pt x="27" y="29"/>
                    <a:pt x="28" y="29"/>
                  </a:cubicBezTo>
                  <a:cubicBezTo>
                    <a:pt x="28" y="29"/>
                    <a:pt x="27" y="29"/>
                    <a:pt x="27" y="28"/>
                  </a:cubicBezTo>
                  <a:close/>
                  <a:moveTo>
                    <a:pt x="46" y="82"/>
                  </a:moveTo>
                  <a:cubicBezTo>
                    <a:pt x="46" y="82"/>
                    <a:pt x="45" y="81"/>
                    <a:pt x="45" y="82"/>
                  </a:cubicBezTo>
                  <a:cubicBezTo>
                    <a:pt x="46" y="82"/>
                    <a:pt x="45" y="82"/>
                    <a:pt x="46" y="83"/>
                  </a:cubicBezTo>
                  <a:cubicBezTo>
                    <a:pt x="46" y="83"/>
                    <a:pt x="46" y="83"/>
                    <a:pt x="46" y="83"/>
                  </a:cubicBezTo>
                  <a:cubicBezTo>
                    <a:pt x="46" y="82"/>
                    <a:pt x="46" y="82"/>
                    <a:pt x="46" y="82"/>
                  </a:cubicBezTo>
                  <a:close/>
                  <a:moveTo>
                    <a:pt x="46" y="109"/>
                  </a:moveTo>
                  <a:cubicBezTo>
                    <a:pt x="45" y="109"/>
                    <a:pt x="45" y="108"/>
                    <a:pt x="45" y="108"/>
                  </a:cubicBezTo>
                  <a:cubicBezTo>
                    <a:pt x="45" y="108"/>
                    <a:pt x="45" y="108"/>
                    <a:pt x="45" y="108"/>
                  </a:cubicBezTo>
                  <a:cubicBezTo>
                    <a:pt x="45" y="108"/>
                    <a:pt x="45" y="108"/>
                    <a:pt x="45" y="108"/>
                  </a:cubicBezTo>
                  <a:cubicBezTo>
                    <a:pt x="45" y="108"/>
                    <a:pt x="45" y="109"/>
                    <a:pt x="45" y="109"/>
                  </a:cubicBezTo>
                  <a:cubicBezTo>
                    <a:pt x="45" y="110"/>
                    <a:pt x="45" y="110"/>
                    <a:pt x="46"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5" name="Freeform 3773"/>
            <p:cNvSpPr>
              <a:spLocks/>
            </p:cNvSpPr>
            <p:nvPr/>
          </p:nvSpPr>
          <p:spPr bwMode="auto">
            <a:xfrm>
              <a:off x="5727701" y="5053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6" name="Freeform 3774"/>
            <p:cNvSpPr>
              <a:spLocks/>
            </p:cNvSpPr>
            <p:nvPr/>
          </p:nvSpPr>
          <p:spPr bwMode="auto">
            <a:xfrm>
              <a:off x="5727701" y="50768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7" name="Freeform 3775"/>
            <p:cNvSpPr>
              <a:spLocks/>
            </p:cNvSpPr>
            <p:nvPr/>
          </p:nvSpPr>
          <p:spPr bwMode="auto">
            <a:xfrm>
              <a:off x="5638801" y="4738688"/>
              <a:ext cx="3175" cy="6350"/>
            </a:xfrm>
            <a:custGeom>
              <a:avLst/>
              <a:gdLst>
                <a:gd name="T0" fmla="*/ 1 w 1"/>
                <a:gd name="T1" fmla="*/ 1 h 2"/>
                <a:gd name="T2" fmla="*/ 1 w 1"/>
                <a:gd name="T3" fmla="*/ 1 h 2"/>
                <a:gd name="T4" fmla="*/ 1 w 1"/>
                <a:gd name="T5" fmla="*/ 1 h 2"/>
                <a:gd name="T6" fmla="*/ 0 w 1"/>
                <a:gd name="T7" fmla="*/ 0 h 2"/>
                <a:gd name="T8" fmla="*/ 1 w 1"/>
                <a:gd name="T9" fmla="*/ 2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1"/>
                    <a:pt x="1" y="1"/>
                  </a:cubicBezTo>
                  <a:cubicBezTo>
                    <a:pt x="1" y="0"/>
                    <a:pt x="0" y="0"/>
                    <a:pt x="0" y="0"/>
                  </a:cubicBezTo>
                  <a:cubicBezTo>
                    <a:pt x="1" y="0"/>
                    <a:pt x="1" y="1"/>
                    <a:pt x="1"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8" name="Freeform 3776"/>
            <p:cNvSpPr>
              <a:spLocks/>
            </p:cNvSpPr>
            <p:nvPr/>
          </p:nvSpPr>
          <p:spPr bwMode="auto">
            <a:xfrm>
              <a:off x="5635626" y="4745038"/>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1"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9" name="Freeform 3777"/>
            <p:cNvSpPr>
              <a:spLocks/>
            </p:cNvSpPr>
            <p:nvPr/>
          </p:nvSpPr>
          <p:spPr bwMode="auto">
            <a:xfrm>
              <a:off x="5645151" y="47736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0" name="Freeform 3778"/>
            <p:cNvSpPr>
              <a:spLocks/>
            </p:cNvSpPr>
            <p:nvPr/>
          </p:nvSpPr>
          <p:spPr bwMode="auto">
            <a:xfrm>
              <a:off x="5648326" y="4760913"/>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1" name="Freeform 3779"/>
            <p:cNvSpPr>
              <a:spLocks/>
            </p:cNvSpPr>
            <p:nvPr/>
          </p:nvSpPr>
          <p:spPr bwMode="auto">
            <a:xfrm>
              <a:off x="5651501" y="47815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2" name="Freeform 3780"/>
            <p:cNvSpPr>
              <a:spLocks/>
            </p:cNvSpPr>
            <p:nvPr/>
          </p:nvSpPr>
          <p:spPr bwMode="auto">
            <a:xfrm>
              <a:off x="5657851" y="4773613"/>
              <a:ext cx="0" cy="47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3" name="Freeform 3781"/>
            <p:cNvSpPr>
              <a:spLocks/>
            </p:cNvSpPr>
            <p:nvPr/>
          </p:nvSpPr>
          <p:spPr bwMode="auto">
            <a:xfrm>
              <a:off x="5654676" y="4791075"/>
              <a:ext cx="3175" cy="6350"/>
            </a:xfrm>
            <a:custGeom>
              <a:avLst/>
              <a:gdLst>
                <a:gd name="T0" fmla="*/ 1 w 1"/>
                <a:gd name="T1" fmla="*/ 1 h 2"/>
                <a:gd name="T2" fmla="*/ 1 w 1"/>
                <a:gd name="T3" fmla="*/ 0 h 2"/>
                <a:gd name="T4" fmla="*/ 1 w 1"/>
                <a:gd name="T5" fmla="*/ 1 h 2"/>
                <a:gd name="T6" fmla="*/ 0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0"/>
                  </a:cubicBezTo>
                  <a:cubicBezTo>
                    <a:pt x="1" y="1"/>
                    <a:pt x="1" y="1"/>
                    <a:pt x="1" y="1"/>
                  </a:cubicBezTo>
                  <a:cubicBezTo>
                    <a:pt x="1" y="0"/>
                    <a:pt x="1" y="0"/>
                    <a:pt x="0" y="0"/>
                  </a:cubicBezTo>
                  <a:cubicBezTo>
                    <a:pt x="0" y="0"/>
                    <a:pt x="1" y="1"/>
                    <a:pt x="0"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4" name="Freeform 3782"/>
            <p:cNvSpPr>
              <a:spLocks/>
            </p:cNvSpPr>
            <p:nvPr/>
          </p:nvSpPr>
          <p:spPr bwMode="auto">
            <a:xfrm>
              <a:off x="5657851" y="4778375"/>
              <a:ext cx="3175" cy="3175"/>
            </a:xfrm>
            <a:custGeom>
              <a:avLst/>
              <a:gdLst>
                <a:gd name="T0" fmla="*/ 1 w 1"/>
                <a:gd name="T1" fmla="*/ 1 h 1"/>
                <a:gd name="T2" fmla="*/ 0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1" y="0"/>
                    <a:pt x="0" y="0"/>
                  </a:cubicBezTo>
                  <a:cubicBezTo>
                    <a:pt x="0" y="0"/>
                    <a:pt x="0" y="0"/>
                    <a:pt x="0" y="0"/>
                  </a:cubicBezTo>
                  <a:cubicBezTo>
                    <a:pt x="0" y="0"/>
                    <a:pt x="0" y="0"/>
                    <a:pt x="0" y="0"/>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5" name="Freeform 3783"/>
            <p:cNvSpPr>
              <a:spLocks/>
            </p:cNvSpPr>
            <p:nvPr/>
          </p:nvSpPr>
          <p:spPr bwMode="auto">
            <a:xfrm>
              <a:off x="5654676" y="4797425"/>
              <a:ext cx="6350" cy="6350"/>
            </a:xfrm>
            <a:custGeom>
              <a:avLst/>
              <a:gdLst>
                <a:gd name="T0" fmla="*/ 2 w 2"/>
                <a:gd name="T1" fmla="*/ 2 h 2"/>
                <a:gd name="T2" fmla="*/ 2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2" y="1"/>
                    <a:pt x="2" y="1"/>
                  </a:cubicBezTo>
                  <a:cubicBezTo>
                    <a:pt x="1" y="1"/>
                    <a:pt x="1" y="0"/>
                    <a:pt x="0" y="0"/>
                  </a:cubicBezTo>
                  <a:cubicBezTo>
                    <a:pt x="1" y="1"/>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6" name="Freeform 3784"/>
            <p:cNvSpPr>
              <a:spLocks/>
            </p:cNvSpPr>
            <p:nvPr/>
          </p:nvSpPr>
          <p:spPr bwMode="auto">
            <a:xfrm>
              <a:off x="5661026" y="4784725"/>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7" name="Freeform 3785"/>
            <p:cNvSpPr>
              <a:spLocks/>
            </p:cNvSpPr>
            <p:nvPr/>
          </p:nvSpPr>
          <p:spPr bwMode="auto">
            <a:xfrm>
              <a:off x="5664201" y="4791075"/>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1"/>
                    <a:pt x="1"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8" name="Freeform 3786"/>
            <p:cNvSpPr>
              <a:spLocks/>
            </p:cNvSpPr>
            <p:nvPr/>
          </p:nvSpPr>
          <p:spPr bwMode="auto">
            <a:xfrm>
              <a:off x="5664201" y="4797425"/>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9" name="Freeform 3787"/>
            <p:cNvSpPr>
              <a:spLocks/>
            </p:cNvSpPr>
            <p:nvPr/>
          </p:nvSpPr>
          <p:spPr bwMode="auto">
            <a:xfrm>
              <a:off x="5676901" y="4838700"/>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0" name="Freeform 3788"/>
            <p:cNvSpPr>
              <a:spLocks/>
            </p:cNvSpPr>
            <p:nvPr/>
          </p:nvSpPr>
          <p:spPr bwMode="auto">
            <a:xfrm>
              <a:off x="5683251" y="4829175"/>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1" name="Freeform 3789"/>
            <p:cNvSpPr>
              <a:spLocks/>
            </p:cNvSpPr>
            <p:nvPr/>
          </p:nvSpPr>
          <p:spPr bwMode="auto">
            <a:xfrm>
              <a:off x="5683251" y="48355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2" name="Rectangle 3790"/>
            <p:cNvSpPr>
              <a:spLocks noChangeArrowheads="1"/>
            </p:cNvSpPr>
            <p:nvPr/>
          </p:nvSpPr>
          <p:spPr bwMode="auto">
            <a:xfrm>
              <a:off x="5711826" y="48958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3" name="Freeform 3791"/>
            <p:cNvSpPr>
              <a:spLocks/>
            </p:cNvSpPr>
            <p:nvPr/>
          </p:nvSpPr>
          <p:spPr bwMode="auto">
            <a:xfrm>
              <a:off x="5708651" y="4892675"/>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1" y="0"/>
                    <a:pt x="1" y="0"/>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4" name="Freeform 3792"/>
            <p:cNvSpPr>
              <a:spLocks/>
            </p:cNvSpPr>
            <p:nvPr/>
          </p:nvSpPr>
          <p:spPr bwMode="auto">
            <a:xfrm>
              <a:off x="5715001" y="4905375"/>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5" name="Freeform 3793"/>
            <p:cNvSpPr>
              <a:spLocks/>
            </p:cNvSpPr>
            <p:nvPr/>
          </p:nvSpPr>
          <p:spPr bwMode="auto">
            <a:xfrm>
              <a:off x="5727701" y="50085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6" name="Rectangle 3794"/>
            <p:cNvSpPr>
              <a:spLocks noChangeArrowheads="1"/>
            </p:cNvSpPr>
            <p:nvPr/>
          </p:nvSpPr>
          <p:spPr bwMode="auto">
            <a:xfrm>
              <a:off x="5727701" y="5011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7" name="Freeform 3795"/>
            <p:cNvSpPr>
              <a:spLocks/>
            </p:cNvSpPr>
            <p:nvPr/>
          </p:nvSpPr>
          <p:spPr bwMode="auto">
            <a:xfrm>
              <a:off x="5727701" y="5021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8" name="Freeform 3796"/>
            <p:cNvSpPr>
              <a:spLocks/>
            </p:cNvSpPr>
            <p:nvPr/>
          </p:nvSpPr>
          <p:spPr bwMode="auto">
            <a:xfrm>
              <a:off x="5727701" y="50212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9" name="Freeform 3797"/>
            <p:cNvSpPr>
              <a:spLocks/>
            </p:cNvSpPr>
            <p:nvPr/>
          </p:nvSpPr>
          <p:spPr bwMode="auto">
            <a:xfrm>
              <a:off x="5727701" y="50212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0" name="Freeform 3798"/>
            <p:cNvSpPr>
              <a:spLocks/>
            </p:cNvSpPr>
            <p:nvPr/>
          </p:nvSpPr>
          <p:spPr bwMode="auto">
            <a:xfrm>
              <a:off x="5727701" y="502126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1" name="Freeform 3799"/>
            <p:cNvSpPr>
              <a:spLocks/>
            </p:cNvSpPr>
            <p:nvPr/>
          </p:nvSpPr>
          <p:spPr bwMode="auto">
            <a:xfrm>
              <a:off x="5727701" y="5030788"/>
              <a:ext cx="3175" cy="9525"/>
            </a:xfrm>
            <a:custGeom>
              <a:avLst/>
              <a:gdLst>
                <a:gd name="T0" fmla="*/ 0 w 1"/>
                <a:gd name="T1" fmla="*/ 0 h 3"/>
                <a:gd name="T2" fmla="*/ 0 w 1"/>
                <a:gd name="T3" fmla="*/ 2 h 3"/>
                <a:gd name="T4" fmla="*/ 1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1" y="1"/>
                    <a:pt x="0" y="2"/>
                  </a:cubicBezTo>
                  <a:cubicBezTo>
                    <a:pt x="0" y="3"/>
                    <a:pt x="1" y="1"/>
                    <a:pt x="1" y="3"/>
                  </a:cubicBezTo>
                  <a:cubicBezTo>
                    <a:pt x="1" y="2"/>
                    <a:pt x="0" y="2"/>
                    <a:pt x="1" y="1"/>
                  </a:cubicBezTo>
                  <a:cubicBezTo>
                    <a:pt x="0"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2" name="Freeform 3800"/>
            <p:cNvSpPr>
              <a:spLocks/>
            </p:cNvSpPr>
            <p:nvPr/>
          </p:nvSpPr>
          <p:spPr bwMode="auto">
            <a:xfrm>
              <a:off x="5730876" y="50307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3" name="Rectangle 3801"/>
            <p:cNvSpPr>
              <a:spLocks noChangeArrowheads="1"/>
            </p:cNvSpPr>
            <p:nvPr/>
          </p:nvSpPr>
          <p:spPr bwMode="auto">
            <a:xfrm>
              <a:off x="5727701" y="50403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4" name="Freeform 3802"/>
            <p:cNvSpPr>
              <a:spLocks/>
            </p:cNvSpPr>
            <p:nvPr/>
          </p:nvSpPr>
          <p:spPr bwMode="auto">
            <a:xfrm>
              <a:off x="5727701" y="50434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5" name="Freeform 3803"/>
            <p:cNvSpPr>
              <a:spLocks/>
            </p:cNvSpPr>
            <p:nvPr/>
          </p:nvSpPr>
          <p:spPr bwMode="auto">
            <a:xfrm>
              <a:off x="5727701" y="505301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6" name="Freeform 3804"/>
            <p:cNvSpPr>
              <a:spLocks/>
            </p:cNvSpPr>
            <p:nvPr/>
          </p:nvSpPr>
          <p:spPr bwMode="auto">
            <a:xfrm>
              <a:off x="5724526" y="5070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7" name="Freeform 3805"/>
            <p:cNvSpPr>
              <a:spLocks/>
            </p:cNvSpPr>
            <p:nvPr/>
          </p:nvSpPr>
          <p:spPr bwMode="auto">
            <a:xfrm>
              <a:off x="5730876" y="5067300"/>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8" name="Freeform 3806"/>
            <p:cNvSpPr>
              <a:spLocks/>
            </p:cNvSpPr>
            <p:nvPr/>
          </p:nvSpPr>
          <p:spPr bwMode="auto">
            <a:xfrm>
              <a:off x="5724526" y="5070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9" name="Freeform 3807"/>
            <p:cNvSpPr>
              <a:spLocks/>
            </p:cNvSpPr>
            <p:nvPr/>
          </p:nvSpPr>
          <p:spPr bwMode="auto">
            <a:xfrm>
              <a:off x="5724526" y="5070475"/>
              <a:ext cx="0" cy="6350"/>
            </a:xfrm>
            <a:custGeom>
              <a:avLst/>
              <a:gdLst>
                <a:gd name="T0" fmla="*/ 1 h 2"/>
                <a:gd name="T1" fmla="*/ 0 h 2"/>
                <a:gd name="T2" fmla="*/ 1 h 2"/>
                <a:gd name="T3" fmla="*/ 2 h 2"/>
                <a:gd name="T4" fmla="*/ 1 h 2"/>
                <a:gd name="T5" fmla="*/ 1 h 2"/>
                <a:gd name="T6" fmla="*/ 0 h 2"/>
                <a:gd name="T7" fmla="*/ 1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1"/>
                  </a:moveTo>
                  <a:cubicBezTo>
                    <a:pt x="0" y="1"/>
                    <a:pt x="0" y="1"/>
                    <a:pt x="0" y="0"/>
                  </a:cubicBezTo>
                  <a:cubicBezTo>
                    <a:pt x="0" y="0"/>
                    <a:pt x="0" y="1"/>
                    <a:pt x="0" y="1"/>
                  </a:cubicBezTo>
                  <a:cubicBezTo>
                    <a:pt x="0" y="1"/>
                    <a:pt x="0" y="1"/>
                    <a:pt x="0" y="2"/>
                  </a:cubicBezTo>
                  <a:cubicBezTo>
                    <a:pt x="0" y="2"/>
                    <a:pt x="0" y="1"/>
                    <a:pt x="0" y="1"/>
                  </a:cubicBezTo>
                  <a:cubicBezTo>
                    <a:pt x="0" y="1"/>
                    <a:pt x="0" y="1"/>
                    <a:pt x="0" y="1"/>
                  </a:cubicBez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0" name="Freeform 3808"/>
            <p:cNvSpPr>
              <a:spLocks/>
            </p:cNvSpPr>
            <p:nvPr/>
          </p:nvSpPr>
          <p:spPr bwMode="auto">
            <a:xfrm>
              <a:off x="5727701" y="5073650"/>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1" name="Rectangle 3809"/>
            <p:cNvSpPr>
              <a:spLocks noChangeArrowheads="1"/>
            </p:cNvSpPr>
            <p:nvPr/>
          </p:nvSpPr>
          <p:spPr bwMode="auto">
            <a:xfrm>
              <a:off x="5715001" y="507047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2" name="Freeform 3810"/>
            <p:cNvSpPr>
              <a:spLocks/>
            </p:cNvSpPr>
            <p:nvPr/>
          </p:nvSpPr>
          <p:spPr bwMode="auto">
            <a:xfrm>
              <a:off x="5715001" y="50704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3" name="Freeform 3811"/>
            <p:cNvSpPr>
              <a:spLocks/>
            </p:cNvSpPr>
            <p:nvPr/>
          </p:nvSpPr>
          <p:spPr bwMode="auto">
            <a:xfrm>
              <a:off x="5715001" y="506730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4" name="Freeform 3812"/>
            <p:cNvSpPr>
              <a:spLocks/>
            </p:cNvSpPr>
            <p:nvPr/>
          </p:nvSpPr>
          <p:spPr bwMode="auto">
            <a:xfrm>
              <a:off x="5708651" y="5064125"/>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5" name="Freeform 3813"/>
            <p:cNvSpPr>
              <a:spLocks/>
            </p:cNvSpPr>
            <p:nvPr/>
          </p:nvSpPr>
          <p:spPr bwMode="auto">
            <a:xfrm>
              <a:off x="5680076" y="5062538"/>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6" name="Freeform 3814"/>
            <p:cNvSpPr>
              <a:spLocks/>
            </p:cNvSpPr>
            <p:nvPr/>
          </p:nvSpPr>
          <p:spPr bwMode="auto">
            <a:xfrm>
              <a:off x="5676901" y="5056188"/>
              <a:ext cx="3175" cy="3175"/>
            </a:xfrm>
            <a:custGeom>
              <a:avLst/>
              <a:gdLst>
                <a:gd name="T0" fmla="*/ 1 w 1"/>
                <a:gd name="T1" fmla="*/ 1 h 1"/>
                <a:gd name="T2" fmla="*/ 0 w 1"/>
                <a:gd name="T3" fmla="*/ 0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1"/>
                    <a:pt x="1" y="1"/>
                    <a:pt x="1" y="1"/>
                  </a:cubicBezTo>
                  <a:cubicBezTo>
                    <a:pt x="1"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7" name="Freeform 3815"/>
            <p:cNvSpPr>
              <a:spLocks/>
            </p:cNvSpPr>
            <p:nvPr/>
          </p:nvSpPr>
          <p:spPr bwMode="auto">
            <a:xfrm>
              <a:off x="5638801" y="5011738"/>
              <a:ext cx="9525" cy="6350"/>
            </a:xfrm>
            <a:custGeom>
              <a:avLst/>
              <a:gdLst>
                <a:gd name="T0" fmla="*/ 2 w 3"/>
                <a:gd name="T1" fmla="*/ 2 h 2"/>
                <a:gd name="T2" fmla="*/ 3 w 3"/>
                <a:gd name="T3" fmla="*/ 2 h 2"/>
                <a:gd name="T4" fmla="*/ 1 w 3"/>
                <a:gd name="T5" fmla="*/ 0 h 2"/>
                <a:gd name="T6" fmla="*/ 1 w 3"/>
                <a:gd name="T7" fmla="*/ 0 h 2"/>
                <a:gd name="T8" fmla="*/ 1 w 3"/>
                <a:gd name="T9" fmla="*/ 1 h 2"/>
                <a:gd name="T10" fmla="*/ 1 w 3"/>
                <a:gd name="T11" fmla="*/ 1 h 2"/>
                <a:gd name="T12" fmla="*/ 2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2"/>
                  </a:moveTo>
                  <a:cubicBezTo>
                    <a:pt x="2" y="2"/>
                    <a:pt x="2" y="2"/>
                    <a:pt x="3" y="2"/>
                  </a:cubicBezTo>
                  <a:cubicBezTo>
                    <a:pt x="2" y="1"/>
                    <a:pt x="2" y="1"/>
                    <a:pt x="1" y="0"/>
                  </a:cubicBezTo>
                  <a:cubicBezTo>
                    <a:pt x="1" y="0"/>
                    <a:pt x="0" y="0"/>
                    <a:pt x="1" y="0"/>
                  </a:cubicBezTo>
                  <a:cubicBezTo>
                    <a:pt x="1" y="1"/>
                    <a:pt x="1" y="1"/>
                    <a:pt x="1" y="1"/>
                  </a:cubicBezTo>
                  <a:cubicBezTo>
                    <a:pt x="1" y="1"/>
                    <a:pt x="1" y="1"/>
                    <a:pt x="1" y="1"/>
                  </a:cubicBezTo>
                  <a:cubicBezTo>
                    <a:pt x="1" y="2"/>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8" name="Freeform 3816"/>
            <p:cNvSpPr>
              <a:spLocks/>
            </p:cNvSpPr>
            <p:nvPr/>
          </p:nvSpPr>
          <p:spPr bwMode="auto">
            <a:xfrm>
              <a:off x="5589589" y="489267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9" name="Freeform 3817"/>
            <p:cNvSpPr>
              <a:spLocks/>
            </p:cNvSpPr>
            <p:nvPr/>
          </p:nvSpPr>
          <p:spPr bwMode="auto">
            <a:xfrm>
              <a:off x="6216651" y="531971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0" name="Freeform 3818"/>
            <p:cNvSpPr>
              <a:spLocks/>
            </p:cNvSpPr>
            <p:nvPr/>
          </p:nvSpPr>
          <p:spPr bwMode="auto">
            <a:xfrm>
              <a:off x="6216651" y="5319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1" name="Freeform 3819"/>
            <p:cNvSpPr>
              <a:spLocks/>
            </p:cNvSpPr>
            <p:nvPr/>
          </p:nvSpPr>
          <p:spPr bwMode="auto">
            <a:xfrm>
              <a:off x="6213476" y="53133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2" name="Freeform 3820"/>
            <p:cNvSpPr>
              <a:spLocks/>
            </p:cNvSpPr>
            <p:nvPr/>
          </p:nvSpPr>
          <p:spPr bwMode="auto">
            <a:xfrm>
              <a:off x="6213476" y="53133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3" name="Freeform 3821"/>
            <p:cNvSpPr>
              <a:spLocks/>
            </p:cNvSpPr>
            <p:nvPr/>
          </p:nvSpPr>
          <p:spPr bwMode="auto">
            <a:xfrm>
              <a:off x="6213476" y="53133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4" name="Freeform 3822"/>
            <p:cNvSpPr>
              <a:spLocks/>
            </p:cNvSpPr>
            <p:nvPr/>
          </p:nvSpPr>
          <p:spPr bwMode="auto">
            <a:xfrm>
              <a:off x="6210301" y="5303838"/>
              <a:ext cx="3175" cy="6350"/>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0" y="2"/>
                    <a:pt x="0" y="1"/>
                    <a:pt x="0" y="1"/>
                  </a:cubicBezTo>
                  <a:cubicBezTo>
                    <a:pt x="0" y="2"/>
                    <a:pt x="1" y="1"/>
                    <a:pt x="1" y="2"/>
                  </a:cubicBezTo>
                  <a:cubicBezTo>
                    <a:pt x="1" y="2"/>
                    <a:pt x="0" y="1"/>
                    <a:pt x="1"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5" name="Freeform 3824"/>
            <p:cNvSpPr>
              <a:spLocks/>
            </p:cNvSpPr>
            <p:nvPr/>
          </p:nvSpPr>
          <p:spPr bwMode="auto">
            <a:xfrm>
              <a:off x="6145214" y="5191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6" name="Freeform 3825"/>
            <p:cNvSpPr>
              <a:spLocks/>
            </p:cNvSpPr>
            <p:nvPr/>
          </p:nvSpPr>
          <p:spPr bwMode="auto">
            <a:xfrm>
              <a:off x="6126164" y="5159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7" name="Freeform 3826"/>
            <p:cNvSpPr>
              <a:spLocks/>
            </p:cNvSpPr>
            <p:nvPr/>
          </p:nvSpPr>
          <p:spPr bwMode="auto">
            <a:xfrm>
              <a:off x="6156326" y="5208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8" name="Freeform 3827"/>
            <p:cNvSpPr>
              <a:spLocks/>
            </p:cNvSpPr>
            <p:nvPr/>
          </p:nvSpPr>
          <p:spPr bwMode="auto">
            <a:xfrm>
              <a:off x="6053139" y="50053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9" name="Freeform 3828"/>
            <p:cNvSpPr>
              <a:spLocks/>
            </p:cNvSpPr>
            <p:nvPr/>
          </p:nvSpPr>
          <p:spPr bwMode="auto">
            <a:xfrm>
              <a:off x="6103939" y="5124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0" name="Rectangle 3829"/>
            <p:cNvSpPr>
              <a:spLocks noChangeArrowheads="1"/>
            </p:cNvSpPr>
            <p:nvPr/>
          </p:nvSpPr>
          <p:spPr bwMode="auto">
            <a:xfrm>
              <a:off x="6162676" y="52212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1" name="Freeform 3830"/>
            <p:cNvSpPr>
              <a:spLocks/>
            </p:cNvSpPr>
            <p:nvPr/>
          </p:nvSpPr>
          <p:spPr bwMode="auto">
            <a:xfrm>
              <a:off x="6129339" y="51689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2" name="Freeform 3831"/>
            <p:cNvSpPr>
              <a:spLocks/>
            </p:cNvSpPr>
            <p:nvPr/>
          </p:nvSpPr>
          <p:spPr bwMode="auto">
            <a:xfrm>
              <a:off x="6194426" y="52720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3" name="Freeform 3832"/>
            <p:cNvSpPr>
              <a:spLocks/>
            </p:cNvSpPr>
            <p:nvPr/>
          </p:nvSpPr>
          <p:spPr bwMode="auto">
            <a:xfrm>
              <a:off x="6191251" y="5262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4" name="Freeform 3833"/>
            <p:cNvSpPr>
              <a:spLocks/>
            </p:cNvSpPr>
            <p:nvPr/>
          </p:nvSpPr>
          <p:spPr bwMode="auto">
            <a:xfrm>
              <a:off x="6188076" y="5256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5" name="Freeform 3834"/>
            <p:cNvSpPr>
              <a:spLocks/>
            </p:cNvSpPr>
            <p:nvPr/>
          </p:nvSpPr>
          <p:spPr bwMode="auto">
            <a:xfrm>
              <a:off x="6191251" y="5268913"/>
              <a:ext cx="6350" cy="3175"/>
            </a:xfrm>
            <a:custGeom>
              <a:avLst/>
              <a:gdLst>
                <a:gd name="T0" fmla="*/ 1 w 2"/>
                <a:gd name="T1" fmla="*/ 1 h 1"/>
                <a:gd name="T2" fmla="*/ 1 w 2"/>
                <a:gd name="T3" fmla="*/ 0 h 1"/>
                <a:gd name="T4" fmla="*/ 1 w 2"/>
                <a:gd name="T5" fmla="*/ 1 h 1"/>
                <a:gd name="T6" fmla="*/ 1 w 2"/>
                <a:gd name="T7" fmla="*/ 0 h 1"/>
                <a:gd name="T8" fmla="*/ 0 w 2"/>
                <a:gd name="T9" fmla="*/ 0 h 1"/>
                <a:gd name="T10" fmla="*/ 1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1" y="0"/>
                  </a:cubicBezTo>
                  <a:cubicBezTo>
                    <a:pt x="1" y="1"/>
                    <a:pt x="1" y="1"/>
                    <a:pt x="1" y="1"/>
                  </a:cubicBezTo>
                  <a:cubicBezTo>
                    <a:pt x="1" y="0"/>
                    <a:pt x="1" y="0"/>
                    <a:pt x="1" y="0"/>
                  </a:cubicBezTo>
                  <a:cubicBezTo>
                    <a:pt x="1" y="0"/>
                    <a:pt x="1" y="0"/>
                    <a:pt x="0" y="0"/>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6" name="Rectangle 3835"/>
            <p:cNvSpPr>
              <a:spLocks noChangeArrowheads="1"/>
            </p:cNvSpPr>
            <p:nvPr/>
          </p:nvSpPr>
          <p:spPr bwMode="auto">
            <a:xfrm>
              <a:off x="6145214" y="51911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7" name="Freeform 3836"/>
            <p:cNvSpPr>
              <a:spLocks/>
            </p:cNvSpPr>
            <p:nvPr/>
          </p:nvSpPr>
          <p:spPr bwMode="auto">
            <a:xfrm>
              <a:off x="6151564" y="5200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8" name="Freeform 3837"/>
            <p:cNvSpPr>
              <a:spLocks/>
            </p:cNvSpPr>
            <p:nvPr/>
          </p:nvSpPr>
          <p:spPr bwMode="auto">
            <a:xfrm>
              <a:off x="6169026" y="5237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9" name="Freeform 3838"/>
            <p:cNvSpPr>
              <a:spLocks/>
            </p:cNvSpPr>
            <p:nvPr/>
          </p:nvSpPr>
          <p:spPr bwMode="auto">
            <a:xfrm>
              <a:off x="6151564" y="51974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0" name="Freeform 3839"/>
            <p:cNvSpPr>
              <a:spLocks/>
            </p:cNvSpPr>
            <p:nvPr/>
          </p:nvSpPr>
          <p:spPr bwMode="auto">
            <a:xfrm>
              <a:off x="6165851" y="5224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1" name="Freeform 3840"/>
            <p:cNvSpPr>
              <a:spLocks/>
            </p:cNvSpPr>
            <p:nvPr/>
          </p:nvSpPr>
          <p:spPr bwMode="auto">
            <a:xfrm>
              <a:off x="5997576" y="4841876"/>
              <a:ext cx="3175" cy="3175"/>
            </a:xfrm>
            <a:custGeom>
              <a:avLst/>
              <a:gdLst>
                <a:gd name="T0" fmla="*/ 0 w 1"/>
                <a:gd name="T1" fmla="*/ 0 h 1"/>
                <a:gd name="T2" fmla="*/ 0 w 1"/>
                <a:gd name="T3" fmla="*/ 1 h 1"/>
                <a:gd name="T4" fmla="*/ 0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1"/>
                    <a:pt x="0" y="1"/>
                  </a:cubicBezTo>
                  <a:cubicBezTo>
                    <a:pt x="1" y="1"/>
                    <a:pt x="0" y="0"/>
                    <a:pt x="0" y="0"/>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2" name="Freeform 3841"/>
            <p:cNvSpPr>
              <a:spLocks/>
            </p:cNvSpPr>
            <p:nvPr/>
          </p:nvSpPr>
          <p:spPr bwMode="auto">
            <a:xfrm>
              <a:off x="6046789" y="4992688"/>
              <a:ext cx="3175" cy="3175"/>
            </a:xfrm>
            <a:custGeom>
              <a:avLst/>
              <a:gdLst>
                <a:gd name="T0" fmla="*/ 1 w 1"/>
                <a:gd name="T1" fmla="*/ 0 h 1"/>
                <a:gd name="T2" fmla="*/ 1 w 1"/>
                <a:gd name="T3" fmla="*/ 1 h 1"/>
                <a:gd name="T4" fmla="*/ 1 w 1"/>
                <a:gd name="T5" fmla="*/ 0 h 1"/>
                <a:gd name="T6" fmla="*/ 0 w 1"/>
                <a:gd name="T7" fmla="*/ 0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0"/>
                    <a:pt x="1" y="1"/>
                    <a:pt x="1" y="0"/>
                  </a:cubicBezTo>
                  <a:cubicBezTo>
                    <a:pt x="1" y="0"/>
                    <a:pt x="1" y="1"/>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3" name="Freeform 3842"/>
            <p:cNvSpPr>
              <a:spLocks/>
            </p:cNvSpPr>
            <p:nvPr/>
          </p:nvSpPr>
          <p:spPr bwMode="auto">
            <a:xfrm>
              <a:off x="6046789" y="4992688"/>
              <a:ext cx="3175" cy="317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0"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4" name="Freeform 3843"/>
            <p:cNvSpPr>
              <a:spLocks/>
            </p:cNvSpPr>
            <p:nvPr/>
          </p:nvSpPr>
          <p:spPr bwMode="auto">
            <a:xfrm>
              <a:off x="6003926" y="4870451"/>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5" name="Freeform 3844"/>
            <p:cNvSpPr>
              <a:spLocks/>
            </p:cNvSpPr>
            <p:nvPr/>
          </p:nvSpPr>
          <p:spPr bwMode="auto">
            <a:xfrm>
              <a:off x="6116639" y="51212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6" name="Freeform 3845"/>
            <p:cNvSpPr>
              <a:spLocks/>
            </p:cNvSpPr>
            <p:nvPr/>
          </p:nvSpPr>
          <p:spPr bwMode="auto">
            <a:xfrm>
              <a:off x="6059489" y="50117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7" name="Freeform 3846"/>
            <p:cNvSpPr>
              <a:spLocks/>
            </p:cNvSpPr>
            <p:nvPr/>
          </p:nvSpPr>
          <p:spPr bwMode="auto">
            <a:xfrm>
              <a:off x="6021389" y="49514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8" name="Rectangle 3847"/>
            <p:cNvSpPr>
              <a:spLocks noChangeArrowheads="1"/>
            </p:cNvSpPr>
            <p:nvPr/>
          </p:nvSpPr>
          <p:spPr bwMode="auto">
            <a:xfrm>
              <a:off x="5997576" y="48418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9" name="Freeform 3848"/>
            <p:cNvSpPr>
              <a:spLocks/>
            </p:cNvSpPr>
            <p:nvPr/>
          </p:nvSpPr>
          <p:spPr bwMode="auto">
            <a:xfrm>
              <a:off x="6007101" y="4921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0" name="Freeform 3849"/>
            <p:cNvSpPr>
              <a:spLocks/>
            </p:cNvSpPr>
            <p:nvPr/>
          </p:nvSpPr>
          <p:spPr bwMode="auto">
            <a:xfrm>
              <a:off x="6049964" y="5002213"/>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1" name="Freeform 3850"/>
            <p:cNvSpPr>
              <a:spLocks noEditPoints="1"/>
            </p:cNvSpPr>
            <p:nvPr/>
          </p:nvSpPr>
          <p:spPr bwMode="auto">
            <a:xfrm>
              <a:off x="5972176" y="4757738"/>
              <a:ext cx="238125" cy="546100"/>
            </a:xfrm>
            <a:custGeom>
              <a:avLst/>
              <a:gdLst>
                <a:gd name="T0" fmla="*/ 29 w 76"/>
                <a:gd name="T1" fmla="*/ 93 h 174"/>
                <a:gd name="T2" fmla="*/ 44 w 76"/>
                <a:gd name="T3" fmla="*/ 120 h 174"/>
                <a:gd name="T4" fmla="*/ 49 w 76"/>
                <a:gd name="T5" fmla="*/ 128 h 174"/>
                <a:gd name="T6" fmla="*/ 51 w 76"/>
                <a:gd name="T7" fmla="*/ 131 h 174"/>
                <a:gd name="T8" fmla="*/ 53 w 76"/>
                <a:gd name="T9" fmla="*/ 135 h 174"/>
                <a:gd name="T10" fmla="*/ 53 w 76"/>
                <a:gd name="T11" fmla="*/ 135 h 174"/>
                <a:gd name="T12" fmla="*/ 55 w 76"/>
                <a:gd name="T13" fmla="*/ 138 h 174"/>
                <a:gd name="T14" fmla="*/ 57 w 76"/>
                <a:gd name="T15" fmla="*/ 141 h 174"/>
                <a:gd name="T16" fmla="*/ 60 w 76"/>
                <a:gd name="T17" fmla="*/ 147 h 174"/>
                <a:gd name="T18" fmla="*/ 62 w 76"/>
                <a:gd name="T19" fmla="*/ 149 h 174"/>
                <a:gd name="T20" fmla="*/ 63 w 76"/>
                <a:gd name="T21" fmla="*/ 152 h 174"/>
                <a:gd name="T22" fmla="*/ 66 w 76"/>
                <a:gd name="T23" fmla="*/ 159 h 174"/>
                <a:gd name="T24" fmla="*/ 68 w 76"/>
                <a:gd name="T25" fmla="*/ 161 h 174"/>
                <a:gd name="T26" fmla="*/ 70 w 76"/>
                <a:gd name="T27" fmla="*/ 165 h 174"/>
                <a:gd name="T28" fmla="*/ 71 w 76"/>
                <a:gd name="T29" fmla="*/ 167 h 174"/>
                <a:gd name="T30" fmla="*/ 73 w 76"/>
                <a:gd name="T31" fmla="*/ 172 h 174"/>
                <a:gd name="T32" fmla="*/ 76 w 76"/>
                <a:gd name="T33" fmla="*/ 174 h 174"/>
                <a:gd name="T34" fmla="*/ 73 w 76"/>
                <a:gd name="T35" fmla="*/ 171 h 174"/>
                <a:gd name="T36" fmla="*/ 73 w 76"/>
                <a:gd name="T37" fmla="*/ 168 h 174"/>
                <a:gd name="T38" fmla="*/ 71 w 76"/>
                <a:gd name="T39" fmla="*/ 165 h 174"/>
                <a:gd name="T40" fmla="*/ 70 w 76"/>
                <a:gd name="T41" fmla="*/ 161 h 174"/>
                <a:gd name="T42" fmla="*/ 67 w 76"/>
                <a:gd name="T43" fmla="*/ 157 h 174"/>
                <a:gd name="T44" fmla="*/ 66 w 76"/>
                <a:gd name="T45" fmla="*/ 155 h 174"/>
                <a:gd name="T46" fmla="*/ 67 w 76"/>
                <a:gd name="T47" fmla="*/ 155 h 174"/>
                <a:gd name="T48" fmla="*/ 62 w 76"/>
                <a:gd name="T49" fmla="*/ 145 h 174"/>
                <a:gd name="T50" fmla="*/ 61 w 76"/>
                <a:gd name="T51" fmla="*/ 143 h 174"/>
                <a:gd name="T52" fmla="*/ 55 w 76"/>
                <a:gd name="T53" fmla="*/ 132 h 174"/>
                <a:gd name="T54" fmla="*/ 49 w 76"/>
                <a:gd name="T55" fmla="*/ 120 h 174"/>
                <a:gd name="T56" fmla="*/ 45 w 76"/>
                <a:gd name="T57" fmla="*/ 113 h 174"/>
                <a:gd name="T58" fmla="*/ 37 w 76"/>
                <a:gd name="T59" fmla="*/ 99 h 174"/>
                <a:gd name="T60" fmla="*/ 37 w 76"/>
                <a:gd name="T61" fmla="*/ 97 h 174"/>
                <a:gd name="T62" fmla="*/ 35 w 76"/>
                <a:gd name="T63" fmla="*/ 94 h 174"/>
                <a:gd name="T64" fmla="*/ 31 w 76"/>
                <a:gd name="T65" fmla="*/ 89 h 174"/>
                <a:gd name="T66" fmla="*/ 28 w 76"/>
                <a:gd name="T67" fmla="*/ 82 h 174"/>
                <a:gd name="T68" fmla="*/ 29 w 76"/>
                <a:gd name="T69" fmla="*/ 82 h 174"/>
                <a:gd name="T70" fmla="*/ 27 w 76"/>
                <a:gd name="T71" fmla="*/ 79 h 174"/>
                <a:gd name="T72" fmla="*/ 26 w 76"/>
                <a:gd name="T73" fmla="*/ 79 h 174"/>
                <a:gd name="T74" fmla="*/ 24 w 76"/>
                <a:gd name="T75" fmla="*/ 76 h 174"/>
                <a:gd name="T76" fmla="*/ 24 w 76"/>
                <a:gd name="T77" fmla="*/ 75 h 174"/>
                <a:gd name="T78" fmla="*/ 25 w 76"/>
                <a:gd name="T79" fmla="*/ 72 h 174"/>
                <a:gd name="T80" fmla="*/ 22 w 76"/>
                <a:gd name="T81" fmla="*/ 69 h 174"/>
                <a:gd name="T82" fmla="*/ 20 w 76"/>
                <a:gd name="T83" fmla="*/ 63 h 174"/>
                <a:gd name="T84" fmla="*/ 19 w 76"/>
                <a:gd name="T85" fmla="*/ 60 h 174"/>
                <a:gd name="T86" fmla="*/ 15 w 76"/>
                <a:gd name="T87" fmla="*/ 49 h 174"/>
                <a:gd name="T88" fmla="*/ 12 w 76"/>
                <a:gd name="T89" fmla="*/ 40 h 174"/>
                <a:gd name="T90" fmla="*/ 7 w 76"/>
                <a:gd name="T91" fmla="*/ 26 h 174"/>
                <a:gd name="T92" fmla="*/ 6 w 76"/>
                <a:gd name="T93" fmla="*/ 24 h 174"/>
                <a:gd name="T94" fmla="*/ 5 w 76"/>
                <a:gd name="T95" fmla="*/ 16 h 174"/>
                <a:gd name="T96" fmla="*/ 3 w 76"/>
                <a:gd name="T97" fmla="*/ 10 h 174"/>
                <a:gd name="T98" fmla="*/ 1 w 76"/>
                <a:gd name="T99" fmla="*/ 4 h 174"/>
                <a:gd name="T100" fmla="*/ 0 w 76"/>
                <a:gd name="T101" fmla="*/ 3 h 174"/>
                <a:gd name="T102" fmla="*/ 2 w 76"/>
                <a:gd name="T103" fmla="*/ 17 h 174"/>
                <a:gd name="T104" fmla="*/ 3 w 76"/>
                <a:gd name="T105" fmla="*/ 24 h 174"/>
                <a:gd name="T106" fmla="*/ 9 w 76"/>
                <a:gd name="T107" fmla="*/ 42 h 174"/>
                <a:gd name="T108" fmla="*/ 9 w 76"/>
                <a:gd name="T109" fmla="*/ 43 h 174"/>
                <a:gd name="T110" fmla="*/ 10 w 76"/>
                <a:gd name="T111" fmla="*/ 46 h 174"/>
                <a:gd name="T112" fmla="*/ 12 w 76"/>
                <a:gd name="T113" fmla="*/ 53 h 174"/>
                <a:gd name="T114" fmla="*/ 15 w 76"/>
                <a:gd name="T115" fmla="*/ 58 h 174"/>
                <a:gd name="T116" fmla="*/ 16 w 76"/>
                <a:gd name="T117" fmla="*/ 63 h 174"/>
                <a:gd name="T118" fmla="*/ 63 w 76"/>
                <a:gd name="T119" fmla="*/ 152 h 174"/>
                <a:gd name="T120" fmla="*/ 60 w 76"/>
                <a:gd name="T121" fmla="*/ 146 h 174"/>
                <a:gd name="T122" fmla="*/ 63 w 76"/>
                <a:gd name="T123" fmla="*/ 148 h 174"/>
                <a:gd name="T124" fmla="*/ 36 w 76"/>
                <a:gd name="T125"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 h="174">
                  <a:moveTo>
                    <a:pt x="18" y="70"/>
                  </a:moveTo>
                  <a:cubicBezTo>
                    <a:pt x="18" y="70"/>
                    <a:pt x="18" y="70"/>
                    <a:pt x="18" y="70"/>
                  </a:cubicBezTo>
                  <a:cubicBezTo>
                    <a:pt x="19" y="71"/>
                    <a:pt x="20" y="73"/>
                    <a:pt x="21" y="74"/>
                  </a:cubicBezTo>
                  <a:cubicBezTo>
                    <a:pt x="21" y="76"/>
                    <a:pt x="22" y="75"/>
                    <a:pt x="22" y="77"/>
                  </a:cubicBezTo>
                  <a:cubicBezTo>
                    <a:pt x="22" y="77"/>
                    <a:pt x="22" y="77"/>
                    <a:pt x="22" y="77"/>
                  </a:cubicBezTo>
                  <a:cubicBezTo>
                    <a:pt x="24" y="82"/>
                    <a:pt x="27" y="88"/>
                    <a:pt x="30" y="93"/>
                  </a:cubicBezTo>
                  <a:cubicBezTo>
                    <a:pt x="29" y="93"/>
                    <a:pt x="29" y="93"/>
                    <a:pt x="29" y="93"/>
                  </a:cubicBezTo>
                  <a:cubicBezTo>
                    <a:pt x="33" y="101"/>
                    <a:pt x="37" y="108"/>
                    <a:pt x="42" y="116"/>
                  </a:cubicBezTo>
                  <a:cubicBezTo>
                    <a:pt x="42" y="117"/>
                    <a:pt x="42" y="116"/>
                    <a:pt x="43" y="116"/>
                  </a:cubicBezTo>
                  <a:cubicBezTo>
                    <a:pt x="43" y="117"/>
                    <a:pt x="43" y="117"/>
                    <a:pt x="43" y="117"/>
                  </a:cubicBezTo>
                  <a:cubicBezTo>
                    <a:pt x="43" y="117"/>
                    <a:pt x="43" y="117"/>
                    <a:pt x="42" y="117"/>
                  </a:cubicBezTo>
                  <a:cubicBezTo>
                    <a:pt x="43" y="118"/>
                    <a:pt x="43" y="119"/>
                    <a:pt x="44" y="120"/>
                  </a:cubicBezTo>
                  <a:cubicBezTo>
                    <a:pt x="44" y="119"/>
                    <a:pt x="44" y="119"/>
                    <a:pt x="44" y="119"/>
                  </a:cubicBezTo>
                  <a:cubicBezTo>
                    <a:pt x="44" y="119"/>
                    <a:pt x="44" y="120"/>
                    <a:pt x="44" y="120"/>
                  </a:cubicBezTo>
                  <a:cubicBezTo>
                    <a:pt x="44" y="120"/>
                    <a:pt x="44" y="121"/>
                    <a:pt x="44" y="120"/>
                  </a:cubicBezTo>
                  <a:cubicBezTo>
                    <a:pt x="45" y="122"/>
                    <a:pt x="44" y="122"/>
                    <a:pt x="45" y="123"/>
                  </a:cubicBezTo>
                  <a:cubicBezTo>
                    <a:pt x="46" y="123"/>
                    <a:pt x="47" y="125"/>
                    <a:pt x="48" y="126"/>
                  </a:cubicBezTo>
                  <a:cubicBezTo>
                    <a:pt x="49" y="126"/>
                    <a:pt x="49" y="126"/>
                    <a:pt x="49" y="126"/>
                  </a:cubicBezTo>
                  <a:cubicBezTo>
                    <a:pt x="48" y="125"/>
                    <a:pt x="48" y="126"/>
                    <a:pt x="48" y="125"/>
                  </a:cubicBezTo>
                  <a:cubicBezTo>
                    <a:pt x="48" y="126"/>
                    <a:pt x="49" y="127"/>
                    <a:pt x="49" y="128"/>
                  </a:cubicBezTo>
                  <a:cubicBezTo>
                    <a:pt x="49" y="128"/>
                    <a:pt x="49" y="128"/>
                    <a:pt x="49" y="128"/>
                  </a:cubicBezTo>
                  <a:cubicBezTo>
                    <a:pt x="50" y="128"/>
                    <a:pt x="49" y="128"/>
                    <a:pt x="50" y="129"/>
                  </a:cubicBezTo>
                  <a:cubicBezTo>
                    <a:pt x="49" y="129"/>
                    <a:pt x="49" y="129"/>
                    <a:pt x="49" y="129"/>
                  </a:cubicBezTo>
                  <a:cubicBezTo>
                    <a:pt x="49" y="129"/>
                    <a:pt x="50" y="129"/>
                    <a:pt x="50" y="130"/>
                  </a:cubicBezTo>
                  <a:cubicBezTo>
                    <a:pt x="50" y="130"/>
                    <a:pt x="50" y="131"/>
                    <a:pt x="50" y="131"/>
                  </a:cubicBezTo>
                  <a:cubicBezTo>
                    <a:pt x="50" y="131"/>
                    <a:pt x="50" y="131"/>
                    <a:pt x="51" y="132"/>
                  </a:cubicBezTo>
                  <a:cubicBezTo>
                    <a:pt x="51" y="131"/>
                    <a:pt x="51" y="132"/>
                    <a:pt x="52" y="132"/>
                  </a:cubicBezTo>
                  <a:cubicBezTo>
                    <a:pt x="51" y="131"/>
                    <a:pt x="51" y="131"/>
                    <a:pt x="51" y="131"/>
                  </a:cubicBezTo>
                  <a:cubicBezTo>
                    <a:pt x="52" y="133"/>
                    <a:pt x="51" y="131"/>
                    <a:pt x="50" y="131"/>
                  </a:cubicBezTo>
                  <a:cubicBezTo>
                    <a:pt x="50" y="130"/>
                    <a:pt x="51" y="132"/>
                    <a:pt x="51" y="131"/>
                  </a:cubicBezTo>
                  <a:cubicBezTo>
                    <a:pt x="52" y="132"/>
                    <a:pt x="52" y="132"/>
                    <a:pt x="53" y="133"/>
                  </a:cubicBezTo>
                  <a:cubicBezTo>
                    <a:pt x="52" y="132"/>
                    <a:pt x="53" y="133"/>
                    <a:pt x="53" y="133"/>
                  </a:cubicBezTo>
                  <a:cubicBezTo>
                    <a:pt x="53" y="134"/>
                    <a:pt x="53" y="133"/>
                    <a:pt x="53" y="133"/>
                  </a:cubicBezTo>
                  <a:cubicBezTo>
                    <a:pt x="53" y="134"/>
                    <a:pt x="53" y="134"/>
                    <a:pt x="53" y="135"/>
                  </a:cubicBezTo>
                  <a:cubicBezTo>
                    <a:pt x="54" y="135"/>
                    <a:pt x="53" y="135"/>
                    <a:pt x="53" y="135"/>
                  </a:cubicBezTo>
                  <a:cubicBezTo>
                    <a:pt x="53" y="135"/>
                    <a:pt x="52" y="133"/>
                    <a:pt x="52" y="133"/>
                  </a:cubicBezTo>
                  <a:cubicBezTo>
                    <a:pt x="51" y="133"/>
                    <a:pt x="51" y="132"/>
                    <a:pt x="50" y="132"/>
                  </a:cubicBezTo>
                  <a:cubicBezTo>
                    <a:pt x="51" y="132"/>
                    <a:pt x="51" y="133"/>
                    <a:pt x="51" y="134"/>
                  </a:cubicBezTo>
                  <a:cubicBezTo>
                    <a:pt x="52" y="134"/>
                    <a:pt x="52" y="134"/>
                    <a:pt x="52" y="134"/>
                  </a:cubicBezTo>
                  <a:cubicBezTo>
                    <a:pt x="52" y="134"/>
                    <a:pt x="52" y="134"/>
                    <a:pt x="53" y="135"/>
                  </a:cubicBezTo>
                  <a:cubicBezTo>
                    <a:pt x="52" y="134"/>
                    <a:pt x="52" y="135"/>
                    <a:pt x="53" y="135"/>
                  </a:cubicBezTo>
                  <a:cubicBezTo>
                    <a:pt x="53" y="135"/>
                    <a:pt x="53" y="135"/>
                    <a:pt x="53" y="135"/>
                  </a:cubicBezTo>
                  <a:cubicBezTo>
                    <a:pt x="53" y="136"/>
                    <a:pt x="53" y="136"/>
                    <a:pt x="54" y="137"/>
                  </a:cubicBezTo>
                  <a:cubicBezTo>
                    <a:pt x="54" y="136"/>
                    <a:pt x="54" y="135"/>
                    <a:pt x="54" y="135"/>
                  </a:cubicBezTo>
                  <a:cubicBezTo>
                    <a:pt x="54" y="135"/>
                    <a:pt x="54" y="135"/>
                    <a:pt x="54" y="136"/>
                  </a:cubicBezTo>
                  <a:cubicBezTo>
                    <a:pt x="54" y="136"/>
                    <a:pt x="54" y="135"/>
                    <a:pt x="54" y="136"/>
                  </a:cubicBezTo>
                  <a:cubicBezTo>
                    <a:pt x="54" y="136"/>
                    <a:pt x="54" y="136"/>
                    <a:pt x="54" y="136"/>
                  </a:cubicBezTo>
                  <a:cubicBezTo>
                    <a:pt x="55" y="137"/>
                    <a:pt x="54" y="136"/>
                    <a:pt x="54" y="137"/>
                  </a:cubicBezTo>
                  <a:cubicBezTo>
                    <a:pt x="54" y="138"/>
                    <a:pt x="55" y="138"/>
                    <a:pt x="55" y="138"/>
                  </a:cubicBezTo>
                  <a:cubicBezTo>
                    <a:pt x="55" y="138"/>
                    <a:pt x="55" y="138"/>
                    <a:pt x="55" y="138"/>
                  </a:cubicBezTo>
                  <a:cubicBezTo>
                    <a:pt x="55" y="138"/>
                    <a:pt x="55" y="138"/>
                    <a:pt x="55" y="138"/>
                  </a:cubicBezTo>
                  <a:cubicBezTo>
                    <a:pt x="55" y="138"/>
                    <a:pt x="55" y="138"/>
                    <a:pt x="55" y="138"/>
                  </a:cubicBezTo>
                  <a:cubicBezTo>
                    <a:pt x="55" y="139"/>
                    <a:pt x="56" y="139"/>
                    <a:pt x="56" y="139"/>
                  </a:cubicBezTo>
                  <a:cubicBezTo>
                    <a:pt x="56" y="139"/>
                    <a:pt x="56" y="140"/>
                    <a:pt x="56" y="140"/>
                  </a:cubicBezTo>
                  <a:cubicBezTo>
                    <a:pt x="57" y="140"/>
                    <a:pt x="57" y="141"/>
                    <a:pt x="57" y="141"/>
                  </a:cubicBezTo>
                  <a:cubicBezTo>
                    <a:pt x="57" y="141"/>
                    <a:pt x="57" y="141"/>
                    <a:pt x="57" y="141"/>
                  </a:cubicBezTo>
                  <a:cubicBezTo>
                    <a:pt x="57" y="142"/>
                    <a:pt x="57" y="142"/>
                    <a:pt x="57" y="142"/>
                  </a:cubicBezTo>
                  <a:cubicBezTo>
                    <a:pt x="58" y="143"/>
                    <a:pt x="58" y="143"/>
                    <a:pt x="58" y="143"/>
                  </a:cubicBezTo>
                  <a:cubicBezTo>
                    <a:pt x="57" y="143"/>
                    <a:pt x="57" y="143"/>
                    <a:pt x="57" y="143"/>
                  </a:cubicBezTo>
                  <a:cubicBezTo>
                    <a:pt x="58" y="144"/>
                    <a:pt x="58" y="144"/>
                    <a:pt x="59" y="144"/>
                  </a:cubicBezTo>
                  <a:cubicBezTo>
                    <a:pt x="59" y="145"/>
                    <a:pt x="60" y="146"/>
                    <a:pt x="60" y="147"/>
                  </a:cubicBezTo>
                  <a:cubicBezTo>
                    <a:pt x="60" y="147"/>
                    <a:pt x="60" y="147"/>
                    <a:pt x="60" y="147"/>
                  </a:cubicBezTo>
                  <a:cubicBezTo>
                    <a:pt x="60" y="147"/>
                    <a:pt x="60" y="147"/>
                    <a:pt x="60" y="147"/>
                  </a:cubicBezTo>
                  <a:cubicBezTo>
                    <a:pt x="60" y="147"/>
                    <a:pt x="61" y="147"/>
                    <a:pt x="61" y="148"/>
                  </a:cubicBezTo>
                  <a:cubicBezTo>
                    <a:pt x="61" y="148"/>
                    <a:pt x="61" y="148"/>
                    <a:pt x="61" y="148"/>
                  </a:cubicBezTo>
                  <a:cubicBezTo>
                    <a:pt x="61" y="148"/>
                    <a:pt x="61" y="148"/>
                    <a:pt x="61" y="148"/>
                  </a:cubicBezTo>
                  <a:cubicBezTo>
                    <a:pt x="61" y="148"/>
                    <a:pt x="61" y="148"/>
                    <a:pt x="61" y="148"/>
                  </a:cubicBezTo>
                  <a:cubicBezTo>
                    <a:pt x="61" y="148"/>
                    <a:pt x="61" y="148"/>
                    <a:pt x="61" y="148"/>
                  </a:cubicBezTo>
                  <a:cubicBezTo>
                    <a:pt x="61" y="149"/>
                    <a:pt x="61" y="149"/>
                    <a:pt x="62" y="149"/>
                  </a:cubicBezTo>
                  <a:cubicBezTo>
                    <a:pt x="62" y="149"/>
                    <a:pt x="62" y="149"/>
                    <a:pt x="62" y="149"/>
                  </a:cubicBezTo>
                  <a:cubicBezTo>
                    <a:pt x="62" y="150"/>
                    <a:pt x="62" y="150"/>
                    <a:pt x="62" y="150"/>
                  </a:cubicBezTo>
                  <a:cubicBezTo>
                    <a:pt x="62" y="150"/>
                    <a:pt x="62" y="151"/>
                    <a:pt x="62" y="151"/>
                  </a:cubicBezTo>
                  <a:cubicBezTo>
                    <a:pt x="62" y="151"/>
                    <a:pt x="62" y="151"/>
                    <a:pt x="62" y="151"/>
                  </a:cubicBezTo>
                  <a:cubicBezTo>
                    <a:pt x="62" y="151"/>
                    <a:pt x="62" y="151"/>
                    <a:pt x="62" y="151"/>
                  </a:cubicBezTo>
                  <a:cubicBezTo>
                    <a:pt x="62" y="151"/>
                    <a:pt x="62" y="151"/>
                    <a:pt x="62" y="151"/>
                  </a:cubicBezTo>
                  <a:cubicBezTo>
                    <a:pt x="63" y="152"/>
                    <a:pt x="63" y="152"/>
                    <a:pt x="63" y="152"/>
                  </a:cubicBezTo>
                  <a:cubicBezTo>
                    <a:pt x="63" y="152"/>
                    <a:pt x="63" y="152"/>
                    <a:pt x="63" y="152"/>
                  </a:cubicBezTo>
                  <a:cubicBezTo>
                    <a:pt x="63" y="153"/>
                    <a:pt x="63" y="153"/>
                    <a:pt x="63" y="153"/>
                  </a:cubicBezTo>
                  <a:cubicBezTo>
                    <a:pt x="63" y="153"/>
                    <a:pt x="63" y="153"/>
                    <a:pt x="63" y="153"/>
                  </a:cubicBezTo>
                  <a:cubicBezTo>
                    <a:pt x="63" y="154"/>
                    <a:pt x="64" y="155"/>
                    <a:pt x="65" y="156"/>
                  </a:cubicBezTo>
                  <a:cubicBezTo>
                    <a:pt x="65" y="156"/>
                    <a:pt x="65" y="156"/>
                    <a:pt x="65" y="155"/>
                  </a:cubicBezTo>
                  <a:cubicBezTo>
                    <a:pt x="65" y="156"/>
                    <a:pt x="66" y="156"/>
                    <a:pt x="66" y="156"/>
                  </a:cubicBezTo>
                  <a:cubicBezTo>
                    <a:pt x="66" y="157"/>
                    <a:pt x="66" y="159"/>
                    <a:pt x="66" y="159"/>
                  </a:cubicBezTo>
                  <a:cubicBezTo>
                    <a:pt x="66" y="160"/>
                    <a:pt x="66" y="158"/>
                    <a:pt x="66" y="159"/>
                  </a:cubicBezTo>
                  <a:cubicBezTo>
                    <a:pt x="66" y="159"/>
                    <a:pt x="66" y="159"/>
                    <a:pt x="66" y="159"/>
                  </a:cubicBezTo>
                  <a:cubicBezTo>
                    <a:pt x="66" y="159"/>
                    <a:pt x="66" y="158"/>
                    <a:pt x="66" y="158"/>
                  </a:cubicBezTo>
                  <a:cubicBezTo>
                    <a:pt x="67" y="158"/>
                    <a:pt x="67" y="159"/>
                    <a:pt x="67" y="159"/>
                  </a:cubicBezTo>
                  <a:cubicBezTo>
                    <a:pt x="67" y="159"/>
                    <a:pt x="67" y="159"/>
                    <a:pt x="67" y="159"/>
                  </a:cubicBezTo>
                  <a:cubicBezTo>
                    <a:pt x="67" y="160"/>
                    <a:pt x="68" y="159"/>
                    <a:pt x="68" y="160"/>
                  </a:cubicBezTo>
                  <a:cubicBezTo>
                    <a:pt x="69" y="161"/>
                    <a:pt x="68" y="160"/>
                    <a:pt x="68" y="161"/>
                  </a:cubicBezTo>
                  <a:cubicBezTo>
                    <a:pt x="68" y="161"/>
                    <a:pt x="68" y="161"/>
                    <a:pt x="68" y="161"/>
                  </a:cubicBezTo>
                  <a:cubicBezTo>
                    <a:pt x="68" y="161"/>
                    <a:pt x="68" y="161"/>
                    <a:pt x="68" y="161"/>
                  </a:cubicBezTo>
                  <a:cubicBezTo>
                    <a:pt x="68" y="162"/>
                    <a:pt x="69" y="162"/>
                    <a:pt x="69" y="163"/>
                  </a:cubicBezTo>
                  <a:cubicBezTo>
                    <a:pt x="69" y="162"/>
                    <a:pt x="69" y="164"/>
                    <a:pt x="69" y="163"/>
                  </a:cubicBezTo>
                  <a:cubicBezTo>
                    <a:pt x="69" y="164"/>
                    <a:pt x="69" y="164"/>
                    <a:pt x="69" y="164"/>
                  </a:cubicBezTo>
                  <a:cubicBezTo>
                    <a:pt x="69" y="164"/>
                    <a:pt x="69" y="164"/>
                    <a:pt x="69" y="163"/>
                  </a:cubicBezTo>
                  <a:cubicBezTo>
                    <a:pt x="69" y="163"/>
                    <a:pt x="70" y="164"/>
                    <a:pt x="70" y="164"/>
                  </a:cubicBezTo>
                  <a:cubicBezTo>
                    <a:pt x="70" y="165"/>
                    <a:pt x="70" y="164"/>
                    <a:pt x="70" y="165"/>
                  </a:cubicBezTo>
                  <a:cubicBezTo>
                    <a:pt x="70" y="165"/>
                    <a:pt x="70" y="165"/>
                    <a:pt x="70" y="166"/>
                  </a:cubicBezTo>
                  <a:cubicBezTo>
                    <a:pt x="70" y="166"/>
                    <a:pt x="71" y="166"/>
                    <a:pt x="71" y="167"/>
                  </a:cubicBezTo>
                  <a:cubicBezTo>
                    <a:pt x="71" y="166"/>
                    <a:pt x="70" y="166"/>
                    <a:pt x="71" y="166"/>
                  </a:cubicBezTo>
                  <a:cubicBezTo>
                    <a:pt x="71" y="166"/>
                    <a:pt x="71" y="166"/>
                    <a:pt x="71" y="167"/>
                  </a:cubicBezTo>
                  <a:cubicBezTo>
                    <a:pt x="71" y="166"/>
                    <a:pt x="71" y="166"/>
                    <a:pt x="71" y="166"/>
                  </a:cubicBezTo>
                  <a:cubicBezTo>
                    <a:pt x="72" y="167"/>
                    <a:pt x="72" y="167"/>
                    <a:pt x="72" y="168"/>
                  </a:cubicBezTo>
                  <a:cubicBezTo>
                    <a:pt x="72" y="168"/>
                    <a:pt x="72" y="168"/>
                    <a:pt x="71" y="167"/>
                  </a:cubicBezTo>
                  <a:cubicBezTo>
                    <a:pt x="72" y="168"/>
                    <a:pt x="72" y="168"/>
                    <a:pt x="72" y="169"/>
                  </a:cubicBezTo>
                  <a:cubicBezTo>
                    <a:pt x="72" y="170"/>
                    <a:pt x="72" y="170"/>
                    <a:pt x="72" y="170"/>
                  </a:cubicBezTo>
                  <a:cubicBezTo>
                    <a:pt x="73" y="170"/>
                    <a:pt x="73" y="170"/>
                    <a:pt x="73" y="170"/>
                  </a:cubicBezTo>
                  <a:cubicBezTo>
                    <a:pt x="73" y="171"/>
                    <a:pt x="72" y="170"/>
                    <a:pt x="72" y="170"/>
                  </a:cubicBezTo>
                  <a:cubicBezTo>
                    <a:pt x="73" y="171"/>
                    <a:pt x="73" y="170"/>
                    <a:pt x="73" y="171"/>
                  </a:cubicBezTo>
                  <a:cubicBezTo>
                    <a:pt x="73" y="171"/>
                    <a:pt x="73" y="171"/>
                    <a:pt x="73" y="171"/>
                  </a:cubicBezTo>
                  <a:cubicBezTo>
                    <a:pt x="73" y="171"/>
                    <a:pt x="73" y="172"/>
                    <a:pt x="73" y="172"/>
                  </a:cubicBezTo>
                  <a:cubicBezTo>
                    <a:pt x="73" y="172"/>
                    <a:pt x="73" y="172"/>
                    <a:pt x="73" y="172"/>
                  </a:cubicBezTo>
                  <a:cubicBezTo>
                    <a:pt x="74" y="172"/>
                    <a:pt x="74" y="173"/>
                    <a:pt x="75" y="173"/>
                  </a:cubicBezTo>
                  <a:cubicBezTo>
                    <a:pt x="74" y="172"/>
                    <a:pt x="74" y="172"/>
                    <a:pt x="74" y="172"/>
                  </a:cubicBezTo>
                  <a:cubicBezTo>
                    <a:pt x="75" y="173"/>
                    <a:pt x="75" y="173"/>
                    <a:pt x="75" y="174"/>
                  </a:cubicBezTo>
                  <a:cubicBezTo>
                    <a:pt x="75" y="174"/>
                    <a:pt x="75" y="174"/>
                    <a:pt x="75" y="173"/>
                  </a:cubicBezTo>
                  <a:cubicBezTo>
                    <a:pt x="75" y="174"/>
                    <a:pt x="75" y="174"/>
                    <a:pt x="76" y="174"/>
                  </a:cubicBezTo>
                  <a:cubicBezTo>
                    <a:pt x="76" y="174"/>
                    <a:pt x="76" y="174"/>
                    <a:pt x="76" y="174"/>
                  </a:cubicBezTo>
                  <a:cubicBezTo>
                    <a:pt x="76" y="174"/>
                    <a:pt x="76" y="173"/>
                    <a:pt x="75" y="173"/>
                  </a:cubicBezTo>
                  <a:cubicBezTo>
                    <a:pt x="76" y="173"/>
                    <a:pt x="76" y="173"/>
                    <a:pt x="76" y="173"/>
                  </a:cubicBezTo>
                  <a:cubicBezTo>
                    <a:pt x="75" y="173"/>
                    <a:pt x="75" y="173"/>
                    <a:pt x="75" y="173"/>
                  </a:cubicBezTo>
                  <a:cubicBezTo>
                    <a:pt x="75" y="172"/>
                    <a:pt x="75" y="173"/>
                    <a:pt x="75" y="172"/>
                  </a:cubicBezTo>
                  <a:cubicBezTo>
                    <a:pt x="75" y="171"/>
                    <a:pt x="75" y="173"/>
                    <a:pt x="74" y="172"/>
                  </a:cubicBezTo>
                  <a:cubicBezTo>
                    <a:pt x="74" y="172"/>
                    <a:pt x="74" y="172"/>
                    <a:pt x="74" y="172"/>
                  </a:cubicBezTo>
                  <a:cubicBezTo>
                    <a:pt x="74" y="171"/>
                    <a:pt x="74" y="171"/>
                    <a:pt x="73" y="171"/>
                  </a:cubicBezTo>
                  <a:cubicBezTo>
                    <a:pt x="73" y="170"/>
                    <a:pt x="73" y="170"/>
                    <a:pt x="73" y="169"/>
                  </a:cubicBezTo>
                  <a:cubicBezTo>
                    <a:pt x="73" y="169"/>
                    <a:pt x="73" y="171"/>
                    <a:pt x="74" y="171"/>
                  </a:cubicBezTo>
                  <a:cubicBezTo>
                    <a:pt x="74" y="170"/>
                    <a:pt x="74" y="171"/>
                    <a:pt x="75" y="171"/>
                  </a:cubicBezTo>
                  <a:cubicBezTo>
                    <a:pt x="74" y="170"/>
                    <a:pt x="74" y="170"/>
                    <a:pt x="74" y="170"/>
                  </a:cubicBezTo>
                  <a:cubicBezTo>
                    <a:pt x="74" y="170"/>
                    <a:pt x="74" y="169"/>
                    <a:pt x="73" y="169"/>
                  </a:cubicBezTo>
                  <a:cubicBezTo>
                    <a:pt x="73" y="169"/>
                    <a:pt x="73" y="169"/>
                    <a:pt x="73" y="169"/>
                  </a:cubicBezTo>
                  <a:cubicBezTo>
                    <a:pt x="73" y="168"/>
                    <a:pt x="73" y="169"/>
                    <a:pt x="73" y="168"/>
                  </a:cubicBezTo>
                  <a:cubicBezTo>
                    <a:pt x="73" y="168"/>
                    <a:pt x="73" y="168"/>
                    <a:pt x="73" y="168"/>
                  </a:cubicBezTo>
                  <a:cubicBezTo>
                    <a:pt x="73" y="168"/>
                    <a:pt x="73" y="168"/>
                    <a:pt x="72" y="168"/>
                  </a:cubicBezTo>
                  <a:cubicBezTo>
                    <a:pt x="72" y="167"/>
                    <a:pt x="73" y="168"/>
                    <a:pt x="73" y="167"/>
                  </a:cubicBezTo>
                  <a:cubicBezTo>
                    <a:pt x="72" y="167"/>
                    <a:pt x="72" y="166"/>
                    <a:pt x="72" y="166"/>
                  </a:cubicBezTo>
                  <a:cubicBezTo>
                    <a:pt x="72" y="166"/>
                    <a:pt x="71" y="164"/>
                    <a:pt x="71" y="166"/>
                  </a:cubicBezTo>
                  <a:cubicBezTo>
                    <a:pt x="70" y="165"/>
                    <a:pt x="70" y="165"/>
                    <a:pt x="70" y="165"/>
                  </a:cubicBezTo>
                  <a:cubicBezTo>
                    <a:pt x="70" y="164"/>
                    <a:pt x="71" y="165"/>
                    <a:pt x="71" y="165"/>
                  </a:cubicBezTo>
                  <a:cubicBezTo>
                    <a:pt x="72" y="165"/>
                    <a:pt x="72" y="165"/>
                    <a:pt x="72" y="165"/>
                  </a:cubicBezTo>
                  <a:cubicBezTo>
                    <a:pt x="72" y="165"/>
                    <a:pt x="70" y="164"/>
                    <a:pt x="70" y="163"/>
                  </a:cubicBezTo>
                  <a:cubicBezTo>
                    <a:pt x="70" y="162"/>
                    <a:pt x="70" y="163"/>
                    <a:pt x="70" y="162"/>
                  </a:cubicBezTo>
                  <a:cubicBezTo>
                    <a:pt x="70" y="162"/>
                    <a:pt x="70" y="162"/>
                    <a:pt x="70" y="162"/>
                  </a:cubicBezTo>
                  <a:cubicBezTo>
                    <a:pt x="70" y="161"/>
                    <a:pt x="70" y="161"/>
                    <a:pt x="70" y="161"/>
                  </a:cubicBezTo>
                  <a:cubicBezTo>
                    <a:pt x="70" y="161"/>
                    <a:pt x="69" y="161"/>
                    <a:pt x="69" y="160"/>
                  </a:cubicBezTo>
                  <a:cubicBezTo>
                    <a:pt x="69" y="160"/>
                    <a:pt x="70" y="160"/>
                    <a:pt x="70" y="161"/>
                  </a:cubicBezTo>
                  <a:cubicBezTo>
                    <a:pt x="70" y="160"/>
                    <a:pt x="70" y="160"/>
                    <a:pt x="69" y="160"/>
                  </a:cubicBezTo>
                  <a:cubicBezTo>
                    <a:pt x="69" y="160"/>
                    <a:pt x="69" y="160"/>
                    <a:pt x="69" y="159"/>
                  </a:cubicBezTo>
                  <a:cubicBezTo>
                    <a:pt x="69" y="159"/>
                    <a:pt x="69" y="159"/>
                    <a:pt x="69" y="159"/>
                  </a:cubicBezTo>
                  <a:cubicBezTo>
                    <a:pt x="69" y="159"/>
                    <a:pt x="69" y="159"/>
                    <a:pt x="69" y="159"/>
                  </a:cubicBezTo>
                  <a:cubicBezTo>
                    <a:pt x="69" y="159"/>
                    <a:pt x="69" y="159"/>
                    <a:pt x="69" y="159"/>
                  </a:cubicBezTo>
                  <a:cubicBezTo>
                    <a:pt x="69" y="159"/>
                    <a:pt x="68" y="159"/>
                    <a:pt x="69" y="160"/>
                  </a:cubicBezTo>
                  <a:cubicBezTo>
                    <a:pt x="68" y="158"/>
                    <a:pt x="68" y="158"/>
                    <a:pt x="67" y="157"/>
                  </a:cubicBezTo>
                  <a:cubicBezTo>
                    <a:pt x="68" y="157"/>
                    <a:pt x="68" y="157"/>
                    <a:pt x="68" y="157"/>
                  </a:cubicBezTo>
                  <a:cubicBezTo>
                    <a:pt x="68" y="156"/>
                    <a:pt x="67" y="156"/>
                    <a:pt x="67" y="156"/>
                  </a:cubicBezTo>
                  <a:cubicBezTo>
                    <a:pt x="67" y="156"/>
                    <a:pt x="67" y="156"/>
                    <a:pt x="67" y="156"/>
                  </a:cubicBezTo>
                  <a:cubicBezTo>
                    <a:pt x="67" y="156"/>
                    <a:pt x="67" y="155"/>
                    <a:pt x="67" y="155"/>
                  </a:cubicBezTo>
                  <a:cubicBezTo>
                    <a:pt x="67" y="155"/>
                    <a:pt x="67" y="155"/>
                    <a:pt x="67" y="155"/>
                  </a:cubicBezTo>
                  <a:cubicBezTo>
                    <a:pt x="67" y="155"/>
                    <a:pt x="66" y="154"/>
                    <a:pt x="66" y="154"/>
                  </a:cubicBezTo>
                  <a:cubicBezTo>
                    <a:pt x="66" y="154"/>
                    <a:pt x="66" y="154"/>
                    <a:pt x="66" y="155"/>
                  </a:cubicBezTo>
                  <a:cubicBezTo>
                    <a:pt x="66" y="154"/>
                    <a:pt x="65" y="154"/>
                    <a:pt x="65" y="154"/>
                  </a:cubicBezTo>
                  <a:cubicBezTo>
                    <a:pt x="66" y="154"/>
                    <a:pt x="65" y="153"/>
                    <a:pt x="66" y="154"/>
                  </a:cubicBezTo>
                  <a:cubicBezTo>
                    <a:pt x="66" y="153"/>
                    <a:pt x="66" y="154"/>
                    <a:pt x="65" y="153"/>
                  </a:cubicBezTo>
                  <a:cubicBezTo>
                    <a:pt x="65" y="152"/>
                    <a:pt x="65" y="152"/>
                    <a:pt x="65" y="152"/>
                  </a:cubicBezTo>
                  <a:cubicBezTo>
                    <a:pt x="66" y="152"/>
                    <a:pt x="66" y="153"/>
                    <a:pt x="66" y="153"/>
                  </a:cubicBezTo>
                  <a:cubicBezTo>
                    <a:pt x="66" y="152"/>
                    <a:pt x="66" y="152"/>
                    <a:pt x="66" y="152"/>
                  </a:cubicBezTo>
                  <a:cubicBezTo>
                    <a:pt x="66" y="153"/>
                    <a:pt x="67" y="154"/>
                    <a:pt x="67" y="155"/>
                  </a:cubicBezTo>
                  <a:cubicBezTo>
                    <a:pt x="67" y="153"/>
                    <a:pt x="67" y="153"/>
                    <a:pt x="67" y="153"/>
                  </a:cubicBezTo>
                  <a:cubicBezTo>
                    <a:pt x="65" y="151"/>
                    <a:pt x="64" y="148"/>
                    <a:pt x="63" y="147"/>
                  </a:cubicBezTo>
                  <a:cubicBezTo>
                    <a:pt x="63" y="147"/>
                    <a:pt x="63" y="147"/>
                    <a:pt x="63" y="147"/>
                  </a:cubicBezTo>
                  <a:cubicBezTo>
                    <a:pt x="63" y="147"/>
                    <a:pt x="63" y="147"/>
                    <a:pt x="63" y="147"/>
                  </a:cubicBezTo>
                  <a:cubicBezTo>
                    <a:pt x="63" y="147"/>
                    <a:pt x="63" y="147"/>
                    <a:pt x="63" y="147"/>
                  </a:cubicBezTo>
                  <a:cubicBezTo>
                    <a:pt x="62" y="147"/>
                    <a:pt x="62" y="147"/>
                    <a:pt x="62" y="147"/>
                  </a:cubicBezTo>
                  <a:cubicBezTo>
                    <a:pt x="62" y="146"/>
                    <a:pt x="62" y="145"/>
                    <a:pt x="62" y="145"/>
                  </a:cubicBezTo>
                  <a:cubicBezTo>
                    <a:pt x="62" y="145"/>
                    <a:pt x="62" y="145"/>
                    <a:pt x="62" y="145"/>
                  </a:cubicBezTo>
                  <a:cubicBezTo>
                    <a:pt x="61" y="145"/>
                    <a:pt x="61" y="145"/>
                    <a:pt x="61" y="145"/>
                  </a:cubicBezTo>
                  <a:cubicBezTo>
                    <a:pt x="61" y="145"/>
                    <a:pt x="61" y="145"/>
                    <a:pt x="61" y="144"/>
                  </a:cubicBezTo>
                  <a:cubicBezTo>
                    <a:pt x="61" y="145"/>
                    <a:pt x="61" y="145"/>
                    <a:pt x="61" y="144"/>
                  </a:cubicBezTo>
                  <a:cubicBezTo>
                    <a:pt x="61" y="144"/>
                    <a:pt x="61" y="143"/>
                    <a:pt x="61" y="143"/>
                  </a:cubicBezTo>
                  <a:cubicBezTo>
                    <a:pt x="61" y="143"/>
                    <a:pt x="61" y="144"/>
                    <a:pt x="61" y="144"/>
                  </a:cubicBezTo>
                  <a:cubicBezTo>
                    <a:pt x="61" y="144"/>
                    <a:pt x="61" y="143"/>
                    <a:pt x="61" y="143"/>
                  </a:cubicBezTo>
                  <a:cubicBezTo>
                    <a:pt x="61" y="143"/>
                    <a:pt x="61" y="143"/>
                    <a:pt x="61" y="143"/>
                  </a:cubicBezTo>
                  <a:cubicBezTo>
                    <a:pt x="61" y="142"/>
                    <a:pt x="61" y="143"/>
                    <a:pt x="61" y="143"/>
                  </a:cubicBezTo>
                  <a:cubicBezTo>
                    <a:pt x="60" y="142"/>
                    <a:pt x="60" y="142"/>
                    <a:pt x="59" y="141"/>
                  </a:cubicBezTo>
                  <a:cubicBezTo>
                    <a:pt x="59" y="141"/>
                    <a:pt x="60" y="141"/>
                    <a:pt x="60" y="141"/>
                  </a:cubicBezTo>
                  <a:cubicBezTo>
                    <a:pt x="59" y="140"/>
                    <a:pt x="58" y="139"/>
                    <a:pt x="58" y="139"/>
                  </a:cubicBezTo>
                  <a:cubicBezTo>
                    <a:pt x="58" y="139"/>
                    <a:pt x="58" y="139"/>
                    <a:pt x="58" y="139"/>
                  </a:cubicBezTo>
                  <a:cubicBezTo>
                    <a:pt x="57" y="137"/>
                    <a:pt x="56" y="135"/>
                    <a:pt x="55" y="132"/>
                  </a:cubicBezTo>
                  <a:cubicBezTo>
                    <a:pt x="55" y="132"/>
                    <a:pt x="55" y="132"/>
                    <a:pt x="55" y="132"/>
                  </a:cubicBezTo>
                  <a:cubicBezTo>
                    <a:pt x="55" y="131"/>
                    <a:pt x="55" y="131"/>
                    <a:pt x="55" y="131"/>
                  </a:cubicBezTo>
                  <a:cubicBezTo>
                    <a:pt x="54" y="129"/>
                    <a:pt x="52" y="127"/>
                    <a:pt x="51" y="125"/>
                  </a:cubicBezTo>
                  <a:cubicBezTo>
                    <a:pt x="51" y="124"/>
                    <a:pt x="51" y="124"/>
                    <a:pt x="51" y="124"/>
                  </a:cubicBezTo>
                  <a:cubicBezTo>
                    <a:pt x="50" y="123"/>
                    <a:pt x="50" y="122"/>
                    <a:pt x="49" y="121"/>
                  </a:cubicBezTo>
                  <a:cubicBezTo>
                    <a:pt x="49" y="121"/>
                    <a:pt x="49" y="121"/>
                    <a:pt x="49" y="121"/>
                  </a:cubicBezTo>
                  <a:cubicBezTo>
                    <a:pt x="49" y="121"/>
                    <a:pt x="49" y="121"/>
                    <a:pt x="49" y="120"/>
                  </a:cubicBezTo>
                  <a:cubicBezTo>
                    <a:pt x="49" y="120"/>
                    <a:pt x="49" y="120"/>
                    <a:pt x="49" y="120"/>
                  </a:cubicBezTo>
                  <a:cubicBezTo>
                    <a:pt x="49" y="120"/>
                    <a:pt x="48" y="120"/>
                    <a:pt x="48" y="119"/>
                  </a:cubicBezTo>
                  <a:cubicBezTo>
                    <a:pt x="47" y="118"/>
                    <a:pt x="46" y="117"/>
                    <a:pt x="45" y="116"/>
                  </a:cubicBezTo>
                  <a:cubicBezTo>
                    <a:pt x="45" y="114"/>
                    <a:pt x="46" y="116"/>
                    <a:pt x="46" y="115"/>
                  </a:cubicBezTo>
                  <a:cubicBezTo>
                    <a:pt x="46" y="116"/>
                    <a:pt x="46" y="116"/>
                    <a:pt x="46" y="116"/>
                  </a:cubicBezTo>
                  <a:cubicBezTo>
                    <a:pt x="46" y="116"/>
                    <a:pt x="46" y="115"/>
                    <a:pt x="46" y="115"/>
                  </a:cubicBezTo>
                  <a:cubicBezTo>
                    <a:pt x="46" y="114"/>
                    <a:pt x="45" y="114"/>
                    <a:pt x="45" y="113"/>
                  </a:cubicBezTo>
                  <a:cubicBezTo>
                    <a:pt x="45" y="114"/>
                    <a:pt x="45" y="114"/>
                    <a:pt x="45" y="114"/>
                  </a:cubicBezTo>
                  <a:cubicBezTo>
                    <a:pt x="45" y="113"/>
                    <a:pt x="44" y="112"/>
                    <a:pt x="44" y="112"/>
                  </a:cubicBezTo>
                  <a:cubicBezTo>
                    <a:pt x="43" y="109"/>
                    <a:pt x="41" y="106"/>
                    <a:pt x="39" y="103"/>
                  </a:cubicBezTo>
                  <a:cubicBezTo>
                    <a:pt x="39" y="102"/>
                    <a:pt x="40" y="103"/>
                    <a:pt x="39" y="103"/>
                  </a:cubicBezTo>
                  <a:cubicBezTo>
                    <a:pt x="39" y="102"/>
                    <a:pt x="39" y="102"/>
                    <a:pt x="39" y="102"/>
                  </a:cubicBezTo>
                  <a:cubicBezTo>
                    <a:pt x="39" y="102"/>
                    <a:pt x="39" y="102"/>
                    <a:pt x="39" y="102"/>
                  </a:cubicBezTo>
                  <a:cubicBezTo>
                    <a:pt x="39" y="101"/>
                    <a:pt x="38" y="100"/>
                    <a:pt x="37" y="99"/>
                  </a:cubicBezTo>
                  <a:cubicBezTo>
                    <a:pt x="37" y="100"/>
                    <a:pt x="37" y="99"/>
                    <a:pt x="37" y="99"/>
                  </a:cubicBezTo>
                  <a:cubicBezTo>
                    <a:pt x="37" y="99"/>
                    <a:pt x="38" y="98"/>
                    <a:pt x="37" y="98"/>
                  </a:cubicBezTo>
                  <a:cubicBezTo>
                    <a:pt x="37" y="99"/>
                    <a:pt x="37" y="99"/>
                    <a:pt x="37" y="99"/>
                  </a:cubicBezTo>
                  <a:cubicBezTo>
                    <a:pt x="37" y="99"/>
                    <a:pt x="36" y="98"/>
                    <a:pt x="36" y="98"/>
                  </a:cubicBezTo>
                  <a:cubicBezTo>
                    <a:pt x="36" y="98"/>
                    <a:pt x="36" y="97"/>
                    <a:pt x="36" y="97"/>
                  </a:cubicBezTo>
                  <a:cubicBezTo>
                    <a:pt x="36" y="97"/>
                    <a:pt x="37" y="97"/>
                    <a:pt x="37" y="98"/>
                  </a:cubicBezTo>
                  <a:cubicBezTo>
                    <a:pt x="37" y="97"/>
                    <a:pt x="36" y="96"/>
                    <a:pt x="37" y="97"/>
                  </a:cubicBezTo>
                  <a:cubicBezTo>
                    <a:pt x="37" y="96"/>
                    <a:pt x="37" y="97"/>
                    <a:pt x="37" y="96"/>
                  </a:cubicBezTo>
                  <a:cubicBezTo>
                    <a:pt x="36" y="96"/>
                    <a:pt x="36" y="96"/>
                    <a:pt x="36" y="96"/>
                  </a:cubicBezTo>
                  <a:cubicBezTo>
                    <a:pt x="36" y="96"/>
                    <a:pt x="36" y="96"/>
                    <a:pt x="36" y="96"/>
                  </a:cubicBezTo>
                  <a:cubicBezTo>
                    <a:pt x="36" y="96"/>
                    <a:pt x="36" y="96"/>
                    <a:pt x="35" y="95"/>
                  </a:cubicBezTo>
                  <a:cubicBezTo>
                    <a:pt x="35" y="94"/>
                    <a:pt x="35" y="94"/>
                    <a:pt x="35" y="94"/>
                  </a:cubicBezTo>
                  <a:cubicBezTo>
                    <a:pt x="35" y="94"/>
                    <a:pt x="34" y="94"/>
                    <a:pt x="34" y="93"/>
                  </a:cubicBezTo>
                  <a:cubicBezTo>
                    <a:pt x="35" y="94"/>
                    <a:pt x="35" y="94"/>
                    <a:pt x="35" y="94"/>
                  </a:cubicBezTo>
                  <a:cubicBezTo>
                    <a:pt x="34" y="93"/>
                    <a:pt x="34" y="93"/>
                    <a:pt x="34" y="92"/>
                  </a:cubicBezTo>
                  <a:cubicBezTo>
                    <a:pt x="35" y="93"/>
                    <a:pt x="34" y="93"/>
                    <a:pt x="35" y="93"/>
                  </a:cubicBezTo>
                  <a:cubicBezTo>
                    <a:pt x="35" y="92"/>
                    <a:pt x="35" y="92"/>
                    <a:pt x="35" y="92"/>
                  </a:cubicBezTo>
                  <a:cubicBezTo>
                    <a:pt x="34" y="92"/>
                    <a:pt x="34" y="92"/>
                    <a:pt x="34" y="93"/>
                  </a:cubicBezTo>
                  <a:cubicBezTo>
                    <a:pt x="34" y="92"/>
                    <a:pt x="33" y="92"/>
                    <a:pt x="33" y="91"/>
                  </a:cubicBezTo>
                  <a:cubicBezTo>
                    <a:pt x="33" y="90"/>
                    <a:pt x="33" y="91"/>
                    <a:pt x="33" y="91"/>
                  </a:cubicBezTo>
                  <a:cubicBezTo>
                    <a:pt x="33" y="89"/>
                    <a:pt x="32" y="89"/>
                    <a:pt x="31" y="89"/>
                  </a:cubicBezTo>
                  <a:cubicBezTo>
                    <a:pt x="31" y="88"/>
                    <a:pt x="31" y="88"/>
                    <a:pt x="30" y="87"/>
                  </a:cubicBezTo>
                  <a:cubicBezTo>
                    <a:pt x="30" y="87"/>
                    <a:pt x="30" y="86"/>
                    <a:pt x="30" y="86"/>
                  </a:cubicBezTo>
                  <a:cubicBezTo>
                    <a:pt x="30" y="86"/>
                    <a:pt x="30" y="86"/>
                    <a:pt x="30" y="86"/>
                  </a:cubicBezTo>
                  <a:cubicBezTo>
                    <a:pt x="30" y="86"/>
                    <a:pt x="30" y="85"/>
                    <a:pt x="30" y="85"/>
                  </a:cubicBezTo>
                  <a:cubicBezTo>
                    <a:pt x="30" y="85"/>
                    <a:pt x="29" y="84"/>
                    <a:pt x="29" y="83"/>
                  </a:cubicBezTo>
                  <a:cubicBezTo>
                    <a:pt x="29" y="84"/>
                    <a:pt x="29" y="84"/>
                    <a:pt x="29" y="84"/>
                  </a:cubicBezTo>
                  <a:cubicBezTo>
                    <a:pt x="28" y="83"/>
                    <a:pt x="28" y="82"/>
                    <a:pt x="28" y="82"/>
                  </a:cubicBezTo>
                  <a:cubicBezTo>
                    <a:pt x="27" y="81"/>
                    <a:pt x="27" y="81"/>
                    <a:pt x="26" y="81"/>
                  </a:cubicBezTo>
                  <a:cubicBezTo>
                    <a:pt x="26" y="80"/>
                    <a:pt x="27" y="80"/>
                    <a:pt x="27" y="80"/>
                  </a:cubicBezTo>
                  <a:cubicBezTo>
                    <a:pt x="27" y="80"/>
                    <a:pt x="27" y="81"/>
                    <a:pt x="27" y="81"/>
                  </a:cubicBezTo>
                  <a:cubicBezTo>
                    <a:pt x="28" y="82"/>
                    <a:pt x="29" y="83"/>
                    <a:pt x="30" y="84"/>
                  </a:cubicBezTo>
                  <a:cubicBezTo>
                    <a:pt x="30" y="84"/>
                    <a:pt x="29" y="83"/>
                    <a:pt x="29" y="83"/>
                  </a:cubicBezTo>
                  <a:cubicBezTo>
                    <a:pt x="29" y="83"/>
                    <a:pt x="29" y="83"/>
                    <a:pt x="29" y="83"/>
                  </a:cubicBezTo>
                  <a:cubicBezTo>
                    <a:pt x="29" y="83"/>
                    <a:pt x="29" y="83"/>
                    <a:pt x="29" y="82"/>
                  </a:cubicBezTo>
                  <a:cubicBezTo>
                    <a:pt x="29" y="83"/>
                    <a:pt x="30" y="83"/>
                    <a:pt x="30" y="83"/>
                  </a:cubicBezTo>
                  <a:cubicBezTo>
                    <a:pt x="30" y="83"/>
                    <a:pt x="29" y="83"/>
                    <a:pt x="29" y="82"/>
                  </a:cubicBezTo>
                  <a:cubicBezTo>
                    <a:pt x="29" y="82"/>
                    <a:pt x="29" y="81"/>
                    <a:pt x="29" y="81"/>
                  </a:cubicBezTo>
                  <a:cubicBezTo>
                    <a:pt x="28" y="80"/>
                    <a:pt x="28" y="80"/>
                    <a:pt x="27" y="79"/>
                  </a:cubicBezTo>
                  <a:cubicBezTo>
                    <a:pt x="28" y="80"/>
                    <a:pt x="28" y="80"/>
                    <a:pt x="28" y="80"/>
                  </a:cubicBezTo>
                  <a:cubicBezTo>
                    <a:pt x="27" y="79"/>
                    <a:pt x="27" y="79"/>
                    <a:pt x="27" y="78"/>
                  </a:cubicBezTo>
                  <a:cubicBezTo>
                    <a:pt x="27" y="79"/>
                    <a:pt x="26" y="78"/>
                    <a:pt x="27" y="79"/>
                  </a:cubicBezTo>
                  <a:cubicBezTo>
                    <a:pt x="26" y="79"/>
                    <a:pt x="26" y="78"/>
                    <a:pt x="26" y="77"/>
                  </a:cubicBezTo>
                  <a:cubicBezTo>
                    <a:pt x="26" y="77"/>
                    <a:pt x="26" y="77"/>
                    <a:pt x="25" y="77"/>
                  </a:cubicBezTo>
                  <a:cubicBezTo>
                    <a:pt x="26" y="78"/>
                    <a:pt x="26" y="78"/>
                    <a:pt x="26" y="79"/>
                  </a:cubicBezTo>
                  <a:cubicBezTo>
                    <a:pt x="27" y="79"/>
                    <a:pt x="27" y="79"/>
                    <a:pt x="27" y="79"/>
                  </a:cubicBezTo>
                  <a:cubicBezTo>
                    <a:pt x="27" y="80"/>
                    <a:pt x="27" y="80"/>
                    <a:pt x="26" y="80"/>
                  </a:cubicBezTo>
                  <a:cubicBezTo>
                    <a:pt x="26" y="80"/>
                    <a:pt x="26" y="80"/>
                    <a:pt x="26" y="80"/>
                  </a:cubicBezTo>
                  <a:cubicBezTo>
                    <a:pt x="26" y="80"/>
                    <a:pt x="26" y="79"/>
                    <a:pt x="26" y="79"/>
                  </a:cubicBezTo>
                  <a:cubicBezTo>
                    <a:pt x="26" y="80"/>
                    <a:pt x="26" y="80"/>
                    <a:pt x="26" y="80"/>
                  </a:cubicBezTo>
                  <a:cubicBezTo>
                    <a:pt x="26" y="80"/>
                    <a:pt x="25" y="79"/>
                    <a:pt x="25" y="78"/>
                  </a:cubicBezTo>
                  <a:cubicBezTo>
                    <a:pt x="25" y="78"/>
                    <a:pt x="25" y="77"/>
                    <a:pt x="25" y="77"/>
                  </a:cubicBezTo>
                  <a:cubicBezTo>
                    <a:pt x="25" y="78"/>
                    <a:pt x="25" y="78"/>
                    <a:pt x="25" y="78"/>
                  </a:cubicBezTo>
                  <a:cubicBezTo>
                    <a:pt x="25" y="77"/>
                    <a:pt x="25" y="77"/>
                    <a:pt x="25" y="76"/>
                  </a:cubicBezTo>
                  <a:cubicBezTo>
                    <a:pt x="25" y="76"/>
                    <a:pt x="25" y="76"/>
                    <a:pt x="25" y="76"/>
                  </a:cubicBezTo>
                  <a:cubicBezTo>
                    <a:pt x="25" y="76"/>
                    <a:pt x="24" y="76"/>
                    <a:pt x="24" y="76"/>
                  </a:cubicBezTo>
                  <a:cubicBezTo>
                    <a:pt x="24" y="76"/>
                    <a:pt x="24" y="76"/>
                    <a:pt x="24" y="76"/>
                  </a:cubicBezTo>
                  <a:cubicBezTo>
                    <a:pt x="24" y="75"/>
                    <a:pt x="24" y="75"/>
                    <a:pt x="24" y="74"/>
                  </a:cubicBezTo>
                  <a:cubicBezTo>
                    <a:pt x="24" y="74"/>
                    <a:pt x="24" y="74"/>
                    <a:pt x="24" y="74"/>
                  </a:cubicBezTo>
                  <a:cubicBezTo>
                    <a:pt x="24" y="74"/>
                    <a:pt x="24" y="74"/>
                    <a:pt x="24" y="74"/>
                  </a:cubicBezTo>
                  <a:cubicBezTo>
                    <a:pt x="24" y="75"/>
                    <a:pt x="24" y="75"/>
                    <a:pt x="24" y="75"/>
                  </a:cubicBezTo>
                  <a:cubicBezTo>
                    <a:pt x="23" y="74"/>
                    <a:pt x="23" y="74"/>
                    <a:pt x="24" y="74"/>
                  </a:cubicBezTo>
                  <a:cubicBezTo>
                    <a:pt x="24" y="74"/>
                    <a:pt x="24" y="74"/>
                    <a:pt x="24" y="75"/>
                  </a:cubicBezTo>
                  <a:cubicBezTo>
                    <a:pt x="24" y="74"/>
                    <a:pt x="24" y="74"/>
                    <a:pt x="24" y="73"/>
                  </a:cubicBezTo>
                  <a:cubicBezTo>
                    <a:pt x="24" y="73"/>
                    <a:pt x="24" y="74"/>
                    <a:pt x="25" y="74"/>
                  </a:cubicBezTo>
                  <a:cubicBezTo>
                    <a:pt x="24" y="73"/>
                    <a:pt x="24" y="73"/>
                    <a:pt x="24" y="72"/>
                  </a:cubicBezTo>
                  <a:cubicBezTo>
                    <a:pt x="24" y="72"/>
                    <a:pt x="24" y="73"/>
                    <a:pt x="24" y="73"/>
                  </a:cubicBezTo>
                  <a:cubicBezTo>
                    <a:pt x="24" y="72"/>
                    <a:pt x="24" y="72"/>
                    <a:pt x="24" y="72"/>
                  </a:cubicBezTo>
                  <a:cubicBezTo>
                    <a:pt x="25" y="74"/>
                    <a:pt x="25" y="72"/>
                    <a:pt x="25" y="73"/>
                  </a:cubicBezTo>
                  <a:cubicBezTo>
                    <a:pt x="25" y="72"/>
                    <a:pt x="25" y="72"/>
                    <a:pt x="25" y="72"/>
                  </a:cubicBezTo>
                  <a:cubicBezTo>
                    <a:pt x="24" y="72"/>
                    <a:pt x="24" y="73"/>
                    <a:pt x="24" y="72"/>
                  </a:cubicBezTo>
                  <a:cubicBezTo>
                    <a:pt x="24" y="71"/>
                    <a:pt x="24" y="71"/>
                    <a:pt x="24" y="71"/>
                  </a:cubicBezTo>
                  <a:cubicBezTo>
                    <a:pt x="24" y="71"/>
                    <a:pt x="25" y="72"/>
                    <a:pt x="24" y="71"/>
                  </a:cubicBezTo>
                  <a:cubicBezTo>
                    <a:pt x="24" y="71"/>
                    <a:pt x="24" y="71"/>
                    <a:pt x="24" y="71"/>
                  </a:cubicBezTo>
                  <a:cubicBezTo>
                    <a:pt x="24" y="71"/>
                    <a:pt x="24" y="71"/>
                    <a:pt x="24" y="71"/>
                  </a:cubicBezTo>
                  <a:cubicBezTo>
                    <a:pt x="24" y="70"/>
                    <a:pt x="23" y="70"/>
                    <a:pt x="23" y="70"/>
                  </a:cubicBezTo>
                  <a:cubicBezTo>
                    <a:pt x="22" y="70"/>
                    <a:pt x="22" y="69"/>
                    <a:pt x="22" y="69"/>
                  </a:cubicBezTo>
                  <a:cubicBezTo>
                    <a:pt x="22" y="68"/>
                    <a:pt x="21" y="67"/>
                    <a:pt x="20" y="66"/>
                  </a:cubicBezTo>
                  <a:cubicBezTo>
                    <a:pt x="21" y="67"/>
                    <a:pt x="21" y="66"/>
                    <a:pt x="21" y="66"/>
                  </a:cubicBezTo>
                  <a:cubicBezTo>
                    <a:pt x="21" y="66"/>
                    <a:pt x="21" y="66"/>
                    <a:pt x="22" y="66"/>
                  </a:cubicBezTo>
                  <a:cubicBezTo>
                    <a:pt x="21" y="66"/>
                    <a:pt x="21" y="65"/>
                    <a:pt x="21" y="66"/>
                  </a:cubicBezTo>
                  <a:cubicBezTo>
                    <a:pt x="21" y="65"/>
                    <a:pt x="20" y="65"/>
                    <a:pt x="20" y="65"/>
                  </a:cubicBezTo>
                  <a:cubicBezTo>
                    <a:pt x="20" y="64"/>
                    <a:pt x="21" y="65"/>
                    <a:pt x="21" y="64"/>
                  </a:cubicBezTo>
                  <a:cubicBezTo>
                    <a:pt x="21" y="64"/>
                    <a:pt x="20" y="64"/>
                    <a:pt x="20" y="63"/>
                  </a:cubicBezTo>
                  <a:cubicBezTo>
                    <a:pt x="20" y="63"/>
                    <a:pt x="20" y="64"/>
                    <a:pt x="20" y="63"/>
                  </a:cubicBezTo>
                  <a:cubicBezTo>
                    <a:pt x="20" y="63"/>
                    <a:pt x="20" y="63"/>
                    <a:pt x="20" y="62"/>
                  </a:cubicBezTo>
                  <a:cubicBezTo>
                    <a:pt x="20" y="62"/>
                    <a:pt x="19" y="61"/>
                    <a:pt x="19" y="61"/>
                  </a:cubicBezTo>
                  <a:cubicBezTo>
                    <a:pt x="19" y="60"/>
                    <a:pt x="19" y="61"/>
                    <a:pt x="19" y="61"/>
                  </a:cubicBezTo>
                  <a:cubicBezTo>
                    <a:pt x="19" y="61"/>
                    <a:pt x="18" y="60"/>
                    <a:pt x="18" y="60"/>
                  </a:cubicBezTo>
                  <a:cubicBezTo>
                    <a:pt x="19" y="60"/>
                    <a:pt x="19" y="60"/>
                    <a:pt x="19" y="60"/>
                  </a:cubicBezTo>
                  <a:cubicBezTo>
                    <a:pt x="19" y="60"/>
                    <a:pt x="19" y="60"/>
                    <a:pt x="19" y="60"/>
                  </a:cubicBezTo>
                  <a:cubicBezTo>
                    <a:pt x="19" y="58"/>
                    <a:pt x="18" y="59"/>
                    <a:pt x="18" y="58"/>
                  </a:cubicBezTo>
                  <a:cubicBezTo>
                    <a:pt x="18" y="58"/>
                    <a:pt x="18" y="58"/>
                    <a:pt x="18" y="58"/>
                  </a:cubicBezTo>
                  <a:cubicBezTo>
                    <a:pt x="18" y="58"/>
                    <a:pt x="18" y="57"/>
                    <a:pt x="18" y="58"/>
                  </a:cubicBezTo>
                  <a:cubicBezTo>
                    <a:pt x="18" y="57"/>
                    <a:pt x="18" y="57"/>
                    <a:pt x="17" y="56"/>
                  </a:cubicBezTo>
                  <a:cubicBezTo>
                    <a:pt x="17" y="56"/>
                    <a:pt x="17" y="56"/>
                    <a:pt x="17" y="55"/>
                  </a:cubicBezTo>
                  <a:cubicBezTo>
                    <a:pt x="16" y="55"/>
                    <a:pt x="16" y="54"/>
                    <a:pt x="16" y="54"/>
                  </a:cubicBezTo>
                  <a:cubicBezTo>
                    <a:pt x="16" y="52"/>
                    <a:pt x="15" y="51"/>
                    <a:pt x="15" y="49"/>
                  </a:cubicBezTo>
                  <a:cubicBezTo>
                    <a:pt x="15" y="49"/>
                    <a:pt x="15" y="49"/>
                    <a:pt x="15" y="49"/>
                  </a:cubicBezTo>
                  <a:cubicBezTo>
                    <a:pt x="14" y="48"/>
                    <a:pt x="14" y="50"/>
                    <a:pt x="14" y="49"/>
                  </a:cubicBezTo>
                  <a:cubicBezTo>
                    <a:pt x="14" y="49"/>
                    <a:pt x="14" y="48"/>
                    <a:pt x="14" y="47"/>
                  </a:cubicBezTo>
                  <a:cubicBezTo>
                    <a:pt x="14" y="46"/>
                    <a:pt x="13" y="45"/>
                    <a:pt x="12" y="43"/>
                  </a:cubicBezTo>
                  <a:cubicBezTo>
                    <a:pt x="12" y="43"/>
                    <a:pt x="13" y="43"/>
                    <a:pt x="13" y="43"/>
                  </a:cubicBezTo>
                  <a:cubicBezTo>
                    <a:pt x="12" y="42"/>
                    <a:pt x="12" y="41"/>
                    <a:pt x="12" y="40"/>
                  </a:cubicBezTo>
                  <a:cubicBezTo>
                    <a:pt x="12" y="40"/>
                    <a:pt x="12" y="40"/>
                    <a:pt x="12" y="40"/>
                  </a:cubicBezTo>
                  <a:cubicBezTo>
                    <a:pt x="12" y="39"/>
                    <a:pt x="11" y="37"/>
                    <a:pt x="10" y="35"/>
                  </a:cubicBezTo>
                  <a:cubicBezTo>
                    <a:pt x="10" y="36"/>
                    <a:pt x="10" y="36"/>
                    <a:pt x="10" y="36"/>
                  </a:cubicBezTo>
                  <a:cubicBezTo>
                    <a:pt x="10" y="35"/>
                    <a:pt x="10" y="33"/>
                    <a:pt x="9" y="33"/>
                  </a:cubicBezTo>
                  <a:cubicBezTo>
                    <a:pt x="9" y="32"/>
                    <a:pt x="9" y="32"/>
                    <a:pt x="9" y="31"/>
                  </a:cubicBezTo>
                  <a:cubicBezTo>
                    <a:pt x="9" y="31"/>
                    <a:pt x="9" y="31"/>
                    <a:pt x="9" y="31"/>
                  </a:cubicBezTo>
                  <a:cubicBezTo>
                    <a:pt x="9" y="30"/>
                    <a:pt x="9" y="30"/>
                    <a:pt x="9" y="29"/>
                  </a:cubicBezTo>
                  <a:cubicBezTo>
                    <a:pt x="8" y="28"/>
                    <a:pt x="8" y="28"/>
                    <a:pt x="7" y="26"/>
                  </a:cubicBezTo>
                  <a:cubicBezTo>
                    <a:pt x="8" y="26"/>
                    <a:pt x="8" y="27"/>
                    <a:pt x="8" y="27"/>
                  </a:cubicBezTo>
                  <a:cubicBezTo>
                    <a:pt x="8" y="27"/>
                    <a:pt x="8" y="26"/>
                    <a:pt x="8" y="26"/>
                  </a:cubicBezTo>
                  <a:cubicBezTo>
                    <a:pt x="8" y="26"/>
                    <a:pt x="8" y="26"/>
                    <a:pt x="8" y="26"/>
                  </a:cubicBezTo>
                  <a:cubicBezTo>
                    <a:pt x="8" y="26"/>
                    <a:pt x="7" y="25"/>
                    <a:pt x="7" y="25"/>
                  </a:cubicBezTo>
                  <a:cubicBezTo>
                    <a:pt x="7" y="25"/>
                    <a:pt x="7" y="25"/>
                    <a:pt x="7" y="25"/>
                  </a:cubicBezTo>
                  <a:cubicBezTo>
                    <a:pt x="7" y="25"/>
                    <a:pt x="7" y="23"/>
                    <a:pt x="6" y="23"/>
                  </a:cubicBezTo>
                  <a:cubicBezTo>
                    <a:pt x="6" y="23"/>
                    <a:pt x="7" y="24"/>
                    <a:pt x="6" y="24"/>
                  </a:cubicBezTo>
                  <a:cubicBezTo>
                    <a:pt x="6" y="22"/>
                    <a:pt x="5" y="22"/>
                    <a:pt x="5" y="21"/>
                  </a:cubicBezTo>
                  <a:cubicBezTo>
                    <a:pt x="5" y="20"/>
                    <a:pt x="6" y="22"/>
                    <a:pt x="6" y="22"/>
                  </a:cubicBezTo>
                  <a:cubicBezTo>
                    <a:pt x="6" y="22"/>
                    <a:pt x="6" y="21"/>
                    <a:pt x="7" y="22"/>
                  </a:cubicBezTo>
                  <a:cubicBezTo>
                    <a:pt x="6" y="21"/>
                    <a:pt x="6" y="20"/>
                    <a:pt x="6" y="19"/>
                  </a:cubicBezTo>
                  <a:cubicBezTo>
                    <a:pt x="6" y="19"/>
                    <a:pt x="6" y="19"/>
                    <a:pt x="6" y="19"/>
                  </a:cubicBezTo>
                  <a:cubicBezTo>
                    <a:pt x="5" y="18"/>
                    <a:pt x="5" y="17"/>
                    <a:pt x="5" y="16"/>
                  </a:cubicBezTo>
                  <a:cubicBezTo>
                    <a:pt x="5" y="16"/>
                    <a:pt x="5" y="16"/>
                    <a:pt x="5" y="16"/>
                  </a:cubicBezTo>
                  <a:cubicBezTo>
                    <a:pt x="5" y="16"/>
                    <a:pt x="4" y="16"/>
                    <a:pt x="4" y="15"/>
                  </a:cubicBezTo>
                  <a:cubicBezTo>
                    <a:pt x="4" y="15"/>
                    <a:pt x="4" y="15"/>
                    <a:pt x="5" y="15"/>
                  </a:cubicBezTo>
                  <a:cubicBezTo>
                    <a:pt x="4" y="15"/>
                    <a:pt x="4" y="12"/>
                    <a:pt x="3" y="12"/>
                  </a:cubicBezTo>
                  <a:cubicBezTo>
                    <a:pt x="3" y="12"/>
                    <a:pt x="3" y="12"/>
                    <a:pt x="4" y="12"/>
                  </a:cubicBezTo>
                  <a:cubicBezTo>
                    <a:pt x="4" y="13"/>
                    <a:pt x="4" y="13"/>
                    <a:pt x="4" y="13"/>
                  </a:cubicBezTo>
                  <a:cubicBezTo>
                    <a:pt x="4" y="13"/>
                    <a:pt x="4" y="12"/>
                    <a:pt x="4" y="12"/>
                  </a:cubicBezTo>
                  <a:cubicBezTo>
                    <a:pt x="3" y="12"/>
                    <a:pt x="3" y="10"/>
                    <a:pt x="3" y="10"/>
                  </a:cubicBezTo>
                  <a:cubicBezTo>
                    <a:pt x="3" y="10"/>
                    <a:pt x="3" y="9"/>
                    <a:pt x="3" y="9"/>
                  </a:cubicBezTo>
                  <a:cubicBezTo>
                    <a:pt x="3" y="7"/>
                    <a:pt x="2" y="10"/>
                    <a:pt x="2" y="8"/>
                  </a:cubicBezTo>
                  <a:cubicBezTo>
                    <a:pt x="2" y="7"/>
                    <a:pt x="2" y="9"/>
                    <a:pt x="2" y="8"/>
                  </a:cubicBezTo>
                  <a:cubicBezTo>
                    <a:pt x="2" y="8"/>
                    <a:pt x="2" y="8"/>
                    <a:pt x="2" y="8"/>
                  </a:cubicBezTo>
                  <a:cubicBezTo>
                    <a:pt x="3" y="7"/>
                    <a:pt x="2" y="7"/>
                    <a:pt x="2" y="6"/>
                  </a:cubicBezTo>
                  <a:cubicBezTo>
                    <a:pt x="2" y="6"/>
                    <a:pt x="2" y="7"/>
                    <a:pt x="2" y="6"/>
                  </a:cubicBezTo>
                  <a:cubicBezTo>
                    <a:pt x="2" y="5"/>
                    <a:pt x="1" y="5"/>
                    <a:pt x="1" y="4"/>
                  </a:cubicBezTo>
                  <a:cubicBezTo>
                    <a:pt x="1" y="4"/>
                    <a:pt x="1" y="4"/>
                    <a:pt x="1" y="4"/>
                  </a:cubicBezTo>
                  <a:cubicBezTo>
                    <a:pt x="1" y="3"/>
                    <a:pt x="1" y="2"/>
                    <a:pt x="1" y="1"/>
                  </a:cubicBezTo>
                  <a:cubicBezTo>
                    <a:pt x="1" y="1"/>
                    <a:pt x="1" y="1"/>
                    <a:pt x="1" y="2"/>
                  </a:cubicBezTo>
                  <a:cubicBezTo>
                    <a:pt x="1" y="0"/>
                    <a:pt x="1" y="1"/>
                    <a:pt x="1" y="0"/>
                  </a:cubicBezTo>
                  <a:cubicBezTo>
                    <a:pt x="1" y="0"/>
                    <a:pt x="1" y="0"/>
                    <a:pt x="1" y="0"/>
                  </a:cubicBezTo>
                  <a:cubicBezTo>
                    <a:pt x="1" y="0"/>
                    <a:pt x="1" y="1"/>
                    <a:pt x="1" y="2"/>
                  </a:cubicBezTo>
                  <a:cubicBezTo>
                    <a:pt x="1" y="1"/>
                    <a:pt x="1" y="3"/>
                    <a:pt x="0" y="3"/>
                  </a:cubicBezTo>
                  <a:cubicBezTo>
                    <a:pt x="0" y="3"/>
                    <a:pt x="0" y="3"/>
                    <a:pt x="0" y="3"/>
                  </a:cubicBezTo>
                  <a:cubicBezTo>
                    <a:pt x="0" y="5"/>
                    <a:pt x="0" y="7"/>
                    <a:pt x="0" y="9"/>
                  </a:cubicBezTo>
                  <a:cubicBezTo>
                    <a:pt x="1" y="10"/>
                    <a:pt x="1" y="11"/>
                    <a:pt x="1" y="12"/>
                  </a:cubicBezTo>
                  <a:cubicBezTo>
                    <a:pt x="2" y="12"/>
                    <a:pt x="1" y="12"/>
                    <a:pt x="2" y="14"/>
                  </a:cubicBezTo>
                  <a:cubicBezTo>
                    <a:pt x="1" y="13"/>
                    <a:pt x="1" y="14"/>
                    <a:pt x="1" y="14"/>
                  </a:cubicBezTo>
                  <a:cubicBezTo>
                    <a:pt x="1" y="14"/>
                    <a:pt x="2" y="15"/>
                    <a:pt x="2" y="15"/>
                  </a:cubicBezTo>
                  <a:cubicBezTo>
                    <a:pt x="2" y="15"/>
                    <a:pt x="2" y="17"/>
                    <a:pt x="2" y="17"/>
                  </a:cubicBezTo>
                  <a:cubicBezTo>
                    <a:pt x="2" y="18"/>
                    <a:pt x="2" y="17"/>
                    <a:pt x="2" y="17"/>
                  </a:cubicBezTo>
                  <a:cubicBezTo>
                    <a:pt x="1" y="17"/>
                    <a:pt x="2" y="17"/>
                    <a:pt x="2" y="18"/>
                  </a:cubicBezTo>
                  <a:cubicBezTo>
                    <a:pt x="2" y="18"/>
                    <a:pt x="2" y="18"/>
                    <a:pt x="2" y="18"/>
                  </a:cubicBezTo>
                  <a:cubicBezTo>
                    <a:pt x="2" y="19"/>
                    <a:pt x="2" y="19"/>
                    <a:pt x="2" y="20"/>
                  </a:cubicBezTo>
                  <a:cubicBezTo>
                    <a:pt x="3" y="20"/>
                    <a:pt x="3" y="22"/>
                    <a:pt x="3" y="22"/>
                  </a:cubicBezTo>
                  <a:cubicBezTo>
                    <a:pt x="3" y="22"/>
                    <a:pt x="3" y="23"/>
                    <a:pt x="3" y="23"/>
                  </a:cubicBezTo>
                  <a:cubicBezTo>
                    <a:pt x="3" y="24"/>
                    <a:pt x="3" y="24"/>
                    <a:pt x="3" y="24"/>
                  </a:cubicBezTo>
                  <a:cubicBezTo>
                    <a:pt x="4" y="24"/>
                    <a:pt x="3" y="24"/>
                    <a:pt x="4" y="25"/>
                  </a:cubicBezTo>
                  <a:cubicBezTo>
                    <a:pt x="4" y="25"/>
                    <a:pt x="4" y="25"/>
                    <a:pt x="4" y="25"/>
                  </a:cubicBezTo>
                  <a:cubicBezTo>
                    <a:pt x="4" y="26"/>
                    <a:pt x="4" y="27"/>
                    <a:pt x="4" y="28"/>
                  </a:cubicBezTo>
                  <a:cubicBezTo>
                    <a:pt x="7" y="33"/>
                    <a:pt x="6" y="36"/>
                    <a:pt x="8" y="41"/>
                  </a:cubicBezTo>
                  <a:cubicBezTo>
                    <a:pt x="8" y="42"/>
                    <a:pt x="8" y="41"/>
                    <a:pt x="8" y="41"/>
                  </a:cubicBezTo>
                  <a:cubicBezTo>
                    <a:pt x="9" y="42"/>
                    <a:pt x="9" y="42"/>
                    <a:pt x="9" y="42"/>
                  </a:cubicBezTo>
                  <a:cubicBezTo>
                    <a:pt x="9" y="42"/>
                    <a:pt x="9" y="42"/>
                    <a:pt x="9" y="42"/>
                  </a:cubicBezTo>
                  <a:cubicBezTo>
                    <a:pt x="8" y="41"/>
                    <a:pt x="8" y="41"/>
                    <a:pt x="8" y="41"/>
                  </a:cubicBezTo>
                  <a:cubicBezTo>
                    <a:pt x="8" y="41"/>
                    <a:pt x="9" y="41"/>
                    <a:pt x="9" y="41"/>
                  </a:cubicBezTo>
                  <a:cubicBezTo>
                    <a:pt x="8" y="41"/>
                    <a:pt x="8" y="41"/>
                    <a:pt x="8" y="40"/>
                  </a:cubicBezTo>
                  <a:cubicBezTo>
                    <a:pt x="8" y="41"/>
                    <a:pt x="9" y="41"/>
                    <a:pt x="9" y="41"/>
                  </a:cubicBezTo>
                  <a:cubicBezTo>
                    <a:pt x="9" y="41"/>
                    <a:pt x="9" y="41"/>
                    <a:pt x="9" y="41"/>
                  </a:cubicBezTo>
                  <a:cubicBezTo>
                    <a:pt x="9" y="42"/>
                    <a:pt x="9" y="42"/>
                    <a:pt x="9" y="42"/>
                  </a:cubicBezTo>
                  <a:cubicBezTo>
                    <a:pt x="9" y="43"/>
                    <a:pt x="9" y="42"/>
                    <a:pt x="9" y="43"/>
                  </a:cubicBezTo>
                  <a:cubicBezTo>
                    <a:pt x="9" y="44"/>
                    <a:pt x="9" y="44"/>
                    <a:pt x="9" y="44"/>
                  </a:cubicBezTo>
                  <a:cubicBezTo>
                    <a:pt x="10" y="45"/>
                    <a:pt x="10" y="46"/>
                    <a:pt x="10" y="46"/>
                  </a:cubicBezTo>
                  <a:cubicBezTo>
                    <a:pt x="10" y="46"/>
                    <a:pt x="10" y="45"/>
                    <a:pt x="9" y="45"/>
                  </a:cubicBezTo>
                  <a:cubicBezTo>
                    <a:pt x="9" y="45"/>
                    <a:pt x="9" y="45"/>
                    <a:pt x="9" y="45"/>
                  </a:cubicBezTo>
                  <a:cubicBezTo>
                    <a:pt x="9" y="45"/>
                    <a:pt x="9" y="45"/>
                    <a:pt x="9" y="45"/>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8"/>
                    <a:pt x="10" y="48"/>
                  </a:cubicBezTo>
                  <a:cubicBezTo>
                    <a:pt x="10" y="49"/>
                    <a:pt x="11" y="50"/>
                    <a:pt x="11" y="52"/>
                  </a:cubicBezTo>
                  <a:cubicBezTo>
                    <a:pt x="11" y="51"/>
                    <a:pt x="12" y="52"/>
                    <a:pt x="12" y="52"/>
                  </a:cubicBezTo>
                  <a:cubicBezTo>
                    <a:pt x="12" y="53"/>
                    <a:pt x="12" y="53"/>
                    <a:pt x="12" y="53"/>
                  </a:cubicBezTo>
                  <a:cubicBezTo>
                    <a:pt x="12" y="53"/>
                    <a:pt x="12" y="53"/>
                    <a:pt x="12" y="53"/>
                  </a:cubicBezTo>
                  <a:cubicBezTo>
                    <a:pt x="12" y="54"/>
                    <a:pt x="13" y="55"/>
                    <a:pt x="13" y="56"/>
                  </a:cubicBezTo>
                  <a:cubicBezTo>
                    <a:pt x="13" y="56"/>
                    <a:pt x="13" y="56"/>
                    <a:pt x="13" y="56"/>
                  </a:cubicBezTo>
                  <a:cubicBezTo>
                    <a:pt x="13" y="56"/>
                    <a:pt x="13" y="57"/>
                    <a:pt x="14" y="58"/>
                  </a:cubicBezTo>
                  <a:cubicBezTo>
                    <a:pt x="13" y="57"/>
                    <a:pt x="13" y="57"/>
                    <a:pt x="13" y="57"/>
                  </a:cubicBezTo>
                  <a:cubicBezTo>
                    <a:pt x="13" y="58"/>
                    <a:pt x="14" y="58"/>
                    <a:pt x="14" y="59"/>
                  </a:cubicBezTo>
                  <a:cubicBezTo>
                    <a:pt x="15" y="59"/>
                    <a:pt x="15" y="58"/>
                    <a:pt x="15" y="58"/>
                  </a:cubicBezTo>
                  <a:cubicBezTo>
                    <a:pt x="15" y="58"/>
                    <a:pt x="15" y="59"/>
                    <a:pt x="15" y="59"/>
                  </a:cubicBezTo>
                  <a:cubicBezTo>
                    <a:pt x="15" y="60"/>
                    <a:pt x="15" y="59"/>
                    <a:pt x="15" y="60"/>
                  </a:cubicBezTo>
                  <a:cubicBezTo>
                    <a:pt x="16" y="60"/>
                    <a:pt x="16" y="60"/>
                    <a:pt x="16" y="60"/>
                  </a:cubicBezTo>
                  <a:cubicBezTo>
                    <a:pt x="16" y="61"/>
                    <a:pt x="15" y="60"/>
                    <a:pt x="15" y="60"/>
                  </a:cubicBezTo>
                  <a:cubicBezTo>
                    <a:pt x="16" y="61"/>
                    <a:pt x="16" y="61"/>
                    <a:pt x="16" y="62"/>
                  </a:cubicBezTo>
                  <a:cubicBezTo>
                    <a:pt x="16" y="62"/>
                    <a:pt x="16" y="62"/>
                    <a:pt x="16" y="62"/>
                  </a:cubicBezTo>
                  <a:cubicBezTo>
                    <a:pt x="16" y="63"/>
                    <a:pt x="16" y="63"/>
                    <a:pt x="16" y="63"/>
                  </a:cubicBezTo>
                  <a:cubicBezTo>
                    <a:pt x="16" y="63"/>
                    <a:pt x="17" y="64"/>
                    <a:pt x="17" y="65"/>
                  </a:cubicBezTo>
                  <a:cubicBezTo>
                    <a:pt x="16" y="64"/>
                    <a:pt x="16" y="64"/>
                    <a:pt x="16" y="64"/>
                  </a:cubicBezTo>
                  <a:cubicBezTo>
                    <a:pt x="16" y="65"/>
                    <a:pt x="17" y="65"/>
                    <a:pt x="17" y="65"/>
                  </a:cubicBezTo>
                  <a:cubicBezTo>
                    <a:pt x="17" y="65"/>
                    <a:pt x="17" y="66"/>
                    <a:pt x="17" y="66"/>
                  </a:cubicBezTo>
                  <a:cubicBezTo>
                    <a:pt x="18" y="67"/>
                    <a:pt x="17" y="69"/>
                    <a:pt x="18" y="70"/>
                  </a:cubicBezTo>
                  <a:close/>
                  <a:moveTo>
                    <a:pt x="63" y="153"/>
                  </a:moveTo>
                  <a:cubicBezTo>
                    <a:pt x="63" y="152"/>
                    <a:pt x="63" y="152"/>
                    <a:pt x="63" y="152"/>
                  </a:cubicBezTo>
                  <a:cubicBezTo>
                    <a:pt x="63" y="153"/>
                    <a:pt x="64" y="153"/>
                    <a:pt x="63" y="153"/>
                  </a:cubicBezTo>
                  <a:close/>
                  <a:moveTo>
                    <a:pt x="60" y="146"/>
                  </a:moveTo>
                  <a:cubicBezTo>
                    <a:pt x="60" y="147"/>
                    <a:pt x="60" y="146"/>
                    <a:pt x="60" y="147"/>
                  </a:cubicBezTo>
                  <a:cubicBezTo>
                    <a:pt x="60" y="146"/>
                    <a:pt x="59" y="145"/>
                    <a:pt x="59" y="145"/>
                  </a:cubicBezTo>
                  <a:cubicBezTo>
                    <a:pt x="59" y="145"/>
                    <a:pt x="59" y="145"/>
                    <a:pt x="59" y="145"/>
                  </a:cubicBezTo>
                  <a:cubicBezTo>
                    <a:pt x="59" y="145"/>
                    <a:pt x="59" y="144"/>
                    <a:pt x="59" y="144"/>
                  </a:cubicBezTo>
                  <a:cubicBezTo>
                    <a:pt x="59" y="144"/>
                    <a:pt x="60" y="146"/>
                    <a:pt x="60" y="146"/>
                  </a:cubicBezTo>
                  <a:close/>
                  <a:moveTo>
                    <a:pt x="69" y="160"/>
                  </a:moveTo>
                  <a:cubicBezTo>
                    <a:pt x="69" y="160"/>
                    <a:pt x="69" y="160"/>
                    <a:pt x="69" y="160"/>
                  </a:cubicBezTo>
                  <a:cubicBezTo>
                    <a:pt x="69" y="160"/>
                    <a:pt x="69" y="160"/>
                    <a:pt x="69" y="160"/>
                  </a:cubicBezTo>
                  <a:close/>
                  <a:moveTo>
                    <a:pt x="67" y="156"/>
                  </a:moveTo>
                  <a:cubicBezTo>
                    <a:pt x="67" y="156"/>
                    <a:pt x="67" y="156"/>
                    <a:pt x="67" y="156"/>
                  </a:cubicBezTo>
                  <a:cubicBezTo>
                    <a:pt x="67" y="156"/>
                    <a:pt x="67" y="156"/>
                    <a:pt x="67" y="156"/>
                  </a:cubicBezTo>
                  <a:close/>
                  <a:moveTo>
                    <a:pt x="63" y="148"/>
                  </a:moveTo>
                  <a:cubicBezTo>
                    <a:pt x="63" y="148"/>
                    <a:pt x="63" y="147"/>
                    <a:pt x="63" y="147"/>
                  </a:cubicBezTo>
                  <a:cubicBezTo>
                    <a:pt x="63" y="147"/>
                    <a:pt x="63" y="148"/>
                    <a:pt x="63" y="148"/>
                  </a:cubicBezTo>
                  <a:close/>
                  <a:moveTo>
                    <a:pt x="36" y="99"/>
                  </a:moveTo>
                  <a:cubicBezTo>
                    <a:pt x="37" y="99"/>
                    <a:pt x="37" y="99"/>
                    <a:pt x="37" y="99"/>
                  </a:cubicBezTo>
                  <a:cubicBezTo>
                    <a:pt x="37" y="99"/>
                    <a:pt x="37" y="98"/>
                    <a:pt x="36" y="98"/>
                  </a:cubicBezTo>
                  <a:cubicBezTo>
                    <a:pt x="36" y="98"/>
                    <a:pt x="36" y="98"/>
                    <a:pt x="36" y="98"/>
                  </a:cubicBezTo>
                  <a:cubicBezTo>
                    <a:pt x="36" y="99"/>
                    <a:pt x="36" y="99"/>
                    <a:pt x="36" y="99"/>
                  </a:cubicBezTo>
                  <a:close/>
                  <a:moveTo>
                    <a:pt x="24" y="76"/>
                  </a:moveTo>
                  <a:cubicBezTo>
                    <a:pt x="24" y="76"/>
                    <a:pt x="24" y="76"/>
                    <a:pt x="24" y="76"/>
                  </a:cubicBezTo>
                  <a:cubicBezTo>
                    <a:pt x="24" y="76"/>
                    <a:pt x="24" y="76"/>
                    <a:pt x="24" y="76"/>
                  </a:cubicBezTo>
                  <a:cubicBezTo>
                    <a:pt x="24" y="76"/>
                    <a:pt x="24" y="76"/>
                    <a:pt x="24" y="76"/>
                  </a:cubicBezTo>
                  <a:cubicBezTo>
                    <a:pt x="24" y="75"/>
                    <a:pt x="24" y="75"/>
                    <a:pt x="24" y="75"/>
                  </a:cubicBezTo>
                  <a:cubicBezTo>
                    <a:pt x="23" y="75"/>
                    <a:pt x="23" y="75"/>
                    <a:pt x="24"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2" name="Freeform 3851"/>
            <p:cNvSpPr>
              <a:spLocks/>
            </p:cNvSpPr>
            <p:nvPr/>
          </p:nvSpPr>
          <p:spPr bwMode="auto">
            <a:xfrm>
              <a:off x="6062664" y="50180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3" name="Freeform 3852"/>
            <p:cNvSpPr>
              <a:spLocks/>
            </p:cNvSpPr>
            <p:nvPr/>
          </p:nvSpPr>
          <p:spPr bwMode="auto">
            <a:xfrm>
              <a:off x="6046789" y="49926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4" name="Freeform 3853"/>
            <p:cNvSpPr>
              <a:spLocks/>
            </p:cNvSpPr>
            <p:nvPr/>
          </p:nvSpPr>
          <p:spPr bwMode="auto">
            <a:xfrm>
              <a:off x="6203951" y="5300663"/>
              <a:ext cx="3175" cy="6350"/>
            </a:xfrm>
            <a:custGeom>
              <a:avLst/>
              <a:gdLst>
                <a:gd name="T0" fmla="*/ 0 w 1"/>
                <a:gd name="T1" fmla="*/ 1 h 2"/>
                <a:gd name="T2" fmla="*/ 0 w 1"/>
                <a:gd name="T3" fmla="*/ 0 h 2"/>
                <a:gd name="T4" fmla="*/ 0 w 1"/>
                <a:gd name="T5" fmla="*/ 1 h 2"/>
                <a:gd name="T6" fmla="*/ 1 w 1"/>
                <a:gd name="T7" fmla="*/ 2 h 2"/>
                <a:gd name="T8" fmla="*/ 0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0"/>
                    <a:pt x="0" y="0"/>
                    <a:pt x="0" y="0"/>
                  </a:cubicBezTo>
                  <a:cubicBezTo>
                    <a:pt x="0" y="1"/>
                    <a:pt x="0" y="1"/>
                    <a:pt x="0" y="1"/>
                  </a:cubicBezTo>
                  <a:cubicBezTo>
                    <a:pt x="1" y="2"/>
                    <a:pt x="1" y="2"/>
                    <a:pt x="1"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5" name="Freeform 3854"/>
            <p:cNvSpPr>
              <a:spLocks/>
            </p:cNvSpPr>
            <p:nvPr/>
          </p:nvSpPr>
          <p:spPr bwMode="auto">
            <a:xfrm>
              <a:off x="6207126" y="5297488"/>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6" name="Freeform 3855"/>
            <p:cNvSpPr>
              <a:spLocks/>
            </p:cNvSpPr>
            <p:nvPr/>
          </p:nvSpPr>
          <p:spPr bwMode="auto">
            <a:xfrm>
              <a:off x="6197601" y="5268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7" name="Freeform 3856"/>
            <p:cNvSpPr>
              <a:spLocks/>
            </p:cNvSpPr>
            <p:nvPr/>
          </p:nvSpPr>
          <p:spPr bwMode="auto">
            <a:xfrm>
              <a:off x="6194426" y="528161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8" name="Freeform 3857"/>
            <p:cNvSpPr>
              <a:spLocks/>
            </p:cNvSpPr>
            <p:nvPr/>
          </p:nvSpPr>
          <p:spPr bwMode="auto">
            <a:xfrm>
              <a:off x="6191251" y="52593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9" name="Freeform 3858"/>
            <p:cNvSpPr>
              <a:spLocks/>
            </p:cNvSpPr>
            <p:nvPr/>
          </p:nvSpPr>
          <p:spPr bwMode="auto">
            <a:xfrm>
              <a:off x="6184901" y="52689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0" name="Freeform 3859"/>
            <p:cNvSpPr>
              <a:spLocks/>
            </p:cNvSpPr>
            <p:nvPr/>
          </p:nvSpPr>
          <p:spPr bwMode="auto">
            <a:xfrm>
              <a:off x="6184901" y="5249863"/>
              <a:ext cx="3175" cy="6350"/>
            </a:xfrm>
            <a:custGeom>
              <a:avLst/>
              <a:gdLst>
                <a:gd name="T0" fmla="*/ 0 w 1"/>
                <a:gd name="T1" fmla="*/ 0 h 2"/>
                <a:gd name="T2" fmla="*/ 0 w 1"/>
                <a:gd name="T3" fmla="*/ 1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1"/>
                    <a:pt x="0" y="1"/>
                  </a:cubicBezTo>
                  <a:cubicBezTo>
                    <a:pt x="0" y="1"/>
                    <a:pt x="0" y="1"/>
                    <a:pt x="0" y="1"/>
                  </a:cubicBezTo>
                  <a:cubicBezTo>
                    <a:pt x="0" y="1"/>
                    <a:pt x="0" y="1"/>
                    <a:pt x="1" y="2"/>
                  </a:cubicBezTo>
                  <a:cubicBezTo>
                    <a:pt x="1" y="1"/>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1" name="Freeform 3860"/>
            <p:cNvSpPr>
              <a:spLocks/>
            </p:cNvSpPr>
            <p:nvPr/>
          </p:nvSpPr>
          <p:spPr bwMode="auto">
            <a:xfrm>
              <a:off x="6184901" y="5262563"/>
              <a:ext cx="0" cy="6350"/>
            </a:xfrm>
            <a:custGeom>
              <a:avLst/>
              <a:gdLst>
                <a:gd name="T0" fmla="*/ 1 h 2"/>
                <a:gd name="T1" fmla="*/ 2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2"/>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2" name="Freeform 3861"/>
            <p:cNvSpPr>
              <a:spLocks/>
            </p:cNvSpPr>
            <p:nvPr/>
          </p:nvSpPr>
          <p:spPr bwMode="auto">
            <a:xfrm>
              <a:off x="6181726" y="5243513"/>
              <a:ext cx="6350" cy="635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1"/>
                    <a:pt x="1" y="1"/>
                    <a:pt x="2"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3" name="Freeform 3862"/>
            <p:cNvSpPr>
              <a:spLocks/>
            </p:cNvSpPr>
            <p:nvPr/>
          </p:nvSpPr>
          <p:spPr bwMode="auto">
            <a:xfrm>
              <a:off x="6181726" y="5259388"/>
              <a:ext cx="3175"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4" name="Freeform 3863"/>
            <p:cNvSpPr>
              <a:spLocks/>
            </p:cNvSpPr>
            <p:nvPr/>
          </p:nvSpPr>
          <p:spPr bwMode="auto">
            <a:xfrm>
              <a:off x="6175376" y="5249863"/>
              <a:ext cx="3175" cy="6350"/>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1"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5" name="Freeform 3864"/>
            <p:cNvSpPr>
              <a:spLocks/>
            </p:cNvSpPr>
            <p:nvPr/>
          </p:nvSpPr>
          <p:spPr bwMode="auto">
            <a:xfrm>
              <a:off x="6175376" y="524668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6" name="Freeform 3865"/>
            <p:cNvSpPr>
              <a:spLocks/>
            </p:cNvSpPr>
            <p:nvPr/>
          </p:nvSpPr>
          <p:spPr bwMode="auto">
            <a:xfrm>
              <a:off x="6162676" y="5207001"/>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7" name="Freeform 3866"/>
            <p:cNvSpPr>
              <a:spLocks/>
            </p:cNvSpPr>
            <p:nvPr/>
          </p:nvSpPr>
          <p:spPr bwMode="auto">
            <a:xfrm>
              <a:off x="6156326" y="52149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8" name="Freeform 3867"/>
            <p:cNvSpPr>
              <a:spLocks/>
            </p:cNvSpPr>
            <p:nvPr/>
          </p:nvSpPr>
          <p:spPr bwMode="auto">
            <a:xfrm>
              <a:off x="6156326" y="5214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9" name="Rectangle 3868"/>
            <p:cNvSpPr>
              <a:spLocks noChangeArrowheads="1"/>
            </p:cNvSpPr>
            <p:nvPr/>
          </p:nvSpPr>
          <p:spPr bwMode="auto">
            <a:xfrm>
              <a:off x="6122989" y="5159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0" name="Freeform 3869"/>
            <p:cNvSpPr>
              <a:spLocks/>
            </p:cNvSpPr>
            <p:nvPr/>
          </p:nvSpPr>
          <p:spPr bwMode="auto">
            <a:xfrm>
              <a:off x="6122989" y="5159376"/>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1" name="Freeform 3870"/>
            <p:cNvSpPr>
              <a:spLocks/>
            </p:cNvSpPr>
            <p:nvPr/>
          </p:nvSpPr>
          <p:spPr bwMode="auto">
            <a:xfrm>
              <a:off x="6119814" y="514667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2" name="Freeform 3871"/>
            <p:cNvSpPr>
              <a:spLocks/>
            </p:cNvSpPr>
            <p:nvPr/>
          </p:nvSpPr>
          <p:spPr bwMode="auto">
            <a:xfrm>
              <a:off x="6081714" y="50530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0"/>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3" name="Rectangle 3872"/>
            <p:cNvSpPr>
              <a:spLocks noChangeArrowheads="1"/>
            </p:cNvSpPr>
            <p:nvPr/>
          </p:nvSpPr>
          <p:spPr bwMode="auto">
            <a:xfrm>
              <a:off x="6081714" y="50530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4" name="Freeform 3873"/>
            <p:cNvSpPr>
              <a:spLocks/>
            </p:cNvSpPr>
            <p:nvPr/>
          </p:nvSpPr>
          <p:spPr bwMode="auto">
            <a:xfrm>
              <a:off x="6078539" y="5043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5" name="Freeform 3874"/>
            <p:cNvSpPr>
              <a:spLocks/>
            </p:cNvSpPr>
            <p:nvPr/>
          </p:nvSpPr>
          <p:spPr bwMode="auto">
            <a:xfrm>
              <a:off x="6078539" y="5043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6" name="Freeform 3875"/>
            <p:cNvSpPr>
              <a:spLocks/>
            </p:cNvSpPr>
            <p:nvPr/>
          </p:nvSpPr>
          <p:spPr bwMode="auto">
            <a:xfrm>
              <a:off x="6078539" y="50434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7" name="Freeform 3876"/>
            <p:cNvSpPr>
              <a:spLocks/>
            </p:cNvSpPr>
            <p:nvPr/>
          </p:nvSpPr>
          <p:spPr bwMode="auto">
            <a:xfrm>
              <a:off x="6075364" y="5040313"/>
              <a:ext cx="3175" cy="3175"/>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8" name="Freeform 3877"/>
            <p:cNvSpPr>
              <a:spLocks/>
            </p:cNvSpPr>
            <p:nvPr/>
          </p:nvSpPr>
          <p:spPr bwMode="auto">
            <a:xfrm>
              <a:off x="6065839" y="5027613"/>
              <a:ext cx="9525" cy="9525"/>
            </a:xfrm>
            <a:custGeom>
              <a:avLst/>
              <a:gdLst>
                <a:gd name="T0" fmla="*/ 3 w 3"/>
                <a:gd name="T1" fmla="*/ 3 h 3"/>
                <a:gd name="T2" fmla="*/ 2 w 3"/>
                <a:gd name="T3" fmla="*/ 1 h 3"/>
                <a:gd name="T4" fmla="*/ 0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2"/>
                    <a:pt x="2" y="2"/>
                    <a:pt x="2" y="1"/>
                  </a:cubicBezTo>
                  <a:cubicBezTo>
                    <a:pt x="1" y="0"/>
                    <a:pt x="1" y="2"/>
                    <a:pt x="0" y="0"/>
                  </a:cubicBezTo>
                  <a:cubicBezTo>
                    <a:pt x="1" y="2"/>
                    <a:pt x="2" y="1"/>
                    <a:pt x="2" y="2"/>
                  </a:cubicBezTo>
                  <a:cubicBezTo>
                    <a:pt x="2" y="1"/>
                    <a:pt x="2" y="2"/>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9" name="Freeform 3878"/>
            <p:cNvSpPr>
              <a:spLocks/>
            </p:cNvSpPr>
            <p:nvPr/>
          </p:nvSpPr>
          <p:spPr bwMode="auto">
            <a:xfrm>
              <a:off x="6072189" y="50339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0" name="Rectangle 3879"/>
            <p:cNvSpPr>
              <a:spLocks noChangeArrowheads="1"/>
            </p:cNvSpPr>
            <p:nvPr/>
          </p:nvSpPr>
          <p:spPr bwMode="auto">
            <a:xfrm>
              <a:off x="6069014" y="50244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1" name="Freeform 3880"/>
            <p:cNvSpPr>
              <a:spLocks/>
            </p:cNvSpPr>
            <p:nvPr/>
          </p:nvSpPr>
          <p:spPr bwMode="auto">
            <a:xfrm>
              <a:off x="6065839" y="50212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2" name="Freeform 3881"/>
            <p:cNvSpPr>
              <a:spLocks/>
            </p:cNvSpPr>
            <p:nvPr/>
          </p:nvSpPr>
          <p:spPr bwMode="auto">
            <a:xfrm>
              <a:off x="6062664" y="5011738"/>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3" name="Freeform 3882"/>
            <p:cNvSpPr>
              <a:spLocks/>
            </p:cNvSpPr>
            <p:nvPr/>
          </p:nvSpPr>
          <p:spPr bwMode="auto">
            <a:xfrm>
              <a:off x="6053139" y="49990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4" name="Freeform 3883"/>
            <p:cNvSpPr>
              <a:spLocks/>
            </p:cNvSpPr>
            <p:nvPr/>
          </p:nvSpPr>
          <p:spPr bwMode="auto">
            <a:xfrm>
              <a:off x="6049964" y="5002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5" name="Freeform 3884"/>
            <p:cNvSpPr>
              <a:spLocks/>
            </p:cNvSpPr>
            <p:nvPr/>
          </p:nvSpPr>
          <p:spPr bwMode="auto">
            <a:xfrm>
              <a:off x="6053139" y="49958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6" name="Freeform 3885"/>
            <p:cNvSpPr>
              <a:spLocks/>
            </p:cNvSpPr>
            <p:nvPr/>
          </p:nvSpPr>
          <p:spPr bwMode="auto">
            <a:xfrm>
              <a:off x="6046789" y="4986338"/>
              <a:ext cx="6350" cy="6350"/>
            </a:xfrm>
            <a:custGeom>
              <a:avLst/>
              <a:gdLst>
                <a:gd name="T0" fmla="*/ 2 w 2"/>
                <a:gd name="T1" fmla="*/ 2 h 2"/>
                <a:gd name="T2" fmla="*/ 2 w 2"/>
                <a:gd name="T3" fmla="*/ 1 h 2"/>
                <a:gd name="T4" fmla="*/ 1 w 2"/>
                <a:gd name="T5" fmla="*/ 0 h 2"/>
                <a:gd name="T6" fmla="*/ 0 w 2"/>
                <a:gd name="T7" fmla="*/ 0 h 2"/>
                <a:gd name="T8" fmla="*/ 1 w 2"/>
                <a:gd name="T9" fmla="*/ 2 h 2"/>
                <a:gd name="T10" fmla="*/ 2 w 2"/>
                <a:gd name="T11" fmla="*/ 2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1"/>
                    <a:pt x="2" y="2"/>
                    <a:pt x="2" y="1"/>
                  </a:cubicBezTo>
                  <a:cubicBezTo>
                    <a:pt x="2" y="1"/>
                    <a:pt x="1" y="0"/>
                    <a:pt x="1" y="0"/>
                  </a:cubicBezTo>
                  <a:cubicBezTo>
                    <a:pt x="1" y="0"/>
                    <a:pt x="1" y="1"/>
                    <a:pt x="0" y="0"/>
                  </a:cubicBezTo>
                  <a:cubicBezTo>
                    <a:pt x="1" y="1"/>
                    <a:pt x="2" y="1"/>
                    <a:pt x="1" y="2"/>
                  </a:cubicBezTo>
                  <a:cubicBezTo>
                    <a:pt x="2" y="2"/>
                    <a:pt x="2" y="2"/>
                    <a:pt x="2" y="2"/>
                  </a:cubicBezTo>
                  <a:cubicBezTo>
                    <a:pt x="2" y="2"/>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7" name="Freeform 3886"/>
            <p:cNvSpPr>
              <a:spLocks/>
            </p:cNvSpPr>
            <p:nvPr/>
          </p:nvSpPr>
          <p:spPr bwMode="auto">
            <a:xfrm>
              <a:off x="6046789" y="4995863"/>
              <a:ext cx="3175" cy="3175"/>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8" name="Rectangle 3887"/>
            <p:cNvSpPr>
              <a:spLocks noChangeArrowheads="1"/>
            </p:cNvSpPr>
            <p:nvPr/>
          </p:nvSpPr>
          <p:spPr bwMode="auto">
            <a:xfrm>
              <a:off x="6043614" y="49736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9" name="Rectangle 3888"/>
            <p:cNvSpPr>
              <a:spLocks noChangeArrowheads="1"/>
            </p:cNvSpPr>
            <p:nvPr/>
          </p:nvSpPr>
          <p:spPr bwMode="auto">
            <a:xfrm>
              <a:off x="6043614" y="4973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0" name="Freeform 3889"/>
            <p:cNvSpPr>
              <a:spLocks/>
            </p:cNvSpPr>
            <p:nvPr/>
          </p:nvSpPr>
          <p:spPr bwMode="auto">
            <a:xfrm>
              <a:off x="6043614" y="497046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1" name="Freeform 3890"/>
            <p:cNvSpPr>
              <a:spLocks/>
            </p:cNvSpPr>
            <p:nvPr/>
          </p:nvSpPr>
          <p:spPr bwMode="auto">
            <a:xfrm>
              <a:off x="6040439" y="49641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2" name="Freeform 3891"/>
            <p:cNvSpPr>
              <a:spLocks/>
            </p:cNvSpPr>
            <p:nvPr/>
          </p:nvSpPr>
          <p:spPr bwMode="auto">
            <a:xfrm>
              <a:off x="6018214" y="49482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3" name="Freeform 3892"/>
            <p:cNvSpPr>
              <a:spLocks/>
            </p:cNvSpPr>
            <p:nvPr/>
          </p:nvSpPr>
          <p:spPr bwMode="auto">
            <a:xfrm>
              <a:off x="6016626" y="4941888"/>
              <a:ext cx="1588" cy="6350"/>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1" y="1"/>
                    <a:pt x="1" y="1"/>
                    <a:pt x="1" y="2"/>
                  </a:cubicBezTo>
                  <a:cubicBezTo>
                    <a:pt x="1"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4" name="Freeform 3893"/>
            <p:cNvSpPr>
              <a:spLocks/>
            </p:cNvSpPr>
            <p:nvPr/>
          </p:nvSpPr>
          <p:spPr bwMode="auto">
            <a:xfrm>
              <a:off x="6000751" y="4892676"/>
              <a:ext cx="3175" cy="6350"/>
            </a:xfrm>
            <a:custGeom>
              <a:avLst/>
              <a:gdLst>
                <a:gd name="T0" fmla="*/ 0 w 1"/>
                <a:gd name="T1" fmla="*/ 2 h 2"/>
                <a:gd name="T2" fmla="*/ 1 w 1"/>
                <a:gd name="T3" fmla="*/ 2 h 2"/>
                <a:gd name="T4" fmla="*/ 0 w 1"/>
                <a:gd name="T5" fmla="*/ 0 h 2"/>
                <a:gd name="T6" fmla="*/ 0 w 1"/>
                <a:gd name="T7" fmla="*/ 0 h 2"/>
                <a:gd name="T8" fmla="*/ 0 w 1"/>
                <a:gd name="T9" fmla="*/ 1 h 2"/>
                <a:gd name="T10" fmla="*/ 0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1" y="2"/>
                    <a:pt x="1" y="2"/>
                    <a:pt x="1" y="2"/>
                  </a:cubicBezTo>
                  <a:cubicBezTo>
                    <a:pt x="1" y="2"/>
                    <a:pt x="0" y="1"/>
                    <a:pt x="0" y="0"/>
                  </a:cubicBezTo>
                  <a:cubicBezTo>
                    <a:pt x="0" y="0"/>
                    <a:pt x="0" y="0"/>
                    <a:pt x="0" y="0"/>
                  </a:cubicBezTo>
                  <a:cubicBezTo>
                    <a:pt x="0" y="1"/>
                    <a:pt x="0" y="1"/>
                    <a:pt x="0" y="1"/>
                  </a:cubicBezTo>
                  <a:cubicBezTo>
                    <a:pt x="0" y="1"/>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5" name="Freeform 3894"/>
            <p:cNvSpPr>
              <a:spLocks/>
            </p:cNvSpPr>
            <p:nvPr/>
          </p:nvSpPr>
          <p:spPr bwMode="auto">
            <a:xfrm>
              <a:off x="5975351" y="477043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6" name="Freeform 3895"/>
            <p:cNvSpPr>
              <a:spLocks/>
            </p:cNvSpPr>
            <p:nvPr/>
          </p:nvSpPr>
          <p:spPr bwMode="auto">
            <a:xfrm>
              <a:off x="6291264" y="66373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7" name="Freeform 3896"/>
            <p:cNvSpPr>
              <a:spLocks/>
            </p:cNvSpPr>
            <p:nvPr/>
          </p:nvSpPr>
          <p:spPr bwMode="auto">
            <a:xfrm>
              <a:off x="6291264" y="6635751"/>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8" name="Freeform 3897"/>
            <p:cNvSpPr>
              <a:spLocks/>
            </p:cNvSpPr>
            <p:nvPr/>
          </p:nvSpPr>
          <p:spPr bwMode="auto">
            <a:xfrm>
              <a:off x="6283326" y="6616701"/>
              <a:ext cx="6350" cy="12700"/>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1" y="2"/>
                    <a:pt x="2" y="4"/>
                    <a:pt x="2" y="4"/>
                  </a:cubicBezTo>
                  <a:cubicBezTo>
                    <a:pt x="2" y="3"/>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9" name="Freeform 3898"/>
            <p:cNvSpPr>
              <a:spLocks/>
            </p:cNvSpPr>
            <p:nvPr/>
          </p:nvSpPr>
          <p:spPr bwMode="auto">
            <a:xfrm>
              <a:off x="6283326" y="66230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0" name="Freeform 3899"/>
            <p:cNvSpPr>
              <a:spLocks/>
            </p:cNvSpPr>
            <p:nvPr/>
          </p:nvSpPr>
          <p:spPr bwMode="auto">
            <a:xfrm>
              <a:off x="6283326" y="6623051"/>
              <a:ext cx="3175" cy="6350"/>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1" name="Freeform 3900"/>
            <p:cNvSpPr>
              <a:spLocks/>
            </p:cNvSpPr>
            <p:nvPr/>
          </p:nvSpPr>
          <p:spPr bwMode="auto">
            <a:xfrm>
              <a:off x="6276976" y="6597651"/>
              <a:ext cx="6350" cy="19050"/>
            </a:xfrm>
            <a:custGeom>
              <a:avLst/>
              <a:gdLst>
                <a:gd name="T0" fmla="*/ 0 w 2"/>
                <a:gd name="T1" fmla="*/ 1 h 6"/>
                <a:gd name="T2" fmla="*/ 1 w 2"/>
                <a:gd name="T3" fmla="*/ 3 h 6"/>
                <a:gd name="T4" fmla="*/ 0 w 2"/>
                <a:gd name="T5" fmla="*/ 3 h 6"/>
                <a:gd name="T6" fmla="*/ 2 w 2"/>
                <a:gd name="T7" fmla="*/ 6 h 6"/>
                <a:gd name="T8" fmla="*/ 1 w 2"/>
                <a:gd name="T9" fmla="*/ 2 h 6"/>
                <a:gd name="T10" fmla="*/ 0 w 2"/>
                <a:gd name="T11" fmla="*/ 1 h 6"/>
              </a:gdLst>
              <a:ahLst/>
              <a:cxnLst>
                <a:cxn ang="0">
                  <a:pos x="T0" y="T1"/>
                </a:cxn>
                <a:cxn ang="0">
                  <a:pos x="T2" y="T3"/>
                </a:cxn>
                <a:cxn ang="0">
                  <a:pos x="T4" y="T5"/>
                </a:cxn>
                <a:cxn ang="0">
                  <a:pos x="T6" y="T7"/>
                </a:cxn>
                <a:cxn ang="0">
                  <a:pos x="T8" y="T9"/>
                </a:cxn>
                <a:cxn ang="0">
                  <a:pos x="T10" y="T11"/>
                </a:cxn>
              </a:cxnLst>
              <a:rect l="0" t="0" r="r" b="b"/>
              <a:pathLst>
                <a:path w="2" h="6">
                  <a:moveTo>
                    <a:pt x="0" y="1"/>
                  </a:moveTo>
                  <a:cubicBezTo>
                    <a:pt x="1" y="3"/>
                    <a:pt x="1" y="3"/>
                    <a:pt x="1" y="3"/>
                  </a:cubicBezTo>
                  <a:cubicBezTo>
                    <a:pt x="1" y="4"/>
                    <a:pt x="0" y="2"/>
                    <a:pt x="0" y="3"/>
                  </a:cubicBezTo>
                  <a:cubicBezTo>
                    <a:pt x="1" y="5"/>
                    <a:pt x="1" y="3"/>
                    <a:pt x="2" y="6"/>
                  </a:cubicBezTo>
                  <a:cubicBezTo>
                    <a:pt x="2" y="6"/>
                    <a:pt x="1" y="2"/>
                    <a:pt x="1" y="2"/>
                  </a:cubicBezTo>
                  <a:cubicBezTo>
                    <a:pt x="0" y="0"/>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2" name="Freeform 3901"/>
            <p:cNvSpPr>
              <a:spLocks/>
            </p:cNvSpPr>
            <p:nvPr/>
          </p:nvSpPr>
          <p:spPr bwMode="auto">
            <a:xfrm>
              <a:off x="6169026" y="6318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3" name="Freeform 3902"/>
            <p:cNvSpPr>
              <a:spLocks/>
            </p:cNvSpPr>
            <p:nvPr/>
          </p:nvSpPr>
          <p:spPr bwMode="auto">
            <a:xfrm>
              <a:off x="6138864" y="6235701"/>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4" name="Freeform 3903"/>
            <p:cNvSpPr>
              <a:spLocks/>
            </p:cNvSpPr>
            <p:nvPr/>
          </p:nvSpPr>
          <p:spPr bwMode="auto">
            <a:xfrm>
              <a:off x="6188076" y="63642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5" name="Freeform 3904"/>
            <p:cNvSpPr>
              <a:spLocks/>
            </p:cNvSpPr>
            <p:nvPr/>
          </p:nvSpPr>
          <p:spPr bwMode="auto">
            <a:xfrm>
              <a:off x="6010276" y="5865813"/>
              <a:ext cx="0" cy="317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6" name="Freeform 3905"/>
            <p:cNvSpPr>
              <a:spLocks/>
            </p:cNvSpPr>
            <p:nvPr/>
          </p:nvSpPr>
          <p:spPr bwMode="auto">
            <a:xfrm>
              <a:off x="6100764" y="61515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7" name="Rectangle 3906"/>
            <p:cNvSpPr>
              <a:spLocks noChangeArrowheads="1"/>
            </p:cNvSpPr>
            <p:nvPr/>
          </p:nvSpPr>
          <p:spPr bwMode="auto">
            <a:xfrm>
              <a:off x="6197601" y="6392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8" name="Freeform 3907"/>
            <p:cNvSpPr>
              <a:spLocks/>
            </p:cNvSpPr>
            <p:nvPr/>
          </p:nvSpPr>
          <p:spPr bwMode="auto">
            <a:xfrm>
              <a:off x="6148389" y="62611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9" name="Freeform 3908"/>
            <p:cNvSpPr>
              <a:spLocks/>
            </p:cNvSpPr>
            <p:nvPr/>
          </p:nvSpPr>
          <p:spPr bwMode="auto">
            <a:xfrm>
              <a:off x="6251576" y="65246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0" name="Freeform 3909"/>
            <p:cNvSpPr>
              <a:spLocks/>
            </p:cNvSpPr>
            <p:nvPr/>
          </p:nvSpPr>
          <p:spPr bwMode="auto">
            <a:xfrm>
              <a:off x="6242051" y="6499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1" name="Freeform 3910"/>
            <p:cNvSpPr>
              <a:spLocks/>
            </p:cNvSpPr>
            <p:nvPr/>
          </p:nvSpPr>
          <p:spPr bwMode="auto">
            <a:xfrm>
              <a:off x="6235701" y="6484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2" name="Freeform 3911"/>
            <p:cNvSpPr>
              <a:spLocks/>
            </p:cNvSpPr>
            <p:nvPr/>
          </p:nvSpPr>
          <p:spPr bwMode="auto">
            <a:xfrm>
              <a:off x="6245226" y="6511926"/>
              <a:ext cx="6350" cy="12700"/>
            </a:xfrm>
            <a:custGeom>
              <a:avLst/>
              <a:gdLst>
                <a:gd name="T0" fmla="*/ 2 w 2"/>
                <a:gd name="T1" fmla="*/ 4 h 4"/>
                <a:gd name="T2" fmla="*/ 1 w 2"/>
                <a:gd name="T3" fmla="*/ 2 h 4"/>
                <a:gd name="T4" fmla="*/ 1 w 2"/>
                <a:gd name="T5" fmla="*/ 2 h 4"/>
                <a:gd name="T6" fmla="*/ 0 w 2"/>
                <a:gd name="T7" fmla="*/ 0 h 4"/>
                <a:gd name="T8" fmla="*/ 0 w 2"/>
                <a:gd name="T9" fmla="*/ 1 h 4"/>
                <a:gd name="T10" fmla="*/ 1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cubicBezTo>
                    <a:pt x="1" y="3"/>
                    <a:pt x="2" y="3"/>
                    <a:pt x="1" y="2"/>
                  </a:cubicBezTo>
                  <a:cubicBezTo>
                    <a:pt x="1" y="2"/>
                    <a:pt x="1" y="2"/>
                    <a:pt x="1" y="2"/>
                  </a:cubicBezTo>
                  <a:cubicBezTo>
                    <a:pt x="1" y="2"/>
                    <a:pt x="0" y="1"/>
                    <a:pt x="0" y="0"/>
                  </a:cubicBezTo>
                  <a:cubicBezTo>
                    <a:pt x="0" y="0"/>
                    <a:pt x="0" y="1"/>
                    <a:pt x="0" y="1"/>
                  </a:cubicBezTo>
                  <a:cubicBezTo>
                    <a:pt x="1" y="2"/>
                    <a:pt x="1" y="2"/>
                    <a:pt x="1" y="2"/>
                  </a:cubicBezTo>
                  <a:cubicBezTo>
                    <a:pt x="1" y="3"/>
                    <a:pt x="1" y="3"/>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3" name="Freeform 3912"/>
            <p:cNvSpPr>
              <a:spLocks/>
            </p:cNvSpPr>
            <p:nvPr/>
          </p:nvSpPr>
          <p:spPr bwMode="auto">
            <a:xfrm>
              <a:off x="6169026" y="6318251"/>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4" name="Freeform 3913"/>
            <p:cNvSpPr>
              <a:spLocks/>
            </p:cNvSpPr>
            <p:nvPr/>
          </p:nvSpPr>
          <p:spPr bwMode="auto">
            <a:xfrm>
              <a:off x="6178551" y="6340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5" name="Freeform 3914"/>
            <p:cNvSpPr>
              <a:spLocks/>
            </p:cNvSpPr>
            <p:nvPr/>
          </p:nvSpPr>
          <p:spPr bwMode="auto">
            <a:xfrm>
              <a:off x="6210301" y="64309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6" name="Freeform 3915"/>
            <p:cNvSpPr>
              <a:spLocks/>
            </p:cNvSpPr>
            <p:nvPr/>
          </p:nvSpPr>
          <p:spPr bwMode="auto">
            <a:xfrm>
              <a:off x="6178551" y="63373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7" name="Freeform 3916"/>
            <p:cNvSpPr>
              <a:spLocks/>
            </p:cNvSpPr>
            <p:nvPr/>
          </p:nvSpPr>
          <p:spPr bwMode="auto">
            <a:xfrm>
              <a:off x="6200776" y="6405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8" name="Freeform 3917"/>
            <p:cNvSpPr>
              <a:spLocks/>
            </p:cNvSpPr>
            <p:nvPr/>
          </p:nvSpPr>
          <p:spPr bwMode="auto">
            <a:xfrm>
              <a:off x="5924551" y="5476876"/>
              <a:ext cx="6350" cy="9525"/>
            </a:xfrm>
            <a:custGeom>
              <a:avLst/>
              <a:gdLst>
                <a:gd name="T0" fmla="*/ 1 w 2"/>
                <a:gd name="T1" fmla="*/ 1 h 3"/>
                <a:gd name="T2" fmla="*/ 1 w 2"/>
                <a:gd name="T3" fmla="*/ 2 h 3"/>
                <a:gd name="T4" fmla="*/ 1 w 2"/>
                <a:gd name="T5" fmla="*/ 1 h 3"/>
                <a:gd name="T6" fmla="*/ 1 w 2"/>
                <a:gd name="T7" fmla="*/ 0 h 3"/>
                <a:gd name="T8" fmla="*/ 1 w 2"/>
                <a:gd name="T9" fmla="*/ 1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1" y="2"/>
                    <a:pt x="1" y="2"/>
                  </a:cubicBezTo>
                  <a:cubicBezTo>
                    <a:pt x="2" y="3"/>
                    <a:pt x="0" y="0"/>
                    <a:pt x="1" y="1"/>
                  </a:cubicBezTo>
                  <a:cubicBezTo>
                    <a:pt x="1" y="1"/>
                    <a:pt x="1" y="0"/>
                    <a:pt x="1" y="0"/>
                  </a:cubicBezTo>
                  <a:cubicBezTo>
                    <a:pt x="1" y="1"/>
                    <a:pt x="1" y="1"/>
                    <a:pt x="1" y="1"/>
                  </a:cubicBezTo>
                  <a:cubicBezTo>
                    <a:pt x="1" y="2"/>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9" name="Freeform 3918"/>
            <p:cNvSpPr>
              <a:spLocks/>
            </p:cNvSpPr>
            <p:nvPr/>
          </p:nvSpPr>
          <p:spPr bwMode="auto">
            <a:xfrm>
              <a:off x="6000751" y="5837238"/>
              <a:ext cx="3175" cy="6350"/>
            </a:xfrm>
            <a:custGeom>
              <a:avLst/>
              <a:gdLst>
                <a:gd name="T0" fmla="*/ 1 w 1"/>
                <a:gd name="T1" fmla="*/ 2 h 2"/>
                <a:gd name="T2" fmla="*/ 1 w 1"/>
                <a:gd name="T3" fmla="*/ 2 h 2"/>
                <a:gd name="T4" fmla="*/ 1 w 1"/>
                <a:gd name="T5" fmla="*/ 1 h 2"/>
                <a:gd name="T6" fmla="*/ 0 w 1"/>
                <a:gd name="T7" fmla="*/ 0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2"/>
                    <a:pt x="1" y="2"/>
                  </a:cubicBezTo>
                  <a:cubicBezTo>
                    <a:pt x="1" y="2"/>
                    <a:pt x="1" y="2"/>
                    <a:pt x="1" y="1"/>
                  </a:cubicBezTo>
                  <a:cubicBezTo>
                    <a:pt x="1" y="0"/>
                    <a:pt x="1" y="2"/>
                    <a:pt x="0" y="0"/>
                  </a:cubicBezTo>
                  <a:cubicBezTo>
                    <a:pt x="0" y="1"/>
                    <a:pt x="0" y="1"/>
                    <a:pt x="1" y="2"/>
                  </a:cubicBezTo>
                  <a:cubicBezTo>
                    <a:pt x="1"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0" name="Freeform 3919"/>
            <p:cNvSpPr>
              <a:spLocks/>
            </p:cNvSpPr>
            <p:nvPr/>
          </p:nvSpPr>
          <p:spPr bwMode="auto">
            <a:xfrm>
              <a:off x="6000751" y="5843588"/>
              <a:ext cx="3175"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1" name="Freeform 3920"/>
            <p:cNvSpPr>
              <a:spLocks/>
            </p:cNvSpPr>
            <p:nvPr/>
          </p:nvSpPr>
          <p:spPr bwMode="auto">
            <a:xfrm>
              <a:off x="5940426" y="554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2" name="Freeform 3921"/>
            <p:cNvSpPr>
              <a:spLocks/>
            </p:cNvSpPr>
            <p:nvPr/>
          </p:nvSpPr>
          <p:spPr bwMode="auto">
            <a:xfrm>
              <a:off x="6116639" y="61547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3" name="Rectangle 3922"/>
            <p:cNvSpPr>
              <a:spLocks noChangeArrowheads="1"/>
            </p:cNvSpPr>
            <p:nvPr/>
          </p:nvSpPr>
          <p:spPr bwMode="auto">
            <a:xfrm>
              <a:off x="6016626" y="58880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4" name="Freeform 3923"/>
            <p:cNvSpPr>
              <a:spLocks/>
            </p:cNvSpPr>
            <p:nvPr/>
          </p:nvSpPr>
          <p:spPr bwMode="auto">
            <a:xfrm>
              <a:off x="5965826" y="5734051"/>
              <a:ext cx="3175" cy="9525"/>
            </a:xfrm>
            <a:custGeom>
              <a:avLst/>
              <a:gdLst>
                <a:gd name="T0" fmla="*/ 1 w 1"/>
                <a:gd name="T1" fmla="*/ 3 h 3"/>
                <a:gd name="T2" fmla="*/ 1 w 1"/>
                <a:gd name="T3" fmla="*/ 1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3"/>
                    <a:pt x="1" y="2"/>
                    <a:pt x="1" y="1"/>
                  </a:cubicBezTo>
                  <a:cubicBezTo>
                    <a:pt x="0" y="0"/>
                    <a:pt x="0" y="0"/>
                    <a:pt x="0" y="0"/>
                  </a:cubicBezTo>
                  <a:cubicBezTo>
                    <a:pt x="0" y="1"/>
                    <a:pt x="0"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5" name="Rectangle 3924"/>
            <p:cNvSpPr>
              <a:spLocks noChangeArrowheads="1"/>
            </p:cNvSpPr>
            <p:nvPr/>
          </p:nvSpPr>
          <p:spPr bwMode="auto">
            <a:xfrm>
              <a:off x="5927726" y="54768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6" name="Freeform 3925"/>
            <p:cNvSpPr>
              <a:spLocks/>
            </p:cNvSpPr>
            <p:nvPr/>
          </p:nvSpPr>
          <p:spPr bwMode="auto">
            <a:xfrm>
              <a:off x="5946776" y="56515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7" name="Freeform 3926"/>
            <p:cNvSpPr>
              <a:spLocks/>
            </p:cNvSpPr>
            <p:nvPr/>
          </p:nvSpPr>
          <p:spPr bwMode="auto">
            <a:xfrm>
              <a:off x="6007101" y="5859463"/>
              <a:ext cx="3175" cy="12700"/>
            </a:xfrm>
            <a:custGeom>
              <a:avLst/>
              <a:gdLst>
                <a:gd name="T0" fmla="*/ 0 w 1"/>
                <a:gd name="T1" fmla="*/ 0 h 4"/>
                <a:gd name="T2" fmla="*/ 1 w 1"/>
                <a:gd name="T3" fmla="*/ 4 h 4"/>
                <a:gd name="T4" fmla="*/ 1 w 1"/>
                <a:gd name="T5" fmla="*/ 3 h 4"/>
                <a:gd name="T6" fmla="*/ 0 w 1"/>
                <a:gd name="T7" fmla="*/ 0 h 4"/>
              </a:gdLst>
              <a:ahLst/>
              <a:cxnLst>
                <a:cxn ang="0">
                  <a:pos x="T0" y="T1"/>
                </a:cxn>
                <a:cxn ang="0">
                  <a:pos x="T2" y="T3"/>
                </a:cxn>
                <a:cxn ang="0">
                  <a:pos x="T4" y="T5"/>
                </a:cxn>
                <a:cxn ang="0">
                  <a:pos x="T6" y="T7"/>
                </a:cxn>
              </a:cxnLst>
              <a:rect l="0" t="0" r="r" b="b"/>
              <a:pathLst>
                <a:path w="1" h="4">
                  <a:moveTo>
                    <a:pt x="0" y="0"/>
                  </a:moveTo>
                  <a:cubicBezTo>
                    <a:pt x="1" y="4"/>
                    <a:pt x="1" y="4"/>
                    <a:pt x="1" y="4"/>
                  </a:cubicBezTo>
                  <a:cubicBezTo>
                    <a:pt x="1" y="3"/>
                    <a:pt x="1" y="3"/>
                    <a:pt x="1"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8" name="Freeform 3927"/>
            <p:cNvSpPr>
              <a:spLocks noEditPoints="1"/>
            </p:cNvSpPr>
            <p:nvPr/>
          </p:nvSpPr>
          <p:spPr bwMode="auto">
            <a:xfrm>
              <a:off x="5880101" y="5278438"/>
              <a:ext cx="396875" cy="1322388"/>
            </a:xfrm>
            <a:custGeom>
              <a:avLst/>
              <a:gdLst>
                <a:gd name="T0" fmla="*/ 68 w 126"/>
                <a:gd name="T1" fmla="*/ 276 h 421"/>
                <a:gd name="T2" fmla="*/ 76 w 126"/>
                <a:gd name="T3" fmla="*/ 293 h 421"/>
                <a:gd name="T4" fmla="*/ 84 w 126"/>
                <a:gd name="T5" fmla="*/ 309 h 421"/>
                <a:gd name="T6" fmla="*/ 88 w 126"/>
                <a:gd name="T7" fmla="*/ 318 h 421"/>
                <a:gd name="T8" fmla="*/ 89 w 126"/>
                <a:gd name="T9" fmla="*/ 322 h 421"/>
                <a:gd name="T10" fmla="*/ 91 w 126"/>
                <a:gd name="T11" fmla="*/ 328 h 421"/>
                <a:gd name="T12" fmla="*/ 95 w 126"/>
                <a:gd name="T13" fmla="*/ 338 h 421"/>
                <a:gd name="T14" fmla="*/ 101 w 126"/>
                <a:gd name="T15" fmla="*/ 355 h 421"/>
                <a:gd name="T16" fmla="*/ 103 w 126"/>
                <a:gd name="T17" fmla="*/ 362 h 421"/>
                <a:gd name="T18" fmla="*/ 107 w 126"/>
                <a:gd name="T19" fmla="*/ 375 h 421"/>
                <a:gd name="T20" fmla="*/ 111 w 126"/>
                <a:gd name="T21" fmla="*/ 383 h 421"/>
                <a:gd name="T22" fmla="*/ 114 w 126"/>
                <a:gd name="T23" fmla="*/ 393 h 421"/>
                <a:gd name="T24" fmla="*/ 119 w 126"/>
                <a:gd name="T25" fmla="*/ 405 h 421"/>
                <a:gd name="T26" fmla="*/ 122 w 126"/>
                <a:gd name="T27" fmla="*/ 415 h 421"/>
                <a:gd name="T28" fmla="*/ 125 w 126"/>
                <a:gd name="T29" fmla="*/ 418 h 421"/>
                <a:gd name="T30" fmla="*/ 123 w 126"/>
                <a:gd name="T31" fmla="*/ 413 h 421"/>
                <a:gd name="T32" fmla="*/ 120 w 126"/>
                <a:gd name="T33" fmla="*/ 404 h 421"/>
                <a:gd name="T34" fmla="*/ 115 w 126"/>
                <a:gd name="T35" fmla="*/ 391 h 421"/>
                <a:gd name="T36" fmla="*/ 113 w 126"/>
                <a:gd name="T37" fmla="*/ 384 h 421"/>
                <a:gd name="T38" fmla="*/ 109 w 126"/>
                <a:gd name="T39" fmla="*/ 371 h 421"/>
                <a:gd name="T40" fmla="*/ 110 w 126"/>
                <a:gd name="T41" fmla="*/ 374 h 421"/>
                <a:gd name="T42" fmla="*/ 102 w 126"/>
                <a:gd name="T43" fmla="*/ 350 h 421"/>
                <a:gd name="T44" fmla="*/ 101 w 126"/>
                <a:gd name="T45" fmla="*/ 345 h 421"/>
                <a:gd name="T46" fmla="*/ 84 w 126"/>
                <a:gd name="T47" fmla="*/ 301 h 421"/>
                <a:gd name="T48" fmla="*/ 74 w 126"/>
                <a:gd name="T49" fmla="*/ 278 h 421"/>
                <a:gd name="T50" fmla="*/ 60 w 126"/>
                <a:gd name="T51" fmla="*/ 245 h 421"/>
                <a:gd name="T52" fmla="*/ 57 w 126"/>
                <a:gd name="T53" fmla="*/ 235 h 421"/>
                <a:gd name="T54" fmla="*/ 53 w 126"/>
                <a:gd name="T55" fmla="*/ 225 h 421"/>
                <a:gd name="T56" fmla="*/ 47 w 126"/>
                <a:gd name="T57" fmla="*/ 207 h 421"/>
                <a:gd name="T58" fmla="*/ 42 w 126"/>
                <a:gd name="T59" fmla="*/ 191 h 421"/>
                <a:gd name="T60" fmla="*/ 44 w 126"/>
                <a:gd name="T61" fmla="*/ 193 h 421"/>
                <a:gd name="T62" fmla="*/ 41 w 126"/>
                <a:gd name="T63" fmla="*/ 189 h 421"/>
                <a:gd name="T64" fmla="*/ 39 w 126"/>
                <a:gd name="T65" fmla="*/ 181 h 421"/>
                <a:gd name="T66" fmla="*/ 37 w 126"/>
                <a:gd name="T67" fmla="*/ 175 h 421"/>
                <a:gd name="T68" fmla="*/ 38 w 126"/>
                <a:gd name="T69" fmla="*/ 172 h 421"/>
                <a:gd name="T70" fmla="*/ 33 w 126"/>
                <a:gd name="T71" fmla="*/ 157 h 421"/>
                <a:gd name="T72" fmla="*/ 32 w 126"/>
                <a:gd name="T73" fmla="*/ 148 h 421"/>
                <a:gd name="T74" fmla="*/ 29 w 126"/>
                <a:gd name="T75" fmla="*/ 137 h 421"/>
                <a:gd name="T76" fmla="*/ 22 w 126"/>
                <a:gd name="T77" fmla="*/ 101 h 421"/>
                <a:gd name="T78" fmla="*/ 17 w 126"/>
                <a:gd name="T79" fmla="*/ 73 h 421"/>
                <a:gd name="T80" fmla="*/ 12 w 126"/>
                <a:gd name="T81" fmla="*/ 53 h 421"/>
                <a:gd name="T82" fmla="*/ 9 w 126"/>
                <a:gd name="T83" fmla="*/ 38 h 421"/>
                <a:gd name="T84" fmla="*/ 5 w 126"/>
                <a:gd name="T85" fmla="*/ 21 h 421"/>
                <a:gd name="T86" fmla="*/ 1 w 126"/>
                <a:gd name="T87" fmla="*/ 3 h 421"/>
                <a:gd name="T88" fmla="*/ 4 w 126"/>
                <a:gd name="T89" fmla="*/ 28 h 421"/>
                <a:gd name="T90" fmla="*/ 7 w 126"/>
                <a:gd name="T91" fmla="*/ 47 h 421"/>
                <a:gd name="T92" fmla="*/ 17 w 126"/>
                <a:gd name="T93" fmla="*/ 95 h 421"/>
                <a:gd name="T94" fmla="*/ 18 w 126"/>
                <a:gd name="T95" fmla="*/ 97 h 421"/>
                <a:gd name="T96" fmla="*/ 19 w 126"/>
                <a:gd name="T97" fmla="*/ 107 h 421"/>
                <a:gd name="T98" fmla="*/ 23 w 126"/>
                <a:gd name="T99" fmla="*/ 123 h 421"/>
                <a:gd name="T100" fmla="*/ 26 w 126"/>
                <a:gd name="T101" fmla="*/ 139 h 421"/>
                <a:gd name="T102" fmla="*/ 29 w 126"/>
                <a:gd name="T103" fmla="*/ 151 h 421"/>
                <a:gd name="T104" fmla="*/ 99 w 126"/>
                <a:gd name="T105" fmla="*/ 347 h 421"/>
                <a:gd name="T106" fmla="*/ 110 w 126"/>
                <a:gd name="T107" fmla="*/ 377 h 421"/>
                <a:gd name="T108" fmla="*/ 57 w 126"/>
                <a:gd name="T109" fmla="*/ 236 h 421"/>
                <a:gd name="T110" fmla="*/ 38 w 126"/>
                <a:gd name="T111" fmla="*/ 18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 h="421">
                  <a:moveTo>
                    <a:pt x="31" y="163"/>
                  </a:moveTo>
                  <a:cubicBezTo>
                    <a:pt x="31" y="163"/>
                    <a:pt x="31" y="163"/>
                    <a:pt x="31" y="163"/>
                  </a:cubicBezTo>
                  <a:cubicBezTo>
                    <a:pt x="32" y="167"/>
                    <a:pt x="33" y="171"/>
                    <a:pt x="34" y="174"/>
                  </a:cubicBezTo>
                  <a:cubicBezTo>
                    <a:pt x="34" y="178"/>
                    <a:pt x="35" y="177"/>
                    <a:pt x="36" y="181"/>
                  </a:cubicBezTo>
                  <a:cubicBezTo>
                    <a:pt x="36" y="181"/>
                    <a:pt x="36" y="181"/>
                    <a:pt x="36" y="181"/>
                  </a:cubicBezTo>
                  <a:cubicBezTo>
                    <a:pt x="39" y="194"/>
                    <a:pt x="43" y="208"/>
                    <a:pt x="47" y="219"/>
                  </a:cubicBezTo>
                  <a:cubicBezTo>
                    <a:pt x="47" y="219"/>
                    <a:pt x="47" y="219"/>
                    <a:pt x="47" y="219"/>
                  </a:cubicBezTo>
                  <a:cubicBezTo>
                    <a:pt x="53" y="239"/>
                    <a:pt x="60" y="257"/>
                    <a:pt x="68" y="276"/>
                  </a:cubicBezTo>
                  <a:cubicBezTo>
                    <a:pt x="69" y="278"/>
                    <a:pt x="69" y="276"/>
                    <a:pt x="70" y="278"/>
                  </a:cubicBezTo>
                  <a:cubicBezTo>
                    <a:pt x="70" y="279"/>
                    <a:pt x="71" y="280"/>
                    <a:pt x="71" y="280"/>
                  </a:cubicBezTo>
                  <a:cubicBezTo>
                    <a:pt x="70" y="279"/>
                    <a:pt x="70" y="280"/>
                    <a:pt x="70" y="279"/>
                  </a:cubicBezTo>
                  <a:cubicBezTo>
                    <a:pt x="71" y="281"/>
                    <a:pt x="72" y="284"/>
                    <a:pt x="73" y="286"/>
                  </a:cubicBezTo>
                  <a:cubicBezTo>
                    <a:pt x="73" y="284"/>
                    <a:pt x="73" y="284"/>
                    <a:pt x="73" y="284"/>
                  </a:cubicBezTo>
                  <a:cubicBezTo>
                    <a:pt x="73" y="285"/>
                    <a:pt x="74" y="286"/>
                    <a:pt x="74" y="287"/>
                  </a:cubicBezTo>
                  <a:cubicBezTo>
                    <a:pt x="74" y="286"/>
                    <a:pt x="74" y="287"/>
                    <a:pt x="73" y="287"/>
                  </a:cubicBezTo>
                  <a:cubicBezTo>
                    <a:pt x="76" y="290"/>
                    <a:pt x="75" y="290"/>
                    <a:pt x="76" y="293"/>
                  </a:cubicBezTo>
                  <a:cubicBezTo>
                    <a:pt x="77" y="294"/>
                    <a:pt x="79" y="298"/>
                    <a:pt x="81" y="300"/>
                  </a:cubicBezTo>
                  <a:cubicBezTo>
                    <a:pt x="81" y="302"/>
                    <a:pt x="81" y="302"/>
                    <a:pt x="81" y="302"/>
                  </a:cubicBezTo>
                  <a:cubicBezTo>
                    <a:pt x="80" y="300"/>
                    <a:pt x="81" y="302"/>
                    <a:pt x="80" y="299"/>
                  </a:cubicBezTo>
                  <a:cubicBezTo>
                    <a:pt x="81" y="301"/>
                    <a:pt x="82" y="303"/>
                    <a:pt x="82" y="305"/>
                  </a:cubicBezTo>
                  <a:cubicBezTo>
                    <a:pt x="82" y="305"/>
                    <a:pt x="82" y="305"/>
                    <a:pt x="83" y="305"/>
                  </a:cubicBezTo>
                  <a:cubicBezTo>
                    <a:pt x="83" y="307"/>
                    <a:pt x="83" y="307"/>
                    <a:pt x="83" y="308"/>
                  </a:cubicBezTo>
                  <a:cubicBezTo>
                    <a:pt x="83" y="307"/>
                    <a:pt x="83" y="307"/>
                    <a:pt x="83" y="307"/>
                  </a:cubicBezTo>
                  <a:cubicBezTo>
                    <a:pt x="83" y="308"/>
                    <a:pt x="83" y="308"/>
                    <a:pt x="84" y="309"/>
                  </a:cubicBezTo>
                  <a:cubicBezTo>
                    <a:pt x="84" y="310"/>
                    <a:pt x="84" y="312"/>
                    <a:pt x="84" y="311"/>
                  </a:cubicBezTo>
                  <a:cubicBezTo>
                    <a:pt x="85" y="313"/>
                    <a:pt x="85" y="314"/>
                    <a:pt x="86" y="316"/>
                  </a:cubicBezTo>
                  <a:cubicBezTo>
                    <a:pt x="86" y="313"/>
                    <a:pt x="87" y="316"/>
                    <a:pt x="87" y="316"/>
                  </a:cubicBezTo>
                  <a:cubicBezTo>
                    <a:pt x="86" y="313"/>
                    <a:pt x="86" y="313"/>
                    <a:pt x="86" y="313"/>
                  </a:cubicBezTo>
                  <a:cubicBezTo>
                    <a:pt x="87" y="317"/>
                    <a:pt x="85" y="312"/>
                    <a:pt x="85" y="313"/>
                  </a:cubicBezTo>
                  <a:cubicBezTo>
                    <a:pt x="85" y="311"/>
                    <a:pt x="86" y="315"/>
                    <a:pt x="85" y="312"/>
                  </a:cubicBezTo>
                  <a:cubicBezTo>
                    <a:pt x="87" y="315"/>
                    <a:pt x="87" y="316"/>
                    <a:pt x="88" y="319"/>
                  </a:cubicBezTo>
                  <a:cubicBezTo>
                    <a:pt x="87" y="317"/>
                    <a:pt x="89" y="319"/>
                    <a:pt x="88" y="318"/>
                  </a:cubicBezTo>
                  <a:cubicBezTo>
                    <a:pt x="89" y="320"/>
                    <a:pt x="88" y="319"/>
                    <a:pt x="88" y="319"/>
                  </a:cubicBezTo>
                  <a:cubicBezTo>
                    <a:pt x="89" y="321"/>
                    <a:pt x="89" y="321"/>
                    <a:pt x="90" y="322"/>
                  </a:cubicBezTo>
                  <a:cubicBezTo>
                    <a:pt x="90" y="324"/>
                    <a:pt x="89" y="322"/>
                    <a:pt x="89" y="323"/>
                  </a:cubicBezTo>
                  <a:cubicBezTo>
                    <a:pt x="89" y="322"/>
                    <a:pt x="88" y="317"/>
                    <a:pt x="87" y="318"/>
                  </a:cubicBezTo>
                  <a:cubicBezTo>
                    <a:pt x="87" y="317"/>
                    <a:pt x="86" y="316"/>
                    <a:pt x="85" y="314"/>
                  </a:cubicBezTo>
                  <a:cubicBezTo>
                    <a:pt x="86" y="316"/>
                    <a:pt x="86" y="318"/>
                    <a:pt x="87" y="319"/>
                  </a:cubicBezTo>
                  <a:cubicBezTo>
                    <a:pt x="87" y="319"/>
                    <a:pt x="87" y="319"/>
                    <a:pt x="87" y="319"/>
                  </a:cubicBezTo>
                  <a:cubicBezTo>
                    <a:pt x="88" y="321"/>
                    <a:pt x="88" y="321"/>
                    <a:pt x="89" y="322"/>
                  </a:cubicBezTo>
                  <a:cubicBezTo>
                    <a:pt x="88" y="321"/>
                    <a:pt x="88" y="322"/>
                    <a:pt x="89" y="323"/>
                  </a:cubicBezTo>
                  <a:cubicBezTo>
                    <a:pt x="89" y="323"/>
                    <a:pt x="89" y="322"/>
                    <a:pt x="89" y="322"/>
                  </a:cubicBezTo>
                  <a:cubicBezTo>
                    <a:pt x="89" y="324"/>
                    <a:pt x="90" y="325"/>
                    <a:pt x="91" y="327"/>
                  </a:cubicBezTo>
                  <a:cubicBezTo>
                    <a:pt x="90" y="325"/>
                    <a:pt x="90" y="324"/>
                    <a:pt x="90" y="323"/>
                  </a:cubicBezTo>
                  <a:cubicBezTo>
                    <a:pt x="90" y="323"/>
                    <a:pt x="90" y="324"/>
                    <a:pt x="91" y="325"/>
                  </a:cubicBezTo>
                  <a:cubicBezTo>
                    <a:pt x="91" y="325"/>
                    <a:pt x="91" y="324"/>
                    <a:pt x="91" y="325"/>
                  </a:cubicBezTo>
                  <a:cubicBezTo>
                    <a:pt x="91" y="326"/>
                    <a:pt x="91" y="326"/>
                    <a:pt x="91" y="326"/>
                  </a:cubicBezTo>
                  <a:cubicBezTo>
                    <a:pt x="92" y="328"/>
                    <a:pt x="91" y="326"/>
                    <a:pt x="91" y="328"/>
                  </a:cubicBezTo>
                  <a:cubicBezTo>
                    <a:pt x="91" y="329"/>
                    <a:pt x="92" y="329"/>
                    <a:pt x="92" y="331"/>
                  </a:cubicBezTo>
                  <a:cubicBezTo>
                    <a:pt x="92" y="330"/>
                    <a:pt x="92" y="330"/>
                    <a:pt x="92" y="330"/>
                  </a:cubicBezTo>
                  <a:cubicBezTo>
                    <a:pt x="92" y="331"/>
                    <a:pt x="92" y="331"/>
                    <a:pt x="92" y="331"/>
                  </a:cubicBezTo>
                  <a:cubicBezTo>
                    <a:pt x="92" y="331"/>
                    <a:pt x="92" y="331"/>
                    <a:pt x="92" y="331"/>
                  </a:cubicBezTo>
                  <a:cubicBezTo>
                    <a:pt x="93" y="332"/>
                    <a:pt x="93" y="333"/>
                    <a:pt x="94" y="334"/>
                  </a:cubicBezTo>
                  <a:cubicBezTo>
                    <a:pt x="94" y="334"/>
                    <a:pt x="94" y="335"/>
                    <a:pt x="94" y="335"/>
                  </a:cubicBezTo>
                  <a:cubicBezTo>
                    <a:pt x="95" y="336"/>
                    <a:pt x="95" y="337"/>
                    <a:pt x="95" y="338"/>
                  </a:cubicBezTo>
                  <a:cubicBezTo>
                    <a:pt x="95" y="338"/>
                    <a:pt x="95" y="338"/>
                    <a:pt x="95" y="338"/>
                  </a:cubicBezTo>
                  <a:cubicBezTo>
                    <a:pt x="96" y="340"/>
                    <a:pt x="96" y="341"/>
                    <a:pt x="96" y="341"/>
                  </a:cubicBezTo>
                  <a:cubicBezTo>
                    <a:pt x="97" y="343"/>
                    <a:pt x="97" y="343"/>
                    <a:pt x="97" y="343"/>
                  </a:cubicBezTo>
                  <a:cubicBezTo>
                    <a:pt x="96" y="343"/>
                    <a:pt x="96" y="343"/>
                    <a:pt x="96" y="343"/>
                  </a:cubicBezTo>
                  <a:cubicBezTo>
                    <a:pt x="97" y="346"/>
                    <a:pt x="97" y="345"/>
                    <a:pt x="98" y="347"/>
                  </a:cubicBezTo>
                  <a:cubicBezTo>
                    <a:pt x="98" y="348"/>
                    <a:pt x="100" y="351"/>
                    <a:pt x="100" y="352"/>
                  </a:cubicBezTo>
                  <a:cubicBezTo>
                    <a:pt x="100" y="352"/>
                    <a:pt x="100" y="353"/>
                    <a:pt x="100" y="353"/>
                  </a:cubicBezTo>
                  <a:cubicBezTo>
                    <a:pt x="100" y="352"/>
                    <a:pt x="100" y="352"/>
                    <a:pt x="100" y="352"/>
                  </a:cubicBezTo>
                  <a:cubicBezTo>
                    <a:pt x="101" y="354"/>
                    <a:pt x="101" y="354"/>
                    <a:pt x="101" y="355"/>
                  </a:cubicBezTo>
                  <a:cubicBezTo>
                    <a:pt x="101" y="355"/>
                    <a:pt x="101" y="355"/>
                    <a:pt x="101" y="355"/>
                  </a:cubicBezTo>
                  <a:cubicBezTo>
                    <a:pt x="102" y="356"/>
                    <a:pt x="102" y="356"/>
                    <a:pt x="102" y="356"/>
                  </a:cubicBezTo>
                  <a:cubicBezTo>
                    <a:pt x="102" y="356"/>
                    <a:pt x="101" y="356"/>
                    <a:pt x="101" y="355"/>
                  </a:cubicBezTo>
                  <a:cubicBezTo>
                    <a:pt x="101" y="356"/>
                    <a:pt x="101" y="356"/>
                    <a:pt x="101" y="356"/>
                  </a:cubicBezTo>
                  <a:cubicBezTo>
                    <a:pt x="102" y="357"/>
                    <a:pt x="102" y="358"/>
                    <a:pt x="103" y="359"/>
                  </a:cubicBezTo>
                  <a:cubicBezTo>
                    <a:pt x="102" y="359"/>
                    <a:pt x="102" y="359"/>
                    <a:pt x="102" y="359"/>
                  </a:cubicBezTo>
                  <a:cubicBezTo>
                    <a:pt x="103" y="360"/>
                    <a:pt x="103" y="361"/>
                    <a:pt x="103" y="361"/>
                  </a:cubicBezTo>
                  <a:cubicBezTo>
                    <a:pt x="103" y="361"/>
                    <a:pt x="103" y="362"/>
                    <a:pt x="103" y="362"/>
                  </a:cubicBezTo>
                  <a:cubicBezTo>
                    <a:pt x="104" y="363"/>
                    <a:pt x="104" y="363"/>
                    <a:pt x="104" y="363"/>
                  </a:cubicBezTo>
                  <a:cubicBezTo>
                    <a:pt x="103" y="362"/>
                    <a:pt x="103" y="362"/>
                    <a:pt x="103" y="362"/>
                  </a:cubicBezTo>
                  <a:cubicBezTo>
                    <a:pt x="104" y="362"/>
                    <a:pt x="104" y="363"/>
                    <a:pt x="104" y="363"/>
                  </a:cubicBezTo>
                  <a:cubicBezTo>
                    <a:pt x="104" y="365"/>
                    <a:pt x="104" y="365"/>
                    <a:pt x="104" y="365"/>
                  </a:cubicBezTo>
                  <a:cubicBezTo>
                    <a:pt x="105" y="365"/>
                    <a:pt x="105" y="366"/>
                    <a:pt x="105" y="366"/>
                  </a:cubicBezTo>
                  <a:cubicBezTo>
                    <a:pt x="105" y="367"/>
                    <a:pt x="105" y="367"/>
                    <a:pt x="105" y="367"/>
                  </a:cubicBezTo>
                  <a:cubicBezTo>
                    <a:pt x="105" y="368"/>
                    <a:pt x="105" y="368"/>
                    <a:pt x="105" y="368"/>
                  </a:cubicBezTo>
                  <a:cubicBezTo>
                    <a:pt x="106" y="371"/>
                    <a:pt x="107" y="372"/>
                    <a:pt x="107" y="375"/>
                  </a:cubicBezTo>
                  <a:cubicBezTo>
                    <a:pt x="108" y="375"/>
                    <a:pt x="108" y="374"/>
                    <a:pt x="108" y="374"/>
                  </a:cubicBezTo>
                  <a:cubicBezTo>
                    <a:pt x="108" y="374"/>
                    <a:pt x="109" y="376"/>
                    <a:pt x="109" y="377"/>
                  </a:cubicBezTo>
                  <a:cubicBezTo>
                    <a:pt x="109" y="378"/>
                    <a:pt x="110" y="383"/>
                    <a:pt x="110" y="382"/>
                  </a:cubicBezTo>
                  <a:cubicBezTo>
                    <a:pt x="111" y="385"/>
                    <a:pt x="110" y="381"/>
                    <a:pt x="110" y="382"/>
                  </a:cubicBezTo>
                  <a:cubicBezTo>
                    <a:pt x="110" y="383"/>
                    <a:pt x="110" y="383"/>
                    <a:pt x="110" y="383"/>
                  </a:cubicBezTo>
                  <a:cubicBezTo>
                    <a:pt x="110" y="382"/>
                    <a:pt x="110" y="381"/>
                    <a:pt x="110" y="381"/>
                  </a:cubicBezTo>
                  <a:cubicBezTo>
                    <a:pt x="110" y="380"/>
                    <a:pt x="111" y="382"/>
                    <a:pt x="111" y="383"/>
                  </a:cubicBezTo>
                  <a:cubicBezTo>
                    <a:pt x="111" y="383"/>
                    <a:pt x="111" y="383"/>
                    <a:pt x="111" y="383"/>
                  </a:cubicBezTo>
                  <a:cubicBezTo>
                    <a:pt x="112" y="385"/>
                    <a:pt x="112" y="384"/>
                    <a:pt x="113" y="386"/>
                  </a:cubicBezTo>
                  <a:cubicBezTo>
                    <a:pt x="113" y="388"/>
                    <a:pt x="113" y="387"/>
                    <a:pt x="112" y="387"/>
                  </a:cubicBezTo>
                  <a:cubicBezTo>
                    <a:pt x="113" y="389"/>
                    <a:pt x="113" y="389"/>
                    <a:pt x="113" y="389"/>
                  </a:cubicBezTo>
                  <a:cubicBezTo>
                    <a:pt x="113" y="389"/>
                    <a:pt x="113" y="389"/>
                    <a:pt x="113" y="389"/>
                  </a:cubicBezTo>
                  <a:cubicBezTo>
                    <a:pt x="113" y="390"/>
                    <a:pt x="114" y="390"/>
                    <a:pt x="114" y="392"/>
                  </a:cubicBezTo>
                  <a:cubicBezTo>
                    <a:pt x="114" y="391"/>
                    <a:pt x="115" y="395"/>
                    <a:pt x="114" y="393"/>
                  </a:cubicBezTo>
                  <a:cubicBezTo>
                    <a:pt x="114" y="394"/>
                    <a:pt x="115" y="394"/>
                    <a:pt x="115" y="395"/>
                  </a:cubicBezTo>
                  <a:cubicBezTo>
                    <a:pt x="115" y="395"/>
                    <a:pt x="114" y="394"/>
                    <a:pt x="114" y="393"/>
                  </a:cubicBezTo>
                  <a:cubicBezTo>
                    <a:pt x="115" y="393"/>
                    <a:pt x="115" y="396"/>
                    <a:pt x="116" y="397"/>
                  </a:cubicBezTo>
                  <a:cubicBezTo>
                    <a:pt x="116" y="397"/>
                    <a:pt x="115" y="396"/>
                    <a:pt x="116" y="397"/>
                  </a:cubicBezTo>
                  <a:cubicBezTo>
                    <a:pt x="116" y="398"/>
                    <a:pt x="116" y="398"/>
                    <a:pt x="116" y="399"/>
                  </a:cubicBezTo>
                  <a:cubicBezTo>
                    <a:pt x="117" y="399"/>
                    <a:pt x="117" y="401"/>
                    <a:pt x="117" y="401"/>
                  </a:cubicBezTo>
                  <a:cubicBezTo>
                    <a:pt x="117" y="401"/>
                    <a:pt x="117" y="399"/>
                    <a:pt x="117" y="400"/>
                  </a:cubicBezTo>
                  <a:cubicBezTo>
                    <a:pt x="117" y="400"/>
                    <a:pt x="118" y="401"/>
                    <a:pt x="118" y="402"/>
                  </a:cubicBezTo>
                  <a:cubicBezTo>
                    <a:pt x="118" y="401"/>
                    <a:pt x="118" y="401"/>
                    <a:pt x="118" y="401"/>
                  </a:cubicBezTo>
                  <a:cubicBezTo>
                    <a:pt x="119" y="403"/>
                    <a:pt x="119" y="404"/>
                    <a:pt x="119" y="405"/>
                  </a:cubicBezTo>
                  <a:cubicBezTo>
                    <a:pt x="119" y="405"/>
                    <a:pt x="119" y="404"/>
                    <a:pt x="118" y="404"/>
                  </a:cubicBezTo>
                  <a:cubicBezTo>
                    <a:pt x="120" y="407"/>
                    <a:pt x="120" y="407"/>
                    <a:pt x="120" y="407"/>
                  </a:cubicBezTo>
                  <a:cubicBezTo>
                    <a:pt x="120" y="409"/>
                    <a:pt x="120" y="409"/>
                    <a:pt x="120" y="409"/>
                  </a:cubicBezTo>
                  <a:cubicBezTo>
                    <a:pt x="121" y="409"/>
                    <a:pt x="121" y="411"/>
                    <a:pt x="121" y="410"/>
                  </a:cubicBezTo>
                  <a:cubicBezTo>
                    <a:pt x="122" y="412"/>
                    <a:pt x="120" y="409"/>
                    <a:pt x="120" y="409"/>
                  </a:cubicBezTo>
                  <a:cubicBezTo>
                    <a:pt x="121" y="411"/>
                    <a:pt x="121" y="411"/>
                    <a:pt x="122" y="413"/>
                  </a:cubicBezTo>
                  <a:cubicBezTo>
                    <a:pt x="121" y="412"/>
                    <a:pt x="121" y="412"/>
                    <a:pt x="121" y="412"/>
                  </a:cubicBezTo>
                  <a:cubicBezTo>
                    <a:pt x="121" y="413"/>
                    <a:pt x="122" y="415"/>
                    <a:pt x="122" y="415"/>
                  </a:cubicBezTo>
                  <a:cubicBezTo>
                    <a:pt x="122" y="415"/>
                    <a:pt x="122" y="414"/>
                    <a:pt x="122" y="414"/>
                  </a:cubicBezTo>
                  <a:cubicBezTo>
                    <a:pt x="122" y="414"/>
                    <a:pt x="123" y="417"/>
                    <a:pt x="124" y="417"/>
                  </a:cubicBezTo>
                  <a:cubicBezTo>
                    <a:pt x="124" y="416"/>
                    <a:pt x="124" y="416"/>
                    <a:pt x="124" y="416"/>
                  </a:cubicBezTo>
                  <a:cubicBezTo>
                    <a:pt x="124" y="417"/>
                    <a:pt x="125" y="418"/>
                    <a:pt x="125" y="420"/>
                  </a:cubicBezTo>
                  <a:cubicBezTo>
                    <a:pt x="126" y="421"/>
                    <a:pt x="125" y="419"/>
                    <a:pt x="124" y="418"/>
                  </a:cubicBezTo>
                  <a:cubicBezTo>
                    <a:pt x="125" y="420"/>
                    <a:pt x="125" y="419"/>
                    <a:pt x="126" y="421"/>
                  </a:cubicBezTo>
                  <a:cubicBezTo>
                    <a:pt x="126" y="420"/>
                    <a:pt x="126" y="420"/>
                    <a:pt x="126" y="421"/>
                  </a:cubicBezTo>
                  <a:cubicBezTo>
                    <a:pt x="126" y="420"/>
                    <a:pt x="125" y="418"/>
                    <a:pt x="125" y="418"/>
                  </a:cubicBezTo>
                  <a:cubicBezTo>
                    <a:pt x="125" y="419"/>
                    <a:pt x="125" y="419"/>
                    <a:pt x="125" y="419"/>
                  </a:cubicBezTo>
                  <a:cubicBezTo>
                    <a:pt x="125" y="419"/>
                    <a:pt x="125" y="418"/>
                    <a:pt x="125" y="418"/>
                  </a:cubicBezTo>
                  <a:cubicBezTo>
                    <a:pt x="124" y="416"/>
                    <a:pt x="125" y="417"/>
                    <a:pt x="125" y="417"/>
                  </a:cubicBezTo>
                  <a:cubicBezTo>
                    <a:pt x="124" y="414"/>
                    <a:pt x="124" y="417"/>
                    <a:pt x="123" y="415"/>
                  </a:cubicBezTo>
                  <a:cubicBezTo>
                    <a:pt x="123" y="414"/>
                    <a:pt x="123" y="414"/>
                    <a:pt x="123" y="414"/>
                  </a:cubicBezTo>
                  <a:cubicBezTo>
                    <a:pt x="123" y="413"/>
                    <a:pt x="122" y="412"/>
                    <a:pt x="122" y="411"/>
                  </a:cubicBezTo>
                  <a:cubicBezTo>
                    <a:pt x="122" y="410"/>
                    <a:pt x="121" y="409"/>
                    <a:pt x="120" y="408"/>
                  </a:cubicBezTo>
                  <a:cubicBezTo>
                    <a:pt x="121" y="408"/>
                    <a:pt x="122" y="412"/>
                    <a:pt x="123" y="413"/>
                  </a:cubicBezTo>
                  <a:cubicBezTo>
                    <a:pt x="122" y="412"/>
                    <a:pt x="123" y="413"/>
                    <a:pt x="123" y="414"/>
                  </a:cubicBezTo>
                  <a:cubicBezTo>
                    <a:pt x="122" y="410"/>
                    <a:pt x="122" y="410"/>
                    <a:pt x="122" y="410"/>
                  </a:cubicBezTo>
                  <a:cubicBezTo>
                    <a:pt x="122" y="410"/>
                    <a:pt x="122" y="409"/>
                    <a:pt x="121" y="408"/>
                  </a:cubicBezTo>
                  <a:cubicBezTo>
                    <a:pt x="121" y="408"/>
                    <a:pt x="121" y="408"/>
                    <a:pt x="121" y="408"/>
                  </a:cubicBezTo>
                  <a:cubicBezTo>
                    <a:pt x="121" y="407"/>
                    <a:pt x="121" y="408"/>
                    <a:pt x="120" y="406"/>
                  </a:cubicBezTo>
                  <a:cubicBezTo>
                    <a:pt x="120" y="406"/>
                    <a:pt x="120" y="406"/>
                    <a:pt x="121" y="407"/>
                  </a:cubicBezTo>
                  <a:cubicBezTo>
                    <a:pt x="120" y="405"/>
                    <a:pt x="120" y="406"/>
                    <a:pt x="120" y="405"/>
                  </a:cubicBezTo>
                  <a:cubicBezTo>
                    <a:pt x="119" y="404"/>
                    <a:pt x="120" y="405"/>
                    <a:pt x="120" y="404"/>
                  </a:cubicBezTo>
                  <a:cubicBezTo>
                    <a:pt x="119" y="403"/>
                    <a:pt x="119" y="402"/>
                    <a:pt x="119" y="401"/>
                  </a:cubicBezTo>
                  <a:cubicBezTo>
                    <a:pt x="119" y="402"/>
                    <a:pt x="117" y="397"/>
                    <a:pt x="117" y="399"/>
                  </a:cubicBezTo>
                  <a:cubicBezTo>
                    <a:pt x="116" y="397"/>
                    <a:pt x="116" y="397"/>
                    <a:pt x="116" y="397"/>
                  </a:cubicBezTo>
                  <a:cubicBezTo>
                    <a:pt x="116" y="396"/>
                    <a:pt x="117" y="398"/>
                    <a:pt x="117" y="398"/>
                  </a:cubicBezTo>
                  <a:cubicBezTo>
                    <a:pt x="118" y="400"/>
                    <a:pt x="118" y="400"/>
                    <a:pt x="118" y="400"/>
                  </a:cubicBezTo>
                  <a:cubicBezTo>
                    <a:pt x="118" y="399"/>
                    <a:pt x="116" y="395"/>
                    <a:pt x="116" y="394"/>
                  </a:cubicBezTo>
                  <a:cubicBezTo>
                    <a:pt x="116" y="393"/>
                    <a:pt x="116" y="393"/>
                    <a:pt x="115" y="391"/>
                  </a:cubicBezTo>
                  <a:cubicBezTo>
                    <a:pt x="115" y="391"/>
                    <a:pt x="115" y="391"/>
                    <a:pt x="115" y="391"/>
                  </a:cubicBezTo>
                  <a:cubicBezTo>
                    <a:pt x="115" y="390"/>
                    <a:pt x="115" y="389"/>
                    <a:pt x="115" y="389"/>
                  </a:cubicBezTo>
                  <a:cubicBezTo>
                    <a:pt x="114" y="389"/>
                    <a:pt x="114" y="388"/>
                    <a:pt x="114" y="387"/>
                  </a:cubicBezTo>
                  <a:cubicBezTo>
                    <a:pt x="114" y="388"/>
                    <a:pt x="114" y="388"/>
                    <a:pt x="115" y="388"/>
                  </a:cubicBezTo>
                  <a:cubicBezTo>
                    <a:pt x="114" y="387"/>
                    <a:pt x="114" y="387"/>
                    <a:pt x="114" y="387"/>
                  </a:cubicBezTo>
                  <a:cubicBezTo>
                    <a:pt x="114" y="386"/>
                    <a:pt x="114" y="386"/>
                    <a:pt x="113" y="385"/>
                  </a:cubicBezTo>
                  <a:cubicBezTo>
                    <a:pt x="114" y="386"/>
                    <a:pt x="114" y="386"/>
                    <a:pt x="114" y="386"/>
                  </a:cubicBezTo>
                  <a:cubicBezTo>
                    <a:pt x="113" y="385"/>
                    <a:pt x="113" y="385"/>
                    <a:pt x="113" y="385"/>
                  </a:cubicBezTo>
                  <a:cubicBezTo>
                    <a:pt x="113" y="384"/>
                    <a:pt x="113" y="384"/>
                    <a:pt x="113" y="384"/>
                  </a:cubicBezTo>
                  <a:cubicBezTo>
                    <a:pt x="113" y="384"/>
                    <a:pt x="113" y="384"/>
                    <a:pt x="113" y="386"/>
                  </a:cubicBezTo>
                  <a:cubicBezTo>
                    <a:pt x="112" y="383"/>
                    <a:pt x="111" y="381"/>
                    <a:pt x="111" y="378"/>
                  </a:cubicBezTo>
                  <a:cubicBezTo>
                    <a:pt x="111" y="378"/>
                    <a:pt x="112" y="379"/>
                    <a:pt x="112" y="379"/>
                  </a:cubicBezTo>
                  <a:cubicBezTo>
                    <a:pt x="111" y="378"/>
                    <a:pt x="111" y="377"/>
                    <a:pt x="110" y="377"/>
                  </a:cubicBezTo>
                  <a:cubicBezTo>
                    <a:pt x="110" y="376"/>
                    <a:pt x="110" y="376"/>
                    <a:pt x="110" y="376"/>
                  </a:cubicBezTo>
                  <a:cubicBezTo>
                    <a:pt x="110" y="376"/>
                    <a:pt x="110" y="376"/>
                    <a:pt x="110" y="375"/>
                  </a:cubicBezTo>
                  <a:cubicBezTo>
                    <a:pt x="110" y="375"/>
                    <a:pt x="110" y="375"/>
                    <a:pt x="110" y="374"/>
                  </a:cubicBezTo>
                  <a:cubicBezTo>
                    <a:pt x="109" y="374"/>
                    <a:pt x="109" y="372"/>
                    <a:pt x="109" y="371"/>
                  </a:cubicBezTo>
                  <a:cubicBezTo>
                    <a:pt x="109" y="372"/>
                    <a:pt x="109" y="373"/>
                    <a:pt x="109" y="373"/>
                  </a:cubicBezTo>
                  <a:cubicBezTo>
                    <a:pt x="109" y="372"/>
                    <a:pt x="108" y="372"/>
                    <a:pt x="108" y="371"/>
                  </a:cubicBezTo>
                  <a:cubicBezTo>
                    <a:pt x="109" y="373"/>
                    <a:pt x="108" y="369"/>
                    <a:pt x="109" y="372"/>
                  </a:cubicBezTo>
                  <a:cubicBezTo>
                    <a:pt x="109" y="370"/>
                    <a:pt x="108" y="371"/>
                    <a:pt x="108" y="369"/>
                  </a:cubicBezTo>
                  <a:cubicBezTo>
                    <a:pt x="107" y="367"/>
                    <a:pt x="107" y="367"/>
                    <a:pt x="107" y="367"/>
                  </a:cubicBezTo>
                  <a:cubicBezTo>
                    <a:pt x="108" y="368"/>
                    <a:pt x="108" y="369"/>
                    <a:pt x="108" y="369"/>
                  </a:cubicBezTo>
                  <a:cubicBezTo>
                    <a:pt x="108" y="368"/>
                    <a:pt x="108" y="368"/>
                    <a:pt x="108" y="368"/>
                  </a:cubicBezTo>
                  <a:cubicBezTo>
                    <a:pt x="108" y="369"/>
                    <a:pt x="109" y="372"/>
                    <a:pt x="110" y="374"/>
                  </a:cubicBezTo>
                  <a:cubicBezTo>
                    <a:pt x="109" y="370"/>
                    <a:pt x="109" y="370"/>
                    <a:pt x="109" y="370"/>
                  </a:cubicBezTo>
                  <a:cubicBezTo>
                    <a:pt x="107" y="365"/>
                    <a:pt x="105" y="359"/>
                    <a:pt x="103" y="355"/>
                  </a:cubicBezTo>
                  <a:cubicBezTo>
                    <a:pt x="103" y="355"/>
                    <a:pt x="103" y="355"/>
                    <a:pt x="103" y="355"/>
                  </a:cubicBezTo>
                  <a:cubicBezTo>
                    <a:pt x="103" y="355"/>
                    <a:pt x="103" y="355"/>
                    <a:pt x="103" y="355"/>
                  </a:cubicBezTo>
                  <a:cubicBezTo>
                    <a:pt x="103" y="355"/>
                    <a:pt x="103" y="355"/>
                    <a:pt x="103" y="355"/>
                  </a:cubicBezTo>
                  <a:cubicBezTo>
                    <a:pt x="103" y="354"/>
                    <a:pt x="103" y="354"/>
                    <a:pt x="103" y="354"/>
                  </a:cubicBezTo>
                  <a:cubicBezTo>
                    <a:pt x="103" y="353"/>
                    <a:pt x="102" y="351"/>
                    <a:pt x="102" y="349"/>
                  </a:cubicBezTo>
                  <a:cubicBezTo>
                    <a:pt x="102" y="350"/>
                    <a:pt x="102" y="350"/>
                    <a:pt x="102" y="350"/>
                  </a:cubicBezTo>
                  <a:cubicBezTo>
                    <a:pt x="101" y="350"/>
                    <a:pt x="101" y="350"/>
                    <a:pt x="101" y="349"/>
                  </a:cubicBezTo>
                  <a:cubicBezTo>
                    <a:pt x="101" y="349"/>
                    <a:pt x="101" y="350"/>
                    <a:pt x="101" y="349"/>
                  </a:cubicBezTo>
                  <a:cubicBezTo>
                    <a:pt x="101" y="349"/>
                    <a:pt x="101" y="349"/>
                    <a:pt x="101" y="348"/>
                  </a:cubicBezTo>
                  <a:cubicBezTo>
                    <a:pt x="100" y="347"/>
                    <a:pt x="100" y="346"/>
                    <a:pt x="100" y="346"/>
                  </a:cubicBezTo>
                  <a:cubicBezTo>
                    <a:pt x="100" y="346"/>
                    <a:pt x="100" y="346"/>
                    <a:pt x="101" y="347"/>
                  </a:cubicBezTo>
                  <a:cubicBezTo>
                    <a:pt x="101" y="347"/>
                    <a:pt x="100" y="345"/>
                    <a:pt x="101" y="346"/>
                  </a:cubicBezTo>
                  <a:cubicBezTo>
                    <a:pt x="100" y="345"/>
                    <a:pt x="100" y="345"/>
                    <a:pt x="100" y="345"/>
                  </a:cubicBezTo>
                  <a:cubicBezTo>
                    <a:pt x="100" y="344"/>
                    <a:pt x="101" y="345"/>
                    <a:pt x="101" y="345"/>
                  </a:cubicBezTo>
                  <a:cubicBezTo>
                    <a:pt x="100" y="342"/>
                    <a:pt x="99" y="341"/>
                    <a:pt x="98" y="339"/>
                  </a:cubicBezTo>
                  <a:cubicBezTo>
                    <a:pt x="98" y="339"/>
                    <a:pt x="98" y="339"/>
                    <a:pt x="98" y="339"/>
                  </a:cubicBezTo>
                  <a:cubicBezTo>
                    <a:pt x="98" y="337"/>
                    <a:pt x="97" y="336"/>
                    <a:pt x="96" y="334"/>
                  </a:cubicBezTo>
                  <a:cubicBezTo>
                    <a:pt x="96" y="334"/>
                    <a:pt x="96" y="335"/>
                    <a:pt x="97" y="335"/>
                  </a:cubicBezTo>
                  <a:cubicBezTo>
                    <a:pt x="95" y="329"/>
                    <a:pt x="93" y="325"/>
                    <a:pt x="91" y="319"/>
                  </a:cubicBezTo>
                  <a:cubicBezTo>
                    <a:pt x="90" y="318"/>
                    <a:pt x="90" y="318"/>
                    <a:pt x="90" y="318"/>
                  </a:cubicBezTo>
                  <a:cubicBezTo>
                    <a:pt x="90" y="316"/>
                    <a:pt x="90" y="316"/>
                    <a:pt x="90" y="316"/>
                  </a:cubicBezTo>
                  <a:cubicBezTo>
                    <a:pt x="88" y="311"/>
                    <a:pt x="86" y="306"/>
                    <a:pt x="84" y="301"/>
                  </a:cubicBezTo>
                  <a:cubicBezTo>
                    <a:pt x="83" y="299"/>
                    <a:pt x="84" y="300"/>
                    <a:pt x="84" y="299"/>
                  </a:cubicBezTo>
                  <a:cubicBezTo>
                    <a:pt x="82" y="295"/>
                    <a:pt x="81" y="295"/>
                    <a:pt x="80" y="291"/>
                  </a:cubicBezTo>
                  <a:cubicBezTo>
                    <a:pt x="80" y="292"/>
                    <a:pt x="81" y="292"/>
                    <a:pt x="80" y="291"/>
                  </a:cubicBezTo>
                  <a:cubicBezTo>
                    <a:pt x="80" y="290"/>
                    <a:pt x="79" y="290"/>
                    <a:pt x="79" y="289"/>
                  </a:cubicBezTo>
                  <a:cubicBezTo>
                    <a:pt x="79" y="290"/>
                    <a:pt x="79" y="290"/>
                    <a:pt x="79" y="290"/>
                  </a:cubicBezTo>
                  <a:cubicBezTo>
                    <a:pt x="79" y="289"/>
                    <a:pt x="79" y="288"/>
                    <a:pt x="78" y="286"/>
                  </a:cubicBezTo>
                  <a:cubicBezTo>
                    <a:pt x="77" y="283"/>
                    <a:pt x="75" y="280"/>
                    <a:pt x="73" y="278"/>
                  </a:cubicBezTo>
                  <a:cubicBezTo>
                    <a:pt x="72" y="275"/>
                    <a:pt x="74" y="278"/>
                    <a:pt x="74" y="278"/>
                  </a:cubicBezTo>
                  <a:cubicBezTo>
                    <a:pt x="74" y="280"/>
                    <a:pt x="74" y="279"/>
                    <a:pt x="75" y="279"/>
                  </a:cubicBezTo>
                  <a:cubicBezTo>
                    <a:pt x="74" y="278"/>
                    <a:pt x="73" y="277"/>
                    <a:pt x="74" y="276"/>
                  </a:cubicBezTo>
                  <a:cubicBezTo>
                    <a:pt x="73" y="275"/>
                    <a:pt x="73" y="274"/>
                    <a:pt x="72" y="273"/>
                  </a:cubicBezTo>
                  <a:cubicBezTo>
                    <a:pt x="72" y="274"/>
                    <a:pt x="72" y="274"/>
                    <a:pt x="72" y="274"/>
                  </a:cubicBezTo>
                  <a:cubicBezTo>
                    <a:pt x="71" y="272"/>
                    <a:pt x="70" y="270"/>
                    <a:pt x="70" y="270"/>
                  </a:cubicBezTo>
                  <a:cubicBezTo>
                    <a:pt x="67" y="263"/>
                    <a:pt x="64" y="255"/>
                    <a:pt x="61" y="248"/>
                  </a:cubicBezTo>
                  <a:cubicBezTo>
                    <a:pt x="61" y="246"/>
                    <a:pt x="62" y="248"/>
                    <a:pt x="61" y="248"/>
                  </a:cubicBezTo>
                  <a:cubicBezTo>
                    <a:pt x="60" y="246"/>
                    <a:pt x="61" y="246"/>
                    <a:pt x="60" y="245"/>
                  </a:cubicBezTo>
                  <a:cubicBezTo>
                    <a:pt x="61" y="245"/>
                    <a:pt x="61" y="245"/>
                    <a:pt x="61" y="245"/>
                  </a:cubicBezTo>
                  <a:cubicBezTo>
                    <a:pt x="60" y="243"/>
                    <a:pt x="59" y="241"/>
                    <a:pt x="58" y="239"/>
                  </a:cubicBezTo>
                  <a:cubicBezTo>
                    <a:pt x="58" y="239"/>
                    <a:pt x="57" y="237"/>
                    <a:pt x="58" y="239"/>
                  </a:cubicBezTo>
                  <a:cubicBezTo>
                    <a:pt x="58" y="238"/>
                    <a:pt x="58" y="236"/>
                    <a:pt x="58" y="236"/>
                  </a:cubicBezTo>
                  <a:cubicBezTo>
                    <a:pt x="57" y="237"/>
                    <a:pt x="57" y="237"/>
                    <a:pt x="57" y="237"/>
                  </a:cubicBezTo>
                  <a:cubicBezTo>
                    <a:pt x="57" y="237"/>
                    <a:pt x="57" y="236"/>
                    <a:pt x="57" y="236"/>
                  </a:cubicBezTo>
                  <a:cubicBezTo>
                    <a:pt x="56" y="235"/>
                    <a:pt x="56" y="234"/>
                    <a:pt x="56" y="233"/>
                  </a:cubicBezTo>
                  <a:cubicBezTo>
                    <a:pt x="56" y="233"/>
                    <a:pt x="57" y="234"/>
                    <a:pt x="57" y="235"/>
                  </a:cubicBezTo>
                  <a:cubicBezTo>
                    <a:pt x="57" y="235"/>
                    <a:pt x="56" y="232"/>
                    <a:pt x="57" y="233"/>
                  </a:cubicBezTo>
                  <a:cubicBezTo>
                    <a:pt x="56" y="231"/>
                    <a:pt x="57" y="233"/>
                    <a:pt x="56" y="232"/>
                  </a:cubicBezTo>
                  <a:cubicBezTo>
                    <a:pt x="56" y="231"/>
                    <a:pt x="56" y="231"/>
                    <a:pt x="56" y="231"/>
                  </a:cubicBezTo>
                  <a:cubicBezTo>
                    <a:pt x="56" y="232"/>
                    <a:pt x="56" y="232"/>
                    <a:pt x="56" y="232"/>
                  </a:cubicBezTo>
                  <a:cubicBezTo>
                    <a:pt x="56" y="231"/>
                    <a:pt x="55" y="230"/>
                    <a:pt x="55" y="229"/>
                  </a:cubicBezTo>
                  <a:cubicBezTo>
                    <a:pt x="54" y="227"/>
                    <a:pt x="54" y="227"/>
                    <a:pt x="54" y="227"/>
                  </a:cubicBezTo>
                  <a:cubicBezTo>
                    <a:pt x="54" y="226"/>
                    <a:pt x="53" y="225"/>
                    <a:pt x="53" y="224"/>
                  </a:cubicBezTo>
                  <a:cubicBezTo>
                    <a:pt x="53" y="225"/>
                    <a:pt x="53" y="225"/>
                    <a:pt x="53" y="225"/>
                  </a:cubicBezTo>
                  <a:cubicBezTo>
                    <a:pt x="53" y="224"/>
                    <a:pt x="53" y="223"/>
                    <a:pt x="53" y="222"/>
                  </a:cubicBezTo>
                  <a:cubicBezTo>
                    <a:pt x="53" y="223"/>
                    <a:pt x="53" y="223"/>
                    <a:pt x="53" y="224"/>
                  </a:cubicBezTo>
                  <a:cubicBezTo>
                    <a:pt x="53" y="222"/>
                    <a:pt x="53" y="222"/>
                    <a:pt x="53" y="222"/>
                  </a:cubicBezTo>
                  <a:cubicBezTo>
                    <a:pt x="53" y="222"/>
                    <a:pt x="52" y="221"/>
                    <a:pt x="53" y="223"/>
                  </a:cubicBezTo>
                  <a:cubicBezTo>
                    <a:pt x="52" y="221"/>
                    <a:pt x="51" y="221"/>
                    <a:pt x="50" y="217"/>
                  </a:cubicBezTo>
                  <a:cubicBezTo>
                    <a:pt x="50" y="216"/>
                    <a:pt x="51" y="219"/>
                    <a:pt x="51" y="218"/>
                  </a:cubicBezTo>
                  <a:cubicBezTo>
                    <a:pt x="50" y="215"/>
                    <a:pt x="49" y="214"/>
                    <a:pt x="48" y="212"/>
                  </a:cubicBezTo>
                  <a:cubicBezTo>
                    <a:pt x="48" y="210"/>
                    <a:pt x="47" y="210"/>
                    <a:pt x="47" y="207"/>
                  </a:cubicBezTo>
                  <a:cubicBezTo>
                    <a:pt x="47" y="208"/>
                    <a:pt x="46" y="205"/>
                    <a:pt x="46" y="205"/>
                  </a:cubicBezTo>
                  <a:cubicBezTo>
                    <a:pt x="47" y="206"/>
                    <a:pt x="47" y="206"/>
                    <a:pt x="47" y="206"/>
                  </a:cubicBezTo>
                  <a:cubicBezTo>
                    <a:pt x="47" y="205"/>
                    <a:pt x="46" y="204"/>
                    <a:pt x="47" y="204"/>
                  </a:cubicBezTo>
                  <a:cubicBezTo>
                    <a:pt x="46" y="205"/>
                    <a:pt x="45" y="201"/>
                    <a:pt x="45" y="199"/>
                  </a:cubicBezTo>
                  <a:cubicBezTo>
                    <a:pt x="45" y="200"/>
                    <a:pt x="45" y="200"/>
                    <a:pt x="45" y="200"/>
                  </a:cubicBezTo>
                  <a:cubicBezTo>
                    <a:pt x="44" y="198"/>
                    <a:pt x="43" y="196"/>
                    <a:pt x="43" y="195"/>
                  </a:cubicBezTo>
                  <a:cubicBezTo>
                    <a:pt x="42" y="193"/>
                    <a:pt x="42" y="193"/>
                    <a:pt x="41" y="192"/>
                  </a:cubicBezTo>
                  <a:cubicBezTo>
                    <a:pt x="41" y="191"/>
                    <a:pt x="42" y="191"/>
                    <a:pt x="42" y="191"/>
                  </a:cubicBezTo>
                  <a:cubicBezTo>
                    <a:pt x="42" y="192"/>
                    <a:pt x="42" y="193"/>
                    <a:pt x="43" y="194"/>
                  </a:cubicBezTo>
                  <a:cubicBezTo>
                    <a:pt x="44" y="196"/>
                    <a:pt x="45" y="198"/>
                    <a:pt x="46" y="201"/>
                  </a:cubicBezTo>
                  <a:cubicBezTo>
                    <a:pt x="47" y="202"/>
                    <a:pt x="45" y="199"/>
                    <a:pt x="45" y="198"/>
                  </a:cubicBezTo>
                  <a:cubicBezTo>
                    <a:pt x="45" y="198"/>
                    <a:pt x="45" y="198"/>
                    <a:pt x="45" y="198"/>
                  </a:cubicBezTo>
                  <a:cubicBezTo>
                    <a:pt x="45" y="198"/>
                    <a:pt x="45" y="198"/>
                    <a:pt x="45" y="198"/>
                  </a:cubicBezTo>
                  <a:cubicBezTo>
                    <a:pt x="45" y="199"/>
                    <a:pt x="46" y="200"/>
                    <a:pt x="46" y="200"/>
                  </a:cubicBezTo>
                  <a:cubicBezTo>
                    <a:pt x="46" y="199"/>
                    <a:pt x="45" y="199"/>
                    <a:pt x="45" y="197"/>
                  </a:cubicBezTo>
                  <a:cubicBezTo>
                    <a:pt x="44" y="196"/>
                    <a:pt x="44" y="194"/>
                    <a:pt x="44" y="193"/>
                  </a:cubicBezTo>
                  <a:cubicBezTo>
                    <a:pt x="44" y="192"/>
                    <a:pt x="43" y="193"/>
                    <a:pt x="42" y="190"/>
                  </a:cubicBezTo>
                  <a:cubicBezTo>
                    <a:pt x="43" y="191"/>
                    <a:pt x="43" y="191"/>
                    <a:pt x="43" y="191"/>
                  </a:cubicBezTo>
                  <a:cubicBezTo>
                    <a:pt x="42" y="188"/>
                    <a:pt x="42" y="190"/>
                    <a:pt x="41" y="187"/>
                  </a:cubicBezTo>
                  <a:cubicBezTo>
                    <a:pt x="42" y="188"/>
                    <a:pt x="41" y="186"/>
                    <a:pt x="41" y="188"/>
                  </a:cubicBezTo>
                  <a:cubicBezTo>
                    <a:pt x="41" y="187"/>
                    <a:pt x="40" y="185"/>
                    <a:pt x="40" y="184"/>
                  </a:cubicBezTo>
                  <a:cubicBezTo>
                    <a:pt x="40" y="184"/>
                    <a:pt x="40" y="184"/>
                    <a:pt x="40" y="184"/>
                  </a:cubicBezTo>
                  <a:cubicBezTo>
                    <a:pt x="40" y="185"/>
                    <a:pt x="41" y="186"/>
                    <a:pt x="41" y="188"/>
                  </a:cubicBezTo>
                  <a:cubicBezTo>
                    <a:pt x="41" y="189"/>
                    <a:pt x="41" y="189"/>
                    <a:pt x="41" y="189"/>
                  </a:cubicBezTo>
                  <a:cubicBezTo>
                    <a:pt x="42" y="190"/>
                    <a:pt x="41" y="190"/>
                    <a:pt x="41" y="190"/>
                  </a:cubicBezTo>
                  <a:cubicBezTo>
                    <a:pt x="41" y="190"/>
                    <a:pt x="41" y="190"/>
                    <a:pt x="41" y="191"/>
                  </a:cubicBezTo>
                  <a:cubicBezTo>
                    <a:pt x="41" y="191"/>
                    <a:pt x="41" y="189"/>
                    <a:pt x="40" y="188"/>
                  </a:cubicBezTo>
                  <a:cubicBezTo>
                    <a:pt x="41" y="189"/>
                    <a:pt x="41" y="189"/>
                    <a:pt x="41" y="189"/>
                  </a:cubicBezTo>
                  <a:cubicBezTo>
                    <a:pt x="41" y="190"/>
                    <a:pt x="40" y="187"/>
                    <a:pt x="39" y="186"/>
                  </a:cubicBezTo>
                  <a:cubicBezTo>
                    <a:pt x="39" y="184"/>
                    <a:pt x="39" y="183"/>
                    <a:pt x="39" y="183"/>
                  </a:cubicBezTo>
                  <a:cubicBezTo>
                    <a:pt x="40" y="185"/>
                    <a:pt x="40" y="185"/>
                    <a:pt x="40" y="185"/>
                  </a:cubicBezTo>
                  <a:cubicBezTo>
                    <a:pt x="40" y="183"/>
                    <a:pt x="39" y="182"/>
                    <a:pt x="39" y="181"/>
                  </a:cubicBezTo>
                  <a:cubicBezTo>
                    <a:pt x="39" y="181"/>
                    <a:pt x="39" y="181"/>
                    <a:pt x="39" y="180"/>
                  </a:cubicBezTo>
                  <a:cubicBezTo>
                    <a:pt x="39" y="180"/>
                    <a:pt x="39" y="181"/>
                    <a:pt x="39" y="181"/>
                  </a:cubicBezTo>
                  <a:cubicBezTo>
                    <a:pt x="38" y="180"/>
                    <a:pt x="38" y="180"/>
                    <a:pt x="38" y="180"/>
                  </a:cubicBezTo>
                  <a:cubicBezTo>
                    <a:pt x="38" y="179"/>
                    <a:pt x="38" y="177"/>
                    <a:pt x="37" y="176"/>
                  </a:cubicBezTo>
                  <a:cubicBezTo>
                    <a:pt x="37" y="176"/>
                    <a:pt x="37" y="176"/>
                    <a:pt x="37" y="176"/>
                  </a:cubicBezTo>
                  <a:cubicBezTo>
                    <a:pt x="37" y="177"/>
                    <a:pt x="37" y="177"/>
                    <a:pt x="37" y="177"/>
                  </a:cubicBezTo>
                  <a:cubicBezTo>
                    <a:pt x="38" y="177"/>
                    <a:pt x="38" y="179"/>
                    <a:pt x="38" y="178"/>
                  </a:cubicBezTo>
                  <a:cubicBezTo>
                    <a:pt x="37" y="176"/>
                    <a:pt x="37" y="175"/>
                    <a:pt x="37" y="175"/>
                  </a:cubicBezTo>
                  <a:cubicBezTo>
                    <a:pt x="38" y="175"/>
                    <a:pt x="38" y="177"/>
                    <a:pt x="38" y="178"/>
                  </a:cubicBezTo>
                  <a:cubicBezTo>
                    <a:pt x="38" y="177"/>
                    <a:pt x="38" y="176"/>
                    <a:pt x="37" y="174"/>
                  </a:cubicBezTo>
                  <a:cubicBezTo>
                    <a:pt x="38" y="174"/>
                    <a:pt x="38" y="176"/>
                    <a:pt x="38" y="177"/>
                  </a:cubicBezTo>
                  <a:cubicBezTo>
                    <a:pt x="38" y="175"/>
                    <a:pt x="38" y="174"/>
                    <a:pt x="37" y="172"/>
                  </a:cubicBezTo>
                  <a:cubicBezTo>
                    <a:pt x="37" y="173"/>
                    <a:pt x="38" y="174"/>
                    <a:pt x="38" y="174"/>
                  </a:cubicBezTo>
                  <a:cubicBezTo>
                    <a:pt x="38" y="173"/>
                    <a:pt x="38" y="173"/>
                    <a:pt x="38" y="173"/>
                  </a:cubicBezTo>
                  <a:cubicBezTo>
                    <a:pt x="39" y="176"/>
                    <a:pt x="38" y="172"/>
                    <a:pt x="39" y="175"/>
                  </a:cubicBezTo>
                  <a:cubicBezTo>
                    <a:pt x="39" y="174"/>
                    <a:pt x="38" y="173"/>
                    <a:pt x="38" y="172"/>
                  </a:cubicBezTo>
                  <a:cubicBezTo>
                    <a:pt x="38" y="172"/>
                    <a:pt x="38" y="173"/>
                    <a:pt x="38" y="172"/>
                  </a:cubicBezTo>
                  <a:cubicBezTo>
                    <a:pt x="37" y="170"/>
                    <a:pt x="37" y="170"/>
                    <a:pt x="37" y="170"/>
                  </a:cubicBezTo>
                  <a:cubicBezTo>
                    <a:pt x="37" y="169"/>
                    <a:pt x="38" y="172"/>
                    <a:pt x="38" y="171"/>
                  </a:cubicBezTo>
                  <a:cubicBezTo>
                    <a:pt x="37" y="169"/>
                    <a:pt x="37" y="169"/>
                    <a:pt x="37" y="169"/>
                  </a:cubicBezTo>
                  <a:cubicBezTo>
                    <a:pt x="37" y="169"/>
                    <a:pt x="37" y="170"/>
                    <a:pt x="37" y="169"/>
                  </a:cubicBezTo>
                  <a:cubicBezTo>
                    <a:pt x="37" y="168"/>
                    <a:pt x="36" y="168"/>
                    <a:pt x="36" y="167"/>
                  </a:cubicBezTo>
                  <a:cubicBezTo>
                    <a:pt x="36" y="166"/>
                    <a:pt x="35" y="165"/>
                    <a:pt x="35" y="165"/>
                  </a:cubicBezTo>
                  <a:cubicBezTo>
                    <a:pt x="34" y="162"/>
                    <a:pt x="34" y="159"/>
                    <a:pt x="33" y="157"/>
                  </a:cubicBezTo>
                  <a:cubicBezTo>
                    <a:pt x="33" y="158"/>
                    <a:pt x="33" y="157"/>
                    <a:pt x="33" y="156"/>
                  </a:cubicBezTo>
                  <a:cubicBezTo>
                    <a:pt x="34" y="157"/>
                    <a:pt x="34" y="157"/>
                    <a:pt x="34" y="157"/>
                  </a:cubicBezTo>
                  <a:cubicBezTo>
                    <a:pt x="34" y="156"/>
                    <a:pt x="33" y="156"/>
                    <a:pt x="33" y="156"/>
                  </a:cubicBezTo>
                  <a:cubicBezTo>
                    <a:pt x="33" y="154"/>
                    <a:pt x="33" y="155"/>
                    <a:pt x="33" y="153"/>
                  </a:cubicBezTo>
                  <a:cubicBezTo>
                    <a:pt x="33" y="152"/>
                    <a:pt x="33" y="154"/>
                    <a:pt x="33" y="153"/>
                  </a:cubicBezTo>
                  <a:cubicBezTo>
                    <a:pt x="33" y="151"/>
                    <a:pt x="33" y="153"/>
                    <a:pt x="32" y="151"/>
                  </a:cubicBezTo>
                  <a:cubicBezTo>
                    <a:pt x="32" y="151"/>
                    <a:pt x="32" y="151"/>
                    <a:pt x="32" y="151"/>
                  </a:cubicBezTo>
                  <a:cubicBezTo>
                    <a:pt x="32" y="150"/>
                    <a:pt x="32" y="149"/>
                    <a:pt x="32" y="148"/>
                  </a:cubicBezTo>
                  <a:cubicBezTo>
                    <a:pt x="32" y="147"/>
                    <a:pt x="31" y="145"/>
                    <a:pt x="31" y="145"/>
                  </a:cubicBezTo>
                  <a:cubicBezTo>
                    <a:pt x="30" y="142"/>
                    <a:pt x="31" y="145"/>
                    <a:pt x="31" y="145"/>
                  </a:cubicBezTo>
                  <a:cubicBezTo>
                    <a:pt x="30" y="144"/>
                    <a:pt x="30" y="142"/>
                    <a:pt x="30" y="141"/>
                  </a:cubicBezTo>
                  <a:cubicBezTo>
                    <a:pt x="30" y="142"/>
                    <a:pt x="30" y="142"/>
                    <a:pt x="30" y="143"/>
                  </a:cubicBezTo>
                  <a:cubicBezTo>
                    <a:pt x="31" y="142"/>
                    <a:pt x="31" y="142"/>
                    <a:pt x="31" y="142"/>
                  </a:cubicBezTo>
                  <a:cubicBezTo>
                    <a:pt x="30" y="139"/>
                    <a:pt x="29" y="140"/>
                    <a:pt x="29" y="137"/>
                  </a:cubicBezTo>
                  <a:cubicBezTo>
                    <a:pt x="29" y="139"/>
                    <a:pt x="29" y="137"/>
                    <a:pt x="30" y="138"/>
                  </a:cubicBezTo>
                  <a:cubicBezTo>
                    <a:pt x="30" y="138"/>
                    <a:pt x="29" y="135"/>
                    <a:pt x="29" y="137"/>
                  </a:cubicBezTo>
                  <a:cubicBezTo>
                    <a:pt x="29" y="135"/>
                    <a:pt x="29" y="135"/>
                    <a:pt x="29" y="134"/>
                  </a:cubicBezTo>
                  <a:cubicBezTo>
                    <a:pt x="28" y="133"/>
                    <a:pt x="28" y="131"/>
                    <a:pt x="28" y="131"/>
                  </a:cubicBezTo>
                  <a:cubicBezTo>
                    <a:pt x="27" y="129"/>
                    <a:pt x="27" y="128"/>
                    <a:pt x="27" y="127"/>
                  </a:cubicBezTo>
                  <a:cubicBezTo>
                    <a:pt x="26" y="123"/>
                    <a:pt x="26" y="120"/>
                    <a:pt x="25" y="116"/>
                  </a:cubicBezTo>
                  <a:cubicBezTo>
                    <a:pt x="25" y="116"/>
                    <a:pt x="25" y="116"/>
                    <a:pt x="25" y="116"/>
                  </a:cubicBezTo>
                  <a:cubicBezTo>
                    <a:pt x="24" y="113"/>
                    <a:pt x="25" y="118"/>
                    <a:pt x="24" y="114"/>
                  </a:cubicBezTo>
                  <a:cubicBezTo>
                    <a:pt x="24" y="115"/>
                    <a:pt x="24" y="112"/>
                    <a:pt x="24" y="111"/>
                  </a:cubicBezTo>
                  <a:cubicBezTo>
                    <a:pt x="23" y="108"/>
                    <a:pt x="22" y="105"/>
                    <a:pt x="22" y="101"/>
                  </a:cubicBezTo>
                  <a:cubicBezTo>
                    <a:pt x="22" y="101"/>
                    <a:pt x="22" y="101"/>
                    <a:pt x="22" y="102"/>
                  </a:cubicBezTo>
                  <a:cubicBezTo>
                    <a:pt x="22" y="99"/>
                    <a:pt x="21" y="97"/>
                    <a:pt x="21" y="95"/>
                  </a:cubicBezTo>
                  <a:cubicBezTo>
                    <a:pt x="21" y="95"/>
                    <a:pt x="21" y="95"/>
                    <a:pt x="21" y="95"/>
                  </a:cubicBezTo>
                  <a:cubicBezTo>
                    <a:pt x="20" y="91"/>
                    <a:pt x="19" y="87"/>
                    <a:pt x="18" y="83"/>
                  </a:cubicBezTo>
                  <a:cubicBezTo>
                    <a:pt x="18" y="84"/>
                    <a:pt x="19" y="84"/>
                    <a:pt x="19" y="84"/>
                  </a:cubicBezTo>
                  <a:cubicBezTo>
                    <a:pt x="18" y="82"/>
                    <a:pt x="18" y="79"/>
                    <a:pt x="17" y="77"/>
                  </a:cubicBezTo>
                  <a:cubicBezTo>
                    <a:pt x="17" y="75"/>
                    <a:pt x="17" y="76"/>
                    <a:pt x="16" y="72"/>
                  </a:cubicBezTo>
                  <a:cubicBezTo>
                    <a:pt x="16" y="72"/>
                    <a:pt x="17" y="73"/>
                    <a:pt x="17" y="73"/>
                  </a:cubicBezTo>
                  <a:cubicBezTo>
                    <a:pt x="16" y="71"/>
                    <a:pt x="16" y="70"/>
                    <a:pt x="16" y="69"/>
                  </a:cubicBezTo>
                  <a:cubicBezTo>
                    <a:pt x="15" y="65"/>
                    <a:pt x="14" y="65"/>
                    <a:pt x="14" y="60"/>
                  </a:cubicBezTo>
                  <a:cubicBezTo>
                    <a:pt x="14" y="60"/>
                    <a:pt x="14" y="63"/>
                    <a:pt x="15" y="63"/>
                  </a:cubicBezTo>
                  <a:cubicBezTo>
                    <a:pt x="14" y="62"/>
                    <a:pt x="14" y="61"/>
                    <a:pt x="14" y="60"/>
                  </a:cubicBezTo>
                  <a:cubicBezTo>
                    <a:pt x="14" y="61"/>
                    <a:pt x="14" y="60"/>
                    <a:pt x="15" y="61"/>
                  </a:cubicBezTo>
                  <a:cubicBezTo>
                    <a:pt x="15" y="60"/>
                    <a:pt x="13" y="58"/>
                    <a:pt x="13" y="58"/>
                  </a:cubicBezTo>
                  <a:cubicBezTo>
                    <a:pt x="13" y="58"/>
                    <a:pt x="13" y="58"/>
                    <a:pt x="13" y="59"/>
                  </a:cubicBezTo>
                  <a:cubicBezTo>
                    <a:pt x="13" y="58"/>
                    <a:pt x="13" y="55"/>
                    <a:pt x="12" y="53"/>
                  </a:cubicBezTo>
                  <a:cubicBezTo>
                    <a:pt x="12" y="53"/>
                    <a:pt x="12" y="55"/>
                    <a:pt x="12" y="55"/>
                  </a:cubicBezTo>
                  <a:cubicBezTo>
                    <a:pt x="12" y="52"/>
                    <a:pt x="11" y="51"/>
                    <a:pt x="10" y="50"/>
                  </a:cubicBezTo>
                  <a:cubicBezTo>
                    <a:pt x="10" y="47"/>
                    <a:pt x="11" y="51"/>
                    <a:pt x="11" y="51"/>
                  </a:cubicBezTo>
                  <a:cubicBezTo>
                    <a:pt x="12" y="50"/>
                    <a:pt x="12" y="49"/>
                    <a:pt x="12" y="50"/>
                  </a:cubicBezTo>
                  <a:cubicBezTo>
                    <a:pt x="12" y="48"/>
                    <a:pt x="11" y="47"/>
                    <a:pt x="11" y="45"/>
                  </a:cubicBezTo>
                  <a:cubicBezTo>
                    <a:pt x="11" y="45"/>
                    <a:pt x="11" y="45"/>
                    <a:pt x="11" y="45"/>
                  </a:cubicBezTo>
                  <a:cubicBezTo>
                    <a:pt x="10" y="42"/>
                    <a:pt x="9" y="39"/>
                    <a:pt x="9" y="37"/>
                  </a:cubicBezTo>
                  <a:cubicBezTo>
                    <a:pt x="9" y="38"/>
                    <a:pt x="9" y="38"/>
                    <a:pt x="9" y="38"/>
                  </a:cubicBezTo>
                  <a:cubicBezTo>
                    <a:pt x="9" y="38"/>
                    <a:pt x="8" y="36"/>
                    <a:pt x="8" y="36"/>
                  </a:cubicBezTo>
                  <a:cubicBezTo>
                    <a:pt x="8" y="36"/>
                    <a:pt x="8" y="34"/>
                    <a:pt x="8" y="35"/>
                  </a:cubicBezTo>
                  <a:cubicBezTo>
                    <a:pt x="8" y="34"/>
                    <a:pt x="7" y="29"/>
                    <a:pt x="6" y="27"/>
                  </a:cubicBezTo>
                  <a:cubicBezTo>
                    <a:pt x="6" y="27"/>
                    <a:pt x="6" y="27"/>
                    <a:pt x="6" y="27"/>
                  </a:cubicBezTo>
                  <a:cubicBezTo>
                    <a:pt x="7" y="29"/>
                    <a:pt x="7" y="30"/>
                    <a:pt x="7" y="31"/>
                  </a:cubicBezTo>
                  <a:cubicBezTo>
                    <a:pt x="7" y="29"/>
                    <a:pt x="7" y="28"/>
                    <a:pt x="7" y="28"/>
                  </a:cubicBezTo>
                  <a:cubicBezTo>
                    <a:pt x="6" y="27"/>
                    <a:pt x="6" y="24"/>
                    <a:pt x="5" y="23"/>
                  </a:cubicBezTo>
                  <a:cubicBezTo>
                    <a:pt x="5" y="22"/>
                    <a:pt x="5" y="21"/>
                    <a:pt x="5" y="21"/>
                  </a:cubicBezTo>
                  <a:cubicBezTo>
                    <a:pt x="4" y="17"/>
                    <a:pt x="5" y="24"/>
                    <a:pt x="4" y="19"/>
                  </a:cubicBezTo>
                  <a:cubicBezTo>
                    <a:pt x="4" y="16"/>
                    <a:pt x="5" y="21"/>
                    <a:pt x="4" y="18"/>
                  </a:cubicBezTo>
                  <a:cubicBezTo>
                    <a:pt x="4" y="18"/>
                    <a:pt x="4" y="18"/>
                    <a:pt x="4" y="18"/>
                  </a:cubicBezTo>
                  <a:cubicBezTo>
                    <a:pt x="4" y="16"/>
                    <a:pt x="3" y="17"/>
                    <a:pt x="3" y="14"/>
                  </a:cubicBezTo>
                  <a:cubicBezTo>
                    <a:pt x="3" y="14"/>
                    <a:pt x="3" y="16"/>
                    <a:pt x="3" y="14"/>
                  </a:cubicBezTo>
                  <a:cubicBezTo>
                    <a:pt x="3" y="12"/>
                    <a:pt x="2" y="11"/>
                    <a:pt x="2" y="9"/>
                  </a:cubicBezTo>
                  <a:cubicBezTo>
                    <a:pt x="2" y="9"/>
                    <a:pt x="2" y="9"/>
                    <a:pt x="2" y="9"/>
                  </a:cubicBezTo>
                  <a:cubicBezTo>
                    <a:pt x="1" y="3"/>
                    <a:pt x="1" y="3"/>
                    <a:pt x="1" y="3"/>
                  </a:cubicBezTo>
                  <a:cubicBezTo>
                    <a:pt x="1" y="3"/>
                    <a:pt x="1" y="3"/>
                    <a:pt x="1" y="4"/>
                  </a:cubicBezTo>
                  <a:cubicBezTo>
                    <a:pt x="0" y="1"/>
                    <a:pt x="0" y="3"/>
                    <a:pt x="0" y="0"/>
                  </a:cubicBezTo>
                  <a:cubicBezTo>
                    <a:pt x="0" y="0"/>
                    <a:pt x="0" y="0"/>
                    <a:pt x="0" y="0"/>
                  </a:cubicBezTo>
                  <a:cubicBezTo>
                    <a:pt x="0" y="1"/>
                    <a:pt x="0" y="3"/>
                    <a:pt x="1" y="5"/>
                  </a:cubicBezTo>
                  <a:cubicBezTo>
                    <a:pt x="0" y="3"/>
                    <a:pt x="1" y="7"/>
                    <a:pt x="0" y="6"/>
                  </a:cubicBezTo>
                  <a:cubicBezTo>
                    <a:pt x="0" y="6"/>
                    <a:pt x="0" y="6"/>
                    <a:pt x="0" y="6"/>
                  </a:cubicBezTo>
                  <a:cubicBezTo>
                    <a:pt x="1" y="10"/>
                    <a:pt x="1" y="15"/>
                    <a:pt x="2" y="20"/>
                  </a:cubicBezTo>
                  <a:cubicBezTo>
                    <a:pt x="3" y="22"/>
                    <a:pt x="3" y="25"/>
                    <a:pt x="4" y="28"/>
                  </a:cubicBezTo>
                  <a:cubicBezTo>
                    <a:pt x="5" y="28"/>
                    <a:pt x="4" y="28"/>
                    <a:pt x="5" y="31"/>
                  </a:cubicBezTo>
                  <a:cubicBezTo>
                    <a:pt x="5" y="30"/>
                    <a:pt x="5" y="31"/>
                    <a:pt x="5" y="32"/>
                  </a:cubicBezTo>
                  <a:cubicBezTo>
                    <a:pt x="5" y="32"/>
                    <a:pt x="5" y="33"/>
                    <a:pt x="5" y="34"/>
                  </a:cubicBezTo>
                  <a:cubicBezTo>
                    <a:pt x="5" y="34"/>
                    <a:pt x="6" y="38"/>
                    <a:pt x="6" y="39"/>
                  </a:cubicBezTo>
                  <a:cubicBezTo>
                    <a:pt x="6" y="41"/>
                    <a:pt x="6" y="38"/>
                    <a:pt x="6" y="38"/>
                  </a:cubicBezTo>
                  <a:cubicBezTo>
                    <a:pt x="6" y="39"/>
                    <a:pt x="6" y="39"/>
                    <a:pt x="6" y="40"/>
                  </a:cubicBezTo>
                  <a:cubicBezTo>
                    <a:pt x="6" y="40"/>
                    <a:pt x="6" y="40"/>
                    <a:pt x="6" y="40"/>
                  </a:cubicBezTo>
                  <a:cubicBezTo>
                    <a:pt x="7" y="42"/>
                    <a:pt x="7" y="44"/>
                    <a:pt x="7" y="47"/>
                  </a:cubicBezTo>
                  <a:cubicBezTo>
                    <a:pt x="8" y="47"/>
                    <a:pt x="8" y="49"/>
                    <a:pt x="8" y="50"/>
                  </a:cubicBezTo>
                  <a:cubicBezTo>
                    <a:pt x="8" y="50"/>
                    <a:pt x="8" y="52"/>
                    <a:pt x="9" y="52"/>
                  </a:cubicBezTo>
                  <a:cubicBezTo>
                    <a:pt x="9" y="54"/>
                    <a:pt x="9" y="54"/>
                    <a:pt x="9" y="54"/>
                  </a:cubicBezTo>
                  <a:cubicBezTo>
                    <a:pt x="10" y="55"/>
                    <a:pt x="9" y="56"/>
                    <a:pt x="10" y="58"/>
                  </a:cubicBezTo>
                  <a:cubicBezTo>
                    <a:pt x="10" y="57"/>
                    <a:pt x="10" y="57"/>
                    <a:pt x="10" y="57"/>
                  </a:cubicBezTo>
                  <a:cubicBezTo>
                    <a:pt x="10" y="58"/>
                    <a:pt x="11" y="62"/>
                    <a:pt x="11" y="63"/>
                  </a:cubicBezTo>
                  <a:cubicBezTo>
                    <a:pt x="14" y="75"/>
                    <a:pt x="14" y="82"/>
                    <a:pt x="17" y="95"/>
                  </a:cubicBezTo>
                  <a:cubicBezTo>
                    <a:pt x="17" y="96"/>
                    <a:pt x="17" y="94"/>
                    <a:pt x="17" y="95"/>
                  </a:cubicBezTo>
                  <a:cubicBezTo>
                    <a:pt x="17" y="96"/>
                    <a:pt x="18" y="96"/>
                    <a:pt x="18" y="98"/>
                  </a:cubicBezTo>
                  <a:cubicBezTo>
                    <a:pt x="18" y="97"/>
                    <a:pt x="18" y="97"/>
                    <a:pt x="18" y="97"/>
                  </a:cubicBezTo>
                  <a:cubicBezTo>
                    <a:pt x="17" y="95"/>
                    <a:pt x="17" y="95"/>
                    <a:pt x="17" y="95"/>
                  </a:cubicBezTo>
                  <a:cubicBezTo>
                    <a:pt x="17" y="95"/>
                    <a:pt x="17" y="95"/>
                    <a:pt x="17" y="95"/>
                  </a:cubicBezTo>
                  <a:cubicBezTo>
                    <a:pt x="17" y="94"/>
                    <a:pt x="17" y="94"/>
                    <a:pt x="17" y="93"/>
                  </a:cubicBezTo>
                  <a:cubicBezTo>
                    <a:pt x="17" y="94"/>
                    <a:pt x="18" y="94"/>
                    <a:pt x="18" y="96"/>
                  </a:cubicBezTo>
                  <a:cubicBezTo>
                    <a:pt x="18" y="96"/>
                    <a:pt x="18" y="95"/>
                    <a:pt x="17" y="95"/>
                  </a:cubicBezTo>
                  <a:cubicBezTo>
                    <a:pt x="18" y="96"/>
                    <a:pt x="18" y="96"/>
                    <a:pt x="18" y="97"/>
                  </a:cubicBezTo>
                  <a:cubicBezTo>
                    <a:pt x="18" y="99"/>
                    <a:pt x="18" y="98"/>
                    <a:pt x="18" y="98"/>
                  </a:cubicBezTo>
                  <a:cubicBezTo>
                    <a:pt x="19" y="102"/>
                    <a:pt x="19" y="102"/>
                    <a:pt x="19" y="102"/>
                  </a:cubicBezTo>
                  <a:cubicBezTo>
                    <a:pt x="19" y="104"/>
                    <a:pt x="19" y="106"/>
                    <a:pt x="20" y="107"/>
                  </a:cubicBezTo>
                  <a:cubicBezTo>
                    <a:pt x="19" y="106"/>
                    <a:pt x="19" y="104"/>
                    <a:pt x="18" y="103"/>
                  </a:cubicBezTo>
                  <a:cubicBezTo>
                    <a:pt x="19" y="105"/>
                    <a:pt x="19" y="105"/>
                    <a:pt x="19" y="105"/>
                  </a:cubicBezTo>
                  <a:cubicBezTo>
                    <a:pt x="19" y="105"/>
                    <a:pt x="19" y="105"/>
                    <a:pt x="19" y="105"/>
                  </a:cubicBezTo>
                  <a:cubicBezTo>
                    <a:pt x="19" y="107"/>
                    <a:pt x="19" y="107"/>
                    <a:pt x="19" y="107"/>
                  </a:cubicBezTo>
                  <a:cubicBezTo>
                    <a:pt x="19" y="107"/>
                    <a:pt x="19" y="107"/>
                    <a:pt x="19" y="107"/>
                  </a:cubicBezTo>
                  <a:cubicBezTo>
                    <a:pt x="19" y="107"/>
                    <a:pt x="19" y="107"/>
                    <a:pt x="19" y="107"/>
                  </a:cubicBezTo>
                  <a:cubicBezTo>
                    <a:pt x="19" y="108"/>
                    <a:pt x="19" y="108"/>
                    <a:pt x="19" y="108"/>
                  </a:cubicBezTo>
                  <a:cubicBezTo>
                    <a:pt x="20" y="109"/>
                    <a:pt x="20" y="109"/>
                    <a:pt x="20" y="109"/>
                  </a:cubicBezTo>
                  <a:cubicBezTo>
                    <a:pt x="19" y="108"/>
                    <a:pt x="20" y="110"/>
                    <a:pt x="19" y="110"/>
                  </a:cubicBezTo>
                  <a:cubicBezTo>
                    <a:pt x="20" y="114"/>
                    <a:pt x="21" y="115"/>
                    <a:pt x="21" y="119"/>
                  </a:cubicBezTo>
                  <a:cubicBezTo>
                    <a:pt x="21" y="119"/>
                    <a:pt x="22" y="120"/>
                    <a:pt x="22" y="121"/>
                  </a:cubicBezTo>
                  <a:cubicBezTo>
                    <a:pt x="22" y="122"/>
                    <a:pt x="22" y="122"/>
                    <a:pt x="22" y="122"/>
                  </a:cubicBezTo>
                  <a:cubicBezTo>
                    <a:pt x="23" y="123"/>
                    <a:pt x="23" y="123"/>
                    <a:pt x="23" y="123"/>
                  </a:cubicBezTo>
                  <a:cubicBezTo>
                    <a:pt x="23" y="125"/>
                    <a:pt x="23" y="127"/>
                    <a:pt x="24" y="130"/>
                  </a:cubicBezTo>
                  <a:cubicBezTo>
                    <a:pt x="24" y="130"/>
                    <a:pt x="24" y="130"/>
                    <a:pt x="24" y="130"/>
                  </a:cubicBezTo>
                  <a:cubicBezTo>
                    <a:pt x="24" y="131"/>
                    <a:pt x="24" y="132"/>
                    <a:pt x="25" y="134"/>
                  </a:cubicBezTo>
                  <a:cubicBezTo>
                    <a:pt x="24" y="133"/>
                    <a:pt x="24" y="133"/>
                    <a:pt x="24" y="133"/>
                  </a:cubicBezTo>
                  <a:cubicBezTo>
                    <a:pt x="24" y="135"/>
                    <a:pt x="25" y="135"/>
                    <a:pt x="25" y="137"/>
                  </a:cubicBezTo>
                  <a:cubicBezTo>
                    <a:pt x="26" y="137"/>
                    <a:pt x="26" y="135"/>
                    <a:pt x="26" y="135"/>
                  </a:cubicBezTo>
                  <a:cubicBezTo>
                    <a:pt x="26" y="136"/>
                    <a:pt x="26" y="138"/>
                    <a:pt x="26" y="137"/>
                  </a:cubicBezTo>
                  <a:cubicBezTo>
                    <a:pt x="27" y="140"/>
                    <a:pt x="26" y="139"/>
                    <a:pt x="26" y="139"/>
                  </a:cubicBezTo>
                  <a:cubicBezTo>
                    <a:pt x="27" y="140"/>
                    <a:pt x="27" y="140"/>
                    <a:pt x="27" y="140"/>
                  </a:cubicBezTo>
                  <a:cubicBezTo>
                    <a:pt x="27" y="142"/>
                    <a:pt x="27" y="141"/>
                    <a:pt x="26" y="140"/>
                  </a:cubicBezTo>
                  <a:cubicBezTo>
                    <a:pt x="27" y="142"/>
                    <a:pt x="27" y="143"/>
                    <a:pt x="27" y="145"/>
                  </a:cubicBezTo>
                  <a:cubicBezTo>
                    <a:pt x="27" y="144"/>
                    <a:pt x="27" y="144"/>
                    <a:pt x="27" y="144"/>
                  </a:cubicBezTo>
                  <a:cubicBezTo>
                    <a:pt x="28" y="146"/>
                    <a:pt x="28" y="146"/>
                    <a:pt x="28" y="146"/>
                  </a:cubicBezTo>
                  <a:cubicBezTo>
                    <a:pt x="28" y="148"/>
                    <a:pt x="28" y="149"/>
                    <a:pt x="29" y="151"/>
                  </a:cubicBezTo>
                  <a:cubicBezTo>
                    <a:pt x="28" y="150"/>
                    <a:pt x="28" y="150"/>
                    <a:pt x="28" y="150"/>
                  </a:cubicBezTo>
                  <a:cubicBezTo>
                    <a:pt x="28" y="151"/>
                    <a:pt x="28" y="151"/>
                    <a:pt x="29" y="151"/>
                  </a:cubicBezTo>
                  <a:cubicBezTo>
                    <a:pt x="29" y="153"/>
                    <a:pt x="29" y="153"/>
                    <a:pt x="29" y="154"/>
                  </a:cubicBezTo>
                  <a:cubicBezTo>
                    <a:pt x="30" y="157"/>
                    <a:pt x="30" y="161"/>
                    <a:pt x="31" y="163"/>
                  </a:cubicBezTo>
                  <a:close/>
                  <a:moveTo>
                    <a:pt x="105" y="367"/>
                  </a:moveTo>
                  <a:cubicBezTo>
                    <a:pt x="105" y="367"/>
                    <a:pt x="105" y="367"/>
                    <a:pt x="105" y="367"/>
                  </a:cubicBezTo>
                  <a:cubicBezTo>
                    <a:pt x="105" y="367"/>
                    <a:pt x="105" y="367"/>
                    <a:pt x="105" y="367"/>
                  </a:cubicBezTo>
                  <a:close/>
                  <a:moveTo>
                    <a:pt x="100" y="350"/>
                  </a:moveTo>
                  <a:cubicBezTo>
                    <a:pt x="100" y="352"/>
                    <a:pt x="100" y="352"/>
                    <a:pt x="100" y="352"/>
                  </a:cubicBezTo>
                  <a:cubicBezTo>
                    <a:pt x="99" y="350"/>
                    <a:pt x="99" y="349"/>
                    <a:pt x="99" y="347"/>
                  </a:cubicBezTo>
                  <a:cubicBezTo>
                    <a:pt x="99" y="348"/>
                    <a:pt x="98" y="348"/>
                    <a:pt x="98" y="348"/>
                  </a:cubicBezTo>
                  <a:cubicBezTo>
                    <a:pt x="98" y="347"/>
                    <a:pt x="98" y="346"/>
                    <a:pt x="98" y="346"/>
                  </a:cubicBezTo>
                  <a:cubicBezTo>
                    <a:pt x="99" y="347"/>
                    <a:pt x="100" y="351"/>
                    <a:pt x="100" y="350"/>
                  </a:cubicBezTo>
                  <a:close/>
                  <a:moveTo>
                    <a:pt x="114" y="387"/>
                  </a:moveTo>
                  <a:cubicBezTo>
                    <a:pt x="114" y="386"/>
                    <a:pt x="114" y="386"/>
                    <a:pt x="114" y="386"/>
                  </a:cubicBezTo>
                  <a:cubicBezTo>
                    <a:pt x="114" y="386"/>
                    <a:pt x="114" y="386"/>
                    <a:pt x="114" y="386"/>
                  </a:cubicBezTo>
                  <a:lnTo>
                    <a:pt x="114" y="387"/>
                  </a:lnTo>
                  <a:close/>
                  <a:moveTo>
                    <a:pt x="110" y="377"/>
                  </a:moveTo>
                  <a:cubicBezTo>
                    <a:pt x="110" y="377"/>
                    <a:pt x="110" y="377"/>
                    <a:pt x="110" y="376"/>
                  </a:cubicBezTo>
                  <a:cubicBezTo>
                    <a:pt x="110" y="377"/>
                    <a:pt x="110" y="377"/>
                    <a:pt x="110" y="377"/>
                  </a:cubicBezTo>
                  <a:close/>
                  <a:moveTo>
                    <a:pt x="104" y="357"/>
                  </a:moveTo>
                  <a:cubicBezTo>
                    <a:pt x="104" y="357"/>
                    <a:pt x="104" y="356"/>
                    <a:pt x="104" y="355"/>
                  </a:cubicBezTo>
                  <a:lnTo>
                    <a:pt x="104" y="357"/>
                  </a:lnTo>
                  <a:close/>
                  <a:moveTo>
                    <a:pt x="57" y="237"/>
                  </a:moveTo>
                  <a:cubicBezTo>
                    <a:pt x="57" y="238"/>
                    <a:pt x="58" y="239"/>
                    <a:pt x="57" y="238"/>
                  </a:cubicBezTo>
                  <a:cubicBezTo>
                    <a:pt x="57" y="237"/>
                    <a:pt x="57" y="236"/>
                    <a:pt x="57" y="236"/>
                  </a:cubicBezTo>
                  <a:cubicBezTo>
                    <a:pt x="57" y="236"/>
                    <a:pt x="57" y="236"/>
                    <a:pt x="57" y="236"/>
                  </a:cubicBezTo>
                  <a:cubicBezTo>
                    <a:pt x="57" y="237"/>
                    <a:pt x="57" y="237"/>
                    <a:pt x="57" y="237"/>
                  </a:cubicBezTo>
                  <a:close/>
                  <a:moveTo>
                    <a:pt x="38" y="180"/>
                  </a:moveTo>
                  <a:cubicBezTo>
                    <a:pt x="38" y="180"/>
                    <a:pt x="38" y="180"/>
                    <a:pt x="38" y="180"/>
                  </a:cubicBezTo>
                  <a:cubicBezTo>
                    <a:pt x="38" y="180"/>
                    <a:pt x="38" y="180"/>
                    <a:pt x="38" y="180"/>
                  </a:cubicBezTo>
                  <a:cubicBezTo>
                    <a:pt x="38" y="180"/>
                    <a:pt x="38" y="180"/>
                    <a:pt x="38" y="180"/>
                  </a:cubicBezTo>
                  <a:cubicBezTo>
                    <a:pt x="38" y="179"/>
                    <a:pt x="38" y="179"/>
                    <a:pt x="38" y="178"/>
                  </a:cubicBezTo>
                  <a:cubicBezTo>
                    <a:pt x="37" y="178"/>
                    <a:pt x="37" y="177"/>
                    <a:pt x="38" y="1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9" name="Freeform 3928"/>
            <p:cNvSpPr>
              <a:spLocks/>
            </p:cNvSpPr>
            <p:nvPr/>
          </p:nvSpPr>
          <p:spPr bwMode="auto">
            <a:xfrm>
              <a:off x="6021389" y="5900738"/>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0" name="Freeform 3929"/>
            <p:cNvSpPr>
              <a:spLocks/>
            </p:cNvSpPr>
            <p:nvPr/>
          </p:nvSpPr>
          <p:spPr bwMode="auto">
            <a:xfrm>
              <a:off x="6000751" y="58404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1" name="Freeform 3930"/>
            <p:cNvSpPr>
              <a:spLocks/>
            </p:cNvSpPr>
            <p:nvPr/>
          </p:nvSpPr>
          <p:spPr bwMode="auto">
            <a:xfrm>
              <a:off x="6267451" y="6588126"/>
              <a:ext cx="6350" cy="12700"/>
            </a:xfrm>
            <a:custGeom>
              <a:avLst/>
              <a:gdLst>
                <a:gd name="T0" fmla="*/ 1 w 2"/>
                <a:gd name="T1" fmla="*/ 2 h 4"/>
                <a:gd name="T2" fmla="*/ 1 w 2"/>
                <a:gd name="T3" fmla="*/ 1 h 4"/>
                <a:gd name="T4" fmla="*/ 1 w 2"/>
                <a:gd name="T5" fmla="*/ 2 h 4"/>
                <a:gd name="T6" fmla="*/ 2 w 2"/>
                <a:gd name="T7" fmla="*/ 4 h 4"/>
                <a:gd name="T8" fmla="*/ 0 w 2"/>
                <a:gd name="T9" fmla="*/ 0 h 4"/>
                <a:gd name="T10" fmla="*/ 1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1" y="2"/>
                  </a:moveTo>
                  <a:cubicBezTo>
                    <a:pt x="1" y="1"/>
                    <a:pt x="1" y="1"/>
                    <a:pt x="1" y="1"/>
                  </a:cubicBezTo>
                  <a:cubicBezTo>
                    <a:pt x="1" y="2"/>
                    <a:pt x="1" y="2"/>
                    <a:pt x="1" y="2"/>
                  </a:cubicBezTo>
                  <a:cubicBezTo>
                    <a:pt x="2" y="4"/>
                    <a:pt x="2" y="4"/>
                    <a:pt x="2" y="4"/>
                  </a:cubicBezTo>
                  <a:cubicBezTo>
                    <a:pt x="2" y="3"/>
                    <a:pt x="1" y="2"/>
                    <a:pt x="0" y="0"/>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2" name="Freeform 3931"/>
            <p:cNvSpPr>
              <a:spLocks/>
            </p:cNvSpPr>
            <p:nvPr/>
          </p:nvSpPr>
          <p:spPr bwMode="auto">
            <a:xfrm>
              <a:off x="6273801" y="658495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3" name="Freeform 3932"/>
            <p:cNvSpPr>
              <a:spLocks/>
            </p:cNvSpPr>
            <p:nvPr/>
          </p:nvSpPr>
          <p:spPr bwMode="auto">
            <a:xfrm>
              <a:off x="6248401" y="6518276"/>
              <a:ext cx="3175" cy="6350"/>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1"/>
                    <a:pt x="1" y="1"/>
                    <a:pt x="1" y="1"/>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4" name="Freeform 3933"/>
            <p:cNvSpPr>
              <a:spLocks/>
            </p:cNvSpPr>
            <p:nvPr/>
          </p:nvSpPr>
          <p:spPr bwMode="auto">
            <a:xfrm>
              <a:off x="6248401" y="6540501"/>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2"/>
                    <a:pt x="1" y="2"/>
                    <a:pt x="1" y="2"/>
                  </a:cubicBezTo>
                  <a:cubicBezTo>
                    <a:pt x="1" y="1"/>
                    <a:pt x="1" y="0"/>
                    <a:pt x="0" y="0"/>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5" name="Freeform 3934"/>
            <p:cNvSpPr>
              <a:spLocks/>
            </p:cNvSpPr>
            <p:nvPr/>
          </p:nvSpPr>
          <p:spPr bwMode="auto">
            <a:xfrm>
              <a:off x="6242051" y="6496051"/>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0" y="0"/>
                    <a:pt x="0"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6" name="Freeform 3935"/>
            <p:cNvSpPr>
              <a:spLocks/>
            </p:cNvSpPr>
            <p:nvPr/>
          </p:nvSpPr>
          <p:spPr bwMode="auto">
            <a:xfrm>
              <a:off x="6235701" y="6508751"/>
              <a:ext cx="3175" cy="952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7" name="Freeform 3936"/>
            <p:cNvSpPr>
              <a:spLocks/>
            </p:cNvSpPr>
            <p:nvPr/>
          </p:nvSpPr>
          <p:spPr bwMode="auto">
            <a:xfrm>
              <a:off x="6229351" y="6469063"/>
              <a:ext cx="6350" cy="15875"/>
            </a:xfrm>
            <a:custGeom>
              <a:avLst/>
              <a:gdLst>
                <a:gd name="T0" fmla="*/ 1 w 2"/>
                <a:gd name="T1" fmla="*/ 1 h 5"/>
                <a:gd name="T2" fmla="*/ 1 w 2"/>
                <a:gd name="T3" fmla="*/ 3 h 5"/>
                <a:gd name="T4" fmla="*/ 1 w 2"/>
                <a:gd name="T5" fmla="*/ 2 h 5"/>
                <a:gd name="T6" fmla="*/ 2 w 2"/>
                <a:gd name="T7" fmla="*/ 5 h 5"/>
                <a:gd name="T8" fmla="*/ 2 w 2"/>
                <a:gd name="T9" fmla="*/ 2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1"/>
                    <a:pt x="1" y="2"/>
                    <a:pt x="1" y="3"/>
                  </a:cubicBezTo>
                  <a:cubicBezTo>
                    <a:pt x="1" y="3"/>
                    <a:pt x="1" y="3"/>
                    <a:pt x="1" y="2"/>
                  </a:cubicBezTo>
                  <a:cubicBezTo>
                    <a:pt x="2" y="4"/>
                    <a:pt x="2" y="4"/>
                    <a:pt x="2" y="5"/>
                  </a:cubicBezTo>
                  <a:cubicBezTo>
                    <a:pt x="2" y="4"/>
                    <a:pt x="1" y="2"/>
                    <a:pt x="2" y="2"/>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8" name="Freeform 3937"/>
            <p:cNvSpPr>
              <a:spLocks/>
            </p:cNvSpPr>
            <p:nvPr/>
          </p:nvSpPr>
          <p:spPr bwMode="auto">
            <a:xfrm>
              <a:off x="6232526" y="6499226"/>
              <a:ext cx="3175" cy="9525"/>
            </a:xfrm>
            <a:custGeom>
              <a:avLst/>
              <a:gdLst>
                <a:gd name="T0" fmla="*/ 0 w 1"/>
                <a:gd name="T1" fmla="*/ 0 h 3"/>
                <a:gd name="T2" fmla="*/ 1 w 1"/>
                <a:gd name="T3" fmla="*/ 3 h 3"/>
                <a:gd name="T4" fmla="*/ 1 w 1"/>
                <a:gd name="T5" fmla="*/ 1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1"/>
                    <a:pt x="1" y="2"/>
                    <a:pt x="1" y="3"/>
                  </a:cubicBezTo>
                  <a:cubicBezTo>
                    <a:pt x="1" y="3"/>
                    <a:pt x="1" y="2"/>
                    <a:pt x="1" y="1"/>
                  </a:cubicBezTo>
                  <a:cubicBezTo>
                    <a:pt x="1" y="1"/>
                    <a:pt x="1" y="1"/>
                    <a:pt x="1" y="1"/>
                  </a:cubicBezTo>
                  <a:cubicBezTo>
                    <a:pt x="1" y="0"/>
                    <a:pt x="1"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9" name="Freeform 3938"/>
            <p:cNvSpPr>
              <a:spLocks/>
            </p:cNvSpPr>
            <p:nvPr/>
          </p:nvSpPr>
          <p:spPr bwMode="auto">
            <a:xfrm>
              <a:off x="6226176" y="6456363"/>
              <a:ext cx="6350" cy="12700"/>
            </a:xfrm>
            <a:custGeom>
              <a:avLst/>
              <a:gdLst>
                <a:gd name="T0" fmla="*/ 0 w 2"/>
                <a:gd name="T1" fmla="*/ 0 h 4"/>
                <a:gd name="T2" fmla="*/ 1 w 2"/>
                <a:gd name="T3" fmla="*/ 1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1" y="1"/>
                    <a:pt x="1" y="1"/>
                    <a:pt x="1" y="1"/>
                  </a:cubicBezTo>
                  <a:cubicBezTo>
                    <a:pt x="1" y="2"/>
                    <a:pt x="2" y="4"/>
                    <a:pt x="2" y="4"/>
                  </a:cubicBezTo>
                  <a:cubicBezTo>
                    <a:pt x="2" y="3"/>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0" name="Freeform 3939"/>
            <p:cNvSpPr>
              <a:spLocks/>
            </p:cNvSpPr>
            <p:nvPr/>
          </p:nvSpPr>
          <p:spPr bwMode="auto">
            <a:xfrm>
              <a:off x="6229351" y="6484938"/>
              <a:ext cx="3175" cy="6350"/>
            </a:xfrm>
            <a:custGeom>
              <a:avLst/>
              <a:gdLst>
                <a:gd name="T0" fmla="*/ 0 w 1"/>
                <a:gd name="T1" fmla="*/ 0 h 2"/>
                <a:gd name="T2" fmla="*/ 0 w 1"/>
                <a:gd name="T3" fmla="*/ 0 h 2"/>
                <a:gd name="T4" fmla="*/ 0 w 1"/>
                <a:gd name="T5" fmla="*/ 1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0"/>
                    <a:pt x="0" y="1"/>
                  </a:cubicBezTo>
                  <a:cubicBezTo>
                    <a:pt x="0" y="1"/>
                    <a:pt x="1" y="2"/>
                    <a:pt x="1" y="2"/>
                  </a:cubicBezTo>
                  <a:cubicBezTo>
                    <a:pt x="0" y="0"/>
                    <a:pt x="1"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1" name="Freeform 3940"/>
            <p:cNvSpPr>
              <a:spLocks/>
            </p:cNvSpPr>
            <p:nvPr/>
          </p:nvSpPr>
          <p:spPr bwMode="auto">
            <a:xfrm>
              <a:off x="6223001" y="6469063"/>
              <a:ext cx="3175" cy="9525"/>
            </a:xfrm>
            <a:custGeom>
              <a:avLst/>
              <a:gdLst>
                <a:gd name="T0" fmla="*/ 0 w 1"/>
                <a:gd name="T1" fmla="*/ 1 h 3"/>
                <a:gd name="T2" fmla="*/ 0 w 1"/>
                <a:gd name="T3" fmla="*/ 0 h 3"/>
                <a:gd name="T4" fmla="*/ 0 w 1"/>
                <a:gd name="T5" fmla="*/ 1 h 3"/>
                <a:gd name="T6" fmla="*/ 0 w 1"/>
                <a:gd name="T7" fmla="*/ 1 h 3"/>
              </a:gdLst>
              <a:ahLst/>
              <a:cxnLst>
                <a:cxn ang="0">
                  <a:pos x="T0" y="T1"/>
                </a:cxn>
                <a:cxn ang="0">
                  <a:pos x="T2" y="T3"/>
                </a:cxn>
                <a:cxn ang="0">
                  <a:pos x="T4" y="T5"/>
                </a:cxn>
                <a:cxn ang="0">
                  <a:pos x="T6" y="T7"/>
                </a:cxn>
              </a:cxnLst>
              <a:rect l="0" t="0" r="r" b="b"/>
              <a:pathLst>
                <a:path w="1" h="3">
                  <a:moveTo>
                    <a:pt x="0" y="1"/>
                  </a:moveTo>
                  <a:cubicBezTo>
                    <a:pt x="0" y="0"/>
                    <a:pt x="0" y="0"/>
                    <a:pt x="0" y="0"/>
                  </a:cubicBezTo>
                  <a:cubicBezTo>
                    <a:pt x="0" y="1"/>
                    <a:pt x="0" y="1"/>
                    <a:pt x="0" y="1"/>
                  </a:cubicBezTo>
                  <a:cubicBezTo>
                    <a:pt x="1" y="3"/>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2" name="Freeform 3941"/>
            <p:cNvSpPr>
              <a:spLocks/>
            </p:cNvSpPr>
            <p:nvPr/>
          </p:nvSpPr>
          <p:spPr bwMode="auto">
            <a:xfrm>
              <a:off x="6219826" y="6456363"/>
              <a:ext cx="3175" cy="9525"/>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3"/>
                    <a:pt x="1" y="3"/>
                    <a:pt x="1" y="3"/>
                  </a:cubicBezTo>
                  <a:cubicBezTo>
                    <a:pt x="0" y="0"/>
                    <a:pt x="0" y="0"/>
                    <a:pt x="0" y="0"/>
                  </a:cubicBezTo>
                  <a:cubicBezTo>
                    <a:pt x="0" y="2"/>
                    <a:pt x="0"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3" name="Freeform 3942"/>
            <p:cNvSpPr>
              <a:spLocks/>
            </p:cNvSpPr>
            <p:nvPr/>
          </p:nvSpPr>
          <p:spPr bwMode="auto">
            <a:xfrm>
              <a:off x="6194426" y="6361113"/>
              <a:ext cx="3175" cy="9525"/>
            </a:xfrm>
            <a:custGeom>
              <a:avLst/>
              <a:gdLst>
                <a:gd name="T0" fmla="*/ 1 w 1"/>
                <a:gd name="T1" fmla="*/ 1 h 3"/>
                <a:gd name="T2" fmla="*/ 1 w 1"/>
                <a:gd name="T3" fmla="*/ 2 h 3"/>
                <a:gd name="T4" fmla="*/ 1 w 1"/>
                <a:gd name="T5" fmla="*/ 1 h 3"/>
              </a:gdLst>
              <a:ahLst/>
              <a:cxnLst>
                <a:cxn ang="0">
                  <a:pos x="T0" y="T1"/>
                </a:cxn>
                <a:cxn ang="0">
                  <a:pos x="T2" y="T3"/>
                </a:cxn>
                <a:cxn ang="0">
                  <a:pos x="T4" y="T5"/>
                </a:cxn>
              </a:cxnLst>
              <a:rect l="0" t="0" r="r" b="b"/>
              <a:pathLst>
                <a:path w="1" h="3">
                  <a:moveTo>
                    <a:pt x="1" y="1"/>
                  </a:moveTo>
                  <a:cubicBezTo>
                    <a:pt x="0" y="1"/>
                    <a:pt x="1" y="3"/>
                    <a:pt x="1" y="2"/>
                  </a:cubicBezTo>
                  <a:cubicBezTo>
                    <a:pt x="1" y="2"/>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4" name="Freeform 3943"/>
            <p:cNvSpPr>
              <a:spLocks/>
            </p:cNvSpPr>
            <p:nvPr/>
          </p:nvSpPr>
          <p:spPr bwMode="auto">
            <a:xfrm>
              <a:off x="6188076" y="6373813"/>
              <a:ext cx="6350" cy="15875"/>
            </a:xfrm>
            <a:custGeom>
              <a:avLst/>
              <a:gdLst>
                <a:gd name="T0" fmla="*/ 2 w 2"/>
                <a:gd name="T1" fmla="*/ 4 h 5"/>
                <a:gd name="T2" fmla="*/ 0 w 2"/>
                <a:gd name="T3" fmla="*/ 0 h 5"/>
                <a:gd name="T4" fmla="*/ 2 w 2"/>
                <a:gd name="T5" fmla="*/ 4 h 5"/>
              </a:gdLst>
              <a:ahLst/>
              <a:cxnLst>
                <a:cxn ang="0">
                  <a:pos x="T0" y="T1"/>
                </a:cxn>
                <a:cxn ang="0">
                  <a:pos x="T2" y="T3"/>
                </a:cxn>
                <a:cxn ang="0">
                  <a:pos x="T4" y="T5"/>
                </a:cxn>
              </a:cxnLst>
              <a:rect l="0" t="0" r="r" b="b"/>
              <a:pathLst>
                <a:path w="2" h="5">
                  <a:moveTo>
                    <a:pt x="2" y="4"/>
                  </a:moveTo>
                  <a:cubicBezTo>
                    <a:pt x="2" y="4"/>
                    <a:pt x="1" y="1"/>
                    <a:pt x="0" y="0"/>
                  </a:cubicBezTo>
                  <a:cubicBezTo>
                    <a:pt x="1" y="1"/>
                    <a:pt x="2" y="5"/>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5" name="Freeform 3944"/>
            <p:cNvSpPr>
              <a:spLocks/>
            </p:cNvSpPr>
            <p:nvPr/>
          </p:nvSpPr>
          <p:spPr bwMode="auto">
            <a:xfrm>
              <a:off x="6188076" y="63738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6" name="Freeform 3945"/>
            <p:cNvSpPr>
              <a:spLocks/>
            </p:cNvSpPr>
            <p:nvPr/>
          </p:nvSpPr>
          <p:spPr bwMode="auto">
            <a:xfrm>
              <a:off x="6135689" y="62357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7" name="Freeform 3946"/>
            <p:cNvSpPr>
              <a:spLocks/>
            </p:cNvSpPr>
            <p:nvPr/>
          </p:nvSpPr>
          <p:spPr bwMode="auto">
            <a:xfrm>
              <a:off x="6138864" y="6238876"/>
              <a:ext cx="3175" cy="9525"/>
            </a:xfrm>
            <a:custGeom>
              <a:avLst/>
              <a:gdLst>
                <a:gd name="T0" fmla="*/ 0 w 1"/>
                <a:gd name="T1" fmla="*/ 1 h 3"/>
                <a:gd name="T2" fmla="*/ 1 w 1"/>
                <a:gd name="T3" fmla="*/ 3 h 3"/>
                <a:gd name="T4" fmla="*/ 0 w 1"/>
                <a:gd name="T5" fmla="*/ 0 h 3"/>
                <a:gd name="T6" fmla="*/ 0 w 1"/>
                <a:gd name="T7" fmla="*/ 1 h 3"/>
              </a:gdLst>
              <a:ahLst/>
              <a:cxnLst>
                <a:cxn ang="0">
                  <a:pos x="T0" y="T1"/>
                </a:cxn>
                <a:cxn ang="0">
                  <a:pos x="T2" y="T3"/>
                </a:cxn>
                <a:cxn ang="0">
                  <a:pos x="T4" y="T5"/>
                </a:cxn>
                <a:cxn ang="0">
                  <a:pos x="T6" y="T7"/>
                </a:cxn>
              </a:cxnLst>
              <a:rect l="0" t="0" r="r" b="b"/>
              <a:pathLst>
                <a:path w="1" h="3">
                  <a:moveTo>
                    <a:pt x="0" y="1"/>
                  </a:moveTo>
                  <a:cubicBezTo>
                    <a:pt x="0" y="1"/>
                    <a:pt x="1" y="3"/>
                    <a:pt x="1" y="3"/>
                  </a:cubicBezTo>
                  <a:cubicBezTo>
                    <a:pt x="1" y="2"/>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8" name="Freeform 3947"/>
            <p:cNvSpPr>
              <a:spLocks/>
            </p:cNvSpPr>
            <p:nvPr/>
          </p:nvSpPr>
          <p:spPr bwMode="auto">
            <a:xfrm>
              <a:off x="6126164" y="6207126"/>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2"/>
                    <a:pt x="1" y="2"/>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9" name="Freeform 3948"/>
            <p:cNvSpPr>
              <a:spLocks/>
            </p:cNvSpPr>
            <p:nvPr/>
          </p:nvSpPr>
          <p:spPr bwMode="auto">
            <a:xfrm>
              <a:off x="6049964" y="5991226"/>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0"/>
                    <a:pt x="0" y="1"/>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0" name="Freeform 3949"/>
            <p:cNvSpPr>
              <a:spLocks/>
            </p:cNvSpPr>
            <p:nvPr/>
          </p:nvSpPr>
          <p:spPr bwMode="auto">
            <a:xfrm>
              <a:off x="6049964" y="598487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1" name="Freeform 3950"/>
            <p:cNvSpPr>
              <a:spLocks/>
            </p:cNvSpPr>
            <p:nvPr/>
          </p:nvSpPr>
          <p:spPr bwMode="auto">
            <a:xfrm>
              <a:off x="6043614" y="596582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2" name="Freeform 3951"/>
            <p:cNvSpPr>
              <a:spLocks/>
            </p:cNvSpPr>
            <p:nvPr/>
          </p:nvSpPr>
          <p:spPr bwMode="auto">
            <a:xfrm>
              <a:off x="6043614" y="59690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3" name="Freeform 3952"/>
            <p:cNvSpPr>
              <a:spLocks/>
            </p:cNvSpPr>
            <p:nvPr/>
          </p:nvSpPr>
          <p:spPr bwMode="auto">
            <a:xfrm>
              <a:off x="6043614" y="5969001"/>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4" name="Freeform 3953"/>
            <p:cNvSpPr>
              <a:spLocks/>
            </p:cNvSpPr>
            <p:nvPr/>
          </p:nvSpPr>
          <p:spPr bwMode="auto">
            <a:xfrm>
              <a:off x="6040439" y="5959476"/>
              <a:ext cx="3175" cy="9525"/>
            </a:xfrm>
            <a:custGeom>
              <a:avLst/>
              <a:gdLst>
                <a:gd name="T0" fmla="*/ 0 w 1"/>
                <a:gd name="T1" fmla="*/ 0 h 3"/>
                <a:gd name="T2" fmla="*/ 0 w 1"/>
                <a:gd name="T3" fmla="*/ 2 h 3"/>
                <a:gd name="T4" fmla="*/ 1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0" y="2"/>
                    <a:pt x="0" y="2"/>
                    <a:pt x="0" y="2"/>
                  </a:cubicBezTo>
                  <a:cubicBezTo>
                    <a:pt x="1" y="3"/>
                    <a:pt x="0" y="0"/>
                    <a:pt x="1" y="2"/>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5" name="Freeform 3954"/>
            <p:cNvSpPr>
              <a:spLocks/>
            </p:cNvSpPr>
            <p:nvPr/>
          </p:nvSpPr>
          <p:spPr bwMode="auto">
            <a:xfrm>
              <a:off x="6027739" y="5924551"/>
              <a:ext cx="9525" cy="22225"/>
            </a:xfrm>
            <a:custGeom>
              <a:avLst/>
              <a:gdLst>
                <a:gd name="T0" fmla="*/ 3 w 3"/>
                <a:gd name="T1" fmla="*/ 7 h 7"/>
                <a:gd name="T2" fmla="*/ 2 w 3"/>
                <a:gd name="T3" fmla="*/ 3 h 7"/>
                <a:gd name="T4" fmla="*/ 0 w 3"/>
                <a:gd name="T5" fmla="*/ 0 h 7"/>
                <a:gd name="T6" fmla="*/ 2 w 3"/>
                <a:gd name="T7" fmla="*/ 6 h 7"/>
                <a:gd name="T8" fmla="*/ 3 w 3"/>
                <a:gd name="T9" fmla="*/ 7 h 7"/>
              </a:gdLst>
              <a:ahLst/>
              <a:cxnLst>
                <a:cxn ang="0">
                  <a:pos x="T0" y="T1"/>
                </a:cxn>
                <a:cxn ang="0">
                  <a:pos x="T2" y="T3"/>
                </a:cxn>
                <a:cxn ang="0">
                  <a:pos x="T4" y="T5"/>
                </a:cxn>
                <a:cxn ang="0">
                  <a:pos x="T6" y="T7"/>
                </a:cxn>
                <a:cxn ang="0">
                  <a:pos x="T8" y="T9"/>
                </a:cxn>
              </a:cxnLst>
              <a:rect l="0" t="0" r="r" b="b"/>
              <a:pathLst>
                <a:path w="3" h="7">
                  <a:moveTo>
                    <a:pt x="3" y="7"/>
                  </a:moveTo>
                  <a:cubicBezTo>
                    <a:pt x="3" y="6"/>
                    <a:pt x="2" y="4"/>
                    <a:pt x="2" y="3"/>
                  </a:cubicBezTo>
                  <a:cubicBezTo>
                    <a:pt x="0" y="0"/>
                    <a:pt x="1" y="4"/>
                    <a:pt x="0" y="0"/>
                  </a:cubicBezTo>
                  <a:cubicBezTo>
                    <a:pt x="1" y="4"/>
                    <a:pt x="1" y="2"/>
                    <a:pt x="2" y="6"/>
                  </a:cubicBezTo>
                  <a:cubicBezTo>
                    <a:pt x="2" y="4"/>
                    <a:pt x="3" y="7"/>
                    <a:pt x="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6" name="Freeform 3955"/>
            <p:cNvSpPr>
              <a:spLocks/>
            </p:cNvSpPr>
            <p:nvPr/>
          </p:nvSpPr>
          <p:spPr bwMode="auto">
            <a:xfrm>
              <a:off x="6034089" y="5943601"/>
              <a:ext cx="3175" cy="6350"/>
            </a:xfrm>
            <a:custGeom>
              <a:avLst/>
              <a:gdLst>
                <a:gd name="T0" fmla="*/ 0 w 1"/>
                <a:gd name="T1" fmla="*/ 2 h 2"/>
                <a:gd name="T2" fmla="*/ 0 w 1"/>
                <a:gd name="T3" fmla="*/ 0 h 2"/>
                <a:gd name="T4" fmla="*/ 0 w 1"/>
                <a:gd name="T5" fmla="*/ 2 h 2"/>
              </a:gdLst>
              <a:ahLst/>
              <a:cxnLst>
                <a:cxn ang="0">
                  <a:pos x="T0" y="T1"/>
                </a:cxn>
                <a:cxn ang="0">
                  <a:pos x="T2" y="T3"/>
                </a:cxn>
                <a:cxn ang="0">
                  <a:pos x="T4" y="T5"/>
                </a:cxn>
              </a:cxnLst>
              <a:rect l="0" t="0" r="r" b="b"/>
              <a:pathLst>
                <a:path w="1" h="2">
                  <a:moveTo>
                    <a:pt x="0" y="2"/>
                  </a:moveTo>
                  <a:cubicBezTo>
                    <a:pt x="1" y="2"/>
                    <a:pt x="0" y="0"/>
                    <a:pt x="0" y="0"/>
                  </a:cubicBezTo>
                  <a:cubicBezTo>
                    <a:pt x="0" y="0"/>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7" name="Freeform 3956"/>
            <p:cNvSpPr>
              <a:spLocks/>
            </p:cNvSpPr>
            <p:nvPr/>
          </p:nvSpPr>
          <p:spPr bwMode="auto">
            <a:xfrm>
              <a:off x="6027739" y="5921376"/>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8" name="Freeform 3957"/>
            <p:cNvSpPr>
              <a:spLocks/>
            </p:cNvSpPr>
            <p:nvPr/>
          </p:nvSpPr>
          <p:spPr bwMode="auto">
            <a:xfrm>
              <a:off x="6024564" y="5910263"/>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2"/>
                    <a:pt x="1" y="2"/>
                    <a:pt x="1" y="2"/>
                  </a:cubicBezTo>
                  <a:cubicBezTo>
                    <a:pt x="1"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9" name="Freeform 3958"/>
            <p:cNvSpPr>
              <a:spLocks/>
            </p:cNvSpPr>
            <p:nvPr/>
          </p:nvSpPr>
          <p:spPr bwMode="auto">
            <a:xfrm>
              <a:off x="6018214" y="5891213"/>
              <a:ext cx="3175" cy="6350"/>
            </a:xfrm>
            <a:custGeom>
              <a:avLst/>
              <a:gdLst>
                <a:gd name="T0" fmla="*/ 1 w 1"/>
                <a:gd name="T1" fmla="*/ 2 h 2"/>
                <a:gd name="T2" fmla="*/ 1 w 1"/>
                <a:gd name="T3" fmla="*/ 2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0"/>
                    <a:pt x="1" y="2"/>
                  </a:cubicBezTo>
                  <a:cubicBezTo>
                    <a:pt x="1" y="1"/>
                    <a:pt x="1" y="1"/>
                    <a:pt x="1" y="1"/>
                  </a:cubicBezTo>
                  <a:cubicBezTo>
                    <a:pt x="1" y="1"/>
                    <a:pt x="1"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0" name="Freeform 3959"/>
            <p:cNvSpPr>
              <a:spLocks/>
            </p:cNvSpPr>
            <p:nvPr/>
          </p:nvSpPr>
          <p:spPr bwMode="auto">
            <a:xfrm>
              <a:off x="6010276" y="5853113"/>
              <a:ext cx="0" cy="6350"/>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1" name="Freeform 3960"/>
            <p:cNvSpPr>
              <a:spLocks/>
            </p:cNvSpPr>
            <p:nvPr/>
          </p:nvSpPr>
          <p:spPr bwMode="auto">
            <a:xfrm>
              <a:off x="6003926" y="5856288"/>
              <a:ext cx="3175" cy="952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1"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2" name="Freeform 3961"/>
            <p:cNvSpPr>
              <a:spLocks/>
            </p:cNvSpPr>
            <p:nvPr/>
          </p:nvSpPr>
          <p:spPr bwMode="auto">
            <a:xfrm>
              <a:off x="6007101" y="58467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3" name="Freeform 3962"/>
            <p:cNvSpPr>
              <a:spLocks/>
            </p:cNvSpPr>
            <p:nvPr/>
          </p:nvSpPr>
          <p:spPr bwMode="auto">
            <a:xfrm>
              <a:off x="6000751" y="5827713"/>
              <a:ext cx="9525" cy="19050"/>
            </a:xfrm>
            <a:custGeom>
              <a:avLst/>
              <a:gdLst>
                <a:gd name="T0" fmla="*/ 2 w 3"/>
                <a:gd name="T1" fmla="*/ 4 h 6"/>
                <a:gd name="T2" fmla="*/ 2 w 3"/>
                <a:gd name="T3" fmla="*/ 3 h 6"/>
                <a:gd name="T4" fmla="*/ 1 w 3"/>
                <a:gd name="T5" fmla="*/ 0 h 6"/>
                <a:gd name="T6" fmla="*/ 0 w 3"/>
                <a:gd name="T7" fmla="*/ 0 h 6"/>
                <a:gd name="T8" fmla="*/ 2 w 3"/>
                <a:gd name="T9" fmla="*/ 4 h 6"/>
                <a:gd name="T10" fmla="*/ 3 w 3"/>
                <a:gd name="T11" fmla="*/ 6 h 6"/>
                <a:gd name="T12" fmla="*/ 2 w 3"/>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4"/>
                  </a:moveTo>
                  <a:cubicBezTo>
                    <a:pt x="2" y="3"/>
                    <a:pt x="2" y="4"/>
                    <a:pt x="2" y="3"/>
                  </a:cubicBezTo>
                  <a:cubicBezTo>
                    <a:pt x="2" y="2"/>
                    <a:pt x="1" y="0"/>
                    <a:pt x="1" y="0"/>
                  </a:cubicBezTo>
                  <a:cubicBezTo>
                    <a:pt x="1" y="0"/>
                    <a:pt x="1" y="1"/>
                    <a:pt x="0" y="0"/>
                  </a:cubicBezTo>
                  <a:cubicBezTo>
                    <a:pt x="1" y="2"/>
                    <a:pt x="2" y="3"/>
                    <a:pt x="2" y="4"/>
                  </a:cubicBezTo>
                  <a:cubicBezTo>
                    <a:pt x="3" y="6"/>
                    <a:pt x="3" y="6"/>
                    <a:pt x="3" y="6"/>
                  </a:cubicBezTo>
                  <a:cubicBezTo>
                    <a:pt x="2" y="4"/>
                    <a:pt x="2" y="5"/>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4" name="Freeform 3963"/>
            <p:cNvSpPr>
              <a:spLocks/>
            </p:cNvSpPr>
            <p:nvPr/>
          </p:nvSpPr>
          <p:spPr bwMode="auto">
            <a:xfrm>
              <a:off x="6003926" y="5846763"/>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1"/>
                    <a:pt x="0" y="0"/>
                    <a:pt x="0" y="0"/>
                  </a:cubicBezTo>
                  <a:cubicBezTo>
                    <a:pt x="0" y="0"/>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5" name="Rectangle 3964"/>
            <p:cNvSpPr>
              <a:spLocks noChangeArrowheads="1"/>
            </p:cNvSpPr>
            <p:nvPr/>
          </p:nvSpPr>
          <p:spPr bwMode="auto">
            <a:xfrm>
              <a:off x="5994401" y="5795963"/>
              <a:ext cx="1588" cy="6350"/>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6" name="Freeform 3965"/>
            <p:cNvSpPr>
              <a:spLocks/>
            </p:cNvSpPr>
            <p:nvPr/>
          </p:nvSpPr>
          <p:spPr bwMode="auto">
            <a:xfrm>
              <a:off x="5994401" y="5792788"/>
              <a:ext cx="0" cy="6350"/>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7" name="Freeform 3966"/>
            <p:cNvSpPr>
              <a:spLocks/>
            </p:cNvSpPr>
            <p:nvPr/>
          </p:nvSpPr>
          <p:spPr bwMode="auto">
            <a:xfrm>
              <a:off x="5994401" y="5789613"/>
              <a:ext cx="0" cy="6350"/>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8" name="Freeform 3967"/>
            <p:cNvSpPr>
              <a:spLocks/>
            </p:cNvSpPr>
            <p:nvPr/>
          </p:nvSpPr>
          <p:spPr bwMode="auto">
            <a:xfrm>
              <a:off x="5988051" y="5775326"/>
              <a:ext cx="3175" cy="4763"/>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0"/>
                    <a:pt x="0" y="0"/>
                  </a:cubicBezTo>
                  <a:cubicBezTo>
                    <a:pt x="1" y="1"/>
                    <a:pt x="1" y="2"/>
                    <a:pt x="1" y="2"/>
                  </a:cubicBezTo>
                  <a:cubicBezTo>
                    <a:pt x="1" y="2"/>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9" name="Freeform 3968"/>
            <p:cNvSpPr>
              <a:spLocks/>
            </p:cNvSpPr>
            <p:nvPr/>
          </p:nvSpPr>
          <p:spPr bwMode="auto">
            <a:xfrm>
              <a:off x="5962651" y="5724526"/>
              <a:ext cx="3175" cy="317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0" name="Freeform 3969"/>
            <p:cNvSpPr>
              <a:spLocks/>
            </p:cNvSpPr>
            <p:nvPr/>
          </p:nvSpPr>
          <p:spPr bwMode="auto">
            <a:xfrm>
              <a:off x="5959476" y="5711826"/>
              <a:ext cx="6350" cy="12700"/>
            </a:xfrm>
            <a:custGeom>
              <a:avLst/>
              <a:gdLst>
                <a:gd name="T0" fmla="*/ 1 w 2"/>
                <a:gd name="T1" fmla="*/ 2 h 4"/>
                <a:gd name="T2" fmla="*/ 0 w 2"/>
                <a:gd name="T3" fmla="*/ 0 h 4"/>
                <a:gd name="T4" fmla="*/ 2 w 2"/>
                <a:gd name="T5" fmla="*/ 4 h 4"/>
                <a:gd name="T6" fmla="*/ 1 w 2"/>
                <a:gd name="T7" fmla="*/ 1 h 4"/>
                <a:gd name="T8" fmla="*/ 1 w 2"/>
                <a:gd name="T9" fmla="*/ 2 h 4"/>
              </a:gdLst>
              <a:ahLst/>
              <a:cxnLst>
                <a:cxn ang="0">
                  <a:pos x="T0" y="T1"/>
                </a:cxn>
                <a:cxn ang="0">
                  <a:pos x="T2" y="T3"/>
                </a:cxn>
                <a:cxn ang="0">
                  <a:pos x="T4" y="T5"/>
                </a:cxn>
                <a:cxn ang="0">
                  <a:pos x="T6" y="T7"/>
                </a:cxn>
                <a:cxn ang="0">
                  <a:pos x="T8" y="T9"/>
                </a:cxn>
              </a:cxnLst>
              <a:rect l="0" t="0" r="r" b="b"/>
              <a:pathLst>
                <a:path w="2" h="4">
                  <a:moveTo>
                    <a:pt x="1" y="2"/>
                  </a:moveTo>
                  <a:cubicBezTo>
                    <a:pt x="0" y="0"/>
                    <a:pt x="0" y="0"/>
                    <a:pt x="0" y="0"/>
                  </a:cubicBezTo>
                  <a:cubicBezTo>
                    <a:pt x="1" y="2"/>
                    <a:pt x="1" y="2"/>
                    <a:pt x="2" y="4"/>
                  </a:cubicBezTo>
                  <a:cubicBezTo>
                    <a:pt x="1" y="3"/>
                    <a:pt x="1" y="2"/>
                    <a:pt x="1" y="1"/>
                  </a:cubicBezTo>
                  <a:lnTo>
                    <a:pt x="1"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1" name="Freeform 3970"/>
            <p:cNvSpPr>
              <a:spLocks/>
            </p:cNvSpPr>
            <p:nvPr/>
          </p:nvSpPr>
          <p:spPr bwMode="auto">
            <a:xfrm>
              <a:off x="5934076" y="5586413"/>
              <a:ext cx="6350" cy="22225"/>
            </a:xfrm>
            <a:custGeom>
              <a:avLst/>
              <a:gdLst>
                <a:gd name="T0" fmla="*/ 2 w 2"/>
                <a:gd name="T1" fmla="*/ 6 h 7"/>
                <a:gd name="T2" fmla="*/ 2 w 2"/>
                <a:gd name="T3" fmla="*/ 7 h 7"/>
                <a:gd name="T4" fmla="*/ 1 w 2"/>
                <a:gd name="T5" fmla="*/ 1 h 7"/>
                <a:gd name="T6" fmla="*/ 1 w 2"/>
                <a:gd name="T7" fmla="*/ 1 h 7"/>
                <a:gd name="T8" fmla="*/ 1 w 2"/>
                <a:gd name="T9" fmla="*/ 3 h 7"/>
                <a:gd name="T10" fmla="*/ 1 w 2"/>
                <a:gd name="T11" fmla="*/ 3 h 7"/>
                <a:gd name="T12" fmla="*/ 2 w 2"/>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6"/>
                  </a:moveTo>
                  <a:cubicBezTo>
                    <a:pt x="2" y="6"/>
                    <a:pt x="2" y="6"/>
                    <a:pt x="2" y="7"/>
                  </a:cubicBezTo>
                  <a:cubicBezTo>
                    <a:pt x="2" y="5"/>
                    <a:pt x="2" y="4"/>
                    <a:pt x="1" y="1"/>
                  </a:cubicBezTo>
                  <a:cubicBezTo>
                    <a:pt x="1" y="2"/>
                    <a:pt x="0" y="0"/>
                    <a:pt x="1" y="1"/>
                  </a:cubicBezTo>
                  <a:cubicBezTo>
                    <a:pt x="1" y="3"/>
                    <a:pt x="1" y="3"/>
                    <a:pt x="1" y="3"/>
                  </a:cubicBezTo>
                  <a:cubicBezTo>
                    <a:pt x="1" y="3"/>
                    <a:pt x="1" y="3"/>
                    <a:pt x="1" y="3"/>
                  </a:cubicBezTo>
                  <a:cubicBezTo>
                    <a:pt x="1" y="5"/>
                    <a:pt x="2" y="4"/>
                    <a:pt x="2"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2" name="Freeform 3971"/>
            <p:cNvSpPr>
              <a:spLocks/>
            </p:cNvSpPr>
            <p:nvPr/>
          </p:nvSpPr>
          <p:spPr bwMode="auto">
            <a:xfrm>
              <a:off x="5886451" y="5303838"/>
              <a:ext cx="0" cy="6350"/>
            </a:xfrm>
            <a:custGeom>
              <a:avLst/>
              <a:gdLst>
                <a:gd name="T0" fmla="*/ 2 h 2"/>
                <a:gd name="T1" fmla="*/ 2 h 2"/>
                <a:gd name="T2" fmla="*/ 2 h 2"/>
              </a:gdLst>
              <a:ahLst/>
              <a:cxnLst>
                <a:cxn ang="0">
                  <a:pos x="0" y="T0"/>
                </a:cxn>
                <a:cxn ang="0">
                  <a:pos x="0" y="T1"/>
                </a:cxn>
                <a:cxn ang="0">
                  <a:pos x="0" y="T2"/>
                </a:cxn>
              </a:cxnLst>
              <a:rect l="0" t="0" r="r" b="b"/>
              <a:pathLst>
                <a:path h="2">
                  <a:moveTo>
                    <a:pt x="0" y="2"/>
                  </a:moveTo>
                  <a:cubicBezTo>
                    <a:pt x="0" y="2"/>
                    <a:pt x="0" y="2"/>
                    <a:pt x="0" y="2"/>
                  </a:cubicBezTo>
                  <a:cubicBezTo>
                    <a:pt x="0" y="0"/>
                    <a:pt x="0" y="2"/>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3" name="Freeform 3972"/>
            <p:cNvSpPr>
              <a:spLocks/>
            </p:cNvSpPr>
            <p:nvPr/>
          </p:nvSpPr>
          <p:spPr bwMode="auto">
            <a:xfrm>
              <a:off x="6800851" y="6619876"/>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4" name="Freeform 3973"/>
            <p:cNvSpPr>
              <a:spLocks/>
            </p:cNvSpPr>
            <p:nvPr/>
          </p:nvSpPr>
          <p:spPr bwMode="auto">
            <a:xfrm>
              <a:off x="6800851" y="6619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5" name="Freeform 3974"/>
            <p:cNvSpPr>
              <a:spLocks/>
            </p:cNvSpPr>
            <p:nvPr/>
          </p:nvSpPr>
          <p:spPr bwMode="auto">
            <a:xfrm>
              <a:off x="6794501" y="6607176"/>
              <a:ext cx="6350" cy="9525"/>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1" y="1"/>
                    <a:pt x="1" y="2"/>
                    <a:pt x="2" y="3"/>
                  </a:cubicBezTo>
                  <a:cubicBezTo>
                    <a:pt x="1"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6" name="Freeform 3975"/>
            <p:cNvSpPr>
              <a:spLocks/>
            </p:cNvSpPr>
            <p:nvPr/>
          </p:nvSpPr>
          <p:spPr bwMode="auto">
            <a:xfrm>
              <a:off x="6794501" y="66103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7" name="Freeform 3976"/>
            <p:cNvSpPr>
              <a:spLocks/>
            </p:cNvSpPr>
            <p:nvPr/>
          </p:nvSpPr>
          <p:spPr bwMode="auto">
            <a:xfrm>
              <a:off x="6794501" y="66103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8" name="Freeform 3977"/>
            <p:cNvSpPr>
              <a:spLocks/>
            </p:cNvSpPr>
            <p:nvPr/>
          </p:nvSpPr>
          <p:spPr bwMode="auto">
            <a:xfrm>
              <a:off x="6791326" y="6594476"/>
              <a:ext cx="3175" cy="12700"/>
            </a:xfrm>
            <a:custGeom>
              <a:avLst/>
              <a:gdLst>
                <a:gd name="T0" fmla="*/ 0 w 1"/>
                <a:gd name="T1" fmla="*/ 1 h 4"/>
                <a:gd name="T2" fmla="*/ 0 w 1"/>
                <a:gd name="T3" fmla="*/ 2 h 4"/>
                <a:gd name="T4" fmla="*/ 0 w 1"/>
                <a:gd name="T5" fmla="*/ 2 h 4"/>
                <a:gd name="T6" fmla="*/ 1 w 1"/>
                <a:gd name="T7" fmla="*/ 4 h 4"/>
                <a:gd name="T8" fmla="*/ 0 w 1"/>
                <a:gd name="T9" fmla="*/ 1 h 4"/>
                <a:gd name="T10" fmla="*/ 0 w 1"/>
                <a:gd name="T11" fmla="*/ 1 h 4"/>
              </a:gdLst>
              <a:ahLst/>
              <a:cxnLst>
                <a:cxn ang="0">
                  <a:pos x="T0" y="T1"/>
                </a:cxn>
                <a:cxn ang="0">
                  <a:pos x="T2" y="T3"/>
                </a:cxn>
                <a:cxn ang="0">
                  <a:pos x="T4" y="T5"/>
                </a:cxn>
                <a:cxn ang="0">
                  <a:pos x="T6" y="T7"/>
                </a:cxn>
                <a:cxn ang="0">
                  <a:pos x="T8" y="T9"/>
                </a:cxn>
                <a:cxn ang="0">
                  <a:pos x="T10" y="T11"/>
                </a:cxn>
              </a:cxnLst>
              <a:rect l="0" t="0" r="r" b="b"/>
              <a:pathLst>
                <a:path w="1" h="4">
                  <a:moveTo>
                    <a:pt x="0" y="1"/>
                  </a:moveTo>
                  <a:cubicBezTo>
                    <a:pt x="0" y="2"/>
                    <a:pt x="0" y="2"/>
                    <a:pt x="0" y="2"/>
                  </a:cubicBezTo>
                  <a:cubicBezTo>
                    <a:pt x="0" y="3"/>
                    <a:pt x="0" y="1"/>
                    <a:pt x="0" y="2"/>
                  </a:cubicBezTo>
                  <a:cubicBezTo>
                    <a:pt x="0" y="3"/>
                    <a:pt x="0" y="2"/>
                    <a:pt x="1" y="4"/>
                  </a:cubicBezTo>
                  <a:cubicBezTo>
                    <a:pt x="1" y="3"/>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9" name="Freeform 3978"/>
            <p:cNvSpPr>
              <a:spLocks/>
            </p:cNvSpPr>
            <p:nvPr/>
          </p:nvSpPr>
          <p:spPr bwMode="auto">
            <a:xfrm>
              <a:off x="6697664" y="6421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0" name="Freeform 3979"/>
            <p:cNvSpPr>
              <a:spLocks/>
            </p:cNvSpPr>
            <p:nvPr/>
          </p:nvSpPr>
          <p:spPr bwMode="auto">
            <a:xfrm>
              <a:off x="6672264" y="6370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1" name="Freeform 3980"/>
            <p:cNvSpPr>
              <a:spLocks/>
            </p:cNvSpPr>
            <p:nvPr/>
          </p:nvSpPr>
          <p:spPr bwMode="auto">
            <a:xfrm>
              <a:off x="6711951" y="64500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2" name="Freeform 3981"/>
            <p:cNvSpPr>
              <a:spLocks/>
            </p:cNvSpPr>
            <p:nvPr/>
          </p:nvSpPr>
          <p:spPr bwMode="auto">
            <a:xfrm>
              <a:off x="6573839" y="613251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3" name="Freeform 3982"/>
            <p:cNvSpPr>
              <a:spLocks/>
            </p:cNvSpPr>
            <p:nvPr/>
          </p:nvSpPr>
          <p:spPr bwMode="auto">
            <a:xfrm>
              <a:off x="6643689" y="63150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4" name="Rectangle 3983"/>
            <p:cNvSpPr>
              <a:spLocks noChangeArrowheads="1"/>
            </p:cNvSpPr>
            <p:nvPr/>
          </p:nvSpPr>
          <p:spPr bwMode="auto">
            <a:xfrm>
              <a:off x="6721476" y="6469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5" name="Freeform 3984"/>
            <p:cNvSpPr>
              <a:spLocks/>
            </p:cNvSpPr>
            <p:nvPr/>
          </p:nvSpPr>
          <p:spPr bwMode="auto">
            <a:xfrm>
              <a:off x="6678614" y="63865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6" name="Freeform 3985"/>
            <p:cNvSpPr>
              <a:spLocks/>
            </p:cNvSpPr>
            <p:nvPr/>
          </p:nvSpPr>
          <p:spPr bwMode="auto">
            <a:xfrm>
              <a:off x="6765926" y="65500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7" name="Freeform 3986"/>
            <p:cNvSpPr>
              <a:spLocks/>
            </p:cNvSpPr>
            <p:nvPr/>
          </p:nvSpPr>
          <p:spPr bwMode="auto">
            <a:xfrm>
              <a:off x="6759576" y="6534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8" name="Freeform 3987"/>
            <p:cNvSpPr>
              <a:spLocks/>
            </p:cNvSpPr>
            <p:nvPr/>
          </p:nvSpPr>
          <p:spPr bwMode="auto">
            <a:xfrm>
              <a:off x="6753226" y="65214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9" name="Freeform 3988"/>
            <p:cNvSpPr>
              <a:spLocks/>
            </p:cNvSpPr>
            <p:nvPr/>
          </p:nvSpPr>
          <p:spPr bwMode="auto">
            <a:xfrm>
              <a:off x="6762751" y="6540501"/>
              <a:ext cx="6350" cy="9525"/>
            </a:xfrm>
            <a:custGeom>
              <a:avLst/>
              <a:gdLst>
                <a:gd name="T0" fmla="*/ 1 w 2"/>
                <a:gd name="T1" fmla="*/ 3 h 3"/>
                <a:gd name="T2" fmla="*/ 1 w 2"/>
                <a:gd name="T3" fmla="*/ 1 h 3"/>
                <a:gd name="T4" fmla="*/ 1 w 2"/>
                <a:gd name="T5" fmla="*/ 1 h 3"/>
                <a:gd name="T6" fmla="*/ 0 w 2"/>
                <a:gd name="T7" fmla="*/ 0 h 3"/>
                <a:gd name="T8" fmla="*/ 0 w 2"/>
                <a:gd name="T9" fmla="*/ 0 h 3"/>
                <a:gd name="T10" fmla="*/ 1 w 2"/>
                <a:gd name="T11" fmla="*/ 1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1" y="2"/>
                    <a:pt x="2" y="2"/>
                    <a:pt x="1" y="1"/>
                  </a:cubicBezTo>
                  <a:cubicBezTo>
                    <a:pt x="1" y="1"/>
                    <a:pt x="1" y="1"/>
                    <a:pt x="1" y="1"/>
                  </a:cubicBezTo>
                  <a:cubicBezTo>
                    <a:pt x="1" y="1"/>
                    <a:pt x="0" y="1"/>
                    <a:pt x="0" y="0"/>
                  </a:cubicBezTo>
                  <a:cubicBezTo>
                    <a:pt x="0" y="0"/>
                    <a:pt x="0" y="0"/>
                    <a:pt x="0" y="0"/>
                  </a:cubicBezTo>
                  <a:cubicBezTo>
                    <a:pt x="1" y="1"/>
                    <a:pt x="1" y="1"/>
                    <a:pt x="1" y="1"/>
                  </a:cubicBezTo>
                  <a:cubicBezTo>
                    <a:pt x="1" y="2"/>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0" name="Rectangle 3989"/>
            <p:cNvSpPr>
              <a:spLocks noChangeArrowheads="1"/>
            </p:cNvSpPr>
            <p:nvPr/>
          </p:nvSpPr>
          <p:spPr bwMode="auto">
            <a:xfrm>
              <a:off x="6697664" y="64214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1" name="Freeform 3990"/>
            <p:cNvSpPr>
              <a:spLocks/>
            </p:cNvSpPr>
            <p:nvPr/>
          </p:nvSpPr>
          <p:spPr bwMode="auto">
            <a:xfrm>
              <a:off x="6704014" y="64341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2" name="Freeform 3991"/>
            <p:cNvSpPr>
              <a:spLocks/>
            </p:cNvSpPr>
            <p:nvPr/>
          </p:nvSpPr>
          <p:spPr bwMode="auto">
            <a:xfrm>
              <a:off x="6731001" y="6492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3" name="Freeform 3992"/>
            <p:cNvSpPr>
              <a:spLocks/>
            </p:cNvSpPr>
            <p:nvPr/>
          </p:nvSpPr>
          <p:spPr bwMode="auto">
            <a:xfrm>
              <a:off x="6704014" y="6434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4" name="Freeform 3993"/>
            <p:cNvSpPr>
              <a:spLocks/>
            </p:cNvSpPr>
            <p:nvPr/>
          </p:nvSpPr>
          <p:spPr bwMode="auto">
            <a:xfrm>
              <a:off x="6724651" y="6475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5" name="Freeform 3994"/>
            <p:cNvSpPr>
              <a:spLocks/>
            </p:cNvSpPr>
            <p:nvPr/>
          </p:nvSpPr>
          <p:spPr bwMode="auto">
            <a:xfrm>
              <a:off x="6508751" y="5878513"/>
              <a:ext cx="3175" cy="9525"/>
            </a:xfrm>
            <a:custGeom>
              <a:avLst/>
              <a:gdLst>
                <a:gd name="T0" fmla="*/ 1 w 1"/>
                <a:gd name="T1" fmla="*/ 1 h 3"/>
                <a:gd name="T2" fmla="*/ 1 w 1"/>
                <a:gd name="T3" fmla="*/ 2 h 3"/>
                <a:gd name="T4" fmla="*/ 1 w 1"/>
                <a:gd name="T5" fmla="*/ 2 h 3"/>
                <a:gd name="T6" fmla="*/ 1 w 1"/>
                <a:gd name="T7" fmla="*/ 1 h 3"/>
                <a:gd name="T8" fmla="*/ 0 w 1"/>
                <a:gd name="T9" fmla="*/ 1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2"/>
                    <a:pt x="1" y="2"/>
                  </a:cubicBezTo>
                  <a:cubicBezTo>
                    <a:pt x="1" y="3"/>
                    <a:pt x="0" y="0"/>
                    <a:pt x="1" y="2"/>
                  </a:cubicBezTo>
                  <a:cubicBezTo>
                    <a:pt x="1" y="1"/>
                    <a:pt x="1" y="1"/>
                    <a:pt x="1" y="1"/>
                  </a:cubicBezTo>
                  <a:cubicBezTo>
                    <a:pt x="0" y="1"/>
                    <a:pt x="0" y="1"/>
                    <a:pt x="0" y="1"/>
                  </a:cubicBezTo>
                  <a:cubicBezTo>
                    <a:pt x="1"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6" name="Freeform 3995"/>
            <p:cNvSpPr>
              <a:spLocks/>
            </p:cNvSpPr>
            <p:nvPr/>
          </p:nvSpPr>
          <p:spPr bwMode="auto">
            <a:xfrm>
              <a:off x="6567489" y="6113463"/>
              <a:ext cx="6350" cy="3175"/>
            </a:xfrm>
            <a:custGeom>
              <a:avLst/>
              <a:gdLst>
                <a:gd name="T0" fmla="*/ 1 w 2"/>
                <a:gd name="T1" fmla="*/ 1 h 1"/>
                <a:gd name="T2" fmla="*/ 1 w 2"/>
                <a:gd name="T3" fmla="*/ 1 h 1"/>
                <a:gd name="T4" fmla="*/ 1 w 2"/>
                <a:gd name="T5" fmla="*/ 0 h 1"/>
                <a:gd name="T6" fmla="*/ 0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2" y="1"/>
                    <a:pt x="1" y="0"/>
                  </a:cubicBezTo>
                  <a:cubicBezTo>
                    <a:pt x="1" y="0"/>
                    <a:pt x="1" y="1"/>
                    <a:pt x="0" y="0"/>
                  </a:cubicBezTo>
                  <a:cubicBezTo>
                    <a:pt x="0" y="0"/>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7" name="Oval 3996"/>
            <p:cNvSpPr>
              <a:spLocks noChangeArrowheads="1"/>
            </p:cNvSpPr>
            <p:nvPr/>
          </p:nvSpPr>
          <p:spPr bwMode="auto">
            <a:xfrm>
              <a:off x="6570664" y="61166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8" name="Freeform 3997"/>
            <p:cNvSpPr>
              <a:spLocks/>
            </p:cNvSpPr>
            <p:nvPr/>
          </p:nvSpPr>
          <p:spPr bwMode="auto">
            <a:xfrm>
              <a:off x="6518276" y="59213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9" name="Freeform 3998"/>
            <p:cNvSpPr>
              <a:spLocks/>
            </p:cNvSpPr>
            <p:nvPr/>
          </p:nvSpPr>
          <p:spPr bwMode="auto">
            <a:xfrm>
              <a:off x="6656389" y="63150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0" name="Freeform 3999"/>
            <p:cNvSpPr>
              <a:spLocks/>
            </p:cNvSpPr>
            <p:nvPr/>
          </p:nvSpPr>
          <p:spPr bwMode="auto">
            <a:xfrm>
              <a:off x="6580189" y="6145213"/>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1" name="Freeform 4000"/>
            <p:cNvSpPr>
              <a:spLocks/>
            </p:cNvSpPr>
            <p:nvPr/>
          </p:nvSpPr>
          <p:spPr bwMode="auto">
            <a:xfrm>
              <a:off x="6537326" y="6048376"/>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1"/>
                  </a:cubicBezTo>
                  <a:cubicBezTo>
                    <a:pt x="0" y="0"/>
                    <a:pt x="0" y="0"/>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2" name="Freeform 4001"/>
            <p:cNvSpPr>
              <a:spLocks/>
            </p:cNvSpPr>
            <p:nvPr/>
          </p:nvSpPr>
          <p:spPr bwMode="auto">
            <a:xfrm>
              <a:off x="6508751" y="5881688"/>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3" name="Freeform 4002"/>
            <p:cNvSpPr>
              <a:spLocks/>
            </p:cNvSpPr>
            <p:nvPr/>
          </p:nvSpPr>
          <p:spPr bwMode="auto">
            <a:xfrm>
              <a:off x="6521451" y="5997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4" name="Freeform 4003"/>
            <p:cNvSpPr>
              <a:spLocks/>
            </p:cNvSpPr>
            <p:nvPr/>
          </p:nvSpPr>
          <p:spPr bwMode="auto">
            <a:xfrm>
              <a:off x="6573839" y="6126163"/>
              <a:ext cx="3175" cy="9525"/>
            </a:xfrm>
            <a:custGeom>
              <a:avLst/>
              <a:gdLst>
                <a:gd name="T0" fmla="*/ 0 w 1"/>
                <a:gd name="T1" fmla="*/ 0 h 3"/>
                <a:gd name="T2" fmla="*/ 1 w 1"/>
                <a:gd name="T3" fmla="*/ 3 h 3"/>
                <a:gd name="T4" fmla="*/ 0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1" y="3"/>
                    <a:pt x="1" y="3"/>
                    <a:pt x="1" y="3"/>
                  </a:cubicBezTo>
                  <a:cubicBezTo>
                    <a:pt x="0" y="2"/>
                    <a:pt x="0" y="2"/>
                    <a:pt x="0"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5" name="Freeform 4004"/>
            <p:cNvSpPr>
              <a:spLocks noEditPoints="1"/>
            </p:cNvSpPr>
            <p:nvPr/>
          </p:nvSpPr>
          <p:spPr bwMode="auto">
            <a:xfrm>
              <a:off x="6486526" y="5749926"/>
              <a:ext cx="304800" cy="847725"/>
            </a:xfrm>
            <a:custGeom>
              <a:avLst/>
              <a:gdLst>
                <a:gd name="T0" fmla="*/ 33 w 97"/>
                <a:gd name="T1" fmla="*/ 143 h 270"/>
                <a:gd name="T2" fmla="*/ 53 w 97"/>
                <a:gd name="T3" fmla="*/ 186 h 270"/>
                <a:gd name="T4" fmla="*/ 59 w 97"/>
                <a:gd name="T5" fmla="*/ 198 h 270"/>
                <a:gd name="T6" fmla="*/ 61 w 97"/>
                <a:gd name="T7" fmla="*/ 203 h 270"/>
                <a:gd name="T8" fmla="*/ 64 w 97"/>
                <a:gd name="T9" fmla="*/ 209 h 270"/>
                <a:gd name="T10" fmla="*/ 64 w 97"/>
                <a:gd name="T11" fmla="*/ 209 h 270"/>
                <a:gd name="T12" fmla="*/ 67 w 97"/>
                <a:gd name="T13" fmla="*/ 214 h 270"/>
                <a:gd name="T14" fmla="*/ 69 w 97"/>
                <a:gd name="T15" fmla="*/ 219 h 270"/>
                <a:gd name="T16" fmla="*/ 74 w 97"/>
                <a:gd name="T17" fmla="*/ 227 h 270"/>
                <a:gd name="T18" fmla="*/ 76 w 97"/>
                <a:gd name="T19" fmla="*/ 231 h 270"/>
                <a:gd name="T20" fmla="*/ 78 w 97"/>
                <a:gd name="T21" fmla="*/ 236 h 270"/>
                <a:gd name="T22" fmla="*/ 83 w 97"/>
                <a:gd name="T23" fmla="*/ 246 h 270"/>
                <a:gd name="T24" fmla="*/ 86 w 97"/>
                <a:gd name="T25" fmla="*/ 250 h 270"/>
                <a:gd name="T26" fmla="*/ 88 w 97"/>
                <a:gd name="T27" fmla="*/ 255 h 270"/>
                <a:gd name="T28" fmla="*/ 90 w 97"/>
                <a:gd name="T29" fmla="*/ 259 h 270"/>
                <a:gd name="T30" fmla="*/ 93 w 97"/>
                <a:gd name="T31" fmla="*/ 266 h 270"/>
                <a:gd name="T32" fmla="*/ 97 w 97"/>
                <a:gd name="T33" fmla="*/ 270 h 270"/>
                <a:gd name="T34" fmla="*/ 93 w 97"/>
                <a:gd name="T35" fmla="*/ 264 h 270"/>
                <a:gd name="T36" fmla="*/ 92 w 97"/>
                <a:gd name="T37" fmla="*/ 260 h 270"/>
                <a:gd name="T38" fmla="*/ 89 w 97"/>
                <a:gd name="T39" fmla="*/ 255 h 270"/>
                <a:gd name="T40" fmla="*/ 87 w 97"/>
                <a:gd name="T41" fmla="*/ 249 h 270"/>
                <a:gd name="T42" fmla="*/ 84 w 97"/>
                <a:gd name="T43" fmla="*/ 243 h 270"/>
                <a:gd name="T44" fmla="*/ 82 w 97"/>
                <a:gd name="T45" fmla="*/ 240 h 270"/>
                <a:gd name="T46" fmla="*/ 83 w 97"/>
                <a:gd name="T47" fmla="*/ 240 h 270"/>
                <a:gd name="T48" fmla="*/ 75 w 97"/>
                <a:gd name="T49" fmla="*/ 225 h 270"/>
                <a:gd name="T50" fmla="*/ 74 w 97"/>
                <a:gd name="T51" fmla="*/ 223 h 270"/>
                <a:gd name="T52" fmla="*/ 66 w 97"/>
                <a:gd name="T53" fmla="*/ 206 h 270"/>
                <a:gd name="T54" fmla="*/ 57 w 97"/>
                <a:gd name="T55" fmla="*/ 187 h 270"/>
                <a:gd name="T56" fmla="*/ 52 w 97"/>
                <a:gd name="T57" fmla="*/ 176 h 270"/>
                <a:gd name="T58" fmla="*/ 42 w 97"/>
                <a:gd name="T59" fmla="*/ 155 h 270"/>
                <a:gd name="T60" fmla="*/ 42 w 97"/>
                <a:gd name="T61" fmla="*/ 151 h 270"/>
                <a:gd name="T62" fmla="*/ 39 w 97"/>
                <a:gd name="T63" fmla="*/ 145 h 270"/>
                <a:gd name="T64" fmla="*/ 35 w 97"/>
                <a:gd name="T65" fmla="*/ 137 h 270"/>
                <a:gd name="T66" fmla="*/ 30 w 97"/>
                <a:gd name="T67" fmla="*/ 127 h 270"/>
                <a:gd name="T68" fmla="*/ 32 w 97"/>
                <a:gd name="T69" fmla="*/ 128 h 270"/>
                <a:gd name="T70" fmla="*/ 29 w 97"/>
                <a:gd name="T71" fmla="*/ 122 h 270"/>
                <a:gd name="T72" fmla="*/ 28 w 97"/>
                <a:gd name="T73" fmla="*/ 123 h 270"/>
                <a:gd name="T74" fmla="*/ 27 w 97"/>
                <a:gd name="T75" fmla="*/ 117 h 270"/>
                <a:gd name="T76" fmla="*/ 26 w 97"/>
                <a:gd name="T77" fmla="*/ 116 h 270"/>
                <a:gd name="T78" fmla="*/ 26 w 97"/>
                <a:gd name="T79" fmla="*/ 111 h 270"/>
                <a:gd name="T80" fmla="*/ 24 w 97"/>
                <a:gd name="T81" fmla="*/ 107 h 270"/>
                <a:gd name="T82" fmla="*/ 21 w 97"/>
                <a:gd name="T83" fmla="*/ 98 h 270"/>
                <a:gd name="T84" fmla="*/ 20 w 97"/>
                <a:gd name="T85" fmla="*/ 93 h 270"/>
                <a:gd name="T86" fmla="*/ 15 w 97"/>
                <a:gd name="T87" fmla="*/ 76 h 270"/>
                <a:gd name="T88" fmla="*/ 12 w 97"/>
                <a:gd name="T89" fmla="*/ 62 h 270"/>
                <a:gd name="T90" fmla="*/ 7 w 97"/>
                <a:gd name="T91" fmla="*/ 40 h 270"/>
                <a:gd name="T92" fmla="*/ 6 w 97"/>
                <a:gd name="T93" fmla="*/ 36 h 270"/>
                <a:gd name="T94" fmla="*/ 4 w 97"/>
                <a:gd name="T95" fmla="*/ 25 h 270"/>
                <a:gd name="T96" fmla="*/ 2 w 97"/>
                <a:gd name="T97" fmla="*/ 15 h 270"/>
                <a:gd name="T98" fmla="*/ 1 w 97"/>
                <a:gd name="T99" fmla="*/ 6 h 270"/>
                <a:gd name="T100" fmla="*/ 0 w 97"/>
                <a:gd name="T101" fmla="*/ 4 h 270"/>
                <a:gd name="T102" fmla="*/ 1 w 97"/>
                <a:gd name="T103" fmla="*/ 26 h 270"/>
                <a:gd name="T104" fmla="*/ 3 w 97"/>
                <a:gd name="T105" fmla="*/ 36 h 270"/>
                <a:gd name="T106" fmla="*/ 9 w 97"/>
                <a:gd name="T107" fmla="*/ 64 h 270"/>
                <a:gd name="T108" fmla="*/ 9 w 97"/>
                <a:gd name="T109" fmla="*/ 65 h 270"/>
                <a:gd name="T110" fmla="*/ 9 w 97"/>
                <a:gd name="T111" fmla="*/ 70 h 270"/>
                <a:gd name="T112" fmla="*/ 12 w 97"/>
                <a:gd name="T113" fmla="*/ 80 h 270"/>
                <a:gd name="T114" fmla="*/ 15 w 97"/>
                <a:gd name="T115" fmla="*/ 89 h 270"/>
                <a:gd name="T116" fmla="*/ 17 w 97"/>
                <a:gd name="T117" fmla="*/ 96 h 270"/>
                <a:gd name="T118" fmla="*/ 78 w 97"/>
                <a:gd name="T119" fmla="*/ 236 h 270"/>
                <a:gd name="T120" fmla="*/ 73 w 97"/>
                <a:gd name="T121" fmla="*/ 226 h 270"/>
                <a:gd name="T122" fmla="*/ 78 w 97"/>
                <a:gd name="T123" fmla="*/ 230 h 270"/>
                <a:gd name="T124" fmla="*/ 41 w 97"/>
                <a:gd name="T125" fmla="*/ 15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270">
                  <a:moveTo>
                    <a:pt x="20" y="107"/>
                  </a:moveTo>
                  <a:cubicBezTo>
                    <a:pt x="20" y="107"/>
                    <a:pt x="20" y="107"/>
                    <a:pt x="20" y="107"/>
                  </a:cubicBezTo>
                  <a:cubicBezTo>
                    <a:pt x="21" y="109"/>
                    <a:pt x="21" y="112"/>
                    <a:pt x="22" y="114"/>
                  </a:cubicBezTo>
                  <a:cubicBezTo>
                    <a:pt x="23" y="117"/>
                    <a:pt x="24" y="115"/>
                    <a:pt x="24" y="118"/>
                  </a:cubicBezTo>
                  <a:cubicBezTo>
                    <a:pt x="24" y="118"/>
                    <a:pt x="24" y="118"/>
                    <a:pt x="24" y="118"/>
                  </a:cubicBezTo>
                  <a:cubicBezTo>
                    <a:pt x="27" y="126"/>
                    <a:pt x="30" y="135"/>
                    <a:pt x="33" y="143"/>
                  </a:cubicBezTo>
                  <a:cubicBezTo>
                    <a:pt x="33" y="143"/>
                    <a:pt x="33" y="143"/>
                    <a:pt x="33" y="143"/>
                  </a:cubicBezTo>
                  <a:cubicBezTo>
                    <a:pt x="38" y="155"/>
                    <a:pt x="44" y="167"/>
                    <a:pt x="49" y="179"/>
                  </a:cubicBezTo>
                  <a:cubicBezTo>
                    <a:pt x="50" y="180"/>
                    <a:pt x="50" y="179"/>
                    <a:pt x="50" y="180"/>
                  </a:cubicBezTo>
                  <a:cubicBezTo>
                    <a:pt x="50" y="181"/>
                    <a:pt x="51" y="181"/>
                    <a:pt x="51" y="182"/>
                  </a:cubicBezTo>
                  <a:cubicBezTo>
                    <a:pt x="50" y="181"/>
                    <a:pt x="50" y="181"/>
                    <a:pt x="50" y="181"/>
                  </a:cubicBezTo>
                  <a:cubicBezTo>
                    <a:pt x="51" y="182"/>
                    <a:pt x="51" y="184"/>
                    <a:pt x="52" y="185"/>
                  </a:cubicBezTo>
                  <a:cubicBezTo>
                    <a:pt x="52" y="184"/>
                    <a:pt x="52" y="184"/>
                    <a:pt x="52" y="184"/>
                  </a:cubicBezTo>
                  <a:cubicBezTo>
                    <a:pt x="52" y="185"/>
                    <a:pt x="52" y="185"/>
                    <a:pt x="53" y="186"/>
                  </a:cubicBezTo>
                  <a:cubicBezTo>
                    <a:pt x="52" y="186"/>
                    <a:pt x="52" y="186"/>
                    <a:pt x="52" y="186"/>
                  </a:cubicBezTo>
                  <a:cubicBezTo>
                    <a:pt x="54" y="188"/>
                    <a:pt x="53" y="188"/>
                    <a:pt x="54" y="190"/>
                  </a:cubicBezTo>
                  <a:cubicBezTo>
                    <a:pt x="55" y="190"/>
                    <a:pt x="56" y="193"/>
                    <a:pt x="58" y="195"/>
                  </a:cubicBezTo>
                  <a:cubicBezTo>
                    <a:pt x="58" y="195"/>
                    <a:pt x="58" y="195"/>
                    <a:pt x="58" y="195"/>
                  </a:cubicBezTo>
                  <a:cubicBezTo>
                    <a:pt x="57" y="194"/>
                    <a:pt x="58" y="196"/>
                    <a:pt x="57" y="194"/>
                  </a:cubicBezTo>
                  <a:cubicBezTo>
                    <a:pt x="57" y="195"/>
                    <a:pt x="58" y="197"/>
                    <a:pt x="59" y="198"/>
                  </a:cubicBezTo>
                  <a:cubicBezTo>
                    <a:pt x="59" y="197"/>
                    <a:pt x="59" y="197"/>
                    <a:pt x="59" y="198"/>
                  </a:cubicBezTo>
                  <a:cubicBezTo>
                    <a:pt x="59" y="199"/>
                    <a:pt x="59" y="199"/>
                    <a:pt x="60" y="200"/>
                  </a:cubicBezTo>
                  <a:cubicBezTo>
                    <a:pt x="59" y="199"/>
                    <a:pt x="59" y="199"/>
                    <a:pt x="59" y="199"/>
                  </a:cubicBezTo>
                  <a:cubicBezTo>
                    <a:pt x="59" y="200"/>
                    <a:pt x="60" y="200"/>
                    <a:pt x="60" y="200"/>
                  </a:cubicBezTo>
                  <a:cubicBezTo>
                    <a:pt x="60" y="201"/>
                    <a:pt x="60" y="202"/>
                    <a:pt x="60" y="202"/>
                  </a:cubicBezTo>
                  <a:cubicBezTo>
                    <a:pt x="61" y="203"/>
                    <a:pt x="61" y="203"/>
                    <a:pt x="62" y="204"/>
                  </a:cubicBezTo>
                  <a:cubicBezTo>
                    <a:pt x="61" y="203"/>
                    <a:pt x="62" y="205"/>
                    <a:pt x="62" y="204"/>
                  </a:cubicBezTo>
                  <a:cubicBezTo>
                    <a:pt x="61" y="203"/>
                    <a:pt x="61" y="203"/>
                    <a:pt x="61" y="203"/>
                  </a:cubicBezTo>
                  <a:cubicBezTo>
                    <a:pt x="62" y="205"/>
                    <a:pt x="61" y="202"/>
                    <a:pt x="61" y="203"/>
                  </a:cubicBezTo>
                  <a:cubicBezTo>
                    <a:pt x="60" y="202"/>
                    <a:pt x="62" y="204"/>
                    <a:pt x="61" y="202"/>
                  </a:cubicBezTo>
                  <a:cubicBezTo>
                    <a:pt x="62" y="204"/>
                    <a:pt x="62" y="205"/>
                    <a:pt x="63" y="206"/>
                  </a:cubicBezTo>
                  <a:cubicBezTo>
                    <a:pt x="63" y="205"/>
                    <a:pt x="64" y="206"/>
                    <a:pt x="64" y="206"/>
                  </a:cubicBezTo>
                  <a:cubicBezTo>
                    <a:pt x="64" y="207"/>
                    <a:pt x="64" y="206"/>
                    <a:pt x="64" y="207"/>
                  </a:cubicBezTo>
                  <a:cubicBezTo>
                    <a:pt x="64" y="208"/>
                    <a:pt x="64" y="208"/>
                    <a:pt x="65" y="209"/>
                  </a:cubicBezTo>
                  <a:cubicBezTo>
                    <a:pt x="65" y="210"/>
                    <a:pt x="64" y="208"/>
                    <a:pt x="64" y="209"/>
                  </a:cubicBezTo>
                  <a:cubicBezTo>
                    <a:pt x="64" y="209"/>
                    <a:pt x="63" y="205"/>
                    <a:pt x="62" y="206"/>
                  </a:cubicBezTo>
                  <a:cubicBezTo>
                    <a:pt x="62" y="205"/>
                    <a:pt x="61" y="205"/>
                    <a:pt x="61" y="204"/>
                  </a:cubicBezTo>
                  <a:cubicBezTo>
                    <a:pt x="61" y="205"/>
                    <a:pt x="62" y="206"/>
                    <a:pt x="62" y="207"/>
                  </a:cubicBezTo>
                  <a:cubicBezTo>
                    <a:pt x="63" y="207"/>
                    <a:pt x="63" y="207"/>
                    <a:pt x="63" y="207"/>
                  </a:cubicBezTo>
                  <a:cubicBezTo>
                    <a:pt x="63" y="208"/>
                    <a:pt x="63" y="208"/>
                    <a:pt x="64" y="208"/>
                  </a:cubicBezTo>
                  <a:cubicBezTo>
                    <a:pt x="63" y="208"/>
                    <a:pt x="63" y="209"/>
                    <a:pt x="64" y="209"/>
                  </a:cubicBezTo>
                  <a:cubicBezTo>
                    <a:pt x="64" y="209"/>
                    <a:pt x="64" y="209"/>
                    <a:pt x="64" y="209"/>
                  </a:cubicBezTo>
                  <a:cubicBezTo>
                    <a:pt x="64" y="210"/>
                    <a:pt x="65" y="210"/>
                    <a:pt x="66" y="211"/>
                  </a:cubicBezTo>
                  <a:cubicBezTo>
                    <a:pt x="65" y="210"/>
                    <a:pt x="65" y="210"/>
                    <a:pt x="65" y="209"/>
                  </a:cubicBezTo>
                  <a:cubicBezTo>
                    <a:pt x="65" y="209"/>
                    <a:pt x="65" y="209"/>
                    <a:pt x="65" y="210"/>
                  </a:cubicBezTo>
                  <a:cubicBezTo>
                    <a:pt x="65" y="210"/>
                    <a:pt x="65" y="210"/>
                    <a:pt x="65" y="210"/>
                  </a:cubicBezTo>
                  <a:cubicBezTo>
                    <a:pt x="66" y="211"/>
                    <a:pt x="66" y="211"/>
                    <a:pt x="66" y="211"/>
                  </a:cubicBezTo>
                  <a:cubicBezTo>
                    <a:pt x="66" y="212"/>
                    <a:pt x="65" y="211"/>
                    <a:pt x="66" y="212"/>
                  </a:cubicBezTo>
                  <a:cubicBezTo>
                    <a:pt x="66" y="213"/>
                    <a:pt x="66" y="213"/>
                    <a:pt x="67" y="214"/>
                  </a:cubicBezTo>
                  <a:cubicBezTo>
                    <a:pt x="67" y="214"/>
                    <a:pt x="67" y="214"/>
                    <a:pt x="67" y="214"/>
                  </a:cubicBezTo>
                  <a:cubicBezTo>
                    <a:pt x="67" y="214"/>
                    <a:pt x="67" y="214"/>
                    <a:pt x="67" y="214"/>
                  </a:cubicBezTo>
                  <a:cubicBezTo>
                    <a:pt x="67" y="214"/>
                    <a:pt x="67" y="214"/>
                    <a:pt x="67" y="214"/>
                  </a:cubicBezTo>
                  <a:cubicBezTo>
                    <a:pt x="67" y="215"/>
                    <a:pt x="68" y="216"/>
                    <a:pt x="68" y="216"/>
                  </a:cubicBezTo>
                  <a:cubicBezTo>
                    <a:pt x="68" y="216"/>
                    <a:pt x="68" y="216"/>
                    <a:pt x="68" y="217"/>
                  </a:cubicBezTo>
                  <a:cubicBezTo>
                    <a:pt x="69" y="217"/>
                    <a:pt x="70" y="218"/>
                    <a:pt x="70" y="219"/>
                  </a:cubicBezTo>
                  <a:cubicBezTo>
                    <a:pt x="69" y="219"/>
                    <a:pt x="69" y="219"/>
                    <a:pt x="69" y="219"/>
                  </a:cubicBezTo>
                  <a:cubicBezTo>
                    <a:pt x="70" y="220"/>
                    <a:pt x="70" y="220"/>
                    <a:pt x="70" y="220"/>
                  </a:cubicBezTo>
                  <a:cubicBezTo>
                    <a:pt x="71" y="222"/>
                    <a:pt x="71" y="222"/>
                    <a:pt x="71" y="222"/>
                  </a:cubicBezTo>
                  <a:cubicBezTo>
                    <a:pt x="70" y="222"/>
                    <a:pt x="70" y="222"/>
                    <a:pt x="70" y="222"/>
                  </a:cubicBezTo>
                  <a:cubicBezTo>
                    <a:pt x="71" y="223"/>
                    <a:pt x="71" y="223"/>
                    <a:pt x="72" y="224"/>
                  </a:cubicBezTo>
                  <a:cubicBezTo>
                    <a:pt x="72" y="225"/>
                    <a:pt x="73" y="227"/>
                    <a:pt x="74" y="227"/>
                  </a:cubicBezTo>
                  <a:cubicBezTo>
                    <a:pt x="74" y="227"/>
                    <a:pt x="74" y="228"/>
                    <a:pt x="74" y="228"/>
                  </a:cubicBezTo>
                  <a:cubicBezTo>
                    <a:pt x="74" y="227"/>
                    <a:pt x="74" y="227"/>
                    <a:pt x="74" y="227"/>
                  </a:cubicBezTo>
                  <a:cubicBezTo>
                    <a:pt x="74" y="228"/>
                    <a:pt x="74" y="228"/>
                    <a:pt x="75" y="229"/>
                  </a:cubicBezTo>
                  <a:cubicBezTo>
                    <a:pt x="75" y="229"/>
                    <a:pt x="75" y="229"/>
                    <a:pt x="75" y="229"/>
                  </a:cubicBezTo>
                  <a:cubicBezTo>
                    <a:pt x="75" y="229"/>
                    <a:pt x="75" y="229"/>
                    <a:pt x="75" y="229"/>
                  </a:cubicBezTo>
                  <a:cubicBezTo>
                    <a:pt x="75" y="229"/>
                    <a:pt x="75" y="229"/>
                    <a:pt x="75" y="229"/>
                  </a:cubicBezTo>
                  <a:cubicBezTo>
                    <a:pt x="75" y="229"/>
                    <a:pt x="75" y="229"/>
                    <a:pt x="75" y="229"/>
                  </a:cubicBezTo>
                  <a:cubicBezTo>
                    <a:pt x="75" y="230"/>
                    <a:pt x="76" y="231"/>
                    <a:pt x="76" y="232"/>
                  </a:cubicBezTo>
                  <a:cubicBezTo>
                    <a:pt x="76" y="231"/>
                    <a:pt x="76" y="231"/>
                    <a:pt x="76" y="231"/>
                  </a:cubicBezTo>
                  <a:cubicBezTo>
                    <a:pt x="76" y="232"/>
                    <a:pt x="76" y="233"/>
                    <a:pt x="76" y="233"/>
                  </a:cubicBezTo>
                  <a:cubicBezTo>
                    <a:pt x="76" y="233"/>
                    <a:pt x="77" y="233"/>
                    <a:pt x="77" y="233"/>
                  </a:cubicBezTo>
                  <a:cubicBezTo>
                    <a:pt x="77" y="234"/>
                    <a:pt x="77" y="234"/>
                    <a:pt x="77" y="234"/>
                  </a:cubicBezTo>
                  <a:cubicBezTo>
                    <a:pt x="77" y="233"/>
                    <a:pt x="77" y="233"/>
                    <a:pt x="77" y="233"/>
                  </a:cubicBezTo>
                  <a:cubicBezTo>
                    <a:pt x="77" y="233"/>
                    <a:pt x="77" y="234"/>
                    <a:pt x="77" y="234"/>
                  </a:cubicBezTo>
                  <a:cubicBezTo>
                    <a:pt x="78" y="235"/>
                    <a:pt x="78" y="235"/>
                    <a:pt x="78" y="235"/>
                  </a:cubicBezTo>
                  <a:cubicBezTo>
                    <a:pt x="78" y="235"/>
                    <a:pt x="78" y="236"/>
                    <a:pt x="78" y="236"/>
                  </a:cubicBezTo>
                  <a:cubicBezTo>
                    <a:pt x="78" y="236"/>
                    <a:pt x="78" y="236"/>
                    <a:pt x="78" y="236"/>
                  </a:cubicBezTo>
                  <a:cubicBezTo>
                    <a:pt x="78" y="237"/>
                    <a:pt x="78" y="237"/>
                    <a:pt x="78" y="237"/>
                  </a:cubicBezTo>
                  <a:cubicBezTo>
                    <a:pt x="79" y="239"/>
                    <a:pt x="80" y="239"/>
                    <a:pt x="80" y="241"/>
                  </a:cubicBezTo>
                  <a:cubicBezTo>
                    <a:pt x="81" y="242"/>
                    <a:pt x="80" y="241"/>
                    <a:pt x="81" y="241"/>
                  </a:cubicBezTo>
                  <a:cubicBezTo>
                    <a:pt x="81" y="241"/>
                    <a:pt x="82" y="242"/>
                    <a:pt x="82" y="242"/>
                  </a:cubicBezTo>
                  <a:cubicBezTo>
                    <a:pt x="82" y="243"/>
                    <a:pt x="83" y="246"/>
                    <a:pt x="82" y="246"/>
                  </a:cubicBezTo>
                  <a:cubicBezTo>
                    <a:pt x="83" y="247"/>
                    <a:pt x="82" y="245"/>
                    <a:pt x="83" y="246"/>
                  </a:cubicBezTo>
                  <a:cubicBezTo>
                    <a:pt x="83" y="246"/>
                    <a:pt x="83" y="246"/>
                    <a:pt x="83" y="246"/>
                  </a:cubicBezTo>
                  <a:cubicBezTo>
                    <a:pt x="83" y="245"/>
                    <a:pt x="83" y="245"/>
                    <a:pt x="83" y="245"/>
                  </a:cubicBezTo>
                  <a:cubicBezTo>
                    <a:pt x="83" y="244"/>
                    <a:pt x="84" y="246"/>
                    <a:pt x="84" y="246"/>
                  </a:cubicBezTo>
                  <a:cubicBezTo>
                    <a:pt x="83" y="246"/>
                    <a:pt x="83" y="246"/>
                    <a:pt x="83" y="246"/>
                  </a:cubicBezTo>
                  <a:cubicBezTo>
                    <a:pt x="84" y="247"/>
                    <a:pt x="84" y="247"/>
                    <a:pt x="85" y="248"/>
                  </a:cubicBezTo>
                  <a:cubicBezTo>
                    <a:pt x="86" y="249"/>
                    <a:pt x="85" y="248"/>
                    <a:pt x="85" y="249"/>
                  </a:cubicBezTo>
                  <a:cubicBezTo>
                    <a:pt x="86" y="250"/>
                    <a:pt x="86" y="250"/>
                    <a:pt x="86" y="250"/>
                  </a:cubicBezTo>
                  <a:cubicBezTo>
                    <a:pt x="85" y="250"/>
                    <a:pt x="85" y="250"/>
                    <a:pt x="85" y="250"/>
                  </a:cubicBezTo>
                  <a:cubicBezTo>
                    <a:pt x="86" y="251"/>
                    <a:pt x="86" y="251"/>
                    <a:pt x="87" y="252"/>
                  </a:cubicBezTo>
                  <a:cubicBezTo>
                    <a:pt x="86" y="251"/>
                    <a:pt x="87" y="253"/>
                    <a:pt x="86" y="253"/>
                  </a:cubicBezTo>
                  <a:cubicBezTo>
                    <a:pt x="86" y="253"/>
                    <a:pt x="87" y="253"/>
                    <a:pt x="87" y="254"/>
                  </a:cubicBezTo>
                  <a:cubicBezTo>
                    <a:pt x="87" y="254"/>
                    <a:pt x="87" y="253"/>
                    <a:pt x="87" y="253"/>
                  </a:cubicBezTo>
                  <a:cubicBezTo>
                    <a:pt x="87" y="252"/>
                    <a:pt x="87" y="254"/>
                    <a:pt x="88" y="255"/>
                  </a:cubicBezTo>
                  <a:cubicBezTo>
                    <a:pt x="88" y="255"/>
                    <a:pt x="87" y="254"/>
                    <a:pt x="88" y="255"/>
                  </a:cubicBezTo>
                  <a:cubicBezTo>
                    <a:pt x="88" y="255"/>
                    <a:pt x="88" y="256"/>
                    <a:pt x="88" y="256"/>
                  </a:cubicBezTo>
                  <a:cubicBezTo>
                    <a:pt x="89" y="256"/>
                    <a:pt x="89" y="257"/>
                    <a:pt x="89" y="258"/>
                  </a:cubicBezTo>
                  <a:cubicBezTo>
                    <a:pt x="89" y="257"/>
                    <a:pt x="89" y="256"/>
                    <a:pt x="89" y="256"/>
                  </a:cubicBezTo>
                  <a:cubicBezTo>
                    <a:pt x="89" y="257"/>
                    <a:pt x="90" y="257"/>
                    <a:pt x="90" y="258"/>
                  </a:cubicBezTo>
                  <a:cubicBezTo>
                    <a:pt x="90" y="257"/>
                    <a:pt x="90" y="257"/>
                    <a:pt x="90" y="257"/>
                  </a:cubicBezTo>
                  <a:cubicBezTo>
                    <a:pt x="91" y="258"/>
                    <a:pt x="90" y="259"/>
                    <a:pt x="91" y="260"/>
                  </a:cubicBezTo>
                  <a:cubicBezTo>
                    <a:pt x="91" y="260"/>
                    <a:pt x="90" y="259"/>
                    <a:pt x="90" y="259"/>
                  </a:cubicBezTo>
                  <a:cubicBezTo>
                    <a:pt x="90" y="259"/>
                    <a:pt x="91" y="260"/>
                    <a:pt x="92" y="261"/>
                  </a:cubicBezTo>
                  <a:cubicBezTo>
                    <a:pt x="92" y="262"/>
                    <a:pt x="92" y="262"/>
                    <a:pt x="92" y="262"/>
                  </a:cubicBezTo>
                  <a:cubicBezTo>
                    <a:pt x="92" y="262"/>
                    <a:pt x="92" y="263"/>
                    <a:pt x="92" y="263"/>
                  </a:cubicBezTo>
                  <a:cubicBezTo>
                    <a:pt x="93" y="264"/>
                    <a:pt x="92" y="262"/>
                    <a:pt x="91" y="262"/>
                  </a:cubicBezTo>
                  <a:cubicBezTo>
                    <a:pt x="92" y="264"/>
                    <a:pt x="92" y="263"/>
                    <a:pt x="93" y="265"/>
                  </a:cubicBezTo>
                  <a:cubicBezTo>
                    <a:pt x="92" y="265"/>
                    <a:pt x="92" y="265"/>
                    <a:pt x="92" y="265"/>
                  </a:cubicBezTo>
                  <a:cubicBezTo>
                    <a:pt x="93" y="265"/>
                    <a:pt x="93" y="266"/>
                    <a:pt x="93" y="266"/>
                  </a:cubicBezTo>
                  <a:cubicBezTo>
                    <a:pt x="93" y="266"/>
                    <a:pt x="93" y="266"/>
                    <a:pt x="93" y="265"/>
                  </a:cubicBezTo>
                  <a:cubicBezTo>
                    <a:pt x="93" y="265"/>
                    <a:pt x="94" y="267"/>
                    <a:pt x="95" y="267"/>
                  </a:cubicBezTo>
                  <a:cubicBezTo>
                    <a:pt x="94" y="266"/>
                    <a:pt x="94" y="266"/>
                    <a:pt x="94" y="266"/>
                  </a:cubicBezTo>
                  <a:cubicBezTo>
                    <a:pt x="95" y="267"/>
                    <a:pt x="96" y="268"/>
                    <a:pt x="96" y="269"/>
                  </a:cubicBezTo>
                  <a:cubicBezTo>
                    <a:pt x="96" y="269"/>
                    <a:pt x="95" y="268"/>
                    <a:pt x="95" y="268"/>
                  </a:cubicBezTo>
                  <a:cubicBezTo>
                    <a:pt x="95" y="269"/>
                    <a:pt x="96" y="269"/>
                    <a:pt x="96" y="270"/>
                  </a:cubicBezTo>
                  <a:cubicBezTo>
                    <a:pt x="96" y="269"/>
                    <a:pt x="96" y="269"/>
                    <a:pt x="97" y="270"/>
                  </a:cubicBezTo>
                  <a:cubicBezTo>
                    <a:pt x="96" y="269"/>
                    <a:pt x="96" y="267"/>
                    <a:pt x="96" y="268"/>
                  </a:cubicBezTo>
                  <a:cubicBezTo>
                    <a:pt x="96" y="268"/>
                    <a:pt x="96" y="268"/>
                    <a:pt x="96" y="268"/>
                  </a:cubicBezTo>
                  <a:cubicBezTo>
                    <a:pt x="96" y="268"/>
                    <a:pt x="95" y="268"/>
                    <a:pt x="95" y="268"/>
                  </a:cubicBezTo>
                  <a:cubicBezTo>
                    <a:pt x="95" y="267"/>
                    <a:pt x="95" y="267"/>
                    <a:pt x="95" y="267"/>
                  </a:cubicBezTo>
                  <a:cubicBezTo>
                    <a:pt x="95" y="265"/>
                    <a:pt x="95" y="267"/>
                    <a:pt x="94" y="266"/>
                  </a:cubicBezTo>
                  <a:cubicBezTo>
                    <a:pt x="94" y="265"/>
                    <a:pt x="94" y="265"/>
                    <a:pt x="94" y="265"/>
                  </a:cubicBezTo>
                  <a:cubicBezTo>
                    <a:pt x="94" y="265"/>
                    <a:pt x="93" y="264"/>
                    <a:pt x="93" y="264"/>
                  </a:cubicBezTo>
                  <a:cubicBezTo>
                    <a:pt x="93" y="263"/>
                    <a:pt x="92" y="262"/>
                    <a:pt x="92" y="262"/>
                  </a:cubicBezTo>
                  <a:cubicBezTo>
                    <a:pt x="92" y="261"/>
                    <a:pt x="93" y="264"/>
                    <a:pt x="94" y="264"/>
                  </a:cubicBezTo>
                  <a:cubicBezTo>
                    <a:pt x="93" y="264"/>
                    <a:pt x="94" y="265"/>
                    <a:pt x="94" y="265"/>
                  </a:cubicBezTo>
                  <a:cubicBezTo>
                    <a:pt x="93" y="263"/>
                    <a:pt x="93" y="263"/>
                    <a:pt x="93" y="263"/>
                  </a:cubicBezTo>
                  <a:cubicBezTo>
                    <a:pt x="93" y="263"/>
                    <a:pt x="93" y="262"/>
                    <a:pt x="93" y="261"/>
                  </a:cubicBezTo>
                  <a:cubicBezTo>
                    <a:pt x="93" y="262"/>
                    <a:pt x="93" y="262"/>
                    <a:pt x="93" y="262"/>
                  </a:cubicBezTo>
                  <a:cubicBezTo>
                    <a:pt x="92" y="261"/>
                    <a:pt x="92" y="261"/>
                    <a:pt x="92" y="260"/>
                  </a:cubicBezTo>
                  <a:cubicBezTo>
                    <a:pt x="92" y="260"/>
                    <a:pt x="92" y="260"/>
                    <a:pt x="92" y="260"/>
                  </a:cubicBezTo>
                  <a:cubicBezTo>
                    <a:pt x="92" y="260"/>
                    <a:pt x="92" y="260"/>
                    <a:pt x="91" y="260"/>
                  </a:cubicBezTo>
                  <a:cubicBezTo>
                    <a:pt x="91" y="259"/>
                    <a:pt x="92" y="260"/>
                    <a:pt x="92" y="259"/>
                  </a:cubicBezTo>
                  <a:cubicBezTo>
                    <a:pt x="91" y="258"/>
                    <a:pt x="91" y="258"/>
                    <a:pt x="91" y="257"/>
                  </a:cubicBezTo>
                  <a:cubicBezTo>
                    <a:pt x="90" y="258"/>
                    <a:pt x="89" y="255"/>
                    <a:pt x="89" y="256"/>
                  </a:cubicBezTo>
                  <a:cubicBezTo>
                    <a:pt x="88" y="255"/>
                    <a:pt x="88" y="255"/>
                    <a:pt x="88" y="255"/>
                  </a:cubicBezTo>
                  <a:cubicBezTo>
                    <a:pt x="88" y="254"/>
                    <a:pt x="89" y="256"/>
                    <a:pt x="89" y="255"/>
                  </a:cubicBezTo>
                  <a:cubicBezTo>
                    <a:pt x="90" y="256"/>
                    <a:pt x="90" y="256"/>
                    <a:pt x="90" y="256"/>
                  </a:cubicBezTo>
                  <a:cubicBezTo>
                    <a:pt x="90" y="256"/>
                    <a:pt x="88" y="254"/>
                    <a:pt x="88" y="252"/>
                  </a:cubicBezTo>
                  <a:cubicBezTo>
                    <a:pt x="88" y="252"/>
                    <a:pt x="88" y="252"/>
                    <a:pt x="87" y="250"/>
                  </a:cubicBezTo>
                  <a:cubicBezTo>
                    <a:pt x="87" y="251"/>
                    <a:pt x="87" y="251"/>
                    <a:pt x="87" y="251"/>
                  </a:cubicBezTo>
                  <a:cubicBezTo>
                    <a:pt x="87" y="250"/>
                    <a:pt x="87" y="250"/>
                    <a:pt x="87" y="250"/>
                  </a:cubicBezTo>
                  <a:cubicBezTo>
                    <a:pt x="87" y="249"/>
                    <a:pt x="87" y="249"/>
                    <a:pt x="86" y="249"/>
                  </a:cubicBezTo>
                  <a:cubicBezTo>
                    <a:pt x="87" y="249"/>
                    <a:pt x="87" y="249"/>
                    <a:pt x="87" y="249"/>
                  </a:cubicBezTo>
                  <a:cubicBezTo>
                    <a:pt x="87" y="248"/>
                    <a:pt x="87" y="248"/>
                    <a:pt x="86" y="248"/>
                  </a:cubicBezTo>
                  <a:cubicBezTo>
                    <a:pt x="86" y="248"/>
                    <a:pt x="86" y="247"/>
                    <a:pt x="86" y="247"/>
                  </a:cubicBezTo>
                  <a:cubicBezTo>
                    <a:pt x="86" y="247"/>
                    <a:pt x="86" y="247"/>
                    <a:pt x="86" y="247"/>
                  </a:cubicBezTo>
                  <a:cubicBezTo>
                    <a:pt x="86" y="247"/>
                    <a:pt x="86" y="247"/>
                    <a:pt x="86" y="247"/>
                  </a:cubicBezTo>
                  <a:cubicBezTo>
                    <a:pt x="86" y="247"/>
                    <a:pt x="85" y="246"/>
                    <a:pt x="85" y="246"/>
                  </a:cubicBezTo>
                  <a:cubicBezTo>
                    <a:pt x="85" y="246"/>
                    <a:pt x="85" y="247"/>
                    <a:pt x="85" y="247"/>
                  </a:cubicBezTo>
                  <a:cubicBezTo>
                    <a:pt x="85" y="246"/>
                    <a:pt x="84" y="244"/>
                    <a:pt x="84" y="243"/>
                  </a:cubicBezTo>
                  <a:cubicBezTo>
                    <a:pt x="84" y="243"/>
                    <a:pt x="84" y="243"/>
                    <a:pt x="84" y="243"/>
                  </a:cubicBezTo>
                  <a:cubicBezTo>
                    <a:pt x="84" y="242"/>
                    <a:pt x="83" y="242"/>
                    <a:pt x="83" y="242"/>
                  </a:cubicBezTo>
                  <a:cubicBezTo>
                    <a:pt x="83" y="242"/>
                    <a:pt x="83" y="242"/>
                    <a:pt x="83" y="242"/>
                  </a:cubicBezTo>
                  <a:cubicBezTo>
                    <a:pt x="83" y="241"/>
                    <a:pt x="83" y="241"/>
                    <a:pt x="83" y="241"/>
                  </a:cubicBezTo>
                  <a:cubicBezTo>
                    <a:pt x="83" y="241"/>
                    <a:pt x="83" y="241"/>
                    <a:pt x="83" y="240"/>
                  </a:cubicBezTo>
                  <a:cubicBezTo>
                    <a:pt x="82" y="240"/>
                    <a:pt x="82" y="239"/>
                    <a:pt x="82" y="239"/>
                  </a:cubicBezTo>
                  <a:cubicBezTo>
                    <a:pt x="82" y="239"/>
                    <a:pt x="82" y="239"/>
                    <a:pt x="82" y="240"/>
                  </a:cubicBezTo>
                  <a:cubicBezTo>
                    <a:pt x="82" y="239"/>
                    <a:pt x="81" y="239"/>
                    <a:pt x="81" y="238"/>
                  </a:cubicBezTo>
                  <a:cubicBezTo>
                    <a:pt x="82" y="239"/>
                    <a:pt x="81" y="237"/>
                    <a:pt x="82" y="239"/>
                  </a:cubicBezTo>
                  <a:cubicBezTo>
                    <a:pt x="82" y="237"/>
                    <a:pt x="81" y="238"/>
                    <a:pt x="81" y="237"/>
                  </a:cubicBezTo>
                  <a:cubicBezTo>
                    <a:pt x="80" y="236"/>
                    <a:pt x="80" y="236"/>
                    <a:pt x="80" y="236"/>
                  </a:cubicBezTo>
                  <a:cubicBezTo>
                    <a:pt x="81" y="236"/>
                    <a:pt x="81" y="237"/>
                    <a:pt x="81" y="237"/>
                  </a:cubicBezTo>
                  <a:cubicBezTo>
                    <a:pt x="81" y="237"/>
                    <a:pt x="81" y="237"/>
                    <a:pt x="81" y="237"/>
                  </a:cubicBezTo>
                  <a:cubicBezTo>
                    <a:pt x="81" y="237"/>
                    <a:pt x="82" y="239"/>
                    <a:pt x="83" y="240"/>
                  </a:cubicBezTo>
                  <a:cubicBezTo>
                    <a:pt x="82" y="238"/>
                    <a:pt x="82" y="238"/>
                    <a:pt x="82" y="238"/>
                  </a:cubicBezTo>
                  <a:cubicBezTo>
                    <a:pt x="80" y="235"/>
                    <a:pt x="79" y="231"/>
                    <a:pt x="77" y="228"/>
                  </a:cubicBezTo>
                  <a:cubicBezTo>
                    <a:pt x="77" y="228"/>
                    <a:pt x="77" y="228"/>
                    <a:pt x="77" y="228"/>
                  </a:cubicBezTo>
                  <a:cubicBezTo>
                    <a:pt x="77" y="228"/>
                    <a:pt x="77" y="228"/>
                    <a:pt x="77" y="228"/>
                  </a:cubicBezTo>
                  <a:cubicBezTo>
                    <a:pt x="77" y="228"/>
                    <a:pt x="77" y="228"/>
                    <a:pt x="77" y="228"/>
                  </a:cubicBezTo>
                  <a:cubicBezTo>
                    <a:pt x="76" y="228"/>
                    <a:pt x="76" y="228"/>
                    <a:pt x="76" y="228"/>
                  </a:cubicBezTo>
                  <a:cubicBezTo>
                    <a:pt x="76" y="227"/>
                    <a:pt x="76" y="226"/>
                    <a:pt x="75" y="225"/>
                  </a:cubicBezTo>
                  <a:cubicBezTo>
                    <a:pt x="75" y="225"/>
                    <a:pt x="75" y="225"/>
                    <a:pt x="75" y="226"/>
                  </a:cubicBezTo>
                  <a:cubicBezTo>
                    <a:pt x="75" y="226"/>
                    <a:pt x="75" y="226"/>
                    <a:pt x="74" y="225"/>
                  </a:cubicBezTo>
                  <a:cubicBezTo>
                    <a:pt x="75" y="225"/>
                    <a:pt x="75" y="225"/>
                    <a:pt x="75" y="224"/>
                  </a:cubicBezTo>
                  <a:cubicBezTo>
                    <a:pt x="75" y="225"/>
                    <a:pt x="74" y="225"/>
                    <a:pt x="74" y="224"/>
                  </a:cubicBezTo>
                  <a:cubicBezTo>
                    <a:pt x="74" y="224"/>
                    <a:pt x="74" y="223"/>
                    <a:pt x="74" y="223"/>
                  </a:cubicBezTo>
                  <a:cubicBezTo>
                    <a:pt x="74" y="223"/>
                    <a:pt x="74" y="223"/>
                    <a:pt x="74" y="223"/>
                  </a:cubicBezTo>
                  <a:cubicBezTo>
                    <a:pt x="74" y="223"/>
                    <a:pt x="74" y="222"/>
                    <a:pt x="74" y="223"/>
                  </a:cubicBezTo>
                  <a:cubicBezTo>
                    <a:pt x="74" y="222"/>
                    <a:pt x="74" y="222"/>
                    <a:pt x="74" y="222"/>
                  </a:cubicBezTo>
                  <a:cubicBezTo>
                    <a:pt x="74" y="221"/>
                    <a:pt x="74" y="222"/>
                    <a:pt x="74" y="222"/>
                  </a:cubicBezTo>
                  <a:cubicBezTo>
                    <a:pt x="73" y="221"/>
                    <a:pt x="73" y="220"/>
                    <a:pt x="72" y="219"/>
                  </a:cubicBezTo>
                  <a:cubicBezTo>
                    <a:pt x="72" y="219"/>
                    <a:pt x="72" y="218"/>
                    <a:pt x="72" y="219"/>
                  </a:cubicBezTo>
                  <a:cubicBezTo>
                    <a:pt x="72" y="217"/>
                    <a:pt x="71" y="217"/>
                    <a:pt x="70" y="215"/>
                  </a:cubicBezTo>
                  <a:cubicBezTo>
                    <a:pt x="70" y="215"/>
                    <a:pt x="70" y="216"/>
                    <a:pt x="71" y="216"/>
                  </a:cubicBezTo>
                  <a:cubicBezTo>
                    <a:pt x="69" y="213"/>
                    <a:pt x="68" y="210"/>
                    <a:pt x="66" y="206"/>
                  </a:cubicBezTo>
                  <a:cubicBezTo>
                    <a:pt x="66" y="205"/>
                    <a:pt x="66" y="205"/>
                    <a:pt x="66" y="205"/>
                  </a:cubicBezTo>
                  <a:cubicBezTo>
                    <a:pt x="65" y="204"/>
                    <a:pt x="65" y="204"/>
                    <a:pt x="65" y="204"/>
                  </a:cubicBezTo>
                  <a:cubicBezTo>
                    <a:pt x="64" y="201"/>
                    <a:pt x="62" y="198"/>
                    <a:pt x="61" y="195"/>
                  </a:cubicBezTo>
                  <a:cubicBezTo>
                    <a:pt x="60" y="193"/>
                    <a:pt x="61" y="194"/>
                    <a:pt x="60" y="193"/>
                  </a:cubicBezTo>
                  <a:cubicBezTo>
                    <a:pt x="59" y="191"/>
                    <a:pt x="59" y="191"/>
                    <a:pt x="57" y="188"/>
                  </a:cubicBezTo>
                  <a:cubicBezTo>
                    <a:pt x="58" y="189"/>
                    <a:pt x="58" y="189"/>
                    <a:pt x="58" y="188"/>
                  </a:cubicBezTo>
                  <a:cubicBezTo>
                    <a:pt x="58" y="188"/>
                    <a:pt x="57" y="188"/>
                    <a:pt x="57" y="187"/>
                  </a:cubicBezTo>
                  <a:cubicBezTo>
                    <a:pt x="58" y="187"/>
                    <a:pt x="58" y="187"/>
                    <a:pt x="58" y="187"/>
                  </a:cubicBezTo>
                  <a:cubicBezTo>
                    <a:pt x="57" y="187"/>
                    <a:pt x="57" y="186"/>
                    <a:pt x="57" y="185"/>
                  </a:cubicBezTo>
                  <a:cubicBezTo>
                    <a:pt x="56" y="183"/>
                    <a:pt x="54" y="181"/>
                    <a:pt x="53" y="180"/>
                  </a:cubicBezTo>
                  <a:cubicBezTo>
                    <a:pt x="52" y="178"/>
                    <a:pt x="54" y="180"/>
                    <a:pt x="54" y="179"/>
                  </a:cubicBezTo>
                  <a:cubicBezTo>
                    <a:pt x="54" y="181"/>
                    <a:pt x="54" y="180"/>
                    <a:pt x="54" y="180"/>
                  </a:cubicBezTo>
                  <a:cubicBezTo>
                    <a:pt x="54" y="180"/>
                    <a:pt x="54" y="179"/>
                    <a:pt x="54" y="179"/>
                  </a:cubicBezTo>
                  <a:cubicBezTo>
                    <a:pt x="53" y="178"/>
                    <a:pt x="53" y="177"/>
                    <a:pt x="52" y="176"/>
                  </a:cubicBezTo>
                  <a:cubicBezTo>
                    <a:pt x="53" y="177"/>
                    <a:pt x="53" y="177"/>
                    <a:pt x="52" y="177"/>
                  </a:cubicBezTo>
                  <a:cubicBezTo>
                    <a:pt x="52" y="176"/>
                    <a:pt x="51" y="174"/>
                    <a:pt x="52" y="174"/>
                  </a:cubicBezTo>
                  <a:cubicBezTo>
                    <a:pt x="49" y="170"/>
                    <a:pt x="47" y="165"/>
                    <a:pt x="45" y="160"/>
                  </a:cubicBezTo>
                  <a:cubicBezTo>
                    <a:pt x="45" y="159"/>
                    <a:pt x="45" y="161"/>
                    <a:pt x="45" y="160"/>
                  </a:cubicBezTo>
                  <a:cubicBezTo>
                    <a:pt x="44" y="159"/>
                    <a:pt x="45" y="159"/>
                    <a:pt x="44" y="158"/>
                  </a:cubicBezTo>
                  <a:cubicBezTo>
                    <a:pt x="45" y="159"/>
                    <a:pt x="45" y="159"/>
                    <a:pt x="45" y="159"/>
                  </a:cubicBezTo>
                  <a:cubicBezTo>
                    <a:pt x="44" y="157"/>
                    <a:pt x="43" y="156"/>
                    <a:pt x="42" y="155"/>
                  </a:cubicBezTo>
                  <a:cubicBezTo>
                    <a:pt x="43" y="155"/>
                    <a:pt x="42" y="153"/>
                    <a:pt x="43" y="154"/>
                  </a:cubicBezTo>
                  <a:cubicBezTo>
                    <a:pt x="42" y="154"/>
                    <a:pt x="43" y="153"/>
                    <a:pt x="42" y="152"/>
                  </a:cubicBezTo>
                  <a:cubicBezTo>
                    <a:pt x="42" y="153"/>
                    <a:pt x="42" y="153"/>
                    <a:pt x="42" y="153"/>
                  </a:cubicBezTo>
                  <a:cubicBezTo>
                    <a:pt x="42" y="153"/>
                    <a:pt x="41" y="152"/>
                    <a:pt x="41" y="152"/>
                  </a:cubicBezTo>
                  <a:cubicBezTo>
                    <a:pt x="41" y="152"/>
                    <a:pt x="41" y="151"/>
                    <a:pt x="41" y="151"/>
                  </a:cubicBezTo>
                  <a:cubicBezTo>
                    <a:pt x="41" y="150"/>
                    <a:pt x="42" y="151"/>
                    <a:pt x="42" y="152"/>
                  </a:cubicBezTo>
                  <a:cubicBezTo>
                    <a:pt x="42" y="152"/>
                    <a:pt x="41" y="150"/>
                    <a:pt x="42" y="151"/>
                  </a:cubicBezTo>
                  <a:cubicBezTo>
                    <a:pt x="41" y="149"/>
                    <a:pt x="42" y="151"/>
                    <a:pt x="41" y="150"/>
                  </a:cubicBezTo>
                  <a:cubicBezTo>
                    <a:pt x="41" y="149"/>
                    <a:pt x="41" y="149"/>
                    <a:pt x="41" y="149"/>
                  </a:cubicBezTo>
                  <a:cubicBezTo>
                    <a:pt x="41" y="150"/>
                    <a:pt x="41" y="150"/>
                    <a:pt x="41" y="150"/>
                  </a:cubicBezTo>
                  <a:cubicBezTo>
                    <a:pt x="41" y="149"/>
                    <a:pt x="40" y="149"/>
                    <a:pt x="40" y="148"/>
                  </a:cubicBezTo>
                  <a:cubicBezTo>
                    <a:pt x="39" y="147"/>
                    <a:pt x="39" y="147"/>
                    <a:pt x="39" y="147"/>
                  </a:cubicBezTo>
                  <a:cubicBezTo>
                    <a:pt x="39" y="146"/>
                    <a:pt x="39" y="146"/>
                    <a:pt x="39" y="145"/>
                  </a:cubicBezTo>
                  <a:cubicBezTo>
                    <a:pt x="39" y="145"/>
                    <a:pt x="39" y="145"/>
                    <a:pt x="39" y="145"/>
                  </a:cubicBezTo>
                  <a:cubicBezTo>
                    <a:pt x="39" y="145"/>
                    <a:pt x="39" y="144"/>
                    <a:pt x="39" y="144"/>
                  </a:cubicBezTo>
                  <a:cubicBezTo>
                    <a:pt x="39" y="144"/>
                    <a:pt x="39" y="145"/>
                    <a:pt x="39" y="145"/>
                  </a:cubicBezTo>
                  <a:cubicBezTo>
                    <a:pt x="39" y="144"/>
                    <a:pt x="39" y="144"/>
                    <a:pt x="39" y="144"/>
                  </a:cubicBezTo>
                  <a:cubicBezTo>
                    <a:pt x="39" y="144"/>
                    <a:pt x="38" y="143"/>
                    <a:pt x="38" y="144"/>
                  </a:cubicBezTo>
                  <a:cubicBezTo>
                    <a:pt x="38" y="143"/>
                    <a:pt x="37" y="143"/>
                    <a:pt x="36" y="141"/>
                  </a:cubicBezTo>
                  <a:cubicBezTo>
                    <a:pt x="36" y="140"/>
                    <a:pt x="37" y="142"/>
                    <a:pt x="37" y="141"/>
                  </a:cubicBezTo>
                  <a:cubicBezTo>
                    <a:pt x="37" y="139"/>
                    <a:pt x="35" y="139"/>
                    <a:pt x="35" y="137"/>
                  </a:cubicBezTo>
                  <a:cubicBezTo>
                    <a:pt x="34" y="136"/>
                    <a:pt x="34" y="136"/>
                    <a:pt x="34" y="134"/>
                  </a:cubicBezTo>
                  <a:cubicBezTo>
                    <a:pt x="34" y="135"/>
                    <a:pt x="33" y="133"/>
                    <a:pt x="33" y="133"/>
                  </a:cubicBezTo>
                  <a:cubicBezTo>
                    <a:pt x="34" y="133"/>
                    <a:pt x="34" y="133"/>
                    <a:pt x="34" y="133"/>
                  </a:cubicBezTo>
                  <a:cubicBezTo>
                    <a:pt x="34" y="133"/>
                    <a:pt x="33" y="132"/>
                    <a:pt x="34" y="132"/>
                  </a:cubicBezTo>
                  <a:cubicBezTo>
                    <a:pt x="33" y="133"/>
                    <a:pt x="33" y="130"/>
                    <a:pt x="32" y="129"/>
                  </a:cubicBezTo>
                  <a:cubicBezTo>
                    <a:pt x="32" y="130"/>
                    <a:pt x="32" y="130"/>
                    <a:pt x="32" y="130"/>
                  </a:cubicBezTo>
                  <a:cubicBezTo>
                    <a:pt x="31" y="129"/>
                    <a:pt x="31" y="128"/>
                    <a:pt x="30" y="127"/>
                  </a:cubicBezTo>
                  <a:cubicBezTo>
                    <a:pt x="30" y="125"/>
                    <a:pt x="30" y="126"/>
                    <a:pt x="29" y="125"/>
                  </a:cubicBezTo>
                  <a:cubicBezTo>
                    <a:pt x="29" y="124"/>
                    <a:pt x="29" y="124"/>
                    <a:pt x="30" y="124"/>
                  </a:cubicBezTo>
                  <a:cubicBezTo>
                    <a:pt x="30" y="124"/>
                    <a:pt x="30" y="125"/>
                    <a:pt x="30" y="126"/>
                  </a:cubicBezTo>
                  <a:cubicBezTo>
                    <a:pt x="31" y="127"/>
                    <a:pt x="32" y="129"/>
                    <a:pt x="33" y="130"/>
                  </a:cubicBezTo>
                  <a:cubicBezTo>
                    <a:pt x="34" y="131"/>
                    <a:pt x="32" y="129"/>
                    <a:pt x="32" y="128"/>
                  </a:cubicBezTo>
                  <a:cubicBezTo>
                    <a:pt x="32" y="128"/>
                    <a:pt x="32" y="128"/>
                    <a:pt x="32" y="128"/>
                  </a:cubicBezTo>
                  <a:cubicBezTo>
                    <a:pt x="32" y="128"/>
                    <a:pt x="32" y="128"/>
                    <a:pt x="32" y="128"/>
                  </a:cubicBezTo>
                  <a:cubicBezTo>
                    <a:pt x="32" y="129"/>
                    <a:pt x="33" y="130"/>
                    <a:pt x="33" y="130"/>
                  </a:cubicBezTo>
                  <a:cubicBezTo>
                    <a:pt x="33" y="129"/>
                    <a:pt x="32" y="129"/>
                    <a:pt x="32" y="128"/>
                  </a:cubicBezTo>
                  <a:cubicBezTo>
                    <a:pt x="32" y="127"/>
                    <a:pt x="32" y="126"/>
                    <a:pt x="32" y="125"/>
                  </a:cubicBezTo>
                  <a:cubicBezTo>
                    <a:pt x="31" y="125"/>
                    <a:pt x="31" y="125"/>
                    <a:pt x="30" y="123"/>
                  </a:cubicBezTo>
                  <a:cubicBezTo>
                    <a:pt x="31" y="124"/>
                    <a:pt x="31" y="124"/>
                    <a:pt x="31" y="124"/>
                  </a:cubicBezTo>
                  <a:cubicBezTo>
                    <a:pt x="30" y="122"/>
                    <a:pt x="30" y="123"/>
                    <a:pt x="29" y="121"/>
                  </a:cubicBezTo>
                  <a:cubicBezTo>
                    <a:pt x="29" y="122"/>
                    <a:pt x="29" y="121"/>
                    <a:pt x="29" y="122"/>
                  </a:cubicBezTo>
                  <a:cubicBezTo>
                    <a:pt x="29" y="122"/>
                    <a:pt x="28" y="120"/>
                    <a:pt x="28" y="119"/>
                  </a:cubicBezTo>
                  <a:cubicBezTo>
                    <a:pt x="28" y="119"/>
                    <a:pt x="28" y="119"/>
                    <a:pt x="28" y="119"/>
                  </a:cubicBezTo>
                  <a:cubicBezTo>
                    <a:pt x="28" y="121"/>
                    <a:pt x="29" y="121"/>
                    <a:pt x="29" y="122"/>
                  </a:cubicBezTo>
                  <a:cubicBezTo>
                    <a:pt x="29" y="123"/>
                    <a:pt x="29" y="123"/>
                    <a:pt x="29" y="123"/>
                  </a:cubicBezTo>
                  <a:cubicBezTo>
                    <a:pt x="29" y="124"/>
                    <a:pt x="29" y="124"/>
                    <a:pt x="29" y="123"/>
                  </a:cubicBezTo>
                  <a:cubicBezTo>
                    <a:pt x="29" y="123"/>
                    <a:pt x="29" y="124"/>
                    <a:pt x="29" y="124"/>
                  </a:cubicBezTo>
                  <a:cubicBezTo>
                    <a:pt x="29" y="124"/>
                    <a:pt x="29" y="123"/>
                    <a:pt x="28" y="123"/>
                  </a:cubicBezTo>
                  <a:cubicBezTo>
                    <a:pt x="29" y="123"/>
                    <a:pt x="29" y="123"/>
                    <a:pt x="29" y="123"/>
                  </a:cubicBezTo>
                  <a:cubicBezTo>
                    <a:pt x="28" y="124"/>
                    <a:pt x="28" y="122"/>
                    <a:pt x="27" y="121"/>
                  </a:cubicBezTo>
                  <a:cubicBezTo>
                    <a:pt x="27" y="120"/>
                    <a:pt x="27" y="119"/>
                    <a:pt x="27" y="119"/>
                  </a:cubicBezTo>
                  <a:cubicBezTo>
                    <a:pt x="28" y="120"/>
                    <a:pt x="28" y="120"/>
                    <a:pt x="28" y="120"/>
                  </a:cubicBezTo>
                  <a:cubicBezTo>
                    <a:pt x="28" y="119"/>
                    <a:pt x="27" y="118"/>
                    <a:pt x="27" y="118"/>
                  </a:cubicBezTo>
                  <a:cubicBezTo>
                    <a:pt x="27" y="118"/>
                    <a:pt x="27" y="117"/>
                    <a:pt x="27" y="117"/>
                  </a:cubicBezTo>
                  <a:cubicBezTo>
                    <a:pt x="27" y="117"/>
                    <a:pt x="27" y="117"/>
                    <a:pt x="27" y="117"/>
                  </a:cubicBezTo>
                  <a:cubicBezTo>
                    <a:pt x="27" y="117"/>
                    <a:pt x="27" y="117"/>
                    <a:pt x="27" y="117"/>
                  </a:cubicBezTo>
                  <a:cubicBezTo>
                    <a:pt x="26" y="116"/>
                    <a:pt x="26" y="115"/>
                    <a:pt x="26" y="115"/>
                  </a:cubicBezTo>
                  <a:cubicBezTo>
                    <a:pt x="25" y="115"/>
                    <a:pt x="25" y="115"/>
                    <a:pt x="25" y="115"/>
                  </a:cubicBezTo>
                  <a:cubicBezTo>
                    <a:pt x="26" y="115"/>
                    <a:pt x="26" y="115"/>
                    <a:pt x="26" y="115"/>
                  </a:cubicBezTo>
                  <a:cubicBezTo>
                    <a:pt x="26" y="116"/>
                    <a:pt x="26" y="116"/>
                    <a:pt x="26" y="116"/>
                  </a:cubicBezTo>
                  <a:cubicBezTo>
                    <a:pt x="25" y="115"/>
                    <a:pt x="25" y="114"/>
                    <a:pt x="25" y="114"/>
                  </a:cubicBezTo>
                  <a:cubicBezTo>
                    <a:pt x="26" y="114"/>
                    <a:pt x="26" y="115"/>
                    <a:pt x="26" y="116"/>
                  </a:cubicBezTo>
                  <a:cubicBezTo>
                    <a:pt x="27" y="115"/>
                    <a:pt x="26" y="114"/>
                    <a:pt x="26" y="113"/>
                  </a:cubicBezTo>
                  <a:cubicBezTo>
                    <a:pt x="26" y="113"/>
                    <a:pt x="26" y="115"/>
                    <a:pt x="27" y="115"/>
                  </a:cubicBezTo>
                  <a:cubicBezTo>
                    <a:pt x="26" y="114"/>
                    <a:pt x="26" y="113"/>
                    <a:pt x="26" y="112"/>
                  </a:cubicBezTo>
                  <a:cubicBezTo>
                    <a:pt x="26" y="112"/>
                    <a:pt x="26" y="113"/>
                    <a:pt x="26" y="113"/>
                  </a:cubicBezTo>
                  <a:cubicBezTo>
                    <a:pt x="26" y="112"/>
                    <a:pt x="26" y="112"/>
                    <a:pt x="26" y="112"/>
                  </a:cubicBezTo>
                  <a:cubicBezTo>
                    <a:pt x="27" y="114"/>
                    <a:pt x="27" y="112"/>
                    <a:pt x="27" y="113"/>
                  </a:cubicBezTo>
                  <a:cubicBezTo>
                    <a:pt x="27" y="113"/>
                    <a:pt x="27" y="113"/>
                    <a:pt x="26" y="111"/>
                  </a:cubicBezTo>
                  <a:cubicBezTo>
                    <a:pt x="26" y="112"/>
                    <a:pt x="26" y="113"/>
                    <a:pt x="26" y="112"/>
                  </a:cubicBezTo>
                  <a:cubicBezTo>
                    <a:pt x="26" y="111"/>
                    <a:pt x="26" y="111"/>
                    <a:pt x="26" y="111"/>
                  </a:cubicBezTo>
                  <a:cubicBezTo>
                    <a:pt x="26" y="110"/>
                    <a:pt x="26" y="112"/>
                    <a:pt x="26" y="111"/>
                  </a:cubicBezTo>
                  <a:cubicBezTo>
                    <a:pt x="26" y="110"/>
                    <a:pt x="26" y="110"/>
                    <a:pt x="26" y="110"/>
                  </a:cubicBezTo>
                  <a:cubicBezTo>
                    <a:pt x="26" y="110"/>
                    <a:pt x="26" y="110"/>
                    <a:pt x="26" y="110"/>
                  </a:cubicBezTo>
                  <a:cubicBezTo>
                    <a:pt x="25" y="109"/>
                    <a:pt x="25" y="109"/>
                    <a:pt x="24" y="108"/>
                  </a:cubicBezTo>
                  <a:cubicBezTo>
                    <a:pt x="24" y="108"/>
                    <a:pt x="24" y="107"/>
                    <a:pt x="24" y="107"/>
                  </a:cubicBezTo>
                  <a:cubicBezTo>
                    <a:pt x="23" y="106"/>
                    <a:pt x="22" y="104"/>
                    <a:pt x="22" y="102"/>
                  </a:cubicBezTo>
                  <a:cubicBezTo>
                    <a:pt x="22" y="103"/>
                    <a:pt x="22" y="102"/>
                    <a:pt x="22" y="101"/>
                  </a:cubicBezTo>
                  <a:cubicBezTo>
                    <a:pt x="22" y="103"/>
                    <a:pt x="23" y="103"/>
                    <a:pt x="23" y="102"/>
                  </a:cubicBezTo>
                  <a:cubicBezTo>
                    <a:pt x="23" y="102"/>
                    <a:pt x="22" y="101"/>
                    <a:pt x="22" y="102"/>
                  </a:cubicBezTo>
                  <a:cubicBezTo>
                    <a:pt x="22" y="101"/>
                    <a:pt x="22" y="101"/>
                    <a:pt x="22" y="100"/>
                  </a:cubicBezTo>
                  <a:cubicBezTo>
                    <a:pt x="22" y="99"/>
                    <a:pt x="22" y="100"/>
                    <a:pt x="22" y="100"/>
                  </a:cubicBezTo>
                  <a:cubicBezTo>
                    <a:pt x="22" y="99"/>
                    <a:pt x="22" y="100"/>
                    <a:pt x="21" y="98"/>
                  </a:cubicBezTo>
                  <a:cubicBezTo>
                    <a:pt x="21" y="98"/>
                    <a:pt x="21" y="98"/>
                    <a:pt x="21" y="98"/>
                  </a:cubicBezTo>
                  <a:cubicBezTo>
                    <a:pt x="21" y="98"/>
                    <a:pt x="21" y="97"/>
                    <a:pt x="21" y="97"/>
                  </a:cubicBezTo>
                  <a:cubicBezTo>
                    <a:pt x="21" y="96"/>
                    <a:pt x="20" y="95"/>
                    <a:pt x="20" y="95"/>
                  </a:cubicBezTo>
                  <a:cubicBezTo>
                    <a:pt x="20" y="93"/>
                    <a:pt x="20" y="95"/>
                    <a:pt x="20" y="95"/>
                  </a:cubicBezTo>
                  <a:cubicBezTo>
                    <a:pt x="19" y="94"/>
                    <a:pt x="19" y="93"/>
                    <a:pt x="19" y="92"/>
                  </a:cubicBezTo>
                  <a:cubicBezTo>
                    <a:pt x="19" y="93"/>
                    <a:pt x="20" y="93"/>
                    <a:pt x="20" y="93"/>
                  </a:cubicBezTo>
                  <a:cubicBezTo>
                    <a:pt x="20" y="93"/>
                    <a:pt x="20" y="93"/>
                    <a:pt x="20" y="93"/>
                  </a:cubicBezTo>
                  <a:cubicBezTo>
                    <a:pt x="19" y="91"/>
                    <a:pt x="19" y="92"/>
                    <a:pt x="18" y="89"/>
                  </a:cubicBezTo>
                  <a:cubicBezTo>
                    <a:pt x="19" y="91"/>
                    <a:pt x="19" y="90"/>
                    <a:pt x="19" y="90"/>
                  </a:cubicBezTo>
                  <a:cubicBezTo>
                    <a:pt x="19" y="90"/>
                    <a:pt x="18" y="88"/>
                    <a:pt x="18" y="89"/>
                  </a:cubicBezTo>
                  <a:cubicBezTo>
                    <a:pt x="18" y="89"/>
                    <a:pt x="18" y="88"/>
                    <a:pt x="18" y="87"/>
                  </a:cubicBezTo>
                  <a:cubicBezTo>
                    <a:pt x="18" y="87"/>
                    <a:pt x="17" y="86"/>
                    <a:pt x="17" y="86"/>
                  </a:cubicBezTo>
                  <a:cubicBezTo>
                    <a:pt x="17" y="84"/>
                    <a:pt x="17" y="84"/>
                    <a:pt x="17" y="83"/>
                  </a:cubicBezTo>
                  <a:cubicBezTo>
                    <a:pt x="16" y="81"/>
                    <a:pt x="16" y="78"/>
                    <a:pt x="15" y="76"/>
                  </a:cubicBezTo>
                  <a:cubicBezTo>
                    <a:pt x="15" y="76"/>
                    <a:pt x="15" y="76"/>
                    <a:pt x="15" y="76"/>
                  </a:cubicBezTo>
                  <a:cubicBezTo>
                    <a:pt x="14" y="74"/>
                    <a:pt x="15" y="77"/>
                    <a:pt x="14" y="75"/>
                  </a:cubicBezTo>
                  <a:cubicBezTo>
                    <a:pt x="14" y="75"/>
                    <a:pt x="14" y="74"/>
                    <a:pt x="14" y="73"/>
                  </a:cubicBezTo>
                  <a:cubicBezTo>
                    <a:pt x="14" y="71"/>
                    <a:pt x="13" y="69"/>
                    <a:pt x="12" y="66"/>
                  </a:cubicBezTo>
                  <a:cubicBezTo>
                    <a:pt x="12" y="66"/>
                    <a:pt x="12" y="67"/>
                    <a:pt x="13" y="67"/>
                  </a:cubicBezTo>
                  <a:cubicBezTo>
                    <a:pt x="12" y="65"/>
                    <a:pt x="12" y="64"/>
                    <a:pt x="11" y="62"/>
                  </a:cubicBezTo>
                  <a:cubicBezTo>
                    <a:pt x="12" y="62"/>
                    <a:pt x="12" y="62"/>
                    <a:pt x="12" y="62"/>
                  </a:cubicBezTo>
                  <a:cubicBezTo>
                    <a:pt x="11" y="60"/>
                    <a:pt x="10" y="57"/>
                    <a:pt x="10" y="55"/>
                  </a:cubicBezTo>
                  <a:cubicBezTo>
                    <a:pt x="10" y="55"/>
                    <a:pt x="10" y="55"/>
                    <a:pt x="10" y="55"/>
                  </a:cubicBezTo>
                  <a:cubicBezTo>
                    <a:pt x="10" y="54"/>
                    <a:pt x="9" y="52"/>
                    <a:pt x="9" y="51"/>
                  </a:cubicBezTo>
                  <a:cubicBezTo>
                    <a:pt x="9" y="49"/>
                    <a:pt x="9" y="50"/>
                    <a:pt x="8" y="48"/>
                  </a:cubicBezTo>
                  <a:cubicBezTo>
                    <a:pt x="9" y="48"/>
                    <a:pt x="9" y="48"/>
                    <a:pt x="9" y="48"/>
                  </a:cubicBezTo>
                  <a:cubicBezTo>
                    <a:pt x="9" y="47"/>
                    <a:pt x="8" y="46"/>
                    <a:pt x="8" y="45"/>
                  </a:cubicBezTo>
                  <a:cubicBezTo>
                    <a:pt x="8" y="43"/>
                    <a:pt x="7" y="43"/>
                    <a:pt x="7" y="40"/>
                  </a:cubicBezTo>
                  <a:cubicBezTo>
                    <a:pt x="7" y="40"/>
                    <a:pt x="7" y="42"/>
                    <a:pt x="7" y="42"/>
                  </a:cubicBezTo>
                  <a:cubicBezTo>
                    <a:pt x="7" y="41"/>
                    <a:pt x="7" y="41"/>
                    <a:pt x="7" y="40"/>
                  </a:cubicBezTo>
                  <a:cubicBezTo>
                    <a:pt x="7" y="40"/>
                    <a:pt x="7" y="40"/>
                    <a:pt x="8" y="40"/>
                  </a:cubicBezTo>
                  <a:cubicBezTo>
                    <a:pt x="8" y="40"/>
                    <a:pt x="7" y="38"/>
                    <a:pt x="7" y="38"/>
                  </a:cubicBezTo>
                  <a:cubicBezTo>
                    <a:pt x="6" y="38"/>
                    <a:pt x="6" y="38"/>
                    <a:pt x="7" y="39"/>
                  </a:cubicBezTo>
                  <a:cubicBezTo>
                    <a:pt x="6" y="38"/>
                    <a:pt x="6" y="36"/>
                    <a:pt x="6" y="35"/>
                  </a:cubicBezTo>
                  <a:cubicBezTo>
                    <a:pt x="6" y="35"/>
                    <a:pt x="6" y="37"/>
                    <a:pt x="6" y="36"/>
                  </a:cubicBezTo>
                  <a:cubicBezTo>
                    <a:pt x="5" y="35"/>
                    <a:pt x="5" y="34"/>
                    <a:pt x="4" y="33"/>
                  </a:cubicBezTo>
                  <a:cubicBezTo>
                    <a:pt x="4" y="31"/>
                    <a:pt x="5" y="34"/>
                    <a:pt x="5" y="34"/>
                  </a:cubicBezTo>
                  <a:cubicBezTo>
                    <a:pt x="5" y="33"/>
                    <a:pt x="6" y="33"/>
                    <a:pt x="6" y="33"/>
                  </a:cubicBezTo>
                  <a:cubicBezTo>
                    <a:pt x="6" y="32"/>
                    <a:pt x="5" y="31"/>
                    <a:pt x="5" y="30"/>
                  </a:cubicBezTo>
                  <a:cubicBezTo>
                    <a:pt x="5" y="30"/>
                    <a:pt x="5" y="30"/>
                    <a:pt x="5" y="30"/>
                  </a:cubicBezTo>
                  <a:cubicBezTo>
                    <a:pt x="5" y="28"/>
                    <a:pt x="4" y="26"/>
                    <a:pt x="4" y="25"/>
                  </a:cubicBezTo>
                  <a:cubicBezTo>
                    <a:pt x="4" y="25"/>
                    <a:pt x="4" y="25"/>
                    <a:pt x="4" y="25"/>
                  </a:cubicBezTo>
                  <a:cubicBezTo>
                    <a:pt x="4" y="25"/>
                    <a:pt x="4" y="24"/>
                    <a:pt x="4" y="24"/>
                  </a:cubicBezTo>
                  <a:cubicBezTo>
                    <a:pt x="4" y="24"/>
                    <a:pt x="4" y="23"/>
                    <a:pt x="4" y="23"/>
                  </a:cubicBezTo>
                  <a:cubicBezTo>
                    <a:pt x="3" y="22"/>
                    <a:pt x="3" y="19"/>
                    <a:pt x="3" y="18"/>
                  </a:cubicBezTo>
                  <a:cubicBezTo>
                    <a:pt x="3" y="18"/>
                    <a:pt x="3" y="18"/>
                    <a:pt x="3" y="18"/>
                  </a:cubicBezTo>
                  <a:cubicBezTo>
                    <a:pt x="3" y="19"/>
                    <a:pt x="3" y="20"/>
                    <a:pt x="3" y="20"/>
                  </a:cubicBezTo>
                  <a:cubicBezTo>
                    <a:pt x="3" y="19"/>
                    <a:pt x="3" y="19"/>
                    <a:pt x="3" y="19"/>
                  </a:cubicBezTo>
                  <a:cubicBezTo>
                    <a:pt x="3" y="18"/>
                    <a:pt x="3" y="16"/>
                    <a:pt x="2" y="15"/>
                  </a:cubicBezTo>
                  <a:cubicBezTo>
                    <a:pt x="2" y="15"/>
                    <a:pt x="2" y="14"/>
                    <a:pt x="3" y="14"/>
                  </a:cubicBezTo>
                  <a:cubicBezTo>
                    <a:pt x="2" y="11"/>
                    <a:pt x="2" y="16"/>
                    <a:pt x="2" y="13"/>
                  </a:cubicBezTo>
                  <a:cubicBezTo>
                    <a:pt x="2" y="11"/>
                    <a:pt x="2" y="14"/>
                    <a:pt x="2" y="12"/>
                  </a:cubicBezTo>
                  <a:cubicBezTo>
                    <a:pt x="2" y="12"/>
                    <a:pt x="2" y="12"/>
                    <a:pt x="2" y="12"/>
                  </a:cubicBezTo>
                  <a:cubicBezTo>
                    <a:pt x="3" y="11"/>
                    <a:pt x="1" y="11"/>
                    <a:pt x="1" y="10"/>
                  </a:cubicBezTo>
                  <a:cubicBezTo>
                    <a:pt x="2" y="9"/>
                    <a:pt x="2" y="11"/>
                    <a:pt x="2" y="10"/>
                  </a:cubicBezTo>
                  <a:cubicBezTo>
                    <a:pt x="2" y="8"/>
                    <a:pt x="1" y="7"/>
                    <a:pt x="1" y="6"/>
                  </a:cubicBezTo>
                  <a:cubicBezTo>
                    <a:pt x="1" y="6"/>
                    <a:pt x="1" y="6"/>
                    <a:pt x="1" y="6"/>
                  </a:cubicBezTo>
                  <a:cubicBezTo>
                    <a:pt x="1" y="5"/>
                    <a:pt x="1" y="3"/>
                    <a:pt x="1" y="2"/>
                  </a:cubicBezTo>
                  <a:cubicBezTo>
                    <a:pt x="1" y="2"/>
                    <a:pt x="1" y="2"/>
                    <a:pt x="1" y="3"/>
                  </a:cubicBezTo>
                  <a:cubicBezTo>
                    <a:pt x="1" y="1"/>
                    <a:pt x="1" y="2"/>
                    <a:pt x="1" y="0"/>
                  </a:cubicBezTo>
                  <a:cubicBezTo>
                    <a:pt x="1" y="0"/>
                    <a:pt x="1" y="0"/>
                    <a:pt x="1" y="0"/>
                  </a:cubicBezTo>
                  <a:cubicBezTo>
                    <a:pt x="1" y="1"/>
                    <a:pt x="1" y="2"/>
                    <a:pt x="1" y="3"/>
                  </a:cubicBezTo>
                  <a:cubicBezTo>
                    <a:pt x="1" y="2"/>
                    <a:pt x="0" y="5"/>
                    <a:pt x="0" y="4"/>
                  </a:cubicBezTo>
                  <a:cubicBezTo>
                    <a:pt x="0" y="4"/>
                    <a:pt x="0" y="4"/>
                    <a:pt x="0" y="4"/>
                  </a:cubicBezTo>
                  <a:cubicBezTo>
                    <a:pt x="0" y="7"/>
                    <a:pt x="0" y="10"/>
                    <a:pt x="0" y="13"/>
                  </a:cubicBezTo>
                  <a:cubicBezTo>
                    <a:pt x="1" y="15"/>
                    <a:pt x="0" y="16"/>
                    <a:pt x="1" y="18"/>
                  </a:cubicBezTo>
                  <a:cubicBezTo>
                    <a:pt x="1" y="19"/>
                    <a:pt x="1" y="19"/>
                    <a:pt x="1" y="21"/>
                  </a:cubicBezTo>
                  <a:cubicBezTo>
                    <a:pt x="1" y="20"/>
                    <a:pt x="1" y="21"/>
                    <a:pt x="1" y="21"/>
                  </a:cubicBezTo>
                  <a:cubicBezTo>
                    <a:pt x="1" y="22"/>
                    <a:pt x="1" y="22"/>
                    <a:pt x="1" y="22"/>
                  </a:cubicBezTo>
                  <a:cubicBezTo>
                    <a:pt x="1" y="23"/>
                    <a:pt x="1" y="25"/>
                    <a:pt x="1" y="26"/>
                  </a:cubicBezTo>
                  <a:cubicBezTo>
                    <a:pt x="1" y="27"/>
                    <a:pt x="1" y="26"/>
                    <a:pt x="1" y="25"/>
                  </a:cubicBezTo>
                  <a:cubicBezTo>
                    <a:pt x="1" y="26"/>
                    <a:pt x="1" y="26"/>
                    <a:pt x="1" y="27"/>
                  </a:cubicBezTo>
                  <a:cubicBezTo>
                    <a:pt x="1" y="27"/>
                    <a:pt x="1" y="27"/>
                    <a:pt x="1" y="27"/>
                  </a:cubicBezTo>
                  <a:cubicBezTo>
                    <a:pt x="1" y="28"/>
                    <a:pt x="1" y="29"/>
                    <a:pt x="2" y="31"/>
                  </a:cubicBezTo>
                  <a:cubicBezTo>
                    <a:pt x="2" y="31"/>
                    <a:pt x="2" y="33"/>
                    <a:pt x="2" y="33"/>
                  </a:cubicBezTo>
                  <a:cubicBezTo>
                    <a:pt x="2" y="33"/>
                    <a:pt x="2" y="34"/>
                    <a:pt x="2" y="35"/>
                  </a:cubicBezTo>
                  <a:cubicBezTo>
                    <a:pt x="3" y="36"/>
                    <a:pt x="3" y="36"/>
                    <a:pt x="3" y="36"/>
                  </a:cubicBezTo>
                  <a:cubicBezTo>
                    <a:pt x="3" y="37"/>
                    <a:pt x="3" y="37"/>
                    <a:pt x="3" y="38"/>
                  </a:cubicBezTo>
                  <a:cubicBezTo>
                    <a:pt x="3" y="38"/>
                    <a:pt x="3" y="38"/>
                    <a:pt x="3" y="38"/>
                  </a:cubicBezTo>
                  <a:cubicBezTo>
                    <a:pt x="4" y="39"/>
                    <a:pt x="4" y="41"/>
                    <a:pt x="4" y="42"/>
                  </a:cubicBezTo>
                  <a:cubicBezTo>
                    <a:pt x="6" y="50"/>
                    <a:pt x="5" y="54"/>
                    <a:pt x="8" y="63"/>
                  </a:cubicBezTo>
                  <a:cubicBezTo>
                    <a:pt x="8" y="63"/>
                    <a:pt x="8" y="62"/>
                    <a:pt x="8" y="63"/>
                  </a:cubicBezTo>
                  <a:cubicBezTo>
                    <a:pt x="8" y="64"/>
                    <a:pt x="8" y="64"/>
                    <a:pt x="9" y="64"/>
                  </a:cubicBezTo>
                  <a:cubicBezTo>
                    <a:pt x="8" y="64"/>
                    <a:pt x="8" y="64"/>
                    <a:pt x="9" y="64"/>
                  </a:cubicBezTo>
                  <a:cubicBezTo>
                    <a:pt x="8" y="63"/>
                    <a:pt x="8" y="63"/>
                    <a:pt x="8" y="63"/>
                  </a:cubicBezTo>
                  <a:cubicBezTo>
                    <a:pt x="8" y="63"/>
                    <a:pt x="8" y="63"/>
                    <a:pt x="8" y="63"/>
                  </a:cubicBezTo>
                  <a:cubicBezTo>
                    <a:pt x="8" y="62"/>
                    <a:pt x="8" y="62"/>
                    <a:pt x="8" y="61"/>
                  </a:cubicBezTo>
                  <a:cubicBezTo>
                    <a:pt x="8" y="62"/>
                    <a:pt x="8" y="62"/>
                    <a:pt x="9" y="63"/>
                  </a:cubicBezTo>
                  <a:cubicBezTo>
                    <a:pt x="9" y="63"/>
                    <a:pt x="8" y="63"/>
                    <a:pt x="8" y="63"/>
                  </a:cubicBezTo>
                  <a:cubicBezTo>
                    <a:pt x="9" y="64"/>
                    <a:pt x="9" y="64"/>
                    <a:pt x="9" y="64"/>
                  </a:cubicBezTo>
                  <a:cubicBezTo>
                    <a:pt x="9" y="65"/>
                    <a:pt x="9" y="65"/>
                    <a:pt x="9" y="65"/>
                  </a:cubicBezTo>
                  <a:cubicBezTo>
                    <a:pt x="9" y="67"/>
                    <a:pt x="9" y="67"/>
                    <a:pt x="9" y="67"/>
                  </a:cubicBezTo>
                  <a:cubicBezTo>
                    <a:pt x="10" y="68"/>
                    <a:pt x="10" y="70"/>
                    <a:pt x="10" y="70"/>
                  </a:cubicBezTo>
                  <a:cubicBezTo>
                    <a:pt x="10" y="70"/>
                    <a:pt x="9" y="69"/>
                    <a:pt x="9" y="68"/>
                  </a:cubicBezTo>
                  <a:cubicBezTo>
                    <a:pt x="9" y="69"/>
                    <a:pt x="9" y="69"/>
                    <a:pt x="9" y="69"/>
                  </a:cubicBezTo>
                  <a:cubicBezTo>
                    <a:pt x="9" y="69"/>
                    <a:pt x="9" y="69"/>
                    <a:pt x="9" y="69"/>
                  </a:cubicBezTo>
                  <a:cubicBezTo>
                    <a:pt x="9" y="70"/>
                    <a:pt x="9" y="70"/>
                    <a:pt x="9" y="70"/>
                  </a:cubicBezTo>
                  <a:cubicBezTo>
                    <a:pt x="9" y="70"/>
                    <a:pt x="9" y="70"/>
                    <a:pt x="9" y="70"/>
                  </a:cubicBezTo>
                  <a:cubicBezTo>
                    <a:pt x="10" y="71"/>
                    <a:pt x="10" y="71"/>
                    <a:pt x="10" y="71"/>
                  </a:cubicBezTo>
                  <a:cubicBezTo>
                    <a:pt x="10" y="71"/>
                    <a:pt x="10" y="71"/>
                    <a:pt x="10" y="71"/>
                  </a:cubicBezTo>
                  <a:cubicBezTo>
                    <a:pt x="10" y="72"/>
                    <a:pt x="10" y="72"/>
                    <a:pt x="10" y="72"/>
                  </a:cubicBezTo>
                  <a:cubicBezTo>
                    <a:pt x="10" y="71"/>
                    <a:pt x="10" y="73"/>
                    <a:pt x="10" y="73"/>
                  </a:cubicBezTo>
                  <a:cubicBezTo>
                    <a:pt x="10" y="75"/>
                    <a:pt x="11" y="76"/>
                    <a:pt x="11" y="79"/>
                  </a:cubicBezTo>
                  <a:cubicBezTo>
                    <a:pt x="11" y="78"/>
                    <a:pt x="12" y="79"/>
                    <a:pt x="12" y="80"/>
                  </a:cubicBezTo>
                  <a:cubicBezTo>
                    <a:pt x="12" y="80"/>
                    <a:pt x="12" y="81"/>
                    <a:pt x="12" y="80"/>
                  </a:cubicBezTo>
                  <a:cubicBezTo>
                    <a:pt x="12" y="81"/>
                    <a:pt x="12" y="81"/>
                    <a:pt x="12" y="81"/>
                  </a:cubicBezTo>
                  <a:cubicBezTo>
                    <a:pt x="12" y="83"/>
                    <a:pt x="13" y="84"/>
                    <a:pt x="13" y="86"/>
                  </a:cubicBezTo>
                  <a:cubicBezTo>
                    <a:pt x="13" y="86"/>
                    <a:pt x="13" y="86"/>
                    <a:pt x="13" y="86"/>
                  </a:cubicBezTo>
                  <a:cubicBezTo>
                    <a:pt x="14" y="86"/>
                    <a:pt x="14" y="87"/>
                    <a:pt x="14" y="88"/>
                  </a:cubicBezTo>
                  <a:cubicBezTo>
                    <a:pt x="14" y="88"/>
                    <a:pt x="14" y="88"/>
                    <a:pt x="14" y="88"/>
                  </a:cubicBezTo>
                  <a:cubicBezTo>
                    <a:pt x="14" y="89"/>
                    <a:pt x="15" y="89"/>
                    <a:pt x="15" y="90"/>
                  </a:cubicBezTo>
                  <a:cubicBezTo>
                    <a:pt x="15" y="90"/>
                    <a:pt x="15" y="89"/>
                    <a:pt x="15" y="89"/>
                  </a:cubicBezTo>
                  <a:cubicBezTo>
                    <a:pt x="15" y="89"/>
                    <a:pt x="15" y="91"/>
                    <a:pt x="16" y="90"/>
                  </a:cubicBezTo>
                  <a:cubicBezTo>
                    <a:pt x="16" y="92"/>
                    <a:pt x="16" y="91"/>
                    <a:pt x="16" y="91"/>
                  </a:cubicBezTo>
                  <a:cubicBezTo>
                    <a:pt x="16" y="92"/>
                    <a:pt x="16" y="92"/>
                    <a:pt x="16" y="92"/>
                  </a:cubicBezTo>
                  <a:cubicBezTo>
                    <a:pt x="16" y="93"/>
                    <a:pt x="16" y="92"/>
                    <a:pt x="16" y="92"/>
                  </a:cubicBezTo>
                  <a:cubicBezTo>
                    <a:pt x="16" y="93"/>
                    <a:pt x="16" y="94"/>
                    <a:pt x="17" y="95"/>
                  </a:cubicBezTo>
                  <a:cubicBezTo>
                    <a:pt x="16" y="95"/>
                    <a:pt x="16" y="95"/>
                    <a:pt x="16" y="95"/>
                  </a:cubicBezTo>
                  <a:cubicBezTo>
                    <a:pt x="17" y="96"/>
                    <a:pt x="17" y="96"/>
                    <a:pt x="17" y="96"/>
                  </a:cubicBezTo>
                  <a:cubicBezTo>
                    <a:pt x="17" y="97"/>
                    <a:pt x="18" y="98"/>
                    <a:pt x="18" y="99"/>
                  </a:cubicBezTo>
                  <a:cubicBezTo>
                    <a:pt x="17" y="98"/>
                    <a:pt x="17" y="98"/>
                    <a:pt x="17" y="98"/>
                  </a:cubicBezTo>
                  <a:cubicBezTo>
                    <a:pt x="17" y="99"/>
                    <a:pt x="17" y="99"/>
                    <a:pt x="18" y="99"/>
                  </a:cubicBezTo>
                  <a:cubicBezTo>
                    <a:pt x="18" y="100"/>
                    <a:pt x="18" y="101"/>
                    <a:pt x="18" y="101"/>
                  </a:cubicBezTo>
                  <a:cubicBezTo>
                    <a:pt x="19" y="103"/>
                    <a:pt x="19" y="105"/>
                    <a:pt x="20" y="107"/>
                  </a:cubicBezTo>
                  <a:close/>
                  <a:moveTo>
                    <a:pt x="78" y="236"/>
                  </a:moveTo>
                  <a:cubicBezTo>
                    <a:pt x="78" y="236"/>
                    <a:pt x="78" y="236"/>
                    <a:pt x="78" y="236"/>
                  </a:cubicBezTo>
                  <a:cubicBezTo>
                    <a:pt x="78" y="236"/>
                    <a:pt x="79" y="237"/>
                    <a:pt x="78" y="236"/>
                  </a:cubicBezTo>
                  <a:close/>
                  <a:moveTo>
                    <a:pt x="73" y="226"/>
                  </a:moveTo>
                  <a:cubicBezTo>
                    <a:pt x="74" y="227"/>
                    <a:pt x="74" y="227"/>
                    <a:pt x="74" y="227"/>
                  </a:cubicBezTo>
                  <a:cubicBezTo>
                    <a:pt x="73" y="226"/>
                    <a:pt x="73" y="225"/>
                    <a:pt x="72" y="224"/>
                  </a:cubicBezTo>
                  <a:cubicBezTo>
                    <a:pt x="72" y="224"/>
                    <a:pt x="72" y="224"/>
                    <a:pt x="72" y="224"/>
                  </a:cubicBezTo>
                  <a:cubicBezTo>
                    <a:pt x="72" y="224"/>
                    <a:pt x="72" y="224"/>
                    <a:pt x="72" y="223"/>
                  </a:cubicBezTo>
                  <a:cubicBezTo>
                    <a:pt x="73" y="224"/>
                    <a:pt x="73" y="227"/>
                    <a:pt x="73" y="226"/>
                  </a:cubicBezTo>
                  <a:close/>
                  <a:moveTo>
                    <a:pt x="86" y="248"/>
                  </a:moveTo>
                  <a:cubicBezTo>
                    <a:pt x="86" y="248"/>
                    <a:pt x="86" y="248"/>
                    <a:pt x="86" y="248"/>
                  </a:cubicBezTo>
                  <a:cubicBezTo>
                    <a:pt x="86" y="248"/>
                    <a:pt x="86" y="248"/>
                    <a:pt x="86" y="248"/>
                  </a:cubicBezTo>
                  <a:close/>
                  <a:moveTo>
                    <a:pt x="83" y="242"/>
                  </a:moveTo>
                  <a:cubicBezTo>
                    <a:pt x="83" y="242"/>
                    <a:pt x="83" y="242"/>
                    <a:pt x="83" y="242"/>
                  </a:cubicBezTo>
                  <a:cubicBezTo>
                    <a:pt x="83" y="242"/>
                    <a:pt x="83" y="242"/>
                    <a:pt x="83" y="242"/>
                  </a:cubicBezTo>
                  <a:close/>
                  <a:moveTo>
                    <a:pt x="78" y="230"/>
                  </a:moveTo>
                  <a:cubicBezTo>
                    <a:pt x="78" y="230"/>
                    <a:pt x="77" y="229"/>
                    <a:pt x="77" y="229"/>
                  </a:cubicBezTo>
                  <a:cubicBezTo>
                    <a:pt x="77" y="229"/>
                    <a:pt x="77" y="229"/>
                    <a:pt x="78" y="230"/>
                  </a:cubicBezTo>
                  <a:close/>
                  <a:moveTo>
                    <a:pt x="41" y="153"/>
                  </a:moveTo>
                  <a:cubicBezTo>
                    <a:pt x="42" y="154"/>
                    <a:pt x="42" y="154"/>
                    <a:pt x="42" y="154"/>
                  </a:cubicBezTo>
                  <a:cubicBezTo>
                    <a:pt x="42" y="154"/>
                    <a:pt x="42" y="153"/>
                    <a:pt x="41" y="153"/>
                  </a:cubicBezTo>
                  <a:cubicBezTo>
                    <a:pt x="41" y="153"/>
                    <a:pt x="41" y="153"/>
                    <a:pt x="41" y="153"/>
                  </a:cubicBezTo>
                  <a:cubicBezTo>
                    <a:pt x="41" y="153"/>
                    <a:pt x="41" y="153"/>
                    <a:pt x="41" y="153"/>
                  </a:cubicBezTo>
                  <a:close/>
                  <a:moveTo>
                    <a:pt x="26" y="117"/>
                  </a:moveTo>
                  <a:cubicBezTo>
                    <a:pt x="26" y="117"/>
                    <a:pt x="26" y="117"/>
                    <a:pt x="26" y="117"/>
                  </a:cubicBezTo>
                  <a:cubicBezTo>
                    <a:pt x="26" y="117"/>
                    <a:pt x="26" y="117"/>
                    <a:pt x="26" y="117"/>
                  </a:cubicBezTo>
                  <a:cubicBezTo>
                    <a:pt x="26" y="117"/>
                    <a:pt x="26" y="117"/>
                    <a:pt x="26" y="117"/>
                  </a:cubicBezTo>
                  <a:cubicBezTo>
                    <a:pt x="26" y="117"/>
                    <a:pt x="26" y="116"/>
                    <a:pt x="26" y="116"/>
                  </a:cubicBezTo>
                  <a:cubicBezTo>
                    <a:pt x="25" y="116"/>
                    <a:pt x="25" y="116"/>
                    <a:pt x="26"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6" name="Freeform 4005"/>
            <p:cNvSpPr>
              <a:spLocks/>
            </p:cNvSpPr>
            <p:nvPr/>
          </p:nvSpPr>
          <p:spPr bwMode="auto">
            <a:xfrm>
              <a:off x="6586539" y="6151563"/>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7" name="Freeform 4006"/>
            <p:cNvSpPr>
              <a:spLocks/>
            </p:cNvSpPr>
            <p:nvPr/>
          </p:nvSpPr>
          <p:spPr bwMode="auto">
            <a:xfrm>
              <a:off x="6567489" y="61134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8" name="Freeform 4007"/>
            <p:cNvSpPr>
              <a:spLocks/>
            </p:cNvSpPr>
            <p:nvPr/>
          </p:nvSpPr>
          <p:spPr bwMode="auto">
            <a:xfrm>
              <a:off x="6781801" y="6588126"/>
              <a:ext cx="6350" cy="9525"/>
            </a:xfrm>
            <a:custGeom>
              <a:avLst/>
              <a:gdLst>
                <a:gd name="T0" fmla="*/ 1 w 2"/>
                <a:gd name="T1" fmla="*/ 1 h 3"/>
                <a:gd name="T2" fmla="*/ 0 w 2"/>
                <a:gd name="T3" fmla="*/ 1 h 3"/>
                <a:gd name="T4" fmla="*/ 1 w 2"/>
                <a:gd name="T5" fmla="*/ 2 h 3"/>
                <a:gd name="T6" fmla="*/ 2 w 2"/>
                <a:gd name="T7" fmla="*/ 3 h 3"/>
                <a:gd name="T8" fmla="*/ 0 w 2"/>
                <a:gd name="T9" fmla="*/ 0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0" y="1"/>
                    <a:pt x="0" y="1"/>
                    <a:pt x="0" y="1"/>
                  </a:cubicBezTo>
                  <a:cubicBezTo>
                    <a:pt x="1" y="2"/>
                    <a:pt x="1" y="2"/>
                    <a:pt x="1" y="2"/>
                  </a:cubicBezTo>
                  <a:cubicBezTo>
                    <a:pt x="1" y="3"/>
                    <a:pt x="1" y="3"/>
                    <a:pt x="2" y="3"/>
                  </a:cubicBezTo>
                  <a:cubicBezTo>
                    <a:pt x="1" y="2"/>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9" name="Freeform 4008"/>
            <p:cNvSpPr>
              <a:spLocks/>
            </p:cNvSpPr>
            <p:nvPr/>
          </p:nvSpPr>
          <p:spPr bwMode="auto">
            <a:xfrm>
              <a:off x="6784976" y="6584951"/>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0" name="Freeform 4009"/>
            <p:cNvSpPr>
              <a:spLocks/>
            </p:cNvSpPr>
            <p:nvPr/>
          </p:nvSpPr>
          <p:spPr bwMode="auto">
            <a:xfrm>
              <a:off x="6769101" y="65436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1" name="Freeform 4010"/>
            <p:cNvSpPr>
              <a:spLocks/>
            </p:cNvSpPr>
            <p:nvPr/>
          </p:nvSpPr>
          <p:spPr bwMode="auto">
            <a:xfrm>
              <a:off x="6765926" y="6559551"/>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2" name="Freeform 4011"/>
            <p:cNvSpPr>
              <a:spLocks/>
            </p:cNvSpPr>
            <p:nvPr/>
          </p:nvSpPr>
          <p:spPr bwMode="auto">
            <a:xfrm>
              <a:off x="6759576" y="6527801"/>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3" name="Freeform 4012"/>
            <p:cNvSpPr>
              <a:spLocks/>
            </p:cNvSpPr>
            <p:nvPr/>
          </p:nvSpPr>
          <p:spPr bwMode="auto">
            <a:xfrm>
              <a:off x="6756401" y="6540501"/>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4" name="Freeform 4013"/>
            <p:cNvSpPr>
              <a:spLocks/>
            </p:cNvSpPr>
            <p:nvPr/>
          </p:nvSpPr>
          <p:spPr bwMode="auto">
            <a:xfrm>
              <a:off x="6750051" y="6511926"/>
              <a:ext cx="6350" cy="9525"/>
            </a:xfrm>
            <a:custGeom>
              <a:avLst/>
              <a:gdLst>
                <a:gd name="T0" fmla="*/ 0 w 2"/>
                <a:gd name="T1" fmla="*/ 1 h 3"/>
                <a:gd name="T2" fmla="*/ 1 w 2"/>
                <a:gd name="T3" fmla="*/ 2 h 3"/>
                <a:gd name="T4" fmla="*/ 1 w 2"/>
                <a:gd name="T5" fmla="*/ 2 h 3"/>
                <a:gd name="T6" fmla="*/ 2 w 2"/>
                <a:gd name="T7" fmla="*/ 3 h 3"/>
                <a:gd name="T8" fmla="*/ 1 w 2"/>
                <a:gd name="T9" fmla="*/ 1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1" y="1"/>
                    <a:pt x="1" y="2"/>
                    <a:pt x="1" y="2"/>
                  </a:cubicBezTo>
                  <a:cubicBezTo>
                    <a:pt x="1" y="2"/>
                    <a:pt x="1" y="2"/>
                    <a:pt x="1" y="2"/>
                  </a:cubicBezTo>
                  <a:cubicBezTo>
                    <a:pt x="1" y="2"/>
                    <a:pt x="1" y="3"/>
                    <a:pt x="2" y="3"/>
                  </a:cubicBezTo>
                  <a:cubicBezTo>
                    <a:pt x="1" y="2"/>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5" name="Freeform 4014"/>
            <p:cNvSpPr>
              <a:spLocks/>
            </p:cNvSpPr>
            <p:nvPr/>
          </p:nvSpPr>
          <p:spPr bwMode="auto">
            <a:xfrm>
              <a:off x="6753226" y="6534151"/>
              <a:ext cx="3175" cy="6350"/>
            </a:xfrm>
            <a:custGeom>
              <a:avLst/>
              <a:gdLst>
                <a:gd name="T0" fmla="*/ 0 w 1"/>
                <a:gd name="T1" fmla="*/ 0 h 2"/>
                <a:gd name="T2" fmla="*/ 1 w 1"/>
                <a:gd name="T3" fmla="*/ 2 h 2"/>
                <a:gd name="T4" fmla="*/ 0 w 1"/>
                <a:gd name="T5" fmla="*/ 1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2"/>
                  </a:cubicBezTo>
                  <a:cubicBezTo>
                    <a:pt x="1" y="2"/>
                    <a:pt x="1" y="1"/>
                    <a:pt x="0" y="1"/>
                  </a:cubicBezTo>
                  <a:cubicBezTo>
                    <a:pt x="1" y="1"/>
                    <a:pt x="1" y="1"/>
                    <a:pt x="1"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6" name="Freeform 4015"/>
            <p:cNvSpPr>
              <a:spLocks/>
            </p:cNvSpPr>
            <p:nvPr/>
          </p:nvSpPr>
          <p:spPr bwMode="auto">
            <a:xfrm>
              <a:off x="6746876" y="6505576"/>
              <a:ext cx="6350" cy="635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1"/>
                    <a:pt x="1" y="2"/>
                    <a:pt x="2"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7" name="Freeform 4016"/>
            <p:cNvSpPr>
              <a:spLocks/>
            </p:cNvSpPr>
            <p:nvPr/>
          </p:nvSpPr>
          <p:spPr bwMode="auto">
            <a:xfrm>
              <a:off x="6750051" y="6524626"/>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0"/>
                    <a:pt x="0" y="1"/>
                    <a:pt x="0" y="1"/>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8" name="Freeform 4017"/>
            <p:cNvSpPr>
              <a:spLocks/>
            </p:cNvSpPr>
            <p:nvPr/>
          </p:nvSpPr>
          <p:spPr bwMode="auto">
            <a:xfrm>
              <a:off x="6743701" y="6515101"/>
              <a:ext cx="0" cy="6350"/>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0"/>
                    <a:pt x="0" y="0"/>
                    <a:pt x="0" y="0"/>
                  </a:cubicBezTo>
                  <a:cubicBezTo>
                    <a:pt x="0" y="1"/>
                    <a:pt x="0" y="1"/>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9" name="Freeform 4018"/>
            <p:cNvSpPr>
              <a:spLocks/>
            </p:cNvSpPr>
            <p:nvPr/>
          </p:nvSpPr>
          <p:spPr bwMode="auto">
            <a:xfrm>
              <a:off x="6740526" y="6508751"/>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0" name="Freeform 4019"/>
            <p:cNvSpPr>
              <a:spLocks/>
            </p:cNvSpPr>
            <p:nvPr/>
          </p:nvSpPr>
          <p:spPr bwMode="auto">
            <a:xfrm>
              <a:off x="6718301" y="6446838"/>
              <a:ext cx="3175" cy="6350"/>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1" name="Freeform 4020"/>
            <p:cNvSpPr>
              <a:spLocks/>
            </p:cNvSpPr>
            <p:nvPr/>
          </p:nvSpPr>
          <p:spPr bwMode="auto">
            <a:xfrm>
              <a:off x="6711951" y="6456363"/>
              <a:ext cx="6350" cy="9525"/>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2" name="Freeform 4021"/>
            <p:cNvSpPr>
              <a:spLocks/>
            </p:cNvSpPr>
            <p:nvPr/>
          </p:nvSpPr>
          <p:spPr bwMode="auto">
            <a:xfrm>
              <a:off x="6711951" y="6456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3" name="Rectangle 4022"/>
            <p:cNvSpPr>
              <a:spLocks noChangeArrowheads="1"/>
            </p:cNvSpPr>
            <p:nvPr/>
          </p:nvSpPr>
          <p:spPr bwMode="auto">
            <a:xfrm>
              <a:off x="6669089" y="6370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4" name="Freeform 4023"/>
            <p:cNvSpPr>
              <a:spLocks/>
            </p:cNvSpPr>
            <p:nvPr/>
          </p:nvSpPr>
          <p:spPr bwMode="auto">
            <a:xfrm>
              <a:off x="6669089" y="6370638"/>
              <a:ext cx="3175" cy="6350"/>
            </a:xfrm>
            <a:custGeom>
              <a:avLst/>
              <a:gdLst>
                <a:gd name="T0" fmla="*/ 0 w 1"/>
                <a:gd name="T1" fmla="*/ 1 h 2"/>
                <a:gd name="T2" fmla="*/ 1 w 1"/>
                <a:gd name="T3" fmla="*/ 2 h 2"/>
                <a:gd name="T4" fmla="*/ 0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2"/>
                    <a:pt x="1" y="2"/>
                  </a:cubicBezTo>
                  <a:cubicBezTo>
                    <a:pt x="1" y="2"/>
                    <a:pt x="1"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5" name="Freeform 4025"/>
            <p:cNvSpPr>
              <a:spLocks/>
            </p:cNvSpPr>
            <p:nvPr/>
          </p:nvSpPr>
          <p:spPr bwMode="auto">
            <a:xfrm>
              <a:off x="6659564" y="63515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6" name="Freeform 4026"/>
            <p:cNvSpPr>
              <a:spLocks/>
            </p:cNvSpPr>
            <p:nvPr/>
          </p:nvSpPr>
          <p:spPr bwMode="auto">
            <a:xfrm>
              <a:off x="6611939" y="62103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7" name="Rectangle 4027"/>
            <p:cNvSpPr>
              <a:spLocks noChangeArrowheads="1"/>
            </p:cNvSpPr>
            <p:nvPr/>
          </p:nvSpPr>
          <p:spPr bwMode="auto">
            <a:xfrm>
              <a:off x="6611939" y="62071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8" name="Freeform 4028"/>
            <p:cNvSpPr>
              <a:spLocks/>
            </p:cNvSpPr>
            <p:nvPr/>
          </p:nvSpPr>
          <p:spPr bwMode="auto">
            <a:xfrm>
              <a:off x="6605589" y="619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9" name="Freeform 4029"/>
            <p:cNvSpPr>
              <a:spLocks/>
            </p:cNvSpPr>
            <p:nvPr/>
          </p:nvSpPr>
          <p:spPr bwMode="auto">
            <a:xfrm>
              <a:off x="6605589" y="6196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0" name="Freeform 4030"/>
            <p:cNvSpPr>
              <a:spLocks/>
            </p:cNvSpPr>
            <p:nvPr/>
          </p:nvSpPr>
          <p:spPr bwMode="auto">
            <a:xfrm>
              <a:off x="6605589" y="6196013"/>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1" name="Freeform 4031"/>
            <p:cNvSpPr>
              <a:spLocks/>
            </p:cNvSpPr>
            <p:nvPr/>
          </p:nvSpPr>
          <p:spPr bwMode="auto">
            <a:xfrm>
              <a:off x="6602414" y="619283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2" name="Freeform 4032"/>
            <p:cNvSpPr>
              <a:spLocks/>
            </p:cNvSpPr>
            <p:nvPr/>
          </p:nvSpPr>
          <p:spPr bwMode="auto">
            <a:xfrm>
              <a:off x="6592889" y="6167438"/>
              <a:ext cx="6350" cy="15875"/>
            </a:xfrm>
            <a:custGeom>
              <a:avLst/>
              <a:gdLst>
                <a:gd name="T0" fmla="*/ 2 w 2"/>
                <a:gd name="T1" fmla="*/ 5 h 5"/>
                <a:gd name="T2" fmla="*/ 1 w 2"/>
                <a:gd name="T3" fmla="*/ 2 h 5"/>
                <a:gd name="T4" fmla="*/ 0 w 2"/>
                <a:gd name="T5" fmla="*/ 1 h 5"/>
                <a:gd name="T6" fmla="*/ 2 w 2"/>
                <a:gd name="T7" fmla="*/ 4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2" y="4"/>
                    <a:pt x="1" y="3"/>
                    <a:pt x="1" y="2"/>
                  </a:cubicBezTo>
                  <a:cubicBezTo>
                    <a:pt x="0" y="0"/>
                    <a:pt x="1" y="3"/>
                    <a:pt x="0" y="1"/>
                  </a:cubicBezTo>
                  <a:cubicBezTo>
                    <a:pt x="1" y="3"/>
                    <a:pt x="1" y="2"/>
                    <a:pt x="2" y="4"/>
                  </a:cubicBezTo>
                  <a:cubicBezTo>
                    <a:pt x="2" y="3"/>
                    <a:pt x="2" y="5"/>
                    <a:pt x="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3" name="Freeform 4033"/>
            <p:cNvSpPr>
              <a:spLocks/>
            </p:cNvSpPr>
            <p:nvPr/>
          </p:nvSpPr>
          <p:spPr bwMode="auto">
            <a:xfrm>
              <a:off x="6596064" y="6180138"/>
              <a:ext cx="3175" cy="635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1" y="1"/>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4" name="Rectangle 4034"/>
            <p:cNvSpPr>
              <a:spLocks noChangeArrowheads="1"/>
            </p:cNvSpPr>
            <p:nvPr/>
          </p:nvSpPr>
          <p:spPr bwMode="auto">
            <a:xfrm>
              <a:off x="6592889" y="61674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5" name="Freeform 4035"/>
            <p:cNvSpPr>
              <a:spLocks/>
            </p:cNvSpPr>
            <p:nvPr/>
          </p:nvSpPr>
          <p:spPr bwMode="auto">
            <a:xfrm>
              <a:off x="6589714" y="6157913"/>
              <a:ext cx="3175" cy="6350"/>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2"/>
                    <a:pt x="1" y="2"/>
                    <a:pt x="1" y="2"/>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6" name="Freeform 4036"/>
            <p:cNvSpPr>
              <a:spLocks/>
            </p:cNvSpPr>
            <p:nvPr/>
          </p:nvSpPr>
          <p:spPr bwMode="auto">
            <a:xfrm>
              <a:off x="6586539" y="6145213"/>
              <a:ext cx="0" cy="6350"/>
            </a:xfrm>
            <a:custGeom>
              <a:avLst/>
              <a:gdLst>
                <a:gd name="T0" fmla="*/ 1 h 2"/>
                <a:gd name="T1" fmla="*/ 2 h 2"/>
                <a:gd name="T2" fmla="*/ 1 h 2"/>
                <a:gd name="T3" fmla="*/ 1 h 2"/>
              </a:gdLst>
              <a:ahLst/>
              <a:cxnLst>
                <a:cxn ang="0">
                  <a:pos x="0" y="T0"/>
                </a:cxn>
                <a:cxn ang="0">
                  <a:pos x="0" y="T1"/>
                </a:cxn>
                <a:cxn ang="0">
                  <a:pos x="0" y="T2"/>
                </a:cxn>
                <a:cxn ang="0">
                  <a:pos x="0" y="T3"/>
                </a:cxn>
              </a:cxnLst>
              <a:rect l="0" t="0" r="r" b="b"/>
              <a:pathLst>
                <a:path h="2">
                  <a:moveTo>
                    <a:pt x="0" y="1"/>
                  </a:moveTo>
                  <a:cubicBezTo>
                    <a:pt x="0" y="1"/>
                    <a:pt x="0" y="0"/>
                    <a:pt x="0" y="2"/>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7" name="Freeform 4037"/>
            <p:cNvSpPr>
              <a:spLocks/>
            </p:cNvSpPr>
            <p:nvPr/>
          </p:nvSpPr>
          <p:spPr bwMode="auto">
            <a:xfrm>
              <a:off x="6573839" y="6122988"/>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8" name="Freeform 4038"/>
            <p:cNvSpPr>
              <a:spLocks/>
            </p:cNvSpPr>
            <p:nvPr/>
          </p:nvSpPr>
          <p:spPr bwMode="auto">
            <a:xfrm>
              <a:off x="6570664" y="612616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9" name="Freeform 4039"/>
            <p:cNvSpPr>
              <a:spLocks/>
            </p:cNvSpPr>
            <p:nvPr/>
          </p:nvSpPr>
          <p:spPr bwMode="auto">
            <a:xfrm>
              <a:off x="6573839" y="61198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0" name="Freeform 4040"/>
            <p:cNvSpPr>
              <a:spLocks/>
            </p:cNvSpPr>
            <p:nvPr/>
          </p:nvSpPr>
          <p:spPr bwMode="auto">
            <a:xfrm>
              <a:off x="6567489" y="6103938"/>
              <a:ext cx="9525" cy="12700"/>
            </a:xfrm>
            <a:custGeom>
              <a:avLst/>
              <a:gdLst>
                <a:gd name="T0" fmla="*/ 2 w 3"/>
                <a:gd name="T1" fmla="*/ 3 h 4"/>
                <a:gd name="T2" fmla="*/ 2 w 3"/>
                <a:gd name="T3" fmla="*/ 3 h 4"/>
                <a:gd name="T4" fmla="*/ 1 w 3"/>
                <a:gd name="T5" fmla="*/ 0 h 4"/>
                <a:gd name="T6" fmla="*/ 0 w 3"/>
                <a:gd name="T7" fmla="*/ 1 h 4"/>
                <a:gd name="T8" fmla="*/ 2 w 3"/>
                <a:gd name="T9" fmla="*/ 3 h 4"/>
                <a:gd name="T10" fmla="*/ 3 w 3"/>
                <a:gd name="T11" fmla="*/ 4 h 4"/>
                <a:gd name="T12" fmla="*/ 2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3"/>
                  </a:moveTo>
                  <a:cubicBezTo>
                    <a:pt x="2" y="2"/>
                    <a:pt x="2" y="3"/>
                    <a:pt x="2" y="3"/>
                  </a:cubicBezTo>
                  <a:cubicBezTo>
                    <a:pt x="2" y="2"/>
                    <a:pt x="1" y="1"/>
                    <a:pt x="1" y="0"/>
                  </a:cubicBezTo>
                  <a:cubicBezTo>
                    <a:pt x="1" y="1"/>
                    <a:pt x="1" y="1"/>
                    <a:pt x="0" y="1"/>
                  </a:cubicBezTo>
                  <a:cubicBezTo>
                    <a:pt x="1" y="2"/>
                    <a:pt x="2" y="3"/>
                    <a:pt x="2" y="3"/>
                  </a:cubicBezTo>
                  <a:cubicBezTo>
                    <a:pt x="3" y="4"/>
                    <a:pt x="3" y="4"/>
                    <a:pt x="3" y="4"/>
                  </a:cubicBezTo>
                  <a:cubicBezTo>
                    <a:pt x="2" y="3"/>
                    <a:pt x="2" y="4"/>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1" name="Freeform 4041"/>
            <p:cNvSpPr>
              <a:spLocks/>
            </p:cNvSpPr>
            <p:nvPr/>
          </p:nvSpPr>
          <p:spPr bwMode="auto">
            <a:xfrm>
              <a:off x="6570664" y="61198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2" name="Freeform 4042"/>
            <p:cNvSpPr>
              <a:spLocks/>
            </p:cNvSpPr>
            <p:nvPr/>
          </p:nvSpPr>
          <p:spPr bwMode="auto">
            <a:xfrm>
              <a:off x="6562726" y="6084888"/>
              <a:ext cx="3175" cy="6350"/>
            </a:xfrm>
            <a:custGeom>
              <a:avLst/>
              <a:gdLst>
                <a:gd name="T0" fmla="*/ 2 w 2"/>
                <a:gd name="T1" fmla="*/ 4 h 4"/>
                <a:gd name="T2" fmla="*/ 0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2"/>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3" name="Freeform 4043"/>
            <p:cNvSpPr>
              <a:spLocks/>
            </p:cNvSpPr>
            <p:nvPr/>
          </p:nvSpPr>
          <p:spPr bwMode="auto">
            <a:xfrm>
              <a:off x="6562726" y="6081713"/>
              <a:ext cx="3175" cy="6350"/>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4" name="Freeform 4044"/>
            <p:cNvSpPr>
              <a:spLocks/>
            </p:cNvSpPr>
            <p:nvPr/>
          </p:nvSpPr>
          <p:spPr bwMode="auto">
            <a:xfrm>
              <a:off x="6562726" y="608171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5" name="Freeform 4045"/>
            <p:cNvSpPr>
              <a:spLocks/>
            </p:cNvSpPr>
            <p:nvPr/>
          </p:nvSpPr>
          <p:spPr bwMode="auto">
            <a:xfrm>
              <a:off x="6559551" y="60721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6" name="Freeform 4046"/>
            <p:cNvSpPr>
              <a:spLocks/>
            </p:cNvSpPr>
            <p:nvPr/>
          </p:nvSpPr>
          <p:spPr bwMode="auto">
            <a:xfrm>
              <a:off x="6534151" y="604202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7" name="Freeform 4047"/>
            <p:cNvSpPr>
              <a:spLocks/>
            </p:cNvSpPr>
            <p:nvPr/>
          </p:nvSpPr>
          <p:spPr bwMode="auto">
            <a:xfrm>
              <a:off x="6534151" y="6035675"/>
              <a:ext cx="3175" cy="6350"/>
            </a:xfrm>
            <a:custGeom>
              <a:avLst/>
              <a:gdLst>
                <a:gd name="T0" fmla="*/ 0 w 1"/>
                <a:gd name="T1" fmla="*/ 1 h 2"/>
                <a:gd name="T2" fmla="*/ 0 w 1"/>
                <a:gd name="T3" fmla="*/ 0 h 2"/>
                <a:gd name="T4" fmla="*/ 1 w 1"/>
                <a:gd name="T5" fmla="*/ 2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0" y="0"/>
                    <a:pt x="0" y="0"/>
                  </a:cubicBezTo>
                  <a:cubicBezTo>
                    <a:pt x="0" y="1"/>
                    <a:pt x="0" y="1"/>
                    <a:pt x="1" y="2"/>
                  </a:cubicBezTo>
                  <a:cubicBezTo>
                    <a:pt x="1" y="2"/>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8" name="Freeform 4048"/>
            <p:cNvSpPr>
              <a:spLocks/>
            </p:cNvSpPr>
            <p:nvPr/>
          </p:nvSpPr>
          <p:spPr bwMode="auto">
            <a:xfrm>
              <a:off x="6511926" y="5953125"/>
              <a:ext cx="6350" cy="12700"/>
            </a:xfrm>
            <a:custGeom>
              <a:avLst/>
              <a:gdLst>
                <a:gd name="T0" fmla="*/ 1 w 2"/>
                <a:gd name="T1" fmla="*/ 4 h 4"/>
                <a:gd name="T2" fmla="*/ 2 w 2"/>
                <a:gd name="T3" fmla="*/ 4 h 4"/>
                <a:gd name="T4" fmla="*/ 1 w 2"/>
                <a:gd name="T5" fmla="*/ 1 h 4"/>
                <a:gd name="T6" fmla="*/ 0 w 2"/>
                <a:gd name="T7" fmla="*/ 1 h 4"/>
                <a:gd name="T8" fmla="*/ 1 w 2"/>
                <a:gd name="T9" fmla="*/ 2 h 4"/>
                <a:gd name="T10" fmla="*/ 1 w 2"/>
                <a:gd name="T11" fmla="*/ 2 h 4"/>
                <a:gd name="T12" fmla="*/ 1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4"/>
                  </a:moveTo>
                  <a:cubicBezTo>
                    <a:pt x="1" y="4"/>
                    <a:pt x="1" y="3"/>
                    <a:pt x="2" y="4"/>
                  </a:cubicBezTo>
                  <a:cubicBezTo>
                    <a:pt x="1" y="3"/>
                    <a:pt x="1" y="2"/>
                    <a:pt x="1" y="1"/>
                  </a:cubicBezTo>
                  <a:cubicBezTo>
                    <a:pt x="1" y="1"/>
                    <a:pt x="0" y="0"/>
                    <a:pt x="0" y="1"/>
                  </a:cubicBezTo>
                  <a:cubicBezTo>
                    <a:pt x="1" y="2"/>
                    <a:pt x="1" y="2"/>
                    <a:pt x="1" y="2"/>
                  </a:cubicBezTo>
                  <a:cubicBezTo>
                    <a:pt x="1" y="2"/>
                    <a:pt x="1" y="2"/>
                    <a:pt x="1" y="2"/>
                  </a:cubicBezTo>
                  <a:cubicBezTo>
                    <a:pt x="1" y="3"/>
                    <a:pt x="1" y="2"/>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9" name="Freeform 4049"/>
            <p:cNvSpPr>
              <a:spLocks/>
            </p:cNvSpPr>
            <p:nvPr/>
          </p:nvSpPr>
          <p:spPr bwMode="auto">
            <a:xfrm>
              <a:off x="6489701" y="5768975"/>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0" name="Freeform 4050"/>
            <p:cNvSpPr>
              <a:spLocks/>
            </p:cNvSpPr>
            <p:nvPr/>
          </p:nvSpPr>
          <p:spPr bwMode="auto">
            <a:xfrm>
              <a:off x="6518276" y="47291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1" name="Freeform 4051"/>
            <p:cNvSpPr>
              <a:spLocks/>
            </p:cNvSpPr>
            <p:nvPr/>
          </p:nvSpPr>
          <p:spPr bwMode="auto">
            <a:xfrm>
              <a:off x="6515101" y="47291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2" name="Freeform 4052"/>
            <p:cNvSpPr>
              <a:spLocks/>
            </p:cNvSpPr>
            <p:nvPr/>
          </p:nvSpPr>
          <p:spPr bwMode="auto">
            <a:xfrm>
              <a:off x="6505576" y="4716463"/>
              <a:ext cx="9525" cy="6350"/>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1" y="0"/>
                    <a:pt x="2" y="2"/>
                    <a:pt x="3" y="2"/>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3" name="Freeform 4053"/>
            <p:cNvSpPr>
              <a:spLocks/>
            </p:cNvSpPr>
            <p:nvPr/>
          </p:nvSpPr>
          <p:spPr bwMode="auto">
            <a:xfrm>
              <a:off x="6508751" y="4719638"/>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4" name="Freeform 4054"/>
            <p:cNvSpPr>
              <a:spLocks/>
            </p:cNvSpPr>
            <p:nvPr/>
          </p:nvSpPr>
          <p:spPr bwMode="auto">
            <a:xfrm>
              <a:off x="6505576" y="4719638"/>
              <a:ext cx="6350" cy="3175"/>
            </a:xfrm>
            <a:custGeom>
              <a:avLst/>
              <a:gdLst>
                <a:gd name="T0" fmla="*/ 4 w 4"/>
                <a:gd name="T1" fmla="*/ 2 h 2"/>
                <a:gd name="T2" fmla="*/ 4 w 4"/>
                <a:gd name="T3" fmla="*/ 2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4" y="2"/>
                  </a:lnTo>
                  <a:lnTo>
                    <a:pt x="0" y="0"/>
                  </a:lnTo>
                  <a:lnTo>
                    <a:pt x="4"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5" name="Freeform 4055"/>
            <p:cNvSpPr>
              <a:spLocks/>
            </p:cNvSpPr>
            <p:nvPr/>
          </p:nvSpPr>
          <p:spPr bwMode="auto">
            <a:xfrm>
              <a:off x="6499226" y="4700588"/>
              <a:ext cx="6350" cy="12700"/>
            </a:xfrm>
            <a:custGeom>
              <a:avLst/>
              <a:gdLst>
                <a:gd name="T0" fmla="*/ 0 w 2"/>
                <a:gd name="T1" fmla="*/ 1 h 4"/>
                <a:gd name="T2" fmla="*/ 1 w 2"/>
                <a:gd name="T3" fmla="*/ 2 h 4"/>
                <a:gd name="T4" fmla="*/ 0 w 2"/>
                <a:gd name="T5" fmla="*/ 2 h 4"/>
                <a:gd name="T6" fmla="*/ 2 w 2"/>
                <a:gd name="T7" fmla="*/ 4 h 4"/>
                <a:gd name="T8" fmla="*/ 1 w 2"/>
                <a:gd name="T9" fmla="*/ 1 h 4"/>
                <a:gd name="T10" fmla="*/ 0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0" y="1"/>
                  </a:moveTo>
                  <a:cubicBezTo>
                    <a:pt x="1" y="2"/>
                    <a:pt x="1" y="2"/>
                    <a:pt x="1" y="2"/>
                  </a:cubicBezTo>
                  <a:cubicBezTo>
                    <a:pt x="1" y="3"/>
                    <a:pt x="0" y="1"/>
                    <a:pt x="0" y="2"/>
                  </a:cubicBezTo>
                  <a:cubicBezTo>
                    <a:pt x="1" y="4"/>
                    <a:pt x="1" y="2"/>
                    <a:pt x="2" y="4"/>
                  </a:cubicBezTo>
                  <a:cubicBezTo>
                    <a:pt x="2" y="4"/>
                    <a:pt x="0" y="1"/>
                    <a:pt x="1" y="1"/>
                  </a:cubicBezTo>
                  <a:cubicBezTo>
                    <a:pt x="0" y="0"/>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6" name="Freeform 4056"/>
            <p:cNvSpPr>
              <a:spLocks/>
            </p:cNvSpPr>
            <p:nvPr/>
          </p:nvSpPr>
          <p:spPr bwMode="auto">
            <a:xfrm>
              <a:off x="6357939" y="4495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7" name="Freeform 4057"/>
            <p:cNvSpPr>
              <a:spLocks/>
            </p:cNvSpPr>
            <p:nvPr/>
          </p:nvSpPr>
          <p:spPr bwMode="auto">
            <a:xfrm>
              <a:off x="6323014" y="4437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8" name="Freeform 4058"/>
            <p:cNvSpPr>
              <a:spLocks/>
            </p:cNvSpPr>
            <p:nvPr/>
          </p:nvSpPr>
          <p:spPr bwMode="auto">
            <a:xfrm>
              <a:off x="6383339" y="45339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9" name="Freeform 4059"/>
            <p:cNvSpPr>
              <a:spLocks/>
            </p:cNvSpPr>
            <p:nvPr/>
          </p:nvSpPr>
          <p:spPr bwMode="auto">
            <a:xfrm>
              <a:off x="6153151" y="41608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0" name="Freeform 4060"/>
            <p:cNvSpPr>
              <a:spLocks/>
            </p:cNvSpPr>
            <p:nvPr/>
          </p:nvSpPr>
          <p:spPr bwMode="auto">
            <a:xfrm>
              <a:off x="6283326" y="43703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1" name="Rectangle 4061"/>
            <p:cNvSpPr>
              <a:spLocks noChangeArrowheads="1"/>
            </p:cNvSpPr>
            <p:nvPr/>
          </p:nvSpPr>
          <p:spPr bwMode="auto">
            <a:xfrm>
              <a:off x="6396039" y="45529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2" name="Freeform 4062"/>
            <p:cNvSpPr>
              <a:spLocks/>
            </p:cNvSpPr>
            <p:nvPr/>
          </p:nvSpPr>
          <p:spPr bwMode="auto">
            <a:xfrm>
              <a:off x="6332539" y="4456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3" name="Freeform 4063"/>
            <p:cNvSpPr>
              <a:spLocks/>
            </p:cNvSpPr>
            <p:nvPr/>
          </p:nvSpPr>
          <p:spPr bwMode="auto">
            <a:xfrm>
              <a:off x="6461126" y="46466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4" name="Freeform 4064"/>
            <p:cNvSpPr>
              <a:spLocks/>
            </p:cNvSpPr>
            <p:nvPr/>
          </p:nvSpPr>
          <p:spPr bwMode="auto">
            <a:xfrm>
              <a:off x="6448426" y="463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5" name="Freeform 4065"/>
            <p:cNvSpPr>
              <a:spLocks/>
            </p:cNvSpPr>
            <p:nvPr/>
          </p:nvSpPr>
          <p:spPr bwMode="auto">
            <a:xfrm>
              <a:off x="6438901" y="4619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6" name="Freeform 4066"/>
            <p:cNvSpPr>
              <a:spLocks/>
            </p:cNvSpPr>
            <p:nvPr/>
          </p:nvSpPr>
          <p:spPr bwMode="auto">
            <a:xfrm>
              <a:off x="6454776" y="4640263"/>
              <a:ext cx="6350" cy="6350"/>
            </a:xfrm>
            <a:custGeom>
              <a:avLst/>
              <a:gdLst>
                <a:gd name="T0" fmla="*/ 2 w 2"/>
                <a:gd name="T1" fmla="*/ 2 h 2"/>
                <a:gd name="T2" fmla="*/ 1 w 2"/>
                <a:gd name="T3" fmla="*/ 1 h 2"/>
                <a:gd name="T4" fmla="*/ 1 w 2"/>
                <a:gd name="T5" fmla="*/ 1 h 2"/>
                <a:gd name="T6" fmla="*/ 0 w 2"/>
                <a:gd name="T7" fmla="*/ 0 h 2"/>
                <a:gd name="T8" fmla="*/ 0 w 2"/>
                <a:gd name="T9" fmla="*/ 0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1"/>
                    <a:pt x="1" y="1"/>
                  </a:cubicBezTo>
                  <a:cubicBezTo>
                    <a:pt x="1" y="1"/>
                    <a:pt x="1" y="1"/>
                    <a:pt x="1" y="1"/>
                  </a:cubicBezTo>
                  <a:cubicBezTo>
                    <a:pt x="1" y="1"/>
                    <a:pt x="0" y="0"/>
                    <a:pt x="0" y="0"/>
                  </a:cubicBezTo>
                  <a:cubicBezTo>
                    <a:pt x="0" y="0"/>
                    <a:pt x="0" y="0"/>
                    <a:pt x="0" y="0"/>
                  </a:cubicBezTo>
                  <a:cubicBezTo>
                    <a:pt x="1" y="1"/>
                    <a:pt x="1" y="1"/>
                    <a:pt x="1" y="1"/>
                  </a:cubicBezTo>
                  <a:cubicBezTo>
                    <a:pt x="1" y="2"/>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7" name="Freeform 4067"/>
            <p:cNvSpPr>
              <a:spLocks/>
            </p:cNvSpPr>
            <p:nvPr/>
          </p:nvSpPr>
          <p:spPr bwMode="auto">
            <a:xfrm>
              <a:off x="6357939" y="4495800"/>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8" name="Freeform 4068"/>
            <p:cNvSpPr>
              <a:spLocks/>
            </p:cNvSpPr>
            <p:nvPr/>
          </p:nvSpPr>
          <p:spPr bwMode="auto">
            <a:xfrm>
              <a:off x="6370639" y="45116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9" name="Freeform 4069"/>
            <p:cNvSpPr>
              <a:spLocks/>
            </p:cNvSpPr>
            <p:nvPr/>
          </p:nvSpPr>
          <p:spPr bwMode="auto">
            <a:xfrm>
              <a:off x="6411914" y="45815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0" name="Freeform 4070"/>
            <p:cNvSpPr>
              <a:spLocks/>
            </p:cNvSpPr>
            <p:nvPr/>
          </p:nvSpPr>
          <p:spPr bwMode="auto">
            <a:xfrm>
              <a:off x="6367464" y="45116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1" name="Freeform 4071"/>
            <p:cNvSpPr>
              <a:spLocks/>
            </p:cNvSpPr>
            <p:nvPr/>
          </p:nvSpPr>
          <p:spPr bwMode="auto">
            <a:xfrm>
              <a:off x="6399214" y="4562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2" name="Freeform 4072"/>
            <p:cNvSpPr>
              <a:spLocks/>
            </p:cNvSpPr>
            <p:nvPr/>
          </p:nvSpPr>
          <p:spPr bwMode="auto">
            <a:xfrm>
              <a:off x="5981701" y="3881438"/>
              <a:ext cx="6350" cy="9525"/>
            </a:xfrm>
            <a:custGeom>
              <a:avLst/>
              <a:gdLst>
                <a:gd name="T0" fmla="*/ 1 w 2"/>
                <a:gd name="T1" fmla="*/ 1 h 3"/>
                <a:gd name="T2" fmla="*/ 1 w 2"/>
                <a:gd name="T3" fmla="*/ 2 h 3"/>
                <a:gd name="T4" fmla="*/ 1 w 2"/>
                <a:gd name="T5" fmla="*/ 2 h 3"/>
                <a:gd name="T6" fmla="*/ 0 w 2"/>
                <a:gd name="T7" fmla="*/ 1 h 3"/>
                <a:gd name="T8" fmla="*/ 1 w 2"/>
                <a:gd name="T9" fmla="*/ 1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1" y="2"/>
                    <a:pt x="1" y="2"/>
                  </a:cubicBezTo>
                  <a:cubicBezTo>
                    <a:pt x="2" y="3"/>
                    <a:pt x="0" y="0"/>
                    <a:pt x="1" y="2"/>
                  </a:cubicBezTo>
                  <a:cubicBezTo>
                    <a:pt x="1" y="1"/>
                    <a:pt x="1" y="1"/>
                    <a:pt x="0" y="1"/>
                  </a:cubicBezTo>
                  <a:cubicBezTo>
                    <a:pt x="1" y="1"/>
                    <a:pt x="1" y="1"/>
                    <a:pt x="1" y="1"/>
                  </a:cubicBezTo>
                  <a:cubicBezTo>
                    <a:pt x="1"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3" name="Freeform 4073"/>
            <p:cNvSpPr>
              <a:spLocks/>
            </p:cNvSpPr>
            <p:nvPr/>
          </p:nvSpPr>
          <p:spPr bwMode="auto">
            <a:xfrm>
              <a:off x="6142039" y="4141788"/>
              <a:ext cx="6350" cy="3175"/>
            </a:xfrm>
            <a:custGeom>
              <a:avLst/>
              <a:gdLst>
                <a:gd name="T0" fmla="*/ 1 w 2"/>
                <a:gd name="T1" fmla="*/ 1 h 1"/>
                <a:gd name="T2" fmla="*/ 1 w 2"/>
                <a:gd name="T3" fmla="*/ 1 h 1"/>
                <a:gd name="T4" fmla="*/ 1 w 2"/>
                <a:gd name="T5" fmla="*/ 0 h 1"/>
                <a:gd name="T6" fmla="*/ 0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2" y="1"/>
                    <a:pt x="2" y="1"/>
                    <a:pt x="1" y="0"/>
                  </a:cubicBezTo>
                  <a:cubicBezTo>
                    <a:pt x="1" y="0"/>
                    <a:pt x="1" y="1"/>
                    <a:pt x="0" y="0"/>
                  </a:cubicBezTo>
                  <a:cubicBezTo>
                    <a:pt x="0" y="0"/>
                    <a:pt x="0" y="0"/>
                    <a:pt x="1" y="1"/>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4" name="Oval 4074"/>
            <p:cNvSpPr>
              <a:spLocks noChangeArrowheads="1"/>
            </p:cNvSpPr>
            <p:nvPr/>
          </p:nvSpPr>
          <p:spPr bwMode="auto">
            <a:xfrm>
              <a:off x="6145214" y="4144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5" name="Freeform 4075"/>
            <p:cNvSpPr>
              <a:spLocks/>
            </p:cNvSpPr>
            <p:nvPr/>
          </p:nvSpPr>
          <p:spPr bwMode="auto">
            <a:xfrm>
              <a:off x="6010276" y="3930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6" name="Freeform 4076"/>
            <p:cNvSpPr>
              <a:spLocks/>
            </p:cNvSpPr>
            <p:nvPr/>
          </p:nvSpPr>
          <p:spPr bwMode="auto">
            <a:xfrm>
              <a:off x="6294439" y="43703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7" name="Freeform 4077"/>
            <p:cNvSpPr>
              <a:spLocks/>
            </p:cNvSpPr>
            <p:nvPr/>
          </p:nvSpPr>
          <p:spPr bwMode="auto">
            <a:xfrm>
              <a:off x="6165851" y="41767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8" name="Freeform 4078"/>
            <p:cNvSpPr>
              <a:spLocks/>
            </p:cNvSpPr>
            <p:nvPr/>
          </p:nvSpPr>
          <p:spPr bwMode="auto">
            <a:xfrm>
              <a:off x="6084889" y="4071938"/>
              <a:ext cx="3175" cy="6350"/>
            </a:xfrm>
            <a:custGeom>
              <a:avLst/>
              <a:gdLst>
                <a:gd name="T0" fmla="*/ 1 w 1"/>
                <a:gd name="T1" fmla="*/ 1 h 2"/>
                <a:gd name="T2" fmla="*/ 0 w 1"/>
                <a:gd name="T3" fmla="*/ 0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2"/>
                    <a:pt x="1" y="1"/>
                    <a:pt x="0" y="0"/>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9" name="Freeform 4079"/>
            <p:cNvSpPr>
              <a:spLocks/>
            </p:cNvSpPr>
            <p:nvPr/>
          </p:nvSpPr>
          <p:spPr bwMode="auto">
            <a:xfrm>
              <a:off x="5981701" y="38814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0" name="Freeform 4080"/>
            <p:cNvSpPr>
              <a:spLocks/>
            </p:cNvSpPr>
            <p:nvPr/>
          </p:nvSpPr>
          <p:spPr bwMode="auto">
            <a:xfrm>
              <a:off x="6046789" y="40132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1" name="Freeform 4081"/>
            <p:cNvSpPr>
              <a:spLocks/>
            </p:cNvSpPr>
            <p:nvPr/>
          </p:nvSpPr>
          <p:spPr bwMode="auto">
            <a:xfrm>
              <a:off x="6151564" y="4157663"/>
              <a:ext cx="4763"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2" y="2"/>
                    <a:pt x="2" y="2"/>
                    <a:pt x="2" y="2"/>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2" name="Freeform 4082"/>
            <p:cNvSpPr>
              <a:spLocks noEditPoints="1"/>
            </p:cNvSpPr>
            <p:nvPr/>
          </p:nvSpPr>
          <p:spPr bwMode="auto">
            <a:xfrm>
              <a:off x="5899151" y="3740150"/>
              <a:ext cx="600075" cy="963613"/>
            </a:xfrm>
            <a:custGeom>
              <a:avLst/>
              <a:gdLst>
                <a:gd name="T0" fmla="*/ 94 w 191"/>
                <a:gd name="T1" fmla="*/ 158 h 307"/>
                <a:gd name="T2" fmla="*/ 126 w 191"/>
                <a:gd name="T3" fmla="*/ 207 h 307"/>
                <a:gd name="T4" fmla="*/ 135 w 191"/>
                <a:gd name="T5" fmla="*/ 222 h 307"/>
                <a:gd name="T6" fmla="*/ 138 w 191"/>
                <a:gd name="T7" fmla="*/ 228 h 307"/>
                <a:gd name="T8" fmla="*/ 143 w 191"/>
                <a:gd name="T9" fmla="*/ 235 h 307"/>
                <a:gd name="T10" fmla="*/ 142 w 191"/>
                <a:gd name="T11" fmla="*/ 235 h 307"/>
                <a:gd name="T12" fmla="*/ 146 w 191"/>
                <a:gd name="T13" fmla="*/ 241 h 307"/>
                <a:gd name="T14" fmla="*/ 150 w 191"/>
                <a:gd name="T15" fmla="*/ 247 h 307"/>
                <a:gd name="T16" fmla="*/ 156 w 191"/>
                <a:gd name="T17" fmla="*/ 257 h 307"/>
                <a:gd name="T18" fmla="*/ 159 w 191"/>
                <a:gd name="T19" fmla="*/ 262 h 307"/>
                <a:gd name="T20" fmla="*/ 163 w 191"/>
                <a:gd name="T21" fmla="*/ 268 h 307"/>
                <a:gd name="T22" fmla="*/ 170 w 191"/>
                <a:gd name="T23" fmla="*/ 279 h 307"/>
                <a:gd name="T24" fmla="*/ 173 w 191"/>
                <a:gd name="T25" fmla="*/ 284 h 307"/>
                <a:gd name="T26" fmla="*/ 177 w 191"/>
                <a:gd name="T27" fmla="*/ 290 h 307"/>
                <a:gd name="T28" fmla="*/ 181 w 191"/>
                <a:gd name="T29" fmla="*/ 295 h 307"/>
                <a:gd name="T30" fmla="*/ 186 w 191"/>
                <a:gd name="T31" fmla="*/ 303 h 307"/>
                <a:gd name="T32" fmla="*/ 191 w 191"/>
                <a:gd name="T33" fmla="*/ 307 h 307"/>
                <a:gd name="T34" fmla="*/ 185 w 191"/>
                <a:gd name="T35" fmla="*/ 300 h 307"/>
                <a:gd name="T36" fmla="*/ 183 w 191"/>
                <a:gd name="T37" fmla="*/ 296 h 307"/>
                <a:gd name="T38" fmla="*/ 179 w 191"/>
                <a:gd name="T39" fmla="*/ 290 h 307"/>
                <a:gd name="T40" fmla="*/ 175 w 191"/>
                <a:gd name="T41" fmla="*/ 283 h 307"/>
                <a:gd name="T42" fmla="*/ 170 w 191"/>
                <a:gd name="T43" fmla="*/ 276 h 307"/>
                <a:gd name="T44" fmla="*/ 167 w 191"/>
                <a:gd name="T45" fmla="*/ 272 h 307"/>
                <a:gd name="T46" fmla="*/ 169 w 191"/>
                <a:gd name="T47" fmla="*/ 273 h 307"/>
                <a:gd name="T48" fmla="*/ 157 w 191"/>
                <a:gd name="T49" fmla="*/ 254 h 307"/>
                <a:gd name="T50" fmla="*/ 156 w 191"/>
                <a:gd name="T51" fmla="*/ 252 h 307"/>
                <a:gd name="T52" fmla="*/ 144 w 191"/>
                <a:gd name="T53" fmla="*/ 232 h 307"/>
                <a:gd name="T54" fmla="*/ 131 w 191"/>
                <a:gd name="T55" fmla="*/ 209 h 307"/>
                <a:gd name="T56" fmla="*/ 123 w 191"/>
                <a:gd name="T57" fmla="*/ 196 h 307"/>
                <a:gd name="T58" fmla="*/ 107 w 191"/>
                <a:gd name="T59" fmla="*/ 171 h 307"/>
                <a:gd name="T60" fmla="*/ 106 w 191"/>
                <a:gd name="T61" fmla="*/ 166 h 307"/>
                <a:gd name="T62" fmla="*/ 101 w 191"/>
                <a:gd name="T63" fmla="*/ 160 h 307"/>
                <a:gd name="T64" fmla="*/ 94 w 191"/>
                <a:gd name="T65" fmla="*/ 151 h 307"/>
                <a:gd name="T66" fmla="*/ 85 w 191"/>
                <a:gd name="T67" fmla="*/ 139 h 307"/>
                <a:gd name="T68" fmla="*/ 87 w 191"/>
                <a:gd name="T69" fmla="*/ 141 h 307"/>
                <a:gd name="T70" fmla="*/ 82 w 191"/>
                <a:gd name="T71" fmla="*/ 134 h 307"/>
                <a:gd name="T72" fmla="*/ 81 w 191"/>
                <a:gd name="T73" fmla="*/ 135 h 307"/>
                <a:gd name="T74" fmla="*/ 78 w 191"/>
                <a:gd name="T75" fmla="*/ 129 h 307"/>
                <a:gd name="T76" fmla="*/ 77 w 191"/>
                <a:gd name="T77" fmla="*/ 128 h 307"/>
                <a:gd name="T78" fmla="*/ 75 w 191"/>
                <a:gd name="T79" fmla="*/ 122 h 307"/>
                <a:gd name="T80" fmla="*/ 71 w 191"/>
                <a:gd name="T81" fmla="*/ 118 h 307"/>
                <a:gd name="T82" fmla="*/ 65 w 191"/>
                <a:gd name="T83" fmla="*/ 108 h 307"/>
                <a:gd name="T84" fmla="*/ 61 w 191"/>
                <a:gd name="T85" fmla="*/ 102 h 307"/>
                <a:gd name="T86" fmla="*/ 49 w 191"/>
                <a:gd name="T87" fmla="*/ 83 h 307"/>
                <a:gd name="T88" fmla="*/ 40 w 191"/>
                <a:gd name="T89" fmla="*/ 68 h 307"/>
                <a:gd name="T90" fmla="*/ 25 w 191"/>
                <a:gd name="T91" fmla="*/ 44 h 307"/>
                <a:gd name="T92" fmla="*/ 22 w 191"/>
                <a:gd name="T93" fmla="*/ 40 h 307"/>
                <a:gd name="T94" fmla="*/ 15 w 191"/>
                <a:gd name="T95" fmla="*/ 28 h 307"/>
                <a:gd name="T96" fmla="*/ 9 w 191"/>
                <a:gd name="T97" fmla="*/ 17 h 307"/>
                <a:gd name="T98" fmla="*/ 3 w 191"/>
                <a:gd name="T99" fmla="*/ 6 h 307"/>
                <a:gd name="T100" fmla="*/ 1 w 191"/>
                <a:gd name="T101" fmla="*/ 5 h 307"/>
                <a:gd name="T102" fmla="*/ 13 w 191"/>
                <a:gd name="T103" fmla="*/ 29 h 307"/>
                <a:gd name="T104" fmla="*/ 19 w 191"/>
                <a:gd name="T105" fmla="*/ 40 h 307"/>
                <a:gd name="T106" fmla="*/ 38 w 191"/>
                <a:gd name="T107" fmla="*/ 71 h 307"/>
                <a:gd name="T108" fmla="*/ 38 w 191"/>
                <a:gd name="T109" fmla="*/ 72 h 307"/>
                <a:gd name="T110" fmla="*/ 41 w 191"/>
                <a:gd name="T111" fmla="*/ 78 h 307"/>
                <a:gd name="T112" fmla="*/ 48 w 191"/>
                <a:gd name="T113" fmla="*/ 89 h 307"/>
                <a:gd name="T114" fmla="*/ 55 w 191"/>
                <a:gd name="T115" fmla="*/ 98 h 307"/>
                <a:gd name="T116" fmla="*/ 59 w 191"/>
                <a:gd name="T117" fmla="*/ 106 h 307"/>
                <a:gd name="T118" fmla="*/ 163 w 191"/>
                <a:gd name="T119" fmla="*/ 268 h 307"/>
                <a:gd name="T120" fmla="*/ 155 w 191"/>
                <a:gd name="T121" fmla="*/ 256 h 307"/>
                <a:gd name="T122" fmla="*/ 161 w 191"/>
                <a:gd name="T123" fmla="*/ 260 h 307"/>
                <a:gd name="T124" fmla="*/ 106 w 191"/>
                <a:gd name="T125" fmla="*/ 1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307">
                  <a:moveTo>
                    <a:pt x="67" y="118"/>
                  </a:moveTo>
                  <a:cubicBezTo>
                    <a:pt x="67" y="119"/>
                    <a:pt x="67" y="119"/>
                    <a:pt x="67" y="119"/>
                  </a:cubicBezTo>
                  <a:cubicBezTo>
                    <a:pt x="69" y="121"/>
                    <a:pt x="70" y="124"/>
                    <a:pt x="72" y="126"/>
                  </a:cubicBezTo>
                  <a:cubicBezTo>
                    <a:pt x="74" y="129"/>
                    <a:pt x="74" y="127"/>
                    <a:pt x="75" y="130"/>
                  </a:cubicBezTo>
                  <a:cubicBezTo>
                    <a:pt x="75" y="130"/>
                    <a:pt x="75" y="130"/>
                    <a:pt x="75" y="130"/>
                  </a:cubicBezTo>
                  <a:cubicBezTo>
                    <a:pt x="82" y="140"/>
                    <a:pt x="88" y="149"/>
                    <a:pt x="94" y="158"/>
                  </a:cubicBezTo>
                  <a:cubicBezTo>
                    <a:pt x="94" y="158"/>
                    <a:pt x="94" y="158"/>
                    <a:pt x="94" y="158"/>
                  </a:cubicBezTo>
                  <a:cubicBezTo>
                    <a:pt x="103" y="172"/>
                    <a:pt x="112" y="185"/>
                    <a:pt x="120" y="199"/>
                  </a:cubicBezTo>
                  <a:cubicBezTo>
                    <a:pt x="121" y="201"/>
                    <a:pt x="121" y="200"/>
                    <a:pt x="122" y="201"/>
                  </a:cubicBezTo>
                  <a:cubicBezTo>
                    <a:pt x="122" y="201"/>
                    <a:pt x="123" y="202"/>
                    <a:pt x="123" y="202"/>
                  </a:cubicBezTo>
                  <a:cubicBezTo>
                    <a:pt x="122" y="201"/>
                    <a:pt x="122" y="202"/>
                    <a:pt x="122" y="202"/>
                  </a:cubicBezTo>
                  <a:cubicBezTo>
                    <a:pt x="123" y="203"/>
                    <a:pt x="124" y="206"/>
                    <a:pt x="125" y="207"/>
                  </a:cubicBezTo>
                  <a:cubicBezTo>
                    <a:pt x="125" y="206"/>
                    <a:pt x="125" y="206"/>
                    <a:pt x="125" y="206"/>
                  </a:cubicBezTo>
                  <a:cubicBezTo>
                    <a:pt x="125" y="206"/>
                    <a:pt x="126" y="207"/>
                    <a:pt x="126" y="207"/>
                  </a:cubicBezTo>
                  <a:cubicBezTo>
                    <a:pt x="126" y="207"/>
                    <a:pt x="126" y="208"/>
                    <a:pt x="125" y="208"/>
                  </a:cubicBezTo>
                  <a:cubicBezTo>
                    <a:pt x="128" y="210"/>
                    <a:pt x="127" y="210"/>
                    <a:pt x="128" y="213"/>
                  </a:cubicBezTo>
                  <a:cubicBezTo>
                    <a:pt x="129" y="213"/>
                    <a:pt x="131" y="216"/>
                    <a:pt x="133" y="218"/>
                  </a:cubicBezTo>
                  <a:cubicBezTo>
                    <a:pt x="133" y="219"/>
                    <a:pt x="133" y="219"/>
                    <a:pt x="133" y="219"/>
                  </a:cubicBezTo>
                  <a:cubicBezTo>
                    <a:pt x="133" y="217"/>
                    <a:pt x="133" y="219"/>
                    <a:pt x="132" y="217"/>
                  </a:cubicBezTo>
                  <a:cubicBezTo>
                    <a:pt x="133" y="219"/>
                    <a:pt x="134" y="220"/>
                    <a:pt x="135" y="222"/>
                  </a:cubicBezTo>
                  <a:cubicBezTo>
                    <a:pt x="134" y="221"/>
                    <a:pt x="135" y="221"/>
                    <a:pt x="135" y="222"/>
                  </a:cubicBezTo>
                  <a:cubicBezTo>
                    <a:pt x="136" y="223"/>
                    <a:pt x="135" y="223"/>
                    <a:pt x="136" y="224"/>
                  </a:cubicBezTo>
                  <a:cubicBezTo>
                    <a:pt x="135" y="223"/>
                    <a:pt x="135" y="223"/>
                    <a:pt x="135" y="223"/>
                  </a:cubicBezTo>
                  <a:cubicBezTo>
                    <a:pt x="135" y="224"/>
                    <a:pt x="136" y="224"/>
                    <a:pt x="136" y="225"/>
                  </a:cubicBezTo>
                  <a:cubicBezTo>
                    <a:pt x="136" y="225"/>
                    <a:pt x="137" y="227"/>
                    <a:pt x="137" y="227"/>
                  </a:cubicBezTo>
                  <a:cubicBezTo>
                    <a:pt x="138" y="228"/>
                    <a:pt x="138" y="228"/>
                    <a:pt x="139" y="230"/>
                  </a:cubicBezTo>
                  <a:cubicBezTo>
                    <a:pt x="138" y="228"/>
                    <a:pt x="139" y="230"/>
                    <a:pt x="139" y="230"/>
                  </a:cubicBezTo>
                  <a:cubicBezTo>
                    <a:pt x="138" y="228"/>
                    <a:pt x="138" y="228"/>
                    <a:pt x="138" y="228"/>
                  </a:cubicBezTo>
                  <a:cubicBezTo>
                    <a:pt x="140" y="231"/>
                    <a:pt x="138" y="227"/>
                    <a:pt x="138" y="228"/>
                  </a:cubicBezTo>
                  <a:cubicBezTo>
                    <a:pt x="137" y="226"/>
                    <a:pt x="139" y="229"/>
                    <a:pt x="138" y="227"/>
                  </a:cubicBezTo>
                  <a:cubicBezTo>
                    <a:pt x="139" y="229"/>
                    <a:pt x="140" y="230"/>
                    <a:pt x="141" y="232"/>
                  </a:cubicBezTo>
                  <a:cubicBezTo>
                    <a:pt x="140" y="231"/>
                    <a:pt x="142" y="232"/>
                    <a:pt x="141" y="231"/>
                  </a:cubicBezTo>
                  <a:cubicBezTo>
                    <a:pt x="142" y="233"/>
                    <a:pt x="141" y="232"/>
                    <a:pt x="142" y="232"/>
                  </a:cubicBezTo>
                  <a:cubicBezTo>
                    <a:pt x="142" y="233"/>
                    <a:pt x="142" y="234"/>
                    <a:pt x="143" y="235"/>
                  </a:cubicBezTo>
                  <a:cubicBezTo>
                    <a:pt x="144" y="236"/>
                    <a:pt x="142" y="235"/>
                    <a:pt x="143" y="235"/>
                  </a:cubicBezTo>
                  <a:cubicBezTo>
                    <a:pt x="142" y="235"/>
                    <a:pt x="141" y="231"/>
                    <a:pt x="140" y="232"/>
                  </a:cubicBezTo>
                  <a:cubicBezTo>
                    <a:pt x="140" y="231"/>
                    <a:pt x="139" y="230"/>
                    <a:pt x="138" y="229"/>
                  </a:cubicBezTo>
                  <a:cubicBezTo>
                    <a:pt x="139" y="230"/>
                    <a:pt x="139" y="232"/>
                    <a:pt x="140" y="233"/>
                  </a:cubicBezTo>
                  <a:cubicBezTo>
                    <a:pt x="141" y="233"/>
                    <a:pt x="141" y="233"/>
                    <a:pt x="141" y="233"/>
                  </a:cubicBezTo>
                  <a:cubicBezTo>
                    <a:pt x="141" y="234"/>
                    <a:pt x="141" y="234"/>
                    <a:pt x="142" y="234"/>
                  </a:cubicBezTo>
                  <a:cubicBezTo>
                    <a:pt x="142" y="234"/>
                    <a:pt x="142" y="235"/>
                    <a:pt x="142" y="236"/>
                  </a:cubicBezTo>
                  <a:cubicBezTo>
                    <a:pt x="142" y="235"/>
                    <a:pt x="142" y="235"/>
                    <a:pt x="142" y="235"/>
                  </a:cubicBezTo>
                  <a:cubicBezTo>
                    <a:pt x="143" y="236"/>
                    <a:pt x="143" y="236"/>
                    <a:pt x="144" y="238"/>
                  </a:cubicBezTo>
                  <a:cubicBezTo>
                    <a:pt x="144" y="237"/>
                    <a:pt x="144" y="236"/>
                    <a:pt x="143" y="235"/>
                  </a:cubicBezTo>
                  <a:cubicBezTo>
                    <a:pt x="144" y="235"/>
                    <a:pt x="144" y="236"/>
                    <a:pt x="144" y="237"/>
                  </a:cubicBezTo>
                  <a:cubicBezTo>
                    <a:pt x="144" y="236"/>
                    <a:pt x="144" y="236"/>
                    <a:pt x="144" y="237"/>
                  </a:cubicBezTo>
                  <a:cubicBezTo>
                    <a:pt x="145" y="237"/>
                    <a:pt x="145" y="237"/>
                    <a:pt x="145" y="237"/>
                  </a:cubicBezTo>
                  <a:cubicBezTo>
                    <a:pt x="146" y="239"/>
                    <a:pt x="144" y="237"/>
                    <a:pt x="145" y="239"/>
                  </a:cubicBezTo>
                  <a:cubicBezTo>
                    <a:pt x="145" y="240"/>
                    <a:pt x="146" y="240"/>
                    <a:pt x="146" y="241"/>
                  </a:cubicBezTo>
                  <a:cubicBezTo>
                    <a:pt x="146" y="241"/>
                    <a:pt x="146" y="241"/>
                    <a:pt x="146" y="241"/>
                  </a:cubicBezTo>
                  <a:cubicBezTo>
                    <a:pt x="146" y="241"/>
                    <a:pt x="146" y="241"/>
                    <a:pt x="146" y="241"/>
                  </a:cubicBezTo>
                  <a:cubicBezTo>
                    <a:pt x="146" y="241"/>
                    <a:pt x="146" y="241"/>
                    <a:pt x="146" y="241"/>
                  </a:cubicBezTo>
                  <a:cubicBezTo>
                    <a:pt x="147" y="242"/>
                    <a:pt x="147" y="243"/>
                    <a:pt x="148" y="243"/>
                  </a:cubicBezTo>
                  <a:cubicBezTo>
                    <a:pt x="148" y="243"/>
                    <a:pt x="148" y="244"/>
                    <a:pt x="149" y="244"/>
                  </a:cubicBezTo>
                  <a:cubicBezTo>
                    <a:pt x="149" y="245"/>
                    <a:pt x="150" y="246"/>
                    <a:pt x="150" y="247"/>
                  </a:cubicBezTo>
                  <a:cubicBezTo>
                    <a:pt x="150" y="247"/>
                    <a:pt x="150" y="247"/>
                    <a:pt x="150" y="247"/>
                  </a:cubicBezTo>
                  <a:cubicBezTo>
                    <a:pt x="151" y="248"/>
                    <a:pt x="151" y="249"/>
                    <a:pt x="151" y="249"/>
                  </a:cubicBezTo>
                  <a:cubicBezTo>
                    <a:pt x="152" y="251"/>
                    <a:pt x="152" y="251"/>
                    <a:pt x="152" y="251"/>
                  </a:cubicBezTo>
                  <a:cubicBezTo>
                    <a:pt x="151" y="251"/>
                    <a:pt x="151" y="251"/>
                    <a:pt x="151" y="251"/>
                  </a:cubicBezTo>
                  <a:cubicBezTo>
                    <a:pt x="152" y="252"/>
                    <a:pt x="153" y="252"/>
                    <a:pt x="154" y="253"/>
                  </a:cubicBezTo>
                  <a:cubicBezTo>
                    <a:pt x="154" y="254"/>
                    <a:pt x="155" y="256"/>
                    <a:pt x="156" y="257"/>
                  </a:cubicBezTo>
                  <a:cubicBezTo>
                    <a:pt x="156" y="257"/>
                    <a:pt x="156" y="257"/>
                    <a:pt x="156" y="258"/>
                  </a:cubicBezTo>
                  <a:cubicBezTo>
                    <a:pt x="156" y="257"/>
                    <a:pt x="156" y="257"/>
                    <a:pt x="156" y="257"/>
                  </a:cubicBezTo>
                  <a:cubicBezTo>
                    <a:pt x="157" y="258"/>
                    <a:pt x="157" y="258"/>
                    <a:pt x="158" y="259"/>
                  </a:cubicBezTo>
                  <a:cubicBezTo>
                    <a:pt x="157" y="259"/>
                    <a:pt x="157" y="259"/>
                    <a:pt x="158" y="259"/>
                  </a:cubicBezTo>
                  <a:cubicBezTo>
                    <a:pt x="158" y="260"/>
                    <a:pt x="158" y="260"/>
                    <a:pt x="158" y="260"/>
                  </a:cubicBezTo>
                  <a:cubicBezTo>
                    <a:pt x="158" y="260"/>
                    <a:pt x="158" y="260"/>
                    <a:pt x="158" y="259"/>
                  </a:cubicBezTo>
                  <a:cubicBezTo>
                    <a:pt x="158" y="260"/>
                    <a:pt x="158" y="260"/>
                    <a:pt x="158" y="260"/>
                  </a:cubicBezTo>
                  <a:cubicBezTo>
                    <a:pt x="158" y="261"/>
                    <a:pt x="159" y="261"/>
                    <a:pt x="159" y="262"/>
                  </a:cubicBezTo>
                  <a:cubicBezTo>
                    <a:pt x="159" y="262"/>
                    <a:pt x="159" y="262"/>
                    <a:pt x="159" y="262"/>
                  </a:cubicBezTo>
                  <a:cubicBezTo>
                    <a:pt x="159" y="263"/>
                    <a:pt x="160" y="264"/>
                    <a:pt x="160" y="264"/>
                  </a:cubicBezTo>
                  <a:cubicBezTo>
                    <a:pt x="160" y="264"/>
                    <a:pt x="160" y="264"/>
                    <a:pt x="160" y="264"/>
                  </a:cubicBezTo>
                  <a:cubicBezTo>
                    <a:pt x="161" y="265"/>
                    <a:pt x="161" y="265"/>
                    <a:pt x="161" y="265"/>
                  </a:cubicBezTo>
                  <a:cubicBezTo>
                    <a:pt x="160" y="264"/>
                    <a:pt x="160" y="264"/>
                    <a:pt x="160" y="264"/>
                  </a:cubicBezTo>
                  <a:cubicBezTo>
                    <a:pt x="161" y="265"/>
                    <a:pt x="161" y="265"/>
                    <a:pt x="161" y="265"/>
                  </a:cubicBezTo>
                  <a:cubicBezTo>
                    <a:pt x="162" y="267"/>
                    <a:pt x="162" y="267"/>
                    <a:pt x="162" y="267"/>
                  </a:cubicBezTo>
                  <a:cubicBezTo>
                    <a:pt x="162" y="267"/>
                    <a:pt x="162" y="267"/>
                    <a:pt x="163" y="268"/>
                  </a:cubicBezTo>
                  <a:cubicBezTo>
                    <a:pt x="163" y="268"/>
                    <a:pt x="163" y="268"/>
                    <a:pt x="163" y="268"/>
                  </a:cubicBezTo>
                  <a:cubicBezTo>
                    <a:pt x="163" y="269"/>
                    <a:pt x="163" y="269"/>
                    <a:pt x="163" y="269"/>
                  </a:cubicBezTo>
                  <a:cubicBezTo>
                    <a:pt x="164" y="271"/>
                    <a:pt x="165" y="272"/>
                    <a:pt x="166" y="274"/>
                  </a:cubicBezTo>
                  <a:cubicBezTo>
                    <a:pt x="167" y="274"/>
                    <a:pt x="166" y="273"/>
                    <a:pt x="166" y="273"/>
                  </a:cubicBezTo>
                  <a:cubicBezTo>
                    <a:pt x="166" y="273"/>
                    <a:pt x="167" y="275"/>
                    <a:pt x="168" y="275"/>
                  </a:cubicBezTo>
                  <a:cubicBezTo>
                    <a:pt x="168" y="276"/>
                    <a:pt x="170" y="279"/>
                    <a:pt x="169" y="279"/>
                  </a:cubicBezTo>
                  <a:cubicBezTo>
                    <a:pt x="170" y="281"/>
                    <a:pt x="169" y="278"/>
                    <a:pt x="170" y="279"/>
                  </a:cubicBezTo>
                  <a:cubicBezTo>
                    <a:pt x="170" y="280"/>
                    <a:pt x="170" y="280"/>
                    <a:pt x="170" y="280"/>
                  </a:cubicBezTo>
                  <a:cubicBezTo>
                    <a:pt x="170" y="279"/>
                    <a:pt x="169" y="278"/>
                    <a:pt x="169" y="278"/>
                  </a:cubicBezTo>
                  <a:cubicBezTo>
                    <a:pt x="169" y="278"/>
                    <a:pt x="171" y="279"/>
                    <a:pt x="171" y="280"/>
                  </a:cubicBezTo>
                  <a:cubicBezTo>
                    <a:pt x="170" y="280"/>
                    <a:pt x="170" y="280"/>
                    <a:pt x="170" y="280"/>
                  </a:cubicBezTo>
                  <a:cubicBezTo>
                    <a:pt x="171" y="281"/>
                    <a:pt x="172" y="280"/>
                    <a:pt x="173" y="281"/>
                  </a:cubicBezTo>
                  <a:cubicBezTo>
                    <a:pt x="173" y="283"/>
                    <a:pt x="173" y="282"/>
                    <a:pt x="173" y="283"/>
                  </a:cubicBezTo>
                  <a:cubicBezTo>
                    <a:pt x="173" y="284"/>
                    <a:pt x="173" y="284"/>
                    <a:pt x="173" y="284"/>
                  </a:cubicBezTo>
                  <a:cubicBezTo>
                    <a:pt x="173" y="284"/>
                    <a:pt x="173" y="284"/>
                    <a:pt x="173" y="284"/>
                  </a:cubicBezTo>
                  <a:cubicBezTo>
                    <a:pt x="174" y="285"/>
                    <a:pt x="174" y="285"/>
                    <a:pt x="175" y="286"/>
                  </a:cubicBezTo>
                  <a:cubicBezTo>
                    <a:pt x="174" y="286"/>
                    <a:pt x="176" y="288"/>
                    <a:pt x="175" y="287"/>
                  </a:cubicBezTo>
                  <a:cubicBezTo>
                    <a:pt x="175" y="288"/>
                    <a:pt x="176" y="288"/>
                    <a:pt x="176" y="288"/>
                  </a:cubicBezTo>
                  <a:cubicBezTo>
                    <a:pt x="176" y="289"/>
                    <a:pt x="176" y="288"/>
                    <a:pt x="175" y="287"/>
                  </a:cubicBezTo>
                  <a:cubicBezTo>
                    <a:pt x="176" y="287"/>
                    <a:pt x="177" y="289"/>
                    <a:pt x="177" y="289"/>
                  </a:cubicBezTo>
                  <a:cubicBezTo>
                    <a:pt x="177" y="290"/>
                    <a:pt x="177" y="289"/>
                    <a:pt x="177" y="290"/>
                  </a:cubicBezTo>
                  <a:cubicBezTo>
                    <a:pt x="177" y="290"/>
                    <a:pt x="178" y="291"/>
                    <a:pt x="178" y="291"/>
                  </a:cubicBezTo>
                  <a:cubicBezTo>
                    <a:pt x="178" y="291"/>
                    <a:pt x="179" y="292"/>
                    <a:pt x="179" y="293"/>
                  </a:cubicBezTo>
                  <a:cubicBezTo>
                    <a:pt x="179" y="292"/>
                    <a:pt x="178" y="291"/>
                    <a:pt x="179" y="292"/>
                  </a:cubicBezTo>
                  <a:cubicBezTo>
                    <a:pt x="179" y="292"/>
                    <a:pt x="180" y="292"/>
                    <a:pt x="180" y="294"/>
                  </a:cubicBezTo>
                  <a:cubicBezTo>
                    <a:pt x="180" y="293"/>
                    <a:pt x="180" y="293"/>
                    <a:pt x="180" y="293"/>
                  </a:cubicBezTo>
                  <a:cubicBezTo>
                    <a:pt x="181" y="293"/>
                    <a:pt x="181" y="294"/>
                    <a:pt x="182" y="296"/>
                  </a:cubicBezTo>
                  <a:cubicBezTo>
                    <a:pt x="181" y="295"/>
                    <a:pt x="181" y="295"/>
                    <a:pt x="181" y="295"/>
                  </a:cubicBezTo>
                  <a:cubicBezTo>
                    <a:pt x="181" y="295"/>
                    <a:pt x="182" y="296"/>
                    <a:pt x="183" y="297"/>
                  </a:cubicBezTo>
                  <a:cubicBezTo>
                    <a:pt x="183" y="298"/>
                    <a:pt x="183" y="298"/>
                    <a:pt x="183" y="298"/>
                  </a:cubicBezTo>
                  <a:cubicBezTo>
                    <a:pt x="183" y="298"/>
                    <a:pt x="184" y="300"/>
                    <a:pt x="184" y="299"/>
                  </a:cubicBezTo>
                  <a:cubicBezTo>
                    <a:pt x="185" y="301"/>
                    <a:pt x="183" y="298"/>
                    <a:pt x="183" y="298"/>
                  </a:cubicBezTo>
                  <a:cubicBezTo>
                    <a:pt x="184" y="300"/>
                    <a:pt x="184" y="300"/>
                    <a:pt x="185" y="301"/>
                  </a:cubicBezTo>
                  <a:cubicBezTo>
                    <a:pt x="185" y="301"/>
                    <a:pt x="185" y="301"/>
                    <a:pt x="185" y="301"/>
                  </a:cubicBezTo>
                  <a:cubicBezTo>
                    <a:pt x="185" y="302"/>
                    <a:pt x="186" y="303"/>
                    <a:pt x="186" y="303"/>
                  </a:cubicBezTo>
                  <a:cubicBezTo>
                    <a:pt x="186" y="303"/>
                    <a:pt x="186" y="302"/>
                    <a:pt x="185" y="302"/>
                  </a:cubicBezTo>
                  <a:cubicBezTo>
                    <a:pt x="186" y="302"/>
                    <a:pt x="187" y="304"/>
                    <a:pt x="188" y="304"/>
                  </a:cubicBezTo>
                  <a:cubicBezTo>
                    <a:pt x="187" y="303"/>
                    <a:pt x="187" y="303"/>
                    <a:pt x="187" y="303"/>
                  </a:cubicBezTo>
                  <a:cubicBezTo>
                    <a:pt x="188" y="304"/>
                    <a:pt x="189" y="305"/>
                    <a:pt x="190" y="306"/>
                  </a:cubicBezTo>
                  <a:cubicBezTo>
                    <a:pt x="190" y="306"/>
                    <a:pt x="189" y="305"/>
                    <a:pt x="189" y="305"/>
                  </a:cubicBezTo>
                  <a:cubicBezTo>
                    <a:pt x="189" y="306"/>
                    <a:pt x="190" y="306"/>
                    <a:pt x="190" y="307"/>
                  </a:cubicBezTo>
                  <a:cubicBezTo>
                    <a:pt x="190" y="306"/>
                    <a:pt x="190" y="306"/>
                    <a:pt x="191" y="307"/>
                  </a:cubicBezTo>
                  <a:cubicBezTo>
                    <a:pt x="190" y="306"/>
                    <a:pt x="189" y="304"/>
                    <a:pt x="189" y="305"/>
                  </a:cubicBezTo>
                  <a:cubicBezTo>
                    <a:pt x="189" y="305"/>
                    <a:pt x="189" y="305"/>
                    <a:pt x="189" y="305"/>
                  </a:cubicBezTo>
                  <a:cubicBezTo>
                    <a:pt x="189" y="305"/>
                    <a:pt x="189" y="305"/>
                    <a:pt x="189" y="304"/>
                  </a:cubicBezTo>
                  <a:cubicBezTo>
                    <a:pt x="188" y="303"/>
                    <a:pt x="189" y="304"/>
                    <a:pt x="188" y="303"/>
                  </a:cubicBezTo>
                  <a:cubicBezTo>
                    <a:pt x="187" y="302"/>
                    <a:pt x="188" y="304"/>
                    <a:pt x="187" y="302"/>
                  </a:cubicBezTo>
                  <a:cubicBezTo>
                    <a:pt x="187" y="302"/>
                    <a:pt x="187" y="302"/>
                    <a:pt x="187" y="302"/>
                  </a:cubicBezTo>
                  <a:cubicBezTo>
                    <a:pt x="186" y="301"/>
                    <a:pt x="185" y="300"/>
                    <a:pt x="185" y="300"/>
                  </a:cubicBezTo>
                  <a:cubicBezTo>
                    <a:pt x="185" y="299"/>
                    <a:pt x="184" y="298"/>
                    <a:pt x="183" y="298"/>
                  </a:cubicBezTo>
                  <a:cubicBezTo>
                    <a:pt x="184" y="297"/>
                    <a:pt x="185" y="300"/>
                    <a:pt x="186" y="301"/>
                  </a:cubicBezTo>
                  <a:cubicBezTo>
                    <a:pt x="185" y="300"/>
                    <a:pt x="187" y="301"/>
                    <a:pt x="187" y="301"/>
                  </a:cubicBezTo>
                  <a:cubicBezTo>
                    <a:pt x="185" y="299"/>
                    <a:pt x="185" y="299"/>
                    <a:pt x="185" y="299"/>
                  </a:cubicBezTo>
                  <a:cubicBezTo>
                    <a:pt x="185" y="299"/>
                    <a:pt x="185" y="298"/>
                    <a:pt x="184" y="297"/>
                  </a:cubicBezTo>
                  <a:cubicBezTo>
                    <a:pt x="184" y="298"/>
                    <a:pt x="184" y="298"/>
                    <a:pt x="184" y="298"/>
                  </a:cubicBezTo>
                  <a:cubicBezTo>
                    <a:pt x="183" y="297"/>
                    <a:pt x="183" y="297"/>
                    <a:pt x="183" y="296"/>
                  </a:cubicBezTo>
                  <a:cubicBezTo>
                    <a:pt x="183" y="296"/>
                    <a:pt x="183" y="296"/>
                    <a:pt x="183" y="296"/>
                  </a:cubicBezTo>
                  <a:cubicBezTo>
                    <a:pt x="183" y="295"/>
                    <a:pt x="183" y="296"/>
                    <a:pt x="182" y="295"/>
                  </a:cubicBezTo>
                  <a:cubicBezTo>
                    <a:pt x="182" y="294"/>
                    <a:pt x="183" y="295"/>
                    <a:pt x="182" y="295"/>
                  </a:cubicBezTo>
                  <a:cubicBezTo>
                    <a:pt x="181" y="294"/>
                    <a:pt x="181" y="293"/>
                    <a:pt x="181" y="292"/>
                  </a:cubicBezTo>
                  <a:cubicBezTo>
                    <a:pt x="181" y="293"/>
                    <a:pt x="178" y="289"/>
                    <a:pt x="179" y="291"/>
                  </a:cubicBezTo>
                  <a:cubicBezTo>
                    <a:pt x="177" y="290"/>
                    <a:pt x="177" y="290"/>
                    <a:pt x="177" y="290"/>
                  </a:cubicBezTo>
                  <a:cubicBezTo>
                    <a:pt x="177" y="289"/>
                    <a:pt x="179" y="291"/>
                    <a:pt x="179" y="290"/>
                  </a:cubicBezTo>
                  <a:cubicBezTo>
                    <a:pt x="180" y="291"/>
                    <a:pt x="180" y="291"/>
                    <a:pt x="180" y="291"/>
                  </a:cubicBezTo>
                  <a:cubicBezTo>
                    <a:pt x="180" y="291"/>
                    <a:pt x="177" y="288"/>
                    <a:pt x="177" y="287"/>
                  </a:cubicBezTo>
                  <a:cubicBezTo>
                    <a:pt x="176" y="286"/>
                    <a:pt x="176" y="286"/>
                    <a:pt x="176" y="285"/>
                  </a:cubicBezTo>
                  <a:cubicBezTo>
                    <a:pt x="175" y="285"/>
                    <a:pt x="175" y="285"/>
                    <a:pt x="175" y="285"/>
                  </a:cubicBezTo>
                  <a:cubicBezTo>
                    <a:pt x="175" y="284"/>
                    <a:pt x="175" y="284"/>
                    <a:pt x="175" y="284"/>
                  </a:cubicBezTo>
                  <a:cubicBezTo>
                    <a:pt x="175" y="283"/>
                    <a:pt x="174" y="283"/>
                    <a:pt x="174" y="282"/>
                  </a:cubicBezTo>
                  <a:cubicBezTo>
                    <a:pt x="174" y="282"/>
                    <a:pt x="174" y="283"/>
                    <a:pt x="175" y="283"/>
                  </a:cubicBezTo>
                  <a:cubicBezTo>
                    <a:pt x="174" y="282"/>
                    <a:pt x="174" y="282"/>
                    <a:pt x="174" y="282"/>
                  </a:cubicBezTo>
                  <a:cubicBezTo>
                    <a:pt x="174" y="282"/>
                    <a:pt x="173" y="281"/>
                    <a:pt x="173" y="281"/>
                  </a:cubicBezTo>
                  <a:cubicBezTo>
                    <a:pt x="174" y="281"/>
                    <a:pt x="174" y="281"/>
                    <a:pt x="174" y="281"/>
                  </a:cubicBezTo>
                  <a:cubicBezTo>
                    <a:pt x="173" y="281"/>
                    <a:pt x="173" y="280"/>
                    <a:pt x="173" y="280"/>
                  </a:cubicBezTo>
                  <a:cubicBezTo>
                    <a:pt x="173" y="280"/>
                    <a:pt x="173" y="280"/>
                    <a:pt x="172" y="280"/>
                  </a:cubicBezTo>
                  <a:cubicBezTo>
                    <a:pt x="172" y="280"/>
                    <a:pt x="172" y="280"/>
                    <a:pt x="173" y="281"/>
                  </a:cubicBezTo>
                  <a:cubicBezTo>
                    <a:pt x="172" y="279"/>
                    <a:pt x="171" y="278"/>
                    <a:pt x="170" y="276"/>
                  </a:cubicBezTo>
                  <a:cubicBezTo>
                    <a:pt x="170" y="276"/>
                    <a:pt x="171" y="276"/>
                    <a:pt x="171" y="276"/>
                  </a:cubicBezTo>
                  <a:cubicBezTo>
                    <a:pt x="170" y="275"/>
                    <a:pt x="169" y="275"/>
                    <a:pt x="169" y="275"/>
                  </a:cubicBezTo>
                  <a:cubicBezTo>
                    <a:pt x="169" y="274"/>
                    <a:pt x="169" y="274"/>
                    <a:pt x="169" y="274"/>
                  </a:cubicBezTo>
                  <a:cubicBezTo>
                    <a:pt x="169" y="274"/>
                    <a:pt x="169" y="274"/>
                    <a:pt x="169" y="273"/>
                  </a:cubicBezTo>
                  <a:cubicBezTo>
                    <a:pt x="169" y="273"/>
                    <a:pt x="169" y="273"/>
                    <a:pt x="168" y="273"/>
                  </a:cubicBezTo>
                  <a:cubicBezTo>
                    <a:pt x="168" y="273"/>
                    <a:pt x="167" y="271"/>
                    <a:pt x="167" y="271"/>
                  </a:cubicBezTo>
                  <a:cubicBezTo>
                    <a:pt x="167" y="271"/>
                    <a:pt x="167" y="272"/>
                    <a:pt x="167" y="272"/>
                  </a:cubicBezTo>
                  <a:cubicBezTo>
                    <a:pt x="167" y="272"/>
                    <a:pt x="166" y="271"/>
                    <a:pt x="166" y="270"/>
                  </a:cubicBezTo>
                  <a:cubicBezTo>
                    <a:pt x="167" y="272"/>
                    <a:pt x="166" y="269"/>
                    <a:pt x="167" y="271"/>
                  </a:cubicBezTo>
                  <a:cubicBezTo>
                    <a:pt x="166" y="269"/>
                    <a:pt x="166" y="270"/>
                    <a:pt x="165" y="269"/>
                  </a:cubicBezTo>
                  <a:cubicBezTo>
                    <a:pt x="165" y="268"/>
                    <a:pt x="165" y="268"/>
                    <a:pt x="165" y="268"/>
                  </a:cubicBezTo>
                  <a:cubicBezTo>
                    <a:pt x="165" y="268"/>
                    <a:pt x="166" y="269"/>
                    <a:pt x="166" y="269"/>
                  </a:cubicBezTo>
                  <a:cubicBezTo>
                    <a:pt x="166" y="268"/>
                    <a:pt x="166" y="268"/>
                    <a:pt x="166" y="268"/>
                  </a:cubicBezTo>
                  <a:cubicBezTo>
                    <a:pt x="166" y="269"/>
                    <a:pt x="167" y="271"/>
                    <a:pt x="169" y="273"/>
                  </a:cubicBezTo>
                  <a:cubicBezTo>
                    <a:pt x="167" y="270"/>
                    <a:pt x="167" y="270"/>
                    <a:pt x="167" y="270"/>
                  </a:cubicBezTo>
                  <a:cubicBezTo>
                    <a:pt x="164" y="266"/>
                    <a:pt x="162" y="261"/>
                    <a:pt x="159" y="258"/>
                  </a:cubicBezTo>
                  <a:cubicBezTo>
                    <a:pt x="160" y="258"/>
                    <a:pt x="160" y="258"/>
                    <a:pt x="160" y="258"/>
                  </a:cubicBezTo>
                  <a:cubicBezTo>
                    <a:pt x="159" y="258"/>
                    <a:pt x="159" y="258"/>
                    <a:pt x="159" y="258"/>
                  </a:cubicBezTo>
                  <a:cubicBezTo>
                    <a:pt x="159" y="258"/>
                    <a:pt x="159" y="258"/>
                    <a:pt x="159" y="258"/>
                  </a:cubicBezTo>
                  <a:cubicBezTo>
                    <a:pt x="159" y="258"/>
                    <a:pt x="159" y="258"/>
                    <a:pt x="159" y="258"/>
                  </a:cubicBezTo>
                  <a:cubicBezTo>
                    <a:pt x="158" y="257"/>
                    <a:pt x="158" y="255"/>
                    <a:pt x="157" y="254"/>
                  </a:cubicBezTo>
                  <a:cubicBezTo>
                    <a:pt x="158" y="255"/>
                    <a:pt x="158" y="255"/>
                    <a:pt x="157" y="255"/>
                  </a:cubicBezTo>
                  <a:cubicBezTo>
                    <a:pt x="157" y="255"/>
                    <a:pt x="157" y="255"/>
                    <a:pt x="156" y="254"/>
                  </a:cubicBezTo>
                  <a:cubicBezTo>
                    <a:pt x="157" y="254"/>
                    <a:pt x="157" y="255"/>
                    <a:pt x="157" y="254"/>
                  </a:cubicBezTo>
                  <a:cubicBezTo>
                    <a:pt x="157" y="254"/>
                    <a:pt x="156" y="254"/>
                    <a:pt x="156" y="253"/>
                  </a:cubicBezTo>
                  <a:cubicBezTo>
                    <a:pt x="156" y="253"/>
                    <a:pt x="155" y="252"/>
                    <a:pt x="155" y="252"/>
                  </a:cubicBezTo>
                  <a:cubicBezTo>
                    <a:pt x="156" y="252"/>
                    <a:pt x="156" y="252"/>
                    <a:pt x="156" y="252"/>
                  </a:cubicBezTo>
                  <a:cubicBezTo>
                    <a:pt x="156" y="253"/>
                    <a:pt x="155" y="251"/>
                    <a:pt x="156" y="252"/>
                  </a:cubicBezTo>
                  <a:cubicBezTo>
                    <a:pt x="155" y="251"/>
                    <a:pt x="155" y="251"/>
                    <a:pt x="155" y="251"/>
                  </a:cubicBezTo>
                  <a:cubicBezTo>
                    <a:pt x="155" y="250"/>
                    <a:pt x="156" y="251"/>
                    <a:pt x="156" y="251"/>
                  </a:cubicBezTo>
                  <a:cubicBezTo>
                    <a:pt x="154" y="249"/>
                    <a:pt x="154" y="248"/>
                    <a:pt x="152" y="247"/>
                  </a:cubicBezTo>
                  <a:cubicBezTo>
                    <a:pt x="153" y="247"/>
                    <a:pt x="153" y="247"/>
                    <a:pt x="153" y="247"/>
                  </a:cubicBezTo>
                  <a:cubicBezTo>
                    <a:pt x="152" y="245"/>
                    <a:pt x="151" y="244"/>
                    <a:pt x="150" y="243"/>
                  </a:cubicBezTo>
                  <a:cubicBezTo>
                    <a:pt x="150" y="243"/>
                    <a:pt x="150" y="244"/>
                    <a:pt x="151" y="244"/>
                  </a:cubicBezTo>
                  <a:cubicBezTo>
                    <a:pt x="148" y="240"/>
                    <a:pt x="146" y="236"/>
                    <a:pt x="144" y="232"/>
                  </a:cubicBezTo>
                  <a:cubicBezTo>
                    <a:pt x="143" y="231"/>
                    <a:pt x="143" y="231"/>
                    <a:pt x="143" y="231"/>
                  </a:cubicBezTo>
                  <a:cubicBezTo>
                    <a:pt x="143" y="230"/>
                    <a:pt x="143" y="230"/>
                    <a:pt x="143" y="230"/>
                  </a:cubicBezTo>
                  <a:cubicBezTo>
                    <a:pt x="141" y="225"/>
                    <a:pt x="138" y="222"/>
                    <a:pt x="136" y="218"/>
                  </a:cubicBezTo>
                  <a:cubicBezTo>
                    <a:pt x="135" y="217"/>
                    <a:pt x="136" y="217"/>
                    <a:pt x="135" y="216"/>
                  </a:cubicBezTo>
                  <a:cubicBezTo>
                    <a:pt x="134" y="213"/>
                    <a:pt x="133" y="213"/>
                    <a:pt x="131" y="210"/>
                  </a:cubicBezTo>
                  <a:cubicBezTo>
                    <a:pt x="132" y="211"/>
                    <a:pt x="132" y="211"/>
                    <a:pt x="132" y="210"/>
                  </a:cubicBezTo>
                  <a:cubicBezTo>
                    <a:pt x="132" y="210"/>
                    <a:pt x="131" y="210"/>
                    <a:pt x="131" y="209"/>
                  </a:cubicBezTo>
                  <a:cubicBezTo>
                    <a:pt x="131" y="209"/>
                    <a:pt x="131" y="209"/>
                    <a:pt x="131" y="209"/>
                  </a:cubicBezTo>
                  <a:cubicBezTo>
                    <a:pt x="131" y="208"/>
                    <a:pt x="131" y="208"/>
                    <a:pt x="130" y="207"/>
                  </a:cubicBezTo>
                  <a:cubicBezTo>
                    <a:pt x="128" y="204"/>
                    <a:pt x="127" y="202"/>
                    <a:pt x="125" y="200"/>
                  </a:cubicBezTo>
                  <a:cubicBezTo>
                    <a:pt x="124" y="198"/>
                    <a:pt x="126" y="200"/>
                    <a:pt x="125" y="200"/>
                  </a:cubicBezTo>
                  <a:cubicBezTo>
                    <a:pt x="126" y="201"/>
                    <a:pt x="126" y="201"/>
                    <a:pt x="126" y="201"/>
                  </a:cubicBezTo>
                  <a:cubicBezTo>
                    <a:pt x="126" y="200"/>
                    <a:pt x="125" y="199"/>
                    <a:pt x="125" y="199"/>
                  </a:cubicBezTo>
                  <a:cubicBezTo>
                    <a:pt x="125" y="198"/>
                    <a:pt x="124" y="197"/>
                    <a:pt x="123" y="196"/>
                  </a:cubicBezTo>
                  <a:cubicBezTo>
                    <a:pt x="124" y="197"/>
                    <a:pt x="124" y="197"/>
                    <a:pt x="124" y="197"/>
                  </a:cubicBezTo>
                  <a:cubicBezTo>
                    <a:pt x="123" y="196"/>
                    <a:pt x="122" y="194"/>
                    <a:pt x="122" y="193"/>
                  </a:cubicBezTo>
                  <a:cubicBezTo>
                    <a:pt x="112" y="177"/>
                    <a:pt x="112" y="177"/>
                    <a:pt x="112" y="177"/>
                  </a:cubicBezTo>
                  <a:cubicBezTo>
                    <a:pt x="111" y="176"/>
                    <a:pt x="112" y="178"/>
                    <a:pt x="112" y="177"/>
                  </a:cubicBezTo>
                  <a:cubicBezTo>
                    <a:pt x="111" y="176"/>
                    <a:pt x="111" y="176"/>
                    <a:pt x="110" y="175"/>
                  </a:cubicBezTo>
                  <a:cubicBezTo>
                    <a:pt x="111" y="175"/>
                    <a:pt x="111" y="175"/>
                    <a:pt x="111" y="175"/>
                  </a:cubicBezTo>
                  <a:cubicBezTo>
                    <a:pt x="110" y="174"/>
                    <a:pt x="108" y="172"/>
                    <a:pt x="107" y="171"/>
                  </a:cubicBezTo>
                  <a:cubicBezTo>
                    <a:pt x="107" y="171"/>
                    <a:pt x="106" y="169"/>
                    <a:pt x="107" y="171"/>
                  </a:cubicBezTo>
                  <a:cubicBezTo>
                    <a:pt x="107" y="170"/>
                    <a:pt x="107" y="168"/>
                    <a:pt x="107" y="168"/>
                  </a:cubicBezTo>
                  <a:cubicBezTo>
                    <a:pt x="106" y="169"/>
                    <a:pt x="106" y="169"/>
                    <a:pt x="106" y="169"/>
                  </a:cubicBezTo>
                  <a:cubicBezTo>
                    <a:pt x="106" y="169"/>
                    <a:pt x="106" y="168"/>
                    <a:pt x="106" y="168"/>
                  </a:cubicBezTo>
                  <a:cubicBezTo>
                    <a:pt x="105" y="168"/>
                    <a:pt x="105" y="167"/>
                    <a:pt x="105" y="166"/>
                  </a:cubicBezTo>
                  <a:cubicBezTo>
                    <a:pt x="105" y="166"/>
                    <a:pt x="105" y="167"/>
                    <a:pt x="106" y="168"/>
                  </a:cubicBezTo>
                  <a:cubicBezTo>
                    <a:pt x="106" y="167"/>
                    <a:pt x="105" y="165"/>
                    <a:pt x="106" y="166"/>
                  </a:cubicBezTo>
                  <a:cubicBezTo>
                    <a:pt x="105" y="165"/>
                    <a:pt x="106" y="166"/>
                    <a:pt x="105" y="166"/>
                  </a:cubicBezTo>
                  <a:cubicBezTo>
                    <a:pt x="104" y="164"/>
                    <a:pt x="104" y="164"/>
                    <a:pt x="104" y="164"/>
                  </a:cubicBezTo>
                  <a:cubicBezTo>
                    <a:pt x="105" y="165"/>
                    <a:pt x="105" y="165"/>
                    <a:pt x="105" y="165"/>
                  </a:cubicBezTo>
                  <a:cubicBezTo>
                    <a:pt x="104" y="164"/>
                    <a:pt x="103" y="164"/>
                    <a:pt x="103" y="163"/>
                  </a:cubicBezTo>
                  <a:cubicBezTo>
                    <a:pt x="101" y="162"/>
                    <a:pt x="101" y="162"/>
                    <a:pt x="101" y="162"/>
                  </a:cubicBezTo>
                  <a:cubicBezTo>
                    <a:pt x="102" y="161"/>
                    <a:pt x="101" y="161"/>
                    <a:pt x="100" y="160"/>
                  </a:cubicBezTo>
                  <a:cubicBezTo>
                    <a:pt x="101" y="160"/>
                    <a:pt x="101" y="160"/>
                    <a:pt x="101" y="160"/>
                  </a:cubicBezTo>
                  <a:cubicBezTo>
                    <a:pt x="100" y="159"/>
                    <a:pt x="100" y="159"/>
                    <a:pt x="100" y="158"/>
                  </a:cubicBezTo>
                  <a:cubicBezTo>
                    <a:pt x="100" y="159"/>
                    <a:pt x="100" y="159"/>
                    <a:pt x="101" y="159"/>
                  </a:cubicBezTo>
                  <a:cubicBezTo>
                    <a:pt x="100" y="158"/>
                    <a:pt x="100" y="158"/>
                    <a:pt x="100" y="158"/>
                  </a:cubicBezTo>
                  <a:cubicBezTo>
                    <a:pt x="100" y="158"/>
                    <a:pt x="99" y="158"/>
                    <a:pt x="100" y="158"/>
                  </a:cubicBezTo>
                  <a:cubicBezTo>
                    <a:pt x="99" y="158"/>
                    <a:pt x="98" y="157"/>
                    <a:pt x="97" y="155"/>
                  </a:cubicBezTo>
                  <a:cubicBezTo>
                    <a:pt x="96" y="154"/>
                    <a:pt x="98" y="156"/>
                    <a:pt x="98" y="155"/>
                  </a:cubicBezTo>
                  <a:cubicBezTo>
                    <a:pt x="96" y="153"/>
                    <a:pt x="95" y="153"/>
                    <a:pt x="94" y="151"/>
                  </a:cubicBezTo>
                  <a:cubicBezTo>
                    <a:pt x="93" y="150"/>
                    <a:pt x="92" y="150"/>
                    <a:pt x="91" y="148"/>
                  </a:cubicBezTo>
                  <a:cubicBezTo>
                    <a:pt x="92" y="148"/>
                    <a:pt x="91" y="147"/>
                    <a:pt x="90" y="146"/>
                  </a:cubicBezTo>
                  <a:cubicBezTo>
                    <a:pt x="91" y="147"/>
                    <a:pt x="91" y="147"/>
                    <a:pt x="91" y="147"/>
                  </a:cubicBezTo>
                  <a:cubicBezTo>
                    <a:pt x="91" y="146"/>
                    <a:pt x="90" y="146"/>
                    <a:pt x="91" y="146"/>
                  </a:cubicBezTo>
                  <a:cubicBezTo>
                    <a:pt x="90" y="146"/>
                    <a:pt x="89" y="143"/>
                    <a:pt x="88" y="142"/>
                  </a:cubicBezTo>
                  <a:cubicBezTo>
                    <a:pt x="88" y="143"/>
                    <a:pt x="88" y="143"/>
                    <a:pt x="88" y="143"/>
                  </a:cubicBezTo>
                  <a:cubicBezTo>
                    <a:pt x="87" y="142"/>
                    <a:pt x="86" y="140"/>
                    <a:pt x="85" y="139"/>
                  </a:cubicBezTo>
                  <a:cubicBezTo>
                    <a:pt x="84" y="138"/>
                    <a:pt x="84" y="138"/>
                    <a:pt x="83" y="137"/>
                  </a:cubicBezTo>
                  <a:cubicBezTo>
                    <a:pt x="83" y="136"/>
                    <a:pt x="83" y="136"/>
                    <a:pt x="83" y="136"/>
                  </a:cubicBezTo>
                  <a:cubicBezTo>
                    <a:pt x="84" y="137"/>
                    <a:pt x="84" y="138"/>
                    <a:pt x="85" y="138"/>
                  </a:cubicBezTo>
                  <a:cubicBezTo>
                    <a:pt x="86" y="140"/>
                    <a:pt x="88" y="141"/>
                    <a:pt x="89" y="143"/>
                  </a:cubicBezTo>
                  <a:cubicBezTo>
                    <a:pt x="90" y="144"/>
                    <a:pt x="88" y="142"/>
                    <a:pt x="87" y="141"/>
                  </a:cubicBezTo>
                  <a:cubicBezTo>
                    <a:pt x="88" y="141"/>
                    <a:pt x="88" y="141"/>
                    <a:pt x="88" y="141"/>
                  </a:cubicBezTo>
                  <a:cubicBezTo>
                    <a:pt x="87" y="141"/>
                    <a:pt x="87" y="141"/>
                    <a:pt x="87" y="141"/>
                  </a:cubicBezTo>
                  <a:cubicBezTo>
                    <a:pt x="88" y="142"/>
                    <a:pt x="89" y="143"/>
                    <a:pt x="89" y="143"/>
                  </a:cubicBezTo>
                  <a:cubicBezTo>
                    <a:pt x="88" y="142"/>
                    <a:pt x="88" y="142"/>
                    <a:pt x="87" y="141"/>
                  </a:cubicBezTo>
                  <a:cubicBezTo>
                    <a:pt x="87" y="140"/>
                    <a:pt x="86" y="138"/>
                    <a:pt x="86" y="138"/>
                  </a:cubicBezTo>
                  <a:cubicBezTo>
                    <a:pt x="85" y="137"/>
                    <a:pt x="85" y="137"/>
                    <a:pt x="84" y="136"/>
                  </a:cubicBezTo>
                  <a:cubicBezTo>
                    <a:pt x="84" y="136"/>
                    <a:pt x="84" y="136"/>
                    <a:pt x="84" y="136"/>
                  </a:cubicBezTo>
                  <a:cubicBezTo>
                    <a:pt x="83" y="134"/>
                    <a:pt x="83" y="135"/>
                    <a:pt x="82" y="134"/>
                  </a:cubicBezTo>
                  <a:cubicBezTo>
                    <a:pt x="82" y="134"/>
                    <a:pt x="81" y="133"/>
                    <a:pt x="82" y="134"/>
                  </a:cubicBezTo>
                  <a:cubicBezTo>
                    <a:pt x="82" y="134"/>
                    <a:pt x="81" y="133"/>
                    <a:pt x="80" y="131"/>
                  </a:cubicBezTo>
                  <a:cubicBezTo>
                    <a:pt x="80" y="131"/>
                    <a:pt x="80" y="131"/>
                    <a:pt x="80" y="132"/>
                  </a:cubicBezTo>
                  <a:cubicBezTo>
                    <a:pt x="80" y="133"/>
                    <a:pt x="81" y="133"/>
                    <a:pt x="82" y="134"/>
                  </a:cubicBezTo>
                  <a:cubicBezTo>
                    <a:pt x="82" y="135"/>
                    <a:pt x="82" y="135"/>
                    <a:pt x="82" y="135"/>
                  </a:cubicBezTo>
                  <a:cubicBezTo>
                    <a:pt x="83" y="136"/>
                    <a:pt x="83" y="136"/>
                    <a:pt x="82" y="136"/>
                  </a:cubicBezTo>
                  <a:cubicBezTo>
                    <a:pt x="82" y="136"/>
                    <a:pt x="83" y="136"/>
                    <a:pt x="83" y="136"/>
                  </a:cubicBezTo>
                  <a:cubicBezTo>
                    <a:pt x="82" y="137"/>
                    <a:pt x="82" y="135"/>
                    <a:pt x="81" y="135"/>
                  </a:cubicBezTo>
                  <a:cubicBezTo>
                    <a:pt x="82" y="136"/>
                    <a:pt x="82" y="136"/>
                    <a:pt x="82" y="136"/>
                  </a:cubicBezTo>
                  <a:cubicBezTo>
                    <a:pt x="82" y="136"/>
                    <a:pt x="81" y="134"/>
                    <a:pt x="80" y="133"/>
                  </a:cubicBezTo>
                  <a:cubicBezTo>
                    <a:pt x="79" y="132"/>
                    <a:pt x="79" y="131"/>
                    <a:pt x="79" y="131"/>
                  </a:cubicBezTo>
                  <a:cubicBezTo>
                    <a:pt x="80" y="132"/>
                    <a:pt x="80" y="132"/>
                    <a:pt x="80" y="132"/>
                  </a:cubicBezTo>
                  <a:cubicBezTo>
                    <a:pt x="80" y="131"/>
                    <a:pt x="79" y="130"/>
                    <a:pt x="78" y="130"/>
                  </a:cubicBezTo>
                  <a:cubicBezTo>
                    <a:pt x="78" y="129"/>
                    <a:pt x="78" y="129"/>
                    <a:pt x="78" y="129"/>
                  </a:cubicBezTo>
                  <a:cubicBezTo>
                    <a:pt x="78" y="129"/>
                    <a:pt x="78" y="129"/>
                    <a:pt x="78" y="129"/>
                  </a:cubicBezTo>
                  <a:cubicBezTo>
                    <a:pt x="78" y="129"/>
                    <a:pt x="78" y="129"/>
                    <a:pt x="78" y="129"/>
                  </a:cubicBezTo>
                  <a:cubicBezTo>
                    <a:pt x="77" y="128"/>
                    <a:pt x="76" y="127"/>
                    <a:pt x="76" y="126"/>
                  </a:cubicBezTo>
                  <a:cubicBezTo>
                    <a:pt x="76" y="127"/>
                    <a:pt x="76" y="127"/>
                    <a:pt x="76" y="127"/>
                  </a:cubicBezTo>
                  <a:cubicBezTo>
                    <a:pt x="76" y="127"/>
                    <a:pt x="76" y="127"/>
                    <a:pt x="76" y="127"/>
                  </a:cubicBezTo>
                  <a:cubicBezTo>
                    <a:pt x="76" y="127"/>
                    <a:pt x="77" y="128"/>
                    <a:pt x="76" y="128"/>
                  </a:cubicBezTo>
                  <a:cubicBezTo>
                    <a:pt x="75" y="126"/>
                    <a:pt x="75" y="126"/>
                    <a:pt x="75" y="125"/>
                  </a:cubicBezTo>
                  <a:cubicBezTo>
                    <a:pt x="76" y="125"/>
                    <a:pt x="76" y="127"/>
                    <a:pt x="77" y="128"/>
                  </a:cubicBezTo>
                  <a:cubicBezTo>
                    <a:pt x="77" y="127"/>
                    <a:pt x="76" y="126"/>
                    <a:pt x="75" y="124"/>
                  </a:cubicBezTo>
                  <a:cubicBezTo>
                    <a:pt x="76" y="125"/>
                    <a:pt x="76" y="126"/>
                    <a:pt x="77" y="126"/>
                  </a:cubicBezTo>
                  <a:cubicBezTo>
                    <a:pt x="76" y="125"/>
                    <a:pt x="76" y="125"/>
                    <a:pt x="75" y="123"/>
                  </a:cubicBezTo>
                  <a:cubicBezTo>
                    <a:pt x="75" y="123"/>
                    <a:pt x="76" y="125"/>
                    <a:pt x="76" y="124"/>
                  </a:cubicBezTo>
                  <a:cubicBezTo>
                    <a:pt x="76" y="124"/>
                    <a:pt x="76" y="124"/>
                    <a:pt x="76" y="124"/>
                  </a:cubicBezTo>
                  <a:cubicBezTo>
                    <a:pt x="77" y="126"/>
                    <a:pt x="76" y="123"/>
                    <a:pt x="77" y="124"/>
                  </a:cubicBezTo>
                  <a:cubicBezTo>
                    <a:pt x="77" y="124"/>
                    <a:pt x="76" y="124"/>
                    <a:pt x="75" y="122"/>
                  </a:cubicBezTo>
                  <a:cubicBezTo>
                    <a:pt x="75" y="123"/>
                    <a:pt x="76" y="124"/>
                    <a:pt x="75" y="123"/>
                  </a:cubicBezTo>
                  <a:cubicBezTo>
                    <a:pt x="74" y="122"/>
                    <a:pt x="74" y="122"/>
                    <a:pt x="74" y="122"/>
                  </a:cubicBezTo>
                  <a:cubicBezTo>
                    <a:pt x="74" y="121"/>
                    <a:pt x="75" y="123"/>
                    <a:pt x="75" y="122"/>
                  </a:cubicBezTo>
                  <a:cubicBezTo>
                    <a:pt x="74" y="121"/>
                    <a:pt x="74" y="121"/>
                    <a:pt x="74" y="121"/>
                  </a:cubicBezTo>
                  <a:cubicBezTo>
                    <a:pt x="74" y="121"/>
                    <a:pt x="74" y="121"/>
                    <a:pt x="74" y="121"/>
                  </a:cubicBezTo>
                  <a:cubicBezTo>
                    <a:pt x="74" y="120"/>
                    <a:pt x="73" y="120"/>
                    <a:pt x="72" y="119"/>
                  </a:cubicBezTo>
                  <a:cubicBezTo>
                    <a:pt x="72" y="119"/>
                    <a:pt x="71" y="118"/>
                    <a:pt x="71" y="118"/>
                  </a:cubicBezTo>
                  <a:cubicBezTo>
                    <a:pt x="70" y="116"/>
                    <a:pt x="68" y="114"/>
                    <a:pt x="67" y="113"/>
                  </a:cubicBezTo>
                  <a:cubicBezTo>
                    <a:pt x="68" y="114"/>
                    <a:pt x="67" y="112"/>
                    <a:pt x="67" y="112"/>
                  </a:cubicBezTo>
                  <a:cubicBezTo>
                    <a:pt x="68" y="113"/>
                    <a:pt x="68" y="113"/>
                    <a:pt x="68" y="112"/>
                  </a:cubicBezTo>
                  <a:cubicBezTo>
                    <a:pt x="68" y="112"/>
                    <a:pt x="67" y="111"/>
                    <a:pt x="67" y="112"/>
                  </a:cubicBezTo>
                  <a:cubicBezTo>
                    <a:pt x="67" y="110"/>
                    <a:pt x="66" y="111"/>
                    <a:pt x="66" y="110"/>
                  </a:cubicBezTo>
                  <a:cubicBezTo>
                    <a:pt x="66" y="109"/>
                    <a:pt x="66" y="110"/>
                    <a:pt x="66" y="110"/>
                  </a:cubicBezTo>
                  <a:cubicBezTo>
                    <a:pt x="66" y="108"/>
                    <a:pt x="66" y="110"/>
                    <a:pt x="65" y="108"/>
                  </a:cubicBezTo>
                  <a:cubicBezTo>
                    <a:pt x="65" y="108"/>
                    <a:pt x="65" y="108"/>
                    <a:pt x="65" y="108"/>
                  </a:cubicBezTo>
                  <a:cubicBezTo>
                    <a:pt x="65" y="107"/>
                    <a:pt x="64" y="106"/>
                    <a:pt x="64" y="106"/>
                  </a:cubicBezTo>
                  <a:cubicBezTo>
                    <a:pt x="63" y="105"/>
                    <a:pt x="62" y="104"/>
                    <a:pt x="62" y="104"/>
                  </a:cubicBezTo>
                  <a:cubicBezTo>
                    <a:pt x="61" y="102"/>
                    <a:pt x="62" y="104"/>
                    <a:pt x="62" y="104"/>
                  </a:cubicBezTo>
                  <a:cubicBezTo>
                    <a:pt x="61" y="103"/>
                    <a:pt x="60" y="102"/>
                    <a:pt x="60" y="101"/>
                  </a:cubicBezTo>
                  <a:cubicBezTo>
                    <a:pt x="61" y="102"/>
                    <a:pt x="61" y="102"/>
                    <a:pt x="61" y="103"/>
                  </a:cubicBezTo>
                  <a:cubicBezTo>
                    <a:pt x="61" y="102"/>
                    <a:pt x="61" y="102"/>
                    <a:pt x="61" y="102"/>
                  </a:cubicBezTo>
                  <a:cubicBezTo>
                    <a:pt x="60" y="99"/>
                    <a:pt x="60" y="101"/>
                    <a:pt x="58" y="98"/>
                  </a:cubicBezTo>
                  <a:cubicBezTo>
                    <a:pt x="59" y="100"/>
                    <a:pt x="59" y="99"/>
                    <a:pt x="59" y="99"/>
                  </a:cubicBezTo>
                  <a:cubicBezTo>
                    <a:pt x="59" y="99"/>
                    <a:pt x="58" y="97"/>
                    <a:pt x="58" y="98"/>
                  </a:cubicBezTo>
                  <a:cubicBezTo>
                    <a:pt x="58" y="97"/>
                    <a:pt x="58" y="97"/>
                    <a:pt x="57" y="96"/>
                  </a:cubicBezTo>
                  <a:cubicBezTo>
                    <a:pt x="57" y="95"/>
                    <a:pt x="56" y="94"/>
                    <a:pt x="55" y="94"/>
                  </a:cubicBezTo>
                  <a:cubicBezTo>
                    <a:pt x="55" y="93"/>
                    <a:pt x="54" y="92"/>
                    <a:pt x="54" y="91"/>
                  </a:cubicBezTo>
                  <a:cubicBezTo>
                    <a:pt x="52" y="89"/>
                    <a:pt x="51" y="86"/>
                    <a:pt x="49" y="83"/>
                  </a:cubicBezTo>
                  <a:cubicBezTo>
                    <a:pt x="49" y="84"/>
                    <a:pt x="49" y="84"/>
                    <a:pt x="49" y="84"/>
                  </a:cubicBezTo>
                  <a:cubicBezTo>
                    <a:pt x="48" y="81"/>
                    <a:pt x="49" y="85"/>
                    <a:pt x="48" y="83"/>
                  </a:cubicBezTo>
                  <a:cubicBezTo>
                    <a:pt x="48" y="83"/>
                    <a:pt x="47" y="81"/>
                    <a:pt x="47" y="80"/>
                  </a:cubicBezTo>
                  <a:cubicBezTo>
                    <a:pt x="45" y="77"/>
                    <a:pt x="44" y="76"/>
                    <a:pt x="42" y="73"/>
                  </a:cubicBezTo>
                  <a:cubicBezTo>
                    <a:pt x="42" y="73"/>
                    <a:pt x="43" y="73"/>
                    <a:pt x="43" y="74"/>
                  </a:cubicBezTo>
                  <a:cubicBezTo>
                    <a:pt x="42" y="72"/>
                    <a:pt x="41" y="70"/>
                    <a:pt x="40" y="68"/>
                  </a:cubicBezTo>
                  <a:cubicBezTo>
                    <a:pt x="40" y="68"/>
                    <a:pt x="40" y="68"/>
                    <a:pt x="40" y="68"/>
                  </a:cubicBezTo>
                  <a:cubicBezTo>
                    <a:pt x="38" y="65"/>
                    <a:pt x="37" y="63"/>
                    <a:pt x="35" y="60"/>
                  </a:cubicBezTo>
                  <a:cubicBezTo>
                    <a:pt x="35" y="60"/>
                    <a:pt x="35" y="60"/>
                    <a:pt x="35" y="61"/>
                  </a:cubicBezTo>
                  <a:cubicBezTo>
                    <a:pt x="34" y="59"/>
                    <a:pt x="33" y="57"/>
                    <a:pt x="32" y="56"/>
                  </a:cubicBezTo>
                  <a:cubicBezTo>
                    <a:pt x="31" y="54"/>
                    <a:pt x="31" y="55"/>
                    <a:pt x="30" y="52"/>
                  </a:cubicBezTo>
                  <a:cubicBezTo>
                    <a:pt x="30" y="52"/>
                    <a:pt x="30" y="53"/>
                    <a:pt x="31" y="53"/>
                  </a:cubicBezTo>
                  <a:cubicBezTo>
                    <a:pt x="30" y="51"/>
                    <a:pt x="29" y="51"/>
                    <a:pt x="29" y="50"/>
                  </a:cubicBezTo>
                  <a:cubicBezTo>
                    <a:pt x="27" y="47"/>
                    <a:pt x="26" y="47"/>
                    <a:pt x="25" y="44"/>
                  </a:cubicBezTo>
                  <a:cubicBezTo>
                    <a:pt x="25" y="44"/>
                    <a:pt x="26" y="46"/>
                    <a:pt x="26" y="45"/>
                  </a:cubicBezTo>
                  <a:cubicBezTo>
                    <a:pt x="26" y="45"/>
                    <a:pt x="26" y="45"/>
                    <a:pt x="25" y="44"/>
                  </a:cubicBezTo>
                  <a:cubicBezTo>
                    <a:pt x="26" y="44"/>
                    <a:pt x="25" y="44"/>
                    <a:pt x="26" y="44"/>
                  </a:cubicBezTo>
                  <a:cubicBezTo>
                    <a:pt x="26" y="43"/>
                    <a:pt x="24" y="42"/>
                    <a:pt x="24" y="42"/>
                  </a:cubicBezTo>
                  <a:cubicBezTo>
                    <a:pt x="24" y="42"/>
                    <a:pt x="24" y="42"/>
                    <a:pt x="24" y="43"/>
                  </a:cubicBezTo>
                  <a:cubicBezTo>
                    <a:pt x="24" y="42"/>
                    <a:pt x="23" y="40"/>
                    <a:pt x="22" y="38"/>
                  </a:cubicBezTo>
                  <a:cubicBezTo>
                    <a:pt x="22" y="39"/>
                    <a:pt x="23" y="40"/>
                    <a:pt x="22" y="40"/>
                  </a:cubicBezTo>
                  <a:cubicBezTo>
                    <a:pt x="21" y="38"/>
                    <a:pt x="20" y="38"/>
                    <a:pt x="19" y="36"/>
                  </a:cubicBezTo>
                  <a:cubicBezTo>
                    <a:pt x="19" y="35"/>
                    <a:pt x="20" y="37"/>
                    <a:pt x="21" y="37"/>
                  </a:cubicBezTo>
                  <a:cubicBezTo>
                    <a:pt x="21" y="37"/>
                    <a:pt x="20" y="36"/>
                    <a:pt x="21" y="36"/>
                  </a:cubicBezTo>
                  <a:cubicBezTo>
                    <a:pt x="20" y="35"/>
                    <a:pt x="19" y="34"/>
                    <a:pt x="18" y="32"/>
                  </a:cubicBezTo>
                  <a:cubicBezTo>
                    <a:pt x="19" y="32"/>
                    <a:pt x="19" y="32"/>
                    <a:pt x="19" y="32"/>
                  </a:cubicBezTo>
                  <a:cubicBezTo>
                    <a:pt x="17" y="31"/>
                    <a:pt x="16" y="29"/>
                    <a:pt x="15" y="27"/>
                  </a:cubicBezTo>
                  <a:cubicBezTo>
                    <a:pt x="15" y="28"/>
                    <a:pt x="15" y="28"/>
                    <a:pt x="15" y="28"/>
                  </a:cubicBezTo>
                  <a:cubicBezTo>
                    <a:pt x="15" y="28"/>
                    <a:pt x="15" y="27"/>
                    <a:pt x="14" y="26"/>
                  </a:cubicBezTo>
                  <a:cubicBezTo>
                    <a:pt x="14" y="26"/>
                    <a:pt x="14" y="25"/>
                    <a:pt x="14" y="25"/>
                  </a:cubicBezTo>
                  <a:cubicBezTo>
                    <a:pt x="13" y="25"/>
                    <a:pt x="12" y="21"/>
                    <a:pt x="11" y="20"/>
                  </a:cubicBezTo>
                  <a:cubicBezTo>
                    <a:pt x="10" y="20"/>
                    <a:pt x="11" y="20"/>
                    <a:pt x="11" y="20"/>
                  </a:cubicBezTo>
                  <a:cubicBezTo>
                    <a:pt x="12" y="21"/>
                    <a:pt x="12" y="22"/>
                    <a:pt x="12" y="22"/>
                  </a:cubicBezTo>
                  <a:cubicBezTo>
                    <a:pt x="12" y="21"/>
                    <a:pt x="11" y="20"/>
                    <a:pt x="12" y="21"/>
                  </a:cubicBezTo>
                  <a:cubicBezTo>
                    <a:pt x="11" y="20"/>
                    <a:pt x="9" y="17"/>
                    <a:pt x="9" y="17"/>
                  </a:cubicBezTo>
                  <a:cubicBezTo>
                    <a:pt x="9" y="16"/>
                    <a:pt x="8" y="15"/>
                    <a:pt x="9" y="15"/>
                  </a:cubicBezTo>
                  <a:cubicBezTo>
                    <a:pt x="7" y="12"/>
                    <a:pt x="9" y="17"/>
                    <a:pt x="7" y="14"/>
                  </a:cubicBezTo>
                  <a:cubicBezTo>
                    <a:pt x="6" y="12"/>
                    <a:pt x="8" y="15"/>
                    <a:pt x="7" y="13"/>
                  </a:cubicBezTo>
                  <a:cubicBezTo>
                    <a:pt x="7" y="13"/>
                    <a:pt x="7" y="13"/>
                    <a:pt x="7" y="13"/>
                  </a:cubicBezTo>
                  <a:cubicBezTo>
                    <a:pt x="7" y="11"/>
                    <a:pt x="6" y="12"/>
                    <a:pt x="5" y="11"/>
                  </a:cubicBezTo>
                  <a:cubicBezTo>
                    <a:pt x="5" y="10"/>
                    <a:pt x="6" y="12"/>
                    <a:pt x="6" y="10"/>
                  </a:cubicBezTo>
                  <a:cubicBezTo>
                    <a:pt x="5" y="9"/>
                    <a:pt x="4" y="8"/>
                    <a:pt x="3" y="6"/>
                  </a:cubicBezTo>
                  <a:cubicBezTo>
                    <a:pt x="3" y="7"/>
                    <a:pt x="3" y="7"/>
                    <a:pt x="3" y="7"/>
                  </a:cubicBezTo>
                  <a:cubicBezTo>
                    <a:pt x="1" y="2"/>
                    <a:pt x="1" y="2"/>
                    <a:pt x="1" y="2"/>
                  </a:cubicBezTo>
                  <a:cubicBezTo>
                    <a:pt x="1" y="2"/>
                    <a:pt x="1" y="2"/>
                    <a:pt x="1" y="3"/>
                  </a:cubicBezTo>
                  <a:cubicBezTo>
                    <a:pt x="0" y="0"/>
                    <a:pt x="1" y="2"/>
                    <a:pt x="0" y="0"/>
                  </a:cubicBezTo>
                  <a:cubicBezTo>
                    <a:pt x="0" y="0"/>
                    <a:pt x="0" y="0"/>
                    <a:pt x="0" y="0"/>
                  </a:cubicBezTo>
                  <a:cubicBezTo>
                    <a:pt x="0" y="1"/>
                    <a:pt x="1" y="2"/>
                    <a:pt x="1" y="3"/>
                  </a:cubicBezTo>
                  <a:cubicBezTo>
                    <a:pt x="1" y="2"/>
                    <a:pt x="2" y="5"/>
                    <a:pt x="1" y="5"/>
                  </a:cubicBezTo>
                  <a:cubicBezTo>
                    <a:pt x="1" y="5"/>
                    <a:pt x="1" y="5"/>
                    <a:pt x="1" y="5"/>
                  </a:cubicBezTo>
                  <a:cubicBezTo>
                    <a:pt x="2" y="8"/>
                    <a:pt x="4" y="11"/>
                    <a:pt x="6" y="15"/>
                  </a:cubicBezTo>
                  <a:cubicBezTo>
                    <a:pt x="7" y="17"/>
                    <a:pt x="7" y="19"/>
                    <a:pt x="9" y="21"/>
                  </a:cubicBezTo>
                  <a:cubicBezTo>
                    <a:pt x="9" y="21"/>
                    <a:pt x="9" y="21"/>
                    <a:pt x="10" y="23"/>
                  </a:cubicBezTo>
                  <a:cubicBezTo>
                    <a:pt x="10" y="22"/>
                    <a:pt x="10" y="23"/>
                    <a:pt x="10" y="24"/>
                  </a:cubicBezTo>
                  <a:cubicBezTo>
                    <a:pt x="11" y="24"/>
                    <a:pt x="11" y="25"/>
                    <a:pt x="11" y="25"/>
                  </a:cubicBezTo>
                  <a:cubicBezTo>
                    <a:pt x="11" y="26"/>
                    <a:pt x="12" y="28"/>
                    <a:pt x="13" y="29"/>
                  </a:cubicBezTo>
                  <a:cubicBezTo>
                    <a:pt x="14" y="31"/>
                    <a:pt x="13" y="29"/>
                    <a:pt x="13" y="29"/>
                  </a:cubicBezTo>
                  <a:cubicBezTo>
                    <a:pt x="13" y="29"/>
                    <a:pt x="13" y="30"/>
                    <a:pt x="13" y="30"/>
                  </a:cubicBezTo>
                  <a:cubicBezTo>
                    <a:pt x="13" y="30"/>
                    <a:pt x="13" y="30"/>
                    <a:pt x="13" y="30"/>
                  </a:cubicBezTo>
                  <a:cubicBezTo>
                    <a:pt x="14" y="32"/>
                    <a:pt x="15" y="33"/>
                    <a:pt x="16" y="35"/>
                  </a:cubicBezTo>
                  <a:cubicBezTo>
                    <a:pt x="16" y="35"/>
                    <a:pt x="17" y="37"/>
                    <a:pt x="18" y="38"/>
                  </a:cubicBezTo>
                  <a:cubicBezTo>
                    <a:pt x="17" y="37"/>
                    <a:pt x="18" y="39"/>
                    <a:pt x="18" y="39"/>
                  </a:cubicBezTo>
                  <a:cubicBezTo>
                    <a:pt x="19" y="40"/>
                    <a:pt x="19" y="40"/>
                    <a:pt x="19" y="40"/>
                  </a:cubicBezTo>
                  <a:cubicBezTo>
                    <a:pt x="20" y="41"/>
                    <a:pt x="20" y="42"/>
                    <a:pt x="21" y="43"/>
                  </a:cubicBezTo>
                  <a:cubicBezTo>
                    <a:pt x="21" y="43"/>
                    <a:pt x="21" y="43"/>
                    <a:pt x="21" y="43"/>
                  </a:cubicBezTo>
                  <a:cubicBezTo>
                    <a:pt x="21" y="43"/>
                    <a:pt x="22" y="46"/>
                    <a:pt x="23" y="47"/>
                  </a:cubicBezTo>
                  <a:cubicBezTo>
                    <a:pt x="29" y="55"/>
                    <a:pt x="30" y="61"/>
                    <a:pt x="36" y="70"/>
                  </a:cubicBezTo>
                  <a:cubicBezTo>
                    <a:pt x="37" y="70"/>
                    <a:pt x="36" y="69"/>
                    <a:pt x="37" y="70"/>
                  </a:cubicBezTo>
                  <a:cubicBezTo>
                    <a:pt x="37" y="71"/>
                    <a:pt x="37" y="71"/>
                    <a:pt x="38" y="72"/>
                  </a:cubicBezTo>
                  <a:cubicBezTo>
                    <a:pt x="37" y="71"/>
                    <a:pt x="37" y="71"/>
                    <a:pt x="38" y="71"/>
                  </a:cubicBezTo>
                  <a:cubicBezTo>
                    <a:pt x="37" y="70"/>
                    <a:pt x="37" y="70"/>
                    <a:pt x="37" y="70"/>
                  </a:cubicBezTo>
                  <a:cubicBezTo>
                    <a:pt x="37" y="70"/>
                    <a:pt x="37" y="70"/>
                    <a:pt x="37" y="70"/>
                  </a:cubicBezTo>
                  <a:cubicBezTo>
                    <a:pt x="36" y="69"/>
                    <a:pt x="36" y="69"/>
                    <a:pt x="36" y="68"/>
                  </a:cubicBezTo>
                  <a:cubicBezTo>
                    <a:pt x="36" y="69"/>
                    <a:pt x="37" y="69"/>
                    <a:pt x="37" y="70"/>
                  </a:cubicBezTo>
                  <a:cubicBezTo>
                    <a:pt x="37" y="70"/>
                    <a:pt x="37" y="70"/>
                    <a:pt x="37" y="70"/>
                  </a:cubicBezTo>
                  <a:cubicBezTo>
                    <a:pt x="37" y="71"/>
                    <a:pt x="38" y="71"/>
                    <a:pt x="38" y="71"/>
                  </a:cubicBezTo>
                  <a:cubicBezTo>
                    <a:pt x="38" y="72"/>
                    <a:pt x="38" y="72"/>
                    <a:pt x="38" y="72"/>
                  </a:cubicBezTo>
                  <a:cubicBezTo>
                    <a:pt x="40" y="75"/>
                    <a:pt x="40" y="75"/>
                    <a:pt x="40" y="75"/>
                  </a:cubicBezTo>
                  <a:cubicBezTo>
                    <a:pt x="41" y="76"/>
                    <a:pt x="42" y="78"/>
                    <a:pt x="42" y="78"/>
                  </a:cubicBezTo>
                  <a:cubicBezTo>
                    <a:pt x="41" y="78"/>
                    <a:pt x="41" y="77"/>
                    <a:pt x="40" y="76"/>
                  </a:cubicBezTo>
                  <a:cubicBezTo>
                    <a:pt x="40" y="77"/>
                    <a:pt x="40" y="77"/>
                    <a:pt x="40" y="77"/>
                  </a:cubicBezTo>
                  <a:cubicBezTo>
                    <a:pt x="41" y="77"/>
                    <a:pt x="41" y="77"/>
                    <a:pt x="41" y="77"/>
                  </a:cubicBezTo>
                  <a:cubicBezTo>
                    <a:pt x="41" y="78"/>
                    <a:pt x="41" y="78"/>
                    <a:pt x="41" y="78"/>
                  </a:cubicBezTo>
                  <a:cubicBezTo>
                    <a:pt x="41" y="78"/>
                    <a:pt x="41" y="78"/>
                    <a:pt x="41" y="78"/>
                  </a:cubicBezTo>
                  <a:cubicBezTo>
                    <a:pt x="41" y="78"/>
                    <a:pt x="42" y="79"/>
                    <a:pt x="42" y="79"/>
                  </a:cubicBezTo>
                  <a:cubicBezTo>
                    <a:pt x="42" y="79"/>
                    <a:pt x="42" y="79"/>
                    <a:pt x="42" y="79"/>
                  </a:cubicBezTo>
                  <a:cubicBezTo>
                    <a:pt x="42" y="80"/>
                    <a:pt x="42" y="80"/>
                    <a:pt x="42" y="80"/>
                  </a:cubicBezTo>
                  <a:cubicBezTo>
                    <a:pt x="42" y="79"/>
                    <a:pt x="43" y="81"/>
                    <a:pt x="43" y="81"/>
                  </a:cubicBezTo>
                  <a:cubicBezTo>
                    <a:pt x="44" y="84"/>
                    <a:pt x="45" y="84"/>
                    <a:pt x="47" y="87"/>
                  </a:cubicBezTo>
                  <a:cubicBezTo>
                    <a:pt x="47" y="87"/>
                    <a:pt x="48" y="88"/>
                    <a:pt x="48" y="89"/>
                  </a:cubicBezTo>
                  <a:cubicBezTo>
                    <a:pt x="48" y="89"/>
                    <a:pt x="48" y="89"/>
                    <a:pt x="48" y="89"/>
                  </a:cubicBezTo>
                  <a:cubicBezTo>
                    <a:pt x="49" y="90"/>
                    <a:pt x="49" y="90"/>
                    <a:pt x="49" y="90"/>
                  </a:cubicBezTo>
                  <a:cubicBezTo>
                    <a:pt x="49" y="92"/>
                    <a:pt x="51" y="93"/>
                    <a:pt x="52" y="95"/>
                  </a:cubicBezTo>
                  <a:cubicBezTo>
                    <a:pt x="52" y="95"/>
                    <a:pt x="52" y="95"/>
                    <a:pt x="52" y="95"/>
                  </a:cubicBezTo>
                  <a:cubicBezTo>
                    <a:pt x="52" y="96"/>
                    <a:pt x="53" y="96"/>
                    <a:pt x="53" y="98"/>
                  </a:cubicBezTo>
                  <a:cubicBezTo>
                    <a:pt x="53" y="97"/>
                    <a:pt x="53" y="97"/>
                    <a:pt x="53" y="97"/>
                  </a:cubicBezTo>
                  <a:cubicBezTo>
                    <a:pt x="54" y="99"/>
                    <a:pt x="54" y="98"/>
                    <a:pt x="55" y="100"/>
                  </a:cubicBezTo>
                  <a:cubicBezTo>
                    <a:pt x="55" y="100"/>
                    <a:pt x="55" y="99"/>
                    <a:pt x="55" y="98"/>
                  </a:cubicBezTo>
                  <a:cubicBezTo>
                    <a:pt x="55" y="99"/>
                    <a:pt x="56" y="100"/>
                    <a:pt x="56" y="100"/>
                  </a:cubicBezTo>
                  <a:cubicBezTo>
                    <a:pt x="57" y="101"/>
                    <a:pt x="57" y="101"/>
                    <a:pt x="57" y="101"/>
                  </a:cubicBezTo>
                  <a:cubicBezTo>
                    <a:pt x="57" y="102"/>
                    <a:pt x="57" y="102"/>
                    <a:pt x="57" y="102"/>
                  </a:cubicBezTo>
                  <a:cubicBezTo>
                    <a:pt x="58" y="103"/>
                    <a:pt x="57" y="102"/>
                    <a:pt x="57" y="102"/>
                  </a:cubicBezTo>
                  <a:cubicBezTo>
                    <a:pt x="58" y="103"/>
                    <a:pt x="58" y="104"/>
                    <a:pt x="59" y="105"/>
                  </a:cubicBezTo>
                  <a:cubicBezTo>
                    <a:pt x="58" y="105"/>
                    <a:pt x="58" y="105"/>
                    <a:pt x="58" y="105"/>
                  </a:cubicBezTo>
                  <a:cubicBezTo>
                    <a:pt x="59" y="106"/>
                    <a:pt x="59" y="106"/>
                    <a:pt x="59" y="106"/>
                  </a:cubicBezTo>
                  <a:cubicBezTo>
                    <a:pt x="60" y="107"/>
                    <a:pt x="61" y="108"/>
                    <a:pt x="62" y="110"/>
                  </a:cubicBezTo>
                  <a:cubicBezTo>
                    <a:pt x="61" y="109"/>
                    <a:pt x="61" y="109"/>
                    <a:pt x="61" y="109"/>
                  </a:cubicBezTo>
                  <a:cubicBezTo>
                    <a:pt x="61" y="110"/>
                    <a:pt x="61" y="109"/>
                    <a:pt x="61" y="110"/>
                  </a:cubicBezTo>
                  <a:cubicBezTo>
                    <a:pt x="63" y="111"/>
                    <a:pt x="63" y="111"/>
                    <a:pt x="63" y="112"/>
                  </a:cubicBezTo>
                  <a:cubicBezTo>
                    <a:pt x="65" y="114"/>
                    <a:pt x="65" y="117"/>
                    <a:pt x="67" y="118"/>
                  </a:cubicBezTo>
                  <a:close/>
                  <a:moveTo>
                    <a:pt x="163" y="268"/>
                  </a:moveTo>
                  <a:cubicBezTo>
                    <a:pt x="163" y="268"/>
                    <a:pt x="163" y="268"/>
                    <a:pt x="163" y="268"/>
                  </a:cubicBezTo>
                  <a:cubicBezTo>
                    <a:pt x="163" y="268"/>
                    <a:pt x="163" y="268"/>
                    <a:pt x="163" y="268"/>
                  </a:cubicBezTo>
                  <a:close/>
                  <a:moveTo>
                    <a:pt x="155" y="256"/>
                  </a:moveTo>
                  <a:cubicBezTo>
                    <a:pt x="156" y="257"/>
                    <a:pt x="156" y="257"/>
                    <a:pt x="156" y="257"/>
                  </a:cubicBezTo>
                  <a:cubicBezTo>
                    <a:pt x="155" y="255"/>
                    <a:pt x="155" y="255"/>
                    <a:pt x="154" y="253"/>
                  </a:cubicBezTo>
                  <a:cubicBezTo>
                    <a:pt x="154" y="254"/>
                    <a:pt x="154" y="254"/>
                    <a:pt x="154" y="254"/>
                  </a:cubicBezTo>
                  <a:cubicBezTo>
                    <a:pt x="154" y="253"/>
                    <a:pt x="153" y="253"/>
                    <a:pt x="154" y="252"/>
                  </a:cubicBezTo>
                  <a:cubicBezTo>
                    <a:pt x="154" y="253"/>
                    <a:pt x="156" y="256"/>
                    <a:pt x="155" y="256"/>
                  </a:cubicBezTo>
                  <a:close/>
                  <a:moveTo>
                    <a:pt x="174" y="282"/>
                  </a:moveTo>
                  <a:cubicBezTo>
                    <a:pt x="174" y="282"/>
                    <a:pt x="174" y="282"/>
                    <a:pt x="174" y="282"/>
                  </a:cubicBezTo>
                  <a:cubicBezTo>
                    <a:pt x="174" y="282"/>
                    <a:pt x="174" y="282"/>
                    <a:pt x="174" y="282"/>
                  </a:cubicBezTo>
                  <a:close/>
                  <a:moveTo>
                    <a:pt x="169" y="275"/>
                  </a:moveTo>
                  <a:cubicBezTo>
                    <a:pt x="169" y="275"/>
                    <a:pt x="169" y="275"/>
                    <a:pt x="169" y="274"/>
                  </a:cubicBezTo>
                  <a:cubicBezTo>
                    <a:pt x="169" y="274"/>
                    <a:pt x="169" y="275"/>
                    <a:pt x="169" y="275"/>
                  </a:cubicBezTo>
                  <a:close/>
                  <a:moveTo>
                    <a:pt x="161" y="260"/>
                  </a:moveTo>
                  <a:cubicBezTo>
                    <a:pt x="161" y="260"/>
                    <a:pt x="160" y="259"/>
                    <a:pt x="160" y="259"/>
                  </a:cubicBezTo>
                  <a:cubicBezTo>
                    <a:pt x="160" y="259"/>
                    <a:pt x="160" y="259"/>
                    <a:pt x="161" y="260"/>
                  </a:cubicBezTo>
                  <a:close/>
                  <a:moveTo>
                    <a:pt x="106" y="169"/>
                  </a:moveTo>
                  <a:cubicBezTo>
                    <a:pt x="106" y="170"/>
                    <a:pt x="107" y="171"/>
                    <a:pt x="107" y="170"/>
                  </a:cubicBezTo>
                  <a:cubicBezTo>
                    <a:pt x="106" y="169"/>
                    <a:pt x="106" y="169"/>
                    <a:pt x="106" y="169"/>
                  </a:cubicBezTo>
                  <a:cubicBezTo>
                    <a:pt x="106" y="168"/>
                    <a:pt x="106" y="168"/>
                    <a:pt x="106" y="168"/>
                  </a:cubicBezTo>
                  <a:cubicBezTo>
                    <a:pt x="106" y="169"/>
                    <a:pt x="106" y="169"/>
                    <a:pt x="106" y="169"/>
                  </a:cubicBezTo>
                  <a:close/>
                  <a:moveTo>
                    <a:pt x="77" y="129"/>
                  </a:moveTo>
                  <a:cubicBezTo>
                    <a:pt x="77" y="129"/>
                    <a:pt x="77" y="129"/>
                    <a:pt x="77" y="129"/>
                  </a:cubicBezTo>
                  <a:cubicBezTo>
                    <a:pt x="77" y="129"/>
                    <a:pt x="77" y="129"/>
                    <a:pt x="77" y="129"/>
                  </a:cubicBezTo>
                  <a:cubicBezTo>
                    <a:pt x="77" y="129"/>
                    <a:pt x="77" y="129"/>
                    <a:pt x="77" y="129"/>
                  </a:cubicBezTo>
                  <a:cubicBezTo>
                    <a:pt x="77" y="129"/>
                    <a:pt x="77" y="128"/>
                    <a:pt x="77" y="128"/>
                  </a:cubicBezTo>
                  <a:cubicBezTo>
                    <a:pt x="76" y="128"/>
                    <a:pt x="76" y="127"/>
                    <a:pt x="77"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3" name="Freeform 4083"/>
            <p:cNvSpPr>
              <a:spLocks/>
            </p:cNvSpPr>
            <p:nvPr/>
          </p:nvSpPr>
          <p:spPr bwMode="auto">
            <a:xfrm>
              <a:off x="6175376" y="4183063"/>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4" name="Freeform 4084"/>
            <p:cNvSpPr>
              <a:spLocks/>
            </p:cNvSpPr>
            <p:nvPr/>
          </p:nvSpPr>
          <p:spPr bwMode="auto">
            <a:xfrm>
              <a:off x="6142039" y="41417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5" name="Freeform 4085"/>
            <p:cNvSpPr>
              <a:spLocks/>
            </p:cNvSpPr>
            <p:nvPr/>
          </p:nvSpPr>
          <p:spPr bwMode="auto">
            <a:xfrm>
              <a:off x="6486526" y="4694238"/>
              <a:ext cx="9525" cy="9525"/>
            </a:xfrm>
            <a:custGeom>
              <a:avLst/>
              <a:gdLst>
                <a:gd name="T0" fmla="*/ 1 w 3"/>
                <a:gd name="T1" fmla="*/ 1 h 3"/>
                <a:gd name="T2" fmla="*/ 1 w 3"/>
                <a:gd name="T3" fmla="*/ 1 h 3"/>
                <a:gd name="T4" fmla="*/ 1 w 3"/>
                <a:gd name="T5" fmla="*/ 2 h 3"/>
                <a:gd name="T6" fmla="*/ 3 w 3"/>
                <a:gd name="T7" fmla="*/ 3 h 3"/>
                <a:gd name="T8" fmla="*/ 0 w 3"/>
                <a:gd name="T9" fmla="*/ 0 h 3"/>
                <a:gd name="T10" fmla="*/ 1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1" y="1"/>
                  </a:moveTo>
                  <a:cubicBezTo>
                    <a:pt x="1" y="1"/>
                    <a:pt x="1" y="1"/>
                    <a:pt x="1" y="1"/>
                  </a:cubicBezTo>
                  <a:cubicBezTo>
                    <a:pt x="1" y="2"/>
                    <a:pt x="1" y="2"/>
                    <a:pt x="1" y="2"/>
                  </a:cubicBezTo>
                  <a:cubicBezTo>
                    <a:pt x="2" y="3"/>
                    <a:pt x="3" y="3"/>
                    <a:pt x="3" y="3"/>
                  </a:cubicBezTo>
                  <a:cubicBezTo>
                    <a:pt x="2" y="2"/>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6" name="Freeform 4086"/>
            <p:cNvSpPr>
              <a:spLocks/>
            </p:cNvSpPr>
            <p:nvPr/>
          </p:nvSpPr>
          <p:spPr bwMode="auto">
            <a:xfrm>
              <a:off x="6489701" y="469106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7" name="Freeform 4087"/>
            <p:cNvSpPr>
              <a:spLocks/>
            </p:cNvSpPr>
            <p:nvPr/>
          </p:nvSpPr>
          <p:spPr bwMode="auto">
            <a:xfrm>
              <a:off x="6457951" y="4640263"/>
              <a:ext cx="6350" cy="6350"/>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2"/>
                    <a:pt x="1" y="2"/>
                    <a:pt x="1" y="2"/>
                  </a:cubicBezTo>
                  <a:cubicBezTo>
                    <a:pt x="2"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8" name="Freeform 4088"/>
            <p:cNvSpPr>
              <a:spLocks/>
            </p:cNvSpPr>
            <p:nvPr/>
          </p:nvSpPr>
          <p:spPr bwMode="auto">
            <a:xfrm>
              <a:off x="6464301" y="4662488"/>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9" name="Freeform 4089"/>
            <p:cNvSpPr>
              <a:spLocks/>
            </p:cNvSpPr>
            <p:nvPr/>
          </p:nvSpPr>
          <p:spPr bwMode="auto">
            <a:xfrm>
              <a:off x="6448426" y="4625975"/>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0" y="0"/>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0" name="Freeform 4090"/>
            <p:cNvSpPr>
              <a:spLocks/>
            </p:cNvSpPr>
            <p:nvPr/>
          </p:nvSpPr>
          <p:spPr bwMode="auto">
            <a:xfrm>
              <a:off x="6445251" y="4637088"/>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2"/>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1" name="Freeform 4091"/>
            <p:cNvSpPr>
              <a:spLocks/>
            </p:cNvSpPr>
            <p:nvPr/>
          </p:nvSpPr>
          <p:spPr bwMode="auto">
            <a:xfrm>
              <a:off x="6435726" y="4606925"/>
              <a:ext cx="6350" cy="12700"/>
            </a:xfrm>
            <a:custGeom>
              <a:avLst/>
              <a:gdLst>
                <a:gd name="T0" fmla="*/ 0 w 2"/>
                <a:gd name="T1" fmla="*/ 1 h 4"/>
                <a:gd name="T2" fmla="*/ 1 w 2"/>
                <a:gd name="T3" fmla="*/ 2 h 4"/>
                <a:gd name="T4" fmla="*/ 0 w 2"/>
                <a:gd name="T5" fmla="*/ 2 h 4"/>
                <a:gd name="T6" fmla="*/ 2 w 2"/>
                <a:gd name="T7" fmla="*/ 4 h 4"/>
                <a:gd name="T8" fmla="*/ 1 w 2"/>
                <a:gd name="T9" fmla="*/ 1 h 4"/>
                <a:gd name="T10" fmla="*/ 0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0" y="1"/>
                  </a:moveTo>
                  <a:cubicBezTo>
                    <a:pt x="0" y="1"/>
                    <a:pt x="0" y="2"/>
                    <a:pt x="1" y="2"/>
                  </a:cubicBezTo>
                  <a:cubicBezTo>
                    <a:pt x="1" y="2"/>
                    <a:pt x="0" y="2"/>
                    <a:pt x="0" y="2"/>
                  </a:cubicBezTo>
                  <a:cubicBezTo>
                    <a:pt x="1" y="3"/>
                    <a:pt x="1" y="3"/>
                    <a:pt x="2" y="4"/>
                  </a:cubicBezTo>
                  <a:cubicBezTo>
                    <a:pt x="1" y="3"/>
                    <a:pt x="1" y="2"/>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2" name="Freeform 4092"/>
            <p:cNvSpPr>
              <a:spLocks/>
            </p:cNvSpPr>
            <p:nvPr/>
          </p:nvSpPr>
          <p:spPr bwMode="auto">
            <a:xfrm>
              <a:off x="6442076" y="4632325"/>
              <a:ext cx="3175" cy="4763"/>
            </a:xfrm>
            <a:custGeom>
              <a:avLst/>
              <a:gdLst>
                <a:gd name="T0" fmla="*/ 0 w 1"/>
                <a:gd name="T1" fmla="*/ 0 h 2"/>
                <a:gd name="T2" fmla="*/ 1 w 1"/>
                <a:gd name="T3" fmla="*/ 2 h 2"/>
                <a:gd name="T4" fmla="*/ 0 w 1"/>
                <a:gd name="T5" fmla="*/ 1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2"/>
                    <a:pt x="1" y="2"/>
                  </a:cubicBezTo>
                  <a:cubicBezTo>
                    <a:pt x="1" y="2"/>
                    <a:pt x="1" y="2"/>
                    <a:pt x="0" y="1"/>
                  </a:cubicBezTo>
                  <a:cubicBezTo>
                    <a:pt x="1" y="1"/>
                    <a:pt x="1" y="1"/>
                    <a:pt x="1" y="1"/>
                  </a:cubicBezTo>
                  <a:cubicBezTo>
                    <a:pt x="0" y="0"/>
                    <a:pt x="1"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3" name="Freeform 4093"/>
            <p:cNvSpPr>
              <a:spLocks/>
            </p:cNvSpPr>
            <p:nvPr/>
          </p:nvSpPr>
          <p:spPr bwMode="auto">
            <a:xfrm>
              <a:off x="6429376" y="4597400"/>
              <a:ext cx="6350" cy="9525"/>
            </a:xfrm>
            <a:custGeom>
              <a:avLst/>
              <a:gdLst>
                <a:gd name="T0" fmla="*/ 0 w 2"/>
                <a:gd name="T1" fmla="*/ 0 h 3"/>
                <a:gd name="T2" fmla="*/ 0 w 2"/>
                <a:gd name="T3" fmla="*/ 1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0" y="1"/>
                    <a:pt x="0" y="1"/>
                  </a:cubicBezTo>
                  <a:cubicBezTo>
                    <a:pt x="1" y="1"/>
                    <a:pt x="2" y="3"/>
                    <a:pt x="2" y="3"/>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4" name="Freeform 4094"/>
            <p:cNvSpPr>
              <a:spLocks/>
            </p:cNvSpPr>
            <p:nvPr/>
          </p:nvSpPr>
          <p:spPr bwMode="auto">
            <a:xfrm>
              <a:off x="6435726" y="4622800"/>
              <a:ext cx="3175" cy="3175"/>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0"/>
                    <a:pt x="0" y="1"/>
                    <a:pt x="1"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5" name="Freeform 4095"/>
            <p:cNvSpPr>
              <a:spLocks/>
            </p:cNvSpPr>
            <p:nvPr/>
          </p:nvSpPr>
          <p:spPr bwMode="auto">
            <a:xfrm>
              <a:off x="6427789" y="4610100"/>
              <a:ext cx="1588" cy="6350"/>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1"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6" name="Freeform 4096"/>
            <p:cNvSpPr>
              <a:spLocks/>
            </p:cNvSpPr>
            <p:nvPr/>
          </p:nvSpPr>
          <p:spPr bwMode="auto">
            <a:xfrm>
              <a:off x="6421439" y="4600575"/>
              <a:ext cx="6350" cy="6350"/>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2"/>
                  </a:cubicBezTo>
                  <a:cubicBezTo>
                    <a:pt x="0" y="0"/>
                    <a:pt x="0" y="0"/>
                    <a:pt x="0" y="0"/>
                  </a:cubicBezTo>
                  <a:cubicBezTo>
                    <a:pt x="1" y="1"/>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7" name="Freeform 4097"/>
            <p:cNvSpPr>
              <a:spLocks/>
            </p:cNvSpPr>
            <p:nvPr/>
          </p:nvSpPr>
          <p:spPr bwMode="auto">
            <a:xfrm>
              <a:off x="6389689" y="4527550"/>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8" name="Freeform 4098"/>
            <p:cNvSpPr>
              <a:spLocks/>
            </p:cNvSpPr>
            <p:nvPr/>
          </p:nvSpPr>
          <p:spPr bwMode="auto">
            <a:xfrm>
              <a:off x="6383339" y="4540250"/>
              <a:ext cx="6350" cy="9525"/>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2"/>
                    <a:pt x="1" y="1"/>
                    <a:pt x="0" y="0"/>
                  </a:cubicBezTo>
                  <a:cubicBezTo>
                    <a:pt x="1" y="1"/>
                    <a:pt x="2" y="3"/>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9" name="Freeform 4099"/>
            <p:cNvSpPr>
              <a:spLocks/>
            </p:cNvSpPr>
            <p:nvPr/>
          </p:nvSpPr>
          <p:spPr bwMode="auto">
            <a:xfrm>
              <a:off x="6383339" y="4540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0" name="Rectangle 4100"/>
            <p:cNvSpPr>
              <a:spLocks noChangeArrowheads="1"/>
            </p:cNvSpPr>
            <p:nvPr/>
          </p:nvSpPr>
          <p:spPr bwMode="auto">
            <a:xfrm>
              <a:off x="6319839" y="4437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1" name="Freeform 4101"/>
            <p:cNvSpPr>
              <a:spLocks/>
            </p:cNvSpPr>
            <p:nvPr/>
          </p:nvSpPr>
          <p:spPr bwMode="auto">
            <a:xfrm>
              <a:off x="6319839" y="4437063"/>
              <a:ext cx="6350" cy="9525"/>
            </a:xfrm>
            <a:custGeom>
              <a:avLst/>
              <a:gdLst>
                <a:gd name="T0" fmla="*/ 1 w 2"/>
                <a:gd name="T1" fmla="*/ 1 h 3"/>
                <a:gd name="T2" fmla="*/ 2 w 2"/>
                <a:gd name="T3" fmla="*/ 3 h 3"/>
                <a:gd name="T4" fmla="*/ 0 w 2"/>
                <a:gd name="T5" fmla="*/ 0 h 3"/>
                <a:gd name="T6" fmla="*/ 1 w 2"/>
                <a:gd name="T7" fmla="*/ 1 h 3"/>
              </a:gdLst>
              <a:ahLst/>
              <a:cxnLst>
                <a:cxn ang="0">
                  <a:pos x="T0" y="T1"/>
                </a:cxn>
                <a:cxn ang="0">
                  <a:pos x="T2" y="T3"/>
                </a:cxn>
                <a:cxn ang="0">
                  <a:pos x="T4" y="T5"/>
                </a:cxn>
                <a:cxn ang="0">
                  <a:pos x="T6" y="T7"/>
                </a:cxn>
              </a:cxnLst>
              <a:rect l="0" t="0" r="r" b="b"/>
              <a:pathLst>
                <a:path w="2" h="3">
                  <a:moveTo>
                    <a:pt x="1" y="1"/>
                  </a:moveTo>
                  <a:cubicBezTo>
                    <a:pt x="1" y="2"/>
                    <a:pt x="1" y="3"/>
                    <a:pt x="2" y="3"/>
                  </a:cubicBezTo>
                  <a:cubicBezTo>
                    <a:pt x="1" y="2"/>
                    <a:pt x="1" y="1"/>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2" name="Freeform 4102"/>
            <p:cNvSpPr>
              <a:spLocks/>
            </p:cNvSpPr>
            <p:nvPr/>
          </p:nvSpPr>
          <p:spPr bwMode="auto">
            <a:xfrm>
              <a:off x="6307139" y="44148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3" name="Freeform 4103"/>
            <p:cNvSpPr>
              <a:spLocks/>
            </p:cNvSpPr>
            <p:nvPr/>
          </p:nvSpPr>
          <p:spPr bwMode="auto">
            <a:xfrm>
              <a:off x="6219826" y="424815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4" name="Freeform 4104"/>
            <p:cNvSpPr>
              <a:spLocks/>
            </p:cNvSpPr>
            <p:nvPr/>
          </p:nvSpPr>
          <p:spPr bwMode="auto">
            <a:xfrm>
              <a:off x="6216651" y="42418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5" name="Freeform 4105"/>
            <p:cNvSpPr>
              <a:spLocks/>
            </p:cNvSpPr>
            <p:nvPr/>
          </p:nvSpPr>
          <p:spPr bwMode="auto">
            <a:xfrm>
              <a:off x="6207126" y="4229100"/>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6" name="Freeform 4106"/>
            <p:cNvSpPr>
              <a:spLocks/>
            </p:cNvSpPr>
            <p:nvPr/>
          </p:nvSpPr>
          <p:spPr bwMode="auto">
            <a:xfrm>
              <a:off x="6210301" y="4229100"/>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7" name="Freeform 4107"/>
            <p:cNvSpPr>
              <a:spLocks/>
            </p:cNvSpPr>
            <p:nvPr/>
          </p:nvSpPr>
          <p:spPr bwMode="auto">
            <a:xfrm>
              <a:off x="6210301" y="423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8" name="Freeform 4108"/>
            <p:cNvSpPr>
              <a:spLocks/>
            </p:cNvSpPr>
            <p:nvPr/>
          </p:nvSpPr>
          <p:spPr bwMode="auto">
            <a:xfrm>
              <a:off x="6203951" y="4225925"/>
              <a:ext cx="6350" cy="6350"/>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1" y="1"/>
                    <a:pt x="1" y="1"/>
                    <a:pt x="1" y="1"/>
                  </a:cubicBezTo>
                  <a:cubicBezTo>
                    <a:pt x="2" y="2"/>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9" name="Freeform 4109"/>
            <p:cNvSpPr>
              <a:spLocks/>
            </p:cNvSpPr>
            <p:nvPr/>
          </p:nvSpPr>
          <p:spPr bwMode="auto">
            <a:xfrm>
              <a:off x="6184901" y="4202113"/>
              <a:ext cx="12700" cy="14288"/>
            </a:xfrm>
            <a:custGeom>
              <a:avLst/>
              <a:gdLst>
                <a:gd name="T0" fmla="*/ 4 w 4"/>
                <a:gd name="T1" fmla="*/ 5 h 5"/>
                <a:gd name="T2" fmla="*/ 3 w 4"/>
                <a:gd name="T3" fmla="*/ 2 h 5"/>
                <a:gd name="T4" fmla="*/ 0 w 4"/>
                <a:gd name="T5" fmla="*/ 0 h 5"/>
                <a:gd name="T6" fmla="*/ 3 w 4"/>
                <a:gd name="T7" fmla="*/ 4 h 5"/>
                <a:gd name="T8" fmla="*/ 4 w 4"/>
                <a:gd name="T9" fmla="*/ 5 h 5"/>
              </a:gdLst>
              <a:ahLst/>
              <a:cxnLst>
                <a:cxn ang="0">
                  <a:pos x="T0" y="T1"/>
                </a:cxn>
                <a:cxn ang="0">
                  <a:pos x="T2" y="T3"/>
                </a:cxn>
                <a:cxn ang="0">
                  <a:pos x="T4" y="T5"/>
                </a:cxn>
                <a:cxn ang="0">
                  <a:pos x="T6" y="T7"/>
                </a:cxn>
                <a:cxn ang="0">
                  <a:pos x="T8" y="T9"/>
                </a:cxn>
              </a:cxnLst>
              <a:rect l="0" t="0" r="r" b="b"/>
              <a:pathLst>
                <a:path w="4" h="5">
                  <a:moveTo>
                    <a:pt x="4" y="5"/>
                  </a:moveTo>
                  <a:cubicBezTo>
                    <a:pt x="4" y="4"/>
                    <a:pt x="3" y="3"/>
                    <a:pt x="3" y="2"/>
                  </a:cubicBezTo>
                  <a:cubicBezTo>
                    <a:pt x="1" y="0"/>
                    <a:pt x="2" y="3"/>
                    <a:pt x="0" y="0"/>
                  </a:cubicBezTo>
                  <a:cubicBezTo>
                    <a:pt x="2" y="3"/>
                    <a:pt x="2" y="1"/>
                    <a:pt x="3" y="4"/>
                  </a:cubicBezTo>
                  <a:cubicBezTo>
                    <a:pt x="3" y="2"/>
                    <a:pt x="4" y="4"/>
                    <a:pt x="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0" name="Freeform 4110"/>
            <p:cNvSpPr>
              <a:spLocks/>
            </p:cNvSpPr>
            <p:nvPr/>
          </p:nvSpPr>
          <p:spPr bwMode="auto">
            <a:xfrm>
              <a:off x="6194426" y="421322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1" name="Freeform 4111"/>
            <p:cNvSpPr>
              <a:spLocks/>
            </p:cNvSpPr>
            <p:nvPr/>
          </p:nvSpPr>
          <p:spPr bwMode="auto">
            <a:xfrm>
              <a:off x="6184901" y="4198938"/>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2" name="Freeform 4112"/>
            <p:cNvSpPr>
              <a:spLocks/>
            </p:cNvSpPr>
            <p:nvPr/>
          </p:nvSpPr>
          <p:spPr bwMode="auto">
            <a:xfrm>
              <a:off x="6181726" y="4189413"/>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2"/>
                    <a:pt x="1" y="2"/>
                    <a:pt x="1" y="2"/>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3" name="Freeform 4113"/>
            <p:cNvSpPr>
              <a:spLocks/>
            </p:cNvSpPr>
            <p:nvPr/>
          </p:nvSpPr>
          <p:spPr bwMode="auto">
            <a:xfrm>
              <a:off x="6169026" y="4176713"/>
              <a:ext cx="6350" cy="3175"/>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0" y="0"/>
                    <a:pt x="1" y="1"/>
                  </a:cubicBezTo>
                  <a:cubicBezTo>
                    <a:pt x="1" y="1"/>
                    <a:pt x="1" y="1"/>
                    <a:pt x="1" y="1"/>
                  </a:cubicBezTo>
                  <a:cubicBezTo>
                    <a:pt x="1" y="1"/>
                    <a:pt x="1"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4" name="Freeform 4114"/>
            <p:cNvSpPr>
              <a:spLocks/>
            </p:cNvSpPr>
            <p:nvPr/>
          </p:nvSpPr>
          <p:spPr bwMode="auto">
            <a:xfrm>
              <a:off x="6151564" y="4151313"/>
              <a:ext cx="1588"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5" name="Freeform 4115"/>
            <p:cNvSpPr>
              <a:spLocks/>
            </p:cNvSpPr>
            <p:nvPr/>
          </p:nvSpPr>
          <p:spPr bwMode="auto">
            <a:xfrm>
              <a:off x="6151564" y="4154488"/>
              <a:ext cx="1588"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6" name="Freeform 4116"/>
            <p:cNvSpPr>
              <a:spLocks/>
            </p:cNvSpPr>
            <p:nvPr/>
          </p:nvSpPr>
          <p:spPr bwMode="auto">
            <a:xfrm>
              <a:off x="6151564" y="4144963"/>
              <a:ext cx="1588"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7" name="Freeform 4117"/>
            <p:cNvSpPr>
              <a:spLocks/>
            </p:cNvSpPr>
            <p:nvPr/>
          </p:nvSpPr>
          <p:spPr bwMode="auto">
            <a:xfrm>
              <a:off x="6138864" y="4132263"/>
              <a:ext cx="12700" cy="12700"/>
            </a:xfrm>
            <a:custGeom>
              <a:avLst/>
              <a:gdLst>
                <a:gd name="T0" fmla="*/ 2 w 4"/>
                <a:gd name="T1" fmla="*/ 2 h 4"/>
                <a:gd name="T2" fmla="*/ 2 w 4"/>
                <a:gd name="T3" fmla="*/ 2 h 4"/>
                <a:gd name="T4" fmla="*/ 1 w 4"/>
                <a:gd name="T5" fmla="*/ 0 h 4"/>
                <a:gd name="T6" fmla="*/ 0 w 4"/>
                <a:gd name="T7" fmla="*/ 0 h 4"/>
                <a:gd name="T8" fmla="*/ 3 w 4"/>
                <a:gd name="T9" fmla="*/ 3 h 4"/>
                <a:gd name="T10" fmla="*/ 4 w 4"/>
                <a:gd name="T11" fmla="*/ 4 h 4"/>
                <a:gd name="T12" fmla="*/ 2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2"/>
                  </a:moveTo>
                  <a:cubicBezTo>
                    <a:pt x="2" y="2"/>
                    <a:pt x="3" y="2"/>
                    <a:pt x="2" y="2"/>
                  </a:cubicBezTo>
                  <a:cubicBezTo>
                    <a:pt x="2" y="1"/>
                    <a:pt x="1" y="0"/>
                    <a:pt x="1" y="0"/>
                  </a:cubicBezTo>
                  <a:cubicBezTo>
                    <a:pt x="1" y="0"/>
                    <a:pt x="1" y="1"/>
                    <a:pt x="0" y="0"/>
                  </a:cubicBezTo>
                  <a:cubicBezTo>
                    <a:pt x="1" y="2"/>
                    <a:pt x="2" y="2"/>
                    <a:pt x="3" y="3"/>
                  </a:cubicBezTo>
                  <a:cubicBezTo>
                    <a:pt x="4" y="4"/>
                    <a:pt x="4" y="4"/>
                    <a:pt x="4" y="4"/>
                  </a:cubicBezTo>
                  <a:cubicBezTo>
                    <a:pt x="3" y="3"/>
                    <a:pt x="3" y="3"/>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8" name="Freeform 4118"/>
            <p:cNvSpPr>
              <a:spLocks/>
            </p:cNvSpPr>
            <p:nvPr/>
          </p:nvSpPr>
          <p:spPr bwMode="auto">
            <a:xfrm>
              <a:off x="6145214" y="4144963"/>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1" y="1"/>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9" name="Freeform 4119"/>
            <p:cNvSpPr>
              <a:spLocks/>
            </p:cNvSpPr>
            <p:nvPr/>
          </p:nvSpPr>
          <p:spPr bwMode="auto">
            <a:xfrm>
              <a:off x="6122989" y="4110038"/>
              <a:ext cx="6350" cy="3175"/>
            </a:xfrm>
            <a:custGeom>
              <a:avLst/>
              <a:gdLst>
                <a:gd name="T0" fmla="*/ 4 w 4"/>
                <a:gd name="T1" fmla="*/ 2 h 2"/>
                <a:gd name="T2" fmla="*/ 0 w 4"/>
                <a:gd name="T3" fmla="*/ 0 h 2"/>
                <a:gd name="T4" fmla="*/ 2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0" y="0"/>
                  </a:lnTo>
                  <a:lnTo>
                    <a:pt x="2" y="0"/>
                  </a:lnTo>
                  <a:lnTo>
                    <a:pt x="4"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0" name="Freeform 4120"/>
            <p:cNvSpPr>
              <a:spLocks/>
            </p:cNvSpPr>
            <p:nvPr/>
          </p:nvSpPr>
          <p:spPr bwMode="auto">
            <a:xfrm>
              <a:off x="6122989" y="4106863"/>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1" name="Freeform 4121"/>
            <p:cNvSpPr>
              <a:spLocks/>
            </p:cNvSpPr>
            <p:nvPr/>
          </p:nvSpPr>
          <p:spPr bwMode="auto">
            <a:xfrm>
              <a:off x="6122989" y="4103688"/>
              <a:ext cx="3175" cy="6350"/>
            </a:xfrm>
            <a:custGeom>
              <a:avLst/>
              <a:gdLst>
                <a:gd name="T0" fmla="*/ 0 w 2"/>
                <a:gd name="T1" fmla="*/ 0 h 4"/>
                <a:gd name="T2" fmla="*/ 0 w 2"/>
                <a:gd name="T3" fmla="*/ 2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2"/>
                  </a:lnTo>
                  <a:lnTo>
                    <a:pt x="2" y="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2" name="Freeform 4122"/>
            <p:cNvSpPr>
              <a:spLocks/>
            </p:cNvSpPr>
            <p:nvPr/>
          </p:nvSpPr>
          <p:spPr bwMode="auto">
            <a:xfrm>
              <a:off x="6116639" y="4094163"/>
              <a:ext cx="3175" cy="6350"/>
            </a:xfrm>
            <a:custGeom>
              <a:avLst/>
              <a:gdLst>
                <a:gd name="T0" fmla="*/ 0 w 1"/>
                <a:gd name="T1" fmla="*/ 0 h 2"/>
                <a:gd name="T2" fmla="*/ 0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3" name="Freeform 4123"/>
            <p:cNvSpPr>
              <a:spLocks/>
            </p:cNvSpPr>
            <p:nvPr/>
          </p:nvSpPr>
          <p:spPr bwMode="auto">
            <a:xfrm>
              <a:off x="6078539" y="4064000"/>
              <a:ext cx="3175" cy="1588"/>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4" name="Freeform 4124"/>
            <p:cNvSpPr>
              <a:spLocks/>
            </p:cNvSpPr>
            <p:nvPr/>
          </p:nvSpPr>
          <p:spPr bwMode="auto">
            <a:xfrm>
              <a:off x="6072189" y="4057650"/>
              <a:ext cx="6350" cy="6350"/>
            </a:xfrm>
            <a:custGeom>
              <a:avLst/>
              <a:gdLst>
                <a:gd name="T0" fmla="*/ 1 w 2"/>
                <a:gd name="T1" fmla="*/ 1 h 2"/>
                <a:gd name="T2" fmla="*/ 0 w 2"/>
                <a:gd name="T3" fmla="*/ 0 h 2"/>
                <a:gd name="T4" fmla="*/ 2 w 2"/>
                <a:gd name="T5" fmla="*/ 2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0"/>
                    <a:pt x="0" y="0"/>
                    <a:pt x="0" y="0"/>
                  </a:cubicBezTo>
                  <a:cubicBezTo>
                    <a:pt x="1" y="1"/>
                    <a:pt x="1" y="1"/>
                    <a:pt x="2" y="2"/>
                  </a:cubicBezTo>
                  <a:cubicBezTo>
                    <a:pt x="2" y="2"/>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5" name="Freeform 4125"/>
            <p:cNvSpPr>
              <a:spLocks/>
            </p:cNvSpPr>
            <p:nvPr/>
          </p:nvSpPr>
          <p:spPr bwMode="auto">
            <a:xfrm>
              <a:off x="6018214" y="3965575"/>
              <a:ext cx="9525" cy="15875"/>
            </a:xfrm>
            <a:custGeom>
              <a:avLst/>
              <a:gdLst>
                <a:gd name="T0" fmla="*/ 2 w 3"/>
                <a:gd name="T1" fmla="*/ 4 h 5"/>
                <a:gd name="T2" fmla="*/ 3 w 3"/>
                <a:gd name="T3" fmla="*/ 5 h 5"/>
                <a:gd name="T4" fmla="*/ 1 w 3"/>
                <a:gd name="T5" fmla="*/ 1 h 5"/>
                <a:gd name="T6" fmla="*/ 0 w 3"/>
                <a:gd name="T7" fmla="*/ 1 h 5"/>
                <a:gd name="T8" fmla="*/ 1 w 3"/>
                <a:gd name="T9" fmla="*/ 3 h 5"/>
                <a:gd name="T10" fmla="*/ 1 w 3"/>
                <a:gd name="T11" fmla="*/ 2 h 5"/>
                <a:gd name="T12" fmla="*/ 2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4"/>
                  </a:moveTo>
                  <a:cubicBezTo>
                    <a:pt x="3" y="4"/>
                    <a:pt x="2" y="4"/>
                    <a:pt x="3" y="5"/>
                  </a:cubicBezTo>
                  <a:cubicBezTo>
                    <a:pt x="2" y="4"/>
                    <a:pt x="2" y="3"/>
                    <a:pt x="1" y="1"/>
                  </a:cubicBezTo>
                  <a:cubicBezTo>
                    <a:pt x="1" y="1"/>
                    <a:pt x="0" y="0"/>
                    <a:pt x="0" y="1"/>
                  </a:cubicBezTo>
                  <a:cubicBezTo>
                    <a:pt x="1" y="3"/>
                    <a:pt x="1" y="3"/>
                    <a:pt x="1" y="3"/>
                  </a:cubicBezTo>
                  <a:cubicBezTo>
                    <a:pt x="1" y="2"/>
                    <a:pt x="1" y="2"/>
                    <a:pt x="1" y="2"/>
                  </a:cubicBezTo>
                  <a:cubicBezTo>
                    <a:pt x="2" y="4"/>
                    <a:pt x="2" y="3"/>
                    <a:pt x="2"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6" name="Freeform 4126"/>
            <p:cNvSpPr>
              <a:spLocks/>
            </p:cNvSpPr>
            <p:nvPr/>
          </p:nvSpPr>
          <p:spPr bwMode="auto">
            <a:xfrm>
              <a:off x="5908676" y="3759200"/>
              <a:ext cx="3175" cy="6350"/>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1" y="2"/>
                    <a:pt x="1" y="1"/>
                    <a:pt x="1" y="1"/>
                  </a:cubicBezTo>
                  <a:cubicBezTo>
                    <a:pt x="0" y="0"/>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7" name="Freeform 4127"/>
            <p:cNvSpPr>
              <a:spLocks/>
            </p:cNvSpPr>
            <p:nvPr/>
          </p:nvSpPr>
          <p:spPr bwMode="auto">
            <a:xfrm>
              <a:off x="6662739" y="4346575"/>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8" name="Freeform 4128"/>
            <p:cNvSpPr>
              <a:spLocks/>
            </p:cNvSpPr>
            <p:nvPr/>
          </p:nvSpPr>
          <p:spPr bwMode="auto">
            <a:xfrm>
              <a:off x="6662739" y="4346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9" name="Freeform 4129"/>
            <p:cNvSpPr>
              <a:spLocks/>
            </p:cNvSpPr>
            <p:nvPr/>
          </p:nvSpPr>
          <p:spPr bwMode="auto">
            <a:xfrm>
              <a:off x="6653214" y="4340225"/>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0" name="Rectangle 4130"/>
            <p:cNvSpPr>
              <a:spLocks noChangeArrowheads="1"/>
            </p:cNvSpPr>
            <p:nvPr/>
          </p:nvSpPr>
          <p:spPr bwMode="auto">
            <a:xfrm>
              <a:off x="6656389" y="43434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1" name="Freeform 4131"/>
            <p:cNvSpPr>
              <a:spLocks/>
            </p:cNvSpPr>
            <p:nvPr/>
          </p:nvSpPr>
          <p:spPr bwMode="auto">
            <a:xfrm>
              <a:off x="6653214" y="4343400"/>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2" name="Freeform 4132"/>
            <p:cNvSpPr>
              <a:spLocks/>
            </p:cNvSpPr>
            <p:nvPr/>
          </p:nvSpPr>
          <p:spPr bwMode="auto">
            <a:xfrm>
              <a:off x="6646864" y="4333875"/>
              <a:ext cx="6350" cy="6350"/>
            </a:xfrm>
            <a:custGeom>
              <a:avLst/>
              <a:gdLst>
                <a:gd name="T0" fmla="*/ 0 w 2"/>
                <a:gd name="T1" fmla="*/ 0 h 2"/>
                <a:gd name="T2" fmla="*/ 1 w 2"/>
                <a:gd name="T3" fmla="*/ 1 h 2"/>
                <a:gd name="T4" fmla="*/ 1 w 2"/>
                <a:gd name="T5" fmla="*/ 1 h 2"/>
                <a:gd name="T6" fmla="*/ 2 w 2"/>
                <a:gd name="T7" fmla="*/ 2 h 2"/>
                <a:gd name="T8" fmla="*/ 1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1" y="1"/>
                    <a:pt x="1" y="1"/>
                  </a:cubicBezTo>
                  <a:cubicBezTo>
                    <a:pt x="1" y="1"/>
                    <a:pt x="0" y="1"/>
                    <a:pt x="1" y="1"/>
                  </a:cubicBezTo>
                  <a:cubicBezTo>
                    <a:pt x="1" y="2"/>
                    <a:pt x="1" y="1"/>
                    <a:pt x="2" y="2"/>
                  </a:cubicBezTo>
                  <a:cubicBezTo>
                    <a:pt x="2" y="2"/>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3" name="Freeform 4133"/>
            <p:cNvSpPr>
              <a:spLocks/>
            </p:cNvSpPr>
            <p:nvPr/>
          </p:nvSpPr>
          <p:spPr bwMode="auto">
            <a:xfrm>
              <a:off x="6546851" y="422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4" name="Freeform 4134"/>
            <p:cNvSpPr>
              <a:spLocks/>
            </p:cNvSpPr>
            <p:nvPr/>
          </p:nvSpPr>
          <p:spPr bwMode="auto">
            <a:xfrm>
              <a:off x="6518276" y="419258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5" name="Freeform 4135"/>
            <p:cNvSpPr>
              <a:spLocks/>
            </p:cNvSpPr>
            <p:nvPr/>
          </p:nvSpPr>
          <p:spPr bwMode="auto">
            <a:xfrm>
              <a:off x="6565901" y="42418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6" name="Freeform 4136"/>
            <p:cNvSpPr>
              <a:spLocks/>
            </p:cNvSpPr>
            <p:nvPr/>
          </p:nvSpPr>
          <p:spPr bwMode="auto">
            <a:xfrm>
              <a:off x="6392864" y="40449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7" name="Freeform 4137"/>
            <p:cNvSpPr>
              <a:spLocks/>
            </p:cNvSpPr>
            <p:nvPr/>
          </p:nvSpPr>
          <p:spPr bwMode="auto">
            <a:xfrm>
              <a:off x="6486526" y="41576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8" name="Rectangle 4138"/>
            <p:cNvSpPr>
              <a:spLocks noChangeArrowheads="1"/>
            </p:cNvSpPr>
            <p:nvPr/>
          </p:nvSpPr>
          <p:spPr bwMode="auto">
            <a:xfrm>
              <a:off x="6570664" y="42545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9" name="Freeform 4139"/>
            <p:cNvSpPr>
              <a:spLocks/>
            </p:cNvSpPr>
            <p:nvPr/>
          </p:nvSpPr>
          <p:spPr bwMode="auto">
            <a:xfrm>
              <a:off x="6527801" y="42021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0" name="Freeform 4140"/>
            <p:cNvSpPr>
              <a:spLocks/>
            </p:cNvSpPr>
            <p:nvPr/>
          </p:nvSpPr>
          <p:spPr bwMode="auto">
            <a:xfrm>
              <a:off x="6621464" y="4305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1" name="Freeform 4141"/>
            <p:cNvSpPr>
              <a:spLocks/>
            </p:cNvSpPr>
            <p:nvPr/>
          </p:nvSpPr>
          <p:spPr bwMode="auto">
            <a:xfrm>
              <a:off x="6611939" y="42957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2" name="Freeform 4142"/>
            <p:cNvSpPr>
              <a:spLocks/>
            </p:cNvSpPr>
            <p:nvPr/>
          </p:nvSpPr>
          <p:spPr bwMode="auto">
            <a:xfrm>
              <a:off x="6605589" y="42862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3" name="Freeform 4143"/>
            <p:cNvSpPr>
              <a:spLocks/>
            </p:cNvSpPr>
            <p:nvPr/>
          </p:nvSpPr>
          <p:spPr bwMode="auto">
            <a:xfrm>
              <a:off x="6615114" y="4298950"/>
              <a:ext cx="6350" cy="6350"/>
            </a:xfrm>
            <a:custGeom>
              <a:avLst/>
              <a:gdLst>
                <a:gd name="T0" fmla="*/ 2 w 2"/>
                <a:gd name="T1" fmla="*/ 2 h 2"/>
                <a:gd name="T2" fmla="*/ 1 w 2"/>
                <a:gd name="T3" fmla="*/ 1 h 2"/>
                <a:gd name="T4" fmla="*/ 1 w 2"/>
                <a:gd name="T5" fmla="*/ 1 h 2"/>
                <a:gd name="T6" fmla="*/ 0 w 2"/>
                <a:gd name="T7" fmla="*/ 0 h 2"/>
                <a:gd name="T8" fmla="*/ 0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1"/>
                    <a:pt x="2" y="1"/>
                    <a:pt x="1" y="1"/>
                  </a:cubicBezTo>
                  <a:cubicBezTo>
                    <a:pt x="1" y="1"/>
                    <a:pt x="1" y="1"/>
                    <a:pt x="1" y="1"/>
                  </a:cubicBezTo>
                  <a:cubicBezTo>
                    <a:pt x="1" y="1"/>
                    <a:pt x="1" y="1"/>
                    <a:pt x="0" y="0"/>
                  </a:cubicBezTo>
                  <a:cubicBezTo>
                    <a:pt x="0" y="0"/>
                    <a:pt x="0" y="1"/>
                    <a:pt x="0" y="1"/>
                  </a:cubicBezTo>
                  <a:cubicBezTo>
                    <a:pt x="1" y="1"/>
                    <a:pt x="1" y="1"/>
                    <a:pt x="1" y="1"/>
                  </a:cubicBezTo>
                  <a:cubicBezTo>
                    <a:pt x="1" y="2"/>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4" name="Rectangle 4144"/>
            <p:cNvSpPr>
              <a:spLocks noChangeArrowheads="1"/>
            </p:cNvSpPr>
            <p:nvPr/>
          </p:nvSpPr>
          <p:spPr bwMode="auto">
            <a:xfrm>
              <a:off x="6546851" y="42227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5" name="Freeform 4145"/>
            <p:cNvSpPr>
              <a:spLocks/>
            </p:cNvSpPr>
            <p:nvPr/>
          </p:nvSpPr>
          <p:spPr bwMode="auto">
            <a:xfrm>
              <a:off x="6556376" y="4232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6" name="Freeform 4146"/>
            <p:cNvSpPr>
              <a:spLocks/>
            </p:cNvSpPr>
            <p:nvPr/>
          </p:nvSpPr>
          <p:spPr bwMode="auto">
            <a:xfrm>
              <a:off x="6583364" y="4270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7" name="Freeform 4147"/>
            <p:cNvSpPr>
              <a:spLocks/>
            </p:cNvSpPr>
            <p:nvPr/>
          </p:nvSpPr>
          <p:spPr bwMode="auto">
            <a:xfrm>
              <a:off x="6553201" y="422910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8" name="Freeform 4148"/>
            <p:cNvSpPr>
              <a:spLocks/>
            </p:cNvSpPr>
            <p:nvPr/>
          </p:nvSpPr>
          <p:spPr bwMode="auto">
            <a:xfrm>
              <a:off x="6573839" y="425767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9" name="Freeform 4149"/>
            <p:cNvSpPr>
              <a:spLocks/>
            </p:cNvSpPr>
            <p:nvPr/>
          </p:nvSpPr>
          <p:spPr bwMode="auto">
            <a:xfrm>
              <a:off x="6297614" y="3875088"/>
              <a:ext cx="3175" cy="3175"/>
            </a:xfrm>
            <a:custGeom>
              <a:avLst/>
              <a:gdLst>
                <a:gd name="T0" fmla="*/ 0 w 1"/>
                <a:gd name="T1" fmla="*/ 0 h 1"/>
                <a:gd name="T2" fmla="*/ 1 w 1"/>
                <a:gd name="T3" fmla="*/ 1 h 1"/>
                <a:gd name="T4" fmla="*/ 1 w 1"/>
                <a:gd name="T5" fmla="*/ 1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1"/>
                    <a:pt x="1" y="1"/>
                  </a:cubicBezTo>
                  <a:cubicBezTo>
                    <a:pt x="1" y="1"/>
                    <a:pt x="0" y="0"/>
                    <a:pt x="1" y="1"/>
                  </a:cubicBezTo>
                  <a:cubicBezTo>
                    <a:pt x="1" y="0"/>
                    <a:pt x="1" y="0"/>
                    <a:pt x="0" y="0"/>
                  </a:cubicBezTo>
                  <a:cubicBezTo>
                    <a:pt x="0" y="0"/>
                    <a:pt x="0" y="0"/>
                    <a:pt x="0"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0" name="Freeform 4150"/>
            <p:cNvSpPr>
              <a:spLocks/>
            </p:cNvSpPr>
            <p:nvPr/>
          </p:nvSpPr>
          <p:spPr bwMode="auto">
            <a:xfrm>
              <a:off x="6383339" y="4032250"/>
              <a:ext cx="3175" cy="3175"/>
            </a:xfrm>
            <a:custGeom>
              <a:avLst/>
              <a:gdLst>
                <a:gd name="T0" fmla="*/ 1 w 1"/>
                <a:gd name="T1" fmla="*/ 1 h 1"/>
                <a:gd name="T2" fmla="*/ 1 w 1"/>
                <a:gd name="T3" fmla="*/ 1 h 1"/>
                <a:gd name="T4" fmla="*/ 1 w 1"/>
                <a:gd name="T5" fmla="*/ 0 h 1"/>
                <a:gd name="T6" fmla="*/ 0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0"/>
                  </a:cubicBezTo>
                  <a:cubicBezTo>
                    <a:pt x="0" y="1"/>
                    <a:pt x="0"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1" name="Oval 4151"/>
            <p:cNvSpPr>
              <a:spLocks noChangeArrowheads="1"/>
            </p:cNvSpPr>
            <p:nvPr/>
          </p:nvSpPr>
          <p:spPr bwMode="auto">
            <a:xfrm>
              <a:off x="6386514" y="4035425"/>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2" name="Freeform 4152"/>
            <p:cNvSpPr>
              <a:spLocks/>
            </p:cNvSpPr>
            <p:nvPr/>
          </p:nvSpPr>
          <p:spPr bwMode="auto">
            <a:xfrm>
              <a:off x="6310314" y="3906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3" name="Freeform 4153"/>
            <p:cNvSpPr>
              <a:spLocks/>
            </p:cNvSpPr>
            <p:nvPr/>
          </p:nvSpPr>
          <p:spPr bwMode="auto">
            <a:xfrm>
              <a:off x="6499226" y="41513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4" name="Freeform 4154"/>
            <p:cNvSpPr>
              <a:spLocks/>
            </p:cNvSpPr>
            <p:nvPr/>
          </p:nvSpPr>
          <p:spPr bwMode="auto">
            <a:xfrm>
              <a:off x="6402389" y="4054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5" name="Freeform 4155"/>
            <p:cNvSpPr>
              <a:spLocks/>
            </p:cNvSpPr>
            <p:nvPr/>
          </p:nvSpPr>
          <p:spPr bwMode="auto">
            <a:xfrm>
              <a:off x="6345239" y="3994150"/>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6" name="Rectangle 4156"/>
            <p:cNvSpPr>
              <a:spLocks noChangeArrowheads="1"/>
            </p:cNvSpPr>
            <p:nvPr/>
          </p:nvSpPr>
          <p:spPr bwMode="auto">
            <a:xfrm>
              <a:off x="6297614" y="3875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7" name="Freeform 4157"/>
            <p:cNvSpPr>
              <a:spLocks/>
            </p:cNvSpPr>
            <p:nvPr/>
          </p:nvSpPr>
          <p:spPr bwMode="auto">
            <a:xfrm>
              <a:off x="6319839" y="395922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8" name="Freeform 4158"/>
            <p:cNvSpPr>
              <a:spLocks/>
            </p:cNvSpPr>
            <p:nvPr/>
          </p:nvSpPr>
          <p:spPr bwMode="auto">
            <a:xfrm>
              <a:off x="6389689" y="4041775"/>
              <a:ext cx="3175" cy="6350"/>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9" name="Freeform 4159"/>
            <p:cNvSpPr>
              <a:spLocks noEditPoints="1"/>
            </p:cNvSpPr>
            <p:nvPr/>
          </p:nvSpPr>
          <p:spPr bwMode="auto">
            <a:xfrm>
              <a:off x="6276976" y="3778250"/>
              <a:ext cx="369888" cy="555625"/>
            </a:xfrm>
            <a:custGeom>
              <a:avLst/>
              <a:gdLst>
                <a:gd name="T0" fmla="*/ 45 w 118"/>
                <a:gd name="T1" fmla="*/ 99 h 177"/>
                <a:gd name="T2" fmla="*/ 70 w 118"/>
                <a:gd name="T3" fmla="*/ 124 h 177"/>
                <a:gd name="T4" fmla="*/ 78 w 118"/>
                <a:gd name="T5" fmla="*/ 132 h 177"/>
                <a:gd name="T6" fmla="*/ 80 w 118"/>
                <a:gd name="T7" fmla="*/ 135 h 177"/>
                <a:gd name="T8" fmla="*/ 84 w 118"/>
                <a:gd name="T9" fmla="*/ 139 h 177"/>
                <a:gd name="T10" fmla="*/ 83 w 118"/>
                <a:gd name="T11" fmla="*/ 139 h 177"/>
                <a:gd name="T12" fmla="*/ 86 w 118"/>
                <a:gd name="T13" fmla="*/ 142 h 177"/>
                <a:gd name="T14" fmla="*/ 89 w 118"/>
                <a:gd name="T15" fmla="*/ 145 h 177"/>
                <a:gd name="T16" fmla="*/ 93 w 118"/>
                <a:gd name="T17" fmla="*/ 151 h 177"/>
                <a:gd name="T18" fmla="*/ 96 w 118"/>
                <a:gd name="T19" fmla="*/ 153 h 177"/>
                <a:gd name="T20" fmla="*/ 98 w 118"/>
                <a:gd name="T21" fmla="*/ 157 h 177"/>
                <a:gd name="T22" fmla="*/ 103 w 118"/>
                <a:gd name="T23" fmla="*/ 163 h 177"/>
                <a:gd name="T24" fmla="*/ 106 w 118"/>
                <a:gd name="T25" fmla="*/ 165 h 177"/>
                <a:gd name="T26" fmla="*/ 108 w 118"/>
                <a:gd name="T27" fmla="*/ 169 h 177"/>
                <a:gd name="T28" fmla="*/ 111 w 118"/>
                <a:gd name="T29" fmla="*/ 171 h 177"/>
                <a:gd name="T30" fmla="*/ 115 w 118"/>
                <a:gd name="T31" fmla="*/ 176 h 177"/>
                <a:gd name="T32" fmla="*/ 118 w 118"/>
                <a:gd name="T33" fmla="*/ 177 h 177"/>
                <a:gd name="T34" fmla="*/ 114 w 118"/>
                <a:gd name="T35" fmla="*/ 174 h 177"/>
                <a:gd name="T36" fmla="*/ 113 w 118"/>
                <a:gd name="T37" fmla="*/ 172 h 177"/>
                <a:gd name="T38" fmla="*/ 110 w 118"/>
                <a:gd name="T39" fmla="*/ 168 h 177"/>
                <a:gd name="T40" fmla="*/ 107 w 118"/>
                <a:gd name="T41" fmla="*/ 164 h 177"/>
                <a:gd name="T42" fmla="*/ 104 w 118"/>
                <a:gd name="T43" fmla="*/ 160 h 177"/>
                <a:gd name="T44" fmla="*/ 102 w 118"/>
                <a:gd name="T45" fmla="*/ 158 h 177"/>
                <a:gd name="T46" fmla="*/ 103 w 118"/>
                <a:gd name="T47" fmla="*/ 158 h 177"/>
                <a:gd name="T48" fmla="*/ 95 w 118"/>
                <a:gd name="T49" fmla="*/ 148 h 177"/>
                <a:gd name="T50" fmla="*/ 94 w 118"/>
                <a:gd name="T51" fmla="*/ 147 h 177"/>
                <a:gd name="T52" fmla="*/ 85 w 118"/>
                <a:gd name="T53" fmla="*/ 136 h 177"/>
                <a:gd name="T54" fmla="*/ 75 w 118"/>
                <a:gd name="T55" fmla="*/ 124 h 177"/>
                <a:gd name="T56" fmla="*/ 69 w 118"/>
                <a:gd name="T57" fmla="*/ 117 h 177"/>
                <a:gd name="T58" fmla="*/ 55 w 118"/>
                <a:gd name="T59" fmla="*/ 105 h 177"/>
                <a:gd name="T60" fmla="*/ 54 w 118"/>
                <a:gd name="T61" fmla="*/ 102 h 177"/>
                <a:gd name="T62" fmla="*/ 51 w 118"/>
                <a:gd name="T63" fmla="*/ 99 h 177"/>
                <a:gd name="T64" fmla="*/ 46 w 118"/>
                <a:gd name="T65" fmla="*/ 94 h 177"/>
                <a:gd name="T66" fmla="*/ 40 w 118"/>
                <a:gd name="T67" fmla="*/ 88 h 177"/>
                <a:gd name="T68" fmla="*/ 41 w 118"/>
                <a:gd name="T69" fmla="*/ 88 h 177"/>
                <a:gd name="T70" fmla="*/ 38 w 118"/>
                <a:gd name="T71" fmla="*/ 85 h 177"/>
                <a:gd name="T72" fmla="*/ 37 w 118"/>
                <a:gd name="T73" fmla="*/ 86 h 177"/>
                <a:gd name="T74" fmla="*/ 35 w 118"/>
                <a:gd name="T75" fmla="*/ 82 h 177"/>
                <a:gd name="T76" fmla="*/ 34 w 118"/>
                <a:gd name="T77" fmla="*/ 81 h 177"/>
                <a:gd name="T78" fmla="*/ 33 w 118"/>
                <a:gd name="T79" fmla="*/ 78 h 177"/>
                <a:gd name="T80" fmla="*/ 30 w 118"/>
                <a:gd name="T81" fmla="*/ 76 h 177"/>
                <a:gd name="T82" fmla="*/ 27 w 118"/>
                <a:gd name="T83" fmla="*/ 70 h 177"/>
                <a:gd name="T84" fmla="*/ 24 w 118"/>
                <a:gd name="T85" fmla="*/ 66 h 177"/>
                <a:gd name="T86" fmla="*/ 17 w 118"/>
                <a:gd name="T87" fmla="*/ 55 h 177"/>
                <a:gd name="T88" fmla="*/ 13 w 118"/>
                <a:gd name="T89" fmla="*/ 46 h 177"/>
                <a:gd name="T90" fmla="*/ 7 w 118"/>
                <a:gd name="T91" fmla="*/ 30 h 177"/>
                <a:gd name="T92" fmla="*/ 5 w 118"/>
                <a:gd name="T93" fmla="*/ 27 h 177"/>
                <a:gd name="T94" fmla="*/ 4 w 118"/>
                <a:gd name="T95" fmla="*/ 19 h 177"/>
                <a:gd name="T96" fmla="*/ 2 w 118"/>
                <a:gd name="T97" fmla="*/ 12 h 177"/>
                <a:gd name="T98" fmla="*/ 1 w 118"/>
                <a:gd name="T99" fmla="*/ 5 h 177"/>
                <a:gd name="T100" fmla="*/ 1 w 118"/>
                <a:gd name="T101" fmla="*/ 3 h 177"/>
                <a:gd name="T102" fmla="*/ 1 w 118"/>
                <a:gd name="T103" fmla="*/ 20 h 177"/>
                <a:gd name="T104" fmla="*/ 3 w 118"/>
                <a:gd name="T105" fmla="*/ 27 h 177"/>
                <a:gd name="T106" fmla="*/ 10 w 118"/>
                <a:gd name="T107" fmla="*/ 48 h 177"/>
                <a:gd name="T108" fmla="*/ 10 w 118"/>
                <a:gd name="T109" fmla="*/ 48 h 177"/>
                <a:gd name="T110" fmla="*/ 12 w 118"/>
                <a:gd name="T111" fmla="*/ 52 h 177"/>
                <a:gd name="T112" fmla="*/ 15 w 118"/>
                <a:gd name="T113" fmla="*/ 59 h 177"/>
                <a:gd name="T114" fmla="*/ 20 w 118"/>
                <a:gd name="T115" fmla="*/ 65 h 177"/>
                <a:gd name="T116" fmla="*/ 22 w 118"/>
                <a:gd name="T117" fmla="*/ 70 h 177"/>
                <a:gd name="T118" fmla="*/ 98 w 118"/>
                <a:gd name="T119" fmla="*/ 157 h 177"/>
                <a:gd name="T120" fmla="*/ 93 w 118"/>
                <a:gd name="T121" fmla="*/ 150 h 177"/>
                <a:gd name="T122" fmla="*/ 97 w 118"/>
                <a:gd name="T123" fmla="*/ 152 h 177"/>
                <a:gd name="T124" fmla="*/ 55 w 118"/>
                <a:gd name="T125" fmla="*/ 10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 h="177">
                  <a:moveTo>
                    <a:pt x="27" y="77"/>
                  </a:moveTo>
                  <a:cubicBezTo>
                    <a:pt x="27" y="77"/>
                    <a:pt x="27" y="77"/>
                    <a:pt x="27" y="77"/>
                  </a:cubicBezTo>
                  <a:cubicBezTo>
                    <a:pt x="28" y="78"/>
                    <a:pt x="29" y="80"/>
                    <a:pt x="30" y="81"/>
                  </a:cubicBezTo>
                  <a:cubicBezTo>
                    <a:pt x="31" y="83"/>
                    <a:pt x="32" y="82"/>
                    <a:pt x="32" y="84"/>
                  </a:cubicBezTo>
                  <a:cubicBezTo>
                    <a:pt x="32" y="84"/>
                    <a:pt x="32" y="84"/>
                    <a:pt x="32" y="84"/>
                  </a:cubicBezTo>
                  <a:cubicBezTo>
                    <a:pt x="37" y="89"/>
                    <a:pt x="41" y="95"/>
                    <a:pt x="45" y="99"/>
                  </a:cubicBezTo>
                  <a:cubicBezTo>
                    <a:pt x="45" y="99"/>
                    <a:pt x="45" y="99"/>
                    <a:pt x="45" y="99"/>
                  </a:cubicBezTo>
                  <a:cubicBezTo>
                    <a:pt x="52" y="107"/>
                    <a:pt x="59" y="114"/>
                    <a:pt x="66" y="120"/>
                  </a:cubicBezTo>
                  <a:cubicBezTo>
                    <a:pt x="67" y="121"/>
                    <a:pt x="67" y="120"/>
                    <a:pt x="67" y="121"/>
                  </a:cubicBezTo>
                  <a:cubicBezTo>
                    <a:pt x="68" y="121"/>
                    <a:pt x="68" y="122"/>
                    <a:pt x="68" y="122"/>
                  </a:cubicBezTo>
                  <a:cubicBezTo>
                    <a:pt x="68" y="121"/>
                    <a:pt x="68" y="122"/>
                    <a:pt x="68" y="122"/>
                  </a:cubicBezTo>
                  <a:cubicBezTo>
                    <a:pt x="68" y="122"/>
                    <a:pt x="69" y="124"/>
                    <a:pt x="70" y="124"/>
                  </a:cubicBezTo>
                  <a:cubicBezTo>
                    <a:pt x="70" y="123"/>
                    <a:pt x="70" y="123"/>
                    <a:pt x="70" y="123"/>
                  </a:cubicBezTo>
                  <a:cubicBezTo>
                    <a:pt x="70" y="124"/>
                    <a:pt x="70" y="124"/>
                    <a:pt x="70" y="124"/>
                  </a:cubicBezTo>
                  <a:cubicBezTo>
                    <a:pt x="70" y="124"/>
                    <a:pt x="70" y="125"/>
                    <a:pt x="70" y="125"/>
                  </a:cubicBezTo>
                  <a:cubicBezTo>
                    <a:pt x="72" y="126"/>
                    <a:pt x="71" y="126"/>
                    <a:pt x="72" y="127"/>
                  </a:cubicBezTo>
                  <a:cubicBezTo>
                    <a:pt x="73" y="127"/>
                    <a:pt x="75" y="129"/>
                    <a:pt x="76" y="129"/>
                  </a:cubicBezTo>
                  <a:cubicBezTo>
                    <a:pt x="76" y="130"/>
                    <a:pt x="76" y="130"/>
                    <a:pt x="76" y="130"/>
                  </a:cubicBezTo>
                  <a:cubicBezTo>
                    <a:pt x="76" y="129"/>
                    <a:pt x="76" y="130"/>
                    <a:pt x="75" y="129"/>
                  </a:cubicBezTo>
                  <a:cubicBezTo>
                    <a:pt x="76" y="130"/>
                    <a:pt x="77" y="131"/>
                    <a:pt x="77" y="132"/>
                  </a:cubicBezTo>
                  <a:cubicBezTo>
                    <a:pt x="77" y="131"/>
                    <a:pt x="77" y="131"/>
                    <a:pt x="78" y="132"/>
                  </a:cubicBezTo>
                  <a:cubicBezTo>
                    <a:pt x="78" y="132"/>
                    <a:pt x="78" y="132"/>
                    <a:pt x="78" y="133"/>
                  </a:cubicBezTo>
                  <a:cubicBezTo>
                    <a:pt x="78" y="132"/>
                    <a:pt x="78" y="132"/>
                    <a:pt x="78" y="132"/>
                  </a:cubicBezTo>
                  <a:cubicBezTo>
                    <a:pt x="78" y="133"/>
                    <a:pt x="78" y="133"/>
                    <a:pt x="79" y="133"/>
                  </a:cubicBezTo>
                  <a:cubicBezTo>
                    <a:pt x="79" y="134"/>
                    <a:pt x="79" y="134"/>
                    <a:pt x="79" y="134"/>
                  </a:cubicBezTo>
                  <a:cubicBezTo>
                    <a:pt x="80" y="135"/>
                    <a:pt x="80" y="135"/>
                    <a:pt x="81" y="136"/>
                  </a:cubicBezTo>
                  <a:cubicBezTo>
                    <a:pt x="80" y="135"/>
                    <a:pt x="81" y="136"/>
                    <a:pt x="81" y="136"/>
                  </a:cubicBezTo>
                  <a:cubicBezTo>
                    <a:pt x="80" y="135"/>
                    <a:pt x="80" y="135"/>
                    <a:pt x="80" y="135"/>
                  </a:cubicBezTo>
                  <a:cubicBezTo>
                    <a:pt x="81" y="136"/>
                    <a:pt x="80" y="135"/>
                    <a:pt x="80" y="135"/>
                  </a:cubicBezTo>
                  <a:cubicBezTo>
                    <a:pt x="79" y="134"/>
                    <a:pt x="81" y="135"/>
                    <a:pt x="80" y="134"/>
                  </a:cubicBezTo>
                  <a:cubicBezTo>
                    <a:pt x="81" y="135"/>
                    <a:pt x="81" y="136"/>
                    <a:pt x="82" y="137"/>
                  </a:cubicBezTo>
                  <a:cubicBezTo>
                    <a:pt x="82" y="136"/>
                    <a:pt x="83" y="137"/>
                    <a:pt x="83" y="136"/>
                  </a:cubicBezTo>
                  <a:cubicBezTo>
                    <a:pt x="83" y="137"/>
                    <a:pt x="83" y="137"/>
                    <a:pt x="83" y="137"/>
                  </a:cubicBezTo>
                  <a:cubicBezTo>
                    <a:pt x="83" y="138"/>
                    <a:pt x="83" y="138"/>
                    <a:pt x="84" y="138"/>
                  </a:cubicBezTo>
                  <a:cubicBezTo>
                    <a:pt x="84" y="139"/>
                    <a:pt x="83" y="138"/>
                    <a:pt x="84" y="139"/>
                  </a:cubicBezTo>
                  <a:cubicBezTo>
                    <a:pt x="83" y="139"/>
                    <a:pt x="82" y="136"/>
                    <a:pt x="81" y="137"/>
                  </a:cubicBezTo>
                  <a:cubicBezTo>
                    <a:pt x="81" y="137"/>
                    <a:pt x="80" y="136"/>
                    <a:pt x="80" y="136"/>
                  </a:cubicBezTo>
                  <a:cubicBezTo>
                    <a:pt x="80" y="136"/>
                    <a:pt x="81" y="137"/>
                    <a:pt x="81" y="138"/>
                  </a:cubicBezTo>
                  <a:cubicBezTo>
                    <a:pt x="82" y="138"/>
                    <a:pt x="82" y="138"/>
                    <a:pt x="82" y="138"/>
                  </a:cubicBezTo>
                  <a:cubicBezTo>
                    <a:pt x="82" y="138"/>
                    <a:pt x="83" y="138"/>
                    <a:pt x="83" y="138"/>
                  </a:cubicBezTo>
                  <a:cubicBezTo>
                    <a:pt x="83" y="138"/>
                    <a:pt x="83" y="139"/>
                    <a:pt x="83" y="139"/>
                  </a:cubicBezTo>
                  <a:cubicBezTo>
                    <a:pt x="83" y="139"/>
                    <a:pt x="83" y="139"/>
                    <a:pt x="83" y="139"/>
                  </a:cubicBezTo>
                  <a:cubicBezTo>
                    <a:pt x="84" y="140"/>
                    <a:pt x="84" y="140"/>
                    <a:pt x="85" y="140"/>
                  </a:cubicBezTo>
                  <a:cubicBezTo>
                    <a:pt x="84" y="140"/>
                    <a:pt x="84" y="139"/>
                    <a:pt x="84" y="138"/>
                  </a:cubicBezTo>
                  <a:cubicBezTo>
                    <a:pt x="84" y="138"/>
                    <a:pt x="84" y="139"/>
                    <a:pt x="85" y="139"/>
                  </a:cubicBezTo>
                  <a:cubicBezTo>
                    <a:pt x="85" y="139"/>
                    <a:pt x="84" y="139"/>
                    <a:pt x="85" y="139"/>
                  </a:cubicBezTo>
                  <a:cubicBezTo>
                    <a:pt x="85" y="140"/>
                    <a:pt x="85" y="140"/>
                    <a:pt x="85" y="140"/>
                  </a:cubicBezTo>
                  <a:cubicBezTo>
                    <a:pt x="86" y="141"/>
                    <a:pt x="85" y="140"/>
                    <a:pt x="85" y="141"/>
                  </a:cubicBezTo>
                  <a:cubicBezTo>
                    <a:pt x="85" y="142"/>
                    <a:pt x="86" y="141"/>
                    <a:pt x="86" y="142"/>
                  </a:cubicBezTo>
                  <a:cubicBezTo>
                    <a:pt x="86" y="142"/>
                    <a:pt x="86" y="142"/>
                    <a:pt x="86" y="142"/>
                  </a:cubicBezTo>
                  <a:cubicBezTo>
                    <a:pt x="86" y="142"/>
                    <a:pt x="86" y="142"/>
                    <a:pt x="86" y="142"/>
                  </a:cubicBezTo>
                  <a:cubicBezTo>
                    <a:pt x="86" y="142"/>
                    <a:pt x="86" y="142"/>
                    <a:pt x="86" y="142"/>
                  </a:cubicBezTo>
                  <a:cubicBezTo>
                    <a:pt x="87" y="143"/>
                    <a:pt x="87" y="143"/>
                    <a:pt x="87" y="143"/>
                  </a:cubicBezTo>
                  <a:cubicBezTo>
                    <a:pt x="87" y="143"/>
                    <a:pt x="88" y="144"/>
                    <a:pt x="88" y="144"/>
                  </a:cubicBezTo>
                  <a:cubicBezTo>
                    <a:pt x="88" y="144"/>
                    <a:pt x="89" y="144"/>
                    <a:pt x="89" y="145"/>
                  </a:cubicBezTo>
                  <a:cubicBezTo>
                    <a:pt x="89" y="145"/>
                    <a:pt x="89" y="145"/>
                    <a:pt x="89" y="145"/>
                  </a:cubicBezTo>
                  <a:cubicBezTo>
                    <a:pt x="89" y="146"/>
                    <a:pt x="90" y="146"/>
                    <a:pt x="89" y="146"/>
                  </a:cubicBezTo>
                  <a:cubicBezTo>
                    <a:pt x="90" y="147"/>
                    <a:pt x="90" y="147"/>
                    <a:pt x="90" y="147"/>
                  </a:cubicBezTo>
                  <a:cubicBezTo>
                    <a:pt x="90" y="147"/>
                    <a:pt x="90" y="147"/>
                    <a:pt x="90" y="147"/>
                  </a:cubicBezTo>
                  <a:cubicBezTo>
                    <a:pt x="91" y="148"/>
                    <a:pt x="91" y="148"/>
                    <a:pt x="91" y="149"/>
                  </a:cubicBezTo>
                  <a:cubicBezTo>
                    <a:pt x="92" y="149"/>
                    <a:pt x="93" y="150"/>
                    <a:pt x="93" y="151"/>
                  </a:cubicBezTo>
                  <a:cubicBezTo>
                    <a:pt x="93" y="151"/>
                    <a:pt x="93" y="151"/>
                    <a:pt x="94" y="151"/>
                  </a:cubicBezTo>
                  <a:cubicBezTo>
                    <a:pt x="93" y="151"/>
                    <a:pt x="93" y="151"/>
                    <a:pt x="93" y="151"/>
                  </a:cubicBezTo>
                  <a:cubicBezTo>
                    <a:pt x="94" y="151"/>
                    <a:pt x="94" y="151"/>
                    <a:pt x="94" y="152"/>
                  </a:cubicBezTo>
                  <a:cubicBezTo>
                    <a:pt x="94" y="152"/>
                    <a:pt x="94" y="152"/>
                    <a:pt x="94" y="152"/>
                  </a:cubicBezTo>
                  <a:cubicBezTo>
                    <a:pt x="95" y="152"/>
                    <a:pt x="95" y="152"/>
                    <a:pt x="95" y="152"/>
                  </a:cubicBezTo>
                  <a:cubicBezTo>
                    <a:pt x="95" y="152"/>
                    <a:pt x="95" y="152"/>
                    <a:pt x="94" y="152"/>
                  </a:cubicBezTo>
                  <a:cubicBezTo>
                    <a:pt x="94" y="152"/>
                    <a:pt x="94" y="152"/>
                    <a:pt x="94" y="152"/>
                  </a:cubicBezTo>
                  <a:cubicBezTo>
                    <a:pt x="95" y="153"/>
                    <a:pt x="95" y="153"/>
                    <a:pt x="96" y="154"/>
                  </a:cubicBezTo>
                  <a:cubicBezTo>
                    <a:pt x="96" y="153"/>
                    <a:pt x="96" y="153"/>
                    <a:pt x="96" y="153"/>
                  </a:cubicBezTo>
                  <a:cubicBezTo>
                    <a:pt x="96" y="154"/>
                    <a:pt x="96" y="155"/>
                    <a:pt x="96" y="154"/>
                  </a:cubicBezTo>
                  <a:cubicBezTo>
                    <a:pt x="96" y="155"/>
                    <a:pt x="96" y="155"/>
                    <a:pt x="96" y="155"/>
                  </a:cubicBezTo>
                  <a:cubicBezTo>
                    <a:pt x="97" y="155"/>
                    <a:pt x="97" y="155"/>
                    <a:pt x="97" y="155"/>
                  </a:cubicBezTo>
                  <a:cubicBezTo>
                    <a:pt x="96" y="155"/>
                    <a:pt x="96" y="155"/>
                    <a:pt x="96" y="155"/>
                  </a:cubicBezTo>
                  <a:cubicBezTo>
                    <a:pt x="97" y="155"/>
                    <a:pt x="97" y="155"/>
                    <a:pt x="97" y="155"/>
                  </a:cubicBezTo>
                  <a:cubicBezTo>
                    <a:pt x="97" y="156"/>
                    <a:pt x="97" y="156"/>
                    <a:pt x="97" y="156"/>
                  </a:cubicBezTo>
                  <a:cubicBezTo>
                    <a:pt x="98" y="156"/>
                    <a:pt x="98" y="156"/>
                    <a:pt x="98" y="157"/>
                  </a:cubicBezTo>
                  <a:cubicBezTo>
                    <a:pt x="98" y="157"/>
                    <a:pt x="98" y="157"/>
                    <a:pt x="98" y="157"/>
                  </a:cubicBezTo>
                  <a:cubicBezTo>
                    <a:pt x="98" y="157"/>
                    <a:pt x="98" y="157"/>
                    <a:pt x="98" y="157"/>
                  </a:cubicBezTo>
                  <a:cubicBezTo>
                    <a:pt x="99" y="159"/>
                    <a:pt x="100" y="159"/>
                    <a:pt x="100" y="160"/>
                  </a:cubicBezTo>
                  <a:cubicBezTo>
                    <a:pt x="101" y="160"/>
                    <a:pt x="100" y="160"/>
                    <a:pt x="100" y="160"/>
                  </a:cubicBezTo>
                  <a:cubicBezTo>
                    <a:pt x="101" y="160"/>
                    <a:pt x="101" y="160"/>
                    <a:pt x="102" y="161"/>
                  </a:cubicBezTo>
                  <a:cubicBezTo>
                    <a:pt x="102" y="161"/>
                    <a:pt x="103" y="163"/>
                    <a:pt x="103" y="163"/>
                  </a:cubicBezTo>
                  <a:cubicBezTo>
                    <a:pt x="103" y="164"/>
                    <a:pt x="103" y="163"/>
                    <a:pt x="103" y="163"/>
                  </a:cubicBezTo>
                  <a:cubicBezTo>
                    <a:pt x="103" y="163"/>
                    <a:pt x="103" y="163"/>
                    <a:pt x="103" y="163"/>
                  </a:cubicBezTo>
                  <a:cubicBezTo>
                    <a:pt x="103" y="163"/>
                    <a:pt x="103" y="162"/>
                    <a:pt x="103" y="162"/>
                  </a:cubicBezTo>
                  <a:cubicBezTo>
                    <a:pt x="103" y="162"/>
                    <a:pt x="104" y="163"/>
                    <a:pt x="104" y="163"/>
                  </a:cubicBezTo>
                  <a:cubicBezTo>
                    <a:pt x="103" y="163"/>
                    <a:pt x="103" y="163"/>
                    <a:pt x="103" y="163"/>
                  </a:cubicBezTo>
                  <a:cubicBezTo>
                    <a:pt x="104" y="164"/>
                    <a:pt x="105" y="163"/>
                    <a:pt x="105" y="164"/>
                  </a:cubicBezTo>
                  <a:cubicBezTo>
                    <a:pt x="106" y="165"/>
                    <a:pt x="105" y="164"/>
                    <a:pt x="105" y="165"/>
                  </a:cubicBezTo>
                  <a:cubicBezTo>
                    <a:pt x="106" y="165"/>
                    <a:pt x="106" y="165"/>
                    <a:pt x="106" y="165"/>
                  </a:cubicBezTo>
                  <a:cubicBezTo>
                    <a:pt x="106" y="166"/>
                    <a:pt x="106" y="166"/>
                    <a:pt x="106" y="166"/>
                  </a:cubicBezTo>
                  <a:cubicBezTo>
                    <a:pt x="106" y="166"/>
                    <a:pt x="106" y="166"/>
                    <a:pt x="107" y="167"/>
                  </a:cubicBezTo>
                  <a:cubicBezTo>
                    <a:pt x="106" y="166"/>
                    <a:pt x="108" y="168"/>
                    <a:pt x="107" y="167"/>
                  </a:cubicBezTo>
                  <a:cubicBezTo>
                    <a:pt x="107" y="168"/>
                    <a:pt x="107" y="168"/>
                    <a:pt x="107" y="168"/>
                  </a:cubicBezTo>
                  <a:cubicBezTo>
                    <a:pt x="108" y="168"/>
                    <a:pt x="107" y="168"/>
                    <a:pt x="107" y="167"/>
                  </a:cubicBezTo>
                  <a:cubicBezTo>
                    <a:pt x="107" y="167"/>
                    <a:pt x="108" y="168"/>
                    <a:pt x="108" y="168"/>
                  </a:cubicBezTo>
                  <a:cubicBezTo>
                    <a:pt x="108" y="169"/>
                    <a:pt x="108" y="168"/>
                    <a:pt x="108" y="169"/>
                  </a:cubicBezTo>
                  <a:cubicBezTo>
                    <a:pt x="109" y="169"/>
                    <a:pt x="109" y="169"/>
                    <a:pt x="109" y="170"/>
                  </a:cubicBezTo>
                  <a:cubicBezTo>
                    <a:pt x="109" y="169"/>
                    <a:pt x="110" y="170"/>
                    <a:pt x="110" y="170"/>
                  </a:cubicBezTo>
                  <a:cubicBezTo>
                    <a:pt x="110" y="170"/>
                    <a:pt x="109" y="169"/>
                    <a:pt x="110" y="170"/>
                  </a:cubicBezTo>
                  <a:cubicBezTo>
                    <a:pt x="110" y="170"/>
                    <a:pt x="110" y="170"/>
                    <a:pt x="111" y="170"/>
                  </a:cubicBezTo>
                  <a:cubicBezTo>
                    <a:pt x="110" y="170"/>
                    <a:pt x="110" y="170"/>
                    <a:pt x="110" y="170"/>
                  </a:cubicBezTo>
                  <a:cubicBezTo>
                    <a:pt x="111" y="170"/>
                    <a:pt x="111" y="171"/>
                    <a:pt x="112" y="172"/>
                  </a:cubicBezTo>
                  <a:cubicBezTo>
                    <a:pt x="111" y="171"/>
                    <a:pt x="111" y="171"/>
                    <a:pt x="111" y="171"/>
                  </a:cubicBezTo>
                  <a:cubicBezTo>
                    <a:pt x="111" y="171"/>
                    <a:pt x="112" y="172"/>
                    <a:pt x="113" y="172"/>
                  </a:cubicBezTo>
                  <a:cubicBezTo>
                    <a:pt x="113" y="173"/>
                    <a:pt x="113" y="173"/>
                    <a:pt x="113" y="173"/>
                  </a:cubicBezTo>
                  <a:cubicBezTo>
                    <a:pt x="113" y="173"/>
                    <a:pt x="113" y="174"/>
                    <a:pt x="114" y="174"/>
                  </a:cubicBezTo>
                  <a:cubicBezTo>
                    <a:pt x="114" y="174"/>
                    <a:pt x="113" y="173"/>
                    <a:pt x="113" y="173"/>
                  </a:cubicBezTo>
                  <a:cubicBezTo>
                    <a:pt x="113" y="174"/>
                    <a:pt x="114" y="174"/>
                    <a:pt x="114" y="175"/>
                  </a:cubicBezTo>
                  <a:cubicBezTo>
                    <a:pt x="114" y="175"/>
                    <a:pt x="114" y="175"/>
                    <a:pt x="114" y="175"/>
                  </a:cubicBezTo>
                  <a:cubicBezTo>
                    <a:pt x="114" y="175"/>
                    <a:pt x="115" y="176"/>
                    <a:pt x="115" y="176"/>
                  </a:cubicBezTo>
                  <a:cubicBezTo>
                    <a:pt x="115" y="176"/>
                    <a:pt x="115" y="175"/>
                    <a:pt x="114" y="175"/>
                  </a:cubicBezTo>
                  <a:cubicBezTo>
                    <a:pt x="115" y="175"/>
                    <a:pt x="116" y="176"/>
                    <a:pt x="116" y="176"/>
                  </a:cubicBezTo>
                  <a:cubicBezTo>
                    <a:pt x="116" y="175"/>
                    <a:pt x="116" y="175"/>
                    <a:pt x="116" y="175"/>
                  </a:cubicBezTo>
                  <a:cubicBezTo>
                    <a:pt x="116" y="176"/>
                    <a:pt x="117" y="176"/>
                    <a:pt x="117" y="177"/>
                  </a:cubicBezTo>
                  <a:cubicBezTo>
                    <a:pt x="118" y="177"/>
                    <a:pt x="117" y="177"/>
                    <a:pt x="117" y="177"/>
                  </a:cubicBezTo>
                  <a:cubicBezTo>
                    <a:pt x="117" y="177"/>
                    <a:pt x="118" y="177"/>
                    <a:pt x="118" y="177"/>
                  </a:cubicBezTo>
                  <a:cubicBezTo>
                    <a:pt x="118" y="177"/>
                    <a:pt x="118" y="177"/>
                    <a:pt x="118" y="177"/>
                  </a:cubicBezTo>
                  <a:cubicBezTo>
                    <a:pt x="118" y="177"/>
                    <a:pt x="117" y="176"/>
                    <a:pt x="117" y="176"/>
                  </a:cubicBezTo>
                  <a:cubicBezTo>
                    <a:pt x="117" y="176"/>
                    <a:pt x="117" y="176"/>
                    <a:pt x="117" y="176"/>
                  </a:cubicBezTo>
                  <a:cubicBezTo>
                    <a:pt x="117" y="176"/>
                    <a:pt x="117" y="176"/>
                    <a:pt x="117" y="176"/>
                  </a:cubicBezTo>
                  <a:cubicBezTo>
                    <a:pt x="116" y="175"/>
                    <a:pt x="117" y="176"/>
                    <a:pt x="117" y="175"/>
                  </a:cubicBezTo>
                  <a:cubicBezTo>
                    <a:pt x="116" y="174"/>
                    <a:pt x="116" y="176"/>
                    <a:pt x="115" y="175"/>
                  </a:cubicBezTo>
                  <a:cubicBezTo>
                    <a:pt x="115" y="175"/>
                    <a:pt x="115" y="175"/>
                    <a:pt x="115" y="175"/>
                  </a:cubicBezTo>
                  <a:cubicBezTo>
                    <a:pt x="115" y="174"/>
                    <a:pt x="114" y="174"/>
                    <a:pt x="114" y="174"/>
                  </a:cubicBezTo>
                  <a:cubicBezTo>
                    <a:pt x="114" y="173"/>
                    <a:pt x="113" y="173"/>
                    <a:pt x="113" y="173"/>
                  </a:cubicBezTo>
                  <a:cubicBezTo>
                    <a:pt x="113" y="172"/>
                    <a:pt x="114" y="174"/>
                    <a:pt x="115" y="174"/>
                  </a:cubicBezTo>
                  <a:cubicBezTo>
                    <a:pt x="115" y="174"/>
                    <a:pt x="115" y="174"/>
                    <a:pt x="116" y="174"/>
                  </a:cubicBezTo>
                  <a:cubicBezTo>
                    <a:pt x="114" y="173"/>
                    <a:pt x="114" y="173"/>
                    <a:pt x="114" y="173"/>
                  </a:cubicBezTo>
                  <a:cubicBezTo>
                    <a:pt x="114" y="173"/>
                    <a:pt x="114" y="172"/>
                    <a:pt x="114" y="172"/>
                  </a:cubicBezTo>
                  <a:cubicBezTo>
                    <a:pt x="114" y="172"/>
                    <a:pt x="114" y="172"/>
                    <a:pt x="114" y="172"/>
                  </a:cubicBezTo>
                  <a:cubicBezTo>
                    <a:pt x="113" y="172"/>
                    <a:pt x="113" y="172"/>
                    <a:pt x="113" y="172"/>
                  </a:cubicBezTo>
                  <a:cubicBezTo>
                    <a:pt x="113" y="172"/>
                    <a:pt x="113" y="172"/>
                    <a:pt x="113" y="172"/>
                  </a:cubicBezTo>
                  <a:cubicBezTo>
                    <a:pt x="113" y="171"/>
                    <a:pt x="112" y="171"/>
                    <a:pt x="112" y="171"/>
                  </a:cubicBezTo>
                  <a:cubicBezTo>
                    <a:pt x="112" y="171"/>
                    <a:pt x="113" y="171"/>
                    <a:pt x="112" y="171"/>
                  </a:cubicBezTo>
                  <a:cubicBezTo>
                    <a:pt x="112" y="170"/>
                    <a:pt x="112" y="170"/>
                    <a:pt x="111" y="169"/>
                  </a:cubicBezTo>
                  <a:cubicBezTo>
                    <a:pt x="111" y="170"/>
                    <a:pt x="109" y="168"/>
                    <a:pt x="110" y="169"/>
                  </a:cubicBezTo>
                  <a:cubicBezTo>
                    <a:pt x="109" y="168"/>
                    <a:pt x="109" y="168"/>
                    <a:pt x="109" y="168"/>
                  </a:cubicBezTo>
                  <a:cubicBezTo>
                    <a:pt x="108" y="168"/>
                    <a:pt x="110" y="169"/>
                    <a:pt x="110" y="168"/>
                  </a:cubicBezTo>
                  <a:cubicBezTo>
                    <a:pt x="110" y="169"/>
                    <a:pt x="110" y="169"/>
                    <a:pt x="110" y="169"/>
                  </a:cubicBezTo>
                  <a:cubicBezTo>
                    <a:pt x="111" y="169"/>
                    <a:pt x="109" y="168"/>
                    <a:pt x="108" y="167"/>
                  </a:cubicBezTo>
                  <a:cubicBezTo>
                    <a:pt x="108" y="166"/>
                    <a:pt x="108" y="166"/>
                    <a:pt x="108" y="165"/>
                  </a:cubicBezTo>
                  <a:cubicBezTo>
                    <a:pt x="107" y="166"/>
                    <a:pt x="107" y="166"/>
                    <a:pt x="107" y="166"/>
                  </a:cubicBezTo>
                  <a:cubicBezTo>
                    <a:pt x="107" y="165"/>
                    <a:pt x="107" y="165"/>
                    <a:pt x="107" y="165"/>
                  </a:cubicBezTo>
                  <a:cubicBezTo>
                    <a:pt x="107" y="165"/>
                    <a:pt x="107" y="164"/>
                    <a:pt x="107" y="164"/>
                  </a:cubicBezTo>
                  <a:cubicBezTo>
                    <a:pt x="107" y="164"/>
                    <a:pt x="107" y="164"/>
                    <a:pt x="107" y="164"/>
                  </a:cubicBezTo>
                  <a:cubicBezTo>
                    <a:pt x="107" y="164"/>
                    <a:pt x="107" y="164"/>
                    <a:pt x="106" y="164"/>
                  </a:cubicBezTo>
                  <a:cubicBezTo>
                    <a:pt x="106" y="164"/>
                    <a:pt x="106" y="163"/>
                    <a:pt x="106" y="163"/>
                  </a:cubicBezTo>
                  <a:cubicBezTo>
                    <a:pt x="106" y="163"/>
                    <a:pt x="106" y="163"/>
                    <a:pt x="106" y="163"/>
                  </a:cubicBezTo>
                  <a:cubicBezTo>
                    <a:pt x="106" y="163"/>
                    <a:pt x="106" y="163"/>
                    <a:pt x="106" y="163"/>
                  </a:cubicBezTo>
                  <a:cubicBezTo>
                    <a:pt x="106" y="163"/>
                    <a:pt x="105" y="163"/>
                    <a:pt x="105" y="163"/>
                  </a:cubicBezTo>
                  <a:cubicBezTo>
                    <a:pt x="105" y="163"/>
                    <a:pt x="105" y="163"/>
                    <a:pt x="105" y="164"/>
                  </a:cubicBezTo>
                  <a:cubicBezTo>
                    <a:pt x="105" y="162"/>
                    <a:pt x="104" y="162"/>
                    <a:pt x="104" y="160"/>
                  </a:cubicBezTo>
                  <a:cubicBezTo>
                    <a:pt x="104" y="160"/>
                    <a:pt x="104" y="161"/>
                    <a:pt x="104" y="161"/>
                  </a:cubicBezTo>
                  <a:cubicBezTo>
                    <a:pt x="104" y="160"/>
                    <a:pt x="103" y="160"/>
                    <a:pt x="103" y="160"/>
                  </a:cubicBezTo>
                  <a:cubicBezTo>
                    <a:pt x="103" y="160"/>
                    <a:pt x="103" y="160"/>
                    <a:pt x="103" y="160"/>
                  </a:cubicBezTo>
                  <a:cubicBezTo>
                    <a:pt x="103" y="159"/>
                    <a:pt x="103" y="159"/>
                    <a:pt x="103" y="159"/>
                  </a:cubicBezTo>
                  <a:cubicBezTo>
                    <a:pt x="103" y="159"/>
                    <a:pt x="103" y="159"/>
                    <a:pt x="102" y="159"/>
                  </a:cubicBezTo>
                  <a:cubicBezTo>
                    <a:pt x="102" y="159"/>
                    <a:pt x="101" y="158"/>
                    <a:pt x="101" y="158"/>
                  </a:cubicBezTo>
                  <a:cubicBezTo>
                    <a:pt x="101" y="158"/>
                    <a:pt x="102" y="158"/>
                    <a:pt x="102" y="158"/>
                  </a:cubicBezTo>
                  <a:cubicBezTo>
                    <a:pt x="101" y="158"/>
                    <a:pt x="101" y="158"/>
                    <a:pt x="101" y="158"/>
                  </a:cubicBezTo>
                  <a:cubicBezTo>
                    <a:pt x="101" y="158"/>
                    <a:pt x="100" y="157"/>
                    <a:pt x="101" y="158"/>
                  </a:cubicBezTo>
                  <a:cubicBezTo>
                    <a:pt x="101" y="157"/>
                    <a:pt x="101" y="157"/>
                    <a:pt x="100" y="157"/>
                  </a:cubicBezTo>
                  <a:cubicBezTo>
                    <a:pt x="100" y="156"/>
                    <a:pt x="100" y="156"/>
                    <a:pt x="100" y="156"/>
                  </a:cubicBezTo>
                  <a:cubicBezTo>
                    <a:pt x="100" y="156"/>
                    <a:pt x="101" y="157"/>
                    <a:pt x="101" y="156"/>
                  </a:cubicBezTo>
                  <a:cubicBezTo>
                    <a:pt x="100" y="156"/>
                    <a:pt x="100" y="156"/>
                    <a:pt x="100" y="156"/>
                  </a:cubicBezTo>
                  <a:cubicBezTo>
                    <a:pt x="101" y="156"/>
                    <a:pt x="102" y="158"/>
                    <a:pt x="103" y="158"/>
                  </a:cubicBezTo>
                  <a:cubicBezTo>
                    <a:pt x="102" y="157"/>
                    <a:pt x="102" y="157"/>
                    <a:pt x="102" y="157"/>
                  </a:cubicBezTo>
                  <a:cubicBezTo>
                    <a:pt x="100" y="155"/>
                    <a:pt x="98" y="152"/>
                    <a:pt x="96" y="151"/>
                  </a:cubicBezTo>
                  <a:cubicBezTo>
                    <a:pt x="96" y="151"/>
                    <a:pt x="96" y="151"/>
                    <a:pt x="96" y="151"/>
                  </a:cubicBezTo>
                  <a:cubicBezTo>
                    <a:pt x="96" y="151"/>
                    <a:pt x="96" y="151"/>
                    <a:pt x="96" y="151"/>
                  </a:cubicBezTo>
                  <a:cubicBezTo>
                    <a:pt x="96" y="151"/>
                    <a:pt x="96" y="151"/>
                    <a:pt x="96" y="151"/>
                  </a:cubicBezTo>
                  <a:cubicBezTo>
                    <a:pt x="95" y="150"/>
                    <a:pt x="95" y="150"/>
                    <a:pt x="95" y="150"/>
                  </a:cubicBezTo>
                  <a:cubicBezTo>
                    <a:pt x="95" y="150"/>
                    <a:pt x="95" y="149"/>
                    <a:pt x="95" y="148"/>
                  </a:cubicBezTo>
                  <a:cubicBezTo>
                    <a:pt x="95" y="149"/>
                    <a:pt x="95" y="149"/>
                    <a:pt x="95" y="149"/>
                  </a:cubicBezTo>
                  <a:cubicBezTo>
                    <a:pt x="94" y="149"/>
                    <a:pt x="94" y="149"/>
                    <a:pt x="94" y="148"/>
                  </a:cubicBezTo>
                  <a:cubicBezTo>
                    <a:pt x="94" y="148"/>
                    <a:pt x="94" y="149"/>
                    <a:pt x="94" y="148"/>
                  </a:cubicBezTo>
                  <a:cubicBezTo>
                    <a:pt x="94" y="148"/>
                    <a:pt x="94" y="148"/>
                    <a:pt x="94" y="148"/>
                  </a:cubicBezTo>
                  <a:cubicBezTo>
                    <a:pt x="93" y="148"/>
                    <a:pt x="93" y="147"/>
                    <a:pt x="93" y="147"/>
                  </a:cubicBezTo>
                  <a:cubicBezTo>
                    <a:pt x="93" y="147"/>
                    <a:pt x="93" y="147"/>
                    <a:pt x="93" y="147"/>
                  </a:cubicBezTo>
                  <a:cubicBezTo>
                    <a:pt x="94" y="148"/>
                    <a:pt x="93" y="147"/>
                    <a:pt x="94" y="147"/>
                  </a:cubicBezTo>
                  <a:cubicBezTo>
                    <a:pt x="93" y="146"/>
                    <a:pt x="93" y="146"/>
                    <a:pt x="93" y="146"/>
                  </a:cubicBezTo>
                  <a:cubicBezTo>
                    <a:pt x="93" y="146"/>
                    <a:pt x="93" y="147"/>
                    <a:pt x="93" y="146"/>
                  </a:cubicBezTo>
                  <a:cubicBezTo>
                    <a:pt x="93" y="145"/>
                    <a:pt x="92" y="145"/>
                    <a:pt x="91" y="144"/>
                  </a:cubicBezTo>
                  <a:cubicBezTo>
                    <a:pt x="91" y="144"/>
                    <a:pt x="91" y="144"/>
                    <a:pt x="91" y="144"/>
                  </a:cubicBezTo>
                  <a:cubicBezTo>
                    <a:pt x="91" y="143"/>
                    <a:pt x="90" y="143"/>
                    <a:pt x="89" y="142"/>
                  </a:cubicBezTo>
                  <a:cubicBezTo>
                    <a:pt x="89" y="142"/>
                    <a:pt x="90" y="143"/>
                    <a:pt x="90" y="143"/>
                  </a:cubicBezTo>
                  <a:cubicBezTo>
                    <a:pt x="88" y="140"/>
                    <a:pt x="87" y="138"/>
                    <a:pt x="85" y="136"/>
                  </a:cubicBezTo>
                  <a:cubicBezTo>
                    <a:pt x="84" y="135"/>
                    <a:pt x="84" y="135"/>
                    <a:pt x="84" y="135"/>
                  </a:cubicBezTo>
                  <a:cubicBezTo>
                    <a:pt x="84" y="135"/>
                    <a:pt x="84" y="135"/>
                    <a:pt x="84" y="135"/>
                  </a:cubicBezTo>
                  <a:cubicBezTo>
                    <a:pt x="82" y="132"/>
                    <a:pt x="81" y="131"/>
                    <a:pt x="79" y="128"/>
                  </a:cubicBezTo>
                  <a:cubicBezTo>
                    <a:pt x="78" y="128"/>
                    <a:pt x="79" y="128"/>
                    <a:pt x="78" y="127"/>
                  </a:cubicBezTo>
                  <a:cubicBezTo>
                    <a:pt x="77" y="126"/>
                    <a:pt x="76" y="126"/>
                    <a:pt x="75" y="124"/>
                  </a:cubicBezTo>
                  <a:cubicBezTo>
                    <a:pt x="75" y="125"/>
                    <a:pt x="76" y="125"/>
                    <a:pt x="75" y="124"/>
                  </a:cubicBezTo>
                  <a:cubicBezTo>
                    <a:pt x="75" y="124"/>
                    <a:pt x="75" y="124"/>
                    <a:pt x="75" y="124"/>
                  </a:cubicBezTo>
                  <a:cubicBezTo>
                    <a:pt x="75" y="124"/>
                    <a:pt x="75" y="124"/>
                    <a:pt x="75" y="124"/>
                  </a:cubicBezTo>
                  <a:cubicBezTo>
                    <a:pt x="75" y="123"/>
                    <a:pt x="74" y="123"/>
                    <a:pt x="74" y="122"/>
                  </a:cubicBezTo>
                  <a:cubicBezTo>
                    <a:pt x="73" y="121"/>
                    <a:pt x="71" y="120"/>
                    <a:pt x="70" y="119"/>
                  </a:cubicBezTo>
                  <a:cubicBezTo>
                    <a:pt x="69" y="118"/>
                    <a:pt x="70" y="119"/>
                    <a:pt x="70" y="119"/>
                  </a:cubicBezTo>
                  <a:cubicBezTo>
                    <a:pt x="71" y="120"/>
                    <a:pt x="71" y="119"/>
                    <a:pt x="71" y="119"/>
                  </a:cubicBezTo>
                  <a:cubicBezTo>
                    <a:pt x="71" y="119"/>
                    <a:pt x="70" y="119"/>
                    <a:pt x="70" y="118"/>
                  </a:cubicBezTo>
                  <a:cubicBezTo>
                    <a:pt x="70" y="118"/>
                    <a:pt x="69" y="117"/>
                    <a:pt x="69" y="117"/>
                  </a:cubicBezTo>
                  <a:cubicBezTo>
                    <a:pt x="69" y="117"/>
                    <a:pt x="69" y="118"/>
                    <a:pt x="69" y="117"/>
                  </a:cubicBezTo>
                  <a:cubicBezTo>
                    <a:pt x="68" y="117"/>
                    <a:pt x="67" y="116"/>
                    <a:pt x="68" y="116"/>
                  </a:cubicBezTo>
                  <a:cubicBezTo>
                    <a:pt x="65" y="113"/>
                    <a:pt x="62" y="110"/>
                    <a:pt x="59" y="107"/>
                  </a:cubicBezTo>
                  <a:cubicBezTo>
                    <a:pt x="59" y="107"/>
                    <a:pt x="59" y="108"/>
                    <a:pt x="59" y="108"/>
                  </a:cubicBezTo>
                  <a:cubicBezTo>
                    <a:pt x="58" y="107"/>
                    <a:pt x="59" y="107"/>
                    <a:pt x="58" y="107"/>
                  </a:cubicBezTo>
                  <a:cubicBezTo>
                    <a:pt x="58" y="107"/>
                    <a:pt x="58" y="107"/>
                    <a:pt x="58" y="107"/>
                  </a:cubicBezTo>
                  <a:cubicBezTo>
                    <a:pt x="58" y="106"/>
                    <a:pt x="56" y="105"/>
                    <a:pt x="55" y="105"/>
                  </a:cubicBezTo>
                  <a:cubicBezTo>
                    <a:pt x="56" y="105"/>
                    <a:pt x="55" y="104"/>
                    <a:pt x="56" y="104"/>
                  </a:cubicBezTo>
                  <a:cubicBezTo>
                    <a:pt x="55" y="104"/>
                    <a:pt x="56" y="103"/>
                    <a:pt x="55" y="103"/>
                  </a:cubicBezTo>
                  <a:cubicBezTo>
                    <a:pt x="55" y="104"/>
                    <a:pt x="55" y="104"/>
                    <a:pt x="55" y="104"/>
                  </a:cubicBezTo>
                  <a:cubicBezTo>
                    <a:pt x="55" y="104"/>
                    <a:pt x="54" y="103"/>
                    <a:pt x="54" y="103"/>
                  </a:cubicBezTo>
                  <a:cubicBezTo>
                    <a:pt x="54" y="103"/>
                    <a:pt x="54" y="102"/>
                    <a:pt x="54" y="102"/>
                  </a:cubicBezTo>
                  <a:cubicBezTo>
                    <a:pt x="54" y="102"/>
                    <a:pt x="54" y="102"/>
                    <a:pt x="55" y="103"/>
                  </a:cubicBezTo>
                  <a:cubicBezTo>
                    <a:pt x="55" y="102"/>
                    <a:pt x="54" y="101"/>
                    <a:pt x="54" y="102"/>
                  </a:cubicBezTo>
                  <a:cubicBezTo>
                    <a:pt x="54" y="101"/>
                    <a:pt x="54" y="102"/>
                    <a:pt x="54" y="101"/>
                  </a:cubicBezTo>
                  <a:cubicBezTo>
                    <a:pt x="53" y="101"/>
                    <a:pt x="53" y="101"/>
                    <a:pt x="53" y="101"/>
                  </a:cubicBezTo>
                  <a:cubicBezTo>
                    <a:pt x="54" y="101"/>
                    <a:pt x="54" y="101"/>
                    <a:pt x="54" y="101"/>
                  </a:cubicBezTo>
                  <a:cubicBezTo>
                    <a:pt x="53" y="101"/>
                    <a:pt x="53" y="101"/>
                    <a:pt x="52" y="100"/>
                  </a:cubicBezTo>
                  <a:cubicBezTo>
                    <a:pt x="51" y="100"/>
                    <a:pt x="51" y="100"/>
                    <a:pt x="51" y="100"/>
                  </a:cubicBezTo>
                  <a:cubicBezTo>
                    <a:pt x="51" y="99"/>
                    <a:pt x="51" y="99"/>
                    <a:pt x="51" y="99"/>
                  </a:cubicBezTo>
                  <a:cubicBezTo>
                    <a:pt x="51" y="99"/>
                    <a:pt x="51" y="99"/>
                    <a:pt x="51" y="99"/>
                  </a:cubicBezTo>
                  <a:cubicBezTo>
                    <a:pt x="50" y="98"/>
                    <a:pt x="50" y="98"/>
                    <a:pt x="50" y="98"/>
                  </a:cubicBezTo>
                  <a:cubicBezTo>
                    <a:pt x="51" y="98"/>
                    <a:pt x="51" y="98"/>
                    <a:pt x="51" y="98"/>
                  </a:cubicBezTo>
                  <a:cubicBezTo>
                    <a:pt x="50" y="98"/>
                    <a:pt x="50" y="98"/>
                    <a:pt x="50" y="98"/>
                  </a:cubicBezTo>
                  <a:cubicBezTo>
                    <a:pt x="50" y="98"/>
                    <a:pt x="50" y="97"/>
                    <a:pt x="50" y="98"/>
                  </a:cubicBezTo>
                  <a:cubicBezTo>
                    <a:pt x="49" y="98"/>
                    <a:pt x="49" y="98"/>
                    <a:pt x="48" y="96"/>
                  </a:cubicBezTo>
                  <a:cubicBezTo>
                    <a:pt x="47" y="96"/>
                    <a:pt x="49" y="97"/>
                    <a:pt x="49" y="96"/>
                  </a:cubicBezTo>
                  <a:cubicBezTo>
                    <a:pt x="47" y="95"/>
                    <a:pt x="46" y="95"/>
                    <a:pt x="46" y="94"/>
                  </a:cubicBezTo>
                  <a:cubicBezTo>
                    <a:pt x="45" y="93"/>
                    <a:pt x="45" y="94"/>
                    <a:pt x="44" y="93"/>
                  </a:cubicBezTo>
                  <a:cubicBezTo>
                    <a:pt x="44" y="93"/>
                    <a:pt x="43" y="92"/>
                    <a:pt x="43" y="91"/>
                  </a:cubicBezTo>
                  <a:cubicBezTo>
                    <a:pt x="44" y="92"/>
                    <a:pt x="44" y="92"/>
                    <a:pt x="44" y="92"/>
                  </a:cubicBezTo>
                  <a:cubicBezTo>
                    <a:pt x="44" y="91"/>
                    <a:pt x="43" y="91"/>
                    <a:pt x="44" y="91"/>
                  </a:cubicBezTo>
                  <a:cubicBezTo>
                    <a:pt x="44" y="91"/>
                    <a:pt x="42" y="90"/>
                    <a:pt x="42" y="89"/>
                  </a:cubicBezTo>
                  <a:cubicBezTo>
                    <a:pt x="42" y="90"/>
                    <a:pt x="42" y="90"/>
                    <a:pt x="42" y="90"/>
                  </a:cubicBezTo>
                  <a:cubicBezTo>
                    <a:pt x="41" y="89"/>
                    <a:pt x="40" y="88"/>
                    <a:pt x="40" y="88"/>
                  </a:cubicBezTo>
                  <a:cubicBezTo>
                    <a:pt x="39" y="87"/>
                    <a:pt x="39" y="87"/>
                    <a:pt x="38" y="87"/>
                  </a:cubicBezTo>
                  <a:cubicBezTo>
                    <a:pt x="38" y="86"/>
                    <a:pt x="38" y="86"/>
                    <a:pt x="39" y="86"/>
                  </a:cubicBezTo>
                  <a:cubicBezTo>
                    <a:pt x="39" y="87"/>
                    <a:pt x="39" y="87"/>
                    <a:pt x="39" y="87"/>
                  </a:cubicBezTo>
                  <a:cubicBezTo>
                    <a:pt x="40" y="88"/>
                    <a:pt x="42" y="89"/>
                    <a:pt x="42" y="90"/>
                  </a:cubicBezTo>
                  <a:cubicBezTo>
                    <a:pt x="43" y="90"/>
                    <a:pt x="42" y="89"/>
                    <a:pt x="41" y="89"/>
                  </a:cubicBezTo>
                  <a:cubicBezTo>
                    <a:pt x="42" y="89"/>
                    <a:pt x="42" y="89"/>
                    <a:pt x="42" y="89"/>
                  </a:cubicBezTo>
                  <a:cubicBezTo>
                    <a:pt x="41" y="88"/>
                    <a:pt x="41" y="88"/>
                    <a:pt x="41" y="88"/>
                  </a:cubicBezTo>
                  <a:cubicBezTo>
                    <a:pt x="42" y="89"/>
                    <a:pt x="43" y="89"/>
                    <a:pt x="43" y="89"/>
                  </a:cubicBezTo>
                  <a:cubicBezTo>
                    <a:pt x="42" y="89"/>
                    <a:pt x="42" y="89"/>
                    <a:pt x="41" y="88"/>
                  </a:cubicBezTo>
                  <a:cubicBezTo>
                    <a:pt x="41" y="88"/>
                    <a:pt x="41" y="87"/>
                    <a:pt x="40" y="87"/>
                  </a:cubicBezTo>
                  <a:cubicBezTo>
                    <a:pt x="40" y="86"/>
                    <a:pt x="40" y="87"/>
                    <a:pt x="39" y="86"/>
                  </a:cubicBezTo>
                  <a:cubicBezTo>
                    <a:pt x="39" y="86"/>
                    <a:pt x="39" y="86"/>
                    <a:pt x="39" y="86"/>
                  </a:cubicBezTo>
                  <a:cubicBezTo>
                    <a:pt x="38" y="85"/>
                    <a:pt x="39" y="86"/>
                    <a:pt x="38" y="84"/>
                  </a:cubicBezTo>
                  <a:cubicBezTo>
                    <a:pt x="38" y="85"/>
                    <a:pt x="37" y="84"/>
                    <a:pt x="38" y="85"/>
                  </a:cubicBezTo>
                  <a:cubicBezTo>
                    <a:pt x="37" y="85"/>
                    <a:pt x="37" y="84"/>
                    <a:pt x="36" y="83"/>
                  </a:cubicBezTo>
                  <a:cubicBezTo>
                    <a:pt x="36" y="83"/>
                    <a:pt x="36" y="83"/>
                    <a:pt x="36" y="84"/>
                  </a:cubicBezTo>
                  <a:cubicBezTo>
                    <a:pt x="36" y="84"/>
                    <a:pt x="37" y="84"/>
                    <a:pt x="37" y="85"/>
                  </a:cubicBezTo>
                  <a:cubicBezTo>
                    <a:pt x="38" y="85"/>
                    <a:pt x="38" y="85"/>
                    <a:pt x="38" y="85"/>
                  </a:cubicBezTo>
                  <a:cubicBezTo>
                    <a:pt x="38" y="86"/>
                    <a:pt x="38" y="86"/>
                    <a:pt x="38" y="86"/>
                  </a:cubicBezTo>
                  <a:cubicBezTo>
                    <a:pt x="38" y="86"/>
                    <a:pt x="38" y="86"/>
                    <a:pt x="38" y="86"/>
                  </a:cubicBezTo>
                  <a:cubicBezTo>
                    <a:pt x="38" y="87"/>
                    <a:pt x="38" y="86"/>
                    <a:pt x="37" y="86"/>
                  </a:cubicBezTo>
                  <a:cubicBezTo>
                    <a:pt x="37" y="86"/>
                    <a:pt x="37" y="86"/>
                    <a:pt x="37" y="86"/>
                  </a:cubicBezTo>
                  <a:cubicBezTo>
                    <a:pt x="37" y="87"/>
                    <a:pt x="36" y="85"/>
                    <a:pt x="36" y="85"/>
                  </a:cubicBezTo>
                  <a:cubicBezTo>
                    <a:pt x="36" y="84"/>
                    <a:pt x="35" y="83"/>
                    <a:pt x="35" y="83"/>
                  </a:cubicBezTo>
                  <a:cubicBezTo>
                    <a:pt x="36" y="84"/>
                    <a:pt x="36" y="84"/>
                    <a:pt x="36" y="84"/>
                  </a:cubicBezTo>
                  <a:cubicBezTo>
                    <a:pt x="36" y="83"/>
                    <a:pt x="35" y="83"/>
                    <a:pt x="35" y="83"/>
                  </a:cubicBezTo>
                  <a:cubicBezTo>
                    <a:pt x="35" y="82"/>
                    <a:pt x="35" y="82"/>
                    <a:pt x="35" y="82"/>
                  </a:cubicBezTo>
                  <a:cubicBezTo>
                    <a:pt x="35" y="82"/>
                    <a:pt x="35" y="82"/>
                    <a:pt x="35" y="82"/>
                  </a:cubicBezTo>
                  <a:cubicBezTo>
                    <a:pt x="35" y="82"/>
                    <a:pt x="35" y="82"/>
                    <a:pt x="35" y="82"/>
                  </a:cubicBezTo>
                  <a:cubicBezTo>
                    <a:pt x="34" y="82"/>
                    <a:pt x="34" y="81"/>
                    <a:pt x="33" y="81"/>
                  </a:cubicBezTo>
                  <a:cubicBezTo>
                    <a:pt x="33" y="81"/>
                    <a:pt x="33" y="81"/>
                    <a:pt x="33" y="81"/>
                  </a:cubicBezTo>
                  <a:cubicBezTo>
                    <a:pt x="33" y="81"/>
                    <a:pt x="33" y="81"/>
                    <a:pt x="33" y="81"/>
                  </a:cubicBezTo>
                  <a:cubicBezTo>
                    <a:pt x="34" y="81"/>
                    <a:pt x="34" y="82"/>
                    <a:pt x="34" y="82"/>
                  </a:cubicBezTo>
                  <a:cubicBezTo>
                    <a:pt x="33" y="81"/>
                    <a:pt x="33" y="80"/>
                    <a:pt x="33" y="80"/>
                  </a:cubicBezTo>
                  <a:cubicBezTo>
                    <a:pt x="33" y="80"/>
                    <a:pt x="34" y="81"/>
                    <a:pt x="34" y="81"/>
                  </a:cubicBezTo>
                  <a:cubicBezTo>
                    <a:pt x="34" y="81"/>
                    <a:pt x="33" y="80"/>
                    <a:pt x="33" y="79"/>
                  </a:cubicBezTo>
                  <a:cubicBezTo>
                    <a:pt x="33" y="80"/>
                    <a:pt x="34" y="80"/>
                    <a:pt x="34" y="80"/>
                  </a:cubicBezTo>
                  <a:cubicBezTo>
                    <a:pt x="34" y="80"/>
                    <a:pt x="33" y="80"/>
                    <a:pt x="33" y="79"/>
                  </a:cubicBezTo>
                  <a:cubicBezTo>
                    <a:pt x="33" y="79"/>
                    <a:pt x="34" y="80"/>
                    <a:pt x="34" y="79"/>
                  </a:cubicBezTo>
                  <a:cubicBezTo>
                    <a:pt x="33" y="79"/>
                    <a:pt x="33" y="79"/>
                    <a:pt x="33" y="79"/>
                  </a:cubicBezTo>
                  <a:cubicBezTo>
                    <a:pt x="34" y="80"/>
                    <a:pt x="34" y="78"/>
                    <a:pt x="34" y="79"/>
                  </a:cubicBezTo>
                  <a:cubicBezTo>
                    <a:pt x="34" y="79"/>
                    <a:pt x="34" y="79"/>
                    <a:pt x="33" y="78"/>
                  </a:cubicBezTo>
                  <a:cubicBezTo>
                    <a:pt x="33" y="78"/>
                    <a:pt x="34" y="79"/>
                    <a:pt x="33" y="78"/>
                  </a:cubicBezTo>
                  <a:cubicBezTo>
                    <a:pt x="33" y="78"/>
                    <a:pt x="33" y="78"/>
                    <a:pt x="33" y="78"/>
                  </a:cubicBezTo>
                  <a:cubicBezTo>
                    <a:pt x="32" y="77"/>
                    <a:pt x="33" y="78"/>
                    <a:pt x="33" y="78"/>
                  </a:cubicBezTo>
                  <a:cubicBezTo>
                    <a:pt x="33" y="77"/>
                    <a:pt x="33" y="77"/>
                    <a:pt x="33" y="77"/>
                  </a:cubicBezTo>
                  <a:cubicBezTo>
                    <a:pt x="32" y="77"/>
                    <a:pt x="33" y="77"/>
                    <a:pt x="32" y="77"/>
                  </a:cubicBezTo>
                  <a:cubicBezTo>
                    <a:pt x="32" y="77"/>
                    <a:pt x="31" y="77"/>
                    <a:pt x="31" y="76"/>
                  </a:cubicBezTo>
                  <a:cubicBezTo>
                    <a:pt x="31" y="76"/>
                    <a:pt x="30" y="76"/>
                    <a:pt x="30" y="76"/>
                  </a:cubicBezTo>
                  <a:cubicBezTo>
                    <a:pt x="29" y="75"/>
                    <a:pt x="29" y="73"/>
                    <a:pt x="28" y="73"/>
                  </a:cubicBezTo>
                  <a:cubicBezTo>
                    <a:pt x="28" y="73"/>
                    <a:pt x="28" y="72"/>
                    <a:pt x="28" y="72"/>
                  </a:cubicBezTo>
                  <a:cubicBezTo>
                    <a:pt x="28" y="73"/>
                    <a:pt x="29" y="72"/>
                    <a:pt x="29" y="72"/>
                  </a:cubicBezTo>
                  <a:cubicBezTo>
                    <a:pt x="28" y="72"/>
                    <a:pt x="28" y="72"/>
                    <a:pt x="28" y="72"/>
                  </a:cubicBezTo>
                  <a:cubicBezTo>
                    <a:pt x="28" y="71"/>
                    <a:pt x="27" y="72"/>
                    <a:pt x="27" y="71"/>
                  </a:cubicBezTo>
                  <a:cubicBezTo>
                    <a:pt x="27" y="70"/>
                    <a:pt x="28" y="71"/>
                    <a:pt x="28" y="71"/>
                  </a:cubicBezTo>
                  <a:cubicBezTo>
                    <a:pt x="27" y="70"/>
                    <a:pt x="27" y="71"/>
                    <a:pt x="27" y="70"/>
                  </a:cubicBezTo>
                  <a:cubicBezTo>
                    <a:pt x="27" y="70"/>
                    <a:pt x="27" y="70"/>
                    <a:pt x="27" y="70"/>
                  </a:cubicBezTo>
                  <a:cubicBezTo>
                    <a:pt x="26" y="69"/>
                    <a:pt x="26" y="69"/>
                    <a:pt x="26" y="69"/>
                  </a:cubicBezTo>
                  <a:cubicBezTo>
                    <a:pt x="26" y="68"/>
                    <a:pt x="25" y="68"/>
                    <a:pt x="25" y="67"/>
                  </a:cubicBezTo>
                  <a:cubicBezTo>
                    <a:pt x="24" y="66"/>
                    <a:pt x="25" y="68"/>
                    <a:pt x="25" y="68"/>
                  </a:cubicBezTo>
                  <a:cubicBezTo>
                    <a:pt x="24" y="67"/>
                    <a:pt x="24" y="66"/>
                    <a:pt x="24" y="66"/>
                  </a:cubicBezTo>
                  <a:cubicBezTo>
                    <a:pt x="24" y="66"/>
                    <a:pt x="24" y="66"/>
                    <a:pt x="24" y="67"/>
                  </a:cubicBezTo>
                  <a:cubicBezTo>
                    <a:pt x="24" y="66"/>
                    <a:pt x="24" y="66"/>
                    <a:pt x="24" y="66"/>
                  </a:cubicBezTo>
                  <a:cubicBezTo>
                    <a:pt x="24" y="65"/>
                    <a:pt x="23" y="66"/>
                    <a:pt x="22" y="64"/>
                  </a:cubicBezTo>
                  <a:cubicBezTo>
                    <a:pt x="23" y="65"/>
                    <a:pt x="23" y="64"/>
                    <a:pt x="23" y="65"/>
                  </a:cubicBezTo>
                  <a:cubicBezTo>
                    <a:pt x="23" y="64"/>
                    <a:pt x="22" y="63"/>
                    <a:pt x="23" y="64"/>
                  </a:cubicBezTo>
                  <a:cubicBezTo>
                    <a:pt x="22" y="63"/>
                    <a:pt x="22" y="63"/>
                    <a:pt x="22" y="63"/>
                  </a:cubicBezTo>
                  <a:cubicBezTo>
                    <a:pt x="22" y="62"/>
                    <a:pt x="21" y="62"/>
                    <a:pt x="21" y="62"/>
                  </a:cubicBezTo>
                  <a:cubicBezTo>
                    <a:pt x="20" y="61"/>
                    <a:pt x="20" y="60"/>
                    <a:pt x="20" y="60"/>
                  </a:cubicBezTo>
                  <a:cubicBezTo>
                    <a:pt x="19" y="58"/>
                    <a:pt x="18" y="57"/>
                    <a:pt x="17" y="55"/>
                  </a:cubicBezTo>
                  <a:cubicBezTo>
                    <a:pt x="17" y="55"/>
                    <a:pt x="17" y="55"/>
                    <a:pt x="17" y="55"/>
                  </a:cubicBezTo>
                  <a:cubicBezTo>
                    <a:pt x="17" y="54"/>
                    <a:pt x="17" y="56"/>
                    <a:pt x="16" y="55"/>
                  </a:cubicBezTo>
                  <a:cubicBezTo>
                    <a:pt x="17" y="55"/>
                    <a:pt x="16" y="54"/>
                    <a:pt x="16" y="53"/>
                  </a:cubicBezTo>
                  <a:cubicBezTo>
                    <a:pt x="16" y="51"/>
                    <a:pt x="14" y="50"/>
                    <a:pt x="14" y="49"/>
                  </a:cubicBezTo>
                  <a:cubicBezTo>
                    <a:pt x="14" y="49"/>
                    <a:pt x="14" y="49"/>
                    <a:pt x="14" y="49"/>
                  </a:cubicBezTo>
                  <a:cubicBezTo>
                    <a:pt x="14" y="48"/>
                    <a:pt x="13" y="47"/>
                    <a:pt x="13" y="46"/>
                  </a:cubicBezTo>
                  <a:cubicBezTo>
                    <a:pt x="13" y="46"/>
                    <a:pt x="13" y="46"/>
                    <a:pt x="13" y="46"/>
                  </a:cubicBezTo>
                  <a:cubicBezTo>
                    <a:pt x="12" y="44"/>
                    <a:pt x="11" y="42"/>
                    <a:pt x="10" y="40"/>
                  </a:cubicBezTo>
                  <a:cubicBezTo>
                    <a:pt x="10" y="41"/>
                    <a:pt x="11" y="41"/>
                    <a:pt x="11" y="41"/>
                  </a:cubicBezTo>
                  <a:cubicBezTo>
                    <a:pt x="10" y="40"/>
                    <a:pt x="10" y="38"/>
                    <a:pt x="9" y="38"/>
                  </a:cubicBezTo>
                  <a:cubicBezTo>
                    <a:pt x="9" y="36"/>
                    <a:pt x="9" y="37"/>
                    <a:pt x="9" y="35"/>
                  </a:cubicBezTo>
                  <a:cubicBezTo>
                    <a:pt x="9" y="35"/>
                    <a:pt x="9" y="35"/>
                    <a:pt x="9" y="36"/>
                  </a:cubicBezTo>
                  <a:cubicBezTo>
                    <a:pt x="9" y="35"/>
                    <a:pt x="9" y="34"/>
                    <a:pt x="8" y="34"/>
                  </a:cubicBezTo>
                  <a:cubicBezTo>
                    <a:pt x="8" y="32"/>
                    <a:pt x="7" y="32"/>
                    <a:pt x="7" y="30"/>
                  </a:cubicBezTo>
                  <a:cubicBezTo>
                    <a:pt x="7" y="30"/>
                    <a:pt x="7" y="31"/>
                    <a:pt x="7" y="31"/>
                  </a:cubicBezTo>
                  <a:cubicBezTo>
                    <a:pt x="7" y="31"/>
                    <a:pt x="7" y="30"/>
                    <a:pt x="7" y="30"/>
                  </a:cubicBezTo>
                  <a:cubicBezTo>
                    <a:pt x="7" y="30"/>
                    <a:pt x="7" y="30"/>
                    <a:pt x="7" y="30"/>
                  </a:cubicBezTo>
                  <a:cubicBezTo>
                    <a:pt x="7" y="29"/>
                    <a:pt x="6" y="28"/>
                    <a:pt x="6" y="28"/>
                  </a:cubicBezTo>
                  <a:cubicBezTo>
                    <a:pt x="6" y="28"/>
                    <a:pt x="6" y="29"/>
                    <a:pt x="6" y="29"/>
                  </a:cubicBezTo>
                  <a:cubicBezTo>
                    <a:pt x="6" y="29"/>
                    <a:pt x="6" y="27"/>
                    <a:pt x="6" y="26"/>
                  </a:cubicBezTo>
                  <a:cubicBezTo>
                    <a:pt x="6" y="26"/>
                    <a:pt x="6" y="27"/>
                    <a:pt x="5" y="27"/>
                  </a:cubicBezTo>
                  <a:cubicBezTo>
                    <a:pt x="5" y="26"/>
                    <a:pt x="5" y="26"/>
                    <a:pt x="4" y="25"/>
                  </a:cubicBezTo>
                  <a:cubicBezTo>
                    <a:pt x="4" y="24"/>
                    <a:pt x="5" y="26"/>
                    <a:pt x="5" y="25"/>
                  </a:cubicBezTo>
                  <a:cubicBezTo>
                    <a:pt x="5" y="25"/>
                    <a:pt x="5" y="24"/>
                    <a:pt x="6" y="25"/>
                  </a:cubicBezTo>
                  <a:cubicBezTo>
                    <a:pt x="6" y="24"/>
                    <a:pt x="5" y="23"/>
                    <a:pt x="5" y="22"/>
                  </a:cubicBezTo>
                  <a:cubicBezTo>
                    <a:pt x="5" y="22"/>
                    <a:pt x="5" y="22"/>
                    <a:pt x="5" y="22"/>
                  </a:cubicBezTo>
                  <a:cubicBezTo>
                    <a:pt x="5" y="21"/>
                    <a:pt x="4" y="20"/>
                    <a:pt x="4" y="19"/>
                  </a:cubicBezTo>
                  <a:cubicBezTo>
                    <a:pt x="4" y="19"/>
                    <a:pt x="4" y="19"/>
                    <a:pt x="4" y="19"/>
                  </a:cubicBezTo>
                  <a:cubicBezTo>
                    <a:pt x="4" y="19"/>
                    <a:pt x="4" y="18"/>
                    <a:pt x="3" y="18"/>
                  </a:cubicBezTo>
                  <a:cubicBezTo>
                    <a:pt x="4" y="18"/>
                    <a:pt x="4" y="17"/>
                    <a:pt x="4" y="17"/>
                  </a:cubicBezTo>
                  <a:cubicBezTo>
                    <a:pt x="3" y="17"/>
                    <a:pt x="3" y="14"/>
                    <a:pt x="2" y="14"/>
                  </a:cubicBezTo>
                  <a:cubicBezTo>
                    <a:pt x="2" y="13"/>
                    <a:pt x="3" y="14"/>
                    <a:pt x="3" y="14"/>
                  </a:cubicBezTo>
                  <a:cubicBezTo>
                    <a:pt x="3" y="15"/>
                    <a:pt x="3" y="15"/>
                    <a:pt x="3" y="15"/>
                  </a:cubicBezTo>
                  <a:cubicBezTo>
                    <a:pt x="3" y="15"/>
                    <a:pt x="3" y="14"/>
                    <a:pt x="3" y="14"/>
                  </a:cubicBezTo>
                  <a:cubicBezTo>
                    <a:pt x="3" y="14"/>
                    <a:pt x="3" y="12"/>
                    <a:pt x="2" y="12"/>
                  </a:cubicBezTo>
                  <a:cubicBezTo>
                    <a:pt x="2" y="11"/>
                    <a:pt x="2" y="11"/>
                    <a:pt x="3" y="11"/>
                  </a:cubicBezTo>
                  <a:cubicBezTo>
                    <a:pt x="2" y="9"/>
                    <a:pt x="2" y="12"/>
                    <a:pt x="2" y="9"/>
                  </a:cubicBezTo>
                  <a:cubicBezTo>
                    <a:pt x="2" y="8"/>
                    <a:pt x="2" y="11"/>
                    <a:pt x="2" y="9"/>
                  </a:cubicBezTo>
                  <a:cubicBezTo>
                    <a:pt x="2" y="9"/>
                    <a:pt x="2" y="9"/>
                    <a:pt x="2" y="9"/>
                  </a:cubicBezTo>
                  <a:cubicBezTo>
                    <a:pt x="3" y="8"/>
                    <a:pt x="2" y="9"/>
                    <a:pt x="2" y="7"/>
                  </a:cubicBezTo>
                  <a:cubicBezTo>
                    <a:pt x="2" y="7"/>
                    <a:pt x="2" y="8"/>
                    <a:pt x="2" y="7"/>
                  </a:cubicBezTo>
                  <a:cubicBezTo>
                    <a:pt x="2" y="6"/>
                    <a:pt x="1" y="6"/>
                    <a:pt x="1" y="5"/>
                  </a:cubicBezTo>
                  <a:cubicBezTo>
                    <a:pt x="2" y="5"/>
                    <a:pt x="2" y="5"/>
                    <a:pt x="2" y="5"/>
                  </a:cubicBezTo>
                  <a:cubicBezTo>
                    <a:pt x="2" y="4"/>
                    <a:pt x="2" y="3"/>
                    <a:pt x="2" y="2"/>
                  </a:cubicBezTo>
                  <a:cubicBezTo>
                    <a:pt x="2" y="2"/>
                    <a:pt x="2" y="2"/>
                    <a:pt x="2" y="2"/>
                  </a:cubicBezTo>
                  <a:cubicBezTo>
                    <a:pt x="2" y="1"/>
                    <a:pt x="2" y="1"/>
                    <a:pt x="2" y="0"/>
                  </a:cubicBezTo>
                  <a:cubicBezTo>
                    <a:pt x="2" y="0"/>
                    <a:pt x="2" y="0"/>
                    <a:pt x="2" y="0"/>
                  </a:cubicBezTo>
                  <a:cubicBezTo>
                    <a:pt x="2" y="1"/>
                    <a:pt x="1" y="2"/>
                    <a:pt x="2" y="2"/>
                  </a:cubicBezTo>
                  <a:cubicBezTo>
                    <a:pt x="1" y="2"/>
                    <a:pt x="1" y="3"/>
                    <a:pt x="1" y="3"/>
                  </a:cubicBezTo>
                  <a:cubicBezTo>
                    <a:pt x="1" y="3"/>
                    <a:pt x="1" y="3"/>
                    <a:pt x="1" y="3"/>
                  </a:cubicBezTo>
                  <a:cubicBezTo>
                    <a:pt x="0" y="5"/>
                    <a:pt x="0" y="8"/>
                    <a:pt x="0" y="10"/>
                  </a:cubicBezTo>
                  <a:cubicBezTo>
                    <a:pt x="1" y="11"/>
                    <a:pt x="0" y="12"/>
                    <a:pt x="1" y="14"/>
                  </a:cubicBezTo>
                  <a:cubicBezTo>
                    <a:pt x="1" y="14"/>
                    <a:pt x="1" y="14"/>
                    <a:pt x="1" y="16"/>
                  </a:cubicBezTo>
                  <a:cubicBezTo>
                    <a:pt x="1" y="15"/>
                    <a:pt x="1" y="16"/>
                    <a:pt x="1" y="16"/>
                  </a:cubicBezTo>
                  <a:cubicBezTo>
                    <a:pt x="1" y="16"/>
                    <a:pt x="1" y="17"/>
                    <a:pt x="1" y="17"/>
                  </a:cubicBezTo>
                  <a:cubicBezTo>
                    <a:pt x="1" y="17"/>
                    <a:pt x="1" y="19"/>
                    <a:pt x="1" y="20"/>
                  </a:cubicBezTo>
                  <a:cubicBezTo>
                    <a:pt x="1" y="20"/>
                    <a:pt x="1" y="19"/>
                    <a:pt x="1" y="19"/>
                  </a:cubicBezTo>
                  <a:cubicBezTo>
                    <a:pt x="1" y="20"/>
                    <a:pt x="1" y="20"/>
                    <a:pt x="1" y="20"/>
                  </a:cubicBezTo>
                  <a:cubicBezTo>
                    <a:pt x="1" y="20"/>
                    <a:pt x="1" y="20"/>
                    <a:pt x="1" y="20"/>
                  </a:cubicBezTo>
                  <a:cubicBezTo>
                    <a:pt x="1" y="21"/>
                    <a:pt x="1" y="22"/>
                    <a:pt x="1" y="24"/>
                  </a:cubicBezTo>
                  <a:cubicBezTo>
                    <a:pt x="2" y="24"/>
                    <a:pt x="2" y="25"/>
                    <a:pt x="2" y="25"/>
                  </a:cubicBezTo>
                  <a:cubicBezTo>
                    <a:pt x="2" y="25"/>
                    <a:pt x="2" y="26"/>
                    <a:pt x="2" y="26"/>
                  </a:cubicBezTo>
                  <a:cubicBezTo>
                    <a:pt x="3" y="27"/>
                    <a:pt x="3" y="27"/>
                    <a:pt x="3" y="27"/>
                  </a:cubicBezTo>
                  <a:cubicBezTo>
                    <a:pt x="3" y="28"/>
                    <a:pt x="3" y="28"/>
                    <a:pt x="3" y="29"/>
                  </a:cubicBezTo>
                  <a:cubicBezTo>
                    <a:pt x="3" y="29"/>
                    <a:pt x="3" y="29"/>
                    <a:pt x="3" y="29"/>
                  </a:cubicBezTo>
                  <a:cubicBezTo>
                    <a:pt x="3" y="29"/>
                    <a:pt x="4" y="31"/>
                    <a:pt x="4" y="32"/>
                  </a:cubicBezTo>
                  <a:cubicBezTo>
                    <a:pt x="6" y="37"/>
                    <a:pt x="6" y="41"/>
                    <a:pt x="9" y="47"/>
                  </a:cubicBezTo>
                  <a:cubicBezTo>
                    <a:pt x="9" y="47"/>
                    <a:pt x="9" y="47"/>
                    <a:pt x="9" y="47"/>
                  </a:cubicBezTo>
                  <a:cubicBezTo>
                    <a:pt x="10" y="47"/>
                    <a:pt x="10" y="47"/>
                    <a:pt x="10" y="48"/>
                  </a:cubicBezTo>
                  <a:cubicBezTo>
                    <a:pt x="10" y="47"/>
                    <a:pt x="10" y="48"/>
                    <a:pt x="10" y="48"/>
                  </a:cubicBezTo>
                  <a:cubicBezTo>
                    <a:pt x="10" y="47"/>
                    <a:pt x="10" y="47"/>
                    <a:pt x="10" y="47"/>
                  </a:cubicBezTo>
                  <a:cubicBezTo>
                    <a:pt x="10" y="47"/>
                    <a:pt x="10" y="47"/>
                    <a:pt x="10" y="47"/>
                  </a:cubicBezTo>
                  <a:cubicBezTo>
                    <a:pt x="9" y="47"/>
                    <a:pt x="9" y="46"/>
                    <a:pt x="9" y="46"/>
                  </a:cubicBezTo>
                  <a:cubicBezTo>
                    <a:pt x="9" y="46"/>
                    <a:pt x="10" y="46"/>
                    <a:pt x="10" y="47"/>
                  </a:cubicBezTo>
                  <a:cubicBezTo>
                    <a:pt x="10" y="47"/>
                    <a:pt x="10" y="47"/>
                    <a:pt x="10" y="47"/>
                  </a:cubicBezTo>
                  <a:cubicBezTo>
                    <a:pt x="10" y="47"/>
                    <a:pt x="10" y="47"/>
                    <a:pt x="10" y="48"/>
                  </a:cubicBezTo>
                  <a:cubicBezTo>
                    <a:pt x="11" y="48"/>
                    <a:pt x="11" y="48"/>
                    <a:pt x="10" y="48"/>
                  </a:cubicBezTo>
                  <a:cubicBezTo>
                    <a:pt x="11" y="50"/>
                    <a:pt x="11" y="50"/>
                    <a:pt x="11" y="50"/>
                  </a:cubicBezTo>
                  <a:cubicBezTo>
                    <a:pt x="12" y="51"/>
                    <a:pt x="12" y="52"/>
                    <a:pt x="12" y="52"/>
                  </a:cubicBezTo>
                  <a:cubicBezTo>
                    <a:pt x="12" y="52"/>
                    <a:pt x="11" y="51"/>
                    <a:pt x="11" y="51"/>
                  </a:cubicBezTo>
                  <a:cubicBezTo>
                    <a:pt x="11" y="52"/>
                    <a:pt x="11" y="52"/>
                    <a:pt x="11" y="52"/>
                  </a:cubicBezTo>
                  <a:cubicBezTo>
                    <a:pt x="11" y="51"/>
                    <a:pt x="11" y="51"/>
                    <a:pt x="11" y="51"/>
                  </a:cubicBezTo>
                  <a:cubicBezTo>
                    <a:pt x="12" y="52"/>
                    <a:pt x="12" y="52"/>
                    <a:pt x="12" y="52"/>
                  </a:cubicBezTo>
                  <a:cubicBezTo>
                    <a:pt x="12" y="52"/>
                    <a:pt x="12" y="52"/>
                    <a:pt x="12" y="52"/>
                  </a:cubicBezTo>
                  <a:cubicBezTo>
                    <a:pt x="12" y="52"/>
                    <a:pt x="12" y="52"/>
                    <a:pt x="12" y="53"/>
                  </a:cubicBezTo>
                  <a:cubicBezTo>
                    <a:pt x="12" y="53"/>
                    <a:pt x="12" y="53"/>
                    <a:pt x="12" y="53"/>
                  </a:cubicBezTo>
                  <a:cubicBezTo>
                    <a:pt x="12" y="53"/>
                    <a:pt x="12" y="53"/>
                    <a:pt x="12" y="53"/>
                  </a:cubicBezTo>
                  <a:cubicBezTo>
                    <a:pt x="12" y="53"/>
                    <a:pt x="12" y="54"/>
                    <a:pt x="12" y="54"/>
                  </a:cubicBezTo>
                  <a:cubicBezTo>
                    <a:pt x="13" y="56"/>
                    <a:pt x="14" y="56"/>
                    <a:pt x="14" y="58"/>
                  </a:cubicBezTo>
                  <a:cubicBezTo>
                    <a:pt x="14" y="58"/>
                    <a:pt x="15" y="58"/>
                    <a:pt x="15" y="59"/>
                  </a:cubicBezTo>
                  <a:cubicBezTo>
                    <a:pt x="16" y="59"/>
                    <a:pt x="16" y="59"/>
                    <a:pt x="15" y="59"/>
                  </a:cubicBezTo>
                  <a:cubicBezTo>
                    <a:pt x="16" y="60"/>
                    <a:pt x="16" y="60"/>
                    <a:pt x="16" y="60"/>
                  </a:cubicBezTo>
                  <a:cubicBezTo>
                    <a:pt x="16" y="61"/>
                    <a:pt x="17" y="62"/>
                    <a:pt x="17" y="63"/>
                  </a:cubicBezTo>
                  <a:cubicBezTo>
                    <a:pt x="17" y="63"/>
                    <a:pt x="17" y="63"/>
                    <a:pt x="17" y="63"/>
                  </a:cubicBezTo>
                  <a:cubicBezTo>
                    <a:pt x="18" y="63"/>
                    <a:pt x="18" y="64"/>
                    <a:pt x="18" y="64"/>
                  </a:cubicBezTo>
                  <a:cubicBezTo>
                    <a:pt x="18" y="64"/>
                    <a:pt x="18" y="64"/>
                    <a:pt x="18" y="64"/>
                  </a:cubicBezTo>
                  <a:cubicBezTo>
                    <a:pt x="18" y="65"/>
                    <a:pt x="19" y="65"/>
                    <a:pt x="19" y="66"/>
                  </a:cubicBezTo>
                  <a:cubicBezTo>
                    <a:pt x="20" y="66"/>
                    <a:pt x="19" y="65"/>
                    <a:pt x="20" y="65"/>
                  </a:cubicBezTo>
                  <a:cubicBezTo>
                    <a:pt x="19" y="65"/>
                    <a:pt x="20" y="66"/>
                    <a:pt x="20" y="66"/>
                  </a:cubicBezTo>
                  <a:cubicBezTo>
                    <a:pt x="21" y="67"/>
                    <a:pt x="20" y="66"/>
                    <a:pt x="20" y="66"/>
                  </a:cubicBezTo>
                  <a:cubicBezTo>
                    <a:pt x="21" y="67"/>
                    <a:pt x="21" y="67"/>
                    <a:pt x="21" y="67"/>
                  </a:cubicBezTo>
                  <a:cubicBezTo>
                    <a:pt x="21" y="68"/>
                    <a:pt x="21" y="67"/>
                    <a:pt x="20" y="67"/>
                  </a:cubicBezTo>
                  <a:cubicBezTo>
                    <a:pt x="21" y="68"/>
                    <a:pt x="21" y="68"/>
                    <a:pt x="22" y="69"/>
                  </a:cubicBezTo>
                  <a:cubicBezTo>
                    <a:pt x="21" y="69"/>
                    <a:pt x="21" y="69"/>
                    <a:pt x="21" y="69"/>
                  </a:cubicBezTo>
                  <a:cubicBezTo>
                    <a:pt x="22" y="70"/>
                    <a:pt x="22" y="70"/>
                    <a:pt x="22" y="70"/>
                  </a:cubicBezTo>
                  <a:cubicBezTo>
                    <a:pt x="23" y="70"/>
                    <a:pt x="23" y="71"/>
                    <a:pt x="24" y="72"/>
                  </a:cubicBezTo>
                  <a:cubicBezTo>
                    <a:pt x="23" y="71"/>
                    <a:pt x="23" y="71"/>
                    <a:pt x="23" y="71"/>
                  </a:cubicBezTo>
                  <a:cubicBezTo>
                    <a:pt x="23" y="72"/>
                    <a:pt x="23" y="72"/>
                    <a:pt x="23" y="72"/>
                  </a:cubicBezTo>
                  <a:cubicBezTo>
                    <a:pt x="24" y="72"/>
                    <a:pt x="24" y="73"/>
                    <a:pt x="24" y="73"/>
                  </a:cubicBezTo>
                  <a:cubicBezTo>
                    <a:pt x="25" y="74"/>
                    <a:pt x="25" y="76"/>
                    <a:pt x="27" y="77"/>
                  </a:cubicBezTo>
                  <a:close/>
                  <a:moveTo>
                    <a:pt x="98" y="157"/>
                  </a:moveTo>
                  <a:cubicBezTo>
                    <a:pt x="98" y="157"/>
                    <a:pt x="98" y="157"/>
                    <a:pt x="98" y="157"/>
                  </a:cubicBezTo>
                  <a:cubicBezTo>
                    <a:pt x="98" y="157"/>
                    <a:pt x="98" y="157"/>
                    <a:pt x="98" y="157"/>
                  </a:cubicBezTo>
                  <a:close/>
                  <a:moveTo>
                    <a:pt x="93" y="150"/>
                  </a:moveTo>
                  <a:cubicBezTo>
                    <a:pt x="94" y="151"/>
                    <a:pt x="93" y="150"/>
                    <a:pt x="93" y="151"/>
                  </a:cubicBezTo>
                  <a:cubicBezTo>
                    <a:pt x="93" y="150"/>
                    <a:pt x="92" y="149"/>
                    <a:pt x="92" y="149"/>
                  </a:cubicBezTo>
                  <a:cubicBezTo>
                    <a:pt x="92" y="149"/>
                    <a:pt x="92" y="149"/>
                    <a:pt x="92" y="149"/>
                  </a:cubicBezTo>
                  <a:cubicBezTo>
                    <a:pt x="92" y="149"/>
                    <a:pt x="91" y="148"/>
                    <a:pt x="91" y="148"/>
                  </a:cubicBezTo>
                  <a:cubicBezTo>
                    <a:pt x="92" y="148"/>
                    <a:pt x="93" y="150"/>
                    <a:pt x="93" y="150"/>
                  </a:cubicBezTo>
                  <a:close/>
                  <a:moveTo>
                    <a:pt x="106" y="164"/>
                  </a:moveTo>
                  <a:cubicBezTo>
                    <a:pt x="106" y="164"/>
                    <a:pt x="106" y="164"/>
                    <a:pt x="106" y="164"/>
                  </a:cubicBezTo>
                  <a:cubicBezTo>
                    <a:pt x="106" y="164"/>
                    <a:pt x="106" y="164"/>
                    <a:pt x="106" y="164"/>
                  </a:cubicBezTo>
                  <a:close/>
                  <a:moveTo>
                    <a:pt x="103" y="160"/>
                  </a:moveTo>
                  <a:cubicBezTo>
                    <a:pt x="103" y="160"/>
                    <a:pt x="103" y="160"/>
                    <a:pt x="103" y="160"/>
                  </a:cubicBezTo>
                  <a:cubicBezTo>
                    <a:pt x="103" y="160"/>
                    <a:pt x="103" y="160"/>
                    <a:pt x="103" y="160"/>
                  </a:cubicBezTo>
                  <a:close/>
                  <a:moveTo>
                    <a:pt x="97" y="152"/>
                  </a:moveTo>
                  <a:cubicBezTo>
                    <a:pt x="97" y="152"/>
                    <a:pt x="97" y="151"/>
                    <a:pt x="96" y="151"/>
                  </a:cubicBezTo>
                  <a:cubicBezTo>
                    <a:pt x="96" y="151"/>
                    <a:pt x="97" y="151"/>
                    <a:pt x="97" y="152"/>
                  </a:cubicBezTo>
                  <a:close/>
                  <a:moveTo>
                    <a:pt x="55" y="104"/>
                  </a:moveTo>
                  <a:cubicBezTo>
                    <a:pt x="55" y="104"/>
                    <a:pt x="55" y="104"/>
                    <a:pt x="55" y="104"/>
                  </a:cubicBezTo>
                  <a:cubicBezTo>
                    <a:pt x="55" y="104"/>
                    <a:pt x="55" y="103"/>
                    <a:pt x="54" y="103"/>
                  </a:cubicBezTo>
                  <a:cubicBezTo>
                    <a:pt x="54" y="103"/>
                    <a:pt x="54" y="103"/>
                    <a:pt x="54" y="103"/>
                  </a:cubicBezTo>
                  <a:cubicBezTo>
                    <a:pt x="54" y="104"/>
                    <a:pt x="55" y="104"/>
                    <a:pt x="55" y="104"/>
                  </a:cubicBezTo>
                  <a:close/>
                  <a:moveTo>
                    <a:pt x="34" y="82"/>
                  </a:moveTo>
                  <a:cubicBezTo>
                    <a:pt x="34" y="82"/>
                    <a:pt x="34" y="83"/>
                    <a:pt x="34" y="82"/>
                  </a:cubicBezTo>
                  <a:cubicBezTo>
                    <a:pt x="34" y="82"/>
                    <a:pt x="34" y="82"/>
                    <a:pt x="34" y="82"/>
                  </a:cubicBezTo>
                  <a:cubicBezTo>
                    <a:pt x="34" y="82"/>
                    <a:pt x="34" y="82"/>
                    <a:pt x="34" y="82"/>
                  </a:cubicBezTo>
                  <a:cubicBezTo>
                    <a:pt x="34" y="82"/>
                    <a:pt x="34" y="82"/>
                    <a:pt x="34" y="82"/>
                  </a:cubicBezTo>
                  <a:cubicBezTo>
                    <a:pt x="33" y="82"/>
                    <a:pt x="33" y="82"/>
                    <a:pt x="34"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0" name="Freeform 4160"/>
            <p:cNvSpPr>
              <a:spLocks/>
            </p:cNvSpPr>
            <p:nvPr/>
          </p:nvSpPr>
          <p:spPr bwMode="auto">
            <a:xfrm>
              <a:off x="6408739" y="40576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1" name="Freeform 4161"/>
            <p:cNvSpPr>
              <a:spLocks/>
            </p:cNvSpPr>
            <p:nvPr/>
          </p:nvSpPr>
          <p:spPr bwMode="auto">
            <a:xfrm>
              <a:off x="6383339" y="4035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2" name="Freeform 4162"/>
            <p:cNvSpPr>
              <a:spLocks/>
            </p:cNvSpPr>
            <p:nvPr/>
          </p:nvSpPr>
          <p:spPr bwMode="auto">
            <a:xfrm>
              <a:off x="6640514" y="4330700"/>
              <a:ext cx="6350" cy="6350"/>
            </a:xfrm>
            <a:custGeom>
              <a:avLst/>
              <a:gdLst>
                <a:gd name="T0" fmla="*/ 0 w 2"/>
                <a:gd name="T1" fmla="*/ 1 h 2"/>
                <a:gd name="T2" fmla="*/ 0 w 2"/>
                <a:gd name="T3" fmla="*/ 1 h 2"/>
                <a:gd name="T4" fmla="*/ 0 w 2"/>
                <a:gd name="T5" fmla="*/ 1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1"/>
                    <a:pt x="0" y="1"/>
                    <a:pt x="0" y="1"/>
                  </a:cubicBezTo>
                  <a:cubicBezTo>
                    <a:pt x="1" y="2"/>
                    <a:pt x="1" y="2"/>
                    <a:pt x="2"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3" name="Freeform 4163"/>
            <p:cNvSpPr>
              <a:spLocks/>
            </p:cNvSpPr>
            <p:nvPr/>
          </p:nvSpPr>
          <p:spPr bwMode="auto">
            <a:xfrm>
              <a:off x="6643689" y="4327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4" name="Freeform 4164"/>
            <p:cNvSpPr>
              <a:spLocks/>
            </p:cNvSpPr>
            <p:nvPr/>
          </p:nvSpPr>
          <p:spPr bwMode="auto">
            <a:xfrm>
              <a:off x="6621464" y="42989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5" name="Freeform 4165"/>
            <p:cNvSpPr>
              <a:spLocks/>
            </p:cNvSpPr>
            <p:nvPr/>
          </p:nvSpPr>
          <p:spPr bwMode="auto">
            <a:xfrm>
              <a:off x="6621464" y="4314825"/>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6" name="Freeform 4166"/>
            <p:cNvSpPr>
              <a:spLocks/>
            </p:cNvSpPr>
            <p:nvPr/>
          </p:nvSpPr>
          <p:spPr bwMode="auto">
            <a:xfrm>
              <a:off x="6611939" y="4292600"/>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7" name="Freeform 4167"/>
            <p:cNvSpPr>
              <a:spLocks/>
            </p:cNvSpPr>
            <p:nvPr/>
          </p:nvSpPr>
          <p:spPr bwMode="auto">
            <a:xfrm>
              <a:off x="6608764" y="430212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8" name="Freeform 4168"/>
            <p:cNvSpPr>
              <a:spLocks/>
            </p:cNvSpPr>
            <p:nvPr/>
          </p:nvSpPr>
          <p:spPr bwMode="auto">
            <a:xfrm>
              <a:off x="6602414" y="4283075"/>
              <a:ext cx="3175" cy="6350"/>
            </a:xfrm>
            <a:custGeom>
              <a:avLst/>
              <a:gdLst>
                <a:gd name="T0" fmla="*/ 0 w 1"/>
                <a:gd name="T1" fmla="*/ 0 h 2"/>
                <a:gd name="T2" fmla="*/ 1 w 1"/>
                <a:gd name="T3" fmla="*/ 1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1" y="0"/>
                    <a:pt x="1" y="1"/>
                  </a:cubicBezTo>
                  <a:cubicBezTo>
                    <a:pt x="1" y="1"/>
                    <a:pt x="1" y="1"/>
                    <a:pt x="0" y="1"/>
                  </a:cubicBezTo>
                  <a:cubicBezTo>
                    <a:pt x="1" y="1"/>
                    <a:pt x="1" y="1"/>
                    <a:pt x="1" y="2"/>
                  </a:cubicBezTo>
                  <a:cubicBezTo>
                    <a:pt x="1"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9" name="Freeform 4169"/>
            <p:cNvSpPr>
              <a:spLocks/>
            </p:cNvSpPr>
            <p:nvPr/>
          </p:nvSpPr>
          <p:spPr bwMode="auto">
            <a:xfrm>
              <a:off x="6605589" y="4298950"/>
              <a:ext cx="3175" cy="3175"/>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1"/>
                  </a:cubicBezTo>
                  <a:cubicBezTo>
                    <a:pt x="1" y="1"/>
                    <a:pt x="1" y="1"/>
                    <a:pt x="1" y="0"/>
                  </a:cubicBezTo>
                  <a:cubicBezTo>
                    <a:pt x="1" y="0"/>
                    <a:pt x="1" y="0"/>
                    <a:pt x="1" y="0"/>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0" name="Freeform 4170"/>
            <p:cNvSpPr>
              <a:spLocks/>
            </p:cNvSpPr>
            <p:nvPr/>
          </p:nvSpPr>
          <p:spPr bwMode="auto">
            <a:xfrm>
              <a:off x="6599239" y="4276725"/>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1" name="Freeform 4171"/>
            <p:cNvSpPr>
              <a:spLocks/>
            </p:cNvSpPr>
            <p:nvPr/>
          </p:nvSpPr>
          <p:spPr bwMode="auto">
            <a:xfrm>
              <a:off x="6602414" y="4292600"/>
              <a:ext cx="3175"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2" name="Freeform 4172"/>
            <p:cNvSpPr>
              <a:spLocks/>
            </p:cNvSpPr>
            <p:nvPr/>
          </p:nvSpPr>
          <p:spPr bwMode="auto">
            <a:xfrm>
              <a:off x="6596064" y="4286250"/>
              <a:ext cx="3175" cy="3175"/>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3" name="Freeform 4173"/>
            <p:cNvSpPr>
              <a:spLocks/>
            </p:cNvSpPr>
            <p:nvPr/>
          </p:nvSpPr>
          <p:spPr bwMode="auto">
            <a:xfrm>
              <a:off x="6592889" y="4279900"/>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4" name="Freeform 4174"/>
            <p:cNvSpPr>
              <a:spLocks/>
            </p:cNvSpPr>
            <p:nvPr/>
          </p:nvSpPr>
          <p:spPr bwMode="auto">
            <a:xfrm>
              <a:off x="6567489" y="4235450"/>
              <a:ext cx="3175" cy="6350"/>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0" y="1"/>
                    <a:pt x="1" y="2"/>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5" name="Freeform 4175"/>
            <p:cNvSpPr>
              <a:spLocks/>
            </p:cNvSpPr>
            <p:nvPr/>
          </p:nvSpPr>
          <p:spPr bwMode="auto">
            <a:xfrm>
              <a:off x="6565901" y="4248150"/>
              <a:ext cx="1588" cy="635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6" name="Freeform 4176"/>
            <p:cNvSpPr>
              <a:spLocks/>
            </p:cNvSpPr>
            <p:nvPr/>
          </p:nvSpPr>
          <p:spPr bwMode="auto">
            <a:xfrm>
              <a:off x="6565901" y="4248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7" name="Rectangle 4177"/>
            <p:cNvSpPr>
              <a:spLocks noChangeArrowheads="1"/>
            </p:cNvSpPr>
            <p:nvPr/>
          </p:nvSpPr>
          <p:spPr bwMode="auto">
            <a:xfrm>
              <a:off x="6518276" y="41925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8" name="Freeform 4178"/>
            <p:cNvSpPr>
              <a:spLocks/>
            </p:cNvSpPr>
            <p:nvPr/>
          </p:nvSpPr>
          <p:spPr bwMode="auto">
            <a:xfrm>
              <a:off x="6518276" y="4192588"/>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9" name="Freeform 4179"/>
            <p:cNvSpPr>
              <a:spLocks/>
            </p:cNvSpPr>
            <p:nvPr/>
          </p:nvSpPr>
          <p:spPr bwMode="auto">
            <a:xfrm>
              <a:off x="6508751" y="41798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0" name="Freeform 4180"/>
            <p:cNvSpPr>
              <a:spLocks/>
            </p:cNvSpPr>
            <p:nvPr/>
          </p:nvSpPr>
          <p:spPr bwMode="auto">
            <a:xfrm>
              <a:off x="6438901" y="40878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1" name="Freeform 4181"/>
            <p:cNvSpPr>
              <a:spLocks/>
            </p:cNvSpPr>
            <p:nvPr/>
          </p:nvSpPr>
          <p:spPr bwMode="auto">
            <a:xfrm>
              <a:off x="6435726" y="40878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2" name="Freeform 4182"/>
            <p:cNvSpPr>
              <a:spLocks/>
            </p:cNvSpPr>
            <p:nvPr/>
          </p:nvSpPr>
          <p:spPr bwMode="auto">
            <a:xfrm>
              <a:off x="6429376" y="40782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3" name="Freeform 4183"/>
            <p:cNvSpPr>
              <a:spLocks/>
            </p:cNvSpPr>
            <p:nvPr/>
          </p:nvSpPr>
          <p:spPr bwMode="auto">
            <a:xfrm>
              <a:off x="6432551" y="40814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4" name="Freeform 4184"/>
            <p:cNvSpPr>
              <a:spLocks/>
            </p:cNvSpPr>
            <p:nvPr/>
          </p:nvSpPr>
          <p:spPr bwMode="auto">
            <a:xfrm>
              <a:off x="6432551" y="40814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5" name="Freeform 4185"/>
            <p:cNvSpPr>
              <a:spLocks/>
            </p:cNvSpPr>
            <p:nvPr/>
          </p:nvSpPr>
          <p:spPr bwMode="auto">
            <a:xfrm>
              <a:off x="6429376" y="407828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6" name="Freeform 4186"/>
            <p:cNvSpPr>
              <a:spLocks/>
            </p:cNvSpPr>
            <p:nvPr/>
          </p:nvSpPr>
          <p:spPr bwMode="auto">
            <a:xfrm>
              <a:off x="6415089" y="4065588"/>
              <a:ext cx="9525" cy="6350"/>
            </a:xfrm>
            <a:custGeom>
              <a:avLst/>
              <a:gdLst>
                <a:gd name="T0" fmla="*/ 3 w 3"/>
                <a:gd name="T1" fmla="*/ 2 h 2"/>
                <a:gd name="T2" fmla="*/ 2 w 3"/>
                <a:gd name="T3" fmla="*/ 1 h 2"/>
                <a:gd name="T4" fmla="*/ 0 w 3"/>
                <a:gd name="T5" fmla="*/ 0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2"/>
                    <a:pt x="2" y="1"/>
                    <a:pt x="2" y="1"/>
                  </a:cubicBezTo>
                  <a:cubicBezTo>
                    <a:pt x="0" y="0"/>
                    <a:pt x="2" y="1"/>
                    <a:pt x="0" y="0"/>
                  </a:cubicBezTo>
                  <a:cubicBezTo>
                    <a:pt x="1" y="2"/>
                    <a:pt x="1" y="0"/>
                    <a:pt x="2" y="2"/>
                  </a:cubicBezTo>
                  <a:cubicBezTo>
                    <a:pt x="2" y="1"/>
                    <a:pt x="3"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7" name="Freeform 4187"/>
            <p:cNvSpPr>
              <a:spLocks/>
            </p:cNvSpPr>
            <p:nvPr/>
          </p:nvSpPr>
          <p:spPr bwMode="auto">
            <a:xfrm>
              <a:off x="6421439" y="40719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8" name="Freeform 4188"/>
            <p:cNvSpPr>
              <a:spLocks/>
            </p:cNvSpPr>
            <p:nvPr/>
          </p:nvSpPr>
          <p:spPr bwMode="auto">
            <a:xfrm>
              <a:off x="6415089" y="4064000"/>
              <a:ext cx="3175" cy="1588"/>
            </a:xfrm>
            <a:custGeom>
              <a:avLst/>
              <a:gdLst>
                <a:gd name="T0" fmla="*/ 2 w 2"/>
                <a:gd name="T1" fmla="*/ 1 h 1"/>
                <a:gd name="T2" fmla="*/ 0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0" y="0"/>
                  </a:ln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9" name="Freeform 4189"/>
            <p:cNvSpPr>
              <a:spLocks/>
            </p:cNvSpPr>
            <p:nvPr/>
          </p:nvSpPr>
          <p:spPr bwMode="auto">
            <a:xfrm>
              <a:off x="6411914" y="40608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0" name="Freeform 4190"/>
            <p:cNvSpPr>
              <a:spLocks/>
            </p:cNvSpPr>
            <p:nvPr/>
          </p:nvSpPr>
          <p:spPr bwMode="auto">
            <a:xfrm>
              <a:off x="6405564" y="4051300"/>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1"/>
                  </a:cubicBezTo>
                  <a:cubicBezTo>
                    <a:pt x="0" y="1"/>
                    <a:pt x="0" y="1"/>
                    <a:pt x="0" y="1"/>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1" name="Freeform 4191"/>
            <p:cNvSpPr>
              <a:spLocks/>
            </p:cNvSpPr>
            <p:nvPr/>
          </p:nvSpPr>
          <p:spPr bwMode="auto">
            <a:xfrm>
              <a:off x="6392864" y="40386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2" name="Freeform 4192"/>
            <p:cNvSpPr>
              <a:spLocks/>
            </p:cNvSpPr>
            <p:nvPr/>
          </p:nvSpPr>
          <p:spPr bwMode="auto">
            <a:xfrm>
              <a:off x="6389689" y="404177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3" name="Freeform 4193"/>
            <p:cNvSpPr>
              <a:spLocks/>
            </p:cNvSpPr>
            <p:nvPr/>
          </p:nvSpPr>
          <p:spPr bwMode="auto">
            <a:xfrm>
              <a:off x="6389689" y="403542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4" name="Freeform 4194"/>
            <p:cNvSpPr>
              <a:spLocks/>
            </p:cNvSpPr>
            <p:nvPr/>
          </p:nvSpPr>
          <p:spPr bwMode="auto">
            <a:xfrm>
              <a:off x="6383339" y="4025900"/>
              <a:ext cx="6350" cy="9525"/>
            </a:xfrm>
            <a:custGeom>
              <a:avLst/>
              <a:gdLst>
                <a:gd name="T0" fmla="*/ 1 w 2"/>
                <a:gd name="T1" fmla="*/ 2 h 3"/>
                <a:gd name="T2" fmla="*/ 1 w 2"/>
                <a:gd name="T3" fmla="*/ 2 h 3"/>
                <a:gd name="T4" fmla="*/ 0 w 2"/>
                <a:gd name="T5" fmla="*/ 0 h 3"/>
                <a:gd name="T6" fmla="*/ 0 w 2"/>
                <a:gd name="T7" fmla="*/ 1 h 3"/>
                <a:gd name="T8" fmla="*/ 1 w 2"/>
                <a:gd name="T9" fmla="*/ 2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2" y="2"/>
                    <a:pt x="1" y="2"/>
                  </a:cubicBezTo>
                  <a:cubicBezTo>
                    <a:pt x="1" y="1"/>
                    <a:pt x="1" y="0"/>
                    <a:pt x="0" y="0"/>
                  </a:cubicBezTo>
                  <a:cubicBezTo>
                    <a:pt x="0" y="0"/>
                    <a:pt x="0" y="1"/>
                    <a:pt x="0" y="1"/>
                  </a:cubicBezTo>
                  <a:cubicBezTo>
                    <a:pt x="1" y="2"/>
                    <a:pt x="1" y="2"/>
                    <a:pt x="1" y="2"/>
                  </a:cubicBezTo>
                  <a:cubicBezTo>
                    <a:pt x="2" y="3"/>
                    <a:pt x="2" y="3"/>
                    <a:pt x="2" y="3"/>
                  </a:cubicBezTo>
                  <a:cubicBezTo>
                    <a:pt x="2" y="2"/>
                    <a:pt x="2"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5" name="Freeform 4195"/>
            <p:cNvSpPr>
              <a:spLocks/>
            </p:cNvSpPr>
            <p:nvPr/>
          </p:nvSpPr>
          <p:spPr bwMode="auto">
            <a:xfrm>
              <a:off x="6386514" y="403542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6" name="Rectangle 4196"/>
            <p:cNvSpPr>
              <a:spLocks noChangeArrowheads="1"/>
            </p:cNvSpPr>
            <p:nvPr/>
          </p:nvSpPr>
          <p:spPr bwMode="auto">
            <a:xfrm>
              <a:off x="6373814" y="401637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7" name="Freeform 4197"/>
            <p:cNvSpPr>
              <a:spLocks/>
            </p:cNvSpPr>
            <p:nvPr/>
          </p:nvSpPr>
          <p:spPr bwMode="auto">
            <a:xfrm>
              <a:off x="6370639" y="40132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8" name="Rectangle 4198"/>
            <p:cNvSpPr>
              <a:spLocks noChangeArrowheads="1"/>
            </p:cNvSpPr>
            <p:nvPr/>
          </p:nvSpPr>
          <p:spPr bwMode="auto">
            <a:xfrm>
              <a:off x="6373814" y="40132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9" name="Freeform 4199"/>
            <p:cNvSpPr>
              <a:spLocks/>
            </p:cNvSpPr>
            <p:nvPr/>
          </p:nvSpPr>
          <p:spPr bwMode="auto">
            <a:xfrm>
              <a:off x="6367464" y="4006850"/>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0" name="Freeform 4200"/>
            <p:cNvSpPr>
              <a:spLocks/>
            </p:cNvSpPr>
            <p:nvPr/>
          </p:nvSpPr>
          <p:spPr bwMode="auto">
            <a:xfrm>
              <a:off x="6338889" y="3990975"/>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1" name="Freeform 4201"/>
            <p:cNvSpPr>
              <a:spLocks/>
            </p:cNvSpPr>
            <p:nvPr/>
          </p:nvSpPr>
          <p:spPr bwMode="auto">
            <a:xfrm>
              <a:off x="6335714" y="3984625"/>
              <a:ext cx="6350" cy="6350"/>
            </a:xfrm>
            <a:custGeom>
              <a:avLst/>
              <a:gdLst>
                <a:gd name="T0" fmla="*/ 1 w 2"/>
                <a:gd name="T1" fmla="*/ 1 h 2"/>
                <a:gd name="T2" fmla="*/ 0 w 2"/>
                <a:gd name="T3" fmla="*/ 0 h 2"/>
                <a:gd name="T4" fmla="*/ 2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0" y="0"/>
                    <a:pt x="0" y="0"/>
                    <a:pt x="0" y="0"/>
                  </a:cubicBezTo>
                  <a:cubicBezTo>
                    <a:pt x="1" y="1"/>
                    <a:pt x="1" y="1"/>
                    <a:pt x="2" y="2"/>
                  </a:cubicBezTo>
                  <a:cubicBezTo>
                    <a:pt x="2"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2" name="Freeform 4202"/>
            <p:cNvSpPr>
              <a:spLocks/>
            </p:cNvSpPr>
            <p:nvPr/>
          </p:nvSpPr>
          <p:spPr bwMode="auto">
            <a:xfrm>
              <a:off x="6307139" y="3930650"/>
              <a:ext cx="6350" cy="6350"/>
            </a:xfrm>
            <a:custGeom>
              <a:avLst/>
              <a:gdLst>
                <a:gd name="T0" fmla="*/ 1 w 2"/>
                <a:gd name="T1" fmla="*/ 2 h 2"/>
                <a:gd name="T2" fmla="*/ 2 w 2"/>
                <a:gd name="T3" fmla="*/ 2 h 2"/>
                <a:gd name="T4" fmla="*/ 0 w 2"/>
                <a:gd name="T5" fmla="*/ 0 h 2"/>
                <a:gd name="T6" fmla="*/ 0 w 2"/>
                <a:gd name="T7" fmla="*/ 0 h 2"/>
                <a:gd name="T8" fmla="*/ 1 w 2"/>
                <a:gd name="T9" fmla="*/ 1 h 2"/>
                <a:gd name="T10" fmla="*/ 1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2"/>
                  </a:cubicBezTo>
                  <a:cubicBezTo>
                    <a:pt x="1" y="2"/>
                    <a:pt x="1" y="1"/>
                    <a:pt x="0" y="0"/>
                  </a:cubicBezTo>
                  <a:cubicBezTo>
                    <a:pt x="0" y="0"/>
                    <a:pt x="0" y="0"/>
                    <a:pt x="0" y="0"/>
                  </a:cubicBezTo>
                  <a:cubicBezTo>
                    <a:pt x="1" y="1"/>
                    <a:pt x="1" y="1"/>
                    <a:pt x="1" y="1"/>
                  </a:cubicBezTo>
                  <a:cubicBezTo>
                    <a:pt x="1" y="1"/>
                    <a:pt x="1" y="1"/>
                    <a:pt x="1" y="1"/>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3" name="Freeform 4203"/>
            <p:cNvSpPr>
              <a:spLocks/>
            </p:cNvSpPr>
            <p:nvPr/>
          </p:nvSpPr>
          <p:spPr bwMode="auto">
            <a:xfrm>
              <a:off x="6283326" y="37893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4" name="Rectangle 4204"/>
            <p:cNvSpPr>
              <a:spLocks noChangeArrowheads="1"/>
            </p:cNvSpPr>
            <p:nvPr/>
          </p:nvSpPr>
          <p:spPr bwMode="auto">
            <a:xfrm>
              <a:off x="6919914" y="4675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5" name="Freeform 4205"/>
            <p:cNvSpPr>
              <a:spLocks/>
            </p:cNvSpPr>
            <p:nvPr/>
          </p:nvSpPr>
          <p:spPr bwMode="auto">
            <a:xfrm>
              <a:off x="6919914" y="46751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6" name="Freeform 4206"/>
            <p:cNvSpPr>
              <a:spLocks/>
            </p:cNvSpPr>
            <p:nvPr/>
          </p:nvSpPr>
          <p:spPr bwMode="auto">
            <a:xfrm>
              <a:off x="6916739" y="4681538"/>
              <a:ext cx="3175" cy="6350"/>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1" y="0"/>
                  </a:cubicBezTo>
                  <a:cubicBezTo>
                    <a:pt x="0" y="0"/>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7" name="Freeform 4207"/>
            <p:cNvSpPr>
              <a:spLocks/>
            </p:cNvSpPr>
            <p:nvPr/>
          </p:nvSpPr>
          <p:spPr bwMode="auto">
            <a:xfrm>
              <a:off x="6919914" y="46815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8" name="Freeform 4208"/>
            <p:cNvSpPr>
              <a:spLocks/>
            </p:cNvSpPr>
            <p:nvPr/>
          </p:nvSpPr>
          <p:spPr bwMode="auto">
            <a:xfrm>
              <a:off x="6919914" y="4681538"/>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9" name="Freeform 4209"/>
            <p:cNvSpPr>
              <a:spLocks/>
            </p:cNvSpPr>
            <p:nvPr/>
          </p:nvSpPr>
          <p:spPr bwMode="auto">
            <a:xfrm>
              <a:off x="6919914" y="4687888"/>
              <a:ext cx="3175" cy="6350"/>
            </a:xfrm>
            <a:custGeom>
              <a:avLst/>
              <a:gdLst>
                <a:gd name="T0" fmla="*/ 0 w 1"/>
                <a:gd name="T1" fmla="*/ 2 h 2"/>
                <a:gd name="T2" fmla="*/ 0 w 1"/>
                <a:gd name="T3" fmla="*/ 1 h 2"/>
                <a:gd name="T4" fmla="*/ 1 w 1"/>
                <a:gd name="T5" fmla="*/ 1 h 2"/>
                <a:gd name="T6" fmla="*/ 0 w 1"/>
                <a:gd name="T7" fmla="*/ 0 h 2"/>
                <a:gd name="T8" fmla="*/ 0 w 1"/>
                <a:gd name="T9" fmla="*/ 1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0" y="1"/>
                    <a:pt x="0" y="1"/>
                    <a:pt x="0" y="1"/>
                  </a:cubicBezTo>
                  <a:cubicBezTo>
                    <a:pt x="0" y="0"/>
                    <a:pt x="1" y="2"/>
                    <a:pt x="1" y="1"/>
                  </a:cubicBezTo>
                  <a:cubicBezTo>
                    <a:pt x="1" y="0"/>
                    <a:pt x="0" y="1"/>
                    <a:pt x="0" y="0"/>
                  </a:cubicBezTo>
                  <a:cubicBezTo>
                    <a:pt x="0" y="0"/>
                    <a:pt x="0" y="1"/>
                    <a:pt x="0" y="1"/>
                  </a:cubicBezTo>
                  <a:cubicBezTo>
                    <a:pt x="0" y="2"/>
                    <a:pt x="0"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0" name="Freeform 4210"/>
            <p:cNvSpPr>
              <a:spLocks/>
            </p:cNvSpPr>
            <p:nvPr/>
          </p:nvSpPr>
          <p:spPr bwMode="auto">
            <a:xfrm>
              <a:off x="6967539" y="4816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1" name="Freeform 4211"/>
            <p:cNvSpPr>
              <a:spLocks/>
            </p:cNvSpPr>
            <p:nvPr/>
          </p:nvSpPr>
          <p:spPr bwMode="auto">
            <a:xfrm>
              <a:off x="6985001" y="4845050"/>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2" name="Freeform 4212"/>
            <p:cNvSpPr>
              <a:spLocks/>
            </p:cNvSpPr>
            <p:nvPr/>
          </p:nvSpPr>
          <p:spPr bwMode="auto">
            <a:xfrm>
              <a:off x="6954839" y="479425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3" name="Freeform 4213"/>
            <p:cNvSpPr>
              <a:spLocks/>
            </p:cNvSpPr>
            <p:nvPr/>
          </p:nvSpPr>
          <p:spPr bwMode="auto">
            <a:xfrm>
              <a:off x="7119939" y="4922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4" name="Freeform 4214"/>
            <p:cNvSpPr>
              <a:spLocks/>
            </p:cNvSpPr>
            <p:nvPr/>
          </p:nvSpPr>
          <p:spPr bwMode="auto">
            <a:xfrm>
              <a:off x="7010401" y="4876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5" name="Rectangle 4215"/>
            <p:cNvSpPr>
              <a:spLocks noChangeArrowheads="1"/>
            </p:cNvSpPr>
            <p:nvPr/>
          </p:nvSpPr>
          <p:spPr bwMode="auto">
            <a:xfrm>
              <a:off x="6951664" y="4784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6" name="Freeform 4216"/>
            <p:cNvSpPr>
              <a:spLocks/>
            </p:cNvSpPr>
            <p:nvPr/>
          </p:nvSpPr>
          <p:spPr bwMode="auto">
            <a:xfrm>
              <a:off x="6978651" y="48355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7" name="Freeform 4217"/>
            <p:cNvSpPr>
              <a:spLocks/>
            </p:cNvSpPr>
            <p:nvPr/>
          </p:nvSpPr>
          <p:spPr bwMode="auto">
            <a:xfrm>
              <a:off x="6926264" y="47259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8" name="Freeform 4218"/>
            <p:cNvSpPr>
              <a:spLocks/>
            </p:cNvSpPr>
            <p:nvPr/>
          </p:nvSpPr>
          <p:spPr bwMode="auto">
            <a:xfrm>
              <a:off x="6929439" y="4738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9" name="Freeform 4219"/>
            <p:cNvSpPr>
              <a:spLocks/>
            </p:cNvSpPr>
            <p:nvPr/>
          </p:nvSpPr>
          <p:spPr bwMode="auto">
            <a:xfrm>
              <a:off x="6932614" y="4748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0" name="Freeform 4220"/>
            <p:cNvSpPr>
              <a:spLocks/>
            </p:cNvSpPr>
            <p:nvPr/>
          </p:nvSpPr>
          <p:spPr bwMode="auto">
            <a:xfrm>
              <a:off x="6926264" y="4729163"/>
              <a:ext cx="3175" cy="6350"/>
            </a:xfrm>
            <a:custGeom>
              <a:avLst/>
              <a:gdLst>
                <a:gd name="T0" fmla="*/ 0 w 1"/>
                <a:gd name="T1" fmla="*/ 0 h 2"/>
                <a:gd name="T2" fmla="*/ 0 w 1"/>
                <a:gd name="T3" fmla="*/ 1 h 2"/>
                <a:gd name="T4" fmla="*/ 1 w 1"/>
                <a:gd name="T5" fmla="*/ 1 h 2"/>
                <a:gd name="T6" fmla="*/ 1 w 1"/>
                <a:gd name="T7" fmla="*/ 2 h 2"/>
                <a:gd name="T8" fmla="*/ 1 w 1"/>
                <a:gd name="T9" fmla="*/ 1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1"/>
                  </a:cubicBezTo>
                  <a:cubicBezTo>
                    <a:pt x="1" y="1"/>
                    <a:pt x="1" y="1"/>
                    <a:pt x="1" y="1"/>
                  </a:cubicBezTo>
                  <a:cubicBezTo>
                    <a:pt x="0" y="1"/>
                    <a:pt x="1" y="1"/>
                    <a:pt x="1" y="2"/>
                  </a:cubicBezTo>
                  <a:cubicBezTo>
                    <a:pt x="1" y="1"/>
                    <a:pt x="1" y="1"/>
                    <a:pt x="1" y="1"/>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1" name="Freeform 4221"/>
            <p:cNvSpPr>
              <a:spLocks/>
            </p:cNvSpPr>
            <p:nvPr/>
          </p:nvSpPr>
          <p:spPr bwMode="auto">
            <a:xfrm>
              <a:off x="6967539" y="4813300"/>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2" name="Freeform 4222"/>
            <p:cNvSpPr>
              <a:spLocks/>
            </p:cNvSpPr>
            <p:nvPr/>
          </p:nvSpPr>
          <p:spPr bwMode="auto">
            <a:xfrm>
              <a:off x="6961189" y="4806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3" name="Freeform 4223"/>
            <p:cNvSpPr>
              <a:spLocks/>
            </p:cNvSpPr>
            <p:nvPr/>
          </p:nvSpPr>
          <p:spPr bwMode="auto">
            <a:xfrm>
              <a:off x="6945314" y="476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4" name="Freeform 4224"/>
            <p:cNvSpPr>
              <a:spLocks/>
            </p:cNvSpPr>
            <p:nvPr/>
          </p:nvSpPr>
          <p:spPr bwMode="auto">
            <a:xfrm>
              <a:off x="6961189" y="4806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5" name="Freeform 4226"/>
            <p:cNvSpPr>
              <a:spLocks/>
            </p:cNvSpPr>
            <p:nvPr/>
          </p:nvSpPr>
          <p:spPr bwMode="auto">
            <a:xfrm>
              <a:off x="6948489" y="4778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6" name="Freeform 4227"/>
            <p:cNvSpPr>
              <a:spLocks/>
            </p:cNvSpPr>
            <p:nvPr/>
          </p:nvSpPr>
          <p:spPr bwMode="auto">
            <a:xfrm>
              <a:off x="7083426" y="4781551"/>
              <a:ext cx="3175" cy="3175"/>
            </a:xfrm>
            <a:custGeom>
              <a:avLst/>
              <a:gdLst>
                <a:gd name="T0" fmla="*/ 0 w 1"/>
                <a:gd name="T1" fmla="*/ 0 h 1"/>
                <a:gd name="T2" fmla="*/ 1 w 1"/>
                <a:gd name="T3" fmla="*/ 1 h 1"/>
                <a:gd name="T4" fmla="*/ 1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1" y="1"/>
                  </a:cubicBezTo>
                  <a:cubicBezTo>
                    <a:pt x="1" y="1"/>
                    <a:pt x="0" y="0"/>
                    <a:pt x="1" y="0"/>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7" name="Freeform 4228"/>
            <p:cNvSpPr>
              <a:spLocks/>
            </p:cNvSpPr>
            <p:nvPr/>
          </p:nvSpPr>
          <p:spPr bwMode="auto">
            <a:xfrm>
              <a:off x="7132639" y="4921251"/>
              <a:ext cx="3175" cy="1588"/>
            </a:xfrm>
            <a:custGeom>
              <a:avLst/>
              <a:gdLst>
                <a:gd name="T0" fmla="*/ 0 w 1"/>
                <a:gd name="T1" fmla="*/ 1 h 1"/>
                <a:gd name="T2" fmla="*/ 0 w 1"/>
                <a:gd name="T3" fmla="*/ 1 h 1"/>
                <a:gd name="T4" fmla="*/ 0 w 1"/>
                <a:gd name="T5" fmla="*/ 1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8" name="Oval 4229"/>
            <p:cNvSpPr>
              <a:spLocks noChangeArrowheads="1"/>
            </p:cNvSpPr>
            <p:nvPr/>
          </p:nvSpPr>
          <p:spPr bwMode="auto">
            <a:xfrm>
              <a:off x="7132639" y="492125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9" name="Freeform 4230"/>
            <p:cNvSpPr>
              <a:spLocks/>
            </p:cNvSpPr>
            <p:nvPr/>
          </p:nvSpPr>
          <p:spPr bwMode="auto">
            <a:xfrm>
              <a:off x="7102476" y="48037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0" name="Freeform 4231"/>
            <p:cNvSpPr>
              <a:spLocks/>
            </p:cNvSpPr>
            <p:nvPr/>
          </p:nvSpPr>
          <p:spPr bwMode="auto">
            <a:xfrm>
              <a:off x="6997701" y="488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1" name="Freeform 4232"/>
            <p:cNvSpPr>
              <a:spLocks/>
            </p:cNvSpPr>
            <p:nvPr/>
          </p:nvSpPr>
          <p:spPr bwMode="auto">
            <a:xfrm>
              <a:off x="7112001" y="492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2" name="Freeform 4233"/>
            <p:cNvSpPr>
              <a:spLocks/>
            </p:cNvSpPr>
            <p:nvPr/>
          </p:nvSpPr>
          <p:spPr bwMode="auto">
            <a:xfrm>
              <a:off x="7129464" y="4883151"/>
              <a:ext cx="3175" cy="3175"/>
            </a:xfrm>
            <a:custGeom>
              <a:avLst/>
              <a:gdLst>
                <a:gd name="T0" fmla="*/ 0 w 1"/>
                <a:gd name="T1" fmla="*/ 1 h 1"/>
                <a:gd name="T2" fmla="*/ 0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3" name="Rectangle 4234"/>
            <p:cNvSpPr>
              <a:spLocks noChangeArrowheads="1"/>
            </p:cNvSpPr>
            <p:nvPr/>
          </p:nvSpPr>
          <p:spPr bwMode="auto">
            <a:xfrm>
              <a:off x="7083426" y="4781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4" name="Freeform 4235"/>
            <p:cNvSpPr>
              <a:spLocks/>
            </p:cNvSpPr>
            <p:nvPr/>
          </p:nvSpPr>
          <p:spPr bwMode="auto">
            <a:xfrm>
              <a:off x="7115176" y="48514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5" name="Freeform 4236"/>
            <p:cNvSpPr>
              <a:spLocks/>
            </p:cNvSpPr>
            <p:nvPr/>
          </p:nvSpPr>
          <p:spPr bwMode="auto">
            <a:xfrm>
              <a:off x="7119939" y="49228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6" name="Freeform 4237"/>
            <p:cNvSpPr>
              <a:spLocks noEditPoints="1"/>
            </p:cNvSpPr>
            <p:nvPr/>
          </p:nvSpPr>
          <p:spPr bwMode="auto">
            <a:xfrm>
              <a:off x="6919914" y="4694238"/>
              <a:ext cx="231775" cy="238125"/>
            </a:xfrm>
            <a:custGeom>
              <a:avLst/>
              <a:gdLst>
                <a:gd name="T0" fmla="*/ 51 w 74"/>
                <a:gd name="T1" fmla="*/ 71 h 76"/>
                <a:gd name="T2" fmla="*/ 27 w 74"/>
                <a:gd name="T3" fmla="*/ 55 h 76"/>
                <a:gd name="T4" fmla="*/ 21 w 74"/>
                <a:gd name="T5" fmla="*/ 48 h 76"/>
                <a:gd name="T6" fmla="*/ 17 w 74"/>
                <a:gd name="T7" fmla="*/ 44 h 76"/>
                <a:gd name="T8" fmla="*/ 18 w 74"/>
                <a:gd name="T9" fmla="*/ 43 h 76"/>
                <a:gd name="T10" fmla="*/ 16 w 74"/>
                <a:gd name="T11" fmla="*/ 41 h 76"/>
                <a:gd name="T12" fmla="*/ 13 w 74"/>
                <a:gd name="T13" fmla="*/ 36 h 76"/>
                <a:gd name="T14" fmla="*/ 11 w 74"/>
                <a:gd name="T15" fmla="*/ 30 h 76"/>
                <a:gd name="T16" fmla="*/ 9 w 74"/>
                <a:gd name="T17" fmla="*/ 26 h 76"/>
                <a:gd name="T18" fmla="*/ 8 w 74"/>
                <a:gd name="T19" fmla="*/ 23 h 76"/>
                <a:gd name="T20" fmla="*/ 5 w 74"/>
                <a:gd name="T21" fmla="*/ 17 h 76"/>
                <a:gd name="T22" fmla="*/ 5 w 74"/>
                <a:gd name="T23" fmla="*/ 12 h 76"/>
                <a:gd name="T24" fmla="*/ 3 w 74"/>
                <a:gd name="T25" fmla="*/ 9 h 76"/>
                <a:gd name="T26" fmla="*/ 3 w 74"/>
                <a:gd name="T27" fmla="*/ 4 h 76"/>
                <a:gd name="T28" fmla="*/ 0 w 74"/>
                <a:gd name="T29" fmla="*/ 0 h 76"/>
                <a:gd name="T30" fmla="*/ 2 w 74"/>
                <a:gd name="T31" fmla="*/ 6 h 76"/>
                <a:gd name="T32" fmla="*/ 2 w 74"/>
                <a:gd name="T33" fmla="*/ 7 h 76"/>
                <a:gd name="T34" fmla="*/ 3 w 74"/>
                <a:gd name="T35" fmla="*/ 14 h 76"/>
                <a:gd name="T36" fmla="*/ 4 w 74"/>
                <a:gd name="T37" fmla="*/ 16 h 76"/>
                <a:gd name="T38" fmla="*/ 5 w 74"/>
                <a:gd name="T39" fmla="*/ 21 h 76"/>
                <a:gd name="T40" fmla="*/ 6 w 74"/>
                <a:gd name="T41" fmla="*/ 24 h 76"/>
                <a:gd name="T42" fmla="*/ 9 w 74"/>
                <a:gd name="T43" fmla="*/ 32 h 76"/>
                <a:gd name="T44" fmla="*/ 10 w 74"/>
                <a:gd name="T45" fmla="*/ 34 h 76"/>
                <a:gd name="T46" fmla="*/ 15 w 74"/>
                <a:gd name="T47" fmla="*/ 46 h 76"/>
                <a:gd name="T48" fmla="*/ 26 w 74"/>
                <a:gd name="T49" fmla="*/ 60 h 76"/>
                <a:gd name="T50" fmla="*/ 37 w 74"/>
                <a:gd name="T51" fmla="*/ 70 h 76"/>
                <a:gd name="T52" fmla="*/ 43 w 74"/>
                <a:gd name="T53" fmla="*/ 73 h 76"/>
                <a:gd name="T54" fmla="*/ 47 w 74"/>
                <a:gd name="T55" fmla="*/ 74 h 76"/>
                <a:gd name="T56" fmla="*/ 53 w 74"/>
                <a:gd name="T57" fmla="*/ 75 h 76"/>
                <a:gd name="T58" fmla="*/ 63 w 74"/>
                <a:gd name="T59" fmla="*/ 73 h 76"/>
                <a:gd name="T60" fmla="*/ 60 w 74"/>
                <a:gd name="T61" fmla="*/ 76 h 76"/>
                <a:gd name="T62" fmla="*/ 64 w 74"/>
                <a:gd name="T63" fmla="*/ 73 h 76"/>
                <a:gd name="T64" fmla="*/ 66 w 74"/>
                <a:gd name="T65" fmla="*/ 73 h 76"/>
                <a:gd name="T66" fmla="*/ 68 w 74"/>
                <a:gd name="T67" fmla="*/ 72 h 76"/>
                <a:gd name="T68" fmla="*/ 70 w 74"/>
                <a:gd name="T69" fmla="*/ 73 h 76"/>
                <a:gd name="T70" fmla="*/ 74 w 74"/>
                <a:gd name="T71" fmla="*/ 70 h 76"/>
                <a:gd name="T72" fmla="*/ 72 w 74"/>
                <a:gd name="T73" fmla="*/ 63 h 76"/>
                <a:gd name="T74" fmla="*/ 70 w 74"/>
                <a:gd name="T75" fmla="*/ 58 h 76"/>
                <a:gd name="T76" fmla="*/ 65 w 74"/>
                <a:gd name="T77" fmla="*/ 48 h 76"/>
                <a:gd name="T78" fmla="*/ 58 w 74"/>
                <a:gd name="T79" fmla="*/ 35 h 76"/>
                <a:gd name="T80" fmla="*/ 52 w 74"/>
                <a:gd name="T81" fmla="*/ 27 h 76"/>
                <a:gd name="T82" fmla="*/ 47 w 74"/>
                <a:gd name="T83" fmla="*/ 22 h 76"/>
                <a:gd name="T84" fmla="*/ 42 w 74"/>
                <a:gd name="T85" fmla="*/ 17 h 76"/>
                <a:gd name="T86" fmla="*/ 37 w 74"/>
                <a:gd name="T87" fmla="*/ 12 h 76"/>
                <a:gd name="T88" fmla="*/ 34 w 74"/>
                <a:gd name="T89" fmla="*/ 10 h 76"/>
                <a:gd name="T90" fmla="*/ 42 w 74"/>
                <a:gd name="T91" fmla="*/ 21 h 76"/>
                <a:gd name="T92" fmla="*/ 47 w 74"/>
                <a:gd name="T93" fmla="*/ 28 h 76"/>
                <a:gd name="T94" fmla="*/ 57 w 74"/>
                <a:gd name="T95" fmla="*/ 40 h 76"/>
                <a:gd name="T96" fmla="*/ 59 w 74"/>
                <a:gd name="T97" fmla="*/ 45 h 76"/>
                <a:gd name="T98" fmla="*/ 62 w 74"/>
                <a:gd name="T99" fmla="*/ 50 h 76"/>
                <a:gd name="T100" fmla="*/ 66 w 74"/>
                <a:gd name="T101" fmla="*/ 57 h 76"/>
                <a:gd name="T102" fmla="*/ 67 w 74"/>
                <a:gd name="T103" fmla="*/ 61 h 76"/>
                <a:gd name="T104" fmla="*/ 8 w 74"/>
                <a:gd name="T105" fmla="*/ 24 h 76"/>
                <a:gd name="T106" fmla="*/ 4 w 74"/>
                <a:gd name="T107" fmla="*/ 16 h 76"/>
                <a:gd name="T108" fmla="*/ 42 w 74"/>
                <a:gd name="T109" fmla="*/ 72 h 76"/>
                <a:gd name="T110" fmla="*/ 68 w 74"/>
                <a:gd name="T111"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76">
                  <a:moveTo>
                    <a:pt x="69" y="68"/>
                  </a:moveTo>
                  <a:cubicBezTo>
                    <a:pt x="69" y="68"/>
                    <a:pt x="69" y="68"/>
                    <a:pt x="69" y="68"/>
                  </a:cubicBezTo>
                  <a:cubicBezTo>
                    <a:pt x="70" y="69"/>
                    <a:pt x="69" y="68"/>
                    <a:pt x="69" y="69"/>
                  </a:cubicBezTo>
                  <a:cubicBezTo>
                    <a:pt x="69" y="69"/>
                    <a:pt x="68" y="69"/>
                    <a:pt x="68" y="69"/>
                  </a:cubicBezTo>
                  <a:cubicBezTo>
                    <a:pt x="68" y="69"/>
                    <a:pt x="68" y="70"/>
                    <a:pt x="67" y="70"/>
                  </a:cubicBezTo>
                  <a:cubicBezTo>
                    <a:pt x="67" y="70"/>
                    <a:pt x="67" y="70"/>
                    <a:pt x="67" y="70"/>
                  </a:cubicBezTo>
                  <a:cubicBezTo>
                    <a:pt x="62" y="71"/>
                    <a:pt x="56" y="72"/>
                    <a:pt x="51" y="71"/>
                  </a:cubicBezTo>
                  <a:cubicBezTo>
                    <a:pt x="51" y="71"/>
                    <a:pt x="51" y="71"/>
                    <a:pt x="51" y="71"/>
                  </a:cubicBezTo>
                  <a:cubicBezTo>
                    <a:pt x="43" y="69"/>
                    <a:pt x="36" y="65"/>
                    <a:pt x="30" y="59"/>
                  </a:cubicBezTo>
                  <a:cubicBezTo>
                    <a:pt x="29" y="58"/>
                    <a:pt x="30" y="59"/>
                    <a:pt x="29" y="59"/>
                  </a:cubicBezTo>
                  <a:cubicBezTo>
                    <a:pt x="29" y="58"/>
                    <a:pt x="28" y="58"/>
                    <a:pt x="28" y="58"/>
                  </a:cubicBezTo>
                  <a:cubicBezTo>
                    <a:pt x="29" y="58"/>
                    <a:pt x="29" y="58"/>
                    <a:pt x="29" y="58"/>
                  </a:cubicBezTo>
                  <a:cubicBezTo>
                    <a:pt x="28" y="57"/>
                    <a:pt x="28" y="56"/>
                    <a:pt x="27" y="56"/>
                  </a:cubicBezTo>
                  <a:cubicBezTo>
                    <a:pt x="27" y="56"/>
                    <a:pt x="27" y="56"/>
                    <a:pt x="27" y="56"/>
                  </a:cubicBezTo>
                  <a:cubicBezTo>
                    <a:pt x="27" y="56"/>
                    <a:pt x="27" y="56"/>
                    <a:pt x="26" y="55"/>
                  </a:cubicBezTo>
                  <a:cubicBezTo>
                    <a:pt x="27" y="55"/>
                    <a:pt x="27" y="55"/>
                    <a:pt x="27" y="55"/>
                  </a:cubicBezTo>
                  <a:cubicBezTo>
                    <a:pt x="25" y="54"/>
                    <a:pt x="26" y="54"/>
                    <a:pt x="25" y="53"/>
                  </a:cubicBezTo>
                  <a:cubicBezTo>
                    <a:pt x="24" y="53"/>
                    <a:pt x="23" y="52"/>
                    <a:pt x="22" y="51"/>
                  </a:cubicBezTo>
                  <a:cubicBezTo>
                    <a:pt x="22" y="50"/>
                    <a:pt x="22" y="50"/>
                    <a:pt x="22" y="50"/>
                  </a:cubicBezTo>
                  <a:cubicBezTo>
                    <a:pt x="22" y="51"/>
                    <a:pt x="22" y="50"/>
                    <a:pt x="23" y="51"/>
                  </a:cubicBezTo>
                  <a:cubicBezTo>
                    <a:pt x="22" y="50"/>
                    <a:pt x="22" y="50"/>
                    <a:pt x="21" y="49"/>
                  </a:cubicBezTo>
                  <a:cubicBezTo>
                    <a:pt x="21" y="49"/>
                    <a:pt x="21" y="49"/>
                    <a:pt x="21" y="49"/>
                  </a:cubicBezTo>
                  <a:cubicBezTo>
                    <a:pt x="21" y="48"/>
                    <a:pt x="21" y="48"/>
                    <a:pt x="20" y="48"/>
                  </a:cubicBezTo>
                  <a:cubicBezTo>
                    <a:pt x="21" y="48"/>
                    <a:pt x="21" y="48"/>
                    <a:pt x="21" y="48"/>
                  </a:cubicBezTo>
                  <a:cubicBezTo>
                    <a:pt x="21" y="48"/>
                    <a:pt x="20" y="47"/>
                    <a:pt x="20" y="47"/>
                  </a:cubicBezTo>
                  <a:cubicBezTo>
                    <a:pt x="20" y="47"/>
                    <a:pt x="20" y="46"/>
                    <a:pt x="20" y="46"/>
                  </a:cubicBezTo>
                  <a:cubicBezTo>
                    <a:pt x="20" y="46"/>
                    <a:pt x="20" y="45"/>
                    <a:pt x="19" y="45"/>
                  </a:cubicBezTo>
                  <a:cubicBezTo>
                    <a:pt x="19" y="45"/>
                    <a:pt x="19" y="45"/>
                    <a:pt x="18" y="45"/>
                  </a:cubicBezTo>
                  <a:cubicBezTo>
                    <a:pt x="19" y="46"/>
                    <a:pt x="19" y="46"/>
                    <a:pt x="19" y="46"/>
                  </a:cubicBezTo>
                  <a:cubicBezTo>
                    <a:pt x="18" y="44"/>
                    <a:pt x="19" y="46"/>
                    <a:pt x="20" y="46"/>
                  </a:cubicBezTo>
                  <a:cubicBezTo>
                    <a:pt x="20" y="46"/>
                    <a:pt x="19" y="45"/>
                    <a:pt x="19" y="46"/>
                  </a:cubicBezTo>
                  <a:cubicBezTo>
                    <a:pt x="18" y="45"/>
                    <a:pt x="18" y="45"/>
                    <a:pt x="17" y="44"/>
                  </a:cubicBezTo>
                  <a:cubicBezTo>
                    <a:pt x="18" y="44"/>
                    <a:pt x="17" y="44"/>
                    <a:pt x="17" y="44"/>
                  </a:cubicBezTo>
                  <a:cubicBezTo>
                    <a:pt x="17" y="43"/>
                    <a:pt x="17" y="44"/>
                    <a:pt x="17" y="43"/>
                  </a:cubicBezTo>
                  <a:cubicBezTo>
                    <a:pt x="17" y="43"/>
                    <a:pt x="17" y="43"/>
                    <a:pt x="17" y="42"/>
                  </a:cubicBezTo>
                  <a:cubicBezTo>
                    <a:pt x="16" y="41"/>
                    <a:pt x="17" y="42"/>
                    <a:pt x="17" y="42"/>
                  </a:cubicBezTo>
                  <a:cubicBezTo>
                    <a:pt x="17" y="42"/>
                    <a:pt x="18" y="44"/>
                    <a:pt x="18" y="44"/>
                  </a:cubicBezTo>
                  <a:cubicBezTo>
                    <a:pt x="19" y="44"/>
                    <a:pt x="19" y="44"/>
                    <a:pt x="19" y="45"/>
                  </a:cubicBezTo>
                  <a:cubicBezTo>
                    <a:pt x="19" y="44"/>
                    <a:pt x="19" y="43"/>
                    <a:pt x="19" y="43"/>
                  </a:cubicBezTo>
                  <a:cubicBezTo>
                    <a:pt x="18" y="43"/>
                    <a:pt x="18" y="43"/>
                    <a:pt x="18" y="43"/>
                  </a:cubicBezTo>
                  <a:cubicBezTo>
                    <a:pt x="18" y="43"/>
                    <a:pt x="17" y="43"/>
                    <a:pt x="17" y="42"/>
                  </a:cubicBezTo>
                  <a:cubicBezTo>
                    <a:pt x="18" y="42"/>
                    <a:pt x="18" y="42"/>
                    <a:pt x="17" y="42"/>
                  </a:cubicBezTo>
                  <a:cubicBezTo>
                    <a:pt x="17" y="42"/>
                    <a:pt x="17" y="42"/>
                    <a:pt x="17" y="42"/>
                  </a:cubicBezTo>
                  <a:cubicBezTo>
                    <a:pt x="17" y="41"/>
                    <a:pt x="16" y="41"/>
                    <a:pt x="16" y="40"/>
                  </a:cubicBezTo>
                  <a:cubicBezTo>
                    <a:pt x="16" y="41"/>
                    <a:pt x="16" y="41"/>
                    <a:pt x="16" y="42"/>
                  </a:cubicBezTo>
                  <a:cubicBezTo>
                    <a:pt x="16" y="42"/>
                    <a:pt x="16" y="42"/>
                    <a:pt x="16" y="41"/>
                  </a:cubicBezTo>
                  <a:cubicBezTo>
                    <a:pt x="16" y="41"/>
                    <a:pt x="16" y="41"/>
                    <a:pt x="16" y="41"/>
                  </a:cubicBezTo>
                  <a:cubicBezTo>
                    <a:pt x="16" y="41"/>
                    <a:pt x="16" y="41"/>
                    <a:pt x="16" y="41"/>
                  </a:cubicBezTo>
                  <a:cubicBezTo>
                    <a:pt x="15" y="40"/>
                    <a:pt x="16" y="41"/>
                    <a:pt x="16" y="40"/>
                  </a:cubicBezTo>
                  <a:cubicBezTo>
                    <a:pt x="16" y="39"/>
                    <a:pt x="15" y="39"/>
                    <a:pt x="15" y="39"/>
                  </a:cubicBezTo>
                  <a:cubicBezTo>
                    <a:pt x="15" y="39"/>
                    <a:pt x="15" y="39"/>
                    <a:pt x="15" y="39"/>
                  </a:cubicBezTo>
                  <a:cubicBezTo>
                    <a:pt x="15" y="39"/>
                    <a:pt x="15" y="39"/>
                    <a:pt x="15" y="39"/>
                  </a:cubicBezTo>
                  <a:cubicBezTo>
                    <a:pt x="15" y="39"/>
                    <a:pt x="15" y="39"/>
                    <a:pt x="15" y="39"/>
                  </a:cubicBezTo>
                  <a:cubicBezTo>
                    <a:pt x="15" y="38"/>
                    <a:pt x="15" y="38"/>
                    <a:pt x="14" y="38"/>
                  </a:cubicBezTo>
                  <a:cubicBezTo>
                    <a:pt x="14" y="37"/>
                    <a:pt x="14" y="37"/>
                    <a:pt x="14" y="37"/>
                  </a:cubicBezTo>
                  <a:cubicBezTo>
                    <a:pt x="14" y="37"/>
                    <a:pt x="13" y="36"/>
                    <a:pt x="13" y="36"/>
                  </a:cubicBezTo>
                  <a:cubicBezTo>
                    <a:pt x="13" y="36"/>
                    <a:pt x="13" y="36"/>
                    <a:pt x="13" y="36"/>
                  </a:cubicBezTo>
                  <a:cubicBezTo>
                    <a:pt x="13" y="35"/>
                    <a:pt x="13" y="34"/>
                    <a:pt x="13" y="35"/>
                  </a:cubicBezTo>
                  <a:cubicBezTo>
                    <a:pt x="13" y="33"/>
                    <a:pt x="13" y="33"/>
                    <a:pt x="13" y="33"/>
                  </a:cubicBezTo>
                  <a:cubicBezTo>
                    <a:pt x="13" y="33"/>
                    <a:pt x="13" y="33"/>
                    <a:pt x="13" y="33"/>
                  </a:cubicBezTo>
                  <a:cubicBezTo>
                    <a:pt x="13" y="33"/>
                    <a:pt x="12" y="33"/>
                    <a:pt x="12" y="32"/>
                  </a:cubicBezTo>
                  <a:cubicBezTo>
                    <a:pt x="12" y="31"/>
                    <a:pt x="11" y="30"/>
                    <a:pt x="11" y="30"/>
                  </a:cubicBezTo>
                  <a:cubicBezTo>
                    <a:pt x="11" y="30"/>
                    <a:pt x="11" y="30"/>
                    <a:pt x="11" y="30"/>
                  </a:cubicBezTo>
                  <a:cubicBezTo>
                    <a:pt x="11" y="30"/>
                    <a:pt x="11" y="30"/>
                    <a:pt x="11" y="30"/>
                  </a:cubicBezTo>
                  <a:cubicBezTo>
                    <a:pt x="10" y="29"/>
                    <a:pt x="10" y="29"/>
                    <a:pt x="10" y="29"/>
                  </a:cubicBezTo>
                  <a:cubicBezTo>
                    <a:pt x="10" y="29"/>
                    <a:pt x="10" y="29"/>
                    <a:pt x="10" y="29"/>
                  </a:cubicBezTo>
                  <a:cubicBezTo>
                    <a:pt x="10" y="28"/>
                    <a:pt x="10" y="28"/>
                    <a:pt x="10" y="28"/>
                  </a:cubicBezTo>
                  <a:cubicBezTo>
                    <a:pt x="10" y="28"/>
                    <a:pt x="10" y="29"/>
                    <a:pt x="10" y="29"/>
                  </a:cubicBezTo>
                  <a:cubicBezTo>
                    <a:pt x="10" y="29"/>
                    <a:pt x="10" y="29"/>
                    <a:pt x="10" y="29"/>
                  </a:cubicBezTo>
                  <a:cubicBezTo>
                    <a:pt x="10" y="28"/>
                    <a:pt x="9" y="28"/>
                    <a:pt x="9" y="27"/>
                  </a:cubicBezTo>
                  <a:cubicBezTo>
                    <a:pt x="9" y="27"/>
                    <a:pt x="9" y="27"/>
                    <a:pt x="9" y="27"/>
                  </a:cubicBezTo>
                  <a:cubicBezTo>
                    <a:pt x="9" y="27"/>
                    <a:pt x="10" y="26"/>
                    <a:pt x="9" y="26"/>
                  </a:cubicBezTo>
                  <a:cubicBezTo>
                    <a:pt x="9" y="26"/>
                    <a:pt x="9" y="26"/>
                    <a:pt x="9" y="26"/>
                  </a:cubicBezTo>
                  <a:cubicBezTo>
                    <a:pt x="9" y="26"/>
                    <a:pt x="9" y="26"/>
                    <a:pt x="9" y="26"/>
                  </a:cubicBezTo>
                  <a:cubicBezTo>
                    <a:pt x="9" y="26"/>
                    <a:pt x="9" y="26"/>
                    <a:pt x="9" y="26"/>
                  </a:cubicBezTo>
                  <a:cubicBezTo>
                    <a:pt x="9" y="26"/>
                    <a:pt x="9" y="26"/>
                    <a:pt x="9" y="25"/>
                  </a:cubicBezTo>
                  <a:cubicBezTo>
                    <a:pt x="9" y="25"/>
                    <a:pt x="9" y="25"/>
                    <a:pt x="9" y="25"/>
                  </a:cubicBezTo>
                  <a:cubicBezTo>
                    <a:pt x="9" y="24"/>
                    <a:pt x="8" y="24"/>
                    <a:pt x="8" y="24"/>
                  </a:cubicBezTo>
                  <a:cubicBezTo>
                    <a:pt x="8" y="24"/>
                    <a:pt x="8" y="24"/>
                    <a:pt x="8" y="24"/>
                  </a:cubicBezTo>
                  <a:cubicBezTo>
                    <a:pt x="8" y="23"/>
                    <a:pt x="8" y="23"/>
                    <a:pt x="8" y="23"/>
                  </a:cubicBezTo>
                  <a:cubicBezTo>
                    <a:pt x="8" y="22"/>
                    <a:pt x="7" y="22"/>
                    <a:pt x="7" y="20"/>
                  </a:cubicBezTo>
                  <a:cubicBezTo>
                    <a:pt x="7" y="20"/>
                    <a:pt x="7" y="21"/>
                    <a:pt x="7" y="21"/>
                  </a:cubicBezTo>
                  <a:cubicBezTo>
                    <a:pt x="7" y="21"/>
                    <a:pt x="7" y="20"/>
                    <a:pt x="6" y="20"/>
                  </a:cubicBezTo>
                  <a:cubicBezTo>
                    <a:pt x="6" y="19"/>
                    <a:pt x="6" y="17"/>
                    <a:pt x="7" y="17"/>
                  </a:cubicBezTo>
                  <a:cubicBezTo>
                    <a:pt x="6" y="16"/>
                    <a:pt x="6" y="18"/>
                    <a:pt x="6" y="17"/>
                  </a:cubicBezTo>
                  <a:cubicBezTo>
                    <a:pt x="6" y="17"/>
                    <a:pt x="6" y="17"/>
                    <a:pt x="6" y="17"/>
                  </a:cubicBezTo>
                  <a:cubicBezTo>
                    <a:pt x="6" y="17"/>
                    <a:pt x="6" y="18"/>
                    <a:pt x="6" y="18"/>
                  </a:cubicBezTo>
                  <a:cubicBezTo>
                    <a:pt x="6" y="18"/>
                    <a:pt x="5" y="17"/>
                    <a:pt x="5" y="17"/>
                  </a:cubicBezTo>
                  <a:cubicBezTo>
                    <a:pt x="6" y="17"/>
                    <a:pt x="6" y="17"/>
                    <a:pt x="6" y="17"/>
                  </a:cubicBezTo>
                  <a:cubicBezTo>
                    <a:pt x="5" y="16"/>
                    <a:pt x="5" y="16"/>
                    <a:pt x="4" y="16"/>
                  </a:cubicBezTo>
                  <a:cubicBezTo>
                    <a:pt x="4" y="15"/>
                    <a:pt x="5" y="15"/>
                    <a:pt x="5" y="15"/>
                  </a:cubicBezTo>
                  <a:cubicBezTo>
                    <a:pt x="5" y="14"/>
                    <a:pt x="5" y="14"/>
                    <a:pt x="5" y="14"/>
                  </a:cubicBezTo>
                  <a:cubicBezTo>
                    <a:pt x="5" y="14"/>
                    <a:pt x="5" y="14"/>
                    <a:pt x="5" y="14"/>
                  </a:cubicBezTo>
                  <a:cubicBezTo>
                    <a:pt x="5" y="14"/>
                    <a:pt x="4" y="14"/>
                    <a:pt x="4" y="13"/>
                  </a:cubicBezTo>
                  <a:cubicBezTo>
                    <a:pt x="5" y="13"/>
                    <a:pt x="4" y="12"/>
                    <a:pt x="5" y="12"/>
                  </a:cubicBezTo>
                  <a:cubicBezTo>
                    <a:pt x="5" y="12"/>
                    <a:pt x="4" y="12"/>
                    <a:pt x="5" y="12"/>
                  </a:cubicBezTo>
                  <a:cubicBezTo>
                    <a:pt x="4" y="11"/>
                    <a:pt x="5" y="12"/>
                    <a:pt x="4" y="12"/>
                  </a:cubicBezTo>
                  <a:cubicBezTo>
                    <a:pt x="4" y="13"/>
                    <a:pt x="4" y="11"/>
                    <a:pt x="4" y="11"/>
                  </a:cubicBezTo>
                  <a:cubicBezTo>
                    <a:pt x="4" y="11"/>
                    <a:pt x="4" y="11"/>
                    <a:pt x="4" y="11"/>
                  </a:cubicBezTo>
                  <a:cubicBezTo>
                    <a:pt x="4" y="11"/>
                    <a:pt x="4" y="10"/>
                    <a:pt x="4" y="10"/>
                  </a:cubicBezTo>
                  <a:cubicBezTo>
                    <a:pt x="4" y="10"/>
                    <a:pt x="4" y="9"/>
                    <a:pt x="4" y="9"/>
                  </a:cubicBezTo>
                  <a:cubicBezTo>
                    <a:pt x="4" y="9"/>
                    <a:pt x="4" y="10"/>
                    <a:pt x="3" y="10"/>
                  </a:cubicBezTo>
                  <a:cubicBezTo>
                    <a:pt x="3" y="9"/>
                    <a:pt x="3" y="9"/>
                    <a:pt x="3" y="8"/>
                  </a:cubicBezTo>
                  <a:cubicBezTo>
                    <a:pt x="3" y="9"/>
                    <a:pt x="3" y="9"/>
                    <a:pt x="3" y="9"/>
                  </a:cubicBezTo>
                  <a:cubicBezTo>
                    <a:pt x="2" y="8"/>
                    <a:pt x="3" y="8"/>
                    <a:pt x="3" y="7"/>
                  </a:cubicBezTo>
                  <a:cubicBezTo>
                    <a:pt x="3" y="7"/>
                    <a:pt x="3" y="8"/>
                    <a:pt x="3" y="8"/>
                  </a:cubicBezTo>
                  <a:cubicBezTo>
                    <a:pt x="3" y="7"/>
                    <a:pt x="3" y="7"/>
                    <a:pt x="2" y="6"/>
                  </a:cubicBezTo>
                  <a:cubicBezTo>
                    <a:pt x="2" y="5"/>
                    <a:pt x="2" y="5"/>
                    <a:pt x="2" y="5"/>
                  </a:cubicBezTo>
                  <a:cubicBezTo>
                    <a:pt x="2" y="5"/>
                    <a:pt x="2" y="5"/>
                    <a:pt x="2" y="5"/>
                  </a:cubicBezTo>
                  <a:cubicBezTo>
                    <a:pt x="2" y="4"/>
                    <a:pt x="3" y="5"/>
                    <a:pt x="3" y="5"/>
                  </a:cubicBezTo>
                  <a:cubicBezTo>
                    <a:pt x="3" y="4"/>
                    <a:pt x="2" y="5"/>
                    <a:pt x="2" y="4"/>
                  </a:cubicBezTo>
                  <a:cubicBezTo>
                    <a:pt x="3" y="4"/>
                    <a:pt x="3" y="4"/>
                    <a:pt x="3" y="4"/>
                  </a:cubicBezTo>
                  <a:cubicBezTo>
                    <a:pt x="3" y="4"/>
                    <a:pt x="2" y="3"/>
                    <a:pt x="2" y="3"/>
                  </a:cubicBezTo>
                  <a:cubicBezTo>
                    <a:pt x="2" y="3"/>
                    <a:pt x="2" y="3"/>
                    <a:pt x="2" y="3"/>
                  </a:cubicBezTo>
                  <a:cubicBezTo>
                    <a:pt x="2" y="3"/>
                    <a:pt x="2" y="2"/>
                    <a:pt x="1" y="2"/>
                  </a:cubicBezTo>
                  <a:cubicBezTo>
                    <a:pt x="1" y="2"/>
                    <a:pt x="1" y="2"/>
                    <a:pt x="1" y="2"/>
                  </a:cubicBezTo>
                  <a:cubicBezTo>
                    <a:pt x="1" y="2"/>
                    <a:pt x="1" y="1"/>
                    <a:pt x="1" y="1"/>
                  </a:cubicBezTo>
                  <a:cubicBezTo>
                    <a:pt x="1" y="0"/>
                    <a:pt x="1" y="1"/>
                    <a:pt x="1" y="1"/>
                  </a:cubicBezTo>
                  <a:cubicBezTo>
                    <a:pt x="1" y="0"/>
                    <a:pt x="1" y="1"/>
                    <a:pt x="1" y="0"/>
                  </a:cubicBezTo>
                  <a:cubicBezTo>
                    <a:pt x="1" y="0"/>
                    <a:pt x="0" y="0"/>
                    <a:pt x="0" y="0"/>
                  </a:cubicBezTo>
                  <a:cubicBezTo>
                    <a:pt x="0" y="1"/>
                    <a:pt x="0" y="2"/>
                    <a:pt x="0" y="1"/>
                  </a:cubicBezTo>
                  <a:cubicBezTo>
                    <a:pt x="0" y="1"/>
                    <a:pt x="0" y="1"/>
                    <a:pt x="0" y="1"/>
                  </a:cubicBezTo>
                  <a:cubicBezTo>
                    <a:pt x="1" y="1"/>
                    <a:pt x="1" y="1"/>
                    <a:pt x="1" y="2"/>
                  </a:cubicBezTo>
                  <a:cubicBezTo>
                    <a:pt x="1" y="2"/>
                    <a:pt x="1" y="2"/>
                    <a:pt x="1" y="2"/>
                  </a:cubicBezTo>
                  <a:cubicBezTo>
                    <a:pt x="1" y="3"/>
                    <a:pt x="1" y="2"/>
                    <a:pt x="1" y="3"/>
                  </a:cubicBezTo>
                  <a:cubicBezTo>
                    <a:pt x="1" y="3"/>
                    <a:pt x="1" y="3"/>
                    <a:pt x="1" y="3"/>
                  </a:cubicBezTo>
                  <a:cubicBezTo>
                    <a:pt x="1" y="4"/>
                    <a:pt x="2" y="4"/>
                    <a:pt x="2" y="4"/>
                  </a:cubicBezTo>
                  <a:cubicBezTo>
                    <a:pt x="2" y="5"/>
                    <a:pt x="2" y="5"/>
                    <a:pt x="2" y="6"/>
                  </a:cubicBezTo>
                  <a:cubicBezTo>
                    <a:pt x="1" y="6"/>
                    <a:pt x="2" y="4"/>
                    <a:pt x="1" y="4"/>
                  </a:cubicBezTo>
                  <a:cubicBezTo>
                    <a:pt x="1" y="4"/>
                    <a:pt x="1" y="4"/>
                    <a:pt x="1" y="3"/>
                  </a:cubicBezTo>
                  <a:cubicBezTo>
                    <a:pt x="1" y="5"/>
                    <a:pt x="1" y="5"/>
                    <a:pt x="1" y="5"/>
                  </a:cubicBezTo>
                  <a:cubicBezTo>
                    <a:pt x="1" y="5"/>
                    <a:pt x="1" y="6"/>
                    <a:pt x="1" y="6"/>
                  </a:cubicBezTo>
                  <a:cubicBezTo>
                    <a:pt x="1" y="6"/>
                    <a:pt x="1" y="6"/>
                    <a:pt x="1" y="6"/>
                  </a:cubicBezTo>
                  <a:cubicBezTo>
                    <a:pt x="2" y="6"/>
                    <a:pt x="2" y="6"/>
                    <a:pt x="2" y="7"/>
                  </a:cubicBezTo>
                  <a:cubicBezTo>
                    <a:pt x="2" y="7"/>
                    <a:pt x="2" y="7"/>
                    <a:pt x="2" y="7"/>
                  </a:cubicBezTo>
                  <a:cubicBezTo>
                    <a:pt x="2" y="7"/>
                    <a:pt x="2" y="7"/>
                    <a:pt x="2" y="7"/>
                  </a:cubicBezTo>
                  <a:cubicBezTo>
                    <a:pt x="2" y="8"/>
                    <a:pt x="2" y="7"/>
                    <a:pt x="2" y="8"/>
                  </a:cubicBezTo>
                  <a:cubicBezTo>
                    <a:pt x="2" y="8"/>
                    <a:pt x="2" y="9"/>
                    <a:pt x="2" y="9"/>
                  </a:cubicBezTo>
                  <a:cubicBezTo>
                    <a:pt x="2" y="9"/>
                    <a:pt x="3" y="11"/>
                    <a:pt x="3" y="10"/>
                  </a:cubicBezTo>
                  <a:cubicBezTo>
                    <a:pt x="4" y="11"/>
                    <a:pt x="4" y="11"/>
                    <a:pt x="4" y="11"/>
                  </a:cubicBezTo>
                  <a:cubicBezTo>
                    <a:pt x="4" y="11"/>
                    <a:pt x="3" y="10"/>
                    <a:pt x="3" y="11"/>
                  </a:cubicBezTo>
                  <a:cubicBezTo>
                    <a:pt x="2" y="10"/>
                    <a:pt x="2" y="10"/>
                    <a:pt x="2" y="10"/>
                  </a:cubicBezTo>
                  <a:cubicBezTo>
                    <a:pt x="2" y="10"/>
                    <a:pt x="3" y="12"/>
                    <a:pt x="3" y="12"/>
                  </a:cubicBezTo>
                  <a:cubicBezTo>
                    <a:pt x="3" y="13"/>
                    <a:pt x="3" y="13"/>
                    <a:pt x="3" y="14"/>
                  </a:cubicBezTo>
                  <a:cubicBezTo>
                    <a:pt x="4" y="14"/>
                    <a:pt x="4" y="14"/>
                    <a:pt x="4" y="14"/>
                  </a:cubicBezTo>
                  <a:cubicBezTo>
                    <a:pt x="4" y="14"/>
                    <a:pt x="3" y="14"/>
                    <a:pt x="3" y="14"/>
                  </a:cubicBezTo>
                  <a:cubicBezTo>
                    <a:pt x="3" y="15"/>
                    <a:pt x="3" y="15"/>
                    <a:pt x="4" y="15"/>
                  </a:cubicBezTo>
                  <a:cubicBezTo>
                    <a:pt x="3" y="15"/>
                    <a:pt x="3" y="15"/>
                    <a:pt x="3" y="15"/>
                  </a:cubicBezTo>
                  <a:cubicBezTo>
                    <a:pt x="3" y="15"/>
                    <a:pt x="3" y="15"/>
                    <a:pt x="3" y="15"/>
                  </a:cubicBezTo>
                  <a:cubicBezTo>
                    <a:pt x="4" y="16"/>
                    <a:pt x="4" y="16"/>
                    <a:pt x="4" y="16"/>
                  </a:cubicBezTo>
                  <a:cubicBezTo>
                    <a:pt x="4" y="16"/>
                    <a:pt x="4" y="16"/>
                    <a:pt x="4" y="16"/>
                  </a:cubicBezTo>
                  <a:cubicBezTo>
                    <a:pt x="4" y="16"/>
                    <a:pt x="4" y="16"/>
                    <a:pt x="4" y="16"/>
                  </a:cubicBezTo>
                  <a:cubicBezTo>
                    <a:pt x="4" y="17"/>
                    <a:pt x="4" y="17"/>
                    <a:pt x="4" y="17"/>
                  </a:cubicBezTo>
                  <a:cubicBezTo>
                    <a:pt x="4" y="17"/>
                    <a:pt x="4" y="16"/>
                    <a:pt x="4" y="16"/>
                  </a:cubicBezTo>
                  <a:cubicBezTo>
                    <a:pt x="4" y="17"/>
                    <a:pt x="5" y="18"/>
                    <a:pt x="5" y="19"/>
                  </a:cubicBezTo>
                  <a:cubicBezTo>
                    <a:pt x="5" y="19"/>
                    <a:pt x="4" y="19"/>
                    <a:pt x="4" y="19"/>
                  </a:cubicBezTo>
                  <a:cubicBezTo>
                    <a:pt x="4" y="19"/>
                    <a:pt x="5" y="20"/>
                    <a:pt x="5" y="20"/>
                  </a:cubicBezTo>
                  <a:cubicBezTo>
                    <a:pt x="5" y="20"/>
                    <a:pt x="5" y="20"/>
                    <a:pt x="5" y="20"/>
                  </a:cubicBezTo>
                  <a:cubicBezTo>
                    <a:pt x="5" y="20"/>
                    <a:pt x="5" y="20"/>
                    <a:pt x="5" y="21"/>
                  </a:cubicBezTo>
                  <a:cubicBezTo>
                    <a:pt x="5" y="21"/>
                    <a:pt x="5" y="21"/>
                    <a:pt x="5" y="21"/>
                  </a:cubicBezTo>
                  <a:cubicBezTo>
                    <a:pt x="5" y="21"/>
                    <a:pt x="6" y="22"/>
                    <a:pt x="6" y="22"/>
                  </a:cubicBezTo>
                  <a:cubicBezTo>
                    <a:pt x="6" y="22"/>
                    <a:pt x="6" y="22"/>
                    <a:pt x="6" y="21"/>
                  </a:cubicBezTo>
                  <a:cubicBezTo>
                    <a:pt x="6" y="22"/>
                    <a:pt x="6" y="22"/>
                    <a:pt x="6" y="22"/>
                  </a:cubicBezTo>
                  <a:cubicBezTo>
                    <a:pt x="6" y="22"/>
                    <a:pt x="6" y="23"/>
                    <a:pt x="6" y="22"/>
                  </a:cubicBezTo>
                  <a:cubicBezTo>
                    <a:pt x="5" y="23"/>
                    <a:pt x="6" y="22"/>
                    <a:pt x="6" y="23"/>
                  </a:cubicBezTo>
                  <a:cubicBezTo>
                    <a:pt x="6" y="24"/>
                    <a:pt x="6" y="24"/>
                    <a:pt x="6" y="24"/>
                  </a:cubicBezTo>
                  <a:cubicBezTo>
                    <a:pt x="6" y="24"/>
                    <a:pt x="6" y="23"/>
                    <a:pt x="6" y="23"/>
                  </a:cubicBezTo>
                  <a:cubicBezTo>
                    <a:pt x="6" y="24"/>
                    <a:pt x="6" y="24"/>
                    <a:pt x="6" y="24"/>
                  </a:cubicBezTo>
                  <a:cubicBezTo>
                    <a:pt x="6" y="23"/>
                    <a:pt x="5" y="22"/>
                    <a:pt x="5" y="21"/>
                  </a:cubicBezTo>
                  <a:cubicBezTo>
                    <a:pt x="5" y="23"/>
                    <a:pt x="5" y="23"/>
                    <a:pt x="5" y="23"/>
                  </a:cubicBezTo>
                  <a:cubicBezTo>
                    <a:pt x="6" y="25"/>
                    <a:pt x="7" y="28"/>
                    <a:pt x="8" y="29"/>
                  </a:cubicBezTo>
                  <a:cubicBezTo>
                    <a:pt x="8" y="29"/>
                    <a:pt x="8" y="29"/>
                    <a:pt x="8" y="29"/>
                  </a:cubicBezTo>
                  <a:cubicBezTo>
                    <a:pt x="8" y="29"/>
                    <a:pt x="8" y="29"/>
                    <a:pt x="8" y="29"/>
                  </a:cubicBezTo>
                  <a:cubicBezTo>
                    <a:pt x="8" y="29"/>
                    <a:pt x="8" y="29"/>
                    <a:pt x="8" y="29"/>
                  </a:cubicBezTo>
                  <a:cubicBezTo>
                    <a:pt x="9" y="30"/>
                    <a:pt x="9" y="30"/>
                    <a:pt x="9" y="30"/>
                  </a:cubicBezTo>
                  <a:cubicBezTo>
                    <a:pt x="8" y="30"/>
                    <a:pt x="9" y="31"/>
                    <a:pt x="9" y="32"/>
                  </a:cubicBezTo>
                  <a:cubicBezTo>
                    <a:pt x="9" y="31"/>
                    <a:pt x="9" y="31"/>
                    <a:pt x="9" y="31"/>
                  </a:cubicBezTo>
                  <a:cubicBezTo>
                    <a:pt x="9" y="31"/>
                    <a:pt x="9" y="31"/>
                    <a:pt x="10" y="32"/>
                  </a:cubicBezTo>
                  <a:cubicBezTo>
                    <a:pt x="9" y="32"/>
                    <a:pt x="9" y="32"/>
                    <a:pt x="9" y="32"/>
                  </a:cubicBezTo>
                  <a:cubicBezTo>
                    <a:pt x="9" y="32"/>
                    <a:pt x="9" y="32"/>
                    <a:pt x="10" y="32"/>
                  </a:cubicBezTo>
                  <a:cubicBezTo>
                    <a:pt x="10" y="33"/>
                    <a:pt x="10" y="33"/>
                    <a:pt x="10" y="33"/>
                  </a:cubicBezTo>
                  <a:cubicBezTo>
                    <a:pt x="10" y="33"/>
                    <a:pt x="10" y="33"/>
                    <a:pt x="10" y="33"/>
                  </a:cubicBezTo>
                  <a:cubicBezTo>
                    <a:pt x="9" y="33"/>
                    <a:pt x="10" y="34"/>
                    <a:pt x="9" y="33"/>
                  </a:cubicBezTo>
                  <a:cubicBezTo>
                    <a:pt x="10" y="34"/>
                    <a:pt x="10" y="34"/>
                    <a:pt x="10" y="34"/>
                  </a:cubicBezTo>
                  <a:cubicBezTo>
                    <a:pt x="10" y="34"/>
                    <a:pt x="9" y="34"/>
                    <a:pt x="9" y="34"/>
                  </a:cubicBezTo>
                  <a:cubicBezTo>
                    <a:pt x="10" y="35"/>
                    <a:pt x="10" y="35"/>
                    <a:pt x="11" y="36"/>
                  </a:cubicBezTo>
                  <a:cubicBezTo>
                    <a:pt x="11" y="36"/>
                    <a:pt x="11" y="36"/>
                    <a:pt x="11" y="36"/>
                  </a:cubicBezTo>
                  <a:cubicBezTo>
                    <a:pt x="11" y="37"/>
                    <a:pt x="12" y="37"/>
                    <a:pt x="12" y="38"/>
                  </a:cubicBezTo>
                  <a:cubicBezTo>
                    <a:pt x="12" y="38"/>
                    <a:pt x="12" y="38"/>
                    <a:pt x="12" y="38"/>
                  </a:cubicBezTo>
                  <a:cubicBezTo>
                    <a:pt x="13" y="40"/>
                    <a:pt x="14" y="42"/>
                    <a:pt x="15" y="44"/>
                  </a:cubicBezTo>
                  <a:cubicBezTo>
                    <a:pt x="15" y="45"/>
                    <a:pt x="15" y="45"/>
                    <a:pt x="15" y="45"/>
                  </a:cubicBezTo>
                  <a:cubicBezTo>
                    <a:pt x="15" y="46"/>
                    <a:pt x="15" y="46"/>
                    <a:pt x="15" y="46"/>
                  </a:cubicBezTo>
                  <a:cubicBezTo>
                    <a:pt x="16" y="48"/>
                    <a:pt x="18" y="50"/>
                    <a:pt x="19" y="52"/>
                  </a:cubicBezTo>
                  <a:cubicBezTo>
                    <a:pt x="20" y="52"/>
                    <a:pt x="19" y="52"/>
                    <a:pt x="19" y="53"/>
                  </a:cubicBezTo>
                  <a:cubicBezTo>
                    <a:pt x="20" y="54"/>
                    <a:pt x="21" y="54"/>
                    <a:pt x="22" y="55"/>
                  </a:cubicBezTo>
                  <a:cubicBezTo>
                    <a:pt x="22" y="55"/>
                    <a:pt x="21" y="55"/>
                    <a:pt x="22" y="56"/>
                  </a:cubicBezTo>
                  <a:cubicBezTo>
                    <a:pt x="22" y="56"/>
                    <a:pt x="22" y="56"/>
                    <a:pt x="22" y="56"/>
                  </a:cubicBezTo>
                  <a:cubicBezTo>
                    <a:pt x="22" y="56"/>
                    <a:pt x="22" y="56"/>
                    <a:pt x="22" y="56"/>
                  </a:cubicBezTo>
                  <a:cubicBezTo>
                    <a:pt x="22" y="56"/>
                    <a:pt x="23" y="57"/>
                    <a:pt x="23" y="57"/>
                  </a:cubicBezTo>
                  <a:cubicBezTo>
                    <a:pt x="24" y="59"/>
                    <a:pt x="25" y="59"/>
                    <a:pt x="26" y="60"/>
                  </a:cubicBezTo>
                  <a:cubicBezTo>
                    <a:pt x="27" y="61"/>
                    <a:pt x="26" y="60"/>
                    <a:pt x="26" y="61"/>
                  </a:cubicBezTo>
                  <a:cubicBezTo>
                    <a:pt x="26" y="60"/>
                    <a:pt x="26" y="60"/>
                    <a:pt x="25" y="60"/>
                  </a:cubicBezTo>
                  <a:cubicBezTo>
                    <a:pt x="26" y="60"/>
                    <a:pt x="26" y="61"/>
                    <a:pt x="26" y="61"/>
                  </a:cubicBezTo>
                  <a:cubicBezTo>
                    <a:pt x="27" y="62"/>
                    <a:pt x="27" y="62"/>
                    <a:pt x="27" y="62"/>
                  </a:cubicBezTo>
                  <a:cubicBezTo>
                    <a:pt x="27" y="62"/>
                    <a:pt x="27" y="62"/>
                    <a:pt x="27" y="62"/>
                  </a:cubicBezTo>
                  <a:cubicBezTo>
                    <a:pt x="28" y="62"/>
                    <a:pt x="29" y="63"/>
                    <a:pt x="29" y="64"/>
                  </a:cubicBezTo>
                  <a:cubicBezTo>
                    <a:pt x="31" y="66"/>
                    <a:pt x="34" y="68"/>
                    <a:pt x="37" y="70"/>
                  </a:cubicBezTo>
                  <a:cubicBezTo>
                    <a:pt x="38" y="70"/>
                    <a:pt x="37" y="70"/>
                    <a:pt x="37" y="70"/>
                  </a:cubicBezTo>
                  <a:cubicBezTo>
                    <a:pt x="38" y="70"/>
                    <a:pt x="37" y="70"/>
                    <a:pt x="38" y="71"/>
                  </a:cubicBezTo>
                  <a:cubicBezTo>
                    <a:pt x="38" y="71"/>
                    <a:pt x="38" y="71"/>
                    <a:pt x="38" y="71"/>
                  </a:cubicBezTo>
                  <a:cubicBezTo>
                    <a:pt x="39" y="71"/>
                    <a:pt x="40" y="71"/>
                    <a:pt x="41" y="72"/>
                  </a:cubicBezTo>
                  <a:cubicBezTo>
                    <a:pt x="41" y="72"/>
                    <a:pt x="42" y="72"/>
                    <a:pt x="41" y="72"/>
                  </a:cubicBezTo>
                  <a:cubicBezTo>
                    <a:pt x="41" y="72"/>
                    <a:pt x="41" y="73"/>
                    <a:pt x="42" y="73"/>
                  </a:cubicBezTo>
                  <a:cubicBezTo>
                    <a:pt x="42" y="72"/>
                    <a:pt x="42" y="72"/>
                    <a:pt x="42" y="72"/>
                  </a:cubicBezTo>
                  <a:cubicBezTo>
                    <a:pt x="42" y="72"/>
                    <a:pt x="42" y="72"/>
                    <a:pt x="42" y="72"/>
                  </a:cubicBezTo>
                  <a:cubicBezTo>
                    <a:pt x="43" y="73"/>
                    <a:pt x="43" y="73"/>
                    <a:pt x="43" y="73"/>
                  </a:cubicBezTo>
                  <a:cubicBezTo>
                    <a:pt x="43" y="73"/>
                    <a:pt x="43" y="73"/>
                    <a:pt x="42" y="73"/>
                  </a:cubicBezTo>
                  <a:cubicBezTo>
                    <a:pt x="42" y="73"/>
                    <a:pt x="43" y="74"/>
                    <a:pt x="43" y="74"/>
                  </a:cubicBezTo>
                  <a:cubicBezTo>
                    <a:pt x="44" y="74"/>
                    <a:pt x="43" y="74"/>
                    <a:pt x="43" y="74"/>
                  </a:cubicBezTo>
                  <a:cubicBezTo>
                    <a:pt x="44" y="74"/>
                    <a:pt x="44" y="74"/>
                    <a:pt x="44" y="74"/>
                  </a:cubicBezTo>
                  <a:cubicBezTo>
                    <a:pt x="43" y="74"/>
                    <a:pt x="43" y="74"/>
                    <a:pt x="43" y="74"/>
                  </a:cubicBezTo>
                  <a:cubicBezTo>
                    <a:pt x="44" y="74"/>
                    <a:pt x="44" y="74"/>
                    <a:pt x="45" y="74"/>
                  </a:cubicBezTo>
                  <a:cubicBezTo>
                    <a:pt x="46" y="74"/>
                    <a:pt x="46" y="74"/>
                    <a:pt x="46" y="74"/>
                  </a:cubicBezTo>
                  <a:cubicBezTo>
                    <a:pt x="46" y="74"/>
                    <a:pt x="47" y="74"/>
                    <a:pt x="47" y="74"/>
                  </a:cubicBezTo>
                  <a:cubicBezTo>
                    <a:pt x="47" y="75"/>
                    <a:pt x="47" y="75"/>
                    <a:pt x="47" y="75"/>
                  </a:cubicBezTo>
                  <a:cubicBezTo>
                    <a:pt x="47" y="75"/>
                    <a:pt x="48" y="75"/>
                    <a:pt x="48" y="75"/>
                  </a:cubicBezTo>
                  <a:cubicBezTo>
                    <a:pt x="48" y="75"/>
                    <a:pt x="48" y="75"/>
                    <a:pt x="47" y="75"/>
                  </a:cubicBezTo>
                  <a:cubicBezTo>
                    <a:pt x="48" y="75"/>
                    <a:pt x="48" y="75"/>
                    <a:pt x="48" y="75"/>
                  </a:cubicBezTo>
                  <a:cubicBezTo>
                    <a:pt x="48" y="75"/>
                    <a:pt x="48" y="75"/>
                    <a:pt x="48" y="75"/>
                  </a:cubicBezTo>
                  <a:cubicBezTo>
                    <a:pt x="49" y="75"/>
                    <a:pt x="49" y="74"/>
                    <a:pt x="51" y="75"/>
                  </a:cubicBezTo>
                  <a:cubicBezTo>
                    <a:pt x="51" y="75"/>
                    <a:pt x="50" y="75"/>
                    <a:pt x="50" y="75"/>
                  </a:cubicBezTo>
                  <a:cubicBezTo>
                    <a:pt x="52" y="76"/>
                    <a:pt x="52" y="75"/>
                    <a:pt x="53" y="75"/>
                  </a:cubicBezTo>
                  <a:cubicBezTo>
                    <a:pt x="54" y="75"/>
                    <a:pt x="54" y="75"/>
                    <a:pt x="55" y="75"/>
                  </a:cubicBezTo>
                  <a:cubicBezTo>
                    <a:pt x="55" y="75"/>
                    <a:pt x="56" y="75"/>
                    <a:pt x="57" y="75"/>
                  </a:cubicBezTo>
                  <a:cubicBezTo>
                    <a:pt x="56" y="75"/>
                    <a:pt x="56" y="75"/>
                    <a:pt x="56" y="75"/>
                  </a:cubicBezTo>
                  <a:cubicBezTo>
                    <a:pt x="56" y="75"/>
                    <a:pt x="57" y="75"/>
                    <a:pt x="57" y="76"/>
                  </a:cubicBezTo>
                  <a:cubicBezTo>
                    <a:pt x="57" y="75"/>
                    <a:pt x="58" y="75"/>
                    <a:pt x="59" y="75"/>
                  </a:cubicBezTo>
                  <a:cubicBezTo>
                    <a:pt x="59" y="75"/>
                    <a:pt x="59" y="75"/>
                    <a:pt x="59" y="75"/>
                  </a:cubicBezTo>
                  <a:cubicBezTo>
                    <a:pt x="60" y="75"/>
                    <a:pt x="60" y="74"/>
                    <a:pt x="61" y="74"/>
                  </a:cubicBezTo>
                  <a:cubicBezTo>
                    <a:pt x="62" y="74"/>
                    <a:pt x="62" y="74"/>
                    <a:pt x="63" y="73"/>
                  </a:cubicBezTo>
                  <a:cubicBezTo>
                    <a:pt x="63" y="74"/>
                    <a:pt x="63" y="74"/>
                    <a:pt x="63" y="74"/>
                  </a:cubicBezTo>
                  <a:cubicBezTo>
                    <a:pt x="63" y="74"/>
                    <a:pt x="62" y="74"/>
                    <a:pt x="62" y="74"/>
                  </a:cubicBezTo>
                  <a:cubicBezTo>
                    <a:pt x="61" y="75"/>
                    <a:pt x="60" y="75"/>
                    <a:pt x="58" y="75"/>
                  </a:cubicBezTo>
                  <a:cubicBezTo>
                    <a:pt x="58" y="76"/>
                    <a:pt x="59" y="75"/>
                    <a:pt x="60" y="75"/>
                  </a:cubicBezTo>
                  <a:cubicBezTo>
                    <a:pt x="60" y="75"/>
                    <a:pt x="60" y="75"/>
                    <a:pt x="60" y="75"/>
                  </a:cubicBezTo>
                  <a:cubicBezTo>
                    <a:pt x="60" y="75"/>
                    <a:pt x="60" y="75"/>
                    <a:pt x="60" y="75"/>
                  </a:cubicBezTo>
                  <a:cubicBezTo>
                    <a:pt x="59" y="76"/>
                    <a:pt x="59" y="76"/>
                    <a:pt x="58" y="76"/>
                  </a:cubicBezTo>
                  <a:cubicBezTo>
                    <a:pt x="59" y="76"/>
                    <a:pt x="59" y="75"/>
                    <a:pt x="60" y="76"/>
                  </a:cubicBezTo>
                  <a:cubicBezTo>
                    <a:pt x="61" y="75"/>
                    <a:pt x="61" y="76"/>
                    <a:pt x="62" y="76"/>
                  </a:cubicBezTo>
                  <a:cubicBezTo>
                    <a:pt x="62" y="75"/>
                    <a:pt x="62" y="75"/>
                    <a:pt x="63" y="75"/>
                  </a:cubicBezTo>
                  <a:cubicBezTo>
                    <a:pt x="63" y="75"/>
                    <a:pt x="63" y="75"/>
                    <a:pt x="63" y="75"/>
                  </a:cubicBezTo>
                  <a:cubicBezTo>
                    <a:pt x="64" y="75"/>
                    <a:pt x="63" y="75"/>
                    <a:pt x="65" y="74"/>
                  </a:cubicBezTo>
                  <a:cubicBezTo>
                    <a:pt x="64" y="74"/>
                    <a:pt x="65" y="74"/>
                    <a:pt x="64" y="74"/>
                  </a:cubicBezTo>
                  <a:cubicBezTo>
                    <a:pt x="65" y="74"/>
                    <a:pt x="65" y="73"/>
                    <a:pt x="66" y="73"/>
                  </a:cubicBezTo>
                  <a:cubicBezTo>
                    <a:pt x="66" y="73"/>
                    <a:pt x="66" y="73"/>
                    <a:pt x="66" y="73"/>
                  </a:cubicBezTo>
                  <a:cubicBezTo>
                    <a:pt x="65" y="73"/>
                    <a:pt x="65" y="74"/>
                    <a:pt x="64" y="73"/>
                  </a:cubicBezTo>
                  <a:cubicBezTo>
                    <a:pt x="64" y="74"/>
                    <a:pt x="64" y="74"/>
                    <a:pt x="64" y="74"/>
                  </a:cubicBezTo>
                  <a:cubicBezTo>
                    <a:pt x="63" y="74"/>
                    <a:pt x="63" y="74"/>
                    <a:pt x="63" y="73"/>
                  </a:cubicBezTo>
                  <a:cubicBezTo>
                    <a:pt x="63" y="73"/>
                    <a:pt x="63" y="74"/>
                    <a:pt x="63" y="74"/>
                  </a:cubicBezTo>
                  <a:cubicBezTo>
                    <a:pt x="63" y="73"/>
                    <a:pt x="64" y="74"/>
                    <a:pt x="64" y="73"/>
                  </a:cubicBezTo>
                  <a:cubicBezTo>
                    <a:pt x="64" y="73"/>
                    <a:pt x="64" y="73"/>
                    <a:pt x="64" y="73"/>
                  </a:cubicBezTo>
                  <a:cubicBezTo>
                    <a:pt x="63" y="73"/>
                    <a:pt x="65" y="73"/>
                    <a:pt x="65" y="72"/>
                  </a:cubicBezTo>
                  <a:cubicBezTo>
                    <a:pt x="66" y="72"/>
                    <a:pt x="66" y="72"/>
                    <a:pt x="67" y="73"/>
                  </a:cubicBezTo>
                  <a:cubicBezTo>
                    <a:pt x="66" y="73"/>
                    <a:pt x="66" y="73"/>
                    <a:pt x="66" y="73"/>
                  </a:cubicBezTo>
                  <a:cubicBezTo>
                    <a:pt x="66" y="73"/>
                    <a:pt x="67" y="72"/>
                    <a:pt x="67" y="72"/>
                  </a:cubicBezTo>
                  <a:cubicBezTo>
                    <a:pt x="67" y="72"/>
                    <a:pt x="67" y="72"/>
                    <a:pt x="68" y="72"/>
                  </a:cubicBezTo>
                  <a:cubicBezTo>
                    <a:pt x="67" y="72"/>
                    <a:pt x="67" y="72"/>
                    <a:pt x="67" y="72"/>
                  </a:cubicBezTo>
                  <a:cubicBezTo>
                    <a:pt x="68" y="72"/>
                    <a:pt x="68" y="72"/>
                    <a:pt x="68" y="72"/>
                  </a:cubicBezTo>
                  <a:cubicBezTo>
                    <a:pt x="68" y="72"/>
                    <a:pt x="69" y="72"/>
                    <a:pt x="69" y="72"/>
                  </a:cubicBezTo>
                  <a:cubicBezTo>
                    <a:pt x="69" y="71"/>
                    <a:pt x="69" y="71"/>
                    <a:pt x="69" y="71"/>
                  </a:cubicBezTo>
                  <a:cubicBezTo>
                    <a:pt x="69" y="72"/>
                    <a:pt x="69" y="72"/>
                    <a:pt x="69" y="72"/>
                  </a:cubicBezTo>
                  <a:cubicBezTo>
                    <a:pt x="69" y="72"/>
                    <a:pt x="68" y="72"/>
                    <a:pt x="68" y="72"/>
                  </a:cubicBezTo>
                  <a:cubicBezTo>
                    <a:pt x="69" y="71"/>
                    <a:pt x="70" y="71"/>
                    <a:pt x="70" y="72"/>
                  </a:cubicBezTo>
                  <a:cubicBezTo>
                    <a:pt x="70" y="72"/>
                    <a:pt x="69" y="72"/>
                    <a:pt x="69" y="72"/>
                  </a:cubicBezTo>
                  <a:cubicBezTo>
                    <a:pt x="69" y="72"/>
                    <a:pt x="69" y="72"/>
                    <a:pt x="71" y="72"/>
                  </a:cubicBezTo>
                  <a:cubicBezTo>
                    <a:pt x="70" y="72"/>
                    <a:pt x="69" y="72"/>
                    <a:pt x="69" y="73"/>
                  </a:cubicBezTo>
                  <a:cubicBezTo>
                    <a:pt x="70" y="72"/>
                    <a:pt x="70" y="72"/>
                    <a:pt x="71" y="72"/>
                  </a:cubicBezTo>
                  <a:cubicBezTo>
                    <a:pt x="71" y="72"/>
                    <a:pt x="70" y="72"/>
                    <a:pt x="70" y="73"/>
                  </a:cubicBezTo>
                  <a:cubicBezTo>
                    <a:pt x="71" y="72"/>
                    <a:pt x="71" y="72"/>
                    <a:pt x="71" y="72"/>
                  </a:cubicBezTo>
                  <a:cubicBezTo>
                    <a:pt x="69" y="73"/>
                    <a:pt x="72" y="73"/>
                    <a:pt x="70" y="73"/>
                  </a:cubicBezTo>
                  <a:cubicBezTo>
                    <a:pt x="71" y="73"/>
                    <a:pt x="71" y="73"/>
                    <a:pt x="73" y="72"/>
                  </a:cubicBezTo>
                  <a:cubicBezTo>
                    <a:pt x="72" y="72"/>
                    <a:pt x="71" y="72"/>
                    <a:pt x="72" y="72"/>
                  </a:cubicBezTo>
                  <a:cubicBezTo>
                    <a:pt x="73" y="71"/>
                    <a:pt x="73" y="71"/>
                    <a:pt x="73" y="71"/>
                  </a:cubicBezTo>
                  <a:cubicBezTo>
                    <a:pt x="74" y="71"/>
                    <a:pt x="72" y="72"/>
                    <a:pt x="73" y="72"/>
                  </a:cubicBezTo>
                  <a:cubicBezTo>
                    <a:pt x="74" y="71"/>
                    <a:pt x="74" y="71"/>
                    <a:pt x="74" y="71"/>
                  </a:cubicBezTo>
                  <a:cubicBezTo>
                    <a:pt x="74" y="71"/>
                    <a:pt x="74" y="72"/>
                    <a:pt x="74" y="71"/>
                  </a:cubicBezTo>
                  <a:cubicBezTo>
                    <a:pt x="74" y="71"/>
                    <a:pt x="74" y="71"/>
                    <a:pt x="74" y="71"/>
                  </a:cubicBezTo>
                  <a:cubicBezTo>
                    <a:pt x="74" y="71"/>
                    <a:pt x="74" y="71"/>
                    <a:pt x="74" y="70"/>
                  </a:cubicBezTo>
                  <a:cubicBezTo>
                    <a:pt x="74" y="70"/>
                    <a:pt x="73" y="70"/>
                    <a:pt x="73" y="69"/>
                  </a:cubicBezTo>
                  <a:cubicBezTo>
                    <a:pt x="73" y="69"/>
                    <a:pt x="73" y="68"/>
                    <a:pt x="73" y="68"/>
                  </a:cubicBezTo>
                  <a:cubicBezTo>
                    <a:pt x="72" y="67"/>
                    <a:pt x="72" y="65"/>
                    <a:pt x="71" y="64"/>
                  </a:cubicBezTo>
                  <a:cubicBezTo>
                    <a:pt x="72" y="65"/>
                    <a:pt x="72" y="64"/>
                    <a:pt x="72" y="64"/>
                  </a:cubicBezTo>
                  <a:cubicBezTo>
                    <a:pt x="72" y="65"/>
                    <a:pt x="73" y="65"/>
                    <a:pt x="73" y="64"/>
                  </a:cubicBezTo>
                  <a:cubicBezTo>
                    <a:pt x="73" y="64"/>
                    <a:pt x="72" y="64"/>
                    <a:pt x="72" y="64"/>
                  </a:cubicBezTo>
                  <a:cubicBezTo>
                    <a:pt x="72" y="63"/>
                    <a:pt x="72" y="64"/>
                    <a:pt x="72" y="63"/>
                  </a:cubicBezTo>
                  <a:cubicBezTo>
                    <a:pt x="72" y="62"/>
                    <a:pt x="72" y="63"/>
                    <a:pt x="72" y="63"/>
                  </a:cubicBezTo>
                  <a:cubicBezTo>
                    <a:pt x="72" y="62"/>
                    <a:pt x="72" y="63"/>
                    <a:pt x="71" y="62"/>
                  </a:cubicBezTo>
                  <a:cubicBezTo>
                    <a:pt x="72" y="62"/>
                    <a:pt x="72" y="62"/>
                    <a:pt x="72" y="62"/>
                  </a:cubicBezTo>
                  <a:cubicBezTo>
                    <a:pt x="72" y="61"/>
                    <a:pt x="71" y="61"/>
                    <a:pt x="71" y="61"/>
                  </a:cubicBezTo>
                  <a:cubicBezTo>
                    <a:pt x="71" y="60"/>
                    <a:pt x="70" y="59"/>
                    <a:pt x="71" y="59"/>
                  </a:cubicBezTo>
                  <a:cubicBezTo>
                    <a:pt x="70" y="58"/>
                    <a:pt x="71" y="59"/>
                    <a:pt x="70" y="59"/>
                  </a:cubicBezTo>
                  <a:cubicBezTo>
                    <a:pt x="70" y="59"/>
                    <a:pt x="70" y="58"/>
                    <a:pt x="70" y="58"/>
                  </a:cubicBezTo>
                  <a:cubicBezTo>
                    <a:pt x="70" y="58"/>
                    <a:pt x="70" y="58"/>
                    <a:pt x="70" y="58"/>
                  </a:cubicBezTo>
                  <a:cubicBezTo>
                    <a:pt x="70" y="58"/>
                    <a:pt x="70" y="58"/>
                    <a:pt x="70" y="58"/>
                  </a:cubicBezTo>
                  <a:cubicBezTo>
                    <a:pt x="70" y="56"/>
                    <a:pt x="69" y="57"/>
                    <a:pt x="69" y="56"/>
                  </a:cubicBezTo>
                  <a:cubicBezTo>
                    <a:pt x="69" y="57"/>
                    <a:pt x="69" y="56"/>
                    <a:pt x="70" y="56"/>
                  </a:cubicBezTo>
                  <a:cubicBezTo>
                    <a:pt x="70" y="56"/>
                    <a:pt x="69" y="55"/>
                    <a:pt x="69" y="56"/>
                  </a:cubicBezTo>
                  <a:cubicBezTo>
                    <a:pt x="69" y="55"/>
                    <a:pt x="69" y="55"/>
                    <a:pt x="69" y="54"/>
                  </a:cubicBezTo>
                  <a:cubicBezTo>
                    <a:pt x="68" y="54"/>
                    <a:pt x="68" y="54"/>
                    <a:pt x="68" y="53"/>
                  </a:cubicBezTo>
                  <a:cubicBezTo>
                    <a:pt x="67" y="53"/>
                    <a:pt x="67" y="52"/>
                    <a:pt x="67" y="52"/>
                  </a:cubicBezTo>
                  <a:cubicBezTo>
                    <a:pt x="66" y="50"/>
                    <a:pt x="66" y="49"/>
                    <a:pt x="65" y="47"/>
                  </a:cubicBezTo>
                  <a:cubicBezTo>
                    <a:pt x="65" y="48"/>
                    <a:pt x="65" y="48"/>
                    <a:pt x="65" y="48"/>
                  </a:cubicBezTo>
                  <a:cubicBezTo>
                    <a:pt x="64" y="46"/>
                    <a:pt x="65" y="48"/>
                    <a:pt x="64" y="47"/>
                  </a:cubicBezTo>
                  <a:cubicBezTo>
                    <a:pt x="65" y="47"/>
                    <a:pt x="64" y="46"/>
                    <a:pt x="64" y="46"/>
                  </a:cubicBezTo>
                  <a:cubicBezTo>
                    <a:pt x="63" y="44"/>
                    <a:pt x="62" y="43"/>
                    <a:pt x="62" y="42"/>
                  </a:cubicBezTo>
                  <a:cubicBezTo>
                    <a:pt x="62" y="42"/>
                    <a:pt x="62" y="42"/>
                    <a:pt x="62" y="42"/>
                  </a:cubicBezTo>
                  <a:cubicBezTo>
                    <a:pt x="61" y="41"/>
                    <a:pt x="61" y="40"/>
                    <a:pt x="60" y="39"/>
                  </a:cubicBezTo>
                  <a:cubicBezTo>
                    <a:pt x="60" y="39"/>
                    <a:pt x="60" y="39"/>
                    <a:pt x="60" y="39"/>
                  </a:cubicBezTo>
                  <a:cubicBezTo>
                    <a:pt x="60" y="38"/>
                    <a:pt x="58" y="37"/>
                    <a:pt x="57" y="35"/>
                  </a:cubicBezTo>
                  <a:cubicBezTo>
                    <a:pt x="57" y="35"/>
                    <a:pt x="57" y="35"/>
                    <a:pt x="58" y="35"/>
                  </a:cubicBezTo>
                  <a:cubicBezTo>
                    <a:pt x="57" y="34"/>
                    <a:pt x="56" y="33"/>
                    <a:pt x="56" y="33"/>
                  </a:cubicBezTo>
                  <a:cubicBezTo>
                    <a:pt x="55" y="32"/>
                    <a:pt x="55" y="32"/>
                    <a:pt x="54" y="31"/>
                  </a:cubicBezTo>
                  <a:cubicBezTo>
                    <a:pt x="54" y="31"/>
                    <a:pt x="55" y="31"/>
                    <a:pt x="55" y="31"/>
                  </a:cubicBezTo>
                  <a:cubicBezTo>
                    <a:pt x="54" y="31"/>
                    <a:pt x="54" y="30"/>
                    <a:pt x="54" y="30"/>
                  </a:cubicBezTo>
                  <a:cubicBezTo>
                    <a:pt x="53" y="29"/>
                    <a:pt x="52" y="29"/>
                    <a:pt x="51" y="27"/>
                  </a:cubicBezTo>
                  <a:cubicBezTo>
                    <a:pt x="51" y="27"/>
                    <a:pt x="52" y="28"/>
                    <a:pt x="52" y="28"/>
                  </a:cubicBezTo>
                  <a:cubicBezTo>
                    <a:pt x="52" y="27"/>
                    <a:pt x="51" y="27"/>
                    <a:pt x="51" y="27"/>
                  </a:cubicBezTo>
                  <a:cubicBezTo>
                    <a:pt x="52" y="27"/>
                    <a:pt x="51" y="27"/>
                    <a:pt x="52" y="27"/>
                  </a:cubicBezTo>
                  <a:cubicBezTo>
                    <a:pt x="52" y="26"/>
                    <a:pt x="50" y="26"/>
                    <a:pt x="50" y="26"/>
                  </a:cubicBezTo>
                  <a:cubicBezTo>
                    <a:pt x="50" y="26"/>
                    <a:pt x="50" y="26"/>
                    <a:pt x="51" y="26"/>
                  </a:cubicBezTo>
                  <a:cubicBezTo>
                    <a:pt x="50" y="26"/>
                    <a:pt x="49" y="25"/>
                    <a:pt x="49" y="25"/>
                  </a:cubicBezTo>
                  <a:cubicBezTo>
                    <a:pt x="49" y="25"/>
                    <a:pt x="49" y="26"/>
                    <a:pt x="49" y="25"/>
                  </a:cubicBezTo>
                  <a:cubicBezTo>
                    <a:pt x="48" y="24"/>
                    <a:pt x="48" y="25"/>
                    <a:pt x="47" y="24"/>
                  </a:cubicBezTo>
                  <a:cubicBezTo>
                    <a:pt x="47" y="23"/>
                    <a:pt x="48" y="24"/>
                    <a:pt x="48" y="24"/>
                  </a:cubicBezTo>
                  <a:cubicBezTo>
                    <a:pt x="48" y="24"/>
                    <a:pt x="48" y="23"/>
                    <a:pt x="48" y="23"/>
                  </a:cubicBezTo>
                  <a:cubicBezTo>
                    <a:pt x="48" y="23"/>
                    <a:pt x="47" y="22"/>
                    <a:pt x="47" y="22"/>
                  </a:cubicBezTo>
                  <a:cubicBezTo>
                    <a:pt x="47" y="22"/>
                    <a:pt x="47" y="22"/>
                    <a:pt x="47" y="22"/>
                  </a:cubicBezTo>
                  <a:cubicBezTo>
                    <a:pt x="46" y="21"/>
                    <a:pt x="45" y="20"/>
                    <a:pt x="44" y="19"/>
                  </a:cubicBezTo>
                  <a:cubicBezTo>
                    <a:pt x="44" y="20"/>
                    <a:pt x="44" y="20"/>
                    <a:pt x="44" y="20"/>
                  </a:cubicBezTo>
                  <a:cubicBezTo>
                    <a:pt x="44" y="20"/>
                    <a:pt x="44" y="19"/>
                    <a:pt x="44" y="19"/>
                  </a:cubicBezTo>
                  <a:cubicBezTo>
                    <a:pt x="44" y="19"/>
                    <a:pt x="43" y="18"/>
                    <a:pt x="44" y="18"/>
                  </a:cubicBezTo>
                  <a:cubicBezTo>
                    <a:pt x="43" y="18"/>
                    <a:pt x="42" y="17"/>
                    <a:pt x="41" y="17"/>
                  </a:cubicBezTo>
                  <a:cubicBezTo>
                    <a:pt x="41" y="16"/>
                    <a:pt x="41" y="16"/>
                    <a:pt x="41" y="16"/>
                  </a:cubicBezTo>
                  <a:cubicBezTo>
                    <a:pt x="42" y="17"/>
                    <a:pt x="42" y="17"/>
                    <a:pt x="42" y="17"/>
                  </a:cubicBezTo>
                  <a:cubicBezTo>
                    <a:pt x="42" y="17"/>
                    <a:pt x="42" y="16"/>
                    <a:pt x="42" y="16"/>
                  </a:cubicBezTo>
                  <a:cubicBezTo>
                    <a:pt x="41" y="16"/>
                    <a:pt x="40" y="15"/>
                    <a:pt x="39" y="15"/>
                  </a:cubicBezTo>
                  <a:cubicBezTo>
                    <a:pt x="39" y="15"/>
                    <a:pt x="39" y="14"/>
                    <a:pt x="39" y="14"/>
                  </a:cubicBezTo>
                  <a:cubicBezTo>
                    <a:pt x="38" y="13"/>
                    <a:pt x="39" y="15"/>
                    <a:pt x="38" y="14"/>
                  </a:cubicBezTo>
                  <a:cubicBezTo>
                    <a:pt x="38" y="13"/>
                    <a:pt x="39" y="14"/>
                    <a:pt x="38" y="13"/>
                  </a:cubicBezTo>
                  <a:cubicBezTo>
                    <a:pt x="38" y="13"/>
                    <a:pt x="38" y="13"/>
                    <a:pt x="38" y="13"/>
                  </a:cubicBezTo>
                  <a:cubicBezTo>
                    <a:pt x="38" y="12"/>
                    <a:pt x="37" y="13"/>
                    <a:pt x="37" y="12"/>
                  </a:cubicBezTo>
                  <a:cubicBezTo>
                    <a:pt x="37" y="12"/>
                    <a:pt x="37" y="13"/>
                    <a:pt x="37" y="12"/>
                  </a:cubicBezTo>
                  <a:cubicBezTo>
                    <a:pt x="36" y="11"/>
                    <a:pt x="36" y="11"/>
                    <a:pt x="35" y="11"/>
                  </a:cubicBezTo>
                  <a:cubicBezTo>
                    <a:pt x="35" y="11"/>
                    <a:pt x="35" y="11"/>
                    <a:pt x="35" y="11"/>
                  </a:cubicBezTo>
                  <a:cubicBezTo>
                    <a:pt x="34" y="9"/>
                    <a:pt x="34" y="9"/>
                    <a:pt x="34" y="9"/>
                  </a:cubicBezTo>
                  <a:cubicBezTo>
                    <a:pt x="34" y="9"/>
                    <a:pt x="34" y="9"/>
                    <a:pt x="34" y="9"/>
                  </a:cubicBezTo>
                  <a:cubicBezTo>
                    <a:pt x="33" y="8"/>
                    <a:pt x="33" y="9"/>
                    <a:pt x="33" y="8"/>
                  </a:cubicBezTo>
                  <a:cubicBezTo>
                    <a:pt x="33" y="8"/>
                    <a:pt x="33" y="8"/>
                    <a:pt x="33" y="8"/>
                  </a:cubicBezTo>
                  <a:cubicBezTo>
                    <a:pt x="33" y="8"/>
                    <a:pt x="33" y="9"/>
                    <a:pt x="34" y="9"/>
                  </a:cubicBezTo>
                  <a:cubicBezTo>
                    <a:pt x="33" y="9"/>
                    <a:pt x="34" y="10"/>
                    <a:pt x="34" y="10"/>
                  </a:cubicBezTo>
                  <a:cubicBezTo>
                    <a:pt x="34" y="10"/>
                    <a:pt x="34" y="10"/>
                    <a:pt x="34" y="10"/>
                  </a:cubicBezTo>
                  <a:cubicBezTo>
                    <a:pt x="34" y="12"/>
                    <a:pt x="36" y="13"/>
                    <a:pt x="37" y="15"/>
                  </a:cubicBezTo>
                  <a:cubicBezTo>
                    <a:pt x="38" y="16"/>
                    <a:pt x="38" y="17"/>
                    <a:pt x="39" y="18"/>
                  </a:cubicBezTo>
                  <a:cubicBezTo>
                    <a:pt x="40" y="18"/>
                    <a:pt x="40" y="18"/>
                    <a:pt x="40" y="19"/>
                  </a:cubicBezTo>
                  <a:cubicBezTo>
                    <a:pt x="40" y="18"/>
                    <a:pt x="40" y="19"/>
                    <a:pt x="40" y="19"/>
                  </a:cubicBezTo>
                  <a:cubicBezTo>
                    <a:pt x="41" y="19"/>
                    <a:pt x="41" y="20"/>
                    <a:pt x="41" y="20"/>
                  </a:cubicBezTo>
                  <a:cubicBezTo>
                    <a:pt x="41" y="20"/>
                    <a:pt x="42" y="21"/>
                    <a:pt x="42" y="22"/>
                  </a:cubicBezTo>
                  <a:cubicBezTo>
                    <a:pt x="43" y="22"/>
                    <a:pt x="42" y="22"/>
                    <a:pt x="42" y="21"/>
                  </a:cubicBezTo>
                  <a:cubicBezTo>
                    <a:pt x="42" y="22"/>
                    <a:pt x="42" y="22"/>
                    <a:pt x="42" y="22"/>
                  </a:cubicBezTo>
                  <a:cubicBezTo>
                    <a:pt x="42" y="22"/>
                    <a:pt x="42" y="22"/>
                    <a:pt x="42" y="22"/>
                  </a:cubicBezTo>
                  <a:cubicBezTo>
                    <a:pt x="43" y="23"/>
                    <a:pt x="43" y="24"/>
                    <a:pt x="44" y="24"/>
                  </a:cubicBezTo>
                  <a:cubicBezTo>
                    <a:pt x="45" y="24"/>
                    <a:pt x="45" y="25"/>
                    <a:pt x="45" y="25"/>
                  </a:cubicBezTo>
                  <a:cubicBezTo>
                    <a:pt x="45" y="25"/>
                    <a:pt x="46" y="26"/>
                    <a:pt x="46" y="26"/>
                  </a:cubicBezTo>
                  <a:cubicBezTo>
                    <a:pt x="47" y="27"/>
                    <a:pt x="47" y="27"/>
                    <a:pt x="47" y="27"/>
                  </a:cubicBezTo>
                  <a:cubicBezTo>
                    <a:pt x="47" y="27"/>
                    <a:pt x="47" y="27"/>
                    <a:pt x="48" y="28"/>
                  </a:cubicBezTo>
                  <a:cubicBezTo>
                    <a:pt x="47" y="28"/>
                    <a:pt x="47" y="28"/>
                    <a:pt x="47" y="28"/>
                  </a:cubicBezTo>
                  <a:cubicBezTo>
                    <a:pt x="48" y="28"/>
                    <a:pt x="49" y="29"/>
                    <a:pt x="49" y="30"/>
                  </a:cubicBezTo>
                  <a:cubicBezTo>
                    <a:pt x="53" y="34"/>
                    <a:pt x="53" y="37"/>
                    <a:pt x="57" y="41"/>
                  </a:cubicBezTo>
                  <a:cubicBezTo>
                    <a:pt x="57" y="41"/>
                    <a:pt x="57" y="41"/>
                    <a:pt x="57" y="41"/>
                  </a:cubicBezTo>
                  <a:cubicBezTo>
                    <a:pt x="58" y="41"/>
                    <a:pt x="58" y="42"/>
                    <a:pt x="58" y="42"/>
                  </a:cubicBezTo>
                  <a:cubicBezTo>
                    <a:pt x="58" y="42"/>
                    <a:pt x="58" y="42"/>
                    <a:pt x="58" y="42"/>
                  </a:cubicBezTo>
                  <a:cubicBezTo>
                    <a:pt x="57" y="41"/>
                    <a:pt x="57" y="41"/>
                    <a:pt x="57" y="41"/>
                  </a:cubicBezTo>
                  <a:cubicBezTo>
                    <a:pt x="57" y="41"/>
                    <a:pt x="57" y="41"/>
                    <a:pt x="57" y="41"/>
                  </a:cubicBezTo>
                  <a:cubicBezTo>
                    <a:pt x="57" y="41"/>
                    <a:pt x="57" y="41"/>
                    <a:pt x="57" y="40"/>
                  </a:cubicBezTo>
                  <a:cubicBezTo>
                    <a:pt x="57" y="41"/>
                    <a:pt x="57" y="41"/>
                    <a:pt x="58" y="41"/>
                  </a:cubicBezTo>
                  <a:cubicBezTo>
                    <a:pt x="58" y="41"/>
                    <a:pt x="58" y="41"/>
                    <a:pt x="57" y="41"/>
                  </a:cubicBezTo>
                  <a:cubicBezTo>
                    <a:pt x="58" y="41"/>
                    <a:pt x="58" y="41"/>
                    <a:pt x="58" y="42"/>
                  </a:cubicBezTo>
                  <a:cubicBezTo>
                    <a:pt x="58" y="42"/>
                    <a:pt x="58" y="42"/>
                    <a:pt x="58" y="42"/>
                  </a:cubicBezTo>
                  <a:cubicBezTo>
                    <a:pt x="59" y="44"/>
                    <a:pt x="59" y="44"/>
                    <a:pt x="59" y="44"/>
                  </a:cubicBezTo>
                  <a:cubicBezTo>
                    <a:pt x="60" y="44"/>
                    <a:pt x="60" y="45"/>
                    <a:pt x="60" y="45"/>
                  </a:cubicBezTo>
                  <a:cubicBezTo>
                    <a:pt x="60" y="45"/>
                    <a:pt x="59" y="44"/>
                    <a:pt x="59" y="44"/>
                  </a:cubicBezTo>
                  <a:cubicBezTo>
                    <a:pt x="59" y="45"/>
                    <a:pt x="59" y="45"/>
                    <a:pt x="59" y="45"/>
                  </a:cubicBezTo>
                  <a:cubicBezTo>
                    <a:pt x="59" y="45"/>
                    <a:pt x="59" y="45"/>
                    <a:pt x="59" y="45"/>
                  </a:cubicBezTo>
                  <a:cubicBezTo>
                    <a:pt x="60" y="46"/>
                    <a:pt x="60" y="46"/>
                    <a:pt x="60" y="46"/>
                  </a:cubicBezTo>
                  <a:cubicBezTo>
                    <a:pt x="60" y="46"/>
                    <a:pt x="60" y="46"/>
                    <a:pt x="60" y="46"/>
                  </a:cubicBezTo>
                  <a:cubicBezTo>
                    <a:pt x="60" y="46"/>
                    <a:pt x="60" y="46"/>
                    <a:pt x="60" y="46"/>
                  </a:cubicBezTo>
                  <a:cubicBezTo>
                    <a:pt x="60" y="46"/>
                    <a:pt x="60" y="46"/>
                    <a:pt x="60" y="46"/>
                  </a:cubicBezTo>
                  <a:cubicBezTo>
                    <a:pt x="60" y="46"/>
                    <a:pt x="60" y="46"/>
                    <a:pt x="60" y="46"/>
                  </a:cubicBezTo>
                  <a:cubicBezTo>
                    <a:pt x="60" y="46"/>
                    <a:pt x="60" y="47"/>
                    <a:pt x="60" y="47"/>
                  </a:cubicBezTo>
                  <a:cubicBezTo>
                    <a:pt x="61" y="49"/>
                    <a:pt x="62" y="49"/>
                    <a:pt x="62" y="50"/>
                  </a:cubicBezTo>
                  <a:cubicBezTo>
                    <a:pt x="62" y="50"/>
                    <a:pt x="63" y="51"/>
                    <a:pt x="63" y="51"/>
                  </a:cubicBezTo>
                  <a:cubicBezTo>
                    <a:pt x="63" y="51"/>
                    <a:pt x="63" y="51"/>
                    <a:pt x="63" y="51"/>
                  </a:cubicBezTo>
                  <a:cubicBezTo>
                    <a:pt x="63" y="52"/>
                    <a:pt x="63" y="52"/>
                    <a:pt x="63" y="52"/>
                  </a:cubicBezTo>
                  <a:cubicBezTo>
                    <a:pt x="63" y="53"/>
                    <a:pt x="64" y="53"/>
                    <a:pt x="64" y="54"/>
                  </a:cubicBezTo>
                  <a:cubicBezTo>
                    <a:pt x="64" y="54"/>
                    <a:pt x="64" y="54"/>
                    <a:pt x="64" y="54"/>
                  </a:cubicBezTo>
                  <a:cubicBezTo>
                    <a:pt x="64" y="55"/>
                    <a:pt x="65" y="55"/>
                    <a:pt x="65" y="56"/>
                  </a:cubicBezTo>
                  <a:cubicBezTo>
                    <a:pt x="65" y="56"/>
                    <a:pt x="65" y="56"/>
                    <a:pt x="65" y="56"/>
                  </a:cubicBezTo>
                  <a:cubicBezTo>
                    <a:pt x="65" y="57"/>
                    <a:pt x="66" y="56"/>
                    <a:pt x="66" y="57"/>
                  </a:cubicBezTo>
                  <a:cubicBezTo>
                    <a:pt x="66" y="57"/>
                    <a:pt x="66" y="56"/>
                    <a:pt x="66" y="56"/>
                  </a:cubicBezTo>
                  <a:cubicBezTo>
                    <a:pt x="66" y="56"/>
                    <a:pt x="66" y="57"/>
                    <a:pt x="66" y="57"/>
                  </a:cubicBezTo>
                  <a:cubicBezTo>
                    <a:pt x="67" y="58"/>
                    <a:pt x="67" y="58"/>
                    <a:pt x="67" y="58"/>
                  </a:cubicBezTo>
                  <a:cubicBezTo>
                    <a:pt x="67" y="58"/>
                    <a:pt x="67" y="58"/>
                    <a:pt x="67" y="58"/>
                  </a:cubicBezTo>
                  <a:cubicBezTo>
                    <a:pt x="67" y="59"/>
                    <a:pt x="67" y="58"/>
                    <a:pt x="66" y="58"/>
                  </a:cubicBezTo>
                  <a:cubicBezTo>
                    <a:pt x="67" y="59"/>
                    <a:pt x="67" y="59"/>
                    <a:pt x="67" y="60"/>
                  </a:cubicBezTo>
                  <a:cubicBezTo>
                    <a:pt x="67" y="60"/>
                    <a:pt x="67" y="60"/>
                    <a:pt x="67" y="60"/>
                  </a:cubicBezTo>
                  <a:cubicBezTo>
                    <a:pt x="67" y="61"/>
                    <a:pt x="67" y="61"/>
                    <a:pt x="67" y="61"/>
                  </a:cubicBezTo>
                  <a:cubicBezTo>
                    <a:pt x="68" y="61"/>
                    <a:pt x="68" y="62"/>
                    <a:pt x="68" y="63"/>
                  </a:cubicBezTo>
                  <a:cubicBezTo>
                    <a:pt x="68" y="62"/>
                    <a:pt x="68" y="62"/>
                    <a:pt x="68" y="62"/>
                  </a:cubicBezTo>
                  <a:cubicBezTo>
                    <a:pt x="68" y="63"/>
                    <a:pt x="68" y="63"/>
                    <a:pt x="68" y="63"/>
                  </a:cubicBezTo>
                  <a:cubicBezTo>
                    <a:pt x="68" y="63"/>
                    <a:pt x="68" y="64"/>
                    <a:pt x="68" y="64"/>
                  </a:cubicBezTo>
                  <a:cubicBezTo>
                    <a:pt x="69" y="65"/>
                    <a:pt x="68" y="67"/>
                    <a:pt x="69" y="68"/>
                  </a:cubicBezTo>
                  <a:close/>
                  <a:moveTo>
                    <a:pt x="8" y="24"/>
                  </a:moveTo>
                  <a:cubicBezTo>
                    <a:pt x="8" y="24"/>
                    <a:pt x="8" y="24"/>
                    <a:pt x="8" y="24"/>
                  </a:cubicBezTo>
                  <a:cubicBezTo>
                    <a:pt x="8" y="24"/>
                    <a:pt x="8" y="24"/>
                    <a:pt x="8" y="24"/>
                  </a:cubicBezTo>
                  <a:close/>
                  <a:moveTo>
                    <a:pt x="11" y="31"/>
                  </a:moveTo>
                  <a:cubicBezTo>
                    <a:pt x="10" y="30"/>
                    <a:pt x="11" y="30"/>
                    <a:pt x="11" y="30"/>
                  </a:cubicBezTo>
                  <a:cubicBezTo>
                    <a:pt x="11" y="31"/>
                    <a:pt x="11" y="31"/>
                    <a:pt x="11" y="32"/>
                  </a:cubicBezTo>
                  <a:cubicBezTo>
                    <a:pt x="11" y="32"/>
                    <a:pt x="12" y="32"/>
                    <a:pt x="12" y="32"/>
                  </a:cubicBezTo>
                  <a:cubicBezTo>
                    <a:pt x="12" y="32"/>
                    <a:pt x="12" y="32"/>
                    <a:pt x="12" y="33"/>
                  </a:cubicBezTo>
                  <a:cubicBezTo>
                    <a:pt x="11" y="32"/>
                    <a:pt x="11" y="30"/>
                    <a:pt x="11" y="31"/>
                  </a:cubicBezTo>
                  <a:close/>
                  <a:moveTo>
                    <a:pt x="4" y="16"/>
                  </a:moveTo>
                  <a:cubicBezTo>
                    <a:pt x="4" y="16"/>
                    <a:pt x="4" y="16"/>
                    <a:pt x="4" y="16"/>
                  </a:cubicBezTo>
                  <a:cubicBezTo>
                    <a:pt x="4" y="16"/>
                    <a:pt x="4" y="16"/>
                    <a:pt x="4" y="16"/>
                  </a:cubicBezTo>
                  <a:close/>
                  <a:moveTo>
                    <a:pt x="5" y="20"/>
                  </a:moveTo>
                  <a:cubicBezTo>
                    <a:pt x="5" y="20"/>
                    <a:pt x="5" y="20"/>
                    <a:pt x="5" y="20"/>
                  </a:cubicBezTo>
                  <a:cubicBezTo>
                    <a:pt x="5" y="20"/>
                    <a:pt x="5" y="20"/>
                    <a:pt x="5" y="20"/>
                  </a:cubicBezTo>
                  <a:close/>
                  <a:moveTo>
                    <a:pt x="8" y="28"/>
                  </a:moveTo>
                  <a:cubicBezTo>
                    <a:pt x="8" y="28"/>
                    <a:pt x="8" y="29"/>
                    <a:pt x="8" y="29"/>
                  </a:cubicBezTo>
                  <a:cubicBezTo>
                    <a:pt x="8" y="29"/>
                    <a:pt x="8" y="29"/>
                    <a:pt x="8" y="28"/>
                  </a:cubicBezTo>
                  <a:close/>
                  <a:moveTo>
                    <a:pt x="42" y="72"/>
                  </a:moveTo>
                  <a:cubicBezTo>
                    <a:pt x="42" y="72"/>
                    <a:pt x="41" y="72"/>
                    <a:pt x="41" y="72"/>
                  </a:cubicBezTo>
                  <a:cubicBezTo>
                    <a:pt x="42" y="72"/>
                    <a:pt x="42" y="72"/>
                    <a:pt x="42" y="72"/>
                  </a:cubicBezTo>
                  <a:cubicBezTo>
                    <a:pt x="42" y="72"/>
                    <a:pt x="42" y="72"/>
                    <a:pt x="42" y="72"/>
                  </a:cubicBezTo>
                  <a:cubicBezTo>
                    <a:pt x="42" y="72"/>
                    <a:pt x="42" y="72"/>
                    <a:pt x="42" y="72"/>
                  </a:cubicBezTo>
                  <a:close/>
                  <a:moveTo>
                    <a:pt x="68" y="71"/>
                  </a:moveTo>
                  <a:cubicBezTo>
                    <a:pt x="68" y="72"/>
                    <a:pt x="68" y="72"/>
                    <a:pt x="68" y="72"/>
                  </a:cubicBezTo>
                  <a:cubicBezTo>
                    <a:pt x="68" y="72"/>
                    <a:pt x="68" y="72"/>
                    <a:pt x="68" y="72"/>
                  </a:cubicBezTo>
                  <a:cubicBezTo>
                    <a:pt x="68" y="72"/>
                    <a:pt x="68" y="72"/>
                    <a:pt x="68" y="72"/>
                  </a:cubicBezTo>
                  <a:cubicBezTo>
                    <a:pt x="68" y="72"/>
                    <a:pt x="68" y="72"/>
                    <a:pt x="68" y="72"/>
                  </a:cubicBezTo>
                  <a:cubicBezTo>
                    <a:pt x="68" y="71"/>
                    <a:pt x="69" y="71"/>
                    <a:pt x="68"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7" name="Freeform 4238"/>
            <p:cNvSpPr>
              <a:spLocks/>
            </p:cNvSpPr>
            <p:nvPr/>
          </p:nvSpPr>
          <p:spPr bwMode="auto">
            <a:xfrm>
              <a:off x="7105651" y="492918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8" name="Freeform 4239"/>
            <p:cNvSpPr>
              <a:spLocks/>
            </p:cNvSpPr>
            <p:nvPr/>
          </p:nvSpPr>
          <p:spPr bwMode="auto">
            <a:xfrm>
              <a:off x="7132639" y="4921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9" name="Freeform 4240"/>
            <p:cNvSpPr>
              <a:spLocks/>
            </p:cNvSpPr>
            <p:nvPr/>
          </p:nvSpPr>
          <p:spPr bwMode="auto">
            <a:xfrm>
              <a:off x="6923089" y="4694238"/>
              <a:ext cx="3175" cy="6350"/>
            </a:xfrm>
            <a:custGeom>
              <a:avLst/>
              <a:gdLst>
                <a:gd name="T0" fmla="*/ 1 w 1"/>
                <a:gd name="T1" fmla="*/ 1 h 2"/>
                <a:gd name="T2" fmla="*/ 1 w 1"/>
                <a:gd name="T3" fmla="*/ 1 h 2"/>
                <a:gd name="T4" fmla="*/ 1 w 1"/>
                <a:gd name="T5" fmla="*/ 1 h 2"/>
                <a:gd name="T6" fmla="*/ 0 w 1"/>
                <a:gd name="T7" fmla="*/ 0 h 2"/>
                <a:gd name="T8" fmla="*/ 1 w 1"/>
                <a:gd name="T9" fmla="*/ 2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1"/>
                    <a:pt x="1" y="1"/>
                  </a:cubicBezTo>
                  <a:cubicBezTo>
                    <a:pt x="1" y="0"/>
                    <a:pt x="0" y="0"/>
                    <a:pt x="0" y="0"/>
                  </a:cubicBezTo>
                  <a:cubicBezTo>
                    <a:pt x="0" y="1"/>
                    <a:pt x="0" y="1"/>
                    <a:pt x="1" y="2"/>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0" name="Freeform 4241"/>
            <p:cNvSpPr>
              <a:spLocks/>
            </p:cNvSpPr>
            <p:nvPr/>
          </p:nvSpPr>
          <p:spPr bwMode="auto">
            <a:xfrm>
              <a:off x="6919914" y="4700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1" name="Freeform 4242"/>
            <p:cNvSpPr>
              <a:spLocks/>
            </p:cNvSpPr>
            <p:nvPr/>
          </p:nvSpPr>
          <p:spPr bwMode="auto">
            <a:xfrm>
              <a:off x="6926264" y="47291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2" name="Freeform 4243"/>
            <p:cNvSpPr>
              <a:spLocks/>
            </p:cNvSpPr>
            <p:nvPr/>
          </p:nvSpPr>
          <p:spPr bwMode="auto">
            <a:xfrm>
              <a:off x="6929439" y="4716463"/>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0" y="1"/>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3" name="Freeform 4244"/>
            <p:cNvSpPr>
              <a:spLocks/>
            </p:cNvSpPr>
            <p:nvPr/>
          </p:nvSpPr>
          <p:spPr bwMode="auto">
            <a:xfrm>
              <a:off x="6926264" y="47386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0"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4" name="Freeform 4245"/>
            <p:cNvSpPr>
              <a:spLocks/>
            </p:cNvSpPr>
            <p:nvPr/>
          </p:nvSpPr>
          <p:spPr bwMode="auto">
            <a:xfrm>
              <a:off x="6935789" y="47323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5" name="Freeform 4246"/>
            <p:cNvSpPr>
              <a:spLocks/>
            </p:cNvSpPr>
            <p:nvPr/>
          </p:nvSpPr>
          <p:spPr bwMode="auto">
            <a:xfrm>
              <a:off x="6932614" y="4748213"/>
              <a:ext cx="0" cy="6350"/>
            </a:xfrm>
            <a:custGeom>
              <a:avLst/>
              <a:gdLst>
                <a:gd name="T0" fmla="*/ 1 h 2"/>
                <a:gd name="T1" fmla="*/ 1 h 2"/>
                <a:gd name="T2" fmla="*/ 1 h 2"/>
                <a:gd name="T3" fmla="*/ 0 h 2"/>
                <a:gd name="T4" fmla="*/ 1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1"/>
                    <a:pt x="0" y="1"/>
                  </a:cubicBezTo>
                  <a:cubicBezTo>
                    <a:pt x="0" y="1"/>
                    <a:pt x="0" y="1"/>
                    <a:pt x="0" y="1"/>
                  </a:cubicBezTo>
                  <a:cubicBezTo>
                    <a:pt x="0" y="0"/>
                    <a:pt x="0" y="0"/>
                    <a:pt x="0" y="0"/>
                  </a:cubicBezTo>
                  <a:cubicBezTo>
                    <a:pt x="0" y="0"/>
                    <a:pt x="0" y="1"/>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6" name="Freeform 4247"/>
            <p:cNvSpPr>
              <a:spLocks/>
            </p:cNvSpPr>
            <p:nvPr/>
          </p:nvSpPr>
          <p:spPr bwMode="auto">
            <a:xfrm>
              <a:off x="6935789" y="4735513"/>
              <a:ext cx="0" cy="317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0"/>
                    <a:pt x="0" y="0"/>
                  </a:cubicBez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7" name="Freeform 4248"/>
            <p:cNvSpPr>
              <a:spLocks/>
            </p:cNvSpPr>
            <p:nvPr/>
          </p:nvSpPr>
          <p:spPr bwMode="auto">
            <a:xfrm>
              <a:off x="6932614" y="4754563"/>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1"/>
                    <a:pt x="0" y="0"/>
                    <a:pt x="0" y="0"/>
                  </a:cubicBezTo>
                  <a:cubicBezTo>
                    <a:pt x="0" y="1"/>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8" name="Freeform 4249"/>
            <p:cNvSpPr>
              <a:spLocks/>
            </p:cNvSpPr>
            <p:nvPr/>
          </p:nvSpPr>
          <p:spPr bwMode="auto">
            <a:xfrm>
              <a:off x="6935789" y="4745038"/>
              <a:ext cx="3175" cy="0"/>
            </a:xfrm>
            <a:custGeom>
              <a:avLst/>
              <a:gdLst>
                <a:gd name="T0" fmla="*/ 1 w 1"/>
                <a:gd name="T1" fmla="*/ 1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9" name="Freeform 4250"/>
            <p:cNvSpPr>
              <a:spLocks/>
            </p:cNvSpPr>
            <p:nvPr/>
          </p:nvSpPr>
          <p:spPr bwMode="auto">
            <a:xfrm>
              <a:off x="6938964" y="4748213"/>
              <a:ext cx="3175" cy="6350"/>
            </a:xfrm>
            <a:custGeom>
              <a:avLst/>
              <a:gdLst>
                <a:gd name="T0" fmla="*/ 0 w 1"/>
                <a:gd name="T1" fmla="*/ 1 h 2"/>
                <a:gd name="T2" fmla="*/ 1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1" y="2"/>
                    <a:pt x="1" y="2"/>
                    <a:pt x="1" y="2"/>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0" name="Freeform 4251"/>
            <p:cNvSpPr>
              <a:spLocks/>
            </p:cNvSpPr>
            <p:nvPr/>
          </p:nvSpPr>
          <p:spPr bwMode="auto">
            <a:xfrm>
              <a:off x="6942139" y="47545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1" name="Freeform 4252"/>
            <p:cNvSpPr>
              <a:spLocks/>
            </p:cNvSpPr>
            <p:nvPr/>
          </p:nvSpPr>
          <p:spPr bwMode="auto">
            <a:xfrm>
              <a:off x="6948489" y="4794251"/>
              <a:ext cx="3175" cy="6350"/>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1"/>
                    <a:pt x="0" y="0"/>
                    <a:pt x="0" y="1"/>
                  </a:cubicBezTo>
                  <a:cubicBezTo>
                    <a:pt x="0" y="1"/>
                    <a:pt x="0"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2" name="Freeform 4253"/>
            <p:cNvSpPr>
              <a:spLocks/>
            </p:cNvSpPr>
            <p:nvPr/>
          </p:nvSpPr>
          <p:spPr bwMode="auto">
            <a:xfrm>
              <a:off x="6954839" y="4784726"/>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3" name="Freeform 4254"/>
            <p:cNvSpPr>
              <a:spLocks/>
            </p:cNvSpPr>
            <p:nvPr/>
          </p:nvSpPr>
          <p:spPr bwMode="auto">
            <a:xfrm>
              <a:off x="6958014" y="4791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4" name="Rectangle 4255"/>
            <p:cNvSpPr>
              <a:spLocks noChangeArrowheads="1"/>
            </p:cNvSpPr>
            <p:nvPr/>
          </p:nvSpPr>
          <p:spPr bwMode="auto">
            <a:xfrm>
              <a:off x="6988176" y="4845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5" name="Freeform 4256"/>
            <p:cNvSpPr>
              <a:spLocks/>
            </p:cNvSpPr>
            <p:nvPr/>
          </p:nvSpPr>
          <p:spPr bwMode="auto">
            <a:xfrm>
              <a:off x="6985001" y="4841876"/>
              <a:ext cx="3175" cy="3175"/>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0"/>
                    <a:pt x="0" y="0"/>
                  </a:cubicBezTo>
                  <a:cubicBezTo>
                    <a:pt x="0" y="1"/>
                    <a:pt x="0" y="1"/>
                    <a:pt x="1" y="1"/>
                  </a:cubicBezTo>
                  <a:cubicBezTo>
                    <a:pt x="1"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6" name="Freeform 4257"/>
            <p:cNvSpPr>
              <a:spLocks/>
            </p:cNvSpPr>
            <p:nvPr/>
          </p:nvSpPr>
          <p:spPr bwMode="auto">
            <a:xfrm>
              <a:off x="6991351" y="4854576"/>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7" name="Freeform 4258"/>
            <p:cNvSpPr>
              <a:spLocks/>
            </p:cNvSpPr>
            <p:nvPr/>
          </p:nvSpPr>
          <p:spPr bwMode="auto">
            <a:xfrm>
              <a:off x="7061201" y="492601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8" name="Rectangle 4259"/>
            <p:cNvSpPr>
              <a:spLocks noChangeArrowheads="1"/>
            </p:cNvSpPr>
            <p:nvPr/>
          </p:nvSpPr>
          <p:spPr bwMode="auto">
            <a:xfrm>
              <a:off x="7064376" y="49260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9" name="Freeform 4260"/>
            <p:cNvSpPr>
              <a:spLocks/>
            </p:cNvSpPr>
            <p:nvPr/>
          </p:nvSpPr>
          <p:spPr bwMode="auto">
            <a:xfrm>
              <a:off x="7073901" y="4932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0" name="Freeform 4261"/>
            <p:cNvSpPr>
              <a:spLocks/>
            </p:cNvSpPr>
            <p:nvPr/>
          </p:nvSpPr>
          <p:spPr bwMode="auto">
            <a:xfrm>
              <a:off x="7073901" y="4932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1" name="Freeform 4262"/>
            <p:cNvSpPr>
              <a:spLocks/>
            </p:cNvSpPr>
            <p:nvPr/>
          </p:nvSpPr>
          <p:spPr bwMode="auto">
            <a:xfrm>
              <a:off x="7073901" y="49291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2" name="Freeform 4263"/>
            <p:cNvSpPr>
              <a:spLocks/>
            </p:cNvSpPr>
            <p:nvPr/>
          </p:nvSpPr>
          <p:spPr bwMode="auto">
            <a:xfrm>
              <a:off x="7073901" y="4929188"/>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3" name="Freeform 4264"/>
            <p:cNvSpPr>
              <a:spLocks/>
            </p:cNvSpPr>
            <p:nvPr/>
          </p:nvSpPr>
          <p:spPr bwMode="auto">
            <a:xfrm>
              <a:off x="7083426" y="4929188"/>
              <a:ext cx="12700" cy="3175"/>
            </a:xfrm>
            <a:custGeom>
              <a:avLst/>
              <a:gdLst>
                <a:gd name="T0" fmla="*/ 0 w 4"/>
                <a:gd name="T1" fmla="*/ 1 h 1"/>
                <a:gd name="T2" fmla="*/ 2 w 4"/>
                <a:gd name="T3" fmla="*/ 1 h 1"/>
                <a:gd name="T4" fmla="*/ 4 w 4"/>
                <a:gd name="T5" fmla="*/ 0 h 1"/>
                <a:gd name="T6" fmla="*/ 1 w 4"/>
                <a:gd name="T7" fmla="*/ 1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2" y="1"/>
                    <a:pt x="2" y="1"/>
                  </a:cubicBezTo>
                  <a:cubicBezTo>
                    <a:pt x="4" y="1"/>
                    <a:pt x="2" y="0"/>
                    <a:pt x="4" y="0"/>
                  </a:cubicBezTo>
                  <a:cubicBezTo>
                    <a:pt x="2" y="0"/>
                    <a:pt x="3" y="1"/>
                    <a:pt x="1" y="1"/>
                  </a:cubicBezTo>
                  <a:cubicBezTo>
                    <a:pt x="2"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4" name="Freeform 4265"/>
            <p:cNvSpPr>
              <a:spLocks/>
            </p:cNvSpPr>
            <p:nvPr/>
          </p:nvSpPr>
          <p:spPr bwMode="auto">
            <a:xfrm>
              <a:off x="7083426" y="49291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1"/>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5" name="Rectangle 4266"/>
            <p:cNvSpPr>
              <a:spLocks noChangeArrowheads="1"/>
            </p:cNvSpPr>
            <p:nvPr/>
          </p:nvSpPr>
          <p:spPr bwMode="auto">
            <a:xfrm>
              <a:off x="7096126" y="4932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6" name="Freeform 4267"/>
            <p:cNvSpPr>
              <a:spLocks/>
            </p:cNvSpPr>
            <p:nvPr/>
          </p:nvSpPr>
          <p:spPr bwMode="auto">
            <a:xfrm>
              <a:off x="7099301" y="49323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7" name="Freeform 4268"/>
            <p:cNvSpPr>
              <a:spLocks/>
            </p:cNvSpPr>
            <p:nvPr/>
          </p:nvSpPr>
          <p:spPr bwMode="auto">
            <a:xfrm>
              <a:off x="7108826" y="4929188"/>
              <a:ext cx="3175" cy="3175"/>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0"/>
                    <a:pt x="0" y="1"/>
                  </a:cubicBezTo>
                  <a:cubicBezTo>
                    <a:pt x="0" y="1"/>
                    <a:pt x="0" y="1"/>
                    <a:pt x="0" y="1"/>
                  </a:cubicBezTo>
                  <a:cubicBezTo>
                    <a:pt x="0" y="1"/>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8" name="Freeform 4269"/>
            <p:cNvSpPr>
              <a:spLocks/>
            </p:cNvSpPr>
            <p:nvPr/>
          </p:nvSpPr>
          <p:spPr bwMode="auto">
            <a:xfrm>
              <a:off x="7126289" y="492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9" name="Freeform 4270"/>
            <p:cNvSpPr>
              <a:spLocks/>
            </p:cNvSpPr>
            <p:nvPr/>
          </p:nvSpPr>
          <p:spPr bwMode="auto">
            <a:xfrm>
              <a:off x="7119939" y="4921251"/>
              <a:ext cx="6350" cy="1588"/>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1" y="0"/>
                    <a:pt x="1" y="1"/>
                    <a:pt x="0"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0" name="Freeform 4271"/>
            <p:cNvSpPr>
              <a:spLocks/>
            </p:cNvSpPr>
            <p:nvPr/>
          </p:nvSpPr>
          <p:spPr bwMode="auto">
            <a:xfrm>
              <a:off x="7129464" y="4926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1" name="Freeform 4272"/>
            <p:cNvSpPr>
              <a:spLocks/>
            </p:cNvSpPr>
            <p:nvPr/>
          </p:nvSpPr>
          <p:spPr bwMode="auto">
            <a:xfrm>
              <a:off x="7132639" y="4921251"/>
              <a:ext cx="6350" cy="4763"/>
            </a:xfrm>
            <a:custGeom>
              <a:avLst/>
              <a:gdLst>
                <a:gd name="T0" fmla="*/ 1 w 2"/>
                <a:gd name="T1" fmla="*/ 1 h 2"/>
                <a:gd name="T2" fmla="*/ 1 w 2"/>
                <a:gd name="T3" fmla="*/ 2 h 2"/>
                <a:gd name="T4" fmla="*/ 2 w 2"/>
                <a:gd name="T5" fmla="*/ 1 h 2"/>
                <a:gd name="T6" fmla="*/ 2 w 2"/>
                <a:gd name="T7" fmla="*/ 0 h 2"/>
                <a:gd name="T8" fmla="*/ 0 w 2"/>
                <a:gd name="T9" fmla="*/ 1 h 2"/>
                <a:gd name="T10" fmla="*/ 0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2"/>
                    <a:pt x="1" y="2"/>
                    <a:pt x="1" y="2"/>
                  </a:cubicBezTo>
                  <a:cubicBezTo>
                    <a:pt x="1" y="2"/>
                    <a:pt x="2" y="1"/>
                    <a:pt x="2" y="1"/>
                  </a:cubicBezTo>
                  <a:cubicBezTo>
                    <a:pt x="2" y="1"/>
                    <a:pt x="2" y="1"/>
                    <a:pt x="2" y="0"/>
                  </a:cubicBezTo>
                  <a:cubicBezTo>
                    <a:pt x="1" y="1"/>
                    <a:pt x="1" y="2"/>
                    <a:pt x="0" y="1"/>
                  </a:cubicBezTo>
                  <a:cubicBezTo>
                    <a:pt x="0" y="2"/>
                    <a:pt x="0" y="2"/>
                    <a:pt x="0" y="2"/>
                  </a:cubicBezTo>
                  <a:cubicBezTo>
                    <a:pt x="0" y="2"/>
                    <a:pt x="0"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2" name="Freeform 4273"/>
            <p:cNvSpPr>
              <a:spLocks/>
            </p:cNvSpPr>
            <p:nvPr/>
          </p:nvSpPr>
          <p:spPr bwMode="auto">
            <a:xfrm>
              <a:off x="7126289" y="4921251"/>
              <a:ext cx="3175" cy="1588"/>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3" name="Freeform 4274"/>
            <p:cNvSpPr>
              <a:spLocks/>
            </p:cNvSpPr>
            <p:nvPr/>
          </p:nvSpPr>
          <p:spPr bwMode="auto">
            <a:xfrm>
              <a:off x="7148514" y="4908551"/>
              <a:ext cx="3175" cy="6350"/>
            </a:xfrm>
            <a:custGeom>
              <a:avLst/>
              <a:gdLst>
                <a:gd name="T0" fmla="*/ 2 w 2"/>
                <a:gd name="T1" fmla="*/ 4 h 4"/>
                <a:gd name="T2" fmla="*/ 0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2"/>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4" name="Freeform 4275"/>
            <p:cNvSpPr>
              <a:spLocks/>
            </p:cNvSpPr>
            <p:nvPr/>
          </p:nvSpPr>
          <p:spPr bwMode="auto">
            <a:xfrm>
              <a:off x="7148514" y="4905376"/>
              <a:ext cx="3175" cy="6350"/>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5" name="Freeform 4276"/>
            <p:cNvSpPr>
              <a:spLocks/>
            </p:cNvSpPr>
            <p:nvPr/>
          </p:nvSpPr>
          <p:spPr bwMode="auto">
            <a:xfrm>
              <a:off x="7148514" y="4905376"/>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6" name="Freeform 4277"/>
            <p:cNvSpPr>
              <a:spLocks/>
            </p:cNvSpPr>
            <p:nvPr/>
          </p:nvSpPr>
          <p:spPr bwMode="auto">
            <a:xfrm>
              <a:off x="7148514" y="48990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7" name="Freeform 4278"/>
            <p:cNvSpPr>
              <a:spLocks/>
            </p:cNvSpPr>
            <p:nvPr/>
          </p:nvSpPr>
          <p:spPr bwMode="auto">
            <a:xfrm>
              <a:off x="7126289" y="4879976"/>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8" name="Freeform 4279"/>
            <p:cNvSpPr>
              <a:spLocks/>
            </p:cNvSpPr>
            <p:nvPr/>
          </p:nvSpPr>
          <p:spPr bwMode="auto">
            <a:xfrm>
              <a:off x="7126289" y="4873626"/>
              <a:ext cx="3175" cy="6350"/>
            </a:xfrm>
            <a:custGeom>
              <a:avLst/>
              <a:gdLst>
                <a:gd name="T0" fmla="*/ 0 w 1"/>
                <a:gd name="T1" fmla="*/ 1 h 2"/>
                <a:gd name="T2" fmla="*/ 0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0" y="1"/>
                    <a:pt x="1" y="2"/>
                  </a:cubicBezTo>
                  <a:cubicBezTo>
                    <a:pt x="1"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9" name="Freeform 4280"/>
            <p:cNvSpPr>
              <a:spLocks/>
            </p:cNvSpPr>
            <p:nvPr/>
          </p:nvSpPr>
          <p:spPr bwMode="auto">
            <a:xfrm>
              <a:off x="7102476" y="4826001"/>
              <a:ext cx="6350" cy="9525"/>
            </a:xfrm>
            <a:custGeom>
              <a:avLst/>
              <a:gdLst>
                <a:gd name="T0" fmla="*/ 1 w 2"/>
                <a:gd name="T1" fmla="*/ 2 h 3"/>
                <a:gd name="T2" fmla="*/ 2 w 2"/>
                <a:gd name="T3" fmla="*/ 3 h 3"/>
                <a:gd name="T4" fmla="*/ 0 w 2"/>
                <a:gd name="T5" fmla="*/ 1 h 3"/>
                <a:gd name="T6" fmla="*/ 0 w 2"/>
                <a:gd name="T7" fmla="*/ 1 h 3"/>
                <a:gd name="T8" fmla="*/ 1 w 2"/>
                <a:gd name="T9" fmla="*/ 1 h 3"/>
                <a:gd name="T10" fmla="*/ 0 w 2"/>
                <a:gd name="T11" fmla="*/ 1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2" y="3"/>
                  </a:cubicBezTo>
                  <a:cubicBezTo>
                    <a:pt x="1" y="2"/>
                    <a:pt x="1" y="1"/>
                    <a:pt x="0" y="1"/>
                  </a:cubicBezTo>
                  <a:cubicBezTo>
                    <a:pt x="0" y="1"/>
                    <a:pt x="0" y="0"/>
                    <a:pt x="0" y="1"/>
                  </a:cubicBezTo>
                  <a:cubicBezTo>
                    <a:pt x="1" y="1"/>
                    <a:pt x="1" y="1"/>
                    <a:pt x="1" y="1"/>
                  </a:cubicBezTo>
                  <a:cubicBezTo>
                    <a:pt x="0" y="1"/>
                    <a:pt x="0" y="1"/>
                    <a:pt x="0" y="1"/>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0" name="Freeform 4281"/>
            <p:cNvSpPr>
              <a:spLocks/>
            </p:cNvSpPr>
            <p:nvPr/>
          </p:nvSpPr>
          <p:spPr bwMode="auto">
            <a:xfrm>
              <a:off x="7029451" y="4725988"/>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1" name="Freeform 4282"/>
            <p:cNvSpPr>
              <a:spLocks/>
            </p:cNvSpPr>
            <p:nvPr/>
          </p:nvSpPr>
          <p:spPr bwMode="auto">
            <a:xfrm>
              <a:off x="7158039" y="56086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2" name="Freeform 4283"/>
            <p:cNvSpPr>
              <a:spLocks/>
            </p:cNvSpPr>
            <p:nvPr/>
          </p:nvSpPr>
          <p:spPr bwMode="auto">
            <a:xfrm>
              <a:off x="7158039" y="5608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3" name="Freeform 4284"/>
            <p:cNvSpPr>
              <a:spLocks/>
            </p:cNvSpPr>
            <p:nvPr/>
          </p:nvSpPr>
          <p:spPr bwMode="auto">
            <a:xfrm>
              <a:off x="7151689" y="5602288"/>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4" name="Freeform 4285"/>
            <p:cNvSpPr>
              <a:spLocks/>
            </p:cNvSpPr>
            <p:nvPr/>
          </p:nvSpPr>
          <p:spPr bwMode="auto">
            <a:xfrm>
              <a:off x="7151689" y="560228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5" name="Freeform 4286"/>
            <p:cNvSpPr>
              <a:spLocks/>
            </p:cNvSpPr>
            <p:nvPr/>
          </p:nvSpPr>
          <p:spPr bwMode="auto">
            <a:xfrm>
              <a:off x="7151689" y="560228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6" name="Freeform 4287"/>
            <p:cNvSpPr>
              <a:spLocks/>
            </p:cNvSpPr>
            <p:nvPr/>
          </p:nvSpPr>
          <p:spPr bwMode="auto">
            <a:xfrm>
              <a:off x="7148514" y="5592763"/>
              <a:ext cx="3175" cy="6350"/>
            </a:xfrm>
            <a:custGeom>
              <a:avLst/>
              <a:gdLst>
                <a:gd name="T0" fmla="*/ 0 w 1"/>
                <a:gd name="T1" fmla="*/ 1 h 2"/>
                <a:gd name="T2" fmla="*/ 1 w 1"/>
                <a:gd name="T3" fmla="*/ 1 h 2"/>
                <a:gd name="T4" fmla="*/ 0 w 1"/>
                <a:gd name="T5" fmla="*/ 1 h 2"/>
                <a:gd name="T6" fmla="*/ 1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1" y="1"/>
                    <a:pt x="1" y="1"/>
                    <a:pt x="1" y="1"/>
                  </a:cubicBezTo>
                  <a:cubicBezTo>
                    <a:pt x="1" y="2"/>
                    <a:pt x="0" y="1"/>
                    <a:pt x="0" y="1"/>
                  </a:cubicBezTo>
                  <a:cubicBezTo>
                    <a:pt x="1" y="2"/>
                    <a:pt x="1" y="1"/>
                    <a:pt x="1" y="2"/>
                  </a:cubicBezTo>
                  <a:cubicBezTo>
                    <a:pt x="1" y="2"/>
                    <a:pt x="0" y="1"/>
                    <a:pt x="1"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7" name="Freeform 4288"/>
            <p:cNvSpPr>
              <a:spLocks/>
            </p:cNvSpPr>
            <p:nvPr/>
          </p:nvSpPr>
          <p:spPr bwMode="auto">
            <a:xfrm>
              <a:off x="7064376" y="5483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8" name="Freeform 4289"/>
            <p:cNvSpPr>
              <a:spLocks/>
            </p:cNvSpPr>
            <p:nvPr/>
          </p:nvSpPr>
          <p:spPr bwMode="auto">
            <a:xfrm>
              <a:off x="7038976" y="545147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9" name="Freeform 4290"/>
            <p:cNvSpPr>
              <a:spLocks/>
            </p:cNvSpPr>
            <p:nvPr/>
          </p:nvSpPr>
          <p:spPr bwMode="auto">
            <a:xfrm>
              <a:off x="7080251" y="550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0" name="Freeform 4291"/>
            <p:cNvSpPr>
              <a:spLocks/>
            </p:cNvSpPr>
            <p:nvPr/>
          </p:nvSpPr>
          <p:spPr bwMode="auto">
            <a:xfrm>
              <a:off x="6942139" y="5297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1" name="Freeform 4292"/>
            <p:cNvSpPr>
              <a:spLocks/>
            </p:cNvSpPr>
            <p:nvPr/>
          </p:nvSpPr>
          <p:spPr bwMode="auto">
            <a:xfrm>
              <a:off x="7013576" y="5416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2" name="Rectangle 4293"/>
            <p:cNvSpPr>
              <a:spLocks noChangeArrowheads="1"/>
            </p:cNvSpPr>
            <p:nvPr/>
          </p:nvSpPr>
          <p:spPr bwMode="auto">
            <a:xfrm>
              <a:off x="7086601" y="551021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3" name="Freeform 4294"/>
            <p:cNvSpPr>
              <a:spLocks/>
            </p:cNvSpPr>
            <p:nvPr/>
          </p:nvSpPr>
          <p:spPr bwMode="auto">
            <a:xfrm>
              <a:off x="7045326" y="54610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4" name="Freeform 4295"/>
            <p:cNvSpPr>
              <a:spLocks/>
            </p:cNvSpPr>
            <p:nvPr/>
          </p:nvSpPr>
          <p:spPr bwMode="auto">
            <a:xfrm>
              <a:off x="7129464" y="5561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5" name="Freeform 4296"/>
            <p:cNvSpPr>
              <a:spLocks/>
            </p:cNvSpPr>
            <p:nvPr/>
          </p:nvSpPr>
          <p:spPr bwMode="auto">
            <a:xfrm>
              <a:off x="7123114" y="555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6" name="Freeform 4297"/>
            <p:cNvSpPr>
              <a:spLocks/>
            </p:cNvSpPr>
            <p:nvPr/>
          </p:nvSpPr>
          <p:spPr bwMode="auto">
            <a:xfrm>
              <a:off x="7116764" y="5545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7" name="Freeform 4298"/>
            <p:cNvSpPr>
              <a:spLocks/>
            </p:cNvSpPr>
            <p:nvPr/>
          </p:nvSpPr>
          <p:spPr bwMode="auto">
            <a:xfrm>
              <a:off x="7126289" y="5557838"/>
              <a:ext cx="3175" cy="3175"/>
            </a:xfrm>
            <a:custGeom>
              <a:avLst/>
              <a:gdLst>
                <a:gd name="T0" fmla="*/ 1 w 1"/>
                <a:gd name="T1" fmla="*/ 1 h 1"/>
                <a:gd name="T2" fmla="*/ 0 w 1"/>
                <a:gd name="T3" fmla="*/ 1 h 1"/>
                <a:gd name="T4" fmla="*/ 0 w 1"/>
                <a:gd name="T5" fmla="*/ 1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1"/>
                  </a:cubicBezTo>
                  <a:cubicBezTo>
                    <a:pt x="0" y="1"/>
                    <a:pt x="0" y="1"/>
                    <a:pt x="0" y="1"/>
                  </a:cubicBezTo>
                  <a:cubicBezTo>
                    <a:pt x="0" y="0"/>
                    <a:pt x="0" y="0"/>
                    <a:pt x="0" y="0"/>
                  </a:cubicBezTo>
                  <a:cubicBezTo>
                    <a:pt x="0" y="0"/>
                    <a:pt x="0" y="0"/>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8" name="Rectangle 4299"/>
            <p:cNvSpPr>
              <a:spLocks noChangeArrowheads="1"/>
            </p:cNvSpPr>
            <p:nvPr/>
          </p:nvSpPr>
          <p:spPr bwMode="auto">
            <a:xfrm>
              <a:off x="7064376" y="5483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9" name="Freeform 4300"/>
            <p:cNvSpPr>
              <a:spLocks/>
            </p:cNvSpPr>
            <p:nvPr/>
          </p:nvSpPr>
          <p:spPr bwMode="auto">
            <a:xfrm>
              <a:off x="7070726" y="5489576"/>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0" name="Freeform 4301"/>
            <p:cNvSpPr>
              <a:spLocks/>
            </p:cNvSpPr>
            <p:nvPr/>
          </p:nvSpPr>
          <p:spPr bwMode="auto">
            <a:xfrm>
              <a:off x="7099301" y="5526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1" name="Freeform 4302"/>
            <p:cNvSpPr>
              <a:spLocks/>
            </p:cNvSpPr>
            <p:nvPr/>
          </p:nvSpPr>
          <p:spPr bwMode="auto">
            <a:xfrm>
              <a:off x="7070726" y="5489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2" name="Freeform 4303"/>
            <p:cNvSpPr>
              <a:spLocks/>
            </p:cNvSpPr>
            <p:nvPr/>
          </p:nvSpPr>
          <p:spPr bwMode="auto">
            <a:xfrm>
              <a:off x="7089776" y="55165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3" name="Freeform 4304"/>
            <p:cNvSpPr>
              <a:spLocks/>
            </p:cNvSpPr>
            <p:nvPr/>
          </p:nvSpPr>
          <p:spPr bwMode="auto">
            <a:xfrm>
              <a:off x="6846889" y="5137151"/>
              <a:ext cx="6350" cy="6350"/>
            </a:xfrm>
            <a:custGeom>
              <a:avLst/>
              <a:gdLst>
                <a:gd name="T0" fmla="*/ 1 w 2"/>
                <a:gd name="T1" fmla="*/ 1 h 2"/>
                <a:gd name="T2" fmla="*/ 1 w 2"/>
                <a:gd name="T3" fmla="*/ 1 h 2"/>
                <a:gd name="T4" fmla="*/ 1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1" y="1"/>
                  </a:cubicBezTo>
                  <a:cubicBezTo>
                    <a:pt x="2" y="2"/>
                    <a:pt x="0" y="0"/>
                    <a:pt x="1" y="1"/>
                  </a:cubicBezTo>
                  <a:cubicBezTo>
                    <a:pt x="1" y="1"/>
                    <a:pt x="1" y="1"/>
                    <a:pt x="1" y="0"/>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4" name="Freeform 4305"/>
            <p:cNvSpPr>
              <a:spLocks/>
            </p:cNvSpPr>
            <p:nvPr/>
          </p:nvSpPr>
          <p:spPr bwMode="auto">
            <a:xfrm>
              <a:off x="6935789" y="5284788"/>
              <a:ext cx="3175" cy="3175"/>
            </a:xfrm>
            <a:custGeom>
              <a:avLst/>
              <a:gdLst>
                <a:gd name="T0" fmla="*/ 1 w 1"/>
                <a:gd name="T1" fmla="*/ 1 h 1"/>
                <a:gd name="T2" fmla="*/ 1 w 1"/>
                <a:gd name="T3" fmla="*/ 1 h 1"/>
                <a:gd name="T4" fmla="*/ 1 w 1"/>
                <a:gd name="T5" fmla="*/ 0 h 1"/>
                <a:gd name="T6" fmla="*/ 0 w 1"/>
                <a:gd name="T7" fmla="*/ 1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0" y="0"/>
                    <a:pt x="0" y="1"/>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5" name="Oval 4306"/>
            <p:cNvSpPr>
              <a:spLocks noChangeArrowheads="1"/>
            </p:cNvSpPr>
            <p:nvPr/>
          </p:nvSpPr>
          <p:spPr bwMode="auto">
            <a:xfrm>
              <a:off x="6935789" y="52879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6" name="Freeform 4307"/>
            <p:cNvSpPr>
              <a:spLocks/>
            </p:cNvSpPr>
            <p:nvPr/>
          </p:nvSpPr>
          <p:spPr bwMode="auto">
            <a:xfrm>
              <a:off x="6862764" y="5165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7" name="Freeform 4308"/>
            <p:cNvSpPr>
              <a:spLocks/>
            </p:cNvSpPr>
            <p:nvPr/>
          </p:nvSpPr>
          <p:spPr bwMode="auto">
            <a:xfrm>
              <a:off x="7026276" y="5413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8" name="Freeform 4309"/>
            <p:cNvSpPr>
              <a:spLocks/>
            </p:cNvSpPr>
            <p:nvPr/>
          </p:nvSpPr>
          <p:spPr bwMode="auto">
            <a:xfrm>
              <a:off x="6948489" y="5307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9" name="Freeform 4310"/>
            <p:cNvSpPr>
              <a:spLocks/>
            </p:cNvSpPr>
            <p:nvPr/>
          </p:nvSpPr>
          <p:spPr bwMode="auto">
            <a:xfrm>
              <a:off x="6900864" y="5249863"/>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0" name="Rectangle 4311"/>
            <p:cNvSpPr>
              <a:spLocks noChangeArrowheads="1"/>
            </p:cNvSpPr>
            <p:nvPr/>
          </p:nvSpPr>
          <p:spPr bwMode="auto">
            <a:xfrm>
              <a:off x="6850064" y="51371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1" name="Freeform 4312"/>
            <p:cNvSpPr>
              <a:spLocks/>
            </p:cNvSpPr>
            <p:nvPr/>
          </p:nvSpPr>
          <p:spPr bwMode="auto">
            <a:xfrm>
              <a:off x="6878639" y="5214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2" name="Freeform 4313"/>
            <p:cNvSpPr>
              <a:spLocks/>
            </p:cNvSpPr>
            <p:nvPr/>
          </p:nvSpPr>
          <p:spPr bwMode="auto">
            <a:xfrm>
              <a:off x="6938964" y="5294313"/>
              <a:ext cx="3175" cy="6350"/>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3" name="Freeform 4314"/>
            <p:cNvSpPr>
              <a:spLocks noEditPoints="1"/>
            </p:cNvSpPr>
            <p:nvPr/>
          </p:nvSpPr>
          <p:spPr bwMode="auto">
            <a:xfrm>
              <a:off x="6804026" y="5059363"/>
              <a:ext cx="344488" cy="536575"/>
            </a:xfrm>
            <a:custGeom>
              <a:avLst/>
              <a:gdLst>
                <a:gd name="T0" fmla="*/ 50 w 110"/>
                <a:gd name="T1" fmla="*/ 90 h 171"/>
                <a:gd name="T2" fmla="*/ 70 w 110"/>
                <a:gd name="T3" fmla="*/ 117 h 171"/>
                <a:gd name="T4" fmla="*/ 76 w 110"/>
                <a:gd name="T5" fmla="*/ 125 h 171"/>
                <a:gd name="T6" fmla="*/ 78 w 110"/>
                <a:gd name="T7" fmla="*/ 128 h 171"/>
                <a:gd name="T8" fmla="*/ 81 w 110"/>
                <a:gd name="T9" fmla="*/ 132 h 171"/>
                <a:gd name="T10" fmla="*/ 80 w 110"/>
                <a:gd name="T11" fmla="*/ 132 h 171"/>
                <a:gd name="T12" fmla="*/ 83 w 110"/>
                <a:gd name="T13" fmla="*/ 135 h 171"/>
                <a:gd name="T14" fmla="*/ 86 w 110"/>
                <a:gd name="T15" fmla="*/ 138 h 171"/>
                <a:gd name="T16" fmla="*/ 89 w 110"/>
                <a:gd name="T17" fmla="*/ 143 h 171"/>
                <a:gd name="T18" fmla="*/ 91 w 110"/>
                <a:gd name="T19" fmla="*/ 146 h 171"/>
                <a:gd name="T20" fmla="*/ 93 w 110"/>
                <a:gd name="T21" fmla="*/ 149 h 171"/>
                <a:gd name="T22" fmla="*/ 98 w 110"/>
                <a:gd name="T23" fmla="*/ 155 h 171"/>
                <a:gd name="T24" fmla="*/ 100 w 110"/>
                <a:gd name="T25" fmla="*/ 158 h 171"/>
                <a:gd name="T26" fmla="*/ 102 w 110"/>
                <a:gd name="T27" fmla="*/ 161 h 171"/>
                <a:gd name="T28" fmla="*/ 104 w 110"/>
                <a:gd name="T29" fmla="*/ 164 h 171"/>
                <a:gd name="T30" fmla="*/ 107 w 110"/>
                <a:gd name="T31" fmla="*/ 168 h 171"/>
                <a:gd name="T32" fmla="*/ 110 w 110"/>
                <a:gd name="T33" fmla="*/ 170 h 171"/>
                <a:gd name="T34" fmla="*/ 107 w 110"/>
                <a:gd name="T35" fmla="*/ 167 h 171"/>
                <a:gd name="T36" fmla="*/ 106 w 110"/>
                <a:gd name="T37" fmla="*/ 164 h 171"/>
                <a:gd name="T38" fmla="*/ 103 w 110"/>
                <a:gd name="T39" fmla="*/ 161 h 171"/>
                <a:gd name="T40" fmla="*/ 101 w 110"/>
                <a:gd name="T41" fmla="*/ 157 h 171"/>
                <a:gd name="T42" fmla="*/ 99 w 110"/>
                <a:gd name="T43" fmla="*/ 153 h 171"/>
                <a:gd name="T44" fmla="*/ 97 w 110"/>
                <a:gd name="T45" fmla="*/ 151 h 171"/>
                <a:gd name="T46" fmla="*/ 98 w 110"/>
                <a:gd name="T47" fmla="*/ 151 h 171"/>
                <a:gd name="T48" fmla="*/ 91 w 110"/>
                <a:gd name="T49" fmla="*/ 141 h 171"/>
                <a:gd name="T50" fmla="*/ 90 w 110"/>
                <a:gd name="T51" fmla="*/ 140 h 171"/>
                <a:gd name="T52" fmla="*/ 83 w 110"/>
                <a:gd name="T53" fmla="*/ 129 h 171"/>
                <a:gd name="T54" fmla="*/ 74 w 110"/>
                <a:gd name="T55" fmla="*/ 117 h 171"/>
                <a:gd name="T56" fmla="*/ 69 w 110"/>
                <a:gd name="T57" fmla="*/ 110 h 171"/>
                <a:gd name="T58" fmla="*/ 59 w 110"/>
                <a:gd name="T59" fmla="*/ 96 h 171"/>
                <a:gd name="T60" fmla="*/ 58 w 110"/>
                <a:gd name="T61" fmla="*/ 93 h 171"/>
                <a:gd name="T62" fmla="*/ 56 w 110"/>
                <a:gd name="T63" fmla="*/ 91 h 171"/>
                <a:gd name="T64" fmla="*/ 51 w 110"/>
                <a:gd name="T65" fmla="*/ 86 h 171"/>
                <a:gd name="T66" fmla="*/ 46 w 110"/>
                <a:gd name="T67" fmla="*/ 79 h 171"/>
                <a:gd name="T68" fmla="*/ 48 w 110"/>
                <a:gd name="T69" fmla="*/ 80 h 171"/>
                <a:gd name="T70" fmla="*/ 45 w 110"/>
                <a:gd name="T71" fmla="*/ 76 h 171"/>
                <a:gd name="T72" fmla="*/ 44 w 110"/>
                <a:gd name="T73" fmla="*/ 77 h 171"/>
                <a:gd name="T74" fmla="*/ 42 w 110"/>
                <a:gd name="T75" fmla="*/ 73 h 171"/>
                <a:gd name="T76" fmla="*/ 42 w 110"/>
                <a:gd name="T77" fmla="*/ 72 h 171"/>
                <a:gd name="T78" fmla="*/ 41 w 110"/>
                <a:gd name="T79" fmla="*/ 69 h 171"/>
                <a:gd name="T80" fmla="*/ 39 w 110"/>
                <a:gd name="T81" fmla="*/ 67 h 171"/>
                <a:gd name="T82" fmla="*/ 35 w 110"/>
                <a:gd name="T83" fmla="*/ 61 h 171"/>
                <a:gd name="T84" fmla="*/ 33 w 110"/>
                <a:gd name="T85" fmla="*/ 58 h 171"/>
                <a:gd name="T86" fmla="*/ 27 w 110"/>
                <a:gd name="T87" fmla="*/ 47 h 171"/>
                <a:gd name="T88" fmla="*/ 22 w 110"/>
                <a:gd name="T89" fmla="*/ 39 h 171"/>
                <a:gd name="T90" fmla="*/ 14 w 110"/>
                <a:gd name="T91" fmla="*/ 25 h 171"/>
                <a:gd name="T92" fmla="*/ 12 w 110"/>
                <a:gd name="T93" fmla="*/ 22 h 171"/>
                <a:gd name="T94" fmla="*/ 8 w 110"/>
                <a:gd name="T95" fmla="*/ 16 h 171"/>
                <a:gd name="T96" fmla="*/ 5 w 110"/>
                <a:gd name="T97" fmla="*/ 9 h 171"/>
                <a:gd name="T98" fmla="*/ 1 w 110"/>
                <a:gd name="T99" fmla="*/ 4 h 171"/>
                <a:gd name="T100" fmla="*/ 0 w 110"/>
                <a:gd name="T101" fmla="*/ 3 h 171"/>
                <a:gd name="T102" fmla="*/ 6 w 110"/>
                <a:gd name="T103" fmla="*/ 17 h 171"/>
                <a:gd name="T104" fmla="*/ 9 w 110"/>
                <a:gd name="T105" fmla="*/ 23 h 171"/>
                <a:gd name="T106" fmla="*/ 19 w 110"/>
                <a:gd name="T107" fmla="*/ 41 h 171"/>
                <a:gd name="T108" fmla="*/ 20 w 110"/>
                <a:gd name="T109" fmla="*/ 41 h 171"/>
                <a:gd name="T110" fmla="*/ 21 w 110"/>
                <a:gd name="T111" fmla="*/ 45 h 171"/>
                <a:gd name="T112" fmla="*/ 25 w 110"/>
                <a:gd name="T113" fmla="*/ 51 h 171"/>
                <a:gd name="T114" fmla="*/ 29 w 110"/>
                <a:gd name="T115" fmla="*/ 56 h 171"/>
                <a:gd name="T116" fmla="*/ 31 w 110"/>
                <a:gd name="T117" fmla="*/ 61 h 171"/>
                <a:gd name="T118" fmla="*/ 94 w 110"/>
                <a:gd name="T119" fmla="*/ 149 h 171"/>
                <a:gd name="T120" fmla="*/ 89 w 110"/>
                <a:gd name="T121" fmla="*/ 142 h 171"/>
                <a:gd name="T122" fmla="*/ 93 w 110"/>
                <a:gd name="T123" fmla="*/ 144 h 171"/>
                <a:gd name="T124" fmla="*/ 58 w 110"/>
                <a:gd name="T125" fmla="*/ 9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 h="171">
                  <a:moveTo>
                    <a:pt x="35" y="68"/>
                  </a:moveTo>
                  <a:cubicBezTo>
                    <a:pt x="35" y="68"/>
                    <a:pt x="35" y="68"/>
                    <a:pt x="35" y="68"/>
                  </a:cubicBezTo>
                  <a:cubicBezTo>
                    <a:pt x="36" y="69"/>
                    <a:pt x="37" y="71"/>
                    <a:pt x="38" y="72"/>
                  </a:cubicBezTo>
                  <a:cubicBezTo>
                    <a:pt x="38" y="74"/>
                    <a:pt x="39" y="73"/>
                    <a:pt x="40" y="75"/>
                  </a:cubicBezTo>
                  <a:cubicBezTo>
                    <a:pt x="40" y="75"/>
                    <a:pt x="40" y="75"/>
                    <a:pt x="40" y="75"/>
                  </a:cubicBezTo>
                  <a:cubicBezTo>
                    <a:pt x="43" y="80"/>
                    <a:pt x="47" y="86"/>
                    <a:pt x="50" y="90"/>
                  </a:cubicBezTo>
                  <a:cubicBezTo>
                    <a:pt x="50" y="90"/>
                    <a:pt x="50" y="90"/>
                    <a:pt x="50" y="90"/>
                  </a:cubicBezTo>
                  <a:cubicBezTo>
                    <a:pt x="55" y="98"/>
                    <a:pt x="61" y="105"/>
                    <a:pt x="66" y="113"/>
                  </a:cubicBezTo>
                  <a:cubicBezTo>
                    <a:pt x="67" y="114"/>
                    <a:pt x="67" y="113"/>
                    <a:pt x="67" y="114"/>
                  </a:cubicBezTo>
                  <a:cubicBezTo>
                    <a:pt x="67" y="114"/>
                    <a:pt x="68" y="114"/>
                    <a:pt x="68" y="114"/>
                  </a:cubicBezTo>
                  <a:cubicBezTo>
                    <a:pt x="67" y="114"/>
                    <a:pt x="67" y="114"/>
                    <a:pt x="67" y="114"/>
                  </a:cubicBezTo>
                  <a:cubicBezTo>
                    <a:pt x="68" y="115"/>
                    <a:pt x="68" y="116"/>
                    <a:pt x="69" y="117"/>
                  </a:cubicBezTo>
                  <a:cubicBezTo>
                    <a:pt x="69" y="116"/>
                    <a:pt x="69" y="116"/>
                    <a:pt x="69" y="116"/>
                  </a:cubicBezTo>
                  <a:cubicBezTo>
                    <a:pt x="69" y="116"/>
                    <a:pt x="69" y="117"/>
                    <a:pt x="70" y="117"/>
                  </a:cubicBezTo>
                  <a:cubicBezTo>
                    <a:pt x="69" y="117"/>
                    <a:pt x="69" y="118"/>
                    <a:pt x="69" y="118"/>
                  </a:cubicBezTo>
                  <a:cubicBezTo>
                    <a:pt x="71" y="119"/>
                    <a:pt x="70" y="119"/>
                    <a:pt x="71" y="120"/>
                  </a:cubicBezTo>
                  <a:cubicBezTo>
                    <a:pt x="72" y="120"/>
                    <a:pt x="73" y="122"/>
                    <a:pt x="74" y="122"/>
                  </a:cubicBezTo>
                  <a:cubicBezTo>
                    <a:pt x="75" y="123"/>
                    <a:pt x="75" y="123"/>
                    <a:pt x="75" y="123"/>
                  </a:cubicBezTo>
                  <a:cubicBezTo>
                    <a:pt x="74" y="122"/>
                    <a:pt x="74" y="123"/>
                    <a:pt x="74" y="122"/>
                  </a:cubicBezTo>
                  <a:cubicBezTo>
                    <a:pt x="74" y="123"/>
                    <a:pt x="75" y="124"/>
                    <a:pt x="75" y="125"/>
                  </a:cubicBezTo>
                  <a:cubicBezTo>
                    <a:pt x="75" y="124"/>
                    <a:pt x="76" y="124"/>
                    <a:pt x="76" y="125"/>
                  </a:cubicBezTo>
                  <a:cubicBezTo>
                    <a:pt x="76" y="125"/>
                    <a:pt x="76" y="125"/>
                    <a:pt x="76" y="126"/>
                  </a:cubicBezTo>
                  <a:cubicBezTo>
                    <a:pt x="76" y="125"/>
                    <a:pt x="76" y="125"/>
                    <a:pt x="76" y="125"/>
                  </a:cubicBezTo>
                  <a:cubicBezTo>
                    <a:pt x="76" y="126"/>
                    <a:pt x="76" y="126"/>
                    <a:pt x="77" y="126"/>
                  </a:cubicBezTo>
                  <a:cubicBezTo>
                    <a:pt x="76" y="127"/>
                    <a:pt x="77" y="127"/>
                    <a:pt x="77" y="127"/>
                  </a:cubicBezTo>
                  <a:cubicBezTo>
                    <a:pt x="77" y="128"/>
                    <a:pt x="77" y="128"/>
                    <a:pt x="78" y="129"/>
                  </a:cubicBezTo>
                  <a:cubicBezTo>
                    <a:pt x="78" y="128"/>
                    <a:pt x="79" y="129"/>
                    <a:pt x="79" y="129"/>
                  </a:cubicBezTo>
                  <a:cubicBezTo>
                    <a:pt x="78" y="128"/>
                    <a:pt x="78" y="128"/>
                    <a:pt x="78" y="128"/>
                  </a:cubicBezTo>
                  <a:cubicBezTo>
                    <a:pt x="79" y="129"/>
                    <a:pt x="78" y="128"/>
                    <a:pt x="77" y="128"/>
                  </a:cubicBezTo>
                  <a:cubicBezTo>
                    <a:pt x="77" y="127"/>
                    <a:pt x="78" y="128"/>
                    <a:pt x="78" y="127"/>
                  </a:cubicBezTo>
                  <a:cubicBezTo>
                    <a:pt x="79" y="128"/>
                    <a:pt x="79" y="129"/>
                    <a:pt x="80" y="130"/>
                  </a:cubicBezTo>
                  <a:cubicBezTo>
                    <a:pt x="79" y="129"/>
                    <a:pt x="80" y="130"/>
                    <a:pt x="80" y="129"/>
                  </a:cubicBezTo>
                  <a:cubicBezTo>
                    <a:pt x="81" y="130"/>
                    <a:pt x="80" y="130"/>
                    <a:pt x="80" y="130"/>
                  </a:cubicBezTo>
                  <a:cubicBezTo>
                    <a:pt x="80" y="131"/>
                    <a:pt x="80" y="131"/>
                    <a:pt x="81" y="131"/>
                  </a:cubicBezTo>
                  <a:cubicBezTo>
                    <a:pt x="81" y="132"/>
                    <a:pt x="81" y="131"/>
                    <a:pt x="81" y="132"/>
                  </a:cubicBezTo>
                  <a:cubicBezTo>
                    <a:pt x="80" y="132"/>
                    <a:pt x="79" y="129"/>
                    <a:pt x="79" y="130"/>
                  </a:cubicBezTo>
                  <a:cubicBezTo>
                    <a:pt x="79" y="130"/>
                    <a:pt x="78" y="129"/>
                    <a:pt x="78" y="129"/>
                  </a:cubicBezTo>
                  <a:cubicBezTo>
                    <a:pt x="78" y="129"/>
                    <a:pt x="78" y="130"/>
                    <a:pt x="79" y="131"/>
                  </a:cubicBezTo>
                  <a:cubicBezTo>
                    <a:pt x="79" y="131"/>
                    <a:pt x="79" y="131"/>
                    <a:pt x="79" y="131"/>
                  </a:cubicBezTo>
                  <a:cubicBezTo>
                    <a:pt x="80" y="131"/>
                    <a:pt x="80" y="131"/>
                    <a:pt x="80" y="131"/>
                  </a:cubicBezTo>
                  <a:cubicBezTo>
                    <a:pt x="80" y="131"/>
                    <a:pt x="80" y="132"/>
                    <a:pt x="80" y="132"/>
                  </a:cubicBezTo>
                  <a:cubicBezTo>
                    <a:pt x="80" y="132"/>
                    <a:pt x="80" y="132"/>
                    <a:pt x="80" y="132"/>
                  </a:cubicBezTo>
                  <a:cubicBezTo>
                    <a:pt x="81" y="133"/>
                    <a:pt x="81" y="132"/>
                    <a:pt x="82" y="133"/>
                  </a:cubicBezTo>
                  <a:cubicBezTo>
                    <a:pt x="81" y="132"/>
                    <a:pt x="81" y="132"/>
                    <a:pt x="81" y="131"/>
                  </a:cubicBezTo>
                  <a:cubicBezTo>
                    <a:pt x="81" y="131"/>
                    <a:pt x="81" y="132"/>
                    <a:pt x="82" y="132"/>
                  </a:cubicBezTo>
                  <a:cubicBezTo>
                    <a:pt x="82" y="132"/>
                    <a:pt x="82" y="132"/>
                    <a:pt x="82" y="132"/>
                  </a:cubicBezTo>
                  <a:cubicBezTo>
                    <a:pt x="82" y="133"/>
                    <a:pt x="82" y="133"/>
                    <a:pt x="82" y="133"/>
                  </a:cubicBezTo>
                  <a:cubicBezTo>
                    <a:pt x="83" y="134"/>
                    <a:pt x="82" y="133"/>
                    <a:pt x="82" y="134"/>
                  </a:cubicBezTo>
                  <a:cubicBezTo>
                    <a:pt x="82" y="134"/>
                    <a:pt x="83" y="134"/>
                    <a:pt x="83" y="135"/>
                  </a:cubicBezTo>
                  <a:cubicBezTo>
                    <a:pt x="83" y="135"/>
                    <a:pt x="83" y="135"/>
                    <a:pt x="83" y="135"/>
                  </a:cubicBezTo>
                  <a:cubicBezTo>
                    <a:pt x="83" y="135"/>
                    <a:pt x="83" y="135"/>
                    <a:pt x="83" y="135"/>
                  </a:cubicBezTo>
                  <a:cubicBezTo>
                    <a:pt x="83" y="135"/>
                    <a:pt x="83" y="135"/>
                    <a:pt x="83" y="135"/>
                  </a:cubicBezTo>
                  <a:cubicBezTo>
                    <a:pt x="83" y="135"/>
                    <a:pt x="84" y="136"/>
                    <a:pt x="84" y="136"/>
                  </a:cubicBezTo>
                  <a:cubicBezTo>
                    <a:pt x="84" y="136"/>
                    <a:pt x="84" y="136"/>
                    <a:pt x="85" y="136"/>
                  </a:cubicBezTo>
                  <a:cubicBezTo>
                    <a:pt x="85" y="137"/>
                    <a:pt x="86" y="137"/>
                    <a:pt x="86" y="138"/>
                  </a:cubicBezTo>
                  <a:cubicBezTo>
                    <a:pt x="86" y="138"/>
                    <a:pt x="86" y="138"/>
                    <a:pt x="86" y="138"/>
                  </a:cubicBezTo>
                  <a:cubicBezTo>
                    <a:pt x="86" y="138"/>
                    <a:pt x="86" y="139"/>
                    <a:pt x="86" y="139"/>
                  </a:cubicBezTo>
                  <a:cubicBezTo>
                    <a:pt x="87" y="140"/>
                    <a:pt x="87" y="140"/>
                    <a:pt x="87" y="140"/>
                  </a:cubicBezTo>
                  <a:cubicBezTo>
                    <a:pt x="86" y="140"/>
                    <a:pt x="86" y="140"/>
                    <a:pt x="86" y="140"/>
                  </a:cubicBezTo>
                  <a:cubicBezTo>
                    <a:pt x="87" y="141"/>
                    <a:pt x="87" y="141"/>
                    <a:pt x="88" y="141"/>
                  </a:cubicBezTo>
                  <a:cubicBezTo>
                    <a:pt x="88" y="142"/>
                    <a:pt x="89" y="143"/>
                    <a:pt x="89" y="143"/>
                  </a:cubicBezTo>
                  <a:cubicBezTo>
                    <a:pt x="89" y="143"/>
                    <a:pt x="90" y="143"/>
                    <a:pt x="90" y="144"/>
                  </a:cubicBezTo>
                  <a:cubicBezTo>
                    <a:pt x="89" y="143"/>
                    <a:pt x="89" y="143"/>
                    <a:pt x="89" y="143"/>
                  </a:cubicBezTo>
                  <a:cubicBezTo>
                    <a:pt x="90" y="144"/>
                    <a:pt x="90" y="144"/>
                    <a:pt x="90" y="144"/>
                  </a:cubicBezTo>
                  <a:cubicBezTo>
                    <a:pt x="90" y="144"/>
                    <a:pt x="90" y="144"/>
                    <a:pt x="91" y="144"/>
                  </a:cubicBezTo>
                  <a:cubicBezTo>
                    <a:pt x="91" y="145"/>
                    <a:pt x="91" y="145"/>
                    <a:pt x="91" y="145"/>
                  </a:cubicBezTo>
                  <a:cubicBezTo>
                    <a:pt x="91" y="145"/>
                    <a:pt x="91" y="145"/>
                    <a:pt x="90" y="144"/>
                  </a:cubicBezTo>
                  <a:cubicBezTo>
                    <a:pt x="90" y="145"/>
                    <a:pt x="90" y="145"/>
                    <a:pt x="90" y="145"/>
                  </a:cubicBezTo>
                  <a:cubicBezTo>
                    <a:pt x="91" y="145"/>
                    <a:pt x="91" y="145"/>
                    <a:pt x="92" y="146"/>
                  </a:cubicBezTo>
                  <a:cubicBezTo>
                    <a:pt x="92" y="146"/>
                    <a:pt x="91" y="146"/>
                    <a:pt x="91" y="146"/>
                  </a:cubicBezTo>
                  <a:cubicBezTo>
                    <a:pt x="92" y="146"/>
                    <a:pt x="92" y="147"/>
                    <a:pt x="92" y="147"/>
                  </a:cubicBezTo>
                  <a:cubicBezTo>
                    <a:pt x="92" y="147"/>
                    <a:pt x="92" y="147"/>
                    <a:pt x="92" y="147"/>
                  </a:cubicBezTo>
                  <a:cubicBezTo>
                    <a:pt x="92" y="147"/>
                    <a:pt x="92" y="147"/>
                    <a:pt x="92" y="147"/>
                  </a:cubicBezTo>
                  <a:cubicBezTo>
                    <a:pt x="92" y="147"/>
                    <a:pt x="92" y="147"/>
                    <a:pt x="92" y="147"/>
                  </a:cubicBezTo>
                  <a:cubicBezTo>
                    <a:pt x="92" y="147"/>
                    <a:pt x="93" y="147"/>
                    <a:pt x="92" y="147"/>
                  </a:cubicBezTo>
                  <a:cubicBezTo>
                    <a:pt x="93" y="148"/>
                    <a:pt x="93" y="148"/>
                    <a:pt x="93" y="148"/>
                  </a:cubicBezTo>
                  <a:cubicBezTo>
                    <a:pt x="93" y="149"/>
                    <a:pt x="93" y="149"/>
                    <a:pt x="93" y="149"/>
                  </a:cubicBezTo>
                  <a:cubicBezTo>
                    <a:pt x="93" y="149"/>
                    <a:pt x="93" y="149"/>
                    <a:pt x="93" y="149"/>
                  </a:cubicBezTo>
                  <a:cubicBezTo>
                    <a:pt x="94" y="149"/>
                    <a:pt x="94" y="149"/>
                    <a:pt x="94" y="149"/>
                  </a:cubicBezTo>
                  <a:cubicBezTo>
                    <a:pt x="94" y="151"/>
                    <a:pt x="95" y="151"/>
                    <a:pt x="96" y="152"/>
                  </a:cubicBezTo>
                  <a:cubicBezTo>
                    <a:pt x="96" y="153"/>
                    <a:pt x="96" y="152"/>
                    <a:pt x="96" y="152"/>
                  </a:cubicBezTo>
                  <a:cubicBezTo>
                    <a:pt x="96" y="152"/>
                    <a:pt x="97" y="153"/>
                    <a:pt x="97" y="153"/>
                  </a:cubicBezTo>
                  <a:cubicBezTo>
                    <a:pt x="97" y="154"/>
                    <a:pt x="98" y="155"/>
                    <a:pt x="97" y="155"/>
                  </a:cubicBezTo>
                  <a:cubicBezTo>
                    <a:pt x="98" y="156"/>
                    <a:pt x="97" y="155"/>
                    <a:pt x="98" y="155"/>
                  </a:cubicBezTo>
                  <a:cubicBezTo>
                    <a:pt x="98" y="155"/>
                    <a:pt x="98" y="155"/>
                    <a:pt x="98" y="155"/>
                  </a:cubicBezTo>
                  <a:cubicBezTo>
                    <a:pt x="98" y="155"/>
                    <a:pt x="98" y="155"/>
                    <a:pt x="98" y="154"/>
                  </a:cubicBezTo>
                  <a:cubicBezTo>
                    <a:pt x="98" y="154"/>
                    <a:pt x="98" y="155"/>
                    <a:pt x="99" y="155"/>
                  </a:cubicBezTo>
                  <a:cubicBezTo>
                    <a:pt x="98" y="155"/>
                    <a:pt x="98" y="155"/>
                    <a:pt x="98" y="155"/>
                  </a:cubicBezTo>
                  <a:cubicBezTo>
                    <a:pt x="99" y="156"/>
                    <a:pt x="99" y="156"/>
                    <a:pt x="100" y="156"/>
                  </a:cubicBezTo>
                  <a:cubicBezTo>
                    <a:pt x="100" y="157"/>
                    <a:pt x="100" y="157"/>
                    <a:pt x="100" y="157"/>
                  </a:cubicBezTo>
                  <a:cubicBezTo>
                    <a:pt x="100" y="158"/>
                    <a:pt x="100" y="158"/>
                    <a:pt x="100" y="158"/>
                  </a:cubicBezTo>
                  <a:cubicBezTo>
                    <a:pt x="100" y="158"/>
                    <a:pt x="100" y="158"/>
                    <a:pt x="100" y="158"/>
                  </a:cubicBezTo>
                  <a:cubicBezTo>
                    <a:pt x="100" y="158"/>
                    <a:pt x="101" y="158"/>
                    <a:pt x="101" y="159"/>
                  </a:cubicBezTo>
                  <a:cubicBezTo>
                    <a:pt x="100" y="159"/>
                    <a:pt x="102" y="160"/>
                    <a:pt x="101" y="160"/>
                  </a:cubicBezTo>
                  <a:cubicBezTo>
                    <a:pt x="101" y="160"/>
                    <a:pt x="101" y="160"/>
                    <a:pt x="101" y="160"/>
                  </a:cubicBezTo>
                  <a:cubicBezTo>
                    <a:pt x="102" y="160"/>
                    <a:pt x="101" y="160"/>
                    <a:pt x="101" y="160"/>
                  </a:cubicBezTo>
                  <a:cubicBezTo>
                    <a:pt x="101" y="159"/>
                    <a:pt x="102" y="160"/>
                    <a:pt x="102" y="161"/>
                  </a:cubicBezTo>
                  <a:cubicBezTo>
                    <a:pt x="102" y="161"/>
                    <a:pt x="102" y="161"/>
                    <a:pt x="102" y="161"/>
                  </a:cubicBezTo>
                  <a:cubicBezTo>
                    <a:pt x="102" y="161"/>
                    <a:pt x="103" y="162"/>
                    <a:pt x="103" y="162"/>
                  </a:cubicBezTo>
                  <a:cubicBezTo>
                    <a:pt x="103" y="162"/>
                    <a:pt x="103" y="163"/>
                    <a:pt x="103" y="163"/>
                  </a:cubicBezTo>
                  <a:cubicBezTo>
                    <a:pt x="103" y="162"/>
                    <a:pt x="103" y="162"/>
                    <a:pt x="103" y="162"/>
                  </a:cubicBezTo>
                  <a:cubicBezTo>
                    <a:pt x="104" y="162"/>
                    <a:pt x="104" y="162"/>
                    <a:pt x="104" y="163"/>
                  </a:cubicBezTo>
                  <a:cubicBezTo>
                    <a:pt x="104" y="163"/>
                    <a:pt x="104" y="163"/>
                    <a:pt x="104" y="163"/>
                  </a:cubicBezTo>
                  <a:cubicBezTo>
                    <a:pt x="105" y="163"/>
                    <a:pt x="104" y="164"/>
                    <a:pt x="105" y="164"/>
                  </a:cubicBezTo>
                  <a:cubicBezTo>
                    <a:pt x="105" y="164"/>
                    <a:pt x="104" y="164"/>
                    <a:pt x="104" y="164"/>
                  </a:cubicBezTo>
                  <a:cubicBezTo>
                    <a:pt x="104" y="164"/>
                    <a:pt x="105" y="164"/>
                    <a:pt x="106" y="165"/>
                  </a:cubicBezTo>
                  <a:cubicBezTo>
                    <a:pt x="106" y="166"/>
                    <a:pt x="106" y="166"/>
                    <a:pt x="106" y="166"/>
                  </a:cubicBezTo>
                  <a:cubicBezTo>
                    <a:pt x="106" y="166"/>
                    <a:pt x="106" y="166"/>
                    <a:pt x="106" y="166"/>
                  </a:cubicBezTo>
                  <a:cubicBezTo>
                    <a:pt x="107" y="167"/>
                    <a:pt x="106" y="166"/>
                    <a:pt x="105" y="166"/>
                  </a:cubicBezTo>
                  <a:cubicBezTo>
                    <a:pt x="106" y="167"/>
                    <a:pt x="106" y="166"/>
                    <a:pt x="107" y="168"/>
                  </a:cubicBezTo>
                  <a:cubicBezTo>
                    <a:pt x="106" y="167"/>
                    <a:pt x="106" y="167"/>
                    <a:pt x="106" y="167"/>
                  </a:cubicBezTo>
                  <a:cubicBezTo>
                    <a:pt x="106" y="168"/>
                    <a:pt x="107" y="168"/>
                    <a:pt x="107" y="168"/>
                  </a:cubicBezTo>
                  <a:cubicBezTo>
                    <a:pt x="107" y="168"/>
                    <a:pt x="107" y="168"/>
                    <a:pt x="107" y="168"/>
                  </a:cubicBezTo>
                  <a:cubicBezTo>
                    <a:pt x="107" y="168"/>
                    <a:pt x="108" y="169"/>
                    <a:pt x="108" y="169"/>
                  </a:cubicBezTo>
                  <a:cubicBezTo>
                    <a:pt x="108" y="168"/>
                    <a:pt x="108" y="168"/>
                    <a:pt x="108" y="168"/>
                  </a:cubicBezTo>
                  <a:cubicBezTo>
                    <a:pt x="109" y="169"/>
                    <a:pt x="109" y="169"/>
                    <a:pt x="109" y="170"/>
                  </a:cubicBezTo>
                  <a:cubicBezTo>
                    <a:pt x="109" y="170"/>
                    <a:pt x="109" y="170"/>
                    <a:pt x="109" y="170"/>
                  </a:cubicBezTo>
                  <a:cubicBezTo>
                    <a:pt x="109" y="170"/>
                    <a:pt x="109" y="170"/>
                    <a:pt x="110" y="171"/>
                  </a:cubicBezTo>
                  <a:cubicBezTo>
                    <a:pt x="110" y="170"/>
                    <a:pt x="110" y="170"/>
                    <a:pt x="110" y="170"/>
                  </a:cubicBezTo>
                  <a:cubicBezTo>
                    <a:pt x="110" y="170"/>
                    <a:pt x="109" y="169"/>
                    <a:pt x="109" y="169"/>
                  </a:cubicBezTo>
                  <a:cubicBezTo>
                    <a:pt x="109" y="169"/>
                    <a:pt x="109" y="169"/>
                    <a:pt x="109" y="169"/>
                  </a:cubicBezTo>
                  <a:cubicBezTo>
                    <a:pt x="109" y="169"/>
                    <a:pt x="109" y="169"/>
                    <a:pt x="109" y="169"/>
                  </a:cubicBezTo>
                  <a:cubicBezTo>
                    <a:pt x="108" y="168"/>
                    <a:pt x="109" y="169"/>
                    <a:pt x="109" y="168"/>
                  </a:cubicBezTo>
                  <a:cubicBezTo>
                    <a:pt x="108" y="167"/>
                    <a:pt x="108" y="169"/>
                    <a:pt x="108" y="168"/>
                  </a:cubicBezTo>
                  <a:cubicBezTo>
                    <a:pt x="108" y="168"/>
                    <a:pt x="108" y="168"/>
                    <a:pt x="108" y="168"/>
                  </a:cubicBezTo>
                  <a:cubicBezTo>
                    <a:pt x="107" y="167"/>
                    <a:pt x="107" y="167"/>
                    <a:pt x="107" y="167"/>
                  </a:cubicBezTo>
                  <a:cubicBezTo>
                    <a:pt x="107" y="166"/>
                    <a:pt x="106" y="166"/>
                    <a:pt x="106" y="165"/>
                  </a:cubicBezTo>
                  <a:cubicBezTo>
                    <a:pt x="106" y="165"/>
                    <a:pt x="107" y="167"/>
                    <a:pt x="107" y="167"/>
                  </a:cubicBezTo>
                  <a:cubicBezTo>
                    <a:pt x="107" y="167"/>
                    <a:pt x="108" y="167"/>
                    <a:pt x="108" y="167"/>
                  </a:cubicBezTo>
                  <a:cubicBezTo>
                    <a:pt x="107" y="166"/>
                    <a:pt x="107" y="166"/>
                    <a:pt x="107" y="166"/>
                  </a:cubicBezTo>
                  <a:cubicBezTo>
                    <a:pt x="107" y="166"/>
                    <a:pt x="107" y="165"/>
                    <a:pt x="107" y="165"/>
                  </a:cubicBezTo>
                  <a:cubicBezTo>
                    <a:pt x="107" y="165"/>
                    <a:pt x="107" y="165"/>
                    <a:pt x="107" y="165"/>
                  </a:cubicBezTo>
                  <a:cubicBezTo>
                    <a:pt x="106" y="165"/>
                    <a:pt x="106" y="165"/>
                    <a:pt x="106" y="164"/>
                  </a:cubicBezTo>
                  <a:cubicBezTo>
                    <a:pt x="106" y="164"/>
                    <a:pt x="106" y="164"/>
                    <a:pt x="106" y="164"/>
                  </a:cubicBezTo>
                  <a:cubicBezTo>
                    <a:pt x="106" y="164"/>
                    <a:pt x="106" y="164"/>
                    <a:pt x="105" y="164"/>
                  </a:cubicBezTo>
                  <a:cubicBezTo>
                    <a:pt x="105" y="163"/>
                    <a:pt x="106" y="164"/>
                    <a:pt x="106" y="163"/>
                  </a:cubicBezTo>
                  <a:cubicBezTo>
                    <a:pt x="105" y="163"/>
                    <a:pt x="105" y="163"/>
                    <a:pt x="105" y="162"/>
                  </a:cubicBezTo>
                  <a:cubicBezTo>
                    <a:pt x="104" y="163"/>
                    <a:pt x="103" y="161"/>
                    <a:pt x="103" y="162"/>
                  </a:cubicBezTo>
                  <a:cubicBezTo>
                    <a:pt x="102" y="161"/>
                    <a:pt x="102" y="161"/>
                    <a:pt x="102" y="161"/>
                  </a:cubicBezTo>
                  <a:cubicBezTo>
                    <a:pt x="102" y="160"/>
                    <a:pt x="103" y="161"/>
                    <a:pt x="103" y="161"/>
                  </a:cubicBezTo>
                  <a:cubicBezTo>
                    <a:pt x="104" y="162"/>
                    <a:pt x="104" y="162"/>
                    <a:pt x="104" y="162"/>
                  </a:cubicBezTo>
                  <a:cubicBezTo>
                    <a:pt x="104" y="161"/>
                    <a:pt x="102" y="160"/>
                    <a:pt x="103" y="159"/>
                  </a:cubicBezTo>
                  <a:cubicBezTo>
                    <a:pt x="102" y="159"/>
                    <a:pt x="102" y="159"/>
                    <a:pt x="102" y="158"/>
                  </a:cubicBezTo>
                  <a:cubicBezTo>
                    <a:pt x="102" y="158"/>
                    <a:pt x="102" y="158"/>
                    <a:pt x="102" y="158"/>
                  </a:cubicBezTo>
                  <a:cubicBezTo>
                    <a:pt x="101" y="158"/>
                    <a:pt x="101" y="157"/>
                    <a:pt x="102" y="157"/>
                  </a:cubicBezTo>
                  <a:cubicBezTo>
                    <a:pt x="101" y="157"/>
                    <a:pt x="101" y="157"/>
                    <a:pt x="101" y="156"/>
                  </a:cubicBezTo>
                  <a:cubicBezTo>
                    <a:pt x="101" y="157"/>
                    <a:pt x="101" y="157"/>
                    <a:pt x="101" y="157"/>
                  </a:cubicBezTo>
                  <a:cubicBezTo>
                    <a:pt x="101" y="156"/>
                    <a:pt x="101" y="156"/>
                    <a:pt x="101" y="156"/>
                  </a:cubicBezTo>
                  <a:cubicBezTo>
                    <a:pt x="101" y="156"/>
                    <a:pt x="101" y="156"/>
                    <a:pt x="100" y="155"/>
                  </a:cubicBezTo>
                  <a:cubicBezTo>
                    <a:pt x="101" y="156"/>
                    <a:pt x="101" y="156"/>
                    <a:pt x="101" y="156"/>
                  </a:cubicBezTo>
                  <a:cubicBezTo>
                    <a:pt x="101" y="155"/>
                    <a:pt x="100" y="155"/>
                    <a:pt x="100" y="155"/>
                  </a:cubicBezTo>
                  <a:cubicBezTo>
                    <a:pt x="100" y="155"/>
                    <a:pt x="100" y="155"/>
                    <a:pt x="100" y="155"/>
                  </a:cubicBezTo>
                  <a:cubicBezTo>
                    <a:pt x="100" y="155"/>
                    <a:pt x="100" y="155"/>
                    <a:pt x="100" y="156"/>
                  </a:cubicBezTo>
                  <a:cubicBezTo>
                    <a:pt x="100" y="155"/>
                    <a:pt x="99" y="154"/>
                    <a:pt x="99" y="153"/>
                  </a:cubicBezTo>
                  <a:cubicBezTo>
                    <a:pt x="99" y="153"/>
                    <a:pt x="99" y="153"/>
                    <a:pt x="99" y="153"/>
                  </a:cubicBezTo>
                  <a:cubicBezTo>
                    <a:pt x="99" y="152"/>
                    <a:pt x="98" y="152"/>
                    <a:pt x="98" y="152"/>
                  </a:cubicBezTo>
                  <a:cubicBezTo>
                    <a:pt x="98" y="152"/>
                    <a:pt x="98" y="152"/>
                    <a:pt x="98" y="152"/>
                  </a:cubicBezTo>
                  <a:cubicBezTo>
                    <a:pt x="98" y="152"/>
                    <a:pt x="98" y="152"/>
                    <a:pt x="98" y="151"/>
                  </a:cubicBezTo>
                  <a:cubicBezTo>
                    <a:pt x="98" y="151"/>
                    <a:pt x="98" y="151"/>
                    <a:pt x="98" y="151"/>
                  </a:cubicBezTo>
                  <a:cubicBezTo>
                    <a:pt x="97" y="151"/>
                    <a:pt x="97" y="150"/>
                    <a:pt x="97" y="150"/>
                  </a:cubicBezTo>
                  <a:cubicBezTo>
                    <a:pt x="97" y="150"/>
                    <a:pt x="97" y="151"/>
                    <a:pt x="97" y="151"/>
                  </a:cubicBezTo>
                  <a:cubicBezTo>
                    <a:pt x="97" y="151"/>
                    <a:pt x="96" y="150"/>
                    <a:pt x="96" y="150"/>
                  </a:cubicBezTo>
                  <a:cubicBezTo>
                    <a:pt x="97" y="151"/>
                    <a:pt x="96" y="149"/>
                    <a:pt x="97" y="150"/>
                  </a:cubicBezTo>
                  <a:cubicBezTo>
                    <a:pt x="97" y="149"/>
                    <a:pt x="96" y="150"/>
                    <a:pt x="96" y="149"/>
                  </a:cubicBezTo>
                  <a:cubicBezTo>
                    <a:pt x="96" y="148"/>
                    <a:pt x="96" y="148"/>
                    <a:pt x="96" y="148"/>
                  </a:cubicBezTo>
                  <a:cubicBezTo>
                    <a:pt x="96" y="148"/>
                    <a:pt x="96" y="149"/>
                    <a:pt x="96" y="149"/>
                  </a:cubicBezTo>
                  <a:cubicBezTo>
                    <a:pt x="96" y="149"/>
                    <a:pt x="96" y="149"/>
                    <a:pt x="96" y="149"/>
                  </a:cubicBezTo>
                  <a:cubicBezTo>
                    <a:pt x="96" y="149"/>
                    <a:pt x="97" y="150"/>
                    <a:pt x="98" y="151"/>
                  </a:cubicBezTo>
                  <a:cubicBezTo>
                    <a:pt x="97" y="149"/>
                    <a:pt x="97" y="149"/>
                    <a:pt x="97" y="149"/>
                  </a:cubicBezTo>
                  <a:cubicBezTo>
                    <a:pt x="95" y="147"/>
                    <a:pt x="94" y="145"/>
                    <a:pt x="92" y="143"/>
                  </a:cubicBezTo>
                  <a:cubicBezTo>
                    <a:pt x="92" y="143"/>
                    <a:pt x="92" y="143"/>
                    <a:pt x="92" y="143"/>
                  </a:cubicBezTo>
                  <a:cubicBezTo>
                    <a:pt x="92" y="143"/>
                    <a:pt x="92" y="143"/>
                    <a:pt x="92" y="143"/>
                  </a:cubicBezTo>
                  <a:cubicBezTo>
                    <a:pt x="92" y="143"/>
                    <a:pt x="92" y="143"/>
                    <a:pt x="92" y="143"/>
                  </a:cubicBezTo>
                  <a:cubicBezTo>
                    <a:pt x="92" y="143"/>
                    <a:pt x="92" y="143"/>
                    <a:pt x="92" y="143"/>
                  </a:cubicBezTo>
                  <a:cubicBezTo>
                    <a:pt x="92" y="142"/>
                    <a:pt x="91" y="142"/>
                    <a:pt x="91" y="141"/>
                  </a:cubicBezTo>
                  <a:cubicBezTo>
                    <a:pt x="91" y="141"/>
                    <a:pt x="91" y="141"/>
                    <a:pt x="91" y="142"/>
                  </a:cubicBezTo>
                  <a:cubicBezTo>
                    <a:pt x="91" y="142"/>
                    <a:pt x="90" y="142"/>
                    <a:pt x="90" y="141"/>
                  </a:cubicBezTo>
                  <a:cubicBezTo>
                    <a:pt x="90" y="141"/>
                    <a:pt x="90" y="141"/>
                    <a:pt x="90" y="141"/>
                  </a:cubicBezTo>
                  <a:cubicBezTo>
                    <a:pt x="90" y="141"/>
                    <a:pt x="90" y="141"/>
                    <a:pt x="90" y="141"/>
                  </a:cubicBezTo>
                  <a:cubicBezTo>
                    <a:pt x="90" y="140"/>
                    <a:pt x="89" y="140"/>
                    <a:pt x="90" y="140"/>
                  </a:cubicBezTo>
                  <a:cubicBezTo>
                    <a:pt x="90" y="140"/>
                    <a:pt x="90" y="140"/>
                    <a:pt x="90" y="140"/>
                  </a:cubicBezTo>
                  <a:cubicBezTo>
                    <a:pt x="90" y="140"/>
                    <a:pt x="90" y="139"/>
                    <a:pt x="90" y="140"/>
                  </a:cubicBezTo>
                  <a:cubicBezTo>
                    <a:pt x="90" y="139"/>
                    <a:pt x="90" y="139"/>
                    <a:pt x="90" y="139"/>
                  </a:cubicBezTo>
                  <a:cubicBezTo>
                    <a:pt x="89" y="139"/>
                    <a:pt x="90" y="139"/>
                    <a:pt x="90" y="139"/>
                  </a:cubicBezTo>
                  <a:cubicBezTo>
                    <a:pt x="89" y="138"/>
                    <a:pt x="88" y="138"/>
                    <a:pt x="88" y="137"/>
                  </a:cubicBezTo>
                  <a:cubicBezTo>
                    <a:pt x="88" y="137"/>
                    <a:pt x="88" y="137"/>
                    <a:pt x="88" y="137"/>
                  </a:cubicBezTo>
                  <a:cubicBezTo>
                    <a:pt x="88" y="136"/>
                    <a:pt x="87" y="136"/>
                    <a:pt x="86" y="135"/>
                  </a:cubicBezTo>
                  <a:cubicBezTo>
                    <a:pt x="86" y="135"/>
                    <a:pt x="86" y="135"/>
                    <a:pt x="87" y="136"/>
                  </a:cubicBezTo>
                  <a:cubicBezTo>
                    <a:pt x="85" y="133"/>
                    <a:pt x="84" y="131"/>
                    <a:pt x="83" y="129"/>
                  </a:cubicBezTo>
                  <a:cubicBezTo>
                    <a:pt x="82" y="129"/>
                    <a:pt x="82" y="129"/>
                    <a:pt x="82" y="129"/>
                  </a:cubicBezTo>
                  <a:cubicBezTo>
                    <a:pt x="82" y="128"/>
                    <a:pt x="82" y="128"/>
                    <a:pt x="82" y="128"/>
                  </a:cubicBezTo>
                  <a:cubicBezTo>
                    <a:pt x="80" y="125"/>
                    <a:pt x="79" y="124"/>
                    <a:pt x="77" y="122"/>
                  </a:cubicBezTo>
                  <a:cubicBezTo>
                    <a:pt x="77" y="121"/>
                    <a:pt x="77" y="121"/>
                    <a:pt x="77" y="121"/>
                  </a:cubicBezTo>
                  <a:cubicBezTo>
                    <a:pt x="76" y="119"/>
                    <a:pt x="75" y="119"/>
                    <a:pt x="74" y="118"/>
                  </a:cubicBezTo>
                  <a:cubicBezTo>
                    <a:pt x="74" y="118"/>
                    <a:pt x="75" y="118"/>
                    <a:pt x="74" y="117"/>
                  </a:cubicBezTo>
                  <a:cubicBezTo>
                    <a:pt x="74" y="117"/>
                    <a:pt x="74" y="117"/>
                    <a:pt x="74" y="117"/>
                  </a:cubicBezTo>
                  <a:cubicBezTo>
                    <a:pt x="74" y="117"/>
                    <a:pt x="74" y="117"/>
                    <a:pt x="74" y="117"/>
                  </a:cubicBezTo>
                  <a:cubicBezTo>
                    <a:pt x="74" y="117"/>
                    <a:pt x="74" y="116"/>
                    <a:pt x="73" y="116"/>
                  </a:cubicBezTo>
                  <a:cubicBezTo>
                    <a:pt x="72" y="114"/>
                    <a:pt x="71" y="113"/>
                    <a:pt x="70" y="112"/>
                  </a:cubicBezTo>
                  <a:cubicBezTo>
                    <a:pt x="69" y="111"/>
                    <a:pt x="70" y="112"/>
                    <a:pt x="70" y="112"/>
                  </a:cubicBezTo>
                  <a:cubicBezTo>
                    <a:pt x="71" y="113"/>
                    <a:pt x="71" y="113"/>
                    <a:pt x="71" y="113"/>
                  </a:cubicBezTo>
                  <a:cubicBezTo>
                    <a:pt x="71" y="112"/>
                    <a:pt x="70" y="112"/>
                    <a:pt x="70" y="111"/>
                  </a:cubicBezTo>
                  <a:cubicBezTo>
                    <a:pt x="70" y="111"/>
                    <a:pt x="70" y="111"/>
                    <a:pt x="69" y="110"/>
                  </a:cubicBezTo>
                  <a:cubicBezTo>
                    <a:pt x="69" y="110"/>
                    <a:pt x="69" y="111"/>
                    <a:pt x="69" y="110"/>
                  </a:cubicBezTo>
                  <a:cubicBezTo>
                    <a:pt x="69" y="110"/>
                    <a:pt x="68" y="109"/>
                    <a:pt x="68" y="109"/>
                  </a:cubicBezTo>
                  <a:cubicBezTo>
                    <a:pt x="66" y="106"/>
                    <a:pt x="64" y="103"/>
                    <a:pt x="62" y="100"/>
                  </a:cubicBezTo>
                  <a:cubicBezTo>
                    <a:pt x="61" y="99"/>
                    <a:pt x="62" y="100"/>
                    <a:pt x="62" y="100"/>
                  </a:cubicBezTo>
                  <a:cubicBezTo>
                    <a:pt x="61" y="99"/>
                    <a:pt x="61" y="99"/>
                    <a:pt x="61" y="99"/>
                  </a:cubicBezTo>
                  <a:cubicBezTo>
                    <a:pt x="61" y="99"/>
                    <a:pt x="61" y="99"/>
                    <a:pt x="61" y="99"/>
                  </a:cubicBezTo>
                  <a:cubicBezTo>
                    <a:pt x="61" y="98"/>
                    <a:pt x="60" y="97"/>
                    <a:pt x="59" y="96"/>
                  </a:cubicBezTo>
                  <a:cubicBezTo>
                    <a:pt x="59" y="96"/>
                    <a:pt x="59" y="96"/>
                    <a:pt x="59" y="96"/>
                  </a:cubicBezTo>
                  <a:cubicBezTo>
                    <a:pt x="59" y="96"/>
                    <a:pt x="59" y="95"/>
                    <a:pt x="59" y="95"/>
                  </a:cubicBezTo>
                  <a:cubicBezTo>
                    <a:pt x="58" y="96"/>
                    <a:pt x="58" y="96"/>
                    <a:pt x="58" y="96"/>
                  </a:cubicBezTo>
                  <a:cubicBezTo>
                    <a:pt x="58" y="96"/>
                    <a:pt x="58" y="95"/>
                    <a:pt x="58" y="95"/>
                  </a:cubicBezTo>
                  <a:cubicBezTo>
                    <a:pt x="58" y="95"/>
                    <a:pt x="58" y="94"/>
                    <a:pt x="58" y="94"/>
                  </a:cubicBezTo>
                  <a:cubicBezTo>
                    <a:pt x="58" y="94"/>
                    <a:pt x="58" y="94"/>
                    <a:pt x="58" y="95"/>
                  </a:cubicBezTo>
                  <a:cubicBezTo>
                    <a:pt x="59" y="94"/>
                    <a:pt x="58" y="93"/>
                    <a:pt x="58" y="93"/>
                  </a:cubicBezTo>
                  <a:cubicBezTo>
                    <a:pt x="58" y="93"/>
                    <a:pt x="58" y="94"/>
                    <a:pt x="58" y="93"/>
                  </a:cubicBezTo>
                  <a:cubicBezTo>
                    <a:pt x="58" y="93"/>
                    <a:pt x="58" y="93"/>
                    <a:pt x="58" y="93"/>
                  </a:cubicBezTo>
                  <a:cubicBezTo>
                    <a:pt x="58" y="93"/>
                    <a:pt x="58" y="93"/>
                    <a:pt x="58" y="93"/>
                  </a:cubicBezTo>
                  <a:cubicBezTo>
                    <a:pt x="57" y="93"/>
                    <a:pt x="57" y="93"/>
                    <a:pt x="57" y="92"/>
                  </a:cubicBezTo>
                  <a:cubicBezTo>
                    <a:pt x="56" y="91"/>
                    <a:pt x="56" y="91"/>
                    <a:pt x="56" y="91"/>
                  </a:cubicBezTo>
                  <a:cubicBezTo>
                    <a:pt x="56" y="91"/>
                    <a:pt x="55" y="91"/>
                    <a:pt x="55" y="90"/>
                  </a:cubicBezTo>
                  <a:cubicBezTo>
                    <a:pt x="56" y="91"/>
                    <a:pt x="56" y="91"/>
                    <a:pt x="56" y="91"/>
                  </a:cubicBezTo>
                  <a:cubicBezTo>
                    <a:pt x="55" y="90"/>
                    <a:pt x="55" y="90"/>
                    <a:pt x="55" y="89"/>
                  </a:cubicBezTo>
                  <a:cubicBezTo>
                    <a:pt x="55" y="89"/>
                    <a:pt x="55" y="90"/>
                    <a:pt x="56" y="90"/>
                  </a:cubicBezTo>
                  <a:cubicBezTo>
                    <a:pt x="55" y="89"/>
                    <a:pt x="55" y="89"/>
                    <a:pt x="55" y="89"/>
                  </a:cubicBezTo>
                  <a:cubicBezTo>
                    <a:pt x="55" y="89"/>
                    <a:pt x="55" y="89"/>
                    <a:pt x="55" y="90"/>
                  </a:cubicBezTo>
                  <a:cubicBezTo>
                    <a:pt x="54" y="89"/>
                    <a:pt x="54" y="89"/>
                    <a:pt x="53" y="88"/>
                  </a:cubicBezTo>
                  <a:cubicBezTo>
                    <a:pt x="53" y="87"/>
                    <a:pt x="54" y="88"/>
                    <a:pt x="54" y="88"/>
                  </a:cubicBezTo>
                  <a:cubicBezTo>
                    <a:pt x="53" y="86"/>
                    <a:pt x="52" y="87"/>
                    <a:pt x="51" y="86"/>
                  </a:cubicBezTo>
                  <a:cubicBezTo>
                    <a:pt x="51" y="85"/>
                    <a:pt x="50" y="85"/>
                    <a:pt x="50" y="84"/>
                  </a:cubicBezTo>
                  <a:cubicBezTo>
                    <a:pt x="50" y="84"/>
                    <a:pt x="49" y="83"/>
                    <a:pt x="49" y="83"/>
                  </a:cubicBezTo>
                  <a:cubicBezTo>
                    <a:pt x="50" y="83"/>
                    <a:pt x="50" y="83"/>
                    <a:pt x="50" y="83"/>
                  </a:cubicBezTo>
                  <a:cubicBezTo>
                    <a:pt x="50" y="83"/>
                    <a:pt x="50" y="82"/>
                    <a:pt x="50" y="82"/>
                  </a:cubicBezTo>
                  <a:cubicBezTo>
                    <a:pt x="50" y="83"/>
                    <a:pt x="49" y="81"/>
                    <a:pt x="48" y="81"/>
                  </a:cubicBezTo>
                  <a:cubicBezTo>
                    <a:pt x="48" y="81"/>
                    <a:pt x="48" y="81"/>
                    <a:pt x="48" y="81"/>
                  </a:cubicBezTo>
                  <a:cubicBezTo>
                    <a:pt x="47" y="80"/>
                    <a:pt x="47" y="80"/>
                    <a:pt x="46" y="79"/>
                  </a:cubicBezTo>
                  <a:cubicBezTo>
                    <a:pt x="46" y="78"/>
                    <a:pt x="46" y="78"/>
                    <a:pt x="45" y="78"/>
                  </a:cubicBezTo>
                  <a:cubicBezTo>
                    <a:pt x="45" y="77"/>
                    <a:pt x="45" y="77"/>
                    <a:pt x="45" y="77"/>
                  </a:cubicBezTo>
                  <a:cubicBezTo>
                    <a:pt x="46" y="78"/>
                    <a:pt x="46" y="78"/>
                    <a:pt x="46" y="78"/>
                  </a:cubicBezTo>
                  <a:cubicBezTo>
                    <a:pt x="47" y="79"/>
                    <a:pt x="48" y="80"/>
                    <a:pt x="49" y="81"/>
                  </a:cubicBezTo>
                  <a:cubicBezTo>
                    <a:pt x="50" y="81"/>
                    <a:pt x="48" y="80"/>
                    <a:pt x="48" y="80"/>
                  </a:cubicBezTo>
                  <a:cubicBezTo>
                    <a:pt x="48" y="80"/>
                    <a:pt x="48" y="80"/>
                    <a:pt x="48" y="80"/>
                  </a:cubicBezTo>
                  <a:cubicBezTo>
                    <a:pt x="48" y="80"/>
                    <a:pt x="48" y="80"/>
                    <a:pt x="48" y="80"/>
                  </a:cubicBezTo>
                  <a:cubicBezTo>
                    <a:pt x="48" y="80"/>
                    <a:pt x="49" y="81"/>
                    <a:pt x="49" y="81"/>
                  </a:cubicBezTo>
                  <a:cubicBezTo>
                    <a:pt x="49" y="80"/>
                    <a:pt x="48" y="80"/>
                    <a:pt x="48" y="79"/>
                  </a:cubicBezTo>
                  <a:cubicBezTo>
                    <a:pt x="47" y="79"/>
                    <a:pt x="47" y="78"/>
                    <a:pt x="47" y="78"/>
                  </a:cubicBezTo>
                  <a:cubicBezTo>
                    <a:pt x="47" y="77"/>
                    <a:pt x="46" y="78"/>
                    <a:pt x="46" y="77"/>
                  </a:cubicBezTo>
                  <a:cubicBezTo>
                    <a:pt x="46" y="77"/>
                    <a:pt x="46" y="77"/>
                    <a:pt x="46" y="77"/>
                  </a:cubicBezTo>
                  <a:cubicBezTo>
                    <a:pt x="46" y="76"/>
                    <a:pt x="46" y="77"/>
                    <a:pt x="45" y="76"/>
                  </a:cubicBezTo>
                  <a:cubicBezTo>
                    <a:pt x="45" y="76"/>
                    <a:pt x="44" y="75"/>
                    <a:pt x="45" y="76"/>
                  </a:cubicBezTo>
                  <a:cubicBezTo>
                    <a:pt x="44" y="76"/>
                    <a:pt x="44" y="75"/>
                    <a:pt x="44" y="75"/>
                  </a:cubicBezTo>
                  <a:cubicBezTo>
                    <a:pt x="43" y="74"/>
                    <a:pt x="43" y="75"/>
                    <a:pt x="43" y="75"/>
                  </a:cubicBezTo>
                  <a:cubicBezTo>
                    <a:pt x="44" y="75"/>
                    <a:pt x="44" y="75"/>
                    <a:pt x="44" y="76"/>
                  </a:cubicBezTo>
                  <a:cubicBezTo>
                    <a:pt x="45" y="76"/>
                    <a:pt x="45" y="76"/>
                    <a:pt x="45" y="76"/>
                  </a:cubicBezTo>
                  <a:cubicBezTo>
                    <a:pt x="45" y="77"/>
                    <a:pt x="45" y="77"/>
                    <a:pt x="45" y="77"/>
                  </a:cubicBezTo>
                  <a:cubicBezTo>
                    <a:pt x="45" y="77"/>
                    <a:pt x="45" y="77"/>
                    <a:pt x="45" y="78"/>
                  </a:cubicBezTo>
                  <a:cubicBezTo>
                    <a:pt x="44" y="78"/>
                    <a:pt x="45" y="77"/>
                    <a:pt x="44" y="77"/>
                  </a:cubicBezTo>
                  <a:cubicBezTo>
                    <a:pt x="44" y="77"/>
                    <a:pt x="44" y="77"/>
                    <a:pt x="44" y="77"/>
                  </a:cubicBezTo>
                  <a:cubicBezTo>
                    <a:pt x="44" y="78"/>
                    <a:pt x="43" y="76"/>
                    <a:pt x="43" y="76"/>
                  </a:cubicBezTo>
                  <a:cubicBezTo>
                    <a:pt x="43" y="75"/>
                    <a:pt x="42" y="74"/>
                    <a:pt x="43" y="74"/>
                  </a:cubicBezTo>
                  <a:cubicBezTo>
                    <a:pt x="43" y="75"/>
                    <a:pt x="43" y="75"/>
                    <a:pt x="43" y="75"/>
                  </a:cubicBezTo>
                  <a:cubicBezTo>
                    <a:pt x="43" y="74"/>
                    <a:pt x="42" y="74"/>
                    <a:pt x="42" y="74"/>
                  </a:cubicBezTo>
                  <a:cubicBezTo>
                    <a:pt x="42" y="74"/>
                    <a:pt x="42" y="73"/>
                    <a:pt x="42" y="73"/>
                  </a:cubicBezTo>
                  <a:cubicBezTo>
                    <a:pt x="42" y="73"/>
                    <a:pt x="42" y="73"/>
                    <a:pt x="42" y="73"/>
                  </a:cubicBezTo>
                  <a:cubicBezTo>
                    <a:pt x="42" y="73"/>
                    <a:pt x="42" y="73"/>
                    <a:pt x="42" y="73"/>
                  </a:cubicBezTo>
                  <a:cubicBezTo>
                    <a:pt x="42" y="73"/>
                    <a:pt x="41" y="72"/>
                    <a:pt x="41" y="72"/>
                  </a:cubicBezTo>
                  <a:cubicBezTo>
                    <a:pt x="41" y="72"/>
                    <a:pt x="41" y="72"/>
                    <a:pt x="41" y="72"/>
                  </a:cubicBezTo>
                  <a:cubicBezTo>
                    <a:pt x="41" y="72"/>
                    <a:pt x="41" y="72"/>
                    <a:pt x="41" y="72"/>
                  </a:cubicBezTo>
                  <a:cubicBezTo>
                    <a:pt x="41" y="72"/>
                    <a:pt x="41" y="73"/>
                    <a:pt x="41" y="73"/>
                  </a:cubicBezTo>
                  <a:cubicBezTo>
                    <a:pt x="40" y="72"/>
                    <a:pt x="41" y="72"/>
                    <a:pt x="41" y="71"/>
                  </a:cubicBezTo>
                  <a:cubicBezTo>
                    <a:pt x="41" y="71"/>
                    <a:pt x="41" y="72"/>
                    <a:pt x="42" y="72"/>
                  </a:cubicBezTo>
                  <a:cubicBezTo>
                    <a:pt x="42" y="72"/>
                    <a:pt x="41" y="72"/>
                    <a:pt x="41" y="70"/>
                  </a:cubicBezTo>
                  <a:cubicBezTo>
                    <a:pt x="41" y="71"/>
                    <a:pt x="41" y="72"/>
                    <a:pt x="42" y="72"/>
                  </a:cubicBezTo>
                  <a:cubicBezTo>
                    <a:pt x="41" y="71"/>
                    <a:pt x="41" y="71"/>
                    <a:pt x="41" y="70"/>
                  </a:cubicBezTo>
                  <a:cubicBezTo>
                    <a:pt x="41" y="70"/>
                    <a:pt x="41" y="71"/>
                    <a:pt x="42" y="70"/>
                  </a:cubicBezTo>
                  <a:cubicBezTo>
                    <a:pt x="41" y="70"/>
                    <a:pt x="41" y="70"/>
                    <a:pt x="41" y="70"/>
                  </a:cubicBezTo>
                  <a:cubicBezTo>
                    <a:pt x="42" y="71"/>
                    <a:pt x="42" y="69"/>
                    <a:pt x="42" y="70"/>
                  </a:cubicBezTo>
                  <a:cubicBezTo>
                    <a:pt x="42" y="70"/>
                    <a:pt x="42" y="70"/>
                    <a:pt x="41" y="69"/>
                  </a:cubicBezTo>
                  <a:cubicBezTo>
                    <a:pt x="41" y="69"/>
                    <a:pt x="41" y="70"/>
                    <a:pt x="41" y="70"/>
                  </a:cubicBezTo>
                  <a:cubicBezTo>
                    <a:pt x="41" y="69"/>
                    <a:pt x="41" y="69"/>
                    <a:pt x="41" y="69"/>
                  </a:cubicBezTo>
                  <a:cubicBezTo>
                    <a:pt x="41" y="68"/>
                    <a:pt x="41" y="69"/>
                    <a:pt x="41" y="69"/>
                  </a:cubicBezTo>
                  <a:cubicBezTo>
                    <a:pt x="41" y="68"/>
                    <a:pt x="41" y="68"/>
                    <a:pt x="41" y="68"/>
                  </a:cubicBezTo>
                  <a:cubicBezTo>
                    <a:pt x="41" y="68"/>
                    <a:pt x="41" y="69"/>
                    <a:pt x="40" y="68"/>
                  </a:cubicBezTo>
                  <a:cubicBezTo>
                    <a:pt x="40" y="68"/>
                    <a:pt x="40" y="68"/>
                    <a:pt x="39" y="68"/>
                  </a:cubicBezTo>
                  <a:cubicBezTo>
                    <a:pt x="39" y="67"/>
                    <a:pt x="39" y="67"/>
                    <a:pt x="39" y="67"/>
                  </a:cubicBezTo>
                  <a:cubicBezTo>
                    <a:pt x="38" y="66"/>
                    <a:pt x="37" y="65"/>
                    <a:pt x="36" y="64"/>
                  </a:cubicBezTo>
                  <a:cubicBezTo>
                    <a:pt x="37" y="64"/>
                    <a:pt x="36" y="64"/>
                    <a:pt x="36" y="63"/>
                  </a:cubicBezTo>
                  <a:cubicBezTo>
                    <a:pt x="37" y="64"/>
                    <a:pt x="37" y="64"/>
                    <a:pt x="37" y="64"/>
                  </a:cubicBezTo>
                  <a:cubicBezTo>
                    <a:pt x="37" y="63"/>
                    <a:pt x="37" y="63"/>
                    <a:pt x="37" y="63"/>
                  </a:cubicBezTo>
                  <a:cubicBezTo>
                    <a:pt x="36" y="63"/>
                    <a:pt x="36" y="63"/>
                    <a:pt x="36" y="62"/>
                  </a:cubicBezTo>
                  <a:cubicBezTo>
                    <a:pt x="36" y="62"/>
                    <a:pt x="36" y="62"/>
                    <a:pt x="36" y="62"/>
                  </a:cubicBezTo>
                  <a:cubicBezTo>
                    <a:pt x="36" y="61"/>
                    <a:pt x="36" y="62"/>
                    <a:pt x="35" y="61"/>
                  </a:cubicBezTo>
                  <a:cubicBezTo>
                    <a:pt x="35" y="61"/>
                    <a:pt x="35" y="61"/>
                    <a:pt x="35" y="61"/>
                  </a:cubicBezTo>
                  <a:cubicBezTo>
                    <a:pt x="35" y="61"/>
                    <a:pt x="35" y="60"/>
                    <a:pt x="35" y="60"/>
                  </a:cubicBezTo>
                  <a:cubicBezTo>
                    <a:pt x="35" y="59"/>
                    <a:pt x="34" y="59"/>
                    <a:pt x="34" y="59"/>
                  </a:cubicBezTo>
                  <a:cubicBezTo>
                    <a:pt x="33" y="58"/>
                    <a:pt x="34" y="59"/>
                    <a:pt x="34" y="59"/>
                  </a:cubicBezTo>
                  <a:cubicBezTo>
                    <a:pt x="33" y="59"/>
                    <a:pt x="33" y="58"/>
                    <a:pt x="33" y="57"/>
                  </a:cubicBezTo>
                  <a:cubicBezTo>
                    <a:pt x="33" y="58"/>
                    <a:pt x="33" y="58"/>
                    <a:pt x="33" y="58"/>
                  </a:cubicBezTo>
                  <a:cubicBezTo>
                    <a:pt x="33" y="58"/>
                    <a:pt x="33" y="58"/>
                    <a:pt x="33" y="58"/>
                  </a:cubicBezTo>
                  <a:cubicBezTo>
                    <a:pt x="33" y="56"/>
                    <a:pt x="32" y="57"/>
                    <a:pt x="32" y="56"/>
                  </a:cubicBezTo>
                  <a:cubicBezTo>
                    <a:pt x="32" y="56"/>
                    <a:pt x="32" y="56"/>
                    <a:pt x="32" y="56"/>
                  </a:cubicBezTo>
                  <a:cubicBezTo>
                    <a:pt x="32" y="56"/>
                    <a:pt x="32" y="55"/>
                    <a:pt x="32" y="56"/>
                  </a:cubicBezTo>
                  <a:cubicBezTo>
                    <a:pt x="32" y="55"/>
                    <a:pt x="31" y="55"/>
                    <a:pt x="31" y="54"/>
                  </a:cubicBezTo>
                  <a:cubicBezTo>
                    <a:pt x="31" y="54"/>
                    <a:pt x="30" y="53"/>
                    <a:pt x="30" y="53"/>
                  </a:cubicBezTo>
                  <a:cubicBezTo>
                    <a:pt x="30" y="53"/>
                    <a:pt x="30" y="52"/>
                    <a:pt x="29" y="52"/>
                  </a:cubicBezTo>
                  <a:cubicBezTo>
                    <a:pt x="28" y="50"/>
                    <a:pt x="28" y="49"/>
                    <a:pt x="27" y="47"/>
                  </a:cubicBezTo>
                  <a:cubicBezTo>
                    <a:pt x="27" y="47"/>
                    <a:pt x="27" y="47"/>
                    <a:pt x="27" y="47"/>
                  </a:cubicBezTo>
                  <a:cubicBezTo>
                    <a:pt x="26" y="46"/>
                    <a:pt x="27" y="48"/>
                    <a:pt x="26" y="47"/>
                  </a:cubicBezTo>
                  <a:cubicBezTo>
                    <a:pt x="26" y="47"/>
                    <a:pt x="26" y="46"/>
                    <a:pt x="26" y="45"/>
                  </a:cubicBezTo>
                  <a:cubicBezTo>
                    <a:pt x="25" y="44"/>
                    <a:pt x="24" y="43"/>
                    <a:pt x="23" y="41"/>
                  </a:cubicBezTo>
                  <a:cubicBezTo>
                    <a:pt x="23" y="41"/>
                    <a:pt x="23" y="41"/>
                    <a:pt x="23" y="42"/>
                  </a:cubicBezTo>
                  <a:cubicBezTo>
                    <a:pt x="23" y="40"/>
                    <a:pt x="22" y="40"/>
                    <a:pt x="22" y="39"/>
                  </a:cubicBezTo>
                  <a:cubicBezTo>
                    <a:pt x="22" y="39"/>
                    <a:pt x="22" y="39"/>
                    <a:pt x="22" y="39"/>
                  </a:cubicBezTo>
                  <a:cubicBezTo>
                    <a:pt x="21" y="37"/>
                    <a:pt x="20" y="36"/>
                    <a:pt x="19" y="34"/>
                  </a:cubicBezTo>
                  <a:cubicBezTo>
                    <a:pt x="19" y="34"/>
                    <a:pt x="19" y="34"/>
                    <a:pt x="19" y="34"/>
                  </a:cubicBezTo>
                  <a:cubicBezTo>
                    <a:pt x="19" y="33"/>
                    <a:pt x="18" y="32"/>
                    <a:pt x="18" y="31"/>
                  </a:cubicBezTo>
                  <a:cubicBezTo>
                    <a:pt x="17" y="30"/>
                    <a:pt x="17" y="31"/>
                    <a:pt x="17" y="29"/>
                  </a:cubicBezTo>
                  <a:cubicBezTo>
                    <a:pt x="17" y="29"/>
                    <a:pt x="17" y="29"/>
                    <a:pt x="17" y="30"/>
                  </a:cubicBezTo>
                  <a:cubicBezTo>
                    <a:pt x="17" y="29"/>
                    <a:pt x="16" y="28"/>
                    <a:pt x="16" y="28"/>
                  </a:cubicBezTo>
                  <a:cubicBezTo>
                    <a:pt x="15" y="26"/>
                    <a:pt x="14" y="26"/>
                    <a:pt x="14" y="25"/>
                  </a:cubicBezTo>
                  <a:cubicBezTo>
                    <a:pt x="14" y="24"/>
                    <a:pt x="14" y="26"/>
                    <a:pt x="15" y="25"/>
                  </a:cubicBezTo>
                  <a:cubicBezTo>
                    <a:pt x="14" y="25"/>
                    <a:pt x="14" y="25"/>
                    <a:pt x="14" y="24"/>
                  </a:cubicBezTo>
                  <a:cubicBezTo>
                    <a:pt x="14" y="25"/>
                    <a:pt x="14" y="24"/>
                    <a:pt x="14" y="25"/>
                  </a:cubicBezTo>
                  <a:cubicBezTo>
                    <a:pt x="14" y="24"/>
                    <a:pt x="13" y="23"/>
                    <a:pt x="13" y="23"/>
                  </a:cubicBezTo>
                  <a:cubicBezTo>
                    <a:pt x="13" y="23"/>
                    <a:pt x="13" y="24"/>
                    <a:pt x="13" y="24"/>
                  </a:cubicBezTo>
                  <a:cubicBezTo>
                    <a:pt x="13" y="24"/>
                    <a:pt x="12" y="22"/>
                    <a:pt x="12" y="22"/>
                  </a:cubicBezTo>
                  <a:cubicBezTo>
                    <a:pt x="12" y="22"/>
                    <a:pt x="12" y="23"/>
                    <a:pt x="12" y="22"/>
                  </a:cubicBezTo>
                  <a:cubicBezTo>
                    <a:pt x="12" y="21"/>
                    <a:pt x="11" y="21"/>
                    <a:pt x="10" y="21"/>
                  </a:cubicBezTo>
                  <a:cubicBezTo>
                    <a:pt x="10" y="20"/>
                    <a:pt x="11" y="21"/>
                    <a:pt x="11" y="21"/>
                  </a:cubicBezTo>
                  <a:cubicBezTo>
                    <a:pt x="11" y="21"/>
                    <a:pt x="11" y="20"/>
                    <a:pt x="12" y="20"/>
                  </a:cubicBezTo>
                  <a:cubicBezTo>
                    <a:pt x="11" y="19"/>
                    <a:pt x="11" y="19"/>
                    <a:pt x="10" y="18"/>
                  </a:cubicBezTo>
                  <a:cubicBezTo>
                    <a:pt x="10" y="18"/>
                    <a:pt x="10" y="18"/>
                    <a:pt x="10" y="18"/>
                  </a:cubicBezTo>
                  <a:cubicBezTo>
                    <a:pt x="10" y="17"/>
                    <a:pt x="9" y="16"/>
                    <a:pt x="8" y="15"/>
                  </a:cubicBezTo>
                  <a:cubicBezTo>
                    <a:pt x="8" y="16"/>
                    <a:pt x="8" y="16"/>
                    <a:pt x="8" y="16"/>
                  </a:cubicBezTo>
                  <a:cubicBezTo>
                    <a:pt x="8" y="15"/>
                    <a:pt x="8" y="15"/>
                    <a:pt x="8" y="15"/>
                  </a:cubicBezTo>
                  <a:cubicBezTo>
                    <a:pt x="8" y="15"/>
                    <a:pt x="8" y="14"/>
                    <a:pt x="8" y="14"/>
                  </a:cubicBezTo>
                  <a:cubicBezTo>
                    <a:pt x="7" y="14"/>
                    <a:pt x="6" y="12"/>
                    <a:pt x="6" y="11"/>
                  </a:cubicBezTo>
                  <a:cubicBezTo>
                    <a:pt x="6" y="11"/>
                    <a:pt x="6" y="11"/>
                    <a:pt x="6" y="11"/>
                  </a:cubicBezTo>
                  <a:cubicBezTo>
                    <a:pt x="6" y="12"/>
                    <a:pt x="6" y="12"/>
                    <a:pt x="7" y="12"/>
                  </a:cubicBezTo>
                  <a:cubicBezTo>
                    <a:pt x="6" y="12"/>
                    <a:pt x="6" y="11"/>
                    <a:pt x="7" y="11"/>
                  </a:cubicBezTo>
                  <a:cubicBezTo>
                    <a:pt x="6" y="11"/>
                    <a:pt x="5" y="10"/>
                    <a:pt x="5" y="9"/>
                  </a:cubicBezTo>
                  <a:cubicBezTo>
                    <a:pt x="5" y="9"/>
                    <a:pt x="4" y="9"/>
                    <a:pt x="5" y="9"/>
                  </a:cubicBezTo>
                  <a:cubicBezTo>
                    <a:pt x="4" y="7"/>
                    <a:pt x="4" y="10"/>
                    <a:pt x="3" y="8"/>
                  </a:cubicBezTo>
                  <a:cubicBezTo>
                    <a:pt x="3" y="7"/>
                    <a:pt x="4" y="9"/>
                    <a:pt x="4" y="7"/>
                  </a:cubicBezTo>
                  <a:cubicBezTo>
                    <a:pt x="4" y="7"/>
                    <a:pt x="4" y="7"/>
                    <a:pt x="4" y="7"/>
                  </a:cubicBezTo>
                  <a:cubicBezTo>
                    <a:pt x="4" y="6"/>
                    <a:pt x="3" y="7"/>
                    <a:pt x="2" y="6"/>
                  </a:cubicBezTo>
                  <a:cubicBezTo>
                    <a:pt x="3" y="6"/>
                    <a:pt x="3" y="7"/>
                    <a:pt x="3" y="6"/>
                  </a:cubicBezTo>
                  <a:cubicBezTo>
                    <a:pt x="2" y="5"/>
                    <a:pt x="2" y="5"/>
                    <a:pt x="1" y="4"/>
                  </a:cubicBezTo>
                  <a:cubicBezTo>
                    <a:pt x="2" y="4"/>
                    <a:pt x="2" y="4"/>
                    <a:pt x="2" y="4"/>
                  </a:cubicBezTo>
                  <a:cubicBezTo>
                    <a:pt x="0" y="1"/>
                    <a:pt x="0" y="1"/>
                    <a:pt x="0" y="1"/>
                  </a:cubicBezTo>
                  <a:cubicBezTo>
                    <a:pt x="0" y="1"/>
                    <a:pt x="1" y="1"/>
                    <a:pt x="1" y="1"/>
                  </a:cubicBezTo>
                  <a:cubicBezTo>
                    <a:pt x="0" y="0"/>
                    <a:pt x="0" y="1"/>
                    <a:pt x="0" y="0"/>
                  </a:cubicBezTo>
                  <a:cubicBezTo>
                    <a:pt x="0" y="0"/>
                    <a:pt x="0" y="0"/>
                    <a:pt x="0" y="0"/>
                  </a:cubicBezTo>
                  <a:cubicBezTo>
                    <a:pt x="0" y="0"/>
                    <a:pt x="0" y="1"/>
                    <a:pt x="1" y="2"/>
                  </a:cubicBezTo>
                  <a:cubicBezTo>
                    <a:pt x="0" y="1"/>
                    <a:pt x="0" y="3"/>
                    <a:pt x="0" y="3"/>
                  </a:cubicBezTo>
                  <a:cubicBezTo>
                    <a:pt x="0" y="3"/>
                    <a:pt x="0" y="3"/>
                    <a:pt x="0" y="3"/>
                  </a:cubicBezTo>
                  <a:cubicBezTo>
                    <a:pt x="0" y="5"/>
                    <a:pt x="1" y="7"/>
                    <a:pt x="2" y="9"/>
                  </a:cubicBezTo>
                  <a:cubicBezTo>
                    <a:pt x="3" y="10"/>
                    <a:pt x="3" y="11"/>
                    <a:pt x="4" y="12"/>
                  </a:cubicBezTo>
                  <a:cubicBezTo>
                    <a:pt x="4" y="12"/>
                    <a:pt x="4" y="12"/>
                    <a:pt x="5" y="13"/>
                  </a:cubicBezTo>
                  <a:cubicBezTo>
                    <a:pt x="4" y="13"/>
                    <a:pt x="4" y="14"/>
                    <a:pt x="5" y="14"/>
                  </a:cubicBezTo>
                  <a:cubicBezTo>
                    <a:pt x="5" y="14"/>
                    <a:pt x="5" y="14"/>
                    <a:pt x="5" y="15"/>
                  </a:cubicBezTo>
                  <a:cubicBezTo>
                    <a:pt x="5" y="15"/>
                    <a:pt x="5" y="17"/>
                    <a:pt x="6" y="17"/>
                  </a:cubicBezTo>
                  <a:cubicBezTo>
                    <a:pt x="6" y="18"/>
                    <a:pt x="6" y="17"/>
                    <a:pt x="6" y="17"/>
                  </a:cubicBezTo>
                  <a:cubicBezTo>
                    <a:pt x="6" y="17"/>
                    <a:pt x="6" y="17"/>
                    <a:pt x="6" y="17"/>
                  </a:cubicBezTo>
                  <a:cubicBezTo>
                    <a:pt x="6" y="17"/>
                    <a:pt x="6" y="17"/>
                    <a:pt x="6" y="17"/>
                  </a:cubicBezTo>
                  <a:cubicBezTo>
                    <a:pt x="7" y="18"/>
                    <a:pt x="7" y="19"/>
                    <a:pt x="7" y="20"/>
                  </a:cubicBezTo>
                  <a:cubicBezTo>
                    <a:pt x="8" y="20"/>
                    <a:pt x="8" y="21"/>
                    <a:pt x="8" y="22"/>
                  </a:cubicBezTo>
                  <a:cubicBezTo>
                    <a:pt x="8" y="22"/>
                    <a:pt x="9" y="22"/>
                    <a:pt x="9" y="23"/>
                  </a:cubicBezTo>
                  <a:cubicBezTo>
                    <a:pt x="9" y="23"/>
                    <a:pt x="9" y="23"/>
                    <a:pt x="9" y="23"/>
                  </a:cubicBezTo>
                  <a:cubicBezTo>
                    <a:pt x="10" y="24"/>
                    <a:pt x="10" y="24"/>
                    <a:pt x="10" y="25"/>
                  </a:cubicBezTo>
                  <a:cubicBezTo>
                    <a:pt x="10" y="24"/>
                    <a:pt x="10" y="24"/>
                    <a:pt x="10" y="24"/>
                  </a:cubicBezTo>
                  <a:cubicBezTo>
                    <a:pt x="11" y="25"/>
                    <a:pt x="11" y="27"/>
                    <a:pt x="11" y="27"/>
                  </a:cubicBezTo>
                  <a:cubicBezTo>
                    <a:pt x="15" y="32"/>
                    <a:pt x="15" y="35"/>
                    <a:pt x="18" y="40"/>
                  </a:cubicBezTo>
                  <a:cubicBezTo>
                    <a:pt x="19" y="41"/>
                    <a:pt x="18" y="40"/>
                    <a:pt x="19" y="40"/>
                  </a:cubicBezTo>
                  <a:cubicBezTo>
                    <a:pt x="19" y="41"/>
                    <a:pt x="19" y="41"/>
                    <a:pt x="19" y="41"/>
                  </a:cubicBezTo>
                  <a:cubicBezTo>
                    <a:pt x="19" y="41"/>
                    <a:pt x="19" y="41"/>
                    <a:pt x="19" y="41"/>
                  </a:cubicBezTo>
                  <a:cubicBezTo>
                    <a:pt x="19" y="40"/>
                    <a:pt x="19" y="40"/>
                    <a:pt x="19" y="40"/>
                  </a:cubicBezTo>
                  <a:cubicBezTo>
                    <a:pt x="19" y="40"/>
                    <a:pt x="19" y="40"/>
                    <a:pt x="19" y="40"/>
                  </a:cubicBezTo>
                  <a:cubicBezTo>
                    <a:pt x="19" y="40"/>
                    <a:pt x="18" y="40"/>
                    <a:pt x="18" y="39"/>
                  </a:cubicBezTo>
                  <a:cubicBezTo>
                    <a:pt x="19" y="40"/>
                    <a:pt x="19" y="40"/>
                    <a:pt x="19" y="40"/>
                  </a:cubicBezTo>
                  <a:cubicBezTo>
                    <a:pt x="19" y="40"/>
                    <a:pt x="19" y="40"/>
                    <a:pt x="19" y="40"/>
                  </a:cubicBezTo>
                  <a:cubicBezTo>
                    <a:pt x="19" y="41"/>
                    <a:pt x="19" y="41"/>
                    <a:pt x="20" y="41"/>
                  </a:cubicBezTo>
                  <a:cubicBezTo>
                    <a:pt x="20" y="41"/>
                    <a:pt x="20" y="41"/>
                    <a:pt x="20" y="41"/>
                  </a:cubicBezTo>
                  <a:cubicBezTo>
                    <a:pt x="20" y="43"/>
                    <a:pt x="20" y="43"/>
                    <a:pt x="20" y="43"/>
                  </a:cubicBezTo>
                  <a:cubicBezTo>
                    <a:pt x="21" y="43"/>
                    <a:pt x="21" y="45"/>
                    <a:pt x="22" y="45"/>
                  </a:cubicBezTo>
                  <a:cubicBezTo>
                    <a:pt x="21" y="45"/>
                    <a:pt x="21" y="44"/>
                    <a:pt x="20" y="44"/>
                  </a:cubicBezTo>
                  <a:cubicBezTo>
                    <a:pt x="20" y="44"/>
                    <a:pt x="20" y="44"/>
                    <a:pt x="20" y="44"/>
                  </a:cubicBezTo>
                  <a:cubicBezTo>
                    <a:pt x="21" y="44"/>
                    <a:pt x="21" y="44"/>
                    <a:pt x="21" y="44"/>
                  </a:cubicBezTo>
                  <a:cubicBezTo>
                    <a:pt x="21" y="45"/>
                    <a:pt x="21" y="45"/>
                    <a:pt x="21" y="45"/>
                  </a:cubicBezTo>
                  <a:cubicBezTo>
                    <a:pt x="21" y="45"/>
                    <a:pt x="21" y="45"/>
                    <a:pt x="21" y="45"/>
                  </a:cubicBezTo>
                  <a:cubicBezTo>
                    <a:pt x="21" y="45"/>
                    <a:pt x="21" y="45"/>
                    <a:pt x="21" y="45"/>
                  </a:cubicBezTo>
                  <a:cubicBezTo>
                    <a:pt x="21" y="45"/>
                    <a:pt x="21" y="46"/>
                    <a:pt x="21" y="45"/>
                  </a:cubicBezTo>
                  <a:cubicBezTo>
                    <a:pt x="22" y="46"/>
                    <a:pt x="22" y="46"/>
                    <a:pt x="22" y="46"/>
                  </a:cubicBezTo>
                  <a:cubicBezTo>
                    <a:pt x="21" y="46"/>
                    <a:pt x="22" y="46"/>
                    <a:pt x="22" y="47"/>
                  </a:cubicBezTo>
                  <a:cubicBezTo>
                    <a:pt x="23" y="48"/>
                    <a:pt x="23" y="49"/>
                    <a:pt x="24" y="50"/>
                  </a:cubicBezTo>
                  <a:cubicBezTo>
                    <a:pt x="24" y="50"/>
                    <a:pt x="25" y="50"/>
                    <a:pt x="25" y="51"/>
                  </a:cubicBezTo>
                  <a:cubicBezTo>
                    <a:pt x="25" y="51"/>
                    <a:pt x="25" y="51"/>
                    <a:pt x="25" y="51"/>
                  </a:cubicBezTo>
                  <a:cubicBezTo>
                    <a:pt x="25" y="52"/>
                    <a:pt x="25" y="52"/>
                    <a:pt x="25" y="52"/>
                  </a:cubicBezTo>
                  <a:cubicBezTo>
                    <a:pt x="25" y="53"/>
                    <a:pt x="26" y="53"/>
                    <a:pt x="27" y="55"/>
                  </a:cubicBezTo>
                  <a:cubicBezTo>
                    <a:pt x="26" y="55"/>
                    <a:pt x="26" y="55"/>
                    <a:pt x="26" y="55"/>
                  </a:cubicBezTo>
                  <a:cubicBezTo>
                    <a:pt x="27" y="55"/>
                    <a:pt x="27" y="55"/>
                    <a:pt x="28" y="56"/>
                  </a:cubicBezTo>
                  <a:cubicBezTo>
                    <a:pt x="27" y="56"/>
                    <a:pt x="27" y="56"/>
                    <a:pt x="27" y="56"/>
                  </a:cubicBezTo>
                  <a:cubicBezTo>
                    <a:pt x="28" y="57"/>
                    <a:pt x="28" y="56"/>
                    <a:pt x="29" y="57"/>
                  </a:cubicBezTo>
                  <a:cubicBezTo>
                    <a:pt x="29" y="57"/>
                    <a:pt x="29" y="56"/>
                    <a:pt x="29" y="56"/>
                  </a:cubicBezTo>
                  <a:cubicBezTo>
                    <a:pt x="29" y="57"/>
                    <a:pt x="29" y="58"/>
                    <a:pt x="29" y="57"/>
                  </a:cubicBezTo>
                  <a:cubicBezTo>
                    <a:pt x="30" y="58"/>
                    <a:pt x="30" y="58"/>
                    <a:pt x="30" y="58"/>
                  </a:cubicBezTo>
                  <a:cubicBezTo>
                    <a:pt x="30" y="58"/>
                    <a:pt x="30" y="58"/>
                    <a:pt x="30" y="58"/>
                  </a:cubicBezTo>
                  <a:cubicBezTo>
                    <a:pt x="30" y="59"/>
                    <a:pt x="30" y="59"/>
                    <a:pt x="30" y="59"/>
                  </a:cubicBezTo>
                  <a:cubicBezTo>
                    <a:pt x="30" y="59"/>
                    <a:pt x="30" y="60"/>
                    <a:pt x="31" y="60"/>
                  </a:cubicBezTo>
                  <a:cubicBezTo>
                    <a:pt x="30" y="60"/>
                    <a:pt x="30" y="60"/>
                    <a:pt x="30" y="60"/>
                  </a:cubicBezTo>
                  <a:cubicBezTo>
                    <a:pt x="31" y="61"/>
                    <a:pt x="31" y="61"/>
                    <a:pt x="31" y="61"/>
                  </a:cubicBezTo>
                  <a:cubicBezTo>
                    <a:pt x="31" y="61"/>
                    <a:pt x="32" y="62"/>
                    <a:pt x="32" y="63"/>
                  </a:cubicBezTo>
                  <a:cubicBezTo>
                    <a:pt x="32" y="63"/>
                    <a:pt x="32" y="63"/>
                    <a:pt x="32" y="63"/>
                  </a:cubicBezTo>
                  <a:cubicBezTo>
                    <a:pt x="32" y="63"/>
                    <a:pt x="32" y="63"/>
                    <a:pt x="32" y="63"/>
                  </a:cubicBezTo>
                  <a:cubicBezTo>
                    <a:pt x="33" y="64"/>
                    <a:pt x="33" y="64"/>
                    <a:pt x="33" y="64"/>
                  </a:cubicBezTo>
                  <a:cubicBezTo>
                    <a:pt x="34" y="65"/>
                    <a:pt x="34" y="67"/>
                    <a:pt x="35" y="68"/>
                  </a:cubicBezTo>
                  <a:close/>
                  <a:moveTo>
                    <a:pt x="94" y="149"/>
                  </a:moveTo>
                  <a:cubicBezTo>
                    <a:pt x="94" y="149"/>
                    <a:pt x="94" y="149"/>
                    <a:pt x="94" y="149"/>
                  </a:cubicBezTo>
                  <a:cubicBezTo>
                    <a:pt x="94" y="149"/>
                    <a:pt x="94" y="149"/>
                    <a:pt x="94" y="149"/>
                  </a:cubicBezTo>
                  <a:close/>
                  <a:moveTo>
                    <a:pt x="89" y="142"/>
                  </a:moveTo>
                  <a:cubicBezTo>
                    <a:pt x="90" y="143"/>
                    <a:pt x="89" y="143"/>
                    <a:pt x="89" y="143"/>
                  </a:cubicBezTo>
                  <a:cubicBezTo>
                    <a:pt x="89" y="142"/>
                    <a:pt x="89" y="142"/>
                    <a:pt x="88" y="141"/>
                  </a:cubicBezTo>
                  <a:cubicBezTo>
                    <a:pt x="88" y="141"/>
                    <a:pt x="88" y="141"/>
                    <a:pt x="88" y="142"/>
                  </a:cubicBezTo>
                  <a:cubicBezTo>
                    <a:pt x="88" y="141"/>
                    <a:pt x="88" y="141"/>
                    <a:pt x="88" y="141"/>
                  </a:cubicBezTo>
                  <a:cubicBezTo>
                    <a:pt x="88" y="141"/>
                    <a:pt x="89" y="143"/>
                    <a:pt x="89" y="142"/>
                  </a:cubicBezTo>
                  <a:close/>
                  <a:moveTo>
                    <a:pt x="101" y="156"/>
                  </a:moveTo>
                  <a:cubicBezTo>
                    <a:pt x="101" y="156"/>
                    <a:pt x="101" y="156"/>
                    <a:pt x="101" y="156"/>
                  </a:cubicBezTo>
                  <a:cubicBezTo>
                    <a:pt x="101" y="156"/>
                    <a:pt x="101" y="156"/>
                    <a:pt x="101" y="156"/>
                  </a:cubicBezTo>
                  <a:close/>
                  <a:moveTo>
                    <a:pt x="98" y="152"/>
                  </a:moveTo>
                  <a:cubicBezTo>
                    <a:pt x="98" y="152"/>
                    <a:pt x="98" y="152"/>
                    <a:pt x="98" y="152"/>
                  </a:cubicBezTo>
                  <a:cubicBezTo>
                    <a:pt x="98" y="152"/>
                    <a:pt x="98" y="152"/>
                    <a:pt x="98" y="152"/>
                  </a:cubicBezTo>
                  <a:close/>
                  <a:moveTo>
                    <a:pt x="93" y="144"/>
                  </a:moveTo>
                  <a:cubicBezTo>
                    <a:pt x="93" y="144"/>
                    <a:pt x="93" y="144"/>
                    <a:pt x="92" y="143"/>
                  </a:cubicBezTo>
                  <a:cubicBezTo>
                    <a:pt x="92" y="144"/>
                    <a:pt x="93" y="144"/>
                    <a:pt x="93" y="144"/>
                  </a:cubicBezTo>
                  <a:close/>
                  <a:moveTo>
                    <a:pt x="58" y="96"/>
                  </a:moveTo>
                  <a:cubicBezTo>
                    <a:pt x="58" y="96"/>
                    <a:pt x="59" y="96"/>
                    <a:pt x="59" y="96"/>
                  </a:cubicBezTo>
                  <a:cubicBezTo>
                    <a:pt x="58" y="96"/>
                    <a:pt x="58" y="95"/>
                    <a:pt x="58" y="95"/>
                  </a:cubicBezTo>
                  <a:cubicBezTo>
                    <a:pt x="58" y="95"/>
                    <a:pt x="58" y="95"/>
                    <a:pt x="58" y="95"/>
                  </a:cubicBezTo>
                  <a:cubicBezTo>
                    <a:pt x="58" y="96"/>
                    <a:pt x="58" y="96"/>
                    <a:pt x="58" y="96"/>
                  </a:cubicBezTo>
                  <a:close/>
                  <a:moveTo>
                    <a:pt x="41" y="73"/>
                  </a:moveTo>
                  <a:cubicBezTo>
                    <a:pt x="41" y="73"/>
                    <a:pt x="42" y="74"/>
                    <a:pt x="42" y="73"/>
                  </a:cubicBezTo>
                  <a:cubicBezTo>
                    <a:pt x="42" y="73"/>
                    <a:pt x="42" y="73"/>
                    <a:pt x="42" y="73"/>
                  </a:cubicBezTo>
                  <a:cubicBezTo>
                    <a:pt x="42" y="73"/>
                    <a:pt x="42" y="73"/>
                    <a:pt x="42" y="73"/>
                  </a:cubicBezTo>
                  <a:cubicBezTo>
                    <a:pt x="42" y="73"/>
                    <a:pt x="42" y="73"/>
                    <a:pt x="41" y="73"/>
                  </a:cubicBezTo>
                  <a:cubicBezTo>
                    <a:pt x="41" y="73"/>
                    <a:pt x="41" y="73"/>
                    <a:pt x="41"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4" name="Freeform 4315"/>
            <p:cNvSpPr>
              <a:spLocks/>
            </p:cNvSpPr>
            <p:nvPr/>
          </p:nvSpPr>
          <p:spPr bwMode="auto">
            <a:xfrm>
              <a:off x="6954839" y="5310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5" name="Freeform 4316"/>
            <p:cNvSpPr>
              <a:spLocks/>
            </p:cNvSpPr>
            <p:nvPr/>
          </p:nvSpPr>
          <p:spPr bwMode="auto">
            <a:xfrm>
              <a:off x="6932614" y="52879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6" name="Freeform 4317"/>
            <p:cNvSpPr>
              <a:spLocks/>
            </p:cNvSpPr>
            <p:nvPr/>
          </p:nvSpPr>
          <p:spPr bwMode="auto">
            <a:xfrm>
              <a:off x="7142164" y="5589588"/>
              <a:ext cx="3175" cy="6350"/>
            </a:xfrm>
            <a:custGeom>
              <a:avLst/>
              <a:gdLst>
                <a:gd name="T0" fmla="*/ 0 w 1"/>
                <a:gd name="T1" fmla="*/ 1 h 2"/>
                <a:gd name="T2" fmla="*/ 0 w 1"/>
                <a:gd name="T3" fmla="*/ 1 h 2"/>
                <a:gd name="T4" fmla="*/ 0 w 1"/>
                <a:gd name="T5" fmla="*/ 1 h 2"/>
                <a:gd name="T6" fmla="*/ 1 w 1"/>
                <a:gd name="T7" fmla="*/ 2 h 2"/>
                <a:gd name="T8" fmla="*/ 0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2"/>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7" name="Freeform 4318"/>
            <p:cNvSpPr>
              <a:spLocks/>
            </p:cNvSpPr>
            <p:nvPr/>
          </p:nvSpPr>
          <p:spPr bwMode="auto">
            <a:xfrm>
              <a:off x="7145339" y="558641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8" name="Freeform 4319"/>
            <p:cNvSpPr>
              <a:spLocks/>
            </p:cNvSpPr>
            <p:nvPr/>
          </p:nvSpPr>
          <p:spPr bwMode="auto">
            <a:xfrm>
              <a:off x="7129464" y="55578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9" name="Freeform 4320"/>
            <p:cNvSpPr>
              <a:spLocks/>
            </p:cNvSpPr>
            <p:nvPr/>
          </p:nvSpPr>
          <p:spPr bwMode="auto">
            <a:xfrm>
              <a:off x="7126289" y="557053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0" name="Freeform 4321"/>
            <p:cNvSpPr>
              <a:spLocks/>
            </p:cNvSpPr>
            <p:nvPr/>
          </p:nvSpPr>
          <p:spPr bwMode="auto">
            <a:xfrm>
              <a:off x="7123114" y="55483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1" name="Freeform 4322"/>
            <p:cNvSpPr>
              <a:spLocks/>
            </p:cNvSpPr>
            <p:nvPr/>
          </p:nvSpPr>
          <p:spPr bwMode="auto">
            <a:xfrm>
              <a:off x="7116764" y="55578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2" name="Freeform 4323"/>
            <p:cNvSpPr>
              <a:spLocks/>
            </p:cNvSpPr>
            <p:nvPr/>
          </p:nvSpPr>
          <p:spPr bwMode="auto">
            <a:xfrm>
              <a:off x="7115176" y="5538788"/>
              <a:ext cx="1588" cy="6350"/>
            </a:xfrm>
            <a:custGeom>
              <a:avLst/>
              <a:gdLst>
                <a:gd name="T0" fmla="*/ 0 w 1"/>
                <a:gd name="T1" fmla="*/ 1 h 2"/>
                <a:gd name="T2" fmla="*/ 1 w 1"/>
                <a:gd name="T3" fmla="*/ 1 h 2"/>
                <a:gd name="T4" fmla="*/ 0 w 1"/>
                <a:gd name="T5" fmla="*/ 1 h 2"/>
                <a:gd name="T6" fmla="*/ 1 w 1"/>
                <a:gd name="T7" fmla="*/ 2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1" y="1"/>
                  </a:cubicBezTo>
                  <a:cubicBezTo>
                    <a:pt x="1" y="1"/>
                    <a:pt x="0" y="1"/>
                    <a:pt x="0" y="1"/>
                  </a:cubicBezTo>
                  <a:cubicBezTo>
                    <a:pt x="1" y="1"/>
                    <a:pt x="1" y="2"/>
                    <a:pt x="1" y="2"/>
                  </a:cubicBezTo>
                  <a:cubicBezTo>
                    <a:pt x="1" y="1"/>
                    <a:pt x="1" y="1"/>
                    <a:pt x="1"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3" name="Freeform 4324"/>
            <p:cNvSpPr>
              <a:spLocks/>
            </p:cNvSpPr>
            <p:nvPr/>
          </p:nvSpPr>
          <p:spPr bwMode="auto">
            <a:xfrm>
              <a:off x="7116764" y="5554663"/>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4" name="Freeform 4325"/>
            <p:cNvSpPr>
              <a:spLocks/>
            </p:cNvSpPr>
            <p:nvPr/>
          </p:nvSpPr>
          <p:spPr bwMode="auto">
            <a:xfrm>
              <a:off x="7112001" y="5532438"/>
              <a:ext cx="4763" cy="635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1"/>
                    <a:pt x="1" y="2"/>
                    <a:pt x="2" y="2"/>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5" name="Freeform 4326"/>
            <p:cNvSpPr>
              <a:spLocks/>
            </p:cNvSpPr>
            <p:nvPr/>
          </p:nvSpPr>
          <p:spPr bwMode="auto">
            <a:xfrm>
              <a:off x="7112001" y="5548313"/>
              <a:ext cx="3175" cy="3175"/>
            </a:xfrm>
            <a:custGeom>
              <a:avLst/>
              <a:gdLst>
                <a:gd name="T0" fmla="*/ 1 w 1"/>
                <a:gd name="T1" fmla="*/ 0 h 1"/>
                <a:gd name="T2" fmla="*/ 0 w 1"/>
                <a:gd name="T3" fmla="*/ 0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1" y="1"/>
                    <a:pt x="0" y="0"/>
                    <a:pt x="1" y="0"/>
                  </a:cubicBezTo>
                  <a:cubicBezTo>
                    <a:pt x="1" y="0"/>
                    <a:pt x="1" y="1"/>
                    <a:pt x="1"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6" name="Freeform 4327"/>
            <p:cNvSpPr>
              <a:spLocks/>
            </p:cNvSpPr>
            <p:nvPr/>
          </p:nvSpPr>
          <p:spPr bwMode="auto">
            <a:xfrm>
              <a:off x="7108826" y="5541963"/>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7" name="Freeform 4328"/>
            <p:cNvSpPr>
              <a:spLocks/>
            </p:cNvSpPr>
            <p:nvPr/>
          </p:nvSpPr>
          <p:spPr bwMode="auto">
            <a:xfrm>
              <a:off x="7105651" y="55387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8" name="Freeform 4329"/>
            <p:cNvSpPr>
              <a:spLocks/>
            </p:cNvSpPr>
            <p:nvPr/>
          </p:nvSpPr>
          <p:spPr bwMode="auto">
            <a:xfrm>
              <a:off x="7086601" y="54943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9" name="Freeform 4330"/>
            <p:cNvSpPr>
              <a:spLocks/>
            </p:cNvSpPr>
            <p:nvPr/>
          </p:nvSpPr>
          <p:spPr bwMode="auto">
            <a:xfrm>
              <a:off x="7080251" y="5503863"/>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0" y="1"/>
                    <a:pt x="0" y="0"/>
                  </a:cubicBezTo>
                  <a:cubicBezTo>
                    <a:pt x="0" y="1"/>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0" name="Freeform 4331"/>
            <p:cNvSpPr>
              <a:spLocks/>
            </p:cNvSpPr>
            <p:nvPr/>
          </p:nvSpPr>
          <p:spPr bwMode="auto">
            <a:xfrm>
              <a:off x="7080251" y="5503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1" name="Rectangle 4332"/>
            <p:cNvSpPr>
              <a:spLocks noChangeArrowheads="1"/>
            </p:cNvSpPr>
            <p:nvPr/>
          </p:nvSpPr>
          <p:spPr bwMode="auto">
            <a:xfrm>
              <a:off x="7038976" y="54514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2" name="Freeform 4333"/>
            <p:cNvSpPr>
              <a:spLocks/>
            </p:cNvSpPr>
            <p:nvPr/>
          </p:nvSpPr>
          <p:spPr bwMode="auto">
            <a:xfrm>
              <a:off x="7038976" y="545147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3" name="Freeform 4334"/>
            <p:cNvSpPr>
              <a:spLocks/>
            </p:cNvSpPr>
            <p:nvPr/>
          </p:nvSpPr>
          <p:spPr bwMode="auto">
            <a:xfrm>
              <a:off x="7029451" y="5438776"/>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4" name="Freeform 4335"/>
            <p:cNvSpPr>
              <a:spLocks/>
            </p:cNvSpPr>
            <p:nvPr/>
          </p:nvSpPr>
          <p:spPr bwMode="auto">
            <a:xfrm>
              <a:off x="6978651" y="53451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5" name="Rectangle 4336"/>
            <p:cNvSpPr>
              <a:spLocks noChangeArrowheads="1"/>
            </p:cNvSpPr>
            <p:nvPr/>
          </p:nvSpPr>
          <p:spPr bwMode="auto">
            <a:xfrm>
              <a:off x="6978651" y="5345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6" name="Freeform 4337"/>
            <p:cNvSpPr>
              <a:spLocks/>
            </p:cNvSpPr>
            <p:nvPr/>
          </p:nvSpPr>
          <p:spPr bwMode="auto">
            <a:xfrm>
              <a:off x="6973889" y="53355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7" name="Freeform 4338"/>
            <p:cNvSpPr>
              <a:spLocks/>
            </p:cNvSpPr>
            <p:nvPr/>
          </p:nvSpPr>
          <p:spPr bwMode="auto">
            <a:xfrm>
              <a:off x="6977064" y="53355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8" name="Freeform 4339"/>
            <p:cNvSpPr>
              <a:spLocks/>
            </p:cNvSpPr>
            <p:nvPr/>
          </p:nvSpPr>
          <p:spPr bwMode="auto">
            <a:xfrm>
              <a:off x="6977064" y="53355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9" name="Freeform 4340"/>
            <p:cNvSpPr>
              <a:spLocks/>
            </p:cNvSpPr>
            <p:nvPr/>
          </p:nvSpPr>
          <p:spPr bwMode="auto">
            <a:xfrm>
              <a:off x="6973889" y="533241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0" name="Freeform 4341"/>
            <p:cNvSpPr>
              <a:spLocks/>
            </p:cNvSpPr>
            <p:nvPr/>
          </p:nvSpPr>
          <p:spPr bwMode="auto">
            <a:xfrm>
              <a:off x="6961189" y="5319713"/>
              <a:ext cx="9525" cy="9525"/>
            </a:xfrm>
            <a:custGeom>
              <a:avLst/>
              <a:gdLst>
                <a:gd name="T0" fmla="*/ 3 w 3"/>
                <a:gd name="T1" fmla="*/ 3 h 3"/>
                <a:gd name="T2" fmla="*/ 2 w 3"/>
                <a:gd name="T3" fmla="*/ 1 h 3"/>
                <a:gd name="T4" fmla="*/ 0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2"/>
                    <a:pt x="1" y="2"/>
                    <a:pt x="2" y="1"/>
                  </a:cubicBezTo>
                  <a:cubicBezTo>
                    <a:pt x="0" y="0"/>
                    <a:pt x="1" y="2"/>
                    <a:pt x="0" y="0"/>
                  </a:cubicBezTo>
                  <a:cubicBezTo>
                    <a:pt x="1" y="2"/>
                    <a:pt x="1" y="1"/>
                    <a:pt x="2" y="2"/>
                  </a:cubicBezTo>
                  <a:cubicBezTo>
                    <a:pt x="2" y="1"/>
                    <a:pt x="2" y="2"/>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1" name="Freeform 4342"/>
            <p:cNvSpPr>
              <a:spLocks/>
            </p:cNvSpPr>
            <p:nvPr/>
          </p:nvSpPr>
          <p:spPr bwMode="auto">
            <a:xfrm>
              <a:off x="6967539" y="53260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2" name="Freeform 4343"/>
            <p:cNvSpPr>
              <a:spLocks/>
            </p:cNvSpPr>
            <p:nvPr/>
          </p:nvSpPr>
          <p:spPr bwMode="auto">
            <a:xfrm>
              <a:off x="6961189" y="5316538"/>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3" name="Freeform 4344"/>
            <p:cNvSpPr>
              <a:spLocks/>
            </p:cNvSpPr>
            <p:nvPr/>
          </p:nvSpPr>
          <p:spPr bwMode="auto">
            <a:xfrm>
              <a:off x="6958014" y="531336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4" name="Freeform 4345"/>
            <p:cNvSpPr>
              <a:spLocks/>
            </p:cNvSpPr>
            <p:nvPr/>
          </p:nvSpPr>
          <p:spPr bwMode="auto">
            <a:xfrm>
              <a:off x="6951664" y="5303838"/>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1" y="1"/>
                  </a:cubicBezTo>
                  <a:cubicBezTo>
                    <a:pt x="1" y="1"/>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5" name="Freeform 4346"/>
            <p:cNvSpPr>
              <a:spLocks/>
            </p:cNvSpPr>
            <p:nvPr/>
          </p:nvSpPr>
          <p:spPr bwMode="auto">
            <a:xfrm>
              <a:off x="6942139" y="52911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6" name="Freeform 4347"/>
            <p:cNvSpPr>
              <a:spLocks/>
            </p:cNvSpPr>
            <p:nvPr/>
          </p:nvSpPr>
          <p:spPr bwMode="auto">
            <a:xfrm>
              <a:off x="6938964" y="52943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7" name="Freeform 4348"/>
            <p:cNvSpPr>
              <a:spLocks/>
            </p:cNvSpPr>
            <p:nvPr/>
          </p:nvSpPr>
          <p:spPr bwMode="auto">
            <a:xfrm>
              <a:off x="6942139" y="5287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8" name="Freeform 4349"/>
            <p:cNvSpPr>
              <a:spLocks/>
            </p:cNvSpPr>
            <p:nvPr/>
          </p:nvSpPr>
          <p:spPr bwMode="auto">
            <a:xfrm>
              <a:off x="6935789" y="5278438"/>
              <a:ext cx="6350" cy="9525"/>
            </a:xfrm>
            <a:custGeom>
              <a:avLst/>
              <a:gdLst>
                <a:gd name="T0" fmla="*/ 1 w 2"/>
                <a:gd name="T1" fmla="*/ 2 h 3"/>
                <a:gd name="T2" fmla="*/ 1 w 2"/>
                <a:gd name="T3" fmla="*/ 2 h 3"/>
                <a:gd name="T4" fmla="*/ 0 w 2"/>
                <a:gd name="T5" fmla="*/ 0 h 3"/>
                <a:gd name="T6" fmla="*/ 0 w 2"/>
                <a:gd name="T7" fmla="*/ 1 h 3"/>
                <a:gd name="T8" fmla="*/ 1 w 2"/>
                <a:gd name="T9" fmla="*/ 2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1"/>
                    <a:pt x="0" y="1"/>
                    <a:pt x="0" y="0"/>
                  </a:cubicBezTo>
                  <a:cubicBezTo>
                    <a:pt x="0" y="1"/>
                    <a:pt x="0" y="1"/>
                    <a:pt x="0" y="1"/>
                  </a:cubicBezTo>
                  <a:cubicBezTo>
                    <a:pt x="0" y="2"/>
                    <a:pt x="1" y="2"/>
                    <a:pt x="1" y="2"/>
                  </a:cubicBezTo>
                  <a:cubicBezTo>
                    <a:pt x="2" y="3"/>
                    <a:pt x="2" y="3"/>
                    <a:pt x="2" y="3"/>
                  </a:cubicBezTo>
                  <a:cubicBezTo>
                    <a:pt x="2"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9" name="Freeform 4350"/>
            <p:cNvSpPr>
              <a:spLocks/>
            </p:cNvSpPr>
            <p:nvPr/>
          </p:nvSpPr>
          <p:spPr bwMode="auto">
            <a:xfrm>
              <a:off x="6935789" y="528796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0" name="Freeform 4351"/>
            <p:cNvSpPr>
              <a:spLocks/>
            </p:cNvSpPr>
            <p:nvPr/>
          </p:nvSpPr>
          <p:spPr bwMode="auto">
            <a:xfrm>
              <a:off x="6926264" y="5268913"/>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1" name="Freeform 4352"/>
            <p:cNvSpPr>
              <a:spLocks/>
            </p:cNvSpPr>
            <p:nvPr/>
          </p:nvSpPr>
          <p:spPr bwMode="auto">
            <a:xfrm>
              <a:off x="6926264" y="5265738"/>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2" name="Rectangle 4353"/>
            <p:cNvSpPr>
              <a:spLocks noChangeArrowheads="1"/>
            </p:cNvSpPr>
            <p:nvPr/>
          </p:nvSpPr>
          <p:spPr bwMode="auto">
            <a:xfrm>
              <a:off x="6926264" y="5265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3" name="Freeform 4354"/>
            <p:cNvSpPr>
              <a:spLocks/>
            </p:cNvSpPr>
            <p:nvPr/>
          </p:nvSpPr>
          <p:spPr bwMode="auto">
            <a:xfrm>
              <a:off x="6923089" y="52593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4" name="Freeform 4355"/>
            <p:cNvSpPr>
              <a:spLocks/>
            </p:cNvSpPr>
            <p:nvPr/>
          </p:nvSpPr>
          <p:spPr bwMode="auto">
            <a:xfrm>
              <a:off x="6894514" y="52435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5" name="Freeform 4356"/>
            <p:cNvSpPr>
              <a:spLocks/>
            </p:cNvSpPr>
            <p:nvPr/>
          </p:nvSpPr>
          <p:spPr bwMode="auto">
            <a:xfrm>
              <a:off x="6894514" y="524033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6" name="Freeform 4357"/>
            <p:cNvSpPr>
              <a:spLocks/>
            </p:cNvSpPr>
            <p:nvPr/>
          </p:nvSpPr>
          <p:spPr bwMode="auto">
            <a:xfrm>
              <a:off x="6862764" y="5191126"/>
              <a:ext cx="6350" cy="6350"/>
            </a:xfrm>
            <a:custGeom>
              <a:avLst/>
              <a:gdLst>
                <a:gd name="T0" fmla="*/ 2 w 2"/>
                <a:gd name="T1" fmla="*/ 2 h 2"/>
                <a:gd name="T2" fmla="*/ 2 w 2"/>
                <a:gd name="T3" fmla="*/ 2 h 2"/>
                <a:gd name="T4" fmla="*/ 1 w 2"/>
                <a:gd name="T5" fmla="*/ 0 h 2"/>
                <a:gd name="T6" fmla="*/ 0 w 2"/>
                <a:gd name="T7" fmla="*/ 0 h 2"/>
                <a:gd name="T8" fmla="*/ 1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2" y="2"/>
                  </a:cubicBezTo>
                  <a:cubicBezTo>
                    <a:pt x="2" y="1"/>
                    <a:pt x="1" y="1"/>
                    <a:pt x="1" y="0"/>
                  </a:cubicBezTo>
                  <a:cubicBezTo>
                    <a:pt x="1" y="0"/>
                    <a:pt x="0" y="0"/>
                    <a:pt x="0" y="0"/>
                  </a:cubicBezTo>
                  <a:cubicBezTo>
                    <a:pt x="1" y="1"/>
                    <a:pt x="1" y="1"/>
                    <a:pt x="1" y="1"/>
                  </a:cubicBezTo>
                  <a:cubicBezTo>
                    <a:pt x="1" y="1"/>
                    <a:pt x="1" y="1"/>
                    <a:pt x="1" y="1"/>
                  </a:cubicBezTo>
                  <a:cubicBezTo>
                    <a:pt x="1" y="1"/>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7" name="Freeform 4358"/>
            <p:cNvSpPr>
              <a:spLocks/>
            </p:cNvSpPr>
            <p:nvPr/>
          </p:nvSpPr>
          <p:spPr bwMode="auto">
            <a:xfrm>
              <a:off x="6810376" y="506730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8" name="Freeform 4359"/>
            <p:cNvSpPr>
              <a:spLocks/>
            </p:cNvSpPr>
            <p:nvPr/>
          </p:nvSpPr>
          <p:spPr bwMode="auto">
            <a:xfrm>
              <a:off x="7937501" y="5737226"/>
              <a:ext cx="3175"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9" name="Freeform 4360"/>
            <p:cNvSpPr>
              <a:spLocks/>
            </p:cNvSpPr>
            <p:nvPr/>
          </p:nvSpPr>
          <p:spPr bwMode="auto">
            <a:xfrm>
              <a:off x="7934326" y="573405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0" name="Freeform 4361"/>
            <p:cNvSpPr>
              <a:spLocks/>
            </p:cNvSpPr>
            <p:nvPr/>
          </p:nvSpPr>
          <p:spPr bwMode="auto">
            <a:xfrm>
              <a:off x="7927976" y="5727701"/>
              <a:ext cx="6350" cy="6350"/>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1" y="1"/>
                    <a:pt x="2" y="2"/>
                    <a:pt x="2" y="2"/>
                  </a:cubicBezTo>
                  <a:cubicBezTo>
                    <a:pt x="2"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1" name="Rectangle 4362"/>
            <p:cNvSpPr>
              <a:spLocks noChangeArrowheads="1"/>
            </p:cNvSpPr>
            <p:nvPr/>
          </p:nvSpPr>
          <p:spPr bwMode="auto">
            <a:xfrm>
              <a:off x="7931151" y="57308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2" name="Freeform 4363"/>
            <p:cNvSpPr>
              <a:spLocks/>
            </p:cNvSpPr>
            <p:nvPr/>
          </p:nvSpPr>
          <p:spPr bwMode="auto">
            <a:xfrm>
              <a:off x="7927976" y="5730876"/>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3" name="Freeform 4364"/>
            <p:cNvSpPr>
              <a:spLocks/>
            </p:cNvSpPr>
            <p:nvPr/>
          </p:nvSpPr>
          <p:spPr bwMode="auto">
            <a:xfrm>
              <a:off x="7921626" y="5724526"/>
              <a:ext cx="6350" cy="3175"/>
            </a:xfrm>
            <a:custGeom>
              <a:avLst/>
              <a:gdLst>
                <a:gd name="T0" fmla="*/ 0 w 2"/>
                <a:gd name="T1" fmla="*/ 0 h 1"/>
                <a:gd name="T2" fmla="*/ 1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1"/>
                    <a:pt x="1" y="1"/>
                    <a:pt x="1" y="1"/>
                  </a:cubicBezTo>
                  <a:cubicBezTo>
                    <a:pt x="1" y="1"/>
                    <a:pt x="0" y="1"/>
                    <a:pt x="1" y="1"/>
                  </a:cubicBezTo>
                  <a:cubicBezTo>
                    <a:pt x="1" y="1"/>
                    <a:pt x="1" y="1"/>
                    <a:pt x="2" y="1"/>
                  </a:cubicBezTo>
                  <a:cubicBezTo>
                    <a:pt x="2" y="1"/>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4" name="Freeform 4365"/>
            <p:cNvSpPr>
              <a:spLocks/>
            </p:cNvSpPr>
            <p:nvPr/>
          </p:nvSpPr>
          <p:spPr bwMode="auto">
            <a:xfrm>
              <a:off x="7820026" y="5635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5" name="Freeform 4366"/>
            <p:cNvSpPr>
              <a:spLocks/>
            </p:cNvSpPr>
            <p:nvPr/>
          </p:nvSpPr>
          <p:spPr bwMode="auto">
            <a:xfrm>
              <a:off x="7793039" y="5608638"/>
              <a:ext cx="3175" cy="3175"/>
            </a:xfrm>
            <a:custGeom>
              <a:avLst/>
              <a:gdLst>
                <a:gd name="T0" fmla="*/ 1 w 1"/>
                <a:gd name="T1" fmla="*/ 1 h 1"/>
                <a:gd name="T2" fmla="*/ 0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0"/>
                    <a:pt x="0" y="0"/>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6" name="Freeform 4367"/>
            <p:cNvSpPr>
              <a:spLocks/>
            </p:cNvSpPr>
            <p:nvPr/>
          </p:nvSpPr>
          <p:spPr bwMode="auto">
            <a:xfrm>
              <a:off x="7835901" y="56515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7" name="Freeform 4368"/>
            <p:cNvSpPr>
              <a:spLocks/>
            </p:cNvSpPr>
            <p:nvPr/>
          </p:nvSpPr>
          <p:spPr bwMode="auto">
            <a:xfrm>
              <a:off x="7688264" y="54705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8" name="Freeform 4369"/>
            <p:cNvSpPr>
              <a:spLocks/>
            </p:cNvSpPr>
            <p:nvPr/>
          </p:nvSpPr>
          <p:spPr bwMode="auto">
            <a:xfrm>
              <a:off x="7764464" y="55768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9" name="Rectangle 4370"/>
            <p:cNvSpPr>
              <a:spLocks noChangeArrowheads="1"/>
            </p:cNvSpPr>
            <p:nvPr/>
          </p:nvSpPr>
          <p:spPr bwMode="auto">
            <a:xfrm>
              <a:off x="7845426" y="56610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0" name="Freeform 4371"/>
            <p:cNvSpPr>
              <a:spLocks/>
            </p:cNvSpPr>
            <p:nvPr/>
          </p:nvSpPr>
          <p:spPr bwMode="auto">
            <a:xfrm>
              <a:off x="7802564" y="5621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1" name="Freeform 4372"/>
            <p:cNvSpPr>
              <a:spLocks/>
            </p:cNvSpPr>
            <p:nvPr/>
          </p:nvSpPr>
          <p:spPr bwMode="auto">
            <a:xfrm>
              <a:off x="7896226" y="5702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2" name="Freeform 4373"/>
            <p:cNvSpPr>
              <a:spLocks/>
            </p:cNvSpPr>
            <p:nvPr/>
          </p:nvSpPr>
          <p:spPr bwMode="auto">
            <a:xfrm>
              <a:off x="7886701" y="5692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3" name="Freeform 4374"/>
            <p:cNvSpPr>
              <a:spLocks/>
            </p:cNvSpPr>
            <p:nvPr/>
          </p:nvSpPr>
          <p:spPr bwMode="auto">
            <a:xfrm>
              <a:off x="7880351" y="5689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4" name="Freeform 4375"/>
            <p:cNvSpPr>
              <a:spLocks/>
            </p:cNvSpPr>
            <p:nvPr/>
          </p:nvSpPr>
          <p:spPr bwMode="auto">
            <a:xfrm>
              <a:off x="7889876" y="5699126"/>
              <a:ext cx="6350" cy="3175"/>
            </a:xfrm>
            <a:custGeom>
              <a:avLst/>
              <a:gdLst>
                <a:gd name="T0" fmla="*/ 2 w 2"/>
                <a:gd name="T1" fmla="*/ 1 h 1"/>
                <a:gd name="T2" fmla="*/ 1 w 2"/>
                <a:gd name="T3" fmla="*/ 0 h 1"/>
                <a:gd name="T4" fmla="*/ 1 w 2"/>
                <a:gd name="T5" fmla="*/ 0 h 1"/>
                <a:gd name="T6" fmla="*/ 0 w 2"/>
                <a:gd name="T7" fmla="*/ 0 h 1"/>
                <a:gd name="T8" fmla="*/ 0 w 2"/>
                <a:gd name="T9" fmla="*/ 0 h 1"/>
                <a:gd name="T10" fmla="*/ 1 w 2"/>
                <a:gd name="T11" fmla="*/ 0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0"/>
                    <a:pt x="2" y="0"/>
                    <a:pt x="1" y="0"/>
                  </a:cubicBezTo>
                  <a:cubicBezTo>
                    <a:pt x="1" y="0"/>
                    <a:pt x="1" y="0"/>
                    <a:pt x="1" y="0"/>
                  </a:cubicBezTo>
                  <a:cubicBezTo>
                    <a:pt x="1" y="0"/>
                    <a:pt x="1" y="0"/>
                    <a:pt x="0" y="0"/>
                  </a:cubicBezTo>
                  <a:cubicBezTo>
                    <a:pt x="0" y="0"/>
                    <a:pt x="0" y="0"/>
                    <a:pt x="0" y="0"/>
                  </a:cubicBezTo>
                  <a:cubicBezTo>
                    <a:pt x="1" y="0"/>
                    <a:pt x="1" y="0"/>
                    <a:pt x="1"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5" name="Freeform 4376"/>
            <p:cNvSpPr>
              <a:spLocks/>
            </p:cNvSpPr>
            <p:nvPr/>
          </p:nvSpPr>
          <p:spPr bwMode="auto">
            <a:xfrm>
              <a:off x="7820026" y="5635626"/>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6" name="Freeform 4377"/>
            <p:cNvSpPr>
              <a:spLocks/>
            </p:cNvSpPr>
            <p:nvPr/>
          </p:nvSpPr>
          <p:spPr bwMode="auto">
            <a:xfrm>
              <a:off x="7826376" y="5641976"/>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7" name="Freeform 4378"/>
            <p:cNvSpPr>
              <a:spLocks/>
            </p:cNvSpPr>
            <p:nvPr/>
          </p:nvSpPr>
          <p:spPr bwMode="auto">
            <a:xfrm>
              <a:off x="7858126" y="5676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8" name="Freeform 4379"/>
            <p:cNvSpPr>
              <a:spLocks/>
            </p:cNvSpPr>
            <p:nvPr/>
          </p:nvSpPr>
          <p:spPr bwMode="auto">
            <a:xfrm>
              <a:off x="7826376" y="5641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9" name="Freeform 4380"/>
            <p:cNvSpPr>
              <a:spLocks/>
            </p:cNvSpPr>
            <p:nvPr/>
          </p:nvSpPr>
          <p:spPr bwMode="auto">
            <a:xfrm>
              <a:off x="7848601" y="5667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0" name="Freeform 4381"/>
            <p:cNvSpPr>
              <a:spLocks/>
            </p:cNvSpPr>
            <p:nvPr/>
          </p:nvSpPr>
          <p:spPr bwMode="auto">
            <a:xfrm>
              <a:off x="7562851" y="5345113"/>
              <a:ext cx="3175" cy="3175"/>
            </a:xfrm>
            <a:custGeom>
              <a:avLst/>
              <a:gdLst>
                <a:gd name="T0" fmla="*/ 0 w 1"/>
                <a:gd name="T1" fmla="*/ 0 h 1"/>
                <a:gd name="T2" fmla="*/ 1 w 1"/>
                <a:gd name="T3" fmla="*/ 1 h 1"/>
                <a:gd name="T4" fmla="*/ 1 w 1"/>
                <a:gd name="T5" fmla="*/ 0 h 1"/>
                <a:gd name="T6" fmla="*/ 0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1" y="1"/>
                  </a:cubicBezTo>
                  <a:cubicBezTo>
                    <a:pt x="1" y="1"/>
                    <a:pt x="0" y="0"/>
                    <a:pt x="1" y="0"/>
                  </a:cubicBezTo>
                  <a:cubicBezTo>
                    <a:pt x="0" y="0"/>
                    <a:pt x="0" y="0"/>
                    <a:pt x="0" y="0"/>
                  </a:cubicBez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1" name="Freeform 4382"/>
            <p:cNvSpPr>
              <a:spLocks/>
            </p:cNvSpPr>
            <p:nvPr/>
          </p:nvSpPr>
          <p:spPr bwMode="auto">
            <a:xfrm>
              <a:off x="7678739" y="5461001"/>
              <a:ext cx="3175" cy="0"/>
            </a:xfrm>
            <a:custGeom>
              <a:avLst/>
              <a:gdLst>
                <a:gd name="T0" fmla="*/ 1 w 1"/>
                <a:gd name="T1" fmla="*/ 1 w 1"/>
                <a:gd name="T2" fmla="*/ 1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0" y="0"/>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2" name="Freeform 4383"/>
            <p:cNvSpPr>
              <a:spLocks/>
            </p:cNvSpPr>
            <p:nvPr/>
          </p:nvSpPr>
          <p:spPr bwMode="auto">
            <a:xfrm>
              <a:off x="7681914" y="5461001"/>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3" name="Freeform 4384"/>
            <p:cNvSpPr>
              <a:spLocks/>
            </p:cNvSpPr>
            <p:nvPr/>
          </p:nvSpPr>
          <p:spPr bwMode="auto">
            <a:xfrm>
              <a:off x="7588251" y="5362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4" name="Freeform 4385"/>
            <p:cNvSpPr>
              <a:spLocks/>
            </p:cNvSpPr>
            <p:nvPr/>
          </p:nvSpPr>
          <p:spPr bwMode="auto">
            <a:xfrm>
              <a:off x="7780339" y="5573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5" name="Freeform 4386"/>
            <p:cNvSpPr>
              <a:spLocks/>
            </p:cNvSpPr>
            <p:nvPr/>
          </p:nvSpPr>
          <p:spPr bwMode="auto">
            <a:xfrm>
              <a:off x="7694614" y="5476876"/>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6" name="Freeform 4387"/>
            <p:cNvSpPr>
              <a:spLocks/>
            </p:cNvSpPr>
            <p:nvPr/>
          </p:nvSpPr>
          <p:spPr bwMode="auto">
            <a:xfrm>
              <a:off x="7642226" y="543242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7" name="Rectangle 4388"/>
            <p:cNvSpPr>
              <a:spLocks noChangeArrowheads="1"/>
            </p:cNvSpPr>
            <p:nvPr/>
          </p:nvSpPr>
          <p:spPr bwMode="auto">
            <a:xfrm>
              <a:off x="7562851" y="53451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8" name="Freeform 4389"/>
            <p:cNvSpPr>
              <a:spLocks/>
            </p:cNvSpPr>
            <p:nvPr/>
          </p:nvSpPr>
          <p:spPr bwMode="auto">
            <a:xfrm>
              <a:off x="7613651" y="54038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9" name="Freeform 4390"/>
            <p:cNvSpPr>
              <a:spLocks/>
            </p:cNvSpPr>
            <p:nvPr/>
          </p:nvSpPr>
          <p:spPr bwMode="auto">
            <a:xfrm>
              <a:off x="7685089" y="5467351"/>
              <a:ext cx="3175" cy="6350"/>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0" name="Freeform 4391"/>
            <p:cNvSpPr>
              <a:spLocks noEditPoints="1"/>
            </p:cNvSpPr>
            <p:nvPr/>
          </p:nvSpPr>
          <p:spPr bwMode="auto">
            <a:xfrm>
              <a:off x="7478714" y="5307013"/>
              <a:ext cx="442913" cy="417513"/>
            </a:xfrm>
            <a:custGeom>
              <a:avLst/>
              <a:gdLst>
                <a:gd name="T0" fmla="*/ 74 w 141"/>
                <a:gd name="T1" fmla="*/ 65 h 133"/>
                <a:gd name="T2" fmla="*/ 94 w 141"/>
                <a:gd name="T3" fmla="*/ 90 h 133"/>
                <a:gd name="T4" fmla="*/ 101 w 141"/>
                <a:gd name="T5" fmla="*/ 96 h 133"/>
                <a:gd name="T6" fmla="*/ 103 w 141"/>
                <a:gd name="T7" fmla="*/ 99 h 133"/>
                <a:gd name="T8" fmla="*/ 106 w 141"/>
                <a:gd name="T9" fmla="*/ 103 h 133"/>
                <a:gd name="T10" fmla="*/ 106 w 141"/>
                <a:gd name="T11" fmla="*/ 103 h 133"/>
                <a:gd name="T12" fmla="*/ 109 w 141"/>
                <a:gd name="T13" fmla="*/ 105 h 133"/>
                <a:gd name="T14" fmla="*/ 112 w 141"/>
                <a:gd name="T15" fmla="*/ 108 h 133"/>
                <a:gd name="T16" fmla="*/ 116 w 141"/>
                <a:gd name="T17" fmla="*/ 112 h 133"/>
                <a:gd name="T18" fmla="*/ 118 w 141"/>
                <a:gd name="T19" fmla="*/ 115 h 133"/>
                <a:gd name="T20" fmla="*/ 121 w 141"/>
                <a:gd name="T21" fmla="*/ 117 h 133"/>
                <a:gd name="T22" fmla="*/ 126 w 141"/>
                <a:gd name="T23" fmla="*/ 122 h 133"/>
                <a:gd name="T24" fmla="*/ 129 w 141"/>
                <a:gd name="T25" fmla="*/ 124 h 133"/>
                <a:gd name="T26" fmla="*/ 131 w 141"/>
                <a:gd name="T27" fmla="*/ 127 h 133"/>
                <a:gd name="T28" fmla="*/ 134 w 141"/>
                <a:gd name="T29" fmla="*/ 129 h 133"/>
                <a:gd name="T30" fmla="*/ 138 w 141"/>
                <a:gd name="T31" fmla="*/ 132 h 133"/>
                <a:gd name="T32" fmla="*/ 141 w 141"/>
                <a:gd name="T33" fmla="*/ 133 h 133"/>
                <a:gd name="T34" fmla="*/ 137 w 141"/>
                <a:gd name="T35" fmla="*/ 131 h 133"/>
                <a:gd name="T36" fmla="*/ 136 w 141"/>
                <a:gd name="T37" fmla="*/ 129 h 133"/>
                <a:gd name="T38" fmla="*/ 133 w 141"/>
                <a:gd name="T39" fmla="*/ 126 h 133"/>
                <a:gd name="T40" fmla="*/ 130 w 141"/>
                <a:gd name="T41" fmla="*/ 123 h 133"/>
                <a:gd name="T42" fmla="*/ 126 w 141"/>
                <a:gd name="T43" fmla="*/ 120 h 133"/>
                <a:gd name="T44" fmla="*/ 124 w 141"/>
                <a:gd name="T45" fmla="*/ 118 h 133"/>
                <a:gd name="T46" fmla="*/ 125 w 141"/>
                <a:gd name="T47" fmla="*/ 118 h 133"/>
                <a:gd name="T48" fmla="*/ 117 w 141"/>
                <a:gd name="T49" fmla="*/ 110 h 133"/>
                <a:gd name="T50" fmla="*/ 116 w 141"/>
                <a:gd name="T51" fmla="*/ 109 h 133"/>
                <a:gd name="T52" fmla="*/ 108 w 141"/>
                <a:gd name="T53" fmla="*/ 99 h 133"/>
                <a:gd name="T54" fmla="*/ 99 w 141"/>
                <a:gd name="T55" fmla="*/ 89 h 133"/>
                <a:gd name="T56" fmla="*/ 94 w 141"/>
                <a:gd name="T57" fmla="*/ 83 h 133"/>
                <a:gd name="T58" fmla="*/ 83 w 141"/>
                <a:gd name="T59" fmla="*/ 70 h 133"/>
                <a:gd name="T60" fmla="*/ 82 w 141"/>
                <a:gd name="T61" fmla="*/ 67 h 133"/>
                <a:gd name="T62" fmla="*/ 79 w 141"/>
                <a:gd name="T63" fmla="*/ 65 h 133"/>
                <a:gd name="T64" fmla="*/ 75 w 141"/>
                <a:gd name="T65" fmla="*/ 61 h 133"/>
                <a:gd name="T66" fmla="*/ 69 w 141"/>
                <a:gd name="T67" fmla="*/ 55 h 133"/>
                <a:gd name="T68" fmla="*/ 71 w 141"/>
                <a:gd name="T69" fmla="*/ 55 h 133"/>
                <a:gd name="T70" fmla="*/ 68 w 141"/>
                <a:gd name="T71" fmla="*/ 52 h 133"/>
                <a:gd name="T72" fmla="*/ 67 w 141"/>
                <a:gd name="T73" fmla="*/ 53 h 133"/>
                <a:gd name="T74" fmla="*/ 65 w 141"/>
                <a:gd name="T75" fmla="*/ 50 h 133"/>
                <a:gd name="T76" fmla="*/ 64 w 141"/>
                <a:gd name="T77" fmla="*/ 49 h 133"/>
                <a:gd name="T78" fmla="*/ 63 w 141"/>
                <a:gd name="T79" fmla="*/ 46 h 133"/>
                <a:gd name="T80" fmla="*/ 61 w 141"/>
                <a:gd name="T81" fmla="*/ 44 h 133"/>
                <a:gd name="T82" fmla="*/ 56 w 141"/>
                <a:gd name="T83" fmla="*/ 39 h 133"/>
                <a:gd name="T84" fmla="*/ 54 w 141"/>
                <a:gd name="T85" fmla="*/ 36 h 133"/>
                <a:gd name="T86" fmla="*/ 45 w 141"/>
                <a:gd name="T87" fmla="*/ 28 h 133"/>
                <a:gd name="T88" fmla="*/ 38 w 141"/>
                <a:gd name="T89" fmla="*/ 21 h 133"/>
                <a:gd name="T90" fmla="*/ 26 w 141"/>
                <a:gd name="T91" fmla="*/ 12 h 133"/>
                <a:gd name="T92" fmla="*/ 23 w 141"/>
                <a:gd name="T93" fmla="*/ 10 h 133"/>
                <a:gd name="T94" fmla="*/ 17 w 141"/>
                <a:gd name="T95" fmla="*/ 6 h 133"/>
                <a:gd name="T96" fmla="*/ 10 w 141"/>
                <a:gd name="T97" fmla="*/ 4 h 133"/>
                <a:gd name="T98" fmla="*/ 4 w 141"/>
                <a:gd name="T99" fmla="*/ 2 h 133"/>
                <a:gd name="T100" fmla="*/ 3 w 141"/>
                <a:gd name="T101" fmla="*/ 2 h 133"/>
                <a:gd name="T102" fmla="*/ 15 w 141"/>
                <a:gd name="T103" fmla="*/ 9 h 133"/>
                <a:gd name="T104" fmla="*/ 21 w 141"/>
                <a:gd name="T105" fmla="*/ 12 h 133"/>
                <a:gd name="T106" fmla="*/ 37 w 141"/>
                <a:gd name="T107" fmla="*/ 24 h 133"/>
                <a:gd name="T108" fmla="*/ 37 w 141"/>
                <a:gd name="T109" fmla="*/ 24 h 133"/>
                <a:gd name="T110" fmla="*/ 39 w 141"/>
                <a:gd name="T111" fmla="*/ 27 h 133"/>
                <a:gd name="T112" fmla="*/ 44 w 141"/>
                <a:gd name="T113" fmla="*/ 32 h 133"/>
                <a:gd name="T114" fmla="*/ 49 w 141"/>
                <a:gd name="T115" fmla="*/ 36 h 133"/>
                <a:gd name="T116" fmla="*/ 52 w 141"/>
                <a:gd name="T117" fmla="*/ 40 h 133"/>
                <a:gd name="T118" fmla="*/ 121 w 141"/>
                <a:gd name="T119" fmla="*/ 117 h 133"/>
                <a:gd name="T120" fmla="*/ 116 w 141"/>
                <a:gd name="T121" fmla="*/ 112 h 133"/>
                <a:gd name="T122" fmla="*/ 119 w 141"/>
                <a:gd name="T123" fmla="*/ 113 h 133"/>
                <a:gd name="T124" fmla="*/ 82 w 141"/>
                <a:gd name="T125"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33">
                  <a:moveTo>
                    <a:pt x="57" y="46"/>
                  </a:moveTo>
                  <a:cubicBezTo>
                    <a:pt x="57" y="46"/>
                    <a:pt x="57" y="46"/>
                    <a:pt x="57" y="46"/>
                  </a:cubicBezTo>
                  <a:cubicBezTo>
                    <a:pt x="58" y="47"/>
                    <a:pt x="59" y="48"/>
                    <a:pt x="60" y="49"/>
                  </a:cubicBezTo>
                  <a:cubicBezTo>
                    <a:pt x="61" y="51"/>
                    <a:pt x="62" y="49"/>
                    <a:pt x="63" y="51"/>
                  </a:cubicBezTo>
                  <a:cubicBezTo>
                    <a:pt x="63" y="51"/>
                    <a:pt x="63" y="51"/>
                    <a:pt x="63" y="51"/>
                  </a:cubicBezTo>
                  <a:cubicBezTo>
                    <a:pt x="66" y="56"/>
                    <a:pt x="70" y="61"/>
                    <a:pt x="74" y="65"/>
                  </a:cubicBezTo>
                  <a:cubicBezTo>
                    <a:pt x="74" y="65"/>
                    <a:pt x="74" y="65"/>
                    <a:pt x="74" y="65"/>
                  </a:cubicBezTo>
                  <a:cubicBezTo>
                    <a:pt x="79" y="72"/>
                    <a:pt x="85" y="79"/>
                    <a:pt x="91" y="86"/>
                  </a:cubicBezTo>
                  <a:cubicBezTo>
                    <a:pt x="91" y="86"/>
                    <a:pt x="91" y="86"/>
                    <a:pt x="92" y="86"/>
                  </a:cubicBezTo>
                  <a:cubicBezTo>
                    <a:pt x="92" y="86"/>
                    <a:pt x="93" y="87"/>
                    <a:pt x="92" y="87"/>
                  </a:cubicBezTo>
                  <a:cubicBezTo>
                    <a:pt x="92" y="87"/>
                    <a:pt x="92" y="87"/>
                    <a:pt x="92" y="87"/>
                  </a:cubicBezTo>
                  <a:cubicBezTo>
                    <a:pt x="92" y="88"/>
                    <a:pt x="93" y="89"/>
                    <a:pt x="94" y="89"/>
                  </a:cubicBezTo>
                  <a:cubicBezTo>
                    <a:pt x="94" y="89"/>
                    <a:pt x="94" y="89"/>
                    <a:pt x="94" y="89"/>
                  </a:cubicBezTo>
                  <a:cubicBezTo>
                    <a:pt x="94" y="89"/>
                    <a:pt x="94" y="89"/>
                    <a:pt x="94" y="90"/>
                  </a:cubicBezTo>
                  <a:cubicBezTo>
                    <a:pt x="94" y="89"/>
                    <a:pt x="94" y="90"/>
                    <a:pt x="94" y="90"/>
                  </a:cubicBezTo>
                  <a:cubicBezTo>
                    <a:pt x="96" y="91"/>
                    <a:pt x="95" y="91"/>
                    <a:pt x="96" y="92"/>
                  </a:cubicBezTo>
                  <a:cubicBezTo>
                    <a:pt x="97" y="92"/>
                    <a:pt x="98" y="93"/>
                    <a:pt x="99" y="94"/>
                  </a:cubicBezTo>
                  <a:cubicBezTo>
                    <a:pt x="100" y="95"/>
                    <a:pt x="100" y="95"/>
                    <a:pt x="100" y="95"/>
                  </a:cubicBezTo>
                  <a:cubicBezTo>
                    <a:pt x="99" y="94"/>
                    <a:pt x="99" y="95"/>
                    <a:pt x="99" y="94"/>
                  </a:cubicBezTo>
                  <a:cubicBezTo>
                    <a:pt x="99" y="95"/>
                    <a:pt x="100" y="95"/>
                    <a:pt x="100" y="96"/>
                  </a:cubicBezTo>
                  <a:cubicBezTo>
                    <a:pt x="100" y="96"/>
                    <a:pt x="101" y="96"/>
                    <a:pt x="101" y="96"/>
                  </a:cubicBezTo>
                  <a:cubicBezTo>
                    <a:pt x="101" y="97"/>
                    <a:pt x="101" y="97"/>
                    <a:pt x="101" y="97"/>
                  </a:cubicBezTo>
                  <a:cubicBezTo>
                    <a:pt x="101" y="97"/>
                    <a:pt x="101" y="97"/>
                    <a:pt x="101" y="97"/>
                  </a:cubicBezTo>
                  <a:cubicBezTo>
                    <a:pt x="101" y="97"/>
                    <a:pt x="101" y="98"/>
                    <a:pt x="102" y="98"/>
                  </a:cubicBezTo>
                  <a:cubicBezTo>
                    <a:pt x="102" y="98"/>
                    <a:pt x="102" y="99"/>
                    <a:pt x="102" y="99"/>
                  </a:cubicBezTo>
                  <a:cubicBezTo>
                    <a:pt x="103" y="99"/>
                    <a:pt x="103" y="100"/>
                    <a:pt x="104" y="100"/>
                  </a:cubicBezTo>
                  <a:cubicBezTo>
                    <a:pt x="103" y="99"/>
                    <a:pt x="104" y="100"/>
                    <a:pt x="104" y="100"/>
                  </a:cubicBezTo>
                  <a:cubicBezTo>
                    <a:pt x="103" y="99"/>
                    <a:pt x="103" y="99"/>
                    <a:pt x="103" y="99"/>
                  </a:cubicBezTo>
                  <a:cubicBezTo>
                    <a:pt x="104" y="100"/>
                    <a:pt x="103" y="99"/>
                    <a:pt x="103" y="99"/>
                  </a:cubicBezTo>
                  <a:cubicBezTo>
                    <a:pt x="102" y="99"/>
                    <a:pt x="104" y="100"/>
                    <a:pt x="103" y="99"/>
                  </a:cubicBezTo>
                  <a:cubicBezTo>
                    <a:pt x="104" y="100"/>
                    <a:pt x="104" y="100"/>
                    <a:pt x="105" y="101"/>
                  </a:cubicBezTo>
                  <a:cubicBezTo>
                    <a:pt x="105" y="100"/>
                    <a:pt x="106" y="101"/>
                    <a:pt x="105" y="100"/>
                  </a:cubicBezTo>
                  <a:cubicBezTo>
                    <a:pt x="106" y="101"/>
                    <a:pt x="105" y="101"/>
                    <a:pt x="105" y="101"/>
                  </a:cubicBezTo>
                  <a:cubicBezTo>
                    <a:pt x="106" y="102"/>
                    <a:pt x="106" y="102"/>
                    <a:pt x="106" y="102"/>
                  </a:cubicBezTo>
                  <a:cubicBezTo>
                    <a:pt x="107" y="103"/>
                    <a:pt x="106" y="102"/>
                    <a:pt x="106" y="103"/>
                  </a:cubicBezTo>
                  <a:cubicBezTo>
                    <a:pt x="106" y="103"/>
                    <a:pt x="105" y="100"/>
                    <a:pt x="104" y="101"/>
                  </a:cubicBezTo>
                  <a:cubicBezTo>
                    <a:pt x="104" y="101"/>
                    <a:pt x="103" y="100"/>
                    <a:pt x="103" y="100"/>
                  </a:cubicBezTo>
                  <a:cubicBezTo>
                    <a:pt x="103" y="100"/>
                    <a:pt x="104" y="101"/>
                    <a:pt x="104" y="102"/>
                  </a:cubicBezTo>
                  <a:cubicBezTo>
                    <a:pt x="105" y="102"/>
                    <a:pt x="105" y="102"/>
                    <a:pt x="105" y="102"/>
                  </a:cubicBezTo>
                  <a:cubicBezTo>
                    <a:pt x="105" y="102"/>
                    <a:pt x="105" y="102"/>
                    <a:pt x="106" y="102"/>
                  </a:cubicBezTo>
                  <a:cubicBezTo>
                    <a:pt x="105" y="102"/>
                    <a:pt x="105" y="103"/>
                    <a:pt x="106" y="103"/>
                  </a:cubicBezTo>
                  <a:cubicBezTo>
                    <a:pt x="106" y="103"/>
                    <a:pt x="106" y="103"/>
                    <a:pt x="106" y="103"/>
                  </a:cubicBezTo>
                  <a:cubicBezTo>
                    <a:pt x="106" y="103"/>
                    <a:pt x="107" y="103"/>
                    <a:pt x="107" y="104"/>
                  </a:cubicBezTo>
                  <a:cubicBezTo>
                    <a:pt x="107" y="103"/>
                    <a:pt x="107" y="103"/>
                    <a:pt x="107" y="102"/>
                  </a:cubicBezTo>
                  <a:cubicBezTo>
                    <a:pt x="107" y="102"/>
                    <a:pt x="107" y="103"/>
                    <a:pt x="107" y="103"/>
                  </a:cubicBezTo>
                  <a:cubicBezTo>
                    <a:pt x="107" y="103"/>
                    <a:pt x="107" y="103"/>
                    <a:pt x="107" y="103"/>
                  </a:cubicBezTo>
                  <a:cubicBezTo>
                    <a:pt x="108" y="103"/>
                    <a:pt x="108" y="103"/>
                    <a:pt x="108" y="103"/>
                  </a:cubicBezTo>
                  <a:cubicBezTo>
                    <a:pt x="108" y="104"/>
                    <a:pt x="107" y="103"/>
                    <a:pt x="108" y="104"/>
                  </a:cubicBezTo>
                  <a:cubicBezTo>
                    <a:pt x="108" y="105"/>
                    <a:pt x="108" y="105"/>
                    <a:pt x="109" y="105"/>
                  </a:cubicBezTo>
                  <a:cubicBezTo>
                    <a:pt x="109" y="105"/>
                    <a:pt x="109" y="105"/>
                    <a:pt x="109" y="105"/>
                  </a:cubicBezTo>
                  <a:cubicBezTo>
                    <a:pt x="109" y="105"/>
                    <a:pt x="109" y="105"/>
                    <a:pt x="109" y="105"/>
                  </a:cubicBezTo>
                  <a:cubicBezTo>
                    <a:pt x="109" y="105"/>
                    <a:pt x="109" y="105"/>
                    <a:pt x="109" y="105"/>
                  </a:cubicBezTo>
                  <a:cubicBezTo>
                    <a:pt x="109" y="106"/>
                    <a:pt x="110" y="106"/>
                    <a:pt x="110" y="106"/>
                  </a:cubicBezTo>
                  <a:cubicBezTo>
                    <a:pt x="110" y="106"/>
                    <a:pt x="110" y="106"/>
                    <a:pt x="110" y="107"/>
                  </a:cubicBezTo>
                  <a:cubicBezTo>
                    <a:pt x="111" y="107"/>
                    <a:pt x="112" y="107"/>
                    <a:pt x="112" y="108"/>
                  </a:cubicBezTo>
                  <a:cubicBezTo>
                    <a:pt x="112" y="108"/>
                    <a:pt x="112" y="108"/>
                    <a:pt x="112" y="108"/>
                  </a:cubicBezTo>
                  <a:cubicBezTo>
                    <a:pt x="112" y="108"/>
                    <a:pt x="112" y="109"/>
                    <a:pt x="112" y="109"/>
                  </a:cubicBezTo>
                  <a:cubicBezTo>
                    <a:pt x="113" y="110"/>
                    <a:pt x="113" y="110"/>
                    <a:pt x="113" y="110"/>
                  </a:cubicBezTo>
                  <a:cubicBezTo>
                    <a:pt x="112" y="110"/>
                    <a:pt x="112" y="110"/>
                    <a:pt x="112" y="110"/>
                  </a:cubicBezTo>
                  <a:cubicBezTo>
                    <a:pt x="113" y="111"/>
                    <a:pt x="113" y="110"/>
                    <a:pt x="114" y="111"/>
                  </a:cubicBezTo>
                  <a:cubicBezTo>
                    <a:pt x="114" y="111"/>
                    <a:pt x="116" y="112"/>
                    <a:pt x="116" y="113"/>
                  </a:cubicBezTo>
                  <a:cubicBezTo>
                    <a:pt x="116" y="113"/>
                    <a:pt x="116" y="113"/>
                    <a:pt x="116" y="113"/>
                  </a:cubicBezTo>
                  <a:cubicBezTo>
                    <a:pt x="116" y="112"/>
                    <a:pt x="116" y="112"/>
                    <a:pt x="116" y="112"/>
                  </a:cubicBezTo>
                  <a:cubicBezTo>
                    <a:pt x="117" y="113"/>
                    <a:pt x="117" y="113"/>
                    <a:pt x="117" y="113"/>
                  </a:cubicBezTo>
                  <a:cubicBezTo>
                    <a:pt x="117" y="113"/>
                    <a:pt x="117" y="113"/>
                    <a:pt x="117" y="113"/>
                  </a:cubicBezTo>
                  <a:cubicBezTo>
                    <a:pt x="117" y="114"/>
                    <a:pt x="117" y="114"/>
                    <a:pt x="117" y="114"/>
                  </a:cubicBezTo>
                  <a:cubicBezTo>
                    <a:pt x="117" y="114"/>
                    <a:pt x="117" y="114"/>
                    <a:pt x="117" y="113"/>
                  </a:cubicBezTo>
                  <a:cubicBezTo>
                    <a:pt x="117" y="114"/>
                    <a:pt x="117" y="114"/>
                    <a:pt x="117" y="114"/>
                  </a:cubicBezTo>
                  <a:cubicBezTo>
                    <a:pt x="117" y="114"/>
                    <a:pt x="118" y="114"/>
                    <a:pt x="118" y="115"/>
                  </a:cubicBezTo>
                  <a:cubicBezTo>
                    <a:pt x="118" y="115"/>
                    <a:pt x="118" y="115"/>
                    <a:pt x="118" y="115"/>
                  </a:cubicBezTo>
                  <a:cubicBezTo>
                    <a:pt x="118" y="115"/>
                    <a:pt x="119" y="116"/>
                    <a:pt x="119" y="116"/>
                  </a:cubicBezTo>
                  <a:cubicBezTo>
                    <a:pt x="119" y="116"/>
                    <a:pt x="119" y="116"/>
                    <a:pt x="119" y="116"/>
                  </a:cubicBezTo>
                  <a:cubicBezTo>
                    <a:pt x="119" y="116"/>
                    <a:pt x="119" y="116"/>
                    <a:pt x="119" y="116"/>
                  </a:cubicBezTo>
                  <a:cubicBezTo>
                    <a:pt x="119" y="116"/>
                    <a:pt x="119" y="116"/>
                    <a:pt x="119" y="116"/>
                  </a:cubicBezTo>
                  <a:cubicBezTo>
                    <a:pt x="119" y="116"/>
                    <a:pt x="120" y="116"/>
                    <a:pt x="120" y="116"/>
                  </a:cubicBezTo>
                  <a:cubicBezTo>
                    <a:pt x="120" y="117"/>
                    <a:pt x="120" y="117"/>
                    <a:pt x="120" y="117"/>
                  </a:cubicBezTo>
                  <a:cubicBezTo>
                    <a:pt x="120" y="117"/>
                    <a:pt x="121" y="117"/>
                    <a:pt x="121" y="117"/>
                  </a:cubicBezTo>
                  <a:cubicBezTo>
                    <a:pt x="121" y="117"/>
                    <a:pt x="121" y="117"/>
                    <a:pt x="121" y="117"/>
                  </a:cubicBezTo>
                  <a:cubicBezTo>
                    <a:pt x="121" y="118"/>
                    <a:pt x="121" y="118"/>
                    <a:pt x="121" y="118"/>
                  </a:cubicBezTo>
                  <a:cubicBezTo>
                    <a:pt x="122" y="119"/>
                    <a:pt x="123" y="119"/>
                    <a:pt x="123" y="120"/>
                  </a:cubicBezTo>
                  <a:cubicBezTo>
                    <a:pt x="124" y="120"/>
                    <a:pt x="123" y="120"/>
                    <a:pt x="123" y="120"/>
                  </a:cubicBezTo>
                  <a:cubicBezTo>
                    <a:pt x="124" y="120"/>
                    <a:pt x="124" y="120"/>
                    <a:pt x="125" y="120"/>
                  </a:cubicBezTo>
                  <a:cubicBezTo>
                    <a:pt x="125" y="121"/>
                    <a:pt x="126" y="122"/>
                    <a:pt x="126" y="123"/>
                  </a:cubicBezTo>
                  <a:cubicBezTo>
                    <a:pt x="126" y="123"/>
                    <a:pt x="126" y="122"/>
                    <a:pt x="126" y="122"/>
                  </a:cubicBezTo>
                  <a:cubicBezTo>
                    <a:pt x="126" y="123"/>
                    <a:pt x="126" y="123"/>
                    <a:pt x="126" y="123"/>
                  </a:cubicBezTo>
                  <a:cubicBezTo>
                    <a:pt x="126" y="122"/>
                    <a:pt x="126" y="122"/>
                    <a:pt x="126" y="122"/>
                  </a:cubicBezTo>
                  <a:cubicBezTo>
                    <a:pt x="126" y="121"/>
                    <a:pt x="127" y="122"/>
                    <a:pt x="127" y="122"/>
                  </a:cubicBezTo>
                  <a:cubicBezTo>
                    <a:pt x="126" y="122"/>
                    <a:pt x="126" y="122"/>
                    <a:pt x="126" y="122"/>
                  </a:cubicBezTo>
                  <a:cubicBezTo>
                    <a:pt x="127" y="123"/>
                    <a:pt x="127" y="122"/>
                    <a:pt x="128" y="123"/>
                  </a:cubicBezTo>
                  <a:cubicBezTo>
                    <a:pt x="129" y="123"/>
                    <a:pt x="128" y="123"/>
                    <a:pt x="128" y="124"/>
                  </a:cubicBezTo>
                  <a:cubicBezTo>
                    <a:pt x="129" y="124"/>
                    <a:pt x="129" y="124"/>
                    <a:pt x="129" y="124"/>
                  </a:cubicBezTo>
                  <a:cubicBezTo>
                    <a:pt x="129" y="124"/>
                    <a:pt x="129" y="124"/>
                    <a:pt x="129" y="124"/>
                  </a:cubicBezTo>
                  <a:cubicBezTo>
                    <a:pt x="129" y="125"/>
                    <a:pt x="129" y="125"/>
                    <a:pt x="130" y="125"/>
                  </a:cubicBezTo>
                  <a:cubicBezTo>
                    <a:pt x="129" y="125"/>
                    <a:pt x="131" y="126"/>
                    <a:pt x="130" y="126"/>
                  </a:cubicBezTo>
                  <a:cubicBezTo>
                    <a:pt x="130" y="126"/>
                    <a:pt x="131" y="126"/>
                    <a:pt x="130" y="126"/>
                  </a:cubicBezTo>
                  <a:cubicBezTo>
                    <a:pt x="131" y="126"/>
                    <a:pt x="130" y="126"/>
                    <a:pt x="130" y="126"/>
                  </a:cubicBezTo>
                  <a:cubicBezTo>
                    <a:pt x="130" y="125"/>
                    <a:pt x="131" y="126"/>
                    <a:pt x="131" y="127"/>
                  </a:cubicBezTo>
                  <a:cubicBezTo>
                    <a:pt x="131" y="127"/>
                    <a:pt x="131" y="126"/>
                    <a:pt x="131" y="127"/>
                  </a:cubicBezTo>
                  <a:cubicBezTo>
                    <a:pt x="132" y="127"/>
                    <a:pt x="132" y="127"/>
                    <a:pt x="132" y="128"/>
                  </a:cubicBezTo>
                  <a:cubicBezTo>
                    <a:pt x="132" y="127"/>
                    <a:pt x="133" y="128"/>
                    <a:pt x="133" y="128"/>
                  </a:cubicBezTo>
                  <a:cubicBezTo>
                    <a:pt x="133" y="128"/>
                    <a:pt x="132" y="127"/>
                    <a:pt x="133" y="127"/>
                  </a:cubicBezTo>
                  <a:cubicBezTo>
                    <a:pt x="133" y="127"/>
                    <a:pt x="133" y="128"/>
                    <a:pt x="134" y="128"/>
                  </a:cubicBezTo>
                  <a:cubicBezTo>
                    <a:pt x="134" y="128"/>
                    <a:pt x="134" y="128"/>
                    <a:pt x="134" y="128"/>
                  </a:cubicBezTo>
                  <a:cubicBezTo>
                    <a:pt x="134" y="128"/>
                    <a:pt x="134" y="129"/>
                    <a:pt x="135" y="129"/>
                  </a:cubicBezTo>
                  <a:cubicBezTo>
                    <a:pt x="134" y="129"/>
                    <a:pt x="134" y="129"/>
                    <a:pt x="134" y="129"/>
                  </a:cubicBezTo>
                  <a:cubicBezTo>
                    <a:pt x="134" y="129"/>
                    <a:pt x="135" y="129"/>
                    <a:pt x="136" y="129"/>
                  </a:cubicBezTo>
                  <a:cubicBezTo>
                    <a:pt x="136" y="130"/>
                    <a:pt x="136" y="130"/>
                    <a:pt x="136" y="130"/>
                  </a:cubicBezTo>
                  <a:cubicBezTo>
                    <a:pt x="136" y="130"/>
                    <a:pt x="137" y="131"/>
                    <a:pt x="137" y="131"/>
                  </a:cubicBezTo>
                  <a:cubicBezTo>
                    <a:pt x="137" y="131"/>
                    <a:pt x="136" y="130"/>
                    <a:pt x="136" y="130"/>
                  </a:cubicBezTo>
                  <a:cubicBezTo>
                    <a:pt x="137" y="131"/>
                    <a:pt x="137" y="131"/>
                    <a:pt x="137" y="132"/>
                  </a:cubicBezTo>
                  <a:cubicBezTo>
                    <a:pt x="137" y="132"/>
                    <a:pt x="137" y="132"/>
                    <a:pt x="137" y="132"/>
                  </a:cubicBezTo>
                  <a:cubicBezTo>
                    <a:pt x="137" y="132"/>
                    <a:pt x="138" y="132"/>
                    <a:pt x="138" y="132"/>
                  </a:cubicBezTo>
                  <a:cubicBezTo>
                    <a:pt x="138" y="132"/>
                    <a:pt x="138" y="132"/>
                    <a:pt x="138" y="132"/>
                  </a:cubicBezTo>
                  <a:cubicBezTo>
                    <a:pt x="138" y="132"/>
                    <a:pt x="139" y="133"/>
                    <a:pt x="139" y="132"/>
                  </a:cubicBezTo>
                  <a:cubicBezTo>
                    <a:pt x="139" y="132"/>
                    <a:pt x="139" y="132"/>
                    <a:pt x="139" y="132"/>
                  </a:cubicBezTo>
                  <a:cubicBezTo>
                    <a:pt x="140" y="132"/>
                    <a:pt x="140" y="132"/>
                    <a:pt x="141" y="133"/>
                  </a:cubicBezTo>
                  <a:cubicBezTo>
                    <a:pt x="141" y="133"/>
                    <a:pt x="140" y="133"/>
                    <a:pt x="140" y="133"/>
                  </a:cubicBezTo>
                  <a:cubicBezTo>
                    <a:pt x="140" y="133"/>
                    <a:pt x="141" y="133"/>
                    <a:pt x="141" y="133"/>
                  </a:cubicBezTo>
                  <a:cubicBezTo>
                    <a:pt x="141" y="133"/>
                    <a:pt x="141" y="133"/>
                    <a:pt x="141" y="133"/>
                  </a:cubicBezTo>
                  <a:cubicBezTo>
                    <a:pt x="141" y="133"/>
                    <a:pt x="140" y="132"/>
                    <a:pt x="140" y="132"/>
                  </a:cubicBezTo>
                  <a:cubicBezTo>
                    <a:pt x="140" y="132"/>
                    <a:pt x="140" y="132"/>
                    <a:pt x="140" y="132"/>
                  </a:cubicBezTo>
                  <a:cubicBezTo>
                    <a:pt x="140" y="132"/>
                    <a:pt x="140" y="132"/>
                    <a:pt x="140" y="132"/>
                  </a:cubicBezTo>
                  <a:cubicBezTo>
                    <a:pt x="139" y="132"/>
                    <a:pt x="140" y="132"/>
                    <a:pt x="140" y="132"/>
                  </a:cubicBezTo>
                  <a:cubicBezTo>
                    <a:pt x="139" y="131"/>
                    <a:pt x="139" y="132"/>
                    <a:pt x="139" y="131"/>
                  </a:cubicBezTo>
                  <a:cubicBezTo>
                    <a:pt x="139" y="131"/>
                    <a:pt x="139" y="131"/>
                    <a:pt x="139" y="131"/>
                  </a:cubicBezTo>
                  <a:cubicBezTo>
                    <a:pt x="138" y="131"/>
                    <a:pt x="137" y="131"/>
                    <a:pt x="137" y="131"/>
                  </a:cubicBezTo>
                  <a:cubicBezTo>
                    <a:pt x="137" y="130"/>
                    <a:pt x="136" y="130"/>
                    <a:pt x="136" y="130"/>
                  </a:cubicBezTo>
                  <a:cubicBezTo>
                    <a:pt x="136" y="129"/>
                    <a:pt x="137" y="131"/>
                    <a:pt x="138" y="131"/>
                  </a:cubicBezTo>
                  <a:cubicBezTo>
                    <a:pt x="138" y="130"/>
                    <a:pt x="138" y="131"/>
                    <a:pt x="139" y="131"/>
                  </a:cubicBezTo>
                  <a:cubicBezTo>
                    <a:pt x="137" y="130"/>
                    <a:pt x="137" y="130"/>
                    <a:pt x="137" y="130"/>
                  </a:cubicBezTo>
                  <a:cubicBezTo>
                    <a:pt x="137" y="130"/>
                    <a:pt x="137" y="129"/>
                    <a:pt x="137" y="129"/>
                  </a:cubicBezTo>
                  <a:cubicBezTo>
                    <a:pt x="137" y="129"/>
                    <a:pt x="137" y="129"/>
                    <a:pt x="137" y="129"/>
                  </a:cubicBezTo>
                  <a:cubicBezTo>
                    <a:pt x="136" y="129"/>
                    <a:pt x="136" y="129"/>
                    <a:pt x="136" y="129"/>
                  </a:cubicBezTo>
                  <a:cubicBezTo>
                    <a:pt x="136" y="129"/>
                    <a:pt x="136" y="129"/>
                    <a:pt x="136" y="129"/>
                  </a:cubicBezTo>
                  <a:cubicBezTo>
                    <a:pt x="136" y="128"/>
                    <a:pt x="135" y="129"/>
                    <a:pt x="135" y="129"/>
                  </a:cubicBezTo>
                  <a:cubicBezTo>
                    <a:pt x="135" y="128"/>
                    <a:pt x="136" y="128"/>
                    <a:pt x="135" y="128"/>
                  </a:cubicBezTo>
                  <a:cubicBezTo>
                    <a:pt x="135" y="128"/>
                    <a:pt x="134" y="127"/>
                    <a:pt x="134" y="127"/>
                  </a:cubicBezTo>
                  <a:cubicBezTo>
                    <a:pt x="134" y="128"/>
                    <a:pt x="132" y="126"/>
                    <a:pt x="133" y="127"/>
                  </a:cubicBezTo>
                  <a:cubicBezTo>
                    <a:pt x="132" y="127"/>
                    <a:pt x="132" y="127"/>
                    <a:pt x="132" y="127"/>
                  </a:cubicBezTo>
                  <a:cubicBezTo>
                    <a:pt x="131" y="126"/>
                    <a:pt x="133" y="127"/>
                    <a:pt x="133" y="126"/>
                  </a:cubicBezTo>
                  <a:cubicBezTo>
                    <a:pt x="133" y="127"/>
                    <a:pt x="133" y="127"/>
                    <a:pt x="133" y="127"/>
                  </a:cubicBezTo>
                  <a:cubicBezTo>
                    <a:pt x="134" y="126"/>
                    <a:pt x="131" y="126"/>
                    <a:pt x="131" y="125"/>
                  </a:cubicBezTo>
                  <a:cubicBezTo>
                    <a:pt x="131" y="124"/>
                    <a:pt x="131" y="125"/>
                    <a:pt x="130" y="124"/>
                  </a:cubicBezTo>
                  <a:cubicBezTo>
                    <a:pt x="130" y="124"/>
                    <a:pt x="130" y="124"/>
                    <a:pt x="130" y="124"/>
                  </a:cubicBezTo>
                  <a:cubicBezTo>
                    <a:pt x="130" y="124"/>
                    <a:pt x="130" y="123"/>
                    <a:pt x="130" y="123"/>
                  </a:cubicBezTo>
                  <a:cubicBezTo>
                    <a:pt x="130" y="123"/>
                    <a:pt x="130" y="123"/>
                    <a:pt x="129" y="123"/>
                  </a:cubicBezTo>
                  <a:cubicBezTo>
                    <a:pt x="129" y="123"/>
                    <a:pt x="130" y="123"/>
                    <a:pt x="130" y="123"/>
                  </a:cubicBezTo>
                  <a:cubicBezTo>
                    <a:pt x="130" y="122"/>
                    <a:pt x="129" y="122"/>
                    <a:pt x="129" y="122"/>
                  </a:cubicBezTo>
                  <a:cubicBezTo>
                    <a:pt x="129" y="122"/>
                    <a:pt x="129" y="122"/>
                    <a:pt x="129" y="122"/>
                  </a:cubicBezTo>
                  <a:cubicBezTo>
                    <a:pt x="129" y="122"/>
                    <a:pt x="129" y="122"/>
                    <a:pt x="129" y="122"/>
                  </a:cubicBezTo>
                  <a:cubicBezTo>
                    <a:pt x="129" y="122"/>
                    <a:pt x="128" y="122"/>
                    <a:pt x="128" y="122"/>
                  </a:cubicBezTo>
                  <a:cubicBezTo>
                    <a:pt x="128" y="122"/>
                    <a:pt x="128" y="122"/>
                    <a:pt x="128" y="122"/>
                  </a:cubicBezTo>
                  <a:cubicBezTo>
                    <a:pt x="128" y="122"/>
                    <a:pt x="128" y="122"/>
                    <a:pt x="128" y="122"/>
                  </a:cubicBezTo>
                  <a:cubicBezTo>
                    <a:pt x="128" y="122"/>
                    <a:pt x="127" y="121"/>
                    <a:pt x="126" y="120"/>
                  </a:cubicBezTo>
                  <a:cubicBezTo>
                    <a:pt x="126" y="120"/>
                    <a:pt x="127" y="120"/>
                    <a:pt x="127" y="120"/>
                  </a:cubicBezTo>
                  <a:cubicBezTo>
                    <a:pt x="126" y="119"/>
                    <a:pt x="126" y="119"/>
                    <a:pt x="126" y="119"/>
                  </a:cubicBezTo>
                  <a:cubicBezTo>
                    <a:pt x="125" y="119"/>
                    <a:pt x="125" y="119"/>
                    <a:pt x="125" y="119"/>
                  </a:cubicBezTo>
                  <a:cubicBezTo>
                    <a:pt x="125" y="119"/>
                    <a:pt x="125" y="119"/>
                    <a:pt x="125" y="119"/>
                  </a:cubicBezTo>
                  <a:cubicBezTo>
                    <a:pt x="125" y="119"/>
                    <a:pt x="125" y="119"/>
                    <a:pt x="125" y="118"/>
                  </a:cubicBezTo>
                  <a:cubicBezTo>
                    <a:pt x="125" y="119"/>
                    <a:pt x="124" y="118"/>
                    <a:pt x="124" y="118"/>
                  </a:cubicBezTo>
                  <a:cubicBezTo>
                    <a:pt x="124" y="118"/>
                    <a:pt x="124" y="118"/>
                    <a:pt x="124" y="118"/>
                  </a:cubicBezTo>
                  <a:cubicBezTo>
                    <a:pt x="124" y="118"/>
                    <a:pt x="123" y="118"/>
                    <a:pt x="123" y="118"/>
                  </a:cubicBezTo>
                  <a:cubicBezTo>
                    <a:pt x="124" y="118"/>
                    <a:pt x="123" y="117"/>
                    <a:pt x="124" y="118"/>
                  </a:cubicBezTo>
                  <a:cubicBezTo>
                    <a:pt x="124" y="117"/>
                    <a:pt x="123" y="118"/>
                    <a:pt x="123" y="117"/>
                  </a:cubicBezTo>
                  <a:cubicBezTo>
                    <a:pt x="123" y="116"/>
                    <a:pt x="123" y="116"/>
                    <a:pt x="123" y="116"/>
                  </a:cubicBezTo>
                  <a:cubicBezTo>
                    <a:pt x="123" y="116"/>
                    <a:pt x="123" y="117"/>
                    <a:pt x="123" y="117"/>
                  </a:cubicBezTo>
                  <a:cubicBezTo>
                    <a:pt x="123" y="116"/>
                    <a:pt x="123" y="116"/>
                    <a:pt x="123" y="116"/>
                  </a:cubicBezTo>
                  <a:cubicBezTo>
                    <a:pt x="123" y="117"/>
                    <a:pt x="124" y="118"/>
                    <a:pt x="125" y="118"/>
                  </a:cubicBezTo>
                  <a:cubicBezTo>
                    <a:pt x="124" y="117"/>
                    <a:pt x="124" y="117"/>
                    <a:pt x="124" y="117"/>
                  </a:cubicBezTo>
                  <a:cubicBezTo>
                    <a:pt x="122" y="115"/>
                    <a:pt x="120" y="113"/>
                    <a:pt x="119" y="112"/>
                  </a:cubicBezTo>
                  <a:cubicBezTo>
                    <a:pt x="119" y="112"/>
                    <a:pt x="119" y="112"/>
                    <a:pt x="119" y="112"/>
                  </a:cubicBezTo>
                  <a:cubicBezTo>
                    <a:pt x="119" y="112"/>
                    <a:pt x="119" y="112"/>
                    <a:pt x="118" y="112"/>
                  </a:cubicBezTo>
                  <a:cubicBezTo>
                    <a:pt x="118" y="112"/>
                    <a:pt x="118" y="112"/>
                    <a:pt x="118" y="112"/>
                  </a:cubicBezTo>
                  <a:cubicBezTo>
                    <a:pt x="118" y="112"/>
                    <a:pt x="118" y="112"/>
                    <a:pt x="118" y="112"/>
                  </a:cubicBezTo>
                  <a:cubicBezTo>
                    <a:pt x="118" y="111"/>
                    <a:pt x="117" y="111"/>
                    <a:pt x="117" y="110"/>
                  </a:cubicBezTo>
                  <a:cubicBezTo>
                    <a:pt x="117" y="111"/>
                    <a:pt x="117" y="111"/>
                    <a:pt x="117" y="111"/>
                  </a:cubicBezTo>
                  <a:cubicBezTo>
                    <a:pt x="117" y="111"/>
                    <a:pt x="117" y="111"/>
                    <a:pt x="116" y="110"/>
                  </a:cubicBezTo>
                  <a:cubicBezTo>
                    <a:pt x="116" y="110"/>
                    <a:pt x="117" y="110"/>
                    <a:pt x="117" y="110"/>
                  </a:cubicBezTo>
                  <a:cubicBezTo>
                    <a:pt x="117" y="110"/>
                    <a:pt x="116" y="110"/>
                    <a:pt x="116" y="110"/>
                  </a:cubicBezTo>
                  <a:cubicBezTo>
                    <a:pt x="116" y="110"/>
                    <a:pt x="116" y="109"/>
                    <a:pt x="116" y="109"/>
                  </a:cubicBezTo>
                  <a:cubicBezTo>
                    <a:pt x="116" y="109"/>
                    <a:pt x="116" y="109"/>
                    <a:pt x="116" y="109"/>
                  </a:cubicBezTo>
                  <a:cubicBezTo>
                    <a:pt x="116" y="109"/>
                    <a:pt x="116" y="109"/>
                    <a:pt x="116" y="109"/>
                  </a:cubicBezTo>
                  <a:cubicBezTo>
                    <a:pt x="116" y="109"/>
                    <a:pt x="116" y="109"/>
                    <a:pt x="116" y="109"/>
                  </a:cubicBezTo>
                  <a:cubicBezTo>
                    <a:pt x="115" y="108"/>
                    <a:pt x="116" y="109"/>
                    <a:pt x="116" y="108"/>
                  </a:cubicBezTo>
                  <a:cubicBezTo>
                    <a:pt x="115" y="108"/>
                    <a:pt x="114" y="108"/>
                    <a:pt x="114" y="107"/>
                  </a:cubicBezTo>
                  <a:cubicBezTo>
                    <a:pt x="114" y="107"/>
                    <a:pt x="114" y="107"/>
                    <a:pt x="114" y="107"/>
                  </a:cubicBezTo>
                  <a:cubicBezTo>
                    <a:pt x="113" y="106"/>
                    <a:pt x="112" y="106"/>
                    <a:pt x="112" y="105"/>
                  </a:cubicBezTo>
                  <a:cubicBezTo>
                    <a:pt x="112" y="105"/>
                    <a:pt x="112" y="105"/>
                    <a:pt x="112" y="105"/>
                  </a:cubicBezTo>
                  <a:cubicBezTo>
                    <a:pt x="111" y="103"/>
                    <a:pt x="109" y="102"/>
                    <a:pt x="108" y="99"/>
                  </a:cubicBezTo>
                  <a:cubicBezTo>
                    <a:pt x="107" y="99"/>
                    <a:pt x="107" y="99"/>
                    <a:pt x="107" y="99"/>
                  </a:cubicBezTo>
                  <a:cubicBezTo>
                    <a:pt x="107" y="99"/>
                    <a:pt x="107" y="99"/>
                    <a:pt x="107" y="99"/>
                  </a:cubicBezTo>
                  <a:cubicBezTo>
                    <a:pt x="105" y="96"/>
                    <a:pt x="104" y="95"/>
                    <a:pt x="102" y="93"/>
                  </a:cubicBezTo>
                  <a:cubicBezTo>
                    <a:pt x="101" y="93"/>
                    <a:pt x="102" y="93"/>
                    <a:pt x="102" y="92"/>
                  </a:cubicBezTo>
                  <a:cubicBezTo>
                    <a:pt x="101" y="91"/>
                    <a:pt x="100" y="91"/>
                    <a:pt x="99" y="90"/>
                  </a:cubicBezTo>
                  <a:cubicBezTo>
                    <a:pt x="99" y="90"/>
                    <a:pt x="100" y="90"/>
                    <a:pt x="99" y="89"/>
                  </a:cubicBezTo>
                  <a:cubicBezTo>
                    <a:pt x="99" y="89"/>
                    <a:pt x="99" y="89"/>
                    <a:pt x="99" y="89"/>
                  </a:cubicBezTo>
                  <a:cubicBezTo>
                    <a:pt x="99" y="89"/>
                    <a:pt x="99" y="89"/>
                    <a:pt x="99" y="89"/>
                  </a:cubicBezTo>
                  <a:cubicBezTo>
                    <a:pt x="99" y="88"/>
                    <a:pt x="98" y="88"/>
                    <a:pt x="98" y="88"/>
                  </a:cubicBezTo>
                  <a:cubicBezTo>
                    <a:pt x="97" y="86"/>
                    <a:pt x="96" y="85"/>
                    <a:pt x="94" y="85"/>
                  </a:cubicBezTo>
                  <a:cubicBezTo>
                    <a:pt x="94" y="84"/>
                    <a:pt x="95" y="85"/>
                    <a:pt x="95" y="84"/>
                  </a:cubicBezTo>
                  <a:cubicBezTo>
                    <a:pt x="95" y="85"/>
                    <a:pt x="95" y="85"/>
                    <a:pt x="96" y="85"/>
                  </a:cubicBezTo>
                  <a:cubicBezTo>
                    <a:pt x="95" y="85"/>
                    <a:pt x="95" y="84"/>
                    <a:pt x="95" y="84"/>
                  </a:cubicBezTo>
                  <a:cubicBezTo>
                    <a:pt x="94" y="83"/>
                    <a:pt x="94" y="83"/>
                    <a:pt x="94" y="83"/>
                  </a:cubicBezTo>
                  <a:cubicBezTo>
                    <a:pt x="94" y="83"/>
                    <a:pt x="94" y="83"/>
                    <a:pt x="94" y="83"/>
                  </a:cubicBezTo>
                  <a:cubicBezTo>
                    <a:pt x="93" y="82"/>
                    <a:pt x="92" y="81"/>
                    <a:pt x="93" y="81"/>
                  </a:cubicBezTo>
                  <a:cubicBezTo>
                    <a:pt x="90" y="79"/>
                    <a:pt x="88" y="76"/>
                    <a:pt x="86" y="73"/>
                  </a:cubicBezTo>
                  <a:cubicBezTo>
                    <a:pt x="85" y="73"/>
                    <a:pt x="86" y="73"/>
                    <a:pt x="86" y="73"/>
                  </a:cubicBezTo>
                  <a:cubicBezTo>
                    <a:pt x="85" y="73"/>
                    <a:pt x="86" y="73"/>
                    <a:pt x="85" y="72"/>
                  </a:cubicBezTo>
                  <a:cubicBezTo>
                    <a:pt x="85" y="72"/>
                    <a:pt x="85" y="72"/>
                    <a:pt x="85" y="72"/>
                  </a:cubicBezTo>
                  <a:cubicBezTo>
                    <a:pt x="85" y="71"/>
                    <a:pt x="84" y="71"/>
                    <a:pt x="83" y="70"/>
                  </a:cubicBezTo>
                  <a:cubicBezTo>
                    <a:pt x="83" y="70"/>
                    <a:pt x="82" y="69"/>
                    <a:pt x="83" y="70"/>
                  </a:cubicBezTo>
                  <a:cubicBezTo>
                    <a:pt x="83" y="70"/>
                    <a:pt x="83" y="69"/>
                    <a:pt x="83" y="68"/>
                  </a:cubicBezTo>
                  <a:cubicBezTo>
                    <a:pt x="82" y="69"/>
                    <a:pt x="82" y="69"/>
                    <a:pt x="82" y="69"/>
                  </a:cubicBezTo>
                  <a:cubicBezTo>
                    <a:pt x="82" y="69"/>
                    <a:pt x="82" y="69"/>
                    <a:pt x="82" y="69"/>
                  </a:cubicBezTo>
                  <a:cubicBezTo>
                    <a:pt x="82" y="69"/>
                    <a:pt x="82" y="68"/>
                    <a:pt x="81" y="68"/>
                  </a:cubicBezTo>
                  <a:cubicBezTo>
                    <a:pt x="82" y="67"/>
                    <a:pt x="82" y="68"/>
                    <a:pt x="82" y="68"/>
                  </a:cubicBezTo>
                  <a:cubicBezTo>
                    <a:pt x="83" y="68"/>
                    <a:pt x="82" y="67"/>
                    <a:pt x="82" y="67"/>
                  </a:cubicBezTo>
                  <a:cubicBezTo>
                    <a:pt x="82" y="67"/>
                    <a:pt x="82" y="68"/>
                    <a:pt x="82" y="67"/>
                  </a:cubicBezTo>
                  <a:cubicBezTo>
                    <a:pt x="81" y="67"/>
                    <a:pt x="81" y="67"/>
                    <a:pt x="81" y="67"/>
                  </a:cubicBezTo>
                  <a:cubicBezTo>
                    <a:pt x="82" y="67"/>
                    <a:pt x="82" y="67"/>
                    <a:pt x="82" y="67"/>
                  </a:cubicBezTo>
                  <a:cubicBezTo>
                    <a:pt x="81" y="67"/>
                    <a:pt x="81" y="67"/>
                    <a:pt x="80" y="66"/>
                  </a:cubicBezTo>
                  <a:cubicBezTo>
                    <a:pt x="79" y="66"/>
                    <a:pt x="79" y="66"/>
                    <a:pt x="79" y="66"/>
                  </a:cubicBezTo>
                  <a:cubicBezTo>
                    <a:pt x="80" y="65"/>
                    <a:pt x="79" y="65"/>
                    <a:pt x="79" y="65"/>
                  </a:cubicBezTo>
                  <a:cubicBezTo>
                    <a:pt x="79" y="65"/>
                    <a:pt x="79" y="65"/>
                    <a:pt x="79" y="65"/>
                  </a:cubicBezTo>
                  <a:cubicBezTo>
                    <a:pt x="79" y="64"/>
                    <a:pt x="79" y="64"/>
                    <a:pt x="79" y="64"/>
                  </a:cubicBezTo>
                  <a:cubicBezTo>
                    <a:pt x="79" y="64"/>
                    <a:pt x="79" y="64"/>
                    <a:pt x="79" y="64"/>
                  </a:cubicBezTo>
                  <a:cubicBezTo>
                    <a:pt x="79" y="64"/>
                    <a:pt x="79" y="64"/>
                    <a:pt x="79" y="64"/>
                  </a:cubicBezTo>
                  <a:cubicBezTo>
                    <a:pt x="79" y="64"/>
                    <a:pt x="78" y="63"/>
                    <a:pt x="78" y="64"/>
                  </a:cubicBezTo>
                  <a:cubicBezTo>
                    <a:pt x="78" y="64"/>
                    <a:pt x="77" y="64"/>
                    <a:pt x="76" y="62"/>
                  </a:cubicBezTo>
                  <a:cubicBezTo>
                    <a:pt x="76" y="62"/>
                    <a:pt x="77" y="63"/>
                    <a:pt x="77" y="62"/>
                  </a:cubicBezTo>
                  <a:cubicBezTo>
                    <a:pt x="76" y="61"/>
                    <a:pt x="75" y="61"/>
                    <a:pt x="75" y="61"/>
                  </a:cubicBezTo>
                  <a:cubicBezTo>
                    <a:pt x="74" y="60"/>
                    <a:pt x="74" y="60"/>
                    <a:pt x="73" y="59"/>
                  </a:cubicBezTo>
                  <a:cubicBezTo>
                    <a:pt x="73" y="59"/>
                    <a:pt x="73" y="58"/>
                    <a:pt x="73" y="58"/>
                  </a:cubicBezTo>
                  <a:cubicBezTo>
                    <a:pt x="73" y="58"/>
                    <a:pt x="73" y="58"/>
                    <a:pt x="73" y="58"/>
                  </a:cubicBezTo>
                  <a:cubicBezTo>
                    <a:pt x="73" y="58"/>
                    <a:pt x="73" y="57"/>
                    <a:pt x="73" y="57"/>
                  </a:cubicBezTo>
                  <a:cubicBezTo>
                    <a:pt x="73" y="58"/>
                    <a:pt x="72" y="56"/>
                    <a:pt x="71" y="56"/>
                  </a:cubicBezTo>
                  <a:cubicBezTo>
                    <a:pt x="71" y="56"/>
                    <a:pt x="71" y="56"/>
                    <a:pt x="71" y="56"/>
                  </a:cubicBezTo>
                  <a:cubicBezTo>
                    <a:pt x="70" y="56"/>
                    <a:pt x="70" y="55"/>
                    <a:pt x="69" y="55"/>
                  </a:cubicBezTo>
                  <a:cubicBezTo>
                    <a:pt x="69" y="54"/>
                    <a:pt x="69" y="54"/>
                    <a:pt x="68" y="54"/>
                  </a:cubicBezTo>
                  <a:cubicBezTo>
                    <a:pt x="68" y="53"/>
                    <a:pt x="68" y="53"/>
                    <a:pt x="68" y="53"/>
                  </a:cubicBezTo>
                  <a:cubicBezTo>
                    <a:pt x="68" y="53"/>
                    <a:pt x="69" y="54"/>
                    <a:pt x="69" y="54"/>
                  </a:cubicBezTo>
                  <a:cubicBezTo>
                    <a:pt x="70" y="55"/>
                    <a:pt x="71" y="55"/>
                    <a:pt x="72" y="56"/>
                  </a:cubicBezTo>
                  <a:cubicBezTo>
                    <a:pt x="73" y="56"/>
                    <a:pt x="71" y="56"/>
                    <a:pt x="71" y="55"/>
                  </a:cubicBezTo>
                  <a:cubicBezTo>
                    <a:pt x="71" y="55"/>
                    <a:pt x="71" y="55"/>
                    <a:pt x="71" y="55"/>
                  </a:cubicBezTo>
                  <a:cubicBezTo>
                    <a:pt x="71" y="55"/>
                    <a:pt x="71" y="55"/>
                    <a:pt x="71" y="55"/>
                  </a:cubicBezTo>
                  <a:cubicBezTo>
                    <a:pt x="71" y="55"/>
                    <a:pt x="72" y="56"/>
                    <a:pt x="72" y="56"/>
                  </a:cubicBezTo>
                  <a:cubicBezTo>
                    <a:pt x="72" y="55"/>
                    <a:pt x="71" y="56"/>
                    <a:pt x="71" y="55"/>
                  </a:cubicBezTo>
                  <a:cubicBezTo>
                    <a:pt x="70" y="54"/>
                    <a:pt x="70" y="54"/>
                    <a:pt x="70" y="53"/>
                  </a:cubicBezTo>
                  <a:cubicBezTo>
                    <a:pt x="70" y="53"/>
                    <a:pt x="69" y="53"/>
                    <a:pt x="69" y="52"/>
                  </a:cubicBezTo>
                  <a:cubicBezTo>
                    <a:pt x="69" y="53"/>
                    <a:pt x="69" y="53"/>
                    <a:pt x="69" y="53"/>
                  </a:cubicBezTo>
                  <a:cubicBezTo>
                    <a:pt x="68" y="52"/>
                    <a:pt x="68" y="52"/>
                    <a:pt x="68" y="51"/>
                  </a:cubicBezTo>
                  <a:cubicBezTo>
                    <a:pt x="68" y="52"/>
                    <a:pt x="67" y="51"/>
                    <a:pt x="68" y="52"/>
                  </a:cubicBezTo>
                  <a:cubicBezTo>
                    <a:pt x="67" y="52"/>
                    <a:pt x="67" y="51"/>
                    <a:pt x="66" y="51"/>
                  </a:cubicBezTo>
                  <a:cubicBezTo>
                    <a:pt x="66" y="50"/>
                    <a:pt x="66" y="51"/>
                    <a:pt x="66" y="51"/>
                  </a:cubicBezTo>
                  <a:cubicBezTo>
                    <a:pt x="66" y="51"/>
                    <a:pt x="67" y="51"/>
                    <a:pt x="67" y="52"/>
                  </a:cubicBezTo>
                  <a:cubicBezTo>
                    <a:pt x="68" y="52"/>
                    <a:pt x="68" y="52"/>
                    <a:pt x="68" y="52"/>
                  </a:cubicBezTo>
                  <a:cubicBezTo>
                    <a:pt x="68" y="53"/>
                    <a:pt x="68" y="53"/>
                    <a:pt x="67" y="53"/>
                  </a:cubicBezTo>
                  <a:cubicBezTo>
                    <a:pt x="68" y="53"/>
                    <a:pt x="68" y="53"/>
                    <a:pt x="68" y="53"/>
                  </a:cubicBezTo>
                  <a:cubicBezTo>
                    <a:pt x="67" y="54"/>
                    <a:pt x="67" y="53"/>
                    <a:pt x="67" y="53"/>
                  </a:cubicBezTo>
                  <a:cubicBezTo>
                    <a:pt x="67" y="53"/>
                    <a:pt x="67" y="53"/>
                    <a:pt x="67" y="53"/>
                  </a:cubicBezTo>
                  <a:cubicBezTo>
                    <a:pt x="67" y="53"/>
                    <a:pt x="66" y="52"/>
                    <a:pt x="66" y="52"/>
                  </a:cubicBezTo>
                  <a:cubicBezTo>
                    <a:pt x="65" y="51"/>
                    <a:pt x="65" y="51"/>
                    <a:pt x="65" y="50"/>
                  </a:cubicBezTo>
                  <a:cubicBezTo>
                    <a:pt x="66" y="51"/>
                    <a:pt x="66" y="51"/>
                    <a:pt x="66" y="51"/>
                  </a:cubicBezTo>
                  <a:cubicBezTo>
                    <a:pt x="66" y="51"/>
                    <a:pt x="65" y="50"/>
                    <a:pt x="65" y="50"/>
                  </a:cubicBezTo>
                  <a:cubicBezTo>
                    <a:pt x="65" y="50"/>
                    <a:pt x="65" y="50"/>
                    <a:pt x="65" y="50"/>
                  </a:cubicBezTo>
                  <a:cubicBezTo>
                    <a:pt x="65" y="50"/>
                    <a:pt x="65" y="50"/>
                    <a:pt x="65" y="50"/>
                  </a:cubicBezTo>
                  <a:cubicBezTo>
                    <a:pt x="65" y="50"/>
                    <a:pt x="65" y="50"/>
                    <a:pt x="65" y="49"/>
                  </a:cubicBezTo>
                  <a:cubicBezTo>
                    <a:pt x="64" y="49"/>
                    <a:pt x="64" y="49"/>
                    <a:pt x="63" y="48"/>
                  </a:cubicBezTo>
                  <a:cubicBezTo>
                    <a:pt x="63" y="48"/>
                    <a:pt x="63" y="48"/>
                    <a:pt x="63" y="48"/>
                  </a:cubicBezTo>
                  <a:cubicBezTo>
                    <a:pt x="63" y="48"/>
                    <a:pt x="63" y="48"/>
                    <a:pt x="63" y="48"/>
                  </a:cubicBezTo>
                  <a:cubicBezTo>
                    <a:pt x="64" y="49"/>
                    <a:pt x="64" y="49"/>
                    <a:pt x="64" y="49"/>
                  </a:cubicBezTo>
                  <a:cubicBezTo>
                    <a:pt x="63" y="49"/>
                    <a:pt x="63" y="48"/>
                    <a:pt x="63" y="48"/>
                  </a:cubicBezTo>
                  <a:cubicBezTo>
                    <a:pt x="63" y="48"/>
                    <a:pt x="64" y="48"/>
                    <a:pt x="64" y="49"/>
                  </a:cubicBezTo>
                  <a:cubicBezTo>
                    <a:pt x="64" y="48"/>
                    <a:pt x="63" y="48"/>
                    <a:pt x="63" y="47"/>
                  </a:cubicBezTo>
                  <a:cubicBezTo>
                    <a:pt x="64" y="47"/>
                    <a:pt x="64" y="48"/>
                    <a:pt x="64" y="48"/>
                  </a:cubicBezTo>
                  <a:cubicBezTo>
                    <a:pt x="64" y="47"/>
                    <a:pt x="63" y="47"/>
                    <a:pt x="63" y="47"/>
                  </a:cubicBezTo>
                  <a:cubicBezTo>
                    <a:pt x="63" y="46"/>
                    <a:pt x="64" y="47"/>
                    <a:pt x="64" y="47"/>
                  </a:cubicBezTo>
                  <a:cubicBezTo>
                    <a:pt x="63" y="46"/>
                    <a:pt x="63" y="46"/>
                    <a:pt x="63" y="46"/>
                  </a:cubicBezTo>
                  <a:cubicBezTo>
                    <a:pt x="64" y="47"/>
                    <a:pt x="64" y="46"/>
                    <a:pt x="64" y="47"/>
                  </a:cubicBezTo>
                  <a:cubicBezTo>
                    <a:pt x="64" y="46"/>
                    <a:pt x="64" y="46"/>
                    <a:pt x="63" y="46"/>
                  </a:cubicBezTo>
                  <a:cubicBezTo>
                    <a:pt x="63" y="46"/>
                    <a:pt x="64" y="47"/>
                    <a:pt x="63" y="46"/>
                  </a:cubicBezTo>
                  <a:cubicBezTo>
                    <a:pt x="63" y="45"/>
                    <a:pt x="63" y="45"/>
                    <a:pt x="63" y="45"/>
                  </a:cubicBezTo>
                  <a:cubicBezTo>
                    <a:pt x="63" y="45"/>
                    <a:pt x="63" y="46"/>
                    <a:pt x="63" y="45"/>
                  </a:cubicBezTo>
                  <a:cubicBezTo>
                    <a:pt x="63" y="45"/>
                    <a:pt x="63" y="45"/>
                    <a:pt x="63" y="45"/>
                  </a:cubicBezTo>
                  <a:cubicBezTo>
                    <a:pt x="63" y="45"/>
                    <a:pt x="63" y="45"/>
                    <a:pt x="62" y="45"/>
                  </a:cubicBezTo>
                  <a:cubicBezTo>
                    <a:pt x="62" y="45"/>
                    <a:pt x="62" y="45"/>
                    <a:pt x="61" y="45"/>
                  </a:cubicBezTo>
                  <a:cubicBezTo>
                    <a:pt x="61" y="44"/>
                    <a:pt x="61" y="44"/>
                    <a:pt x="61" y="44"/>
                  </a:cubicBezTo>
                  <a:cubicBezTo>
                    <a:pt x="60" y="43"/>
                    <a:pt x="59" y="42"/>
                    <a:pt x="58" y="42"/>
                  </a:cubicBezTo>
                  <a:cubicBezTo>
                    <a:pt x="58" y="42"/>
                    <a:pt x="58" y="41"/>
                    <a:pt x="58" y="41"/>
                  </a:cubicBezTo>
                  <a:cubicBezTo>
                    <a:pt x="58" y="41"/>
                    <a:pt x="59" y="41"/>
                    <a:pt x="59" y="41"/>
                  </a:cubicBezTo>
                  <a:cubicBezTo>
                    <a:pt x="58" y="41"/>
                    <a:pt x="58" y="41"/>
                    <a:pt x="58" y="41"/>
                  </a:cubicBezTo>
                  <a:cubicBezTo>
                    <a:pt x="58" y="40"/>
                    <a:pt x="57" y="41"/>
                    <a:pt x="57" y="40"/>
                  </a:cubicBezTo>
                  <a:cubicBezTo>
                    <a:pt x="57" y="39"/>
                    <a:pt x="58" y="40"/>
                    <a:pt x="58" y="40"/>
                  </a:cubicBezTo>
                  <a:cubicBezTo>
                    <a:pt x="57" y="39"/>
                    <a:pt x="57" y="40"/>
                    <a:pt x="56" y="39"/>
                  </a:cubicBezTo>
                  <a:cubicBezTo>
                    <a:pt x="57" y="39"/>
                    <a:pt x="57" y="39"/>
                    <a:pt x="57" y="39"/>
                  </a:cubicBezTo>
                  <a:cubicBezTo>
                    <a:pt x="56" y="38"/>
                    <a:pt x="56" y="38"/>
                    <a:pt x="56" y="38"/>
                  </a:cubicBezTo>
                  <a:cubicBezTo>
                    <a:pt x="56" y="37"/>
                    <a:pt x="54" y="37"/>
                    <a:pt x="55" y="37"/>
                  </a:cubicBezTo>
                  <a:cubicBezTo>
                    <a:pt x="54" y="36"/>
                    <a:pt x="55" y="37"/>
                    <a:pt x="55" y="37"/>
                  </a:cubicBezTo>
                  <a:cubicBezTo>
                    <a:pt x="54" y="37"/>
                    <a:pt x="53" y="36"/>
                    <a:pt x="53" y="36"/>
                  </a:cubicBezTo>
                  <a:cubicBezTo>
                    <a:pt x="54" y="36"/>
                    <a:pt x="54" y="36"/>
                    <a:pt x="54" y="36"/>
                  </a:cubicBezTo>
                  <a:cubicBezTo>
                    <a:pt x="54" y="36"/>
                    <a:pt x="54" y="36"/>
                    <a:pt x="54" y="36"/>
                  </a:cubicBezTo>
                  <a:cubicBezTo>
                    <a:pt x="53" y="35"/>
                    <a:pt x="53" y="36"/>
                    <a:pt x="52" y="35"/>
                  </a:cubicBezTo>
                  <a:cubicBezTo>
                    <a:pt x="53" y="35"/>
                    <a:pt x="52" y="35"/>
                    <a:pt x="53" y="35"/>
                  </a:cubicBezTo>
                  <a:cubicBezTo>
                    <a:pt x="53" y="35"/>
                    <a:pt x="52" y="34"/>
                    <a:pt x="52" y="34"/>
                  </a:cubicBezTo>
                  <a:cubicBezTo>
                    <a:pt x="52" y="34"/>
                    <a:pt x="51" y="34"/>
                    <a:pt x="51" y="33"/>
                  </a:cubicBezTo>
                  <a:cubicBezTo>
                    <a:pt x="51" y="33"/>
                    <a:pt x="50" y="33"/>
                    <a:pt x="50" y="33"/>
                  </a:cubicBezTo>
                  <a:cubicBezTo>
                    <a:pt x="49" y="32"/>
                    <a:pt x="49" y="31"/>
                    <a:pt x="49" y="31"/>
                  </a:cubicBezTo>
                  <a:cubicBezTo>
                    <a:pt x="48" y="30"/>
                    <a:pt x="47" y="29"/>
                    <a:pt x="45" y="28"/>
                  </a:cubicBezTo>
                  <a:cubicBezTo>
                    <a:pt x="45" y="28"/>
                    <a:pt x="45" y="28"/>
                    <a:pt x="45" y="28"/>
                  </a:cubicBezTo>
                  <a:cubicBezTo>
                    <a:pt x="44" y="27"/>
                    <a:pt x="45" y="28"/>
                    <a:pt x="44" y="27"/>
                  </a:cubicBezTo>
                  <a:cubicBezTo>
                    <a:pt x="45" y="27"/>
                    <a:pt x="44" y="27"/>
                    <a:pt x="44" y="26"/>
                  </a:cubicBezTo>
                  <a:cubicBezTo>
                    <a:pt x="43" y="25"/>
                    <a:pt x="41" y="24"/>
                    <a:pt x="40" y="23"/>
                  </a:cubicBezTo>
                  <a:cubicBezTo>
                    <a:pt x="40" y="23"/>
                    <a:pt x="41" y="23"/>
                    <a:pt x="41" y="23"/>
                  </a:cubicBezTo>
                  <a:cubicBezTo>
                    <a:pt x="40" y="22"/>
                    <a:pt x="39" y="22"/>
                    <a:pt x="38" y="21"/>
                  </a:cubicBezTo>
                  <a:cubicBezTo>
                    <a:pt x="38" y="21"/>
                    <a:pt x="38" y="21"/>
                    <a:pt x="38" y="21"/>
                  </a:cubicBezTo>
                  <a:cubicBezTo>
                    <a:pt x="37" y="20"/>
                    <a:pt x="36" y="19"/>
                    <a:pt x="34" y="18"/>
                  </a:cubicBezTo>
                  <a:cubicBezTo>
                    <a:pt x="34" y="18"/>
                    <a:pt x="34" y="18"/>
                    <a:pt x="35" y="18"/>
                  </a:cubicBezTo>
                  <a:cubicBezTo>
                    <a:pt x="34" y="17"/>
                    <a:pt x="33" y="16"/>
                    <a:pt x="32" y="16"/>
                  </a:cubicBezTo>
                  <a:cubicBezTo>
                    <a:pt x="31" y="15"/>
                    <a:pt x="31" y="16"/>
                    <a:pt x="30" y="14"/>
                  </a:cubicBezTo>
                  <a:cubicBezTo>
                    <a:pt x="30" y="14"/>
                    <a:pt x="31" y="14"/>
                    <a:pt x="31" y="15"/>
                  </a:cubicBezTo>
                  <a:cubicBezTo>
                    <a:pt x="30" y="14"/>
                    <a:pt x="30" y="14"/>
                    <a:pt x="29" y="13"/>
                  </a:cubicBezTo>
                  <a:cubicBezTo>
                    <a:pt x="28" y="13"/>
                    <a:pt x="27" y="13"/>
                    <a:pt x="26" y="12"/>
                  </a:cubicBezTo>
                  <a:cubicBezTo>
                    <a:pt x="26" y="11"/>
                    <a:pt x="27" y="12"/>
                    <a:pt x="27" y="12"/>
                  </a:cubicBezTo>
                  <a:cubicBezTo>
                    <a:pt x="27" y="12"/>
                    <a:pt x="26" y="12"/>
                    <a:pt x="26" y="11"/>
                  </a:cubicBezTo>
                  <a:cubicBezTo>
                    <a:pt x="26" y="11"/>
                    <a:pt x="26" y="11"/>
                    <a:pt x="26" y="11"/>
                  </a:cubicBezTo>
                  <a:cubicBezTo>
                    <a:pt x="26" y="11"/>
                    <a:pt x="25" y="11"/>
                    <a:pt x="25" y="11"/>
                  </a:cubicBezTo>
                  <a:cubicBezTo>
                    <a:pt x="25" y="11"/>
                    <a:pt x="25" y="11"/>
                    <a:pt x="25" y="11"/>
                  </a:cubicBezTo>
                  <a:cubicBezTo>
                    <a:pt x="25" y="11"/>
                    <a:pt x="24" y="10"/>
                    <a:pt x="23" y="10"/>
                  </a:cubicBezTo>
                  <a:cubicBezTo>
                    <a:pt x="23" y="10"/>
                    <a:pt x="24" y="10"/>
                    <a:pt x="23" y="10"/>
                  </a:cubicBezTo>
                  <a:cubicBezTo>
                    <a:pt x="22" y="10"/>
                    <a:pt x="22" y="10"/>
                    <a:pt x="21" y="10"/>
                  </a:cubicBezTo>
                  <a:cubicBezTo>
                    <a:pt x="20" y="9"/>
                    <a:pt x="22" y="10"/>
                    <a:pt x="22" y="9"/>
                  </a:cubicBezTo>
                  <a:cubicBezTo>
                    <a:pt x="22" y="9"/>
                    <a:pt x="21" y="9"/>
                    <a:pt x="22" y="9"/>
                  </a:cubicBezTo>
                  <a:cubicBezTo>
                    <a:pt x="21" y="8"/>
                    <a:pt x="20" y="8"/>
                    <a:pt x="20" y="8"/>
                  </a:cubicBezTo>
                  <a:cubicBezTo>
                    <a:pt x="20" y="8"/>
                    <a:pt x="20" y="8"/>
                    <a:pt x="20" y="8"/>
                  </a:cubicBezTo>
                  <a:cubicBezTo>
                    <a:pt x="19" y="7"/>
                    <a:pt x="17" y="7"/>
                    <a:pt x="16" y="6"/>
                  </a:cubicBezTo>
                  <a:cubicBezTo>
                    <a:pt x="17" y="6"/>
                    <a:pt x="17" y="6"/>
                    <a:pt x="17" y="6"/>
                  </a:cubicBezTo>
                  <a:cubicBezTo>
                    <a:pt x="17" y="6"/>
                    <a:pt x="16" y="6"/>
                    <a:pt x="16" y="6"/>
                  </a:cubicBezTo>
                  <a:cubicBezTo>
                    <a:pt x="16" y="6"/>
                    <a:pt x="15" y="6"/>
                    <a:pt x="16" y="6"/>
                  </a:cubicBezTo>
                  <a:cubicBezTo>
                    <a:pt x="15" y="6"/>
                    <a:pt x="13" y="5"/>
                    <a:pt x="12" y="5"/>
                  </a:cubicBezTo>
                  <a:cubicBezTo>
                    <a:pt x="12" y="5"/>
                    <a:pt x="12" y="4"/>
                    <a:pt x="12" y="4"/>
                  </a:cubicBezTo>
                  <a:cubicBezTo>
                    <a:pt x="13" y="5"/>
                    <a:pt x="13" y="5"/>
                    <a:pt x="14" y="5"/>
                  </a:cubicBezTo>
                  <a:cubicBezTo>
                    <a:pt x="13" y="5"/>
                    <a:pt x="13" y="4"/>
                    <a:pt x="13" y="4"/>
                  </a:cubicBezTo>
                  <a:cubicBezTo>
                    <a:pt x="12" y="4"/>
                    <a:pt x="11" y="4"/>
                    <a:pt x="10" y="4"/>
                  </a:cubicBezTo>
                  <a:cubicBezTo>
                    <a:pt x="10" y="4"/>
                    <a:pt x="9" y="3"/>
                    <a:pt x="10" y="3"/>
                  </a:cubicBezTo>
                  <a:cubicBezTo>
                    <a:pt x="8" y="2"/>
                    <a:pt x="10" y="4"/>
                    <a:pt x="8" y="3"/>
                  </a:cubicBezTo>
                  <a:cubicBezTo>
                    <a:pt x="7" y="3"/>
                    <a:pt x="9" y="3"/>
                    <a:pt x="8" y="3"/>
                  </a:cubicBezTo>
                  <a:cubicBezTo>
                    <a:pt x="8" y="3"/>
                    <a:pt x="8" y="3"/>
                    <a:pt x="8" y="3"/>
                  </a:cubicBezTo>
                  <a:cubicBezTo>
                    <a:pt x="8" y="2"/>
                    <a:pt x="7" y="3"/>
                    <a:pt x="6" y="3"/>
                  </a:cubicBezTo>
                  <a:cubicBezTo>
                    <a:pt x="6" y="2"/>
                    <a:pt x="7" y="3"/>
                    <a:pt x="7" y="2"/>
                  </a:cubicBezTo>
                  <a:cubicBezTo>
                    <a:pt x="6" y="2"/>
                    <a:pt x="5" y="2"/>
                    <a:pt x="4" y="2"/>
                  </a:cubicBezTo>
                  <a:cubicBezTo>
                    <a:pt x="4" y="2"/>
                    <a:pt x="4" y="2"/>
                    <a:pt x="4" y="2"/>
                  </a:cubicBezTo>
                  <a:cubicBezTo>
                    <a:pt x="4" y="1"/>
                    <a:pt x="2" y="1"/>
                    <a:pt x="2" y="1"/>
                  </a:cubicBezTo>
                  <a:cubicBezTo>
                    <a:pt x="2" y="1"/>
                    <a:pt x="2" y="1"/>
                    <a:pt x="2" y="1"/>
                  </a:cubicBezTo>
                  <a:cubicBezTo>
                    <a:pt x="1" y="0"/>
                    <a:pt x="1" y="1"/>
                    <a:pt x="1" y="0"/>
                  </a:cubicBezTo>
                  <a:cubicBezTo>
                    <a:pt x="0" y="0"/>
                    <a:pt x="0" y="0"/>
                    <a:pt x="0" y="0"/>
                  </a:cubicBezTo>
                  <a:cubicBezTo>
                    <a:pt x="1" y="1"/>
                    <a:pt x="2" y="1"/>
                    <a:pt x="2" y="1"/>
                  </a:cubicBezTo>
                  <a:cubicBezTo>
                    <a:pt x="2" y="1"/>
                    <a:pt x="3" y="2"/>
                    <a:pt x="3" y="2"/>
                  </a:cubicBezTo>
                  <a:cubicBezTo>
                    <a:pt x="3" y="2"/>
                    <a:pt x="3" y="2"/>
                    <a:pt x="3" y="2"/>
                  </a:cubicBezTo>
                  <a:cubicBezTo>
                    <a:pt x="4" y="3"/>
                    <a:pt x="6" y="4"/>
                    <a:pt x="8" y="5"/>
                  </a:cubicBezTo>
                  <a:cubicBezTo>
                    <a:pt x="9" y="5"/>
                    <a:pt x="10" y="6"/>
                    <a:pt x="11" y="6"/>
                  </a:cubicBezTo>
                  <a:cubicBezTo>
                    <a:pt x="12" y="6"/>
                    <a:pt x="11" y="6"/>
                    <a:pt x="13" y="7"/>
                  </a:cubicBezTo>
                  <a:cubicBezTo>
                    <a:pt x="12" y="7"/>
                    <a:pt x="12" y="7"/>
                    <a:pt x="13" y="7"/>
                  </a:cubicBezTo>
                  <a:cubicBezTo>
                    <a:pt x="13" y="7"/>
                    <a:pt x="13" y="8"/>
                    <a:pt x="14" y="8"/>
                  </a:cubicBezTo>
                  <a:cubicBezTo>
                    <a:pt x="14" y="8"/>
                    <a:pt x="15" y="9"/>
                    <a:pt x="15" y="9"/>
                  </a:cubicBezTo>
                  <a:cubicBezTo>
                    <a:pt x="16" y="9"/>
                    <a:pt x="15" y="9"/>
                    <a:pt x="15" y="9"/>
                  </a:cubicBezTo>
                  <a:cubicBezTo>
                    <a:pt x="15" y="9"/>
                    <a:pt x="16" y="9"/>
                    <a:pt x="16" y="9"/>
                  </a:cubicBezTo>
                  <a:cubicBezTo>
                    <a:pt x="16" y="9"/>
                    <a:pt x="16" y="9"/>
                    <a:pt x="16" y="9"/>
                  </a:cubicBezTo>
                  <a:cubicBezTo>
                    <a:pt x="17" y="10"/>
                    <a:pt x="17" y="10"/>
                    <a:pt x="18" y="11"/>
                  </a:cubicBezTo>
                  <a:cubicBezTo>
                    <a:pt x="19" y="11"/>
                    <a:pt x="19" y="11"/>
                    <a:pt x="20" y="12"/>
                  </a:cubicBezTo>
                  <a:cubicBezTo>
                    <a:pt x="20" y="12"/>
                    <a:pt x="20" y="12"/>
                    <a:pt x="21" y="12"/>
                  </a:cubicBezTo>
                  <a:cubicBezTo>
                    <a:pt x="21" y="12"/>
                    <a:pt x="21" y="12"/>
                    <a:pt x="21" y="12"/>
                  </a:cubicBezTo>
                  <a:cubicBezTo>
                    <a:pt x="22" y="12"/>
                    <a:pt x="22" y="13"/>
                    <a:pt x="23" y="13"/>
                  </a:cubicBezTo>
                  <a:cubicBezTo>
                    <a:pt x="22" y="13"/>
                    <a:pt x="22" y="13"/>
                    <a:pt x="22" y="13"/>
                  </a:cubicBezTo>
                  <a:cubicBezTo>
                    <a:pt x="23" y="13"/>
                    <a:pt x="24" y="14"/>
                    <a:pt x="25" y="15"/>
                  </a:cubicBezTo>
                  <a:cubicBezTo>
                    <a:pt x="30" y="17"/>
                    <a:pt x="31" y="20"/>
                    <a:pt x="36" y="24"/>
                  </a:cubicBezTo>
                  <a:cubicBezTo>
                    <a:pt x="36" y="24"/>
                    <a:pt x="35" y="23"/>
                    <a:pt x="36" y="23"/>
                  </a:cubicBezTo>
                  <a:cubicBezTo>
                    <a:pt x="36" y="24"/>
                    <a:pt x="36" y="24"/>
                    <a:pt x="37" y="24"/>
                  </a:cubicBezTo>
                  <a:cubicBezTo>
                    <a:pt x="37" y="24"/>
                    <a:pt x="37" y="24"/>
                    <a:pt x="37" y="24"/>
                  </a:cubicBezTo>
                  <a:cubicBezTo>
                    <a:pt x="36" y="23"/>
                    <a:pt x="36" y="23"/>
                    <a:pt x="36" y="23"/>
                  </a:cubicBezTo>
                  <a:cubicBezTo>
                    <a:pt x="36" y="23"/>
                    <a:pt x="36" y="23"/>
                    <a:pt x="36" y="23"/>
                  </a:cubicBezTo>
                  <a:cubicBezTo>
                    <a:pt x="36" y="23"/>
                    <a:pt x="35" y="23"/>
                    <a:pt x="35" y="23"/>
                  </a:cubicBezTo>
                  <a:cubicBezTo>
                    <a:pt x="36" y="23"/>
                    <a:pt x="36" y="23"/>
                    <a:pt x="36" y="23"/>
                  </a:cubicBezTo>
                  <a:cubicBezTo>
                    <a:pt x="36" y="23"/>
                    <a:pt x="36" y="23"/>
                    <a:pt x="36" y="23"/>
                  </a:cubicBezTo>
                  <a:cubicBezTo>
                    <a:pt x="37" y="24"/>
                    <a:pt x="37" y="24"/>
                    <a:pt x="37" y="24"/>
                  </a:cubicBezTo>
                  <a:cubicBezTo>
                    <a:pt x="37" y="24"/>
                    <a:pt x="37" y="24"/>
                    <a:pt x="37" y="24"/>
                  </a:cubicBezTo>
                  <a:cubicBezTo>
                    <a:pt x="38" y="26"/>
                    <a:pt x="38" y="26"/>
                    <a:pt x="38" y="26"/>
                  </a:cubicBezTo>
                  <a:cubicBezTo>
                    <a:pt x="39" y="26"/>
                    <a:pt x="40" y="27"/>
                    <a:pt x="40" y="27"/>
                  </a:cubicBezTo>
                  <a:cubicBezTo>
                    <a:pt x="39" y="27"/>
                    <a:pt x="39" y="26"/>
                    <a:pt x="38" y="26"/>
                  </a:cubicBezTo>
                  <a:cubicBezTo>
                    <a:pt x="39" y="27"/>
                    <a:pt x="39" y="27"/>
                    <a:pt x="39" y="27"/>
                  </a:cubicBezTo>
                  <a:cubicBezTo>
                    <a:pt x="39" y="27"/>
                    <a:pt x="39" y="27"/>
                    <a:pt x="39" y="27"/>
                  </a:cubicBezTo>
                  <a:cubicBezTo>
                    <a:pt x="40" y="27"/>
                    <a:pt x="40" y="27"/>
                    <a:pt x="40" y="27"/>
                  </a:cubicBezTo>
                  <a:cubicBezTo>
                    <a:pt x="39" y="27"/>
                    <a:pt x="39" y="27"/>
                    <a:pt x="39" y="27"/>
                  </a:cubicBezTo>
                  <a:cubicBezTo>
                    <a:pt x="40" y="27"/>
                    <a:pt x="40" y="27"/>
                    <a:pt x="40" y="27"/>
                  </a:cubicBezTo>
                  <a:cubicBezTo>
                    <a:pt x="40" y="27"/>
                    <a:pt x="40" y="28"/>
                    <a:pt x="40" y="28"/>
                  </a:cubicBezTo>
                  <a:cubicBezTo>
                    <a:pt x="40" y="28"/>
                    <a:pt x="40" y="28"/>
                    <a:pt x="40" y="28"/>
                  </a:cubicBezTo>
                  <a:cubicBezTo>
                    <a:pt x="40" y="28"/>
                    <a:pt x="41" y="28"/>
                    <a:pt x="40" y="28"/>
                  </a:cubicBezTo>
                  <a:cubicBezTo>
                    <a:pt x="42" y="30"/>
                    <a:pt x="42" y="30"/>
                    <a:pt x="43" y="31"/>
                  </a:cubicBezTo>
                  <a:cubicBezTo>
                    <a:pt x="43" y="31"/>
                    <a:pt x="44" y="31"/>
                    <a:pt x="44" y="32"/>
                  </a:cubicBezTo>
                  <a:cubicBezTo>
                    <a:pt x="45" y="32"/>
                    <a:pt x="45" y="32"/>
                    <a:pt x="44" y="32"/>
                  </a:cubicBezTo>
                  <a:cubicBezTo>
                    <a:pt x="45" y="32"/>
                    <a:pt x="45" y="32"/>
                    <a:pt x="45" y="32"/>
                  </a:cubicBezTo>
                  <a:cubicBezTo>
                    <a:pt x="45" y="33"/>
                    <a:pt x="46" y="34"/>
                    <a:pt x="47" y="35"/>
                  </a:cubicBezTo>
                  <a:cubicBezTo>
                    <a:pt x="47" y="35"/>
                    <a:pt x="47" y="35"/>
                    <a:pt x="47" y="35"/>
                  </a:cubicBezTo>
                  <a:cubicBezTo>
                    <a:pt x="47" y="35"/>
                    <a:pt x="48" y="35"/>
                    <a:pt x="48" y="36"/>
                  </a:cubicBezTo>
                  <a:cubicBezTo>
                    <a:pt x="48" y="36"/>
                    <a:pt x="48" y="36"/>
                    <a:pt x="48" y="36"/>
                  </a:cubicBezTo>
                  <a:cubicBezTo>
                    <a:pt x="48" y="37"/>
                    <a:pt x="49" y="36"/>
                    <a:pt x="49" y="37"/>
                  </a:cubicBezTo>
                  <a:cubicBezTo>
                    <a:pt x="49" y="36"/>
                    <a:pt x="49" y="36"/>
                    <a:pt x="49" y="36"/>
                  </a:cubicBezTo>
                  <a:cubicBezTo>
                    <a:pt x="49" y="36"/>
                    <a:pt x="50" y="37"/>
                    <a:pt x="50" y="36"/>
                  </a:cubicBezTo>
                  <a:cubicBezTo>
                    <a:pt x="51" y="37"/>
                    <a:pt x="50" y="37"/>
                    <a:pt x="50" y="37"/>
                  </a:cubicBezTo>
                  <a:cubicBezTo>
                    <a:pt x="51" y="37"/>
                    <a:pt x="51" y="37"/>
                    <a:pt x="51" y="37"/>
                  </a:cubicBezTo>
                  <a:cubicBezTo>
                    <a:pt x="51" y="38"/>
                    <a:pt x="51" y="38"/>
                    <a:pt x="50" y="38"/>
                  </a:cubicBezTo>
                  <a:cubicBezTo>
                    <a:pt x="51" y="38"/>
                    <a:pt x="51" y="39"/>
                    <a:pt x="52" y="39"/>
                  </a:cubicBezTo>
                  <a:cubicBezTo>
                    <a:pt x="52" y="39"/>
                    <a:pt x="52" y="39"/>
                    <a:pt x="52" y="39"/>
                  </a:cubicBezTo>
                  <a:cubicBezTo>
                    <a:pt x="52" y="40"/>
                    <a:pt x="52" y="40"/>
                    <a:pt x="52" y="40"/>
                  </a:cubicBezTo>
                  <a:cubicBezTo>
                    <a:pt x="53" y="40"/>
                    <a:pt x="53" y="41"/>
                    <a:pt x="54" y="41"/>
                  </a:cubicBezTo>
                  <a:cubicBezTo>
                    <a:pt x="53" y="41"/>
                    <a:pt x="53" y="41"/>
                    <a:pt x="53" y="41"/>
                  </a:cubicBezTo>
                  <a:cubicBezTo>
                    <a:pt x="53" y="42"/>
                    <a:pt x="53" y="41"/>
                    <a:pt x="54" y="41"/>
                  </a:cubicBezTo>
                  <a:cubicBezTo>
                    <a:pt x="54" y="42"/>
                    <a:pt x="54" y="42"/>
                    <a:pt x="54" y="43"/>
                  </a:cubicBezTo>
                  <a:cubicBezTo>
                    <a:pt x="56" y="43"/>
                    <a:pt x="56" y="45"/>
                    <a:pt x="57" y="46"/>
                  </a:cubicBezTo>
                  <a:close/>
                  <a:moveTo>
                    <a:pt x="121" y="117"/>
                  </a:moveTo>
                  <a:cubicBezTo>
                    <a:pt x="121" y="117"/>
                    <a:pt x="121" y="117"/>
                    <a:pt x="121" y="117"/>
                  </a:cubicBezTo>
                  <a:cubicBezTo>
                    <a:pt x="121" y="117"/>
                    <a:pt x="121" y="117"/>
                    <a:pt x="121" y="117"/>
                  </a:cubicBezTo>
                  <a:close/>
                  <a:moveTo>
                    <a:pt x="116" y="112"/>
                  </a:moveTo>
                  <a:cubicBezTo>
                    <a:pt x="116" y="112"/>
                    <a:pt x="116" y="112"/>
                    <a:pt x="116" y="112"/>
                  </a:cubicBezTo>
                  <a:cubicBezTo>
                    <a:pt x="115" y="112"/>
                    <a:pt x="115" y="111"/>
                    <a:pt x="114" y="111"/>
                  </a:cubicBezTo>
                  <a:cubicBezTo>
                    <a:pt x="114" y="111"/>
                    <a:pt x="114" y="111"/>
                    <a:pt x="114" y="111"/>
                  </a:cubicBezTo>
                  <a:cubicBezTo>
                    <a:pt x="114" y="111"/>
                    <a:pt x="114" y="110"/>
                    <a:pt x="114" y="110"/>
                  </a:cubicBezTo>
                  <a:cubicBezTo>
                    <a:pt x="115" y="110"/>
                    <a:pt x="116" y="112"/>
                    <a:pt x="116" y="112"/>
                  </a:cubicBezTo>
                  <a:close/>
                  <a:moveTo>
                    <a:pt x="129" y="122"/>
                  </a:moveTo>
                  <a:cubicBezTo>
                    <a:pt x="129" y="122"/>
                    <a:pt x="129" y="122"/>
                    <a:pt x="129" y="122"/>
                  </a:cubicBezTo>
                  <a:cubicBezTo>
                    <a:pt x="129" y="122"/>
                    <a:pt x="129" y="122"/>
                    <a:pt x="129" y="122"/>
                  </a:cubicBezTo>
                  <a:close/>
                  <a:moveTo>
                    <a:pt x="126" y="120"/>
                  </a:moveTo>
                  <a:cubicBezTo>
                    <a:pt x="126" y="120"/>
                    <a:pt x="126" y="119"/>
                    <a:pt x="125" y="119"/>
                  </a:cubicBezTo>
                  <a:cubicBezTo>
                    <a:pt x="125" y="119"/>
                    <a:pt x="125" y="120"/>
                    <a:pt x="126" y="120"/>
                  </a:cubicBezTo>
                  <a:close/>
                  <a:moveTo>
                    <a:pt x="119" y="113"/>
                  </a:moveTo>
                  <a:cubicBezTo>
                    <a:pt x="119" y="113"/>
                    <a:pt x="119" y="112"/>
                    <a:pt x="119" y="112"/>
                  </a:cubicBezTo>
                  <a:cubicBezTo>
                    <a:pt x="119" y="112"/>
                    <a:pt x="119" y="113"/>
                    <a:pt x="119" y="113"/>
                  </a:cubicBezTo>
                  <a:close/>
                  <a:moveTo>
                    <a:pt x="82" y="70"/>
                  </a:moveTo>
                  <a:cubicBezTo>
                    <a:pt x="82" y="70"/>
                    <a:pt x="83" y="70"/>
                    <a:pt x="83" y="70"/>
                  </a:cubicBezTo>
                  <a:cubicBezTo>
                    <a:pt x="82" y="70"/>
                    <a:pt x="82" y="69"/>
                    <a:pt x="82" y="69"/>
                  </a:cubicBezTo>
                  <a:cubicBezTo>
                    <a:pt x="82" y="69"/>
                    <a:pt x="82" y="69"/>
                    <a:pt x="82" y="69"/>
                  </a:cubicBezTo>
                  <a:cubicBezTo>
                    <a:pt x="82" y="69"/>
                    <a:pt x="82" y="70"/>
                    <a:pt x="82" y="70"/>
                  </a:cubicBezTo>
                  <a:close/>
                  <a:moveTo>
                    <a:pt x="64" y="50"/>
                  </a:moveTo>
                  <a:cubicBezTo>
                    <a:pt x="64" y="50"/>
                    <a:pt x="64" y="50"/>
                    <a:pt x="64" y="50"/>
                  </a:cubicBezTo>
                  <a:cubicBezTo>
                    <a:pt x="64" y="50"/>
                    <a:pt x="64" y="50"/>
                    <a:pt x="64" y="50"/>
                  </a:cubicBezTo>
                  <a:cubicBezTo>
                    <a:pt x="64" y="50"/>
                    <a:pt x="64" y="50"/>
                    <a:pt x="64" y="50"/>
                  </a:cubicBezTo>
                  <a:cubicBezTo>
                    <a:pt x="64" y="49"/>
                    <a:pt x="64" y="49"/>
                    <a:pt x="64" y="49"/>
                  </a:cubicBezTo>
                  <a:cubicBezTo>
                    <a:pt x="63" y="49"/>
                    <a:pt x="63" y="49"/>
                    <a:pt x="64"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1" name="Freeform 4392"/>
            <p:cNvSpPr>
              <a:spLocks/>
            </p:cNvSpPr>
            <p:nvPr/>
          </p:nvSpPr>
          <p:spPr bwMode="auto">
            <a:xfrm>
              <a:off x="7700964" y="54800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2" name="Freeform 4393"/>
            <p:cNvSpPr>
              <a:spLocks/>
            </p:cNvSpPr>
            <p:nvPr/>
          </p:nvSpPr>
          <p:spPr bwMode="auto">
            <a:xfrm>
              <a:off x="7678739" y="54610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3" name="Freeform 4394"/>
            <p:cNvSpPr>
              <a:spLocks/>
            </p:cNvSpPr>
            <p:nvPr/>
          </p:nvSpPr>
          <p:spPr bwMode="auto">
            <a:xfrm>
              <a:off x="7915276" y="5724526"/>
              <a:ext cx="6350" cy="3175"/>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1" y="1"/>
                    <a:pt x="2" y="1"/>
                    <a:pt x="2"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4" name="Freeform 4395"/>
            <p:cNvSpPr>
              <a:spLocks/>
            </p:cNvSpPr>
            <p:nvPr/>
          </p:nvSpPr>
          <p:spPr bwMode="auto">
            <a:xfrm>
              <a:off x="7918451" y="57181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5" name="Freeform 4396"/>
            <p:cNvSpPr>
              <a:spLocks/>
            </p:cNvSpPr>
            <p:nvPr/>
          </p:nvSpPr>
          <p:spPr bwMode="auto">
            <a:xfrm>
              <a:off x="7893051" y="56959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6" name="Freeform 4397"/>
            <p:cNvSpPr>
              <a:spLocks/>
            </p:cNvSpPr>
            <p:nvPr/>
          </p:nvSpPr>
          <p:spPr bwMode="auto">
            <a:xfrm>
              <a:off x="7896226" y="5708651"/>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7" name="Freeform 4398"/>
            <p:cNvSpPr>
              <a:spLocks/>
            </p:cNvSpPr>
            <p:nvPr/>
          </p:nvSpPr>
          <p:spPr bwMode="auto">
            <a:xfrm>
              <a:off x="7886701" y="56896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8" name="Freeform 4399"/>
            <p:cNvSpPr>
              <a:spLocks/>
            </p:cNvSpPr>
            <p:nvPr/>
          </p:nvSpPr>
          <p:spPr bwMode="auto">
            <a:xfrm>
              <a:off x="7883526" y="57023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9" name="Freeform 4400"/>
            <p:cNvSpPr>
              <a:spLocks/>
            </p:cNvSpPr>
            <p:nvPr/>
          </p:nvSpPr>
          <p:spPr bwMode="auto">
            <a:xfrm>
              <a:off x="7877176" y="5683251"/>
              <a:ext cx="3175" cy="6350"/>
            </a:xfrm>
            <a:custGeom>
              <a:avLst/>
              <a:gdLst>
                <a:gd name="T0" fmla="*/ 0 w 1"/>
                <a:gd name="T1" fmla="*/ 1 h 2"/>
                <a:gd name="T2" fmla="*/ 1 w 1"/>
                <a:gd name="T3" fmla="*/ 1 h 2"/>
                <a:gd name="T4" fmla="*/ 0 w 1"/>
                <a:gd name="T5" fmla="*/ 1 h 2"/>
                <a:gd name="T6" fmla="*/ 1 w 1"/>
                <a:gd name="T7" fmla="*/ 2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0"/>
                    <a:pt x="0" y="1"/>
                    <a:pt x="1" y="1"/>
                  </a:cubicBezTo>
                  <a:cubicBezTo>
                    <a:pt x="0" y="1"/>
                    <a:pt x="0" y="1"/>
                    <a:pt x="0" y="1"/>
                  </a:cubicBezTo>
                  <a:cubicBezTo>
                    <a:pt x="1" y="1"/>
                    <a:pt x="1" y="1"/>
                    <a:pt x="1" y="2"/>
                  </a:cubicBezTo>
                  <a:cubicBezTo>
                    <a:pt x="1"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0" name="Freeform 4401"/>
            <p:cNvSpPr>
              <a:spLocks/>
            </p:cNvSpPr>
            <p:nvPr/>
          </p:nvSpPr>
          <p:spPr bwMode="auto">
            <a:xfrm>
              <a:off x="7880351" y="5695951"/>
              <a:ext cx="3175" cy="6350"/>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1"/>
                    <a:pt x="1" y="1"/>
                    <a:pt x="1" y="2"/>
                  </a:cubicBezTo>
                  <a:cubicBezTo>
                    <a:pt x="1" y="2"/>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1" name="Freeform 4402"/>
            <p:cNvSpPr>
              <a:spLocks/>
            </p:cNvSpPr>
            <p:nvPr/>
          </p:nvSpPr>
          <p:spPr bwMode="auto">
            <a:xfrm>
              <a:off x="7874001" y="5676901"/>
              <a:ext cx="3175" cy="6350"/>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0" y="1"/>
                    <a:pt x="1" y="2"/>
                    <a:pt x="1" y="2"/>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2" name="Freeform 4403"/>
            <p:cNvSpPr>
              <a:spLocks/>
            </p:cNvSpPr>
            <p:nvPr/>
          </p:nvSpPr>
          <p:spPr bwMode="auto">
            <a:xfrm>
              <a:off x="7877176" y="5692776"/>
              <a:ext cx="3175" cy="3175"/>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3" name="Freeform 4404"/>
            <p:cNvSpPr>
              <a:spLocks/>
            </p:cNvSpPr>
            <p:nvPr/>
          </p:nvSpPr>
          <p:spPr bwMode="auto">
            <a:xfrm>
              <a:off x="7870826" y="5686426"/>
              <a:ext cx="3175" cy="6350"/>
            </a:xfrm>
            <a:custGeom>
              <a:avLst/>
              <a:gdLst>
                <a:gd name="T0" fmla="*/ 0 w 1"/>
                <a:gd name="T1" fmla="*/ 1 h 2"/>
                <a:gd name="T2" fmla="*/ 0 w 1"/>
                <a:gd name="T3" fmla="*/ 0 h 2"/>
                <a:gd name="T4" fmla="*/ 0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0" y="1"/>
                    <a:pt x="0" y="1"/>
                  </a:cubicBezTo>
                  <a:cubicBezTo>
                    <a:pt x="1"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4" name="Freeform 4405"/>
            <p:cNvSpPr>
              <a:spLocks/>
            </p:cNvSpPr>
            <p:nvPr/>
          </p:nvSpPr>
          <p:spPr bwMode="auto">
            <a:xfrm>
              <a:off x="7864476" y="5683251"/>
              <a:ext cx="6350" cy="3175"/>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0" y="0"/>
                    <a:pt x="0" y="0"/>
                    <a:pt x="0"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5" name="Freeform 4406"/>
            <p:cNvSpPr>
              <a:spLocks/>
            </p:cNvSpPr>
            <p:nvPr/>
          </p:nvSpPr>
          <p:spPr bwMode="auto">
            <a:xfrm>
              <a:off x="7842251" y="564832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6" name="Freeform 4407"/>
            <p:cNvSpPr>
              <a:spLocks/>
            </p:cNvSpPr>
            <p:nvPr/>
          </p:nvSpPr>
          <p:spPr bwMode="auto">
            <a:xfrm>
              <a:off x="7835901" y="5657851"/>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7" name="Freeform 4408"/>
            <p:cNvSpPr>
              <a:spLocks/>
            </p:cNvSpPr>
            <p:nvPr/>
          </p:nvSpPr>
          <p:spPr bwMode="auto">
            <a:xfrm>
              <a:off x="7835901" y="5657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8" name="Rectangle 4409"/>
            <p:cNvSpPr>
              <a:spLocks noChangeArrowheads="1"/>
            </p:cNvSpPr>
            <p:nvPr/>
          </p:nvSpPr>
          <p:spPr bwMode="auto">
            <a:xfrm>
              <a:off x="7793039" y="56118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9" name="Freeform 4410"/>
            <p:cNvSpPr>
              <a:spLocks/>
            </p:cNvSpPr>
            <p:nvPr/>
          </p:nvSpPr>
          <p:spPr bwMode="auto">
            <a:xfrm>
              <a:off x="7793039" y="5611813"/>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0"/>
                    <a:pt x="1"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0" name="Freeform 4411"/>
            <p:cNvSpPr>
              <a:spLocks/>
            </p:cNvSpPr>
            <p:nvPr/>
          </p:nvSpPr>
          <p:spPr bwMode="auto">
            <a:xfrm>
              <a:off x="7783514" y="55991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1" name="Freeform 4412"/>
            <p:cNvSpPr>
              <a:spLocks/>
            </p:cNvSpPr>
            <p:nvPr/>
          </p:nvSpPr>
          <p:spPr bwMode="auto">
            <a:xfrm>
              <a:off x="7729539" y="5510213"/>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2" name="Rectangle 4413"/>
            <p:cNvSpPr>
              <a:spLocks noChangeArrowheads="1"/>
            </p:cNvSpPr>
            <p:nvPr/>
          </p:nvSpPr>
          <p:spPr bwMode="auto">
            <a:xfrm>
              <a:off x="7729539" y="55102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3" name="Freeform 4414"/>
            <p:cNvSpPr>
              <a:spLocks/>
            </p:cNvSpPr>
            <p:nvPr/>
          </p:nvSpPr>
          <p:spPr bwMode="auto">
            <a:xfrm>
              <a:off x="7723189" y="55006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4" name="Freeform 4415"/>
            <p:cNvSpPr>
              <a:spLocks/>
            </p:cNvSpPr>
            <p:nvPr/>
          </p:nvSpPr>
          <p:spPr bwMode="auto">
            <a:xfrm>
              <a:off x="7723189" y="55038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5" name="Freeform 4416"/>
            <p:cNvSpPr>
              <a:spLocks/>
            </p:cNvSpPr>
            <p:nvPr/>
          </p:nvSpPr>
          <p:spPr bwMode="auto">
            <a:xfrm>
              <a:off x="7723189" y="55038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6" name="Freeform 4417"/>
            <p:cNvSpPr>
              <a:spLocks/>
            </p:cNvSpPr>
            <p:nvPr/>
          </p:nvSpPr>
          <p:spPr bwMode="auto">
            <a:xfrm>
              <a:off x="7720014" y="5500688"/>
              <a:ext cx="3175" cy="3175"/>
            </a:xfrm>
            <a:custGeom>
              <a:avLst/>
              <a:gdLst>
                <a:gd name="T0" fmla="*/ 0 w 1"/>
                <a:gd name="T1" fmla="*/ 0 h 1"/>
                <a:gd name="T2" fmla="*/ 0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7" name="Freeform 4418"/>
            <p:cNvSpPr>
              <a:spLocks/>
            </p:cNvSpPr>
            <p:nvPr/>
          </p:nvSpPr>
          <p:spPr bwMode="auto">
            <a:xfrm>
              <a:off x="7707314" y="5489576"/>
              <a:ext cx="9525" cy="4763"/>
            </a:xfrm>
            <a:custGeom>
              <a:avLst/>
              <a:gdLst>
                <a:gd name="T0" fmla="*/ 3 w 3"/>
                <a:gd name="T1" fmla="*/ 2 h 2"/>
                <a:gd name="T2" fmla="*/ 2 w 3"/>
                <a:gd name="T3" fmla="*/ 1 h 2"/>
                <a:gd name="T4" fmla="*/ 0 w 3"/>
                <a:gd name="T5" fmla="*/ 0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2"/>
                    <a:pt x="2" y="1"/>
                    <a:pt x="2" y="1"/>
                  </a:cubicBezTo>
                  <a:cubicBezTo>
                    <a:pt x="1" y="0"/>
                    <a:pt x="2" y="2"/>
                    <a:pt x="0" y="0"/>
                  </a:cubicBezTo>
                  <a:cubicBezTo>
                    <a:pt x="1" y="2"/>
                    <a:pt x="1" y="1"/>
                    <a:pt x="2" y="2"/>
                  </a:cubicBezTo>
                  <a:cubicBezTo>
                    <a:pt x="2" y="1"/>
                    <a:pt x="3"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8" name="Freeform 4419"/>
            <p:cNvSpPr>
              <a:spLocks/>
            </p:cNvSpPr>
            <p:nvPr/>
          </p:nvSpPr>
          <p:spPr bwMode="auto">
            <a:xfrm>
              <a:off x="7713664" y="54943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9" name="Freeform 4420"/>
            <p:cNvSpPr>
              <a:spLocks/>
            </p:cNvSpPr>
            <p:nvPr/>
          </p:nvSpPr>
          <p:spPr bwMode="auto">
            <a:xfrm>
              <a:off x="7707314" y="5486401"/>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0" name="Freeform 4421"/>
            <p:cNvSpPr>
              <a:spLocks/>
            </p:cNvSpPr>
            <p:nvPr/>
          </p:nvSpPr>
          <p:spPr bwMode="auto">
            <a:xfrm>
              <a:off x="7707314" y="54832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1" name="Freeform 4422"/>
            <p:cNvSpPr>
              <a:spLocks/>
            </p:cNvSpPr>
            <p:nvPr/>
          </p:nvSpPr>
          <p:spPr bwMode="auto">
            <a:xfrm>
              <a:off x="7697789" y="5476876"/>
              <a:ext cx="3175"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1" y="1"/>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2" name="Freeform 4423"/>
            <p:cNvSpPr>
              <a:spLocks/>
            </p:cNvSpPr>
            <p:nvPr/>
          </p:nvSpPr>
          <p:spPr bwMode="auto">
            <a:xfrm>
              <a:off x="7685089" y="5464176"/>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3" name="Freeform 4424"/>
            <p:cNvSpPr>
              <a:spLocks/>
            </p:cNvSpPr>
            <p:nvPr/>
          </p:nvSpPr>
          <p:spPr bwMode="auto">
            <a:xfrm>
              <a:off x="7685089" y="54673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4" name="Freeform 4425"/>
            <p:cNvSpPr>
              <a:spLocks/>
            </p:cNvSpPr>
            <p:nvPr/>
          </p:nvSpPr>
          <p:spPr bwMode="auto">
            <a:xfrm>
              <a:off x="7685089" y="546100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5" name="Freeform 4427"/>
            <p:cNvSpPr>
              <a:spLocks/>
            </p:cNvSpPr>
            <p:nvPr/>
          </p:nvSpPr>
          <p:spPr bwMode="auto">
            <a:xfrm>
              <a:off x="7678738" y="5454651"/>
              <a:ext cx="6350" cy="6350"/>
            </a:xfrm>
            <a:custGeom>
              <a:avLst/>
              <a:gdLst>
                <a:gd name="T0" fmla="*/ 1 w 2"/>
                <a:gd name="T1" fmla="*/ 1 h 2"/>
                <a:gd name="T2" fmla="*/ 1 w 2"/>
                <a:gd name="T3" fmla="*/ 1 h 2"/>
                <a:gd name="T4" fmla="*/ 0 w 2"/>
                <a:gd name="T5" fmla="*/ 0 h 2"/>
                <a:gd name="T6" fmla="*/ 0 w 2"/>
                <a:gd name="T7" fmla="*/ 0 h 2"/>
                <a:gd name="T8" fmla="*/ 1 w 2"/>
                <a:gd name="T9" fmla="*/ 2 h 2"/>
                <a:gd name="T10" fmla="*/ 2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2" y="1"/>
                    <a:pt x="1" y="1"/>
                  </a:cubicBezTo>
                  <a:cubicBezTo>
                    <a:pt x="1" y="0"/>
                    <a:pt x="1" y="0"/>
                    <a:pt x="0" y="0"/>
                  </a:cubicBezTo>
                  <a:cubicBezTo>
                    <a:pt x="0" y="0"/>
                    <a:pt x="0" y="0"/>
                    <a:pt x="0" y="0"/>
                  </a:cubicBezTo>
                  <a:cubicBezTo>
                    <a:pt x="1" y="1"/>
                    <a:pt x="1" y="1"/>
                    <a:pt x="1" y="2"/>
                  </a:cubicBezTo>
                  <a:cubicBezTo>
                    <a:pt x="2" y="2"/>
                    <a:pt x="2" y="2"/>
                    <a:pt x="2" y="2"/>
                  </a:cubicBezTo>
                  <a:cubicBezTo>
                    <a:pt x="2" y="1"/>
                    <a:pt x="2"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6" name="Freeform 4428"/>
            <p:cNvSpPr>
              <a:spLocks/>
            </p:cNvSpPr>
            <p:nvPr/>
          </p:nvSpPr>
          <p:spPr bwMode="auto">
            <a:xfrm>
              <a:off x="7681913" y="546417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7" name="Rectangle 4429"/>
            <p:cNvSpPr>
              <a:spLocks noChangeArrowheads="1"/>
            </p:cNvSpPr>
            <p:nvPr/>
          </p:nvSpPr>
          <p:spPr bwMode="auto">
            <a:xfrm>
              <a:off x="7669213" y="544512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8" name="Freeform 4430"/>
            <p:cNvSpPr>
              <a:spLocks/>
            </p:cNvSpPr>
            <p:nvPr/>
          </p:nvSpPr>
          <p:spPr bwMode="auto">
            <a:xfrm>
              <a:off x="7669213" y="54419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9" name="Rectangle 4431"/>
            <p:cNvSpPr>
              <a:spLocks noChangeArrowheads="1"/>
            </p:cNvSpPr>
            <p:nvPr/>
          </p:nvSpPr>
          <p:spPr bwMode="auto">
            <a:xfrm>
              <a:off x="7669213" y="54419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0" name="Freeform 4432"/>
            <p:cNvSpPr>
              <a:spLocks/>
            </p:cNvSpPr>
            <p:nvPr/>
          </p:nvSpPr>
          <p:spPr bwMode="auto">
            <a:xfrm>
              <a:off x="7664451" y="5435601"/>
              <a:ext cx="1588"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1" name="Freeform 4433"/>
            <p:cNvSpPr>
              <a:spLocks/>
            </p:cNvSpPr>
            <p:nvPr/>
          </p:nvSpPr>
          <p:spPr bwMode="auto">
            <a:xfrm>
              <a:off x="7635876" y="5426076"/>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2" name="Freeform 4434"/>
            <p:cNvSpPr>
              <a:spLocks/>
            </p:cNvSpPr>
            <p:nvPr/>
          </p:nvSpPr>
          <p:spPr bwMode="auto">
            <a:xfrm>
              <a:off x="7632701" y="5422901"/>
              <a:ext cx="6350" cy="3175"/>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0"/>
                    <a:pt x="0" y="0"/>
                    <a:pt x="0" y="0"/>
                  </a:cubicBezTo>
                  <a:cubicBezTo>
                    <a:pt x="1" y="1"/>
                    <a:pt x="1" y="1"/>
                    <a:pt x="2" y="1"/>
                  </a:cubicBezTo>
                  <a:cubicBezTo>
                    <a:pt x="2"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3" name="Freeform 4435"/>
            <p:cNvSpPr>
              <a:spLocks/>
            </p:cNvSpPr>
            <p:nvPr/>
          </p:nvSpPr>
          <p:spPr bwMode="auto">
            <a:xfrm>
              <a:off x="7594601" y="5384801"/>
              <a:ext cx="6350" cy="3175"/>
            </a:xfrm>
            <a:custGeom>
              <a:avLst/>
              <a:gdLst>
                <a:gd name="T0" fmla="*/ 2 w 2"/>
                <a:gd name="T1" fmla="*/ 1 h 1"/>
                <a:gd name="T2" fmla="*/ 2 w 2"/>
                <a:gd name="T3" fmla="*/ 1 h 1"/>
                <a:gd name="T4" fmla="*/ 0 w 2"/>
                <a:gd name="T5" fmla="*/ 0 h 1"/>
                <a:gd name="T6" fmla="*/ 0 w 2"/>
                <a:gd name="T7" fmla="*/ 0 h 1"/>
                <a:gd name="T8" fmla="*/ 1 w 2"/>
                <a:gd name="T9" fmla="*/ 0 h 1"/>
                <a:gd name="T10" fmla="*/ 1 w 2"/>
                <a:gd name="T11" fmla="*/ 0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0"/>
                    <a:pt x="0" y="0"/>
                  </a:cubicBezTo>
                  <a:cubicBezTo>
                    <a:pt x="0" y="0"/>
                    <a:pt x="0" y="0"/>
                    <a:pt x="0" y="0"/>
                  </a:cubicBezTo>
                  <a:cubicBezTo>
                    <a:pt x="1" y="0"/>
                    <a:pt x="1" y="0"/>
                    <a:pt x="1" y="0"/>
                  </a:cubicBezTo>
                  <a:cubicBezTo>
                    <a:pt x="1" y="0"/>
                    <a:pt x="1" y="0"/>
                    <a:pt x="1"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4" name="Freeform 4436"/>
            <p:cNvSpPr>
              <a:spLocks/>
            </p:cNvSpPr>
            <p:nvPr/>
          </p:nvSpPr>
          <p:spPr bwMode="auto">
            <a:xfrm>
              <a:off x="7491413" y="5310188"/>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5" name="Freeform 4437"/>
            <p:cNvSpPr>
              <a:spLocks/>
            </p:cNvSpPr>
            <p:nvPr/>
          </p:nvSpPr>
          <p:spPr bwMode="auto">
            <a:xfrm>
              <a:off x="7942263" y="67135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6" name="Freeform 4438"/>
            <p:cNvSpPr>
              <a:spLocks/>
            </p:cNvSpPr>
            <p:nvPr/>
          </p:nvSpPr>
          <p:spPr bwMode="auto">
            <a:xfrm>
              <a:off x="7942263" y="6713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7" name="Freeform 4439"/>
            <p:cNvSpPr>
              <a:spLocks/>
            </p:cNvSpPr>
            <p:nvPr/>
          </p:nvSpPr>
          <p:spPr bwMode="auto">
            <a:xfrm>
              <a:off x="7937501" y="6704013"/>
              <a:ext cx="4763"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2"/>
                    <a:pt x="2" y="2"/>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8" name="Freeform 4440"/>
            <p:cNvSpPr>
              <a:spLocks/>
            </p:cNvSpPr>
            <p:nvPr/>
          </p:nvSpPr>
          <p:spPr bwMode="auto">
            <a:xfrm>
              <a:off x="7937501" y="67071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9" name="Freeform 4441"/>
            <p:cNvSpPr>
              <a:spLocks/>
            </p:cNvSpPr>
            <p:nvPr/>
          </p:nvSpPr>
          <p:spPr bwMode="auto">
            <a:xfrm>
              <a:off x="7937501" y="670718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0" name="Freeform 4442"/>
            <p:cNvSpPr>
              <a:spLocks/>
            </p:cNvSpPr>
            <p:nvPr/>
          </p:nvSpPr>
          <p:spPr bwMode="auto">
            <a:xfrm>
              <a:off x="7931151" y="6694488"/>
              <a:ext cx="6350" cy="9525"/>
            </a:xfrm>
            <a:custGeom>
              <a:avLst/>
              <a:gdLst>
                <a:gd name="T0" fmla="*/ 1 w 2"/>
                <a:gd name="T1" fmla="*/ 1 h 3"/>
                <a:gd name="T2" fmla="*/ 1 w 2"/>
                <a:gd name="T3" fmla="*/ 1 h 3"/>
                <a:gd name="T4" fmla="*/ 1 w 2"/>
                <a:gd name="T5" fmla="*/ 2 h 3"/>
                <a:gd name="T6" fmla="*/ 2 w 2"/>
                <a:gd name="T7" fmla="*/ 3 h 3"/>
                <a:gd name="T8" fmla="*/ 1 w 2"/>
                <a:gd name="T9" fmla="*/ 1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1" y="1"/>
                    <a:pt x="1" y="1"/>
                  </a:cubicBezTo>
                  <a:cubicBezTo>
                    <a:pt x="1" y="2"/>
                    <a:pt x="0" y="1"/>
                    <a:pt x="1" y="2"/>
                  </a:cubicBezTo>
                  <a:cubicBezTo>
                    <a:pt x="1" y="2"/>
                    <a:pt x="1" y="2"/>
                    <a:pt x="2" y="3"/>
                  </a:cubicBezTo>
                  <a:cubicBezTo>
                    <a:pt x="2" y="2"/>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1" name="Freeform 4443"/>
            <p:cNvSpPr>
              <a:spLocks/>
            </p:cNvSpPr>
            <p:nvPr/>
          </p:nvSpPr>
          <p:spPr bwMode="auto">
            <a:xfrm>
              <a:off x="7816851" y="65754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2" name="Freeform 4444"/>
            <p:cNvSpPr>
              <a:spLocks/>
            </p:cNvSpPr>
            <p:nvPr/>
          </p:nvSpPr>
          <p:spPr bwMode="auto">
            <a:xfrm>
              <a:off x="7783513" y="65436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3" name="Freeform 4445"/>
            <p:cNvSpPr>
              <a:spLocks/>
            </p:cNvSpPr>
            <p:nvPr/>
          </p:nvSpPr>
          <p:spPr bwMode="auto">
            <a:xfrm>
              <a:off x="7839076" y="65944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4" name="Freeform 4446"/>
            <p:cNvSpPr>
              <a:spLocks/>
            </p:cNvSpPr>
            <p:nvPr/>
          </p:nvSpPr>
          <p:spPr bwMode="auto">
            <a:xfrm>
              <a:off x="7648576" y="63801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5" name="Freeform 4447"/>
            <p:cNvSpPr>
              <a:spLocks/>
            </p:cNvSpPr>
            <p:nvPr/>
          </p:nvSpPr>
          <p:spPr bwMode="auto">
            <a:xfrm>
              <a:off x="7745413" y="6511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6" name="Rectangle 4448"/>
            <p:cNvSpPr>
              <a:spLocks noChangeArrowheads="1"/>
            </p:cNvSpPr>
            <p:nvPr/>
          </p:nvSpPr>
          <p:spPr bwMode="auto">
            <a:xfrm>
              <a:off x="7851776" y="66071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7" name="Freeform 4449"/>
            <p:cNvSpPr>
              <a:spLocks/>
            </p:cNvSpPr>
            <p:nvPr/>
          </p:nvSpPr>
          <p:spPr bwMode="auto">
            <a:xfrm>
              <a:off x="7793038" y="65563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8" name="Freeform 4450"/>
            <p:cNvSpPr>
              <a:spLocks/>
            </p:cNvSpPr>
            <p:nvPr/>
          </p:nvSpPr>
          <p:spPr bwMode="auto">
            <a:xfrm>
              <a:off x="7905751" y="66595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9" name="Freeform 4451"/>
            <p:cNvSpPr>
              <a:spLocks/>
            </p:cNvSpPr>
            <p:nvPr/>
          </p:nvSpPr>
          <p:spPr bwMode="auto">
            <a:xfrm>
              <a:off x="7896226" y="6646863"/>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0" name="Freeform 4452"/>
            <p:cNvSpPr>
              <a:spLocks/>
            </p:cNvSpPr>
            <p:nvPr/>
          </p:nvSpPr>
          <p:spPr bwMode="auto">
            <a:xfrm>
              <a:off x="7889876" y="664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1" name="Freeform 4453"/>
            <p:cNvSpPr>
              <a:spLocks/>
            </p:cNvSpPr>
            <p:nvPr/>
          </p:nvSpPr>
          <p:spPr bwMode="auto">
            <a:xfrm>
              <a:off x="7902576" y="6653213"/>
              <a:ext cx="6350" cy="6350"/>
            </a:xfrm>
            <a:custGeom>
              <a:avLst/>
              <a:gdLst>
                <a:gd name="T0" fmla="*/ 1 w 2"/>
                <a:gd name="T1" fmla="*/ 2 h 2"/>
                <a:gd name="T2" fmla="*/ 1 w 2"/>
                <a:gd name="T3" fmla="*/ 1 h 2"/>
                <a:gd name="T4" fmla="*/ 1 w 2"/>
                <a:gd name="T5" fmla="*/ 1 h 2"/>
                <a:gd name="T6" fmla="*/ 0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2" y="1"/>
                    <a:pt x="1" y="1"/>
                  </a:cubicBezTo>
                  <a:cubicBezTo>
                    <a:pt x="1" y="1"/>
                    <a:pt x="1" y="1"/>
                    <a:pt x="1" y="1"/>
                  </a:cubicBezTo>
                  <a:cubicBezTo>
                    <a:pt x="1" y="1"/>
                    <a:pt x="0" y="1"/>
                    <a:pt x="0" y="0"/>
                  </a:cubicBezTo>
                  <a:cubicBezTo>
                    <a:pt x="0" y="0"/>
                    <a:pt x="0" y="0"/>
                    <a:pt x="0" y="1"/>
                  </a:cubicBezTo>
                  <a:cubicBezTo>
                    <a:pt x="0" y="1"/>
                    <a:pt x="0" y="1"/>
                    <a:pt x="0" y="1"/>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2" name="Rectangle 4454"/>
            <p:cNvSpPr>
              <a:spLocks noChangeArrowheads="1"/>
            </p:cNvSpPr>
            <p:nvPr/>
          </p:nvSpPr>
          <p:spPr bwMode="auto">
            <a:xfrm>
              <a:off x="7816851" y="65786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3" name="Freeform 4455"/>
            <p:cNvSpPr>
              <a:spLocks/>
            </p:cNvSpPr>
            <p:nvPr/>
          </p:nvSpPr>
          <p:spPr bwMode="auto">
            <a:xfrm>
              <a:off x="7826376" y="65849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4" name="Freeform 4456"/>
            <p:cNvSpPr>
              <a:spLocks/>
            </p:cNvSpPr>
            <p:nvPr/>
          </p:nvSpPr>
          <p:spPr bwMode="auto">
            <a:xfrm>
              <a:off x="7864476" y="662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5" name="Freeform 4457"/>
            <p:cNvSpPr>
              <a:spLocks/>
            </p:cNvSpPr>
            <p:nvPr/>
          </p:nvSpPr>
          <p:spPr bwMode="auto">
            <a:xfrm>
              <a:off x="7826376" y="6584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6" name="Freeform 4458"/>
            <p:cNvSpPr>
              <a:spLocks/>
            </p:cNvSpPr>
            <p:nvPr/>
          </p:nvSpPr>
          <p:spPr bwMode="auto">
            <a:xfrm>
              <a:off x="7854951" y="66103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7" name="Freeform 4459"/>
            <p:cNvSpPr>
              <a:spLocks/>
            </p:cNvSpPr>
            <p:nvPr/>
          </p:nvSpPr>
          <p:spPr bwMode="auto">
            <a:xfrm>
              <a:off x="7537451" y="6192838"/>
              <a:ext cx="3175" cy="6350"/>
            </a:xfrm>
            <a:custGeom>
              <a:avLst/>
              <a:gdLst>
                <a:gd name="T0" fmla="*/ 0 w 1"/>
                <a:gd name="T1" fmla="*/ 0 h 2"/>
                <a:gd name="T2" fmla="*/ 0 w 1"/>
                <a:gd name="T3" fmla="*/ 1 h 2"/>
                <a:gd name="T4" fmla="*/ 0 w 1"/>
                <a:gd name="T5" fmla="*/ 1 h 2"/>
                <a:gd name="T6" fmla="*/ 0 w 1"/>
                <a:gd name="T7" fmla="*/ 0 h 2"/>
                <a:gd name="T8" fmla="*/ 0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1" y="2"/>
                    <a:pt x="0" y="0"/>
                    <a:pt x="0" y="1"/>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8" name="Freeform 4460"/>
            <p:cNvSpPr>
              <a:spLocks/>
            </p:cNvSpPr>
            <p:nvPr/>
          </p:nvSpPr>
          <p:spPr bwMode="auto">
            <a:xfrm>
              <a:off x="7642226" y="6364288"/>
              <a:ext cx="3175" cy="3175"/>
            </a:xfrm>
            <a:custGeom>
              <a:avLst/>
              <a:gdLst>
                <a:gd name="T0" fmla="*/ 1 w 1"/>
                <a:gd name="T1" fmla="*/ 1 h 1"/>
                <a:gd name="T2" fmla="*/ 1 w 1"/>
                <a:gd name="T3" fmla="*/ 1 h 1"/>
                <a:gd name="T4" fmla="*/ 1 w 1"/>
                <a:gd name="T5" fmla="*/ 0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0" y="0"/>
                    <a:pt x="0" y="1"/>
                    <a:pt x="0" y="0"/>
                  </a:cubicBezTo>
                  <a:cubicBezTo>
                    <a:pt x="0" y="0"/>
                    <a:pt x="0" y="1"/>
                    <a:pt x="0" y="1"/>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9" name="Oval 4461"/>
            <p:cNvSpPr>
              <a:spLocks noChangeArrowheads="1"/>
            </p:cNvSpPr>
            <p:nvPr/>
          </p:nvSpPr>
          <p:spPr bwMode="auto">
            <a:xfrm>
              <a:off x="7642226" y="63674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0" name="Freeform 4462"/>
            <p:cNvSpPr>
              <a:spLocks/>
            </p:cNvSpPr>
            <p:nvPr/>
          </p:nvSpPr>
          <p:spPr bwMode="auto">
            <a:xfrm>
              <a:off x="7556501" y="622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1" name="Freeform 4463"/>
            <p:cNvSpPr>
              <a:spLocks/>
            </p:cNvSpPr>
            <p:nvPr/>
          </p:nvSpPr>
          <p:spPr bwMode="auto">
            <a:xfrm>
              <a:off x="7758113" y="6505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2" name="Rectangle 4464"/>
            <p:cNvSpPr>
              <a:spLocks noChangeArrowheads="1"/>
            </p:cNvSpPr>
            <p:nvPr/>
          </p:nvSpPr>
          <p:spPr bwMode="auto">
            <a:xfrm>
              <a:off x="7658101" y="6389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3" name="Freeform 4465"/>
            <p:cNvSpPr>
              <a:spLocks/>
            </p:cNvSpPr>
            <p:nvPr/>
          </p:nvSpPr>
          <p:spPr bwMode="auto">
            <a:xfrm>
              <a:off x="7600951" y="6321426"/>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4" name="Rectangle 4466"/>
            <p:cNvSpPr>
              <a:spLocks noChangeArrowheads="1"/>
            </p:cNvSpPr>
            <p:nvPr/>
          </p:nvSpPr>
          <p:spPr bwMode="auto">
            <a:xfrm>
              <a:off x="7537451" y="6192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5" name="Freeform 4467"/>
            <p:cNvSpPr>
              <a:spLocks/>
            </p:cNvSpPr>
            <p:nvPr/>
          </p:nvSpPr>
          <p:spPr bwMode="auto">
            <a:xfrm>
              <a:off x="7575551" y="628015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6" name="Freeform 4468"/>
            <p:cNvSpPr>
              <a:spLocks/>
            </p:cNvSpPr>
            <p:nvPr/>
          </p:nvSpPr>
          <p:spPr bwMode="auto">
            <a:xfrm>
              <a:off x="7648576" y="6373813"/>
              <a:ext cx="3175" cy="6350"/>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7" name="Freeform 4469"/>
            <p:cNvSpPr>
              <a:spLocks noEditPoints="1"/>
            </p:cNvSpPr>
            <p:nvPr/>
          </p:nvSpPr>
          <p:spPr bwMode="auto">
            <a:xfrm>
              <a:off x="7469188" y="6107113"/>
              <a:ext cx="465138" cy="590550"/>
            </a:xfrm>
            <a:custGeom>
              <a:avLst/>
              <a:gdLst>
                <a:gd name="T0" fmla="*/ 75 w 148"/>
                <a:gd name="T1" fmla="*/ 116 h 188"/>
                <a:gd name="T2" fmla="*/ 92 w 148"/>
                <a:gd name="T3" fmla="*/ 132 h 188"/>
                <a:gd name="T4" fmla="*/ 101 w 148"/>
                <a:gd name="T5" fmla="*/ 140 h 188"/>
                <a:gd name="T6" fmla="*/ 106 w 148"/>
                <a:gd name="T7" fmla="*/ 144 h 188"/>
                <a:gd name="T8" fmla="*/ 106 w 148"/>
                <a:gd name="T9" fmla="*/ 145 h 188"/>
                <a:gd name="T10" fmla="*/ 110 w 148"/>
                <a:gd name="T11" fmla="*/ 147 h 188"/>
                <a:gd name="T12" fmla="*/ 115 w 148"/>
                <a:gd name="T13" fmla="*/ 152 h 188"/>
                <a:gd name="T14" fmla="*/ 120 w 148"/>
                <a:gd name="T15" fmla="*/ 158 h 188"/>
                <a:gd name="T16" fmla="*/ 124 w 148"/>
                <a:gd name="T17" fmla="*/ 162 h 188"/>
                <a:gd name="T18" fmla="*/ 126 w 148"/>
                <a:gd name="T19" fmla="*/ 164 h 188"/>
                <a:gd name="T20" fmla="*/ 133 w 148"/>
                <a:gd name="T21" fmla="*/ 170 h 188"/>
                <a:gd name="T22" fmla="*/ 137 w 148"/>
                <a:gd name="T23" fmla="*/ 176 h 188"/>
                <a:gd name="T24" fmla="*/ 140 w 148"/>
                <a:gd name="T25" fmla="*/ 178 h 188"/>
                <a:gd name="T26" fmla="*/ 143 w 148"/>
                <a:gd name="T27" fmla="*/ 184 h 188"/>
                <a:gd name="T28" fmla="*/ 148 w 148"/>
                <a:gd name="T29" fmla="*/ 187 h 188"/>
                <a:gd name="T30" fmla="*/ 142 w 148"/>
                <a:gd name="T31" fmla="*/ 181 h 188"/>
                <a:gd name="T32" fmla="*/ 142 w 148"/>
                <a:gd name="T33" fmla="*/ 180 h 188"/>
                <a:gd name="T34" fmla="*/ 137 w 148"/>
                <a:gd name="T35" fmla="*/ 173 h 188"/>
                <a:gd name="T36" fmla="*/ 135 w 148"/>
                <a:gd name="T37" fmla="*/ 170 h 188"/>
                <a:gd name="T38" fmla="*/ 131 w 148"/>
                <a:gd name="T39" fmla="*/ 166 h 188"/>
                <a:gd name="T40" fmla="*/ 129 w 148"/>
                <a:gd name="T41" fmla="*/ 163 h 188"/>
                <a:gd name="T42" fmla="*/ 121 w 148"/>
                <a:gd name="T43" fmla="*/ 155 h 188"/>
                <a:gd name="T44" fmla="*/ 119 w 148"/>
                <a:gd name="T45" fmla="*/ 153 h 188"/>
                <a:gd name="T46" fmla="*/ 108 w 148"/>
                <a:gd name="T47" fmla="*/ 142 h 188"/>
                <a:gd name="T48" fmla="*/ 91 w 148"/>
                <a:gd name="T49" fmla="*/ 127 h 188"/>
                <a:gd name="T50" fmla="*/ 79 w 148"/>
                <a:gd name="T51" fmla="*/ 114 h 188"/>
                <a:gd name="T52" fmla="*/ 74 w 148"/>
                <a:gd name="T53" fmla="*/ 107 h 188"/>
                <a:gd name="T54" fmla="*/ 71 w 148"/>
                <a:gd name="T55" fmla="*/ 103 h 188"/>
                <a:gd name="T56" fmla="*/ 66 w 148"/>
                <a:gd name="T57" fmla="*/ 98 h 188"/>
                <a:gd name="T58" fmla="*/ 58 w 148"/>
                <a:gd name="T59" fmla="*/ 89 h 188"/>
                <a:gd name="T60" fmla="*/ 62 w 148"/>
                <a:gd name="T61" fmla="*/ 91 h 188"/>
                <a:gd name="T62" fmla="*/ 58 w 148"/>
                <a:gd name="T63" fmla="*/ 87 h 188"/>
                <a:gd name="T64" fmla="*/ 57 w 148"/>
                <a:gd name="T65" fmla="*/ 85 h 188"/>
                <a:gd name="T66" fmla="*/ 54 w 148"/>
                <a:gd name="T67" fmla="*/ 82 h 188"/>
                <a:gd name="T68" fmla="*/ 55 w 148"/>
                <a:gd name="T69" fmla="*/ 80 h 188"/>
                <a:gd name="T70" fmla="*/ 51 w 148"/>
                <a:gd name="T71" fmla="*/ 75 h 188"/>
                <a:gd name="T72" fmla="*/ 47 w 148"/>
                <a:gd name="T73" fmla="*/ 69 h 188"/>
                <a:gd name="T74" fmla="*/ 44 w 148"/>
                <a:gd name="T75" fmla="*/ 63 h 188"/>
                <a:gd name="T76" fmla="*/ 36 w 148"/>
                <a:gd name="T77" fmla="*/ 50 h 188"/>
                <a:gd name="T78" fmla="*/ 25 w 148"/>
                <a:gd name="T79" fmla="*/ 32 h 188"/>
                <a:gd name="T80" fmla="*/ 20 w 148"/>
                <a:gd name="T81" fmla="*/ 25 h 188"/>
                <a:gd name="T82" fmla="*/ 13 w 148"/>
                <a:gd name="T83" fmla="*/ 15 h 188"/>
                <a:gd name="T84" fmla="*/ 8 w 148"/>
                <a:gd name="T85" fmla="*/ 10 h 188"/>
                <a:gd name="T86" fmla="*/ 3 w 148"/>
                <a:gd name="T87" fmla="*/ 4 h 188"/>
                <a:gd name="T88" fmla="*/ 5 w 148"/>
                <a:gd name="T89" fmla="*/ 9 h 188"/>
                <a:gd name="T90" fmla="*/ 11 w 148"/>
                <a:gd name="T91" fmla="*/ 18 h 188"/>
                <a:gd name="T92" fmla="*/ 28 w 148"/>
                <a:gd name="T93" fmla="*/ 44 h 188"/>
                <a:gd name="T94" fmla="*/ 28 w 148"/>
                <a:gd name="T95" fmla="*/ 44 h 188"/>
                <a:gd name="T96" fmla="*/ 31 w 148"/>
                <a:gd name="T97" fmla="*/ 49 h 188"/>
                <a:gd name="T98" fmla="*/ 35 w 148"/>
                <a:gd name="T99" fmla="*/ 57 h 188"/>
                <a:gd name="T100" fmla="*/ 41 w 148"/>
                <a:gd name="T101" fmla="*/ 64 h 188"/>
                <a:gd name="T102" fmla="*/ 43 w 148"/>
                <a:gd name="T103" fmla="*/ 70 h 188"/>
                <a:gd name="T104" fmla="*/ 120 w 148"/>
                <a:gd name="T105" fmla="*/ 158 h 188"/>
                <a:gd name="T106" fmla="*/ 136 w 148"/>
                <a:gd name="T107" fmla="*/ 171 h 188"/>
                <a:gd name="T108" fmla="*/ 75 w 148"/>
                <a:gd name="T109" fmla="*/ 109 h 188"/>
                <a:gd name="T110" fmla="*/ 54 w 148"/>
                <a:gd name="T111" fmla="*/ 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88">
                  <a:moveTo>
                    <a:pt x="47" y="76"/>
                  </a:moveTo>
                  <a:cubicBezTo>
                    <a:pt x="47" y="77"/>
                    <a:pt x="47" y="77"/>
                    <a:pt x="47" y="77"/>
                  </a:cubicBezTo>
                  <a:cubicBezTo>
                    <a:pt x="49" y="78"/>
                    <a:pt x="49" y="80"/>
                    <a:pt x="51" y="81"/>
                  </a:cubicBezTo>
                  <a:cubicBezTo>
                    <a:pt x="51" y="84"/>
                    <a:pt x="52" y="82"/>
                    <a:pt x="53" y="85"/>
                  </a:cubicBezTo>
                  <a:cubicBezTo>
                    <a:pt x="53" y="84"/>
                    <a:pt x="53" y="84"/>
                    <a:pt x="53" y="84"/>
                  </a:cubicBezTo>
                  <a:cubicBezTo>
                    <a:pt x="57" y="91"/>
                    <a:pt x="61" y="97"/>
                    <a:pt x="65" y="103"/>
                  </a:cubicBezTo>
                  <a:cubicBezTo>
                    <a:pt x="65" y="103"/>
                    <a:pt x="65" y="103"/>
                    <a:pt x="65" y="103"/>
                  </a:cubicBezTo>
                  <a:cubicBezTo>
                    <a:pt x="68" y="107"/>
                    <a:pt x="72" y="112"/>
                    <a:pt x="75" y="116"/>
                  </a:cubicBezTo>
                  <a:cubicBezTo>
                    <a:pt x="79" y="120"/>
                    <a:pt x="83" y="124"/>
                    <a:pt x="87" y="128"/>
                  </a:cubicBezTo>
                  <a:cubicBezTo>
                    <a:pt x="88" y="128"/>
                    <a:pt x="88" y="128"/>
                    <a:pt x="88" y="128"/>
                  </a:cubicBezTo>
                  <a:cubicBezTo>
                    <a:pt x="89" y="128"/>
                    <a:pt x="89" y="129"/>
                    <a:pt x="89" y="129"/>
                  </a:cubicBezTo>
                  <a:cubicBezTo>
                    <a:pt x="88" y="129"/>
                    <a:pt x="89" y="129"/>
                    <a:pt x="88" y="129"/>
                  </a:cubicBezTo>
                  <a:cubicBezTo>
                    <a:pt x="89" y="130"/>
                    <a:pt x="90" y="131"/>
                    <a:pt x="91" y="132"/>
                  </a:cubicBezTo>
                  <a:cubicBezTo>
                    <a:pt x="91" y="131"/>
                    <a:pt x="91" y="131"/>
                    <a:pt x="91" y="131"/>
                  </a:cubicBezTo>
                  <a:cubicBezTo>
                    <a:pt x="91" y="131"/>
                    <a:pt x="92" y="132"/>
                    <a:pt x="92" y="132"/>
                  </a:cubicBezTo>
                  <a:cubicBezTo>
                    <a:pt x="92" y="132"/>
                    <a:pt x="92" y="132"/>
                    <a:pt x="92" y="132"/>
                  </a:cubicBezTo>
                  <a:cubicBezTo>
                    <a:pt x="94" y="133"/>
                    <a:pt x="93" y="134"/>
                    <a:pt x="94" y="135"/>
                  </a:cubicBezTo>
                  <a:cubicBezTo>
                    <a:pt x="95" y="135"/>
                    <a:pt x="97" y="136"/>
                    <a:pt x="98" y="137"/>
                  </a:cubicBezTo>
                  <a:cubicBezTo>
                    <a:pt x="99" y="138"/>
                    <a:pt x="99" y="138"/>
                    <a:pt x="99" y="138"/>
                  </a:cubicBezTo>
                  <a:cubicBezTo>
                    <a:pt x="98" y="137"/>
                    <a:pt x="99" y="138"/>
                    <a:pt x="98" y="137"/>
                  </a:cubicBezTo>
                  <a:cubicBezTo>
                    <a:pt x="98" y="138"/>
                    <a:pt x="99" y="139"/>
                    <a:pt x="100" y="139"/>
                  </a:cubicBezTo>
                  <a:cubicBezTo>
                    <a:pt x="100" y="139"/>
                    <a:pt x="100" y="139"/>
                    <a:pt x="101" y="139"/>
                  </a:cubicBezTo>
                  <a:cubicBezTo>
                    <a:pt x="101" y="140"/>
                    <a:pt x="101" y="140"/>
                    <a:pt x="101" y="141"/>
                  </a:cubicBezTo>
                  <a:cubicBezTo>
                    <a:pt x="101" y="140"/>
                    <a:pt x="101" y="140"/>
                    <a:pt x="101" y="140"/>
                  </a:cubicBezTo>
                  <a:cubicBezTo>
                    <a:pt x="101" y="141"/>
                    <a:pt x="101" y="141"/>
                    <a:pt x="102" y="141"/>
                  </a:cubicBezTo>
                  <a:cubicBezTo>
                    <a:pt x="102" y="141"/>
                    <a:pt x="103" y="142"/>
                    <a:pt x="102" y="142"/>
                  </a:cubicBezTo>
                  <a:cubicBezTo>
                    <a:pt x="103" y="143"/>
                    <a:pt x="103" y="143"/>
                    <a:pt x="104" y="144"/>
                  </a:cubicBezTo>
                  <a:cubicBezTo>
                    <a:pt x="104" y="143"/>
                    <a:pt x="105" y="144"/>
                    <a:pt x="105" y="143"/>
                  </a:cubicBezTo>
                  <a:cubicBezTo>
                    <a:pt x="104" y="143"/>
                    <a:pt x="104" y="143"/>
                    <a:pt x="104" y="143"/>
                  </a:cubicBezTo>
                  <a:cubicBezTo>
                    <a:pt x="105" y="144"/>
                    <a:pt x="103" y="142"/>
                    <a:pt x="103" y="143"/>
                  </a:cubicBezTo>
                  <a:cubicBezTo>
                    <a:pt x="103" y="142"/>
                    <a:pt x="104" y="143"/>
                    <a:pt x="103" y="142"/>
                  </a:cubicBezTo>
                  <a:cubicBezTo>
                    <a:pt x="105" y="143"/>
                    <a:pt x="105" y="143"/>
                    <a:pt x="106" y="144"/>
                  </a:cubicBezTo>
                  <a:cubicBezTo>
                    <a:pt x="106" y="144"/>
                    <a:pt x="107" y="144"/>
                    <a:pt x="106" y="144"/>
                  </a:cubicBezTo>
                  <a:cubicBezTo>
                    <a:pt x="107" y="145"/>
                    <a:pt x="107" y="144"/>
                    <a:pt x="107" y="145"/>
                  </a:cubicBezTo>
                  <a:cubicBezTo>
                    <a:pt x="107" y="145"/>
                    <a:pt x="107" y="146"/>
                    <a:pt x="108" y="146"/>
                  </a:cubicBezTo>
                  <a:cubicBezTo>
                    <a:pt x="109" y="147"/>
                    <a:pt x="108" y="146"/>
                    <a:pt x="108" y="146"/>
                  </a:cubicBezTo>
                  <a:cubicBezTo>
                    <a:pt x="107" y="146"/>
                    <a:pt x="106" y="144"/>
                    <a:pt x="105" y="145"/>
                  </a:cubicBezTo>
                  <a:cubicBezTo>
                    <a:pt x="105" y="144"/>
                    <a:pt x="104" y="144"/>
                    <a:pt x="104" y="143"/>
                  </a:cubicBezTo>
                  <a:cubicBezTo>
                    <a:pt x="104" y="144"/>
                    <a:pt x="105" y="145"/>
                    <a:pt x="106" y="146"/>
                  </a:cubicBezTo>
                  <a:cubicBezTo>
                    <a:pt x="106" y="145"/>
                    <a:pt x="106" y="145"/>
                    <a:pt x="106" y="145"/>
                  </a:cubicBezTo>
                  <a:cubicBezTo>
                    <a:pt x="106" y="146"/>
                    <a:pt x="107" y="146"/>
                    <a:pt x="107" y="146"/>
                  </a:cubicBezTo>
                  <a:cubicBezTo>
                    <a:pt x="107" y="146"/>
                    <a:pt x="107" y="146"/>
                    <a:pt x="107" y="147"/>
                  </a:cubicBezTo>
                  <a:cubicBezTo>
                    <a:pt x="107" y="147"/>
                    <a:pt x="107" y="146"/>
                    <a:pt x="107" y="146"/>
                  </a:cubicBezTo>
                  <a:cubicBezTo>
                    <a:pt x="108" y="147"/>
                    <a:pt x="108" y="147"/>
                    <a:pt x="110" y="148"/>
                  </a:cubicBezTo>
                  <a:cubicBezTo>
                    <a:pt x="109" y="147"/>
                    <a:pt x="109" y="147"/>
                    <a:pt x="108" y="146"/>
                  </a:cubicBezTo>
                  <a:cubicBezTo>
                    <a:pt x="109" y="146"/>
                    <a:pt x="109" y="146"/>
                    <a:pt x="109" y="147"/>
                  </a:cubicBezTo>
                  <a:cubicBezTo>
                    <a:pt x="109" y="147"/>
                    <a:pt x="109" y="147"/>
                    <a:pt x="109" y="147"/>
                  </a:cubicBezTo>
                  <a:cubicBezTo>
                    <a:pt x="110" y="147"/>
                    <a:pt x="110" y="147"/>
                    <a:pt x="110" y="147"/>
                  </a:cubicBezTo>
                  <a:cubicBezTo>
                    <a:pt x="110" y="148"/>
                    <a:pt x="109" y="147"/>
                    <a:pt x="110" y="148"/>
                  </a:cubicBezTo>
                  <a:cubicBezTo>
                    <a:pt x="110" y="149"/>
                    <a:pt x="111" y="149"/>
                    <a:pt x="111" y="149"/>
                  </a:cubicBezTo>
                  <a:cubicBezTo>
                    <a:pt x="111" y="149"/>
                    <a:pt x="111" y="149"/>
                    <a:pt x="111" y="149"/>
                  </a:cubicBezTo>
                  <a:cubicBezTo>
                    <a:pt x="111" y="150"/>
                    <a:pt x="111" y="150"/>
                    <a:pt x="111" y="150"/>
                  </a:cubicBezTo>
                  <a:cubicBezTo>
                    <a:pt x="111" y="149"/>
                    <a:pt x="111" y="149"/>
                    <a:pt x="111" y="149"/>
                  </a:cubicBezTo>
                  <a:cubicBezTo>
                    <a:pt x="112" y="150"/>
                    <a:pt x="112" y="151"/>
                    <a:pt x="113" y="150"/>
                  </a:cubicBezTo>
                  <a:cubicBezTo>
                    <a:pt x="113" y="151"/>
                    <a:pt x="113" y="151"/>
                    <a:pt x="113" y="151"/>
                  </a:cubicBezTo>
                  <a:cubicBezTo>
                    <a:pt x="114" y="151"/>
                    <a:pt x="115" y="152"/>
                    <a:pt x="115" y="152"/>
                  </a:cubicBezTo>
                  <a:cubicBezTo>
                    <a:pt x="115" y="152"/>
                    <a:pt x="115" y="152"/>
                    <a:pt x="115" y="152"/>
                  </a:cubicBezTo>
                  <a:cubicBezTo>
                    <a:pt x="115" y="153"/>
                    <a:pt x="116" y="154"/>
                    <a:pt x="115" y="154"/>
                  </a:cubicBezTo>
                  <a:cubicBezTo>
                    <a:pt x="116" y="155"/>
                    <a:pt x="116" y="155"/>
                    <a:pt x="116" y="155"/>
                  </a:cubicBezTo>
                  <a:cubicBezTo>
                    <a:pt x="116" y="155"/>
                    <a:pt x="116" y="155"/>
                    <a:pt x="116" y="155"/>
                  </a:cubicBezTo>
                  <a:cubicBezTo>
                    <a:pt x="117" y="156"/>
                    <a:pt x="117" y="155"/>
                    <a:pt x="118" y="156"/>
                  </a:cubicBezTo>
                  <a:cubicBezTo>
                    <a:pt x="119" y="157"/>
                    <a:pt x="120" y="158"/>
                    <a:pt x="120" y="158"/>
                  </a:cubicBezTo>
                  <a:cubicBezTo>
                    <a:pt x="120" y="158"/>
                    <a:pt x="120" y="158"/>
                    <a:pt x="121" y="158"/>
                  </a:cubicBezTo>
                  <a:cubicBezTo>
                    <a:pt x="120" y="158"/>
                    <a:pt x="120" y="158"/>
                    <a:pt x="120" y="158"/>
                  </a:cubicBezTo>
                  <a:cubicBezTo>
                    <a:pt x="121" y="159"/>
                    <a:pt x="121" y="158"/>
                    <a:pt x="122" y="159"/>
                  </a:cubicBezTo>
                  <a:cubicBezTo>
                    <a:pt x="122" y="159"/>
                    <a:pt x="122" y="159"/>
                    <a:pt x="122" y="159"/>
                  </a:cubicBezTo>
                  <a:cubicBezTo>
                    <a:pt x="122" y="159"/>
                    <a:pt x="122" y="159"/>
                    <a:pt x="122" y="159"/>
                  </a:cubicBezTo>
                  <a:cubicBezTo>
                    <a:pt x="122" y="159"/>
                    <a:pt x="122" y="159"/>
                    <a:pt x="122" y="159"/>
                  </a:cubicBezTo>
                  <a:cubicBezTo>
                    <a:pt x="122" y="159"/>
                    <a:pt x="122" y="159"/>
                    <a:pt x="122" y="159"/>
                  </a:cubicBezTo>
                  <a:cubicBezTo>
                    <a:pt x="122" y="160"/>
                    <a:pt x="123" y="160"/>
                    <a:pt x="123" y="161"/>
                  </a:cubicBezTo>
                  <a:cubicBezTo>
                    <a:pt x="123" y="161"/>
                    <a:pt x="123" y="161"/>
                    <a:pt x="123" y="161"/>
                  </a:cubicBezTo>
                  <a:cubicBezTo>
                    <a:pt x="123" y="161"/>
                    <a:pt x="124" y="162"/>
                    <a:pt x="124" y="162"/>
                  </a:cubicBezTo>
                  <a:cubicBezTo>
                    <a:pt x="124" y="162"/>
                    <a:pt x="124" y="162"/>
                    <a:pt x="124" y="162"/>
                  </a:cubicBezTo>
                  <a:cubicBezTo>
                    <a:pt x="124" y="162"/>
                    <a:pt x="124" y="162"/>
                    <a:pt x="124" y="162"/>
                  </a:cubicBezTo>
                  <a:cubicBezTo>
                    <a:pt x="124" y="162"/>
                    <a:pt x="124" y="162"/>
                    <a:pt x="124" y="162"/>
                  </a:cubicBezTo>
                  <a:cubicBezTo>
                    <a:pt x="124" y="162"/>
                    <a:pt x="125" y="162"/>
                    <a:pt x="125" y="162"/>
                  </a:cubicBezTo>
                  <a:cubicBezTo>
                    <a:pt x="125" y="163"/>
                    <a:pt x="125" y="163"/>
                    <a:pt x="125" y="163"/>
                  </a:cubicBezTo>
                  <a:cubicBezTo>
                    <a:pt x="126" y="163"/>
                    <a:pt x="126" y="164"/>
                    <a:pt x="126" y="164"/>
                  </a:cubicBezTo>
                  <a:cubicBezTo>
                    <a:pt x="126" y="164"/>
                    <a:pt x="126" y="164"/>
                    <a:pt x="126" y="164"/>
                  </a:cubicBezTo>
                  <a:cubicBezTo>
                    <a:pt x="126" y="164"/>
                    <a:pt x="126" y="164"/>
                    <a:pt x="126" y="164"/>
                  </a:cubicBezTo>
                  <a:cubicBezTo>
                    <a:pt x="127" y="166"/>
                    <a:pt x="128" y="166"/>
                    <a:pt x="129" y="167"/>
                  </a:cubicBezTo>
                  <a:cubicBezTo>
                    <a:pt x="129" y="168"/>
                    <a:pt x="129" y="167"/>
                    <a:pt x="129" y="167"/>
                  </a:cubicBezTo>
                  <a:cubicBezTo>
                    <a:pt x="129" y="167"/>
                    <a:pt x="130" y="168"/>
                    <a:pt x="131" y="168"/>
                  </a:cubicBezTo>
                  <a:cubicBezTo>
                    <a:pt x="131" y="169"/>
                    <a:pt x="132" y="171"/>
                    <a:pt x="132" y="171"/>
                  </a:cubicBezTo>
                  <a:cubicBezTo>
                    <a:pt x="133" y="172"/>
                    <a:pt x="132" y="170"/>
                    <a:pt x="132" y="170"/>
                  </a:cubicBezTo>
                  <a:cubicBezTo>
                    <a:pt x="132" y="171"/>
                    <a:pt x="132" y="171"/>
                    <a:pt x="132" y="171"/>
                  </a:cubicBezTo>
                  <a:cubicBezTo>
                    <a:pt x="132" y="170"/>
                    <a:pt x="132" y="170"/>
                    <a:pt x="132" y="170"/>
                  </a:cubicBezTo>
                  <a:cubicBezTo>
                    <a:pt x="132" y="169"/>
                    <a:pt x="133" y="170"/>
                    <a:pt x="133" y="170"/>
                  </a:cubicBezTo>
                  <a:cubicBezTo>
                    <a:pt x="133" y="171"/>
                    <a:pt x="133" y="171"/>
                    <a:pt x="133" y="171"/>
                  </a:cubicBezTo>
                  <a:cubicBezTo>
                    <a:pt x="133" y="171"/>
                    <a:pt x="134" y="171"/>
                    <a:pt x="134" y="171"/>
                  </a:cubicBezTo>
                  <a:cubicBezTo>
                    <a:pt x="135" y="172"/>
                    <a:pt x="134" y="172"/>
                    <a:pt x="134" y="172"/>
                  </a:cubicBezTo>
                  <a:cubicBezTo>
                    <a:pt x="135" y="173"/>
                    <a:pt x="135" y="173"/>
                    <a:pt x="135" y="173"/>
                  </a:cubicBezTo>
                  <a:cubicBezTo>
                    <a:pt x="135" y="173"/>
                    <a:pt x="135" y="173"/>
                    <a:pt x="135" y="173"/>
                  </a:cubicBezTo>
                  <a:cubicBezTo>
                    <a:pt x="135" y="174"/>
                    <a:pt x="136" y="174"/>
                    <a:pt x="136" y="174"/>
                  </a:cubicBezTo>
                  <a:cubicBezTo>
                    <a:pt x="136" y="174"/>
                    <a:pt x="137" y="176"/>
                    <a:pt x="136" y="175"/>
                  </a:cubicBezTo>
                  <a:cubicBezTo>
                    <a:pt x="136" y="176"/>
                    <a:pt x="137" y="175"/>
                    <a:pt x="137" y="176"/>
                  </a:cubicBezTo>
                  <a:cubicBezTo>
                    <a:pt x="137" y="176"/>
                    <a:pt x="137" y="175"/>
                    <a:pt x="137" y="175"/>
                  </a:cubicBezTo>
                  <a:cubicBezTo>
                    <a:pt x="137" y="175"/>
                    <a:pt x="137" y="176"/>
                    <a:pt x="138" y="176"/>
                  </a:cubicBezTo>
                  <a:cubicBezTo>
                    <a:pt x="138" y="177"/>
                    <a:pt x="137" y="176"/>
                    <a:pt x="138" y="177"/>
                  </a:cubicBezTo>
                  <a:cubicBezTo>
                    <a:pt x="138" y="177"/>
                    <a:pt x="138" y="177"/>
                    <a:pt x="139" y="178"/>
                  </a:cubicBezTo>
                  <a:cubicBezTo>
                    <a:pt x="139" y="178"/>
                    <a:pt x="139" y="178"/>
                    <a:pt x="139" y="179"/>
                  </a:cubicBezTo>
                  <a:cubicBezTo>
                    <a:pt x="139" y="178"/>
                    <a:pt x="139" y="178"/>
                    <a:pt x="139" y="178"/>
                  </a:cubicBezTo>
                  <a:cubicBezTo>
                    <a:pt x="140" y="178"/>
                    <a:pt x="140" y="178"/>
                    <a:pt x="140" y="179"/>
                  </a:cubicBezTo>
                  <a:cubicBezTo>
                    <a:pt x="140" y="178"/>
                    <a:pt x="140" y="178"/>
                    <a:pt x="140" y="178"/>
                  </a:cubicBezTo>
                  <a:cubicBezTo>
                    <a:pt x="141" y="179"/>
                    <a:pt x="141" y="180"/>
                    <a:pt x="141" y="180"/>
                  </a:cubicBezTo>
                  <a:cubicBezTo>
                    <a:pt x="141" y="180"/>
                    <a:pt x="141" y="180"/>
                    <a:pt x="140" y="180"/>
                  </a:cubicBezTo>
                  <a:cubicBezTo>
                    <a:pt x="141" y="180"/>
                    <a:pt x="142" y="181"/>
                    <a:pt x="142" y="181"/>
                  </a:cubicBezTo>
                  <a:cubicBezTo>
                    <a:pt x="142" y="182"/>
                    <a:pt x="142" y="182"/>
                    <a:pt x="142" y="182"/>
                  </a:cubicBezTo>
                  <a:cubicBezTo>
                    <a:pt x="143" y="182"/>
                    <a:pt x="143" y="183"/>
                    <a:pt x="143" y="183"/>
                  </a:cubicBezTo>
                  <a:cubicBezTo>
                    <a:pt x="144" y="184"/>
                    <a:pt x="142" y="182"/>
                    <a:pt x="142" y="182"/>
                  </a:cubicBezTo>
                  <a:cubicBezTo>
                    <a:pt x="143" y="183"/>
                    <a:pt x="143" y="183"/>
                    <a:pt x="144" y="184"/>
                  </a:cubicBezTo>
                  <a:cubicBezTo>
                    <a:pt x="143" y="184"/>
                    <a:pt x="143" y="184"/>
                    <a:pt x="143" y="184"/>
                  </a:cubicBezTo>
                  <a:cubicBezTo>
                    <a:pt x="143" y="184"/>
                    <a:pt x="144" y="185"/>
                    <a:pt x="144" y="185"/>
                  </a:cubicBezTo>
                  <a:cubicBezTo>
                    <a:pt x="144" y="185"/>
                    <a:pt x="144" y="185"/>
                    <a:pt x="144" y="185"/>
                  </a:cubicBezTo>
                  <a:cubicBezTo>
                    <a:pt x="144" y="184"/>
                    <a:pt x="145" y="186"/>
                    <a:pt x="145" y="185"/>
                  </a:cubicBezTo>
                  <a:cubicBezTo>
                    <a:pt x="145" y="185"/>
                    <a:pt x="145" y="185"/>
                    <a:pt x="145" y="185"/>
                  </a:cubicBezTo>
                  <a:cubicBezTo>
                    <a:pt x="146" y="186"/>
                    <a:pt x="146" y="186"/>
                    <a:pt x="147" y="187"/>
                  </a:cubicBezTo>
                  <a:cubicBezTo>
                    <a:pt x="147" y="187"/>
                    <a:pt x="146" y="187"/>
                    <a:pt x="146" y="186"/>
                  </a:cubicBezTo>
                  <a:cubicBezTo>
                    <a:pt x="146" y="187"/>
                    <a:pt x="147" y="187"/>
                    <a:pt x="147" y="188"/>
                  </a:cubicBezTo>
                  <a:cubicBezTo>
                    <a:pt x="147" y="187"/>
                    <a:pt x="147" y="187"/>
                    <a:pt x="148" y="187"/>
                  </a:cubicBezTo>
                  <a:cubicBezTo>
                    <a:pt x="147" y="187"/>
                    <a:pt x="147" y="186"/>
                    <a:pt x="147" y="186"/>
                  </a:cubicBezTo>
                  <a:cubicBezTo>
                    <a:pt x="147" y="186"/>
                    <a:pt x="147" y="186"/>
                    <a:pt x="147" y="186"/>
                  </a:cubicBezTo>
                  <a:cubicBezTo>
                    <a:pt x="147" y="186"/>
                    <a:pt x="146" y="186"/>
                    <a:pt x="146" y="186"/>
                  </a:cubicBezTo>
                  <a:cubicBezTo>
                    <a:pt x="146" y="185"/>
                    <a:pt x="146" y="185"/>
                    <a:pt x="146" y="185"/>
                  </a:cubicBezTo>
                  <a:cubicBezTo>
                    <a:pt x="145" y="184"/>
                    <a:pt x="146" y="185"/>
                    <a:pt x="145" y="184"/>
                  </a:cubicBezTo>
                  <a:cubicBezTo>
                    <a:pt x="145" y="184"/>
                    <a:pt x="145" y="184"/>
                    <a:pt x="145" y="184"/>
                  </a:cubicBezTo>
                  <a:cubicBezTo>
                    <a:pt x="144" y="184"/>
                    <a:pt x="144" y="183"/>
                    <a:pt x="143" y="183"/>
                  </a:cubicBezTo>
                  <a:cubicBezTo>
                    <a:pt x="143" y="182"/>
                    <a:pt x="143" y="182"/>
                    <a:pt x="142" y="181"/>
                  </a:cubicBezTo>
                  <a:cubicBezTo>
                    <a:pt x="143" y="181"/>
                    <a:pt x="144" y="183"/>
                    <a:pt x="144" y="183"/>
                  </a:cubicBezTo>
                  <a:cubicBezTo>
                    <a:pt x="144" y="183"/>
                    <a:pt x="145" y="184"/>
                    <a:pt x="145" y="184"/>
                  </a:cubicBezTo>
                  <a:cubicBezTo>
                    <a:pt x="144" y="182"/>
                    <a:pt x="144" y="182"/>
                    <a:pt x="144" y="182"/>
                  </a:cubicBezTo>
                  <a:cubicBezTo>
                    <a:pt x="144" y="182"/>
                    <a:pt x="144" y="181"/>
                    <a:pt x="143" y="181"/>
                  </a:cubicBezTo>
                  <a:cubicBezTo>
                    <a:pt x="143" y="181"/>
                    <a:pt x="143" y="181"/>
                    <a:pt x="143" y="181"/>
                  </a:cubicBezTo>
                  <a:cubicBezTo>
                    <a:pt x="143" y="181"/>
                    <a:pt x="143" y="181"/>
                    <a:pt x="142" y="180"/>
                  </a:cubicBezTo>
                  <a:cubicBezTo>
                    <a:pt x="142" y="180"/>
                    <a:pt x="142" y="180"/>
                    <a:pt x="142" y="180"/>
                  </a:cubicBezTo>
                  <a:cubicBezTo>
                    <a:pt x="142" y="180"/>
                    <a:pt x="142" y="180"/>
                    <a:pt x="142" y="180"/>
                  </a:cubicBezTo>
                  <a:cubicBezTo>
                    <a:pt x="141" y="179"/>
                    <a:pt x="142" y="180"/>
                    <a:pt x="142" y="179"/>
                  </a:cubicBezTo>
                  <a:cubicBezTo>
                    <a:pt x="141" y="179"/>
                    <a:pt x="141" y="178"/>
                    <a:pt x="141" y="178"/>
                  </a:cubicBezTo>
                  <a:cubicBezTo>
                    <a:pt x="141" y="178"/>
                    <a:pt x="139" y="176"/>
                    <a:pt x="139" y="178"/>
                  </a:cubicBezTo>
                  <a:cubicBezTo>
                    <a:pt x="138" y="176"/>
                    <a:pt x="138" y="176"/>
                    <a:pt x="138" y="176"/>
                  </a:cubicBezTo>
                  <a:cubicBezTo>
                    <a:pt x="138" y="176"/>
                    <a:pt x="139" y="177"/>
                    <a:pt x="139" y="176"/>
                  </a:cubicBezTo>
                  <a:cubicBezTo>
                    <a:pt x="140" y="177"/>
                    <a:pt x="140" y="177"/>
                    <a:pt x="140" y="177"/>
                  </a:cubicBezTo>
                  <a:cubicBezTo>
                    <a:pt x="140" y="177"/>
                    <a:pt x="138" y="176"/>
                    <a:pt x="138" y="175"/>
                  </a:cubicBezTo>
                  <a:cubicBezTo>
                    <a:pt x="138" y="174"/>
                    <a:pt x="138" y="174"/>
                    <a:pt x="137" y="173"/>
                  </a:cubicBezTo>
                  <a:cubicBezTo>
                    <a:pt x="137" y="174"/>
                    <a:pt x="137" y="174"/>
                    <a:pt x="137" y="174"/>
                  </a:cubicBezTo>
                  <a:cubicBezTo>
                    <a:pt x="136" y="173"/>
                    <a:pt x="136" y="173"/>
                    <a:pt x="136" y="173"/>
                  </a:cubicBezTo>
                  <a:cubicBezTo>
                    <a:pt x="136" y="172"/>
                    <a:pt x="136" y="172"/>
                    <a:pt x="136" y="172"/>
                  </a:cubicBezTo>
                  <a:cubicBezTo>
                    <a:pt x="136" y="172"/>
                    <a:pt x="136" y="172"/>
                    <a:pt x="136" y="172"/>
                  </a:cubicBezTo>
                  <a:cubicBezTo>
                    <a:pt x="136" y="171"/>
                    <a:pt x="136" y="171"/>
                    <a:pt x="136" y="171"/>
                  </a:cubicBezTo>
                  <a:cubicBezTo>
                    <a:pt x="135" y="171"/>
                    <a:pt x="135" y="171"/>
                    <a:pt x="135" y="171"/>
                  </a:cubicBezTo>
                  <a:cubicBezTo>
                    <a:pt x="135" y="171"/>
                    <a:pt x="135" y="171"/>
                    <a:pt x="135" y="171"/>
                  </a:cubicBezTo>
                  <a:cubicBezTo>
                    <a:pt x="135" y="171"/>
                    <a:pt x="135" y="170"/>
                    <a:pt x="135" y="170"/>
                  </a:cubicBezTo>
                  <a:cubicBezTo>
                    <a:pt x="135" y="170"/>
                    <a:pt x="135" y="170"/>
                    <a:pt x="134" y="170"/>
                  </a:cubicBezTo>
                  <a:cubicBezTo>
                    <a:pt x="134" y="170"/>
                    <a:pt x="134" y="171"/>
                    <a:pt x="135" y="171"/>
                  </a:cubicBezTo>
                  <a:cubicBezTo>
                    <a:pt x="134" y="170"/>
                    <a:pt x="133" y="169"/>
                    <a:pt x="132" y="168"/>
                  </a:cubicBezTo>
                  <a:cubicBezTo>
                    <a:pt x="132" y="168"/>
                    <a:pt x="133" y="168"/>
                    <a:pt x="133" y="168"/>
                  </a:cubicBezTo>
                  <a:cubicBezTo>
                    <a:pt x="132" y="167"/>
                    <a:pt x="132" y="167"/>
                    <a:pt x="132" y="167"/>
                  </a:cubicBezTo>
                  <a:cubicBezTo>
                    <a:pt x="131" y="167"/>
                    <a:pt x="131" y="167"/>
                    <a:pt x="131" y="167"/>
                  </a:cubicBezTo>
                  <a:cubicBezTo>
                    <a:pt x="131" y="167"/>
                    <a:pt x="131" y="166"/>
                    <a:pt x="131" y="166"/>
                  </a:cubicBezTo>
                  <a:cubicBezTo>
                    <a:pt x="131" y="166"/>
                    <a:pt x="131" y="166"/>
                    <a:pt x="131" y="166"/>
                  </a:cubicBezTo>
                  <a:cubicBezTo>
                    <a:pt x="131" y="166"/>
                    <a:pt x="130" y="165"/>
                    <a:pt x="130" y="165"/>
                  </a:cubicBezTo>
                  <a:cubicBezTo>
                    <a:pt x="130" y="165"/>
                    <a:pt x="130" y="165"/>
                    <a:pt x="130" y="166"/>
                  </a:cubicBezTo>
                  <a:cubicBezTo>
                    <a:pt x="130" y="165"/>
                    <a:pt x="129" y="165"/>
                    <a:pt x="129" y="165"/>
                  </a:cubicBezTo>
                  <a:cubicBezTo>
                    <a:pt x="130" y="165"/>
                    <a:pt x="129" y="164"/>
                    <a:pt x="130" y="165"/>
                  </a:cubicBezTo>
                  <a:cubicBezTo>
                    <a:pt x="129" y="164"/>
                    <a:pt x="129" y="165"/>
                    <a:pt x="128" y="164"/>
                  </a:cubicBezTo>
                  <a:cubicBezTo>
                    <a:pt x="128" y="163"/>
                    <a:pt x="128" y="163"/>
                    <a:pt x="128" y="163"/>
                  </a:cubicBezTo>
                  <a:cubicBezTo>
                    <a:pt x="128" y="163"/>
                    <a:pt x="129" y="164"/>
                    <a:pt x="129" y="164"/>
                  </a:cubicBezTo>
                  <a:cubicBezTo>
                    <a:pt x="129" y="163"/>
                    <a:pt x="129" y="163"/>
                    <a:pt x="129" y="163"/>
                  </a:cubicBezTo>
                  <a:cubicBezTo>
                    <a:pt x="129" y="163"/>
                    <a:pt x="130" y="165"/>
                    <a:pt x="131" y="166"/>
                  </a:cubicBezTo>
                  <a:cubicBezTo>
                    <a:pt x="130" y="164"/>
                    <a:pt x="130" y="164"/>
                    <a:pt x="130" y="164"/>
                  </a:cubicBezTo>
                  <a:cubicBezTo>
                    <a:pt x="128" y="162"/>
                    <a:pt x="125" y="159"/>
                    <a:pt x="123" y="158"/>
                  </a:cubicBezTo>
                  <a:cubicBezTo>
                    <a:pt x="123" y="158"/>
                    <a:pt x="123" y="158"/>
                    <a:pt x="123" y="158"/>
                  </a:cubicBezTo>
                  <a:cubicBezTo>
                    <a:pt x="123" y="158"/>
                    <a:pt x="123" y="158"/>
                    <a:pt x="123" y="158"/>
                  </a:cubicBezTo>
                  <a:cubicBezTo>
                    <a:pt x="123" y="158"/>
                    <a:pt x="123" y="158"/>
                    <a:pt x="123" y="158"/>
                  </a:cubicBezTo>
                  <a:cubicBezTo>
                    <a:pt x="123" y="157"/>
                    <a:pt x="123" y="157"/>
                    <a:pt x="123" y="157"/>
                  </a:cubicBezTo>
                  <a:cubicBezTo>
                    <a:pt x="122" y="157"/>
                    <a:pt x="122" y="156"/>
                    <a:pt x="121" y="155"/>
                  </a:cubicBezTo>
                  <a:cubicBezTo>
                    <a:pt x="121" y="156"/>
                    <a:pt x="121" y="156"/>
                    <a:pt x="121" y="156"/>
                  </a:cubicBezTo>
                  <a:cubicBezTo>
                    <a:pt x="121" y="156"/>
                    <a:pt x="121" y="156"/>
                    <a:pt x="120" y="156"/>
                  </a:cubicBezTo>
                  <a:cubicBezTo>
                    <a:pt x="121" y="155"/>
                    <a:pt x="121" y="156"/>
                    <a:pt x="121" y="155"/>
                  </a:cubicBezTo>
                  <a:cubicBezTo>
                    <a:pt x="121" y="155"/>
                    <a:pt x="120" y="155"/>
                    <a:pt x="120" y="155"/>
                  </a:cubicBezTo>
                  <a:cubicBezTo>
                    <a:pt x="120" y="155"/>
                    <a:pt x="119" y="154"/>
                    <a:pt x="120" y="154"/>
                  </a:cubicBezTo>
                  <a:cubicBezTo>
                    <a:pt x="120" y="154"/>
                    <a:pt x="120" y="154"/>
                    <a:pt x="120" y="154"/>
                  </a:cubicBezTo>
                  <a:cubicBezTo>
                    <a:pt x="120" y="155"/>
                    <a:pt x="119" y="154"/>
                    <a:pt x="120" y="154"/>
                  </a:cubicBezTo>
                  <a:cubicBezTo>
                    <a:pt x="119" y="153"/>
                    <a:pt x="119" y="153"/>
                    <a:pt x="119" y="153"/>
                  </a:cubicBezTo>
                  <a:cubicBezTo>
                    <a:pt x="119" y="153"/>
                    <a:pt x="120" y="154"/>
                    <a:pt x="120" y="153"/>
                  </a:cubicBezTo>
                  <a:cubicBezTo>
                    <a:pt x="119" y="152"/>
                    <a:pt x="118" y="152"/>
                    <a:pt x="117" y="151"/>
                  </a:cubicBezTo>
                  <a:cubicBezTo>
                    <a:pt x="117" y="151"/>
                    <a:pt x="117" y="151"/>
                    <a:pt x="117" y="151"/>
                  </a:cubicBezTo>
                  <a:cubicBezTo>
                    <a:pt x="117" y="150"/>
                    <a:pt x="115" y="150"/>
                    <a:pt x="114" y="149"/>
                  </a:cubicBezTo>
                  <a:cubicBezTo>
                    <a:pt x="115" y="149"/>
                    <a:pt x="115" y="150"/>
                    <a:pt x="115" y="150"/>
                  </a:cubicBezTo>
                  <a:cubicBezTo>
                    <a:pt x="113" y="147"/>
                    <a:pt x="111" y="145"/>
                    <a:pt x="109" y="143"/>
                  </a:cubicBezTo>
                  <a:cubicBezTo>
                    <a:pt x="108" y="143"/>
                    <a:pt x="108" y="143"/>
                    <a:pt x="108" y="143"/>
                  </a:cubicBezTo>
                  <a:cubicBezTo>
                    <a:pt x="108" y="142"/>
                    <a:pt x="108" y="142"/>
                    <a:pt x="108" y="142"/>
                  </a:cubicBezTo>
                  <a:cubicBezTo>
                    <a:pt x="105" y="139"/>
                    <a:pt x="103" y="138"/>
                    <a:pt x="101" y="136"/>
                  </a:cubicBezTo>
                  <a:cubicBezTo>
                    <a:pt x="100" y="135"/>
                    <a:pt x="101" y="135"/>
                    <a:pt x="101" y="135"/>
                  </a:cubicBezTo>
                  <a:cubicBezTo>
                    <a:pt x="99" y="133"/>
                    <a:pt x="98" y="133"/>
                    <a:pt x="97" y="132"/>
                  </a:cubicBezTo>
                  <a:cubicBezTo>
                    <a:pt x="97" y="132"/>
                    <a:pt x="98" y="132"/>
                    <a:pt x="97" y="131"/>
                  </a:cubicBezTo>
                  <a:cubicBezTo>
                    <a:pt x="97" y="131"/>
                    <a:pt x="97" y="132"/>
                    <a:pt x="96" y="131"/>
                  </a:cubicBezTo>
                  <a:cubicBezTo>
                    <a:pt x="97" y="131"/>
                    <a:pt x="97" y="131"/>
                    <a:pt x="97" y="131"/>
                  </a:cubicBezTo>
                  <a:cubicBezTo>
                    <a:pt x="96" y="131"/>
                    <a:pt x="96" y="130"/>
                    <a:pt x="95" y="130"/>
                  </a:cubicBezTo>
                  <a:cubicBezTo>
                    <a:pt x="94" y="128"/>
                    <a:pt x="92" y="127"/>
                    <a:pt x="91" y="127"/>
                  </a:cubicBezTo>
                  <a:cubicBezTo>
                    <a:pt x="90" y="125"/>
                    <a:pt x="91" y="126"/>
                    <a:pt x="91" y="126"/>
                  </a:cubicBezTo>
                  <a:cubicBezTo>
                    <a:pt x="92" y="127"/>
                    <a:pt x="92" y="127"/>
                    <a:pt x="92" y="127"/>
                  </a:cubicBezTo>
                  <a:cubicBezTo>
                    <a:pt x="92" y="126"/>
                    <a:pt x="91" y="126"/>
                    <a:pt x="91" y="125"/>
                  </a:cubicBezTo>
                  <a:cubicBezTo>
                    <a:pt x="90" y="125"/>
                    <a:pt x="90" y="125"/>
                    <a:pt x="89" y="124"/>
                  </a:cubicBezTo>
                  <a:cubicBezTo>
                    <a:pt x="90" y="124"/>
                    <a:pt x="90" y="125"/>
                    <a:pt x="89" y="125"/>
                  </a:cubicBezTo>
                  <a:cubicBezTo>
                    <a:pt x="89" y="124"/>
                    <a:pt x="88" y="123"/>
                    <a:pt x="88" y="123"/>
                  </a:cubicBezTo>
                  <a:cubicBezTo>
                    <a:pt x="85" y="120"/>
                    <a:pt x="82" y="116"/>
                    <a:pt x="79" y="113"/>
                  </a:cubicBezTo>
                  <a:cubicBezTo>
                    <a:pt x="78" y="113"/>
                    <a:pt x="79" y="114"/>
                    <a:pt x="79" y="114"/>
                  </a:cubicBezTo>
                  <a:cubicBezTo>
                    <a:pt x="78" y="113"/>
                    <a:pt x="79" y="113"/>
                    <a:pt x="78" y="112"/>
                  </a:cubicBezTo>
                  <a:cubicBezTo>
                    <a:pt x="78" y="113"/>
                    <a:pt x="78" y="113"/>
                    <a:pt x="78" y="113"/>
                  </a:cubicBezTo>
                  <a:cubicBezTo>
                    <a:pt x="77" y="112"/>
                    <a:pt x="76" y="111"/>
                    <a:pt x="75" y="110"/>
                  </a:cubicBezTo>
                  <a:cubicBezTo>
                    <a:pt x="76" y="110"/>
                    <a:pt x="75" y="109"/>
                    <a:pt x="76" y="110"/>
                  </a:cubicBezTo>
                  <a:cubicBezTo>
                    <a:pt x="75" y="109"/>
                    <a:pt x="76" y="108"/>
                    <a:pt x="75" y="108"/>
                  </a:cubicBezTo>
                  <a:cubicBezTo>
                    <a:pt x="75" y="109"/>
                    <a:pt x="75" y="109"/>
                    <a:pt x="75" y="109"/>
                  </a:cubicBezTo>
                  <a:cubicBezTo>
                    <a:pt x="75" y="109"/>
                    <a:pt x="74" y="108"/>
                    <a:pt x="74" y="108"/>
                  </a:cubicBezTo>
                  <a:cubicBezTo>
                    <a:pt x="74" y="108"/>
                    <a:pt x="74" y="107"/>
                    <a:pt x="74" y="107"/>
                  </a:cubicBezTo>
                  <a:cubicBezTo>
                    <a:pt x="74" y="107"/>
                    <a:pt x="74" y="107"/>
                    <a:pt x="75" y="108"/>
                  </a:cubicBezTo>
                  <a:cubicBezTo>
                    <a:pt x="75" y="108"/>
                    <a:pt x="74" y="106"/>
                    <a:pt x="74" y="107"/>
                  </a:cubicBezTo>
                  <a:cubicBezTo>
                    <a:pt x="74" y="106"/>
                    <a:pt x="74" y="107"/>
                    <a:pt x="74" y="107"/>
                  </a:cubicBezTo>
                  <a:cubicBezTo>
                    <a:pt x="73" y="106"/>
                    <a:pt x="73" y="106"/>
                    <a:pt x="73" y="106"/>
                  </a:cubicBezTo>
                  <a:cubicBezTo>
                    <a:pt x="74" y="106"/>
                    <a:pt x="74" y="106"/>
                    <a:pt x="74" y="106"/>
                  </a:cubicBezTo>
                  <a:cubicBezTo>
                    <a:pt x="73" y="106"/>
                    <a:pt x="73" y="106"/>
                    <a:pt x="72" y="105"/>
                  </a:cubicBezTo>
                  <a:cubicBezTo>
                    <a:pt x="71" y="104"/>
                    <a:pt x="71" y="104"/>
                    <a:pt x="71" y="104"/>
                  </a:cubicBezTo>
                  <a:cubicBezTo>
                    <a:pt x="71" y="104"/>
                    <a:pt x="71" y="104"/>
                    <a:pt x="71" y="103"/>
                  </a:cubicBezTo>
                  <a:cubicBezTo>
                    <a:pt x="71" y="103"/>
                    <a:pt x="71" y="103"/>
                    <a:pt x="71" y="103"/>
                  </a:cubicBezTo>
                  <a:cubicBezTo>
                    <a:pt x="71" y="103"/>
                    <a:pt x="70" y="102"/>
                    <a:pt x="70" y="102"/>
                  </a:cubicBezTo>
                  <a:cubicBezTo>
                    <a:pt x="71" y="102"/>
                    <a:pt x="71" y="103"/>
                    <a:pt x="71" y="103"/>
                  </a:cubicBezTo>
                  <a:cubicBezTo>
                    <a:pt x="70" y="102"/>
                    <a:pt x="70" y="102"/>
                    <a:pt x="70" y="102"/>
                  </a:cubicBezTo>
                  <a:cubicBezTo>
                    <a:pt x="70" y="102"/>
                    <a:pt x="70" y="102"/>
                    <a:pt x="70" y="102"/>
                  </a:cubicBezTo>
                  <a:cubicBezTo>
                    <a:pt x="69" y="102"/>
                    <a:pt x="69" y="102"/>
                    <a:pt x="68" y="100"/>
                  </a:cubicBezTo>
                  <a:cubicBezTo>
                    <a:pt x="68" y="99"/>
                    <a:pt x="69" y="101"/>
                    <a:pt x="69" y="100"/>
                  </a:cubicBezTo>
                  <a:cubicBezTo>
                    <a:pt x="68" y="99"/>
                    <a:pt x="67" y="99"/>
                    <a:pt x="66" y="98"/>
                  </a:cubicBezTo>
                  <a:cubicBezTo>
                    <a:pt x="65" y="97"/>
                    <a:pt x="65" y="97"/>
                    <a:pt x="64" y="96"/>
                  </a:cubicBezTo>
                  <a:cubicBezTo>
                    <a:pt x="65" y="96"/>
                    <a:pt x="64" y="95"/>
                    <a:pt x="64" y="94"/>
                  </a:cubicBezTo>
                  <a:cubicBezTo>
                    <a:pt x="64" y="95"/>
                    <a:pt x="64" y="95"/>
                    <a:pt x="64" y="95"/>
                  </a:cubicBezTo>
                  <a:cubicBezTo>
                    <a:pt x="64" y="94"/>
                    <a:pt x="64" y="94"/>
                    <a:pt x="64" y="94"/>
                  </a:cubicBezTo>
                  <a:cubicBezTo>
                    <a:pt x="64" y="94"/>
                    <a:pt x="63" y="93"/>
                    <a:pt x="62" y="92"/>
                  </a:cubicBezTo>
                  <a:cubicBezTo>
                    <a:pt x="62" y="92"/>
                    <a:pt x="62" y="92"/>
                    <a:pt x="62" y="92"/>
                  </a:cubicBezTo>
                  <a:cubicBezTo>
                    <a:pt x="61" y="91"/>
                    <a:pt x="60" y="91"/>
                    <a:pt x="60" y="90"/>
                  </a:cubicBezTo>
                  <a:cubicBezTo>
                    <a:pt x="59" y="89"/>
                    <a:pt x="59" y="89"/>
                    <a:pt x="58" y="89"/>
                  </a:cubicBezTo>
                  <a:cubicBezTo>
                    <a:pt x="58" y="88"/>
                    <a:pt x="59" y="88"/>
                    <a:pt x="59" y="88"/>
                  </a:cubicBezTo>
                  <a:cubicBezTo>
                    <a:pt x="59" y="88"/>
                    <a:pt x="59" y="89"/>
                    <a:pt x="60" y="89"/>
                  </a:cubicBezTo>
                  <a:cubicBezTo>
                    <a:pt x="61" y="90"/>
                    <a:pt x="62" y="91"/>
                    <a:pt x="63" y="92"/>
                  </a:cubicBezTo>
                  <a:cubicBezTo>
                    <a:pt x="64" y="93"/>
                    <a:pt x="62" y="92"/>
                    <a:pt x="62" y="91"/>
                  </a:cubicBezTo>
                  <a:cubicBezTo>
                    <a:pt x="62" y="91"/>
                    <a:pt x="62" y="91"/>
                    <a:pt x="62" y="91"/>
                  </a:cubicBezTo>
                  <a:cubicBezTo>
                    <a:pt x="62" y="91"/>
                    <a:pt x="62" y="91"/>
                    <a:pt x="62" y="91"/>
                  </a:cubicBezTo>
                  <a:cubicBezTo>
                    <a:pt x="62" y="91"/>
                    <a:pt x="63" y="92"/>
                    <a:pt x="63" y="92"/>
                  </a:cubicBezTo>
                  <a:cubicBezTo>
                    <a:pt x="63" y="91"/>
                    <a:pt x="62" y="92"/>
                    <a:pt x="62" y="91"/>
                  </a:cubicBezTo>
                  <a:cubicBezTo>
                    <a:pt x="61" y="90"/>
                    <a:pt x="61" y="89"/>
                    <a:pt x="61" y="89"/>
                  </a:cubicBezTo>
                  <a:cubicBezTo>
                    <a:pt x="60" y="88"/>
                    <a:pt x="60" y="89"/>
                    <a:pt x="59" y="87"/>
                  </a:cubicBezTo>
                  <a:cubicBezTo>
                    <a:pt x="60" y="88"/>
                    <a:pt x="60" y="88"/>
                    <a:pt x="60" y="88"/>
                  </a:cubicBezTo>
                  <a:cubicBezTo>
                    <a:pt x="59" y="86"/>
                    <a:pt x="59" y="87"/>
                    <a:pt x="58" y="86"/>
                  </a:cubicBezTo>
                  <a:cubicBezTo>
                    <a:pt x="58" y="86"/>
                    <a:pt x="58" y="86"/>
                    <a:pt x="58" y="87"/>
                  </a:cubicBezTo>
                  <a:cubicBezTo>
                    <a:pt x="58" y="86"/>
                    <a:pt x="57" y="85"/>
                    <a:pt x="57" y="85"/>
                  </a:cubicBezTo>
                  <a:cubicBezTo>
                    <a:pt x="57" y="85"/>
                    <a:pt x="57" y="85"/>
                    <a:pt x="56" y="85"/>
                  </a:cubicBezTo>
                  <a:cubicBezTo>
                    <a:pt x="57" y="86"/>
                    <a:pt x="57" y="86"/>
                    <a:pt x="58" y="87"/>
                  </a:cubicBezTo>
                  <a:cubicBezTo>
                    <a:pt x="58" y="87"/>
                    <a:pt x="58" y="87"/>
                    <a:pt x="58" y="87"/>
                  </a:cubicBezTo>
                  <a:cubicBezTo>
                    <a:pt x="59" y="88"/>
                    <a:pt x="58" y="88"/>
                    <a:pt x="58" y="88"/>
                  </a:cubicBezTo>
                  <a:cubicBezTo>
                    <a:pt x="58" y="88"/>
                    <a:pt x="58" y="88"/>
                    <a:pt x="58" y="88"/>
                  </a:cubicBezTo>
                  <a:cubicBezTo>
                    <a:pt x="58" y="89"/>
                    <a:pt x="58" y="87"/>
                    <a:pt x="57" y="87"/>
                  </a:cubicBezTo>
                  <a:cubicBezTo>
                    <a:pt x="58" y="88"/>
                    <a:pt x="58" y="88"/>
                    <a:pt x="58" y="88"/>
                  </a:cubicBezTo>
                  <a:cubicBezTo>
                    <a:pt x="58" y="88"/>
                    <a:pt x="57" y="87"/>
                    <a:pt x="56" y="86"/>
                  </a:cubicBezTo>
                  <a:cubicBezTo>
                    <a:pt x="56" y="85"/>
                    <a:pt x="56" y="84"/>
                    <a:pt x="56" y="84"/>
                  </a:cubicBezTo>
                  <a:cubicBezTo>
                    <a:pt x="57" y="85"/>
                    <a:pt x="57" y="85"/>
                    <a:pt x="57" y="85"/>
                  </a:cubicBezTo>
                  <a:cubicBezTo>
                    <a:pt x="56" y="85"/>
                    <a:pt x="56" y="84"/>
                    <a:pt x="55" y="83"/>
                  </a:cubicBezTo>
                  <a:cubicBezTo>
                    <a:pt x="55" y="83"/>
                    <a:pt x="55" y="83"/>
                    <a:pt x="55" y="83"/>
                  </a:cubicBezTo>
                  <a:cubicBezTo>
                    <a:pt x="55" y="83"/>
                    <a:pt x="55" y="83"/>
                    <a:pt x="55" y="83"/>
                  </a:cubicBezTo>
                  <a:cubicBezTo>
                    <a:pt x="55" y="83"/>
                    <a:pt x="55" y="83"/>
                    <a:pt x="55" y="83"/>
                  </a:cubicBezTo>
                  <a:cubicBezTo>
                    <a:pt x="55" y="82"/>
                    <a:pt x="54" y="82"/>
                    <a:pt x="54" y="81"/>
                  </a:cubicBezTo>
                  <a:cubicBezTo>
                    <a:pt x="54" y="81"/>
                    <a:pt x="54" y="81"/>
                    <a:pt x="54" y="81"/>
                  </a:cubicBezTo>
                  <a:cubicBezTo>
                    <a:pt x="54" y="81"/>
                    <a:pt x="54" y="81"/>
                    <a:pt x="54" y="81"/>
                  </a:cubicBezTo>
                  <a:cubicBezTo>
                    <a:pt x="54" y="82"/>
                    <a:pt x="54" y="83"/>
                    <a:pt x="54" y="82"/>
                  </a:cubicBezTo>
                  <a:cubicBezTo>
                    <a:pt x="53" y="81"/>
                    <a:pt x="54" y="81"/>
                    <a:pt x="54" y="81"/>
                  </a:cubicBezTo>
                  <a:cubicBezTo>
                    <a:pt x="54" y="81"/>
                    <a:pt x="54" y="82"/>
                    <a:pt x="55" y="82"/>
                  </a:cubicBezTo>
                  <a:cubicBezTo>
                    <a:pt x="55" y="82"/>
                    <a:pt x="54" y="81"/>
                    <a:pt x="53" y="80"/>
                  </a:cubicBezTo>
                  <a:cubicBezTo>
                    <a:pt x="54" y="80"/>
                    <a:pt x="54" y="81"/>
                    <a:pt x="55" y="81"/>
                  </a:cubicBezTo>
                  <a:cubicBezTo>
                    <a:pt x="54" y="80"/>
                    <a:pt x="54" y="80"/>
                    <a:pt x="53" y="79"/>
                  </a:cubicBezTo>
                  <a:cubicBezTo>
                    <a:pt x="54" y="79"/>
                    <a:pt x="54" y="80"/>
                    <a:pt x="54" y="80"/>
                  </a:cubicBezTo>
                  <a:cubicBezTo>
                    <a:pt x="54" y="79"/>
                    <a:pt x="54" y="79"/>
                    <a:pt x="54" y="79"/>
                  </a:cubicBezTo>
                  <a:cubicBezTo>
                    <a:pt x="55" y="81"/>
                    <a:pt x="54" y="79"/>
                    <a:pt x="55" y="80"/>
                  </a:cubicBezTo>
                  <a:cubicBezTo>
                    <a:pt x="55" y="79"/>
                    <a:pt x="54" y="79"/>
                    <a:pt x="54" y="78"/>
                  </a:cubicBezTo>
                  <a:cubicBezTo>
                    <a:pt x="54" y="79"/>
                    <a:pt x="54" y="79"/>
                    <a:pt x="54" y="79"/>
                  </a:cubicBezTo>
                  <a:cubicBezTo>
                    <a:pt x="53" y="78"/>
                    <a:pt x="53" y="78"/>
                    <a:pt x="53" y="78"/>
                  </a:cubicBezTo>
                  <a:cubicBezTo>
                    <a:pt x="53" y="77"/>
                    <a:pt x="54" y="79"/>
                    <a:pt x="54" y="78"/>
                  </a:cubicBezTo>
                  <a:cubicBezTo>
                    <a:pt x="53" y="77"/>
                    <a:pt x="53" y="77"/>
                    <a:pt x="53" y="77"/>
                  </a:cubicBezTo>
                  <a:cubicBezTo>
                    <a:pt x="53" y="77"/>
                    <a:pt x="53" y="78"/>
                    <a:pt x="53" y="77"/>
                  </a:cubicBezTo>
                  <a:cubicBezTo>
                    <a:pt x="53" y="77"/>
                    <a:pt x="52" y="77"/>
                    <a:pt x="52" y="76"/>
                  </a:cubicBezTo>
                  <a:cubicBezTo>
                    <a:pt x="51" y="76"/>
                    <a:pt x="51" y="76"/>
                    <a:pt x="51" y="75"/>
                  </a:cubicBezTo>
                  <a:cubicBezTo>
                    <a:pt x="50" y="74"/>
                    <a:pt x="49" y="73"/>
                    <a:pt x="48" y="72"/>
                  </a:cubicBezTo>
                  <a:cubicBezTo>
                    <a:pt x="49" y="73"/>
                    <a:pt x="49" y="72"/>
                    <a:pt x="48" y="71"/>
                  </a:cubicBezTo>
                  <a:cubicBezTo>
                    <a:pt x="49" y="72"/>
                    <a:pt x="49" y="72"/>
                    <a:pt x="50" y="72"/>
                  </a:cubicBezTo>
                  <a:cubicBezTo>
                    <a:pt x="49" y="71"/>
                    <a:pt x="49" y="71"/>
                    <a:pt x="49" y="71"/>
                  </a:cubicBezTo>
                  <a:cubicBezTo>
                    <a:pt x="48" y="70"/>
                    <a:pt x="48" y="71"/>
                    <a:pt x="48" y="70"/>
                  </a:cubicBezTo>
                  <a:cubicBezTo>
                    <a:pt x="48" y="70"/>
                    <a:pt x="48" y="70"/>
                    <a:pt x="48" y="70"/>
                  </a:cubicBezTo>
                  <a:cubicBezTo>
                    <a:pt x="48" y="69"/>
                    <a:pt x="48" y="70"/>
                    <a:pt x="47" y="69"/>
                  </a:cubicBezTo>
                  <a:cubicBezTo>
                    <a:pt x="47" y="69"/>
                    <a:pt x="47" y="69"/>
                    <a:pt x="47" y="69"/>
                  </a:cubicBezTo>
                  <a:cubicBezTo>
                    <a:pt x="47" y="68"/>
                    <a:pt x="47" y="68"/>
                    <a:pt x="46" y="68"/>
                  </a:cubicBezTo>
                  <a:cubicBezTo>
                    <a:pt x="46" y="67"/>
                    <a:pt x="45" y="66"/>
                    <a:pt x="46" y="66"/>
                  </a:cubicBezTo>
                  <a:cubicBezTo>
                    <a:pt x="45" y="65"/>
                    <a:pt x="46" y="66"/>
                    <a:pt x="45" y="66"/>
                  </a:cubicBezTo>
                  <a:cubicBezTo>
                    <a:pt x="45" y="66"/>
                    <a:pt x="44" y="65"/>
                    <a:pt x="44" y="64"/>
                  </a:cubicBezTo>
                  <a:cubicBezTo>
                    <a:pt x="44" y="65"/>
                    <a:pt x="45" y="65"/>
                    <a:pt x="45" y="65"/>
                  </a:cubicBezTo>
                  <a:cubicBezTo>
                    <a:pt x="45" y="65"/>
                    <a:pt x="45" y="65"/>
                    <a:pt x="45" y="65"/>
                  </a:cubicBezTo>
                  <a:cubicBezTo>
                    <a:pt x="44" y="63"/>
                    <a:pt x="44" y="64"/>
                    <a:pt x="43" y="62"/>
                  </a:cubicBezTo>
                  <a:cubicBezTo>
                    <a:pt x="44" y="63"/>
                    <a:pt x="43" y="62"/>
                    <a:pt x="44" y="63"/>
                  </a:cubicBezTo>
                  <a:cubicBezTo>
                    <a:pt x="44" y="63"/>
                    <a:pt x="43" y="61"/>
                    <a:pt x="43" y="62"/>
                  </a:cubicBezTo>
                  <a:cubicBezTo>
                    <a:pt x="43" y="62"/>
                    <a:pt x="43" y="61"/>
                    <a:pt x="42" y="61"/>
                  </a:cubicBezTo>
                  <a:cubicBezTo>
                    <a:pt x="42" y="60"/>
                    <a:pt x="42" y="60"/>
                    <a:pt x="41" y="59"/>
                  </a:cubicBezTo>
                  <a:cubicBezTo>
                    <a:pt x="41" y="59"/>
                    <a:pt x="40" y="58"/>
                    <a:pt x="40" y="57"/>
                  </a:cubicBezTo>
                  <a:cubicBezTo>
                    <a:pt x="39" y="56"/>
                    <a:pt x="38" y="54"/>
                    <a:pt x="37" y="52"/>
                  </a:cubicBezTo>
                  <a:cubicBezTo>
                    <a:pt x="37" y="52"/>
                    <a:pt x="37" y="52"/>
                    <a:pt x="37" y="52"/>
                  </a:cubicBezTo>
                  <a:cubicBezTo>
                    <a:pt x="36" y="51"/>
                    <a:pt x="37" y="53"/>
                    <a:pt x="36" y="52"/>
                  </a:cubicBezTo>
                  <a:cubicBezTo>
                    <a:pt x="37" y="52"/>
                    <a:pt x="36" y="51"/>
                    <a:pt x="36" y="50"/>
                  </a:cubicBezTo>
                  <a:cubicBezTo>
                    <a:pt x="35" y="48"/>
                    <a:pt x="34" y="47"/>
                    <a:pt x="33" y="45"/>
                  </a:cubicBezTo>
                  <a:cubicBezTo>
                    <a:pt x="33" y="45"/>
                    <a:pt x="33" y="45"/>
                    <a:pt x="33" y="46"/>
                  </a:cubicBezTo>
                  <a:cubicBezTo>
                    <a:pt x="33" y="44"/>
                    <a:pt x="32" y="43"/>
                    <a:pt x="31" y="42"/>
                  </a:cubicBezTo>
                  <a:cubicBezTo>
                    <a:pt x="31" y="42"/>
                    <a:pt x="31" y="42"/>
                    <a:pt x="31" y="42"/>
                  </a:cubicBezTo>
                  <a:cubicBezTo>
                    <a:pt x="30" y="40"/>
                    <a:pt x="29" y="39"/>
                    <a:pt x="28" y="37"/>
                  </a:cubicBezTo>
                  <a:cubicBezTo>
                    <a:pt x="28" y="37"/>
                    <a:pt x="28" y="37"/>
                    <a:pt x="28" y="37"/>
                  </a:cubicBezTo>
                  <a:cubicBezTo>
                    <a:pt x="27" y="36"/>
                    <a:pt x="27" y="34"/>
                    <a:pt x="26" y="34"/>
                  </a:cubicBezTo>
                  <a:cubicBezTo>
                    <a:pt x="25" y="33"/>
                    <a:pt x="25" y="33"/>
                    <a:pt x="25" y="32"/>
                  </a:cubicBezTo>
                  <a:cubicBezTo>
                    <a:pt x="25" y="31"/>
                    <a:pt x="25" y="32"/>
                    <a:pt x="25" y="32"/>
                  </a:cubicBezTo>
                  <a:cubicBezTo>
                    <a:pt x="24" y="31"/>
                    <a:pt x="24" y="30"/>
                    <a:pt x="24" y="30"/>
                  </a:cubicBezTo>
                  <a:cubicBezTo>
                    <a:pt x="22" y="28"/>
                    <a:pt x="22" y="28"/>
                    <a:pt x="21" y="26"/>
                  </a:cubicBezTo>
                  <a:cubicBezTo>
                    <a:pt x="21" y="26"/>
                    <a:pt x="21" y="27"/>
                    <a:pt x="22" y="27"/>
                  </a:cubicBezTo>
                  <a:cubicBezTo>
                    <a:pt x="22" y="27"/>
                    <a:pt x="21" y="26"/>
                    <a:pt x="21" y="26"/>
                  </a:cubicBezTo>
                  <a:cubicBezTo>
                    <a:pt x="21" y="26"/>
                    <a:pt x="21" y="26"/>
                    <a:pt x="21" y="26"/>
                  </a:cubicBezTo>
                  <a:cubicBezTo>
                    <a:pt x="21" y="26"/>
                    <a:pt x="20" y="25"/>
                    <a:pt x="20" y="25"/>
                  </a:cubicBezTo>
                  <a:cubicBezTo>
                    <a:pt x="20" y="25"/>
                    <a:pt x="20" y="25"/>
                    <a:pt x="20" y="25"/>
                  </a:cubicBezTo>
                  <a:cubicBezTo>
                    <a:pt x="20" y="25"/>
                    <a:pt x="19" y="23"/>
                    <a:pt x="18" y="23"/>
                  </a:cubicBezTo>
                  <a:cubicBezTo>
                    <a:pt x="18" y="23"/>
                    <a:pt x="19" y="24"/>
                    <a:pt x="18" y="24"/>
                  </a:cubicBezTo>
                  <a:cubicBezTo>
                    <a:pt x="18" y="22"/>
                    <a:pt x="17" y="22"/>
                    <a:pt x="16" y="22"/>
                  </a:cubicBezTo>
                  <a:cubicBezTo>
                    <a:pt x="16" y="20"/>
                    <a:pt x="17" y="22"/>
                    <a:pt x="17" y="22"/>
                  </a:cubicBezTo>
                  <a:cubicBezTo>
                    <a:pt x="17" y="22"/>
                    <a:pt x="17" y="21"/>
                    <a:pt x="18" y="21"/>
                  </a:cubicBezTo>
                  <a:cubicBezTo>
                    <a:pt x="17" y="20"/>
                    <a:pt x="16" y="20"/>
                    <a:pt x="16" y="19"/>
                  </a:cubicBezTo>
                  <a:cubicBezTo>
                    <a:pt x="16" y="19"/>
                    <a:pt x="16" y="19"/>
                    <a:pt x="16" y="19"/>
                  </a:cubicBezTo>
                  <a:cubicBezTo>
                    <a:pt x="15" y="18"/>
                    <a:pt x="14" y="17"/>
                    <a:pt x="13" y="15"/>
                  </a:cubicBezTo>
                  <a:cubicBezTo>
                    <a:pt x="13" y="16"/>
                    <a:pt x="13" y="16"/>
                    <a:pt x="13" y="16"/>
                  </a:cubicBezTo>
                  <a:cubicBezTo>
                    <a:pt x="13" y="16"/>
                    <a:pt x="13" y="15"/>
                    <a:pt x="12" y="15"/>
                  </a:cubicBezTo>
                  <a:cubicBezTo>
                    <a:pt x="13" y="15"/>
                    <a:pt x="12" y="14"/>
                    <a:pt x="12" y="14"/>
                  </a:cubicBezTo>
                  <a:cubicBezTo>
                    <a:pt x="12" y="14"/>
                    <a:pt x="10" y="12"/>
                    <a:pt x="9" y="12"/>
                  </a:cubicBezTo>
                  <a:cubicBezTo>
                    <a:pt x="9" y="11"/>
                    <a:pt x="10" y="11"/>
                    <a:pt x="10" y="11"/>
                  </a:cubicBezTo>
                  <a:cubicBezTo>
                    <a:pt x="10" y="12"/>
                    <a:pt x="10" y="12"/>
                    <a:pt x="11" y="13"/>
                  </a:cubicBezTo>
                  <a:cubicBezTo>
                    <a:pt x="10" y="12"/>
                    <a:pt x="10" y="12"/>
                    <a:pt x="10" y="12"/>
                  </a:cubicBezTo>
                  <a:cubicBezTo>
                    <a:pt x="10" y="11"/>
                    <a:pt x="8" y="10"/>
                    <a:pt x="8" y="10"/>
                  </a:cubicBezTo>
                  <a:cubicBezTo>
                    <a:pt x="8" y="9"/>
                    <a:pt x="7" y="9"/>
                    <a:pt x="8" y="9"/>
                  </a:cubicBezTo>
                  <a:cubicBezTo>
                    <a:pt x="6" y="7"/>
                    <a:pt x="8" y="10"/>
                    <a:pt x="6" y="8"/>
                  </a:cubicBezTo>
                  <a:cubicBezTo>
                    <a:pt x="5" y="7"/>
                    <a:pt x="7" y="9"/>
                    <a:pt x="6" y="7"/>
                  </a:cubicBezTo>
                  <a:cubicBezTo>
                    <a:pt x="6" y="7"/>
                    <a:pt x="6" y="7"/>
                    <a:pt x="6" y="7"/>
                  </a:cubicBezTo>
                  <a:cubicBezTo>
                    <a:pt x="6" y="6"/>
                    <a:pt x="5" y="7"/>
                    <a:pt x="5" y="6"/>
                  </a:cubicBezTo>
                  <a:cubicBezTo>
                    <a:pt x="5" y="6"/>
                    <a:pt x="5" y="7"/>
                    <a:pt x="5" y="6"/>
                  </a:cubicBezTo>
                  <a:cubicBezTo>
                    <a:pt x="4" y="5"/>
                    <a:pt x="3" y="5"/>
                    <a:pt x="3" y="4"/>
                  </a:cubicBezTo>
                  <a:cubicBezTo>
                    <a:pt x="3" y="4"/>
                    <a:pt x="3" y="4"/>
                    <a:pt x="3" y="4"/>
                  </a:cubicBezTo>
                  <a:cubicBezTo>
                    <a:pt x="1" y="1"/>
                    <a:pt x="1" y="1"/>
                    <a:pt x="1" y="1"/>
                  </a:cubicBezTo>
                  <a:cubicBezTo>
                    <a:pt x="1" y="1"/>
                    <a:pt x="1" y="1"/>
                    <a:pt x="1" y="1"/>
                  </a:cubicBezTo>
                  <a:cubicBezTo>
                    <a:pt x="0" y="0"/>
                    <a:pt x="0" y="1"/>
                    <a:pt x="0" y="0"/>
                  </a:cubicBezTo>
                  <a:cubicBezTo>
                    <a:pt x="0" y="0"/>
                    <a:pt x="0" y="0"/>
                    <a:pt x="0" y="0"/>
                  </a:cubicBezTo>
                  <a:cubicBezTo>
                    <a:pt x="0" y="0"/>
                    <a:pt x="0" y="1"/>
                    <a:pt x="1" y="2"/>
                  </a:cubicBezTo>
                  <a:cubicBezTo>
                    <a:pt x="0" y="1"/>
                    <a:pt x="1" y="3"/>
                    <a:pt x="1" y="3"/>
                  </a:cubicBezTo>
                  <a:cubicBezTo>
                    <a:pt x="1" y="3"/>
                    <a:pt x="1" y="3"/>
                    <a:pt x="1" y="3"/>
                  </a:cubicBezTo>
                  <a:cubicBezTo>
                    <a:pt x="2" y="5"/>
                    <a:pt x="4" y="7"/>
                    <a:pt x="5" y="9"/>
                  </a:cubicBezTo>
                  <a:cubicBezTo>
                    <a:pt x="6" y="10"/>
                    <a:pt x="6" y="11"/>
                    <a:pt x="8" y="13"/>
                  </a:cubicBezTo>
                  <a:cubicBezTo>
                    <a:pt x="8" y="13"/>
                    <a:pt x="8" y="13"/>
                    <a:pt x="9" y="14"/>
                  </a:cubicBezTo>
                  <a:cubicBezTo>
                    <a:pt x="8" y="13"/>
                    <a:pt x="9" y="14"/>
                    <a:pt x="9" y="15"/>
                  </a:cubicBezTo>
                  <a:cubicBezTo>
                    <a:pt x="9" y="15"/>
                    <a:pt x="9" y="15"/>
                    <a:pt x="10" y="15"/>
                  </a:cubicBezTo>
                  <a:cubicBezTo>
                    <a:pt x="10" y="16"/>
                    <a:pt x="10" y="17"/>
                    <a:pt x="11" y="18"/>
                  </a:cubicBezTo>
                  <a:cubicBezTo>
                    <a:pt x="12" y="19"/>
                    <a:pt x="11" y="18"/>
                    <a:pt x="11" y="18"/>
                  </a:cubicBezTo>
                  <a:cubicBezTo>
                    <a:pt x="11" y="18"/>
                    <a:pt x="11" y="18"/>
                    <a:pt x="11" y="18"/>
                  </a:cubicBezTo>
                  <a:cubicBezTo>
                    <a:pt x="11" y="18"/>
                    <a:pt x="11" y="18"/>
                    <a:pt x="11" y="18"/>
                  </a:cubicBezTo>
                  <a:cubicBezTo>
                    <a:pt x="12" y="19"/>
                    <a:pt x="12" y="20"/>
                    <a:pt x="13" y="21"/>
                  </a:cubicBezTo>
                  <a:cubicBezTo>
                    <a:pt x="14" y="21"/>
                    <a:pt x="14" y="23"/>
                    <a:pt x="15" y="23"/>
                  </a:cubicBezTo>
                  <a:cubicBezTo>
                    <a:pt x="14" y="23"/>
                    <a:pt x="15" y="24"/>
                    <a:pt x="15" y="24"/>
                  </a:cubicBezTo>
                  <a:cubicBezTo>
                    <a:pt x="16" y="25"/>
                    <a:pt x="16" y="25"/>
                    <a:pt x="16" y="25"/>
                  </a:cubicBezTo>
                  <a:cubicBezTo>
                    <a:pt x="17" y="25"/>
                    <a:pt x="16" y="26"/>
                    <a:pt x="17" y="26"/>
                  </a:cubicBezTo>
                  <a:cubicBezTo>
                    <a:pt x="17" y="26"/>
                    <a:pt x="17" y="26"/>
                    <a:pt x="17" y="26"/>
                  </a:cubicBezTo>
                  <a:cubicBezTo>
                    <a:pt x="17" y="27"/>
                    <a:pt x="18" y="28"/>
                    <a:pt x="18" y="29"/>
                  </a:cubicBezTo>
                  <a:cubicBezTo>
                    <a:pt x="23" y="34"/>
                    <a:pt x="24" y="38"/>
                    <a:pt x="28" y="44"/>
                  </a:cubicBezTo>
                  <a:cubicBezTo>
                    <a:pt x="28" y="44"/>
                    <a:pt x="28" y="43"/>
                    <a:pt x="28" y="44"/>
                  </a:cubicBezTo>
                  <a:cubicBezTo>
                    <a:pt x="28" y="44"/>
                    <a:pt x="29" y="44"/>
                    <a:pt x="29" y="45"/>
                  </a:cubicBezTo>
                  <a:cubicBezTo>
                    <a:pt x="29" y="44"/>
                    <a:pt x="29" y="45"/>
                    <a:pt x="29" y="45"/>
                  </a:cubicBezTo>
                  <a:cubicBezTo>
                    <a:pt x="28" y="44"/>
                    <a:pt x="28" y="44"/>
                    <a:pt x="28" y="44"/>
                  </a:cubicBezTo>
                  <a:cubicBezTo>
                    <a:pt x="28" y="44"/>
                    <a:pt x="28" y="44"/>
                    <a:pt x="28" y="44"/>
                  </a:cubicBezTo>
                  <a:cubicBezTo>
                    <a:pt x="28" y="43"/>
                    <a:pt x="28" y="43"/>
                    <a:pt x="27" y="43"/>
                  </a:cubicBezTo>
                  <a:cubicBezTo>
                    <a:pt x="28" y="43"/>
                    <a:pt x="28" y="43"/>
                    <a:pt x="29" y="44"/>
                  </a:cubicBezTo>
                  <a:cubicBezTo>
                    <a:pt x="29" y="44"/>
                    <a:pt x="29" y="44"/>
                    <a:pt x="28" y="44"/>
                  </a:cubicBezTo>
                  <a:cubicBezTo>
                    <a:pt x="29" y="44"/>
                    <a:pt x="29" y="44"/>
                    <a:pt x="29" y="45"/>
                  </a:cubicBezTo>
                  <a:cubicBezTo>
                    <a:pt x="29" y="45"/>
                    <a:pt x="29" y="45"/>
                    <a:pt x="29" y="45"/>
                  </a:cubicBezTo>
                  <a:cubicBezTo>
                    <a:pt x="30" y="47"/>
                    <a:pt x="30" y="47"/>
                    <a:pt x="30" y="47"/>
                  </a:cubicBezTo>
                  <a:cubicBezTo>
                    <a:pt x="31" y="48"/>
                    <a:pt x="31" y="49"/>
                    <a:pt x="31" y="49"/>
                  </a:cubicBezTo>
                  <a:cubicBezTo>
                    <a:pt x="31" y="49"/>
                    <a:pt x="31" y="48"/>
                    <a:pt x="30" y="48"/>
                  </a:cubicBezTo>
                  <a:cubicBezTo>
                    <a:pt x="30" y="49"/>
                    <a:pt x="30" y="49"/>
                    <a:pt x="30" y="49"/>
                  </a:cubicBezTo>
                  <a:cubicBezTo>
                    <a:pt x="31" y="49"/>
                    <a:pt x="31" y="49"/>
                    <a:pt x="31" y="49"/>
                  </a:cubicBezTo>
                  <a:cubicBezTo>
                    <a:pt x="31" y="49"/>
                    <a:pt x="31" y="49"/>
                    <a:pt x="31" y="49"/>
                  </a:cubicBezTo>
                  <a:cubicBezTo>
                    <a:pt x="31" y="49"/>
                    <a:pt x="31" y="49"/>
                    <a:pt x="31" y="49"/>
                  </a:cubicBezTo>
                  <a:cubicBezTo>
                    <a:pt x="31" y="49"/>
                    <a:pt x="31" y="50"/>
                    <a:pt x="31" y="50"/>
                  </a:cubicBezTo>
                  <a:cubicBezTo>
                    <a:pt x="31" y="50"/>
                    <a:pt x="31" y="50"/>
                    <a:pt x="31" y="50"/>
                  </a:cubicBezTo>
                  <a:cubicBezTo>
                    <a:pt x="32" y="50"/>
                    <a:pt x="32" y="50"/>
                    <a:pt x="32" y="50"/>
                  </a:cubicBezTo>
                  <a:cubicBezTo>
                    <a:pt x="31" y="50"/>
                    <a:pt x="32" y="51"/>
                    <a:pt x="32" y="51"/>
                  </a:cubicBezTo>
                  <a:cubicBezTo>
                    <a:pt x="33" y="53"/>
                    <a:pt x="34" y="53"/>
                    <a:pt x="34" y="55"/>
                  </a:cubicBezTo>
                  <a:cubicBezTo>
                    <a:pt x="34" y="55"/>
                    <a:pt x="35" y="56"/>
                    <a:pt x="36" y="56"/>
                  </a:cubicBezTo>
                  <a:cubicBezTo>
                    <a:pt x="36" y="57"/>
                    <a:pt x="36" y="57"/>
                    <a:pt x="35" y="57"/>
                  </a:cubicBezTo>
                  <a:cubicBezTo>
                    <a:pt x="36" y="57"/>
                    <a:pt x="36" y="57"/>
                    <a:pt x="36" y="57"/>
                  </a:cubicBezTo>
                  <a:cubicBezTo>
                    <a:pt x="36" y="59"/>
                    <a:pt x="37" y="59"/>
                    <a:pt x="38" y="61"/>
                  </a:cubicBezTo>
                  <a:cubicBezTo>
                    <a:pt x="37" y="61"/>
                    <a:pt x="37" y="61"/>
                    <a:pt x="37" y="61"/>
                  </a:cubicBezTo>
                  <a:cubicBezTo>
                    <a:pt x="38" y="61"/>
                    <a:pt x="38" y="62"/>
                    <a:pt x="39" y="62"/>
                  </a:cubicBezTo>
                  <a:cubicBezTo>
                    <a:pt x="38" y="62"/>
                    <a:pt x="38" y="62"/>
                    <a:pt x="38" y="62"/>
                  </a:cubicBezTo>
                  <a:cubicBezTo>
                    <a:pt x="39" y="63"/>
                    <a:pt x="39" y="63"/>
                    <a:pt x="40" y="64"/>
                  </a:cubicBezTo>
                  <a:cubicBezTo>
                    <a:pt x="40" y="64"/>
                    <a:pt x="40" y="63"/>
                    <a:pt x="40" y="63"/>
                  </a:cubicBezTo>
                  <a:cubicBezTo>
                    <a:pt x="40" y="63"/>
                    <a:pt x="40" y="64"/>
                    <a:pt x="41" y="64"/>
                  </a:cubicBezTo>
                  <a:cubicBezTo>
                    <a:pt x="41" y="65"/>
                    <a:pt x="41" y="64"/>
                    <a:pt x="41" y="65"/>
                  </a:cubicBezTo>
                  <a:cubicBezTo>
                    <a:pt x="41" y="65"/>
                    <a:pt x="41" y="65"/>
                    <a:pt x="41" y="65"/>
                  </a:cubicBezTo>
                  <a:cubicBezTo>
                    <a:pt x="42" y="66"/>
                    <a:pt x="41" y="66"/>
                    <a:pt x="41" y="65"/>
                  </a:cubicBezTo>
                  <a:cubicBezTo>
                    <a:pt x="42" y="66"/>
                    <a:pt x="42" y="67"/>
                    <a:pt x="42" y="67"/>
                  </a:cubicBezTo>
                  <a:cubicBezTo>
                    <a:pt x="42" y="67"/>
                    <a:pt x="42" y="67"/>
                    <a:pt x="42" y="67"/>
                  </a:cubicBezTo>
                  <a:cubicBezTo>
                    <a:pt x="43" y="68"/>
                    <a:pt x="43" y="68"/>
                    <a:pt x="43" y="68"/>
                  </a:cubicBezTo>
                  <a:cubicBezTo>
                    <a:pt x="43" y="69"/>
                    <a:pt x="44" y="70"/>
                    <a:pt x="44" y="70"/>
                  </a:cubicBezTo>
                  <a:cubicBezTo>
                    <a:pt x="43" y="70"/>
                    <a:pt x="43" y="70"/>
                    <a:pt x="43" y="70"/>
                  </a:cubicBezTo>
                  <a:cubicBezTo>
                    <a:pt x="44" y="71"/>
                    <a:pt x="44" y="70"/>
                    <a:pt x="44" y="70"/>
                  </a:cubicBezTo>
                  <a:cubicBezTo>
                    <a:pt x="45" y="71"/>
                    <a:pt x="45" y="72"/>
                    <a:pt x="45" y="72"/>
                  </a:cubicBezTo>
                  <a:cubicBezTo>
                    <a:pt x="46" y="73"/>
                    <a:pt x="46" y="75"/>
                    <a:pt x="47" y="76"/>
                  </a:cubicBezTo>
                  <a:close/>
                  <a:moveTo>
                    <a:pt x="126" y="164"/>
                  </a:moveTo>
                  <a:cubicBezTo>
                    <a:pt x="126" y="164"/>
                    <a:pt x="126" y="164"/>
                    <a:pt x="126" y="164"/>
                  </a:cubicBezTo>
                  <a:cubicBezTo>
                    <a:pt x="126" y="164"/>
                    <a:pt x="127" y="164"/>
                    <a:pt x="126" y="164"/>
                  </a:cubicBezTo>
                  <a:close/>
                  <a:moveTo>
                    <a:pt x="120" y="157"/>
                  </a:moveTo>
                  <a:cubicBezTo>
                    <a:pt x="121" y="158"/>
                    <a:pt x="120" y="158"/>
                    <a:pt x="120" y="158"/>
                  </a:cubicBezTo>
                  <a:cubicBezTo>
                    <a:pt x="120" y="157"/>
                    <a:pt x="119" y="157"/>
                    <a:pt x="118" y="156"/>
                  </a:cubicBezTo>
                  <a:cubicBezTo>
                    <a:pt x="118" y="156"/>
                    <a:pt x="118" y="156"/>
                    <a:pt x="118" y="156"/>
                  </a:cubicBezTo>
                  <a:cubicBezTo>
                    <a:pt x="118" y="156"/>
                    <a:pt x="118" y="156"/>
                    <a:pt x="118" y="155"/>
                  </a:cubicBezTo>
                  <a:cubicBezTo>
                    <a:pt x="119" y="155"/>
                    <a:pt x="120" y="158"/>
                    <a:pt x="120" y="157"/>
                  </a:cubicBezTo>
                  <a:close/>
                  <a:moveTo>
                    <a:pt x="136" y="171"/>
                  </a:moveTo>
                  <a:cubicBezTo>
                    <a:pt x="135" y="171"/>
                    <a:pt x="135" y="171"/>
                    <a:pt x="135" y="171"/>
                  </a:cubicBezTo>
                  <a:cubicBezTo>
                    <a:pt x="135" y="171"/>
                    <a:pt x="135" y="171"/>
                    <a:pt x="135" y="171"/>
                  </a:cubicBezTo>
                  <a:lnTo>
                    <a:pt x="136" y="171"/>
                  </a:lnTo>
                  <a:close/>
                  <a:moveTo>
                    <a:pt x="132" y="167"/>
                  </a:moveTo>
                  <a:cubicBezTo>
                    <a:pt x="132" y="167"/>
                    <a:pt x="132" y="167"/>
                    <a:pt x="131" y="167"/>
                  </a:cubicBezTo>
                  <a:cubicBezTo>
                    <a:pt x="131" y="167"/>
                    <a:pt x="131" y="167"/>
                    <a:pt x="132" y="167"/>
                  </a:cubicBezTo>
                  <a:close/>
                  <a:moveTo>
                    <a:pt x="124" y="159"/>
                  </a:moveTo>
                  <a:cubicBezTo>
                    <a:pt x="124" y="159"/>
                    <a:pt x="124" y="158"/>
                    <a:pt x="123" y="158"/>
                  </a:cubicBezTo>
                  <a:cubicBezTo>
                    <a:pt x="124" y="158"/>
                    <a:pt x="124" y="158"/>
                    <a:pt x="124" y="159"/>
                  </a:cubicBezTo>
                  <a:close/>
                  <a:moveTo>
                    <a:pt x="75" y="109"/>
                  </a:moveTo>
                  <a:cubicBezTo>
                    <a:pt x="75" y="110"/>
                    <a:pt x="75" y="110"/>
                    <a:pt x="75" y="109"/>
                  </a:cubicBezTo>
                  <a:cubicBezTo>
                    <a:pt x="75" y="109"/>
                    <a:pt x="75" y="109"/>
                    <a:pt x="74" y="109"/>
                  </a:cubicBezTo>
                  <a:cubicBezTo>
                    <a:pt x="74" y="109"/>
                    <a:pt x="74" y="109"/>
                    <a:pt x="74" y="109"/>
                  </a:cubicBezTo>
                  <a:cubicBezTo>
                    <a:pt x="74" y="109"/>
                    <a:pt x="74" y="109"/>
                    <a:pt x="75" y="109"/>
                  </a:cubicBezTo>
                  <a:close/>
                  <a:moveTo>
                    <a:pt x="54" y="83"/>
                  </a:moveTo>
                  <a:cubicBezTo>
                    <a:pt x="54" y="83"/>
                    <a:pt x="55" y="83"/>
                    <a:pt x="55" y="83"/>
                  </a:cubicBezTo>
                  <a:cubicBezTo>
                    <a:pt x="55" y="83"/>
                    <a:pt x="55" y="83"/>
                    <a:pt x="55" y="83"/>
                  </a:cubicBezTo>
                  <a:cubicBezTo>
                    <a:pt x="55" y="83"/>
                    <a:pt x="55" y="83"/>
                    <a:pt x="55" y="83"/>
                  </a:cubicBezTo>
                  <a:cubicBezTo>
                    <a:pt x="55" y="83"/>
                    <a:pt x="55" y="83"/>
                    <a:pt x="54" y="82"/>
                  </a:cubicBezTo>
                  <a:cubicBezTo>
                    <a:pt x="54" y="83"/>
                    <a:pt x="54" y="82"/>
                    <a:pt x="54"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8" name="Freeform 4470"/>
            <p:cNvSpPr>
              <a:spLocks/>
            </p:cNvSpPr>
            <p:nvPr/>
          </p:nvSpPr>
          <p:spPr bwMode="auto">
            <a:xfrm>
              <a:off x="7664451" y="63928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9" name="Freeform 4471"/>
            <p:cNvSpPr>
              <a:spLocks/>
            </p:cNvSpPr>
            <p:nvPr/>
          </p:nvSpPr>
          <p:spPr bwMode="auto">
            <a:xfrm>
              <a:off x="7639051" y="63642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0" name="Freeform 4472"/>
            <p:cNvSpPr>
              <a:spLocks/>
            </p:cNvSpPr>
            <p:nvPr/>
          </p:nvSpPr>
          <p:spPr bwMode="auto">
            <a:xfrm>
              <a:off x="7924801" y="6691313"/>
              <a:ext cx="6350" cy="6350"/>
            </a:xfrm>
            <a:custGeom>
              <a:avLst/>
              <a:gdLst>
                <a:gd name="T0" fmla="*/ 0 w 2"/>
                <a:gd name="T1" fmla="*/ 1 h 2"/>
                <a:gd name="T2" fmla="*/ 0 w 2"/>
                <a:gd name="T3" fmla="*/ 0 h 2"/>
                <a:gd name="T4" fmla="*/ 0 w 2"/>
                <a:gd name="T5" fmla="*/ 1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0"/>
                    <a:pt x="0" y="0"/>
                    <a:pt x="0" y="0"/>
                  </a:cubicBezTo>
                  <a:cubicBezTo>
                    <a:pt x="0" y="1"/>
                    <a:pt x="0" y="1"/>
                    <a:pt x="0" y="1"/>
                  </a:cubicBezTo>
                  <a:cubicBezTo>
                    <a:pt x="1" y="2"/>
                    <a:pt x="1" y="2"/>
                    <a:pt x="2"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1" name="Freeform 4473"/>
            <p:cNvSpPr>
              <a:spLocks/>
            </p:cNvSpPr>
            <p:nvPr/>
          </p:nvSpPr>
          <p:spPr bwMode="auto">
            <a:xfrm>
              <a:off x="7927976" y="66881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2" name="Freeform 4474"/>
            <p:cNvSpPr>
              <a:spLocks/>
            </p:cNvSpPr>
            <p:nvPr/>
          </p:nvSpPr>
          <p:spPr bwMode="auto">
            <a:xfrm>
              <a:off x="7905751" y="6653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3" name="Freeform 4475"/>
            <p:cNvSpPr>
              <a:spLocks/>
            </p:cNvSpPr>
            <p:nvPr/>
          </p:nvSpPr>
          <p:spPr bwMode="auto">
            <a:xfrm>
              <a:off x="7908926" y="666908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4" name="Freeform 4476"/>
            <p:cNvSpPr>
              <a:spLocks/>
            </p:cNvSpPr>
            <p:nvPr/>
          </p:nvSpPr>
          <p:spPr bwMode="auto">
            <a:xfrm>
              <a:off x="7896226" y="66436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5" name="Freeform 4477"/>
            <p:cNvSpPr>
              <a:spLocks/>
            </p:cNvSpPr>
            <p:nvPr/>
          </p:nvSpPr>
          <p:spPr bwMode="auto">
            <a:xfrm>
              <a:off x="7896226" y="66563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6" name="Freeform 4478"/>
            <p:cNvSpPr>
              <a:spLocks/>
            </p:cNvSpPr>
            <p:nvPr/>
          </p:nvSpPr>
          <p:spPr bwMode="auto">
            <a:xfrm>
              <a:off x="7886701" y="6635751"/>
              <a:ext cx="6350" cy="4763"/>
            </a:xfrm>
            <a:custGeom>
              <a:avLst/>
              <a:gdLst>
                <a:gd name="T0" fmla="*/ 0 w 2"/>
                <a:gd name="T1" fmla="*/ 1 h 2"/>
                <a:gd name="T2" fmla="*/ 1 w 2"/>
                <a:gd name="T3" fmla="*/ 1 h 2"/>
                <a:gd name="T4" fmla="*/ 0 w 2"/>
                <a:gd name="T5" fmla="*/ 1 h 2"/>
                <a:gd name="T6" fmla="*/ 2 w 2"/>
                <a:gd name="T7" fmla="*/ 2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0"/>
                    <a:pt x="1" y="1"/>
                    <a:pt x="1" y="1"/>
                  </a:cubicBezTo>
                  <a:cubicBezTo>
                    <a:pt x="1" y="1"/>
                    <a:pt x="1" y="1"/>
                    <a:pt x="0" y="1"/>
                  </a:cubicBezTo>
                  <a:cubicBezTo>
                    <a:pt x="1" y="2"/>
                    <a:pt x="1" y="2"/>
                    <a:pt x="2" y="2"/>
                  </a:cubicBezTo>
                  <a:cubicBezTo>
                    <a:pt x="1" y="1"/>
                    <a:pt x="1" y="1"/>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7" name="Freeform 4479"/>
            <p:cNvSpPr>
              <a:spLocks/>
            </p:cNvSpPr>
            <p:nvPr/>
          </p:nvSpPr>
          <p:spPr bwMode="auto">
            <a:xfrm>
              <a:off x="7893051" y="6650038"/>
              <a:ext cx="0" cy="6350"/>
            </a:xfrm>
            <a:custGeom>
              <a:avLst/>
              <a:gdLst>
                <a:gd name="T0" fmla="*/ 1 h 2"/>
                <a:gd name="T1" fmla="*/ 2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8" name="Freeform 4480"/>
            <p:cNvSpPr>
              <a:spLocks/>
            </p:cNvSpPr>
            <p:nvPr/>
          </p:nvSpPr>
          <p:spPr bwMode="auto">
            <a:xfrm>
              <a:off x="7880351" y="6629401"/>
              <a:ext cx="6350" cy="6350"/>
            </a:xfrm>
            <a:custGeom>
              <a:avLst/>
              <a:gdLst>
                <a:gd name="T0" fmla="*/ 0 w 2"/>
                <a:gd name="T1" fmla="*/ 0 h 2"/>
                <a:gd name="T2" fmla="*/ 1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2"/>
                    <a:pt x="2" y="2"/>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9" name="Freeform 4481"/>
            <p:cNvSpPr>
              <a:spLocks/>
            </p:cNvSpPr>
            <p:nvPr/>
          </p:nvSpPr>
          <p:spPr bwMode="auto">
            <a:xfrm>
              <a:off x="7886701" y="6643688"/>
              <a:ext cx="3175" cy="3175"/>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1"/>
                    <a:pt x="0" y="1"/>
                    <a:pt x="1"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0" name="Freeform 4482"/>
            <p:cNvSpPr>
              <a:spLocks/>
            </p:cNvSpPr>
            <p:nvPr/>
          </p:nvSpPr>
          <p:spPr bwMode="auto">
            <a:xfrm>
              <a:off x="7877176" y="6637338"/>
              <a:ext cx="6350" cy="6350"/>
            </a:xfrm>
            <a:custGeom>
              <a:avLst/>
              <a:gdLst>
                <a:gd name="T0" fmla="*/ 1 w 2"/>
                <a:gd name="T1" fmla="*/ 1 h 2"/>
                <a:gd name="T2" fmla="*/ 0 w 2"/>
                <a:gd name="T3" fmla="*/ 0 h 2"/>
                <a:gd name="T4" fmla="*/ 1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0" y="0"/>
                    <a:pt x="0" y="0"/>
                    <a:pt x="0" y="0"/>
                  </a:cubicBezTo>
                  <a:cubicBezTo>
                    <a:pt x="1" y="1"/>
                    <a:pt x="1" y="1"/>
                    <a:pt x="1" y="1"/>
                  </a:cubicBezTo>
                  <a:cubicBezTo>
                    <a:pt x="2"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1" name="Freeform 4483"/>
            <p:cNvSpPr>
              <a:spLocks/>
            </p:cNvSpPr>
            <p:nvPr/>
          </p:nvSpPr>
          <p:spPr bwMode="auto">
            <a:xfrm>
              <a:off x="7874001" y="6635751"/>
              <a:ext cx="6350" cy="1588"/>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1" y="0"/>
                    <a:pt x="1"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2" name="Freeform 4484"/>
            <p:cNvSpPr>
              <a:spLocks/>
            </p:cNvSpPr>
            <p:nvPr/>
          </p:nvSpPr>
          <p:spPr bwMode="auto">
            <a:xfrm>
              <a:off x="7845426" y="6588126"/>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3" name="Freeform 4485"/>
            <p:cNvSpPr>
              <a:spLocks/>
            </p:cNvSpPr>
            <p:nvPr/>
          </p:nvSpPr>
          <p:spPr bwMode="auto">
            <a:xfrm>
              <a:off x="7842251" y="6600826"/>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4" name="Freeform 4486"/>
            <p:cNvSpPr>
              <a:spLocks/>
            </p:cNvSpPr>
            <p:nvPr/>
          </p:nvSpPr>
          <p:spPr bwMode="auto">
            <a:xfrm>
              <a:off x="7839076" y="660082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5" name="Rectangle 4487"/>
            <p:cNvSpPr>
              <a:spLocks noChangeArrowheads="1"/>
            </p:cNvSpPr>
            <p:nvPr/>
          </p:nvSpPr>
          <p:spPr bwMode="auto">
            <a:xfrm>
              <a:off x="7783513" y="65468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6" name="Freeform 4488"/>
            <p:cNvSpPr>
              <a:spLocks/>
            </p:cNvSpPr>
            <p:nvPr/>
          </p:nvSpPr>
          <p:spPr bwMode="auto">
            <a:xfrm>
              <a:off x="7783513" y="6546851"/>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7" name="Freeform 4489"/>
            <p:cNvSpPr>
              <a:spLocks/>
            </p:cNvSpPr>
            <p:nvPr/>
          </p:nvSpPr>
          <p:spPr bwMode="auto">
            <a:xfrm>
              <a:off x="7770813" y="65341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8" name="Freeform 4490"/>
            <p:cNvSpPr>
              <a:spLocks/>
            </p:cNvSpPr>
            <p:nvPr/>
          </p:nvSpPr>
          <p:spPr bwMode="auto">
            <a:xfrm>
              <a:off x="7694613" y="64341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9" name="Freeform 4491"/>
            <p:cNvSpPr>
              <a:spLocks/>
            </p:cNvSpPr>
            <p:nvPr/>
          </p:nvSpPr>
          <p:spPr bwMode="auto">
            <a:xfrm>
              <a:off x="7691438" y="6430963"/>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0" name="Freeform 4492"/>
            <p:cNvSpPr>
              <a:spLocks/>
            </p:cNvSpPr>
            <p:nvPr/>
          </p:nvSpPr>
          <p:spPr bwMode="auto">
            <a:xfrm>
              <a:off x="7685088" y="642143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1" name="Freeform 4493"/>
            <p:cNvSpPr>
              <a:spLocks/>
            </p:cNvSpPr>
            <p:nvPr/>
          </p:nvSpPr>
          <p:spPr bwMode="auto">
            <a:xfrm>
              <a:off x="7688263" y="64246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2" name="Freeform 4494"/>
            <p:cNvSpPr>
              <a:spLocks/>
            </p:cNvSpPr>
            <p:nvPr/>
          </p:nvSpPr>
          <p:spPr bwMode="auto">
            <a:xfrm>
              <a:off x="7688263" y="64246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3" name="Freeform 4495"/>
            <p:cNvSpPr>
              <a:spLocks/>
            </p:cNvSpPr>
            <p:nvPr/>
          </p:nvSpPr>
          <p:spPr bwMode="auto">
            <a:xfrm>
              <a:off x="7685088" y="6421438"/>
              <a:ext cx="3175" cy="3175"/>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4" name="Freeform 4496"/>
            <p:cNvSpPr>
              <a:spLocks/>
            </p:cNvSpPr>
            <p:nvPr/>
          </p:nvSpPr>
          <p:spPr bwMode="auto">
            <a:xfrm>
              <a:off x="7669213" y="6405563"/>
              <a:ext cx="9525" cy="9525"/>
            </a:xfrm>
            <a:custGeom>
              <a:avLst/>
              <a:gdLst>
                <a:gd name="T0" fmla="*/ 3 w 3"/>
                <a:gd name="T1" fmla="*/ 3 h 3"/>
                <a:gd name="T2" fmla="*/ 2 w 3"/>
                <a:gd name="T3" fmla="*/ 1 h 3"/>
                <a:gd name="T4" fmla="*/ 0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3" y="2"/>
                    <a:pt x="2" y="2"/>
                    <a:pt x="2" y="1"/>
                  </a:cubicBezTo>
                  <a:cubicBezTo>
                    <a:pt x="1" y="0"/>
                    <a:pt x="2" y="2"/>
                    <a:pt x="0" y="0"/>
                  </a:cubicBezTo>
                  <a:cubicBezTo>
                    <a:pt x="1" y="2"/>
                    <a:pt x="2" y="0"/>
                    <a:pt x="2" y="2"/>
                  </a:cubicBezTo>
                  <a:cubicBezTo>
                    <a:pt x="2" y="1"/>
                    <a:pt x="3" y="3"/>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5" name="Freeform 4497"/>
            <p:cNvSpPr>
              <a:spLocks/>
            </p:cNvSpPr>
            <p:nvPr/>
          </p:nvSpPr>
          <p:spPr bwMode="auto">
            <a:xfrm>
              <a:off x="7675563" y="64119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6" name="Freeform 4498"/>
            <p:cNvSpPr>
              <a:spLocks/>
            </p:cNvSpPr>
            <p:nvPr/>
          </p:nvSpPr>
          <p:spPr bwMode="auto">
            <a:xfrm>
              <a:off x="7669213" y="6402388"/>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7" name="Freeform 4499"/>
            <p:cNvSpPr>
              <a:spLocks/>
            </p:cNvSpPr>
            <p:nvPr/>
          </p:nvSpPr>
          <p:spPr bwMode="auto">
            <a:xfrm>
              <a:off x="7666038" y="6396038"/>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8" name="Freeform 4500"/>
            <p:cNvSpPr>
              <a:spLocks/>
            </p:cNvSpPr>
            <p:nvPr/>
          </p:nvSpPr>
          <p:spPr bwMode="auto">
            <a:xfrm>
              <a:off x="7661276" y="6386513"/>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1" y="1"/>
                  </a:cubicBezTo>
                  <a:cubicBezTo>
                    <a:pt x="1" y="1"/>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9" name="Freeform 4501"/>
            <p:cNvSpPr>
              <a:spLocks/>
            </p:cNvSpPr>
            <p:nvPr/>
          </p:nvSpPr>
          <p:spPr bwMode="auto">
            <a:xfrm>
              <a:off x="7648576" y="63706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0" name="Freeform 4502"/>
            <p:cNvSpPr>
              <a:spLocks/>
            </p:cNvSpPr>
            <p:nvPr/>
          </p:nvSpPr>
          <p:spPr bwMode="auto">
            <a:xfrm>
              <a:off x="7645401" y="6373813"/>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1" name="Freeform 4503"/>
            <p:cNvSpPr>
              <a:spLocks/>
            </p:cNvSpPr>
            <p:nvPr/>
          </p:nvSpPr>
          <p:spPr bwMode="auto">
            <a:xfrm>
              <a:off x="7648576" y="63674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2" name="Freeform 4504"/>
            <p:cNvSpPr>
              <a:spLocks/>
            </p:cNvSpPr>
            <p:nvPr/>
          </p:nvSpPr>
          <p:spPr bwMode="auto">
            <a:xfrm>
              <a:off x="7639051" y="6357938"/>
              <a:ext cx="9525" cy="9525"/>
            </a:xfrm>
            <a:custGeom>
              <a:avLst/>
              <a:gdLst>
                <a:gd name="T0" fmla="*/ 2 w 3"/>
                <a:gd name="T1" fmla="*/ 2 h 3"/>
                <a:gd name="T2" fmla="*/ 2 w 3"/>
                <a:gd name="T3" fmla="*/ 1 h 3"/>
                <a:gd name="T4" fmla="*/ 1 w 3"/>
                <a:gd name="T5" fmla="*/ 0 h 3"/>
                <a:gd name="T6" fmla="*/ 0 w 3"/>
                <a:gd name="T7" fmla="*/ 0 h 3"/>
                <a:gd name="T8" fmla="*/ 2 w 3"/>
                <a:gd name="T9" fmla="*/ 2 h 3"/>
                <a:gd name="T10" fmla="*/ 3 w 3"/>
                <a:gd name="T11" fmla="*/ 3 h 3"/>
                <a:gd name="T12" fmla="*/ 2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2"/>
                  </a:moveTo>
                  <a:cubicBezTo>
                    <a:pt x="2" y="1"/>
                    <a:pt x="2" y="2"/>
                    <a:pt x="2" y="1"/>
                  </a:cubicBezTo>
                  <a:cubicBezTo>
                    <a:pt x="2" y="1"/>
                    <a:pt x="1" y="0"/>
                    <a:pt x="1" y="0"/>
                  </a:cubicBezTo>
                  <a:cubicBezTo>
                    <a:pt x="1" y="0"/>
                    <a:pt x="1" y="1"/>
                    <a:pt x="0" y="0"/>
                  </a:cubicBezTo>
                  <a:cubicBezTo>
                    <a:pt x="1" y="1"/>
                    <a:pt x="2" y="1"/>
                    <a:pt x="2" y="2"/>
                  </a:cubicBezTo>
                  <a:cubicBezTo>
                    <a:pt x="3" y="3"/>
                    <a:pt x="3" y="3"/>
                    <a:pt x="3" y="3"/>
                  </a:cubicBezTo>
                  <a:cubicBezTo>
                    <a:pt x="3" y="2"/>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3" name="Freeform 4505"/>
            <p:cNvSpPr>
              <a:spLocks/>
            </p:cNvSpPr>
            <p:nvPr/>
          </p:nvSpPr>
          <p:spPr bwMode="auto">
            <a:xfrm>
              <a:off x="7642226" y="6367463"/>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1"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4" name="Freeform 4506"/>
            <p:cNvSpPr>
              <a:spLocks/>
            </p:cNvSpPr>
            <p:nvPr/>
          </p:nvSpPr>
          <p:spPr bwMode="auto">
            <a:xfrm>
              <a:off x="7629526" y="6343651"/>
              <a:ext cx="3175" cy="3175"/>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5" name="Freeform 4507"/>
            <p:cNvSpPr>
              <a:spLocks/>
            </p:cNvSpPr>
            <p:nvPr/>
          </p:nvSpPr>
          <p:spPr bwMode="auto">
            <a:xfrm>
              <a:off x="7629526" y="63436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6" name="Freeform 4508"/>
            <p:cNvSpPr>
              <a:spLocks/>
            </p:cNvSpPr>
            <p:nvPr/>
          </p:nvSpPr>
          <p:spPr bwMode="auto">
            <a:xfrm>
              <a:off x="7629526" y="6340476"/>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7" name="Freeform 4509"/>
            <p:cNvSpPr>
              <a:spLocks/>
            </p:cNvSpPr>
            <p:nvPr/>
          </p:nvSpPr>
          <p:spPr bwMode="auto">
            <a:xfrm>
              <a:off x="7626351" y="633412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8" name="Freeform 4510"/>
            <p:cNvSpPr>
              <a:spLocks/>
            </p:cNvSpPr>
            <p:nvPr/>
          </p:nvSpPr>
          <p:spPr bwMode="auto">
            <a:xfrm>
              <a:off x="7597776" y="63150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9" name="Freeform 4511"/>
            <p:cNvSpPr>
              <a:spLocks/>
            </p:cNvSpPr>
            <p:nvPr/>
          </p:nvSpPr>
          <p:spPr bwMode="auto">
            <a:xfrm>
              <a:off x="7594601" y="6308726"/>
              <a:ext cx="3175" cy="6350"/>
            </a:xfrm>
            <a:custGeom>
              <a:avLst/>
              <a:gdLst>
                <a:gd name="T0" fmla="*/ 1 w 1"/>
                <a:gd name="T1" fmla="*/ 1 h 2"/>
                <a:gd name="T2" fmla="*/ 0 w 1"/>
                <a:gd name="T3" fmla="*/ 0 h 2"/>
                <a:gd name="T4" fmla="*/ 1 w 1"/>
                <a:gd name="T5" fmla="*/ 2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0"/>
                    <a:pt x="0" y="0"/>
                    <a:pt x="0" y="0"/>
                  </a:cubicBezTo>
                  <a:cubicBezTo>
                    <a:pt x="0" y="1"/>
                    <a:pt x="1" y="1"/>
                    <a:pt x="1" y="2"/>
                  </a:cubicBezTo>
                  <a:cubicBezTo>
                    <a:pt x="1" y="2"/>
                    <a:pt x="1"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0" name="Freeform 4512"/>
            <p:cNvSpPr>
              <a:spLocks/>
            </p:cNvSpPr>
            <p:nvPr/>
          </p:nvSpPr>
          <p:spPr bwMode="auto">
            <a:xfrm>
              <a:off x="7559676" y="6248401"/>
              <a:ext cx="6350" cy="9525"/>
            </a:xfrm>
            <a:custGeom>
              <a:avLst/>
              <a:gdLst>
                <a:gd name="T0" fmla="*/ 1 w 2"/>
                <a:gd name="T1" fmla="*/ 3 h 3"/>
                <a:gd name="T2" fmla="*/ 2 w 2"/>
                <a:gd name="T3" fmla="*/ 3 h 3"/>
                <a:gd name="T4" fmla="*/ 0 w 2"/>
                <a:gd name="T5" fmla="*/ 1 h 3"/>
                <a:gd name="T6" fmla="*/ 0 w 2"/>
                <a:gd name="T7" fmla="*/ 1 h 3"/>
                <a:gd name="T8" fmla="*/ 1 w 2"/>
                <a:gd name="T9" fmla="*/ 2 h 3"/>
                <a:gd name="T10" fmla="*/ 1 w 2"/>
                <a:gd name="T11" fmla="*/ 2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2" y="3"/>
                    <a:pt x="2" y="3"/>
                    <a:pt x="2" y="3"/>
                  </a:cubicBezTo>
                  <a:cubicBezTo>
                    <a:pt x="1" y="3"/>
                    <a:pt x="1" y="2"/>
                    <a:pt x="0" y="1"/>
                  </a:cubicBezTo>
                  <a:cubicBezTo>
                    <a:pt x="0" y="1"/>
                    <a:pt x="0" y="0"/>
                    <a:pt x="0" y="1"/>
                  </a:cubicBezTo>
                  <a:cubicBezTo>
                    <a:pt x="1" y="2"/>
                    <a:pt x="1" y="2"/>
                    <a:pt x="1" y="2"/>
                  </a:cubicBezTo>
                  <a:cubicBezTo>
                    <a:pt x="1" y="2"/>
                    <a:pt x="1" y="2"/>
                    <a:pt x="1" y="2"/>
                  </a:cubicBezTo>
                  <a:cubicBezTo>
                    <a:pt x="1" y="3"/>
                    <a:pt x="1" y="2"/>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1" name="Freeform 4513"/>
            <p:cNvSpPr>
              <a:spLocks/>
            </p:cNvSpPr>
            <p:nvPr/>
          </p:nvSpPr>
          <p:spPr bwMode="auto">
            <a:xfrm>
              <a:off x="7478713" y="61166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2" name="Freeform 4514"/>
            <p:cNvSpPr>
              <a:spLocks/>
            </p:cNvSpPr>
            <p:nvPr/>
          </p:nvSpPr>
          <p:spPr bwMode="auto">
            <a:xfrm>
              <a:off x="7864476" y="61198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3" name="Freeform 4515"/>
            <p:cNvSpPr>
              <a:spLocks/>
            </p:cNvSpPr>
            <p:nvPr/>
          </p:nvSpPr>
          <p:spPr bwMode="auto">
            <a:xfrm>
              <a:off x="7867651" y="6122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4" name="Freeform 4516"/>
            <p:cNvSpPr>
              <a:spLocks/>
            </p:cNvSpPr>
            <p:nvPr/>
          </p:nvSpPr>
          <p:spPr bwMode="auto">
            <a:xfrm>
              <a:off x="7867651" y="6126163"/>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0" y="1"/>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5" name="Freeform 4517"/>
            <p:cNvSpPr>
              <a:spLocks/>
            </p:cNvSpPr>
            <p:nvPr/>
          </p:nvSpPr>
          <p:spPr bwMode="auto">
            <a:xfrm>
              <a:off x="7870826" y="612616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6" name="Freeform 4518"/>
            <p:cNvSpPr>
              <a:spLocks/>
            </p:cNvSpPr>
            <p:nvPr/>
          </p:nvSpPr>
          <p:spPr bwMode="auto">
            <a:xfrm>
              <a:off x="7870826" y="612616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7" name="Freeform 4519"/>
            <p:cNvSpPr>
              <a:spLocks/>
            </p:cNvSpPr>
            <p:nvPr/>
          </p:nvSpPr>
          <p:spPr bwMode="auto">
            <a:xfrm>
              <a:off x="7870826" y="6132513"/>
              <a:ext cx="6350" cy="9525"/>
            </a:xfrm>
            <a:custGeom>
              <a:avLst/>
              <a:gdLst>
                <a:gd name="T0" fmla="*/ 2 w 2"/>
                <a:gd name="T1" fmla="*/ 2 h 3"/>
                <a:gd name="T2" fmla="*/ 1 w 2"/>
                <a:gd name="T3" fmla="*/ 1 h 3"/>
                <a:gd name="T4" fmla="*/ 2 w 2"/>
                <a:gd name="T5" fmla="*/ 1 h 3"/>
                <a:gd name="T6" fmla="*/ 1 w 2"/>
                <a:gd name="T7" fmla="*/ 0 h 3"/>
                <a:gd name="T8" fmla="*/ 1 w 2"/>
                <a:gd name="T9" fmla="*/ 2 h 3"/>
                <a:gd name="T10" fmla="*/ 2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2" y="2"/>
                  </a:moveTo>
                  <a:cubicBezTo>
                    <a:pt x="1" y="1"/>
                    <a:pt x="1" y="1"/>
                    <a:pt x="1" y="1"/>
                  </a:cubicBezTo>
                  <a:cubicBezTo>
                    <a:pt x="1" y="0"/>
                    <a:pt x="2" y="1"/>
                    <a:pt x="2" y="1"/>
                  </a:cubicBezTo>
                  <a:cubicBezTo>
                    <a:pt x="1" y="0"/>
                    <a:pt x="1" y="1"/>
                    <a:pt x="1" y="0"/>
                  </a:cubicBezTo>
                  <a:cubicBezTo>
                    <a:pt x="0" y="0"/>
                    <a:pt x="2" y="2"/>
                    <a:pt x="1" y="2"/>
                  </a:cubicBezTo>
                  <a:cubicBezTo>
                    <a:pt x="2" y="3"/>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8" name="Freeform 4520"/>
            <p:cNvSpPr>
              <a:spLocks/>
            </p:cNvSpPr>
            <p:nvPr/>
          </p:nvSpPr>
          <p:spPr bwMode="auto">
            <a:xfrm>
              <a:off x="7961313" y="6257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9" name="Freeform 4521"/>
            <p:cNvSpPr>
              <a:spLocks/>
            </p:cNvSpPr>
            <p:nvPr/>
          </p:nvSpPr>
          <p:spPr bwMode="auto">
            <a:xfrm>
              <a:off x="7986713" y="628650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0" name="Freeform 4522"/>
            <p:cNvSpPr>
              <a:spLocks/>
            </p:cNvSpPr>
            <p:nvPr/>
          </p:nvSpPr>
          <p:spPr bwMode="auto">
            <a:xfrm>
              <a:off x="7942263" y="62357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1" name="Freeform 4523"/>
            <p:cNvSpPr>
              <a:spLocks/>
            </p:cNvSpPr>
            <p:nvPr/>
          </p:nvSpPr>
          <p:spPr bwMode="auto">
            <a:xfrm>
              <a:off x="8083551" y="62928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2" name="Freeform 4524"/>
            <p:cNvSpPr>
              <a:spLocks/>
            </p:cNvSpPr>
            <p:nvPr/>
          </p:nvSpPr>
          <p:spPr bwMode="auto">
            <a:xfrm>
              <a:off x="8021638" y="63150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3" name="Rectangle 4525"/>
            <p:cNvSpPr>
              <a:spLocks noChangeArrowheads="1"/>
            </p:cNvSpPr>
            <p:nvPr/>
          </p:nvSpPr>
          <p:spPr bwMode="auto">
            <a:xfrm>
              <a:off x="7937501" y="62261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4" name="Freeform 4526"/>
            <p:cNvSpPr>
              <a:spLocks/>
            </p:cNvSpPr>
            <p:nvPr/>
          </p:nvSpPr>
          <p:spPr bwMode="auto">
            <a:xfrm>
              <a:off x="7980363" y="6276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5" name="Freeform 4527"/>
            <p:cNvSpPr>
              <a:spLocks/>
            </p:cNvSpPr>
            <p:nvPr/>
          </p:nvSpPr>
          <p:spPr bwMode="auto">
            <a:xfrm>
              <a:off x="7893051" y="61706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6" name="Freeform 4528"/>
            <p:cNvSpPr>
              <a:spLocks/>
            </p:cNvSpPr>
            <p:nvPr/>
          </p:nvSpPr>
          <p:spPr bwMode="auto">
            <a:xfrm>
              <a:off x="7902576" y="6183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7" name="Freeform 4529"/>
            <p:cNvSpPr>
              <a:spLocks/>
            </p:cNvSpPr>
            <p:nvPr/>
          </p:nvSpPr>
          <p:spPr bwMode="auto">
            <a:xfrm>
              <a:off x="7905751" y="6192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8" name="Freeform 4530"/>
            <p:cNvSpPr>
              <a:spLocks/>
            </p:cNvSpPr>
            <p:nvPr/>
          </p:nvSpPr>
          <p:spPr bwMode="auto">
            <a:xfrm>
              <a:off x="7893051" y="6173788"/>
              <a:ext cx="6350" cy="3175"/>
            </a:xfrm>
            <a:custGeom>
              <a:avLst/>
              <a:gdLst>
                <a:gd name="T0" fmla="*/ 1 w 2"/>
                <a:gd name="T1" fmla="*/ 0 h 1"/>
                <a:gd name="T2" fmla="*/ 1 w 2"/>
                <a:gd name="T3" fmla="*/ 1 h 1"/>
                <a:gd name="T4" fmla="*/ 1 w 2"/>
                <a:gd name="T5" fmla="*/ 1 h 1"/>
                <a:gd name="T6" fmla="*/ 2 w 2"/>
                <a:gd name="T7" fmla="*/ 1 h 1"/>
                <a:gd name="T8" fmla="*/ 2 w 2"/>
                <a:gd name="T9" fmla="*/ 1 h 1"/>
                <a:gd name="T10" fmla="*/ 1 w 2"/>
                <a:gd name="T11" fmla="*/ 1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1"/>
                    <a:pt x="1" y="1"/>
                  </a:cubicBezTo>
                  <a:cubicBezTo>
                    <a:pt x="1" y="1"/>
                    <a:pt x="1" y="1"/>
                    <a:pt x="1" y="1"/>
                  </a:cubicBezTo>
                  <a:cubicBezTo>
                    <a:pt x="1" y="1"/>
                    <a:pt x="2" y="1"/>
                    <a:pt x="2" y="1"/>
                  </a:cubicBezTo>
                  <a:cubicBezTo>
                    <a:pt x="2" y="1"/>
                    <a:pt x="2" y="1"/>
                    <a:pt x="2" y="1"/>
                  </a:cubicBezTo>
                  <a:cubicBezTo>
                    <a:pt x="1" y="1"/>
                    <a:pt x="1"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9" name="Freeform 4531"/>
            <p:cNvSpPr>
              <a:spLocks/>
            </p:cNvSpPr>
            <p:nvPr/>
          </p:nvSpPr>
          <p:spPr bwMode="auto">
            <a:xfrm>
              <a:off x="7961313" y="6254751"/>
              <a:ext cx="0" cy="3175"/>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0" name="Freeform 4532"/>
            <p:cNvSpPr>
              <a:spLocks/>
            </p:cNvSpPr>
            <p:nvPr/>
          </p:nvSpPr>
          <p:spPr bwMode="auto">
            <a:xfrm>
              <a:off x="7951788" y="6248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1" name="Freeform 4533"/>
            <p:cNvSpPr>
              <a:spLocks/>
            </p:cNvSpPr>
            <p:nvPr/>
          </p:nvSpPr>
          <p:spPr bwMode="auto">
            <a:xfrm>
              <a:off x="7927976" y="6210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2" name="Freeform 4534"/>
            <p:cNvSpPr>
              <a:spLocks/>
            </p:cNvSpPr>
            <p:nvPr/>
          </p:nvSpPr>
          <p:spPr bwMode="auto">
            <a:xfrm>
              <a:off x="7951788" y="6248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3" name="Freeform 4535"/>
            <p:cNvSpPr>
              <a:spLocks/>
            </p:cNvSpPr>
            <p:nvPr/>
          </p:nvSpPr>
          <p:spPr bwMode="auto">
            <a:xfrm>
              <a:off x="7934326" y="6223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4" name="Freeform 4536"/>
            <p:cNvSpPr>
              <a:spLocks/>
            </p:cNvSpPr>
            <p:nvPr/>
          </p:nvSpPr>
          <p:spPr bwMode="auto">
            <a:xfrm>
              <a:off x="7989888" y="6122988"/>
              <a:ext cx="6350" cy="3175"/>
            </a:xfrm>
            <a:custGeom>
              <a:avLst/>
              <a:gdLst>
                <a:gd name="T0" fmla="*/ 1 w 2"/>
                <a:gd name="T1" fmla="*/ 0 h 1"/>
                <a:gd name="T2" fmla="*/ 1 w 2"/>
                <a:gd name="T3" fmla="*/ 1 h 1"/>
                <a:gd name="T4" fmla="*/ 1 w 2"/>
                <a:gd name="T5" fmla="*/ 0 h 1"/>
                <a:gd name="T6" fmla="*/ 0 w 2"/>
                <a:gd name="T7" fmla="*/ 0 h 1"/>
                <a:gd name="T8" fmla="*/ 0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1"/>
                    <a:pt x="1" y="1"/>
                  </a:cubicBezTo>
                  <a:cubicBezTo>
                    <a:pt x="2" y="1"/>
                    <a:pt x="0" y="0"/>
                    <a:pt x="1" y="0"/>
                  </a:cubicBezTo>
                  <a:cubicBezTo>
                    <a:pt x="1" y="0"/>
                    <a:pt x="1" y="0"/>
                    <a:pt x="0" y="0"/>
                  </a:cubicBezTo>
                  <a:cubicBezTo>
                    <a:pt x="0" y="0"/>
                    <a:pt x="0" y="0"/>
                    <a:pt x="0"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5" name="Freeform 4537"/>
            <p:cNvSpPr>
              <a:spLocks/>
            </p:cNvSpPr>
            <p:nvPr/>
          </p:nvSpPr>
          <p:spPr bwMode="auto">
            <a:xfrm>
              <a:off x="8080376" y="6276976"/>
              <a:ext cx="3175" cy="317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0" y="0"/>
                    <a:pt x="0" y="1"/>
                    <a:pt x="0" y="0"/>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6" name="Oval 4538"/>
            <p:cNvSpPr>
              <a:spLocks noChangeArrowheads="1"/>
            </p:cNvSpPr>
            <p:nvPr/>
          </p:nvSpPr>
          <p:spPr bwMode="auto">
            <a:xfrm>
              <a:off x="8080376" y="628015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7" name="Freeform 4539"/>
            <p:cNvSpPr>
              <a:spLocks/>
            </p:cNvSpPr>
            <p:nvPr/>
          </p:nvSpPr>
          <p:spPr bwMode="auto">
            <a:xfrm>
              <a:off x="8008938" y="61483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8" name="Freeform 4540"/>
            <p:cNvSpPr>
              <a:spLocks/>
            </p:cNvSpPr>
            <p:nvPr/>
          </p:nvSpPr>
          <p:spPr bwMode="auto">
            <a:xfrm>
              <a:off x="8008938" y="63246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9" name="Rectangle 4541"/>
            <p:cNvSpPr>
              <a:spLocks noChangeArrowheads="1"/>
            </p:cNvSpPr>
            <p:nvPr/>
          </p:nvSpPr>
          <p:spPr bwMode="auto">
            <a:xfrm>
              <a:off x="8089901" y="6302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0" name="Freeform 4542"/>
            <p:cNvSpPr>
              <a:spLocks/>
            </p:cNvSpPr>
            <p:nvPr/>
          </p:nvSpPr>
          <p:spPr bwMode="auto">
            <a:xfrm>
              <a:off x="8050213" y="6235701"/>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1" name="Rectangle 4543"/>
            <p:cNvSpPr>
              <a:spLocks noChangeArrowheads="1"/>
            </p:cNvSpPr>
            <p:nvPr/>
          </p:nvSpPr>
          <p:spPr bwMode="auto">
            <a:xfrm>
              <a:off x="7989888" y="6122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2" name="Freeform 4544"/>
            <p:cNvSpPr>
              <a:spLocks/>
            </p:cNvSpPr>
            <p:nvPr/>
          </p:nvSpPr>
          <p:spPr bwMode="auto">
            <a:xfrm>
              <a:off x="8027988" y="6202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3" name="Freeform 4545"/>
            <p:cNvSpPr>
              <a:spLocks/>
            </p:cNvSpPr>
            <p:nvPr/>
          </p:nvSpPr>
          <p:spPr bwMode="auto">
            <a:xfrm>
              <a:off x="8083551" y="628967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4" name="Freeform 4546"/>
            <p:cNvSpPr>
              <a:spLocks noEditPoints="1"/>
            </p:cNvSpPr>
            <p:nvPr/>
          </p:nvSpPr>
          <p:spPr bwMode="auto">
            <a:xfrm>
              <a:off x="7877176" y="6054726"/>
              <a:ext cx="225425" cy="303213"/>
            </a:xfrm>
            <a:custGeom>
              <a:avLst/>
              <a:gdLst>
                <a:gd name="T0" fmla="*/ 66 w 72"/>
                <a:gd name="T1" fmla="*/ 92 h 97"/>
                <a:gd name="T2" fmla="*/ 43 w 72"/>
                <a:gd name="T3" fmla="*/ 81 h 97"/>
                <a:gd name="T4" fmla="*/ 35 w 72"/>
                <a:gd name="T5" fmla="*/ 73 h 97"/>
                <a:gd name="T6" fmla="*/ 33 w 72"/>
                <a:gd name="T7" fmla="*/ 72 h 97"/>
                <a:gd name="T8" fmla="*/ 31 w 72"/>
                <a:gd name="T9" fmla="*/ 69 h 97"/>
                <a:gd name="T10" fmla="*/ 28 w 72"/>
                <a:gd name="T11" fmla="*/ 67 h 97"/>
                <a:gd name="T12" fmla="*/ 25 w 72"/>
                <a:gd name="T13" fmla="*/ 63 h 97"/>
                <a:gd name="T14" fmla="*/ 20 w 72"/>
                <a:gd name="T15" fmla="*/ 56 h 97"/>
                <a:gd name="T16" fmla="*/ 18 w 72"/>
                <a:gd name="T17" fmla="*/ 54 h 97"/>
                <a:gd name="T18" fmla="*/ 16 w 72"/>
                <a:gd name="T19" fmla="*/ 50 h 97"/>
                <a:gd name="T20" fmla="*/ 12 w 72"/>
                <a:gd name="T21" fmla="*/ 44 h 97"/>
                <a:gd name="T22" fmla="*/ 9 w 72"/>
                <a:gd name="T23" fmla="*/ 39 h 97"/>
                <a:gd name="T24" fmla="*/ 5 w 72"/>
                <a:gd name="T25" fmla="*/ 35 h 97"/>
                <a:gd name="T26" fmla="*/ 3 w 72"/>
                <a:gd name="T27" fmla="*/ 30 h 97"/>
                <a:gd name="T28" fmla="*/ 0 w 72"/>
                <a:gd name="T29" fmla="*/ 27 h 97"/>
                <a:gd name="T30" fmla="*/ 3 w 72"/>
                <a:gd name="T31" fmla="*/ 31 h 97"/>
                <a:gd name="T32" fmla="*/ 4 w 72"/>
                <a:gd name="T33" fmla="*/ 34 h 97"/>
                <a:gd name="T34" fmla="*/ 7 w 72"/>
                <a:gd name="T35" fmla="*/ 39 h 97"/>
                <a:gd name="T36" fmla="*/ 9 w 72"/>
                <a:gd name="T37" fmla="*/ 43 h 97"/>
                <a:gd name="T38" fmla="*/ 11 w 72"/>
                <a:gd name="T39" fmla="*/ 47 h 97"/>
                <a:gd name="T40" fmla="*/ 13 w 72"/>
                <a:gd name="T41" fmla="*/ 50 h 97"/>
                <a:gd name="T42" fmla="*/ 18 w 72"/>
                <a:gd name="T43" fmla="*/ 56 h 97"/>
                <a:gd name="T44" fmla="*/ 19 w 72"/>
                <a:gd name="T45" fmla="*/ 60 h 97"/>
                <a:gd name="T46" fmla="*/ 29 w 72"/>
                <a:gd name="T47" fmla="*/ 71 h 97"/>
                <a:gd name="T48" fmla="*/ 40 w 72"/>
                <a:gd name="T49" fmla="*/ 83 h 97"/>
                <a:gd name="T50" fmla="*/ 58 w 72"/>
                <a:gd name="T51" fmla="*/ 94 h 97"/>
                <a:gd name="T52" fmla="*/ 64 w 72"/>
                <a:gd name="T53" fmla="*/ 96 h 97"/>
                <a:gd name="T54" fmla="*/ 70 w 72"/>
                <a:gd name="T55" fmla="*/ 97 h 97"/>
                <a:gd name="T56" fmla="*/ 71 w 72"/>
                <a:gd name="T57" fmla="*/ 93 h 97"/>
                <a:gd name="T58" fmla="*/ 69 w 72"/>
                <a:gd name="T59" fmla="*/ 81 h 97"/>
                <a:gd name="T60" fmla="*/ 69 w 72"/>
                <a:gd name="T61" fmla="*/ 81 h 97"/>
                <a:gd name="T62" fmla="*/ 67 w 72"/>
                <a:gd name="T63" fmla="*/ 76 h 97"/>
                <a:gd name="T64" fmla="*/ 66 w 72"/>
                <a:gd name="T65" fmla="*/ 77 h 97"/>
                <a:gd name="T66" fmla="*/ 64 w 72"/>
                <a:gd name="T67" fmla="*/ 70 h 97"/>
                <a:gd name="T68" fmla="*/ 64 w 72"/>
                <a:gd name="T69" fmla="*/ 69 h 97"/>
                <a:gd name="T70" fmla="*/ 64 w 72"/>
                <a:gd name="T71" fmla="*/ 67 h 97"/>
                <a:gd name="T72" fmla="*/ 60 w 72"/>
                <a:gd name="T73" fmla="*/ 60 h 97"/>
                <a:gd name="T74" fmla="*/ 58 w 72"/>
                <a:gd name="T75" fmla="*/ 55 h 97"/>
                <a:gd name="T76" fmla="*/ 51 w 72"/>
                <a:gd name="T77" fmla="*/ 44 h 97"/>
                <a:gd name="T78" fmla="*/ 42 w 72"/>
                <a:gd name="T79" fmla="*/ 30 h 97"/>
                <a:gd name="T80" fmla="*/ 36 w 72"/>
                <a:gd name="T81" fmla="*/ 21 h 97"/>
                <a:gd name="T82" fmla="*/ 32 w 72"/>
                <a:gd name="T83" fmla="*/ 17 h 97"/>
                <a:gd name="T84" fmla="*/ 24 w 72"/>
                <a:gd name="T85" fmla="*/ 9 h 97"/>
                <a:gd name="T86" fmla="*/ 19 w 72"/>
                <a:gd name="T87" fmla="*/ 5 h 97"/>
                <a:gd name="T88" fmla="*/ 15 w 72"/>
                <a:gd name="T89" fmla="*/ 2 h 97"/>
                <a:gd name="T90" fmla="*/ 26 w 72"/>
                <a:gd name="T91" fmla="*/ 15 h 97"/>
                <a:gd name="T92" fmla="*/ 32 w 72"/>
                <a:gd name="T93" fmla="*/ 22 h 97"/>
                <a:gd name="T94" fmla="*/ 43 w 72"/>
                <a:gd name="T95" fmla="*/ 37 h 97"/>
                <a:gd name="T96" fmla="*/ 44 w 72"/>
                <a:gd name="T97" fmla="*/ 40 h 97"/>
                <a:gd name="T98" fmla="*/ 46 w 72"/>
                <a:gd name="T99" fmla="*/ 43 h 97"/>
                <a:gd name="T100" fmla="*/ 52 w 72"/>
                <a:gd name="T101" fmla="*/ 53 h 97"/>
                <a:gd name="T102" fmla="*/ 55 w 72"/>
                <a:gd name="T103" fmla="*/ 57 h 97"/>
                <a:gd name="T104" fmla="*/ 16 w 72"/>
                <a:gd name="T105" fmla="*/ 50 h 97"/>
                <a:gd name="T106" fmla="*/ 8 w 72"/>
                <a:gd name="T107" fmla="*/ 42 h 97"/>
                <a:gd name="T108" fmla="*/ 17 w 72"/>
                <a:gd name="T109" fmla="*/ 56 h 97"/>
                <a:gd name="T110" fmla="*/ 64 w 72"/>
                <a:gd name="T111"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97">
                  <a:moveTo>
                    <a:pt x="59" y="66"/>
                  </a:moveTo>
                  <a:cubicBezTo>
                    <a:pt x="58" y="66"/>
                    <a:pt x="58" y="66"/>
                    <a:pt x="58" y="66"/>
                  </a:cubicBezTo>
                  <a:cubicBezTo>
                    <a:pt x="60" y="67"/>
                    <a:pt x="60" y="69"/>
                    <a:pt x="61" y="70"/>
                  </a:cubicBezTo>
                  <a:cubicBezTo>
                    <a:pt x="61" y="72"/>
                    <a:pt x="62" y="71"/>
                    <a:pt x="62" y="73"/>
                  </a:cubicBezTo>
                  <a:cubicBezTo>
                    <a:pt x="62" y="73"/>
                    <a:pt x="62" y="73"/>
                    <a:pt x="62" y="73"/>
                  </a:cubicBezTo>
                  <a:cubicBezTo>
                    <a:pt x="65" y="79"/>
                    <a:pt x="66" y="86"/>
                    <a:pt x="67" y="91"/>
                  </a:cubicBezTo>
                  <a:cubicBezTo>
                    <a:pt x="67" y="91"/>
                    <a:pt x="67" y="91"/>
                    <a:pt x="67" y="91"/>
                  </a:cubicBezTo>
                  <a:cubicBezTo>
                    <a:pt x="67" y="93"/>
                    <a:pt x="67" y="92"/>
                    <a:pt x="66" y="92"/>
                  </a:cubicBezTo>
                  <a:cubicBezTo>
                    <a:pt x="64" y="92"/>
                    <a:pt x="62" y="91"/>
                    <a:pt x="60" y="90"/>
                  </a:cubicBezTo>
                  <a:cubicBezTo>
                    <a:pt x="55" y="89"/>
                    <a:pt x="51" y="87"/>
                    <a:pt x="48" y="84"/>
                  </a:cubicBezTo>
                  <a:cubicBezTo>
                    <a:pt x="47" y="83"/>
                    <a:pt x="47" y="84"/>
                    <a:pt x="46" y="84"/>
                  </a:cubicBezTo>
                  <a:cubicBezTo>
                    <a:pt x="46" y="84"/>
                    <a:pt x="45" y="83"/>
                    <a:pt x="45" y="83"/>
                  </a:cubicBezTo>
                  <a:cubicBezTo>
                    <a:pt x="46" y="83"/>
                    <a:pt x="46" y="83"/>
                    <a:pt x="46" y="83"/>
                  </a:cubicBezTo>
                  <a:cubicBezTo>
                    <a:pt x="45" y="82"/>
                    <a:pt x="44" y="81"/>
                    <a:pt x="43" y="81"/>
                  </a:cubicBezTo>
                  <a:cubicBezTo>
                    <a:pt x="44" y="82"/>
                    <a:pt x="44" y="82"/>
                    <a:pt x="44" y="82"/>
                  </a:cubicBezTo>
                  <a:cubicBezTo>
                    <a:pt x="44" y="81"/>
                    <a:pt x="43" y="81"/>
                    <a:pt x="43" y="81"/>
                  </a:cubicBezTo>
                  <a:cubicBezTo>
                    <a:pt x="43" y="81"/>
                    <a:pt x="43" y="80"/>
                    <a:pt x="43" y="80"/>
                  </a:cubicBezTo>
                  <a:cubicBezTo>
                    <a:pt x="41" y="80"/>
                    <a:pt x="42" y="79"/>
                    <a:pt x="41" y="78"/>
                  </a:cubicBezTo>
                  <a:cubicBezTo>
                    <a:pt x="40" y="78"/>
                    <a:pt x="38" y="77"/>
                    <a:pt x="37" y="77"/>
                  </a:cubicBezTo>
                  <a:cubicBezTo>
                    <a:pt x="37" y="76"/>
                    <a:pt x="37" y="76"/>
                    <a:pt x="37" y="76"/>
                  </a:cubicBezTo>
                  <a:cubicBezTo>
                    <a:pt x="37" y="77"/>
                    <a:pt x="37" y="76"/>
                    <a:pt x="38" y="77"/>
                  </a:cubicBezTo>
                  <a:cubicBezTo>
                    <a:pt x="37" y="76"/>
                    <a:pt x="36" y="75"/>
                    <a:pt x="36" y="74"/>
                  </a:cubicBezTo>
                  <a:cubicBezTo>
                    <a:pt x="36" y="75"/>
                    <a:pt x="36" y="75"/>
                    <a:pt x="35" y="75"/>
                  </a:cubicBezTo>
                  <a:cubicBezTo>
                    <a:pt x="35" y="74"/>
                    <a:pt x="35" y="74"/>
                    <a:pt x="35" y="73"/>
                  </a:cubicBezTo>
                  <a:cubicBezTo>
                    <a:pt x="35" y="74"/>
                    <a:pt x="35" y="74"/>
                    <a:pt x="35" y="74"/>
                  </a:cubicBezTo>
                  <a:cubicBezTo>
                    <a:pt x="35" y="73"/>
                    <a:pt x="35" y="73"/>
                    <a:pt x="34" y="73"/>
                  </a:cubicBezTo>
                  <a:cubicBezTo>
                    <a:pt x="34" y="73"/>
                    <a:pt x="34" y="72"/>
                    <a:pt x="34" y="72"/>
                  </a:cubicBezTo>
                  <a:cubicBezTo>
                    <a:pt x="33" y="71"/>
                    <a:pt x="33" y="71"/>
                    <a:pt x="32" y="70"/>
                  </a:cubicBezTo>
                  <a:cubicBezTo>
                    <a:pt x="33" y="71"/>
                    <a:pt x="32" y="70"/>
                    <a:pt x="32" y="71"/>
                  </a:cubicBezTo>
                  <a:cubicBezTo>
                    <a:pt x="33" y="71"/>
                    <a:pt x="33" y="71"/>
                    <a:pt x="33" y="71"/>
                  </a:cubicBezTo>
                  <a:cubicBezTo>
                    <a:pt x="32" y="70"/>
                    <a:pt x="33" y="72"/>
                    <a:pt x="33" y="71"/>
                  </a:cubicBezTo>
                  <a:cubicBezTo>
                    <a:pt x="34" y="72"/>
                    <a:pt x="32" y="71"/>
                    <a:pt x="33" y="72"/>
                  </a:cubicBezTo>
                  <a:cubicBezTo>
                    <a:pt x="32" y="71"/>
                    <a:pt x="32" y="71"/>
                    <a:pt x="30" y="70"/>
                  </a:cubicBezTo>
                  <a:cubicBezTo>
                    <a:pt x="31" y="70"/>
                    <a:pt x="30" y="70"/>
                    <a:pt x="30" y="70"/>
                  </a:cubicBezTo>
                  <a:cubicBezTo>
                    <a:pt x="30" y="69"/>
                    <a:pt x="30" y="70"/>
                    <a:pt x="30" y="69"/>
                  </a:cubicBezTo>
                  <a:cubicBezTo>
                    <a:pt x="30" y="69"/>
                    <a:pt x="30" y="69"/>
                    <a:pt x="29" y="68"/>
                  </a:cubicBezTo>
                  <a:cubicBezTo>
                    <a:pt x="29" y="67"/>
                    <a:pt x="30" y="68"/>
                    <a:pt x="29" y="68"/>
                  </a:cubicBezTo>
                  <a:cubicBezTo>
                    <a:pt x="30" y="68"/>
                    <a:pt x="31" y="70"/>
                    <a:pt x="31" y="69"/>
                  </a:cubicBezTo>
                  <a:cubicBezTo>
                    <a:pt x="32" y="70"/>
                    <a:pt x="32" y="70"/>
                    <a:pt x="33" y="71"/>
                  </a:cubicBezTo>
                  <a:cubicBezTo>
                    <a:pt x="33" y="70"/>
                    <a:pt x="32" y="69"/>
                    <a:pt x="31" y="69"/>
                  </a:cubicBezTo>
                  <a:cubicBezTo>
                    <a:pt x="31" y="69"/>
                    <a:pt x="31" y="69"/>
                    <a:pt x="31" y="69"/>
                  </a:cubicBezTo>
                  <a:cubicBezTo>
                    <a:pt x="31" y="68"/>
                    <a:pt x="30" y="69"/>
                    <a:pt x="30" y="68"/>
                  </a:cubicBezTo>
                  <a:cubicBezTo>
                    <a:pt x="30" y="68"/>
                    <a:pt x="30" y="68"/>
                    <a:pt x="30" y="67"/>
                  </a:cubicBezTo>
                  <a:cubicBezTo>
                    <a:pt x="30" y="68"/>
                    <a:pt x="30" y="68"/>
                    <a:pt x="30" y="68"/>
                  </a:cubicBezTo>
                  <a:cubicBezTo>
                    <a:pt x="29" y="67"/>
                    <a:pt x="29" y="67"/>
                    <a:pt x="28" y="66"/>
                  </a:cubicBezTo>
                  <a:cubicBezTo>
                    <a:pt x="29" y="67"/>
                    <a:pt x="29" y="67"/>
                    <a:pt x="29" y="68"/>
                  </a:cubicBezTo>
                  <a:cubicBezTo>
                    <a:pt x="29" y="68"/>
                    <a:pt x="29" y="68"/>
                    <a:pt x="28" y="67"/>
                  </a:cubicBezTo>
                  <a:cubicBezTo>
                    <a:pt x="28" y="67"/>
                    <a:pt x="28" y="67"/>
                    <a:pt x="28" y="67"/>
                  </a:cubicBezTo>
                  <a:cubicBezTo>
                    <a:pt x="28" y="67"/>
                    <a:pt x="28" y="67"/>
                    <a:pt x="28" y="67"/>
                  </a:cubicBezTo>
                  <a:cubicBezTo>
                    <a:pt x="27" y="66"/>
                    <a:pt x="28" y="67"/>
                    <a:pt x="28" y="66"/>
                  </a:cubicBezTo>
                  <a:cubicBezTo>
                    <a:pt x="28" y="65"/>
                    <a:pt x="27" y="65"/>
                    <a:pt x="27" y="65"/>
                  </a:cubicBezTo>
                  <a:cubicBezTo>
                    <a:pt x="27" y="65"/>
                    <a:pt x="27" y="65"/>
                    <a:pt x="27" y="65"/>
                  </a:cubicBezTo>
                  <a:cubicBezTo>
                    <a:pt x="27" y="65"/>
                    <a:pt x="27" y="65"/>
                    <a:pt x="27" y="65"/>
                  </a:cubicBezTo>
                  <a:cubicBezTo>
                    <a:pt x="27" y="65"/>
                    <a:pt x="27" y="65"/>
                    <a:pt x="27" y="65"/>
                  </a:cubicBezTo>
                  <a:cubicBezTo>
                    <a:pt x="26" y="64"/>
                    <a:pt x="26" y="64"/>
                    <a:pt x="26" y="64"/>
                  </a:cubicBezTo>
                  <a:cubicBezTo>
                    <a:pt x="26" y="64"/>
                    <a:pt x="25" y="63"/>
                    <a:pt x="25" y="63"/>
                  </a:cubicBezTo>
                  <a:cubicBezTo>
                    <a:pt x="25" y="63"/>
                    <a:pt x="24" y="62"/>
                    <a:pt x="24" y="62"/>
                  </a:cubicBezTo>
                  <a:cubicBezTo>
                    <a:pt x="24" y="62"/>
                    <a:pt x="24" y="62"/>
                    <a:pt x="24" y="62"/>
                  </a:cubicBezTo>
                  <a:cubicBezTo>
                    <a:pt x="24" y="61"/>
                    <a:pt x="23" y="61"/>
                    <a:pt x="24" y="61"/>
                  </a:cubicBezTo>
                  <a:cubicBezTo>
                    <a:pt x="23" y="60"/>
                    <a:pt x="23" y="60"/>
                    <a:pt x="23" y="60"/>
                  </a:cubicBezTo>
                  <a:cubicBezTo>
                    <a:pt x="23" y="60"/>
                    <a:pt x="23" y="60"/>
                    <a:pt x="23" y="60"/>
                  </a:cubicBezTo>
                  <a:cubicBezTo>
                    <a:pt x="22" y="59"/>
                    <a:pt x="22" y="59"/>
                    <a:pt x="22" y="58"/>
                  </a:cubicBezTo>
                  <a:cubicBezTo>
                    <a:pt x="21" y="58"/>
                    <a:pt x="20" y="57"/>
                    <a:pt x="20" y="56"/>
                  </a:cubicBezTo>
                  <a:cubicBezTo>
                    <a:pt x="20" y="56"/>
                    <a:pt x="20" y="56"/>
                    <a:pt x="20" y="56"/>
                  </a:cubicBezTo>
                  <a:cubicBezTo>
                    <a:pt x="20" y="56"/>
                    <a:pt x="20" y="56"/>
                    <a:pt x="20" y="56"/>
                  </a:cubicBezTo>
                  <a:cubicBezTo>
                    <a:pt x="19" y="56"/>
                    <a:pt x="19" y="56"/>
                    <a:pt x="19" y="55"/>
                  </a:cubicBezTo>
                  <a:cubicBezTo>
                    <a:pt x="19" y="55"/>
                    <a:pt x="19" y="55"/>
                    <a:pt x="19" y="55"/>
                  </a:cubicBezTo>
                  <a:cubicBezTo>
                    <a:pt x="19" y="55"/>
                    <a:pt x="19" y="55"/>
                    <a:pt x="19" y="55"/>
                  </a:cubicBezTo>
                  <a:cubicBezTo>
                    <a:pt x="19" y="55"/>
                    <a:pt x="19" y="55"/>
                    <a:pt x="19" y="55"/>
                  </a:cubicBezTo>
                  <a:cubicBezTo>
                    <a:pt x="19" y="55"/>
                    <a:pt x="19" y="55"/>
                    <a:pt x="19" y="55"/>
                  </a:cubicBezTo>
                  <a:cubicBezTo>
                    <a:pt x="19" y="54"/>
                    <a:pt x="18" y="54"/>
                    <a:pt x="18" y="53"/>
                  </a:cubicBezTo>
                  <a:cubicBezTo>
                    <a:pt x="18" y="53"/>
                    <a:pt x="18" y="53"/>
                    <a:pt x="18" y="54"/>
                  </a:cubicBezTo>
                  <a:cubicBezTo>
                    <a:pt x="18" y="53"/>
                    <a:pt x="18"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6" y="51"/>
                    <a:pt x="16" y="51"/>
                    <a:pt x="16" y="51"/>
                  </a:cubicBezTo>
                  <a:cubicBezTo>
                    <a:pt x="16" y="51"/>
                    <a:pt x="16" y="50"/>
                    <a:pt x="16" y="50"/>
                  </a:cubicBezTo>
                  <a:cubicBezTo>
                    <a:pt x="16" y="50"/>
                    <a:pt x="16" y="50"/>
                    <a:pt x="16" y="50"/>
                  </a:cubicBezTo>
                  <a:cubicBezTo>
                    <a:pt x="16" y="50"/>
                    <a:pt x="16" y="50"/>
                    <a:pt x="16" y="50"/>
                  </a:cubicBezTo>
                  <a:cubicBezTo>
                    <a:pt x="15" y="48"/>
                    <a:pt x="14" y="48"/>
                    <a:pt x="14" y="47"/>
                  </a:cubicBezTo>
                  <a:cubicBezTo>
                    <a:pt x="13" y="46"/>
                    <a:pt x="14" y="47"/>
                    <a:pt x="14" y="47"/>
                  </a:cubicBezTo>
                  <a:cubicBezTo>
                    <a:pt x="13" y="47"/>
                    <a:pt x="13" y="46"/>
                    <a:pt x="12" y="46"/>
                  </a:cubicBezTo>
                  <a:cubicBezTo>
                    <a:pt x="12" y="45"/>
                    <a:pt x="11" y="43"/>
                    <a:pt x="12" y="43"/>
                  </a:cubicBezTo>
                  <a:cubicBezTo>
                    <a:pt x="11" y="42"/>
                    <a:pt x="12" y="44"/>
                    <a:pt x="11" y="43"/>
                  </a:cubicBezTo>
                  <a:cubicBezTo>
                    <a:pt x="11" y="43"/>
                    <a:pt x="11" y="43"/>
                    <a:pt x="11" y="43"/>
                  </a:cubicBezTo>
                  <a:cubicBezTo>
                    <a:pt x="12" y="44"/>
                    <a:pt x="12" y="44"/>
                    <a:pt x="12" y="44"/>
                  </a:cubicBezTo>
                  <a:cubicBezTo>
                    <a:pt x="12" y="45"/>
                    <a:pt x="11" y="44"/>
                    <a:pt x="11" y="43"/>
                  </a:cubicBezTo>
                  <a:cubicBezTo>
                    <a:pt x="11" y="43"/>
                    <a:pt x="11" y="43"/>
                    <a:pt x="11" y="43"/>
                  </a:cubicBezTo>
                  <a:cubicBezTo>
                    <a:pt x="10" y="43"/>
                    <a:pt x="10" y="43"/>
                    <a:pt x="9" y="43"/>
                  </a:cubicBezTo>
                  <a:cubicBezTo>
                    <a:pt x="9" y="42"/>
                    <a:pt x="10" y="42"/>
                    <a:pt x="10" y="42"/>
                  </a:cubicBezTo>
                  <a:cubicBezTo>
                    <a:pt x="9" y="41"/>
                    <a:pt x="9" y="41"/>
                    <a:pt x="9" y="41"/>
                  </a:cubicBezTo>
                  <a:cubicBezTo>
                    <a:pt x="9" y="41"/>
                    <a:pt x="9" y="41"/>
                    <a:pt x="9" y="41"/>
                  </a:cubicBezTo>
                  <a:cubicBezTo>
                    <a:pt x="9" y="40"/>
                    <a:pt x="9" y="40"/>
                    <a:pt x="8" y="39"/>
                  </a:cubicBezTo>
                  <a:cubicBezTo>
                    <a:pt x="9" y="40"/>
                    <a:pt x="8" y="38"/>
                    <a:pt x="9" y="39"/>
                  </a:cubicBezTo>
                  <a:cubicBezTo>
                    <a:pt x="8" y="38"/>
                    <a:pt x="8" y="38"/>
                    <a:pt x="8" y="38"/>
                  </a:cubicBezTo>
                  <a:cubicBezTo>
                    <a:pt x="8" y="38"/>
                    <a:pt x="8" y="39"/>
                    <a:pt x="8" y="39"/>
                  </a:cubicBezTo>
                  <a:cubicBezTo>
                    <a:pt x="8" y="39"/>
                    <a:pt x="8" y="38"/>
                    <a:pt x="7" y="38"/>
                  </a:cubicBezTo>
                  <a:cubicBezTo>
                    <a:pt x="7" y="37"/>
                    <a:pt x="8" y="38"/>
                    <a:pt x="7" y="37"/>
                  </a:cubicBezTo>
                  <a:cubicBezTo>
                    <a:pt x="7" y="37"/>
                    <a:pt x="7" y="37"/>
                    <a:pt x="7" y="36"/>
                  </a:cubicBezTo>
                  <a:cubicBezTo>
                    <a:pt x="7" y="36"/>
                    <a:pt x="6" y="36"/>
                    <a:pt x="6" y="35"/>
                  </a:cubicBezTo>
                  <a:cubicBezTo>
                    <a:pt x="6" y="36"/>
                    <a:pt x="7" y="36"/>
                    <a:pt x="6" y="36"/>
                  </a:cubicBezTo>
                  <a:cubicBezTo>
                    <a:pt x="6" y="36"/>
                    <a:pt x="6" y="36"/>
                    <a:pt x="5" y="35"/>
                  </a:cubicBezTo>
                  <a:cubicBezTo>
                    <a:pt x="6" y="36"/>
                    <a:pt x="6" y="36"/>
                    <a:pt x="6" y="36"/>
                  </a:cubicBezTo>
                  <a:cubicBezTo>
                    <a:pt x="5" y="35"/>
                    <a:pt x="5" y="35"/>
                    <a:pt x="5" y="34"/>
                  </a:cubicBezTo>
                  <a:cubicBezTo>
                    <a:pt x="5" y="34"/>
                    <a:pt x="5" y="34"/>
                    <a:pt x="5" y="34"/>
                  </a:cubicBezTo>
                  <a:cubicBezTo>
                    <a:pt x="5" y="34"/>
                    <a:pt x="5" y="34"/>
                    <a:pt x="4" y="33"/>
                  </a:cubicBezTo>
                  <a:cubicBezTo>
                    <a:pt x="4" y="32"/>
                    <a:pt x="4" y="32"/>
                    <a:pt x="4" y="32"/>
                  </a:cubicBezTo>
                  <a:cubicBezTo>
                    <a:pt x="4" y="32"/>
                    <a:pt x="4" y="31"/>
                    <a:pt x="3" y="32"/>
                  </a:cubicBezTo>
                  <a:cubicBezTo>
                    <a:pt x="3" y="31"/>
                    <a:pt x="4" y="32"/>
                    <a:pt x="4" y="32"/>
                  </a:cubicBezTo>
                  <a:cubicBezTo>
                    <a:pt x="4" y="31"/>
                    <a:pt x="3" y="31"/>
                    <a:pt x="3" y="30"/>
                  </a:cubicBezTo>
                  <a:cubicBezTo>
                    <a:pt x="4" y="30"/>
                    <a:pt x="4" y="30"/>
                    <a:pt x="4" y="30"/>
                  </a:cubicBezTo>
                  <a:cubicBezTo>
                    <a:pt x="3" y="30"/>
                    <a:pt x="3" y="29"/>
                    <a:pt x="3" y="29"/>
                  </a:cubicBezTo>
                  <a:cubicBezTo>
                    <a:pt x="3" y="29"/>
                    <a:pt x="3" y="30"/>
                    <a:pt x="3" y="30"/>
                  </a:cubicBezTo>
                  <a:cubicBezTo>
                    <a:pt x="3" y="30"/>
                    <a:pt x="2" y="28"/>
                    <a:pt x="1" y="29"/>
                  </a:cubicBezTo>
                  <a:cubicBezTo>
                    <a:pt x="2" y="29"/>
                    <a:pt x="2" y="29"/>
                    <a:pt x="2" y="29"/>
                  </a:cubicBezTo>
                  <a:cubicBezTo>
                    <a:pt x="1" y="29"/>
                    <a:pt x="1" y="28"/>
                    <a:pt x="0" y="28"/>
                  </a:cubicBezTo>
                  <a:cubicBezTo>
                    <a:pt x="0" y="27"/>
                    <a:pt x="1" y="28"/>
                    <a:pt x="1" y="28"/>
                  </a:cubicBezTo>
                  <a:cubicBezTo>
                    <a:pt x="1" y="27"/>
                    <a:pt x="0" y="28"/>
                    <a:pt x="0" y="27"/>
                  </a:cubicBezTo>
                  <a:cubicBezTo>
                    <a:pt x="0" y="27"/>
                    <a:pt x="0" y="27"/>
                    <a:pt x="0" y="27"/>
                  </a:cubicBezTo>
                  <a:cubicBezTo>
                    <a:pt x="0" y="28"/>
                    <a:pt x="0" y="29"/>
                    <a:pt x="0" y="28"/>
                  </a:cubicBezTo>
                  <a:cubicBezTo>
                    <a:pt x="0" y="28"/>
                    <a:pt x="0" y="28"/>
                    <a:pt x="0" y="28"/>
                  </a:cubicBezTo>
                  <a:cubicBezTo>
                    <a:pt x="1" y="28"/>
                    <a:pt x="1" y="28"/>
                    <a:pt x="1" y="28"/>
                  </a:cubicBezTo>
                  <a:cubicBezTo>
                    <a:pt x="1" y="29"/>
                    <a:pt x="1" y="29"/>
                    <a:pt x="1" y="29"/>
                  </a:cubicBezTo>
                  <a:cubicBezTo>
                    <a:pt x="1" y="30"/>
                    <a:pt x="1" y="29"/>
                    <a:pt x="2" y="30"/>
                  </a:cubicBezTo>
                  <a:cubicBezTo>
                    <a:pt x="2" y="30"/>
                    <a:pt x="2" y="30"/>
                    <a:pt x="2" y="30"/>
                  </a:cubicBezTo>
                  <a:cubicBezTo>
                    <a:pt x="2" y="30"/>
                    <a:pt x="3" y="31"/>
                    <a:pt x="3" y="31"/>
                  </a:cubicBezTo>
                  <a:cubicBezTo>
                    <a:pt x="3" y="32"/>
                    <a:pt x="4" y="32"/>
                    <a:pt x="4" y="33"/>
                  </a:cubicBezTo>
                  <a:cubicBezTo>
                    <a:pt x="3" y="33"/>
                    <a:pt x="3" y="31"/>
                    <a:pt x="2" y="31"/>
                  </a:cubicBezTo>
                  <a:cubicBezTo>
                    <a:pt x="2" y="31"/>
                    <a:pt x="2" y="31"/>
                    <a:pt x="2" y="30"/>
                  </a:cubicBezTo>
                  <a:cubicBezTo>
                    <a:pt x="3" y="32"/>
                    <a:pt x="3" y="32"/>
                    <a:pt x="3" y="32"/>
                  </a:cubicBezTo>
                  <a:cubicBezTo>
                    <a:pt x="3" y="32"/>
                    <a:pt x="3" y="33"/>
                    <a:pt x="3" y="33"/>
                  </a:cubicBezTo>
                  <a:cubicBezTo>
                    <a:pt x="3" y="33"/>
                    <a:pt x="3" y="33"/>
                    <a:pt x="3" y="33"/>
                  </a:cubicBezTo>
                  <a:cubicBezTo>
                    <a:pt x="3" y="33"/>
                    <a:pt x="4" y="33"/>
                    <a:pt x="4" y="34"/>
                  </a:cubicBezTo>
                  <a:cubicBezTo>
                    <a:pt x="4" y="34"/>
                    <a:pt x="4" y="34"/>
                    <a:pt x="4" y="34"/>
                  </a:cubicBezTo>
                  <a:cubicBezTo>
                    <a:pt x="4" y="34"/>
                    <a:pt x="4" y="34"/>
                    <a:pt x="4" y="34"/>
                  </a:cubicBezTo>
                  <a:cubicBezTo>
                    <a:pt x="4" y="35"/>
                    <a:pt x="4" y="34"/>
                    <a:pt x="4" y="35"/>
                  </a:cubicBezTo>
                  <a:cubicBezTo>
                    <a:pt x="5" y="35"/>
                    <a:pt x="4" y="36"/>
                    <a:pt x="5" y="36"/>
                  </a:cubicBezTo>
                  <a:cubicBezTo>
                    <a:pt x="5" y="36"/>
                    <a:pt x="6" y="38"/>
                    <a:pt x="6" y="36"/>
                  </a:cubicBezTo>
                  <a:cubicBezTo>
                    <a:pt x="7" y="37"/>
                    <a:pt x="7" y="37"/>
                    <a:pt x="7" y="37"/>
                  </a:cubicBezTo>
                  <a:cubicBezTo>
                    <a:pt x="7" y="38"/>
                    <a:pt x="6" y="37"/>
                    <a:pt x="6" y="37"/>
                  </a:cubicBezTo>
                  <a:cubicBezTo>
                    <a:pt x="5" y="36"/>
                    <a:pt x="5" y="36"/>
                    <a:pt x="5" y="36"/>
                  </a:cubicBezTo>
                  <a:cubicBezTo>
                    <a:pt x="5" y="37"/>
                    <a:pt x="7" y="38"/>
                    <a:pt x="7" y="39"/>
                  </a:cubicBezTo>
                  <a:cubicBezTo>
                    <a:pt x="7" y="40"/>
                    <a:pt x="7" y="40"/>
                    <a:pt x="7" y="41"/>
                  </a:cubicBezTo>
                  <a:cubicBezTo>
                    <a:pt x="8" y="40"/>
                    <a:pt x="8" y="40"/>
                    <a:pt x="8" y="40"/>
                  </a:cubicBezTo>
                  <a:cubicBezTo>
                    <a:pt x="8" y="41"/>
                    <a:pt x="8" y="41"/>
                    <a:pt x="8" y="41"/>
                  </a:cubicBezTo>
                  <a:cubicBezTo>
                    <a:pt x="8" y="41"/>
                    <a:pt x="8" y="42"/>
                    <a:pt x="8" y="42"/>
                  </a:cubicBezTo>
                  <a:cubicBezTo>
                    <a:pt x="8" y="42"/>
                    <a:pt x="8" y="42"/>
                    <a:pt x="8" y="42"/>
                  </a:cubicBezTo>
                  <a:cubicBezTo>
                    <a:pt x="8" y="42"/>
                    <a:pt x="8" y="42"/>
                    <a:pt x="8" y="42"/>
                  </a:cubicBezTo>
                  <a:cubicBezTo>
                    <a:pt x="9" y="43"/>
                    <a:pt x="9" y="43"/>
                    <a:pt x="9" y="43"/>
                  </a:cubicBezTo>
                  <a:cubicBezTo>
                    <a:pt x="9" y="43"/>
                    <a:pt x="9" y="43"/>
                    <a:pt x="9" y="43"/>
                  </a:cubicBezTo>
                  <a:cubicBezTo>
                    <a:pt x="9" y="43"/>
                    <a:pt x="9" y="43"/>
                    <a:pt x="9" y="43"/>
                  </a:cubicBezTo>
                  <a:cubicBezTo>
                    <a:pt x="9" y="43"/>
                    <a:pt x="9" y="44"/>
                    <a:pt x="9" y="44"/>
                  </a:cubicBezTo>
                  <a:cubicBezTo>
                    <a:pt x="9" y="44"/>
                    <a:pt x="9" y="43"/>
                    <a:pt x="9" y="43"/>
                  </a:cubicBezTo>
                  <a:cubicBezTo>
                    <a:pt x="10" y="44"/>
                    <a:pt x="10" y="45"/>
                    <a:pt x="11" y="46"/>
                  </a:cubicBezTo>
                  <a:cubicBezTo>
                    <a:pt x="11" y="46"/>
                    <a:pt x="10" y="46"/>
                    <a:pt x="10" y="46"/>
                  </a:cubicBezTo>
                  <a:cubicBezTo>
                    <a:pt x="11" y="46"/>
                    <a:pt x="11" y="47"/>
                    <a:pt x="11" y="47"/>
                  </a:cubicBezTo>
                  <a:cubicBezTo>
                    <a:pt x="11" y="47"/>
                    <a:pt x="11" y="47"/>
                    <a:pt x="11" y="47"/>
                  </a:cubicBezTo>
                  <a:cubicBezTo>
                    <a:pt x="11" y="47"/>
                    <a:pt x="11" y="47"/>
                    <a:pt x="11" y="47"/>
                  </a:cubicBezTo>
                  <a:cubicBezTo>
                    <a:pt x="11" y="48"/>
                    <a:pt x="11" y="48"/>
                    <a:pt x="12" y="48"/>
                  </a:cubicBezTo>
                  <a:cubicBezTo>
                    <a:pt x="12" y="48"/>
                    <a:pt x="12" y="49"/>
                    <a:pt x="13" y="49"/>
                  </a:cubicBezTo>
                  <a:cubicBezTo>
                    <a:pt x="13" y="49"/>
                    <a:pt x="12" y="48"/>
                    <a:pt x="12" y="48"/>
                  </a:cubicBezTo>
                  <a:cubicBezTo>
                    <a:pt x="13" y="48"/>
                    <a:pt x="13" y="49"/>
                    <a:pt x="13" y="49"/>
                  </a:cubicBezTo>
                  <a:cubicBezTo>
                    <a:pt x="13" y="48"/>
                    <a:pt x="13" y="50"/>
                    <a:pt x="13" y="49"/>
                  </a:cubicBezTo>
                  <a:cubicBezTo>
                    <a:pt x="13" y="50"/>
                    <a:pt x="13" y="49"/>
                    <a:pt x="14" y="50"/>
                  </a:cubicBezTo>
                  <a:cubicBezTo>
                    <a:pt x="14" y="51"/>
                    <a:pt x="14" y="51"/>
                    <a:pt x="14" y="51"/>
                  </a:cubicBezTo>
                  <a:cubicBezTo>
                    <a:pt x="13" y="51"/>
                    <a:pt x="13" y="50"/>
                    <a:pt x="13" y="50"/>
                  </a:cubicBezTo>
                  <a:cubicBezTo>
                    <a:pt x="13" y="50"/>
                    <a:pt x="13" y="50"/>
                    <a:pt x="13" y="50"/>
                  </a:cubicBezTo>
                  <a:cubicBezTo>
                    <a:pt x="13" y="50"/>
                    <a:pt x="12" y="49"/>
                    <a:pt x="11" y="48"/>
                  </a:cubicBezTo>
                  <a:cubicBezTo>
                    <a:pt x="12" y="50"/>
                    <a:pt x="12" y="50"/>
                    <a:pt x="12" y="50"/>
                  </a:cubicBezTo>
                  <a:cubicBezTo>
                    <a:pt x="14" y="52"/>
                    <a:pt x="15" y="55"/>
                    <a:pt x="17" y="56"/>
                  </a:cubicBezTo>
                  <a:cubicBezTo>
                    <a:pt x="17" y="56"/>
                    <a:pt x="17" y="56"/>
                    <a:pt x="17" y="56"/>
                  </a:cubicBezTo>
                  <a:cubicBezTo>
                    <a:pt x="17" y="56"/>
                    <a:pt x="17" y="56"/>
                    <a:pt x="17" y="56"/>
                  </a:cubicBezTo>
                  <a:cubicBezTo>
                    <a:pt x="17" y="56"/>
                    <a:pt x="17" y="56"/>
                    <a:pt x="17" y="56"/>
                  </a:cubicBezTo>
                  <a:cubicBezTo>
                    <a:pt x="18" y="56"/>
                    <a:pt x="18" y="56"/>
                    <a:pt x="18" y="56"/>
                  </a:cubicBezTo>
                  <a:cubicBezTo>
                    <a:pt x="18" y="57"/>
                    <a:pt x="18" y="58"/>
                    <a:pt x="19" y="59"/>
                  </a:cubicBezTo>
                  <a:cubicBezTo>
                    <a:pt x="18" y="58"/>
                    <a:pt x="18" y="58"/>
                    <a:pt x="19" y="58"/>
                  </a:cubicBezTo>
                  <a:cubicBezTo>
                    <a:pt x="19" y="58"/>
                    <a:pt x="19" y="58"/>
                    <a:pt x="19" y="58"/>
                  </a:cubicBezTo>
                  <a:cubicBezTo>
                    <a:pt x="19" y="59"/>
                    <a:pt x="19" y="58"/>
                    <a:pt x="19" y="59"/>
                  </a:cubicBezTo>
                  <a:cubicBezTo>
                    <a:pt x="19" y="58"/>
                    <a:pt x="19" y="59"/>
                    <a:pt x="19" y="59"/>
                  </a:cubicBezTo>
                  <a:cubicBezTo>
                    <a:pt x="20" y="59"/>
                    <a:pt x="20" y="60"/>
                    <a:pt x="20" y="60"/>
                  </a:cubicBezTo>
                  <a:cubicBezTo>
                    <a:pt x="20" y="60"/>
                    <a:pt x="20" y="60"/>
                    <a:pt x="20" y="59"/>
                  </a:cubicBezTo>
                  <a:cubicBezTo>
                    <a:pt x="19" y="59"/>
                    <a:pt x="20" y="60"/>
                    <a:pt x="19" y="60"/>
                  </a:cubicBezTo>
                  <a:cubicBezTo>
                    <a:pt x="20" y="60"/>
                    <a:pt x="20" y="60"/>
                    <a:pt x="20" y="60"/>
                  </a:cubicBezTo>
                  <a:cubicBezTo>
                    <a:pt x="20" y="61"/>
                    <a:pt x="20" y="60"/>
                    <a:pt x="20" y="61"/>
                  </a:cubicBezTo>
                  <a:cubicBezTo>
                    <a:pt x="20" y="61"/>
                    <a:pt x="21" y="62"/>
                    <a:pt x="22" y="62"/>
                  </a:cubicBezTo>
                  <a:cubicBezTo>
                    <a:pt x="22" y="63"/>
                    <a:pt x="21" y="63"/>
                    <a:pt x="22" y="63"/>
                  </a:cubicBezTo>
                  <a:cubicBezTo>
                    <a:pt x="22" y="63"/>
                    <a:pt x="23" y="64"/>
                    <a:pt x="24" y="65"/>
                  </a:cubicBezTo>
                  <a:cubicBezTo>
                    <a:pt x="23" y="65"/>
                    <a:pt x="23" y="64"/>
                    <a:pt x="23" y="64"/>
                  </a:cubicBezTo>
                  <a:cubicBezTo>
                    <a:pt x="25" y="67"/>
                    <a:pt x="26" y="68"/>
                    <a:pt x="28" y="71"/>
                  </a:cubicBezTo>
                  <a:cubicBezTo>
                    <a:pt x="29" y="71"/>
                    <a:pt x="29" y="71"/>
                    <a:pt x="29" y="71"/>
                  </a:cubicBezTo>
                  <a:cubicBezTo>
                    <a:pt x="29" y="72"/>
                    <a:pt x="29" y="72"/>
                    <a:pt x="29" y="72"/>
                  </a:cubicBezTo>
                  <a:cubicBezTo>
                    <a:pt x="31" y="74"/>
                    <a:pt x="32" y="76"/>
                    <a:pt x="34" y="78"/>
                  </a:cubicBezTo>
                  <a:cubicBezTo>
                    <a:pt x="35" y="78"/>
                    <a:pt x="35" y="78"/>
                    <a:pt x="35" y="79"/>
                  </a:cubicBezTo>
                  <a:cubicBezTo>
                    <a:pt x="36" y="80"/>
                    <a:pt x="37" y="80"/>
                    <a:pt x="38" y="81"/>
                  </a:cubicBezTo>
                  <a:cubicBezTo>
                    <a:pt x="38" y="81"/>
                    <a:pt x="37" y="81"/>
                    <a:pt x="38" y="82"/>
                  </a:cubicBezTo>
                  <a:cubicBezTo>
                    <a:pt x="38" y="82"/>
                    <a:pt x="38" y="82"/>
                    <a:pt x="39" y="82"/>
                  </a:cubicBezTo>
                  <a:cubicBezTo>
                    <a:pt x="38" y="82"/>
                    <a:pt x="38" y="82"/>
                    <a:pt x="38" y="82"/>
                  </a:cubicBezTo>
                  <a:cubicBezTo>
                    <a:pt x="39" y="82"/>
                    <a:pt x="39" y="83"/>
                    <a:pt x="40" y="83"/>
                  </a:cubicBezTo>
                  <a:cubicBezTo>
                    <a:pt x="41" y="84"/>
                    <a:pt x="43" y="85"/>
                    <a:pt x="44" y="86"/>
                  </a:cubicBezTo>
                  <a:cubicBezTo>
                    <a:pt x="45" y="87"/>
                    <a:pt x="44" y="86"/>
                    <a:pt x="44" y="86"/>
                  </a:cubicBezTo>
                  <a:cubicBezTo>
                    <a:pt x="43" y="85"/>
                    <a:pt x="43" y="86"/>
                    <a:pt x="43" y="86"/>
                  </a:cubicBezTo>
                  <a:cubicBezTo>
                    <a:pt x="43" y="86"/>
                    <a:pt x="44" y="86"/>
                    <a:pt x="44" y="87"/>
                  </a:cubicBezTo>
                  <a:cubicBezTo>
                    <a:pt x="45" y="87"/>
                    <a:pt x="45" y="87"/>
                    <a:pt x="46" y="88"/>
                  </a:cubicBezTo>
                  <a:cubicBezTo>
                    <a:pt x="45" y="88"/>
                    <a:pt x="45" y="87"/>
                    <a:pt x="45" y="87"/>
                  </a:cubicBezTo>
                  <a:cubicBezTo>
                    <a:pt x="46" y="88"/>
                    <a:pt x="47" y="89"/>
                    <a:pt x="47" y="89"/>
                  </a:cubicBezTo>
                  <a:cubicBezTo>
                    <a:pt x="50" y="91"/>
                    <a:pt x="54" y="93"/>
                    <a:pt x="58" y="94"/>
                  </a:cubicBezTo>
                  <a:cubicBezTo>
                    <a:pt x="58" y="94"/>
                    <a:pt x="57" y="94"/>
                    <a:pt x="57" y="94"/>
                  </a:cubicBezTo>
                  <a:cubicBezTo>
                    <a:pt x="59" y="94"/>
                    <a:pt x="58" y="95"/>
                    <a:pt x="59" y="95"/>
                  </a:cubicBezTo>
                  <a:cubicBezTo>
                    <a:pt x="59" y="95"/>
                    <a:pt x="59" y="95"/>
                    <a:pt x="59" y="95"/>
                  </a:cubicBezTo>
                  <a:cubicBezTo>
                    <a:pt x="60" y="95"/>
                    <a:pt x="61" y="95"/>
                    <a:pt x="62" y="95"/>
                  </a:cubicBezTo>
                  <a:cubicBezTo>
                    <a:pt x="62" y="95"/>
                    <a:pt x="63" y="96"/>
                    <a:pt x="62" y="96"/>
                  </a:cubicBezTo>
                  <a:cubicBezTo>
                    <a:pt x="63" y="96"/>
                    <a:pt x="63" y="97"/>
                    <a:pt x="64" y="97"/>
                  </a:cubicBezTo>
                  <a:cubicBezTo>
                    <a:pt x="63" y="96"/>
                    <a:pt x="63" y="96"/>
                    <a:pt x="63" y="96"/>
                  </a:cubicBezTo>
                  <a:cubicBezTo>
                    <a:pt x="63" y="95"/>
                    <a:pt x="64" y="96"/>
                    <a:pt x="64" y="96"/>
                  </a:cubicBezTo>
                  <a:cubicBezTo>
                    <a:pt x="64" y="96"/>
                    <a:pt x="65" y="96"/>
                    <a:pt x="65" y="96"/>
                  </a:cubicBezTo>
                  <a:cubicBezTo>
                    <a:pt x="65" y="97"/>
                    <a:pt x="64" y="96"/>
                    <a:pt x="64" y="96"/>
                  </a:cubicBezTo>
                  <a:cubicBezTo>
                    <a:pt x="64" y="97"/>
                    <a:pt x="66" y="97"/>
                    <a:pt x="65" y="97"/>
                  </a:cubicBezTo>
                  <a:cubicBezTo>
                    <a:pt x="66" y="97"/>
                    <a:pt x="65" y="97"/>
                    <a:pt x="65" y="97"/>
                  </a:cubicBezTo>
                  <a:cubicBezTo>
                    <a:pt x="65" y="97"/>
                    <a:pt x="66" y="97"/>
                    <a:pt x="67" y="97"/>
                  </a:cubicBezTo>
                  <a:cubicBezTo>
                    <a:pt x="66" y="97"/>
                    <a:pt x="66" y="97"/>
                    <a:pt x="65" y="97"/>
                  </a:cubicBezTo>
                  <a:cubicBezTo>
                    <a:pt x="67" y="97"/>
                    <a:pt x="67" y="97"/>
                    <a:pt x="69" y="97"/>
                  </a:cubicBezTo>
                  <a:cubicBezTo>
                    <a:pt x="70" y="97"/>
                    <a:pt x="70" y="97"/>
                    <a:pt x="70" y="97"/>
                  </a:cubicBezTo>
                  <a:cubicBezTo>
                    <a:pt x="70" y="97"/>
                    <a:pt x="70" y="97"/>
                    <a:pt x="71" y="97"/>
                  </a:cubicBezTo>
                  <a:cubicBezTo>
                    <a:pt x="71" y="96"/>
                    <a:pt x="71" y="96"/>
                    <a:pt x="71" y="96"/>
                  </a:cubicBezTo>
                  <a:cubicBezTo>
                    <a:pt x="71" y="96"/>
                    <a:pt x="71" y="96"/>
                    <a:pt x="71" y="96"/>
                  </a:cubicBezTo>
                  <a:cubicBezTo>
                    <a:pt x="71" y="95"/>
                    <a:pt x="71" y="95"/>
                    <a:pt x="71" y="94"/>
                  </a:cubicBezTo>
                  <a:cubicBezTo>
                    <a:pt x="71" y="95"/>
                    <a:pt x="71" y="95"/>
                    <a:pt x="71" y="96"/>
                  </a:cubicBezTo>
                  <a:cubicBezTo>
                    <a:pt x="72" y="94"/>
                    <a:pt x="72" y="94"/>
                    <a:pt x="72" y="94"/>
                  </a:cubicBezTo>
                  <a:cubicBezTo>
                    <a:pt x="71" y="94"/>
                    <a:pt x="71" y="93"/>
                    <a:pt x="71" y="94"/>
                  </a:cubicBezTo>
                  <a:cubicBezTo>
                    <a:pt x="71" y="93"/>
                    <a:pt x="71" y="93"/>
                    <a:pt x="71" y="93"/>
                  </a:cubicBezTo>
                  <a:cubicBezTo>
                    <a:pt x="71" y="92"/>
                    <a:pt x="71" y="91"/>
                    <a:pt x="71" y="91"/>
                  </a:cubicBezTo>
                  <a:cubicBezTo>
                    <a:pt x="71" y="90"/>
                    <a:pt x="71" y="91"/>
                    <a:pt x="71" y="91"/>
                  </a:cubicBezTo>
                  <a:cubicBezTo>
                    <a:pt x="71" y="89"/>
                    <a:pt x="70" y="89"/>
                    <a:pt x="70" y="88"/>
                  </a:cubicBezTo>
                  <a:cubicBezTo>
                    <a:pt x="70" y="86"/>
                    <a:pt x="70" y="87"/>
                    <a:pt x="69" y="85"/>
                  </a:cubicBezTo>
                  <a:cubicBezTo>
                    <a:pt x="70" y="86"/>
                    <a:pt x="69" y="84"/>
                    <a:pt x="70" y="84"/>
                  </a:cubicBezTo>
                  <a:cubicBezTo>
                    <a:pt x="70" y="84"/>
                    <a:pt x="70" y="84"/>
                    <a:pt x="70" y="84"/>
                  </a:cubicBezTo>
                  <a:cubicBezTo>
                    <a:pt x="70" y="84"/>
                    <a:pt x="70" y="84"/>
                    <a:pt x="70" y="84"/>
                  </a:cubicBezTo>
                  <a:cubicBezTo>
                    <a:pt x="70" y="84"/>
                    <a:pt x="69" y="82"/>
                    <a:pt x="69" y="81"/>
                  </a:cubicBezTo>
                  <a:cubicBezTo>
                    <a:pt x="69" y="82"/>
                    <a:pt x="69" y="82"/>
                    <a:pt x="69" y="82"/>
                  </a:cubicBezTo>
                  <a:cubicBezTo>
                    <a:pt x="68" y="81"/>
                    <a:pt x="68" y="80"/>
                    <a:pt x="68" y="79"/>
                  </a:cubicBezTo>
                  <a:cubicBezTo>
                    <a:pt x="67" y="78"/>
                    <a:pt x="67" y="78"/>
                    <a:pt x="67" y="78"/>
                  </a:cubicBezTo>
                  <a:cubicBezTo>
                    <a:pt x="67" y="77"/>
                    <a:pt x="67" y="77"/>
                    <a:pt x="67" y="77"/>
                  </a:cubicBezTo>
                  <a:cubicBezTo>
                    <a:pt x="67" y="78"/>
                    <a:pt x="68" y="78"/>
                    <a:pt x="68" y="79"/>
                  </a:cubicBezTo>
                  <a:cubicBezTo>
                    <a:pt x="68" y="80"/>
                    <a:pt x="69" y="81"/>
                    <a:pt x="69" y="82"/>
                  </a:cubicBezTo>
                  <a:cubicBezTo>
                    <a:pt x="70" y="83"/>
                    <a:pt x="69" y="81"/>
                    <a:pt x="69" y="80"/>
                  </a:cubicBezTo>
                  <a:cubicBezTo>
                    <a:pt x="69" y="80"/>
                    <a:pt x="69" y="81"/>
                    <a:pt x="69" y="81"/>
                  </a:cubicBezTo>
                  <a:cubicBezTo>
                    <a:pt x="69" y="81"/>
                    <a:pt x="69" y="80"/>
                    <a:pt x="69" y="80"/>
                  </a:cubicBezTo>
                  <a:cubicBezTo>
                    <a:pt x="69" y="81"/>
                    <a:pt x="70" y="82"/>
                    <a:pt x="70" y="82"/>
                  </a:cubicBezTo>
                  <a:cubicBezTo>
                    <a:pt x="70" y="81"/>
                    <a:pt x="69" y="81"/>
                    <a:pt x="69" y="80"/>
                  </a:cubicBezTo>
                  <a:cubicBezTo>
                    <a:pt x="69" y="79"/>
                    <a:pt x="69" y="79"/>
                    <a:pt x="69" y="78"/>
                  </a:cubicBezTo>
                  <a:cubicBezTo>
                    <a:pt x="69" y="78"/>
                    <a:pt x="68" y="78"/>
                    <a:pt x="68" y="77"/>
                  </a:cubicBezTo>
                  <a:cubicBezTo>
                    <a:pt x="68" y="77"/>
                    <a:pt x="68" y="77"/>
                    <a:pt x="68" y="77"/>
                  </a:cubicBezTo>
                  <a:cubicBezTo>
                    <a:pt x="68" y="76"/>
                    <a:pt x="68" y="77"/>
                    <a:pt x="67" y="75"/>
                  </a:cubicBezTo>
                  <a:cubicBezTo>
                    <a:pt x="67" y="76"/>
                    <a:pt x="67" y="75"/>
                    <a:pt x="67" y="76"/>
                  </a:cubicBezTo>
                  <a:cubicBezTo>
                    <a:pt x="67" y="76"/>
                    <a:pt x="66" y="75"/>
                    <a:pt x="66" y="74"/>
                  </a:cubicBezTo>
                  <a:cubicBezTo>
                    <a:pt x="66" y="74"/>
                    <a:pt x="66" y="74"/>
                    <a:pt x="66" y="74"/>
                  </a:cubicBezTo>
                  <a:cubicBezTo>
                    <a:pt x="66" y="75"/>
                    <a:pt x="67" y="75"/>
                    <a:pt x="66" y="76"/>
                  </a:cubicBezTo>
                  <a:cubicBezTo>
                    <a:pt x="67" y="76"/>
                    <a:pt x="67" y="76"/>
                    <a:pt x="67" y="76"/>
                  </a:cubicBezTo>
                  <a:cubicBezTo>
                    <a:pt x="67" y="77"/>
                    <a:pt x="67" y="77"/>
                    <a:pt x="67" y="77"/>
                  </a:cubicBezTo>
                  <a:cubicBezTo>
                    <a:pt x="67" y="77"/>
                    <a:pt x="67" y="77"/>
                    <a:pt x="67" y="77"/>
                  </a:cubicBezTo>
                  <a:cubicBezTo>
                    <a:pt x="66" y="78"/>
                    <a:pt x="67" y="76"/>
                    <a:pt x="66" y="76"/>
                  </a:cubicBezTo>
                  <a:cubicBezTo>
                    <a:pt x="66" y="77"/>
                    <a:pt x="66" y="77"/>
                    <a:pt x="66" y="77"/>
                  </a:cubicBezTo>
                  <a:cubicBezTo>
                    <a:pt x="66" y="77"/>
                    <a:pt x="66" y="76"/>
                    <a:pt x="65" y="75"/>
                  </a:cubicBezTo>
                  <a:cubicBezTo>
                    <a:pt x="65" y="74"/>
                    <a:pt x="65" y="74"/>
                    <a:pt x="65" y="73"/>
                  </a:cubicBezTo>
                  <a:cubicBezTo>
                    <a:pt x="66" y="74"/>
                    <a:pt x="66" y="74"/>
                    <a:pt x="66" y="74"/>
                  </a:cubicBezTo>
                  <a:cubicBezTo>
                    <a:pt x="66" y="74"/>
                    <a:pt x="65" y="73"/>
                    <a:pt x="65" y="73"/>
                  </a:cubicBezTo>
                  <a:cubicBezTo>
                    <a:pt x="65" y="73"/>
                    <a:pt x="65" y="72"/>
                    <a:pt x="65" y="72"/>
                  </a:cubicBezTo>
                  <a:cubicBezTo>
                    <a:pt x="65" y="72"/>
                    <a:pt x="65" y="72"/>
                    <a:pt x="65" y="72"/>
                  </a:cubicBezTo>
                  <a:cubicBezTo>
                    <a:pt x="65" y="72"/>
                    <a:pt x="65" y="72"/>
                    <a:pt x="65" y="72"/>
                  </a:cubicBezTo>
                  <a:cubicBezTo>
                    <a:pt x="65" y="72"/>
                    <a:pt x="64" y="71"/>
                    <a:pt x="64" y="70"/>
                  </a:cubicBezTo>
                  <a:cubicBezTo>
                    <a:pt x="64" y="71"/>
                    <a:pt x="64" y="71"/>
                    <a:pt x="64" y="71"/>
                  </a:cubicBezTo>
                  <a:cubicBezTo>
                    <a:pt x="64" y="71"/>
                    <a:pt x="64" y="71"/>
                    <a:pt x="64" y="71"/>
                  </a:cubicBezTo>
                  <a:cubicBezTo>
                    <a:pt x="64" y="71"/>
                    <a:pt x="64" y="72"/>
                    <a:pt x="64" y="71"/>
                  </a:cubicBezTo>
                  <a:cubicBezTo>
                    <a:pt x="63" y="71"/>
                    <a:pt x="64" y="70"/>
                    <a:pt x="64" y="70"/>
                  </a:cubicBezTo>
                  <a:cubicBezTo>
                    <a:pt x="64" y="70"/>
                    <a:pt x="64" y="71"/>
                    <a:pt x="65" y="71"/>
                  </a:cubicBezTo>
                  <a:cubicBezTo>
                    <a:pt x="65" y="71"/>
                    <a:pt x="64" y="70"/>
                    <a:pt x="64" y="69"/>
                  </a:cubicBezTo>
                  <a:cubicBezTo>
                    <a:pt x="65" y="69"/>
                    <a:pt x="65" y="70"/>
                    <a:pt x="65" y="70"/>
                  </a:cubicBezTo>
                  <a:cubicBezTo>
                    <a:pt x="65" y="70"/>
                    <a:pt x="64" y="69"/>
                    <a:pt x="64" y="69"/>
                  </a:cubicBezTo>
                  <a:cubicBezTo>
                    <a:pt x="64" y="69"/>
                    <a:pt x="65" y="69"/>
                    <a:pt x="65" y="69"/>
                  </a:cubicBezTo>
                  <a:cubicBezTo>
                    <a:pt x="65" y="69"/>
                    <a:pt x="65" y="69"/>
                    <a:pt x="65" y="69"/>
                  </a:cubicBezTo>
                  <a:cubicBezTo>
                    <a:pt x="65" y="70"/>
                    <a:pt x="65" y="68"/>
                    <a:pt x="66" y="69"/>
                  </a:cubicBezTo>
                  <a:cubicBezTo>
                    <a:pt x="66" y="69"/>
                    <a:pt x="65" y="69"/>
                    <a:pt x="65" y="68"/>
                  </a:cubicBezTo>
                  <a:cubicBezTo>
                    <a:pt x="65" y="68"/>
                    <a:pt x="65" y="69"/>
                    <a:pt x="64" y="68"/>
                  </a:cubicBezTo>
                  <a:cubicBezTo>
                    <a:pt x="64" y="67"/>
                    <a:pt x="64" y="67"/>
                    <a:pt x="64" y="67"/>
                  </a:cubicBezTo>
                  <a:cubicBezTo>
                    <a:pt x="64" y="67"/>
                    <a:pt x="65" y="68"/>
                    <a:pt x="65" y="67"/>
                  </a:cubicBezTo>
                  <a:cubicBezTo>
                    <a:pt x="64" y="67"/>
                    <a:pt x="64" y="67"/>
                    <a:pt x="64" y="67"/>
                  </a:cubicBezTo>
                  <a:cubicBezTo>
                    <a:pt x="64" y="67"/>
                    <a:pt x="64" y="67"/>
                    <a:pt x="64" y="67"/>
                  </a:cubicBezTo>
                  <a:cubicBezTo>
                    <a:pt x="64" y="66"/>
                    <a:pt x="63" y="66"/>
                    <a:pt x="63" y="66"/>
                  </a:cubicBezTo>
                  <a:cubicBezTo>
                    <a:pt x="63" y="65"/>
                    <a:pt x="62" y="65"/>
                    <a:pt x="63" y="65"/>
                  </a:cubicBezTo>
                  <a:cubicBezTo>
                    <a:pt x="62" y="64"/>
                    <a:pt x="61" y="63"/>
                    <a:pt x="60" y="62"/>
                  </a:cubicBezTo>
                  <a:cubicBezTo>
                    <a:pt x="61" y="62"/>
                    <a:pt x="61" y="61"/>
                    <a:pt x="60" y="61"/>
                  </a:cubicBezTo>
                  <a:cubicBezTo>
                    <a:pt x="61" y="62"/>
                    <a:pt x="61" y="62"/>
                    <a:pt x="61" y="61"/>
                  </a:cubicBezTo>
                  <a:cubicBezTo>
                    <a:pt x="61" y="61"/>
                    <a:pt x="61" y="61"/>
                    <a:pt x="61" y="61"/>
                  </a:cubicBezTo>
                  <a:cubicBezTo>
                    <a:pt x="60" y="60"/>
                    <a:pt x="60" y="61"/>
                    <a:pt x="60" y="60"/>
                  </a:cubicBezTo>
                  <a:cubicBezTo>
                    <a:pt x="60" y="59"/>
                    <a:pt x="60" y="60"/>
                    <a:pt x="61" y="60"/>
                  </a:cubicBezTo>
                  <a:cubicBezTo>
                    <a:pt x="60" y="59"/>
                    <a:pt x="60" y="60"/>
                    <a:pt x="60" y="59"/>
                  </a:cubicBezTo>
                  <a:cubicBezTo>
                    <a:pt x="60" y="59"/>
                    <a:pt x="60" y="59"/>
                    <a:pt x="60" y="59"/>
                  </a:cubicBezTo>
                  <a:cubicBezTo>
                    <a:pt x="60" y="58"/>
                    <a:pt x="59" y="58"/>
                    <a:pt x="59" y="58"/>
                  </a:cubicBezTo>
                  <a:cubicBezTo>
                    <a:pt x="59" y="57"/>
                    <a:pt x="58" y="56"/>
                    <a:pt x="58" y="56"/>
                  </a:cubicBezTo>
                  <a:cubicBezTo>
                    <a:pt x="58" y="55"/>
                    <a:pt x="58" y="56"/>
                    <a:pt x="58" y="56"/>
                  </a:cubicBezTo>
                  <a:cubicBezTo>
                    <a:pt x="58" y="56"/>
                    <a:pt x="57" y="55"/>
                    <a:pt x="57" y="54"/>
                  </a:cubicBezTo>
                  <a:cubicBezTo>
                    <a:pt x="57" y="55"/>
                    <a:pt x="58" y="55"/>
                    <a:pt x="58" y="55"/>
                  </a:cubicBezTo>
                  <a:cubicBezTo>
                    <a:pt x="58" y="55"/>
                    <a:pt x="58" y="55"/>
                    <a:pt x="58" y="55"/>
                  </a:cubicBezTo>
                  <a:cubicBezTo>
                    <a:pt x="57" y="53"/>
                    <a:pt x="57" y="54"/>
                    <a:pt x="56" y="53"/>
                  </a:cubicBezTo>
                  <a:cubicBezTo>
                    <a:pt x="57" y="53"/>
                    <a:pt x="56" y="53"/>
                    <a:pt x="57" y="53"/>
                  </a:cubicBezTo>
                  <a:cubicBezTo>
                    <a:pt x="57" y="53"/>
                    <a:pt x="56" y="52"/>
                    <a:pt x="56" y="53"/>
                  </a:cubicBezTo>
                  <a:cubicBezTo>
                    <a:pt x="56" y="52"/>
                    <a:pt x="56" y="52"/>
                    <a:pt x="56" y="51"/>
                  </a:cubicBezTo>
                  <a:cubicBezTo>
                    <a:pt x="55" y="51"/>
                    <a:pt x="55" y="50"/>
                    <a:pt x="55" y="50"/>
                  </a:cubicBezTo>
                  <a:cubicBezTo>
                    <a:pt x="54" y="49"/>
                    <a:pt x="54" y="49"/>
                    <a:pt x="54" y="48"/>
                  </a:cubicBezTo>
                  <a:cubicBezTo>
                    <a:pt x="53" y="47"/>
                    <a:pt x="52" y="45"/>
                    <a:pt x="51" y="44"/>
                  </a:cubicBezTo>
                  <a:cubicBezTo>
                    <a:pt x="51" y="44"/>
                    <a:pt x="51" y="44"/>
                    <a:pt x="51" y="44"/>
                  </a:cubicBezTo>
                  <a:cubicBezTo>
                    <a:pt x="50" y="43"/>
                    <a:pt x="51" y="45"/>
                    <a:pt x="50" y="43"/>
                  </a:cubicBezTo>
                  <a:cubicBezTo>
                    <a:pt x="51" y="43"/>
                    <a:pt x="50" y="42"/>
                    <a:pt x="50" y="42"/>
                  </a:cubicBezTo>
                  <a:cubicBezTo>
                    <a:pt x="49" y="40"/>
                    <a:pt x="48" y="39"/>
                    <a:pt x="47" y="38"/>
                  </a:cubicBezTo>
                  <a:cubicBezTo>
                    <a:pt x="47" y="38"/>
                    <a:pt x="47" y="38"/>
                    <a:pt x="47" y="38"/>
                  </a:cubicBezTo>
                  <a:cubicBezTo>
                    <a:pt x="47" y="37"/>
                    <a:pt x="46" y="36"/>
                    <a:pt x="45" y="35"/>
                  </a:cubicBezTo>
                  <a:cubicBezTo>
                    <a:pt x="45" y="35"/>
                    <a:pt x="45" y="35"/>
                    <a:pt x="45" y="35"/>
                  </a:cubicBezTo>
                  <a:cubicBezTo>
                    <a:pt x="45" y="33"/>
                    <a:pt x="43" y="32"/>
                    <a:pt x="42" y="30"/>
                  </a:cubicBezTo>
                  <a:cubicBezTo>
                    <a:pt x="42" y="30"/>
                    <a:pt x="42" y="30"/>
                    <a:pt x="42" y="30"/>
                  </a:cubicBezTo>
                  <a:cubicBezTo>
                    <a:pt x="42" y="29"/>
                    <a:pt x="41" y="28"/>
                    <a:pt x="40" y="28"/>
                  </a:cubicBezTo>
                  <a:cubicBezTo>
                    <a:pt x="40" y="27"/>
                    <a:pt x="40" y="27"/>
                    <a:pt x="39" y="26"/>
                  </a:cubicBezTo>
                  <a:cubicBezTo>
                    <a:pt x="39" y="26"/>
                    <a:pt x="39" y="26"/>
                    <a:pt x="39" y="26"/>
                  </a:cubicBezTo>
                  <a:cubicBezTo>
                    <a:pt x="39" y="25"/>
                    <a:pt x="39" y="25"/>
                    <a:pt x="38" y="24"/>
                  </a:cubicBezTo>
                  <a:cubicBezTo>
                    <a:pt x="37" y="23"/>
                    <a:pt x="36" y="23"/>
                    <a:pt x="35" y="21"/>
                  </a:cubicBezTo>
                  <a:cubicBezTo>
                    <a:pt x="36" y="21"/>
                    <a:pt x="36" y="22"/>
                    <a:pt x="36" y="22"/>
                  </a:cubicBezTo>
                  <a:cubicBezTo>
                    <a:pt x="36" y="22"/>
                    <a:pt x="36" y="21"/>
                    <a:pt x="36" y="21"/>
                  </a:cubicBezTo>
                  <a:cubicBezTo>
                    <a:pt x="36" y="21"/>
                    <a:pt x="36" y="21"/>
                    <a:pt x="36" y="21"/>
                  </a:cubicBezTo>
                  <a:cubicBezTo>
                    <a:pt x="36" y="21"/>
                    <a:pt x="34" y="20"/>
                    <a:pt x="35" y="20"/>
                  </a:cubicBezTo>
                  <a:cubicBezTo>
                    <a:pt x="34" y="20"/>
                    <a:pt x="34" y="20"/>
                    <a:pt x="35" y="21"/>
                  </a:cubicBezTo>
                  <a:cubicBezTo>
                    <a:pt x="34" y="20"/>
                    <a:pt x="34" y="19"/>
                    <a:pt x="33" y="18"/>
                  </a:cubicBezTo>
                  <a:cubicBezTo>
                    <a:pt x="33" y="19"/>
                    <a:pt x="34" y="19"/>
                    <a:pt x="33" y="19"/>
                  </a:cubicBezTo>
                  <a:cubicBezTo>
                    <a:pt x="32" y="18"/>
                    <a:pt x="32" y="18"/>
                    <a:pt x="31" y="18"/>
                  </a:cubicBezTo>
                  <a:cubicBezTo>
                    <a:pt x="30" y="17"/>
                    <a:pt x="32" y="18"/>
                    <a:pt x="32" y="18"/>
                  </a:cubicBezTo>
                  <a:cubicBezTo>
                    <a:pt x="32" y="17"/>
                    <a:pt x="32" y="17"/>
                    <a:pt x="32" y="17"/>
                  </a:cubicBezTo>
                  <a:cubicBezTo>
                    <a:pt x="32" y="16"/>
                    <a:pt x="31" y="16"/>
                    <a:pt x="30" y="15"/>
                  </a:cubicBezTo>
                  <a:cubicBezTo>
                    <a:pt x="30" y="15"/>
                    <a:pt x="30" y="15"/>
                    <a:pt x="30" y="15"/>
                  </a:cubicBezTo>
                  <a:cubicBezTo>
                    <a:pt x="30" y="14"/>
                    <a:pt x="28" y="13"/>
                    <a:pt x="28" y="12"/>
                  </a:cubicBezTo>
                  <a:cubicBezTo>
                    <a:pt x="28" y="13"/>
                    <a:pt x="28" y="13"/>
                    <a:pt x="28" y="13"/>
                  </a:cubicBezTo>
                  <a:cubicBezTo>
                    <a:pt x="28" y="13"/>
                    <a:pt x="27" y="12"/>
                    <a:pt x="27" y="12"/>
                  </a:cubicBezTo>
                  <a:cubicBezTo>
                    <a:pt x="27" y="12"/>
                    <a:pt x="27" y="11"/>
                    <a:pt x="27" y="12"/>
                  </a:cubicBezTo>
                  <a:cubicBezTo>
                    <a:pt x="26" y="11"/>
                    <a:pt x="25" y="10"/>
                    <a:pt x="24" y="9"/>
                  </a:cubicBezTo>
                  <a:cubicBezTo>
                    <a:pt x="24" y="9"/>
                    <a:pt x="24" y="9"/>
                    <a:pt x="24" y="9"/>
                  </a:cubicBezTo>
                  <a:cubicBezTo>
                    <a:pt x="25" y="10"/>
                    <a:pt x="25" y="10"/>
                    <a:pt x="25" y="10"/>
                  </a:cubicBezTo>
                  <a:cubicBezTo>
                    <a:pt x="25" y="10"/>
                    <a:pt x="25" y="9"/>
                    <a:pt x="25" y="9"/>
                  </a:cubicBezTo>
                  <a:cubicBezTo>
                    <a:pt x="24" y="9"/>
                    <a:pt x="23" y="8"/>
                    <a:pt x="22" y="8"/>
                  </a:cubicBezTo>
                  <a:cubicBezTo>
                    <a:pt x="22" y="7"/>
                    <a:pt x="22" y="7"/>
                    <a:pt x="22" y="7"/>
                  </a:cubicBezTo>
                  <a:cubicBezTo>
                    <a:pt x="20" y="6"/>
                    <a:pt x="22" y="8"/>
                    <a:pt x="20" y="7"/>
                  </a:cubicBezTo>
                  <a:cubicBezTo>
                    <a:pt x="20" y="6"/>
                    <a:pt x="22" y="7"/>
                    <a:pt x="21" y="6"/>
                  </a:cubicBezTo>
                  <a:cubicBezTo>
                    <a:pt x="21" y="6"/>
                    <a:pt x="21" y="6"/>
                    <a:pt x="21" y="6"/>
                  </a:cubicBezTo>
                  <a:cubicBezTo>
                    <a:pt x="20" y="5"/>
                    <a:pt x="20" y="6"/>
                    <a:pt x="19" y="5"/>
                  </a:cubicBezTo>
                  <a:cubicBezTo>
                    <a:pt x="19" y="5"/>
                    <a:pt x="20" y="5"/>
                    <a:pt x="19" y="5"/>
                  </a:cubicBezTo>
                  <a:cubicBezTo>
                    <a:pt x="18" y="4"/>
                    <a:pt x="18" y="4"/>
                    <a:pt x="17" y="3"/>
                  </a:cubicBezTo>
                  <a:cubicBezTo>
                    <a:pt x="17" y="3"/>
                    <a:pt x="17" y="3"/>
                    <a:pt x="17" y="3"/>
                  </a:cubicBezTo>
                  <a:cubicBezTo>
                    <a:pt x="17" y="3"/>
                    <a:pt x="15" y="2"/>
                    <a:pt x="15" y="1"/>
                  </a:cubicBezTo>
                  <a:cubicBezTo>
                    <a:pt x="15" y="1"/>
                    <a:pt x="15" y="1"/>
                    <a:pt x="15" y="1"/>
                  </a:cubicBezTo>
                  <a:cubicBezTo>
                    <a:pt x="14" y="1"/>
                    <a:pt x="15" y="1"/>
                    <a:pt x="14" y="0"/>
                  </a:cubicBezTo>
                  <a:cubicBezTo>
                    <a:pt x="13" y="0"/>
                    <a:pt x="13" y="0"/>
                    <a:pt x="13" y="0"/>
                  </a:cubicBezTo>
                  <a:cubicBezTo>
                    <a:pt x="14" y="1"/>
                    <a:pt x="15" y="2"/>
                    <a:pt x="15" y="2"/>
                  </a:cubicBezTo>
                  <a:cubicBezTo>
                    <a:pt x="15" y="2"/>
                    <a:pt x="16" y="3"/>
                    <a:pt x="15" y="3"/>
                  </a:cubicBezTo>
                  <a:cubicBezTo>
                    <a:pt x="15" y="3"/>
                    <a:pt x="15" y="3"/>
                    <a:pt x="15" y="3"/>
                  </a:cubicBezTo>
                  <a:cubicBezTo>
                    <a:pt x="16" y="5"/>
                    <a:pt x="18" y="6"/>
                    <a:pt x="20" y="8"/>
                  </a:cubicBezTo>
                  <a:cubicBezTo>
                    <a:pt x="21" y="9"/>
                    <a:pt x="21" y="10"/>
                    <a:pt x="22" y="11"/>
                  </a:cubicBezTo>
                  <a:cubicBezTo>
                    <a:pt x="23" y="11"/>
                    <a:pt x="23" y="11"/>
                    <a:pt x="24" y="12"/>
                  </a:cubicBezTo>
                  <a:cubicBezTo>
                    <a:pt x="23" y="11"/>
                    <a:pt x="23" y="12"/>
                    <a:pt x="24" y="12"/>
                  </a:cubicBezTo>
                  <a:cubicBezTo>
                    <a:pt x="24" y="12"/>
                    <a:pt x="24" y="13"/>
                    <a:pt x="24" y="13"/>
                  </a:cubicBezTo>
                  <a:cubicBezTo>
                    <a:pt x="24" y="13"/>
                    <a:pt x="25" y="15"/>
                    <a:pt x="26" y="15"/>
                  </a:cubicBezTo>
                  <a:cubicBezTo>
                    <a:pt x="26" y="16"/>
                    <a:pt x="26" y="15"/>
                    <a:pt x="25" y="15"/>
                  </a:cubicBezTo>
                  <a:cubicBezTo>
                    <a:pt x="25" y="15"/>
                    <a:pt x="26" y="15"/>
                    <a:pt x="26" y="15"/>
                  </a:cubicBezTo>
                  <a:cubicBezTo>
                    <a:pt x="26" y="15"/>
                    <a:pt x="26" y="15"/>
                    <a:pt x="26" y="15"/>
                  </a:cubicBezTo>
                  <a:cubicBezTo>
                    <a:pt x="27" y="16"/>
                    <a:pt x="27" y="17"/>
                    <a:pt x="28" y="18"/>
                  </a:cubicBezTo>
                  <a:cubicBezTo>
                    <a:pt x="28" y="18"/>
                    <a:pt x="29" y="19"/>
                    <a:pt x="29" y="19"/>
                  </a:cubicBezTo>
                  <a:cubicBezTo>
                    <a:pt x="29" y="19"/>
                    <a:pt x="30" y="20"/>
                    <a:pt x="30" y="20"/>
                  </a:cubicBezTo>
                  <a:cubicBezTo>
                    <a:pt x="31" y="20"/>
                    <a:pt x="31" y="20"/>
                    <a:pt x="31" y="20"/>
                  </a:cubicBezTo>
                  <a:cubicBezTo>
                    <a:pt x="31" y="21"/>
                    <a:pt x="31" y="21"/>
                    <a:pt x="32" y="22"/>
                  </a:cubicBezTo>
                  <a:cubicBezTo>
                    <a:pt x="32" y="22"/>
                    <a:pt x="32" y="22"/>
                    <a:pt x="32" y="22"/>
                  </a:cubicBezTo>
                  <a:cubicBezTo>
                    <a:pt x="32" y="22"/>
                    <a:pt x="33" y="24"/>
                    <a:pt x="33" y="24"/>
                  </a:cubicBezTo>
                  <a:cubicBezTo>
                    <a:pt x="38" y="28"/>
                    <a:pt x="38" y="32"/>
                    <a:pt x="42" y="37"/>
                  </a:cubicBezTo>
                  <a:cubicBezTo>
                    <a:pt x="42" y="37"/>
                    <a:pt x="42" y="36"/>
                    <a:pt x="42" y="37"/>
                  </a:cubicBezTo>
                  <a:cubicBezTo>
                    <a:pt x="43" y="37"/>
                    <a:pt x="43" y="37"/>
                    <a:pt x="43" y="38"/>
                  </a:cubicBezTo>
                  <a:cubicBezTo>
                    <a:pt x="43" y="37"/>
                    <a:pt x="43" y="37"/>
                    <a:pt x="43" y="37"/>
                  </a:cubicBezTo>
                  <a:cubicBezTo>
                    <a:pt x="42" y="37"/>
                    <a:pt x="42" y="37"/>
                    <a:pt x="42" y="37"/>
                  </a:cubicBezTo>
                  <a:cubicBezTo>
                    <a:pt x="42" y="37"/>
                    <a:pt x="43" y="37"/>
                    <a:pt x="43" y="37"/>
                  </a:cubicBezTo>
                  <a:cubicBezTo>
                    <a:pt x="42" y="36"/>
                    <a:pt x="42" y="36"/>
                    <a:pt x="42" y="36"/>
                  </a:cubicBezTo>
                  <a:cubicBezTo>
                    <a:pt x="42" y="36"/>
                    <a:pt x="43" y="36"/>
                    <a:pt x="43" y="37"/>
                  </a:cubicBezTo>
                  <a:cubicBezTo>
                    <a:pt x="43" y="37"/>
                    <a:pt x="43" y="37"/>
                    <a:pt x="43" y="36"/>
                  </a:cubicBezTo>
                  <a:cubicBezTo>
                    <a:pt x="43" y="37"/>
                    <a:pt x="43" y="37"/>
                    <a:pt x="43" y="37"/>
                  </a:cubicBezTo>
                  <a:cubicBezTo>
                    <a:pt x="44" y="38"/>
                    <a:pt x="44" y="38"/>
                    <a:pt x="44" y="38"/>
                  </a:cubicBezTo>
                  <a:cubicBezTo>
                    <a:pt x="44" y="39"/>
                    <a:pt x="44" y="39"/>
                    <a:pt x="44" y="39"/>
                  </a:cubicBezTo>
                  <a:cubicBezTo>
                    <a:pt x="45" y="40"/>
                    <a:pt x="45" y="41"/>
                    <a:pt x="46" y="41"/>
                  </a:cubicBezTo>
                  <a:cubicBezTo>
                    <a:pt x="45" y="41"/>
                    <a:pt x="45" y="40"/>
                    <a:pt x="44" y="40"/>
                  </a:cubicBezTo>
                  <a:cubicBezTo>
                    <a:pt x="45" y="41"/>
                    <a:pt x="45" y="41"/>
                    <a:pt x="45" y="41"/>
                  </a:cubicBezTo>
                  <a:cubicBezTo>
                    <a:pt x="45" y="41"/>
                    <a:pt x="45" y="41"/>
                    <a:pt x="45" y="41"/>
                  </a:cubicBezTo>
                  <a:cubicBezTo>
                    <a:pt x="45" y="42"/>
                    <a:pt x="45" y="42"/>
                    <a:pt x="45" y="42"/>
                  </a:cubicBezTo>
                  <a:cubicBezTo>
                    <a:pt x="45" y="42"/>
                    <a:pt x="45" y="42"/>
                    <a:pt x="45" y="42"/>
                  </a:cubicBezTo>
                  <a:cubicBezTo>
                    <a:pt x="45" y="42"/>
                    <a:pt x="45" y="42"/>
                    <a:pt x="45" y="42"/>
                  </a:cubicBezTo>
                  <a:cubicBezTo>
                    <a:pt x="45" y="42"/>
                    <a:pt x="45" y="42"/>
                    <a:pt x="45" y="42"/>
                  </a:cubicBezTo>
                  <a:cubicBezTo>
                    <a:pt x="46" y="42"/>
                    <a:pt x="46" y="42"/>
                    <a:pt x="46" y="42"/>
                  </a:cubicBezTo>
                  <a:cubicBezTo>
                    <a:pt x="45" y="42"/>
                    <a:pt x="46" y="43"/>
                    <a:pt x="46" y="43"/>
                  </a:cubicBezTo>
                  <a:cubicBezTo>
                    <a:pt x="47" y="45"/>
                    <a:pt x="48" y="45"/>
                    <a:pt x="48" y="47"/>
                  </a:cubicBezTo>
                  <a:cubicBezTo>
                    <a:pt x="48" y="46"/>
                    <a:pt x="49" y="47"/>
                    <a:pt x="49" y="48"/>
                  </a:cubicBezTo>
                  <a:cubicBezTo>
                    <a:pt x="49" y="48"/>
                    <a:pt x="49" y="48"/>
                    <a:pt x="49" y="48"/>
                  </a:cubicBezTo>
                  <a:cubicBezTo>
                    <a:pt x="50" y="48"/>
                    <a:pt x="50" y="48"/>
                    <a:pt x="50" y="48"/>
                  </a:cubicBezTo>
                  <a:cubicBezTo>
                    <a:pt x="50" y="49"/>
                    <a:pt x="50" y="50"/>
                    <a:pt x="51" y="51"/>
                  </a:cubicBezTo>
                  <a:cubicBezTo>
                    <a:pt x="51" y="51"/>
                    <a:pt x="51" y="51"/>
                    <a:pt x="51" y="51"/>
                  </a:cubicBezTo>
                  <a:cubicBezTo>
                    <a:pt x="51" y="52"/>
                    <a:pt x="52" y="52"/>
                    <a:pt x="52" y="53"/>
                  </a:cubicBezTo>
                  <a:cubicBezTo>
                    <a:pt x="52" y="53"/>
                    <a:pt x="52" y="53"/>
                    <a:pt x="52" y="53"/>
                  </a:cubicBezTo>
                  <a:cubicBezTo>
                    <a:pt x="52" y="54"/>
                    <a:pt x="53" y="53"/>
                    <a:pt x="53" y="54"/>
                  </a:cubicBezTo>
                  <a:cubicBezTo>
                    <a:pt x="53" y="54"/>
                    <a:pt x="53" y="53"/>
                    <a:pt x="53" y="53"/>
                  </a:cubicBezTo>
                  <a:cubicBezTo>
                    <a:pt x="53" y="53"/>
                    <a:pt x="54" y="54"/>
                    <a:pt x="54" y="54"/>
                  </a:cubicBezTo>
                  <a:cubicBezTo>
                    <a:pt x="54" y="55"/>
                    <a:pt x="54" y="55"/>
                    <a:pt x="54" y="55"/>
                  </a:cubicBezTo>
                  <a:cubicBezTo>
                    <a:pt x="54" y="55"/>
                    <a:pt x="54" y="55"/>
                    <a:pt x="54" y="55"/>
                  </a:cubicBezTo>
                  <a:cubicBezTo>
                    <a:pt x="55" y="56"/>
                    <a:pt x="54" y="56"/>
                    <a:pt x="54" y="56"/>
                  </a:cubicBezTo>
                  <a:cubicBezTo>
                    <a:pt x="54" y="56"/>
                    <a:pt x="55" y="57"/>
                    <a:pt x="55" y="57"/>
                  </a:cubicBezTo>
                  <a:cubicBezTo>
                    <a:pt x="55" y="57"/>
                    <a:pt x="55" y="57"/>
                    <a:pt x="55" y="57"/>
                  </a:cubicBezTo>
                  <a:cubicBezTo>
                    <a:pt x="55" y="58"/>
                    <a:pt x="55" y="58"/>
                    <a:pt x="55" y="58"/>
                  </a:cubicBezTo>
                  <a:cubicBezTo>
                    <a:pt x="56" y="59"/>
                    <a:pt x="56" y="59"/>
                    <a:pt x="56" y="60"/>
                  </a:cubicBezTo>
                  <a:cubicBezTo>
                    <a:pt x="56" y="60"/>
                    <a:pt x="56" y="60"/>
                    <a:pt x="56" y="60"/>
                  </a:cubicBezTo>
                  <a:cubicBezTo>
                    <a:pt x="56" y="60"/>
                    <a:pt x="56" y="60"/>
                    <a:pt x="56" y="60"/>
                  </a:cubicBezTo>
                  <a:cubicBezTo>
                    <a:pt x="57" y="61"/>
                    <a:pt x="57" y="61"/>
                    <a:pt x="57" y="62"/>
                  </a:cubicBezTo>
                  <a:cubicBezTo>
                    <a:pt x="58" y="63"/>
                    <a:pt x="57" y="65"/>
                    <a:pt x="59" y="66"/>
                  </a:cubicBezTo>
                  <a:close/>
                  <a:moveTo>
                    <a:pt x="16" y="50"/>
                  </a:moveTo>
                  <a:cubicBezTo>
                    <a:pt x="16" y="50"/>
                    <a:pt x="16" y="50"/>
                    <a:pt x="16" y="50"/>
                  </a:cubicBezTo>
                  <a:cubicBezTo>
                    <a:pt x="16" y="50"/>
                    <a:pt x="15" y="50"/>
                    <a:pt x="16" y="50"/>
                  </a:cubicBezTo>
                  <a:close/>
                  <a:moveTo>
                    <a:pt x="20" y="57"/>
                  </a:moveTo>
                  <a:cubicBezTo>
                    <a:pt x="20" y="56"/>
                    <a:pt x="20" y="56"/>
                    <a:pt x="20" y="56"/>
                  </a:cubicBezTo>
                  <a:cubicBezTo>
                    <a:pt x="20" y="57"/>
                    <a:pt x="21" y="58"/>
                    <a:pt x="21" y="58"/>
                  </a:cubicBezTo>
                  <a:cubicBezTo>
                    <a:pt x="21" y="58"/>
                    <a:pt x="21" y="58"/>
                    <a:pt x="21" y="58"/>
                  </a:cubicBezTo>
                  <a:cubicBezTo>
                    <a:pt x="22" y="58"/>
                    <a:pt x="22" y="59"/>
                    <a:pt x="22" y="59"/>
                  </a:cubicBezTo>
                  <a:cubicBezTo>
                    <a:pt x="21" y="59"/>
                    <a:pt x="20" y="57"/>
                    <a:pt x="20" y="57"/>
                  </a:cubicBezTo>
                  <a:close/>
                  <a:moveTo>
                    <a:pt x="8" y="42"/>
                  </a:moveTo>
                  <a:cubicBezTo>
                    <a:pt x="9" y="42"/>
                    <a:pt x="9" y="42"/>
                    <a:pt x="9" y="42"/>
                  </a:cubicBezTo>
                  <a:cubicBezTo>
                    <a:pt x="9" y="42"/>
                    <a:pt x="9" y="42"/>
                    <a:pt x="9" y="42"/>
                  </a:cubicBezTo>
                  <a:lnTo>
                    <a:pt x="8" y="42"/>
                  </a:lnTo>
                  <a:close/>
                  <a:moveTo>
                    <a:pt x="11" y="46"/>
                  </a:moveTo>
                  <a:cubicBezTo>
                    <a:pt x="11" y="47"/>
                    <a:pt x="11" y="47"/>
                    <a:pt x="11" y="47"/>
                  </a:cubicBezTo>
                  <a:cubicBezTo>
                    <a:pt x="11" y="47"/>
                    <a:pt x="11" y="47"/>
                    <a:pt x="11" y="46"/>
                  </a:cubicBezTo>
                  <a:close/>
                  <a:moveTo>
                    <a:pt x="16" y="55"/>
                  </a:moveTo>
                  <a:cubicBezTo>
                    <a:pt x="16" y="55"/>
                    <a:pt x="17" y="56"/>
                    <a:pt x="17" y="56"/>
                  </a:cubicBezTo>
                  <a:cubicBezTo>
                    <a:pt x="17" y="56"/>
                    <a:pt x="17" y="56"/>
                    <a:pt x="16" y="55"/>
                  </a:cubicBezTo>
                  <a:close/>
                  <a:moveTo>
                    <a:pt x="63" y="95"/>
                  </a:moveTo>
                  <a:cubicBezTo>
                    <a:pt x="63" y="95"/>
                    <a:pt x="62" y="95"/>
                    <a:pt x="63" y="95"/>
                  </a:cubicBezTo>
                  <a:cubicBezTo>
                    <a:pt x="63" y="95"/>
                    <a:pt x="63" y="96"/>
                    <a:pt x="64" y="96"/>
                  </a:cubicBezTo>
                  <a:cubicBezTo>
                    <a:pt x="64" y="96"/>
                    <a:pt x="64" y="96"/>
                    <a:pt x="64" y="96"/>
                  </a:cubicBezTo>
                  <a:cubicBezTo>
                    <a:pt x="63" y="95"/>
                    <a:pt x="63" y="95"/>
                    <a:pt x="63" y="95"/>
                  </a:cubicBezTo>
                  <a:close/>
                  <a:moveTo>
                    <a:pt x="64" y="72"/>
                  </a:moveTo>
                  <a:cubicBezTo>
                    <a:pt x="64" y="72"/>
                    <a:pt x="64" y="72"/>
                    <a:pt x="64" y="72"/>
                  </a:cubicBezTo>
                  <a:cubicBezTo>
                    <a:pt x="64" y="72"/>
                    <a:pt x="64" y="72"/>
                    <a:pt x="64" y="72"/>
                  </a:cubicBezTo>
                  <a:cubicBezTo>
                    <a:pt x="64" y="72"/>
                    <a:pt x="65" y="72"/>
                    <a:pt x="65" y="72"/>
                  </a:cubicBezTo>
                  <a:cubicBezTo>
                    <a:pt x="65" y="72"/>
                    <a:pt x="64" y="72"/>
                    <a:pt x="64" y="72"/>
                  </a:cubicBezTo>
                  <a:cubicBezTo>
                    <a:pt x="64" y="72"/>
                    <a:pt x="64" y="71"/>
                    <a:pt x="64"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5" name="Freeform 4547"/>
            <p:cNvSpPr>
              <a:spLocks/>
            </p:cNvSpPr>
            <p:nvPr/>
          </p:nvSpPr>
          <p:spPr bwMode="auto">
            <a:xfrm>
              <a:off x="8093076" y="63087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6" name="Freeform 4548"/>
            <p:cNvSpPr>
              <a:spLocks/>
            </p:cNvSpPr>
            <p:nvPr/>
          </p:nvSpPr>
          <p:spPr bwMode="auto">
            <a:xfrm>
              <a:off x="8078788" y="6280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7" name="Freeform 4549"/>
            <p:cNvSpPr>
              <a:spLocks/>
            </p:cNvSpPr>
            <p:nvPr/>
          </p:nvSpPr>
          <p:spPr bwMode="auto">
            <a:xfrm>
              <a:off x="7877176" y="6138863"/>
              <a:ext cx="6350" cy="6350"/>
            </a:xfrm>
            <a:custGeom>
              <a:avLst/>
              <a:gdLst>
                <a:gd name="T0" fmla="*/ 2 w 2"/>
                <a:gd name="T1" fmla="*/ 1 h 2"/>
                <a:gd name="T2" fmla="*/ 2 w 2"/>
                <a:gd name="T3" fmla="*/ 1 h 2"/>
                <a:gd name="T4" fmla="*/ 2 w 2"/>
                <a:gd name="T5" fmla="*/ 0 h 2"/>
                <a:gd name="T6" fmla="*/ 0 w 2"/>
                <a:gd name="T7" fmla="*/ 0 h 2"/>
                <a:gd name="T8" fmla="*/ 2 w 2"/>
                <a:gd name="T9" fmla="*/ 2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2" y="1"/>
                    <a:pt x="2" y="1"/>
                    <a:pt x="2" y="1"/>
                  </a:cubicBezTo>
                  <a:cubicBezTo>
                    <a:pt x="2" y="0"/>
                    <a:pt x="2" y="0"/>
                    <a:pt x="2" y="0"/>
                  </a:cubicBezTo>
                  <a:cubicBezTo>
                    <a:pt x="1" y="0"/>
                    <a:pt x="1" y="0"/>
                    <a:pt x="0" y="0"/>
                  </a:cubicBezTo>
                  <a:cubicBezTo>
                    <a:pt x="1" y="0"/>
                    <a:pt x="1" y="1"/>
                    <a:pt x="2" y="2"/>
                  </a:cubicBez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8" name="Freeform 4550"/>
            <p:cNvSpPr>
              <a:spLocks/>
            </p:cNvSpPr>
            <p:nvPr/>
          </p:nvSpPr>
          <p:spPr bwMode="auto">
            <a:xfrm>
              <a:off x="7877176" y="614521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9" name="Freeform 4551"/>
            <p:cNvSpPr>
              <a:spLocks/>
            </p:cNvSpPr>
            <p:nvPr/>
          </p:nvSpPr>
          <p:spPr bwMode="auto">
            <a:xfrm>
              <a:off x="7893051" y="61737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0" name="Freeform 4552"/>
            <p:cNvSpPr>
              <a:spLocks/>
            </p:cNvSpPr>
            <p:nvPr/>
          </p:nvSpPr>
          <p:spPr bwMode="auto">
            <a:xfrm>
              <a:off x="7893051" y="6161088"/>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1" name="Freeform 4553"/>
            <p:cNvSpPr>
              <a:spLocks/>
            </p:cNvSpPr>
            <p:nvPr/>
          </p:nvSpPr>
          <p:spPr bwMode="auto">
            <a:xfrm>
              <a:off x="7899401" y="61833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2" name="Freeform 4554"/>
            <p:cNvSpPr>
              <a:spLocks/>
            </p:cNvSpPr>
            <p:nvPr/>
          </p:nvSpPr>
          <p:spPr bwMode="auto">
            <a:xfrm>
              <a:off x="7902576" y="61737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3" name="Freeform 4555"/>
            <p:cNvSpPr>
              <a:spLocks/>
            </p:cNvSpPr>
            <p:nvPr/>
          </p:nvSpPr>
          <p:spPr bwMode="auto">
            <a:xfrm>
              <a:off x="7905751" y="6192838"/>
              <a:ext cx="3175" cy="6350"/>
            </a:xfrm>
            <a:custGeom>
              <a:avLst/>
              <a:gdLst>
                <a:gd name="T0" fmla="*/ 1 w 1"/>
                <a:gd name="T1" fmla="*/ 1 h 2"/>
                <a:gd name="T2" fmla="*/ 1 w 1"/>
                <a:gd name="T3" fmla="*/ 0 h 2"/>
                <a:gd name="T4" fmla="*/ 1 w 1"/>
                <a:gd name="T5" fmla="*/ 1 h 2"/>
                <a:gd name="T6" fmla="*/ 0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0"/>
                  </a:cubicBezTo>
                  <a:cubicBezTo>
                    <a:pt x="1" y="1"/>
                    <a:pt x="1" y="1"/>
                    <a:pt x="1" y="1"/>
                  </a:cubicBezTo>
                  <a:cubicBezTo>
                    <a:pt x="0" y="0"/>
                    <a:pt x="1" y="0"/>
                    <a:pt x="0" y="0"/>
                  </a:cubicBezTo>
                  <a:cubicBezTo>
                    <a:pt x="0" y="0"/>
                    <a:pt x="1" y="1"/>
                    <a:pt x="0"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4" name="Freeform 4556"/>
            <p:cNvSpPr>
              <a:spLocks/>
            </p:cNvSpPr>
            <p:nvPr/>
          </p:nvSpPr>
          <p:spPr bwMode="auto">
            <a:xfrm>
              <a:off x="7905751" y="6176963"/>
              <a:ext cx="3175" cy="6350"/>
            </a:xfrm>
            <a:custGeom>
              <a:avLst/>
              <a:gdLst>
                <a:gd name="T0" fmla="*/ 1 w 1"/>
                <a:gd name="T1" fmla="*/ 1 h 2"/>
                <a:gd name="T2" fmla="*/ 0 w 1"/>
                <a:gd name="T3" fmla="*/ 0 h 2"/>
                <a:gd name="T4" fmla="*/ 1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0" y="0"/>
                  </a:cubicBezTo>
                  <a:cubicBezTo>
                    <a:pt x="0" y="0"/>
                    <a:pt x="0" y="1"/>
                    <a:pt x="1" y="1"/>
                  </a:cubicBezTo>
                  <a:cubicBezTo>
                    <a:pt x="0" y="1"/>
                    <a:pt x="0" y="1"/>
                    <a:pt x="0" y="1"/>
                  </a:cubicBezTo>
                  <a:cubicBezTo>
                    <a:pt x="0" y="2"/>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5" name="Freeform 4557"/>
            <p:cNvSpPr>
              <a:spLocks/>
            </p:cNvSpPr>
            <p:nvPr/>
          </p:nvSpPr>
          <p:spPr bwMode="auto">
            <a:xfrm>
              <a:off x="7908926" y="6199188"/>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0" y="0"/>
                    <a:pt x="0" y="0"/>
                  </a:cubicBezTo>
                  <a:cubicBezTo>
                    <a:pt x="0"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6" name="Freeform 4558"/>
            <p:cNvSpPr>
              <a:spLocks/>
            </p:cNvSpPr>
            <p:nvPr/>
          </p:nvSpPr>
          <p:spPr bwMode="auto">
            <a:xfrm>
              <a:off x="7908926" y="6186488"/>
              <a:ext cx="3175" cy="3175"/>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1"/>
                    <a:pt x="1" y="1"/>
                  </a:cubicBezTo>
                  <a:cubicBezTo>
                    <a:pt x="1" y="0"/>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7" name="Freeform 4559"/>
            <p:cNvSpPr>
              <a:spLocks/>
            </p:cNvSpPr>
            <p:nvPr/>
          </p:nvSpPr>
          <p:spPr bwMode="auto">
            <a:xfrm>
              <a:off x="7915276" y="6189663"/>
              <a:ext cx="3175" cy="6350"/>
            </a:xfrm>
            <a:custGeom>
              <a:avLst/>
              <a:gdLst>
                <a:gd name="T0" fmla="*/ 0 w 1"/>
                <a:gd name="T1" fmla="*/ 1 h 2"/>
                <a:gd name="T2" fmla="*/ 1 w 1"/>
                <a:gd name="T3" fmla="*/ 2 h 2"/>
                <a:gd name="T4" fmla="*/ 1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1" y="2"/>
                    <a:pt x="1" y="2"/>
                    <a:pt x="1" y="2"/>
                  </a:cubicBezTo>
                  <a:cubicBezTo>
                    <a:pt x="1" y="1"/>
                    <a:pt x="1" y="1"/>
                    <a:pt x="1"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8" name="Freeform 4560"/>
            <p:cNvSpPr>
              <a:spLocks/>
            </p:cNvSpPr>
            <p:nvPr/>
          </p:nvSpPr>
          <p:spPr bwMode="auto">
            <a:xfrm>
              <a:off x="7918451" y="619601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9" name="Freeform 4561"/>
            <p:cNvSpPr>
              <a:spLocks/>
            </p:cNvSpPr>
            <p:nvPr/>
          </p:nvSpPr>
          <p:spPr bwMode="auto">
            <a:xfrm>
              <a:off x="7937501" y="6238876"/>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0" y="0"/>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0" name="Freeform 4562"/>
            <p:cNvSpPr>
              <a:spLocks/>
            </p:cNvSpPr>
            <p:nvPr/>
          </p:nvSpPr>
          <p:spPr bwMode="auto">
            <a:xfrm>
              <a:off x="7940676" y="6226176"/>
              <a:ext cx="1588"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2"/>
                    <a:pt x="1" y="2"/>
                  </a:cubicBezTo>
                  <a:cubicBezTo>
                    <a:pt x="1" y="2"/>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1" name="Freeform 4563"/>
            <p:cNvSpPr>
              <a:spLocks/>
            </p:cNvSpPr>
            <p:nvPr/>
          </p:nvSpPr>
          <p:spPr bwMode="auto">
            <a:xfrm>
              <a:off x="7942263" y="62325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2" name="Rectangle 4564"/>
            <p:cNvSpPr>
              <a:spLocks noChangeArrowheads="1"/>
            </p:cNvSpPr>
            <p:nvPr/>
          </p:nvSpPr>
          <p:spPr bwMode="auto">
            <a:xfrm>
              <a:off x="7989888" y="62865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3" name="Freeform 4565"/>
            <p:cNvSpPr>
              <a:spLocks/>
            </p:cNvSpPr>
            <p:nvPr/>
          </p:nvSpPr>
          <p:spPr bwMode="auto">
            <a:xfrm>
              <a:off x="7986713" y="6283326"/>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4" name="Freeform 4566"/>
            <p:cNvSpPr>
              <a:spLocks/>
            </p:cNvSpPr>
            <p:nvPr/>
          </p:nvSpPr>
          <p:spPr bwMode="auto">
            <a:xfrm>
              <a:off x="7999413" y="6296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5" name="Freeform 4567"/>
            <p:cNvSpPr>
              <a:spLocks/>
            </p:cNvSpPr>
            <p:nvPr/>
          </p:nvSpPr>
          <p:spPr bwMode="auto">
            <a:xfrm>
              <a:off x="8089901" y="6357938"/>
              <a:ext cx="6350"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1" y="0"/>
                    <a:pt x="2"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6" name="Freeform 4568"/>
            <p:cNvSpPr>
              <a:spLocks/>
            </p:cNvSpPr>
            <p:nvPr/>
          </p:nvSpPr>
          <p:spPr bwMode="auto">
            <a:xfrm>
              <a:off x="8096251" y="6357938"/>
              <a:ext cx="3175" cy="0"/>
            </a:xfrm>
            <a:custGeom>
              <a:avLst/>
              <a:gdLst>
                <a:gd name="T0" fmla="*/ 0 w 1"/>
                <a:gd name="T1" fmla="*/ 1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7" name="Freeform 4569"/>
            <p:cNvSpPr>
              <a:spLocks/>
            </p:cNvSpPr>
            <p:nvPr/>
          </p:nvSpPr>
          <p:spPr bwMode="auto">
            <a:xfrm>
              <a:off x="8102601" y="6343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8" name="Freeform 4570"/>
            <p:cNvSpPr>
              <a:spLocks/>
            </p:cNvSpPr>
            <p:nvPr/>
          </p:nvSpPr>
          <p:spPr bwMode="auto">
            <a:xfrm>
              <a:off x="8102601" y="634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9" name="Freeform 4571"/>
            <p:cNvSpPr>
              <a:spLocks/>
            </p:cNvSpPr>
            <p:nvPr/>
          </p:nvSpPr>
          <p:spPr bwMode="auto">
            <a:xfrm>
              <a:off x="8102601" y="6343651"/>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0" name="Freeform 4572"/>
            <p:cNvSpPr>
              <a:spLocks/>
            </p:cNvSpPr>
            <p:nvPr/>
          </p:nvSpPr>
          <p:spPr bwMode="auto">
            <a:xfrm>
              <a:off x="8099426" y="63404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1" name="Freeform 4573"/>
            <p:cNvSpPr>
              <a:spLocks/>
            </p:cNvSpPr>
            <p:nvPr/>
          </p:nvSpPr>
          <p:spPr bwMode="auto">
            <a:xfrm>
              <a:off x="8096251" y="6321426"/>
              <a:ext cx="3175" cy="9525"/>
            </a:xfrm>
            <a:custGeom>
              <a:avLst/>
              <a:gdLst>
                <a:gd name="T0" fmla="*/ 1 w 1"/>
                <a:gd name="T1" fmla="*/ 3 h 3"/>
                <a:gd name="T2" fmla="*/ 1 w 1"/>
                <a:gd name="T3" fmla="*/ 1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1" y="2"/>
                    <a:pt x="1" y="1"/>
                  </a:cubicBezTo>
                  <a:cubicBezTo>
                    <a:pt x="0" y="0"/>
                    <a:pt x="0" y="2"/>
                    <a:pt x="0" y="0"/>
                  </a:cubicBezTo>
                  <a:cubicBezTo>
                    <a:pt x="0" y="2"/>
                    <a:pt x="1" y="1"/>
                    <a:pt x="1" y="2"/>
                  </a:cubicBezTo>
                  <a:cubicBezTo>
                    <a:pt x="1" y="2"/>
                    <a:pt x="1" y="3"/>
                    <a:pt x="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2" name="Freeform 4574"/>
            <p:cNvSpPr>
              <a:spLocks/>
            </p:cNvSpPr>
            <p:nvPr/>
          </p:nvSpPr>
          <p:spPr bwMode="auto">
            <a:xfrm>
              <a:off x="8096251" y="6330951"/>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3" name="Freeform 4575"/>
            <p:cNvSpPr>
              <a:spLocks/>
            </p:cNvSpPr>
            <p:nvPr/>
          </p:nvSpPr>
          <p:spPr bwMode="auto">
            <a:xfrm>
              <a:off x="8096251" y="6318251"/>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4" name="Freeform 4576"/>
            <p:cNvSpPr>
              <a:spLocks/>
            </p:cNvSpPr>
            <p:nvPr/>
          </p:nvSpPr>
          <p:spPr bwMode="auto">
            <a:xfrm>
              <a:off x="8096251" y="6311901"/>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5" name="Freeform 4577"/>
            <p:cNvSpPr>
              <a:spLocks/>
            </p:cNvSpPr>
            <p:nvPr/>
          </p:nvSpPr>
          <p:spPr bwMode="auto">
            <a:xfrm>
              <a:off x="8093076" y="6302376"/>
              <a:ext cx="3175" cy="3175"/>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1"/>
                  </a:cubicBezTo>
                  <a:cubicBezTo>
                    <a:pt x="0" y="1"/>
                    <a:pt x="0" y="1"/>
                    <a:pt x="0" y="1"/>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6" name="Freeform 4578"/>
            <p:cNvSpPr>
              <a:spLocks/>
            </p:cNvSpPr>
            <p:nvPr/>
          </p:nvSpPr>
          <p:spPr bwMode="auto">
            <a:xfrm>
              <a:off x="8086726" y="628332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7" name="Freeform 4579"/>
            <p:cNvSpPr>
              <a:spLocks/>
            </p:cNvSpPr>
            <p:nvPr/>
          </p:nvSpPr>
          <p:spPr bwMode="auto">
            <a:xfrm>
              <a:off x="8080376" y="6286501"/>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8" name="Freeform 4580"/>
            <p:cNvSpPr>
              <a:spLocks/>
            </p:cNvSpPr>
            <p:nvPr/>
          </p:nvSpPr>
          <p:spPr bwMode="auto">
            <a:xfrm>
              <a:off x="8086726" y="628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9" name="Freeform 4581"/>
            <p:cNvSpPr>
              <a:spLocks/>
            </p:cNvSpPr>
            <p:nvPr/>
          </p:nvSpPr>
          <p:spPr bwMode="auto">
            <a:xfrm>
              <a:off x="8080376" y="6270626"/>
              <a:ext cx="6350" cy="9525"/>
            </a:xfrm>
            <a:custGeom>
              <a:avLst/>
              <a:gdLst>
                <a:gd name="T0" fmla="*/ 1 w 2"/>
                <a:gd name="T1" fmla="*/ 2 h 3"/>
                <a:gd name="T2" fmla="*/ 1 w 2"/>
                <a:gd name="T3" fmla="*/ 2 h 3"/>
                <a:gd name="T4" fmla="*/ 0 w 2"/>
                <a:gd name="T5" fmla="*/ 0 h 3"/>
                <a:gd name="T6" fmla="*/ 0 w 2"/>
                <a:gd name="T7" fmla="*/ 1 h 3"/>
                <a:gd name="T8" fmla="*/ 1 w 2"/>
                <a:gd name="T9" fmla="*/ 3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1"/>
                    <a:pt x="1" y="1"/>
                    <a:pt x="0" y="0"/>
                  </a:cubicBezTo>
                  <a:cubicBezTo>
                    <a:pt x="0" y="1"/>
                    <a:pt x="0" y="1"/>
                    <a:pt x="0" y="1"/>
                  </a:cubicBezTo>
                  <a:cubicBezTo>
                    <a:pt x="0" y="2"/>
                    <a:pt x="1" y="2"/>
                    <a:pt x="1" y="3"/>
                  </a:cubicBezTo>
                  <a:cubicBezTo>
                    <a:pt x="2" y="3"/>
                    <a:pt x="2" y="3"/>
                    <a:pt x="2" y="3"/>
                  </a:cubicBezTo>
                  <a:cubicBezTo>
                    <a:pt x="2" y="2"/>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0" name="Freeform 4582"/>
            <p:cNvSpPr>
              <a:spLocks/>
            </p:cNvSpPr>
            <p:nvPr/>
          </p:nvSpPr>
          <p:spPr bwMode="auto">
            <a:xfrm>
              <a:off x="8080376" y="6280151"/>
              <a:ext cx="3175" cy="6350"/>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0" y="1"/>
                    <a:pt x="0" y="0"/>
                  </a:cubicBezTo>
                  <a:cubicBezTo>
                    <a:pt x="0"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1" name="Rectangle 4583"/>
            <p:cNvSpPr>
              <a:spLocks noChangeArrowheads="1"/>
            </p:cNvSpPr>
            <p:nvPr/>
          </p:nvSpPr>
          <p:spPr bwMode="auto">
            <a:xfrm>
              <a:off x="8075613" y="6257926"/>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2" name="Freeform 4584"/>
            <p:cNvSpPr>
              <a:spLocks/>
            </p:cNvSpPr>
            <p:nvPr/>
          </p:nvSpPr>
          <p:spPr bwMode="auto">
            <a:xfrm>
              <a:off x="8075613" y="6254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3" name="Freeform 4585"/>
            <p:cNvSpPr>
              <a:spLocks/>
            </p:cNvSpPr>
            <p:nvPr/>
          </p:nvSpPr>
          <p:spPr bwMode="auto">
            <a:xfrm>
              <a:off x="8075613" y="625475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4" name="Freeform 4586"/>
            <p:cNvSpPr>
              <a:spLocks/>
            </p:cNvSpPr>
            <p:nvPr/>
          </p:nvSpPr>
          <p:spPr bwMode="auto">
            <a:xfrm>
              <a:off x="8072438" y="624840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5" name="Freeform 4587"/>
            <p:cNvSpPr>
              <a:spLocks/>
            </p:cNvSpPr>
            <p:nvPr/>
          </p:nvSpPr>
          <p:spPr bwMode="auto">
            <a:xfrm>
              <a:off x="8047038" y="622935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6" name="Freeform 4588"/>
            <p:cNvSpPr>
              <a:spLocks/>
            </p:cNvSpPr>
            <p:nvPr/>
          </p:nvSpPr>
          <p:spPr bwMode="auto">
            <a:xfrm>
              <a:off x="8043863" y="6226176"/>
              <a:ext cx="3175" cy="3175"/>
            </a:xfrm>
            <a:custGeom>
              <a:avLst/>
              <a:gdLst>
                <a:gd name="T0" fmla="*/ 1 w 1"/>
                <a:gd name="T1" fmla="*/ 0 h 1"/>
                <a:gd name="T2" fmla="*/ 0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1" y="1"/>
                    <a:pt x="1" y="1"/>
                  </a:cubicBezTo>
                  <a:cubicBezTo>
                    <a:pt x="1" y="1"/>
                    <a:pt x="1" y="1"/>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7" name="Freeform 4589"/>
            <p:cNvSpPr>
              <a:spLocks/>
            </p:cNvSpPr>
            <p:nvPr/>
          </p:nvSpPr>
          <p:spPr bwMode="auto">
            <a:xfrm>
              <a:off x="8012113" y="6173788"/>
              <a:ext cx="6350" cy="9525"/>
            </a:xfrm>
            <a:custGeom>
              <a:avLst/>
              <a:gdLst>
                <a:gd name="T0" fmla="*/ 2 w 2"/>
                <a:gd name="T1" fmla="*/ 2 h 3"/>
                <a:gd name="T2" fmla="*/ 2 w 2"/>
                <a:gd name="T3" fmla="*/ 3 h 3"/>
                <a:gd name="T4" fmla="*/ 1 w 2"/>
                <a:gd name="T5" fmla="*/ 0 h 3"/>
                <a:gd name="T6" fmla="*/ 0 w 2"/>
                <a:gd name="T7" fmla="*/ 0 h 3"/>
                <a:gd name="T8" fmla="*/ 1 w 2"/>
                <a:gd name="T9" fmla="*/ 1 h 3"/>
                <a:gd name="T10" fmla="*/ 1 w 2"/>
                <a:gd name="T11" fmla="*/ 1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2"/>
                    <a:pt x="2" y="2"/>
                    <a:pt x="2" y="3"/>
                  </a:cubicBezTo>
                  <a:cubicBezTo>
                    <a:pt x="2" y="2"/>
                    <a:pt x="1" y="1"/>
                    <a:pt x="1" y="0"/>
                  </a:cubicBezTo>
                  <a:cubicBezTo>
                    <a:pt x="1" y="1"/>
                    <a:pt x="0" y="0"/>
                    <a:pt x="0" y="0"/>
                  </a:cubicBezTo>
                  <a:cubicBezTo>
                    <a:pt x="1" y="1"/>
                    <a:pt x="1" y="1"/>
                    <a:pt x="1" y="1"/>
                  </a:cubicBezTo>
                  <a:cubicBezTo>
                    <a:pt x="1" y="1"/>
                    <a:pt x="1" y="1"/>
                    <a:pt x="1" y="1"/>
                  </a:cubicBezTo>
                  <a:cubicBezTo>
                    <a:pt x="1" y="2"/>
                    <a:pt x="1"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8" name="Freeform 4590"/>
            <p:cNvSpPr>
              <a:spLocks/>
            </p:cNvSpPr>
            <p:nvPr/>
          </p:nvSpPr>
          <p:spPr bwMode="auto">
            <a:xfrm>
              <a:off x="7931151" y="6064251"/>
              <a:ext cx="3175"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9" name="Freeform 4591"/>
            <p:cNvSpPr>
              <a:spLocks/>
            </p:cNvSpPr>
            <p:nvPr/>
          </p:nvSpPr>
          <p:spPr bwMode="auto">
            <a:xfrm>
              <a:off x="8815388" y="6858001"/>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0" name="Freeform 4592"/>
            <p:cNvSpPr>
              <a:spLocks/>
            </p:cNvSpPr>
            <p:nvPr/>
          </p:nvSpPr>
          <p:spPr bwMode="auto">
            <a:xfrm>
              <a:off x="8812213" y="68580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1" name="Freeform 4593"/>
            <p:cNvSpPr>
              <a:spLocks/>
            </p:cNvSpPr>
            <p:nvPr/>
          </p:nvSpPr>
          <p:spPr bwMode="auto">
            <a:xfrm>
              <a:off x="8805863" y="6851651"/>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2"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2" name="Freeform 4594"/>
            <p:cNvSpPr>
              <a:spLocks/>
            </p:cNvSpPr>
            <p:nvPr/>
          </p:nvSpPr>
          <p:spPr bwMode="auto">
            <a:xfrm>
              <a:off x="8805863" y="68516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3" name="Freeform 4595"/>
            <p:cNvSpPr>
              <a:spLocks/>
            </p:cNvSpPr>
            <p:nvPr/>
          </p:nvSpPr>
          <p:spPr bwMode="auto">
            <a:xfrm>
              <a:off x="8805863" y="68516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4" name="Freeform 4596"/>
            <p:cNvSpPr>
              <a:spLocks/>
            </p:cNvSpPr>
            <p:nvPr/>
          </p:nvSpPr>
          <p:spPr bwMode="auto">
            <a:xfrm>
              <a:off x="8799513" y="6842126"/>
              <a:ext cx="6350" cy="6350"/>
            </a:xfrm>
            <a:custGeom>
              <a:avLst/>
              <a:gdLst>
                <a:gd name="T0" fmla="*/ 0 w 2"/>
                <a:gd name="T1" fmla="*/ 0 h 2"/>
                <a:gd name="T2" fmla="*/ 1 w 2"/>
                <a:gd name="T3" fmla="*/ 1 h 2"/>
                <a:gd name="T4" fmla="*/ 0 w 2"/>
                <a:gd name="T5" fmla="*/ 1 h 2"/>
                <a:gd name="T6" fmla="*/ 2 w 2"/>
                <a:gd name="T7" fmla="*/ 2 h 2"/>
                <a:gd name="T8" fmla="*/ 1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1" y="1"/>
                    <a:pt x="1" y="1"/>
                  </a:cubicBezTo>
                  <a:cubicBezTo>
                    <a:pt x="1" y="2"/>
                    <a:pt x="0" y="1"/>
                    <a:pt x="0" y="1"/>
                  </a:cubicBezTo>
                  <a:cubicBezTo>
                    <a:pt x="1" y="2"/>
                    <a:pt x="1" y="1"/>
                    <a:pt x="2" y="2"/>
                  </a:cubicBezTo>
                  <a:cubicBezTo>
                    <a:pt x="2" y="2"/>
                    <a:pt x="0" y="1"/>
                    <a:pt x="1"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5" name="Freeform 4597"/>
            <p:cNvSpPr>
              <a:spLocks/>
            </p:cNvSpPr>
            <p:nvPr/>
          </p:nvSpPr>
          <p:spPr bwMode="auto">
            <a:xfrm>
              <a:off x="8683626" y="6719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6" name="Freeform 4598"/>
            <p:cNvSpPr>
              <a:spLocks/>
            </p:cNvSpPr>
            <p:nvPr/>
          </p:nvSpPr>
          <p:spPr bwMode="auto">
            <a:xfrm>
              <a:off x="8655051" y="668178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7" name="Freeform 4599"/>
            <p:cNvSpPr>
              <a:spLocks/>
            </p:cNvSpPr>
            <p:nvPr/>
          </p:nvSpPr>
          <p:spPr bwMode="auto">
            <a:xfrm>
              <a:off x="8702676" y="67421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8" name="Freeform 4600"/>
            <p:cNvSpPr>
              <a:spLocks/>
            </p:cNvSpPr>
            <p:nvPr/>
          </p:nvSpPr>
          <p:spPr bwMode="auto">
            <a:xfrm>
              <a:off x="8535988" y="6496051"/>
              <a:ext cx="3175" cy="3175"/>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1"/>
                    <a:pt x="1"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9" name="Freeform 4601"/>
            <p:cNvSpPr>
              <a:spLocks/>
            </p:cNvSpPr>
            <p:nvPr/>
          </p:nvSpPr>
          <p:spPr bwMode="auto">
            <a:xfrm>
              <a:off x="8624888" y="664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0" name="Rectangle 4602"/>
            <p:cNvSpPr>
              <a:spLocks noChangeArrowheads="1"/>
            </p:cNvSpPr>
            <p:nvPr/>
          </p:nvSpPr>
          <p:spPr bwMode="auto">
            <a:xfrm>
              <a:off x="8715376" y="67548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1" name="Freeform 4603"/>
            <p:cNvSpPr>
              <a:spLocks/>
            </p:cNvSpPr>
            <p:nvPr/>
          </p:nvSpPr>
          <p:spPr bwMode="auto">
            <a:xfrm>
              <a:off x="8661401" y="66944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2" name="Freeform 4604"/>
            <p:cNvSpPr>
              <a:spLocks/>
            </p:cNvSpPr>
            <p:nvPr/>
          </p:nvSpPr>
          <p:spPr bwMode="auto">
            <a:xfrm>
              <a:off x="8767763" y="68103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3" name="Freeform 4605"/>
            <p:cNvSpPr>
              <a:spLocks/>
            </p:cNvSpPr>
            <p:nvPr/>
          </p:nvSpPr>
          <p:spPr bwMode="auto">
            <a:xfrm>
              <a:off x="8759826" y="67976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4" name="Freeform 4606"/>
            <p:cNvSpPr>
              <a:spLocks/>
            </p:cNvSpPr>
            <p:nvPr/>
          </p:nvSpPr>
          <p:spPr bwMode="auto">
            <a:xfrm>
              <a:off x="8753476" y="6791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5" name="Freeform 4607"/>
            <p:cNvSpPr>
              <a:spLocks/>
            </p:cNvSpPr>
            <p:nvPr/>
          </p:nvSpPr>
          <p:spPr bwMode="auto">
            <a:xfrm>
              <a:off x="8766176" y="6804026"/>
              <a:ext cx="1588" cy="6350"/>
            </a:xfrm>
            <a:custGeom>
              <a:avLst/>
              <a:gdLst>
                <a:gd name="T0" fmla="*/ 1 w 1"/>
                <a:gd name="T1" fmla="*/ 2 h 2"/>
                <a:gd name="T2" fmla="*/ 1 w 1"/>
                <a:gd name="T3" fmla="*/ 1 h 2"/>
                <a:gd name="T4" fmla="*/ 1 w 1"/>
                <a:gd name="T5" fmla="*/ 1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1" y="1"/>
                  </a:cubicBezTo>
                  <a:cubicBezTo>
                    <a:pt x="1" y="1"/>
                    <a:pt x="0" y="1"/>
                    <a:pt x="0" y="0"/>
                  </a:cubicBezTo>
                  <a:cubicBezTo>
                    <a:pt x="0" y="0"/>
                    <a:pt x="0" y="0"/>
                    <a:pt x="0" y="0"/>
                  </a:cubicBezTo>
                  <a:cubicBezTo>
                    <a:pt x="0" y="1"/>
                    <a:pt x="0" y="1"/>
                    <a:pt x="0" y="1"/>
                  </a:cubicBezTo>
                  <a:cubicBezTo>
                    <a:pt x="1" y="2"/>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6" name="Freeform 4608"/>
            <p:cNvSpPr>
              <a:spLocks/>
            </p:cNvSpPr>
            <p:nvPr/>
          </p:nvSpPr>
          <p:spPr bwMode="auto">
            <a:xfrm>
              <a:off x="8683626" y="6719888"/>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7" name="Freeform 4609"/>
            <p:cNvSpPr>
              <a:spLocks/>
            </p:cNvSpPr>
            <p:nvPr/>
          </p:nvSpPr>
          <p:spPr bwMode="auto">
            <a:xfrm>
              <a:off x="8693151" y="67294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8" name="Freeform 4610"/>
            <p:cNvSpPr>
              <a:spLocks/>
            </p:cNvSpPr>
            <p:nvPr/>
          </p:nvSpPr>
          <p:spPr bwMode="auto">
            <a:xfrm>
              <a:off x="8728076" y="6773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9" name="Freeform 4611"/>
            <p:cNvSpPr>
              <a:spLocks/>
            </p:cNvSpPr>
            <p:nvPr/>
          </p:nvSpPr>
          <p:spPr bwMode="auto">
            <a:xfrm>
              <a:off x="8693151" y="6729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0" name="Freeform 4612"/>
            <p:cNvSpPr>
              <a:spLocks/>
            </p:cNvSpPr>
            <p:nvPr/>
          </p:nvSpPr>
          <p:spPr bwMode="auto">
            <a:xfrm>
              <a:off x="8718551" y="6761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1" name="Freeform 4613"/>
            <p:cNvSpPr>
              <a:spLocks/>
            </p:cNvSpPr>
            <p:nvPr/>
          </p:nvSpPr>
          <p:spPr bwMode="auto">
            <a:xfrm>
              <a:off x="8407401" y="6318251"/>
              <a:ext cx="6350" cy="3175"/>
            </a:xfrm>
            <a:custGeom>
              <a:avLst/>
              <a:gdLst>
                <a:gd name="T0" fmla="*/ 1 w 2"/>
                <a:gd name="T1" fmla="*/ 0 h 1"/>
                <a:gd name="T2" fmla="*/ 1 w 2"/>
                <a:gd name="T3" fmla="*/ 1 h 1"/>
                <a:gd name="T4" fmla="*/ 1 w 2"/>
                <a:gd name="T5" fmla="*/ 0 h 1"/>
                <a:gd name="T6" fmla="*/ 1 w 2"/>
                <a:gd name="T7" fmla="*/ 0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1"/>
                  </a:cubicBezTo>
                  <a:cubicBezTo>
                    <a:pt x="2" y="1"/>
                    <a:pt x="0" y="0"/>
                    <a:pt x="1" y="0"/>
                  </a:cubicBezTo>
                  <a:cubicBezTo>
                    <a:pt x="1" y="0"/>
                    <a:pt x="1" y="0"/>
                    <a:pt x="1" y="0"/>
                  </a:cubicBezTo>
                  <a:cubicBezTo>
                    <a:pt x="1" y="0"/>
                    <a:pt x="1" y="0"/>
                    <a:pt x="1"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2" name="Freeform 4614"/>
            <p:cNvSpPr>
              <a:spLocks/>
            </p:cNvSpPr>
            <p:nvPr/>
          </p:nvSpPr>
          <p:spPr bwMode="auto">
            <a:xfrm>
              <a:off x="8529638" y="6484938"/>
              <a:ext cx="3175" cy="3175"/>
            </a:xfrm>
            <a:custGeom>
              <a:avLst/>
              <a:gdLst>
                <a:gd name="T0" fmla="*/ 1 w 1"/>
                <a:gd name="T1" fmla="*/ 1 h 1"/>
                <a:gd name="T2" fmla="*/ 1 w 1"/>
                <a:gd name="T3" fmla="*/ 1 h 1"/>
                <a:gd name="T4" fmla="*/ 1 w 1"/>
                <a:gd name="T5" fmla="*/ 0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0" y="0"/>
                    <a:pt x="0" y="1"/>
                    <a:pt x="0" y="0"/>
                  </a:cubicBezTo>
                  <a:cubicBezTo>
                    <a:pt x="0" y="0"/>
                    <a:pt x="0" y="0"/>
                    <a:pt x="0" y="1"/>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3" name="Oval 4615"/>
            <p:cNvSpPr>
              <a:spLocks noChangeArrowheads="1"/>
            </p:cNvSpPr>
            <p:nvPr/>
          </p:nvSpPr>
          <p:spPr bwMode="auto">
            <a:xfrm>
              <a:off x="8529638" y="64881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4" name="Freeform 4616"/>
            <p:cNvSpPr>
              <a:spLocks/>
            </p:cNvSpPr>
            <p:nvPr/>
          </p:nvSpPr>
          <p:spPr bwMode="auto">
            <a:xfrm>
              <a:off x="8432801" y="6346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5" name="Freeform 4617"/>
            <p:cNvSpPr>
              <a:spLocks/>
            </p:cNvSpPr>
            <p:nvPr/>
          </p:nvSpPr>
          <p:spPr bwMode="auto">
            <a:xfrm>
              <a:off x="8636001" y="6637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6" name="Rectangle 4618"/>
            <p:cNvSpPr>
              <a:spLocks noChangeArrowheads="1"/>
            </p:cNvSpPr>
            <p:nvPr/>
          </p:nvSpPr>
          <p:spPr bwMode="auto">
            <a:xfrm>
              <a:off x="8545513" y="6508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7" name="Freeform 4619"/>
            <p:cNvSpPr>
              <a:spLocks/>
            </p:cNvSpPr>
            <p:nvPr/>
          </p:nvSpPr>
          <p:spPr bwMode="auto">
            <a:xfrm>
              <a:off x="8486776" y="6440488"/>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8" name="Rectangle 4620"/>
            <p:cNvSpPr>
              <a:spLocks noChangeArrowheads="1"/>
            </p:cNvSpPr>
            <p:nvPr/>
          </p:nvSpPr>
          <p:spPr bwMode="auto">
            <a:xfrm>
              <a:off x="8410576" y="63182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9" name="Freeform 4621"/>
            <p:cNvSpPr>
              <a:spLocks/>
            </p:cNvSpPr>
            <p:nvPr/>
          </p:nvSpPr>
          <p:spPr bwMode="auto">
            <a:xfrm>
              <a:off x="8458201" y="6402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0" name="Freeform 4622"/>
            <p:cNvSpPr>
              <a:spLocks/>
            </p:cNvSpPr>
            <p:nvPr/>
          </p:nvSpPr>
          <p:spPr bwMode="auto">
            <a:xfrm>
              <a:off x="8535988" y="6492876"/>
              <a:ext cx="3175" cy="6350"/>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0" y="2"/>
                    <a:pt x="0" y="2"/>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1" name="Freeform 4623"/>
            <p:cNvSpPr>
              <a:spLocks noEditPoints="1"/>
            </p:cNvSpPr>
            <p:nvPr/>
          </p:nvSpPr>
          <p:spPr bwMode="auto">
            <a:xfrm>
              <a:off x="8326438" y="6235701"/>
              <a:ext cx="473075" cy="606425"/>
            </a:xfrm>
            <a:custGeom>
              <a:avLst/>
              <a:gdLst>
                <a:gd name="T0" fmla="*/ 75 w 151"/>
                <a:gd name="T1" fmla="*/ 100 h 193"/>
                <a:gd name="T2" fmla="*/ 98 w 151"/>
                <a:gd name="T3" fmla="*/ 133 h 193"/>
                <a:gd name="T4" fmla="*/ 105 w 151"/>
                <a:gd name="T5" fmla="*/ 142 h 193"/>
                <a:gd name="T6" fmla="*/ 108 w 151"/>
                <a:gd name="T7" fmla="*/ 146 h 193"/>
                <a:gd name="T8" fmla="*/ 111 w 151"/>
                <a:gd name="T9" fmla="*/ 151 h 193"/>
                <a:gd name="T10" fmla="*/ 111 w 151"/>
                <a:gd name="T11" fmla="*/ 150 h 193"/>
                <a:gd name="T12" fmla="*/ 114 w 151"/>
                <a:gd name="T13" fmla="*/ 154 h 193"/>
                <a:gd name="T14" fmla="*/ 117 w 151"/>
                <a:gd name="T15" fmla="*/ 158 h 193"/>
                <a:gd name="T16" fmla="*/ 122 w 151"/>
                <a:gd name="T17" fmla="*/ 164 h 193"/>
                <a:gd name="T18" fmla="*/ 125 w 151"/>
                <a:gd name="T19" fmla="*/ 167 h 193"/>
                <a:gd name="T20" fmla="*/ 128 w 151"/>
                <a:gd name="T21" fmla="*/ 170 h 193"/>
                <a:gd name="T22" fmla="*/ 134 w 151"/>
                <a:gd name="T23" fmla="*/ 177 h 193"/>
                <a:gd name="T24" fmla="*/ 137 w 151"/>
                <a:gd name="T25" fmla="*/ 180 h 193"/>
                <a:gd name="T26" fmla="*/ 140 w 151"/>
                <a:gd name="T27" fmla="*/ 184 h 193"/>
                <a:gd name="T28" fmla="*/ 143 w 151"/>
                <a:gd name="T29" fmla="*/ 186 h 193"/>
                <a:gd name="T30" fmla="*/ 147 w 151"/>
                <a:gd name="T31" fmla="*/ 191 h 193"/>
                <a:gd name="T32" fmla="*/ 151 w 151"/>
                <a:gd name="T33" fmla="*/ 193 h 193"/>
                <a:gd name="T34" fmla="*/ 146 w 151"/>
                <a:gd name="T35" fmla="*/ 190 h 193"/>
                <a:gd name="T36" fmla="*/ 145 w 151"/>
                <a:gd name="T37" fmla="*/ 187 h 193"/>
                <a:gd name="T38" fmla="*/ 141 w 151"/>
                <a:gd name="T39" fmla="*/ 183 h 193"/>
                <a:gd name="T40" fmla="*/ 138 w 151"/>
                <a:gd name="T41" fmla="*/ 179 h 193"/>
                <a:gd name="T42" fmla="*/ 134 w 151"/>
                <a:gd name="T43" fmla="*/ 175 h 193"/>
                <a:gd name="T44" fmla="*/ 132 w 151"/>
                <a:gd name="T45" fmla="*/ 172 h 193"/>
                <a:gd name="T46" fmla="*/ 133 w 151"/>
                <a:gd name="T47" fmla="*/ 172 h 193"/>
                <a:gd name="T48" fmla="*/ 124 w 151"/>
                <a:gd name="T49" fmla="*/ 161 h 193"/>
                <a:gd name="T50" fmla="*/ 122 w 151"/>
                <a:gd name="T51" fmla="*/ 160 h 193"/>
                <a:gd name="T52" fmla="*/ 113 w 151"/>
                <a:gd name="T53" fmla="*/ 147 h 193"/>
                <a:gd name="T54" fmla="*/ 102 w 151"/>
                <a:gd name="T55" fmla="*/ 133 h 193"/>
                <a:gd name="T56" fmla="*/ 97 w 151"/>
                <a:gd name="T57" fmla="*/ 125 h 193"/>
                <a:gd name="T58" fmla="*/ 85 w 151"/>
                <a:gd name="T59" fmla="*/ 108 h 193"/>
                <a:gd name="T60" fmla="*/ 84 w 151"/>
                <a:gd name="T61" fmla="*/ 105 h 193"/>
                <a:gd name="T62" fmla="*/ 81 w 151"/>
                <a:gd name="T63" fmla="*/ 101 h 193"/>
                <a:gd name="T64" fmla="*/ 76 w 151"/>
                <a:gd name="T65" fmla="*/ 95 h 193"/>
                <a:gd name="T66" fmla="*/ 70 w 151"/>
                <a:gd name="T67" fmla="*/ 87 h 193"/>
                <a:gd name="T68" fmla="*/ 72 w 151"/>
                <a:gd name="T69" fmla="*/ 88 h 193"/>
                <a:gd name="T70" fmla="*/ 68 w 151"/>
                <a:gd name="T71" fmla="*/ 84 h 193"/>
                <a:gd name="T72" fmla="*/ 67 w 151"/>
                <a:gd name="T73" fmla="*/ 84 h 193"/>
                <a:gd name="T74" fmla="*/ 65 w 151"/>
                <a:gd name="T75" fmla="*/ 80 h 193"/>
                <a:gd name="T76" fmla="*/ 64 w 151"/>
                <a:gd name="T77" fmla="*/ 79 h 193"/>
                <a:gd name="T78" fmla="*/ 64 w 151"/>
                <a:gd name="T79" fmla="*/ 75 h 193"/>
                <a:gd name="T80" fmla="*/ 61 w 151"/>
                <a:gd name="T81" fmla="*/ 72 h 193"/>
                <a:gd name="T82" fmla="*/ 56 w 151"/>
                <a:gd name="T83" fmla="*/ 66 h 193"/>
                <a:gd name="T84" fmla="*/ 54 w 151"/>
                <a:gd name="T85" fmla="*/ 62 h 193"/>
                <a:gd name="T86" fmla="*/ 45 w 151"/>
                <a:gd name="T87" fmla="*/ 50 h 193"/>
                <a:gd name="T88" fmla="*/ 38 w 151"/>
                <a:gd name="T89" fmla="*/ 40 h 193"/>
                <a:gd name="T90" fmla="*/ 25 w 151"/>
                <a:gd name="T91" fmla="*/ 25 h 193"/>
                <a:gd name="T92" fmla="*/ 23 w 151"/>
                <a:gd name="T93" fmla="*/ 23 h 193"/>
                <a:gd name="T94" fmla="*/ 17 w 151"/>
                <a:gd name="T95" fmla="*/ 16 h 193"/>
                <a:gd name="T96" fmla="*/ 10 w 151"/>
                <a:gd name="T97" fmla="*/ 10 h 193"/>
                <a:gd name="T98" fmla="*/ 4 w 151"/>
                <a:gd name="T99" fmla="*/ 4 h 193"/>
                <a:gd name="T100" fmla="*/ 2 w 151"/>
                <a:gd name="T101" fmla="*/ 4 h 193"/>
                <a:gd name="T102" fmla="*/ 15 w 151"/>
                <a:gd name="T103" fmla="*/ 17 h 193"/>
                <a:gd name="T104" fmla="*/ 20 w 151"/>
                <a:gd name="T105" fmla="*/ 24 h 193"/>
                <a:gd name="T106" fmla="*/ 36 w 151"/>
                <a:gd name="T107" fmla="*/ 42 h 193"/>
                <a:gd name="T108" fmla="*/ 36 w 151"/>
                <a:gd name="T109" fmla="*/ 43 h 193"/>
                <a:gd name="T110" fmla="*/ 38 w 151"/>
                <a:gd name="T111" fmla="*/ 47 h 193"/>
                <a:gd name="T112" fmla="*/ 43 w 151"/>
                <a:gd name="T113" fmla="*/ 54 h 193"/>
                <a:gd name="T114" fmla="*/ 49 w 151"/>
                <a:gd name="T115" fmla="*/ 60 h 193"/>
                <a:gd name="T116" fmla="*/ 52 w 151"/>
                <a:gd name="T117" fmla="*/ 65 h 193"/>
                <a:gd name="T118" fmla="*/ 128 w 151"/>
                <a:gd name="T119" fmla="*/ 170 h 193"/>
                <a:gd name="T120" fmla="*/ 122 w 151"/>
                <a:gd name="T121" fmla="*/ 163 h 193"/>
                <a:gd name="T122" fmla="*/ 126 w 151"/>
                <a:gd name="T123" fmla="*/ 165 h 193"/>
                <a:gd name="T124" fmla="*/ 84 w 151"/>
                <a:gd name="T125" fmla="*/ 10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193">
                  <a:moveTo>
                    <a:pt x="57" y="73"/>
                  </a:moveTo>
                  <a:cubicBezTo>
                    <a:pt x="57" y="74"/>
                    <a:pt x="57" y="74"/>
                    <a:pt x="57" y="74"/>
                  </a:cubicBezTo>
                  <a:cubicBezTo>
                    <a:pt x="58" y="75"/>
                    <a:pt x="59" y="77"/>
                    <a:pt x="60" y="78"/>
                  </a:cubicBezTo>
                  <a:cubicBezTo>
                    <a:pt x="61" y="81"/>
                    <a:pt x="62" y="79"/>
                    <a:pt x="63" y="81"/>
                  </a:cubicBezTo>
                  <a:cubicBezTo>
                    <a:pt x="63" y="81"/>
                    <a:pt x="63" y="81"/>
                    <a:pt x="63" y="81"/>
                  </a:cubicBezTo>
                  <a:cubicBezTo>
                    <a:pt x="67" y="88"/>
                    <a:pt x="71" y="94"/>
                    <a:pt x="75" y="100"/>
                  </a:cubicBezTo>
                  <a:cubicBezTo>
                    <a:pt x="75" y="100"/>
                    <a:pt x="75" y="100"/>
                    <a:pt x="75" y="100"/>
                  </a:cubicBezTo>
                  <a:cubicBezTo>
                    <a:pt x="81" y="110"/>
                    <a:pt x="87" y="119"/>
                    <a:pt x="94" y="128"/>
                  </a:cubicBezTo>
                  <a:cubicBezTo>
                    <a:pt x="94" y="129"/>
                    <a:pt x="94" y="128"/>
                    <a:pt x="95" y="129"/>
                  </a:cubicBezTo>
                  <a:cubicBezTo>
                    <a:pt x="95" y="129"/>
                    <a:pt x="96" y="130"/>
                    <a:pt x="96" y="130"/>
                  </a:cubicBezTo>
                  <a:cubicBezTo>
                    <a:pt x="95" y="129"/>
                    <a:pt x="95" y="130"/>
                    <a:pt x="95" y="129"/>
                  </a:cubicBezTo>
                  <a:cubicBezTo>
                    <a:pt x="96" y="130"/>
                    <a:pt x="96" y="132"/>
                    <a:pt x="97" y="133"/>
                  </a:cubicBezTo>
                  <a:cubicBezTo>
                    <a:pt x="97" y="132"/>
                    <a:pt x="97" y="132"/>
                    <a:pt x="97" y="132"/>
                  </a:cubicBezTo>
                  <a:cubicBezTo>
                    <a:pt x="97" y="132"/>
                    <a:pt x="98" y="133"/>
                    <a:pt x="98" y="133"/>
                  </a:cubicBezTo>
                  <a:cubicBezTo>
                    <a:pt x="98" y="133"/>
                    <a:pt x="98" y="134"/>
                    <a:pt x="98" y="133"/>
                  </a:cubicBezTo>
                  <a:cubicBezTo>
                    <a:pt x="99" y="135"/>
                    <a:pt x="98" y="135"/>
                    <a:pt x="100" y="136"/>
                  </a:cubicBezTo>
                  <a:cubicBezTo>
                    <a:pt x="100" y="136"/>
                    <a:pt x="102" y="138"/>
                    <a:pt x="104" y="139"/>
                  </a:cubicBezTo>
                  <a:cubicBezTo>
                    <a:pt x="104" y="140"/>
                    <a:pt x="104" y="140"/>
                    <a:pt x="104" y="140"/>
                  </a:cubicBezTo>
                  <a:cubicBezTo>
                    <a:pt x="103" y="139"/>
                    <a:pt x="104" y="140"/>
                    <a:pt x="103" y="139"/>
                  </a:cubicBezTo>
                  <a:cubicBezTo>
                    <a:pt x="103" y="140"/>
                    <a:pt x="104" y="141"/>
                    <a:pt x="105" y="142"/>
                  </a:cubicBezTo>
                  <a:cubicBezTo>
                    <a:pt x="105" y="142"/>
                    <a:pt x="105" y="142"/>
                    <a:pt x="105" y="142"/>
                  </a:cubicBezTo>
                  <a:cubicBezTo>
                    <a:pt x="106" y="143"/>
                    <a:pt x="105" y="143"/>
                    <a:pt x="106" y="143"/>
                  </a:cubicBezTo>
                  <a:cubicBezTo>
                    <a:pt x="105" y="143"/>
                    <a:pt x="105" y="143"/>
                    <a:pt x="105" y="143"/>
                  </a:cubicBezTo>
                  <a:cubicBezTo>
                    <a:pt x="105" y="143"/>
                    <a:pt x="106" y="144"/>
                    <a:pt x="106" y="144"/>
                  </a:cubicBezTo>
                  <a:cubicBezTo>
                    <a:pt x="106" y="144"/>
                    <a:pt x="107" y="145"/>
                    <a:pt x="106" y="145"/>
                  </a:cubicBezTo>
                  <a:cubicBezTo>
                    <a:pt x="107" y="146"/>
                    <a:pt x="107" y="146"/>
                    <a:pt x="108" y="147"/>
                  </a:cubicBezTo>
                  <a:cubicBezTo>
                    <a:pt x="108" y="146"/>
                    <a:pt x="109" y="147"/>
                    <a:pt x="109" y="147"/>
                  </a:cubicBezTo>
                  <a:cubicBezTo>
                    <a:pt x="108" y="146"/>
                    <a:pt x="108" y="146"/>
                    <a:pt x="108" y="146"/>
                  </a:cubicBezTo>
                  <a:cubicBezTo>
                    <a:pt x="109" y="148"/>
                    <a:pt x="107" y="146"/>
                    <a:pt x="107" y="146"/>
                  </a:cubicBezTo>
                  <a:cubicBezTo>
                    <a:pt x="107" y="145"/>
                    <a:pt x="109" y="146"/>
                    <a:pt x="108" y="145"/>
                  </a:cubicBezTo>
                  <a:cubicBezTo>
                    <a:pt x="109" y="147"/>
                    <a:pt x="109" y="147"/>
                    <a:pt x="110" y="148"/>
                  </a:cubicBezTo>
                  <a:cubicBezTo>
                    <a:pt x="110" y="147"/>
                    <a:pt x="111" y="148"/>
                    <a:pt x="110" y="148"/>
                  </a:cubicBezTo>
                  <a:cubicBezTo>
                    <a:pt x="111" y="149"/>
                    <a:pt x="110" y="148"/>
                    <a:pt x="110" y="149"/>
                  </a:cubicBezTo>
                  <a:cubicBezTo>
                    <a:pt x="111" y="149"/>
                    <a:pt x="111" y="150"/>
                    <a:pt x="112" y="150"/>
                  </a:cubicBezTo>
                  <a:cubicBezTo>
                    <a:pt x="112" y="151"/>
                    <a:pt x="111" y="150"/>
                    <a:pt x="111" y="151"/>
                  </a:cubicBezTo>
                  <a:cubicBezTo>
                    <a:pt x="111" y="150"/>
                    <a:pt x="110" y="148"/>
                    <a:pt x="109" y="148"/>
                  </a:cubicBezTo>
                  <a:cubicBezTo>
                    <a:pt x="109" y="148"/>
                    <a:pt x="108" y="147"/>
                    <a:pt x="108" y="147"/>
                  </a:cubicBezTo>
                  <a:cubicBezTo>
                    <a:pt x="108" y="147"/>
                    <a:pt x="108" y="149"/>
                    <a:pt x="109" y="149"/>
                  </a:cubicBezTo>
                  <a:cubicBezTo>
                    <a:pt x="110" y="149"/>
                    <a:pt x="110" y="149"/>
                    <a:pt x="110" y="149"/>
                  </a:cubicBezTo>
                  <a:cubicBezTo>
                    <a:pt x="110" y="150"/>
                    <a:pt x="110" y="149"/>
                    <a:pt x="111" y="150"/>
                  </a:cubicBezTo>
                  <a:cubicBezTo>
                    <a:pt x="110" y="150"/>
                    <a:pt x="111" y="150"/>
                    <a:pt x="111" y="151"/>
                  </a:cubicBezTo>
                  <a:cubicBezTo>
                    <a:pt x="111" y="151"/>
                    <a:pt x="111" y="150"/>
                    <a:pt x="111" y="150"/>
                  </a:cubicBezTo>
                  <a:cubicBezTo>
                    <a:pt x="112" y="151"/>
                    <a:pt x="112" y="151"/>
                    <a:pt x="113" y="152"/>
                  </a:cubicBezTo>
                  <a:cubicBezTo>
                    <a:pt x="112" y="151"/>
                    <a:pt x="112" y="151"/>
                    <a:pt x="112" y="150"/>
                  </a:cubicBezTo>
                  <a:cubicBezTo>
                    <a:pt x="112" y="150"/>
                    <a:pt x="112" y="151"/>
                    <a:pt x="113" y="151"/>
                  </a:cubicBezTo>
                  <a:cubicBezTo>
                    <a:pt x="113" y="151"/>
                    <a:pt x="112" y="151"/>
                    <a:pt x="112" y="151"/>
                  </a:cubicBezTo>
                  <a:cubicBezTo>
                    <a:pt x="113" y="152"/>
                    <a:pt x="113" y="152"/>
                    <a:pt x="113" y="152"/>
                  </a:cubicBezTo>
                  <a:cubicBezTo>
                    <a:pt x="114" y="153"/>
                    <a:pt x="113" y="152"/>
                    <a:pt x="113" y="153"/>
                  </a:cubicBezTo>
                  <a:cubicBezTo>
                    <a:pt x="113" y="154"/>
                    <a:pt x="114" y="153"/>
                    <a:pt x="114" y="154"/>
                  </a:cubicBezTo>
                  <a:cubicBezTo>
                    <a:pt x="114" y="154"/>
                    <a:pt x="114" y="154"/>
                    <a:pt x="114" y="154"/>
                  </a:cubicBezTo>
                  <a:cubicBezTo>
                    <a:pt x="114" y="154"/>
                    <a:pt x="114" y="154"/>
                    <a:pt x="114" y="154"/>
                  </a:cubicBezTo>
                  <a:cubicBezTo>
                    <a:pt x="114" y="154"/>
                    <a:pt x="114" y="154"/>
                    <a:pt x="114" y="154"/>
                  </a:cubicBezTo>
                  <a:cubicBezTo>
                    <a:pt x="115" y="155"/>
                    <a:pt x="115" y="155"/>
                    <a:pt x="116" y="155"/>
                  </a:cubicBezTo>
                  <a:cubicBezTo>
                    <a:pt x="115" y="155"/>
                    <a:pt x="116" y="156"/>
                    <a:pt x="116" y="156"/>
                  </a:cubicBezTo>
                  <a:cubicBezTo>
                    <a:pt x="116" y="156"/>
                    <a:pt x="117" y="157"/>
                    <a:pt x="117" y="158"/>
                  </a:cubicBezTo>
                  <a:cubicBezTo>
                    <a:pt x="117" y="158"/>
                    <a:pt x="117" y="158"/>
                    <a:pt x="117" y="158"/>
                  </a:cubicBezTo>
                  <a:cubicBezTo>
                    <a:pt x="118" y="158"/>
                    <a:pt x="118" y="159"/>
                    <a:pt x="118" y="159"/>
                  </a:cubicBezTo>
                  <a:cubicBezTo>
                    <a:pt x="119" y="160"/>
                    <a:pt x="119" y="160"/>
                    <a:pt x="119" y="160"/>
                  </a:cubicBezTo>
                  <a:cubicBezTo>
                    <a:pt x="118" y="160"/>
                    <a:pt x="118" y="160"/>
                    <a:pt x="118" y="160"/>
                  </a:cubicBezTo>
                  <a:cubicBezTo>
                    <a:pt x="119" y="161"/>
                    <a:pt x="119" y="161"/>
                    <a:pt x="120" y="161"/>
                  </a:cubicBezTo>
                  <a:cubicBezTo>
                    <a:pt x="121" y="162"/>
                    <a:pt x="122" y="164"/>
                    <a:pt x="122" y="164"/>
                  </a:cubicBezTo>
                  <a:cubicBezTo>
                    <a:pt x="122" y="164"/>
                    <a:pt x="123" y="164"/>
                    <a:pt x="123" y="164"/>
                  </a:cubicBezTo>
                  <a:cubicBezTo>
                    <a:pt x="122" y="164"/>
                    <a:pt x="122" y="164"/>
                    <a:pt x="122" y="164"/>
                  </a:cubicBezTo>
                  <a:cubicBezTo>
                    <a:pt x="123" y="165"/>
                    <a:pt x="123" y="164"/>
                    <a:pt x="124" y="165"/>
                  </a:cubicBezTo>
                  <a:cubicBezTo>
                    <a:pt x="124" y="165"/>
                    <a:pt x="124" y="165"/>
                    <a:pt x="124" y="165"/>
                  </a:cubicBezTo>
                  <a:cubicBezTo>
                    <a:pt x="124" y="165"/>
                    <a:pt x="124" y="165"/>
                    <a:pt x="124" y="165"/>
                  </a:cubicBezTo>
                  <a:cubicBezTo>
                    <a:pt x="124" y="165"/>
                    <a:pt x="124" y="165"/>
                    <a:pt x="124" y="165"/>
                  </a:cubicBezTo>
                  <a:cubicBezTo>
                    <a:pt x="124" y="165"/>
                    <a:pt x="124" y="165"/>
                    <a:pt x="124" y="165"/>
                  </a:cubicBezTo>
                  <a:cubicBezTo>
                    <a:pt x="124" y="166"/>
                    <a:pt x="125" y="166"/>
                    <a:pt x="125" y="167"/>
                  </a:cubicBezTo>
                  <a:cubicBezTo>
                    <a:pt x="125" y="167"/>
                    <a:pt x="125" y="167"/>
                    <a:pt x="125" y="167"/>
                  </a:cubicBezTo>
                  <a:cubicBezTo>
                    <a:pt x="125" y="167"/>
                    <a:pt x="125" y="168"/>
                    <a:pt x="126" y="168"/>
                  </a:cubicBezTo>
                  <a:cubicBezTo>
                    <a:pt x="126" y="168"/>
                    <a:pt x="126" y="168"/>
                    <a:pt x="126" y="168"/>
                  </a:cubicBezTo>
                  <a:cubicBezTo>
                    <a:pt x="126" y="169"/>
                    <a:pt x="126" y="169"/>
                    <a:pt x="126" y="169"/>
                  </a:cubicBezTo>
                  <a:cubicBezTo>
                    <a:pt x="126" y="168"/>
                    <a:pt x="126" y="168"/>
                    <a:pt x="126" y="168"/>
                  </a:cubicBezTo>
                  <a:cubicBezTo>
                    <a:pt x="126" y="169"/>
                    <a:pt x="126" y="169"/>
                    <a:pt x="126" y="169"/>
                  </a:cubicBezTo>
                  <a:cubicBezTo>
                    <a:pt x="127" y="170"/>
                    <a:pt x="127" y="170"/>
                    <a:pt x="127" y="170"/>
                  </a:cubicBezTo>
                  <a:cubicBezTo>
                    <a:pt x="127" y="170"/>
                    <a:pt x="128" y="170"/>
                    <a:pt x="128" y="170"/>
                  </a:cubicBezTo>
                  <a:cubicBezTo>
                    <a:pt x="128" y="171"/>
                    <a:pt x="128" y="171"/>
                    <a:pt x="128" y="171"/>
                  </a:cubicBezTo>
                  <a:cubicBezTo>
                    <a:pt x="128" y="171"/>
                    <a:pt x="128" y="171"/>
                    <a:pt x="128" y="171"/>
                  </a:cubicBezTo>
                  <a:cubicBezTo>
                    <a:pt x="129" y="172"/>
                    <a:pt x="130" y="173"/>
                    <a:pt x="131" y="174"/>
                  </a:cubicBezTo>
                  <a:cubicBezTo>
                    <a:pt x="131" y="174"/>
                    <a:pt x="131" y="174"/>
                    <a:pt x="131" y="174"/>
                  </a:cubicBezTo>
                  <a:cubicBezTo>
                    <a:pt x="131" y="174"/>
                    <a:pt x="132" y="174"/>
                    <a:pt x="132" y="175"/>
                  </a:cubicBezTo>
                  <a:cubicBezTo>
                    <a:pt x="133" y="176"/>
                    <a:pt x="134" y="178"/>
                    <a:pt x="133" y="178"/>
                  </a:cubicBezTo>
                  <a:cubicBezTo>
                    <a:pt x="134" y="179"/>
                    <a:pt x="133" y="177"/>
                    <a:pt x="134" y="177"/>
                  </a:cubicBezTo>
                  <a:cubicBezTo>
                    <a:pt x="134" y="178"/>
                    <a:pt x="134" y="178"/>
                    <a:pt x="134" y="178"/>
                  </a:cubicBezTo>
                  <a:cubicBezTo>
                    <a:pt x="134" y="177"/>
                    <a:pt x="133" y="177"/>
                    <a:pt x="133" y="176"/>
                  </a:cubicBezTo>
                  <a:cubicBezTo>
                    <a:pt x="134" y="176"/>
                    <a:pt x="134" y="177"/>
                    <a:pt x="135" y="177"/>
                  </a:cubicBezTo>
                  <a:cubicBezTo>
                    <a:pt x="134" y="177"/>
                    <a:pt x="134" y="177"/>
                    <a:pt x="134" y="177"/>
                  </a:cubicBezTo>
                  <a:cubicBezTo>
                    <a:pt x="135" y="178"/>
                    <a:pt x="135" y="178"/>
                    <a:pt x="136" y="178"/>
                  </a:cubicBezTo>
                  <a:cubicBezTo>
                    <a:pt x="137" y="179"/>
                    <a:pt x="136" y="179"/>
                    <a:pt x="136" y="179"/>
                  </a:cubicBezTo>
                  <a:cubicBezTo>
                    <a:pt x="137" y="180"/>
                    <a:pt x="137" y="180"/>
                    <a:pt x="137" y="180"/>
                  </a:cubicBezTo>
                  <a:cubicBezTo>
                    <a:pt x="137" y="180"/>
                    <a:pt x="137" y="180"/>
                    <a:pt x="137" y="180"/>
                  </a:cubicBezTo>
                  <a:cubicBezTo>
                    <a:pt x="137" y="181"/>
                    <a:pt x="138" y="181"/>
                    <a:pt x="138" y="181"/>
                  </a:cubicBezTo>
                  <a:cubicBezTo>
                    <a:pt x="137" y="181"/>
                    <a:pt x="139" y="183"/>
                    <a:pt x="138" y="182"/>
                  </a:cubicBezTo>
                  <a:cubicBezTo>
                    <a:pt x="138" y="183"/>
                    <a:pt x="139" y="182"/>
                    <a:pt x="139" y="183"/>
                  </a:cubicBezTo>
                  <a:cubicBezTo>
                    <a:pt x="139" y="183"/>
                    <a:pt x="139" y="182"/>
                    <a:pt x="138" y="182"/>
                  </a:cubicBezTo>
                  <a:cubicBezTo>
                    <a:pt x="139" y="182"/>
                    <a:pt x="139" y="183"/>
                    <a:pt x="140" y="183"/>
                  </a:cubicBezTo>
                  <a:cubicBezTo>
                    <a:pt x="140" y="184"/>
                    <a:pt x="139" y="183"/>
                    <a:pt x="140" y="184"/>
                  </a:cubicBezTo>
                  <a:cubicBezTo>
                    <a:pt x="140" y="184"/>
                    <a:pt x="141" y="184"/>
                    <a:pt x="141" y="185"/>
                  </a:cubicBezTo>
                  <a:cubicBezTo>
                    <a:pt x="141" y="184"/>
                    <a:pt x="141" y="185"/>
                    <a:pt x="142" y="186"/>
                  </a:cubicBezTo>
                  <a:cubicBezTo>
                    <a:pt x="141" y="185"/>
                    <a:pt x="141" y="185"/>
                    <a:pt x="141" y="185"/>
                  </a:cubicBezTo>
                  <a:cubicBezTo>
                    <a:pt x="142" y="185"/>
                    <a:pt x="142" y="185"/>
                    <a:pt x="143" y="186"/>
                  </a:cubicBezTo>
                  <a:cubicBezTo>
                    <a:pt x="142" y="185"/>
                    <a:pt x="142" y="185"/>
                    <a:pt x="142" y="185"/>
                  </a:cubicBezTo>
                  <a:cubicBezTo>
                    <a:pt x="143" y="186"/>
                    <a:pt x="143" y="186"/>
                    <a:pt x="144" y="187"/>
                  </a:cubicBezTo>
                  <a:cubicBezTo>
                    <a:pt x="143" y="187"/>
                    <a:pt x="143" y="187"/>
                    <a:pt x="143" y="186"/>
                  </a:cubicBezTo>
                  <a:cubicBezTo>
                    <a:pt x="143" y="187"/>
                    <a:pt x="144" y="187"/>
                    <a:pt x="145" y="188"/>
                  </a:cubicBezTo>
                  <a:cubicBezTo>
                    <a:pt x="145" y="189"/>
                    <a:pt x="145" y="189"/>
                    <a:pt x="145" y="189"/>
                  </a:cubicBezTo>
                  <a:cubicBezTo>
                    <a:pt x="145" y="189"/>
                    <a:pt x="146" y="189"/>
                    <a:pt x="146" y="189"/>
                  </a:cubicBezTo>
                  <a:cubicBezTo>
                    <a:pt x="146" y="190"/>
                    <a:pt x="145" y="189"/>
                    <a:pt x="145" y="189"/>
                  </a:cubicBezTo>
                  <a:cubicBezTo>
                    <a:pt x="146" y="190"/>
                    <a:pt x="146" y="189"/>
                    <a:pt x="146" y="191"/>
                  </a:cubicBezTo>
                  <a:cubicBezTo>
                    <a:pt x="146" y="190"/>
                    <a:pt x="146" y="190"/>
                    <a:pt x="146" y="190"/>
                  </a:cubicBezTo>
                  <a:cubicBezTo>
                    <a:pt x="146" y="191"/>
                    <a:pt x="147" y="191"/>
                    <a:pt x="147" y="191"/>
                  </a:cubicBezTo>
                  <a:cubicBezTo>
                    <a:pt x="147" y="191"/>
                    <a:pt x="147" y="191"/>
                    <a:pt x="147" y="191"/>
                  </a:cubicBezTo>
                  <a:cubicBezTo>
                    <a:pt x="147" y="191"/>
                    <a:pt x="148" y="192"/>
                    <a:pt x="149" y="192"/>
                  </a:cubicBezTo>
                  <a:cubicBezTo>
                    <a:pt x="148" y="191"/>
                    <a:pt x="148" y="191"/>
                    <a:pt x="148" y="191"/>
                  </a:cubicBezTo>
                  <a:cubicBezTo>
                    <a:pt x="149" y="192"/>
                    <a:pt x="150" y="192"/>
                    <a:pt x="150" y="193"/>
                  </a:cubicBezTo>
                  <a:cubicBezTo>
                    <a:pt x="150" y="193"/>
                    <a:pt x="149" y="193"/>
                    <a:pt x="149" y="193"/>
                  </a:cubicBezTo>
                  <a:cubicBezTo>
                    <a:pt x="150" y="193"/>
                    <a:pt x="150" y="193"/>
                    <a:pt x="151" y="193"/>
                  </a:cubicBezTo>
                  <a:cubicBezTo>
                    <a:pt x="150" y="193"/>
                    <a:pt x="151" y="193"/>
                    <a:pt x="151" y="193"/>
                  </a:cubicBezTo>
                  <a:cubicBezTo>
                    <a:pt x="151" y="193"/>
                    <a:pt x="150" y="192"/>
                    <a:pt x="150" y="192"/>
                  </a:cubicBezTo>
                  <a:cubicBezTo>
                    <a:pt x="150" y="192"/>
                    <a:pt x="150" y="192"/>
                    <a:pt x="150" y="192"/>
                  </a:cubicBezTo>
                  <a:cubicBezTo>
                    <a:pt x="150" y="192"/>
                    <a:pt x="149" y="192"/>
                    <a:pt x="149" y="192"/>
                  </a:cubicBezTo>
                  <a:cubicBezTo>
                    <a:pt x="149" y="191"/>
                    <a:pt x="149" y="192"/>
                    <a:pt x="149" y="191"/>
                  </a:cubicBezTo>
                  <a:cubicBezTo>
                    <a:pt x="148" y="190"/>
                    <a:pt x="149" y="192"/>
                    <a:pt x="148" y="191"/>
                  </a:cubicBezTo>
                  <a:cubicBezTo>
                    <a:pt x="148" y="191"/>
                    <a:pt x="148" y="191"/>
                    <a:pt x="148" y="191"/>
                  </a:cubicBezTo>
                  <a:cubicBezTo>
                    <a:pt x="147" y="190"/>
                    <a:pt x="147" y="190"/>
                    <a:pt x="146" y="190"/>
                  </a:cubicBezTo>
                  <a:cubicBezTo>
                    <a:pt x="146" y="189"/>
                    <a:pt x="145" y="189"/>
                    <a:pt x="145" y="188"/>
                  </a:cubicBezTo>
                  <a:cubicBezTo>
                    <a:pt x="145" y="187"/>
                    <a:pt x="146" y="190"/>
                    <a:pt x="147" y="190"/>
                  </a:cubicBezTo>
                  <a:cubicBezTo>
                    <a:pt x="147" y="189"/>
                    <a:pt x="148" y="190"/>
                    <a:pt x="148" y="190"/>
                  </a:cubicBezTo>
                  <a:cubicBezTo>
                    <a:pt x="146" y="189"/>
                    <a:pt x="146" y="189"/>
                    <a:pt x="146" y="189"/>
                  </a:cubicBezTo>
                  <a:cubicBezTo>
                    <a:pt x="146" y="189"/>
                    <a:pt x="146" y="188"/>
                    <a:pt x="146" y="188"/>
                  </a:cubicBezTo>
                  <a:cubicBezTo>
                    <a:pt x="146" y="188"/>
                    <a:pt x="146" y="188"/>
                    <a:pt x="146" y="188"/>
                  </a:cubicBezTo>
                  <a:cubicBezTo>
                    <a:pt x="145" y="187"/>
                    <a:pt x="145" y="188"/>
                    <a:pt x="145" y="187"/>
                  </a:cubicBezTo>
                  <a:cubicBezTo>
                    <a:pt x="145" y="187"/>
                    <a:pt x="145" y="187"/>
                    <a:pt x="145" y="187"/>
                  </a:cubicBezTo>
                  <a:cubicBezTo>
                    <a:pt x="144" y="187"/>
                    <a:pt x="144" y="187"/>
                    <a:pt x="144" y="187"/>
                  </a:cubicBezTo>
                  <a:cubicBezTo>
                    <a:pt x="144" y="186"/>
                    <a:pt x="144" y="187"/>
                    <a:pt x="144" y="186"/>
                  </a:cubicBezTo>
                  <a:cubicBezTo>
                    <a:pt x="143" y="186"/>
                    <a:pt x="143" y="185"/>
                    <a:pt x="143" y="185"/>
                  </a:cubicBezTo>
                  <a:cubicBezTo>
                    <a:pt x="143" y="185"/>
                    <a:pt x="141" y="183"/>
                    <a:pt x="141" y="184"/>
                  </a:cubicBezTo>
                  <a:cubicBezTo>
                    <a:pt x="140" y="183"/>
                    <a:pt x="140" y="183"/>
                    <a:pt x="140" y="183"/>
                  </a:cubicBezTo>
                  <a:cubicBezTo>
                    <a:pt x="140" y="183"/>
                    <a:pt x="141" y="184"/>
                    <a:pt x="141" y="183"/>
                  </a:cubicBezTo>
                  <a:cubicBezTo>
                    <a:pt x="142" y="184"/>
                    <a:pt x="142" y="184"/>
                    <a:pt x="142" y="184"/>
                  </a:cubicBezTo>
                  <a:cubicBezTo>
                    <a:pt x="142" y="184"/>
                    <a:pt x="140" y="183"/>
                    <a:pt x="140" y="181"/>
                  </a:cubicBezTo>
                  <a:cubicBezTo>
                    <a:pt x="139" y="181"/>
                    <a:pt x="139" y="181"/>
                    <a:pt x="139" y="180"/>
                  </a:cubicBezTo>
                  <a:cubicBezTo>
                    <a:pt x="139" y="180"/>
                    <a:pt x="139" y="180"/>
                    <a:pt x="139" y="180"/>
                  </a:cubicBezTo>
                  <a:cubicBezTo>
                    <a:pt x="138" y="180"/>
                    <a:pt x="138" y="180"/>
                    <a:pt x="138" y="179"/>
                  </a:cubicBezTo>
                  <a:cubicBezTo>
                    <a:pt x="138" y="179"/>
                    <a:pt x="138" y="179"/>
                    <a:pt x="137" y="179"/>
                  </a:cubicBezTo>
                  <a:cubicBezTo>
                    <a:pt x="138" y="179"/>
                    <a:pt x="138" y="179"/>
                    <a:pt x="138" y="179"/>
                  </a:cubicBezTo>
                  <a:cubicBezTo>
                    <a:pt x="138" y="178"/>
                    <a:pt x="138" y="178"/>
                    <a:pt x="137" y="178"/>
                  </a:cubicBezTo>
                  <a:cubicBezTo>
                    <a:pt x="137" y="178"/>
                    <a:pt x="137" y="178"/>
                    <a:pt x="137" y="178"/>
                  </a:cubicBezTo>
                  <a:cubicBezTo>
                    <a:pt x="137" y="178"/>
                    <a:pt x="137" y="178"/>
                    <a:pt x="137" y="178"/>
                  </a:cubicBezTo>
                  <a:cubicBezTo>
                    <a:pt x="137" y="178"/>
                    <a:pt x="137" y="177"/>
                    <a:pt x="136" y="177"/>
                  </a:cubicBezTo>
                  <a:cubicBezTo>
                    <a:pt x="136" y="177"/>
                    <a:pt x="136" y="177"/>
                    <a:pt x="136" y="177"/>
                  </a:cubicBezTo>
                  <a:cubicBezTo>
                    <a:pt x="136" y="177"/>
                    <a:pt x="136" y="178"/>
                    <a:pt x="136" y="178"/>
                  </a:cubicBezTo>
                  <a:cubicBezTo>
                    <a:pt x="135" y="177"/>
                    <a:pt x="135" y="176"/>
                    <a:pt x="134" y="175"/>
                  </a:cubicBezTo>
                  <a:cubicBezTo>
                    <a:pt x="134" y="175"/>
                    <a:pt x="135" y="175"/>
                    <a:pt x="135" y="175"/>
                  </a:cubicBezTo>
                  <a:cubicBezTo>
                    <a:pt x="134" y="174"/>
                    <a:pt x="133" y="174"/>
                    <a:pt x="133" y="174"/>
                  </a:cubicBezTo>
                  <a:cubicBezTo>
                    <a:pt x="133" y="174"/>
                    <a:pt x="133" y="174"/>
                    <a:pt x="133" y="174"/>
                  </a:cubicBezTo>
                  <a:cubicBezTo>
                    <a:pt x="133" y="174"/>
                    <a:pt x="133" y="173"/>
                    <a:pt x="133" y="173"/>
                  </a:cubicBezTo>
                  <a:cubicBezTo>
                    <a:pt x="133" y="173"/>
                    <a:pt x="133" y="173"/>
                    <a:pt x="133" y="173"/>
                  </a:cubicBezTo>
                  <a:cubicBezTo>
                    <a:pt x="132" y="173"/>
                    <a:pt x="132" y="172"/>
                    <a:pt x="131" y="172"/>
                  </a:cubicBezTo>
                  <a:cubicBezTo>
                    <a:pt x="131" y="172"/>
                    <a:pt x="132" y="172"/>
                    <a:pt x="132" y="172"/>
                  </a:cubicBezTo>
                  <a:cubicBezTo>
                    <a:pt x="131" y="172"/>
                    <a:pt x="131" y="172"/>
                    <a:pt x="131" y="172"/>
                  </a:cubicBezTo>
                  <a:cubicBezTo>
                    <a:pt x="132" y="172"/>
                    <a:pt x="130" y="171"/>
                    <a:pt x="131" y="172"/>
                  </a:cubicBezTo>
                  <a:cubicBezTo>
                    <a:pt x="131" y="170"/>
                    <a:pt x="131" y="171"/>
                    <a:pt x="130" y="170"/>
                  </a:cubicBezTo>
                  <a:cubicBezTo>
                    <a:pt x="130" y="170"/>
                    <a:pt x="130" y="170"/>
                    <a:pt x="130" y="170"/>
                  </a:cubicBezTo>
                  <a:cubicBezTo>
                    <a:pt x="130" y="170"/>
                    <a:pt x="131" y="171"/>
                    <a:pt x="131" y="170"/>
                  </a:cubicBezTo>
                  <a:cubicBezTo>
                    <a:pt x="130" y="170"/>
                    <a:pt x="130" y="170"/>
                    <a:pt x="130" y="170"/>
                  </a:cubicBezTo>
                  <a:cubicBezTo>
                    <a:pt x="131" y="170"/>
                    <a:pt x="132" y="172"/>
                    <a:pt x="133" y="172"/>
                  </a:cubicBezTo>
                  <a:cubicBezTo>
                    <a:pt x="132" y="171"/>
                    <a:pt x="132" y="171"/>
                    <a:pt x="132" y="171"/>
                  </a:cubicBezTo>
                  <a:cubicBezTo>
                    <a:pt x="129" y="169"/>
                    <a:pt x="127" y="166"/>
                    <a:pt x="125" y="164"/>
                  </a:cubicBezTo>
                  <a:cubicBezTo>
                    <a:pt x="125" y="164"/>
                    <a:pt x="125" y="164"/>
                    <a:pt x="125" y="164"/>
                  </a:cubicBezTo>
                  <a:cubicBezTo>
                    <a:pt x="125" y="164"/>
                    <a:pt x="125" y="164"/>
                    <a:pt x="125" y="164"/>
                  </a:cubicBezTo>
                  <a:cubicBezTo>
                    <a:pt x="125" y="164"/>
                    <a:pt x="125" y="164"/>
                    <a:pt x="125" y="164"/>
                  </a:cubicBezTo>
                  <a:cubicBezTo>
                    <a:pt x="125" y="164"/>
                    <a:pt x="125" y="164"/>
                    <a:pt x="125" y="164"/>
                  </a:cubicBezTo>
                  <a:cubicBezTo>
                    <a:pt x="125" y="163"/>
                    <a:pt x="124" y="162"/>
                    <a:pt x="124" y="161"/>
                  </a:cubicBezTo>
                  <a:cubicBezTo>
                    <a:pt x="124" y="162"/>
                    <a:pt x="124" y="162"/>
                    <a:pt x="124" y="162"/>
                  </a:cubicBezTo>
                  <a:cubicBezTo>
                    <a:pt x="123" y="162"/>
                    <a:pt x="123" y="162"/>
                    <a:pt x="123" y="161"/>
                  </a:cubicBezTo>
                  <a:cubicBezTo>
                    <a:pt x="123" y="161"/>
                    <a:pt x="123" y="162"/>
                    <a:pt x="123" y="161"/>
                  </a:cubicBezTo>
                  <a:cubicBezTo>
                    <a:pt x="123" y="162"/>
                    <a:pt x="123" y="161"/>
                    <a:pt x="123" y="161"/>
                  </a:cubicBezTo>
                  <a:cubicBezTo>
                    <a:pt x="122" y="161"/>
                    <a:pt x="122" y="160"/>
                    <a:pt x="122" y="160"/>
                  </a:cubicBezTo>
                  <a:cubicBezTo>
                    <a:pt x="122" y="160"/>
                    <a:pt x="122" y="160"/>
                    <a:pt x="122" y="160"/>
                  </a:cubicBezTo>
                  <a:cubicBezTo>
                    <a:pt x="122" y="160"/>
                    <a:pt x="122" y="160"/>
                    <a:pt x="122" y="160"/>
                  </a:cubicBezTo>
                  <a:cubicBezTo>
                    <a:pt x="122" y="159"/>
                    <a:pt x="122" y="159"/>
                    <a:pt x="122" y="159"/>
                  </a:cubicBezTo>
                  <a:cubicBezTo>
                    <a:pt x="122" y="159"/>
                    <a:pt x="122" y="159"/>
                    <a:pt x="122" y="159"/>
                  </a:cubicBezTo>
                  <a:cubicBezTo>
                    <a:pt x="121" y="158"/>
                    <a:pt x="120" y="158"/>
                    <a:pt x="120" y="157"/>
                  </a:cubicBezTo>
                  <a:cubicBezTo>
                    <a:pt x="120" y="157"/>
                    <a:pt x="120" y="157"/>
                    <a:pt x="120" y="157"/>
                  </a:cubicBezTo>
                  <a:cubicBezTo>
                    <a:pt x="119" y="156"/>
                    <a:pt x="118" y="155"/>
                    <a:pt x="118" y="155"/>
                  </a:cubicBezTo>
                  <a:cubicBezTo>
                    <a:pt x="118" y="155"/>
                    <a:pt x="118" y="155"/>
                    <a:pt x="118" y="155"/>
                  </a:cubicBezTo>
                  <a:cubicBezTo>
                    <a:pt x="116" y="152"/>
                    <a:pt x="115" y="150"/>
                    <a:pt x="113" y="147"/>
                  </a:cubicBezTo>
                  <a:cubicBezTo>
                    <a:pt x="112" y="147"/>
                    <a:pt x="112" y="147"/>
                    <a:pt x="112" y="147"/>
                  </a:cubicBezTo>
                  <a:cubicBezTo>
                    <a:pt x="112" y="146"/>
                    <a:pt x="112" y="146"/>
                    <a:pt x="112" y="146"/>
                  </a:cubicBezTo>
                  <a:cubicBezTo>
                    <a:pt x="110" y="143"/>
                    <a:pt x="108" y="141"/>
                    <a:pt x="106" y="139"/>
                  </a:cubicBezTo>
                  <a:cubicBezTo>
                    <a:pt x="106" y="138"/>
                    <a:pt x="106" y="138"/>
                    <a:pt x="106" y="138"/>
                  </a:cubicBezTo>
                  <a:cubicBezTo>
                    <a:pt x="105" y="136"/>
                    <a:pt x="104" y="136"/>
                    <a:pt x="103" y="134"/>
                  </a:cubicBezTo>
                  <a:cubicBezTo>
                    <a:pt x="103" y="134"/>
                    <a:pt x="104" y="134"/>
                    <a:pt x="103" y="134"/>
                  </a:cubicBezTo>
                  <a:cubicBezTo>
                    <a:pt x="103" y="134"/>
                    <a:pt x="103" y="134"/>
                    <a:pt x="102" y="133"/>
                  </a:cubicBezTo>
                  <a:cubicBezTo>
                    <a:pt x="103" y="133"/>
                    <a:pt x="103" y="133"/>
                    <a:pt x="103" y="133"/>
                  </a:cubicBezTo>
                  <a:cubicBezTo>
                    <a:pt x="103" y="133"/>
                    <a:pt x="102" y="132"/>
                    <a:pt x="102" y="131"/>
                  </a:cubicBezTo>
                  <a:cubicBezTo>
                    <a:pt x="100" y="130"/>
                    <a:pt x="99" y="129"/>
                    <a:pt x="98" y="128"/>
                  </a:cubicBezTo>
                  <a:cubicBezTo>
                    <a:pt x="97" y="126"/>
                    <a:pt x="98" y="127"/>
                    <a:pt x="98" y="127"/>
                  </a:cubicBezTo>
                  <a:cubicBezTo>
                    <a:pt x="99" y="128"/>
                    <a:pt x="99" y="128"/>
                    <a:pt x="99" y="128"/>
                  </a:cubicBezTo>
                  <a:cubicBezTo>
                    <a:pt x="99" y="127"/>
                    <a:pt x="98" y="127"/>
                    <a:pt x="98" y="126"/>
                  </a:cubicBezTo>
                  <a:cubicBezTo>
                    <a:pt x="98" y="126"/>
                    <a:pt x="97" y="125"/>
                    <a:pt x="97" y="125"/>
                  </a:cubicBezTo>
                  <a:cubicBezTo>
                    <a:pt x="97" y="125"/>
                    <a:pt x="97" y="125"/>
                    <a:pt x="97" y="125"/>
                  </a:cubicBezTo>
                  <a:cubicBezTo>
                    <a:pt x="96" y="125"/>
                    <a:pt x="95" y="123"/>
                    <a:pt x="96" y="123"/>
                  </a:cubicBezTo>
                  <a:cubicBezTo>
                    <a:pt x="93" y="120"/>
                    <a:pt x="91" y="116"/>
                    <a:pt x="88" y="112"/>
                  </a:cubicBezTo>
                  <a:cubicBezTo>
                    <a:pt x="88" y="112"/>
                    <a:pt x="88" y="113"/>
                    <a:pt x="88" y="112"/>
                  </a:cubicBezTo>
                  <a:cubicBezTo>
                    <a:pt x="87" y="112"/>
                    <a:pt x="88" y="112"/>
                    <a:pt x="87" y="111"/>
                  </a:cubicBezTo>
                  <a:cubicBezTo>
                    <a:pt x="87" y="111"/>
                    <a:pt x="87" y="111"/>
                    <a:pt x="87" y="111"/>
                  </a:cubicBezTo>
                  <a:cubicBezTo>
                    <a:pt x="87" y="110"/>
                    <a:pt x="86" y="109"/>
                    <a:pt x="85" y="108"/>
                  </a:cubicBezTo>
                  <a:cubicBezTo>
                    <a:pt x="85" y="108"/>
                    <a:pt x="84" y="107"/>
                    <a:pt x="85" y="108"/>
                  </a:cubicBezTo>
                  <a:cubicBezTo>
                    <a:pt x="85" y="108"/>
                    <a:pt x="85" y="106"/>
                    <a:pt x="85" y="106"/>
                  </a:cubicBezTo>
                  <a:cubicBezTo>
                    <a:pt x="84" y="107"/>
                    <a:pt x="84" y="107"/>
                    <a:pt x="84" y="107"/>
                  </a:cubicBezTo>
                  <a:cubicBezTo>
                    <a:pt x="84" y="107"/>
                    <a:pt x="84" y="106"/>
                    <a:pt x="84" y="107"/>
                  </a:cubicBezTo>
                  <a:cubicBezTo>
                    <a:pt x="84" y="106"/>
                    <a:pt x="83" y="105"/>
                    <a:pt x="83" y="105"/>
                  </a:cubicBezTo>
                  <a:cubicBezTo>
                    <a:pt x="83" y="105"/>
                    <a:pt x="84" y="106"/>
                    <a:pt x="84" y="106"/>
                  </a:cubicBezTo>
                  <a:cubicBezTo>
                    <a:pt x="85" y="106"/>
                    <a:pt x="83" y="104"/>
                    <a:pt x="84" y="105"/>
                  </a:cubicBezTo>
                  <a:cubicBezTo>
                    <a:pt x="83" y="104"/>
                    <a:pt x="84" y="105"/>
                    <a:pt x="84" y="105"/>
                  </a:cubicBezTo>
                  <a:cubicBezTo>
                    <a:pt x="83" y="104"/>
                    <a:pt x="83" y="104"/>
                    <a:pt x="83" y="104"/>
                  </a:cubicBezTo>
                  <a:cubicBezTo>
                    <a:pt x="83" y="104"/>
                    <a:pt x="83" y="104"/>
                    <a:pt x="83" y="104"/>
                  </a:cubicBezTo>
                  <a:cubicBezTo>
                    <a:pt x="83" y="104"/>
                    <a:pt x="82" y="104"/>
                    <a:pt x="82" y="103"/>
                  </a:cubicBezTo>
                  <a:cubicBezTo>
                    <a:pt x="81" y="102"/>
                    <a:pt x="81" y="102"/>
                    <a:pt x="81" y="102"/>
                  </a:cubicBezTo>
                  <a:cubicBezTo>
                    <a:pt x="81" y="102"/>
                    <a:pt x="81" y="101"/>
                    <a:pt x="80" y="101"/>
                  </a:cubicBezTo>
                  <a:cubicBezTo>
                    <a:pt x="81" y="101"/>
                    <a:pt x="81" y="101"/>
                    <a:pt x="81" y="101"/>
                  </a:cubicBezTo>
                  <a:cubicBezTo>
                    <a:pt x="80" y="100"/>
                    <a:pt x="80" y="100"/>
                    <a:pt x="80" y="100"/>
                  </a:cubicBezTo>
                  <a:cubicBezTo>
                    <a:pt x="81" y="100"/>
                    <a:pt x="80" y="100"/>
                    <a:pt x="81" y="100"/>
                  </a:cubicBezTo>
                  <a:cubicBezTo>
                    <a:pt x="80" y="100"/>
                    <a:pt x="80" y="100"/>
                    <a:pt x="80" y="100"/>
                  </a:cubicBezTo>
                  <a:cubicBezTo>
                    <a:pt x="80" y="100"/>
                    <a:pt x="80" y="99"/>
                    <a:pt x="80" y="100"/>
                  </a:cubicBezTo>
                  <a:cubicBezTo>
                    <a:pt x="79" y="99"/>
                    <a:pt x="79" y="99"/>
                    <a:pt x="78" y="98"/>
                  </a:cubicBezTo>
                  <a:cubicBezTo>
                    <a:pt x="78" y="97"/>
                    <a:pt x="78" y="98"/>
                    <a:pt x="79" y="98"/>
                  </a:cubicBezTo>
                  <a:cubicBezTo>
                    <a:pt x="78" y="96"/>
                    <a:pt x="76" y="96"/>
                    <a:pt x="76" y="95"/>
                  </a:cubicBezTo>
                  <a:cubicBezTo>
                    <a:pt x="75" y="94"/>
                    <a:pt x="75" y="94"/>
                    <a:pt x="74" y="93"/>
                  </a:cubicBezTo>
                  <a:cubicBezTo>
                    <a:pt x="75" y="93"/>
                    <a:pt x="74" y="92"/>
                    <a:pt x="74" y="91"/>
                  </a:cubicBezTo>
                  <a:cubicBezTo>
                    <a:pt x="74" y="92"/>
                    <a:pt x="74" y="92"/>
                    <a:pt x="74" y="92"/>
                  </a:cubicBezTo>
                  <a:cubicBezTo>
                    <a:pt x="74" y="92"/>
                    <a:pt x="74" y="91"/>
                    <a:pt x="74" y="91"/>
                  </a:cubicBezTo>
                  <a:cubicBezTo>
                    <a:pt x="74" y="91"/>
                    <a:pt x="73" y="90"/>
                    <a:pt x="72" y="89"/>
                  </a:cubicBezTo>
                  <a:cubicBezTo>
                    <a:pt x="72" y="89"/>
                    <a:pt x="72" y="89"/>
                    <a:pt x="72" y="89"/>
                  </a:cubicBezTo>
                  <a:cubicBezTo>
                    <a:pt x="71" y="89"/>
                    <a:pt x="70" y="88"/>
                    <a:pt x="70" y="87"/>
                  </a:cubicBezTo>
                  <a:cubicBezTo>
                    <a:pt x="69" y="86"/>
                    <a:pt x="69" y="86"/>
                    <a:pt x="68" y="86"/>
                  </a:cubicBezTo>
                  <a:cubicBezTo>
                    <a:pt x="68" y="85"/>
                    <a:pt x="69" y="85"/>
                    <a:pt x="69" y="85"/>
                  </a:cubicBezTo>
                  <a:cubicBezTo>
                    <a:pt x="69" y="85"/>
                    <a:pt x="69" y="86"/>
                    <a:pt x="70" y="86"/>
                  </a:cubicBezTo>
                  <a:cubicBezTo>
                    <a:pt x="71" y="87"/>
                    <a:pt x="72" y="88"/>
                    <a:pt x="73" y="90"/>
                  </a:cubicBezTo>
                  <a:cubicBezTo>
                    <a:pt x="74" y="90"/>
                    <a:pt x="72" y="89"/>
                    <a:pt x="72" y="88"/>
                  </a:cubicBezTo>
                  <a:cubicBezTo>
                    <a:pt x="72" y="88"/>
                    <a:pt x="72" y="88"/>
                    <a:pt x="72" y="88"/>
                  </a:cubicBezTo>
                  <a:cubicBezTo>
                    <a:pt x="72" y="88"/>
                    <a:pt x="72" y="88"/>
                    <a:pt x="72" y="88"/>
                  </a:cubicBezTo>
                  <a:cubicBezTo>
                    <a:pt x="72" y="88"/>
                    <a:pt x="73" y="89"/>
                    <a:pt x="73" y="89"/>
                  </a:cubicBezTo>
                  <a:cubicBezTo>
                    <a:pt x="73" y="88"/>
                    <a:pt x="72" y="89"/>
                    <a:pt x="72" y="88"/>
                  </a:cubicBezTo>
                  <a:cubicBezTo>
                    <a:pt x="71" y="87"/>
                    <a:pt x="71" y="86"/>
                    <a:pt x="71" y="86"/>
                  </a:cubicBezTo>
                  <a:cubicBezTo>
                    <a:pt x="70" y="85"/>
                    <a:pt x="70" y="86"/>
                    <a:pt x="69" y="84"/>
                  </a:cubicBezTo>
                  <a:cubicBezTo>
                    <a:pt x="70" y="85"/>
                    <a:pt x="70" y="85"/>
                    <a:pt x="70" y="85"/>
                  </a:cubicBezTo>
                  <a:cubicBezTo>
                    <a:pt x="69" y="83"/>
                    <a:pt x="69" y="84"/>
                    <a:pt x="68" y="83"/>
                  </a:cubicBezTo>
                  <a:cubicBezTo>
                    <a:pt x="68" y="83"/>
                    <a:pt x="68" y="83"/>
                    <a:pt x="68" y="84"/>
                  </a:cubicBezTo>
                  <a:cubicBezTo>
                    <a:pt x="68" y="83"/>
                    <a:pt x="67" y="82"/>
                    <a:pt x="67" y="82"/>
                  </a:cubicBezTo>
                  <a:cubicBezTo>
                    <a:pt x="66" y="81"/>
                    <a:pt x="66" y="82"/>
                    <a:pt x="66" y="82"/>
                  </a:cubicBezTo>
                  <a:cubicBezTo>
                    <a:pt x="67" y="83"/>
                    <a:pt x="67" y="83"/>
                    <a:pt x="68" y="84"/>
                  </a:cubicBezTo>
                  <a:cubicBezTo>
                    <a:pt x="68" y="84"/>
                    <a:pt x="68" y="84"/>
                    <a:pt x="68" y="84"/>
                  </a:cubicBezTo>
                  <a:cubicBezTo>
                    <a:pt x="69" y="85"/>
                    <a:pt x="68" y="85"/>
                    <a:pt x="68" y="85"/>
                  </a:cubicBezTo>
                  <a:cubicBezTo>
                    <a:pt x="68" y="85"/>
                    <a:pt x="68" y="85"/>
                    <a:pt x="68" y="85"/>
                  </a:cubicBezTo>
                  <a:cubicBezTo>
                    <a:pt x="68" y="86"/>
                    <a:pt x="68" y="84"/>
                    <a:pt x="67" y="84"/>
                  </a:cubicBezTo>
                  <a:cubicBezTo>
                    <a:pt x="68" y="85"/>
                    <a:pt x="68" y="85"/>
                    <a:pt x="68" y="85"/>
                  </a:cubicBezTo>
                  <a:cubicBezTo>
                    <a:pt x="68" y="85"/>
                    <a:pt x="67" y="84"/>
                    <a:pt x="66" y="83"/>
                  </a:cubicBezTo>
                  <a:cubicBezTo>
                    <a:pt x="66" y="82"/>
                    <a:pt x="65" y="81"/>
                    <a:pt x="66" y="81"/>
                  </a:cubicBezTo>
                  <a:cubicBezTo>
                    <a:pt x="66" y="82"/>
                    <a:pt x="66" y="82"/>
                    <a:pt x="66" y="82"/>
                  </a:cubicBezTo>
                  <a:cubicBezTo>
                    <a:pt x="66" y="82"/>
                    <a:pt x="65" y="81"/>
                    <a:pt x="65" y="80"/>
                  </a:cubicBezTo>
                  <a:cubicBezTo>
                    <a:pt x="65" y="80"/>
                    <a:pt x="65" y="80"/>
                    <a:pt x="65" y="80"/>
                  </a:cubicBezTo>
                  <a:cubicBezTo>
                    <a:pt x="65" y="80"/>
                    <a:pt x="65" y="80"/>
                    <a:pt x="65" y="80"/>
                  </a:cubicBezTo>
                  <a:cubicBezTo>
                    <a:pt x="65" y="80"/>
                    <a:pt x="65" y="80"/>
                    <a:pt x="65" y="80"/>
                  </a:cubicBezTo>
                  <a:cubicBezTo>
                    <a:pt x="65" y="79"/>
                    <a:pt x="64" y="79"/>
                    <a:pt x="64" y="78"/>
                  </a:cubicBezTo>
                  <a:cubicBezTo>
                    <a:pt x="63" y="78"/>
                    <a:pt x="63" y="78"/>
                    <a:pt x="63" y="78"/>
                  </a:cubicBezTo>
                  <a:cubicBezTo>
                    <a:pt x="64" y="78"/>
                    <a:pt x="64" y="78"/>
                    <a:pt x="64" y="78"/>
                  </a:cubicBezTo>
                  <a:cubicBezTo>
                    <a:pt x="64" y="79"/>
                    <a:pt x="64" y="80"/>
                    <a:pt x="64" y="79"/>
                  </a:cubicBezTo>
                  <a:cubicBezTo>
                    <a:pt x="63" y="78"/>
                    <a:pt x="63" y="78"/>
                    <a:pt x="63" y="78"/>
                  </a:cubicBezTo>
                  <a:cubicBezTo>
                    <a:pt x="64" y="78"/>
                    <a:pt x="64" y="79"/>
                    <a:pt x="64" y="79"/>
                  </a:cubicBezTo>
                  <a:cubicBezTo>
                    <a:pt x="64" y="78"/>
                    <a:pt x="64" y="78"/>
                    <a:pt x="63" y="77"/>
                  </a:cubicBezTo>
                  <a:cubicBezTo>
                    <a:pt x="64" y="77"/>
                    <a:pt x="64" y="78"/>
                    <a:pt x="64" y="78"/>
                  </a:cubicBezTo>
                  <a:cubicBezTo>
                    <a:pt x="64" y="77"/>
                    <a:pt x="64" y="77"/>
                    <a:pt x="63" y="76"/>
                  </a:cubicBezTo>
                  <a:cubicBezTo>
                    <a:pt x="63" y="76"/>
                    <a:pt x="64" y="77"/>
                    <a:pt x="64" y="77"/>
                  </a:cubicBezTo>
                  <a:cubicBezTo>
                    <a:pt x="64" y="76"/>
                    <a:pt x="64" y="76"/>
                    <a:pt x="64" y="76"/>
                  </a:cubicBezTo>
                  <a:cubicBezTo>
                    <a:pt x="65" y="78"/>
                    <a:pt x="64" y="76"/>
                    <a:pt x="65" y="77"/>
                  </a:cubicBezTo>
                  <a:cubicBezTo>
                    <a:pt x="65" y="76"/>
                    <a:pt x="64" y="76"/>
                    <a:pt x="64" y="75"/>
                  </a:cubicBezTo>
                  <a:cubicBezTo>
                    <a:pt x="64" y="75"/>
                    <a:pt x="64" y="76"/>
                    <a:pt x="63" y="76"/>
                  </a:cubicBezTo>
                  <a:cubicBezTo>
                    <a:pt x="63" y="75"/>
                    <a:pt x="63" y="75"/>
                    <a:pt x="63" y="75"/>
                  </a:cubicBezTo>
                  <a:cubicBezTo>
                    <a:pt x="63" y="74"/>
                    <a:pt x="64" y="75"/>
                    <a:pt x="64" y="75"/>
                  </a:cubicBezTo>
                  <a:cubicBezTo>
                    <a:pt x="63" y="74"/>
                    <a:pt x="63" y="74"/>
                    <a:pt x="63" y="74"/>
                  </a:cubicBezTo>
                  <a:cubicBezTo>
                    <a:pt x="63" y="74"/>
                    <a:pt x="63" y="75"/>
                    <a:pt x="63" y="74"/>
                  </a:cubicBezTo>
                  <a:cubicBezTo>
                    <a:pt x="62" y="74"/>
                    <a:pt x="62" y="74"/>
                    <a:pt x="61" y="73"/>
                  </a:cubicBezTo>
                  <a:cubicBezTo>
                    <a:pt x="61" y="73"/>
                    <a:pt x="61" y="72"/>
                    <a:pt x="61" y="72"/>
                  </a:cubicBezTo>
                  <a:cubicBezTo>
                    <a:pt x="60" y="71"/>
                    <a:pt x="59" y="70"/>
                    <a:pt x="58" y="69"/>
                  </a:cubicBezTo>
                  <a:cubicBezTo>
                    <a:pt x="58" y="70"/>
                    <a:pt x="58" y="69"/>
                    <a:pt x="58" y="68"/>
                  </a:cubicBezTo>
                  <a:cubicBezTo>
                    <a:pt x="58" y="69"/>
                    <a:pt x="59" y="69"/>
                    <a:pt x="59" y="69"/>
                  </a:cubicBezTo>
                  <a:cubicBezTo>
                    <a:pt x="58" y="68"/>
                    <a:pt x="58" y="68"/>
                    <a:pt x="58" y="68"/>
                  </a:cubicBezTo>
                  <a:cubicBezTo>
                    <a:pt x="57" y="67"/>
                    <a:pt x="57" y="68"/>
                    <a:pt x="57" y="67"/>
                  </a:cubicBezTo>
                  <a:cubicBezTo>
                    <a:pt x="57" y="66"/>
                    <a:pt x="57" y="67"/>
                    <a:pt x="57" y="67"/>
                  </a:cubicBezTo>
                  <a:cubicBezTo>
                    <a:pt x="57" y="66"/>
                    <a:pt x="57" y="67"/>
                    <a:pt x="56" y="66"/>
                  </a:cubicBezTo>
                  <a:cubicBezTo>
                    <a:pt x="56" y="66"/>
                    <a:pt x="56" y="66"/>
                    <a:pt x="56" y="66"/>
                  </a:cubicBezTo>
                  <a:cubicBezTo>
                    <a:pt x="56" y="65"/>
                    <a:pt x="56" y="65"/>
                    <a:pt x="55" y="65"/>
                  </a:cubicBezTo>
                  <a:cubicBezTo>
                    <a:pt x="55" y="64"/>
                    <a:pt x="54" y="63"/>
                    <a:pt x="55" y="63"/>
                  </a:cubicBezTo>
                  <a:cubicBezTo>
                    <a:pt x="54" y="62"/>
                    <a:pt x="55" y="63"/>
                    <a:pt x="54" y="63"/>
                  </a:cubicBezTo>
                  <a:cubicBezTo>
                    <a:pt x="54" y="63"/>
                    <a:pt x="53" y="62"/>
                    <a:pt x="53" y="61"/>
                  </a:cubicBezTo>
                  <a:cubicBezTo>
                    <a:pt x="53" y="62"/>
                    <a:pt x="54" y="62"/>
                    <a:pt x="54" y="62"/>
                  </a:cubicBezTo>
                  <a:cubicBezTo>
                    <a:pt x="54" y="62"/>
                    <a:pt x="54" y="62"/>
                    <a:pt x="54" y="62"/>
                  </a:cubicBezTo>
                  <a:cubicBezTo>
                    <a:pt x="53" y="60"/>
                    <a:pt x="52" y="61"/>
                    <a:pt x="52" y="59"/>
                  </a:cubicBezTo>
                  <a:cubicBezTo>
                    <a:pt x="52" y="60"/>
                    <a:pt x="52" y="59"/>
                    <a:pt x="52" y="60"/>
                  </a:cubicBezTo>
                  <a:cubicBezTo>
                    <a:pt x="52" y="60"/>
                    <a:pt x="51" y="58"/>
                    <a:pt x="52" y="59"/>
                  </a:cubicBezTo>
                  <a:cubicBezTo>
                    <a:pt x="51" y="59"/>
                    <a:pt x="51" y="58"/>
                    <a:pt x="51" y="58"/>
                  </a:cubicBezTo>
                  <a:cubicBezTo>
                    <a:pt x="50" y="57"/>
                    <a:pt x="50" y="57"/>
                    <a:pt x="49" y="57"/>
                  </a:cubicBezTo>
                  <a:cubicBezTo>
                    <a:pt x="49" y="56"/>
                    <a:pt x="49" y="55"/>
                    <a:pt x="48" y="55"/>
                  </a:cubicBezTo>
                  <a:cubicBezTo>
                    <a:pt x="47" y="53"/>
                    <a:pt x="46" y="51"/>
                    <a:pt x="45" y="50"/>
                  </a:cubicBezTo>
                  <a:cubicBezTo>
                    <a:pt x="45" y="50"/>
                    <a:pt x="45" y="50"/>
                    <a:pt x="45" y="50"/>
                  </a:cubicBezTo>
                  <a:cubicBezTo>
                    <a:pt x="44" y="48"/>
                    <a:pt x="45" y="51"/>
                    <a:pt x="44" y="49"/>
                  </a:cubicBezTo>
                  <a:cubicBezTo>
                    <a:pt x="44" y="49"/>
                    <a:pt x="43" y="48"/>
                    <a:pt x="43" y="47"/>
                  </a:cubicBezTo>
                  <a:cubicBezTo>
                    <a:pt x="42" y="46"/>
                    <a:pt x="41" y="45"/>
                    <a:pt x="40" y="43"/>
                  </a:cubicBezTo>
                  <a:cubicBezTo>
                    <a:pt x="40" y="43"/>
                    <a:pt x="40" y="43"/>
                    <a:pt x="40" y="43"/>
                  </a:cubicBezTo>
                  <a:cubicBezTo>
                    <a:pt x="39" y="42"/>
                    <a:pt x="38" y="41"/>
                    <a:pt x="38" y="40"/>
                  </a:cubicBezTo>
                  <a:cubicBezTo>
                    <a:pt x="38" y="40"/>
                    <a:pt x="38" y="40"/>
                    <a:pt x="38" y="40"/>
                  </a:cubicBezTo>
                  <a:cubicBezTo>
                    <a:pt x="37" y="38"/>
                    <a:pt x="35" y="37"/>
                    <a:pt x="34" y="35"/>
                  </a:cubicBezTo>
                  <a:cubicBezTo>
                    <a:pt x="34" y="35"/>
                    <a:pt x="34" y="35"/>
                    <a:pt x="34" y="35"/>
                  </a:cubicBezTo>
                  <a:cubicBezTo>
                    <a:pt x="33" y="34"/>
                    <a:pt x="32" y="32"/>
                    <a:pt x="31" y="32"/>
                  </a:cubicBezTo>
                  <a:cubicBezTo>
                    <a:pt x="31" y="31"/>
                    <a:pt x="31" y="31"/>
                    <a:pt x="30" y="30"/>
                  </a:cubicBezTo>
                  <a:cubicBezTo>
                    <a:pt x="30" y="30"/>
                    <a:pt x="30" y="30"/>
                    <a:pt x="30" y="30"/>
                  </a:cubicBezTo>
                  <a:cubicBezTo>
                    <a:pt x="30" y="29"/>
                    <a:pt x="29" y="29"/>
                    <a:pt x="29" y="28"/>
                  </a:cubicBezTo>
                  <a:cubicBezTo>
                    <a:pt x="27" y="27"/>
                    <a:pt x="27" y="27"/>
                    <a:pt x="25" y="25"/>
                  </a:cubicBezTo>
                  <a:cubicBezTo>
                    <a:pt x="25" y="24"/>
                    <a:pt x="26" y="26"/>
                    <a:pt x="27" y="26"/>
                  </a:cubicBezTo>
                  <a:cubicBezTo>
                    <a:pt x="26" y="25"/>
                    <a:pt x="26" y="25"/>
                    <a:pt x="26" y="24"/>
                  </a:cubicBezTo>
                  <a:cubicBezTo>
                    <a:pt x="26" y="25"/>
                    <a:pt x="26" y="24"/>
                    <a:pt x="26" y="25"/>
                  </a:cubicBezTo>
                  <a:cubicBezTo>
                    <a:pt x="26" y="24"/>
                    <a:pt x="24" y="23"/>
                    <a:pt x="24" y="23"/>
                  </a:cubicBezTo>
                  <a:cubicBezTo>
                    <a:pt x="24" y="23"/>
                    <a:pt x="24" y="24"/>
                    <a:pt x="25" y="24"/>
                  </a:cubicBezTo>
                  <a:cubicBezTo>
                    <a:pt x="24" y="24"/>
                    <a:pt x="23" y="22"/>
                    <a:pt x="22" y="22"/>
                  </a:cubicBezTo>
                  <a:cubicBezTo>
                    <a:pt x="23" y="22"/>
                    <a:pt x="23" y="23"/>
                    <a:pt x="23" y="23"/>
                  </a:cubicBezTo>
                  <a:cubicBezTo>
                    <a:pt x="22" y="21"/>
                    <a:pt x="21" y="21"/>
                    <a:pt x="20" y="21"/>
                  </a:cubicBezTo>
                  <a:cubicBezTo>
                    <a:pt x="20" y="20"/>
                    <a:pt x="21" y="21"/>
                    <a:pt x="21" y="21"/>
                  </a:cubicBezTo>
                  <a:cubicBezTo>
                    <a:pt x="21" y="20"/>
                    <a:pt x="21" y="20"/>
                    <a:pt x="22" y="20"/>
                  </a:cubicBezTo>
                  <a:cubicBezTo>
                    <a:pt x="21" y="19"/>
                    <a:pt x="20" y="19"/>
                    <a:pt x="19" y="18"/>
                  </a:cubicBezTo>
                  <a:cubicBezTo>
                    <a:pt x="19" y="18"/>
                    <a:pt x="19" y="18"/>
                    <a:pt x="19" y="18"/>
                  </a:cubicBezTo>
                  <a:cubicBezTo>
                    <a:pt x="18" y="17"/>
                    <a:pt x="17" y="16"/>
                    <a:pt x="16" y="15"/>
                  </a:cubicBezTo>
                  <a:cubicBezTo>
                    <a:pt x="17" y="16"/>
                    <a:pt x="17" y="16"/>
                    <a:pt x="17" y="16"/>
                  </a:cubicBezTo>
                  <a:cubicBezTo>
                    <a:pt x="16" y="15"/>
                    <a:pt x="16" y="15"/>
                    <a:pt x="15" y="15"/>
                  </a:cubicBezTo>
                  <a:cubicBezTo>
                    <a:pt x="16" y="15"/>
                    <a:pt x="15" y="14"/>
                    <a:pt x="15" y="14"/>
                  </a:cubicBezTo>
                  <a:cubicBezTo>
                    <a:pt x="15" y="14"/>
                    <a:pt x="13" y="12"/>
                    <a:pt x="12" y="11"/>
                  </a:cubicBezTo>
                  <a:cubicBezTo>
                    <a:pt x="12" y="11"/>
                    <a:pt x="12" y="11"/>
                    <a:pt x="12" y="11"/>
                  </a:cubicBezTo>
                  <a:cubicBezTo>
                    <a:pt x="13" y="12"/>
                    <a:pt x="13" y="12"/>
                    <a:pt x="14" y="12"/>
                  </a:cubicBezTo>
                  <a:cubicBezTo>
                    <a:pt x="13" y="12"/>
                    <a:pt x="13" y="11"/>
                    <a:pt x="13" y="11"/>
                  </a:cubicBezTo>
                  <a:cubicBezTo>
                    <a:pt x="12" y="11"/>
                    <a:pt x="11" y="10"/>
                    <a:pt x="10" y="10"/>
                  </a:cubicBezTo>
                  <a:cubicBezTo>
                    <a:pt x="10" y="9"/>
                    <a:pt x="9" y="9"/>
                    <a:pt x="10" y="9"/>
                  </a:cubicBezTo>
                  <a:cubicBezTo>
                    <a:pt x="8" y="7"/>
                    <a:pt x="10" y="10"/>
                    <a:pt x="8" y="8"/>
                  </a:cubicBezTo>
                  <a:cubicBezTo>
                    <a:pt x="7" y="7"/>
                    <a:pt x="9" y="9"/>
                    <a:pt x="8" y="7"/>
                  </a:cubicBezTo>
                  <a:cubicBezTo>
                    <a:pt x="8" y="8"/>
                    <a:pt x="8" y="8"/>
                    <a:pt x="8" y="8"/>
                  </a:cubicBezTo>
                  <a:cubicBezTo>
                    <a:pt x="8" y="6"/>
                    <a:pt x="7" y="7"/>
                    <a:pt x="6" y="6"/>
                  </a:cubicBezTo>
                  <a:cubicBezTo>
                    <a:pt x="6" y="6"/>
                    <a:pt x="7" y="7"/>
                    <a:pt x="7" y="6"/>
                  </a:cubicBezTo>
                  <a:cubicBezTo>
                    <a:pt x="6" y="5"/>
                    <a:pt x="5" y="5"/>
                    <a:pt x="4" y="4"/>
                  </a:cubicBezTo>
                  <a:cubicBezTo>
                    <a:pt x="4" y="4"/>
                    <a:pt x="4" y="4"/>
                    <a:pt x="4" y="4"/>
                  </a:cubicBezTo>
                  <a:cubicBezTo>
                    <a:pt x="4" y="4"/>
                    <a:pt x="3" y="2"/>
                    <a:pt x="2" y="2"/>
                  </a:cubicBezTo>
                  <a:cubicBezTo>
                    <a:pt x="2" y="2"/>
                    <a:pt x="2" y="2"/>
                    <a:pt x="2" y="2"/>
                  </a:cubicBezTo>
                  <a:cubicBezTo>
                    <a:pt x="1" y="1"/>
                    <a:pt x="2" y="2"/>
                    <a:pt x="1" y="1"/>
                  </a:cubicBezTo>
                  <a:cubicBezTo>
                    <a:pt x="0" y="0"/>
                    <a:pt x="0" y="0"/>
                    <a:pt x="0" y="0"/>
                  </a:cubicBezTo>
                  <a:cubicBezTo>
                    <a:pt x="1" y="1"/>
                    <a:pt x="2" y="2"/>
                    <a:pt x="2" y="2"/>
                  </a:cubicBezTo>
                  <a:cubicBezTo>
                    <a:pt x="2" y="2"/>
                    <a:pt x="3" y="4"/>
                    <a:pt x="2" y="4"/>
                  </a:cubicBezTo>
                  <a:cubicBezTo>
                    <a:pt x="3" y="4"/>
                    <a:pt x="3" y="4"/>
                    <a:pt x="3" y="4"/>
                  </a:cubicBezTo>
                  <a:cubicBezTo>
                    <a:pt x="4" y="6"/>
                    <a:pt x="5" y="7"/>
                    <a:pt x="7" y="9"/>
                  </a:cubicBezTo>
                  <a:cubicBezTo>
                    <a:pt x="9" y="10"/>
                    <a:pt x="9" y="12"/>
                    <a:pt x="10" y="13"/>
                  </a:cubicBezTo>
                  <a:cubicBezTo>
                    <a:pt x="11" y="13"/>
                    <a:pt x="11" y="13"/>
                    <a:pt x="12" y="14"/>
                  </a:cubicBezTo>
                  <a:cubicBezTo>
                    <a:pt x="11" y="13"/>
                    <a:pt x="12" y="14"/>
                    <a:pt x="12" y="14"/>
                  </a:cubicBezTo>
                  <a:cubicBezTo>
                    <a:pt x="12" y="15"/>
                    <a:pt x="12" y="15"/>
                    <a:pt x="13" y="15"/>
                  </a:cubicBezTo>
                  <a:cubicBezTo>
                    <a:pt x="13" y="15"/>
                    <a:pt x="14" y="17"/>
                    <a:pt x="15" y="17"/>
                  </a:cubicBezTo>
                  <a:cubicBezTo>
                    <a:pt x="15" y="18"/>
                    <a:pt x="14" y="17"/>
                    <a:pt x="14" y="17"/>
                  </a:cubicBezTo>
                  <a:cubicBezTo>
                    <a:pt x="14" y="18"/>
                    <a:pt x="15" y="18"/>
                    <a:pt x="15" y="18"/>
                  </a:cubicBezTo>
                  <a:cubicBezTo>
                    <a:pt x="15" y="18"/>
                    <a:pt x="15" y="18"/>
                    <a:pt x="15" y="18"/>
                  </a:cubicBezTo>
                  <a:cubicBezTo>
                    <a:pt x="16" y="19"/>
                    <a:pt x="16" y="20"/>
                    <a:pt x="17" y="21"/>
                  </a:cubicBezTo>
                  <a:cubicBezTo>
                    <a:pt x="18" y="21"/>
                    <a:pt x="18" y="22"/>
                    <a:pt x="19" y="22"/>
                  </a:cubicBezTo>
                  <a:cubicBezTo>
                    <a:pt x="18" y="22"/>
                    <a:pt x="19" y="23"/>
                    <a:pt x="19" y="23"/>
                  </a:cubicBezTo>
                  <a:cubicBezTo>
                    <a:pt x="20" y="24"/>
                    <a:pt x="20" y="24"/>
                    <a:pt x="20" y="24"/>
                  </a:cubicBezTo>
                  <a:cubicBezTo>
                    <a:pt x="21" y="24"/>
                    <a:pt x="21" y="25"/>
                    <a:pt x="22" y="25"/>
                  </a:cubicBezTo>
                  <a:cubicBezTo>
                    <a:pt x="21" y="25"/>
                    <a:pt x="21" y="25"/>
                    <a:pt x="21" y="25"/>
                  </a:cubicBezTo>
                  <a:cubicBezTo>
                    <a:pt x="22" y="26"/>
                    <a:pt x="23" y="27"/>
                    <a:pt x="23" y="28"/>
                  </a:cubicBezTo>
                  <a:cubicBezTo>
                    <a:pt x="28" y="33"/>
                    <a:pt x="30" y="36"/>
                    <a:pt x="34" y="42"/>
                  </a:cubicBezTo>
                  <a:cubicBezTo>
                    <a:pt x="35" y="42"/>
                    <a:pt x="34" y="41"/>
                    <a:pt x="35" y="42"/>
                  </a:cubicBezTo>
                  <a:cubicBezTo>
                    <a:pt x="35" y="42"/>
                    <a:pt x="35" y="42"/>
                    <a:pt x="36" y="43"/>
                  </a:cubicBezTo>
                  <a:cubicBezTo>
                    <a:pt x="35" y="42"/>
                    <a:pt x="35" y="42"/>
                    <a:pt x="36" y="42"/>
                  </a:cubicBezTo>
                  <a:cubicBezTo>
                    <a:pt x="35" y="42"/>
                    <a:pt x="35" y="42"/>
                    <a:pt x="35" y="42"/>
                  </a:cubicBezTo>
                  <a:cubicBezTo>
                    <a:pt x="35" y="42"/>
                    <a:pt x="35" y="42"/>
                    <a:pt x="35" y="42"/>
                  </a:cubicBezTo>
                  <a:cubicBezTo>
                    <a:pt x="35" y="41"/>
                    <a:pt x="34" y="41"/>
                    <a:pt x="34" y="41"/>
                  </a:cubicBezTo>
                  <a:cubicBezTo>
                    <a:pt x="35" y="41"/>
                    <a:pt x="35" y="41"/>
                    <a:pt x="35" y="42"/>
                  </a:cubicBezTo>
                  <a:cubicBezTo>
                    <a:pt x="35" y="42"/>
                    <a:pt x="35" y="42"/>
                    <a:pt x="35" y="42"/>
                  </a:cubicBezTo>
                  <a:cubicBezTo>
                    <a:pt x="35" y="42"/>
                    <a:pt x="36" y="42"/>
                    <a:pt x="36" y="43"/>
                  </a:cubicBezTo>
                  <a:cubicBezTo>
                    <a:pt x="36" y="43"/>
                    <a:pt x="36" y="43"/>
                    <a:pt x="36" y="43"/>
                  </a:cubicBezTo>
                  <a:cubicBezTo>
                    <a:pt x="37" y="45"/>
                    <a:pt x="37" y="45"/>
                    <a:pt x="37" y="45"/>
                  </a:cubicBezTo>
                  <a:cubicBezTo>
                    <a:pt x="38" y="45"/>
                    <a:pt x="39" y="47"/>
                    <a:pt x="39" y="47"/>
                  </a:cubicBezTo>
                  <a:cubicBezTo>
                    <a:pt x="38" y="47"/>
                    <a:pt x="38" y="46"/>
                    <a:pt x="37" y="46"/>
                  </a:cubicBezTo>
                  <a:cubicBezTo>
                    <a:pt x="38" y="46"/>
                    <a:pt x="38" y="46"/>
                    <a:pt x="38" y="46"/>
                  </a:cubicBezTo>
                  <a:cubicBezTo>
                    <a:pt x="38" y="46"/>
                    <a:pt x="38" y="46"/>
                    <a:pt x="38" y="46"/>
                  </a:cubicBezTo>
                  <a:cubicBezTo>
                    <a:pt x="38" y="47"/>
                    <a:pt x="38" y="47"/>
                    <a:pt x="38" y="47"/>
                  </a:cubicBezTo>
                  <a:cubicBezTo>
                    <a:pt x="38" y="47"/>
                    <a:pt x="38" y="47"/>
                    <a:pt x="38" y="47"/>
                  </a:cubicBezTo>
                  <a:cubicBezTo>
                    <a:pt x="38" y="47"/>
                    <a:pt x="39" y="47"/>
                    <a:pt x="39" y="48"/>
                  </a:cubicBezTo>
                  <a:cubicBezTo>
                    <a:pt x="39" y="48"/>
                    <a:pt x="39" y="48"/>
                    <a:pt x="39" y="48"/>
                  </a:cubicBezTo>
                  <a:cubicBezTo>
                    <a:pt x="39" y="48"/>
                    <a:pt x="39" y="48"/>
                    <a:pt x="39" y="48"/>
                  </a:cubicBezTo>
                  <a:cubicBezTo>
                    <a:pt x="39" y="48"/>
                    <a:pt x="40" y="49"/>
                    <a:pt x="39" y="49"/>
                  </a:cubicBezTo>
                  <a:cubicBezTo>
                    <a:pt x="41" y="51"/>
                    <a:pt x="41" y="51"/>
                    <a:pt x="42" y="53"/>
                  </a:cubicBezTo>
                  <a:cubicBezTo>
                    <a:pt x="42" y="53"/>
                    <a:pt x="43" y="53"/>
                    <a:pt x="44" y="54"/>
                  </a:cubicBezTo>
                  <a:cubicBezTo>
                    <a:pt x="44" y="54"/>
                    <a:pt x="44" y="54"/>
                    <a:pt x="43" y="54"/>
                  </a:cubicBezTo>
                  <a:cubicBezTo>
                    <a:pt x="44" y="55"/>
                    <a:pt x="44" y="55"/>
                    <a:pt x="44" y="55"/>
                  </a:cubicBezTo>
                  <a:cubicBezTo>
                    <a:pt x="44" y="56"/>
                    <a:pt x="45" y="57"/>
                    <a:pt x="46" y="58"/>
                  </a:cubicBezTo>
                  <a:cubicBezTo>
                    <a:pt x="46" y="58"/>
                    <a:pt x="46" y="58"/>
                    <a:pt x="46" y="58"/>
                  </a:cubicBezTo>
                  <a:cubicBezTo>
                    <a:pt x="46" y="58"/>
                    <a:pt x="47" y="59"/>
                    <a:pt x="47" y="60"/>
                  </a:cubicBezTo>
                  <a:cubicBezTo>
                    <a:pt x="47" y="60"/>
                    <a:pt x="47" y="60"/>
                    <a:pt x="47" y="60"/>
                  </a:cubicBezTo>
                  <a:cubicBezTo>
                    <a:pt x="47" y="61"/>
                    <a:pt x="48" y="60"/>
                    <a:pt x="48" y="61"/>
                  </a:cubicBezTo>
                  <a:cubicBezTo>
                    <a:pt x="49" y="61"/>
                    <a:pt x="48" y="60"/>
                    <a:pt x="49" y="60"/>
                  </a:cubicBezTo>
                  <a:cubicBezTo>
                    <a:pt x="48" y="60"/>
                    <a:pt x="49" y="61"/>
                    <a:pt x="49" y="61"/>
                  </a:cubicBezTo>
                  <a:cubicBezTo>
                    <a:pt x="50" y="62"/>
                    <a:pt x="50" y="62"/>
                    <a:pt x="50" y="62"/>
                  </a:cubicBezTo>
                  <a:cubicBezTo>
                    <a:pt x="50" y="62"/>
                    <a:pt x="50" y="62"/>
                    <a:pt x="50" y="62"/>
                  </a:cubicBezTo>
                  <a:cubicBezTo>
                    <a:pt x="51" y="63"/>
                    <a:pt x="50" y="63"/>
                    <a:pt x="50" y="63"/>
                  </a:cubicBezTo>
                  <a:cubicBezTo>
                    <a:pt x="50" y="63"/>
                    <a:pt x="51" y="64"/>
                    <a:pt x="51" y="65"/>
                  </a:cubicBezTo>
                  <a:cubicBezTo>
                    <a:pt x="51" y="64"/>
                    <a:pt x="51" y="64"/>
                    <a:pt x="51" y="64"/>
                  </a:cubicBezTo>
                  <a:cubicBezTo>
                    <a:pt x="52" y="65"/>
                    <a:pt x="52" y="65"/>
                    <a:pt x="52" y="65"/>
                  </a:cubicBezTo>
                  <a:cubicBezTo>
                    <a:pt x="52" y="66"/>
                    <a:pt x="53" y="67"/>
                    <a:pt x="53" y="68"/>
                  </a:cubicBezTo>
                  <a:cubicBezTo>
                    <a:pt x="53" y="67"/>
                    <a:pt x="53" y="67"/>
                    <a:pt x="53" y="67"/>
                  </a:cubicBezTo>
                  <a:cubicBezTo>
                    <a:pt x="53" y="68"/>
                    <a:pt x="53" y="67"/>
                    <a:pt x="53" y="68"/>
                  </a:cubicBezTo>
                  <a:cubicBezTo>
                    <a:pt x="54" y="68"/>
                    <a:pt x="54" y="69"/>
                    <a:pt x="54" y="69"/>
                  </a:cubicBezTo>
                  <a:cubicBezTo>
                    <a:pt x="55" y="70"/>
                    <a:pt x="55" y="72"/>
                    <a:pt x="57" y="73"/>
                  </a:cubicBezTo>
                  <a:close/>
                  <a:moveTo>
                    <a:pt x="128" y="171"/>
                  </a:moveTo>
                  <a:cubicBezTo>
                    <a:pt x="128" y="170"/>
                    <a:pt x="128" y="170"/>
                    <a:pt x="128" y="170"/>
                  </a:cubicBezTo>
                  <a:cubicBezTo>
                    <a:pt x="128" y="171"/>
                    <a:pt x="128" y="171"/>
                    <a:pt x="128" y="171"/>
                  </a:cubicBezTo>
                  <a:close/>
                  <a:moveTo>
                    <a:pt x="122" y="163"/>
                  </a:moveTo>
                  <a:cubicBezTo>
                    <a:pt x="123" y="164"/>
                    <a:pt x="122" y="164"/>
                    <a:pt x="122" y="164"/>
                  </a:cubicBezTo>
                  <a:cubicBezTo>
                    <a:pt x="122" y="163"/>
                    <a:pt x="121" y="162"/>
                    <a:pt x="121" y="162"/>
                  </a:cubicBezTo>
                  <a:cubicBezTo>
                    <a:pt x="121" y="162"/>
                    <a:pt x="121" y="162"/>
                    <a:pt x="121" y="162"/>
                  </a:cubicBezTo>
                  <a:cubicBezTo>
                    <a:pt x="120" y="162"/>
                    <a:pt x="120" y="161"/>
                    <a:pt x="120" y="161"/>
                  </a:cubicBezTo>
                  <a:cubicBezTo>
                    <a:pt x="121" y="161"/>
                    <a:pt x="122" y="164"/>
                    <a:pt x="122" y="163"/>
                  </a:cubicBezTo>
                  <a:close/>
                  <a:moveTo>
                    <a:pt x="137" y="178"/>
                  </a:moveTo>
                  <a:cubicBezTo>
                    <a:pt x="137" y="178"/>
                    <a:pt x="137" y="178"/>
                    <a:pt x="137" y="178"/>
                  </a:cubicBezTo>
                  <a:cubicBezTo>
                    <a:pt x="137" y="178"/>
                    <a:pt x="137" y="178"/>
                    <a:pt x="137" y="178"/>
                  </a:cubicBezTo>
                  <a:close/>
                  <a:moveTo>
                    <a:pt x="133" y="174"/>
                  </a:moveTo>
                  <a:cubicBezTo>
                    <a:pt x="133" y="174"/>
                    <a:pt x="133" y="174"/>
                    <a:pt x="133" y="174"/>
                  </a:cubicBezTo>
                  <a:cubicBezTo>
                    <a:pt x="133" y="174"/>
                    <a:pt x="133" y="174"/>
                    <a:pt x="133" y="174"/>
                  </a:cubicBezTo>
                  <a:close/>
                  <a:moveTo>
                    <a:pt x="126" y="165"/>
                  </a:moveTo>
                  <a:cubicBezTo>
                    <a:pt x="126" y="165"/>
                    <a:pt x="126" y="164"/>
                    <a:pt x="126" y="164"/>
                  </a:cubicBezTo>
                  <a:cubicBezTo>
                    <a:pt x="126" y="164"/>
                    <a:pt x="126" y="165"/>
                    <a:pt x="126" y="165"/>
                  </a:cubicBezTo>
                  <a:close/>
                  <a:moveTo>
                    <a:pt x="84" y="107"/>
                  </a:moveTo>
                  <a:cubicBezTo>
                    <a:pt x="84" y="108"/>
                    <a:pt x="85" y="108"/>
                    <a:pt x="85" y="108"/>
                  </a:cubicBezTo>
                  <a:cubicBezTo>
                    <a:pt x="84" y="107"/>
                    <a:pt x="84" y="107"/>
                    <a:pt x="84" y="107"/>
                  </a:cubicBezTo>
                  <a:cubicBezTo>
                    <a:pt x="84" y="107"/>
                    <a:pt x="84" y="107"/>
                    <a:pt x="84" y="107"/>
                  </a:cubicBezTo>
                  <a:cubicBezTo>
                    <a:pt x="84" y="107"/>
                    <a:pt x="84" y="107"/>
                    <a:pt x="84" y="107"/>
                  </a:cubicBezTo>
                  <a:close/>
                  <a:moveTo>
                    <a:pt x="64" y="80"/>
                  </a:moveTo>
                  <a:cubicBezTo>
                    <a:pt x="64" y="80"/>
                    <a:pt x="64" y="80"/>
                    <a:pt x="64" y="80"/>
                  </a:cubicBezTo>
                  <a:cubicBezTo>
                    <a:pt x="65" y="80"/>
                    <a:pt x="65" y="80"/>
                    <a:pt x="65" y="80"/>
                  </a:cubicBezTo>
                  <a:cubicBezTo>
                    <a:pt x="65" y="80"/>
                    <a:pt x="65" y="80"/>
                    <a:pt x="65" y="80"/>
                  </a:cubicBezTo>
                  <a:cubicBezTo>
                    <a:pt x="64" y="80"/>
                    <a:pt x="64" y="79"/>
                    <a:pt x="64" y="79"/>
                  </a:cubicBezTo>
                  <a:cubicBezTo>
                    <a:pt x="64" y="80"/>
                    <a:pt x="63" y="79"/>
                    <a:pt x="64"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2" name="Freeform 4624"/>
            <p:cNvSpPr>
              <a:spLocks/>
            </p:cNvSpPr>
            <p:nvPr/>
          </p:nvSpPr>
          <p:spPr bwMode="auto">
            <a:xfrm>
              <a:off x="8551863" y="65119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3" name="Freeform 4625"/>
            <p:cNvSpPr>
              <a:spLocks/>
            </p:cNvSpPr>
            <p:nvPr/>
          </p:nvSpPr>
          <p:spPr bwMode="auto">
            <a:xfrm>
              <a:off x="8526463" y="6484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4" name="Freeform 4626"/>
            <p:cNvSpPr>
              <a:spLocks/>
            </p:cNvSpPr>
            <p:nvPr/>
          </p:nvSpPr>
          <p:spPr bwMode="auto">
            <a:xfrm>
              <a:off x="8789988" y="6838951"/>
              <a:ext cx="6350" cy="6350"/>
            </a:xfrm>
            <a:custGeom>
              <a:avLst/>
              <a:gdLst>
                <a:gd name="T0" fmla="*/ 1 w 2"/>
                <a:gd name="T1" fmla="*/ 1 h 2"/>
                <a:gd name="T2" fmla="*/ 1 w 2"/>
                <a:gd name="T3" fmla="*/ 1 h 2"/>
                <a:gd name="T4" fmla="*/ 1 w 2"/>
                <a:gd name="T5" fmla="*/ 1 h 2"/>
                <a:gd name="T6" fmla="*/ 2 w 2"/>
                <a:gd name="T7" fmla="*/ 2 h 2"/>
                <a:gd name="T8" fmla="*/ 0 w 2"/>
                <a:gd name="T9" fmla="*/ 0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1" y="1"/>
                  </a:cubicBezTo>
                  <a:cubicBezTo>
                    <a:pt x="1" y="1"/>
                    <a:pt x="1" y="1"/>
                    <a:pt x="1" y="1"/>
                  </a:cubicBezTo>
                  <a:cubicBezTo>
                    <a:pt x="2" y="2"/>
                    <a:pt x="2" y="2"/>
                    <a:pt x="2" y="2"/>
                  </a:cubicBezTo>
                  <a:cubicBezTo>
                    <a:pt x="1"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5" name="Freeform 4628"/>
            <p:cNvSpPr>
              <a:spLocks/>
            </p:cNvSpPr>
            <p:nvPr/>
          </p:nvSpPr>
          <p:spPr bwMode="auto">
            <a:xfrm>
              <a:off x="8793164" y="683577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6" name="Freeform 4629"/>
            <p:cNvSpPr>
              <a:spLocks/>
            </p:cNvSpPr>
            <p:nvPr/>
          </p:nvSpPr>
          <p:spPr bwMode="auto">
            <a:xfrm>
              <a:off x="8767764" y="68040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7" name="Freeform 4630"/>
            <p:cNvSpPr>
              <a:spLocks/>
            </p:cNvSpPr>
            <p:nvPr/>
          </p:nvSpPr>
          <p:spPr bwMode="auto">
            <a:xfrm>
              <a:off x="8770939" y="6819901"/>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8" name="Freeform 4631"/>
            <p:cNvSpPr>
              <a:spLocks/>
            </p:cNvSpPr>
            <p:nvPr/>
          </p:nvSpPr>
          <p:spPr bwMode="auto">
            <a:xfrm>
              <a:off x="8759826" y="67945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9" name="Freeform 4632"/>
            <p:cNvSpPr>
              <a:spLocks/>
            </p:cNvSpPr>
            <p:nvPr/>
          </p:nvSpPr>
          <p:spPr bwMode="auto">
            <a:xfrm>
              <a:off x="8756651" y="680720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0" name="Freeform 4633"/>
            <p:cNvSpPr>
              <a:spLocks/>
            </p:cNvSpPr>
            <p:nvPr/>
          </p:nvSpPr>
          <p:spPr bwMode="auto">
            <a:xfrm>
              <a:off x="8747126" y="6784976"/>
              <a:ext cx="6350" cy="6350"/>
            </a:xfrm>
            <a:custGeom>
              <a:avLst/>
              <a:gdLst>
                <a:gd name="T0" fmla="*/ 1 w 2"/>
                <a:gd name="T1" fmla="*/ 1 h 2"/>
                <a:gd name="T2" fmla="*/ 2 w 2"/>
                <a:gd name="T3" fmla="*/ 1 h 2"/>
                <a:gd name="T4" fmla="*/ 1 w 2"/>
                <a:gd name="T5" fmla="*/ 1 h 2"/>
                <a:gd name="T6" fmla="*/ 2 w 2"/>
                <a:gd name="T7" fmla="*/ 2 h 2"/>
                <a:gd name="T8" fmla="*/ 2 w 2"/>
                <a:gd name="T9" fmla="*/ 0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0"/>
                    <a:pt x="1" y="1"/>
                    <a:pt x="2" y="1"/>
                  </a:cubicBezTo>
                  <a:cubicBezTo>
                    <a:pt x="1" y="1"/>
                    <a:pt x="1" y="1"/>
                    <a:pt x="1" y="1"/>
                  </a:cubicBezTo>
                  <a:cubicBezTo>
                    <a:pt x="2" y="1"/>
                    <a:pt x="2" y="2"/>
                    <a:pt x="2" y="2"/>
                  </a:cubicBezTo>
                  <a:cubicBezTo>
                    <a:pt x="2" y="1"/>
                    <a:pt x="1" y="1"/>
                    <a:pt x="2"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1" name="Freeform 4634"/>
            <p:cNvSpPr>
              <a:spLocks/>
            </p:cNvSpPr>
            <p:nvPr/>
          </p:nvSpPr>
          <p:spPr bwMode="auto">
            <a:xfrm>
              <a:off x="8753476" y="6800851"/>
              <a:ext cx="3175" cy="6350"/>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1"/>
                    <a:pt x="1" y="1"/>
                    <a:pt x="1" y="2"/>
                  </a:cubicBezTo>
                  <a:cubicBezTo>
                    <a:pt x="1" y="2"/>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2" name="Freeform 4635"/>
            <p:cNvSpPr>
              <a:spLocks/>
            </p:cNvSpPr>
            <p:nvPr/>
          </p:nvSpPr>
          <p:spPr bwMode="auto">
            <a:xfrm>
              <a:off x="8743951" y="6778626"/>
              <a:ext cx="6350" cy="635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1"/>
                    <a:pt x="2" y="1"/>
                    <a:pt x="2" y="2"/>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3" name="Freeform 4636"/>
            <p:cNvSpPr>
              <a:spLocks/>
            </p:cNvSpPr>
            <p:nvPr/>
          </p:nvSpPr>
          <p:spPr bwMode="auto">
            <a:xfrm>
              <a:off x="8750301" y="6794501"/>
              <a:ext cx="3175" cy="3175"/>
            </a:xfrm>
            <a:custGeom>
              <a:avLst/>
              <a:gdLst>
                <a:gd name="T0" fmla="*/ 0 w 1"/>
                <a:gd name="T1" fmla="*/ 0 h 1"/>
                <a:gd name="T2" fmla="*/ 0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0"/>
                    <a:pt x="0" y="0"/>
                  </a:cubicBezTo>
                  <a:cubicBezTo>
                    <a:pt x="0" y="1"/>
                    <a:pt x="0" y="1"/>
                    <a:pt x="0"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4" name="Freeform 4637"/>
            <p:cNvSpPr>
              <a:spLocks/>
            </p:cNvSpPr>
            <p:nvPr/>
          </p:nvSpPr>
          <p:spPr bwMode="auto">
            <a:xfrm>
              <a:off x="8740776" y="6788151"/>
              <a:ext cx="3175" cy="6350"/>
            </a:xfrm>
            <a:custGeom>
              <a:avLst/>
              <a:gdLst>
                <a:gd name="T0" fmla="*/ 1 w 1"/>
                <a:gd name="T1" fmla="*/ 1 h 2"/>
                <a:gd name="T2" fmla="*/ 0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0" y="1"/>
                    <a:pt x="0" y="1"/>
                  </a:cubicBezTo>
                  <a:cubicBezTo>
                    <a:pt x="1"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5" name="Freeform 4638"/>
            <p:cNvSpPr>
              <a:spLocks/>
            </p:cNvSpPr>
            <p:nvPr/>
          </p:nvSpPr>
          <p:spPr bwMode="auto">
            <a:xfrm>
              <a:off x="8737601" y="678497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6" name="Freeform 4639"/>
            <p:cNvSpPr>
              <a:spLocks/>
            </p:cNvSpPr>
            <p:nvPr/>
          </p:nvSpPr>
          <p:spPr bwMode="auto">
            <a:xfrm>
              <a:off x="8709026" y="6735763"/>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1"/>
                    <a:pt x="1" y="2"/>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7" name="Freeform 4640"/>
            <p:cNvSpPr>
              <a:spLocks/>
            </p:cNvSpPr>
            <p:nvPr/>
          </p:nvSpPr>
          <p:spPr bwMode="auto">
            <a:xfrm>
              <a:off x="8705851" y="6748463"/>
              <a:ext cx="3175" cy="635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8" name="Freeform 4641"/>
            <p:cNvSpPr>
              <a:spLocks/>
            </p:cNvSpPr>
            <p:nvPr/>
          </p:nvSpPr>
          <p:spPr bwMode="auto">
            <a:xfrm>
              <a:off x="8705851" y="6748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9" name="Freeform 4642"/>
            <p:cNvSpPr>
              <a:spLocks/>
            </p:cNvSpPr>
            <p:nvPr/>
          </p:nvSpPr>
          <p:spPr bwMode="auto">
            <a:xfrm>
              <a:off x="8651876" y="66817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0" name="Freeform 4643"/>
            <p:cNvSpPr>
              <a:spLocks/>
            </p:cNvSpPr>
            <p:nvPr/>
          </p:nvSpPr>
          <p:spPr bwMode="auto">
            <a:xfrm>
              <a:off x="8651876" y="6684963"/>
              <a:ext cx="6350" cy="3175"/>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1"/>
                    <a:pt x="2" y="1"/>
                  </a:cubicBez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1" name="Freeform 4644"/>
            <p:cNvSpPr>
              <a:spLocks/>
            </p:cNvSpPr>
            <p:nvPr/>
          </p:nvSpPr>
          <p:spPr bwMode="auto">
            <a:xfrm>
              <a:off x="8642351" y="66690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2" name="Freeform 4645"/>
            <p:cNvSpPr>
              <a:spLocks/>
            </p:cNvSpPr>
            <p:nvPr/>
          </p:nvSpPr>
          <p:spPr bwMode="auto">
            <a:xfrm>
              <a:off x="8583614" y="65563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3" name="Freeform 4646"/>
            <p:cNvSpPr>
              <a:spLocks/>
            </p:cNvSpPr>
            <p:nvPr/>
          </p:nvSpPr>
          <p:spPr bwMode="auto">
            <a:xfrm>
              <a:off x="8580439" y="655320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4" name="Freeform 4647"/>
            <p:cNvSpPr>
              <a:spLocks/>
            </p:cNvSpPr>
            <p:nvPr/>
          </p:nvSpPr>
          <p:spPr bwMode="auto">
            <a:xfrm>
              <a:off x="8574089" y="65436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5" name="Freeform 4648"/>
            <p:cNvSpPr>
              <a:spLocks/>
            </p:cNvSpPr>
            <p:nvPr/>
          </p:nvSpPr>
          <p:spPr bwMode="auto">
            <a:xfrm>
              <a:off x="8577264" y="65436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6" name="Freeform 4649"/>
            <p:cNvSpPr>
              <a:spLocks/>
            </p:cNvSpPr>
            <p:nvPr/>
          </p:nvSpPr>
          <p:spPr bwMode="auto">
            <a:xfrm>
              <a:off x="8577264" y="654367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7" name="Freeform 4650"/>
            <p:cNvSpPr>
              <a:spLocks/>
            </p:cNvSpPr>
            <p:nvPr/>
          </p:nvSpPr>
          <p:spPr bwMode="auto">
            <a:xfrm>
              <a:off x="8574089" y="6540501"/>
              <a:ext cx="0" cy="6350"/>
            </a:xfrm>
            <a:custGeom>
              <a:avLst/>
              <a:gdLst>
                <a:gd name="T0" fmla="*/ 0 h 2"/>
                <a:gd name="T1" fmla="*/ 1 h 2"/>
                <a:gd name="T2" fmla="*/ 1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2"/>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8" name="Freeform 4651"/>
            <p:cNvSpPr>
              <a:spLocks/>
            </p:cNvSpPr>
            <p:nvPr/>
          </p:nvSpPr>
          <p:spPr bwMode="auto">
            <a:xfrm>
              <a:off x="8558214" y="6524626"/>
              <a:ext cx="9525" cy="9525"/>
            </a:xfrm>
            <a:custGeom>
              <a:avLst/>
              <a:gdLst>
                <a:gd name="T0" fmla="*/ 3 w 3"/>
                <a:gd name="T1" fmla="*/ 3 h 3"/>
                <a:gd name="T2" fmla="*/ 2 w 3"/>
                <a:gd name="T3" fmla="*/ 1 h 3"/>
                <a:gd name="T4" fmla="*/ 0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3" y="2"/>
                    <a:pt x="2" y="2"/>
                    <a:pt x="2" y="1"/>
                  </a:cubicBezTo>
                  <a:cubicBezTo>
                    <a:pt x="1" y="0"/>
                    <a:pt x="2" y="2"/>
                    <a:pt x="0" y="0"/>
                  </a:cubicBezTo>
                  <a:cubicBezTo>
                    <a:pt x="1" y="2"/>
                    <a:pt x="2" y="1"/>
                    <a:pt x="2" y="2"/>
                  </a:cubicBezTo>
                  <a:cubicBezTo>
                    <a:pt x="2" y="2"/>
                    <a:pt x="3" y="3"/>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9" name="Freeform 4652"/>
            <p:cNvSpPr>
              <a:spLocks/>
            </p:cNvSpPr>
            <p:nvPr/>
          </p:nvSpPr>
          <p:spPr bwMode="auto">
            <a:xfrm>
              <a:off x="8564564" y="653415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0" name="Freeform 4653"/>
            <p:cNvSpPr>
              <a:spLocks/>
            </p:cNvSpPr>
            <p:nvPr/>
          </p:nvSpPr>
          <p:spPr bwMode="auto">
            <a:xfrm>
              <a:off x="8558214" y="6521451"/>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1" name="Freeform 4654"/>
            <p:cNvSpPr>
              <a:spLocks/>
            </p:cNvSpPr>
            <p:nvPr/>
          </p:nvSpPr>
          <p:spPr bwMode="auto">
            <a:xfrm>
              <a:off x="8555039" y="6515101"/>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2" name="Freeform 4655"/>
            <p:cNvSpPr>
              <a:spLocks/>
            </p:cNvSpPr>
            <p:nvPr/>
          </p:nvSpPr>
          <p:spPr bwMode="auto">
            <a:xfrm>
              <a:off x="8548689" y="6505576"/>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1" y="1"/>
                  </a:cubicBezTo>
                  <a:cubicBezTo>
                    <a:pt x="1" y="1"/>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3" name="Freeform 4656"/>
            <p:cNvSpPr>
              <a:spLocks/>
            </p:cNvSpPr>
            <p:nvPr/>
          </p:nvSpPr>
          <p:spPr bwMode="auto">
            <a:xfrm>
              <a:off x="8535989" y="6491288"/>
              <a:ext cx="3175"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4" name="Freeform 4657"/>
            <p:cNvSpPr>
              <a:spLocks/>
            </p:cNvSpPr>
            <p:nvPr/>
          </p:nvSpPr>
          <p:spPr bwMode="auto">
            <a:xfrm>
              <a:off x="8532814" y="6492876"/>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5" name="Freeform 4658"/>
            <p:cNvSpPr>
              <a:spLocks/>
            </p:cNvSpPr>
            <p:nvPr/>
          </p:nvSpPr>
          <p:spPr bwMode="auto">
            <a:xfrm>
              <a:off x="8535989" y="6488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6" name="Freeform 4659"/>
            <p:cNvSpPr>
              <a:spLocks/>
            </p:cNvSpPr>
            <p:nvPr/>
          </p:nvSpPr>
          <p:spPr bwMode="auto">
            <a:xfrm>
              <a:off x="8526464" y="6478588"/>
              <a:ext cx="9525" cy="9525"/>
            </a:xfrm>
            <a:custGeom>
              <a:avLst/>
              <a:gdLst>
                <a:gd name="T0" fmla="*/ 2 w 3"/>
                <a:gd name="T1" fmla="*/ 2 h 3"/>
                <a:gd name="T2" fmla="*/ 2 w 3"/>
                <a:gd name="T3" fmla="*/ 1 h 3"/>
                <a:gd name="T4" fmla="*/ 1 w 3"/>
                <a:gd name="T5" fmla="*/ 0 h 3"/>
                <a:gd name="T6" fmla="*/ 0 w 3"/>
                <a:gd name="T7" fmla="*/ 0 h 3"/>
                <a:gd name="T8" fmla="*/ 2 w 3"/>
                <a:gd name="T9" fmla="*/ 2 h 3"/>
                <a:gd name="T10" fmla="*/ 3 w 3"/>
                <a:gd name="T11" fmla="*/ 3 h 3"/>
                <a:gd name="T12" fmla="*/ 2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2"/>
                  </a:moveTo>
                  <a:cubicBezTo>
                    <a:pt x="2" y="1"/>
                    <a:pt x="2" y="2"/>
                    <a:pt x="2" y="1"/>
                  </a:cubicBezTo>
                  <a:cubicBezTo>
                    <a:pt x="2" y="1"/>
                    <a:pt x="1" y="0"/>
                    <a:pt x="1" y="0"/>
                  </a:cubicBezTo>
                  <a:cubicBezTo>
                    <a:pt x="1" y="0"/>
                    <a:pt x="1" y="0"/>
                    <a:pt x="0" y="0"/>
                  </a:cubicBezTo>
                  <a:cubicBezTo>
                    <a:pt x="1" y="1"/>
                    <a:pt x="2" y="1"/>
                    <a:pt x="2" y="2"/>
                  </a:cubicBezTo>
                  <a:cubicBezTo>
                    <a:pt x="3" y="3"/>
                    <a:pt x="3" y="3"/>
                    <a:pt x="3" y="3"/>
                  </a:cubicBezTo>
                  <a:cubicBezTo>
                    <a:pt x="2" y="2"/>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7" name="Freeform 4660"/>
            <p:cNvSpPr>
              <a:spLocks/>
            </p:cNvSpPr>
            <p:nvPr/>
          </p:nvSpPr>
          <p:spPr bwMode="auto">
            <a:xfrm>
              <a:off x="8529639" y="648811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8" name="Freeform 4661"/>
            <p:cNvSpPr>
              <a:spLocks/>
            </p:cNvSpPr>
            <p:nvPr/>
          </p:nvSpPr>
          <p:spPr bwMode="auto">
            <a:xfrm>
              <a:off x="8516939" y="6462713"/>
              <a:ext cx="3175" cy="3175"/>
            </a:xfrm>
            <a:custGeom>
              <a:avLst/>
              <a:gdLst>
                <a:gd name="T0" fmla="*/ 2 w 2"/>
                <a:gd name="T1" fmla="*/ 2 h 2"/>
                <a:gd name="T2" fmla="*/ 0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9" name="Rectangle 4662"/>
            <p:cNvSpPr>
              <a:spLocks noChangeArrowheads="1"/>
            </p:cNvSpPr>
            <p:nvPr/>
          </p:nvSpPr>
          <p:spPr bwMode="auto">
            <a:xfrm>
              <a:off x="8516939" y="6462713"/>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0" name="Freeform 4663"/>
            <p:cNvSpPr>
              <a:spLocks/>
            </p:cNvSpPr>
            <p:nvPr/>
          </p:nvSpPr>
          <p:spPr bwMode="auto">
            <a:xfrm>
              <a:off x="8516939" y="64595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1" name="Freeform 4664"/>
            <p:cNvSpPr>
              <a:spLocks/>
            </p:cNvSpPr>
            <p:nvPr/>
          </p:nvSpPr>
          <p:spPr bwMode="auto">
            <a:xfrm>
              <a:off x="8510589" y="64531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2" name="Freeform 4665"/>
            <p:cNvSpPr>
              <a:spLocks/>
            </p:cNvSpPr>
            <p:nvPr/>
          </p:nvSpPr>
          <p:spPr bwMode="auto">
            <a:xfrm>
              <a:off x="8483601" y="64341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3" name="Freeform 4666"/>
            <p:cNvSpPr>
              <a:spLocks/>
            </p:cNvSpPr>
            <p:nvPr/>
          </p:nvSpPr>
          <p:spPr bwMode="auto">
            <a:xfrm>
              <a:off x="8480426" y="6430963"/>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4" name="Freeform 4667"/>
            <p:cNvSpPr>
              <a:spLocks/>
            </p:cNvSpPr>
            <p:nvPr/>
          </p:nvSpPr>
          <p:spPr bwMode="auto">
            <a:xfrm>
              <a:off x="8439151" y="6370638"/>
              <a:ext cx="6350" cy="9525"/>
            </a:xfrm>
            <a:custGeom>
              <a:avLst/>
              <a:gdLst>
                <a:gd name="T0" fmla="*/ 2 w 2"/>
                <a:gd name="T1" fmla="*/ 3 h 3"/>
                <a:gd name="T2" fmla="*/ 2 w 2"/>
                <a:gd name="T3" fmla="*/ 3 h 3"/>
                <a:gd name="T4" fmla="*/ 0 w 2"/>
                <a:gd name="T5" fmla="*/ 1 h 3"/>
                <a:gd name="T6" fmla="*/ 0 w 2"/>
                <a:gd name="T7" fmla="*/ 1 h 3"/>
                <a:gd name="T8" fmla="*/ 1 w 2"/>
                <a:gd name="T9" fmla="*/ 2 h 3"/>
                <a:gd name="T10" fmla="*/ 1 w 2"/>
                <a:gd name="T11" fmla="*/ 2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cubicBezTo>
                    <a:pt x="2" y="3"/>
                    <a:pt x="2" y="3"/>
                    <a:pt x="2" y="3"/>
                  </a:cubicBezTo>
                  <a:cubicBezTo>
                    <a:pt x="2" y="2"/>
                    <a:pt x="1" y="2"/>
                    <a:pt x="0" y="1"/>
                  </a:cubicBezTo>
                  <a:cubicBezTo>
                    <a:pt x="0" y="1"/>
                    <a:pt x="0" y="0"/>
                    <a:pt x="0" y="1"/>
                  </a:cubicBezTo>
                  <a:cubicBezTo>
                    <a:pt x="1" y="2"/>
                    <a:pt x="1" y="2"/>
                    <a:pt x="1" y="2"/>
                  </a:cubicBezTo>
                  <a:cubicBezTo>
                    <a:pt x="1" y="2"/>
                    <a:pt x="1" y="2"/>
                    <a:pt x="1" y="2"/>
                  </a:cubicBezTo>
                  <a:cubicBezTo>
                    <a:pt x="1" y="2"/>
                    <a:pt x="1" y="2"/>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5" name="Freeform 4668"/>
            <p:cNvSpPr>
              <a:spLocks/>
            </p:cNvSpPr>
            <p:nvPr/>
          </p:nvSpPr>
          <p:spPr bwMode="auto">
            <a:xfrm>
              <a:off x="8339139" y="6248401"/>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6" name="Rectangle 4669"/>
            <p:cNvSpPr>
              <a:spLocks noChangeArrowheads="1"/>
            </p:cNvSpPr>
            <p:nvPr/>
          </p:nvSpPr>
          <p:spPr bwMode="auto">
            <a:xfrm>
              <a:off x="8351839" y="6710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7" name="Freeform 4670"/>
            <p:cNvSpPr>
              <a:spLocks/>
            </p:cNvSpPr>
            <p:nvPr/>
          </p:nvSpPr>
          <p:spPr bwMode="auto">
            <a:xfrm>
              <a:off x="8351839" y="6710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8" name="Freeform 4671"/>
            <p:cNvSpPr>
              <a:spLocks/>
            </p:cNvSpPr>
            <p:nvPr/>
          </p:nvSpPr>
          <p:spPr bwMode="auto">
            <a:xfrm>
              <a:off x="8348664" y="67071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9" name="Rectangle 4672"/>
            <p:cNvSpPr>
              <a:spLocks noChangeArrowheads="1"/>
            </p:cNvSpPr>
            <p:nvPr/>
          </p:nvSpPr>
          <p:spPr bwMode="auto">
            <a:xfrm>
              <a:off x="8348664" y="6707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0" name="Rectangle 4673"/>
            <p:cNvSpPr>
              <a:spLocks noChangeArrowheads="1"/>
            </p:cNvSpPr>
            <p:nvPr/>
          </p:nvSpPr>
          <p:spPr bwMode="auto">
            <a:xfrm>
              <a:off x="8348664" y="670718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1" name="Freeform 4674"/>
            <p:cNvSpPr>
              <a:spLocks/>
            </p:cNvSpPr>
            <p:nvPr/>
          </p:nvSpPr>
          <p:spPr bwMode="auto">
            <a:xfrm>
              <a:off x="8345489" y="6704013"/>
              <a:ext cx="3175" cy="3175"/>
            </a:xfrm>
            <a:custGeom>
              <a:avLst/>
              <a:gdLst>
                <a:gd name="T0" fmla="*/ 0 w 1"/>
                <a:gd name="T1" fmla="*/ 0 h 1"/>
                <a:gd name="T2" fmla="*/ 0 w 1"/>
                <a:gd name="T3" fmla="*/ 0 h 1"/>
                <a:gd name="T4" fmla="*/ 0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1"/>
                    <a:pt x="0" y="1"/>
                  </a:cubicBezTo>
                  <a:cubicBezTo>
                    <a:pt x="0" y="1"/>
                    <a:pt x="0" y="0"/>
                    <a:pt x="1"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2" name="Freeform 4675"/>
            <p:cNvSpPr>
              <a:spLocks/>
            </p:cNvSpPr>
            <p:nvPr/>
          </p:nvSpPr>
          <p:spPr bwMode="auto">
            <a:xfrm>
              <a:off x="8288339" y="6672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3" name="Freeform 4676"/>
            <p:cNvSpPr>
              <a:spLocks/>
            </p:cNvSpPr>
            <p:nvPr/>
          </p:nvSpPr>
          <p:spPr bwMode="auto">
            <a:xfrm>
              <a:off x="8272464" y="665956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4" name="Freeform 4677"/>
            <p:cNvSpPr>
              <a:spLocks/>
            </p:cNvSpPr>
            <p:nvPr/>
          </p:nvSpPr>
          <p:spPr bwMode="auto">
            <a:xfrm>
              <a:off x="8297864" y="6678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5" name="Freeform 4678"/>
            <p:cNvSpPr>
              <a:spLocks/>
            </p:cNvSpPr>
            <p:nvPr/>
          </p:nvSpPr>
          <p:spPr bwMode="auto">
            <a:xfrm>
              <a:off x="8228014" y="6591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6" name="Freeform 4679"/>
            <p:cNvSpPr>
              <a:spLocks/>
            </p:cNvSpPr>
            <p:nvPr/>
          </p:nvSpPr>
          <p:spPr bwMode="auto">
            <a:xfrm>
              <a:off x="8259764" y="6646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7" name="Rectangle 4680"/>
            <p:cNvSpPr>
              <a:spLocks noChangeArrowheads="1"/>
            </p:cNvSpPr>
            <p:nvPr/>
          </p:nvSpPr>
          <p:spPr bwMode="auto">
            <a:xfrm>
              <a:off x="8301039" y="66817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8" name="Freeform 4681"/>
            <p:cNvSpPr>
              <a:spLocks/>
            </p:cNvSpPr>
            <p:nvPr/>
          </p:nvSpPr>
          <p:spPr bwMode="auto">
            <a:xfrm>
              <a:off x="8275639" y="6665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9" name="Freeform 4682"/>
            <p:cNvSpPr>
              <a:spLocks/>
            </p:cNvSpPr>
            <p:nvPr/>
          </p:nvSpPr>
          <p:spPr bwMode="auto">
            <a:xfrm>
              <a:off x="8329614" y="6697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0" name="Freeform 4683"/>
            <p:cNvSpPr>
              <a:spLocks/>
            </p:cNvSpPr>
            <p:nvPr/>
          </p:nvSpPr>
          <p:spPr bwMode="auto">
            <a:xfrm>
              <a:off x="8326439" y="6694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1" name="Freeform 4684"/>
            <p:cNvSpPr>
              <a:spLocks/>
            </p:cNvSpPr>
            <p:nvPr/>
          </p:nvSpPr>
          <p:spPr bwMode="auto">
            <a:xfrm>
              <a:off x="8323264" y="6691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2" name="Freeform 4685"/>
            <p:cNvSpPr>
              <a:spLocks/>
            </p:cNvSpPr>
            <p:nvPr/>
          </p:nvSpPr>
          <p:spPr bwMode="auto">
            <a:xfrm>
              <a:off x="8326439" y="6694488"/>
              <a:ext cx="3175" cy="3175"/>
            </a:xfrm>
            <a:custGeom>
              <a:avLst/>
              <a:gdLst>
                <a:gd name="T0" fmla="*/ 1 w 1"/>
                <a:gd name="T1" fmla="*/ 1 h 1"/>
                <a:gd name="T2" fmla="*/ 1 w 1"/>
                <a:gd name="T3" fmla="*/ 0 h 1"/>
                <a:gd name="T4" fmla="*/ 1 w 1"/>
                <a:gd name="T5" fmla="*/ 0 h 1"/>
                <a:gd name="T6" fmla="*/ 0 w 1"/>
                <a:gd name="T7" fmla="*/ 0 h 1"/>
                <a:gd name="T8" fmla="*/ 0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1" y="0"/>
                  </a:cubicBezTo>
                  <a:cubicBezTo>
                    <a:pt x="1" y="0"/>
                    <a:pt x="1" y="0"/>
                    <a:pt x="1" y="0"/>
                  </a:cubicBezTo>
                  <a:cubicBezTo>
                    <a:pt x="1" y="0"/>
                    <a:pt x="0" y="0"/>
                    <a:pt x="0" y="0"/>
                  </a:cubicBezTo>
                  <a:cubicBezTo>
                    <a:pt x="0" y="0"/>
                    <a:pt x="0" y="0"/>
                    <a:pt x="0" y="0"/>
                  </a:cubicBezTo>
                  <a:cubicBezTo>
                    <a:pt x="1" y="0"/>
                    <a:pt x="1" y="0"/>
                    <a:pt x="1"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3" name="Rectangle 4686"/>
            <p:cNvSpPr>
              <a:spLocks noChangeArrowheads="1"/>
            </p:cNvSpPr>
            <p:nvPr/>
          </p:nvSpPr>
          <p:spPr bwMode="auto">
            <a:xfrm>
              <a:off x="8288339" y="6672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4" name="Freeform 4687"/>
            <p:cNvSpPr>
              <a:spLocks/>
            </p:cNvSpPr>
            <p:nvPr/>
          </p:nvSpPr>
          <p:spPr bwMode="auto">
            <a:xfrm>
              <a:off x="8291514" y="6675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5" name="Freeform 4688"/>
            <p:cNvSpPr>
              <a:spLocks/>
            </p:cNvSpPr>
            <p:nvPr/>
          </p:nvSpPr>
          <p:spPr bwMode="auto">
            <a:xfrm>
              <a:off x="8307389" y="6688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6" name="Freeform 4689"/>
            <p:cNvSpPr>
              <a:spLocks/>
            </p:cNvSpPr>
            <p:nvPr/>
          </p:nvSpPr>
          <p:spPr bwMode="auto">
            <a:xfrm>
              <a:off x="8291514" y="6675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7" name="Freeform 4690"/>
            <p:cNvSpPr>
              <a:spLocks/>
            </p:cNvSpPr>
            <p:nvPr/>
          </p:nvSpPr>
          <p:spPr bwMode="auto">
            <a:xfrm>
              <a:off x="8304214" y="66849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8" name="Freeform 4691"/>
            <p:cNvSpPr>
              <a:spLocks/>
            </p:cNvSpPr>
            <p:nvPr/>
          </p:nvSpPr>
          <p:spPr bwMode="auto">
            <a:xfrm>
              <a:off x="8175626" y="6524626"/>
              <a:ext cx="3175"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0" y="0"/>
                    <a:pt x="1" y="0"/>
                  </a:cubicBezTo>
                  <a:cubicBezTo>
                    <a:pt x="1" y="0"/>
                    <a:pt x="0" y="0"/>
                    <a:pt x="1" y="0"/>
                  </a:cubicBezTo>
                  <a:cubicBezTo>
                    <a:pt x="1" y="0"/>
                    <a:pt x="0" y="0"/>
                    <a:pt x="0" y="0"/>
                  </a:cubicBez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9" name="Freeform 4692"/>
            <p:cNvSpPr>
              <a:spLocks/>
            </p:cNvSpPr>
            <p:nvPr/>
          </p:nvSpPr>
          <p:spPr bwMode="auto">
            <a:xfrm>
              <a:off x="8221664" y="6584951"/>
              <a:ext cx="3175" cy="3175"/>
            </a:xfrm>
            <a:custGeom>
              <a:avLst/>
              <a:gdLst>
                <a:gd name="T0" fmla="*/ 1 w 1"/>
                <a:gd name="T1" fmla="*/ 1 h 1"/>
                <a:gd name="T2" fmla="*/ 1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0" name="Oval 4693"/>
            <p:cNvSpPr>
              <a:spLocks noChangeArrowheads="1"/>
            </p:cNvSpPr>
            <p:nvPr/>
          </p:nvSpPr>
          <p:spPr bwMode="auto">
            <a:xfrm>
              <a:off x="8224839" y="6588126"/>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1" name="Freeform 4694"/>
            <p:cNvSpPr>
              <a:spLocks/>
            </p:cNvSpPr>
            <p:nvPr/>
          </p:nvSpPr>
          <p:spPr bwMode="auto">
            <a:xfrm>
              <a:off x="8185151" y="65341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2" name="Freeform 4695"/>
            <p:cNvSpPr>
              <a:spLocks/>
            </p:cNvSpPr>
            <p:nvPr/>
          </p:nvSpPr>
          <p:spPr bwMode="auto">
            <a:xfrm>
              <a:off x="8269289" y="66405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3" name="Freeform 4696"/>
            <p:cNvSpPr>
              <a:spLocks/>
            </p:cNvSpPr>
            <p:nvPr/>
          </p:nvSpPr>
          <p:spPr bwMode="auto">
            <a:xfrm>
              <a:off x="8231189" y="65944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4" name="Freeform 4697"/>
            <p:cNvSpPr>
              <a:spLocks/>
            </p:cNvSpPr>
            <p:nvPr/>
          </p:nvSpPr>
          <p:spPr bwMode="auto">
            <a:xfrm>
              <a:off x="8204201" y="657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5" name="Rectangle 4698"/>
            <p:cNvSpPr>
              <a:spLocks noChangeArrowheads="1"/>
            </p:cNvSpPr>
            <p:nvPr/>
          </p:nvSpPr>
          <p:spPr bwMode="auto">
            <a:xfrm>
              <a:off x="8175626" y="65246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6" name="Freeform 4699"/>
            <p:cNvSpPr>
              <a:spLocks/>
            </p:cNvSpPr>
            <p:nvPr/>
          </p:nvSpPr>
          <p:spPr bwMode="auto">
            <a:xfrm>
              <a:off x="8191501" y="656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7" name="Freeform 4700"/>
            <p:cNvSpPr>
              <a:spLocks/>
            </p:cNvSpPr>
            <p:nvPr/>
          </p:nvSpPr>
          <p:spPr bwMode="auto">
            <a:xfrm>
              <a:off x="8224839" y="6591301"/>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8" name="Freeform 4701"/>
            <p:cNvSpPr>
              <a:spLocks noEditPoints="1"/>
            </p:cNvSpPr>
            <p:nvPr/>
          </p:nvSpPr>
          <p:spPr bwMode="auto">
            <a:xfrm>
              <a:off x="8137526" y="6499226"/>
              <a:ext cx="207963" cy="207963"/>
            </a:xfrm>
            <a:custGeom>
              <a:avLst/>
              <a:gdLst>
                <a:gd name="T0" fmla="*/ 30 w 66"/>
                <a:gd name="T1" fmla="*/ 37 h 66"/>
                <a:gd name="T2" fmla="*/ 40 w 66"/>
                <a:gd name="T3" fmla="*/ 48 h 66"/>
                <a:gd name="T4" fmla="*/ 44 w 66"/>
                <a:gd name="T5" fmla="*/ 51 h 66"/>
                <a:gd name="T6" fmla="*/ 45 w 66"/>
                <a:gd name="T7" fmla="*/ 53 h 66"/>
                <a:gd name="T8" fmla="*/ 47 w 66"/>
                <a:gd name="T9" fmla="*/ 54 h 66"/>
                <a:gd name="T10" fmla="*/ 46 w 66"/>
                <a:gd name="T11" fmla="*/ 54 h 66"/>
                <a:gd name="T12" fmla="*/ 48 w 66"/>
                <a:gd name="T13" fmla="*/ 55 h 66"/>
                <a:gd name="T14" fmla="*/ 49 w 66"/>
                <a:gd name="T15" fmla="*/ 56 h 66"/>
                <a:gd name="T16" fmla="*/ 52 w 66"/>
                <a:gd name="T17" fmla="*/ 58 h 66"/>
                <a:gd name="T18" fmla="*/ 53 w 66"/>
                <a:gd name="T19" fmla="*/ 59 h 66"/>
                <a:gd name="T20" fmla="*/ 54 w 66"/>
                <a:gd name="T21" fmla="*/ 60 h 66"/>
                <a:gd name="T22" fmla="*/ 57 w 66"/>
                <a:gd name="T23" fmla="*/ 62 h 66"/>
                <a:gd name="T24" fmla="*/ 59 w 66"/>
                <a:gd name="T25" fmla="*/ 63 h 66"/>
                <a:gd name="T26" fmla="*/ 60 w 66"/>
                <a:gd name="T27" fmla="*/ 64 h 66"/>
                <a:gd name="T28" fmla="*/ 62 w 66"/>
                <a:gd name="T29" fmla="*/ 64 h 66"/>
                <a:gd name="T30" fmla="*/ 64 w 66"/>
                <a:gd name="T31" fmla="*/ 66 h 66"/>
                <a:gd name="T32" fmla="*/ 66 w 66"/>
                <a:gd name="T33" fmla="*/ 65 h 66"/>
                <a:gd name="T34" fmla="*/ 63 w 66"/>
                <a:gd name="T35" fmla="*/ 65 h 66"/>
                <a:gd name="T36" fmla="*/ 63 w 66"/>
                <a:gd name="T37" fmla="*/ 64 h 66"/>
                <a:gd name="T38" fmla="*/ 61 w 66"/>
                <a:gd name="T39" fmla="*/ 63 h 66"/>
                <a:gd name="T40" fmla="*/ 60 w 66"/>
                <a:gd name="T41" fmla="*/ 61 h 66"/>
                <a:gd name="T42" fmla="*/ 58 w 66"/>
                <a:gd name="T43" fmla="*/ 60 h 66"/>
                <a:gd name="T44" fmla="*/ 57 w 66"/>
                <a:gd name="T45" fmla="*/ 60 h 66"/>
                <a:gd name="T46" fmla="*/ 57 w 66"/>
                <a:gd name="T47" fmla="*/ 59 h 66"/>
                <a:gd name="T48" fmla="*/ 53 w 66"/>
                <a:gd name="T49" fmla="*/ 56 h 66"/>
                <a:gd name="T50" fmla="*/ 52 w 66"/>
                <a:gd name="T51" fmla="*/ 56 h 66"/>
                <a:gd name="T52" fmla="*/ 48 w 66"/>
                <a:gd name="T53" fmla="*/ 51 h 66"/>
                <a:gd name="T54" fmla="*/ 44 w 66"/>
                <a:gd name="T55" fmla="*/ 47 h 66"/>
                <a:gd name="T56" fmla="*/ 41 w 66"/>
                <a:gd name="T57" fmla="*/ 44 h 66"/>
                <a:gd name="T58" fmla="*/ 36 w 66"/>
                <a:gd name="T59" fmla="*/ 38 h 66"/>
                <a:gd name="T60" fmla="*/ 36 w 66"/>
                <a:gd name="T61" fmla="*/ 36 h 66"/>
                <a:gd name="T62" fmla="*/ 35 w 66"/>
                <a:gd name="T63" fmla="*/ 35 h 66"/>
                <a:gd name="T64" fmla="*/ 32 w 66"/>
                <a:gd name="T65" fmla="*/ 33 h 66"/>
                <a:gd name="T66" fmla="*/ 30 w 66"/>
                <a:gd name="T67" fmla="*/ 30 h 66"/>
                <a:gd name="T68" fmla="*/ 31 w 66"/>
                <a:gd name="T69" fmla="*/ 30 h 66"/>
                <a:gd name="T70" fmla="*/ 29 w 66"/>
                <a:gd name="T71" fmla="*/ 29 h 66"/>
                <a:gd name="T72" fmla="*/ 28 w 66"/>
                <a:gd name="T73" fmla="*/ 30 h 66"/>
                <a:gd name="T74" fmla="*/ 28 w 66"/>
                <a:gd name="T75" fmla="*/ 28 h 66"/>
                <a:gd name="T76" fmla="*/ 27 w 66"/>
                <a:gd name="T77" fmla="*/ 28 h 66"/>
                <a:gd name="T78" fmla="*/ 28 w 66"/>
                <a:gd name="T79" fmla="*/ 26 h 66"/>
                <a:gd name="T80" fmla="*/ 26 w 66"/>
                <a:gd name="T81" fmla="*/ 25 h 66"/>
                <a:gd name="T82" fmla="*/ 25 w 66"/>
                <a:gd name="T83" fmla="*/ 22 h 66"/>
                <a:gd name="T84" fmla="*/ 24 w 66"/>
                <a:gd name="T85" fmla="*/ 21 h 66"/>
                <a:gd name="T86" fmla="*/ 20 w 66"/>
                <a:gd name="T87" fmla="*/ 17 h 66"/>
                <a:gd name="T88" fmla="*/ 17 w 66"/>
                <a:gd name="T89" fmla="*/ 13 h 66"/>
                <a:gd name="T90" fmla="*/ 12 w 66"/>
                <a:gd name="T91" fmla="*/ 8 h 66"/>
                <a:gd name="T92" fmla="*/ 10 w 66"/>
                <a:gd name="T93" fmla="*/ 7 h 66"/>
                <a:gd name="T94" fmla="*/ 8 w 66"/>
                <a:gd name="T95" fmla="*/ 5 h 66"/>
                <a:gd name="T96" fmla="*/ 5 w 66"/>
                <a:gd name="T97" fmla="*/ 3 h 66"/>
                <a:gd name="T98" fmla="*/ 2 w 66"/>
                <a:gd name="T99" fmla="*/ 2 h 66"/>
                <a:gd name="T100" fmla="*/ 1 w 66"/>
                <a:gd name="T101" fmla="*/ 2 h 66"/>
                <a:gd name="T102" fmla="*/ 6 w 66"/>
                <a:gd name="T103" fmla="*/ 7 h 66"/>
                <a:gd name="T104" fmla="*/ 8 w 66"/>
                <a:gd name="T105" fmla="*/ 9 h 66"/>
                <a:gd name="T106" fmla="*/ 15 w 66"/>
                <a:gd name="T107" fmla="*/ 15 h 66"/>
                <a:gd name="T108" fmla="*/ 15 w 66"/>
                <a:gd name="T109" fmla="*/ 16 h 66"/>
                <a:gd name="T110" fmla="*/ 16 w 66"/>
                <a:gd name="T111" fmla="*/ 17 h 66"/>
                <a:gd name="T112" fmla="*/ 18 w 66"/>
                <a:gd name="T113" fmla="*/ 20 h 66"/>
                <a:gd name="T114" fmla="*/ 20 w 66"/>
                <a:gd name="T115" fmla="*/ 22 h 66"/>
                <a:gd name="T116" fmla="*/ 21 w 66"/>
                <a:gd name="T117" fmla="*/ 24 h 66"/>
                <a:gd name="T118" fmla="*/ 54 w 66"/>
                <a:gd name="T119" fmla="*/ 60 h 66"/>
                <a:gd name="T120" fmla="*/ 52 w 66"/>
                <a:gd name="T121" fmla="*/ 58 h 66"/>
                <a:gd name="T122" fmla="*/ 54 w 66"/>
                <a:gd name="T123" fmla="*/ 57 h 66"/>
                <a:gd name="T124" fmla="*/ 36 w 66"/>
                <a:gd name="T125"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 h="66">
                  <a:moveTo>
                    <a:pt x="23" y="27"/>
                  </a:moveTo>
                  <a:cubicBezTo>
                    <a:pt x="23" y="27"/>
                    <a:pt x="23" y="27"/>
                    <a:pt x="23" y="27"/>
                  </a:cubicBezTo>
                  <a:cubicBezTo>
                    <a:pt x="24" y="27"/>
                    <a:pt x="24" y="29"/>
                    <a:pt x="24" y="29"/>
                  </a:cubicBezTo>
                  <a:cubicBezTo>
                    <a:pt x="24" y="30"/>
                    <a:pt x="25" y="29"/>
                    <a:pt x="25" y="30"/>
                  </a:cubicBezTo>
                  <a:cubicBezTo>
                    <a:pt x="25" y="30"/>
                    <a:pt x="25" y="30"/>
                    <a:pt x="25" y="30"/>
                  </a:cubicBezTo>
                  <a:cubicBezTo>
                    <a:pt x="27" y="32"/>
                    <a:pt x="29" y="35"/>
                    <a:pt x="30" y="37"/>
                  </a:cubicBezTo>
                  <a:cubicBezTo>
                    <a:pt x="30" y="37"/>
                    <a:pt x="30" y="37"/>
                    <a:pt x="30" y="37"/>
                  </a:cubicBezTo>
                  <a:cubicBezTo>
                    <a:pt x="33" y="40"/>
                    <a:pt x="36" y="43"/>
                    <a:pt x="38" y="47"/>
                  </a:cubicBezTo>
                  <a:cubicBezTo>
                    <a:pt x="39" y="47"/>
                    <a:pt x="39" y="46"/>
                    <a:pt x="39" y="47"/>
                  </a:cubicBezTo>
                  <a:cubicBezTo>
                    <a:pt x="39" y="47"/>
                    <a:pt x="39" y="47"/>
                    <a:pt x="39" y="47"/>
                  </a:cubicBezTo>
                  <a:cubicBezTo>
                    <a:pt x="39" y="47"/>
                    <a:pt x="39" y="47"/>
                    <a:pt x="39" y="47"/>
                  </a:cubicBezTo>
                  <a:cubicBezTo>
                    <a:pt x="39" y="48"/>
                    <a:pt x="39" y="48"/>
                    <a:pt x="40" y="48"/>
                  </a:cubicBezTo>
                  <a:cubicBezTo>
                    <a:pt x="40" y="48"/>
                    <a:pt x="40" y="48"/>
                    <a:pt x="40" y="48"/>
                  </a:cubicBezTo>
                  <a:cubicBezTo>
                    <a:pt x="40" y="48"/>
                    <a:pt x="40" y="48"/>
                    <a:pt x="40" y="48"/>
                  </a:cubicBezTo>
                  <a:cubicBezTo>
                    <a:pt x="40" y="48"/>
                    <a:pt x="40" y="49"/>
                    <a:pt x="40" y="49"/>
                  </a:cubicBezTo>
                  <a:cubicBezTo>
                    <a:pt x="41" y="49"/>
                    <a:pt x="40" y="49"/>
                    <a:pt x="41" y="50"/>
                  </a:cubicBezTo>
                  <a:cubicBezTo>
                    <a:pt x="41" y="49"/>
                    <a:pt x="42" y="50"/>
                    <a:pt x="43" y="50"/>
                  </a:cubicBezTo>
                  <a:cubicBezTo>
                    <a:pt x="43" y="50"/>
                    <a:pt x="43" y="50"/>
                    <a:pt x="43" y="50"/>
                  </a:cubicBezTo>
                  <a:cubicBezTo>
                    <a:pt x="43" y="50"/>
                    <a:pt x="43" y="51"/>
                    <a:pt x="43" y="50"/>
                  </a:cubicBezTo>
                  <a:cubicBezTo>
                    <a:pt x="43" y="51"/>
                    <a:pt x="43" y="51"/>
                    <a:pt x="43" y="51"/>
                  </a:cubicBezTo>
                  <a:cubicBezTo>
                    <a:pt x="44" y="51"/>
                    <a:pt x="44" y="51"/>
                    <a:pt x="44" y="51"/>
                  </a:cubicBezTo>
                  <a:cubicBezTo>
                    <a:pt x="44" y="51"/>
                    <a:pt x="44" y="52"/>
                    <a:pt x="44" y="52"/>
                  </a:cubicBezTo>
                  <a:cubicBezTo>
                    <a:pt x="44" y="52"/>
                    <a:pt x="44" y="52"/>
                    <a:pt x="44" y="52"/>
                  </a:cubicBezTo>
                  <a:cubicBezTo>
                    <a:pt x="44" y="52"/>
                    <a:pt x="44" y="52"/>
                    <a:pt x="44" y="52"/>
                  </a:cubicBezTo>
                  <a:cubicBezTo>
                    <a:pt x="44" y="52"/>
                    <a:pt x="44" y="53"/>
                    <a:pt x="44" y="53"/>
                  </a:cubicBezTo>
                  <a:cubicBezTo>
                    <a:pt x="45" y="53"/>
                    <a:pt x="44" y="53"/>
                    <a:pt x="45" y="53"/>
                  </a:cubicBezTo>
                  <a:cubicBezTo>
                    <a:pt x="45" y="53"/>
                    <a:pt x="45" y="53"/>
                    <a:pt x="45" y="53"/>
                  </a:cubicBezTo>
                  <a:cubicBezTo>
                    <a:pt x="45" y="53"/>
                    <a:pt x="45" y="53"/>
                    <a:pt x="45" y="53"/>
                  </a:cubicBezTo>
                  <a:cubicBezTo>
                    <a:pt x="45" y="53"/>
                    <a:pt x="45" y="52"/>
                    <a:pt x="44" y="53"/>
                  </a:cubicBezTo>
                  <a:cubicBezTo>
                    <a:pt x="44" y="52"/>
                    <a:pt x="45" y="53"/>
                    <a:pt x="45" y="52"/>
                  </a:cubicBezTo>
                  <a:cubicBezTo>
                    <a:pt x="45" y="53"/>
                    <a:pt x="45" y="53"/>
                    <a:pt x="46" y="53"/>
                  </a:cubicBezTo>
                  <a:cubicBezTo>
                    <a:pt x="46" y="53"/>
                    <a:pt x="46" y="53"/>
                    <a:pt x="46" y="53"/>
                  </a:cubicBezTo>
                  <a:cubicBezTo>
                    <a:pt x="47" y="53"/>
                    <a:pt x="46" y="53"/>
                    <a:pt x="46" y="53"/>
                  </a:cubicBezTo>
                  <a:cubicBezTo>
                    <a:pt x="46" y="53"/>
                    <a:pt x="46" y="54"/>
                    <a:pt x="47" y="54"/>
                  </a:cubicBezTo>
                  <a:cubicBezTo>
                    <a:pt x="47" y="54"/>
                    <a:pt x="46" y="54"/>
                    <a:pt x="47" y="54"/>
                  </a:cubicBezTo>
                  <a:cubicBezTo>
                    <a:pt x="46" y="54"/>
                    <a:pt x="46" y="53"/>
                    <a:pt x="45" y="54"/>
                  </a:cubicBezTo>
                  <a:cubicBezTo>
                    <a:pt x="45" y="53"/>
                    <a:pt x="45" y="53"/>
                    <a:pt x="44" y="53"/>
                  </a:cubicBezTo>
                  <a:cubicBezTo>
                    <a:pt x="45" y="53"/>
                    <a:pt x="45" y="54"/>
                    <a:pt x="45" y="54"/>
                  </a:cubicBezTo>
                  <a:cubicBezTo>
                    <a:pt x="46" y="54"/>
                    <a:pt x="46" y="54"/>
                    <a:pt x="46" y="54"/>
                  </a:cubicBezTo>
                  <a:cubicBezTo>
                    <a:pt x="46" y="54"/>
                    <a:pt x="46" y="54"/>
                    <a:pt x="46" y="54"/>
                  </a:cubicBezTo>
                  <a:cubicBezTo>
                    <a:pt x="46" y="54"/>
                    <a:pt x="46" y="54"/>
                    <a:pt x="46" y="54"/>
                  </a:cubicBezTo>
                  <a:cubicBezTo>
                    <a:pt x="46" y="54"/>
                    <a:pt x="46" y="54"/>
                    <a:pt x="46" y="54"/>
                  </a:cubicBezTo>
                  <a:cubicBezTo>
                    <a:pt x="46" y="55"/>
                    <a:pt x="47" y="54"/>
                    <a:pt x="47" y="55"/>
                  </a:cubicBezTo>
                  <a:cubicBezTo>
                    <a:pt x="47" y="54"/>
                    <a:pt x="47" y="54"/>
                    <a:pt x="47" y="54"/>
                  </a:cubicBezTo>
                  <a:cubicBezTo>
                    <a:pt x="47" y="53"/>
                    <a:pt x="47" y="54"/>
                    <a:pt x="47" y="54"/>
                  </a:cubicBezTo>
                  <a:cubicBezTo>
                    <a:pt x="47" y="54"/>
                    <a:pt x="47" y="54"/>
                    <a:pt x="47" y="54"/>
                  </a:cubicBezTo>
                  <a:cubicBezTo>
                    <a:pt x="47" y="54"/>
                    <a:pt x="47" y="54"/>
                    <a:pt x="47" y="54"/>
                  </a:cubicBezTo>
                  <a:cubicBezTo>
                    <a:pt x="48" y="55"/>
                    <a:pt x="47" y="54"/>
                    <a:pt x="47" y="55"/>
                  </a:cubicBezTo>
                  <a:cubicBezTo>
                    <a:pt x="47" y="55"/>
                    <a:pt x="48" y="55"/>
                    <a:pt x="48" y="55"/>
                  </a:cubicBezTo>
                  <a:cubicBezTo>
                    <a:pt x="48" y="55"/>
                    <a:pt x="48" y="55"/>
                    <a:pt x="48" y="55"/>
                  </a:cubicBezTo>
                  <a:cubicBezTo>
                    <a:pt x="48" y="55"/>
                    <a:pt x="48" y="55"/>
                    <a:pt x="48" y="55"/>
                  </a:cubicBezTo>
                  <a:cubicBezTo>
                    <a:pt x="48" y="55"/>
                    <a:pt x="48" y="55"/>
                    <a:pt x="48" y="55"/>
                  </a:cubicBezTo>
                  <a:cubicBezTo>
                    <a:pt x="48" y="55"/>
                    <a:pt x="48" y="56"/>
                    <a:pt x="49" y="55"/>
                  </a:cubicBezTo>
                  <a:cubicBezTo>
                    <a:pt x="48" y="56"/>
                    <a:pt x="49" y="56"/>
                    <a:pt x="49" y="56"/>
                  </a:cubicBezTo>
                  <a:cubicBezTo>
                    <a:pt x="49" y="56"/>
                    <a:pt x="50" y="56"/>
                    <a:pt x="49" y="56"/>
                  </a:cubicBezTo>
                  <a:cubicBezTo>
                    <a:pt x="49" y="56"/>
                    <a:pt x="49" y="56"/>
                    <a:pt x="49" y="56"/>
                  </a:cubicBezTo>
                  <a:cubicBezTo>
                    <a:pt x="50" y="56"/>
                    <a:pt x="50" y="57"/>
                    <a:pt x="50" y="57"/>
                  </a:cubicBezTo>
                  <a:cubicBezTo>
                    <a:pt x="50" y="57"/>
                    <a:pt x="50" y="57"/>
                    <a:pt x="50" y="57"/>
                  </a:cubicBezTo>
                  <a:cubicBezTo>
                    <a:pt x="50" y="57"/>
                    <a:pt x="50" y="57"/>
                    <a:pt x="50" y="57"/>
                  </a:cubicBezTo>
                  <a:cubicBezTo>
                    <a:pt x="50" y="58"/>
                    <a:pt x="50" y="57"/>
                    <a:pt x="51" y="57"/>
                  </a:cubicBezTo>
                  <a:cubicBezTo>
                    <a:pt x="51" y="58"/>
                    <a:pt x="51" y="58"/>
                    <a:pt x="52" y="58"/>
                  </a:cubicBezTo>
                  <a:cubicBezTo>
                    <a:pt x="52" y="58"/>
                    <a:pt x="52" y="58"/>
                    <a:pt x="52" y="58"/>
                  </a:cubicBezTo>
                  <a:cubicBezTo>
                    <a:pt x="52" y="58"/>
                    <a:pt x="52" y="58"/>
                    <a:pt x="52" y="58"/>
                  </a:cubicBezTo>
                  <a:cubicBezTo>
                    <a:pt x="52" y="58"/>
                    <a:pt x="52" y="58"/>
                    <a:pt x="52" y="58"/>
                  </a:cubicBezTo>
                  <a:cubicBezTo>
                    <a:pt x="52" y="58"/>
                    <a:pt x="52" y="58"/>
                    <a:pt x="52" y="58"/>
                  </a:cubicBezTo>
                  <a:cubicBezTo>
                    <a:pt x="53" y="59"/>
                    <a:pt x="53" y="59"/>
                    <a:pt x="53" y="59"/>
                  </a:cubicBezTo>
                  <a:cubicBezTo>
                    <a:pt x="53" y="59"/>
                    <a:pt x="52" y="59"/>
                    <a:pt x="52" y="58"/>
                  </a:cubicBezTo>
                  <a:cubicBezTo>
                    <a:pt x="52" y="59"/>
                    <a:pt x="52" y="59"/>
                    <a:pt x="52" y="59"/>
                  </a:cubicBezTo>
                  <a:cubicBezTo>
                    <a:pt x="52" y="59"/>
                    <a:pt x="53" y="59"/>
                    <a:pt x="53" y="59"/>
                  </a:cubicBezTo>
                  <a:cubicBezTo>
                    <a:pt x="53" y="59"/>
                    <a:pt x="53" y="59"/>
                    <a:pt x="53" y="59"/>
                  </a:cubicBezTo>
                  <a:cubicBezTo>
                    <a:pt x="53" y="59"/>
                    <a:pt x="53" y="60"/>
                    <a:pt x="53" y="60"/>
                  </a:cubicBezTo>
                  <a:cubicBezTo>
                    <a:pt x="53" y="60"/>
                    <a:pt x="53" y="60"/>
                    <a:pt x="53" y="60"/>
                  </a:cubicBezTo>
                  <a:cubicBezTo>
                    <a:pt x="54" y="60"/>
                    <a:pt x="54" y="60"/>
                    <a:pt x="54" y="60"/>
                  </a:cubicBezTo>
                  <a:cubicBezTo>
                    <a:pt x="53" y="60"/>
                    <a:pt x="53" y="60"/>
                    <a:pt x="53" y="60"/>
                  </a:cubicBezTo>
                  <a:cubicBezTo>
                    <a:pt x="54" y="60"/>
                    <a:pt x="54" y="60"/>
                    <a:pt x="54" y="60"/>
                  </a:cubicBezTo>
                  <a:cubicBezTo>
                    <a:pt x="54" y="60"/>
                    <a:pt x="54" y="60"/>
                    <a:pt x="54" y="60"/>
                  </a:cubicBezTo>
                  <a:cubicBezTo>
                    <a:pt x="54" y="60"/>
                    <a:pt x="54" y="60"/>
                    <a:pt x="54" y="60"/>
                  </a:cubicBezTo>
                  <a:cubicBezTo>
                    <a:pt x="54" y="60"/>
                    <a:pt x="54" y="60"/>
                    <a:pt x="54" y="60"/>
                  </a:cubicBezTo>
                  <a:cubicBezTo>
                    <a:pt x="54" y="60"/>
                    <a:pt x="54" y="60"/>
                    <a:pt x="54" y="60"/>
                  </a:cubicBezTo>
                  <a:cubicBezTo>
                    <a:pt x="55" y="61"/>
                    <a:pt x="55" y="61"/>
                    <a:pt x="56" y="62"/>
                  </a:cubicBezTo>
                  <a:cubicBezTo>
                    <a:pt x="56" y="61"/>
                    <a:pt x="56" y="61"/>
                    <a:pt x="56" y="61"/>
                  </a:cubicBezTo>
                  <a:cubicBezTo>
                    <a:pt x="56" y="61"/>
                    <a:pt x="56" y="61"/>
                    <a:pt x="57" y="61"/>
                  </a:cubicBezTo>
                  <a:cubicBezTo>
                    <a:pt x="57" y="62"/>
                    <a:pt x="57" y="62"/>
                    <a:pt x="57" y="63"/>
                  </a:cubicBezTo>
                  <a:cubicBezTo>
                    <a:pt x="57" y="63"/>
                    <a:pt x="57" y="62"/>
                    <a:pt x="57" y="62"/>
                  </a:cubicBezTo>
                  <a:cubicBezTo>
                    <a:pt x="57" y="62"/>
                    <a:pt x="57" y="62"/>
                    <a:pt x="57" y="62"/>
                  </a:cubicBezTo>
                  <a:cubicBezTo>
                    <a:pt x="57" y="62"/>
                    <a:pt x="57" y="62"/>
                    <a:pt x="57" y="62"/>
                  </a:cubicBezTo>
                  <a:cubicBezTo>
                    <a:pt x="57" y="62"/>
                    <a:pt x="58" y="62"/>
                    <a:pt x="58" y="62"/>
                  </a:cubicBezTo>
                  <a:cubicBezTo>
                    <a:pt x="57" y="62"/>
                    <a:pt x="57" y="62"/>
                    <a:pt x="57" y="62"/>
                  </a:cubicBezTo>
                  <a:cubicBezTo>
                    <a:pt x="58" y="62"/>
                    <a:pt x="58" y="62"/>
                    <a:pt x="59" y="62"/>
                  </a:cubicBezTo>
                  <a:cubicBezTo>
                    <a:pt x="59" y="62"/>
                    <a:pt x="58" y="62"/>
                    <a:pt x="58" y="62"/>
                  </a:cubicBezTo>
                  <a:cubicBezTo>
                    <a:pt x="59" y="63"/>
                    <a:pt x="59" y="63"/>
                    <a:pt x="59" y="63"/>
                  </a:cubicBezTo>
                  <a:cubicBezTo>
                    <a:pt x="59" y="63"/>
                    <a:pt x="59" y="63"/>
                    <a:pt x="59" y="63"/>
                  </a:cubicBezTo>
                  <a:cubicBezTo>
                    <a:pt x="59" y="63"/>
                    <a:pt x="59" y="63"/>
                    <a:pt x="59" y="63"/>
                  </a:cubicBezTo>
                  <a:cubicBezTo>
                    <a:pt x="59" y="63"/>
                    <a:pt x="60" y="64"/>
                    <a:pt x="59" y="64"/>
                  </a:cubicBezTo>
                  <a:cubicBezTo>
                    <a:pt x="59" y="64"/>
                    <a:pt x="60" y="63"/>
                    <a:pt x="60" y="64"/>
                  </a:cubicBezTo>
                  <a:cubicBezTo>
                    <a:pt x="60" y="64"/>
                    <a:pt x="59" y="64"/>
                    <a:pt x="59" y="63"/>
                  </a:cubicBezTo>
                  <a:cubicBezTo>
                    <a:pt x="60" y="63"/>
                    <a:pt x="60" y="64"/>
                    <a:pt x="60" y="64"/>
                  </a:cubicBezTo>
                  <a:cubicBezTo>
                    <a:pt x="60" y="64"/>
                    <a:pt x="60" y="64"/>
                    <a:pt x="60" y="64"/>
                  </a:cubicBezTo>
                  <a:cubicBezTo>
                    <a:pt x="60" y="64"/>
                    <a:pt x="60" y="64"/>
                    <a:pt x="61" y="64"/>
                  </a:cubicBezTo>
                  <a:cubicBezTo>
                    <a:pt x="61" y="64"/>
                    <a:pt x="61" y="64"/>
                    <a:pt x="61" y="64"/>
                  </a:cubicBezTo>
                  <a:cubicBezTo>
                    <a:pt x="61" y="64"/>
                    <a:pt x="61" y="64"/>
                    <a:pt x="61" y="64"/>
                  </a:cubicBezTo>
                  <a:cubicBezTo>
                    <a:pt x="61" y="64"/>
                    <a:pt x="61" y="64"/>
                    <a:pt x="62" y="64"/>
                  </a:cubicBezTo>
                  <a:cubicBezTo>
                    <a:pt x="61" y="64"/>
                    <a:pt x="61" y="64"/>
                    <a:pt x="61" y="64"/>
                  </a:cubicBezTo>
                  <a:cubicBezTo>
                    <a:pt x="62" y="64"/>
                    <a:pt x="62" y="64"/>
                    <a:pt x="62" y="64"/>
                  </a:cubicBezTo>
                  <a:cubicBezTo>
                    <a:pt x="62" y="64"/>
                    <a:pt x="62" y="64"/>
                    <a:pt x="62" y="64"/>
                  </a:cubicBezTo>
                  <a:cubicBezTo>
                    <a:pt x="62" y="64"/>
                    <a:pt x="62" y="64"/>
                    <a:pt x="62" y="64"/>
                  </a:cubicBezTo>
                  <a:cubicBezTo>
                    <a:pt x="63" y="65"/>
                    <a:pt x="63" y="65"/>
                    <a:pt x="63" y="65"/>
                  </a:cubicBezTo>
                  <a:cubicBezTo>
                    <a:pt x="63" y="65"/>
                    <a:pt x="63" y="65"/>
                    <a:pt x="63" y="65"/>
                  </a:cubicBezTo>
                  <a:cubicBezTo>
                    <a:pt x="63" y="65"/>
                    <a:pt x="63" y="65"/>
                    <a:pt x="62" y="65"/>
                  </a:cubicBezTo>
                  <a:cubicBezTo>
                    <a:pt x="63" y="66"/>
                    <a:pt x="63" y="65"/>
                    <a:pt x="63" y="66"/>
                  </a:cubicBezTo>
                  <a:cubicBezTo>
                    <a:pt x="63" y="66"/>
                    <a:pt x="63" y="66"/>
                    <a:pt x="63" y="66"/>
                  </a:cubicBezTo>
                  <a:cubicBezTo>
                    <a:pt x="63" y="66"/>
                    <a:pt x="64" y="66"/>
                    <a:pt x="64" y="66"/>
                  </a:cubicBezTo>
                  <a:cubicBezTo>
                    <a:pt x="64" y="66"/>
                    <a:pt x="63" y="66"/>
                    <a:pt x="63" y="66"/>
                  </a:cubicBezTo>
                  <a:cubicBezTo>
                    <a:pt x="64" y="65"/>
                    <a:pt x="64" y="66"/>
                    <a:pt x="64" y="65"/>
                  </a:cubicBezTo>
                  <a:cubicBezTo>
                    <a:pt x="64" y="65"/>
                    <a:pt x="64" y="65"/>
                    <a:pt x="64" y="65"/>
                  </a:cubicBezTo>
                  <a:cubicBezTo>
                    <a:pt x="65" y="65"/>
                    <a:pt x="65" y="65"/>
                    <a:pt x="65" y="65"/>
                  </a:cubicBezTo>
                  <a:cubicBezTo>
                    <a:pt x="65" y="66"/>
                    <a:pt x="65" y="66"/>
                    <a:pt x="65" y="66"/>
                  </a:cubicBezTo>
                  <a:cubicBezTo>
                    <a:pt x="65" y="66"/>
                    <a:pt x="65" y="65"/>
                    <a:pt x="66" y="66"/>
                  </a:cubicBezTo>
                  <a:cubicBezTo>
                    <a:pt x="65" y="65"/>
                    <a:pt x="65" y="65"/>
                    <a:pt x="66" y="65"/>
                  </a:cubicBezTo>
                  <a:cubicBezTo>
                    <a:pt x="65" y="65"/>
                    <a:pt x="65" y="65"/>
                    <a:pt x="65" y="65"/>
                  </a:cubicBezTo>
                  <a:cubicBezTo>
                    <a:pt x="65" y="65"/>
                    <a:pt x="65" y="65"/>
                    <a:pt x="65" y="65"/>
                  </a:cubicBezTo>
                  <a:cubicBezTo>
                    <a:pt x="65" y="65"/>
                    <a:pt x="65" y="65"/>
                    <a:pt x="65" y="65"/>
                  </a:cubicBezTo>
                  <a:cubicBezTo>
                    <a:pt x="65" y="65"/>
                    <a:pt x="65" y="65"/>
                    <a:pt x="65" y="65"/>
                  </a:cubicBezTo>
                  <a:cubicBezTo>
                    <a:pt x="64" y="64"/>
                    <a:pt x="65" y="65"/>
                    <a:pt x="64" y="65"/>
                  </a:cubicBezTo>
                  <a:cubicBezTo>
                    <a:pt x="64" y="65"/>
                    <a:pt x="64" y="65"/>
                    <a:pt x="64" y="65"/>
                  </a:cubicBezTo>
                  <a:cubicBezTo>
                    <a:pt x="64" y="65"/>
                    <a:pt x="63" y="65"/>
                    <a:pt x="63" y="65"/>
                  </a:cubicBezTo>
                  <a:cubicBezTo>
                    <a:pt x="63" y="65"/>
                    <a:pt x="63" y="65"/>
                    <a:pt x="63" y="65"/>
                  </a:cubicBezTo>
                  <a:cubicBezTo>
                    <a:pt x="63" y="64"/>
                    <a:pt x="63" y="65"/>
                    <a:pt x="64" y="65"/>
                  </a:cubicBezTo>
                  <a:cubicBezTo>
                    <a:pt x="64" y="64"/>
                    <a:pt x="64" y="64"/>
                    <a:pt x="64" y="64"/>
                  </a:cubicBezTo>
                  <a:cubicBezTo>
                    <a:pt x="63" y="64"/>
                    <a:pt x="63" y="64"/>
                    <a:pt x="63" y="64"/>
                  </a:cubicBezTo>
                  <a:cubicBezTo>
                    <a:pt x="63" y="64"/>
                    <a:pt x="63" y="64"/>
                    <a:pt x="63" y="64"/>
                  </a:cubicBezTo>
                  <a:cubicBezTo>
                    <a:pt x="63" y="64"/>
                    <a:pt x="63" y="64"/>
                    <a:pt x="63" y="64"/>
                  </a:cubicBezTo>
                  <a:cubicBezTo>
                    <a:pt x="63" y="64"/>
                    <a:pt x="63" y="64"/>
                    <a:pt x="63" y="64"/>
                  </a:cubicBezTo>
                  <a:cubicBezTo>
                    <a:pt x="63" y="64"/>
                    <a:pt x="63" y="64"/>
                    <a:pt x="63" y="64"/>
                  </a:cubicBezTo>
                  <a:cubicBezTo>
                    <a:pt x="63" y="64"/>
                    <a:pt x="62" y="64"/>
                    <a:pt x="62" y="64"/>
                  </a:cubicBezTo>
                  <a:cubicBezTo>
                    <a:pt x="62" y="64"/>
                    <a:pt x="63" y="64"/>
                    <a:pt x="62" y="63"/>
                  </a:cubicBezTo>
                  <a:cubicBezTo>
                    <a:pt x="62" y="64"/>
                    <a:pt x="62" y="63"/>
                    <a:pt x="62" y="63"/>
                  </a:cubicBezTo>
                  <a:cubicBezTo>
                    <a:pt x="62" y="63"/>
                    <a:pt x="61" y="63"/>
                    <a:pt x="61" y="64"/>
                  </a:cubicBezTo>
                  <a:cubicBezTo>
                    <a:pt x="60" y="64"/>
                    <a:pt x="60" y="64"/>
                    <a:pt x="60" y="64"/>
                  </a:cubicBezTo>
                  <a:cubicBezTo>
                    <a:pt x="60" y="63"/>
                    <a:pt x="61" y="63"/>
                    <a:pt x="61" y="63"/>
                  </a:cubicBezTo>
                  <a:cubicBezTo>
                    <a:pt x="61" y="63"/>
                    <a:pt x="61" y="63"/>
                    <a:pt x="61" y="63"/>
                  </a:cubicBezTo>
                  <a:cubicBezTo>
                    <a:pt x="62" y="63"/>
                    <a:pt x="60" y="63"/>
                    <a:pt x="60" y="62"/>
                  </a:cubicBezTo>
                  <a:cubicBezTo>
                    <a:pt x="60" y="62"/>
                    <a:pt x="60" y="62"/>
                    <a:pt x="60" y="62"/>
                  </a:cubicBezTo>
                  <a:cubicBezTo>
                    <a:pt x="60" y="62"/>
                    <a:pt x="60" y="62"/>
                    <a:pt x="60" y="62"/>
                  </a:cubicBezTo>
                  <a:cubicBezTo>
                    <a:pt x="60" y="62"/>
                    <a:pt x="60" y="62"/>
                    <a:pt x="60" y="62"/>
                  </a:cubicBezTo>
                  <a:cubicBezTo>
                    <a:pt x="59" y="62"/>
                    <a:pt x="59" y="61"/>
                    <a:pt x="59" y="61"/>
                  </a:cubicBezTo>
                  <a:cubicBezTo>
                    <a:pt x="59" y="61"/>
                    <a:pt x="59" y="61"/>
                    <a:pt x="60" y="61"/>
                  </a:cubicBezTo>
                  <a:cubicBezTo>
                    <a:pt x="60" y="61"/>
                    <a:pt x="59" y="61"/>
                    <a:pt x="59" y="61"/>
                  </a:cubicBezTo>
                  <a:cubicBezTo>
                    <a:pt x="59" y="61"/>
                    <a:pt x="59" y="61"/>
                    <a:pt x="59" y="61"/>
                  </a:cubicBezTo>
                  <a:cubicBezTo>
                    <a:pt x="59" y="61"/>
                    <a:pt x="59" y="61"/>
                    <a:pt x="59" y="61"/>
                  </a:cubicBezTo>
                  <a:cubicBezTo>
                    <a:pt x="59" y="61"/>
                    <a:pt x="59" y="61"/>
                    <a:pt x="59" y="61"/>
                  </a:cubicBezTo>
                  <a:cubicBezTo>
                    <a:pt x="59" y="61"/>
                    <a:pt x="59" y="61"/>
                    <a:pt x="59" y="61"/>
                  </a:cubicBezTo>
                  <a:cubicBezTo>
                    <a:pt x="59" y="61"/>
                    <a:pt x="59" y="61"/>
                    <a:pt x="59" y="62"/>
                  </a:cubicBezTo>
                  <a:cubicBezTo>
                    <a:pt x="58" y="61"/>
                    <a:pt x="58" y="61"/>
                    <a:pt x="58" y="60"/>
                  </a:cubicBezTo>
                  <a:cubicBezTo>
                    <a:pt x="58" y="60"/>
                    <a:pt x="58" y="60"/>
                    <a:pt x="58" y="60"/>
                  </a:cubicBezTo>
                  <a:cubicBezTo>
                    <a:pt x="58" y="60"/>
                    <a:pt x="57" y="60"/>
                    <a:pt x="57" y="60"/>
                  </a:cubicBezTo>
                  <a:cubicBezTo>
                    <a:pt x="57" y="60"/>
                    <a:pt x="57" y="60"/>
                    <a:pt x="57" y="60"/>
                  </a:cubicBezTo>
                  <a:cubicBezTo>
                    <a:pt x="57" y="60"/>
                    <a:pt x="57" y="60"/>
                    <a:pt x="57" y="60"/>
                  </a:cubicBezTo>
                  <a:cubicBezTo>
                    <a:pt x="57" y="60"/>
                    <a:pt x="57" y="60"/>
                    <a:pt x="57" y="60"/>
                  </a:cubicBezTo>
                  <a:cubicBezTo>
                    <a:pt x="57" y="60"/>
                    <a:pt x="57" y="59"/>
                    <a:pt x="56" y="59"/>
                  </a:cubicBezTo>
                  <a:cubicBezTo>
                    <a:pt x="56" y="60"/>
                    <a:pt x="57" y="60"/>
                    <a:pt x="57" y="60"/>
                  </a:cubicBezTo>
                  <a:cubicBezTo>
                    <a:pt x="56" y="60"/>
                    <a:pt x="56" y="60"/>
                    <a:pt x="56" y="60"/>
                  </a:cubicBezTo>
                  <a:cubicBezTo>
                    <a:pt x="56" y="60"/>
                    <a:pt x="56" y="59"/>
                    <a:pt x="56" y="59"/>
                  </a:cubicBezTo>
                  <a:cubicBezTo>
                    <a:pt x="56" y="59"/>
                    <a:pt x="56" y="59"/>
                    <a:pt x="56" y="59"/>
                  </a:cubicBezTo>
                  <a:cubicBezTo>
                    <a:pt x="56" y="59"/>
                    <a:pt x="56" y="59"/>
                    <a:pt x="56" y="59"/>
                  </a:cubicBezTo>
                  <a:cubicBezTo>
                    <a:pt x="56" y="59"/>
                    <a:pt x="56" y="59"/>
                    <a:pt x="56" y="59"/>
                  </a:cubicBezTo>
                  <a:cubicBezTo>
                    <a:pt x="56" y="59"/>
                    <a:pt x="56" y="59"/>
                    <a:pt x="56" y="59"/>
                  </a:cubicBezTo>
                  <a:cubicBezTo>
                    <a:pt x="56" y="59"/>
                    <a:pt x="57" y="59"/>
                    <a:pt x="57" y="59"/>
                  </a:cubicBezTo>
                  <a:cubicBezTo>
                    <a:pt x="57" y="59"/>
                    <a:pt x="57" y="59"/>
                    <a:pt x="57" y="59"/>
                  </a:cubicBezTo>
                  <a:cubicBezTo>
                    <a:pt x="56" y="58"/>
                    <a:pt x="55" y="57"/>
                    <a:pt x="54" y="57"/>
                  </a:cubicBezTo>
                  <a:cubicBezTo>
                    <a:pt x="54" y="57"/>
                    <a:pt x="54" y="57"/>
                    <a:pt x="54" y="57"/>
                  </a:cubicBezTo>
                  <a:cubicBezTo>
                    <a:pt x="54" y="57"/>
                    <a:pt x="54" y="57"/>
                    <a:pt x="54" y="57"/>
                  </a:cubicBezTo>
                  <a:cubicBezTo>
                    <a:pt x="54" y="57"/>
                    <a:pt x="54" y="57"/>
                    <a:pt x="54" y="57"/>
                  </a:cubicBezTo>
                  <a:cubicBezTo>
                    <a:pt x="53" y="57"/>
                    <a:pt x="53" y="57"/>
                    <a:pt x="53" y="57"/>
                  </a:cubicBezTo>
                  <a:cubicBezTo>
                    <a:pt x="53" y="57"/>
                    <a:pt x="53" y="56"/>
                    <a:pt x="53" y="56"/>
                  </a:cubicBezTo>
                  <a:cubicBezTo>
                    <a:pt x="53" y="56"/>
                    <a:pt x="53" y="56"/>
                    <a:pt x="53" y="56"/>
                  </a:cubicBezTo>
                  <a:cubicBezTo>
                    <a:pt x="53" y="57"/>
                    <a:pt x="53" y="57"/>
                    <a:pt x="52" y="56"/>
                  </a:cubicBezTo>
                  <a:cubicBezTo>
                    <a:pt x="53" y="56"/>
                    <a:pt x="53" y="56"/>
                    <a:pt x="53" y="56"/>
                  </a:cubicBezTo>
                  <a:cubicBezTo>
                    <a:pt x="53" y="56"/>
                    <a:pt x="52" y="56"/>
                    <a:pt x="52" y="56"/>
                  </a:cubicBezTo>
                  <a:cubicBezTo>
                    <a:pt x="52" y="56"/>
                    <a:pt x="52" y="56"/>
                    <a:pt x="52" y="56"/>
                  </a:cubicBezTo>
                  <a:cubicBezTo>
                    <a:pt x="52" y="56"/>
                    <a:pt x="52" y="56"/>
                    <a:pt x="52" y="56"/>
                  </a:cubicBezTo>
                  <a:cubicBezTo>
                    <a:pt x="52" y="56"/>
                    <a:pt x="52" y="55"/>
                    <a:pt x="52" y="56"/>
                  </a:cubicBezTo>
                  <a:cubicBezTo>
                    <a:pt x="52" y="55"/>
                    <a:pt x="52" y="55"/>
                    <a:pt x="52" y="55"/>
                  </a:cubicBezTo>
                  <a:cubicBezTo>
                    <a:pt x="52" y="55"/>
                    <a:pt x="52" y="55"/>
                    <a:pt x="52" y="55"/>
                  </a:cubicBezTo>
                  <a:cubicBezTo>
                    <a:pt x="52" y="55"/>
                    <a:pt x="51" y="55"/>
                    <a:pt x="51" y="55"/>
                  </a:cubicBezTo>
                  <a:cubicBezTo>
                    <a:pt x="51" y="55"/>
                    <a:pt x="51" y="54"/>
                    <a:pt x="51" y="55"/>
                  </a:cubicBezTo>
                  <a:cubicBezTo>
                    <a:pt x="51" y="54"/>
                    <a:pt x="50" y="54"/>
                    <a:pt x="50" y="54"/>
                  </a:cubicBezTo>
                  <a:cubicBezTo>
                    <a:pt x="50" y="54"/>
                    <a:pt x="50" y="54"/>
                    <a:pt x="50" y="54"/>
                  </a:cubicBezTo>
                  <a:cubicBezTo>
                    <a:pt x="50" y="53"/>
                    <a:pt x="49" y="53"/>
                    <a:pt x="48" y="51"/>
                  </a:cubicBezTo>
                  <a:cubicBezTo>
                    <a:pt x="48" y="51"/>
                    <a:pt x="48" y="51"/>
                    <a:pt x="48" y="51"/>
                  </a:cubicBezTo>
                  <a:cubicBezTo>
                    <a:pt x="48" y="51"/>
                    <a:pt x="48" y="51"/>
                    <a:pt x="48" y="51"/>
                  </a:cubicBezTo>
                  <a:cubicBezTo>
                    <a:pt x="47" y="50"/>
                    <a:pt x="46" y="49"/>
                    <a:pt x="45" y="49"/>
                  </a:cubicBezTo>
                  <a:cubicBezTo>
                    <a:pt x="45" y="48"/>
                    <a:pt x="45" y="48"/>
                    <a:pt x="45" y="48"/>
                  </a:cubicBezTo>
                  <a:cubicBezTo>
                    <a:pt x="45" y="47"/>
                    <a:pt x="44" y="48"/>
                    <a:pt x="44" y="47"/>
                  </a:cubicBezTo>
                  <a:cubicBezTo>
                    <a:pt x="44" y="47"/>
                    <a:pt x="44" y="47"/>
                    <a:pt x="44" y="47"/>
                  </a:cubicBezTo>
                  <a:cubicBezTo>
                    <a:pt x="44" y="47"/>
                    <a:pt x="44" y="47"/>
                    <a:pt x="44" y="47"/>
                  </a:cubicBezTo>
                  <a:cubicBezTo>
                    <a:pt x="44" y="47"/>
                    <a:pt x="44" y="47"/>
                    <a:pt x="44" y="47"/>
                  </a:cubicBezTo>
                  <a:cubicBezTo>
                    <a:pt x="44" y="46"/>
                    <a:pt x="44" y="46"/>
                    <a:pt x="43" y="46"/>
                  </a:cubicBezTo>
                  <a:cubicBezTo>
                    <a:pt x="43" y="45"/>
                    <a:pt x="42" y="45"/>
                    <a:pt x="41" y="45"/>
                  </a:cubicBezTo>
                  <a:cubicBezTo>
                    <a:pt x="41" y="44"/>
                    <a:pt x="42" y="45"/>
                    <a:pt x="42" y="45"/>
                  </a:cubicBezTo>
                  <a:cubicBezTo>
                    <a:pt x="42" y="45"/>
                    <a:pt x="42" y="45"/>
                    <a:pt x="42" y="45"/>
                  </a:cubicBezTo>
                  <a:cubicBezTo>
                    <a:pt x="42" y="45"/>
                    <a:pt x="42" y="44"/>
                    <a:pt x="42" y="44"/>
                  </a:cubicBezTo>
                  <a:cubicBezTo>
                    <a:pt x="42" y="44"/>
                    <a:pt x="42" y="44"/>
                    <a:pt x="41" y="44"/>
                  </a:cubicBezTo>
                  <a:cubicBezTo>
                    <a:pt x="41" y="44"/>
                    <a:pt x="41" y="44"/>
                    <a:pt x="41" y="44"/>
                  </a:cubicBezTo>
                  <a:cubicBezTo>
                    <a:pt x="41" y="44"/>
                    <a:pt x="41" y="43"/>
                    <a:pt x="41" y="43"/>
                  </a:cubicBezTo>
                  <a:cubicBezTo>
                    <a:pt x="40" y="42"/>
                    <a:pt x="39" y="40"/>
                    <a:pt x="38" y="39"/>
                  </a:cubicBezTo>
                  <a:cubicBezTo>
                    <a:pt x="37" y="39"/>
                    <a:pt x="38" y="39"/>
                    <a:pt x="38" y="39"/>
                  </a:cubicBezTo>
                  <a:cubicBezTo>
                    <a:pt x="37" y="39"/>
                    <a:pt x="38" y="39"/>
                    <a:pt x="37" y="39"/>
                  </a:cubicBezTo>
                  <a:cubicBezTo>
                    <a:pt x="37" y="39"/>
                    <a:pt x="37" y="39"/>
                    <a:pt x="37" y="39"/>
                  </a:cubicBezTo>
                  <a:cubicBezTo>
                    <a:pt x="37" y="38"/>
                    <a:pt x="37" y="38"/>
                    <a:pt x="36" y="38"/>
                  </a:cubicBezTo>
                  <a:cubicBezTo>
                    <a:pt x="36" y="38"/>
                    <a:pt x="36" y="38"/>
                    <a:pt x="36" y="38"/>
                  </a:cubicBezTo>
                  <a:cubicBezTo>
                    <a:pt x="36" y="38"/>
                    <a:pt x="37" y="37"/>
                    <a:pt x="37" y="37"/>
                  </a:cubicBezTo>
                  <a:cubicBezTo>
                    <a:pt x="36" y="38"/>
                    <a:pt x="36" y="38"/>
                    <a:pt x="36" y="38"/>
                  </a:cubicBezTo>
                  <a:cubicBezTo>
                    <a:pt x="36" y="38"/>
                    <a:pt x="36" y="37"/>
                    <a:pt x="36" y="37"/>
                  </a:cubicBezTo>
                  <a:cubicBezTo>
                    <a:pt x="36" y="37"/>
                    <a:pt x="36" y="37"/>
                    <a:pt x="36" y="37"/>
                  </a:cubicBezTo>
                  <a:cubicBezTo>
                    <a:pt x="36" y="36"/>
                    <a:pt x="36" y="37"/>
                    <a:pt x="36" y="37"/>
                  </a:cubicBezTo>
                  <a:cubicBezTo>
                    <a:pt x="36" y="37"/>
                    <a:pt x="36" y="36"/>
                    <a:pt x="36" y="36"/>
                  </a:cubicBezTo>
                  <a:cubicBezTo>
                    <a:pt x="36" y="36"/>
                    <a:pt x="36" y="36"/>
                    <a:pt x="36" y="36"/>
                  </a:cubicBezTo>
                  <a:cubicBezTo>
                    <a:pt x="36" y="36"/>
                    <a:pt x="36" y="36"/>
                    <a:pt x="36" y="36"/>
                  </a:cubicBezTo>
                  <a:cubicBezTo>
                    <a:pt x="36" y="36"/>
                    <a:pt x="36" y="36"/>
                    <a:pt x="36" y="36"/>
                  </a:cubicBezTo>
                  <a:cubicBezTo>
                    <a:pt x="36" y="36"/>
                    <a:pt x="35" y="36"/>
                    <a:pt x="35" y="36"/>
                  </a:cubicBezTo>
                  <a:cubicBezTo>
                    <a:pt x="35" y="36"/>
                    <a:pt x="35" y="36"/>
                    <a:pt x="35" y="36"/>
                  </a:cubicBezTo>
                  <a:cubicBezTo>
                    <a:pt x="35" y="35"/>
                    <a:pt x="35" y="35"/>
                    <a:pt x="34" y="35"/>
                  </a:cubicBezTo>
                  <a:cubicBezTo>
                    <a:pt x="35" y="35"/>
                    <a:pt x="35" y="35"/>
                    <a:pt x="35" y="35"/>
                  </a:cubicBezTo>
                  <a:cubicBezTo>
                    <a:pt x="35" y="35"/>
                    <a:pt x="34" y="35"/>
                    <a:pt x="34" y="35"/>
                  </a:cubicBezTo>
                  <a:cubicBezTo>
                    <a:pt x="35" y="35"/>
                    <a:pt x="35" y="35"/>
                    <a:pt x="35" y="35"/>
                  </a:cubicBezTo>
                  <a:cubicBezTo>
                    <a:pt x="35" y="34"/>
                    <a:pt x="35" y="34"/>
                    <a:pt x="35" y="34"/>
                  </a:cubicBezTo>
                  <a:cubicBezTo>
                    <a:pt x="35" y="35"/>
                    <a:pt x="34" y="35"/>
                    <a:pt x="34" y="35"/>
                  </a:cubicBezTo>
                  <a:cubicBezTo>
                    <a:pt x="34" y="35"/>
                    <a:pt x="34" y="35"/>
                    <a:pt x="33" y="34"/>
                  </a:cubicBezTo>
                  <a:cubicBezTo>
                    <a:pt x="33" y="34"/>
                    <a:pt x="34" y="34"/>
                    <a:pt x="34" y="34"/>
                  </a:cubicBezTo>
                  <a:cubicBezTo>
                    <a:pt x="33" y="33"/>
                    <a:pt x="33" y="34"/>
                    <a:pt x="32" y="33"/>
                  </a:cubicBezTo>
                  <a:cubicBezTo>
                    <a:pt x="32" y="33"/>
                    <a:pt x="32" y="33"/>
                    <a:pt x="31" y="33"/>
                  </a:cubicBezTo>
                  <a:cubicBezTo>
                    <a:pt x="32" y="33"/>
                    <a:pt x="31" y="32"/>
                    <a:pt x="32" y="32"/>
                  </a:cubicBezTo>
                  <a:cubicBezTo>
                    <a:pt x="32" y="32"/>
                    <a:pt x="32" y="32"/>
                    <a:pt x="32" y="32"/>
                  </a:cubicBezTo>
                  <a:cubicBezTo>
                    <a:pt x="32" y="32"/>
                    <a:pt x="32" y="32"/>
                    <a:pt x="32" y="32"/>
                  </a:cubicBezTo>
                  <a:cubicBezTo>
                    <a:pt x="32" y="32"/>
                    <a:pt x="31" y="31"/>
                    <a:pt x="31" y="31"/>
                  </a:cubicBezTo>
                  <a:cubicBezTo>
                    <a:pt x="31" y="31"/>
                    <a:pt x="31" y="31"/>
                    <a:pt x="31" y="31"/>
                  </a:cubicBezTo>
                  <a:cubicBezTo>
                    <a:pt x="30" y="31"/>
                    <a:pt x="30" y="31"/>
                    <a:pt x="30" y="30"/>
                  </a:cubicBezTo>
                  <a:cubicBezTo>
                    <a:pt x="29" y="30"/>
                    <a:pt x="29" y="30"/>
                    <a:pt x="29" y="30"/>
                  </a:cubicBezTo>
                  <a:cubicBezTo>
                    <a:pt x="29" y="30"/>
                    <a:pt x="29" y="30"/>
                    <a:pt x="29" y="30"/>
                  </a:cubicBezTo>
                  <a:cubicBezTo>
                    <a:pt x="29" y="30"/>
                    <a:pt x="30" y="30"/>
                    <a:pt x="30" y="30"/>
                  </a:cubicBezTo>
                  <a:cubicBezTo>
                    <a:pt x="30" y="31"/>
                    <a:pt x="31" y="31"/>
                    <a:pt x="31" y="31"/>
                  </a:cubicBezTo>
                  <a:cubicBezTo>
                    <a:pt x="32" y="31"/>
                    <a:pt x="31" y="31"/>
                    <a:pt x="31" y="31"/>
                  </a:cubicBezTo>
                  <a:cubicBezTo>
                    <a:pt x="31" y="31"/>
                    <a:pt x="31" y="31"/>
                    <a:pt x="31" y="31"/>
                  </a:cubicBezTo>
                  <a:cubicBezTo>
                    <a:pt x="31" y="31"/>
                    <a:pt x="31" y="30"/>
                    <a:pt x="31" y="30"/>
                  </a:cubicBezTo>
                  <a:cubicBezTo>
                    <a:pt x="31" y="31"/>
                    <a:pt x="31" y="31"/>
                    <a:pt x="32" y="31"/>
                  </a:cubicBezTo>
                  <a:cubicBezTo>
                    <a:pt x="31" y="30"/>
                    <a:pt x="31" y="31"/>
                    <a:pt x="31" y="30"/>
                  </a:cubicBezTo>
                  <a:cubicBezTo>
                    <a:pt x="31" y="30"/>
                    <a:pt x="31" y="30"/>
                    <a:pt x="31" y="29"/>
                  </a:cubicBezTo>
                  <a:cubicBezTo>
                    <a:pt x="31" y="29"/>
                    <a:pt x="30" y="30"/>
                    <a:pt x="30" y="29"/>
                  </a:cubicBezTo>
                  <a:cubicBezTo>
                    <a:pt x="30" y="29"/>
                    <a:pt x="30" y="29"/>
                    <a:pt x="30" y="29"/>
                  </a:cubicBezTo>
                  <a:cubicBezTo>
                    <a:pt x="30" y="29"/>
                    <a:pt x="30" y="29"/>
                    <a:pt x="29" y="29"/>
                  </a:cubicBezTo>
                  <a:cubicBezTo>
                    <a:pt x="29" y="29"/>
                    <a:pt x="29" y="29"/>
                    <a:pt x="29" y="29"/>
                  </a:cubicBezTo>
                  <a:cubicBezTo>
                    <a:pt x="29" y="29"/>
                    <a:pt x="29" y="29"/>
                    <a:pt x="28" y="28"/>
                  </a:cubicBezTo>
                  <a:cubicBezTo>
                    <a:pt x="28" y="28"/>
                    <a:pt x="28" y="29"/>
                    <a:pt x="28" y="29"/>
                  </a:cubicBezTo>
                  <a:cubicBezTo>
                    <a:pt x="28" y="29"/>
                    <a:pt x="29" y="29"/>
                    <a:pt x="29" y="29"/>
                  </a:cubicBezTo>
                  <a:cubicBezTo>
                    <a:pt x="29" y="29"/>
                    <a:pt x="29" y="29"/>
                    <a:pt x="29" y="29"/>
                  </a:cubicBezTo>
                  <a:cubicBezTo>
                    <a:pt x="29" y="30"/>
                    <a:pt x="29" y="30"/>
                    <a:pt x="29" y="30"/>
                  </a:cubicBezTo>
                  <a:cubicBezTo>
                    <a:pt x="29" y="30"/>
                    <a:pt x="29" y="30"/>
                    <a:pt x="29" y="30"/>
                  </a:cubicBezTo>
                  <a:cubicBezTo>
                    <a:pt x="28" y="30"/>
                    <a:pt x="29" y="30"/>
                    <a:pt x="28" y="30"/>
                  </a:cubicBezTo>
                  <a:cubicBezTo>
                    <a:pt x="29" y="30"/>
                    <a:pt x="29" y="30"/>
                    <a:pt x="29" y="30"/>
                  </a:cubicBezTo>
                  <a:cubicBezTo>
                    <a:pt x="28" y="30"/>
                    <a:pt x="28" y="30"/>
                    <a:pt x="28" y="29"/>
                  </a:cubicBezTo>
                  <a:cubicBezTo>
                    <a:pt x="28" y="29"/>
                    <a:pt x="28" y="29"/>
                    <a:pt x="28" y="29"/>
                  </a:cubicBezTo>
                  <a:cubicBezTo>
                    <a:pt x="28" y="29"/>
                    <a:pt x="28" y="29"/>
                    <a:pt x="28" y="29"/>
                  </a:cubicBezTo>
                  <a:cubicBezTo>
                    <a:pt x="28" y="29"/>
                    <a:pt x="28" y="28"/>
                    <a:pt x="28" y="28"/>
                  </a:cubicBezTo>
                  <a:cubicBezTo>
                    <a:pt x="28" y="28"/>
                    <a:pt x="28" y="28"/>
                    <a:pt x="28" y="28"/>
                  </a:cubicBezTo>
                  <a:cubicBezTo>
                    <a:pt x="28" y="28"/>
                    <a:pt x="28" y="28"/>
                    <a:pt x="28" y="28"/>
                  </a:cubicBezTo>
                  <a:cubicBezTo>
                    <a:pt x="28" y="28"/>
                    <a:pt x="28" y="28"/>
                    <a:pt x="28" y="28"/>
                  </a:cubicBezTo>
                  <a:cubicBezTo>
                    <a:pt x="27" y="28"/>
                    <a:pt x="27" y="28"/>
                    <a:pt x="27" y="27"/>
                  </a:cubicBezTo>
                  <a:cubicBezTo>
                    <a:pt x="27" y="28"/>
                    <a:pt x="27" y="28"/>
                    <a:pt x="27" y="28"/>
                  </a:cubicBezTo>
                  <a:cubicBezTo>
                    <a:pt x="27" y="28"/>
                    <a:pt x="27" y="28"/>
                    <a:pt x="27" y="28"/>
                  </a:cubicBezTo>
                  <a:cubicBezTo>
                    <a:pt x="27" y="28"/>
                    <a:pt x="27" y="28"/>
                    <a:pt x="27" y="28"/>
                  </a:cubicBezTo>
                  <a:cubicBezTo>
                    <a:pt x="26" y="28"/>
                    <a:pt x="27" y="27"/>
                    <a:pt x="27" y="27"/>
                  </a:cubicBezTo>
                  <a:cubicBezTo>
                    <a:pt x="27" y="27"/>
                    <a:pt x="27" y="28"/>
                    <a:pt x="27" y="28"/>
                  </a:cubicBezTo>
                  <a:cubicBezTo>
                    <a:pt x="28" y="27"/>
                    <a:pt x="27" y="27"/>
                    <a:pt x="27" y="27"/>
                  </a:cubicBezTo>
                  <a:cubicBezTo>
                    <a:pt x="27" y="27"/>
                    <a:pt x="27" y="27"/>
                    <a:pt x="28" y="27"/>
                  </a:cubicBezTo>
                  <a:cubicBezTo>
                    <a:pt x="28" y="27"/>
                    <a:pt x="27" y="27"/>
                    <a:pt x="27" y="26"/>
                  </a:cubicBezTo>
                  <a:cubicBezTo>
                    <a:pt x="27" y="26"/>
                    <a:pt x="28" y="27"/>
                    <a:pt x="28" y="26"/>
                  </a:cubicBezTo>
                  <a:cubicBezTo>
                    <a:pt x="28" y="26"/>
                    <a:pt x="28" y="26"/>
                    <a:pt x="28" y="26"/>
                  </a:cubicBezTo>
                  <a:cubicBezTo>
                    <a:pt x="28" y="27"/>
                    <a:pt x="28" y="26"/>
                    <a:pt x="28" y="26"/>
                  </a:cubicBezTo>
                  <a:cubicBezTo>
                    <a:pt x="28" y="26"/>
                    <a:pt x="28" y="26"/>
                    <a:pt x="28" y="26"/>
                  </a:cubicBezTo>
                  <a:cubicBezTo>
                    <a:pt x="28" y="26"/>
                    <a:pt x="28" y="26"/>
                    <a:pt x="27" y="26"/>
                  </a:cubicBezTo>
                  <a:cubicBezTo>
                    <a:pt x="27" y="26"/>
                    <a:pt x="27" y="26"/>
                    <a:pt x="27" y="26"/>
                  </a:cubicBezTo>
                  <a:cubicBezTo>
                    <a:pt x="27" y="25"/>
                    <a:pt x="28" y="26"/>
                    <a:pt x="28" y="25"/>
                  </a:cubicBezTo>
                  <a:cubicBezTo>
                    <a:pt x="27" y="25"/>
                    <a:pt x="27" y="25"/>
                    <a:pt x="27" y="25"/>
                  </a:cubicBezTo>
                  <a:cubicBezTo>
                    <a:pt x="27" y="25"/>
                    <a:pt x="27" y="25"/>
                    <a:pt x="27" y="26"/>
                  </a:cubicBezTo>
                  <a:cubicBezTo>
                    <a:pt x="27" y="25"/>
                    <a:pt x="27" y="25"/>
                    <a:pt x="26" y="25"/>
                  </a:cubicBezTo>
                  <a:cubicBezTo>
                    <a:pt x="26" y="25"/>
                    <a:pt x="26" y="25"/>
                    <a:pt x="26" y="25"/>
                  </a:cubicBezTo>
                  <a:cubicBezTo>
                    <a:pt x="26" y="25"/>
                    <a:pt x="25" y="24"/>
                    <a:pt x="25" y="24"/>
                  </a:cubicBezTo>
                  <a:cubicBezTo>
                    <a:pt x="25" y="24"/>
                    <a:pt x="25" y="24"/>
                    <a:pt x="25" y="23"/>
                  </a:cubicBezTo>
                  <a:cubicBezTo>
                    <a:pt x="25" y="24"/>
                    <a:pt x="26" y="24"/>
                    <a:pt x="26" y="23"/>
                  </a:cubicBezTo>
                  <a:cubicBezTo>
                    <a:pt x="26" y="23"/>
                    <a:pt x="25" y="23"/>
                    <a:pt x="25" y="23"/>
                  </a:cubicBezTo>
                  <a:cubicBezTo>
                    <a:pt x="25" y="23"/>
                    <a:pt x="25" y="23"/>
                    <a:pt x="25" y="23"/>
                  </a:cubicBezTo>
                  <a:cubicBezTo>
                    <a:pt x="25" y="23"/>
                    <a:pt x="25" y="23"/>
                    <a:pt x="25" y="23"/>
                  </a:cubicBezTo>
                  <a:cubicBezTo>
                    <a:pt x="25" y="22"/>
                    <a:pt x="25" y="23"/>
                    <a:pt x="25" y="22"/>
                  </a:cubicBezTo>
                  <a:cubicBezTo>
                    <a:pt x="25" y="22"/>
                    <a:pt x="25" y="22"/>
                    <a:pt x="25" y="22"/>
                  </a:cubicBezTo>
                  <a:cubicBezTo>
                    <a:pt x="25" y="22"/>
                    <a:pt x="24" y="22"/>
                    <a:pt x="24" y="22"/>
                  </a:cubicBezTo>
                  <a:cubicBezTo>
                    <a:pt x="24" y="22"/>
                    <a:pt x="24" y="22"/>
                    <a:pt x="24" y="21"/>
                  </a:cubicBezTo>
                  <a:cubicBezTo>
                    <a:pt x="23" y="21"/>
                    <a:pt x="24" y="22"/>
                    <a:pt x="24" y="22"/>
                  </a:cubicBezTo>
                  <a:cubicBezTo>
                    <a:pt x="23" y="22"/>
                    <a:pt x="23" y="21"/>
                    <a:pt x="23" y="21"/>
                  </a:cubicBezTo>
                  <a:cubicBezTo>
                    <a:pt x="23" y="21"/>
                    <a:pt x="23" y="21"/>
                    <a:pt x="23" y="21"/>
                  </a:cubicBezTo>
                  <a:cubicBezTo>
                    <a:pt x="24" y="21"/>
                    <a:pt x="24" y="21"/>
                    <a:pt x="24" y="21"/>
                  </a:cubicBezTo>
                  <a:cubicBezTo>
                    <a:pt x="23" y="20"/>
                    <a:pt x="23" y="21"/>
                    <a:pt x="22" y="20"/>
                  </a:cubicBezTo>
                  <a:cubicBezTo>
                    <a:pt x="23" y="20"/>
                    <a:pt x="23" y="20"/>
                    <a:pt x="23" y="20"/>
                  </a:cubicBezTo>
                  <a:cubicBezTo>
                    <a:pt x="23" y="20"/>
                    <a:pt x="23" y="20"/>
                    <a:pt x="23" y="20"/>
                  </a:cubicBezTo>
                  <a:cubicBezTo>
                    <a:pt x="23" y="20"/>
                    <a:pt x="22" y="20"/>
                    <a:pt x="22" y="19"/>
                  </a:cubicBezTo>
                  <a:cubicBezTo>
                    <a:pt x="22" y="19"/>
                    <a:pt x="22" y="19"/>
                    <a:pt x="22" y="19"/>
                  </a:cubicBezTo>
                  <a:cubicBezTo>
                    <a:pt x="21" y="19"/>
                    <a:pt x="21" y="19"/>
                    <a:pt x="21" y="18"/>
                  </a:cubicBezTo>
                  <a:cubicBezTo>
                    <a:pt x="21" y="18"/>
                    <a:pt x="21" y="17"/>
                    <a:pt x="20" y="17"/>
                  </a:cubicBezTo>
                  <a:cubicBezTo>
                    <a:pt x="20" y="17"/>
                    <a:pt x="20" y="17"/>
                    <a:pt x="20" y="17"/>
                  </a:cubicBezTo>
                  <a:cubicBezTo>
                    <a:pt x="19" y="16"/>
                    <a:pt x="20" y="17"/>
                    <a:pt x="19" y="17"/>
                  </a:cubicBezTo>
                  <a:cubicBezTo>
                    <a:pt x="20" y="16"/>
                    <a:pt x="19" y="16"/>
                    <a:pt x="19" y="16"/>
                  </a:cubicBezTo>
                  <a:cubicBezTo>
                    <a:pt x="19" y="15"/>
                    <a:pt x="18" y="15"/>
                    <a:pt x="18" y="14"/>
                  </a:cubicBezTo>
                  <a:cubicBezTo>
                    <a:pt x="18" y="14"/>
                    <a:pt x="18" y="14"/>
                    <a:pt x="18" y="14"/>
                  </a:cubicBezTo>
                  <a:cubicBezTo>
                    <a:pt x="18" y="14"/>
                    <a:pt x="17" y="13"/>
                    <a:pt x="17" y="13"/>
                  </a:cubicBezTo>
                  <a:cubicBezTo>
                    <a:pt x="17" y="13"/>
                    <a:pt x="17" y="13"/>
                    <a:pt x="17" y="13"/>
                  </a:cubicBezTo>
                  <a:cubicBezTo>
                    <a:pt x="17" y="12"/>
                    <a:pt x="16" y="12"/>
                    <a:pt x="15" y="11"/>
                  </a:cubicBezTo>
                  <a:cubicBezTo>
                    <a:pt x="15" y="11"/>
                    <a:pt x="15" y="11"/>
                    <a:pt x="15" y="11"/>
                  </a:cubicBezTo>
                  <a:cubicBezTo>
                    <a:pt x="15" y="11"/>
                    <a:pt x="15" y="10"/>
                    <a:pt x="14" y="10"/>
                  </a:cubicBezTo>
                  <a:cubicBezTo>
                    <a:pt x="14" y="10"/>
                    <a:pt x="14" y="10"/>
                    <a:pt x="14" y="9"/>
                  </a:cubicBezTo>
                  <a:cubicBezTo>
                    <a:pt x="14" y="9"/>
                    <a:pt x="14" y="9"/>
                    <a:pt x="14" y="9"/>
                  </a:cubicBezTo>
                  <a:cubicBezTo>
                    <a:pt x="14" y="9"/>
                    <a:pt x="13" y="9"/>
                    <a:pt x="13" y="9"/>
                  </a:cubicBezTo>
                  <a:cubicBezTo>
                    <a:pt x="13" y="8"/>
                    <a:pt x="12" y="8"/>
                    <a:pt x="12" y="8"/>
                  </a:cubicBezTo>
                  <a:cubicBezTo>
                    <a:pt x="12" y="7"/>
                    <a:pt x="12" y="8"/>
                    <a:pt x="12" y="8"/>
                  </a:cubicBezTo>
                  <a:cubicBezTo>
                    <a:pt x="12" y="8"/>
                    <a:pt x="12" y="8"/>
                    <a:pt x="12" y="7"/>
                  </a:cubicBezTo>
                  <a:cubicBezTo>
                    <a:pt x="12" y="7"/>
                    <a:pt x="12" y="7"/>
                    <a:pt x="12" y="7"/>
                  </a:cubicBezTo>
                  <a:cubicBezTo>
                    <a:pt x="12" y="7"/>
                    <a:pt x="11" y="7"/>
                    <a:pt x="11" y="7"/>
                  </a:cubicBezTo>
                  <a:cubicBezTo>
                    <a:pt x="11" y="7"/>
                    <a:pt x="11" y="7"/>
                    <a:pt x="11" y="7"/>
                  </a:cubicBezTo>
                  <a:cubicBezTo>
                    <a:pt x="11" y="7"/>
                    <a:pt x="11" y="7"/>
                    <a:pt x="10" y="7"/>
                  </a:cubicBezTo>
                  <a:cubicBezTo>
                    <a:pt x="10" y="7"/>
                    <a:pt x="11" y="7"/>
                    <a:pt x="10" y="7"/>
                  </a:cubicBezTo>
                  <a:cubicBezTo>
                    <a:pt x="10" y="7"/>
                    <a:pt x="10" y="7"/>
                    <a:pt x="9" y="7"/>
                  </a:cubicBezTo>
                  <a:cubicBezTo>
                    <a:pt x="9" y="6"/>
                    <a:pt x="10" y="7"/>
                    <a:pt x="10" y="6"/>
                  </a:cubicBezTo>
                  <a:cubicBezTo>
                    <a:pt x="10" y="6"/>
                    <a:pt x="10" y="6"/>
                    <a:pt x="10" y="6"/>
                  </a:cubicBezTo>
                  <a:cubicBezTo>
                    <a:pt x="10" y="6"/>
                    <a:pt x="9" y="6"/>
                    <a:pt x="9" y="5"/>
                  </a:cubicBezTo>
                  <a:cubicBezTo>
                    <a:pt x="9" y="5"/>
                    <a:pt x="9" y="5"/>
                    <a:pt x="9" y="5"/>
                  </a:cubicBezTo>
                  <a:cubicBezTo>
                    <a:pt x="9" y="5"/>
                    <a:pt x="8" y="5"/>
                    <a:pt x="8" y="4"/>
                  </a:cubicBezTo>
                  <a:cubicBezTo>
                    <a:pt x="8" y="5"/>
                    <a:pt x="8" y="5"/>
                    <a:pt x="8" y="5"/>
                  </a:cubicBezTo>
                  <a:cubicBezTo>
                    <a:pt x="8" y="5"/>
                    <a:pt x="7" y="4"/>
                    <a:pt x="7" y="4"/>
                  </a:cubicBezTo>
                  <a:cubicBezTo>
                    <a:pt x="7" y="4"/>
                    <a:pt x="7" y="4"/>
                    <a:pt x="7" y="4"/>
                  </a:cubicBezTo>
                  <a:cubicBezTo>
                    <a:pt x="7" y="4"/>
                    <a:pt x="6" y="3"/>
                    <a:pt x="5" y="4"/>
                  </a:cubicBezTo>
                  <a:cubicBezTo>
                    <a:pt x="5" y="3"/>
                    <a:pt x="6" y="3"/>
                    <a:pt x="6" y="3"/>
                  </a:cubicBezTo>
                  <a:cubicBezTo>
                    <a:pt x="6" y="4"/>
                    <a:pt x="6" y="4"/>
                    <a:pt x="6" y="4"/>
                  </a:cubicBezTo>
                  <a:cubicBezTo>
                    <a:pt x="6" y="3"/>
                    <a:pt x="6" y="3"/>
                    <a:pt x="6" y="3"/>
                  </a:cubicBezTo>
                  <a:cubicBezTo>
                    <a:pt x="6" y="3"/>
                    <a:pt x="5" y="3"/>
                    <a:pt x="5" y="3"/>
                  </a:cubicBezTo>
                  <a:cubicBezTo>
                    <a:pt x="5" y="3"/>
                    <a:pt x="4" y="3"/>
                    <a:pt x="5" y="2"/>
                  </a:cubicBezTo>
                  <a:cubicBezTo>
                    <a:pt x="4" y="2"/>
                    <a:pt x="5" y="3"/>
                    <a:pt x="4" y="3"/>
                  </a:cubicBezTo>
                  <a:cubicBezTo>
                    <a:pt x="3" y="2"/>
                    <a:pt x="4" y="3"/>
                    <a:pt x="4" y="2"/>
                  </a:cubicBezTo>
                  <a:cubicBezTo>
                    <a:pt x="4" y="2"/>
                    <a:pt x="4" y="2"/>
                    <a:pt x="4" y="2"/>
                  </a:cubicBezTo>
                  <a:cubicBezTo>
                    <a:pt x="4" y="1"/>
                    <a:pt x="3" y="3"/>
                    <a:pt x="3" y="2"/>
                  </a:cubicBezTo>
                  <a:cubicBezTo>
                    <a:pt x="3" y="2"/>
                    <a:pt x="3" y="2"/>
                    <a:pt x="3" y="2"/>
                  </a:cubicBezTo>
                  <a:cubicBezTo>
                    <a:pt x="3" y="2"/>
                    <a:pt x="2" y="2"/>
                    <a:pt x="2" y="2"/>
                  </a:cubicBezTo>
                  <a:cubicBezTo>
                    <a:pt x="2" y="1"/>
                    <a:pt x="2" y="1"/>
                    <a:pt x="2" y="1"/>
                  </a:cubicBezTo>
                  <a:cubicBezTo>
                    <a:pt x="2" y="1"/>
                    <a:pt x="1" y="1"/>
                    <a:pt x="1" y="1"/>
                  </a:cubicBezTo>
                  <a:cubicBezTo>
                    <a:pt x="1" y="1"/>
                    <a:pt x="1" y="1"/>
                    <a:pt x="1" y="1"/>
                  </a:cubicBezTo>
                  <a:cubicBezTo>
                    <a:pt x="1" y="0"/>
                    <a:pt x="1" y="1"/>
                    <a:pt x="1" y="0"/>
                  </a:cubicBezTo>
                  <a:cubicBezTo>
                    <a:pt x="0" y="0"/>
                    <a:pt x="0" y="0"/>
                    <a:pt x="0" y="0"/>
                  </a:cubicBezTo>
                  <a:cubicBezTo>
                    <a:pt x="1" y="1"/>
                    <a:pt x="1" y="1"/>
                    <a:pt x="1" y="1"/>
                  </a:cubicBezTo>
                  <a:cubicBezTo>
                    <a:pt x="1" y="1"/>
                    <a:pt x="1" y="2"/>
                    <a:pt x="1" y="2"/>
                  </a:cubicBezTo>
                  <a:cubicBezTo>
                    <a:pt x="1" y="2"/>
                    <a:pt x="1" y="2"/>
                    <a:pt x="1" y="2"/>
                  </a:cubicBezTo>
                  <a:cubicBezTo>
                    <a:pt x="1" y="3"/>
                    <a:pt x="2" y="3"/>
                    <a:pt x="3" y="4"/>
                  </a:cubicBezTo>
                  <a:cubicBezTo>
                    <a:pt x="4" y="4"/>
                    <a:pt x="4" y="5"/>
                    <a:pt x="4" y="5"/>
                  </a:cubicBezTo>
                  <a:cubicBezTo>
                    <a:pt x="5" y="5"/>
                    <a:pt x="4" y="5"/>
                    <a:pt x="5" y="5"/>
                  </a:cubicBezTo>
                  <a:cubicBezTo>
                    <a:pt x="5" y="5"/>
                    <a:pt x="5" y="6"/>
                    <a:pt x="5" y="6"/>
                  </a:cubicBezTo>
                  <a:cubicBezTo>
                    <a:pt x="5" y="6"/>
                    <a:pt x="5" y="6"/>
                    <a:pt x="5" y="6"/>
                  </a:cubicBezTo>
                  <a:cubicBezTo>
                    <a:pt x="5" y="6"/>
                    <a:pt x="6" y="7"/>
                    <a:pt x="6" y="7"/>
                  </a:cubicBezTo>
                  <a:cubicBezTo>
                    <a:pt x="6" y="7"/>
                    <a:pt x="6" y="7"/>
                    <a:pt x="6" y="7"/>
                  </a:cubicBezTo>
                  <a:cubicBezTo>
                    <a:pt x="6" y="7"/>
                    <a:pt x="6" y="7"/>
                    <a:pt x="6" y="7"/>
                  </a:cubicBezTo>
                  <a:cubicBezTo>
                    <a:pt x="6" y="7"/>
                    <a:pt x="6" y="7"/>
                    <a:pt x="6" y="7"/>
                  </a:cubicBezTo>
                  <a:cubicBezTo>
                    <a:pt x="6" y="7"/>
                    <a:pt x="6" y="8"/>
                    <a:pt x="7" y="8"/>
                  </a:cubicBezTo>
                  <a:cubicBezTo>
                    <a:pt x="7" y="8"/>
                    <a:pt x="7" y="8"/>
                    <a:pt x="8" y="8"/>
                  </a:cubicBezTo>
                  <a:cubicBezTo>
                    <a:pt x="8" y="9"/>
                    <a:pt x="8" y="9"/>
                    <a:pt x="8" y="9"/>
                  </a:cubicBezTo>
                  <a:cubicBezTo>
                    <a:pt x="8" y="9"/>
                    <a:pt x="8" y="9"/>
                    <a:pt x="8" y="9"/>
                  </a:cubicBezTo>
                  <a:cubicBezTo>
                    <a:pt x="9" y="9"/>
                    <a:pt x="8" y="9"/>
                    <a:pt x="9" y="9"/>
                  </a:cubicBezTo>
                  <a:cubicBezTo>
                    <a:pt x="9" y="9"/>
                    <a:pt x="9" y="9"/>
                    <a:pt x="9" y="9"/>
                  </a:cubicBezTo>
                  <a:cubicBezTo>
                    <a:pt x="9" y="9"/>
                    <a:pt x="10" y="10"/>
                    <a:pt x="10" y="10"/>
                  </a:cubicBezTo>
                  <a:cubicBezTo>
                    <a:pt x="12" y="12"/>
                    <a:pt x="12" y="14"/>
                    <a:pt x="14" y="15"/>
                  </a:cubicBezTo>
                  <a:cubicBezTo>
                    <a:pt x="14" y="15"/>
                    <a:pt x="14" y="15"/>
                    <a:pt x="14" y="15"/>
                  </a:cubicBezTo>
                  <a:cubicBezTo>
                    <a:pt x="15" y="15"/>
                    <a:pt x="15" y="15"/>
                    <a:pt x="15" y="16"/>
                  </a:cubicBezTo>
                  <a:cubicBezTo>
                    <a:pt x="15" y="15"/>
                    <a:pt x="15" y="15"/>
                    <a:pt x="15" y="15"/>
                  </a:cubicBezTo>
                  <a:cubicBezTo>
                    <a:pt x="14" y="15"/>
                    <a:pt x="14" y="15"/>
                    <a:pt x="14" y="15"/>
                  </a:cubicBezTo>
                  <a:cubicBezTo>
                    <a:pt x="14" y="15"/>
                    <a:pt x="14" y="15"/>
                    <a:pt x="14" y="15"/>
                  </a:cubicBezTo>
                  <a:cubicBezTo>
                    <a:pt x="14" y="15"/>
                    <a:pt x="14" y="15"/>
                    <a:pt x="14" y="15"/>
                  </a:cubicBezTo>
                  <a:cubicBezTo>
                    <a:pt x="14" y="15"/>
                    <a:pt x="15" y="15"/>
                    <a:pt x="15" y="15"/>
                  </a:cubicBezTo>
                  <a:cubicBezTo>
                    <a:pt x="15" y="15"/>
                    <a:pt x="15" y="15"/>
                    <a:pt x="15" y="15"/>
                  </a:cubicBezTo>
                  <a:cubicBezTo>
                    <a:pt x="15" y="15"/>
                    <a:pt x="15" y="15"/>
                    <a:pt x="15" y="15"/>
                  </a:cubicBezTo>
                  <a:cubicBezTo>
                    <a:pt x="15" y="16"/>
                    <a:pt x="15" y="15"/>
                    <a:pt x="15" y="16"/>
                  </a:cubicBezTo>
                  <a:cubicBezTo>
                    <a:pt x="15" y="16"/>
                    <a:pt x="15" y="16"/>
                    <a:pt x="15" y="16"/>
                  </a:cubicBezTo>
                  <a:cubicBezTo>
                    <a:pt x="16" y="16"/>
                    <a:pt x="16" y="17"/>
                    <a:pt x="16" y="17"/>
                  </a:cubicBezTo>
                  <a:cubicBezTo>
                    <a:pt x="16" y="17"/>
                    <a:pt x="16"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7"/>
                    <a:pt x="16" y="17"/>
                    <a:pt x="16" y="17"/>
                  </a:cubicBezTo>
                  <a:cubicBezTo>
                    <a:pt x="16" y="17"/>
                    <a:pt x="16" y="18"/>
                    <a:pt x="16" y="17"/>
                  </a:cubicBezTo>
                  <a:cubicBezTo>
                    <a:pt x="16" y="18"/>
                    <a:pt x="16" y="18"/>
                    <a:pt x="16" y="18"/>
                  </a:cubicBezTo>
                  <a:cubicBezTo>
                    <a:pt x="16" y="18"/>
                    <a:pt x="16" y="18"/>
                    <a:pt x="16" y="18"/>
                  </a:cubicBezTo>
                  <a:cubicBezTo>
                    <a:pt x="16" y="19"/>
                    <a:pt x="17" y="19"/>
                    <a:pt x="17" y="20"/>
                  </a:cubicBezTo>
                  <a:cubicBezTo>
                    <a:pt x="17" y="19"/>
                    <a:pt x="18" y="19"/>
                    <a:pt x="18" y="20"/>
                  </a:cubicBezTo>
                  <a:cubicBezTo>
                    <a:pt x="18" y="20"/>
                    <a:pt x="18" y="20"/>
                    <a:pt x="18" y="20"/>
                  </a:cubicBezTo>
                  <a:cubicBezTo>
                    <a:pt x="18" y="20"/>
                    <a:pt x="18" y="20"/>
                    <a:pt x="18" y="20"/>
                  </a:cubicBezTo>
                  <a:cubicBezTo>
                    <a:pt x="18" y="21"/>
                    <a:pt x="18" y="21"/>
                    <a:pt x="19" y="21"/>
                  </a:cubicBezTo>
                  <a:cubicBezTo>
                    <a:pt x="18" y="21"/>
                    <a:pt x="18" y="21"/>
                    <a:pt x="18" y="21"/>
                  </a:cubicBezTo>
                  <a:cubicBezTo>
                    <a:pt x="19" y="21"/>
                    <a:pt x="19" y="22"/>
                    <a:pt x="19" y="22"/>
                  </a:cubicBezTo>
                  <a:cubicBezTo>
                    <a:pt x="19" y="22"/>
                    <a:pt x="19" y="22"/>
                    <a:pt x="19" y="22"/>
                  </a:cubicBezTo>
                  <a:cubicBezTo>
                    <a:pt x="19" y="22"/>
                    <a:pt x="20" y="22"/>
                    <a:pt x="20" y="22"/>
                  </a:cubicBezTo>
                  <a:cubicBezTo>
                    <a:pt x="20" y="22"/>
                    <a:pt x="20" y="22"/>
                    <a:pt x="20" y="22"/>
                  </a:cubicBezTo>
                  <a:cubicBezTo>
                    <a:pt x="20" y="22"/>
                    <a:pt x="20" y="22"/>
                    <a:pt x="20" y="22"/>
                  </a:cubicBezTo>
                  <a:cubicBezTo>
                    <a:pt x="21" y="22"/>
                    <a:pt x="20" y="22"/>
                    <a:pt x="20" y="22"/>
                  </a:cubicBezTo>
                  <a:cubicBezTo>
                    <a:pt x="21" y="22"/>
                    <a:pt x="21" y="22"/>
                    <a:pt x="21" y="22"/>
                  </a:cubicBezTo>
                  <a:cubicBezTo>
                    <a:pt x="21" y="23"/>
                    <a:pt x="20" y="23"/>
                    <a:pt x="20" y="23"/>
                  </a:cubicBezTo>
                  <a:cubicBezTo>
                    <a:pt x="21" y="23"/>
                    <a:pt x="21" y="23"/>
                    <a:pt x="21" y="23"/>
                  </a:cubicBezTo>
                  <a:cubicBezTo>
                    <a:pt x="21" y="23"/>
                    <a:pt x="21" y="23"/>
                    <a:pt x="21" y="23"/>
                  </a:cubicBezTo>
                  <a:cubicBezTo>
                    <a:pt x="21" y="24"/>
                    <a:pt x="21" y="24"/>
                    <a:pt x="21" y="24"/>
                  </a:cubicBezTo>
                  <a:cubicBezTo>
                    <a:pt x="21" y="24"/>
                    <a:pt x="22" y="24"/>
                    <a:pt x="22" y="25"/>
                  </a:cubicBezTo>
                  <a:cubicBezTo>
                    <a:pt x="21" y="25"/>
                    <a:pt x="21" y="25"/>
                    <a:pt x="21" y="25"/>
                  </a:cubicBezTo>
                  <a:cubicBezTo>
                    <a:pt x="21" y="25"/>
                    <a:pt x="21" y="25"/>
                    <a:pt x="22" y="25"/>
                  </a:cubicBezTo>
                  <a:cubicBezTo>
                    <a:pt x="22" y="25"/>
                    <a:pt x="22" y="25"/>
                    <a:pt x="22" y="25"/>
                  </a:cubicBezTo>
                  <a:cubicBezTo>
                    <a:pt x="22" y="26"/>
                    <a:pt x="22" y="27"/>
                    <a:pt x="23" y="27"/>
                  </a:cubicBezTo>
                  <a:close/>
                  <a:moveTo>
                    <a:pt x="54" y="60"/>
                  </a:moveTo>
                  <a:cubicBezTo>
                    <a:pt x="54" y="60"/>
                    <a:pt x="54" y="60"/>
                    <a:pt x="54" y="60"/>
                  </a:cubicBezTo>
                  <a:cubicBezTo>
                    <a:pt x="54" y="60"/>
                    <a:pt x="55" y="60"/>
                    <a:pt x="54" y="60"/>
                  </a:cubicBezTo>
                  <a:close/>
                  <a:moveTo>
                    <a:pt x="52" y="58"/>
                  </a:moveTo>
                  <a:cubicBezTo>
                    <a:pt x="52" y="58"/>
                    <a:pt x="52" y="58"/>
                    <a:pt x="52" y="58"/>
                  </a:cubicBezTo>
                  <a:cubicBezTo>
                    <a:pt x="51" y="58"/>
                    <a:pt x="51" y="58"/>
                    <a:pt x="51" y="57"/>
                  </a:cubicBezTo>
                  <a:cubicBezTo>
                    <a:pt x="51" y="57"/>
                    <a:pt x="51" y="58"/>
                    <a:pt x="51" y="58"/>
                  </a:cubicBezTo>
                  <a:cubicBezTo>
                    <a:pt x="51" y="58"/>
                    <a:pt x="51" y="57"/>
                    <a:pt x="51" y="57"/>
                  </a:cubicBezTo>
                  <a:cubicBezTo>
                    <a:pt x="51" y="57"/>
                    <a:pt x="52" y="58"/>
                    <a:pt x="52" y="58"/>
                  </a:cubicBezTo>
                  <a:close/>
                  <a:moveTo>
                    <a:pt x="59" y="61"/>
                  </a:moveTo>
                  <a:cubicBezTo>
                    <a:pt x="59" y="61"/>
                    <a:pt x="59" y="61"/>
                    <a:pt x="59" y="61"/>
                  </a:cubicBezTo>
                  <a:cubicBezTo>
                    <a:pt x="59" y="61"/>
                    <a:pt x="59" y="61"/>
                    <a:pt x="59" y="61"/>
                  </a:cubicBezTo>
                  <a:close/>
                  <a:moveTo>
                    <a:pt x="57" y="60"/>
                  </a:moveTo>
                  <a:cubicBezTo>
                    <a:pt x="57" y="60"/>
                    <a:pt x="57" y="60"/>
                    <a:pt x="57" y="60"/>
                  </a:cubicBezTo>
                  <a:cubicBezTo>
                    <a:pt x="57" y="60"/>
                    <a:pt x="57" y="60"/>
                    <a:pt x="57" y="60"/>
                  </a:cubicBezTo>
                  <a:close/>
                  <a:moveTo>
                    <a:pt x="54" y="57"/>
                  </a:moveTo>
                  <a:cubicBezTo>
                    <a:pt x="54" y="57"/>
                    <a:pt x="54" y="57"/>
                    <a:pt x="54" y="57"/>
                  </a:cubicBezTo>
                  <a:cubicBezTo>
                    <a:pt x="54" y="57"/>
                    <a:pt x="54" y="57"/>
                    <a:pt x="54" y="57"/>
                  </a:cubicBezTo>
                  <a:close/>
                  <a:moveTo>
                    <a:pt x="36" y="38"/>
                  </a:moveTo>
                  <a:cubicBezTo>
                    <a:pt x="36" y="38"/>
                    <a:pt x="36" y="38"/>
                    <a:pt x="36" y="38"/>
                  </a:cubicBezTo>
                  <a:cubicBezTo>
                    <a:pt x="36" y="38"/>
                    <a:pt x="36" y="37"/>
                    <a:pt x="36" y="38"/>
                  </a:cubicBezTo>
                  <a:cubicBezTo>
                    <a:pt x="36" y="37"/>
                    <a:pt x="36" y="37"/>
                    <a:pt x="36" y="37"/>
                  </a:cubicBezTo>
                  <a:cubicBezTo>
                    <a:pt x="36" y="38"/>
                    <a:pt x="36" y="38"/>
                    <a:pt x="36" y="38"/>
                  </a:cubicBezTo>
                  <a:close/>
                  <a:moveTo>
                    <a:pt x="27" y="29"/>
                  </a:move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9" name="Freeform 4702"/>
            <p:cNvSpPr>
              <a:spLocks/>
            </p:cNvSpPr>
            <p:nvPr/>
          </p:nvSpPr>
          <p:spPr bwMode="auto">
            <a:xfrm>
              <a:off x="8234364" y="6597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0" name="Freeform 4703"/>
            <p:cNvSpPr>
              <a:spLocks/>
            </p:cNvSpPr>
            <p:nvPr/>
          </p:nvSpPr>
          <p:spPr bwMode="auto">
            <a:xfrm>
              <a:off x="8221664" y="6588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1" name="Oval 4704"/>
            <p:cNvSpPr>
              <a:spLocks noChangeArrowheads="1"/>
            </p:cNvSpPr>
            <p:nvPr/>
          </p:nvSpPr>
          <p:spPr bwMode="auto">
            <a:xfrm>
              <a:off x="8339139" y="6707188"/>
              <a:ext cx="3175"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2" name="Freeform 4705"/>
            <p:cNvSpPr>
              <a:spLocks/>
            </p:cNvSpPr>
            <p:nvPr/>
          </p:nvSpPr>
          <p:spPr bwMode="auto">
            <a:xfrm>
              <a:off x="8342314" y="67008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3" name="Freeform 4706"/>
            <p:cNvSpPr>
              <a:spLocks/>
            </p:cNvSpPr>
            <p:nvPr/>
          </p:nvSpPr>
          <p:spPr bwMode="auto">
            <a:xfrm>
              <a:off x="8329614" y="6691313"/>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4" name="Freeform 4707"/>
            <p:cNvSpPr>
              <a:spLocks/>
            </p:cNvSpPr>
            <p:nvPr/>
          </p:nvSpPr>
          <p:spPr bwMode="auto">
            <a:xfrm>
              <a:off x="8329614" y="6700838"/>
              <a:ext cx="3175" cy="3175"/>
            </a:xfrm>
            <a:custGeom>
              <a:avLst/>
              <a:gdLst>
                <a:gd name="T0" fmla="*/ 0 w 1"/>
                <a:gd name="T1" fmla="*/ 1 h 1"/>
                <a:gd name="T2" fmla="*/ 1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5" name="Freeform 4708"/>
            <p:cNvSpPr>
              <a:spLocks/>
            </p:cNvSpPr>
            <p:nvPr/>
          </p:nvSpPr>
          <p:spPr bwMode="auto">
            <a:xfrm>
              <a:off x="8326439" y="6691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6" name="Freeform 4709"/>
            <p:cNvSpPr>
              <a:spLocks/>
            </p:cNvSpPr>
            <p:nvPr/>
          </p:nvSpPr>
          <p:spPr bwMode="auto">
            <a:xfrm>
              <a:off x="8323264" y="66976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7" name="Freeform 4710"/>
            <p:cNvSpPr>
              <a:spLocks/>
            </p:cNvSpPr>
            <p:nvPr/>
          </p:nvSpPr>
          <p:spPr bwMode="auto">
            <a:xfrm>
              <a:off x="8320089" y="6688138"/>
              <a:ext cx="3175" cy="3175"/>
            </a:xfrm>
            <a:custGeom>
              <a:avLst/>
              <a:gdLst>
                <a:gd name="T0" fmla="*/ 0 w 1"/>
                <a:gd name="T1" fmla="*/ 1 h 1"/>
                <a:gd name="T2" fmla="*/ 0 w 1"/>
                <a:gd name="T3" fmla="*/ 1 h 1"/>
                <a:gd name="T4" fmla="*/ 0 w 1"/>
                <a:gd name="T5" fmla="*/ 1 h 1"/>
                <a:gd name="T6" fmla="*/ 1 w 1"/>
                <a:gd name="T7" fmla="*/ 1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0"/>
                    <a:pt x="0" y="0"/>
                    <a:pt x="0" y="1"/>
                  </a:cubicBezTo>
                  <a:cubicBezTo>
                    <a:pt x="0" y="1"/>
                    <a:pt x="0" y="1"/>
                    <a:pt x="0" y="1"/>
                  </a:cubicBezTo>
                  <a:cubicBezTo>
                    <a:pt x="0" y="1"/>
                    <a:pt x="0" y="1"/>
                    <a:pt x="1" y="1"/>
                  </a:cubicBezTo>
                  <a:cubicBezTo>
                    <a:pt x="1" y="1"/>
                    <a:pt x="0"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8" name="Freeform 4711"/>
            <p:cNvSpPr>
              <a:spLocks/>
            </p:cNvSpPr>
            <p:nvPr/>
          </p:nvSpPr>
          <p:spPr bwMode="auto">
            <a:xfrm>
              <a:off x="8320089" y="6697663"/>
              <a:ext cx="3175" cy="3175"/>
            </a:xfrm>
            <a:custGeom>
              <a:avLst/>
              <a:gdLst>
                <a:gd name="T0" fmla="*/ 0 w 1"/>
                <a:gd name="T1" fmla="*/ 0 h 1"/>
                <a:gd name="T2" fmla="*/ 1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1"/>
                    <a:pt x="1" y="1"/>
                  </a:cubicBezTo>
                  <a:cubicBezTo>
                    <a:pt x="1" y="1"/>
                    <a:pt x="1" y="0"/>
                    <a:pt x="1"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9" name="Freeform 4712"/>
            <p:cNvSpPr>
              <a:spLocks/>
            </p:cNvSpPr>
            <p:nvPr/>
          </p:nvSpPr>
          <p:spPr bwMode="auto">
            <a:xfrm>
              <a:off x="8316914" y="668496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0" name="Freeform 4713"/>
            <p:cNvSpPr>
              <a:spLocks/>
            </p:cNvSpPr>
            <p:nvPr/>
          </p:nvSpPr>
          <p:spPr bwMode="auto">
            <a:xfrm>
              <a:off x="8320089" y="6694488"/>
              <a:ext cx="0" cy="3175"/>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1" name="Freeform 4714"/>
            <p:cNvSpPr>
              <a:spLocks/>
            </p:cNvSpPr>
            <p:nvPr/>
          </p:nvSpPr>
          <p:spPr bwMode="auto">
            <a:xfrm>
              <a:off x="8313739" y="6694488"/>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2" name="Freeform 4715"/>
            <p:cNvSpPr>
              <a:spLocks/>
            </p:cNvSpPr>
            <p:nvPr/>
          </p:nvSpPr>
          <p:spPr bwMode="auto">
            <a:xfrm>
              <a:off x="8313739" y="66944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3" name="Freeform 4716"/>
            <p:cNvSpPr>
              <a:spLocks/>
            </p:cNvSpPr>
            <p:nvPr/>
          </p:nvSpPr>
          <p:spPr bwMode="auto">
            <a:xfrm>
              <a:off x="8301039" y="6672263"/>
              <a:ext cx="3175" cy="3175"/>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4" name="Freeform 4717"/>
            <p:cNvSpPr>
              <a:spLocks/>
            </p:cNvSpPr>
            <p:nvPr/>
          </p:nvSpPr>
          <p:spPr bwMode="auto">
            <a:xfrm>
              <a:off x="8297864" y="66817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5" name="Freeform 4718"/>
            <p:cNvSpPr>
              <a:spLocks/>
            </p:cNvSpPr>
            <p:nvPr/>
          </p:nvSpPr>
          <p:spPr bwMode="auto">
            <a:xfrm>
              <a:off x="8297864" y="6681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6" name="Rectangle 4719"/>
            <p:cNvSpPr>
              <a:spLocks noChangeArrowheads="1"/>
            </p:cNvSpPr>
            <p:nvPr/>
          </p:nvSpPr>
          <p:spPr bwMode="auto">
            <a:xfrm>
              <a:off x="8272464" y="6662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7" name="Freeform 4720"/>
            <p:cNvSpPr>
              <a:spLocks/>
            </p:cNvSpPr>
            <p:nvPr/>
          </p:nvSpPr>
          <p:spPr bwMode="auto">
            <a:xfrm>
              <a:off x="8272464" y="6662738"/>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8" name="Freeform 4721"/>
            <p:cNvSpPr>
              <a:spLocks/>
            </p:cNvSpPr>
            <p:nvPr/>
          </p:nvSpPr>
          <p:spPr bwMode="auto">
            <a:xfrm>
              <a:off x="8269289" y="6656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9" name="Freeform 4722"/>
            <p:cNvSpPr>
              <a:spLocks/>
            </p:cNvSpPr>
            <p:nvPr/>
          </p:nvSpPr>
          <p:spPr bwMode="auto">
            <a:xfrm>
              <a:off x="8247064" y="661035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0" name="Rectangle 4723"/>
            <p:cNvSpPr>
              <a:spLocks noChangeArrowheads="1"/>
            </p:cNvSpPr>
            <p:nvPr/>
          </p:nvSpPr>
          <p:spPr bwMode="auto">
            <a:xfrm>
              <a:off x="8247064" y="66103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1" name="Freeform 4724"/>
            <p:cNvSpPr>
              <a:spLocks/>
            </p:cNvSpPr>
            <p:nvPr/>
          </p:nvSpPr>
          <p:spPr bwMode="auto">
            <a:xfrm>
              <a:off x="8243889" y="66071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2" name="Freeform 4725"/>
            <p:cNvSpPr>
              <a:spLocks/>
            </p:cNvSpPr>
            <p:nvPr/>
          </p:nvSpPr>
          <p:spPr bwMode="auto">
            <a:xfrm>
              <a:off x="8243889" y="66071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3" name="Freeform 4726"/>
            <p:cNvSpPr>
              <a:spLocks/>
            </p:cNvSpPr>
            <p:nvPr/>
          </p:nvSpPr>
          <p:spPr bwMode="auto">
            <a:xfrm>
              <a:off x="8243889" y="6607176"/>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0"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4" name="Freeform 4727"/>
            <p:cNvSpPr>
              <a:spLocks/>
            </p:cNvSpPr>
            <p:nvPr/>
          </p:nvSpPr>
          <p:spPr bwMode="auto">
            <a:xfrm>
              <a:off x="8243889" y="66071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5" name="Freeform 4728"/>
            <p:cNvSpPr>
              <a:spLocks/>
            </p:cNvSpPr>
            <p:nvPr/>
          </p:nvSpPr>
          <p:spPr bwMode="auto">
            <a:xfrm>
              <a:off x="8237539" y="6600826"/>
              <a:ext cx="3175" cy="3175"/>
            </a:xfrm>
            <a:custGeom>
              <a:avLst/>
              <a:gdLst>
                <a:gd name="T0" fmla="*/ 1 w 1"/>
                <a:gd name="T1" fmla="*/ 1 h 1"/>
                <a:gd name="T2" fmla="*/ 1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0" y="0"/>
                    <a:pt x="0" y="1"/>
                    <a:pt x="0" y="0"/>
                  </a:cubicBezTo>
                  <a:cubicBezTo>
                    <a:pt x="0" y="1"/>
                    <a:pt x="1" y="0"/>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6" name="Freeform 4729"/>
            <p:cNvSpPr>
              <a:spLocks/>
            </p:cNvSpPr>
            <p:nvPr/>
          </p:nvSpPr>
          <p:spPr bwMode="auto">
            <a:xfrm>
              <a:off x="8240714" y="6604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7" name="Rectangle 4730"/>
            <p:cNvSpPr>
              <a:spLocks noChangeArrowheads="1"/>
            </p:cNvSpPr>
            <p:nvPr/>
          </p:nvSpPr>
          <p:spPr bwMode="auto">
            <a:xfrm>
              <a:off x="8237539" y="66008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8" name="Freeform 4731"/>
            <p:cNvSpPr>
              <a:spLocks/>
            </p:cNvSpPr>
            <p:nvPr/>
          </p:nvSpPr>
          <p:spPr bwMode="auto">
            <a:xfrm>
              <a:off x="8237539" y="6597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9" name="Freeform 4732"/>
            <p:cNvSpPr>
              <a:spLocks/>
            </p:cNvSpPr>
            <p:nvPr/>
          </p:nvSpPr>
          <p:spPr bwMode="auto">
            <a:xfrm>
              <a:off x="8234364" y="6594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0" name="Freeform 4733"/>
            <p:cNvSpPr>
              <a:spLocks/>
            </p:cNvSpPr>
            <p:nvPr/>
          </p:nvSpPr>
          <p:spPr bwMode="auto">
            <a:xfrm>
              <a:off x="8228014" y="6588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1" name="Freeform 4734"/>
            <p:cNvSpPr>
              <a:spLocks/>
            </p:cNvSpPr>
            <p:nvPr/>
          </p:nvSpPr>
          <p:spPr bwMode="auto">
            <a:xfrm>
              <a:off x="8224839" y="65913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2" name="Freeform 4735"/>
            <p:cNvSpPr>
              <a:spLocks/>
            </p:cNvSpPr>
            <p:nvPr/>
          </p:nvSpPr>
          <p:spPr bwMode="auto">
            <a:xfrm>
              <a:off x="8228014" y="65849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3" name="Freeform 4736"/>
            <p:cNvSpPr>
              <a:spLocks/>
            </p:cNvSpPr>
            <p:nvPr/>
          </p:nvSpPr>
          <p:spPr bwMode="auto">
            <a:xfrm>
              <a:off x="8224839" y="6581776"/>
              <a:ext cx="3175" cy="3175"/>
            </a:xfrm>
            <a:custGeom>
              <a:avLst/>
              <a:gdLst>
                <a:gd name="T0" fmla="*/ 1 w 1"/>
                <a:gd name="T1" fmla="*/ 1 h 1"/>
                <a:gd name="T2" fmla="*/ 1 w 1"/>
                <a:gd name="T3" fmla="*/ 1 h 1"/>
                <a:gd name="T4" fmla="*/ 0 w 1"/>
                <a:gd name="T5" fmla="*/ 0 h 1"/>
                <a:gd name="T6" fmla="*/ 0 w 1"/>
                <a:gd name="T7" fmla="*/ 1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0" y="0"/>
                    <a:pt x="0" y="0"/>
                  </a:cubicBezTo>
                  <a:cubicBezTo>
                    <a:pt x="0" y="0"/>
                    <a:pt x="0" y="1"/>
                    <a:pt x="0" y="1"/>
                  </a:cubicBezTo>
                  <a:cubicBezTo>
                    <a:pt x="0" y="1"/>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4" name="Freeform 4737"/>
            <p:cNvSpPr>
              <a:spLocks/>
            </p:cNvSpPr>
            <p:nvPr/>
          </p:nvSpPr>
          <p:spPr bwMode="auto">
            <a:xfrm>
              <a:off x="8224839" y="6588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5" name="Rectangle 4738"/>
            <p:cNvSpPr>
              <a:spLocks noChangeArrowheads="1"/>
            </p:cNvSpPr>
            <p:nvPr/>
          </p:nvSpPr>
          <p:spPr bwMode="auto">
            <a:xfrm>
              <a:off x="8218489" y="6578601"/>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6" name="Freeform 4739"/>
            <p:cNvSpPr>
              <a:spLocks/>
            </p:cNvSpPr>
            <p:nvPr/>
          </p:nvSpPr>
          <p:spPr bwMode="auto">
            <a:xfrm>
              <a:off x="8218489" y="657860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7" name="Freeform 4740"/>
            <p:cNvSpPr>
              <a:spLocks/>
            </p:cNvSpPr>
            <p:nvPr/>
          </p:nvSpPr>
          <p:spPr bwMode="auto">
            <a:xfrm>
              <a:off x="8218489" y="6575426"/>
              <a:ext cx="3175" cy="3175"/>
            </a:xfrm>
            <a:custGeom>
              <a:avLst/>
              <a:gdLst>
                <a:gd name="T0" fmla="*/ 0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8" name="Freeform 4741"/>
            <p:cNvSpPr>
              <a:spLocks/>
            </p:cNvSpPr>
            <p:nvPr/>
          </p:nvSpPr>
          <p:spPr bwMode="auto">
            <a:xfrm>
              <a:off x="8218489" y="6572251"/>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9" name="Freeform 4742"/>
            <p:cNvSpPr>
              <a:spLocks/>
            </p:cNvSpPr>
            <p:nvPr/>
          </p:nvSpPr>
          <p:spPr bwMode="auto">
            <a:xfrm>
              <a:off x="8201026" y="65722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0" name="Freeform 4743"/>
            <p:cNvSpPr>
              <a:spLocks/>
            </p:cNvSpPr>
            <p:nvPr/>
          </p:nvSpPr>
          <p:spPr bwMode="auto">
            <a:xfrm>
              <a:off x="8201026" y="65722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1" name="Freeform 4744"/>
            <p:cNvSpPr>
              <a:spLocks/>
            </p:cNvSpPr>
            <p:nvPr/>
          </p:nvSpPr>
          <p:spPr bwMode="auto">
            <a:xfrm>
              <a:off x="8185151" y="6550026"/>
              <a:ext cx="3175" cy="3175"/>
            </a:xfrm>
            <a:custGeom>
              <a:avLst/>
              <a:gdLst>
                <a:gd name="T0" fmla="*/ 0 w 1"/>
                <a:gd name="T1" fmla="*/ 1 h 1"/>
                <a:gd name="T2" fmla="*/ 1 w 1"/>
                <a:gd name="T3" fmla="*/ 1 h 1"/>
                <a:gd name="T4" fmla="*/ 0 w 1"/>
                <a:gd name="T5" fmla="*/ 0 h 1"/>
                <a:gd name="T6" fmla="*/ 0 w 1"/>
                <a:gd name="T7" fmla="*/ 0 h 1"/>
                <a:gd name="T8" fmla="*/ 0 w 1"/>
                <a:gd name="T9" fmla="*/ 0 h 1"/>
                <a:gd name="T10" fmla="*/ 0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0" y="0"/>
                    <a:pt x="0" y="0"/>
                    <a:pt x="0" y="0"/>
                  </a:cubicBezTo>
                  <a:cubicBezTo>
                    <a:pt x="0" y="0"/>
                    <a:pt x="0" y="0"/>
                    <a:pt x="0" y="0"/>
                  </a:cubicBezTo>
                  <a:cubicBezTo>
                    <a:pt x="0" y="0"/>
                    <a:pt x="0" y="0"/>
                    <a:pt x="0" y="0"/>
                  </a:cubicBez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2" name="Freeform 4745"/>
            <p:cNvSpPr>
              <a:spLocks/>
            </p:cNvSpPr>
            <p:nvPr/>
          </p:nvSpPr>
          <p:spPr bwMode="auto">
            <a:xfrm>
              <a:off x="8143876" y="650240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3" name="Rectangle 4746"/>
            <p:cNvSpPr>
              <a:spLocks noChangeArrowheads="1"/>
            </p:cNvSpPr>
            <p:nvPr/>
          </p:nvSpPr>
          <p:spPr bwMode="auto">
            <a:xfrm>
              <a:off x="6543676" y="3621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4" name="Freeform 4747"/>
            <p:cNvSpPr>
              <a:spLocks/>
            </p:cNvSpPr>
            <p:nvPr/>
          </p:nvSpPr>
          <p:spPr bwMode="auto">
            <a:xfrm>
              <a:off x="6543676" y="36210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5" name="Freeform 4748"/>
            <p:cNvSpPr>
              <a:spLocks/>
            </p:cNvSpPr>
            <p:nvPr/>
          </p:nvSpPr>
          <p:spPr bwMode="auto">
            <a:xfrm>
              <a:off x="6546851" y="3621088"/>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0"/>
                    <a:pt x="0" y="1"/>
                  </a:cubicBezTo>
                  <a:cubicBezTo>
                    <a:pt x="0"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6" name="Rectangle 4749"/>
            <p:cNvSpPr>
              <a:spLocks noChangeArrowheads="1"/>
            </p:cNvSpPr>
            <p:nvPr/>
          </p:nvSpPr>
          <p:spPr bwMode="auto">
            <a:xfrm>
              <a:off x="6546851" y="3621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7" name="Freeform 4750"/>
            <p:cNvSpPr>
              <a:spLocks/>
            </p:cNvSpPr>
            <p:nvPr/>
          </p:nvSpPr>
          <p:spPr bwMode="auto">
            <a:xfrm>
              <a:off x="6546851" y="36210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8" name="Freeform 4751"/>
            <p:cNvSpPr>
              <a:spLocks/>
            </p:cNvSpPr>
            <p:nvPr/>
          </p:nvSpPr>
          <p:spPr bwMode="auto">
            <a:xfrm>
              <a:off x="6550026" y="3621088"/>
              <a:ext cx="3175" cy="3175"/>
            </a:xfrm>
            <a:custGeom>
              <a:avLst/>
              <a:gdLst>
                <a:gd name="T0" fmla="*/ 1 w 1"/>
                <a:gd name="T1" fmla="*/ 1 h 1"/>
                <a:gd name="T2" fmla="*/ 0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0" y="1"/>
                    <a:pt x="0" y="1"/>
                    <a:pt x="0" y="1"/>
                  </a:cubicBezTo>
                  <a:cubicBezTo>
                    <a:pt x="0" y="0"/>
                    <a:pt x="1" y="0"/>
                    <a:pt x="1" y="0"/>
                  </a:cubicBezTo>
                  <a:cubicBezTo>
                    <a:pt x="0" y="0"/>
                    <a:pt x="0" y="1"/>
                    <a:pt x="0" y="1"/>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9" name="Freeform 4752"/>
            <p:cNvSpPr>
              <a:spLocks/>
            </p:cNvSpPr>
            <p:nvPr/>
          </p:nvSpPr>
          <p:spPr bwMode="auto">
            <a:xfrm>
              <a:off x="6608764" y="36512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0" name="Freeform 4753"/>
            <p:cNvSpPr>
              <a:spLocks/>
            </p:cNvSpPr>
            <p:nvPr/>
          </p:nvSpPr>
          <p:spPr bwMode="auto">
            <a:xfrm>
              <a:off x="6618289" y="3667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1" name="Freeform 4754"/>
            <p:cNvSpPr>
              <a:spLocks/>
            </p:cNvSpPr>
            <p:nvPr/>
          </p:nvSpPr>
          <p:spPr bwMode="auto">
            <a:xfrm>
              <a:off x="6599239" y="3641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2" name="Freeform 4755"/>
            <p:cNvSpPr>
              <a:spLocks/>
            </p:cNvSpPr>
            <p:nvPr/>
          </p:nvSpPr>
          <p:spPr bwMode="auto">
            <a:xfrm>
              <a:off x="6589714" y="37147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3" name="Freeform 4756"/>
            <p:cNvSpPr>
              <a:spLocks/>
            </p:cNvSpPr>
            <p:nvPr/>
          </p:nvSpPr>
          <p:spPr bwMode="auto">
            <a:xfrm>
              <a:off x="6627814" y="36861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4" name="Rectangle 4757"/>
            <p:cNvSpPr>
              <a:spLocks noChangeArrowheads="1"/>
            </p:cNvSpPr>
            <p:nvPr/>
          </p:nvSpPr>
          <p:spPr bwMode="auto">
            <a:xfrm>
              <a:off x="6596064" y="3638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5" name="Freeform 4758"/>
            <p:cNvSpPr>
              <a:spLocks/>
            </p:cNvSpPr>
            <p:nvPr/>
          </p:nvSpPr>
          <p:spPr bwMode="auto">
            <a:xfrm>
              <a:off x="6618289" y="3660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6" name="Freeform 4759"/>
            <p:cNvSpPr>
              <a:spLocks/>
            </p:cNvSpPr>
            <p:nvPr/>
          </p:nvSpPr>
          <p:spPr bwMode="auto">
            <a:xfrm>
              <a:off x="6567489" y="3627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7" name="Freeform 4760"/>
            <p:cNvSpPr>
              <a:spLocks/>
            </p:cNvSpPr>
            <p:nvPr/>
          </p:nvSpPr>
          <p:spPr bwMode="auto">
            <a:xfrm>
              <a:off x="6570664" y="3630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8" name="Freeform 4761"/>
            <p:cNvSpPr>
              <a:spLocks/>
            </p:cNvSpPr>
            <p:nvPr/>
          </p:nvSpPr>
          <p:spPr bwMode="auto">
            <a:xfrm>
              <a:off x="6577014"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9" name="Freeform 4762"/>
            <p:cNvSpPr>
              <a:spLocks/>
            </p:cNvSpPr>
            <p:nvPr/>
          </p:nvSpPr>
          <p:spPr bwMode="auto">
            <a:xfrm>
              <a:off x="6567489" y="3627438"/>
              <a:ext cx="3175" cy="3175"/>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1"/>
                    <a:pt x="0" y="1"/>
                    <a:pt x="0" y="1"/>
                  </a:cubicBezTo>
                  <a:cubicBezTo>
                    <a:pt x="0" y="1"/>
                    <a:pt x="0" y="1"/>
                    <a:pt x="0" y="1"/>
                  </a:cubicBezTo>
                  <a:cubicBezTo>
                    <a:pt x="0" y="1"/>
                    <a:pt x="1" y="1"/>
                    <a:pt x="1" y="1"/>
                  </a:cubicBez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0" name="Rectangle 4763"/>
            <p:cNvSpPr>
              <a:spLocks noChangeArrowheads="1"/>
            </p:cNvSpPr>
            <p:nvPr/>
          </p:nvSpPr>
          <p:spPr bwMode="auto">
            <a:xfrm>
              <a:off x="6608764" y="36512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1" name="Freeform 4764"/>
            <p:cNvSpPr>
              <a:spLocks/>
            </p:cNvSpPr>
            <p:nvPr/>
          </p:nvSpPr>
          <p:spPr bwMode="auto">
            <a:xfrm>
              <a:off x="6605589" y="3648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2" name="Freeform 4765"/>
            <p:cNvSpPr>
              <a:spLocks/>
            </p:cNvSpPr>
            <p:nvPr/>
          </p:nvSpPr>
          <p:spPr bwMode="auto">
            <a:xfrm>
              <a:off x="6589714" y="3633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3" name="Freeform 4766"/>
            <p:cNvSpPr>
              <a:spLocks/>
            </p:cNvSpPr>
            <p:nvPr/>
          </p:nvSpPr>
          <p:spPr bwMode="auto">
            <a:xfrm>
              <a:off x="6605589" y="3648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4" name="Freeform 4767"/>
            <p:cNvSpPr>
              <a:spLocks/>
            </p:cNvSpPr>
            <p:nvPr/>
          </p:nvSpPr>
          <p:spPr bwMode="auto">
            <a:xfrm>
              <a:off x="6592889" y="3635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5" name="Freeform 4768"/>
            <p:cNvSpPr>
              <a:spLocks/>
            </p:cNvSpPr>
            <p:nvPr/>
          </p:nvSpPr>
          <p:spPr bwMode="auto">
            <a:xfrm>
              <a:off x="6540501" y="3651251"/>
              <a:ext cx="3175" cy="0"/>
            </a:xfrm>
            <a:custGeom>
              <a:avLst/>
              <a:gdLst>
                <a:gd name="T0" fmla="*/ 0 w 1"/>
                <a:gd name="T1" fmla="*/ 0 w 1"/>
                <a:gd name="T2" fmla="*/ 0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1"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6" name="Freeform 4769"/>
            <p:cNvSpPr>
              <a:spLocks/>
            </p:cNvSpPr>
            <p:nvPr/>
          </p:nvSpPr>
          <p:spPr bwMode="auto">
            <a:xfrm>
              <a:off x="6586539" y="37115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7" name="Freeform 4770"/>
            <p:cNvSpPr>
              <a:spLocks/>
            </p:cNvSpPr>
            <p:nvPr/>
          </p:nvSpPr>
          <p:spPr bwMode="auto">
            <a:xfrm>
              <a:off x="6586539" y="3711576"/>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8" name="Freeform 4771"/>
            <p:cNvSpPr>
              <a:spLocks/>
            </p:cNvSpPr>
            <p:nvPr/>
          </p:nvSpPr>
          <p:spPr bwMode="auto">
            <a:xfrm>
              <a:off x="6546851" y="3663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9" name="Freeform 4772"/>
            <p:cNvSpPr>
              <a:spLocks/>
            </p:cNvSpPr>
            <p:nvPr/>
          </p:nvSpPr>
          <p:spPr bwMode="auto">
            <a:xfrm>
              <a:off x="6611939" y="36861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0" name="Rectangle 4773"/>
            <p:cNvSpPr>
              <a:spLocks noChangeArrowheads="1"/>
            </p:cNvSpPr>
            <p:nvPr/>
          </p:nvSpPr>
          <p:spPr bwMode="auto">
            <a:xfrm>
              <a:off x="6596064" y="3717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1" name="Freeform 4774"/>
            <p:cNvSpPr>
              <a:spLocks/>
            </p:cNvSpPr>
            <p:nvPr/>
          </p:nvSpPr>
          <p:spPr bwMode="auto">
            <a:xfrm>
              <a:off x="6562726" y="370522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2" name="Rectangle 4775"/>
            <p:cNvSpPr>
              <a:spLocks noChangeArrowheads="1"/>
            </p:cNvSpPr>
            <p:nvPr/>
          </p:nvSpPr>
          <p:spPr bwMode="auto">
            <a:xfrm>
              <a:off x="6540501" y="36512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3" name="Freeform 4776"/>
            <p:cNvSpPr>
              <a:spLocks/>
            </p:cNvSpPr>
            <p:nvPr/>
          </p:nvSpPr>
          <p:spPr bwMode="auto">
            <a:xfrm>
              <a:off x="6550026" y="3689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4" name="Freeform 4777"/>
            <p:cNvSpPr>
              <a:spLocks/>
            </p:cNvSpPr>
            <p:nvPr/>
          </p:nvSpPr>
          <p:spPr bwMode="auto">
            <a:xfrm>
              <a:off x="6589714" y="3714751"/>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5" name="Freeform 4778"/>
            <p:cNvSpPr>
              <a:spLocks noEditPoints="1"/>
            </p:cNvSpPr>
            <p:nvPr/>
          </p:nvSpPr>
          <p:spPr bwMode="auto">
            <a:xfrm>
              <a:off x="6518276" y="3614738"/>
              <a:ext cx="109538" cy="122238"/>
            </a:xfrm>
            <a:custGeom>
              <a:avLst/>
              <a:gdLst>
                <a:gd name="T0" fmla="*/ 30 w 35"/>
                <a:gd name="T1" fmla="*/ 38 h 39"/>
                <a:gd name="T2" fmla="*/ 34 w 35"/>
                <a:gd name="T3" fmla="*/ 24 h 39"/>
                <a:gd name="T4" fmla="*/ 32 w 35"/>
                <a:gd name="T5" fmla="*/ 18 h 39"/>
                <a:gd name="T6" fmla="*/ 32 w 35"/>
                <a:gd name="T7" fmla="*/ 16 h 39"/>
                <a:gd name="T8" fmla="*/ 30 w 35"/>
                <a:gd name="T9" fmla="*/ 14 h 39"/>
                <a:gd name="T10" fmla="*/ 31 w 35"/>
                <a:gd name="T11" fmla="*/ 13 h 39"/>
                <a:gd name="T12" fmla="*/ 29 w 35"/>
                <a:gd name="T13" fmla="*/ 12 h 39"/>
                <a:gd name="T14" fmla="*/ 28 w 35"/>
                <a:gd name="T15" fmla="*/ 10 h 39"/>
                <a:gd name="T16" fmla="*/ 25 w 35"/>
                <a:gd name="T17" fmla="*/ 8 h 39"/>
                <a:gd name="T18" fmla="*/ 24 w 35"/>
                <a:gd name="T19" fmla="*/ 7 h 39"/>
                <a:gd name="T20" fmla="*/ 21 w 35"/>
                <a:gd name="T21" fmla="*/ 5 h 39"/>
                <a:gd name="T22" fmla="*/ 19 w 35"/>
                <a:gd name="T23" fmla="*/ 5 h 39"/>
                <a:gd name="T24" fmla="*/ 17 w 35"/>
                <a:gd name="T25" fmla="*/ 3 h 39"/>
                <a:gd name="T26" fmla="*/ 15 w 35"/>
                <a:gd name="T27" fmla="*/ 3 h 39"/>
                <a:gd name="T28" fmla="*/ 13 w 35"/>
                <a:gd name="T29" fmla="*/ 2 h 39"/>
                <a:gd name="T30" fmla="*/ 11 w 35"/>
                <a:gd name="T31" fmla="*/ 3 h 39"/>
                <a:gd name="T32" fmla="*/ 12 w 35"/>
                <a:gd name="T33" fmla="*/ 3 h 39"/>
                <a:gd name="T34" fmla="*/ 15 w 35"/>
                <a:gd name="T35" fmla="*/ 4 h 39"/>
                <a:gd name="T36" fmla="*/ 17 w 35"/>
                <a:gd name="T37" fmla="*/ 5 h 39"/>
                <a:gd name="T38" fmla="*/ 18 w 35"/>
                <a:gd name="T39" fmla="*/ 5 h 39"/>
                <a:gd name="T40" fmla="*/ 21 w 35"/>
                <a:gd name="T41" fmla="*/ 7 h 39"/>
                <a:gd name="T42" fmla="*/ 21 w 35"/>
                <a:gd name="T43" fmla="*/ 8 h 39"/>
                <a:gd name="T44" fmla="*/ 25 w 35"/>
                <a:gd name="T45" fmla="*/ 10 h 39"/>
                <a:gd name="T46" fmla="*/ 26 w 35"/>
                <a:gd name="T47" fmla="*/ 12 h 39"/>
                <a:gd name="T48" fmla="*/ 29 w 35"/>
                <a:gd name="T49" fmla="*/ 19 h 39"/>
                <a:gd name="T50" fmla="*/ 30 w 35"/>
                <a:gd name="T51" fmla="*/ 24 h 39"/>
                <a:gd name="T52" fmla="*/ 30 w 35"/>
                <a:gd name="T53" fmla="*/ 31 h 39"/>
                <a:gd name="T54" fmla="*/ 29 w 35"/>
                <a:gd name="T55" fmla="*/ 32 h 39"/>
                <a:gd name="T56" fmla="*/ 29 w 35"/>
                <a:gd name="T57" fmla="*/ 33 h 39"/>
                <a:gd name="T58" fmla="*/ 27 w 35"/>
                <a:gd name="T59" fmla="*/ 33 h 39"/>
                <a:gd name="T60" fmla="*/ 25 w 35"/>
                <a:gd name="T61" fmla="*/ 33 h 39"/>
                <a:gd name="T62" fmla="*/ 24 w 35"/>
                <a:gd name="T63" fmla="*/ 32 h 39"/>
                <a:gd name="T64" fmla="*/ 24 w 35"/>
                <a:gd name="T65" fmla="*/ 33 h 39"/>
                <a:gd name="T66" fmla="*/ 22 w 35"/>
                <a:gd name="T67" fmla="*/ 32 h 39"/>
                <a:gd name="T68" fmla="*/ 22 w 35"/>
                <a:gd name="T69" fmla="*/ 31 h 39"/>
                <a:gd name="T70" fmla="*/ 21 w 35"/>
                <a:gd name="T71" fmla="*/ 30 h 39"/>
                <a:gd name="T72" fmla="*/ 18 w 35"/>
                <a:gd name="T73" fmla="*/ 28 h 39"/>
                <a:gd name="T74" fmla="*/ 17 w 35"/>
                <a:gd name="T75" fmla="*/ 26 h 39"/>
                <a:gd name="T76" fmla="*/ 15 w 35"/>
                <a:gd name="T77" fmla="*/ 24 h 39"/>
                <a:gd name="T78" fmla="*/ 11 w 35"/>
                <a:gd name="T79" fmla="*/ 19 h 39"/>
                <a:gd name="T80" fmla="*/ 8 w 35"/>
                <a:gd name="T81" fmla="*/ 13 h 39"/>
                <a:gd name="T82" fmla="*/ 5 w 35"/>
                <a:gd name="T83" fmla="*/ 11 h 39"/>
                <a:gd name="T84" fmla="*/ 4 w 35"/>
                <a:gd name="T85" fmla="*/ 7 h 39"/>
                <a:gd name="T86" fmla="*/ 2 w 35"/>
                <a:gd name="T87" fmla="*/ 4 h 39"/>
                <a:gd name="T88" fmla="*/ 1 w 35"/>
                <a:gd name="T89" fmla="*/ 1 h 39"/>
                <a:gd name="T90" fmla="*/ 1 w 35"/>
                <a:gd name="T91" fmla="*/ 7 h 39"/>
                <a:gd name="T92" fmla="*/ 2 w 35"/>
                <a:gd name="T93" fmla="*/ 11 h 39"/>
                <a:gd name="T94" fmla="*/ 8 w 35"/>
                <a:gd name="T95" fmla="*/ 20 h 39"/>
                <a:gd name="T96" fmla="*/ 8 w 35"/>
                <a:gd name="T97" fmla="*/ 20 h 39"/>
                <a:gd name="T98" fmla="*/ 9 w 35"/>
                <a:gd name="T99" fmla="*/ 22 h 39"/>
                <a:gd name="T100" fmla="*/ 11 w 35"/>
                <a:gd name="T101" fmla="*/ 26 h 39"/>
                <a:gd name="T102" fmla="*/ 14 w 35"/>
                <a:gd name="T103" fmla="*/ 27 h 39"/>
                <a:gd name="T104" fmla="*/ 15 w 35"/>
                <a:gd name="T105" fmla="*/ 30 h 39"/>
                <a:gd name="T106" fmla="*/ 26 w 35"/>
                <a:gd name="T107" fmla="*/ 9 h 39"/>
                <a:gd name="T108" fmla="*/ 20 w 35"/>
                <a:gd name="T109" fmla="*/ 6 h 39"/>
                <a:gd name="T110" fmla="*/ 30 w 35"/>
                <a:gd name="T11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 h="39">
                  <a:moveTo>
                    <a:pt x="17" y="32"/>
                  </a:moveTo>
                  <a:cubicBezTo>
                    <a:pt x="17" y="32"/>
                    <a:pt x="17" y="32"/>
                    <a:pt x="17" y="32"/>
                  </a:cubicBezTo>
                  <a:cubicBezTo>
                    <a:pt x="18" y="32"/>
                    <a:pt x="18" y="33"/>
                    <a:pt x="19" y="33"/>
                  </a:cubicBezTo>
                  <a:cubicBezTo>
                    <a:pt x="19" y="34"/>
                    <a:pt x="20" y="33"/>
                    <a:pt x="20" y="34"/>
                  </a:cubicBezTo>
                  <a:cubicBezTo>
                    <a:pt x="20" y="34"/>
                    <a:pt x="20" y="34"/>
                    <a:pt x="20" y="34"/>
                  </a:cubicBezTo>
                  <a:cubicBezTo>
                    <a:pt x="22" y="35"/>
                    <a:pt x="23" y="35"/>
                    <a:pt x="24" y="36"/>
                  </a:cubicBezTo>
                  <a:cubicBezTo>
                    <a:pt x="25" y="37"/>
                    <a:pt x="26" y="37"/>
                    <a:pt x="26" y="37"/>
                  </a:cubicBezTo>
                  <a:cubicBezTo>
                    <a:pt x="27" y="38"/>
                    <a:pt x="29" y="38"/>
                    <a:pt x="30" y="38"/>
                  </a:cubicBezTo>
                  <a:cubicBezTo>
                    <a:pt x="30" y="38"/>
                    <a:pt x="30" y="38"/>
                    <a:pt x="30" y="38"/>
                  </a:cubicBezTo>
                  <a:cubicBezTo>
                    <a:pt x="31" y="39"/>
                    <a:pt x="31" y="39"/>
                    <a:pt x="31" y="39"/>
                  </a:cubicBezTo>
                  <a:cubicBezTo>
                    <a:pt x="31" y="39"/>
                    <a:pt x="32" y="38"/>
                    <a:pt x="32" y="38"/>
                  </a:cubicBezTo>
                  <a:cubicBezTo>
                    <a:pt x="32" y="37"/>
                    <a:pt x="33" y="36"/>
                    <a:pt x="33" y="35"/>
                  </a:cubicBezTo>
                  <a:cubicBezTo>
                    <a:pt x="34" y="34"/>
                    <a:pt x="34" y="34"/>
                    <a:pt x="34" y="33"/>
                  </a:cubicBezTo>
                  <a:cubicBezTo>
                    <a:pt x="34" y="33"/>
                    <a:pt x="34" y="32"/>
                    <a:pt x="34" y="31"/>
                  </a:cubicBezTo>
                  <a:cubicBezTo>
                    <a:pt x="35" y="29"/>
                    <a:pt x="35" y="27"/>
                    <a:pt x="35" y="24"/>
                  </a:cubicBezTo>
                  <a:cubicBezTo>
                    <a:pt x="35" y="24"/>
                    <a:pt x="34" y="24"/>
                    <a:pt x="34" y="24"/>
                  </a:cubicBezTo>
                  <a:cubicBezTo>
                    <a:pt x="34" y="24"/>
                    <a:pt x="34" y="23"/>
                    <a:pt x="34" y="23"/>
                  </a:cubicBezTo>
                  <a:cubicBezTo>
                    <a:pt x="34" y="24"/>
                    <a:pt x="35" y="23"/>
                    <a:pt x="35" y="23"/>
                  </a:cubicBezTo>
                  <a:cubicBezTo>
                    <a:pt x="35" y="23"/>
                    <a:pt x="35" y="22"/>
                    <a:pt x="34" y="22"/>
                  </a:cubicBezTo>
                  <a:cubicBezTo>
                    <a:pt x="34" y="22"/>
                    <a:pt x="34" y="22"/>
                    <a:pt x="34" y="22"/>
                  </a:cubicBezTo>
                  <a:cubicBezTo>
                    <a:pt x="34" y="22"/>
                    <a:pt x="34" y="22"/>
                    <a:pt x="34" y="22"/>
                  </a:cubicBezTo>
                  <a:cubicBezTo>
                    <a:pt x="34" y="22"/>
                    <a:pt x="34" y="21"/>
                    <a:pt x="35" y="21"/>
                  </a:cubicBezTo>
                  <a:cubicBezTo>
                    <a:pt x="34" y="21"/>
                    <a:pt x="35" y="21"/>
                    <a:pt x="34" y="20"/>
                  </a:cubicBezTo>
                  <a:cubicBezTo>
                    <a:pt x="34" y="20"/>
                    <a:pt x="33" y="19"/>
                    <a:pt x="32" y="18"/>
                  </a:cubicBezTo>
                  <a:cubicBezTo>
                    <a:pt x="32" y="18"/>
                    <a:pt x="32" y="18"/>
                    <a:pt x="32" y="18"/>
                  </a:cubicBezTo>
                  <a:cubicBezTo>
                    <a:pt x="32" y="19"/>
                    <a:pt x="33" y="18"/>
                    <a:pt x="33" y="18"/>
                  </a:cubicBezTo>
                  <a:cubicBezTo>
                    <a:pt x="33" y="18"/>
                    <a:pt x="32" y="18"/>
                    <a:pt x="32" y="17"/>
                  </a:cubicBezTo>
                  <a:cubicBezTo>
                    <a:pt x="32" y="17"/>
                    <a:pt x="32" y="17"/>
                    <a:pt x="32" y="17"/>
                  </a:cubicBezTo>
                  <a:cubicBezTo>
                    <a:pt x="32" y="17"/>
                    <a:pt x="32" y="17"/>
                    <a:pt x="32" y="16"/>
                  </a:cubicBezTo>
                  <a:cubicBezTo>
                    <a:pt x="32" y="17"/>
                    <a:pt x="32" y="17"/>
                    <a:pt x="32" y="17"/>
                  </a:cubicBezTo>
                  <a:cubicBezTo>
                    <a:pt x="32" y="16"/>
                    <a:pt x="32" y="16"/>
                    <a:pt x="32" y="16"/>
                  </a:cubicBezTo>
                  <a:cubicBezTo>
                    <a:pt x="32" y="16"/>
                    <a:pt x="32" y="16"/>
                    <a:pt x="32" y="16"/>
                  </a:cubicBezTo>
                  <a:cubicBezTo>
                    <a:pt x="32" y="15"/>
                    <a:pt x="32" y="15"/>
                    <a:pt x="32" y="15"/>
                  </a:cubicBezTo>
                  <a:cubicBezTo>
                    <a:pt x="32" y="15"/>
                    <a:pt x="31" y="15"/>
                    <a:pt x="31" y="15"/>
                  </a:cubicBezTo>
                  <a:cubicBezTo>
                    <a:pt x="31" y="15"/>
                    <a:pt x="31" y="15"/>
                    <a:pt x="31" y="15"/>
                  </a:cubicBezTo>
                  <a:cubicBezTo>
                    <a:pt x="31" y="15"/>
                    <a:pt x="32" y="16"/>
                    <a:pt x="32" y="15"/>
                  </a:cubicBezTo>
                  <a:cubicBezTo>
                    <a:pt x="32" y="16"/>
                    <a:pt x="31" y="15"/>
                    <a:pt x="31" y="16"/>
                  </a:cubicBezTo>
                  <a:cubicBezTo>
                    <a:pt x="31" y="15"/>
                    <a:pt x="31" y="15"/>
                    <a:pt x="30" y="14"/>
                  </a:cubicBezTo>
                  <a:cubicBezTo>
                    <a:pt x="31" y="15"/>
                    <a:pt x="30" y="14"/>
                    <a:pt x="30" y="15"/>
                  </a:cubicBezTo>
                  <a:cubicBezTo>
                    <a:pt x="30" y="14"/>
                    <a:pt x="30" y="15"/>
                    <a:pt x="30" y="14"/>
                  </a:cubicBezTo>
                  <a:cubicBezTo>
                    <a:pt x="30" y="14"/>
                    <a:pt x="30" y="14"/>
                    <a:pt x="30" y="14"/>
                  </a:cubicBezTo>
                  <a:cubicBezTo>
                    <a:pt x="30" y="13"/>
                    <a:pt x="30" y="14"/>
                    <a:pt x="30" y="13"/>
                  </a:cubicBezTo>
                  <a:cubicBezTo>
                    <a:pt x="30" y="13"/>
                    <a:pt x="31" y="15"/>
                    <a:pt x="31" y="14"/>
                  </a:cubicBezTo>
                  <a:cubicBezTo>
                    <a:pt x="31" y="14"/>
                    <a:pt x="32" y="15"/>
                    <a:pt x="32" y="15"/>
                  </a:cubicBezTo>
                  <a:cubicBezTo>
                    <a:pt x="32" y="15"/>
                    <a:pt x="32" y="14"/>
                    <a:pt x="32" y="14"/>
                  </a:cubicBezTo>
                  <a:cubicBezTo>
                    <a:pt x="31" y="14"/>
                    <a:pt x="31" y="14"/>
                    <a:pt x="31" y="14"/>
                  </a:cubicBezTo>
                  <a:cubicBezTo>
                    <a:pt x="31" y="14"/>
                    <a:pt x="31" y="14"/>
                    <a:pt x="31" y="14"/>
                  </a:cubicBezTo>
                  <a:cubicBezTo>
                    <a:pt x="31" y="14"/>
                    <a:pt x="31" y="13"/>
                    <a:pt x="31" y="13"/>
                  </a:cubicBezTo>
                  <a:cubicBezTo>
                    <a:pt x="31" y="13"/>
                    <a:pt x="31" y="13"/>
                    <a:pt x="31" y="13"/>
                  </a:cubicBezTo>
                  <a:cubicBezTo>
                    <a:pt x="30" y="13"/>
                    <a:pt x="30" y="13"/>
                    <a:pt x="30" y="13"/>
                  </a:cubicBezTo>
                  <a:cubicBezTo>
                    <a:pt x="30" y="13"/>
                    <a:pt x="30" y="13"/>
                    <a:pt x="30" y="14"/>
                  </a:cubicBezTo>
                  <a:cubicBezTo>
                    <a:pt x="29" y="14"/>
                    <a:pt x="30" y="13"/>
                    <a:pt x="29" y="13"/>
                  </a:cubicBezTo>
                  <a:cubicBezTo>
                    <a:pt x="29" y="13"/>
                    <a:pt x="30" y="13"/>
                    <a:pt x="30" y="13"/>
                  </a:cubicBezTo>
                  <a:cubicBezTo>
                    <a:pt x="29" y="13"/>
                    <a:pt x="29" y="13"/>
                    <a:pt x="29" y="13"/>
                  </a:cubicBezTo>
                  <a:cubicBezTo>
                    <a:pt x="29" y="13"/>
                    <a:pt x="30" y="13"/>
                    <a:pt x="30" y="12"/>
                  </a:cubicBezTo>
                  <a:cubicBezTo>
                    <a:pt x="30" y="12"/>
                    <a:pt x="29" y="12"/>
                    <a:pt x="29" y="12"/>
                  </a:cubicBezTo>
                  <a:cubicBezTo>
                    <a:pt x="29" y="12"/>
                    <a:pt x="29" y="12"/>
                    <a:pt x="29" y="12"/>
                  </a:cubicBezTo>
                  <a:cubicBezTo>
                    <a:pt x="29" y="12"/>
                    <a:pt x="29" y="12"/>
                    <a:pt x="29" y="12"/>
                  </a:cubicBezTo>
                  <a:cubicBezTo>
                    <a:pt x="29" y="12"/>
                    <a:pt x="29" y="12"/>
                    <a:pt x="29" y="12"/>
                  </a:cubicBezTo>
                  <a:cubicBezTo>
                    <a:pt x="29" y="12"/>
                    <a:pt x="29" y="11"/>
                    <a:pt x="28" y="11"/>
                  </a:cubicBezTo>
                  <a:cubicBezTo>
                    <a:pt x="29" y="11"/>
                    <a:pt x="28" y="11"/>
                    <a:pt x="28" y="11"/>
                  </a:cubicBezTo>
                  <a:cubicBezTo>
                    <a:pt x="28" y="11"/>
                    <a:pt x="28" y="11"/>
                    <a:pt x="28" y="11"/>
                  </a:cubicBezTo>
                  <a:cubicBezTo>
                    <a:pt x="28" y="11"/>
                    <a:pt x="28" y="11"/>
                    <a:pt x="28" y="11"/>
                  </a:cubicBezTo>
                  <a:cubicBezTo>
                    <a:pt x="28" y="10"/>
                    <a:pt x="27" y="10"/>
                    <a:pt x="28" y="10"/>
                  </a:cubicBezTo>
                  <a:cubicBezTo>
                    <a:pt x="27" y="9"/>
                    <a:pt x="27" y="9"/>
                    <a:pt x="27" y="9"/>
                  </a:cubicBezTo>
                  <a:cubicBezTo>
                    <a:pt x="28" y="9"/>
                    <a:pt x="28" y="9"/>
                    <a:pt x="28" y="9"/>
                  </a:cubicBezTo>
                  <a:cubicBezTo>
                    <a:pt x="27" y="9"/>
                    <a:pt x="27" y="9"/>
                    <a:pt x="27" y="9"/>
                  </a:cubicBezTo>
                  <a:cubicBezTo>
                    <a:pt x="26" y="9"/>
                    <a:pt x="26" y="8"/>
                    <a:pt x="26" y="8"/>
                  </a:cubicBezTo>
                  <a:cubicBezTo>
                    <a:pt x="26"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7"/>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6"/>
                    <a:pt x="23" y="6"/>
                    <a:pt x="23" y="6"/>
                  </a:cubicBezTo>
                  <a:cubicBezTo>
                    <a:pt x="23" y="6"/>
                    <a:pt x="23" y="6"/>
                    <a:pt x="23" y="6"/>
                  </a:cubicBezTo>
                  <a:cubicBezTo>
                    <a:pt x="23" y="6"/>
                    <a:pt x="23" y="6"/>
                    <a:pt x="23" y="6"/>
                  </a:cubicBezTo>
                  <a:cubicBezTo>
                    <a:pt x="23" y="6"/>
                    <a:pt x="23" y="6"/>
                    <a:pt x="23" y="6"/>
                  </a:cubicBezTo>
                  <a:cubicBezTo>
                    <a:pt x="23" y="5"/>
                    <a:pt x="22" y="5"/>
                    <a:pt x="22" y="5"/>
                  </a:cubicBezTo>
                  <a:cubicBezTo>
                    <a:pt x="21" y="5"/>
                    <a:pt x="21" y="5"/>
                    <a:pt x="21" y="5"/>
                  </a:cubicBezTo>
                  <a:cubicBezTo>
                    <a:pt x="21" y="5"/>
                    <a:pt x="21" y="5"/>
                    <a:pt x="21" y="5"/>
                  </a:cubicBezTo>
                  <a:cubicBezTo>
                    <a:pt x="21" y="5"/>
                    <a:pt x="20" y="4"/>
                    <a:pt x="20" y="4"/>
                  </a:cubicBezTo>
                  <a:cubicBezTo>
                    <a:pt x="20" y="3"/>
                    <a:pt x="20" y="4"/>
                    <a:pt x="20" y="4"/>
                  </a:cubicBezTo>
                  <a:cubicBezTo>
                    <a:pt x="20" y="4"/>
                    <a:pt x="20" y="4"/>
                    <a:pt x="20" y="4"/>
                  </a:cubicBezTo>
                  <a:cubicBezTo>
                    <a:pt x="20" y="4"/>
                    <a:pt x="20" y="4"/>
                    <a:pt x="20" y="5"/>
                  </a:cubicBezTo>
                  <a:cubicBezTo>
                    <a:pt x="20" y="5"/>
                    <a:pt x="19" y="5"/>
                    <a:pt x="19" y="4"/>
                  </a:cubicBezTo>
                  <a:cubicBezTo>
                    <a:pt x="20" y="4"/>
                    <a:pt x="20" y="4"/>
                    <a:pt x="20" y="4"/>
                  </a:cubicBezTo>
                  <a:cubicBezTo>
                    <a:pt x="19" y="4"/>
                    <a:pt x="19" y="5"/>
                    <a:pt x="19" y="5"/>
                  </a:cubicBezTo>
                  <a:cubicBezTo>
                    <a:pt x="18" y="4"/>
                    <a:pt x="19" y="4"/>
                    <a:pt x="19" y="4"/>
                  </a:cubicBezTo>
                  <a:cubicBezTo>
                    <a:pt x="18" y="4"/>
                    <a:pt x="18" y="4"/>
                    <a:pt x="18" y="4"/>
                  </a:cubicBezTo>
                  <a:cubicBezTo>
                    <a:pt x="18" y="4"/>
                    <a:pt x="18" y="4"/>
                    <a:pt x="18" y="4"/>
                  </a:cubicBezTo>
                  <a:cubicBezTo>
                    <a:pt x="18" y="4"/>
                    <a:pt x="18" y="4"/>
                    <a:pt x="18" y="3"/>
                  </a:cubicBezTo>
                  <a:cubicBezTo>
                    <a:pt x="18" y="3"/>
                    <a:pt x="17" y="3"/>
                    <a:pt x="18" y="3"/>
                  </a:cubicBezTo>
                  <a:cubicBezTo>
                    <a:pt x="17" y="3"/>
                    <a:pt x="17" y="3"/>
                    <a:pt x="17" y="3"/>
                  </a:cubicBezTo>
                  <a:cubicBezTo>
                    <a:pt x="17" y="3"/>
                    <a:pt x="17" y="3"/>
                    <a:pt x="17" y="3"/>
                  </a:cubicBezTo>
                  <a:cubicBezTo>
                    <a:pt x="17" y="4"/>
                    <a:pt x="17" y="3"/>
                    <a:pt x="17" y="3"/>
                  </a:cubicBezTo>
                  <a:cubicBezTo>
                    <a:pt x="17" y="3"/>
                    <a:pt x="17" y="3"/>
                    <a:pt x="17" y="3"/>
                  </a:cubicBezTo>
                  <a:cubicBezTo>
                    <a:pt x="16" y="3"/>
                    <a:pt x="16" y="3"/>
                    <a:pt x="16" y="3"/>
                  </a:cubicBezTo>
                  <a:cubicBezTo>
                    <a:pt x="16" y="3"/>
                    <a:pt x="16" y="3"/>
                    <a:pt x="16" y="3"/>
                  </a:cubicBezTo>
                  <a:cubicBezTo>
                    <a:pt x="16" y="3"/>
                    <a:pt x="16" y="3"/>
                    <a:pt x="16" y="3"/>
                  </a:cubicBezTo>
                  <a:cubicBezTo>
                    <a:pt x="16" y="3"/>
                    <a:pt x="16" y="3"/>
                    <a:pt x="15" y="3"/>
                  </a:cubicBezTo>
                  <a:cubicBezTo>
                    <a:pt x="15" y="3"/>
                    <a:pt x="15" y="3"/>
                    <a:pt x="15" y="3"/>
                  </a:cubicBezTo>
                  <a:cubicBezTo>
                    <a:pt x="15" y="3"/>
                    <a:pt x="15" y="3"/>
                    <a:pt x="15" y="3"/>
                  </a:cubicBezTo>
                  <a:cubicBezTo>
                    <a:pt x="15" y="3"/>
                    <a:pt x="15" y="3"/>
                    <a:pt x="15" y="3"/>
                  </a:cubicBezTo>
                  <a:cubicBezTo>
                    <a:pt x="14" y="3"/>
                    <a:pt x="14" y="3"/>
                    <a:pt x="14" y="3"/>
                  </a:cubicBezTo>
                  <a:cubicBezTo>
                    <a:pt x="14" y="2"/>
                    <a:pt x="14" y="2"/>
                    <a:pt x="14" y="2"/>
                  </a:cubicBezTo>
                  <a:cubicBezTo>
                    <a:pt x="14" y="2"/>
                    <a:pt x="14" y="2"/>
                    <a:pt x="13" y="2"/>
                  </a:cubicBezTo>
                  <a:cubicBezTo>
                    <a:pt x="13" y="2"/>
                    <a:pt x="14" y="2"/>
                    <a:pt x="14" y="2"/>
                  </a:cubicBezTo>
                  <a:cubicBezTo>
                    <a:pt x="13" y="2"/>
                    <a:pt x="13" y="2"/>
                    <a:pt x="13" y="2"/>
                  </a:cubicBezTo>
                  <a:cubicBezTo>
                    <a:pt x="13" y="2"/>
                    <a:pt x="13" y="2"/>
                    <a:pt x="13" y="2"/>
                  </a:cubicBezTo>
                  <a:cubicBezTo>
                    <a:pt x="13" y="2"/>
                    <a:pt x="13" y="2"/>
                    <a:pt x="13" y="2"/>
                  </a:cubicBezTo>
                  <a:cubicBezTo>
                    <a:pt x="13" y="2"/>
                    <a:pt x="13" y="2"/>
                    <a:pt x="13" y="2"/>
                  </a:cubicBezTo>
                  <a:cubicBezTo>
                    <a:pt x="13" y="2"/>
                    <a:pt x="12" y="2"/>
                    <a:pt x="12" y="2"/>
                  </a:cubicBezTo>
                  <a:cubicBezTo>
                    <a:pt x="12" y="2"/>
                    <a:pt x="12" y="2"/>
                    <a:pt x="12" y="2"/>
                  </a:cubicBezTo>
                  <a:cubicBezTo>
                    <a:pt x="12" y="2"/>
                    <a:pt x="12" y="3"/>
                    <a:pt x="11" y="3"/>
                  </a:cubicBezTo>
                  <a:cubicBezTo>
                    <a:pt x="11" y="2"/>
                    <a:pt x="11" y="2"/>
                    <a:pt x="12" y="2"/>
                  </a:cubicBezTo>
                  <a:cubicBezTo>
                    <a:pt x="11" y="2"/>
                    <a:pt x="11" y="3"/>
                    <a:pt x="11" y="3"/>
                  </a:cubicBezTo>
                  <a:cubicBezTo>
                    <a:pt x="11" y="3"/>
                    <a:pt x="11" y="3"/>
                    <a:pt x="11" y="3"/>
                  </a:cubicBezTo>
                  <a:cubicBezTo>
                    <a:pt x="11" y="3"/>
                    <a:pt x="12" y="3"/>
                    <a:pt x="11" y="3"/>
                  </a:cubicBezTo>
                  <a:cubicBezTo>
                    <a:pt x="11" y="3"/>
                    <a:pt x="11" y="3"/>
                    <a:pt x="11" y="3"/>
                  </a:cubicBezTo>
                  <a:cubicBezTo>
                    <a:pt x="11" y="3"/>
                    <a:pt x="12" y="3"/>
                    <a:pt x="12" y="3"/>
                  </a:cubicBezTo>
                  <a:cubicBezTo>
                    <a:pt x="12" y="3"/>
                    <a:pt x="12" y="3"/>
                    <a:pt x="12" y="3"/>
                  </a:cubicBezTo>
                  <a:cubicBezTo>
                    <a:pt x="12" y="3"/>
                    <a:pt x="12" y="3"/>
                    <a:pt x="12" y="3"/>
                  </a:cubicBezTo>
                  <a:cubicBezTo>
                    <a:pt x="12" y="3"/>
                    <a:pt x="12" y="3"/>
                    <a:pt x="12" y="3"/>
                  </a:cubicBezTo>
                  <a:cubicBezTo>
                    <a:pt x="13" y="3"/>
                    <a:pt x="13" y="3"/>
                    <a:pt x="13" y="2"/>
                  </a:cubicBezTo>
                  <a:cubicBezTo>
                    <a:pt x="13" y="3"/>
                    <a:pt x="14" y="2"/>
                    <a:pt x="14" y="3"/>
                  </a:cubicBezTo>
                  <a:cubicBezTo>
                    <a:pt x="14" y="3"/>
                    <a:pt x="13" y="2"/>
                    <a:pt x="13" y="3"/>
                  </a:cubicBezTo>
                  <a:cubicBezTo>
                    <a:pt x="13" y="3"/>
                    <a:pt x="13" y="3"/>
                    <a:pt x="12" y="3"/>
                  </a:cubicBezTo>
                  <a:cubicBezTo>
                    <a:pt x="13" y="3"/>
                    <a:pt x="13" y="3"/>
                    <a:pt x="13" y="3"/>
                  </a:cubicBezTo>
                  <a:cubicBezTo>
                    <a:pt x="13" y="3"/>
                    <a:pt x="13" y="4"/>
                    <a:pt x="14" y="3"/>
                  </a:cubicBezTo>
                  <a:cubicBezTo>
                    <a:pt x="14" y="3"/>
                    <a:pt x="14" y="3"/>
                    <a:pt x="14" y="3"/>
                  </a:cubicBezTo>
                  <a:cubicBezTo>
                    <a:pt x="14" y="3"/>
                    <a:pt x="14" y="3"/>
                    <a:pt x="14" y="3"/>
                  </a:cubicBezTo>
                  <a:cubicBezTo>
                    <a:pt x="14" y="3"/>
                    <a:pt x="14" y="3"/>
                    <a:pt x="14" y="3"/>
                  </a:cubicBezTo>
                  <a:cubicBezTo>
                    <a:pt x="14" y="4"/>
                    <a:pt x="14" y="3"/>
                    <a:pt x="14" y="3"/>
                  </a:cubicBezTo>
                  <a:cubicBezTo>
                    <a:pt x="15" y="3"/>
                    <a:pt x="14" y="4"/>
                    <a:pt x="14" y="4"/>
                  </a:cubicBezTo>
                  <a:cubicBezTo>
                    <a:pt x="15" y="4"/>
                    <a:pt x="15" y="4"/>
                    <a:pt x="15" y="4"/>
                  </a:cubicBezTo>
                  <a:cubicBezTo>
                    <a:pt x="15" y="4"/>
                    <a:pt x="16" y="4"/>
                    <a:pt x="16" y="3"/>
                  </a:cubicBezTo>
                  <a:cubicBezTo>
                    <a:pt x="16" y="3"/>
                    <a:pt x="16" y="3"/>
                    <a:pt x="17" y="3"/>
                  </a:cubicBezTo>
                  <a:cubicBezTo>
                    <a:pt x="17" y="3"/>
                    <a:pt x="16" y="4"/>
                    <a:pt x="16" y="4"/>
                  </a:cubicBezTo>
                  <a:cubicBezTo>
                    <a:pt x="16" y="4"/>
                    <a:pt x="16" y="4"/>
                    <a:pt x="16" y="4"/>
                  </a:cubicBezTo>
                  <a:cubicBezTo>
                    <a:pt x="15" y="4"/>
                    <a:pt x="17" y="4"/>
                    <a:pt x="17" y="4"/>
                  </a:cubicBezTo>
                  <a:cubicBezTo>
                    <a:pt x="17" y="5"/>
                    <a:pt x="17" y="4"/>
                    <a:pt x="17" y="5"/>
                  </a:cubicBezTo>
                  <a:cubicBezTo>
                    <a:pt x="17" y="4"/>
                    <a:pt x="17" y="4"/>
                    <a:pt x="17" y="4"/>
                  </a:cubicBezTo>
                  <a:cubicBezTo>
                    <a:pt x="18" y="5"/>
                    <a:pt x="17" y="5"/>
                    <a:pt x="17" y="5"/>
                  </a:cubicBezTo>
                  <a:cubicBezTo>
                    <a:pt x="18" y="5"/>
                    <a:pt x="18" y="5"/>
                    <a:pt x="18" y="5"/>
                  </a:cubicBezTo>
                  <a:cubicBezTo>
                    <a:pt x="18" y="5"/>
                    <a:pt x="18" y="5"/>
                    <a:pt x="18" y="5"/>
                  </a:cubicBezTo>
                  <a:cubicBezTo>
                    <a:pt x="18" y="6"/>
                    <a:pt x="18" y="6"/>
                    <a:pt x="18" y="5"/>
                  </a:cubicBezTo>
                  <a:cubicBezTo>
                    <a:pt x="18" y="5"/>
                    <a:pt x="18" y="5"/>
                    <a:pt x="18" y="5"/>
                  </a:cubicBezTo>
                  <a:cubicBezTo>
                    <a:pt x="18" y="6"/>
                    <a:pt x="18" y="6"/>
                    <a:pt x="18" y="6"/>
                  </a:cubicBezTo>
                  <a:cubicBezTo>
                    <a:pt x="18" y="6"/>
                    <a:pt x="18" y="6"/>
                    <a:pt x="18" y="6"/>
                  </a:cubicBezTo>
                  <a:cubicBezTo>
                    <a:pt x="18" y="6"/>
                    <a:pt x="18" y="6"/>
                    <a:pt x="19" y="6"/>
                  </a:cubicBezTo>
                  <a:cubicBezTo>
                    <a:pt x="19" y="5"/>
                    <a:pt x="19" y="5"/>
                    <a:pt x="18" y="5"/>
                  </a:cubicBezTo>
                  <a:cubicBezTo>
                    <a:pt x="19" y="5"/>
                    <a:pt x="19" y="6"/>
                    <a:pt x="20" y="6"/>
                  </a:cubicBezTo>
                  <a:cubicBezTo>
                    <a:pt x="19" y="6"/>
                    <a:pt x="19" y="6"/>
                    <a:pt x="19" y="6"/>
                  </a:cubicBezTo>
                  <a:cubicBezTo>
                    <a:pt x="19" y="7"/>
                    <a:pt x="20" y="6"/>
                    <a:pt x="20" y="6"/>
                  </a:cubicBezTo>
                  <a:cubicBezTo>
                    <a:pt x="20" y="6"/>
                    <a:pt x="20" y="6"/>
                    <a:pt x="20" y="6"/>
                  </a:cubicBezTo>
                  <a:cubicBezTo>
                    <a:pt x="20" y="6"/>
                    <a:pt x="20" y="7"/>
                    <a:pt x="20" y="7"/>
                  </a:cubicBezTo>
                  <a:cubicBezTo>
                    <a:pt x="20" y="7"/>
                    <a:pt x="20" y="7"/>
                    <a:pt x="20" y="7"/>
                  </a:cubicBezTo>
                  <a:cubicBezTo>
                    <a:pt x="20" y="7"/>
                    <a:pt x="21" y="7"/>
                    <a:pt x="21" y="7"/>
                  </a:cubicBezTo>
                  <a:cubicBezTo>
                    <a:pt x="21" y="7"/>
                    <a:pt x="21" y="7"/>
                    <a:pt x="21" y="7"/>
                  </a:cubicBezTo>
                  <a:cubicBezTo>
                    <a:pt x="21" y="7"/>
                    <a:pt x="21" y="6"/>
                    <a:pt x="21" y="7"/>
                  </a:cubicBezTo>
                  <a:cubicBezTo>
                    <a:pt x="21" y="7"/>
                    <a:pt x="21" y="7"/>
                    <a:pt x="21" y="7"/>
                  </a:cubicBezTo>
                  <a:cubicBezTo>
                    <a:pt x="21" y="8"/>
                    <a:pt x="21" y="7"/>
                    <a:pt x="21" y="7"/>
                  </a:cubicBezTo>
                  <a:cubicBezTo>
                    <a:pt x="21" y="8"/>
                    <a:pt x="21" y="8"/>
                    <a:pt x="21" y="8"/>
                  </a:cubicBezTo>
                  <a:cubicBezTo>
                    <a:pt x="21" y="8"/>
                    <a:pt x="21" y="7"/>
                    <a:pt x="21" y="7"/>
                  </a:cubicBezTo>
                  <a:cubicBezTo>
                    <a:pt x="21" y="8"/>
                    <a:pt x="21" y="8"/>
                    <a:pt x="21" y="8"/>
                  </a:cubicBezTo>
                  <a:cubicBezTo>
                    <a:pt x="21" y="8"/>
                    <a:pt x="20" y="7"/>
                    <a:pt x="20" y="7"/>
                  </a:cubicBezTo>
                  <a:cubicBezTo>
                    <a:pt x="21" y="8"/>
                    <a:pt x="21" y="8"/>
                    <a:pt x="21" y="8"/>
                  </a:cubicBezTo>
                  <a:cubicBezTo>
                    <a:pt x="22" y="8"/>
                    <a:pt x="22" y="9"/>
                    <a:pt x="23" y="9"/>
                  </a:cubicBezTo>
                  <a:cubicBezTo>
                    <a:pt x="23" y="9"/>
                    <a:pt x="23" y="9"/>
                    <a:pt x="23" y="9"/>
                  </a:cubicBezTo>
                  <a:cubicBezTo>
                    <a:pt x="23" y="9"/>
                    <a:pt x="23" y="9"/>
                    <a:pt x="24" y="9"/>
                  </a:cubicBezTo>
                  <a:cubicBezTo>
                    <a:pt x="24" y="9"/>
                    <a:pt x="24" y="9"/>
                    <a:pt x="24" y="9"/>
                  </a:cubicBezTo>
                  <a:cubicBezTo>
                    <a:pt x="24" y="9"/>
                    <a:pt x="24" y="9"/>
                    <a:pt x="24" y="9"/>
                  </a:cubicBezTo>
                  <a:cubicBezTo>
                    <a:pt x="24" y="10"/>
                    <a:pt x="24" y="10"/>
                    <a:pt x="24" y="10"/>
                  </a:cubicBezTo>
                  <a:cubicBezTo>
                    <a:pt x="24" y="10"/>
                    <a:pt x="24" y="10"/>
                    <a:pt x="24" y="10"/>
                  </a:cubicBezTo>
                  <a:cubicBezTo>
                    <a:pt x="24" y="10"/>
                    <a:pt x="25" y="10"/>
                    <a:pt x="25" y="10"/>
                  </a:cubicBezTo>
                  <a:cubicBezTo>
                    <a:pt x="25" y="10"/>
                    <a:pt x="24" y="10"/>
                    <a:pt x="25" y="10"/>
                  </a:cubicBezTo>
                  <a:cubicBezTo>
                    <a:pt x="24" y="10"/>
                    <a:pt x="25" y="10"/>
                    <a:pt x="25" y="10"/>
                  </a:cubicBezTo>
                  <a:cubicBezTo>
                    <a:pt x="25" y="10"/>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6" y="12"/>
                  </a:cubicBezTo>
                  <a:cubicBezTo>
                    <a:pt x="26" y="12"/>
                    <a:pt x="25" y="12"/>
                    <a:pt x="26" y="12"/>
                  </a:cubicBezTo>
                  <a:cubicBezTo>
                    <a:pt x="26" y="12"/>
                    <a:pt x="26" y="12"/>
                    <a:pt x="27" y="13"/>
                  </a:cubicBezTo>
                  <a:cubicBezTo>
                    <a:pt x="27" y="13"/>
                    <a:pt x="26" y="12"/>
                    <a:pt x="26" y="12"/>
                  </a:cubicBezTo>
                  <a:cubicBezTo>
                    <a:pt x="27" y="13"/>
                    <a:pt x="28" y="14"/>
                    <a:pt x="28" y="16"/>
                  </a:cubicBezTo>
                  <a:cubicBezTo>
                    <a:pt x="28" y="16"/>
                    <a:pt x="28" y="16"/>
                    <a:pt x="28" y="16"/>
                  </a:cubicBezTo>
                  <a:cubicBezTo>
                    <a:pt x="28" y="16"/>
                    <a:pt x="28" y="16"/>
                    <a:pt x="28" y="16"/>
                  </a:cubicBezTo>
                  <a:cubicBezTo>
                    <a:pt x="29" y="17"/>
                    <a:pt x="29" y="18"/>
                    <a:pt x="30" y="19"/>
                  </a:cubicBezTo>
                  <a:cubicBezTo>
                    <a:pt x="30" y="19"/>
                    <a:pt x="29" y="19"/>
                    <a:pt x="29" y="19"/>
                  </a:cubicBezTo>
                  <a:cubicBezTo>
                    <a:pt x="30" y="20"/>
                    <a:pt x="30" y="20"/>
                    <a:pt x="30" y="21"/>
                  </a:cubicBezTo>
                  <a:cubicBezTo>
                    <a:pt x="30" y="21"/>
                    <a:pt x="30" y="21"/>
                    <a:pt x="30" y="21"/>
                  </a:cubicBezTo>
                  <a:cubicBezTo>
                    <a:pt x="30" y="21"/>
                    <a:pt x="30" y="21"/>
                    <a:pt x="30" y="21"/>
                  </a:cubicBezTo>
                  <a:cubicBezTo>
                    <a:pt x="30" y="21"/>
                    <a:pt x="30" y="21"/>
                    <a:pt x="30" y="21"/>
                  </a:cubicBezTo>
                  <a:cubicBezTo>
                    <a:pt x="30" y="22"/>
                    <a:pt x="30" y="22"/>
                    <a:pt x="30" y="22"/>
                  </a:cubicBezTo>
                  <a:cubicBezTo>
                    <a:pt x="30" y="23"/>
                    <a:pt x="31" y="23"/>
                    <a:pt x="31" y="24"/>
                  </a:cubicBezTo>
                  <a:cubicBezTo>
                    <a:pt x="31" y="24"/>
                    <a:pt x="31" y="24"/>
                    <a:pt x="31" y="24"/>
                  </a:cubicBezTo>
                  <a:cubicBezTo>
                    <a:pt x="31" y="23"/>
                    <a:pt x="31" y="24"/>
                    <a:pt x="30" y="24"/>
                  </a:cubicBezTo>
                  <a:cubicBezTo>
                    <a:pt x="31" y="24"/>
                    <a:pt x="31" y="24"/>
                    <a:pt x="30" y="24"/>
                  </a:cubicBezTo>
                  <a:cubicBezTo>
                    <a:pt x="30" y="24"/>
                    <a:pt x="30" y="25"/>
                    <a:pt x="31" y="25"/>
                  </a:cubicBezTo>
                  <a:cubicBezTo>
                    <a:pt x="31" y="25"/>
                    <a:pt x="31" y="25"/>
                    <a:pt x="31" y="25"/>
                  </a:cubicBezTo>
                  <a:cubicBezTo>
                    <a:pt x="31" y="25"/>
                    <a:pt x="31" y="26"/>
                    <a:pt x="31" y="26"/>
                  </a:cubicBezTo>
                  <a:cubicBezTo>
                    <a:pt x="31" y="27"/>
                    <a:pt x="31" y="29"/>
                    <a:pt x="30" y="30"/>
                  </a:cubicBezTo>
                  <a:cubicBezTo>
                    <a:pt x="30" y="30"/>
                    <a:pt x="30" y="30"/>
                    <a:pt x="30" y="30"/>
                  </a:cubicBezTo>
                  <a:cubicBezTo>
                    <a:pt x="31" y="31"/>
                    <a:pt x="30" y="30"/>
                    <a:pt x="30" y="31"/>
                  </a:cubicBezTo>
                  <a:cubicBezTo>
                    <a:pt x="30" y="31"/>
                    <a:pt x="30" y="31"/>
                    <a:pt x="30" y="31"/>
                  </a:cubicBezTo>
                  <a:cubicBezTo>
                    <a:pt x="30" y="31"/>
                    <a:pt x="30" y="32"/>
                    <a:pt x="30" y="32"/>
                  </a:cubicBezTo>
                  <a:cubicBezTo>
                    <a:pt x="30" y="32"/>
                    <a:pt x="30" y="32"/>
                    <a:pt x="30" y="32"/>
                  </a:cubicBezTo>
                  <a:cubicBezTo>
                    <a:pt x="30" y="32"/>
                    <a:pt x="29" y="32"/>
                    <a:pt x="29" y="32"/>
                  </a:cubicBezTo>
                  <a:cubicBezTo>
                    <a:pt x="30" y="32"/>
                    <a:pt x="30" y="32"/>
                    <a:pt x="30" y="32"/>
                  </a:cubicBezTo>
                  <a:cubicBezTo>
                    <a:pt x="30" y="32"/>
                    <a:pt x="30" y="33"/>
                    <a:pt x="30" y="33"/>
                  </a:cubicBezTo>
                  <a:cubicBezTo>
                    <a:pt x="30" y="33"/>
                    <a:pt x="30" y="33"/>
                    <a:pt x="30" y="33"/>
                  </a:cubicBezTo>
                  <a:cubicBezTo>
                    <a:pt x="29" y="33"/>
                    <a:pt x="29" y="33"/>
                    <a:pt x="29" y="33"/>
                  </a:cubicBezTo>
                  <a:cubicBezTo>
                    <a:pt x="29" y="32"/>
                    <a:pt x="29" y="33"/>
                    <a:pt x="29" y="32"/>
                  </a:cubicBezTo>
                  <a:cubicBezTo>
                    <a:pt x="29" y="33"/>
                    <a:pt x="29" y="33"/>
                    <a:pt x="29" y="33"/>
                  </a:cubicBezTo>
                  <a:cubicBezTo>
                    <a:pt x="29" y="33"/>
                    <a:pt x="29" y="33"/>
                    <a:pt x="29" y="33"/>
                  </a:cubicBezTo>
                  <a:cubicBezTo>
                    <a:pt x="29" y="33"/>
                    <a:pt x="29" y="33"/>
                    <a:pt x="29" y="33"/>
                  </a:cubicBezTo>
                  <a:cubicBezTo>
                    <a:pt x="29" y="33"/>
                    <a:pt x="29" y="33"/>
                    <a:pt x="29" y="33"/>
                  </a:cubicBezTo>
                  <a:cubicBezTo>
                    <a:pt x="29" y="33"/>
                    <a:pt x="29" y="33"/>
                    <a:pt x="29" y="34"/>
                  </a:cubicBezTo>
                  <a:cubicBezTo>
                    <a:pt x="29" y="33"/>
                    <a:pt x="29" y="34"/>
                    <a:pt x="29" y="34"/>
                  </a:cubicBezTo>
                  <a:cubicBezTo>
                    <a:pt x="29" y="33"/>
                    <a:pt x="29" y="33"/>
                    <a:pt x="29" y="33"/>
                  </a:cubicBezTo>
                  <a:cubicBezTo>
                    <a:pt x="29" y="34"/>
                    <a:pt x="29" y="34"/>
                    <a:pt x="29" y="33"/>
                  </a:cubicBezTo>
                  <a:cubicBezTo>
                    <a:pt x="29" y="33"/>
                    <a:pt x="29" y="33"/>
                    <a:pt x="29" y="33"/>
                  </a:cubicBezTo>
                  <a:cubicBezTo>
                    <a:pt x="29" y="33"/>
                    <a:pt x="29" y="33"/>
                    <a:pt x="29" y="33"/>
                  </a:cubicBezTo>
                  <a:cubicBezTo>
                    <a:pt x="29" y="33"/>
                    <a:pt x="29" y="33"/>
                    <a:pt x="29" y="34"/>
                  </a:cubicBezTo>
                  <a:cubicBezTo>
                    <a:pt x="29" y="34"/>
                    <a:pt x="29" y="34"/>
                    <a:pt x="29" y="34"/>
                  </a:cubicBezTo>
                  <a:cubicBezTo>
                    <a:pt x="29" y="34"/>
                    <a:pt x="29" y="34"/>
                    <a:pt x="29" y="34"/>
                  </a:cubicBezTo>
                  <a:cubicBezTo>
                    <a:pt x="29" y="33"/>
                    <a:pt x="28" y="34"/>
                    <a:pt x="28" y="34"/>
                  </a:cubicBezTo>
                  <a:cubicBezTo>
                    <a:pt x="28" y="34"/>
                    <a:pt x="28" y="34"/>
                    <a:pt x="27" y="34"/>
                  </a:cubicBezTo>
                  <a:cubicBezTo>
                    <a:pt x="27" y="34"/>
                    <a:pt x="27" y="34"/>
                    <a:pt x="27" y="33"/>
                  </a:cubicBezTo>
                  <a:cubicBezTo>
                    <a:pt x="27" y="33"/>
                    <a:pt x="27" y="33"/>
                    <a:pt x="27" y="33"/>
                  </a:cubicBezTo>
                  <a:cubicBezTo>
                    <a:pt x="27" y="33"/>
                    <a:pt x="27" y="33"/>
                    <a:pt x="27" y="33"/>
                  </a:cubicBezTo>
                  <a:cubicBezTo>
                    <a:pt x="27" y="33"/>
                    <a:pt x="26" y="33"/>
                    <a:pt x="26" y="33"/>
                  </a:cubicBezTo>
                  <a:cubicBezTo>
                    <a:pt x="26" y="33"/>
                    <a:pt x="26" y="33"/>
                    <a:pt x="26" y="33"/>
                  </a:cubicBezTo>
                  <a:cubicBezTo>
                    <a:pt x="25" y="33"/>
                    <a:pt x="25" y="33"/>
                    <a:pt x="25" y="33"/>
                  </a:cubicBezTo>
                  <a:cubicBezTo>
                    <a:pt x="24" y="33"/>
                    <a:pt x="24" y="33"/>
                    <a:pt x="24" y="33"/>
                  </a:cubicBezTo>
                  <a:cubicBezTo>
                    <a:pt x="24" y="33"/>
                    <a:pt x="24" y="33"/>
                    <a:pt x="24" y="32"/>
                  </a:cubicBezTo>
                  <a:cubicBezTo>
                    <a:pt x="24" y="32"/>
                    <a:pt x="24" y="33"/>
                    <a:pt x="25" y="33"/>
                  </a:cubicBezTo>
                  <a:cubicBezTo>
                    <a:pt x="25" y="33"/>
                    <a:pt x="26" y="32"/>
                    <a:pt x="26" y="33"/>
                  </a:cubicBezTo>
                  <a:cubicBezTo>
                    <a:pt x="27" y="32"/>
                    <a:pt x="26" y="33"/>
                    <a:pt x="26" y="32"/>
                  </a:cubicBezTo>
                  <a:cubicBezTo>
                    <a:pt x="26" y="32"/>
                    <a:pt x="26" y="32"/>
                    <a:pt x="26" y="32"/>
                  </a:cubicBezTo>
                  <a:cubicBezTo>
                    <a:pt x="26" y="32"/>
                    <a:pt x="26" y="32"/>
                    <a:pt x="26" y="32"/>
                  </a:cubicBezTo>
                  <a:cubicBezTo>
                    <a:pt x="26" y="32"/>
                    <a:pt x="26" y="32"/>
                    <a:pt x="27" y="32"/>
                  </a:cubicBezTo>
                  <a:cubicBezTo>
                    <a:pt x="26" y="32"/>
                    <a:pt x="26" y="33"/>
                    <a:pt x="26" y="32"/>
                  </a:cubicBezTo>
                  <a:cubicBezTo>
                    <a:pt x="25" y="32"/>
                    <a:pt x="25" y="32"/>
                    <a:pt x="25" y="31"/>
                  </a:cubicBezTo>
                  <a:cubicBezTo>
                    <a:pt x="25" y="32"/>
                    <a:pt x="25" y="32"/>
                    <a:pt x="24" y="32"/>
                  </a:cubicBezTo>
                  <a:cubicBezTo>
                    <a:pt x="25" y="32"/>
                    <a:pt x="25" y="32"/>
                    <a:pt x="25" y="32"/>
                  </a:cubicBezTo>
                  <a:cubicBezTo>
                    <a:pt x="24" y="31"/>
                    <a:pt x="24" y="32"/>
                    <a:pt x="24" y="32"/>
                  </a:cubicBezTo>
                  <a:cubicBezTo>
                    <a:pt x="24" y="32"/>
                    <a:pt x="23" y="32"/>
                    <a:pt x="24" y="32"/>
                  </a:cubicBezTo>
                  <a:cubicBezTo>
                    <a:pt x="23" y="32"/>
                    <a:pt x="23" y="32"/>
                    <a:pt x="23" y="32"/>
                  </a:cubicBezTo>
                  <a:cubicBezTo>
                    <a:pt x="23" y="32"/>
                    <a:pt x="23" y="32"/>
                    <a:pt x="23" y="32"/>
                  </a:cubicBezTo>
                  <a:cubicBezTo>
                    <a:pt x="23" y="32"/>
                    <a:pt x="23" y="32"/>
                    <a:pt x="23" y="32"/>
                  </a:cubicBezTo>
                  <a:cubicBezTo>
                    <a:pt x="24" y="32"/>
                    <a:pt x="24" y="32"/>
                    <a:pt x="24" y="32"/>
                  </a:cubicBezTo>
                  <a:cubicBezTo>
                    <a:pt x="24" y="32"/>
                    <a:pt x="24" y="33"/>
                    <a:pt x="24" y="33"/>
                  </a:cubicBezTo>
                  <a:cubicBezTo>
                    <a:pt x="24" y="33"/>
                    <a:pt x="24" y="33"/>
                    <a:pt x="24" y="33"/>
                  </a:cubicBezTo>
                  <a:cubicBezTo>
                    <a:pt x="23" y="33"/>
                    <a:pt x="24" y="32"/>
                    <a:pt x="23" y="33"/>
                  </a:cubicBezTo>
                  <a:cubicBezTo>
                    <a:pt x="23" y="33"/>
                    <a:pt x="23" y="33"/>
                    <a:pt x="23" y="33"/>
                  </a:cubicBezTo>
                  <a:cubicBezTo>
                    <a:pt x="23" y="33"/>
                    <a:pt x="23" y="33"/>
                    <a:pt x="22" y="33"/>
                  </a:cubicBezTo>
                  <a:cubicBezTo>
                    <a:pt x="22" y="32"/>
                    <a:pt x="22" y="32"/>
                    <a:pt x="22" y="32"/>
                  </a:cubicBezTo>
                  <a:cubicBezTo>
                    <a:pt x="23" y="32"/>
                    <a:pt x="23" y="32"/>
                    <a:pt x="23" y="32"/>
                  </a:cubicBezTo>
                  <a:cubicBezTo>
                    <a:pt x="23" y="32"/>
                    <a:pt x="22" y="32"/>
                    <a:pt x="22" y="32"/>
                  </a:cubicBezTo>
                  <a:cubicBezTo>
                    <a:pt x="22" y="32"/>
                    <a:pt x="22" y="32"/>
                    <a:pt x="22" y="32"/>
                  </a:cubicBezTo>
                  <a:cubicBezTo>
                    <a:pt x="22" y="32"/>
                    <a:pt x="22" y="32"/>
                    <a:pt x="22" y="32"/>
                  </a:cubicBezTo>
                  <a:cubicBezTo>
                    <a:pt x="22" y="32"/>
                    <a:pt x="22" y="32"/>
                    <a:pt x="22" y="31"/>
                  </a:cubicBezTo>
                  <a:cubicBezTo>
                    <a:pt x="22" y="31"/>
                    <a:pt x="21" y="31"/>
                    <a:pt x="21" y="31"/>
                  </a:cubicBezTo>
                  <a:cubicBezTo>
                    <a:pt x="21" y="31"/>
                    <a:pt x="21" y="31"/>
                    <a:pt x="21" y="31"/>
                  </a:cubicBezTo>
                  <a:cubicBezTo>
                    <a:pt x="21" y="31"/>
                    <a:pt x="21" y="31"/>
                    <a:pt x="21" y="31"/>
                  </a:cubicBezTo>
                  <a:cubicBezTo>
                    <a:pt x="21" y="31"/>
                    <a:pt x="21" y="32"/>
                    <a:pt x="21" y="32"/>
                  </a:cubicBezTo>
                  <a:cubicBezTo>
                    <a:pt x="21" y="32"/>
                    <a:pt x="21" y="31"/>
                    <a:pt x="21" y="31"/>
                  </a:cubicBezTo>
                  <a:cubicBezTo>
                    <a:pt x="21" y="31"/>
                    <a:pt x="21" y="31"/>
                    <a:pt x="22" y="31"/>
                  </a:cubicBezTo>
                  <a:cubicBezTo>
                    <a:pt x="22" y="31"/>
                    <a:pt x="21" y="31"/>
                    <a:pt x="21" y="30"/>
                  </a:cubicBezTo>
                  <a:cubicBezTo>
                    <a:pt x="21" y="30"/>
                    <a:pt x="21" y="31"/>
                    <a:pt x="22" y="30"/>
                  </a:cubicBezTo>
                  <a:cubicBezTo>
                    <a:pt x="21" y="30"/>
                    <a:pt x="21" y="30"/>
                    <a:pt x="21" y="30"/>
                  </a:cubicBezTo>
                  <a:cubicBezTo>
                    <a:pt x="21" y="30"/>
                    <a:pt x="21" y="30"/>
                    <a:pt x="21" y="30"/>
                  </a:cubicBezTo>
                  <a:cubicBezTo>
                    <a:pt x="21" y="30"/>
                    <a:pt x="21" y="30"/>
                    <a:pt x="21" y="30"/>
                  </a:cubicBezTo>
                  <a:cubicBezTo>
                    <a:pt x="22" y="30"/>
                    <a:pt x="22" y="29"/>
                    <a:pt x="22" y="29"/>
                  </a:cubicBezTo>
                  <a:cubicBezTo>
                    <a:pt x="22" y="29"/>
                    <a:pt x="22" y="29"/>
                    <a:pt x="21" y="29"/>
                  </a:cubicBezTo>
                  <a:cubicBezTo>
                    <a:pt x="21" y="29"/>
                    <a:pt x="21" y="30"/>
                    <a:pt x="21" y="30"/>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0" y="29"/>
                    <a:pt x="20" y="29"/>
                  </a:cubicBezTo>
                  <a:cubicBezTo>
                    <a:pt x="20" y="29"/>
                    <a:pt x="20" y="29"/>
                    <a:pt x="20" y="29"/>
                  </a:cubicBezTo>
                  <a:cubicBezTo>
                    <a:pt x="19" y="29"/>
                    <a:pt x="19" y="28"/>
                    <a:pt x="18" y="28"/>
                  </a:cubicBezTo>
                  <a:cubicBezTo>
                    <a:pt x="18" y="28"/>
                    <a:pt x="18" y="28"/>
                    <a:pt x="18" y="28"/>
                  </a:cubicBezTo>
                  <a:cubicBezTo>
                    <a:pt x="18" y="28"/>
                    <a:pt x="19" y="28"/>
                    <a:pt x="19" y="27"/>
                  </a:cubicBezTo>
                  <a:cubicBezTo>
                    <a:pt x="19" y="27"/>
                    <a:pt x="18" y="28"/>
                    <a:pt x="18" y="28"/>
                  </a:cubicBezTo>
                  <a:cubicBezTo>
                    <a:pt x="18" y="27"/>
                    <a:pt x="18" y="28"/>
                    <a:pt x="18" y="27"/>
                  </a:cubicBezTo>
                  <a:cubicBezTo>
                    <a:pt x="18" y="27"/>
                    <a:pt x="18" y="27"/>
                    <a:pt x="18" y="27"/>
                  </a:cubicBezTo>
                  <a:cubicBezTo>
                    <a:pt x="18" y="27"/>
                    <a:pt x="18" y="27"/>
                    <a:pt x="18" y="27"/>
                  </a:cubicBezTo>
                  <a:cubicBezTo>
                    <a:pt x="18" y="27"/>
                    <a:pt x="18" y="27"/>
                    <a:pt x="18" y="27"/>
                  </a:cubicBezTo>
                  <a:cubicBezTo>
                    <a:pt x="18" y="27"/>
                    <a:pt x="17" y="27"/>
                    <a:pt x="17" y="27"/>
                  </a:cubicBezTo>
                  <a:cubicBezTo>
                    <a:pt x="17" y="26"/>
                    <a:pt x="16" y="26"/>
                    <a:pt x="17" y="26"/>
                  </a:cubicBezTo>
                  <a:cubicBezTo>
                    <a:pt x="16" y="26"/>
                    <a:pt x="17" y="26"/>
                    <a:pt x="17" y="26"/>
                  </a:cubicBezTo>
                  <a:cubicBezTo>
                    <a:pt x="16" y="26"/>
                    <a:pt x="16" y="26"/>
                    <a:pt x="16" y="26"/>
                  </a:cubicBezTo>
                  <a:cubicBezTo>
                    <a:pt x="16" y="26"/>
                    <a:pt x="16" y="26"/>
                    <a:pt x="16" y="26"/>
                  </a:cubicBezTo>
                  <a:cubicBezTo>
                    <a:pt x="16" y="25"/>
                    <a:pt x="16" y="25"/>
                    <a:pt x="16" y="25"/>
                  </a:cubicBezTo>
                  <a:cubicBezTo>
                    <a:pt x="16" y="25"/>
                    <a:pt x="16" y="26"/>
                    <a:pt x="15" y="25"/>
                  </a:cubicBezTo>
                  <a:cubicBezTo>
                    <a:pt x="16" y="25"/>
                    <a:pt x="16" y="25"/>
                    <a:pt x="16" y="25"/>
                  </a:cubicBezTo>
                  <a:cubicBezTo>
                    <a:pt x="16" y="25"/>
                    <a:pt x="15" y="24"/>
                    <a:pt x="15" y="25"/>
                  </a:cubicBezTo>
                  <a:cubicBezTo>
                    <a:pt x="15" y="25"/>
                    <a:pt x="15" y="24"/>
                    <a:pt x="15" y="24"/>
                  </a:cubicBezTo>
                  <a:cubicBezTo>
                    <a:pt x="15" y="24"/>
                    <a:pt x="15" y="24"/>
                    <a:pt x="14" y="24"/>
                  </a:cubicBezTo>
                  <a:cubicBezTo>
                    <a:pt x="14" y="24"/>
                    <a:pt x="14" y="23"/>
                    <a:pt x="14" y="23"/>
                  </a:cubicBezTo>
                  <a:cubicBezTo>
                    <a:pt x="13" y="23"/>
                    <a:pt x="13" y="22"/>
                    <a:pt x="13" y="21"/>
                  </a:cubicBezTo>
                  <a:cubicBezTo>
                    <a:pt x="13" y="21"/>
                    <a:pt x="13" y="21"/>
                    <a:pt x="13" y="21"/>
                  </a:cubicBezTo>
                  <a:cubicBezTo>
                    <a:pt x="12" y="21"/>
                    <a:pt x="12" y="22"/>
                    <a:pt x="12" y="21"/>
                  </a:cubicBezTo>
                  <a:cubicBezTo>
                    <a:pt x="12" y="21"/>
                    <a:pt x="12" y="21"/>
                    <a:pt x="12" y="21"/>
                  </a:cubicBezTo>
                  <a:cubicBezTo>
                    <a:pt x="12" y="20"/>
                    <a:pt x="11" y="20"/>
                    <a:pt x="11" y="19"/>
                  </a:cubicBezTo>
                  <a:cubicBezTo>
                    <a:pt x="11" y="19"/>
                    <a:pt x="11" y="19"/>
                    <a:pt x="11" y="19"/>
                  </a:cubicBezTo>
                  <a:cubicBezTo>
                    <a:pt x="11" y="18"/>
                    <a:pt x="10" y="18"/>
                    <a:pt x="10" y="18"/>
                  </a:cubicBezTo>
                  <a:cubicBezTo>
                    <a:pt x="10" y="18"/>
                    <a:pt x="10" y="18"/>
                    <a:pt x="10" y="18"/>
                  </a:cubicBezTo>
                  <a:cubicBezTo>
                    <a:pt x="10" y="17"/>
                    <a:pt x="9" y="16"/>
                    <a:pt x="9" y="16"/>
                  </a:cubicBezTo>
                  <a:cubicBezTo>
                    <a:pt x="9" y="16"/>
                    <a:pt x="9" y="16"/>
                    <a:pt x="9" y="16"/>
                  </a:cubicBezTo>
                  <a:cubicBezTo>
                    <a:pt x="9" y="15"/>
                    <a:pt x="9" y="15"/>
                    <a:pt x="8" y="15"/>
                  </a:cubicBezTo>
                  <a:cubicBezTo>
                    <a:pt x="8" y="14"/>
                    <a:pt x="8" y="14"/>
                    <a:pt x="8" y="14"/>
                  </a:cubicBezTo>
                  <a:cubicBezTo>
                    <a:pt x="8" y="14"/>
                    <a:pt x="8" y="14"/>
                    <a:pt x="8" y="14"/>
                  </a:cubicBezTo>
                  <a:cubicBezTo>
                    <a:pt x="8" y="13"/>
                    <a:pt x="8" y="13"/>
                    <a:pt x="8" y="13"/>
                  </a:cubicBezTo>
                  <a:cubicBezTo>
                    <a:pt x="7" y="12"/>
                    <a:pt x="7" y="12"/>
                    <a:pt x="6" y="12"/>
                  </a:cubicBezTo>
                  <a:cubicBezTo>
                    <a:pt x="7" y="11"/>
                    <a:pt x="7" y="12"/>
                    <a:pt x="7" y="12"/>
                  </a:cubicBezTo>
                  <a:cubicBezTo>
                    <a:pt x="7" y="12"/>
                    <a:pt x="7" y="12"/>
                    <a:pt x="7" y="11"/>
                  </a:cubicBezTo>
                  <a:cubicBezTo>
                    <a:pt x="7" y="11"/>
                    <a:pt x="7" y="11"/>
                    <a:pt x="7" y="11"/>
                  </a:cubicBezTo>
                  <a:cubicBezTo>
                    <a:pt x="7" y="11"/>
                    <a:pt x="6" y="11"/>
                    <a:pt x="6" y="11"/>
                  </a:cubicBezTo>
                  <a:cubicBezTo>
                    <a:pt x="6" y="11"/>
                    <a:pt x="6" y="11"/>
                    <a:pt x="6" y="11"/>
                  </a:cubicBezTo>
                  <a:cubicBezTo>
                    <a:pt x="6" y="11"/>
                    <a:pt x="6" y="10"/>
                    <a:pt x="6" y="10"/>
                  </a:cubicBezTo>
                  <a:cubicBezTo>
                    <a:pt x="6" y="10"/>
                    <a:pt x="6" y="11"/>
                    <a:pt x="5" y="11"/>
                  </a:cubicBezTo>
                  <a:cubicBezTo>
                    <a:pt x="5" y="10"/>
                    <a:pt x="5" y="10"/>
                    <a:pt x="4" y="10"/>
                  </a:cubicBezTo>
                  <a:cubicBezTo>
                    <a:pt x="4" y="9"/>
                    <a:pt x="5" y="10"/>
                    <a:pt x="5" y="10"/>
                  </a:cubicBezTo>
                  <a:cubicBezTo>
                    <a:pt x="5" y="10"/>
                    <a:pt x="6" y="9"/>
                    <a:pt x="6" y="9"/>
                  </a:cubicBezTo>
                  <a:cubicBezTo>
                    <a:pt x="6" y="9"/>
                    <a:pt x="5" y="9"/>
                    <a:pt x="5" y="9"/>
                  </a:cubicBezTo>
                  <a:cubicBezTo>
                    <a:pt x="5" y="8"/>
                    <a:pt x="5" y="8"/>
                    <a:pt x="5" y="8"/>
                  </a:cubicBezTo>
                  <a:cubicBezTo>
                    <a:pt x="5" y="8"/>
                    <a:pt x="4" y="8"/>
                    <a:pt x="4" y="7"/>
                  </a:cubicBezTo>
                  <a:cubicBezTo>
                    <a:pt x="4" y="7"/>
                    <a:pt x="4" y="7"/>
                    <a:pt x="4" y="7"/>
                  </a:cubicBezTo>
                  <a:cubicBezTo>
                    <a:pt x="4" y="7"/>
                    <a:pt x="4" y="7"/>
                    <a:pt x="4" y="7"/>
                  </a:cubicBezTo>
                  <a:cubicBezTo>
                    <a:pt x="4" y="7"/>
                    <a:pt x="4" y="7"/>
                    <a:pt x="4" y="7"/>
                  </a:cubicBezTo>
                  <a:cubicBezTo>
                    <a:pt x="3" y="7"/>
                    <a:pt x="3" y="6"/>
                    <a:pt x="3" y="5"/>
                  </a:cubicBezTo>
                  <a:cubicBezTo>
                    <a:pt x="3" y="5"/>
                    <a:pt x="3" y="5"/>
                    <a:pt x="3" y="5"/>
                  </a:cubicBezTo>
                  <a:cubicBezTo>
                    <a:pt x="3" y="6"/>
                    <a:pt x="3" y="6"/>
                    <a:pt x="3" y="6"/>
                  </a:cubicBezTo>
                  <a:cubicBezTo>
                    <a:pt x="3" y="6"/>
                    <a:pt x="3" y="5"/>
                    <a:pt x="4" y="5"/>
                  </a:cubicBezTo>
                  <a:cubicBezTo>
                    <a:pt x="3" y="5"/>
                    <a:pt x="3" y="5"/>
                    <a:pt x="2" y="5"/>
                  </a:cubicBezTo>
                  <a:cubicBezTo>
                    <a:pt x="2" y="4"/>
                    <a:pt x="2" y="4"/>
                    <a:pt x="3" y="4"/>
                  </a:cubicBezTo>
                  <a:cubicBezTo>
                    <a:pt x="2" y="3"/>
                    <a:pt x="2" y="5"/>
                    <a:pt x="2" y="4"/>
                  </a:cubicBezTo>
                  <a:cubicBezTo>
                    <a:pt x="2" y="3"/>
                    <a:pt x="2" y="4"/>
                    <a:pt x="2" y="3"/>
                  </a:cubicBezTo>
                  <a:cubicBezTo>
                    <a:pt x="2" y="4"/>
                    <a:pt x="2" y="4"/>
                    <a:pt x="2" y="4"/>
                  </a:cubicBezTo>
                  <a:cubicBezTo>
                    <a:pt x="3" y="3"/>
                    <a:pt x="2" y="3"/>
                    <a:pt x="1" y="3"/>
                  </a:cubicBezTo>
                  <a:cubicBezTo>
                    <a:pt x="2" y="3"/>
                    <a:pt x="2" y="3"/>
                    <a:pt x="2" y="3"/>
                  </a:cubicBezTo>
                  <a:cubicBezTo>
                    <a:pt x="2"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1" y="0"/>
                    <a:pt x="1" y="1"/>
                    <a:pt x="1" y="1"/>
                  </a:cubicBezTo>
                  <a:cubicBezTo>
                    <a:pt x="1" y="1"/>
                    <a:pt x="0" y="1"/>
                    <a:pt x="0" y="1"/>
                  </a:cubicBezTo>
                  <a:cubicBezTo>
                    <a:pt x="0" y="1"/>
                    <a:pt x="0" y="1"/>
                    <a:pt x="0" y="1"/>
                  </a:cubicBezTo>
                  <a:cubicBezTo>
                    <a:pt x="0" y="2"/>
                    <a:pt x="0" y="3"/>
                    <a:pt x="0" y="4"/>
                  </a:cubicBezTo>
                  <a:cubicBezTo>
                    <a:pt x="1" y="5"/>
                    <a:pt x="0" y="6"/>
                    <a:pt x="1" y="6"/>
                  </a:cubicBezTo>
                  <a:cubicBezTo>
                    <a:pt x="1" y="6"/>
                    <a:pt x="1" y="6"/>
                    <a:pt x="1" y="7"/>
                  </a:cubicBezTo>
                  <a:cubicBezTo>
                    <a:pt x="1" y="6"/>
                    <a:pt x="1" y="7"/>
                    <a:pt x="1" y="7"/>
                  </a:cubicBezTo>
                  <a:cubicBezTo>
                    <a:pt x="1" y="7"/>
                    <a:pt x="1" y="7"/>
                    <a:pt x="1" y="7"/>
                  </a:cubicBezTo>
                  <a:cubicBezTo>
                    <a:pt x="1" y="7"/>
                    <a:pt x="1" y="8"/>
                    <a:pt x="2" y="8"/>
                  </a:cubicBezTo>
                  <a:cubicBezTo>
                    <a:pt x="2" y="9"/>
                    <a:pt x="1" y="8"/>
                    <a:pt x="1" y="8"/>
                  </a:cubicBezTo>
                  <a:cubicBezTo>
                    <a:pt x="1" y="9"/>
                    <a:pt x="2" y="9"/>
                    <a:pt x="1" y="9"/>
                  </a:cubicBezTo>
                  <a:cubicBezTo>
                    <a:pt x="1" y="9"/>
                    <a:pt x="1" y="9"/>
                    <a:pt x="1" y="9"/>
                  </a:cubicBezTo>
                  <a:cubicBezTo>
                    <a:pt x="2" y="9"/>
                    <a:pt x="2" y="10"/>
                    <a:pt x="2" y="10"/>
                  </a:cubicBezTo>
                  <a:cubicBezTo>
                    <a:pt x="2" y="10"/>
                    <a:pt x="2" y="11"/>
                    <a:pt x="2" y="11"/>
                  </a:cubicBezTo>
                  <a:cubicBezTo>
                    <a:pt x="2" y="11"/>
                    <a:pt x="2" y="11"/>
                    <a:pt x="2" y="11"/>
                  </a:cubicBezTo>
                  <a:cubicBezTo>
                    <a:pt x="3" y="12"/>
                    <a:pt x="3" y="12"/>
                    <a:pt x="3" y="12"/>
                  </a:cubicBezTo>
                  <a:cubicBezTo>
                    <a:pt x="3" y="12"/>
                    <a:pt x="3" y="12"/>
                    <a:pt x="3" y="12"/>
                  </a:cubicBezTo>
                  <a:cubicBezTo>
                    <a:pt x="3" y="12"/>
                    <a:pt x="3" y="12"/>
                    <a:pt x="3" y="12"/>
                  </a:cubicBezTo>
                  <a:cubicBezTo>
                    <a:pt x="3" y="12"/>
                    <a:pt x="4" y="13"/>
                    <a:pt x="3" y="14"/>
                  </a:cubicBezTo>
                  <a:cubicBezTo>
                    <a:pt x="6" y="15"/>
                    <a:pt x="5" y="17"/>
                    <a:pt x="7" y="20"/>
                  </a:cubicBezTo>
                  <a:cubicBezTo>
                    <a:pt x="7" y="20"/>
                    <a:pt x="7" y="19"/>
                    <a:pt x="7" y="19"/>
                  </a:cubicBezTo>
                  <a:cubicBezTo>
                    <a:pt x="7" y="20"/>
                    <a:pt x="7" y="20"/>
                    <a:pt x="8" y="20"/>
                  </a:cubicBezTo>
                  <a:cubicBezTo>
                    <a:pt x="8" y="20"/>
                    <a:pt x="7" y="20"/>
                    <a:pt x="8" y="20"/>
                  </a:cubicBezTo>
                  <a:cubicBezTo>
                    <a:pt x="7" y="20"/>
                    <a:pt x="7" y="20"/>
                    <a:pt x="7" y="20"/>
                  </a:cubicBezTo>
                  <a:cubicBezTo>
                    <a:pt x="7" y="19"/>
                    <a:pt x="7" y="20"/>
                    <a:pt x="7" y="19"/>
                  </a:cubicBezTo>
                  <a:cubicBezTo>
                    <a:pt x="7" y="19"/>
                    <a:pt x="7" y="19"/>
                    <a:pt x="7" y="19"/>
                  </a:cubicBezTo>
                  <a:cubicBezTo>
                    <a:pt x="7" y="19"/>
                    <a:pt x="8" y="19"/>
                    <a:pt x="8" y="19"/>
                  </a:cubicBezTo>
                  <a:cubicBezTo>
                    <a:pt x="8" y="19"/>
                    <a:pt x="8" y="19"/>
                    <a:pt x="8" y="19"/>
                  </a:cubicBezTo>
                  <a:cubicBezTo>
                    <a:pt x="8" y="20"/>
                    <a:pt x="8" y="20"/>
                    <a:pt x="8" y="20"/>
                  </a:cubicBezTo>
                  <a:cubicBezTo>
                    <a:pt x="8" y="20"/>
                    <a:pt x="8" y="20"/>
                    <a:pt x="8" y="20"/>
                  </a:cubicBezTo>
                  <a:cubicBezTo>
                    <a:pt x="8" y="21"/>
                    <a:pt x="8" y="21"/>
                    <a:pt x="8" y="21"/>
                  </a:cubicBezTo>
                  <a:cubicBezTo>
                    <a:pt x="9" y="21"/>
                    <a:pt x="9" y="22"/>
                    <a:pt x="9" y="22"/>
                  </a:cubicBezTo>
                  <a:cubicBezTo>
                    <a:pt x="8" y="22"/>
                    <a:pt x="8" y="21"/>
                    <a:pt x="8" y="21"/>
                  </a:cubicBezTo>
                  <a:cubicBezTo>
                    <a:pt x="8" y="22"/>
                    <a:pt x="8" y="22"/>
                    <a:pt x="8" y="22"/>
                  </a:cubicBezTo>
                  <a:cubicBezTo>
                    <a:pt x="8" y="22"/>
                    <a:pt x="8" y="22"/>
                    <a:pt x="8" y="22"/>
                  </a:cubicBezTo>
                  <a:cubicBezTo>
                    <a:pt x="8" y="22"/>
                    <a:pt x="8" y="22"/>
                    <a:pt x="8" y="22"/>
                  </a:cubicBezTo>
                  <a:cubicBezTo>
                    <a:pt x="8" y="22"/>
                    <a:pt x="8" y="22"/>
                    <a:pt x="8" y="22"/>
                  </a:cubicBezTo>
                  <a:cubicBezTo>
                    <a:pt x="8" y="22"/>
                    <a:pt x="9" y="22"/>
                    <a:pt x="9" y="22"/>
                  </a:cubicBezTo>
                  <a:cubicBezTo>
                    <a:pt x="9" y="22"/>
                    <a:pt x="8" y="22"/>
                    <a:pt x="8" y="22"/>
                  </a:cubicBezTo>
                  <a:cubicBezTo>
                    <a:pt x="9" y="22"/>
                    <a:pt x="9" y="22"/>
                    <a:pt x="9" y="22"/>
                  </a:cubicBezTo>
                  <a:cubicBezTo>
                    <a:pt x="8" y="22"/>
                    <a:pt x="9" y="23"/>
                    <a:pt x="9" y="23"/>
                  </a:cubicBezTo>
                  <a:cubicBezTo>
                    <a:pt x="9" y="24"/>
                    <a:pt x="10" y="23"/>
                    <a:pt x="10" y="24"/>
                  </a:cubicBezTo>
                  <a:cubicBezTo>
                    <a:pt x="10" y="24"/>
                    <a:pt x="10" y="24"/>
                    <a:pt x="11" y="24"/>
                  </a:cubicBezTo>
                  <a:cubicBezTo>
                    <a:pt x="11" y="25"/>
                    <a:pt x="11" y="25"/>
                    <a:pt x="10" y="25"/>
                  </a:cubicBezTo>
                  <a:cubicBezTo>
                    <a:pt x="11" y="25"/>
                    <a:pt x="11" y="25"/>
                    <a:pt x="11" y="25"/>
                  </a:cubicBezTo>
                  <a:cubicBezTo>
                    <a:pt x="11" y="26"/>
                    <a:pt x="11" y="26"/>
                    <a:pt x="11" y="26"/>
                  </a:cubicBezTo>
                  <a:cubicBezTo>
                    <a:pt x="11" y="26"/>
                    <a:pt x="11" y="26"/>
                    <a:pt x="11" y="26"/>
                  </a:cubicBezTo>
                  <a:cubicBezTo>
                    <a:pt x="12" y="26"/>
                    <a:pt x="12" y="26"/>
                    <a:pt x="12" y="27"/>
                  </a:cubicBezTo>
                  <a:cubicBezTo>
                    <a:pt x="12" y="27"/>
                    <a:pt x="12" y="27"/>
                    <a:pt x="12" y="27"/>
                  </a:cubicBezTo>
                  <a:cubicBezTo>
                    <a:pt x="12" y="27"/>
                    <a:pt x="13" y="27"/>
                    <a:pt x="13" y="27"/>
                  </a:cubicBezTo>
                  <a:cubicBezTo>
                    <a:pt x="13" y="27"/>
                    <a:pt x="13" y="27"/>
                    <a:pt x="13" y="26"/>
                  </a:cubicBezTo>
                  <a:cubicBezTo>
                    <a:pt x="13" y="27"/>
                    <a:pt x="13" y="27"/>
                    <a:pt x="13" y="27"/>
                  </a:cubicBezTo>
                  <a:cubicBezTo>
                    <a:pt x="14" y="27"/>
                    <a:pt x="13" y="27"/>
                    <a:pt x="13" y="27"/>
                  </a:cubicBezTo>
                  <a:cubicBezTo>
                    <a:pt x="14" y="27"/>
                    <a:pt x="14" y="27"/>
                    <a:pt x="14" y="27"/>
                  </a:cubicBezTo>
                  <a:cubicBezTo>
                    <a:pt x="14" y="28"/>
                    <a:pt x="14" y="28"/>
                    <a:pt x="13" y="28"/>
                  </a:cubicBezTo>
                  <a:cubicBezTo>
                    <a:pt x="14" y="28"/>
                    <a:pt x="14" y="28"/>
                    <a:pt x="14" y="28"/>
                  </a:cubicBezTo>
                  <a:cubicBezTo>
                    <a:pt x="14" y="28"/>
                    <a:pt x="14" y="28"/>
                    <a:pt x="14" y="28"/>
                  </a:cubicBezTo>
                  <a:cubicBezTo>
                    <a:pt x="14" y="29"/>
                    <a:pt x="14" y="29"/>
                    <a:pt x="14" y="29"/>
                  </a:cubicBezTo>
                  <a:cubicBezTo>
                    <a:pt x="15" y="29"/>
                    <a:pt x="15" y="29"/>
                    <a:pt x="15" y="29"/>
                  </a:cubicBezTo>
                  <a:cubicBezTo>
                    <a:pt x="15" y="29"/>
                    <a:pt x="15" y="29"/>
                    <a:pt x="15" y="29"/>
                  </a:cubicBezTo>
                  <a:cubicBezTo>
                    <a:pt x="15" y="30"/>
                    <a:pt x="15" y="29"/>
                    <a:pt x="15" y="29"/>
                  </a:cubicBezTo>
                  <a:cubicBezTo>
                    <a:pt x="15" y="30"/>
                    <a:pt x="15" y="30"/>
                    <a:pt x="15" y="30"/>
                  </a:cubicBezTo>
                  <a:cubicBezTo>
                    <a:pt x="16" y="30"/>
                    <a:pt x="16" y="32"/>
                    <a:pt x="17" y="32"/>
                  </a:cubicBezTo>
                  <a:close/>
                  <a:moveTo>
                    <a:pt x="23" y="6"/>
                  </a:moveTo>
                  <a:cubicBezTo>
                    <a:pt x="23" y="6"/>
                    <a:pt x="23" y="6"/>
                    <a:pt x="23" y="6"/>
                  </a:cubicBezTo>
                  <a:cubicBezTo>
                    <a:pt x="23" y="6"/>
                    <a:pt x="23" y="6"/>
                    <a:pt x="23" y="6"/>
                  </a:cubicBezTo>
                  <a:close/>
                  <a:moveTo>
                    <a:pt x="26" y="9"/>
                  </a:moveTo>
                  <a:cubicBezTo>
                    <a:pt x="25" y="8"/>
                    <a:pt x="25" y="8"/>
                    <a:pt x="26" y="8"/>
                  </a:cubicBezTo>
                  <a:cubicBezTo>
                    <a:pt x="26" y="9"/>
                    <a:pt x="26" y="9"/>
                    <a:pt x="26" y="9"/>
                  </a:cubicBezTo>
                  <a:cubicBezTo>
                    <a:pt x="26" y="9"/>
                    <a:pt x="26" y="9"/>
                    <a:pt x="26" y="9"/>
                  </a:cubicBezTo>
                  <a:cubicBezTo>
                    <a:pt x="26" y="9"/>
                    <a:pt x="26" y="9"/>
                    <a:pt x="26" y="9"/>
                  </a:cubicBezTo>
                  <a:cubicBezTo>
                    <a:pt x="26" y="10"/>
                    <a:pt x="26" y="8"/>
                    <a:pt x="26" y="9"/>
                  </a:cubicBezTo>
                  <a:close/>
                  <a:moveTo>
                    <a:pt x="18" y="5"/>
                  </a:moveTo>
                  <a:cubicBezTo>
                    <a:pt x="18" y="5"/>
                    <a:pt x="18" y="5"/>
                    <a:pt x="18" y="5"/>
                  </a:cubicBezTo>
                  <a:cubicBezTo>
                    <a:pt x="18" y="5"/>
                    <a:pt x="18" y="5"/>
                    <a:pt x="18" y="5"/>
                  </a:cubicBezTo>
                  <a:close/>
                  <a:moveTo>
                    <a:pt x="20" y="6"/>
                  </a:moveTo>
                  <a:cubicBezTo>
                    <a:pt x="20" y="6"/>
                    <a:pt x="20" y="6"/>
                    <a:pt x="20" y="6"/>
                  </a:cubicBezTo>
                  <a:cubicBezTo>
                    <a:pt x="20" y="6"/>
                    <a:pt x="20" y="6"/>
                    <a:pt x="20" y="6"/>
                  </a:cubicBezTo>
                  <a:close/>
                  <a:moveTo>
                    <a:pt x="23" y="9"/>
                  </a:moveTo>
                  <a:cubicBezTo>
                    <a:pt x="23" y="9"/>
                    <a:pt x="23" y="9"/>
                    <a:pt x="23" y="9"/>
                  </a:cubicBezTo>
                  <a:cubicBezTo>
                    <a:pt x="23" y="9"/>
                    <a:pt x="23" y="9"/>
                    <a:pt x="23" y="9"/>
                  </a:cubicBezTo>
                  <a:close/>
                  <a:moveTo>
                    <a:pt x="30" y="33"/>
                  </a:moveTo>
                  <a:cubicBezTo>
                    <a:pt x="30" y="32"/>
                    <a:pt x="30" y="32"/>
                    <a:pt x="30" y="32"/>
                  </a:cubicBezTo>
                  <a:cubicBezTo>
                    <a:pt x="30" y="32"/>
                    <a:pt x="30" y="33"/>
                    <a:pt x="30" y="33"/>
                  </a:cubicBezTo>
                  <a:cubicBezTo>
                    <a:pt x="30" y="33"/>
                    <a:pt x="30" y="33"/>
                    <a:pt x="30" y="33"/>
                  </a:cubicBezTo>
                  <a:cubicBezTo>
                    <a:pt x="30" y="33"/>
                    <a:pt x="30" y="33"/>
                    <a:pt x="30" y="33"/>
                  </a:cubicBezTo>
                  <a:close/>
                  <a:moveTo>
                    <a:pt x="21" y="32"/>
                  </a:moveTo>
                  <a:cubicBezTo>
                    <a:pt x="21" y="32"/>
                    <a:pt x="22" y="32"/>
                    <a:pt x="22" y="32"/>
                  </a:cubicBezTo>
                  <a:cubicBezTo>
                    <a:pt x="22" y="32"/>
                    <a:pt x="22" y="32"/>
                    <a:pt x="22" y="32"/>
                  </a:cubicBezTo>
                  <a:cubicBezTo>
                    <a:pt x="22" y="32"/>
                    <a:pt x="22" y="32"/>
                    <a:pt x="22" y="32"/>
                  </a:cubicBezTo>
                  <a:cubicBezTo>
                    <a:pt x="22" y="32"/>
                    <a:pt x="21" y="32"/>
                    <a:pt x="21" y="32"/>
                  </a:cubicBezTo>
                  <a:cubicBezTo>
                    <a:pt x="21" y="32"/>
                    <a:pt x="21" y="32"/>
                    <a:pt x="21"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6" name="Freeform 4779"/>
            <p:cNvSpPr>
              <a:spLocks/>
            </p:cNvSpPr>
            <p:nvPr/>
          </p:nvSpPr>
          <p:spPr bwMode="auto">
            <a:xfrm>
              <a:off x="6599239" y="3714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7" name="Freeform 4780"/>
            <p:cNvSpPr>
              <a:spLocks/>
            </p:cNvSpPr>
            <p:nvPr/>
          </p:nvSpPr>
          <p:spPr bwMode="auto">
            <a:xfrm>
              <a:off x="6583364" y="3714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8" name="Freeform 4781"/>
            <p:cNvSpPr>
              <a:spLocks/>
            </p:cNvSpPr>
            <p:nvPr/>
          </p:nvSpPr>
          <p:spPr bwMode="auto">
            <a:xfrm>
              <a:off x="6553201" y="3617913"/>
              <a:ext cx="3175" cy="3175"/>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0"/>
                    <a:pt x="1" y="0"/>
                  </a:cubicBezTo>
                  <a:cubicBezTo>
                    <a:pt x="0" y="0"/>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9" name="Freeform 4782"/>
            <p:cNvSpPr>
              <a:spLocks/>
            </p:cNvSpPr>
            <p:nvPr/>
          </p:nvSpPr>
          <p:spPr bwMode="auto">
            <a:xfrm>
              <a:off x="6556376" y="36242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0" name="Freeform 4783"/>
            <p:cNvSpPr>
              <a:spLocks/>
            </p:cNvSpPr>
            <p:nvPr/>
          </p:nvSpPr>
          <p:spPr bwMode="auto">
            <a:xfrm>
              <a:off x="6567489" y="36306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1" name="Freeform 4784"/>
            <p:cNvSpPr>
              <a:spLocks/>
            </p:cNvSpPr>
            <p:nvPr/>
          </p:nvSpPr>
          <p:spPr bwMode="auto">
            <a:xfrm>
              <a:off x="6565901" y="362108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2" name="Freeform 4785"/>
            <p:cNvSpPr>
              <a:spLocks/>
            </p:cNvSpPr>
            <p:nvPr/>
          </p:nvSpPr>
          <p:spPr bwMode="auto">
            <a:xfrm>
              <a:off x="6570664" y="36306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3" name="Freeform 4786"/>
            <p:cNvSpPr>
              <a:spLocks/>
            </p:cNvSpPr>
            <p:nvPr/>
          </p:nvSpPr>
          <p:spPr bwMode="auto">
            <a:xfrm>
              <a:off x="6570664" y="36242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4" name="Freeform 4787"/>
            <p:cNvSpPr>
              <a:spLocks/>
            </p:cNvSpPr>
            <p:nvPr/>
          </p:nvSpPr>
          <p:spPr bwMode="auto">
            <a:xfrm>
              <a:off x="6573839" y="3633788"/>
              <a:ext cx="3175" cy="0"/>
            </a:xfrm>
            <a:custGeom>
              <a:avLst/>
              <a:gdLst>
                <a:gd name="T0" fmla="*/ 1 w 1"/>
                <a:gd name="T1" fmla="*/ 1 w 1"/>
                <a:gd name="T2" fmla="*/ 1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5" name="Freeform 4788"/>
            <p:cNvSpPr>
              <a:spLocks/>
            </p:cNvSpPr>
            <p:nvPr/>
          </p:nvSpPr>
          <p:spPr bwMode="auto">
            <a:xfrm>
              <a:off x="6573839" y="3624263"/>
              <a:ext cx="0" cy="3175"/>
            </a:xfrm>
            <a:custGeom>
              <a:avLst/>
              <a:gdLst>
                <a:gd name="T0" fmla="*/ 0 h 1"/>
                <a:gd name="T1" fmla="*/ 0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6" name="Freeform 4789"/>
            <p:cNvSpPr>
              <a:spLocks/>
            </p:cNvSpPr>
            <p:nvPr/>
          </p:nvSpPr>
          <p:spPr bwMode="auto">
            <a:xfrm>
              <a:off x="6577014" y="363537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7" name="Oval 4790"/>
            <p:cNvSpPr>
              <a:spLocks noChangeArrowheads="1"/>
            </p:cNvSpPr>
            <p:nvPr/>
          </p:nvSpPr>
          <p:spPr bwMode="auto">
            <a:xfrm>
              <a:off x="6577014" y="36274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8" name="Freeform 4791"/>
            <p:cNvSpPr>
              <a:spLocks/>
            </p:cNvSpPr>
            <p:nvPr/>
          </p:nvSpPr>
          <p:spPr bwMode="auto">
            <a:xfrm>
              <a:off x="6580189" y="36274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9" name="Freeform 4792"/>
            <p:cNvSpPr>
              <a:spLocks/>
            </p:cNvSpPr>
            <p:nvPr/>
          </p:nvSpPr>
          <p:spPr bwMode="auto">
            <a:xfrm>
              <a:off x="6583364" y="36306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0" name="Freeform 4793"/>
            <p:cNvSpPr>
              <a:spLocks/>
            </p:cNvSpPr>
            <p:nvPr/>
          </p:nvSpPr>
          <p:spPr bwMode="auto">
            <a:xfrm>
              <a:off x="6592889" y="3644901"/>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1"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1" name="Freeform 4794"/>
            <p:cNvSpPr>
              <a:spLocks/>
            </p:cNvSpPr>
            <p:nvPr/>
          </p:nvSpPr>
          <p:spPr bwMode="auto">
            <a:xfrm>
              <a:off x="6599239" y="3638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2" name="Freeform 4795"/>
            <p:cNvSpPr>
              <a:spLocks/>
            </p:cNvSpPr>
            <p:nvPr/>
          </p:nvSpPr>
          <p:spPr bwMode="auto">
            <a:xfrm>
              <a:off x="6599239" y="36385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3" name="Rectangle 4796"/>
            <p:cNvSpPr>
              <a:spLocks noChangeArrowheads="1"/>
            </p:cNvSpPr>
            <p:nvPr/>
          </p:nvSpPr>
          <p:spPr bwMode="auto">
            <a:xfrm>
              <a:off x="6621464" y="36671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4" name="Freeform 4797"/>
            <p:cNvSpPr>
              <a:spLocks/>
            </p:cNvSpPr>
            <p:nvPr/>
          </p:nvSpPr>
          <p:spPr bwMode="auto">
            <a:xfrm>
              <a:off x="6618289" y="3663951"/>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1" y="0"/>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5" name="Freeform 4798"/>
            <p:cNvSpPr>
              <a:spLocks/>
            </p:cNvSpPr>
            <p:nvPr/>
          </p:nvSpPr>
          <p:spPr bwMode="auto">
            <a:xfrm>
              <a:off x="6621464" y="36734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6" name="Freeform 4799"/>
            <p:cNvSpPr>
              <a:spLocks/>
            </p:cNvSpPr>
            <p:nvPr/>
          </p:nvSpPr>
          <p:spPr bwMode="auto">
            <a:xfrm>
              <a:off x="6608764" y="3717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7" name="Rectangle 4800"/>
            <p:cNvSpPr>
              <a:spLocks noChangeArrowheads="1"/>
            </p:cNvSpPr>
            <p:nvPr/>
          </p:nvSpPr>
          <p:spPr bwMode="auto">
            <a:xfrm>
              <a:off x="6608764" y="3717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8" name="Freeform 4801"/>
            <p:cNvSpPr>
              <a:spLocks/>
            </p:cNvSpPr>
            <p:nvPr/>
          </p:nvSpPr>
          <p:spPr bwMode="auto">
            <a:xfrm>
              <a:off x="6608764" y="3717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9" name="Freeform 4802"/>
            <p:cNvSpPr>
              <a:spLocks/>
            </p:cNvSpPr>
            <p:nvPr/>
          </p:nvSpPr>
          <p:spPr bwMode="auto">
            <a:xfrm>
              <a:off x="6608764" y="37179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0" name="Freeform 4803"/>
            <p:cNvSpPr>
              <a:spLocks/>
            </p:cNvSpPr>
            <p:nvPr/>
          </p:nvSpPr>
          <p:spPr bwMode="auto">
            <a:xfrm>
              <a:off x="6608764" y="37179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1" name="Freeform 4804"/>
            <p:cNvSpPr>
              <a:spLocks/>
            </p:cNvSpPr>
            <p:nvPr/>
          </p:nvSpPr>
          <p:spPr bwMode="auto">
            <a:xfrm>
              <a:off x="6608764" y="3717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2" name="Freeform 4805"/>
            <p:cNvSpPr>
              <a:spLocks/>
            </p:cNvSpPr>
            <p:nvPr/>
          </p:nvSpPr>
          <p:spPr bwMode="auto">
            <a:xfrm>
              <a:off x="6602414" y="3717926"/>
              <a:ext cx="3175" cy="3175"/>
            </a:xfrm>
            <a:custGeom>
              <a:avLst/>
              <a:gdLst>
                <a:gd name="T0" fmla="*/ 1 w 1"/>
                <a:gd name="T1" fmla="*/ 0 h 1"/>
                <a:gd name="T2" fmla="*/ 1 w 1"/>
                <a:gd name="T3" fmla="*/ 0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1" y="1"/>
                    <a:pt x="0" y="0"/>
                  </a:cubicBezTo>
                  <a:cubicBezTo>
                    <a:pt x="1" y="1"/>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3" name="Freeform 4806"/>
            <p:cNvSpPr>
              <a:spLocks/>
            </p:cNvSpPr>
            <p:nvPr/>
          </p:nvSpPr>
          <p:spPr bwMode="auto">
            <a:xfrm>
              <a:off x="6605589" y="371792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4" name="Rectangle 4807"/>
            <p:cNvSpPr>
              <a:spLocks noChangeArrowheads="1"/>
            </p:cNvSpPr>
            <p:nvPr/>
          </p:nvSpPr>
          <p:spPr bwMode="auto">
            <a:xfrm>
              <a:off x="6602414" y="371792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5" name="Freeform 4808"/>
            <p:cNvSpPr>
              <a:spLocks/>
            </p:cNvSpPr>
            <p:nvPr/>
          </p:nvSpPr>
          <p:spPr bwMode="auto">
            <a:xfrm>
              <a:off x="6602414" y="3714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6" name="Freeform 4809"/>
            <p:cNvSpPr>
              <a:spLocks/>
            </p:cNvSpPr>
            <p:nvPr/>
          </p:nvSpPr>
          <p:spPr bwMode="auto">
            <a:xfrm>
              <a:off x="6596064" y="3714751"/>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7" name="Freeform 4810"/>
            <p:cNvSpPr>
              <a:spLocks/>
            </p:cNvSpPr>
            <p:nvPr/>
          </p:nvSpPr>
          <p:spPr bwMode="auto">
            <a:xfrm>
              <a:off x="6589714" y="37115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8" name="Freeform 4811"/>
            <p:cNvSpPr>
              <a:spLocks/>
            </p:cNvSpPr>
            <p:nvPr/>
          </p:nvSpPr>
          <p:spPr bwMode="auto">
            <a:xfrm>
              <a:off x="6586539" y="37147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0"/>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9" name="Freeform 4812"/>
            <p:cNvSpPr>
              <a:spLocks/>
            </p:cNvSpPr>
            <p:nvPr/>
          </p:nvSpPr>
          <p:spPr bwMode="auto">
            <a:xfrm>
              <a:off x="6589714" y="370840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0" name="Freeform 4813"/>
            <p:cNvSpPr>
              <a:spLocks/>
            </p:cNvSpPr>
            <p:nvPr/>
          </p:nvSpPr>
          <p:spPr bwMode="auto">
            <a:xfrm>
              <a:off x="6586539" y="3708401"/>
              <a:ext cx="3175" cy="0"/>
            </a:xfrm>
            <a:custGeom>
              <a:avLst/>
              <a:gdLst>
                <a:gd name="T0" fmla="*/ 0 w 1"/>
                <a:gd name="T1" fmla="*/ 0 w 1"/>
                <a:gd name="T2" fmla="*/ 0 w 1"/>
                <a:gd name="T3" fmla="*/ 0 w 1"/>
                <a:gd name="T4" fmla="*/ 0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1" y="0"/>
                    <a:pt x="0" y="0"/>
                  </a:cubicBezTo>
                  <a:cubicBezTo>
                    <a:pt x="0" y="0"/>
                    <a:pt x="0" y="0"/>
                    <a:pt x="0" y="0"/>
                  </a:cubicBezTo>
                  <a:cubicBezTo>
                    <a:pt x="0" y="0"/>
                    <a:pt x="0" y="0"/>
                    <a:pt x="0" y="0"/>
                  </a:cubicBezTo>
                  <a:cubicBezTo>
                    <a:pt x="0" y="0"/>
                    <a:pt x="0" y="0"/>
                    <a:pt x="0"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1" name="Freeform 4814"/>
            <p:cNvSpPr>
              <a:spLocks/>
            </p:cNvSpPr>
            <p:nvPr/>
          </p:nvSpPr>
          <p:spPr bwMode="auto">
            <a:xfrm>
              <a:off x="6586539" y="371157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2" name="Rectangle 4815"/>
            <p:cNvSpPr>
              <a:spLocks noChangeArrowheads="1"/>
            </p:cNvSpPr>
            <p:nvPr/>
          </p:nvSpPr>
          <p:spPr bwMode="auto">
            <a:xfrm>
              <a:off x="6580189" y="3705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3" name="Rectangle 4816"/>
            <p:cNvSpPr>
              <a:spLocks noChangeArrowheads="1"/>
            </p:cNvSpPr>
            <p:nvPr/>
          </p:nvSpPr>
          <p:spPr bwMode="auto">
            <a:xfrm>
              <a:off x="6580189" y="3705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4" name="Rectangle 4817"/>
            <p:cNvSpPr>
              <a:spLocks noChangeArrowheads="1"/>
            </p:cNvSpPr>
            <p:nvPr/>
          </p:nvSpPr>
          <p:spPr bwMode="auto">
            <a:xfrm>
              <a:off x="6580189" y="3702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5" name="Freeform 4818"/>
            <p:cNvSpPr>
              <a:spLocks/>
            </p:cNvSpPr>
            <p:nvPr/>
          </p:nvSpPr>
          <p:spPr bwMode="auto">
            <a:xfrm>
              <a:off x="6577014" y="370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6" name="Freeform 4819"/>
            <p:cNvSpPr>
              <a:spLocks/>
            </p:cNvSpPr>
            <p:nvPr/>
          </p:nvSpPr>
          <p:spPr bwMode="auto">
            <a:xfrm>
              <a:off x="6559551" y="3702051"/>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7" name="Freeform 4820"/>
            <p:cNvSpPr>
              <a:spLocks/>
            </p:cNvSpPr>
            <p:nvPr/>
          </p:nvSpPr>
          <p:spPr bwMode="auto">
            <a:xfrm>
              <a:off x="6559551" y="37020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8" name="Freeform 4821"/>
            <p:cNvSpPr>
              <a:spLocks/>
            </p:cNvSpPr>
            <p:nvPr/>
          </p:nvSpPr>
          <p:spPr bwMode="auto">
            <a:xfrm>
              <a:off x="6540501" y="3676651"/>
              <a:ext cx="6350" cy="3175"/>
            </a:xfrm>
            <a:custGeom>
              <a:avLst/>
              <a:gdLst>
                <a:gd name="T0" fmla="*/ 1 w 2"/>
                <a:gd name="T1" fmla="*/ 1 h 1"/>
                <a:gd name="T2" fmla="*/ 2 w 2"/>
                <a:gd name="T3" fmla="*/ 1 h 1"/>
                <a:gd name="T4" fmla="*/ 1 w 2"/>
                <a:gd name="T5" fmla="*/ 0 h 1"/>
                <a:gd name="T6" fmla="*/ 1 w 2"/>
                <a:gd name="T7" fmla="*/ 0 h 1"/>
                <a:gd name="T8" fmla="*/ 1 w 2"/>
                <a:gd name="T9" fmla="*/ 1 h 1"/>
                <a:gd name="T10" fmla="*/ 1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2" y="1"/>
                  </a:cubicBezTo>
                  <a:cubicBezTo>
                    <a:pt x="1" y="1"/>
                    <a:pt x="1" y="1"/>
                    <a:pt x="1" y="0"/>
                  </a:cubicBezTo>
                  <a:cubicBezTo>
                    <a:pt x="1" y="1"/>
                    <a:pt x="0" y="0"/>
                    <a:pt x="1" y="0"/>
                  </a:cubicBezTo>
                  <a:cubicBezTo>
                    <a:pt x="1" y="1"/>
                    <a:pt x="1" y="1"/>
                    <a:pt x="1"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9" name="Freeform 4822"/>
            <p:cNvSpPr>
              <a:spLocks/>
            </p:cNvSpPr>
            <p:nvPr/>
          </p:nvSpPr>
          <p:spPr bwMode="auto">
            <a:xfrm>
              <a:off x="6521451" y="3621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0" name="Freeform 4823"/>
            <p:cNvSpPr>
              <a:spLocks/>
            </p:cNvSpPr>
            <p:nvPr/>
          </p:nvSpPr>
          <p:spPr bwMode="auto">
            <a:xfrm>
              <a:off x="7170739" y="4157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1" name="Freeform 4824"/>
            <p:cNvSpPr>
              <a:spLocks/>
            </p:cNvSpPr>
            <p:nvPr/>
          </p:nvSpPr>
          <p:spPr bwMode="auto">
            <a:xfrm>
              <a:off x="7167564" y="41576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2" name="Freeform 4825"/>
            <p:cNvSpPr>
              <a:spLocks/>
            </p:cNvSpPr>
            <p:nvPr/>
          </p:nvSpPr>
          <p:spPr bwMode="auto">
            <a:xfrm>
              <a:off x="7161214" y="4151313"/>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3" name="Freeform 4826"/>
            <p:cNvSpPr>
              <a:spLocks/>
            </p:cNvSpPr>
            <p:nvPr/>
          </p:nvSpPr>
          <p:spPr bwMode="auto">
            <a:xfrm>
              <a:off x="7161214" y="41544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4" name="Freeform 4827"/>
            <p:cNvSpPr>
              <a:spLocks/>
            </p:cNvSpPr>
            <p:nvPr/>
          </p:nvSpPr>
          <p:spPr bwMode="auto">
            <a:xfrm>
              <a:off x="7161214" y="41544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5" name="Freeform 4829"/>
            <p:cNvSpPr>
              <a:spLocks/>
            </p:cNvSpPr>
            <p:nvPr/>
          </p:nvSpPr>
          <p:spPr bwMode="auto">
            <a:xfrm>
              <a:off x="7154864" y="4144963"/>
              <a:ext cx="6350" cy="6350"/>
            </a:xfrm>
            <a:custGeom>
              <a:avLst/>
              <a:gdLst>
                <a:gd name="T0" fmla="*/ 0 w 2"/>
                <a:gd name="T1" fmla="*/ 0 h 2"/>
                <a:gd name="T2" fmla="*/ 1 w 2"/>
                <a:gd name="T3" fmla="*/ 1 h 2"/>
                <a:gd name="T4" fmla="*/ 1 w 2"/>
                <a:gd name="T5" fmla="*/ 1 h 2"/>
                <a:gd name="T6" fmla="*/ 2 w 2"/>
                <a:gd name="T7" fmla="*/ 2 h 2"/>
                <a:gd name="T8" fmla="*/ 1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1" y="1"/>
                    <a:pt x="1" y="1"/>
                  </a:cubicBezTo>
                  <a:cubicBezTo>
                    <a:pt x="1" y="1"/>
                    <a:pt x="0" y="1"/>
                    <a:pt x="1" y="1"/>
                  </a:cubicBezTo>
                  <a:cubicBezTo>
                    <a:pt x="1" y="2"/>
                    <a:pt x="1" y="1"/>
                    <a:pt x="2" y="2"/>
                  </a:cubicBezTo>
                  <a:cubicBezTo>
                    <a:pt x="2" y="2"/>
                    <a:pt x="0" y="1"/>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6" name="Freeform 4830"/>
            <p:cNvSpPr>
              <a:spLocks/>
            </p:cNvSpPr>
            <p:nvPr/>
          </p:nvSpPr>
          <p:spPr bwMode="auto">
            <a:xfrm>
              <a:off x="7045326" y="4041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7" name="Freeform 4831"/>
            <p:cNvSpPr>
              <a:spLocks/>
            </p:cNvSpPr>
            <p:nvPr/>
          </p:nvSpPr>
          <p:spPr bwMode="auto">
            <a:xfrm>
              <a:off x="7016751" y="4010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8" name="Freeform 4832"/>
            <p:cNvSpPr>
              <a:spLocks/>
            </p:cNvSpPr>
            <p:nvPr/>
          </p:nvSpPr>
          <p:spPr bwMode="auto">
            <a:xfrm>
              <a:off x="7064376" y="4060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9" name="Freeform 4833"/>
            <p:cNvSpPr>
              <a:spLocks/>
            </p:cNvSpPr>
            <p:nvPr/>
          </p:nvSpPr>
          <p:spPr bwMode="auto">
            <a:xfrm>
              <a:off x="6910389" y="38433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0" name="Freeform 4834"/>
            <p:cNvSpPr>
              <a:spLocks/>
            </p:cNvSpPr>
            <p:nvPr/>
          </p:nvSpPr>
          <p:spPr bwMode="auto">
            <a:xfrm>
              <a:off x="6985001" y="3971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1" name="Freeform 4835"/>
            <p:cNvSpPr>
              <a:spLocks/>
            </p:cNvSpPr>
            <p:nvPr/>
          </p:nvSpPr>
          <p:spPr bwMode="auto">
            <a:xfrm>
              <a:off x="7073901" y="406876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2" name="Freeform 4836"/>
            <p:cNvSpPr>
              <a:spLocks/>
            </p:cNvSpPr>
            <p:nvPr/>
          </p:nvSpPr>
          <p:spPr bwMode="auto">
            <a:xfrm>
              <a:off x="7023101" y="4019551"/>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3" name="Freeform 4837"/>
            <p:cNvSpPr>
              <a:spLocks/>
            </p:cNvSpPr>
            <p:nvPr/>
          </p:nvSpPr>
          <p:spPr bwMode="auto">
            <a:xfrm>
              <a:off x="7126289" y="41163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4" name="Freeform 4838"/>
            <p:cNvSpPr>
              <a:spLocks/>
            </p:cNvSpPr>
            <p:nvPr/>
          </p:nvSpPr>
          <p:spPr bwMode="auto">
            <a:xfrm>
              <a:off x="7116764" y="41068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5" name="Freeform 4839"/>
            <p:cNvSpPr>
              <a:spLocks/>
            </p:cNvSpPr>
            <p:nvPr/>
          </p:nvSpPr>
          <p:spPr bwMode="auto">
            <a:xfrm>
              <a:off x="7112001" y="410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6" name="Freeform 4840"/>
            <p:cNvSpPr>
              <a:spLocks/>
            </p:cNvSpPr>
            <p:nvPr/>
          </p:nvSpPr>
          <p:spPr bwMode="auto">
            <a:xfrm>
              <a:off x="7119939" y="4113213"/>
              <a:ext cx="6350" cy="3175"/>
            </a:xfrm>
            <a:custGeom>
              <a:avLst/>
              <a:gdLst>
                <a:gd name="T0" fmla="*/ 2 w 2"/>
                <a:gd name="T1" fmla="*/ 1 h 1"/>
                <a:gd name="T2" fmla="*/ 1 w 2"/>
                <a:gd name="T3" fmla="*/ 1 h 1"/>
                <a:gd name="T4" fmla="*/ 1 w 2"/>
                <a:gd name="T5" fmla="*/ 1 h 1"/>
                <a:gd name="T6" fmla="*/ 0 w 2"/>
                <a:gd name="T7" fmla="*/ 0 h 1"/>
                <a:gd name="T8" fmla="*/ 0 w 2"/>
                <a:gd name="T9" fmla="*/ 0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1" y="1"/>
                  </a:cubicBezTo>
                  <a:cubicBezTo>
                    <a:pt x="1" y="1"/>
                    <a:pt x="1" y="1"/>
                    <a:pt x="1" y="1"/>
                  </a:cubicBezTo>
                  <a:cubicBezTo>
                    <a:pt x="1" y="0"/>
                    <a:pt x="1" y="0"/>
                    <a:pt x="0" y="0"/>
                  </a:cubicBezTo>
                  <a:cubicBezTo>
                    <a:pt x="0" y="0"/>
                    <a:pt x="0" y="0"/>
                    <a:pt x="0" y="0"/>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7" name="Rectangle 4841"/>
            <p:cNvSpPr>
              <a:spLocks noChangeArrowheads="1"/>
            </p:cNvSpPr>
            <p:nvPr/>
          </p:nvSpPr>
          <p:spPr bwMode="auto">
            <a:xfrm>
              <a:off x="7045326" y="40417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8" name="Freeform 4842"/>
            <p:cNvSpPr>
              <a:spLocks/>
            </p:cNvSpPr>
            <p:nvPr/>
          </p:nvSpPr>
          <p:spPr bwMode="auto">
            <a:xfrm>
              <a:off x="7051676" y="40513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9" name="Freeform 4843"/>
            <p:cNvSpPr>
              <a:spLocks/>
            </p:cNvSpPr>
            <p:nvPr/>
          </p:nvSpPr>
          <p:spPr bwMode="auto">
            <a:xfrm>
              <a:off x="7086601" y="4084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0" name="Freeform 4844"/>
            <p:cNvSpPr>
              <a:spLocks/>
            </p:cNvSpPr>
            <p:nvPr/>
          </p:nvSpPr>
          <p:spPr bwMode="auto">
            <a:xfrm>
              <a:off x="7051676" y="40481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1" name="Freeform 4845"/>
            <p:cNvSpPr>
              <a:spLocks/>
            </p:cNvSpPr>
            <p:nvPr/>
          </p:nvSpPr>
          <p:spPr bwMode="auto">
            <a:xfrm>
              <a:off x="7077076" y="407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2" name="Freeform 4846"/>
            <p:cNvSpPr>
              <a:spLocks/>
            </p:cNvSpPr>
            <p:nvPr/>
          </p:nvSpPr>
          <p:spPr bwMode="auto">
            <a:xfrm>
              <a:off x="6804026" y="3670301"/>
              <a:ext cx="3175" cy="6350"/>
            </a:xfrm>
            <a:custGeom>
              <a:avLst/>
              <a:gdLst>
                <a:gd name="T0" fmla="*/ 0 w 1"/>
                <a:gd name="T1" fmla="*/ 1 h 2"/>
                <a:gd name="T2" fmla="*/ 1 w 1"/>
                <a:gd name="T3" fmla="*/ 1 h 2"/>
                <a:gd name="T4" fmla="*/ 1 w 1"/>
                <a:gd name="T5" fmla="*/ 1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1" y="1"/>
                    <a:pt x="1" y="1"/>
                    <a:pt x="1" y="1"/>
                  </a:cubicBezTo>
                  <a:cubicBezTo>
                    <a:pt x="1" y="2"/>
                    <a:pt x="0" y="0"/>
                    <a:pt x="1" y="1"/>
                  </a:cubicBezTo>
                  <a:cubicBezTo>
                    <a:pt x="0" y="1"/>
                    <a:pt x="0" y="1"/>
                    <a:pt x="0" y="0"/>
                  </a:cubicBezTo>
                  <a:cubicBezTo>
                    <a:pt x="0" y="1"/>
                    <a:pt x="0" y="1"/>
                    <a:pt x="0" y="1"/>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3" name="Freeform 4847"/>
            <p:cNvSpPr>
              <a:spLocks/>
            </p:cNvSpPr>
            <p:nvPr/>
          </p:nvSpPr>
          <p:spPr bwMode="auto">
            <a:xfrm>
              <a:off x="6904039" y="3827463"/>
              <a:ext cx="3175" cy="3175"/>
            </a:xfrm>
            <a:custGeom>
              <a:avLst/>
              <a:gdLst>
                <a:gd name="T0" fmla="*/ 1 w 1"/>
                <a:gd name="T1" fmla="*/ 1 h 1"/>
                <a:gd name="T2" fmla="*/ 1 w 1"/>
                <a:gd name="T3" fmla="*/ 1 h 1"/>
                <a:gd name="T4" fmla="*/ 1 w 1"/>
                <a:gd name="T5" fmla="*/ 1 h 1"/>
                <a:gd name="T6" fmla="*/ 0 w 1"/>
                <a:gd name="T7" fmla="*/ 1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0" y="0"/>
                    <a:pt x="0" y="1"/>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4" name="Oval 4848"/>
            <p:cNvSpPr>
              <a:spLocks noChangeArrowheads="1"/>
            </p:cNvSpPr>
            <p:nvPr/>
          </p:nvSpPr>
          <p:spPr bwMode="auto">
            <a:xfrm>
              <a:off x="6904039" y="3830638"/>
              <a:ext cx="1588" cy="31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5" name="Freeform 4849"/>
            <p:cNvSpPr>
              <a:spLocks/>
            </p:cNvSpPr>
            <p:nvPr/>
          </p:nvSpPr>
          <p:spPr bwMode="auto">
            <a:xfrm>
              <a:off x="6826251" y="36988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6" name="Freeform 4850"/>
            <p:cNvSpPr>
              <a:spLocks/>
            </p:cNvSpPr>
            <p:nvPr/>
          </p:nvSpPr>
          <p:spPr bwMode="auto">
            <a:xfrm>
              <a:off x="6997701" y="3968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7" name="Freeform 4851"/>
            <p:cNvSpPr>
              <a:spLocks/>
            </p:cNvSpPr>
            <p:nvPr/>
          </p:nvSpPr>
          <p:spPr bwMode="auto">
            <a:xfrm>
              <a:off x="6916739" y="3852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8" name="Freeform 4852"/>
            <p:cNvSpPr>
              <a:spLocks/>
            </p:cNvSpPr>
            <p:nvPr/>
          </p:nvSpPr>
          <p:spPr bwMode="auto">
            <a:xfrm>
              <a:off x="6865939" y="378618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9" name="Rectangle 4853"/>
            <p:cNvSpPr>
              <a:spLocks noChangeArrowheads="1"/>
            </p:cNvSpPr>
            <p:nvPr/>
          </p:nvSpPr>
          <p:spPr bwMode="auto">
            <a:xfrm>
              <a:off x="6804026" y="36703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0" name="Freeform 4854"/>
            <p:cNvSpPr>
              <a:spLocks/>
            </p:cNvSpPr>
            <p:nvPr/>
          </p:nvSpPr>
          <p:spPr bwMode="auto">
            <a:xfrm>
              <a:off x="6843714" y="375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1" name="Freeform 4855"/>
            <p:cNvSpPr>
              <a:spLocks/>
            </p:cNvSpPr>
            <p:nvPr/>
          </p:nvSpPr>
          <p:spPr bwMode="auto">
            <a:xfrm>
              <a:off x="6907214" y="3840163"/>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2" name="Freeform 4856"/>
            <p:cNvSpPr>
              <a:spLocks noEditPoints="1"/>
            </p:cNvSpPr>
            <p:nvPr/>
          </p:nvSpPr>
          <p:spPr bwMode="auto">
            <a:xfrm>
              <a:off x="6718301" y="3611563"/>
              <a:ext cx="436563" cy="533400"/>
            </a:xfrm>
            <a:custGeom>
              <a:avLst/>
              <a:gdLst>
                <a:gd name="T0" fmla="*/ 67 w 139"/>
                <a:gd name="T1" fmla="*/ 89 h 170"/>
                <a:gd name="T2" fmla="*/ 88 w 139"/>
                <a:gd name="T3" fmla="*/ 119 h 170"/>
                <a:gd name="T4" fmla="*/ 95 w 139"/>
                <a:gd name="T5" fmla="*/ 126 h 170"/>
                <a:gd name="T6" fmla="*/ 98 w 139"/>
                <a:gd name="T7" fmla="*/ 130 h 170"/>
                <a:gd name="T8" fmla="*/ 101 w 139"/>
                <a:gd name="T9" fmla="*/ 134 h 170"/>
                <a:gd name="T10" fmla="*/ 100 w 139"/>
                <a:gd name="T11" fmla="*/ 134 h 170"/>
                <a:gd name="T12" fmla="*/ 104 w 139"/>
                <a:gd name="T13" fmla="*/ 137 h 170"/>
                <a:gd name="T14" fmla="*/ 107 w 139"/>
                <a:gd name="T15" fmla="*/ 140 h 170"/>
                <a:gd name="T16" fmla="*/ 112 w 139"/>
                <a:gd name="T17" fmla="*/ 145 h 170"/>
                <a:gd name="T18" fmla="*/ 114 w 139"/>
                <a:gd name="T19" fmla="*/ 148 h 170"/>
                <a:gd name="T20" fmla="*/ 117 w 139"/>
                <a:gd name="T21" fmla="*/ 151 h 170"/>
                <a:gd name="T22" fmla="*/ 123 w 139"/>
                <a:gd name="T23" fmla="*/ 157 h 170"/>
                <a:gd name="T24" fmla="*/ 126 w 139"/>
                <a:gd name="T25" fmla="*/ 159 h 170"/>
                <a:gd name="T26" fmla="*/ 128 w 139"/>
                <a:gd name="T27" fmla="*/ 162 h 170"/>
                <a:gd name="T28" fmla="*/ 131 w 139"/>
                <a:gd name="T29" fmla="*/ 165 h 170"/>
                <a:gd name="T30" fmla="*/ 135 w 139"/>
                <a:gd name="T31" fmla="*/ 169 h 170"/>
                <a:gd name="T32" fmla="*/ 139 w 139"/>
                <a:gd name="T33" fmla="*/ 170 h 170"/>
                <a:gd name="T34" fmla="*/ 135 w 139"/>
                <a:gd name="T35" fmla="*/ 167 h 170"/>
                <a:gd name="T36" fmla="*/ 133 w 139"/>
                <a:gd name="T37" fmla="*/ 165 h 170"/>
                <a:gd name="T38" fmla="*/ 130 w 139"/>
                <a:gd name="T39" fmla="*/ 162 h 170"/>
                <a:gd name="T40" fmla="*/ 127 w 139"/>
                <a:gd name="T41" fmla="*/ 158 h 170"/>
                <a:gd name="T42" fmla="*/ 123 w 139"/>
                <a:gd name="T43" fmla="*/ 154 h 170"/>
                <a:gd name="T44" fmla="*/ 121 w 139"/>
                <a:gd name="T45" fmla="*/ 153 h 170"/>
                <a:gd name="T46" fmla="*/ 122 w 139"/>
                <a:gd name="T47" fmla="*/ 152 h 170"/>
                <a:gd name="T48" fmla="*/ 113 w 139"/>
                <a:gd name="T49" fmla="*/ 143 h 170"/>
                <a:gd name="T50" fmla="*/ 112 w 139"/>
                <a:gd name="T51" fmla="*/ 142 h 170"/>
                <a:gd name="T52" fmla="*/ 103 w 139"/>
                <a:gd name="T53" fmla="*/ 131 h 170"/>
                <a:gd name="T54" fmla="*/ 93 w 139"/>
                <a:gd name="T55" fmla="*/ 118 h 170"/>
                <a:gd name="T56" fmla="*/ 87 w 139"/>
                <a:gd name="T57" fmla="*/ 111 h 170"/>
                <a:gd name="T58" fmla="*/ 76 w 139"/>
                <a:gd name="T59" fmla="*/ 96 h 170"/>
                <a:gd name="T60" fmla="*/ 76 w 139"/>
                <a:gd name="T61" fmla="*/ 93 h 170"/>
                <a:gd name="T62" fmla="*/ 73 w 139"/>
                <a:gd name="T63" fmla="*/ 90 h 170"/>
                <a:gd name="T64" fmla="*/ 68 w 139"/>
                <a:gd name="T65" fmla="*/ 84 h 170"/>
                <a:gd name="T66" fmla="*/ 63 w 139"/>
                <a:gd name="T67" fmla="*/ 77 h 170"/>
                <a:gd name="T68" fmla="*/ 65 w 139"/>
                <a:gd name="T69" fmla="*/ 78 h 170"/>
                <a:gd name="T70" fmla="*/ 62 w 139"/>
                <a:gd name="T71" fmla="*/ 74 h 170"/>
                <a:gd name="T72" fmla="*/ 61 w 139"/>
                <a:gd name="T73" fmla="*/ 74 h 170"/>
                <a:gd name="T74" fmla="*/ 59 w 139"/>
                <a:gd name="T75" fmla="*/ 71 h 170"/>
                <a:gd name="T76" fmla="*/ 59 w 139"/>
                <a:gd name="T77" fmla="*/ 70 h 170"/>
                <a:gd name="T78" fmla="*/ 58 w 139"/>
                <a:gd name="T79" fmla="*/ 66 h 170"/>
                <a:gd name="T80" fmla="*/ 56 w 139"/>
                <a:gd name="T81" fmla="*/ 63 h 170"/>
                <a:gd name="T82" fmla="*/ 52 w 139"/>
                <a:gd name="T83" fmla="*/ 57 h 170"/>
                <a:gd name="T84" fmla="*/ 50 w 139"/>
                <a:gd name="T85" fmla="*/ 53 h 170"/>
                <a:gd name="T86" fmla="*/ 43 w 139"/>
                <a:gd name="T87" fmla="*/ 42 h 170"/>
                <a:gd name="T88" fmla="*/ 37 w 139"/>
                <a:gd name="T89" fmla="*/ 33 h 170"/>
                <a:gd name="T90" fmla="*/ 26 w 139"/>
                <a:gd name="T91" fmla="*/ 19 h 170"/>
                <a:gd name="T92" fmla="*/ 23 w 139"/>
                <a:gd name="T93" fmla="*/ 17 h 170"/>
                <a:gd name="T94" fmla="*/ 17 w 139"/>
                <a:gd name="T95" fmla="*/ 11 h 170"/>
                <a:gd name="T96" fmla="*/ 11 w 139"/>
                <a:gd name="T97" fmla="*/ 6 h 170"/>
                <a:gd name="T98" fmla="*/ 4 w 139"/>
                <a:gd name="T99" fmla="*/ 3 h 170"/>
                <a:gd name="T100" fmla="*/ 3 w 139"/>
                <a:gd name="T101" fmla="*/ 3 h 170"/>
                <a:gd name="T102" fmla="*/ 16 w 139"/>
                <a:gd name="T103" fmla="*/ 13 h 170"/>
                <a:gd name="T104" fmla="*/ 21 w 139"/>
                <a:gd name="T105" fmla="*/ 18 h 170"/>
                <a:gd name="T106" fmla="*/ 35 w 139"/>
                <a:gd name="T107" fmla="*/ 35 h 170"/>
                <a:gd name="T108" fmla="*/ 35 w 139"/>
                <a:gd name="T109" fmla="*/ 36 h 170"/>
                <a:gd name="T110" fmla="*/ 37 w 139"/>
                <a:gd name="T111" fmla="*/ 39 h 170"/>
                <a:gd name="T112" fmla="*/ 41 w 139"/>
                <a:gd name="T113" fmla="*/ 46 h 170"/>
                <a:gd name="T114" fmla="*/ 45 w 139"/>
                <a:gd name="T115" fmla="*/ 51 h 170"/>
                <a:gd name="T116" fmla="*/ 48 w 139"/>
                <a:gd name="T117" fmla="*/ 57 h 170"/>
                <a:gd name="T118" fmla="*/ 117 w 139"/>
                <a:gd name="T119" fmla="*/ 151 h 170"/>
                <a:gd name="T120" fmla="*/ 111 w 139"/>
                <a:gd name="T121" fmla="*/ 145 h 170"/>
                <a:gd name="T122" fmla="*/ 115 w 139"/>
                <a:gd name="T123" fmla="*/ 146 h 170"/>
                <a:gd name="T124" fmla="*/ 76 w 139"/>
                <a:gd name="T125" fmla="*/ 9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70">
                  <a:moveTo>
                    <a:pt x="52" y="64"/>
                  </a:moveTo>
                  <a:cubicBezTo>
                    <a:pt x="52" y="64"/>
                    <a:pt x="52" y="64"/>
                    <a:pt x="52" y="64"/>
                  </a:cubicBezTo>
                  <a:cubicBezTo>
                    <a:pt x="53" y="66"/>
                    <a:pt x="53" y="68"/>
                    <a:pt x="55" y="69"/>
                  </a:cubicBezTo>
                  <a:cubicBezTo>
                    <a:pt x="55" y="71"/>
                    <a:pt x="56" y="70"/>
                    <a:pt x="57" y="72"/>
                  </a:cubicBezTo>
                  <a:cubicBezTo>
                    <a:pt x="57" y="72"/>
                    <a:pt x="57" y="72"/>
                    <a:pt x="57" y="72"/>
                  </a:cubicBezTo>
                  <a:cubicBezTo>
                    <a:pt x="60" y="78"/>
                    <a:pt x="63" y="84"/>
                    <a:pt x="67" y="89"/>
                  </a:cubicBezTo>
                  <a:cubicBezTo>
                    <a:pt x="67" y="89"/>
                    <a:pt x="67" y="89"/>
                    <a:pt x="67" y="89"/>
                  </a:cubicBezTo>
                  <a:cubicBezTo>
                    <a:pt x="73" y="98"/>
                    <a:pt x="78" y="106"/>
                    <a:pt x="84" y="114"/>
                  </a:cubicBezTo>
                  <a:cubicBezTo>
                    <a:pt x="85" y="115"/>
                    <a:pt x="85" y="114"/>
                    <a:pt x="86" y="115"/>
                  </a:cubicBezTo>
                  <a:cubicBezTo>
                    <a:pt x="86" y="115"/>
                    <a:pt x="86" y="116"/>
                    <a:pt x="86" y="116"/>
                  </a:cubicBezTo>
                  <a:cubicBezTo>
                    <a:pt x="86" y="115"/>
                    <a:pt x="86" y="116"/>
                    <a:pt x="85" y="115"/>
                  </a:cubicBezTo>
                  <a:cubicBezTo>
                    <a:pt x="86" y="116"/>
                    <a:pt x="87" y="118"/>
                    <a:pt x="88" y="118"/>
                  </a:cubicBezTo>
                  <a:cubicBezTo>
                    <a:pt x="87" y="118"/>
                    <a:pt x="87" y="118"/>
                    <a:pt x="87" y="118"/>
                  </a:cubicBezTo>
                  <a:cubicBezTo>
                    <a:pt x="88" y="118"/>
                    <a:pt x="88" y="118"/>
                    <a:pt x="88" y="119"/>
                  </a:cubicBezTo>
                  <a:cubicBezTo>
                    <a:pt x="88" y="119"/>
                    <a:pt x="88" y="119"/>
                    <a:pt x="88" y="119"/>
                  </a:cubicBezTo>
                  <a:cubicBezTo>
                    <a:pt x="90" y="120"/>
                    <a:pt x="89" y="120"/>
                    <a:pt x="90" y="122"/>
                  </a:cubicBezTo>
                  <a:cubicBezTo>
                    <a:pt x="91" y="122"/>
                    <a:pt x="92" y="123"/>
                    <a:pt x="94" y="124"/>
                  </a:cubicBezTo>
                  <a:cubicBezTo>
                    <a:pt x="94" y="125"/>
                    <a:pt x="94" y="125"/>
                    <a:pt x="94" y="125"/>
                  </a:cubicBezTo>
                  <a:cubicBezTo>
                    <a:pt x="93" y="124"/>
                    <a:pt x="94" y="125"/>
                    <a:pt x="93" y="124"/>
                  </a:cubicBezTo>
                  <a:cubicBezTo>
                    <a:pt x="93" y="125"/>
                    <a:pt x="94" y="126"/>
                    <a:pt x="95" y="127"/>
                  </a:cubicBezTo>
                  <a:cubicBezTo>
                    <a:pt x="95" y="126"/>
                    <a:pt x="95" y="126"/>
                    <a:pt x="95" y="126"/>
                  </a:cubicBezTo>
                  <a:cubicBezTo>
                    <a:pt x="95" y="127"/>
                    <a:pt x="95" y="127"/>
                    <a:pt x="96" y="128"/>
                  </a:cubicBezTo>
                  <a:cubicBezTo>
                    <a:pt x="95" y="127"/>
                    <a:pt x="95" y="127"/>
                    <a:pt x="95" y="127"/>
                  </a:cubicBezTo>
                  <a:cubicBezTo>
                    <a:pt x="95" y="128"/>
                    <a:pt x="96" y="128"/>
                    <a:pt x="96" y="128"/>
                  </a:cubicBezTo>
                  <a:cubicBezTo>
                    <a:pt x="96" y="129"/>
                    <a:pt x="97" y="129"/>
                    <a:pt x="96" y="129"/>
                  </a:cubicBezTo>
                  <a:cubicBezTo>
                    <a:pt x="97" y="130"/>
                    <a:pt x="97" y="130"/>
                    <a:pt x="98" y="131"/>
                  </a:cubicBezTo>
                  <a:cubicBezTo>
                    <a:pt x="98" y="130"/>
                    <a:pt x="98" y="131"/>
                    <a:pt x="98" y="131"/>
                  </a:cubicBezTo>
                  <a:cubicBezTo>
                    <a:pt x="98" y="130"/>
                    <a:pt x="98" y="130"/>
                    <a:pt x="98" y="130"/>
                  </a:cubicBezTo>
                  <a:cubicBezTo>
                    <a:pt x="99" y="131"/>
                    <a:pt x="97" y="130"/>
                    <a:pt x="97" y="130"/>
                  </a:cubicBezTo>
                  <a:cubicBezTo>
                    <a:pt x="97" y="129"/>
                    <a:pt x="98" y="130"/>
                    <a:pt x="97" y="129"/>
                  </a:cubicBezTo>
                  <a:cubicBezTo>
                    <a:pt x="99" y="131"/>
                    <a:pt x="99" y="131"/>
                    <a:pt x="100" y="132"/>
                  </a:cubicBezTo>
                  <a:cubicBezTo>
                    <a:pt x="99" y="131"/>
                    <a:pt x="100" y="132"/>
                    <a:pt x="100" y="131"/>
                  </a:cubicBezTo>
                  <a:cubicBezTo>
                    <a:pt x="101" y="132"/>
                    <a:pt x="100" y="132"/>
                    <a:pt x="100" y="132"/>
                  </a:cubicBezTo>
                  <a:cubicBezTo>
                    <a:pt x="101" y="133"/>
                    <a:pt x="101" y="133"/>
                    <a:pt x="101" y="133"/>
                  </a:cubicBezTo>
                  <a:cubicBezTo>
                    <a:pt x="102" y="134"/>
                    <a:pt x="101" y="133"/>
                    <a:pt x="101" y="134"/>
                  </a:cubicBezTo>
                  <a:cubicBezTo>
                    <a:pt x="101" y="134"/>
                    <a:pt x="99" y="131"/>
                    <a:pt x="99" y="132"/>
                  </a:cubicBezTo>
                  <a:cubicBezTo>
                    <a:pt x="99" y="132"/>
                    <a:pt x="98" y="131"/>
                    <a:pt x="97" y="131"/>
                  </a:cubicBezTo>
                  <a:cubicBezTo>
                    <a:pt x="98" y="131"/>
                    <a:pt x="98" y="132"/>
                    <a:pt x="99" y="133"/>
                  </a:cubicBezTo>
                  <a:cubicBezTo>
                    <a:pt x="99" y="133"/>
                    <a:pt x="99" y="133"/>
                    <a:pt x="99" y="133"/>
                  </a:cubicBezTo>
                  <a:cubicBezTo>
                    <a:pt x="100" y="133"/>
                    <a:pt x="100" y="133"/>
                    <a:pt x="100" y="133"/>
                  </a:cubicBezTo>
                  <a:cubicBezTo>
                    <a:pt x="100" y="133"/>
                    <a:pt x="100" y="134"/>
                    <a:pt x="101" y="134"/>
                  </a:cubicBezTo>
                  <a:cubicBezTo>
                    <a:pt x="101" y="134"/>
                    <a:pt x="100" y="134"/>
                    <a:pt x="100" y="134"/>
                  </a:cubicBezTo>
                  <a:cubicBezTo>
                    <a:pt x="101" y="135"/>
                    <a:pt x="101" y="135"/>
                    <a:pt x="102" y="135"/>
                  </a:cubicBezTo>
                  <a:cubicBezTo>
                    <a:pt x="102" y="135"/>
                    <a:pt x="102" y="134"/>
                    <a:pt x="101" y="134"/>
                  </a:cubicBezTo>
                  <a:cubicBezTo>
                    <a:pt x="102" y="134"/>
                    <a:pt x="102" y="134"/>
                    <a:pt x="102" y="134"/>
                  </a:cubicBezTo>
                  <a:cubicBezTo>
                    <a:pt x="102" y="134"/>
                    <a:pt x="102" y="134"/>
                    <a:pt x="102" y="134"/>
                  </a:cubicBezTo>
                  <a:cubicBezTo>
                    <a:pt x="103" y="135"/>
                    <a:pt x="103" y="135"/>
                    <a:pt x="103" y="135"/>
                  </a:cubicBezTo>
                  <a:cubicBezTo>
                    <a:pt x="103" y="136"/>
                    <a:pt x="102" y="135"/>
                    <a:pt x="103" y="136"/>
                  </a:cubicBezTo>
                  <a:cubicBezTo>
                    <a:pt x="103" y="137"/>
                    <a:pt x="103" y="137"/>
                    <a:pt x="104" y="137"/>
                  </a:cubicBezTo>
                  <a:cubicBezTo>
                    <a:pt x="104" y="137"/>
                    <a:pt x="104" y="137"/>
                    <a:pt x="104" y="137"/>
                  </a:cubicBezTo>
                  <a:cubicBezTo>
                    <a:pt x="104" y="137"/>
                    <a:pt x="104" y="137"/>
                    <a:pt x="104" y="137"/>
                  </a:cubicBezTo>
                  <a:cubicBezTo>
                    <a:pt x="104" y="137"/>
                    <a:pt x="104" y="137"/>
                    <a:pt x="104" y="137"/>
                  </a:cubicBezTo>
                  <a:cubicBezTo>
                    <a:pt x="104" y="138"/>
                    <a:pt x="105" y="138"/>
                    <a:pt x="105" y="138"/>
                  </a:cubicBezTo>
                  <a:cubicBezTo>
                    <a:pt x="105" y="138"/>
                    <a:pt x="105" y="139"/>
                    <a:pt x="106" y="139"/>
                  </a:cubicBezTo>
                  <a:cubicBezTo>
                    <a:pt x="106" y="139"/>
                    <a:pt x="107" y="139"/>
                    <a:pt x="107" y="140"/>
                  </a:cubicBezTo>
                  <a:cubicBezTo>
                    <a:pt x="107" y="140"/>
                    <a:pt x="107" y="140"/>
                    <a:pt x="107" y="140"/>
                  </a:cubicBezTo>
                  <a:cubicBezTo>
                    <a:pt x="107" y="141"/>
                    <a:pt x="108" y="141"/>
                    <a:pt x="107" y="141"/>
                  </a:cubicBezTo>
                  <a:cubicBezTo>
                    <a:pt x="108" y="142"/>
                    <a:pt x="108" y="142"/>
                    <a:pt x="108" y="142"/>
                  </a:cubicBezTo>
                  <a:cubicBezTo>
                    <a:pt x="108" y="142"/>
                    <a:pt x="108" y="142"/>
                    <a:pt x="108" y="142"/>
                  </a:cubicBezTo>
                  <a:cubicBezTo>
                    <a:pt x="109" y="143"/>
                    <a:pt x="109" y="143"/>
                    <a:pt x="110" y="143"/>
                  </a:cubicBezTo>
                  <a:cubicBezTo>
                    <a:pt x="110" y="144"/>
                    <a:pt x="111" y="145"/>
                    <a:pt x="112" y="146"/>
                  </a:cubicBezTo>
                  <a:cubicBezTo>
                    <a:pt x="112" y="146"/>
                    <a:pt x="112" y="146"/>
                    <a:pt x="112" y="146"/>
                  </a:cubicBezTo>
                  <a:cubicBezTo>
                    <a:pt x="112" y="145"/>
                    <a:pt x="112" y="145"/>
                    <a:pt x="112" y="145"/>
                  </a:cubicBezTo>
                  <a:cubicBezTo>
                    <a:pt x="112" y="146"/>
                    <a:pt x="112" y="146"/>
                    <a:pt x="113" y="146"/>
                  </a:cubicBezTo>
                  <a:cubicBezTo>
                    <a:pt x="113" y="146"/>
                    <a:pt x="113" y="146"/>
                    <a:pt x="113" y="147"/>
                  </a:cubicBezTo>
                  <a:cubicBezTo>
                    <a:pt x="113" y="147"/>
                    <a:pt x="113" y="147"/>
                    <a:pt x="113" y="147"/>
                  </a:cubicBezTo>
                  <a:cubicBezTo>
                    <a:pt x="113" y="147"/>
                    <a:pt x="113" y="147"/>
                    <a:pt x="113" y="147"/>
                  </a:cubicBezTo>
                  <a:cubicBezTo>
                    <a:pt x="113" y="147"/>
                    <a:pt x="113" y="147"/>
                    <a:pt x="113" y="147"/>
                  </a:cubicBezTo>
                  <a:cubicBezTo>
                    <a:pt x="113" y="148"/>
                    <a:pt x="114" y="147"/>
                    <a:pt x="114" y="148"/>
                  </a:cubicBezTo>
                  <a:cubicBezTo>
                    <a:pt x="114" y="148"/>
                    <a:pt x="114" y="148"/>
                    <a:pt x="114" y="148"/>
                  </a:cubicBezTo>
                  <a:cubicBezTo>
                    <a:pt x="114" y="148"/>
                    <a:pt x="114" y="149"/>
                    <a:pt x="115" y="149"/>
                  </a:cubicBezTo>
                  <a:cubicBezTo>
                    <a:pt x="115" y="149"/>
                    <a:pt x="115" y="149"/>
                    <a:pt x="115" y="149"/>
                  </a:cubicBezTo>
                  <a:cubicBezTo>
                    <a:pt x="115" y="150"/>
                    <a:pt x="115" y="150"/>
                    <a:pt x="115" y="150"/>
                  </a:cubicBezTo>
                  <a:cubicBezTo>
                    <a:pt x="115" y="149"/>
                    <a:pt x="115" y="149"/>
                    <a:pt x="115" y="149"/>
                  </a:cubicBezTo>
                  <a:cubicBezTo>
                    <a:pt x="115" y="149"/>
                    <a:pt x="116" y="149"/>
                    <a:pt x="116" y="150"/>
                  </a:cubicBezTo>
                  <a:cubicBezTo>
                    <a:pt x="116" y="150"/>
                    <a:pt x="116" y="150"/>
                    <a:pt x="116" y="150"/>
                  </a:cubicBezTo>
                  <a:cubicBezTo>
                    <a:pt x="116" y="151"/>
                    <a:pt x="117" y="151"/>
                    <a:pt x="117" y="151"/>
                  </a:cubicBezTo>
                  <a:cubicBezTo>
                    <a:pt x="117" y="151"/>
                    <a:pt x="117" y="151"/>
                    <a:pt x="117" y="151"/>
                  </a:cubicBezTo>
                  <a:cubicBezTo>
                    <a:pt x="117" y="151"/>
                    <a:pt x="117" y="152"/>
                    <a:pt x="117" y="152"/>
                  </a:cubicBezTo>
                  <a:cubicBezTo>
                    <a:pt x="118" y="153"/>
                    <a:pt x="119" y="153"/>
                    <a:pt x="120" y="154"/>
                  </a:cubicBezTo>
                  <a:cubicBezTo>
                    <a:pt x="120" y="154"/>
                    <a:pt x="120" y="154"/>
                    <a:pt x="120" y="154"/>
                  </a:cubicBezTo>
                  <a:cubicBezTo>
                    <a:pt x="120" y="154"/>
                    <a:pt x="121" y="154"/>
                    <a:pt x="121" y="155"/>
                  </a:cubicBezTo>
                  <a:cubicBezTo>
                    <a:pt x="121" y="155"/>
                    <a:pt x="123" y="157"/>
                    <a:pt x="122" y="157"/>
                  </a:cubicBezTo>
                  <a:cubicBezTo>
                    <a:pt x="123" y="158"/>
                    <a:pt x="122" y="157"/>
                    <a:pt x="123" y="157"/>
                  </a:cubicBezTo>
                  <a:cubicBezTo>
                    <a:pt x="123" y="157"/>
                    <a:pt x="123" y="157"/>
                    <a:pt x="123" y="157"/>
                  </a:cubicBezTo>
                  <a:cubicBezTo>
                    <a:pt x="122" y="157"/>
                    <a:pt x="122" y="156"/>
                    <a:pt x="122" y="156"/>
                  </a:cubicBezTo>
                  <a:cubicBezTo>
                    <a:pt x="122" y="156"/>
                    <a:pt x="123" y="157"/>
                    <a:pt x="123" y="157"/>
                  </a:cubicBezTo>
                  <a:cubicBezTo>
                    <a:pt x="123" y="157"/>
                    <a:pt x="123" y="157"/>
                    <a:pt x="123" y="157"/>
                  </a:cubicBezTo>
                  <a:cubicBezTo>
                    <a:pt x="124" y="158"/>
                    <a:pt x="124" y="157"/>
                    <a:pt x="125" y="158"/>
                  </a:cubicBezTo>
                  <a:cubicBezTo>
                    <a:pt x="125" y="158"/>
                    <a:pt x="125" y="158"/>
                    <a:pt x="125" y="159"/>
                  </a:cubicBezTo>
                  <a:cubicBezTo>
                    <a:pt x="126" y="159"/>
                    <a:pt x="126" y="159"/>
                    <a:pt x="126" y="159"/>
                  </a:cubicBezTo>
                  <a:cubicBezTo>
                    <a:pt x="125" y="159"/>
                    <a:pt x="125" y="159"/>
                    <a:pt x="125" y="159"/>
                  </a:cubicBezTo>
                  <a:cubicBezTo>
                    <a:pt x="126" y="160"/>
                    <a:pt x="126" y="160"/>
                    <a:pt x="127" y="160"/>
                  </a:cubicBezTo>
                  <a:cubicBezTo>
                    <a:pt x="126" y="160"/>
                    <a:pt x="128" y="161"/>
                    <a:pt x="127" y="161"/>
                  </a:cubicBezTo>
                  <a:cubicBezTo>
                    <a:pt x="127" y="162"/>
                    <a:pt x="127" y="161"/>
                    <a:pt x="127" y="162"/>
                  </a:cubicBezTo>
                  <a:cubicBezTo>
                    <a:pt x="128" y="162"/>
                    <a:pt x="127" y="161"/>
                    <a:pt x="127" y="161"/>
                  </a:cubicBezTo>
                  <a:cubicBezTo>
                    <a:pt x="127" y="161"/>
                    <a:pt x="128" y="162"/>
                    <a:pt x="128" y="162"/>
                  </a:cubicBezTo>
                  <a:cubicBezTo>
                    <a:pt x="128" y="162"/>
                    <a:pt x="128" y="162"/>
                    <a:pt x="128" y="162"/>
                  </a:cubicBezTo>
                  <a:cubicBezTo>
                    <a:pt x="129" y="162"/>
                    <a:pt x="129" y="163"/>
                    <a:pt x="129" y="163"/>
                  </a:cubicBezTo>
                  <a:cubicBezTo>
                    <a:pt x="129" y="163"/>
                    <a:pt x="130" y="164"/>
                    <a:pt x="130" y="164"/>
                  </a:cubicBezTo>
                  <a:cubicBezTo>
                    <a:pt x="130" y="164"/>
                    <a:pt x="130" y="163"/>
                    <a:pt x="130" y="163"/>
                  </a:cubicBezTo>
                  <a:cubicBezTo>
                    <a:pt x="130" y="163"/>
                    <a:pt x="130" y="163"/>
                    <a:pt x="131" y="164"/>
                  </a:cubicBezTo>
                  <a:cubicBezTo>
                    <a:pt x="131" y="163"/>
                    <a:pt x="131" y="163"/>
                    <a:pt x="131" y="163"/>
                  </a:cubicBezTo>
                  <a:cubicBezTo>
                    <a:pt x="131" y="164"/>
                    <a:pt x="131" y="164"/>
                    <a:pt x="132" y="165"/>
                  </a:cubicBezTo>
                  <a:cubicBezTo>
                    <a:pt x="132" y="165"/>
                    <a:pt x="132" y="165"/>
                    <a:pt x="131" y="165"/>
                  </a:cubicBezTo>
                  <a:cubicBezTo>
                    <a:pt x="132" y="165"/>
                    <a:pt x="132" y="165"/>
                    <a:pt x="133" y="166"/>
                  </a:cubicBezTo>
                  <a:cubicBezTo>
                    <a:pt x="133" y="166"/>
                    <a:pt x="133" y="166"/>
                    <a:pt x="133" y="166"/>
                  </a:cubicBezTo>
                  <a:cubicBezTo>
                    <a:pt x="134" y="166"/>
                    <a:pt x="134" y="167"/>
                    <a:pt x="134" y="167"/>
                  </a:cubicBezTo>
                  <a:cubicBezTo>
                    <a:pt x="135" y="168"/>
                    <a:pt x="133" y="167"/>
                    <a:pt x="133" y="167"/>
                  </a:cubicBezTo>
                  <a:cubicBezTo>
                    <a:pt x="134" y="168"/>
                    <a:pt x="134" y="167"/>
                    <a:pt x="135" y="168"/>
                  </a:cubicBezTo>
                  <a:cubicBezTo>
                    <a:pt x="134" y="168"/>
                    <a:pt x="134" y="168"/>
                    <a:pt x="134" y="168"/>
                  </a:cubicBezTo>
                  <a:cubicBezTo>
                    <a:pt x="135" y="168"/>
                    <a:pt x="135" y="169"/>
                    <a:pt x="135" y="169"/>
                  </a:cubicBezTo>
                  <a:cubicBezTo>
                    <a:pt x="135" y="169"/>
                    <a:pt x="135" y="169"/>
                    <a:pt x="135" y="168"/>
                  </a:cubicBezTo>
                  <a:cubicBezTo>
                    <a:pt x="136" y="168"/>
                    <a:pt x="137" y="169"/>
                    <a:pt x="137" y="169"/>
                  </a:cubicBezTo>
                  <a:cubicBezTo>
                    <a:pt x="136" y="169"/>
                    <a:pt x="136" y="169"/>
                    <a:pt x="136" y="169"/>
                  </a:cubicBezTo>
                  <a:cubicBezTo>
                    <a:pt x="137" y="169"/>
                    <a:pt x="138" y="169"/>
                    <a:pt x="138" y="170"/>
                  </a:cubicBezTo>
                  <a:cubicBezTo>
                    <a:pt x="139" y="170"/>
                    <a:pt x="138" y="170"/>
                    <a:pt x="137" y="170"/>
                  </a:cubicBezTo>
                  <a:cubicBezTo>
                    <a:pt x="138" y="170"/>
                    <a:pt x="138" y="170"/>
                    <a:pt x="139" y="170"/>
                  </a:cubicBezTo>
                  <a:cubicBezTo>
                    <a:pt x="139" y="170"/>
                    <a:pt x="139" y="170"/>
                    <a:pt x="139" y="170"/>
                  </a:cubicBezTo>
                  <a:cubicBezTo>
                    <a:pt x="139" y="170"/>
                    <a:pt x="138" y="169"/>
                    <a:pt x="138" y="169"/>
                  </a:cubicBezTo>
                  <a:cubicBezTo>
                    <a:pt x="138" y="169"/>
                    <a:pt x="138" y="169"/>
                    <a:pt x="138" y="169"/>
                  </a:cubicBezTo>
                  <a:cubicBezTo>
                    <a:pt x="138" y="169"/>
                    <a:pt x="138" y="169"/>
                    <a:pt x="138" y="169"/>
                  </a:cubicBezTo>
                  <a:cubicBezTo>
                    <a:pt x="137" y="169"/>
                    <a:pt x="137" y="169"/>
                    <a:pt x="137" y="168"/>
                  </a:cubicBezTo>
                  <a:cubicBezTo>
                    <a:pt x="137" y="168"/>
                    <a:pt x="137" y="169"/>
                    <a:pt x="136" y="168"/>
                  </a:cubicBezTo>
                  <a:cubicBezTo>
                    <a:pt x="136" y="168"/>
                    <a:pt x="136" y="168"/>
                    <a:pt x="136" y="168"/>
                  </a:cubicBezTo>
                  <a:cubicBezTo>
                    <a:pt x="136" y="168"/>
                    <a:pt x="135" y="167"/>
                    <a:pt x="135" y="167"/>
                  </a:cubicBezTo>
                  <a:cubicBezTo>
                    <a:pt x="134" y="167"/>
                    <a:pt x="134" y="166"/>
                    <a:pt x="133" y="166"/>
                  </a:cubicBezTo>
                  <a:cubicBezTo>
                    <a:pt x="134" y="165"/>
                    <a:pt x="135" y="167"/>
                    <a:pt x="135" y="167"/>
                  </a:cubicBezTo>
                  <a:cubicBezTo>
                    <a:pt x="135" y="167"/>
                    <a:pt x="136" y="167"/>
                    <a:pt x="136" y="167"/>
                  </a:cubicBezTo>
                  <a:cubicBezTo>
                    <a:pt x="135" y="166"/>
                    <a:pt x="135" y="166"/>
                    <a:pt x="135" y="166"/>
                  </a:cubicBezTo>
                  <a:cubicBezTo>
                    <a:pt x="135" y="166"/>
                    <a:pt x="134" y="166"/>
                    <a:pt x="134" y="165"/>
                  </a:cubicBezTo>
                  <a:cubicBezTo>
                    <a:pt x="134" y="166"/>
                    <a:pt x="134" y="166"/>
                    <a:pt x="134" y="166"/>
                  </a:cubicBezTo>
                  <a:cubicBezTo>
                    <a:pt x="133" y="165"/>
                    <a:pt x="133" y="166"/>
                    <a:pt x="133" y="165"/>
                  </a:cubicBezTo>
                  <a:cubicBezTo>
                    <a:pt x="133" y="165"/>
                    <a:pt x="133" y="165"/>
                    <a:pt x="133" y="165"/>
                  </a:cubicBezTo>
                  <a:cubicBezTo>
                    <a:pt x="133" y="164"/>
                    <a:pt x="133" y="165"/>
                    <a:pt x="132" y="165"/>
                  </a:cubicBezTo>
                  <a:cubicBezTo>
                    <a:pt x="132" y="164"/>
                    <a:pt x="133" y="164"/>
                    <a:pt x="133" y="164"/>
                  </a:cubicBezTo>
                  <a:cubicBezTo>
                    <a:pt x="132" y="164"/>
                    <a:pt x="132" y="163"/>
                    <a:pt x="131" y="163"/>
                  </a:cubicBezTo>
                  <a:cubicBezTo>
                    <a:pt x="131" y="163"/>
                    <a:pt x="129" y="162"/>
                    <a:pt x="130" y="163"/>
                  </a:cubicBezTo>
                  <a:cubicBezTo>
                    <a:pt x="129" y="162"/>
                    <a:pt x="129" y="162"/>
                    <a:pt x="129" y="162"/>
                  </a:cubicBezTo>
                  <a:cubicBezTo>
                    <a:pt x="128" y="162"/>
                    <a:pt x="130" y="162"/>
                    <a:pt x="130" y="162"/>
                  </a:cubicBezTo>
                  <a:cubicBezTo>
                    <a:pt x="131" y="163"/>
                    <a:pt x="131" y="163"/>
                    <a:pt x="131" y="163"/>
                  </a:cubicBezTo>
                  <a:cubicBezTo>
                    <a:pt x="131" y="162"/>
                    <a:pt x="129" y="161"/>
                    <a:pt x="128" y="160"/>
                  </a:cubicBezTo>
                  <a:cubicBezTo>
                    <a:pt x="128" y="160"/>
                    <a:pt x="128" y="160"/>
                    <a:pt x="127" y="159"/>
                  </a:cubicBezTo>
                  <a:cubicBezTo>
                    <a:pt x="127" y="159"/>
                    <a:pt x="127" y="159"/>
                    <a:pt x="127" y="159"/>
                  </a:cubicBezTo>
                  <a:cubicBezTo>
                    <a:pt x="127" y="159"/>
                    <a:pt x="127" y="159"/>
                    <a:pt x="127" y="158"/>
                  </a:cubicBezTo>
                  <a:cubicBezTo>
                    <a:pt x="127" y="158"/>
                    <a:pt x="126" y="158"/>
                    <a:pt x="126" y="158"/>
                  </a:cubicBezTo>
                  <a:cubicBezTo>
                    <a:pt x="126" y="158"/>
                    <a:pt x="126" y="158"/>
                    <a:pt x="127" y="158"/>
                  </a:cubicBezTo>
                  <a:cubicBezTo>
                    <a:pt x="126" y="157"/>
                    <a:pt x="126" y="157"/>
                    <a:pt x="126" y="157"/>
                  </a:cubicBezTo>
                  <a:cubicBezTo>
                    <a:pt x="126" y="157"/>
                    <a:pt x="126" y="157"/>
                    <a:pt x="125" y="157"/>
                  </a:cubicBezTo>
                  <a:cubicBezTo>
                    <a:pt x="126" y="157"/>
                    <a:pt x="126" y="157"/>
                    <a:pt x="126" y="157"/>
                  </a:cubicBezTo>
                  <a:cubicBezTo>
                    <a:pt x="125" y="157"/>
                    <a:pt x="125" y="157"/>
                    <a:pt x="125" y="157"/>
                  </a:cubicBezTo>
                  <a:cubicBezTo>
                    <a:pt x="125" y="157"/>
                    <a:pt x="125" y="156"/>
                    <a:pt x="125" y="156"/>
                  </a:cubicBezTo>
                  <a:cubicBezTo>
                    <a:pt x="125" y="157"/>
                    <a:pt x="125" y="157"/>
                    <a:pt x="125" y="157"/>
                  </a:cubicBezTo>
                  <a:cubicBezTo>
                    <a:pt x="124" y="156"/>
                    <a:pt x="123" y="156"/>
                    <a:pt x="123" y="154"/>
                  </a:cubicBezTo>
                  <a:cubicBezTo>
                    <a:pt x="123" y="154"/>
                    <a:pt x="123" y="155"/>
                    <a:pt x="123" y="154"/>
                  </a:cubicBezTo>
                  <a:cubicBezTo>
                    <a:pt x="123" y="154"/>
                    <a:pt x="122" y="154"/>
                    <a:pt x="122" y="154"/>
                  </a:cubicBezTo>
                  <a:cubicBezTo>
                    <a:pt x="122" y="154"/>
                    <a:pt x="122" y="154"/>
                    <a:pt x="122" y="154"/>
                  </a:cubicBezTo>
                  <a:cubicBezTo>
                    <a:pt x="122" y="153"/>
                    <a:pt x="122" y="153"/>
                    <a:pt x="122" y="153"/>
                  </a:cubicBezTo>
                  <a:cubicBezTo>
                    <a:pt x="122" y="153"/>
                    <a:pt x="122" y="153"/>
                    <a:pt x="122" y="153"/>
                  </a:cubicBezTo>
                  <a:cubicBezTo>
                    <a:pt x="121" y="153"/>
                    <a:pt x="120" y="152"/>
                    <a:pt x="120" y="152"/>
                  </a:cubicBezTo>
                  <a:cubicBezTo>
                    <a:pt x="120" y="152"/>
                    <a:pt x="121" y="152"/>
                    <a:pt x="121" y="153"/>
                  </a:cubicBezTo>
                  <a:cubicBezTo>
                    <a:pt x="120" y="152"/>
                    <a:pt x="120" y="152"/>
                    <a:pt x="120" y="152"/>
                  </a:cubicBezTo>
                  <a:cubicBezTo>
                    <a:pt x="120" y="152"/>
                    <a:pt x="119" y="151"/>
                    <a:pt x="120" y="152"/>
                  </a:cubicBezTo>
                  <a:cubicBezTo>
                    <a:pt x="120" y="151"/>
                    <a:pt x="120" y="152"/>
                    <a:pt x="119" y="151"/>
                  </a:cubicBezTo>
                  <a:cubicBezTo>
                    <a:pt x="119" y="150"/>
                    <a:pt x="119" y="150"/>
                    <a:pt x="119" y="150"/>
                  </a:cubicBezTo>
                  <a:cubicBezTo>
                    <a:pt x="119" y="150"/>
                    <a:pt x="120" y="151"/>
                    <a:pt x="120" y="151"/>
                  </a:cubicBezTo>
                  <a:cubicBezTo>
                    <a:pt x="119" y="150"/>
                    <a:pt x="119" y="150"/>
                    <a:pt x="119" y="150"/>
                  </a:cubicBezTo>
                  <a:cubicBezTo>
                    <a:pt x="120" y="151"/>
                    <a:pt x="121" y="152"/>
                    <a:pt x="122" y="152"/>
                  </a:cubicBezTo>
                  <a:cubicBezTo>
                    <a:pt x="120" y="151"/>
                    <a:pt x="120" y="151"/>
                    <a:pt x="120" y="151"/>
                  </a:cubicBezTo>
                  <a:cubicBezTo>
                    <a:pt x="118" y="149"/>
                    <a:pt x="116" y="146"/>
                    <a:pt x="114" y="145"/>
                  </a:cubicBezTo>
                  <a:cubicBezTo>
                    <a:pt x="114" y="145"/>
                    <a:pt x="114" y="145"/>
                    <a:pt x="114" y="145"/>
                  </a:cubicBezTo>
                  <a:cubicBezTo>
                    <a:pt x="114" y="145"/>
                    <a:pt x="114" y="145"/>
                    <a:pt x="114" y="145"/>
                  </a:cubicBezTo>
                  <a:cubicBezTo>
                    <a:pt x="114" y="145"/>
                    <a:pt x="114" y="145"/>
                    <a:pt x="114" y="145"/>
                  </a:cubicBezTo>
                  <a:cubicBezTo>
                    <a:pt x="114" y="145"/>
                    <a:pt x="114" y="145"/>
                    <a:pt x="114" y="145"/>
                  </a:cubicBezTo>
                  <a:cubicBezTo>
                    <a:pt x="114" y="144"/>
                    <a:pt x="113" y="144"/>
                    <a:pt x="113" y="143"/>
                  </a:cubicBezTo>
                  <a:cubicBezTo>
                    <a:pt x="113" y="144"/>
                    <a:pt x="113" y="144"/>
                    <a:pt x="113" y="144"/>
                  </a:cubicBezTo>
                  <a:cubicBezTo>
                    <a:pt x="112" y="144"/>
                    <a:pt x="112" y="144"/>
                    <a:pt x="112" y="143"/>
                  </a:cubicBezTo>
                  <a:cubicBezTo>
                    <a:pt x="112" y="143"/>
                    <a:pt x="112" y="143"/>
                    <a:pt x="112" y="143"/>
                  </a:cubicBezTo>
                  <a:cubicBezTo>
                    <a:pt x="112" y="143"/>
                    <a:pt x="112" y="143"/>
                    <a:pt x="112" y="143"/>
                  </a:cubicBezTo>
                  <a:cubicBezTo>
                    <a:pt x="112" y="142"/>
                    <a:pt x="111" y="142"/>
                    <a:pt x="111" y="142"/>
                  </a:cubicBezTo>
                  <a:cubicBezTo>
                    <a:pt x="111" y="142"/>
                    <a:pt x="111" y="142"/>
                    <a:pt x="111" y="142"/>
                  </a:cubicBezTo>
                  <a:cubicBezTo>
                    <a:pt x="112" y="142"/>
                    <a:pt x="111" y="141"/>
                    <a:pt x="112" y="142"/>
                  </a:cubicBezTo>
                  <a:cubicBezTo>
                    <a:pt x="111" y="141"/>
                    <a:pt x="111" y="141"/>
                    <a:pt x="111" y="141"/>
                  </a:cubicBezTo>
                  <a:cubicBezTo>
                    <a:pt x="111" y="141"/>
                    <a:pt x="111" y="141"/>
                    <a:pt x="111" y="141"/>
                  </a:cubicBezTo>
                  <a:cubicBezTo>
                    <a:pt x="110" y="140"/>
                    <a:pt x="110" y="140"/>
                    <a:pt x="109" y="139"/>
                  </a:cubicBezTo>
                  <a:cubicBezTo>
                    <a:pt x="109" y="139"/>
                    <a:pt x="109" y="139"/>
                    <a:pt x="109" y="139"/>
                  </a:cubicBezTo>
                  <a:cubicBezTo>
                    <a:pt x="109" y="138"/>
                    <a:pt x="108" y="138"/>
                    <a:pt x="107" y="137"/>
                  </a:cubicBezTo>
                  <a:cubicBezTo>
                    <a:pt x="107" y="137"/>
                    <a:pt x="107" y="137"/>
                    <a:pt x="108" y="138"/>
                  </a:cubicBezTo>
                  <a:cubicBezTo>
                    <a:pt x="106" y="135"/>
                    <a:pt x="104" y="133"/>
                    <a:pt x="103" y="131"/>
                  </a:cubicBezTo>
                  <a:cubicBezTo>
                    <a:pt x="102" y="130"/>
                    <a:pt x="102" y="130"/>
                    <a:pt x="102" y="130"/>
                  </a:cubicBezTo>
                  <a:cubicBezTo>
                    <a:pt x="101" y="130"/>
                    <a:pt x="101" y="130"/>
                    <a:pt x="101" y="130"/>
                  </a:cubicBezTo>
                  <a:cubicBezTo>
                    <a:pt x="100" y="127"/>
                    <a:pt x="98" y="126"/>
                    <a:pt x="96" y="123"/>
                  </a:cubicBezTo>
                  <a:cubicBezTo>
                    <a:pt x="96" y="123"/>
                    <a:pt x="96" y="123"/>
                    <a:pt x="96" y="122"/>
                  </a:cubicBezTo>
                  <a:cubicBezTo>
                    <a:pt x="95" y="121"/>
                    <a:pt x="94" y="121"/>
                    <a:pt x="93" y="119"/>
                  </a:cubicBezTo>
                  <a:cubicBezTo>
                    <a:pt x="93" y="119"/>
                    <a:pt x="94" y="119"/>
                    <a:pt x="93" y="119"/>
                  </a:cubicBezTo>
                  <a:cubicBezTo>
                    <a:pt x="93" y="119"/>
                    <a:pt x="93" y="119"/>
                    <a:pt x="93" y="118"/>
                  </a:cubicBezTo>
                  <a:cubicBezTo>
                    <a:pt x="93" y="118"/>
                    <a:pt x="93" y="118"/>
                    <a:pt x="93" y="118"/>
                  </a:cubicBezTo>
                  <a:cubicBezTo>
                    <a:pt x="93" y="118"/>
                    <a:pt x="92" y="118"/>
                    <a:pt x="92" y="117"/>
                  </a:cubicBezTo>
                  <a:cubicBezTo>
                    <a:pt x="91" y="116"/>
                    <a:pt x="89" y="114"/>
                    <a:pt x="88" y="114"/>
                  </a:cubicBezTo>
                  <a:cubicBezTo>
                    <a:pt x="87" y="112"/>
                    <a:pt x="89" y="113"/>
                    <a:pt x="89" y="113"/>
                  </a:cubicBezTo>
                  <a:cubicBezTo>
                    <a:pt x="89" y="114"/>
                    <a:pt x="89" y="114"/>
                    <a:pt x="89" y="114"/>
                  </a:cubicBezTo>
                  <a:cubicBezTo>
                    <a:pt x="89" y="113"/>
                    <a:pt x="88" y="113"/>
                    <a:pt x="89" y="112"/>
                  </a:cubicBezTo>
                  <a:cubicBezTo>
                    <a:pt x="88" y="112"/>
                    <a:pt x="88" y="112"/>
                    <a:pt x="87" y="111"/>
                  </a:cubicBezTo>
                  <a:cubicBezTo>
                    <a:pt x="88" y="111"/>
                    <a:pt x="88" y="112"/>
                    <a:pt x="87" y="111"/>
                  </a:cubicBezTo>
                  <a:cubicBezTo>
                    <a:pt x="87" y="111"/>
                    <a:pt x="86" y="110"/>
                    <a:pt x="86" y="109"/>
                  </a:cubicBezTo>
                  <a:cubicBezTo>
                    <a:pt x="84" y="106"/>
                    <a:pt x="82" y="103"/>
                    <a:pt x="79" y="100"/>
                  </a:cubicBezTo>
                  <a:cubicBezTo>
                    <a:pt x="79" y="99"/>
                    <a:pt x="80" y="100"/>
                    <a:pt x="79" y="100"/>
                  </a:cubicBezTo>
                  <a:cubicBezTo>
                    <a:pt x="79" y="99"/>
                    <a:pt x="79" y="99"/>
                    <a:pt x="78" y="99"/>
                  </a:cubicBezTo>
                  <a:cubicBezTo>
                    <a:pt x="79" y="99"/>
                    <a:pt x="79" y="99"/>
                    <a:pt x="79" y="99"/>
                  </a:cubicBezTo>
                  <a:cubicBezTo>
                    <a:pt x="78" y="98"/>
                    <a:pt x="77" y="97"/>
                    <a:pt x="76" y="96"/>
                  </a:cubicBezTo>
                  <a:cubicBezTo>
                    <a:pt x="77" y="96"/>
                    <a:pt x="76" y="95"/>
                    <a:pt x="77" y="96"/>
                  </a:cubicBezTo>
                  <a:cubicBezTo>
                    <a:pt x="76" y="96"/>
                    <a:pt x="77" y="94"/>
                    <a:pt x="76" y="94"/>
                  </a:cubicBezTo>
                  <a:cubicBezTo>
                    <a:pt x="76" y="95"/>
                    <a:pt x="76" y="95"/>
                    <a:pt x="76" y="95"/>
                  </a:cubicBezTo>
                  <a:cubicBezTo>
                    <a:pt x="76" y="95"/>
                    <a:pt x="75" y="95"/>
                    <a:pt x="75" y="95"/>
                  </a:cubicBezTo>
                  <a:cubicBezTo>
                    <a:pt x="75" y="94"/>
                    <a:pt x="75" y="94"/>
                    <a:pt x="75" y="93"/>
                  </a:cubicBezTo>
                  <a:cubicBezTo>
                    <a:pt x="75" y="93"/>
                    <a:pt x="75" y="94"/>
                    <a:pt x="76" y="94"/>
                  </a:cubicBezTo>
                  <a:cubicBezTo>
                    <a:pt x="76" y="94"/>
                    <a:pt x="75" y="93"/>
                    <a:pt x="76" y="93"/>
                  </a:cubicBezTo>
                  <a:cubicBezTo>
                    <a:pt x="75" y="92"/>
                    <a:pt x="76" y="93"/>
                    <a:pt x="75" y="93"/>
                  </a:cubicBezTo>
                  <a:cubicBezTo>
                    <a:pt x="75" y="92"/>
                    <a:pt x="75" y="92"/>
                    <a:pt x="75" y="92"/>
                  </a:cubicBezTo>
                  <a:cubicBezTo>
                    <a:pt x="75" y="93"/>
                    <a:pt x="75" y="93"/>
                    <a:pt x="75" y="93"/>
                  </a:cubicBezTo>
                  <a:cubicBezTo>
                    <a:pt x="75" y="92"/>
                    <a:pt x="74" y="92"/>
                    <a:pt x="74" y="91"/>
                  </a:cubicBezTo>
                  <a:cubicBezTo>
                    <a:pt x="73" y="91"/>
                    <a:pt x="73" y="91"/>
                    <a:pt x="73" y="91"/>
                  </a:cubicBezTo>
                  <a:cubicBezTo>
                    <a:pt x="73" y="90"/>
                    <a:pt x="73" y="90"/>
                    <a:pt x="72" y="90"/>
                  </a:cubicBezTo>
                  <a:cubicBezTo>
                    <a:pt x="73" y="90"/>
                    <a:pt x="73" y="90"/>
                    <a:pt x="73" y="90"/>
                  </a:cubicBezTo>
                  <a:cubicBezTo>
                    <a:pt x="72" y="89"/>
                    <a:pt x="72" y="89"/>
                    <a:pt x="72" y="89"/>
                  </a:cubicBezTo>
                  <a:cubicBezTo>
                    <a:pt x="73" y="89"/>
                    <a:pt x="72" y="89"/>
                    <a:pt x="73" y="89"/>
                  </a:cubicBezTo>
                  <a:cubicBezTo>
                    <a:pt x="72" y="88"/>
                    <a:pt x="72" y="88"/>
                    <a:pt x="72" y="88"/>
                  </a:cubicBezTo>
                  <a:cubicBezTo>
                    <a:pt x="72" y="88"/>
                    <a:pt x="72" y="88"/>
                    <a:pt x="72" y="89"/>
                  </a:cubicBezTo>
                  <a:cubicBezTo>
                    <a:pt x="71" y="88"/>
                    <a:pt x="71" y="88"/>
                    <a:pt x="70" y="87"/>
                  </a:cubicBezTo>
                  <a:cubicBezTo>
                    <a:pt x="70" y="86"/>
                    <a:pt x="71" y="87"/>
                    <a:pt x="71" y="87"/>
                  </a:cubicBezTo>
                  <a:cubicBezTo>
                    <a:pt x="70" y="85"/>
                    <a:pt x="69" y="85"/>
                    <a:pt x="68" y="84"/>
                  </a:cubicBezTo>
                  <a:cubicBezTo>
                    <a:pt x="68" y="83"/>
                    <a:pt x="67" y="84"/>
                    <a:pt x="67" y="82"/>
                  </a:cubicBezTo>
                  <a:cubicBezTo>
                    <a:pt x="67" y="83"/>
                    <a:pt x="66" y="81"/>
                    <a:pt x="66" y="81"/>
                  </a:cubicBezTo>
                  <a:cubicBezTo>
                    <a:pt x="67" y="81"/>
                    <a:pt x="67" y="81"/>
                    <a:pt x="67" y="81"/>
                  </a:cubicBezTo>
                  <a:cubicBezTo>
                    <a:pt x="67" y="81"/>
                    <a:pt x="66" y="81"/>
                    <a:pt x="67" y="81"/>
                  </a:cubicBezTo>
                  <a:cubicBezTo>
                    <a:pt x="66" y="81"/>
                    <a:pt x="66" y="79"/>
                    <a:pt x="65" y="79"/>
                  </a:cubicBezTo>
                  <a:cubicBezTo>
                    <a:pt x="65" y="79"/>
                    <a:pt x="65" y="79"/>
                    <a:pt x="65" y="79"/>
                  </a:cubicBezTo>
                  <a:cubicBezTo>
                    <a:pt x="64" y="78"/>
                    <a:pt x="64" y="78"/>
                    <a:pt x="63" y="77"/>
                  </a:cubicBezTo>
                  <a:cubicBezTo>
                    <a:pt x="63" y="76"/>
                    <a:pt x="63" y="76"/>
                    <a:pt x="62" y="76"/>
                  </a:cubicBezTo>
                  <a:cubicBezTo>
                    <a:pt x="62" y="75"/>
                    <a:pt x="62" y="75"/>
                    <a:pt x="62" y="75"/>
                  </a:cubicBezTo>
                  <a:cubicBezTo>
                    <a:pt x="62" y="75"/>
                    <a:pt x="63" y="76"/>
                    <a:pt x="63" y="76"/>
                  </a:cubicBezTo>
                  <a:cubicBezTo>
                    <a:pt x="64" y="77"/>
                    <a:pt x="65" y="78"/>
                    <a:pt x="66" y="79"/>
                  </a:cubicBezTo>
                  <a:cubicBezTo>
                    <a:pt x="67" y="80"/>
                    <a:pt x="65" y="79"/>
                    <a:pt x="65" y="78"/>
                  </a:cubicBezTo>
                  <a:cubicBezTo>
                    <a:pt x="65" y="78"/>
                    <a:pt x="65" y="78"/>
                    <a:pt x="65" y="78"/>
                  </a:cubicBezTo>
                  <a:cubicBezTo>
                    <a:pt x="65" y="78"/>
                    <a:pt x="65" y="78"/>
                    <a:pt x="65" y="78"/>
                  </a:cubicBezTo>
                  <a:cubicBezTo>
                    <a:pt x="65" y="78"/>
                    <a:pt x="66" y="79"/>
                    <a:pt x="66" y="79"/>
                  </a:cubicBezTo>
                  <a:cubicBezTo>
                    <a:pt x="66" y="78"/>
                    <a:pt x="65" y="79"/>
                    <a:pt x="65" y="78"/>
                  </a:cubicBezTo>
                  <a:cubicBezTo>
                    <a:pt x="64" y="77"/>
                    <a:pt x="64" y="76"/>
                    <a:pt x="64" y="76"/>
                  </a:cubicBezTo>
                  <a:cubicBezTo>
                    <a:pt x="64" y="75"/>
                    <a:pt x="63" y="76"/>
                    <a:pt x="63" y="74"/>
                  </a:cubicBezTo>
                  <a:cubicBezTo>
                    <a:pt x="63" y="75"/>
                    <a:pt x="63" y="75"/>
                    <a:pt x="63" y="75"/>
                  </a:cubicBezTo>
                  <a:cubicBezTo>
                    <a:pt x="63" y="73"/>
                    <a:pt x="62" y="74"/>
                    <a:pt x="62" y="73"/>
                  </a:cubicBezTo>
                  <a:cubicBezTo>
                    <a:pt x="62" y="74"/>
                    <a:pt x="61" y="73"/>
                    <a:pt x="62" y="74"/>
                  </a:cubicBezTo>
                  <a:cubicBezTo>
                    <a:pt x="61" y="73"/>
                    <a:pt x="61" y="73"/>
                    <a:pt x="60" y="72"/>
                  </a:cubicBezTo>
                  <a:cubicBezTo>
                    <a:pt x="60" y="72"/>
                    <a:pt x="60" y="72"/>
                    <a:pt x="60" y="72"/>
                  </a:cubicBezTo>
                  <a:cubicBezTo>
                    <a:pt x="60" y="73"/>
                    <a:pt x="61" y="73"/>
                    <a:pt x="61" y="74"/>
                  </a:cubicBezTo>
                  <a:cubicBezTo>
                    <a:pt x="62" y="74"/>
                    <a:pt x="62" y="74"/>
                    <a:pt x="62" y="74"/>
                  </a:cubicBezTo>
                  <a:cubicBezTo>
                    <a:pt x="62" y="75"/>
                    <a:pt x="62" y="75"/>
                    <a:pt x="61" y="75"/>
                  </a:cubicBezTo>
                  <a:cubicBezTo>
                    <a:pt x="62" y="75"/>
                    <a:pt x="62" y="75"/>
                    <a:pt x="62" y="75"/>
                  </a:cubicBezTo>
                  <a:cubicBezTo>
                    <a:pt x="61" y="76"/>
                    <a:pt x="61" y="74"/>
                    <a:pt x="61" y="74"/>
                  </a:cubicBezTo>
                  <a:cubicBezTo>
                    <a:pt x="61" y="75"/>
                    <a:pt x="61" y="75"/>
                    <a:pt x="61" y="75"/>
                  </a:cubicBezTo>
                  <a:cubicBezTo>
                    <a:pt x="61" y="75"/>
                    <a:pt x="60" y="74"/>
                    <a:pt x="60" y="73"/>
                  </a:cubicBezTo>
                  <a:cubicBezTo>
                    <a:pt x="60" y="72"/>
                    <a:pt x="59" y="72"/>
                    <a:pt x="60" y="72"/>
                  </a:cubicBezTo>
                  <a:cubicBezTo>
                    <a:pt x="60" y="72"/>
                    <a:pt x="60" y="72"/>
                    <a:pt x="60" y="72"/>
                  </a:cubicBezTo>
                  <a:cubicBezTo>
                    <a:pt x="60" y="72"/>
                    <a:pt x="59" y="71"/>
                    <a:pt x="59" y="71"/>
                  </a:cubicBezTo>
                  <a:cubicBezTo>
                    <a:pt x="59" y="71"/>
                    <a:pt x="59" y="71"/>
                    <a:pt x="59" y="71"/>
                  </a:cubicBezTo>
                  <a:cubicBezTo>
                    <a:pt x="59" y="71"/>
                    <a:pt x="59" y="71"/>
                    <a:pt x="59" y="71"/>
                  </a:cubicBezTo>
                  <a:cubicBezTo>
                    <a:pt x="59" y="71"/>
                    <a:pt x="59" y="70"/>
                    <a:pt x="59" y="70"/>
                  </a:cubicBezTo>
                  <a:cubicBezTo>
                    <a:pt x="59" y="70"/>
                    <a:pt x="58" y="69"/>
                    <a:pt x="58" y="69"/>
                  </a:cubicBezTo>
                  <a:cubicBezTo>
                    <a:pt x="58" y="69"/>
                    <a:pt x="58" y="69"/>
                    <a:pt x="58" y="69"/>
                  </a:cubicBezTo>
                  <a:cubicBezTo>
                    <a:pt x="58" y="69"/>
                    <a:pt x="58" y="69"/>
                    <a:pt x="58" y="69"/>
                  </a:cubicBezTo>
                  <a:cubicBezTo>
                    <a:pt x="58" y="69"/>
                    <a:pt x="58" y="70"/>
                    <a:pt x="58" y="70"/>
                  </a:cubicBezTo>
                  <a:cubicBezTo>
                    <a:pt x="57" y="69"/>
                    <a:pt x="58" y="68"/>
                    <a:pt x="58" y="68"/>
                  </a:cubicBezTo>
                  <a:cubicBezTo>
                    <a:pt x="58" y="68"/>
                    <a:pt x="58" y="69"/>
                    <a:pt x="59" y="70"/>
                  </a:cubicBezTo>
                  <a:cubicBezTo>
                    <a:pt x="59" y="69"/>
                    <a:pt x="58" y="69"/>
                    <a:pt x="58" y="67"/>
                  </a:cubicBezTo>
                  <a:cubicBezTo>
                    <a:pt x="58" y="68"/>
                    <a:pt x="58" y="69"/>
                    <a:pt x="59" y="69"/>
                  </a:cubicBezTo>
                  <a:cubicBezTo>
                    <a:pt x="58" y="68"/>
                    <a:pt x="58" y="68"/>
                    <a:pt x="58" y="67"/>
                  </a:cubicBezTo>
                  <a:cubicBezTo>
                    <a:pt x="58" y="67"/>
                    <a:pt x="58" y="68"/>
                    <a:pt x="58" y="67"/>
                  </a:cubicBezTo>
                  <a:cubicBezTo>
                    <a:pt x="58" y="67"/>
                    <a:pt x="58" y="67"/>
                    <a:pt x="58" y="67"/>
                  </a:cubicBezTo>
                  <a:cubicBezTo>
                    <a:pt x="59" y="68"/>
                    <a:pt x="59" y="66"/>
                    <a:pt x="59" y="67"/>
                  </a:cubicBezTo>
                  <a:cubicBezTo>
                    <a:pt x="59" y="67"/>
                    <a:pt x="59" y="67"/>
                    <a:pt x="58" y="66"/>
                  </a:cubicBezTo>
                  <a:cubicBezTo>
                    <a:pt x="58" y="66"/>
                    <a:pt x="58" y="67"/>
                    <a:pt x="58" y="66"/>
                  </a:cubicBezTo>
                  <a:cubicBezTo>
                    <a:pt x="57" y="66"/>
                    <a:pt x="57" y="66"/>
                    <a:pt x="57" y="66"/>
                  </a:cubicBezTo>
                  <a:cubicBezTo>
                    <a:pt x="57" y="65"/>
                    <a:pt x="58" y="66"/>
                    <a:pt x="58" y="66"/>
                  </a:cubicBezTo>
                  <a:cubicBezTo>
                    <a:pt x="58" y="65"/>
                    <a:pt x="58" y="65"/>
                    <a:pt x="58" y="65"/>
                  </a:cubicBezTo>
                  <a:cubicBezTo>
                    <a:pt x="58" y="65"/>
                    <a:pt x="58" y="65"/>
                    <a:pt x="57" y="65"/>
                  </a:cubicBezTo>
                  <a:cubicBezTo>
                    <a:pt x="57" y="65"/>
                    <a:pt x="57" y="65"/>
                    <a:pt x="56" y="64"/>
                  </a:cubicBezTo>
                  <a:cubicBezTo>
                    <a:pt x="56" y="64"/>
                    <a:pt x="56" y="63"/>
                    <a:pt x="56" y="63"/>
                  </a:cubicBezTo>
                  <a:cubicBezTo>
                    <a:pt x="55" y="62"/>
                    <a:pt x="54" y="61"/>
                    <a:pt x="53" y="60"/>
                  </a:cubicBezTo>
                  <a:cubicBezTo>
                    <a:pt x="54" y="61"/>
                    <a:pt x="53" y="60"/>
                    <a:pt x="53" y="59"/>
                  </a:cubicBezTo>
                  <a:cubicBezTo>
                    <a:pt x="54" y="60"/>
                    <a:pt x="54" y="60"/>
                    <a:pt x="54" y="60"/>
                  </a:cubicBezTo>
                  <a:cubicBezTo>
                    <a:pt x="54" y="59"/>
                    <a:pt x="53" y="59"/>
                    <a:pt x="53" y="59"/>
                  </a:cubicBezTo>
                  <a:cubicBezTo>
                    <a:pt x="53" y="59"/>
                    <a:pt x="53" y="59"/>
                    <a:pt x="53" y="58"/>
                  </a:cubicBezTo>
                  <a:cubicBezTo>
                    <a:pt x="53" y="58"/>
                    <a:pt x="53" y="58"/>
                    <a:pt x="53" y="58"/>
                  </a:cubicBezTo>
                  <a:cubicBezTo>
                    <a:pt x="53" y="57"/>
                    <a:pt x="53" y="58"/>
                    <a:pt x="52" y="57"/>
                  </a:cubicBezTo>
                  <a:cubicBezTo>
                    <a:pt x="52" y="57"/>
                    <a:pt x="52" y="57"/>
                    <a:pt x="52" y="57"/>
                  </a:cubicBezTo>
                  <a:cubicBezTo>
                    <a:pt x="52" y="56"/>
                    <a:pt x="52" y="56"/>
                    <a:pt x="51" y="56"/>
                  </a:cubicBezTo>
                  <a:cubicBezTo>
                    <a:pt x="52" y="55"/>
                    <a:pt x="50" y="54"/>
                    <a:pt x="51" y="54"/>
                  </a:cubicBezTo>
                  <a:cubicBezTo>
                    <a:pt x="50" y="53"/>
                    <a:pt x="51" y="55"/>
                    <a:pt x="51" y="55"/>
                  </a:cubicBezTo>
                  <a:cubicBezTo>
                    <a:pt x="50" y="54"/>
                    <a:pt x="50" y="53"/>
                    <a:pt x="50" y="53"/>
                  </a:cubicBezTo>
                  <a:cubicBezTo>
                    <a:pt x="50" y="53"/>
                    <a:pt x="50" y="53"/>
                    <a:pt x="50" y="54"/>
                  </a:cubicBezTo>
                  <a:cubicBezTo>
                    <a:pt x="50" y="53"/>
                    <a:pt x="50" y="53"/>
                    <a:pt x="50" y="53"/>
                  </a:cubicBezTo>
                  <a:cubicBezTo>
                    <a:pt x="50" y="52"/>
                    <a:pt x="49" y="53"/>
                    <a:pt x="48" y="51"/>
                  </a:cubicBezTo>
                  <a:cubicBezTo>
                    <a:pt x="49" y="52"/>
                    <a:pt x="49" y="51"/>
                    <a:pt x="49" y="51"/>
                  </a:cubicBezTo>
                  <a:cubicBezTo>
                    <a:pt x="49" y="51"/>
                    <a:pt x="48" y="50"/>
                    <a:pt x="49" y="51"/>
                  </a:cubicBezTo>
                  <a:cubicBezTo>
                    <a:pt x="48" y="50"/>
                    <a:pt x="48" y="50"/>
                    <a:pt x="48" y="49"/>
                  </a:cubicBezTo>
                  <a:cubicBezTo>
                    <a:pt x="47" y="49"/>
                    <a:pt x="47" y="48"/>
                    <a:pt x="47" y="48"/>
                  </a:cubicBezTo>
                  <a:cubicBezTo>
                    <a:pt x="46" y="48"/>
                    <a:pt x="46" y="47"/>
                    <a:pt x="46" y="46"/>
                  </a:cubicBezTo>
                  <a:cubicBezTo>
                    <a:pt x="45" y="45"/>
                    <a:pt x="44" y="43"/>
                    <a:pt x="43" y="42"/>
                  </a:cubicBezTo>
                  <a:cubicBezTo>
                    <a:pt x="43" y="42"/>
                    <a:pt x="43" y="42"/>
                    <a:pt x="43" y="42"/>
                  </a:cubicBezTo>
                  <a:cubicBezTo>
                    <a:pt x="42" y="40"/>
                    <a:pt x="43" y="43"/>
                    <a:pt x="42" y="41"/>
                  </a:cubicBezTo>
                  <a:cubicBezTo>
                    <a:pt x="42" y="41"/>
                    <a:pt x="42" y="40"/>
                    <a:pt x="42" y="40"/>
                  </a:cubicBezTo>
                  <a:cubicBezTo>
                    <a:pt x="41" y="38"/>
                    <a:pt x="39" y="37"/>
                    <a:pt x="39" y="35"/>
                  </a:cubicBezTo>
                  <a:cubicBezTo>
                    <a:pt x="39" y="35"/>
                    <a:pt x="39" y="35"/>
                    <a:pt x="39" y="36"/>
                  </a:cubicBezTo>
                  <a:cubicBezTo>
                    <a:pt x="38" y="34"/>
                    <a:pt x="38" y="34"/>
                    <a:pt x="37" y="33"/>
                  </a:cubicBezTo>
                  <a:cubicBezTo>
                    <a:pt x="37" y="33"/>
                    <a:pt x="37" y="33"/>
                    <a:pt x="37" y="33"/>
                  </a:cubicBezTo>
                  <a:cubicBezTo>
                    <a:pt x="36" y="31"/>
                    <a:pt x="35" y="29"/>
                    <a:pt x="33" y="28"/>
                  </a:cubicBezTo>
                  <a:cubicBezTo>
                    <a:pt x="33" y="28"/>
                    <a:pt x="34" y="28"/>
                    <a:pt x="34" y="28"/>
                  </a:cubicBezTo>
                  <a:cubicBezTo>
                    <a:pt x="33" y="27"/>
                    <a:pt x="32" y="26"/>
                    <a:pt x="31" y="25"/>
                  </a:cubicBezTo>
                  <a:cubicBezTo>
                    <a:pt x="31" y="24"/>
                    <a:pt x="31" y="25"/>
                    <a:pt x="30" y="23"/>
                  </a:cubicBezTo>
                  <a:cubicBezTo>
                    <a:pt x="30" y="23"/>
                    <a:pt x="30" y="23"/>
                    <a:pt x="30" y="23"/>
                  </a:cubicBezTo>
                  <a:cubicBezTo>
                    <a:pt x="30" y="23"/>
                    <a:pt x="30" y="22"/>
                    <a:pt x="29" y="22"/>
                  </a:cubicBezTo>
                  <a:cubicBezTo>
                    <a:pt x="28" y="20"/>
                    <a:pt x="27" y="20"/>
                    <a:pt x="26" y="19"/>
                  </a:cubicBezTo>
                  <a:cubicBezTo>
                    <a:pt x="26" y="18"/>
                    <a:pt x="27" y="20"/>
                    <a:pt x="27" y="19"/>
                  </a:cubicBezTo>
                  <a:cubicBezTo>
                    <a:pt x="27" y="19"/>
                    <a:pt x="26" y="19"/>
                    <a:pt x="26" y="18"/>
                  </a:cubicBezTo>
                  <a:cubicBezTo>
                    <a:pt x="26" y="19"/>
                    <a:pt x="26" y="18"/>
                    <a:pt x="27" y="18"/>
                  </a:cubicBezTo>
                  <a:cubicBezTo>
                    <a:pt x="26" y="18"/>
                    <a:pt x="25" y="18"/>
                    <a:pt x="25" y="17"/>
                  </a:cubicBezTo>
                  <a:cubicBezTo>
                    <a:pt x="25" y="18"/>
                    <a:pt x="25" y="18"/>
                    <a:pt x="25" y="18"/>
                  </a:cubicBezTo>
                  <a:cubicBezTo>
                    <a:pt x="25" y="18"/>
                    <a:pt x="24" y="17"/>
                    <a:pt x="23" y="16"/>
                  </a:cubicBezTo>
                  <a:cubicBezTo>
                    <a:pt x="23" y="16"/>
                    <a:pt x="24" y="17"/>
                    <a:pt x="23" y="17"/>
                  </a:cubicBezTo>
                  <a:cubicBezTo>
                    <a:pt x="23" y="16"/>
                    <a:pt x="22" y="16"/>
                    <a:pt x="21" y="15"/>
                  </a:cubicBezTo>
                  <a:cubicBezTo>
                    <a:pt x="20" y="14"/>
                    <a:pt x="22" y="16"/>
                    <a:pt x="22" y="15"/>
                  </a:cubicBezTo>
                  <a:cubicBezTo>
                    <a:pt x="22" y="15"/>
                    <a:pt x="22" y="14"/>
                    <a:pt x="22" y="15"/>
                  </a:cubicBezTo>
                  <a:cubicBezTo>
                    <a:pt x="22" y="14"/>
                    <a:pt x="21" y="13"/>
                    <a:pt x="20" y="13"/>
                  </a:cubicBezTo>
                  <a:cubicBezTo>
                    <a:pt x="20" y="13"/>
                    <a:pt x="20" y="13"/>
                    <a:pt x="20" y="13"/>
                  </a:cubicBezTo>
                  <a:cubicBezTo>
                    <a:pt x="19" y="12"/>
                    <a:pt x="18" y="11"/>
                    <a:pt x="17" y="10"/>
                  </a:cubicBezTo>
                  <a:cubicBezTo>
                    <a:pt x="17" y="11"/>
                    <a:pt x="17" y="11"/>
                    <a:pt x="17" y="11"/>
                  </a:cubicBezTo>
                  <a:cubicBezTo>
                    <a:pt x="17" y="11"/>
                    <a:pt x="17" y="10"/>
                    <a:pt x="16" y="10"/>
                  </a:cubicBezTo>
                  <a:cubicBezTo>
                    <a:pt x="16" y="10"/>
                    <a:pt x="16" y="9"/>
                    <a:pt x="16" y="9"/>
                  </a:cubicBezTo>
                  <a:cubicBezTo>
                    <a:pt x="15" y="9"/>
                    <a:pt x="14" y="8"/>
                    <a:pt x="13" y="8"/>
                  </a:cubicBezTo>
                  <a:cubicBezTo>
                    <a:pt x="12" y="7"/>
                    <a:pt x="13" y="7"/>
                    <a:pt x="13" y="7"/>
                  </a:cubicBezTo>
                  <a:cubicBezTo>
                    <a:pt x="14" y="8"/>
                    <a:pt x="14" y="8"/>
                    <a:pt x="14" y="8"/>
                  </a:cubicBezTo>
                  <a:cubicBezTo>
                    <a:pt x="14" y="8"/>
                    <a:pt x="13" y="7"/>
                    <a:pt x="14" y="7"/>
                  </a:cubicBezTo>
                  <a:cubicBezTo>
                    <a:pt x="13" y="7"/>
                    <a:pt x="11" y="6"/>
                    <a:pt x="11" y="6"/>
                  </a:cubicBezTo>
                  <a:cubicBezTo>
                    <a:pt x="10" y="6"/>
                    <a:pt x="10" y="6"/>
                    <a:pt x="10" y="5"/>
                  </a:cubicBezTo>
                  <a:cubicBezTo>
                    <a:pt x="8" y="4"/>
                    <a:pt x="11" y="7"/>
                    <a:pt x="9" y="5"/>
                  </a:cubicBezTo>
                  <a:cubicBezTo>
                    <a:pt x="8" y="4"/>
                    <a:pt x="10" y="6"/>
                    <a:pt x="9" y="5"/>
                  </a:cubicBezTo>
                  <a:cubicBezTo>
                    <a:pt x="9" y="5"/>
                    <a:pt x="9" y="5"/>
                    <a:pt x="9" y="5"/>
                  </a:cubicBezTo>
                  <a:cubicBezTo>
                    <a:pt x="8" y="4"/>
                    <a:pt x="8" y="5"/>
                    <a:pt x="7" y="4"/>
                  </a:cubicBezTo>
                  <a:cubicBezTo>
                    <a:pt x="7" y="4"/>
                    <a:pt x="8" y="4"/>
                    <a:pt x="7" y="4"/>
                  </a:cubicBezTo>
                  <a:cubicBezTo>
                    <a:pt x="6" y="3"/>
                    <a:pt x="5" y="3"/>
                    <a:pt x="4" y="3"/>
                  </a:cubicBezTo>
                  <a:cubicBezTo>
                    <a:pt x="5" y="3"/>
                    <a:pt x="5" y="3"/>
                    <a:pt x="5" y="3"/>
                  </a:cubicBezTo>
                  <a:cubicBezTo>
                    <a:pt x="4" y="2"/>
                    <a:pt x="3" y="1"/>
                    <a:pt x="2" y="1"/>
                  </a:cubicBezTo>
                  <a:cubicBezTo>
                    <a:pt x="2" y="1"/>
                    <a:pt x="2" y="1"/>
                    <a:pt x="2" y="1"/>
                  </a:cubicBezTo>
                  <a:cubicBezTo>
                    <a:pt x="1" y="0"/>
                    <a:pt x="2" y="1"/>
                    <a:pt x="1" y="0"/>
                  </a:cubicBezTo>
                  <a:cubicBezTo>
                    <a:pt x="0" y="0"/>
                    <a:pt x="0" y="0"/>
                    <a:pt x="0" y="0"/>
                  </a:cubicBezTo>
                  <a:cubicBezTo>
                    <a:pt x="1" y="1"/>
                    <a:pt x="2" y="1"/>
                    <a:pt x="2" y="2"/>
                  </a:cubicBezTo>
                  <a:cubicBezTo>
                    <a:pt x="2" y="1"/>
                    <a:pt x="3" y="3"/>
                    <a:pt x="3" y="3"/>
                  </a:cubicBezTo>
                  <a:cubicBezTo>
                    <a:pt x="3" y="3"/>
                    <a:pt x="3" y="3"/>
                    <a:pt x="3" y="3"/>
                  </a:cubicBezTo>
                  <a:cubicBezTo>
                    <a:pt x="4" y="4"/>
                    <a:pt x="6" y="5"/>
                    <a:pt x="8" y="7"/>
                  </a:cubicBezTo>
                  <a:cubicBezTo>
                    <a:pt x="9" y="7"/>
                    <a:pt x="10" y="8"/>
                    <a:pt x="11" y="9"/>
                  </a:cubicBezTo>
                  <a:cubicBezTo>
                    <a:pt x="12" y="9"/>
                    <a:pt x="12" y="9"/>
                    <a:pt x="13" y="10"/>
                  </a:cubicBezTo>
                  <a:cubicBezTo>
                    <a:pt x="12" y="10"/>
                    <a:pt x="13" y="10"/>
                    <a:pt x="13" y="11"/>
                  </a:cubicBezTo>
                  <a:cubicBezTo>
                    <a:pt x="13" y="11"/>
                    <a:pt x="13" y="11"/>
                    <a:pt x="14" y="11"/>
                  </a:cubicBezTo>
                  <a:cubicBezTo>
                    <a:pt x="14" y="11"/>
                    <a:pt x="15" y="13"/>
                    <a:pt x="16" y="13"/>
                  </a:cubicBezTo>
                  <a:cubicBezTo>
                    <a:pt x="16" y="14"/>
                    <a:pt x="15" y="13"/>
                    <a:pt x="15" y="13"/>
                  </a:cubicBezTo>
                  <a:cubicBezTo>
                    <a:pt x="15" y="13"/>
                    <a:pt x="16" y="13"/>
                    <a:pt x="16" y="13"/>
                  </a:cubicBezTo>
                  <a:cubicBezTo>
                    <a:pt x="16" y="13"/>
                    <a:pt x="16" y="13"/>
                    <a:pt x="16" y="13"/>
                  </a:cubicBezTo>
                  <a:cubicBezTo>
                    <a:pt x="17" y="14"/>
                    <a:pt x="17" y="15"/>
                    <a:pt x="18" y="16"/>
                  </a:cubicBezTo>
                  <a:cubicBezTo>
                    <a:pt x="18" y="16"/>
                    <a:pt x="19" y="17"/>
                    <a:pt x="20" y="17"/>
                  </a:cubicBezTo>
                  <a:cubicBezTo>
                    <a:pt x="19" y="17"/>
                    <a:pt x="20" y="18"/>
                    <a:pt x="20" y="18"/>
                  </a:cubicBezTo>
                  <a:cubicBezTo>
                    <a:pt x="21" y="18"/>
                    <a:pt x="21" y="18"/>
                    <a:pt x="21" y="18"/>
                  </a:cubicBezTo>
                  <a:cubicBezTo>
                    <a:pt x="22" y="18"/>
                    <a:pt x="22" y="19"/>
                    <a:pt x="22" y="20"/>
                  </a:cubicBezTo>
                  <a:cubicBezTo>
                    <a:pt x="22" y="19"/>
                    <a:pt x="22" y="19"/>
                    <a:pt x="22" y="19"/>
                  </a:cubicBezTo>
                  <a:cubicBezTo>
                    <a:pt x="23" y="20"/>
                    <a:pt x="24" y="21"/>
                    <a:pt x="24" y="22"/>
                  </a:cubicBezTo>
                  <a:cubicBezTo>
                    <a:pt x="29" y="26"/>
                    <a:pt x="30" y="29"/>
                    <a:pt x="34" y="35"/>
                  </a:cubicBezTo>
                  <a:cubicBezTo>
                    <a:pt x="34" y="35"/>
                    <a:pt x="34" y="34"/>
                    <a:pt x="34" y="34"/>
                  </a:cubicBezTo>
                  <a:cubicBezTo>
                    <a:pt x="34" y="35"/>
                    <a:pt x="35" y="35"/>
                    <a:pt x="35" y="35"/>
                  </a:cubicBezTo>
                  <a:cubicBezTo>
                    <a:pt x="35" y="35"/>
                    <a:pt x="35" y="35"/>
                    <a:pt x="35" y="35"/>
                  </a:cubicBezTo>
                  <a:cubicBezTo>
                    <a:pt x="34" y="34"/>
                    <a:pt x="34" y="34"/>
                    <a:pt x="34" y="34"/>
                  </a:cubicBezTo>
                  <a:cubicBezTo>
                    <a:pt x="34" y="34"/>
                    <a:pt x="34" y="34"/>
                    <a:pt x="34" y="34"/>
                  </a:cubicBezTo>
                  <a:cubicBezTo>
                    <a:pt x="34" y="34"/>
                    <a:pt x="34" y="34"/>
                    <a:pt x="33" y="33"/>
                  </a:cubicBezTo>
                  <a:cubicBezTo>
                    <a:pt x="34" y="34"/>
                    <a:pt x="34" y="34"/>
                    <a:pt x="35" y="34"/>
                  </a:cubicBezTo>
                  <a:cubicBezTo>
                    <a:pt x="35" y="34"/>
                    <a:pt x="34" y="34"/>
                    <a:pt x="34" y="34"/>
                  </a:cubicBezTo>
                  <a:cubicBezTo>
                    <a:pt x="35" y="35"/>
                    <a:pt x="35" y="35"/>
                    <a:pt x="35" y="35"/>
                  </a:cubicBezTo>
                  <a:cubicBezTo>
                    <a:pt x="35" y="36"/>
                    <a:pt x="35" y="35"/>
                    <a:pt x="35" y="36"/>
                  </a:cubicBezTo>
                  <a:cubicBezTo>
                    <a:pt x="36" y="37"/>
                    <a:pt x="36" y="37"/>
                    <a:pt x="36" y="37"/>
                  </a:cubicBezTo>
                  <a:cubicBezTo>
                    <a:pt x="37" y="38"/>
                    <a:pt x="37" y="39"/>
                    <a:pt x="37" y="39"/>
                  </a:cubicBezTo>
                  <a:cubicBezTo>
                    <a:pt x="37" y="39"/>
                    <a:pt x="37" y="38"/>
                    <a:pt x="36" y="38"/>
                  </a:cubicBezTo>
                  <a:cubicBezTo>
                    <a:pt x="36" y="39"/>
                    <a:pt x="36" y="39"/>
                    <a:pt x="36" y="39"/>
                  </a:cubicBezTo>
                  <a:cubicBezTo>
                    <a:pt x="37" y="39"/>
                    <a:pt x="37" y="39"/>
                    <a:pt x="37" y="39"/>
                  </a:cubicBezTo>
                  <a:cubicBezTo>
                    <a:pt x="37" y="39"/>
                    <a:pt x="37" y="39"/>
                    <a:pt x="37" y="39"/>
                  </a:cubicBezTo>
                  <a:cubicBezTo>
                    <a:pt x="37" y="39"/>
                    <a:pt x="37" y="39"/>
                    <a:pt x="37" y="39"/>
                  </a:cubicBezTo>
                  <a:cubicBezTo>
                    <a:pt x="37" y="39"/>
                    <a:pt x="37" y="40"/>
                    <a:pt x="37" y="40"/>
                  </a:cubicBezTo>
                  <a:cubicBezTo>
                    <a:pt x="37" y="40"/>
                    <a:pt x="37" y="40"/>
                    <a:pt x="37" y="40"/>
                  </a:cubicBezTo>
                  <a:cubicBezTo>
                    <a:pt x="38" y="40"/>
                    <a:pt x="38" y="40"/>
                    <a:pt x="38" y="40"/>
                  </a:cubicBezTo>
                  <a:cubicBezTo>
                    <a:pt x="37" y="40"/>
                    <a:pt x="38" y="41"/>
                    <a:pt x="38" y="41"/>
                  </a:cubicBezTo>
                  <a:cubicBezTo>
                    <a:pt x="39" y="43"/>
                    <a:pt x="40" y="43"/>
                    <a:pt x="40" y="45"/>
                  </a:cubicBezTo>
                  <a:cubicBezTo>
                    <a:pt x="40" y="45"/>
                    <a:pt x="41" y="45"/>
                    <a:pt x="41" y="46"/>
                  </a:cubicBezTo>
                  <a:cubicBezTo>
                    <a:pt x="41" y="46"/>
                    <a:pt x="41" y="46"/>
                    <a:pt x="41" y="46"/>
                  </a:cubicBezTo>
                  <a:cubicBezTo>
                    <a:pt x="42" y="47"/>
                    <a:pt x="42" y="47"/>
                    <a:pt x="42" y="47"/>
                  </a:cubicBezTo>
                  <a:cubicBezTo>
                    <a:pt x="42" y="48"/>
                    <a:pt x="43" y="48"/>
                    <a:pt x="43" y="50"/>
                  </a:cubicBezTo>
                  <a:cubicBezTo>
                    <a:pt x="43" y="50"/>
                    <a:pt x="43" y="50"/>
                    <a:pt x="43" y="50"/>
                  </a:cubicBezTo>
                  <a:cubicBezTo>
                    <a:pt x="43" y="50"/>
                    <a:pt x="44" y="50"/>
                    <a:pt x="44" y="51"/>
                  </a:cubicBezTo>
                  <a:cubicBezTo>
                    <a:pt x="44" y="51"/>
                    <a:pt x="44" y="51"/>
                    <a:pt x="44" y="51"/>
                  </a:cubicBezTo>
                  <a:cubicBezTo>
                    <a:pt x="44" y="52"/>
                    <a:pt x="45" y="51"/>
                    <a:pt x="45" y="52"/>
                  </a:cubicBezTo>
                  <a:cubicBezTo>
                    <a:pt x="45" y="52"/>
                    <a:pt x="45" y="52"/>
                    <a:pt x="45" y="51"/>
                  </a:cubicBezTo>
                  <a:cubicBezTo>
                    <a:pt x="45" y="52"/>
                    <a:pt x="46" y="53"/>
                    <a:pt x="46" y="52"/>
                  </a:cubicBezTo>
                  <a:cubicBezTo>
                    <a:pt x="47" y="53"/>
                    <a:pt x="46" y="53"/>
                    <a:pt x="46" y="53"/>
                  </a:cubicBezTo>
                  <a:cubicBezTo>
                    <a:pt x="47" y="54"/>
                    <a:pt x="47" y="54"/>
                    <a:pt x="47" y="54"/>
                  </a:cubicBezTo>
                  <a:cubicBezTo>
                    <a:pt x="47" y="54"/>
                    <a:pt x="47" y="54"/>
                    <a:pt x="46" y="54"/>
                  </a:cubicBezTo>
                  <a:cubicBezTo>
                    <a:pt x="47" y="54"/>
                    <a:pt x="47" y="55"/>
                    <a:pt x="47" y="56"/>
                  </a:cubicBezTo>
                  <a:cubicBezTo>
                    <a:pt x="47" y="56"/>
                    <a:pt x="47" y="56"/>
                    <a:pt x="47" y="56"/>
                  </a:cubicBezTo>
                  <a:cubicBezTo>
                    <a:pt x="48" y="57"/>
                    <a:pt x="48" y="57"/>
                    <a:pt x="48" y="57"/>
                  </a:cubicBezTo>
                  <a:cubicBezTo>
                    <a:pt x="48" y="57"/>
                    <a:pt x="49" y="58"/>
                    <a:pt x="49" y="59"/>
                  </a:cubicBezTo>
                  <a:cubicBezTo>
                    <a:pt x="48" y="58"/>
                    <a:pt x="48" y="58"/>
                    <a:pt x="48" y="58"/>
                  </a:cubicBezTo>
                  <a:cubicBezTo>
                    <a:pt x="49" y="59"/>
                    <a:pt x="49" y="58"/>
                    <a:pt x="49" y="59"/>
                  </a:cubicBezTo>
                  <a:cubicBezTo>
                    <a:pt x="50" y="59"/>
                    <a:pt x="49" y="60"/>
                    <a:pt x="49" y="60"/>
                  </a:cubicBezTo>
                  <a:cubicBezTo>
                    <a:pt x="51" y="61"/>
                    <a:pt x="51" y="63"/>
                    <a:pt x="52" y="64"/>
                  </a:cubicBezTo>
                  <a:close/>
                  <a:moveTo>
                    <a:pt x="117" y="151"/>
                  </a:moveTo>
                  <a:cubicBezTo>
                    <a:pt x="117" y="151"/>
                    <a:pt x="117" y="151"/>
                    <a:pt x="117" y="151"/>
                  </a:cubicBezTo>
                  <a:cubicBezTo>
                    <a:pt x="117" y="151"/>
                    <a:pt x="117" y="151"/>
                    <a:pt x="117" y="151"/>
                  </a:cubicBezTo>
                  <a:close/>
                  <a:moveTo>
                    <a:pt x="111" y="145"/>
                  </a:moveTo>
                  <a:cubicBezTo>
                    <a:pt x="112" y="145"/>
                    <a:pt x="112" y="145"/>
                    <a:pt x="112" y="145"/>
                  </a:cubicBezTo>
                  <a:cubicBezTo>
                    <a:pt x="111" y="145"/>
                    <a:pt x="110" y="144"/>
                    <a:pt x="110" y="143"/>
                  </a:cubicBezTo>
                  <a:cubicBezTo>
                    <a:pt x="110" y="144"/>
                    <a:pt x="110" y="144"/>
                    <a:pt x="110" y="144"/>
                  </a:cubicBezTo>
                  <a:cubicBezTo>
                    <a:pt x="110" y="143"/>
                    <a:pt x="109" y="143"/>
                    <a:pt x="110" y="143"/>
                  </a:cubicBezTo>
                  <a:cubicBezTo>
                    <a:pt x="110" y="143"/>
                    <a:pt x="111" y="145"/>
                    <a:pt x="111" y="145"/>
                  </a:cubicBezTo>
                  <a:close/>
                  <a:moveTo>
                    <a:pt x="126" y="157"/>
                  </a:moveTo>
                  <a:cubicBezTo>
                    <a:pt x="126" y="157"/>
                    <a:pt x="126" y="157"/>
                    <a:pt x="126" y="157"/>
                  </a:cubicBezTo>
                  <a:cubicBezTo>
                    <a:pt x="126" y="157"/>
                    <a:pt x="126" y="157"/>
                    <a:pt x="126" y="157"/>
                  </a:cubicBezTo>
                  <a:close/>
                  <a:moveTo>
                    <a:pt x="122" y="154"/>
                  </a:moveTo>
                  <a:cubicBezTo>
                    <a:pt x="122" y="154"/>
                    <a:pt x="122" y="154"/>
                    <a:pt x="122" y="154"/>
                  </a:cubicBezTo>
                  <a:cubicBezTo>
                    <a:pt x="122" y="154"/>
                    <a:pt x="122" y="154"/>
                    <a:pt x="122" y="154"/>
                  </a:cubicBezTo>
                  <a:close/>
                  <a:moveTo>
                    <a:pt x="115" y="146"/>
                  </a:moveTo>
                  <a:cubicBezTo>
                    <a:pt x="115" y="146"/>
                    <a:pt x="115" y="146"/>
                    <a:pt x="115" y="145"/>
                  </a:cubicBezTo>
                  <a:cubicBezTo>
                    <a:pt x="115" y="146"/>
                    <a:pt x="115" y="146"/>
                    <a:pt x="115" y="146"/>
                  </a:cubicBezTo>
                  <a:close/>
                  <a:moveTo>
                    <a:pt x="76" y="96"/>
                  </a:moveTo>
                  <a:cubicBezTo>
                    <a:pt x="76" y="96"/>
                    <a:pt x="76" y="96"/>
                    <a:pt x="76" y="96"/>
                  </a:cubicBezTo>
                  <a:cubicBezTo>
                    <a:pt x="76" y="96"/>
                    <a:pt x="76" y="95"/>
                    <a:pt x="75" y="95"/>
                  </a:cubicBezTo>
                  <a:cubicBezTo>
                    <a:pt x="75" y="95"/>
                    <a:pt x="75" y="95"/>
                    <a:pt x="75" y="95"/>
                  </a:cubicBezTo>
                  <a:cubicBezTo>
                    <a:pt x="75" y="95"/>
                    <a:pt x="75" y="95"/>
                    <a:pt x="76" y="96"/>
                  </a:cubicBezTo>
                  <a:close/>
                  <a:moveTo>
                    <a:pt x="58" y="71"/>
                  </a:moveTo>
                  <a:cubicBezTo>
                    <a:pt x="58" y="71"/>
                    <a:pt x="59" y="71"/>
                    <a:pt x="59" y="70"/>
                  </a:cubicBezTo>
                  <a:cubicBezTo>
                    <a:pt x="59" y="71"/>
                    <a:pt x="59" y="71"/>
                    <a:pt x="59" y="71"/>
                  </a:cubicBezTo>
                  <a:cubicBezTo>
                    <a:pt x="59" y="70"/>
                    <a:pt x="59" y="70"/>
                    <a:pt x="59" y="70"/>
                  </a:cubicBezTo>
                  <a:cubicBezTo>
                    <a:pt x="59" y="70"/>
                    <a:pt x="58" y="70"/>
                    <a:pt x="58" y="70"/>
                  </a:cubicBezTo>
                  <a:cubicBezTo>
                    <a:pt x="58" y="70"/>
                    <a:pt x="57" y="70"/>
                    <a:pt x="58"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3" name="Freeform 4857"/>
            <p:cNvSpPr>
              <a:spLocks/>
            </p:cNvSpPr>
            <p:nvPr/>
          </p:nvSpPr>
          <p:spPr bwMode="auto">
            <a:xfrm>
              <a:off x="6923089" y="38560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4" name="Freeform 4858"/>
            <p:cNvSpPr>
              <a:spLocks/>
            </p:cNvSpPr>
            <p:nvPr/>
          </p:nvSpPr>
          <p:spPr bwMode="auto">
            <a:xfrm>
              <a:off x="6900864" y="38306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5" name="Freeform 4859"/>
            <p:cNvSpPr>
              <a:spLocks/>
            </p:cNvSpPr>
            <p:nvPr/>
          </p:nvSpPr>
          <p:spPr bwMode="auto">
            <a:xfrm>
              <a:off x="7148514" y="4141788"/>
              <a:ext cx="6350" cy="6350"/>
            </a:xfrm>
            <a:custGeom>
              <a:avLst/>
              <a:gdLst>
                <a:gd name="T0" fmla="*/ 0 w 2"/>
                <a:gd name="T1" fmla="*/ 1 h 2"/>
                <a:gd name="T2" fmla="*/ 0 w 2"/>
                <a:gd name="T3" fmla="*/ 1 h 2"/>
                <a:gd name="T4" fmla="*/ 0 w 2"/>
                <a:gd name="T5" fmla="*/ 1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1"/>
                    <a:pt x="0" y="1"/>
                    <a:pt x="0" y="1"/>
                  </a:cubicBezTo>
                  <a:cubicBezTo>
                    <a:pt x="1" y="2"/>
                    <a:pt x="1" y="2"/>
                    <a:pt x="2" y="2"/>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6" name="Freeform 4860"/>
            <p:cNvSpPr>
              <a:spLocks/>
            </p:cNvSpPr>
            <p:nvPr/>
          </p:nvSpPr>
          <p:spPr bwMode="auto">
            <a:xfrm>
              <a:off x="7148514" y="41386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7" name="Freeform 4861"/>
            <p:cNvSpPr>
              <a:spLocks/>
            </p:cNvSpPr>
            <p:nvPr/>
          </p:nvSpPr>
          <p:spPr bwMode="auto">
            <a:xfrm>
              <a:off x="7126289" y="41132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8" name="Freeform 4862"/>
            <p:cNvSpPr>
              <a:spLocks/>
            </p:cNvSpPr>
            <p:nvPr/>
          </p:nvSpPr>
          <p:spPr bwMode="auto">
            <a:xfrm>
              <a:off x="7126289" y="412591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9" name="Freeform 4863"/>
            <p:cNvSpPr>
              <a:spLocks/>
            </p:cNvSpPr>
            <p:nvPr/>
          </p:nvSpPr>
          <p:spPr bwMode="auto">
            <a:xfrm>
              <a:off x="7116764" y="41036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0" name="Freeform 4864"/>
            <p:cNvSpPr>
              <a:spLocks/>
            </p:cNvSpPr>
            <p:nvPr/>
          </p:nvSpPr>
          <p:spPr bwMode="auto">
            <a:xfrm>
              <a:off x="7115176" y="4116388"/>
              <a:ext cx="1588"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1" name="Freeform 4865"/>
            <p:cNvSpPr>
              <a:spLocks/>
            </p:cNvSpPr>
            <p:nvPr/>
          </p:nvSpPr>
          <p:spPr bwMode="auto">
            <a:xfrm>
              <a:off x="7105651" y="4097338"/>
              <a:ext cx="6350" cy="3175"/>
            </a:xfrm>
            <a:custGeom>
              <a:avLst/>
              <a:gdLst>
                <a:gd name="T0" fmla="*/ 0 w 2"/>
                <a:gd name="T1" fmla="*/ 0 h 1"/>
                <a:gd name="T2" fmla="*/ 1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0"/>
                    <a:pt x="1" y="0"/>
                    <a:pt x="1" y="1"/>
                  </a:cubicBezTo>
                  <a:cubicBezTo>
                    <a:pt x="1" y="1"/>
                    <a:pt x="1" y="1"/>
                    <a:pt x="1" y="1"/>
                  </a:cubicBezTo>
                  <a:cubicBezTo>
                    <a:pt x="1" y="1"/>
                    <a:pt x="1" y="1"/>
                    <a:pt x="2" y="1"/>
                  </a:cubicBezTo>
                  <a:cubicBezTo>
                    <a:pt x="2"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2" name="Freeform 4866"/>
            <p:cNvSpPr>
              <a:spLocks/>
            </p:cNvSpPr>
            <p:nvPr/>
          </p:nvSpPr>
          <p:spPr bwMode="auto">
            <a:xfrm>
              <a:off x="7112001" y="4110038"/>
              <a:ext cx="3175" cy="6350"/>
            </a:xfrm>
            <a:custGeom>
              <a:avLst/>
              <a:gdLst>
                <a:gd name="T0" fmla="*/ 0 w 1"/>
                <a:gd name="T1" fmla="*/ 1 h 2"/>
                <a:gd name="T2" fmla="*/ 1 w 1"/>
                <a:gd name="T3" fmla="*/ 2 h 2"/>
                <a:gd name="T4" fmla="*/ 0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1" y="2"/>
                  </a:cubicBezTo>
                  <a:cubicBezTo>
                    <a:pt x="1" y="2"/>
                    <a:pt x="1" y="1"/>
                    <a:pt x="0" y="1"/>
                  </a:cubicBezTo>
                  <a:cubicBezTo>
                    <a:pt x="1" y="1"/>
                    <a:pt x="1" y="1"/>
                    <a:pt x="1" y="1"/>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3" name="Freeform 4867"/>
            <p:cNvSpPr>
              <a:spLocks/>
            </p:cNvSpPr>
            <p:nvPr/>
          </p:nvSpPr>
          <p:spPr bwMode="auto">
            <a:xfrm>
              <a:off x="7102476" y="4090988"/>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4" name="Freeform 4868"/>
            <p:cNvSpPr>
              <a:spLocks/>
            </p:cNvSpPr>
            <p:nvPr/>
          </p:nvSpPr>
          <p:spPr bwMode="auto">
            <a:xfrm>
              <a:off x="7105651" y="4106863"/>
              <a:ext cx="3175"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0"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5" name="Freeform 4869"/>
            <p:cNvSpPr>
              <a:spLocks/>
            </p:cNvSpPr>
            <p:nvPr/>
          </p:nvSpPr>
          <p:spPr bwMode="auto">
            <a:xfrm>
              <a:off x="7099301" y="4100513"/>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6" name="Freeform 4870"/>
            <p:cNvSpPr>
              <a:spLocks/>
            </p:cNvSpPr>
            <p:nvPr/>
          </p:nvSpPr>
          <p:spPr bwMode="auto">
            <a:xfrm>
              <a:off x="7096126" y="409733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7" name="Freeform 4871"/>
            <p:cNvSpPr>
              <a:spLocks/>
            </p:cNvSpPr>
            <p:nvPr/>
          </p:nvSpPr>
          <p:spPr bwMode="auto">
            <a:xfrm>
              <a:off x="7067551" y="4054476"/>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0" y="1"/>
                    <a:pt x="1" y="1"/>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8" name="Freeform 4872"/>
            <p:cNvSpPr>
              <a:spLocks/>
            </p:cNvSpPr>
            <p:nvPr/>
          </p:nvSpPr>
          <p:spPr bwMode="auto">
            <a:xfrm>
              <a:off x="7064376" y="4065588"/>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9" name="Freeform 4873"/>
            <p:cNvSpPr>
              <a:spLocks/>
            </p:cNvSpPr>
            <p:nvPr/>
          </p:nvSpPr>
          <p:spPr bwMode="auto">
            <a:xfrm>
              <a:off x="7064376" y="4064001"/>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0" name="Rectangle 4874"/>
            <p:cNvSpPr>
              <a:spLocks noChangeArrowheads="1"/>
            </p:cNvSpPr>
            <p:nvPr/>
          </p:nvSpPr>
          <p:spPr bwMode="auto">
            <a:xfrm>
              <a:off x="7013576" y="40100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1" name="Freeform 4875"/>
            <p:cNvSpPr>
              <a:spLocks/>
            </p:cNvSpPr>
            <p:nvPr/>
          </p:nvSpPr>
          <p:spPr bwMode="auto">
            <a:xfrm>
              <a:off x="7013576" y="4010026"/>
              <a:ext cx="6350" cy="3175"/>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2" y="1"/>
                  </a:cubicBezTo>
                  <a:cubicBezTo>
                    <a:pt x="1" y="1"/>
                    <a:pt x="1" y="1"/>
                    <a:pt x="0" y="0"/>
                  </a:cubicBezTo>
                  <a:cubicBezTo>
                    <a:pt x="0"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2" name="Freeform 4876"/>
            <p:cNvSpPr>
              <a:spLocks/>
            </p:cNvSpPr>
            <p:nvPr/>
          </p:nvSpPr>
          <p:spPr bwMode="auto">
            <a:xfrm>
              <a:off x="7004051" y="39973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3" name="Freeform 4877"/>
            <p:cNvSpPr>
              <a:spLocks/>
            </p:cNvSpPr>
            <p:nvPr/>
          </p:nvSpPr>
          <p:spPr bwMode="auto">
            <a:xfrm>
              <a:off x="6951664" y="3897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4" name="Rectangle 4878"/>
            <p:cNvSpPr>
              <a:spLocks noChangeArrowheads="1"/>
            </p:cNvSpPr>
            <p:nvPr/>
          </p:nvSpPr>
          <p:spPr bwMode="auto">
            <a:xfrm>
              <a:off x="6948489" y="38941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5" name="Freeform 4879"/>
            <p:cNvSpPr>
              <a:spLocks/>
            </p:cNvSpPr>
            <p:nvPr/>
          </p:nvSpPr>
          <p:spPr bwMode="auto">
            <a:xfrm>
              <a:off x="6942139" y="388461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6" name="Freeform 4880"/>
            <p:cNvSpPr>
              <a:spLocks/>
            </p:cNvSpPr>
            <p:nvPr/>
          </p:nvSpPr>
          <p:spPr bwMode="auto">
            <a:xfrm>
              <a:off x="6945314" y="38846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7" name="Freeform 4881"/>
            <p:cNvSpPr>
              <a:spLocks/>
            </p:cNvSpPr>
            <p:nvPr/>
          </p:nvSpPr>
          <p:spPr bwMode="auto">
            <a:xfrm>
              <a:off x="6945314" y="38846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8" name="Freeform 4882"/>
            <p:cNvSpPr>
              <a:spLocks/>
            </p:cNvSpPr>
            <p:nvPr/>
          </p:nvSpPr>
          <p:spPr bwMode="auto">
            <a:xfrm>
              <a:off x="6942139" y="3881438"/>
              <a:ext cx="3175" cy="6350"/>
            </a:xfrm>
            <a:custGeom>
              <a:avLst/>
              <a:gdLst>
                <a:gd name="T0" fmla="*/ 0 w 1"/>
                <a:gd name="T1" fmla="*/ 0 h 2"/>
                <a:gd name="T2" fmla="*/ 0 w 1"/>
                <a:gd name="T3" fmla="*/ 1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1" y="2"/>
                    <a:pt x="0" y="0"/>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9" name="Freeform 4883"/>
            <p:cNvSpPr>
              <a:spLocks/>
            </p:cNvSpPr>
            <p:nvPr/>
          </p:nvSpPr>
          <p:spPr bwMode="auto">
            <a:xfrm>
              <a:off x="6929439" y="3865563"/>
              <a:ext cx="9525" cy="9525"/>
            </a:xfrm>
            <a:custGeom>
              <a:avLst/>
              <a:gdLst>
                <a:gd name="T0" fmla="*/ 3 w 3"/>
                <a:gd name="T1" fmla="*/ 3 h 3"/>
                <a:gd name="T2" fmla="*/ 2 w 3"/>
                <a:gd name="T3" fmla="*/ 2 h 3"/>
                <a:gd name="T4" fmla="*/ 0 w 3"/>
                <a:gd name="T5" fmla="*/ 1 h 3"/>
                <a:gd name="T6" fmla="*/ 2 w 3"/>
                <a:gd name="T7" fmla="*/ 3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3"/>
                    <a:pt x="1" y="2"/>
                    <a:pt x="2" y="2"/>
                  </a:cubicBezTo>
                  <a:cubicBezTo>
                    <a:pt x="0" y="0"/>
                    <a:pt x="1" y="2"/>
                    <a:pt x="0" y="1"/>
                  </a:cubicBezTo>
                  <a:cubicBezTo>
                    <a:pt x="1" y="3"/>
                    <a:pt x="1" y="1"/>
                    <a:pt x="2" y="3"/>
                  </a:cubicBezTo>
                  <a:cubicBezTo>
                    <a:pt x="2" y="2"/>
                    <a:pt x="2" y="3"/>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0" name="Freeform 4884"/>
            <p:cNvSpPr>
              <a:spLocks/>
            </p:cNvSpPr>
            <p:nvPr/>
          </p:nvSpPr>
          <p:spPr bwMode="auto">
            <a:xfrm>
              <a:off x="6935789" y="38750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1" name="Rectangle 4885"/>
            <p:cNvSpPr>
              <a:spLocks noChangeArrowheads="1"/>
            </p:cNvSpPr>
            <p:nvPr/>
          </p:nvSpPr>
          <p:spPr bwMode="auto">
            <a:xfrm>
              <a:off x="6929439" y="3865563"/>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2" name="Freeform 4886"/>
            <p:cNvSpPr>
              <a:spLocks/>
            </p:cNvSpPr>
            <p:nvPr/>
          </p:nvSpPr>
          <p:spPr bwMode="auto">
            <a:xfrm>
              <a:off x="6926264" y="3859213"/>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3" name="Freeform 4887"/>
            <p:cNvSpPr>
              <a:spLocks/>
            </p:cNvSpPr>
            <p:nvPr/>
          </p:nvSpPr>
          <p:spPr bwMode="auto">
            <a:xfrm>
              <a:off x="6919914" y="3849688"/>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1" y="1"/>
                  </a:cubicBezTo>
                  <a:cubicBezTo>
                    <a:pt x="1" y="1"/>
                    <a:pt x="1" y="1"/>
                    <a:pt x="1" y="1"/>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4" name="Freeform 4888"/>
            <p:cNvSpPr>
              <a:spLocks/>
            </p:cNvSpPr>
            <p:nvPr/>
          </p:nvSpPr>
          <p:spPr bwMode="auto">
            <a:xfrm>
              <a:off x="6910389" y="38338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5" name="Freeform 4889"/>
            <p:cNvSpPr>
              <a:spLocks/>
            </p:cNvSpPr>
            <p:nvPr/>
          </p:nvSpPr>
          <p:spPr bwMode="auto">
            <a:xfrm>
              <a:off x="6907214" y="3836988"/>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6" name="Freeform 4890"/>
            <p:cNvSpPr>
              <a:spLocks/>
            </p:cNvSpPr>
            <p:nvPr/>
          </p:nvSpPr>
          <p:spPr bwMode="auto">
            <a:xfrm>
              <a:off x="6910389" y="38306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7" name="Freeform 4891"/>
            <p:cNvSpPr>
              <a:spLocks/>
            </p:cNvSpPr>
            <p:nvPr/>
          </p:nvSpPr>
          <p:spPr bwMode="auto">
            <a:xfrm>
              <a:off x="6904039" y="3821113"/>
              <a:ext cx="6350" cy="9525"/>
            </a:xfrm>
            <a:custGeom>
              <a:avLst/>
              <a:gdLst>
                <a:gd name="T0" fmla="*/ 1 w 2"/>
                <a:gd name="T1" fmla="*/ 2 h 3"/>
                <a:gd name="T2" fmla="*/ 1 w 2"/>
                <a:gd name="T3" fmla="*/ 2 h 3"/>
                <a:gd name="T4" fmla="*/ 0 w 2"/>
                <a:gd name="T5" fmla="*/ 0 h 3"/>
                <a:gd name="T6" fmla="*/ 0 w 2"/>
                <a:gd name="T7" fmla="*/ 1 h 3"/>
                <a:gd name="T8" fmla="*/ 1 w 2"/>
                <a:gd name="T9" fmla="*/ 3 h 3"/>
                <a:gd name="T10" fmla="*/ 2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2"/>
                    <a:pt x="1" y="2"/>
                    <a:pt x="1" y="2"/>
                  </a:cubicBezTo>
                  <a:cubicBezTo>
                    <a:pt x="1" y="1"/>
                    <a:pt x="0" y="1"/>
                    <a:pt x="0" y="0"/>
                  </a:cubicBezTo>
                  <a:cubicBezTo>
                    <a:pt x="0" y="1"/>
                    <a:pt x="0" y="1"/>
                    <a:pt x="0" y="1"/>
                  </a:cubicBezTo>
                  <a:cubicBezTo>
                    <a:pt x="0" y="2"/>
                    <a:pt x="1" y="2"/>
                    <a:pt x="1" y="3"/>
                  </a:cubicBezTo>
                  <a:cubicBezTo>
                    <a:pt x="2" y="3"/>
                    <a:pt x="2" y="3"/>
                    <a:pt x="2" y="3"/>
                  </a:cubicBezTo>
                  <a:cubicBezTo>
                    <a:pt x="1" y="2"/>
                    <a:pt x="1" y="3"/>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8" name="Freeform 4892"/>
            <p:cNvSpPr>
              <a:spLocks/>
            </p:cNvSpPr>
            <p:nvPr/>
          </p:nvSpPr>
          <p:spPr bwMode="auto">
            <a:xfrm>
              <a:off x="6904039" y="38338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9" name="Freeform 4893"/>
            <p:cNvSpPr>
              <a:spLocks/>
            </p:cNvSpPr>
            <p:nvPr/>
          </p:nvSpPr>
          <p:spPr bwMode="auto">
            <a:xfrm>
              <a:off x="6894514" y="3808413"/>
              <a:ext cx="3175" cy="3175"/>
            </a:xfrm>
            <a:custGeom>
              <a:avLst/>
              <a:gdLst>
                <a:gd name="T0" fmla="*/ 2 w 2"/>
                <a:gd name="T1" fmla="*/ 2 h 2"/>
                <a:gd name="T2" fmla="*/ 0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0" name="Rectangle 4894"/>
            <p:cNvSpPr>
              <a:spLocks noChangeArrowheads="1"/>
            </p:cNvSpPr>
            <p:nvPr/>
          </p:nvSpPr>
          <p:spPr bwMode="auto">
            <a:xfrm>
              <a:off x="6894514" y="38084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1" name="Freeform 4895"/>
            <p:cNvSpPr>
              <a:spLocks/>
            </p:cNvSpPr>
            <p:nvPr/>
          </p:nvSpPr>
          <p:spPr bwMode="auto">
            <a:xfrm>
              <a:off x="6894514" y="380523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2" name="Freeform 4896"/>
            <p:cNvSpPr>
              <a:spLocks/>
            </p:cNvSpPr>
            <p:nvPr/>
          </p:nvSpPr>
          <p:spPr bwMode="auto">
            <a:xfrm>
              <a:off x="6891339" y="379888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3" name="Freeform 4897"/>
            <p:cNvSpPr>
              <a:spLocks/>
            </p:cNvSpPr>
            <p:nvPr/>
          </p:nvSpPr>
          <p:spPr bwMode="auto">
            <a:xfrm>
              <a:off x="6862764" y="378301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4" name="Freeform 4898"/>
            <p:cNvSpPr>
              <a:spLocks/>
            </p:cNvSpPr>
            <p:nvPr/>
          </p:nvSpPr>
          <p:spPr bwMode="auto">
            <a:xfrm>
              <a:off x="6859589" y="3778251"/>
              <a:ext cx="6350" cy="4763"/>
            </a:xfrm>
            <a:custGeom>
              <a:avLst/>
              <a:gdLst>
                <a:gd name="T0" fmla="*/ 1 w 2"/>
                <a:gd name="T1" fmla="*/ 1 h 2"/>
                <a:gd name="T2" fmla="*/ 0 w 2"/>
                <a:gd name="T3" fmla="*/ 0 h 2"/>
                <a:gd name="T4" fmla="*/ 2 w 2"/>
                <a:gd name="T5" fmla="*/ 2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0" y="0"/>
                    <a:pt x="0" y="0"/>
                    <a:pt x="0" y="0"/>
                  </a:cubicBezTo>
                  <a:cubicBezTo>
                    <a:pt x="1" y="1"/>
                    <a:pt x="1" y="1"/>
                    <a:pt x="2" y="2"/>
                  </a:cubicBezTo>
                  <a:cubicBezTo>
                    <a:pt x="1" y="1"/>
                    <a:pt x="1" y="1"/>
                    <a:pt x="1"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5" name="Freeform 4899"/>
            <p:cNvSpPr>
              <a:spLocks/>
            </p:cNvSpPr>
            <p:nvPr/>
          </p:nvSpPr>
          <p:spPr bwMode="auto">
            <a:xfrm>
              <a:off x="6829426" y="3724276"/>
              <a:ext cx="6350" cy="6350"/>
            </a:xfrm>
            <a:custGeom>
              <a:avLst/>
              <a:gdLst>
                <a:gd name="T0" fmla="*/ 1 w 2"/>
                <a:gd name="T1" fmla="*/ 2 h 2"/>
                <a:gd name="T2" fmla="*/ 2 w 2"/>
                <a:gd name="T3" fmla="*/ 2 h 2"/>
                <a:gd name="T4" fmla="*/ 0 w 2"/>
                <a:gd name="T5" fmla="*/ 0 h 2"/>
                <a:gd name="T6" fmla="*/ 0 w 2"/>
                <a:gd name="T7" fmla="*/ 0 h 2"/>
                <a:gd name="T8" fmla="*/ 1 w 2"/>
                <a:gd name="T9" fmla="*/ 1 h 2"/>
                <a:gd name="T10" fmla="*/ 1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2"/>
                    <a:pt x="2" y="2"/>
                  </a:cubicBezTo>
                  <a:cubicBezTo>
                    <a:pt x="1" y="2"/>
                    <a:pt x="1" y="1"/>
                    <a:pt x="0" y="0"/>
                  </a:cubicBezTo>
                  <a:cubicBezTo>
                    <a:pt x="0" y="0"/>
                    <a:pt x="0" y="0"/>
                    <a:pt x="0" y="0"/>
                  </a:cubicBezTo>
                  <a:cubicBezTo>
                    <a:pt x="1" y="1"/>
                    <a:pt x="1" y="1"/>
                    <a:pt x="1" y="1"/>
                  </a:cubicBezTo>
                  <a:cubicBezTo>
                    <a:pt x="1" y="1"/>
                    <a:pt x="1" y="1"/>
                    <a:pt x="1" y="1"/>
                  </a:cubicBezTo>
                  <a:cubicBezTo>
                    <a:pt x="1" y="2"/>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6" name="Freeform 4900"/>
            <p:cNvSpPr>
              <a:spLocks/>
            </p:cNvSpPr>
            <p:nvPr/>
          </p:nvSpPr>
          <p:spPr bwMode="auto">
            <a:xfrm>
              <a:off x="6731001" y="3617913"/>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7" name="Rectangle 4901"/>
            <p:cNvSpPr>
              <a:spLocks noChangeArrowheads="1"/>
            </p:cNvSpPr>
            <p:nvPr/>
          </p:nvSpPr>
          <p:spPr bwMode="auto">
            <a:xfrm>
              <a:off x="7672389" y="43370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8" name="Freeform 4902"/>
            <p:cNvSpPr>
              <a:spLocks/>
            </p:cNvSpPr>
            <p:nvPr/>
          </p:nvSpPr>
          <p:spPr bwMode="auto">
            <a:xfrm>
              <a:off x="7669214" y="4333876"/>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9" name="Freeform 4903"/>
            <p:cNvSpPr>
              <a:spLocks/>
            </p:cNvSpPr>
            <p:nvPr/>
          </p:nvSpPr>
          <p:spPr bwMode="auto">
            <a:xfrm>
              <a:off x="7664451" y="4330701"/>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0" name="Freeform 4904"/>
            <p:cNvSpPr>
              <a:spLocks/>
            </p:cNvSpPr>
            <p:nvPr/>
          </p:nvSpPr>
          <p:spPr bwMode="auto">
            <a:xfrm>
              <a:off x="7664451" y="4333876"/>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1" name="Freeform 4905"/>
            <p:cNvSpPr>
              <a:spLocks/>
            </p:cNvSpPr>
            <p:nvPr/>
          </p:nvSpPr>
          <p:spPr bwMode="auto">
            <a:xfrm>
              <a:off x="7664451" y="4333876"/>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2" name="Freeform 4906"/>
            <p:cNvSpPr>
              <a:spLocks/>
            </p:cNvSpPr>
            <p:nvPr/>
          </p:nvSpPr>
          <p:spPr bwMode="auto">
            <a:xfrm>
              <a:off x="7654926" y="4327526"/>
              <a:ext cx="9525" cy="3175"/>
            </a:xfrm>
            <a:custGeom>
              <a:avLst/>
              <a:gdLst>
                <a:gd name="T0" fmla="*/ 1 w 3"/>
                <a:gd name="T1" fmla="*/ 0 h 1"/>
                <a:gd name="T2" fmla="*/ 1 w 3"/>
                <a:gd name="T3" fmla="*/ 1 h 1"/>
                <a:gd name="T4" fmla="*/ 1 w 3"/>
                <a:gd name="T5" fmla="*/ 1 h 1"/>
                <a:gd name="T6" fmla="*/ 3 w 3"/>
                <a:gd name="T7" fmla="*/ 1 h 1"/>
                <a:gd name="T8" fmla="*/ 1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cubicBezTo>
                    <a:pt x="1" y="1"/>
                    <a:pt x="1" y="1"/>
                    <a:pt x="1" y="1"/>
                  </a:cubicBezTo>
                  <a:cubicBezTo>
                    <a:pt x="2" y="1"/>
                    <a:pt x="1" y="1"/>
                    <a:pt x="1" y="1"/>
                  </a:cubicBezTo>
                  <a:cubicBezTo>
                    <a:pt x="2" y="1"/>
                    <a:pt x="2" y="1"/>
                    <a:pt x="3" y="1"/>
                  </a:cubicBezTo>
                  <a:cubicBezTo>
                    <a:pt x="3" y="1"/>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3" name="Freeform 4907"/>
            <p:cNvSpPr>
              <a:spLocks/>
            </p:cNvSpPr>
            <p:nvPr/>
          </p:nvSpPr>
          <p:spPr bwMode="auto">
            <a:xfrm>
              <a:off x="7534276" y="42672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4" name="Freeform 4908"/>
            <p:cNvSpPr>
              <a:spLocks/>
            </p:cNvSpPr>
            <p:nvPr/>
          </p:nvSpPr>
          <p:spPr bwMode="auto">
            <a:xfrm>
              <a:off x="7504114" y="42418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5" name="Freeform 4909"/>
            <p:cNvSpPr>
              <a:spLocks/>
            </p:cNvSpPr>
            <p:nvPr/>
          </p:nvSpPr>
          <p:spPr bwMode="auto">
            <a:xfrm>
              <a:off x="7553326" y="42767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6" name="Freeform 4910"/>
            <p:cNvSpPr>
              <a:spLocks/>
            </p:cNvSpPr>
            <p:nvPr/>
          </p:nvSpPr>
          <p:spPr bwMode="auto">
            <a:xfrm>
              <a:off x="7385051" y="4113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7" name="Freeform 4911"/>
            <p:cNvSpPr>
              <a:spLocks/>
            </p:cNvSpPr>
            <p:nvPr/>
          </p:nvSpPr>
          <p:spPr bwMode="auto">
            <a:xfrm>
              <a:off x="7469189" y="42164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8" name="Rectangle 4912"/>
            <p:cNvSpPr>
              <a:spLocks noChangeArrowheads="1"/>
            </p:cNvSpPr>
            <p:nvPr/>
          </p:nvSpPr>
          <p:spPr bwMode="auto">
            <a:xfrm>
              <a:off x="7566026" y="42862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9" name="Freeform 4913"/>
            <p:cNvSpPr>
              <a:spLocks/>
            </p:cNvSpPr>
            <p:nvPr/>
          </p:nvSpPr>
          <p:spPr bwMode="auto">
            <a:xfrm>
              <a:off x="7513639" y="4251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0" name="Freeform 4914"/>
            <p:cNvSpPr>
              <a:spLocks/>
            </p:cNvSpPr>
            <p:nvPr/>
          </p:nvSpPr>
          <p:spPr bwMode="auto">
            <a:xfrm>
              <a:off x="7623176" y="431165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1" name="Freeform 4915"/>
            <p:cNvSpPr>
              <a:spLocks/>
            </p:cNvSpPr>
            <p:nvPr/>
          </p:nvSpPr>
          <p:spPr bwMode="auto">
            <a:xfrm>
              <a:off x="7613651" y="43084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2" name="Freeform 4916"/>
            <p:cNvSpPr>
              <a:spLocks/>
            </p:cNvSpPr>
            <p:nvPr/>
          </p:nvSpPr>
          <p:spPr bwMode="auto">
            <a:xfrm>
              <a:off x="7607301" y="4302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3" name="Freeform 4917"/>
            <p:cNvSpPr>
              <a:spLocks/>
            </p:cNvSpPr>
            <p:nvPr/>
          </p:nvSpPr>
          <p:spPr bwMode="auto">
            <a:xfrm>
              <a:off x="7620001" y="4311651"/>
              <a:ext cx="3175" cy="0"/>
            </a:xfrm>
            <a:custGeom>
              <a:avLst/>
              <a:gdLst>
                <a:gd name="T0" fmla="*/ 1 w 1"/>
                <a:gd name="T1" fmla="*/ 0 w 1"/>
                <a:gd name="T2" fmla="*/ 1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cubicBezTo>
                    <a:pt x="0" y="0"/>
                    <a:pt x="0" y="0"/>
                    <a:pt x="0" y="0"/>
                  </a:cubicBezTo>
                  <a:cubicBezTo>
                    <a:pt x="0" y="0"/>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4" name="Rectangle 4918"/>
            <p:cNvSpPr>
              <a:spLocks noChangeArrowheads="1"/>
            </p:cNvSpPr>
            <p:nvPr/>
          </p:nvSpPr>
          <p:spPr bwMode="auto">
            <a:xfrm>
              <a:off x="7534276" y="42672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5" name="Freeform 4919"/>
            <p:cNvSpPr>
              <a:spLocks/>
            </p:cNvSpPr>
            <p:nvPr/>
          </p:nvSpPr>
          <p:spPr bwMode="auto">
            <a:xfrm>
              <a:off x="7543801" y="4270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6" name="Freeform 4920"/>
            <p:cNvSpPr>
              <a:spLocks/>
            </p:cNvSpPr>
            <p:nvPr/>
          </p:nvSpPr>
          <p:spPr bwMode="auto">
            <a:xfrm>
              <a:off x="7581901" y="4295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7" name="Freeform 4921"/>
            <p:cNvSpPr>
              <a:spLocks/>
            </p:cNvSpPr>
            <p:nvPr/>
          </p:nvSpPr>
          <p:spPr bwMode="auto">
            <a:xfrm>
              <a:off x="7543801" y="4270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8" name="Freeform 4922"/>
            <p:cNvSpPr>
              <a:spLocks/>
            </p:cNvSpPr>
            <p:nvPr/>
          </p:nvSpPr>
          <p:spPr bwMode="auto">
            <a:xfrm>
              <a:off x="7569201" y="4289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19" name="Freeform 4923"/>
            <p:cNvSpPr>
              <a:spLocks/>
            </p:cNvSpPr>
            <p:nvPr/>
          </p:nvSpPr>
          <p:spPr bwMode="auto">
            <a:xfrm>
              <a:off x="7273926" y="3971926"/>
              <a:ext cx="3175" cy="3175"/>
            </a:xfrm>
            <a:custGeom>
              <a:avLst/>
              <a:gdLst>
                <a:gd name="T0" fmla="*/ 1 w 1"/>
                <a:gd name="T1" fmla="*/ 0 h 1"/>
                <a:gd name="T2" fmla="*/ 1 w 1"/>
                <a:gd name="T3" fmla="*/ 1 h 1"/>
                <a:gd name="T4" fmla="*/ 1 w 1"/>
                <a:gd name="T5" fmla="*/ 0 h 1"/>
                <a:gd name="T6" fmla="*/ 0 w 1"/>
                <a:gd name="T7" fmla="*/ 0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1"/>
                  </a:cubicBezTo>
                  <a:cubicBezTo>
                    <a:pt x="1" y="1"/>
                    <a:pt x="0" y="0"/>
                    <a:pt x="1" y="0"/>
                  </a:cubicBezTo>
                  <a:cubicBezTo>
                    <a:pt x="1" y="0"/>
                    <a:pt x="1" y="0"/>
                    <a:pt x="0" y="0"/>
                  </a:cubicBezTo>
                  <a:cubicBezTo>
                    <a:pt x="0" y="0"/>
                    <a:pt x="0" y="0"/>
                    <a:pt x="0"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0" name="Freeform 4924"/>
            <p:cNvSpPr>
              <a:spLocks/>
            </p:cNvSpPr>
            <p:nvPr/>
          </p:nvSpPr>
          <p:spPr bwMode="auto">
            <a:xfrm>
              <a:off x="7375526" y="4103688"/>
              <a:ext cx="3175"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1" name="Freeform 4925"/>
            <p:cNvSpPr>
              <a:spLocks/>
            </p:cNvSpPr>
            <p:nvPr/>
          </p:nvSpPr>
          <p:spPr bwMode="auto">
            <a:xfrm>
              <a:off x="7375526" y="4103688"/>
              <a:ext cx="0" cy="3175"/>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2" name="Freeform 4926"/>
            <p:cNvSpPr>
              <a:spLocks/>
            </p:cNvSpPr>
            <p:nvPr/>
          </p:nvSpPr>
          <p:spPr bwMode="auto">
            <a:xfrm>
              <a:off x="7292976" y="39941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3" name="Freeform 4927"/>
            <p:cNvSpPr>
              <a:spLocks/>
            </p:cNvSpPr>
            <p:nvPr/>
          </p:nvSpPr>
          <p:spPr bwMode="auto">
            <a:xfrm>
              <a:off x="7481889" y="42100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4" name="Freeform 4928"/>
            <p:cNvSpPr>
              <a:spLocks/>
            </p:cNvSpPr>
            <p:nvPr/>
          </p:nvSpPr>
          <p:spPr bwMode="auto">
            <a:xfrm>
              <a:off x="7391401" y="4119563"/>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5" name="Freeform 4929"/>
            <p:cNvSpPr>
              <a:spLocks/>
            </p:cNvSpPr>
            <p:nvPr/>
          </p:nvSpPr>
          <p:spPr bwMode="auto">
            <a:xfrm>
              <a:off x="7337426" y="4071938"/>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6" name="Rectangle 4930"/>
            <p:cNvSpPr>
              <a:spLocks noChangeArrowheads="1"/>
            </p:cNvSpPr>
            <p:nvPr/>
          </p:nvSpPr>
          <p:spPr bwMode="auto">
            <a:xfrm>
              <a:off x="7273926" y="3971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7" name="Freeform 4931"/>
            <p:cNvSpPr>
              <a:spLocks/>
            </p:cNvSpPr>
            <p:nvPr/>
          </p:nvSpPr>
          <p:spPr bwMode="auto">
            <a:xfrm>
              <a:off x="7312026" y="40449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8" name="Freeform 4932"/>
            <p:cNvSpPr>
              <a:spLocks/>
            </p:cNvSpPr>
            <p:nvPr/>
          </p:nvSpPr>
          <p:spPr bwMode="auto">
            <a:xfrm>
              <a:off x="7381876" y="4110038"/>
              <a:ext cx="3175" cy="6350"/>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2"/>
                    <a:pt x="1" y="2"/>
                    <a:pt x="1" y="2"/>
                  </a:cubicBezTo>
                  <a:cubicBezTo>
                    <a:pt x="1"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29" name="Freeform 4933"/>
            <p:cNvSpPr>
              <a:spLocks noEditPoints="1"/>
            </p:cNvSpPr>
            <p:nvPr/>
          </p:nvSpPr>
          <p:spPr bwMode="auto">
            <a:xfrm>
              <a:off x="7218364" y="3903663"/>
              <a:ext cx="436563" cy="427038"/>
            </a:xfrm>
            <a:custGeom>
              <a:avLst/>
              <a:gdLst>
                <a:gd name="T0" fmla="*/ 60 w 139"/>
                <a:gd name="T1" fmla="*/ 80 h 136"/>
                <a:gd name="T2" fmla="*/ 84 w 139"/>
                <a:gd name="T3" fmla="*/ 102 h 136"/>
                <a:gd name="T4" fmla="*/ 91 w 139"/>
                <a:gd name="T5" fmla="*/ 108 h 136"/>
                <a:gd name="T6" fmla="*/ 94 w 139"/>
                <a:gd name="T7" fmla="*/ 111 h 136"/>
                <a:gd name="T8" fmla="*/ 98 w 139"/>
                <a:gd name="T9" fmla="*/ 113 h 136"/>
                <a:gd name="T10" fmla="*/ 97 w 139"/>
                <a:gd name="T11" fmla="*/ 114 h 136"/>
                <a:gd name="T12" fmla="*/ 101 w 139"/>
                <a:gd name="T13" fmla="*/ 116 h 136"/>
                <a:gd name="T14" fmla="*/ 104 w 139"/>
                <a:gd name="T15" fmla="*/ 117 h 136"/>
                <a:gd name="T16" fmla="*/ 110 w 139"/>
                <a:gd name="T17" fmla="*/ 121 h 136"/>
                <a:gd name="T18" fmla="*/ 112 w 139"/>
                <a:gd name="T19" fmla="*/ 123 h 136"/>
                <a:gd name="T20" fmla="*/ 115 w 139"/>
                <a:gd name="T21" fmla="*/ 125 h 136"/>
                <a:gd name="T22" fmla="*/ 122 w 139"/>
                <a:gd name="T23" fmla="*/ 129 h 136"/>
                <a:gd name="T24" fmla="*/ 125 w 139"/>
                <a:gd name="T25" fmla="*/ 130 h 136"/>
                <a:gd name="T26" fmla="*/ 128 w 139"/>
                <a:gd name="T27" fmla="*/ 132 h 136"/>
                <a:gd name="T28" fmla="*/ 131 w 139"/>
                <a:gd name="T29" fmla="*/ 133 h 136"/>
                <a:gd name="T30" fmla="*/ 136 w 139"/>
                <a:gd name="T31" fmla="*/ 135 h 136"/>
                <a:gd name="T32" fmla="*/ 139 w 139"/>
                <a:gd name="T33" fmla="*/ 135 h 136"/>
                <a:gd name="T34" fmla="*/ 135 w 139"/>
                <a:gd name="T35" fmla="*/ 134 h 136"/>
                <a:gd name="T36" fmla="*/ 133 w 139"/>
                <a:gd name="T37" fmla="*/ 133 h 136"/>
                <a:gd name="T38" fmla="*/ 129 w 139"/>
                <a:gd name="T39" fmla="*/ 131 h 136"/>
                <a:gd name="T40" fmla="*/ 126 w 139"/>
                <a:gd name="T41" fmla="*/ 128 h 136"/>
                <a:gd name="T42" fmla="*/ 121 w 139"/>
                <a:gd name="T43" fmla="*/ 126 h 136"/>
                <a:gd name="T44" fmla="*/ 119 w 139"/>
                <a:gd name="T45" fmla="*/ 125 h 136"/>
                <a:gd name="T46" fmla="*/ 120 w 139"/>
                <a:gd name="T47" fmla="*/ 125 h 136"/>
                <a:gd name="T48" fmla="*/ 110 w 139"/>
                <a:gd name="T49" fmla="*/ 119 h 136"/>
                <a:gd name="T50" fmla="*/ 109 w 139"/>
                <a:gd name="T51" fmla="*/ 118 h 136"/>
                <a:gd name="T52" fmla="*/ 99 w 139"/>
                <a:gd name="T53" fmla="*/ 110 h 136"/>
                <a:gd name="T54" fmla="*/ 88 w 139"/>
                <a:gd name="T55" fmla="*/ 101 h 136"/>
                <a:gd name="T56" fmla="*/ 82 w 139"/>
                <a:gd name="T57" fmla="*/ 96 h 136"/>
                <a:gd name="T58" fmla="*/ 70 w 139"/>
                <a:gd name="T59" fmla="*/ 85 h 136"/>
                <a:gd name="T60" fmla="*/ 69 w 139"/>
                <a:gd name="T61" fmla="*/ 82 h 136"/>
                <a:gd name="T62" fmla="*/ 66 w 139"/>
                <a:gd name="T63" fmla="*/ 79 h 136"/>
                <a:gd name="T64" fmla="*/ 61 w 139"/>
                <a:gd name="T65" fmla="*/ 76 h 136"/>
                <a:gd name="T66" fmla="*/ 55 w 139"/>
                <a:gd name="T67" fmla="*/ 70 h 136"/>
                <a:gd name="T68" fmla="*/ 57 w 139"/>
                <a:gd name="T69" fmla="*/ 70 h 136"/>
                <a:gd name="T70" fmla="*/ 53 w 139"/>
                <a:gd name="T71" fmla="*/ 67 h 136"/>
                <a:gd name="T72" fmla="*/ 53 w 139"/>
                <a:gd name="T73" fmla="*/ 68 h 136"/>
                <a:gd name="T74" fmla="*/ 50 w 139"/>
                <a:gd name="T75" fmla="*/ 65 h 136"/>
                <a:gd name="T76" fmla="*/ 50 w 139"/>
                <a:gd name="T77" fmla="*/ 64 h 136"/>
                <a:gd name="T78" fmla="*/ 49 w 139"/>
                <a:gd name="T79" fmla="*/ 61 h 136"/>
                <a:gd name="T80" fmla="*/ 46 w 139"/>
                <a:gd name="T81" fmla="*/ 59 h 136"/>
                <a:gd name="T82" fmla="*/ 43 w 139"/>
                <a:gd name="T83" fmla="*/ 54 h 136"/>
                <a:gd name="T84" fmla="*/ 40 w 139"/>
                <a:gd name="T85" fmla="*/ 51 h 136"/>
                <a:gd name="T86" fmla="*/ 33 w 139"/>
                <a:gd name="T87" fmla="*/ 41 h 136"/>
                <a:gd name="T88" fmla="*/ 27 w 139"/>
                <a:gd name="T89" fmla="*/ 33 h 136"/>
                <a:gd name="T90" fmla="*/ 17 w 139"/>
                <a:gd name="T91" fmla="*/ 21 h 136"/>
                <a:gd name="T92" fmla="*/ 15 w 139"/>
                <a:gd name="T93" fmla="*/ 19 h 136"/>
                <a:gd name="T94" fmla="*/ 11 w 139"/>
                <a:gd name="T95" fmla="*/ 13 h 136"/>
                <a:gd name="T96" fmla="*/ 6 w 139"/>
                <a:gd name="T97" fmla="*/ 8 h 136"/>
                <a:gd name="T98" fmla="*/ 2 w 139"/>
                <a:gd name="T99" fmla="*/ 3 h 136"/>
                <a:gd name="T100" fmla="*/ 0 w 139"/>
                <a:gd name="T101" fmla="*/ 2 h 136"/>
                <a:gd name="T102" fmla="*/ 9 w 139"/>
                <a:gd name="T103" fmla="*/ 15 h 136"/>
                <a:gd name="T104" fmla="*/ 13 w 139"/>
                <a:gd name="T105" fmla="*/ 20 h 136"/>
                <a:gd name="T106" fmla="*/ 25 w 139"/>
                <a:gd name="T107" fmla="*/ 36 h 136"/>
                <a:gd name="T108" fmla="*/ 25 w 139"/>
                <a:gd name="T109" fmla="*/ 37 h 136"/>
                <a:gd name="T110" fmla="*/ 27 w 139"/>
                <a:gd name="T111" fmla="*/ 40 h 136"/>
                <a:gd name="T112" fmla="*/ 31 w 139"/>
                <a:gd name="T113" fmla="*/ 45 h 136"/>
                <a:gd name="T114" fmla="*/ 36 w 139"/>
                <a:gd name="T115" fmla="*/ 50 h 136"/>
                <a:gd name="T116" fmla="*/ 38 w 139"/>
                <a:gd name="T117" fmla="*/ 54 h 136"/>
                <a:gd name="T118" fmla="*/ 115 w 139"/>
                <a:gd name="T119" fmla="*/ 125 h 136"/>
                <a:gd name="T120" fmla="*/ 109 w 139"/>
                <a:gd name="T121" fmla="*/ 121 h 136"/>
                <a:gd name="T122" fmla="*/ 113 w 139"/>
                <a:gd name="T123" fmla="*/ 121 h 136"/>
                <a:gd name="T124" fmla="*/ 69 w 139"/>
                <a:gd name="T125" fmla="*/ 8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36">
                  <a:moveTo>
                    <a:pt x="43" y="60"/>
                  </a:moveTo>
                  <a:cubicBezTo>
                    <a:pt x="43" y="61"/>
                    <a:pt x="43" y="61"/>
                    <a:pt x="43" y="61"/>
                  </a:cubicBezTo>
                  <a:cubicBezTo>
                    <a:pt x="44" y="62"/>
                    <a:pt x="45" y="63"/>
                    <a:pt x="46" y="64"/>
                  </a:cubicBezTo>
                  <a:cubicBezTo>
                    <a:pt x="47" y="66"/>
                    <a:pt x="48" y="65"/>
                    <a:pt x="48" y="66"/>
                  </a:cubicBezTo>
                  <a:cubicBezTo>
                    <a:pt x="48" y="66"/>
                    <a:pt x="48" y="66"/>
                    <a:pt x="48" y="66"/>
                  </a:cubicBezTo>
                  <a:cubicBezTo>
                    <a:pt x="52" y="71"/>
                    <a:pt x="56" y="76"/>
                    <a:pt x="60" y="80"/>
                  </a:cubicBezTo>
                  <a:cubicBezTo>
                    <a:pt x="60" y="80"/>
                    <a:pt x="60" y="80"/>
                    <a:pt x="60" y="80"/>
                  </a:cubicBezTo>
                  <a:cubicBezTo>
                    <a:pt x="66" y="87"/>
                    <a:pt x="73" y="93"/>
                    <a:pt x="79" y="99"/>
                  </a:cubicBezTo>
                  <a:cubicBezTo>
                    <a:pt x="80" y="100"/>
                    <a:pt x="80" y="99"/>
                    <a:pt x="81" y="99"/>
                  </a:cubicBezTo>
                  <a:cubicBezTo>
                    <a:pt x="81" y="100"/>
                    <a:pt x="81" y="100"/>
                    <a:pt x="81" y="100"/>
                  </a:cubicBezTo>
                  <a:cubicBezTo>
                    <a:pt x="81" y="100"/>
                    <a:pt x="81" y="100"/>
                    <a:pt x="81" y="100"/>
                  </a:cubicBezTo>
                  <a:cubicBezTo>
                    <a:pt x="81" y="101"/>
                    <a:pt x="82" y="102"/>
                    <a:pt x="83" y="102"/>
                  </a:cubicBezTo>
                  <a:cubicBezTo>
                    <a:pt x="83" y="102"/>
                    <a:pt x="83" y="102"/>
                    <a:pt x="83" y="102"/>
                  </a:cubicBezTo>
                  <a:cubicBezTo>
                    <a:pt x="83" y="102"/>
                    <a:pt x="83" y="102"/>
                    <a:pt x="84" y="102"/>
                  </a:cubicBezTo>
                  <a:cubicBezTo>
                    <a:pt x="84" y="102"/>
                    <a:pt x="84" y="103"/>
                    <a:pt x="83" y="103"/>
                  </a:cubicBezTo>
                  <a:cubicBezTo>
                    <a:pt x="85" y="104"/>
                    <a:pt x="84" y="104"/>
                    <a:pt x="86" y="105"/>
                  </a:cubicBezTo>
                  <a:cubicBezTo>
                    <a:pt x="86" y="105"/>
                    <a:pt x="88" y="106"/>
                    <a:pt x="89" y="106"/>
                  </a:cubicBezTo>
                  <a:cubicBezTo>
                    <a:pt x="90" y="107"/>
                    <a:pt x="90" y="107"/>
                    <a:pt x="90" y="107"/>
                  </a:cubicBezTo>
                  <a:cubicBezTo>
                    <a:pt x="89" y="106"/>
                    <a:pt x="90" y="107"/>
                    <a:pt x="89" y="106"/>
                  </a:cubicBezTo>
                  <a:cubicBezTo>
                    <a:pt x="89" y="107"/>
                    <a:pt x="90" y="108"/>
                    <a:pt x="91" y="108"/>
                  </a:cubicBezTo>
                  <a:cubicBezTo>
                    <a:pt x="91" y="108"/>
                    <a:pt x="91" y="108"/>
                    <a:pt x="91" y="108"/>
                  </a:cubicBezTo>
                  <a:cubicBezTo>
                    <a:pt x="92" y="108"/>
                    <a:pt x="92" y="109"/>
                    <a:pt x="92" y="109"/>
                  </a:cubicBezTo>
                  <a:cubicBezTo>
                    <a:pt x="91" y="109"/>
                    <a:pt x="91" y="109"/>
                    <a:pt x="91" y="109"/>
                  </a:cubicBezTo>
                  <a:cubicBezTo>
                    <a:pt x="92" y="109"/>
                    <a:pt x="92" y="109"/>
                    <a:pt x="92" y="109"/>
                  </a:cubicBezTo>
                  <a:cubicBezTo>
                    <a:pt x="92" y="110"/>
                    <a:pt x="93" y="110"/>
                    <a:pt x="93" y="110"/>
                  </a:cubicBezTo>
                  <a:cubicBezTo>
                    <a:pt x="94" y="111"/>
                    <a:pt x="94" y="111"/>
                    <a:pt x="95" y="112"/>
                  </a:cubicBezTo>
                  <a:cubicBezTo>
                    <a:pt x="94" y="111"/>
                    <a:pt x="95" y="111"/>
                    <a:pt x="95" y="111"/>
                  </a:cubicBezTo>
                  <a:cubicBezTo>
                    <a:pt x="94" y="111"/>
                    <a:pt x="94" y="111"/>
                    <a:pt x="94" y="111"/>
                  </a:cubicBezTo>
                  <a:cubicBezTo>
                    <a:pt x="95" y="112"/>
                    <a:pt x="94" y="110"/>
                    <a:pt x="94" y="111"/>
                  </a:cubicBezTo>
                  <a:cubicBezTo>
                    <a:pt x="93" y="110"/>
                    <a:pt x="95" y="111"/>
                    <a:pt x="94" y="110"/>
                  </a:cubicBezTo>
                  <a:cubicBezTo>
                    <a:pt x="95" y="111"/>
                    <a:pt x="95" y="111"/>
                    <a:pt x="97" y="112"/>
                  </a:cubicBezTo>
                  <a:cubicBezTo>
                    <a:pt x="96" y="111"/>
                    <a:pt x="97" y="112"/>
                    <a:pt x="97" y="111"/>
                  </a:cubicBezTo>
                  <a:cubicBezTo>
                    <a:pt x="97" y="112"/>
                    <a:pt x="97" y="112"/>
                    <a:pt x="97" y="112"/>
                  </a:cubicBezTo>
                  <a:cubicBezTo>
                    <a:pt x="97" y="112"/>
                    <a:pt x="97" y="113"/>
                    <a:pt x="98" y="113"/>
                  </a:cubicBezTo>
                  <a:cubicBezTo>
                    <a:pt x="99" y="114"/>
                    <a:pt x="98" y="113"/>
                    <a:pt x="98" y="113"/>
                  </a:cubicBezTo>
                  <a:cubicBezTo>
                    <a:pt x="98" y="113"/>
                    <a:pt x="96" y="111"/>
                    <a:pt x="96" y="112"/>
                  </a:cubicBezTo>
                  <a:cubicBezTo>
                    <a:pt x="95" y="112"/>
                    <a:pt x="95" y="112"/>
                    <a:pt x="94" y="111"/>
                  </a:cubicBezTo>
                  <a:cubicBezTo>
                    <a:pt x="94" y="112"/>
                    <a:pt x="95" y="113"/>
                    <a:pt x="96" y="113"/>
                  </a:cubicBezTo>
                  <a:cubicBezTo>
                    <a:pt x="96" y="113"/>
                    <a:pt x="96" y="113"/>
                    <a:pt x="96" y="113"/>
                  </a:cubicBezTo>
                  <a:cubicBezTo>
                    <a:pt x="97" y="113"/>
                    <a:pt x="97" y="113"/>
                    <a:pt x="97" y="113"/>
                  </a:cubicBezTo>
                  <a:cubicBezTo>
                    <a:pt x="97" y="113"/>
                    <a:pt x="97" y="114"/>
                    <a:pt x="98" y="114"/>
                  </a:cubicBezTo>
                  <a:cubicBezTo>
                    <a:pt x="97" y="114"/>
                    <a:pt x="97" y="114"/>
                    <a:pt x="97" y="114"/>
                  </a:cubicBezTo>
                  <a:cubicBezTo>
                    <a:pt x="98" y="114"/>
                    <a:pt x="98" y="114"/>
                    <a:pt x="99" y="114"/>
                  </a:cubicBezTo>
                  <a:cubicBezTo>
                    <a:pt x="99" y="114"/>
                    <a:pt x="99" y="114"/>
                    <a:pt x="98" y="113"/>
                  </a:cubicBezTo>
                  <a:cubicBezTo>
                    <a:pt x="99" y="113"/>
                    <a:pt x="99" y="113"/>
                    <a:pt x="99" y="113"/>
                  </a:cubicBezTo>
                  <a:cubicBezTo>
                    <a:pt x="99" y="113"/>
                    <a:pt x="99" y="113"/>
                    <a:pt x="99" y="114"/>
                  </a:cubicBezTo>
                  <a:cubicBezTo>
                    <a:pt x="99" y="114"/>
                    <a:pt x="99" y="114"/>
                    <a:pt x="99" y="114"/>
                  </a:cubicBezTo>
                  <a:cubicBezTo>
                    <a:pt x="100" y="115"/>
                    <a:pt x="99" y="114"/>
                    <a:pt x="100" y="115"/>
                  </a:cubicBezTo>
                  <a:cubicBezTo>
                    <a:pt x="100" y="115"/>
                    <a:pt x="101" y="115"/>
                    <a:pt x="101" y="116"/>
                  </a:cubicBezTo>
                  <a:cubicBezTo>
                    <a:pt x="101" y="115"/>
                    <a:pt x="101" y="115"/>
                    <a:pt x="101" y="115"/>
                  </a:cubicBezTo>
                  <a:cubicBezTo>
                    <a:pt x="101" y="116"/>
                    <a:pt x="101" y="116"/>
                    <a:pt x="101" y="116"/>
                  </a:cubicBezTo>
                  <a:cubicBezTo>
                    <a:pt x="101" y="116"/>
                    <a:pt x="101" y="116"/>
                    <a:pt x="101" y="116"/>
                  </a:cubicBezTo>
                  <a:cubicBezTo>
                    <a:pt x="101" y="116"/>
                    <a:pt x="102" y="116"/>
                    <a:pt x="102" y="116"/>
                  </a:cubicBezTo>
                  <a:cubicBezTo>
                    <a:pt x="102" y="116"/>
                    <a:pt x="103" y="116"/>
                    <a:pt x="103" y="117"/>
                  </a:cubicBezTo>
                  <a:cubicBezTo>
                    <a:pt x="103" y="117"/>
                    <a:pt x="104" y="117"/>
                    <a:pt x="104" y="117"/>
                  </a:cubicBezTo>
                  <a:cubicBezTo>
                    <a:pt x="104" y="117"/>
                    <a:pt x="104" y="117"/>
                    <a:pt x="104" y="117"/>
                  </a:cubicBezTo>
                  <a:cubicBezTo>
                    <a:pt x="105" y="118"/>
                    <a:pt x="105" y="118"/>
                    <a:pt x="105" y="118"/>
                  </a:cubicBezTo>
                  <a:cubicBezTo>
                    <a:pt x="106" y="119"/>
                    <a:pt x="106" y="119"/>
                    <a:pt x="106" y="119"/>
                  </a:cubicBezTo>
                  <a:cubicBezTo>
                    <a:pt x="106" y="119"/>
                    <a:pt x="106" y="119"/>
                    <a:pt x="106" y="119"/>
                  </a:cubicBezTo>
                  <a:cubicBezTo>
                    <a:pt x="107" y="120"/>
                    <a:pt x="107" y="120"/>
                    <a:pt x="107" y="120"/>
                  </a:cubicBezTo>
                  <a:cubicBezTo>
                    <a:pt x="108" y="120"/>
                    <a:pt x="109" y="121"/>
                    <a:pt x="110" y="121"/>
                  </a:cubicBezTo>
                  <a:cubicBezTo>
                    <a:pt x="110" y="121"/>
                    <a:pt x="110" y="121"/>
                    <a:pt x="110" y="121"/>
                  </a:cubicBezTo>
                  <a:cubicBezTo>
                    <a:pt x="110" y="121"/>
                    <a:pt x="110" y="121"/>
                    <a:pt x="110" y="121"/>
                  </a:cubicBezTo>
                  <a:cubicBezTo>
                    <a:pt x="110" y="122"/>
                    <a:pt x="110" y="121"/>
                    <a:pt x="111" y="122"/>
                  </a:cubicBezTo>
                  <a:cubicBezTo>
                    <a:pt x="111" y="122"/>
                    <a:pt x="111" y="122"/>
                    <a:pt x="111" y="122"/>
                  </a:cubicBezTo>
                  <a:cubicBezTo>
                    <a:pt x="111" y="122"/>
                    <a:pt x="111" y="122"/>
                    <a:pt x="111" y="122"/>
                  </a:cubicBezTo>
                  <a:cubicBezTo>
                    <a:pt x="111" y="122"/>
                    <a:pt x="111" y="122"/>
                    <a:pt x="111" y="122"/>
                  </a:cubicBezTo>
                  <a:cubicBezTo>
                    <a:pt x="111" y="122"/>
                    <a:pt x="111" y="122"/>
                    <a:pt x="111" y="122"/>
                  </a:cubicBezTo>
                  <a:cubicBezTo>
                    <a:pt x="111" y="123"/>
                    <a:pt x="112" y="122"/>
                    <a:pt x="113" y="123"/>
                  </a:cubicBezTo>
                  <a:cubicBezTo>
                    <a:pt x="112" y="123"/>
                    <a:pt x="112" y="123"/>
                    <a:pt x="112" y="123"/>
                  </a:cubicBezTo>
                  <a:cubicBezTo>
                    <a:pt x="113" y="123"/>
                    <a:pt x="113" y="124"/>
                    <a:pt x="113" y="124"/>
                  </a:cubicBezTo>
                  <a:cubicBezTo>
                    <a:pt x="113" y="124"/>
                    <a:pt x="113" y="124"/>
                    <a:pt x="114" y="124"/>
                  </a:cubicBezTo>
                  <a:cubicBezTo>
                    <a:pt x="114" y="124"/>
                    <a:pt x="114" y="124"/>
                    <a:pt x="114" y="124"/>
                  </a:cubicBezTo>
                  <a:cubicBezTo>
                    <a:pt x="114" y="124"/>
                    <a:pt x="114" y="124"/>
                    <a:pt x="114" y="124"/>
                  </a:cubicBezTo>
                  <a:cubicBezTo>
                    <a:pt x="114" y="124"/>
                    <a:pt x="114" y="124"/>
                    <a:pt x="114" y="124"/>
                  </a:cubicBezTo>
                  <a:cubicBezTo>
                    <a:pt x="115" y="124"/>
                    <a:pt x="115" y="124"/>
                    <a:pt x="115" y="124"/>
                  </a:cubicBezTo>
                  <a:cubicBezTo>
                    <a:pt x="115" y="125"/>
                    <a:pt x="115" y="125"/>
                    <a:pt x="115" y="125"/>
                  </a:cubicBezTo>
                  <a:cubicBezTo>
                    <a:pt x="115" y="125"/>
                    <a:pt x="115" y="125"/>
                    <a:pt x="115" y="125"/>
                  </a:cubicBezTo>
                  <a:cubicBezTo>
                    <a:pt x="116" y="125"/>
                    <a:pt x="116" y="125"/>
                    <a:pt x="116" y="125"/>
                  </a:cubicBezTo>
                  <a:cubicBezTo>
                    <a:pt x="117" y="126"/>
                    <a:pt x="118" y="126"/>
                    <a:pt x="119" y="127"/>
                  </a:cubicBezTo>
                  <a:cubicBezTo>
                    <a:pt x="119" y="127"/>
                    <a:pt x="118" y="127"/>
                    <a:pt x="119" y="127"/>
                  </a:cubicBezTo>
                  <a:cubicBezTo>
                    <a:pt x="119" y="126"/>
                    <a:pt x="120" y="127"/>
                    <a:pt x="120" y="127"/>
                  </a:cubicBezTo>
                  <a:cubicBezTo>
                    <a:pt x="120" y="127"/>
                    <a:pt x="122" y="129"/>
                    <a:pt x="121" y="129"/>
                  </a:cubicBezTo>
                  <a:cubicBezTo>
                    <a:pt x="122" y="129"/>
                    <a:pt x="121" y="128"/>
                    <a:pt x="122" y="129"/>
                  </a:cubicBezTo>
                  <a:cubicBezTo>
                    <a:pt x="122" y="129"/>
                    <a:pt x="122" y="129"/>
                    <a:pt x="122" y="129"/>
                  </a:cubicBezTo>
                  <a:cubicBezTo>
                    <a:pt x="122" y="128"/>
                    <a:pt x="121" y="128"/>
                    <a:pt x="121" y="128"/>
                  </a:cubicBezTo>
                  <a:cubicBezTo>
                    <a:pt x="121" y="128"/>
                    <a:pt x="122" y="128"/>
                    <a:pt x="123" y="128"/>
                  </a:cubicBezTo>
                  <a:cubicBezTo>
                    <a:pt x="122" y="128"/>
                    <a:pt x="122" y="128"/>
                    <a:pt x="122" y="128"/>
                  </a:cubicBezTo>
                  <a:cubicBezTo>
                    <a:pt x="123" y="129"/>
                    <a:pt x="123" y="128"/>
                    <a:pt x="124" y="128"/>
                  </a:cubicBezTo>
                  <a:cubicBezTo>
                    <a:pt x="125" y="129"/>
                    <a:pt x="124" y="129"/>
                    <a:pt x="124" y="129"/>
                  </a:cubicBezTo>
                  <a:cubicBezTo>
                    <a:pt x="125" y="130"/>
                    <a:pt x="125" y="130"/>
                    <a:pt x="125" y="130"/>
                  </a:cubicBezTo>
                  <a:cubicBezTo>
                    <a:pt x="125" y="130"/>
                    <a:pt x="125" y="130"/>
                    <a:pt x="125" y="130"/>
                  </a:cubicBezTo>
                  <a:cubicBezTo>
                    <a:pt x="125" y="130"/>
                    <a:pt x="126" y="130"/>
                    <a:pt x="126" y="130"/>
                  </a:cubicBezTo>
                  <a:cubicBezTo>
                    <a:pt x="126" y="130"/>
                    <a:pt x="127" y="131"/>
                    <a:pt x="126" y="131"/>
                  </a:cubicBezTo>
                  <a:cubicBezTo>
                    <a:pt x="127" y="131"/>
                    <a:pt x="127" y="131"/>
                    <a:pt x="127" y="131"/>
                  </a:cubicBezTo>
                  <a:cubicBezTo>
                    <a:pt x="128" y="131"/>
                    <a:pt x="127" y="131"/>
                    <a:pt x="127" y="131"/>
                  </a:cubicBezTo>
                  <a:cubicBezTo>
                    <a:pt x="127" y="130"/>
                    <a:pt x="128" y="131"/>
                    <a:pt x="128" y="131"/>
                  </a:cubicBezTo>
                  <a:cubicBezTo>
                    <a:pt x="128" y="132"/>
                    <a:pt x="128" y="131"/>
                    <a:pt x="128" y="132"/>
                  </a:cubicBezTo>
                  <a:cubicBezTo>
                    <a:pt x="128" y="132"/>
                    <a:pt x="129" y="132"/>
                    <a:pt x="129" y="132"/>
                  </a:cubicBezTo>
                  <a:cubicBezTo>
                    <a:pt x="129" y="132"/>
                    <a:pt x="130" y="132"/>
                    <a:pt x="130" y="133"/>
                  </a:cubicBezTo>
                  <a:cubicBezTo>
                    <a:pt x="130" y="132"/>
                    <a:pt x="129" y="132"/>
                    <a:pt x="130" y="132"/>
                  </a:cubicBezTo>
                  <a:cubicBezTo>
                    <a:pt x="130" y="132"/>
                    <a:pt x="130" y="132"/>
                    <a:pt x="131" y="132"/>
                  </a:cubicBezTo>
                  <a:cubicBezTo>
                    <a:pt x="130" y="132"/>
                    <a:pt x="130" y="132"/>
                    <a:pt x="130" y="132"/>
                  </a:cubicBezTo>
                  <a:cubicBezTo>
                    <a:pt x="131" y="132"/>
                    <a:pt x="131" y="133"/>
                    <a:pt x="132" y="133"/>
                  </a:cubicBezTo>
                  <a:cubicBezTo>
                    <a:pt x="132" y="133"/>
                    <a:pt x="132" y="133"/>
                    <a:pt x="131" y="133"/>
                  </a:cubicBezTo>
                  <a:cubicBezTo>
                    <a:pt x="132" y="133"/>
                    <a:pt x="132" y="133"/>
                    <a:pt x="133" y="133"/>
                  </a:cubicBezTo>
                  <a:cubicBezTo>
                    <a:pt x="133" y="134"/>
                    <a:pt x="133" y="134"/>
                    <a:pt x="133" y="134"/>
                  </a:cubicBezTo>
                  <a:cubicBezTo>
                    <a:pt x="134" y="134"/>
                    <a:pt x="134" y="134"/>
                    <a:pt x="134" y="134"/>
                  </a:cubicBezTo>
                  <a:cubicBezTo>
                    <a:pt x="135" y="134"/>
                    <a:pt x="134" y="134"/>
                    <a:pt x="133" y="134"/>
                  </a:cubicBezTo>
                  <a:cubicBezTo>
                    <a:pt x="134" y="135"/>
                    <a:pt x="134" y="134"/>
                    <a:pt x="135" y="135"/>
                  </a:cubicBezTo>
                  <a:cubicBezTo>
                    <a:pt x="135" y="135"/>
                    <a:pt x="135" y="135"/>
                    <a:pt x="135" y="135"/>
                  </a:cubicBezTo>
                  <a:cubicBezTo>
                    <a:pt x="135" y="135"/>
                    <a:pt x="136" y="135"/>
                    <a:pt x="136" y="135"/>
                  </a:cubicBezTo>
                  <a:cubicBezTo>
                    <a:pt x="136" y="135"/>
                    <a:pt x="136" y="135"/>
                    <a:pt x="135" y="135"/>
                  </a:cubicBezTo>
                  <a:cubicBezTo>
                    <a:pt x="136" y="135"/>
                    <a:pt x="137" y="135"/>
                    <a:pt x="137" y="135"/>
                  </a:cubicBezTo>
                  <a:cubicBezTo>
                    <a:pt x="137" y="135"/>
                    <a:pt x="137" y="135"/>
                    <a:pt x="137" y="135"/>
                  </a:cubicBezTo>
                  <a:cubicBezTo>
                    <a:pt x="138" y="135"/>
                    <a:pt x="138" y="135"/>
                    <a:pt x="139" y="135"/>
                  </a:cubicBezTo>
                  <a:cubicBezTo>
                    <a:pt x="139" y="136"/>
                    <a:pt x="138" y="135"/>
                    <a:pt x="138" y="135"/>
                  </a:cubicBezTo>
                  <a:cubicBezTo>
                    <a:pt x="139" y="136"/>
                    <a:pt x="139" y="135"/>
                    <a:pt x="139" y="135"/>
                  </a:cubicBezTo>
                  <a:cubicBezTo>
                    <a:pt x="139" y="135"/>
                    <a:pt x="139" y="135"/>
                    <a:pt x="139" y="135"/>
                  </a:cubicBezTo>
                  <a:cubicBezTo>
                    <a:pt x="139" y="135"/>
                    <a:pt x="138" y="134"/>
                    <a:pt x="138" y="135"/>
                  </a:cubicBezTo>
                  <a:cubicBezTo>
                    <a:pt x="138" y="135"/>
                    <a:pt x="138" y="135"/>
                    <a:pt x="138" y="135"/>
                  </a:cubicBezTo>
                  <a:cubicBezTo>
                    <a:pt x="138" y="135"/>
                    <a:pt x="138" y="135"/>
                    <a:pt x="138" y="135"/>
                  </a:cubicBezTo>
                  <a:cubicBezTo>
                    <a:pt x="137" y="135"/>
                    <a:pt x="138" y="134"/>
                    <a:pt x="138" y="134"/>
                  </a:cubicBezTo>
                  <a:cubicBezTo>
                    <a:pt x="137" y="134"/>
                    <a:pt x="137" y="135"/>
                    <a:pt x="136" y="134"/>
                  </a:cubicBezTo>
                  <a:cubicBezTo>
                    <a:pt x="136" y="134"/>
                    <a:pt x="136" y="134"/>
                    <a:pt x="136" y="134"/>
                  </a:cubicBezTo>
                  <a:cubicBezTo>
                    <a:pt x="136" y="134"/>
                    <a:pt x="135" y="134"/>
                    <a:pt x="135" y="134"/>
                  </a:cubicBezTo>
                  <a:cubicBezTo>
                    <a:pt x="135" y="134"/>
                    <a:pt x="134" y="134"/>
                    <a:pt x="133" y="133"/>
                  </a:cubicBezTo>
                  <a:cubicBezTo>
                    <a:pt x="134" y="133"/>
                    <a:pt x="135" y="134"/>
                    <a:pt x="136" y="134"/>
                  </a:cubicBezTo>
                  <a:cubicBezTo>
                    <a:pt x="135" y="134"/>
                    <a:pt x="136" y="134"/>
                    <a:pt x="136" y="134"/>
                  </a:cubicBezTo>
                  <a:cubicBezTo>
                    <a:pt x="135" y="133"/>
                    <a:pt x="135" y="133"/>
                    <a:pt x="135" y="133"/>
                  </a:cubicBezTo>
                  <a:cubicBezTo>
                    <a:pt x="135" y="133"/>
                    <a:pt x="134" y="133"/>
                    <a:pt x="134" y="133"/>
                  </a:cubicBezTo>
                  <a:cubicBezTo>
                    <a:pt x="134" y="133"/>
                    <a:pt x="134" y="133"/>
                    <a:pt x="134" y="133"/>
                  </a:cubicBezTo>
                  <a:cubicBezTo>
                    <a:pt x="133" y="133"/>
                    <a:pt x="133" y="133"/>
                    <a:pt x="133" y="133"/>
                  </a:cubicBezTo>
                  <a:cubicBezTo>
                    <a:pt x="133" y="133"/>
                    <a:pt x="133" y="132"/>
                    <a:pt x="133" y="132"/>
                  </a:cubicBezTo>
                  <a:cubicBezTo>
                    <a:pt x="133" y="132"/>
                    <a:pt x="133" y="132"/>
                    <a:pt x="132" y="132"/>
                  </a:cubicBezTo>
                  <a:cubicBezTo>
                    <a:pt x="132" y="132"/>
                    <a:pt x="133" y="132"/>
                    <a:pt x="132" y="132"/>
                  </a:cubicBezTo>
                  <a:cubicBezTo>
                    <a:pt x="132" y="132"/>
                    <a:pt x="131" y="131"/>
                    <a:pt x="131" y="131"/>
                  </a:cubicBezTo>
                  <a:cubicBezTo>
                    <a:pt x="131" y="132"/>
                    <a:pt x="129" y="131"/>
                    <a:pt x="130" y="132"/>
                  </a:cubicBezTo>
                  <a:cubicBezTo>
                    <a:pt x="128" y="131"/>
                    <a:pt x="128" y="131"/>
                    <a:pt x="128" y="131"/>
                  </a:cubicBezTo>
                  <a:cubicBezTo>
                    <a:pt x="128" y="131"/>
                    <a:pt x="129" y="131"/>
                    <a:pt x="129" y="131"/>
                  </a:cubicBezTo>
                  <a:cubicBezTo>
                    <a:pt x="130" y="131"/>
                    <a:pt x="130" y="131"/>
                    <a:pt x="130" y="131"/>
                  </a:cubicBezTo>
                  <a:cubicBezTo>
                    <a:pt x="130" y="131"/>
                    <a:pt x="128" y="131"/>
                    <a:pt x="128" y="130"/>
                  </a:cubicBezTo>
                  <a:cubicBezTo>
                    <a:pt x="127" y="129"/>
                    <a:pt x="127" y="130"/>
                    <a:pt x="126" y="129"/>
                  </a:cubicBezTo>
                  <a:cubicBezTo>
                    <a:pt x="126" y="129"/>
                    <a:pt x="126" y="129"/>
                    <a:pt x="126" y="129"/>
                  </a:cubicBezTo>
                  <a:cubicBezTo>
                    <a:pt x="126" y="129"/>
                    <a:pt x="126" y="129"/>
                    <a:pt x="126" y="129"/>
                  </a:cubicBezTo>
                  <a:cubicBezTo>
                    <a:pt x="126" y="128"/>
                    <a:pt x="125" y="128"/>
                    <a:pt x="125" y="128"/>
                  </a:cubicBezTo>
                  <a:cubicBezTo>
                    <a:pt x="125" y="128"/>
                    <a:pt x="125" y="128"/>
                    <a:pt x="126" y="128"/>
                  </a:cubicBezTo>
                  <a:cubicBezTo>
                    <a:pt x="125" y="128"/>
                    <a:pt x="125" y="128"/>
                    <a:pt x="125" y="128"/>
                  </a:cubicBezTo>
                  <a:cubicBezTo>
                    <a:pt x="125" y="128"/>
                    <a:pt x="124" y="128"/>
                    <a:pt x="124" y="128"/>
                  </a:cubicBezTo>
                  <a:cubicBezTo>
                    <a:pt x="125" y="128"/>
                    <a:pt x="125" y="128"/>
                    <a:pt x="125" y="128"/>
                  </a:cubicBezTo>
                  <a:cubicBezTo>
                    <a:pt x="124" y="127"/>
                    <a:pt x="124" y="127"/>
                    <a:pt x="124" y="127"/>
                  </a:cubicBezTo>
                  <a:cubicBezTo>
                    <a:pt x="124" y="127"/>
                    <a:pt x="124" y="127"/>
                    <a:pt x="124" y="127"/>
                  </a:cubicBezTo>
                  <a:cubicBezTo>
                    <a:pt x="124" y="127"/>
                    <a:pt x="124" y="128"/>
                    <a:pt x="124" y="128"/>
                  </a:cubicBezTo>
                  <a:cubicBezTo>
                    <a:pt x="123" y="127"/>
                    <a:pt x="122" y="127"/>
                    <a:pt x="121" y="126"/>
                  </a:cubicBezTo>
                  <a:cubicBezTo>
                    <a:pt x="122" y="126"/>
                    <a:pt x="122" y="126"/>
                    <a:pt x="122" y="126"/>
                  </a:cubicBezTo>
                  <a:cubicBezTo>
                    <a:pt x="121" y="126"/>
                    <a:pt x="121" y="126"/>
                    <a:pt x="121" y="126"/>
                  </a:cubicBezTo>
                  <a:cubicBezTo>
                    <a:pt x="121" y="126"/>
                    <a:pt x="121" y="126"/>
                    <a:pt x="121" y="126"/>
                  </a:cubicBezTo>
                  <a:cubicBezTo>
                    <a:pt x="120" y="125"/>
                    <a:pt x="120" y="125"/>
                    <a:pt x="120" y="125"/>
                  </a:cubicBezTo>
                  <a:cubicBezTo>
                    <a:pt x="120" y="125"/>
                    <a:pt x="120" y="125"/>
                    <a:pt x="120" y="125"/>
                  </a:cubicBezTo>
                  <a:cubicBezTo>
                    <a:pt x="120" y="125"/>
                    <a:pt x="119" y="124"/>
                    <a:pt x="119" y="125"/>
                  </a:cubicBezTo>
                  <a:cubicBezTo>
                    <a:pt x="119" y="125"/>
                    <a:pt x="119" y="125"/>
                    <a:pt x="119" y="125"/>
                  </a:cubicBezTo>
                  <a:cubicBezTo>
                    <a:pt x="119" y="125"/>
                    <a:pt x="118" y="125"/>
                    <a:pt x="118" y="125"/>
                  </a:cubicBezTo>
                  <a:cubicBezTo>
                    <a:pt x="119" y="125"/>
                    <a:pt x="118" y="124"/>
                    <a:pt x="119" y="124"/>
                  </a:cubicBezTo>
                  <a:cubicBezTo>
                    <a:pt x="118" y="124"/>
                    <a:pt x="118" y="124"/>
                    <a:pt x="117" y="124"/>
                  </a:cubicBezTo>
                  <a:cubicBezTo>
                    <a:pt x="117" y="123"/>
                    <a:pt x="117" y="123"/>
                    <a:pt x="117" y="123"/>
                  </a:cubicBezTo>
                  <a:cubicBezTo>
                    <a:pt x="117" y="123"/>
                    <a:pt x="118" y="124"/>
                    <a:pt x="118" y="124"/>
                  </a:cubicBezTo>
                  <a:cubicBezTo>
                    <a:pt x="117" y="123"/>
                    <a:pt x="117" y="123"/>
                    <a:pt x="117" y="123"/>
                  </a:cubicBezTo>
                  <a:cubicBezTo>
                    <a:pt x="118" y="123"/>
                    <a:pt x="119" y="124"/>
                    <a:pt x="120" y="125"/>
                  </a:cubicBezTo>
                  <a:cubicBezTo>
                    <a:pt x="119" y="123"/>
                    <a:pt x="119" y="123"/>
                    <a:pt x="119" y="123"/>
                  </a:cubicBezTo>
                  <a:cubicBezTo>
                    <a:pt x="116" y="123"/>
                    <a:pt x="114" y="121"/>
                    <a:pt x="112" y="120"/>
                  </a:cubicBezTo>
                  <a:cubicBezTo>
                    <a:pt x="112" y="120"/>
                    <a:pt x="112" y="120"/>
                    <a:pt x="112" y="120"/>
                  </a:cubicBezTo>
                  <a:cubicBezTo>
                    <a:pt x="112" y="120"/>
                    <a:pt x="112" y="120"/>
                    <a:pt x="112" y="120"/>
                  </a:cubicBezTo>
                  <a:cubicBezTo>
                    <a:pt x="112" y="120"/>
                    <a:pt x="112" y="120"/>
                    <a:pt x="112" y="120"/>
                  </a:cubicBezTo>
                  <a:cubicBezTo>
                    <a:pt x="112" y="120"/>
                    <a:pt x="112" y="120"/>
                    <a:pt x="112" y="120"/>
                  </a:cubicBezTo>
                  <a:cubicBezTo>
                    <a:pt x="111" y="120"/>
                    <a:pt x="111" y="119"/>
                    <a:pt x="110" y="119"/>
                  </a:cubicBezTo>
                  <a:cubicBezTo>
                    <a:pt x="110" y="119"/>
                    <a:pt x="110" y="119"/>
                    <a:pt x="110" y="119"/>
                  </a:cubicBezTo>
                  <a:cubicBezTo>
                    <a:pt x="110" y="119"/>
                    <a:pt x="110" y="119"/>
                    <a:pt x="109" y="119"/>
                  </a:cubicBezTo>
                  <a:cubicBezTo>
                    <a:pt x="110" y="119"/>
                    <a:pt x="110" y="119"/>
                    <a:pt x="110" y="119"/>
                  </a:cubicBezTo>
                  <a:cubicBezTo>
                    <a:pt x="110" y="119"/>
                    <a:pt x="109" y="119"/>
                    <a:pt x="109" y="119"/>
                  </a:cubicBezTo>
                  <a:cubicBezTo>
                    <a:pt x="109" y="118"/>
                    <a:pt x="108" y="118"/>
                    <a:pt x="109" y="118"/>
                  </a:cubicBezTo>
                  <a:cubicBezTo>
                    <a:pt x="109" y="118"/>
                    <a:pt x="109" y="118"/>
                    <a:pt x="109" y="118"/>
                  </a:cubicBezTo>
                  <a:cubicBezTo>
                    <a:pt x="109" y="118"/>
                    <a:pt x="108" y="118"/>
                    <a:pt x="109" y="118"/>
                  </a:cubicBezTo>
                  <a:cubicBezTo>
                    <a:pt x="108" y="117"/>
                    <a:pt x="108" y="117"/>
                    <a:pt x="108" y="117"/>
                  </a:cubicBezTo>
                  <a:cubicBezTo>
                    <a:pt x="108" y="117"/>
                    <a:pt x="109" y="117"/>
                    <a:pt x="109" y="117"/>
                  </a:cubicBezTo>
                  <a:cubicBezTo>
                    <a:pt x="108" y="117"/>
                    <a:pt x="107" y="117"/>
                    <a:pt x="106" y="116"/>
                  </a:cubicBezTo>
                  <a:cubicBezTo>
                    <a:pt x="106" y="116"/>
                    <a:pt x="106" y="116"/>
                    <a:pt x="106" y="116"/>
                  </a:cubicBezTo>
                  <a:cubicBezTo>
                    <a:pt x="106" y="115"/>
                    <a:pt x="105" y="115"/>
                    <a:pt x="104" y="115"/>
                  </a:cubicBezTo>
                  <a:cubicBezTo>
                    <a:pt x="104" y="115"/>
                    <a:pt x="104" y="115"/>
                    <a:pt x="105" y="115"/>
                  </a:cubicBezTo>
                  <a:cubicBezTo>
                    <a:pt x="102" y="113"/>
                    <a:pt x="101" y="112"/>
                    <a:pt x="99" y="110"/>
                  </a:cubicBezTo>
                  <a:cubicBezTo>
                    <a:pt x="98" y="110"/>
                    <a:pt x="98" y="110"/>
                    <a:pt x="98" y="110"/>
                  </a:cubicBezTo>
                  <a:cubicBezTo>
                    <a:pt x="98" y="109"/>
                    <a:pt x="98" y="109"/>
                    <a:pt x="98" y="109"/>
                  </a:cubicBezTo>
                  <a:cubicBezTo>
                    <a:pt x="96" y="107"/>
                    <a:pt x="94" y="106"/>
                    <a:pt x="92" y="105"/>
                  </a:cubicBezTo>
                  <a:cubicBezTo>
                    <a:pt x="91" y="104"/>
                    <a:pt x="92" y="104"/>
                    <a:pt x="91" y="104"/>
                  </a:cubicBezTo>
                  <a:cubicBezTo>
                    <a:pt x="90" y="103"/>
                    <a:pt x="89" y="103"/>
                    <a:pt x="88" y="102"/>
                  </a:cubicBezTo>
                  <a:cubicBezTo>
                    <a:pt x="88" y="102"/>
                    <a:pt x="89" y="102"/>
                    <a:pt x="88" y="101"/>
                  </a:cubicBezTo>
                  <a:cubicBezTo>
                    <a:pt x="88" y="101"/>
                    <a:pt x="88" y="101"/>
                    <a:pt x="88" y="101"/>
                  </a:cubicBezTo>
                  <a:cubicBezTo>
                    <a:pt x="88" y="101"/>
                    <a:pt x="88" y="101"/>
                    <a:pt x="88" y="101"/>
                  </a:cubicBezTo>
                  <a:cubicBezTo>
                    <a:pt x="88" y="101"/>
                    <a:pt x="87" y="101"/>
                    <a:pt x="87" y="100"/>
                  </a:cubicBezTo>
                  <a:cubicBezTo>
                    <a:pt x="86" y="99"/>
                    <a:pt x="84" y="98"/>
                    <a:pt x="83" y="98"/>
                  </a:cubicBezTo>
                  <a:cubicBezTo>
                    <a:pt x="82" y="97"/>
                    <a:pt x="83" y="98"/>
                    <a:pt x="83" y="97"/>
                  </a:cubicBezTo>
                  <a:cubicBezTo>
                    <a:pt x="84" y="98"/>
                    <a:pt x="84" y="98"/>
                    <a:pt x="84" y="98"/>
                  </a:cubicBezTo>
                  <a:cubicBezTo>
                    <a:pt x="84" y="97"/>
                    <a:pt x="83" y="97"/>
                    <a:pt x="83" y="97"/>
                  </a:cubicBezTo>
                  <a:cubicBezTo>
                    <a:pt x="83" y="96"/>
                    <a:pt x="82" y="96"/>
                    <a:pt x="82" y="96"/>
                  </a:cubicBezTo>
                  <a:cubicBezTo>
                    <a:pt x="82" y="96"/>
                    <a:pt x="82" y="96"/>
                    <a:pt x="82" y="96"/>
                  </a:cubicBezTo>
                  <a:cubicBezTo>
                    <a:pt x="82" y="96"/>
                    <a:pt x="80" y="95"/>
                    <a:pt x="81" y="94"/>
                  </a:cubicBezTo>
                  <a:cubicBezTo>
                    <a:pt x="78" y="92"/>
                    <a:pt x="76" y="90"/>
                    <a:pt x="73" y="87"/>
                  </a:cubicBezTo>
                  <a:cubicBezTo>
                    <a:pt x="72" y="87"/>
                    <a:pt x="73" y="87"/>
                    <a:pt x="73" y="87"/>
                  </a:cubicBezTo>
                  <a:cubicBezTo>
                    <a:pt x="72" y="87"/>
                    <a:pt x="73" y="87"/>
                    <a:pt x="72" y="86"/>
                  </a:cubicBezTo>
                  <a:cubicBezTo>
                    <a:pt x="72" y="86"/>
                    <a:pt x="72" y="86"/>
                    <a:pt x="72" y="86"/>
                  </a:cubicBezTo>
                  <a:cubicBezTo>
                    <a:pt x="72" y="86"/>
                    <a:pt x="71" y="85"/>
                    <a:pt x="70" y="85"/>
                  </a:cubicBezTo>
                  <a:cubicBezTo>
                    <a:pt x="70" y="85"/>
                    <a:pt x="69" y="84"/>
                    <a:pt x="70" y="84"/>
                  </a:cubicBezTo>
                  <a:cubicBezTo>
                    <a:pt x="70" y="84"/>
                    <a:pt x="70" y="83"/>
                    <a:pt x="70" y="83"/>
                  </a:cubicBezTo>
                  <a:cubicBezTo>
                    <a:pt x="69" y="84"/>
                    <a:pt x="69" y="84"/>
                    <a:pt x="69" y="84"/>
                  </a:cubicBezTo>
                  <a:cubicBezTo>
                    <a:pt x="69" y="84"/>
                    <a:pt x="69" y="83"/>
                    <a:pt x="69" y="83"/>
                  </a:cubicBezTo>
                  <a:cubicBezTo>
                    <a:pt x="68" y="83"/>
                    <a:pt x="68" y="82"/>
                    <a:pt x="68" y="82"/>
                  </a:cubicBezTo>
                  <a:cubicBezTo>
                    <a:pt x="68" y="82"/>
                    <a:pt x="69" y="83"/>
                    <a:pt x="69" y="83"/>
                  </a:cubicBezTo>
                  <a:cubicBezTo>
                    <a:pt x="69" y="83"/>
                    <a:pt x="68" y="82"/>
                    <a:pt x="69" y="82"/>
                  </a:cubicBezTo>
                  <a:cubicBezTo>
                    <a:pt x="68" y="81"/>
                    <a:pt x="69" y="82"/>
                    <a:pt x="68" y="82"/>
                  </a:cubicBezTo>
                  <a:cubicBezTo>
                    <a:pt x="68" y="81"/>
                    <a:pt x="68" y="81"/>
                    <a:pt x="68" y="81"/>
                  </a:cubicBezTo>
                  <a:cubicBezTo>
                    <a:pt x="68" y="82"/>
                    <a:pt x="68" y="82"/>
                    <a:pt x="68" y="82"/>
                  </a:cubicBezTo>
                  <a:cubicBezTo>
                    <a:pt x="68" y="81"/>
                    <a:pt x="67" y="81"/>
                    <a:pt x="67" y="81"/>
                  </a:cubicBezTo>
                  <a:cubicBezTo>
                    <a:pt x="66" y="80"/>
                    <a:pt x="66" y="80"/>
                    <a:pt x="66" y="80"/>
                  </a:cubicBezTo>
                  <a:cubicBezTo>
                    <a:pt x="66" y="80"/>
                    <a:pt x="65" y="80"/>
                    <a:pt x="65" y="79"/>
                  </a:cubicBezTo>
                  <a:cubicBezTo>
                    <a:pt x="66" y="79"/>
                    <a:pt x="66" y="79"/>
                    <a:pt x="66" y="79"/>
                  </a:cubicBezTo>
                  <a:cubicBezTo>
                    <a:pt x="65" y="79"/>
                    <a:pt x="65" y="79"/>
                    <a:pt x="65" y="78"/>
                  </a:cubicBezTo>
                  <a:cubicBezTo>
                    <a:pt x="65" y="78"/>
                    <a:pt x="65" y="79"/>
                    <a:pt x="65" y="79"/>
                  </a:cubicBezTo>
                  <a:cubicBezTo>
                    <a:pt x="65" y="78"/>
                    <a:pt x="65" y="78"/>
                    <a:pt x="65" y="78"/>
                  </a:cubicBezTo>
                  <a:cubicBezTo>
                    <a:pt x="65" y="78"/>
                    <a:pt x="65" y="78"/>
                    <a:pt x="65" y="79"/>
                  </a:cubicBezTo>
                  <a:cubicBezTo>
                    <a:pt x="64" y="78"/>
                    <a:pt x="64" y="78"/>
                    <a:pt x="63" y="77"/>
                  </a:cubicBezTo>
                  <a:cubicBezTo>
                    <a:pt x="62" y="76"/>
                    <a:pt x="63" y="78"/>
                    <a:pt x="63" y="77"/>
                  </a:cubicBezTo>
                  <a:cubicBezTo>
                    <a:pt x="62" y="76"/>
                    <a:pt x="61" y="76"/>
                    <a:pt x="61" y="76"/>
                  </a:cubicBezTo>
                  <a:cubicBezTo>
                    <a:pt x="60" y="75"/>
                    <a:pt x="60" y="75"/>
                    <a:pt x="59" y="74"/>
                  </a:cubicBezTo>
                  <a:cubicBezTo>
                    <a:pt x="59" y="74"/>
                    <a:pt x="59" y="73"/>
                    <a:pt x="59" y="73"/>
                  </a:cubicBezTo>
                  <a:cubicBezTo>
                    <a:pt x="59" y="73"/>
                    <a:pt x="59" y="73"/>
                    <a:pt x="59" y="73"/>
                  </a:cubicBezTo>
                  <a:cubicBezTo>
                    <a:pt x="59" y="73"/>
                    <a:pt x="59" y="72"/>
                    <a:pt x="59" y="72"/>
                  </a:cubicBezTo>
                  <a:cubicBezTo>
                    <a:pt x="59" y="73"/>
                    <a:pt x="58" y="71"/>
                    <a:pt x="57" y="71"/>
                  </a:cubicBezTo>
                  <a:cubicBezTo>
                    <a:pt x="57" y="71"/>
                    <a:pt x="57" y="71"/>
                    <a:pt x="57" y="71"/>
                  </a:cubicBezTo>
                  <a:cubicBezTo>
                    <a:pt x="56" y="71"/>
                    <a:pt x="56" y="70"/>
                    <a:pt x="55" y="70"/>
                  </a:cubicBezTo>
                  <a:cubicBezTo>
                    <a:pt x="54" y="69"/>
                    <a:pt x="54" y="69"/>
                    <a:pt x="54" y="69"/>
                  </a:cubicBezTo>
                  <a:cubicBezTo>
                    <a:pt x="54" y="68"/>
                    <a:pt x="54" y="68"/>
                    <a:pt x="54" y="68"/>
                  </a:cubicBezTo>
                  <a:cubicBezTo>
                    <a:pt x="54" y="68"/>
                    <a:pt x="55" y="69"/>
                    <a:pt x="55" y="69"/>
                  </a:cubicBezTo>
                  <a:cubicBezTo>
                    <a:pt x="56" y="70"/>
                    <a:pt x="57" y="70"/>
                    <a:pt x="58" y="71"/>
                  </a:cubicBezTo>
                  <a:cubicBezTo>
                    <a:pt x="59" y="71"/>
                    <a:pt x="57" y="71"/>
                    <a:pt x="57" y="70"/>
                  </a:cubicBezTo>
                  <a:cubicBezTo>
                    <a:pt x="57" y="70"/>
                    <a:pt x="57" y="70"/>
                    <a:pt x="57" y="70"/>
                  </a:cubicBezTo>
                  <a:cubicBezTo>
                    <a:pt x="57" y="70"/>
                    <a:pt x="57" y="70"/>
                    <a:pt x="57" y="70"/>
                  </a:cubicBezTo>
                  <a:cubicBezTo>
                    <a:pt x="57" y="70"/>
                    <a:pt x="58" y="71"/>
                    <a:pt x="58" y="71"/>
                  </a:cubicBezTo>
                  <a:cubicBezTo>
                    <a:pt x="58" y="70"/>
                    <a:pt x="57" y="71"/>
                    <a:pt x="57" y="70"/>
                  </a:cubicBezTo>
                  <a:cubicBezTo>
                    <a:pt x="56" y="69"/>
                    <a:pt x="56" y="69"/>
                    <a:pt x="56" y="68"/>
                  </a:cubicBezTo>
                  <a:cubicBezTo>
                    <a:pt x="55" y="68"/>
                    <a:pt x="55" y="68"/>
                    <a:pt x="54" y="67"/>
                  </a:cubicBezTo>
                  <a:cubicBezTo>
                    <a:pt x="55" y="68"/>
                    <a:pt x="55" y="68"/>
                    <a:pt x="55" y="68"/>
                  </a:cubicBezTo>
                  <a:cubicBezTo>
                    <a:pt x="54" y="67"/>
                    <a:pt x="54" y="67"/>
                    <a:pt x="53" y="67"/>
                  </a:cubicBezTo>
                  <a:cubicBezTo>
                    <a:pt x="54" y="67"/>
                    <a:pt x="53" y="66"/>
                    <a:pt x="53" y="67"/>
                  </a:cubicBezTo>
                  <a:cubicBezTo>
                    <a:pt x="53" y="67"/>
                    <a:pt x="52" y="66"/>
                    <a:pt x="52" y="66"/>
                  </a:cubicBezTo>
                  <a:cubicBezTo>
                    <a:pt x="52" y="66"/>
                    <a:pt x="52" y="66"/>
                    <a:pt x="52" y="66"/>
                  </a:cubicBezTo>
                  <a:cubicBezTo>
                    <a:pt x="52" y="67"/>
                    <a:pt x="53" y="67"/>
                    <a:pt x="53" y="67"/>
                  </a:cubicBezTo>
                  <a:cubicBezTo>
                    <a:pt x="53" y="67"/>
                    <a:pt x="53" y="67"/>
                    <a:pt x="53" y="67"/>
                  </a:cubicBezTo>
                  <a:cubicBezTo>
                    <a:pt x="54" y="68"/>
                    <a:pt x="54" y="68"/>
                    <a:pt x="53" y="68"/>
                  </a:cubicBezTo>
                  <a:cubicBezTo>
                    <a:pt x="53" y="68"/>
                    <a:pt x="54" y="68"/>
                    <a:pt x="54" y="68"/>
                  </a:cubicBezTo>
                  <a:cubicBezTo>
                    <a:pt x="53" y="69"/>
                    <a:pt x="53" y="68"/>
                    <a:pt x="53" y="68"/>
                  </a:cubicBezTo>
                  <a:cubicBezTo>
                    <a:pt x="53" y="68"/>
                    <a:pt x="53" y="68"/>
                    <a:pt x="53" y="68"/>
                  </a:cubicBezTo>
                  <a:cubicBezTo>
                    <a:pt x="53" y="69"/>
                    <a:pt x="52" y="67"/>
                    <a:pt x="52" y="67"/>
                  </a:cubicBezTo>
                  <a:cubicBezTo>
                    <a:pt x="51" y="66"/>
                    <a:pt x="51" y="66"/>
                    <a:pt x="51" y="66"/>
                  </a:cubicBezTo>
                  <a:cubicBezTo>
                    <a:pt x="52" y="66"/>
                    <a:pt x="52" y="66"/>
                    <a:pt x="52" y="66"/>
                  </a:cubicBezTo>
                  <a:cubicBezTo>
                    <a:pt x="52" y="66"/>
                    <a:pt x="51" y="65"/>
                    <a:pt x="51" y="65"/>
                  </a:cubicBezTo>
                  <a:cubicBezTo>
                    <a:pt x="51" y="65"/>
                    <a:pt x="51" y="65"/>
                    <a:pt x="50" y="65"/>
                  </a:cubicBezTo>
                  <a:cubicBezTo>
                    <a:pt x="50" y="65"/>
                    <a:pt x="50" y="65"/>
                    <a:pt x="50" y="65"/>
                  </a:cubicBezTo>
                  <a:cubicBezTo>
                    <a:pt x="50" y="65"/>
                    <a:pt x="50" y="65"/>
                    <a:pt x="50" y="65"/>
                  </a:cubicBezTo>
                  <a:cubicBezTo>
                    <a:pt x="50" y="64"/>
                    <a:pt x="49" y="64"/>
                    <a:pt x="49" y="63"/>
                  </a:cubicBezTo>
                  <a:cubicBezTo>
                    <a:pt x="49" y="64"/>
                    <a:pt x="49" y="64"/>
                    <a:pt x="49" y="64"/>
                  </a:cubicBezTo>
                  <a:cubicBezTo>
                    <a:pt x="49" y="63"/>
                    <a:pt x="49" y="63"/>
                    <a:pt x="49" y="63"/>
                  </a:cubicBezTo>
                  <a:cubicBezTo>
                    <a:pt x="49" y="64"/>
                    <a:pt x="50" y="64"/>
                    <a:pt x="49" y="64"/>
                  </a:cubicBezTo>
                  <a:cubicBezTo>
                    <a:pt x="49" y="64"/>
                    <a:pt x="49" y="63"/>
                    <a:pt x="49" y="63"/>
                  </a:cubicBezTo>
                  <a:cubicBezTo>
                    <a:pt x="49" y="63"/>
                    <a:pt x="49" y="64"/>
                    <a:pt x="50" y="64"/>
                  </a:cubicBezTo>
                  <a:cubicBezTo>
                    <a:pt x="50" y="63"/>
                    <a:pt x="49" y="63"/>
                    <a:pt x="49" y="62"/>
                  </a:cubicBezTo>
                  <a:cubicBezTo>
                    <a:pt x="49" y="62"/>
                    <a:pt x="50" y="63"/>
                    <a:pt x="50" y="63"/>
                  </a:cubicBezTo>
                  <a:cubicBezTo>
                    <a:pt x="49" y="62"/>
                    <a:pt x="49" y="62"/>
                    <a:pt x="49" y="62"/>
                  </a:cubicBezTo>
                  <a:cubicBezTo>
                    <a:pt x="49" y="62"/>
                    <a:pt x="49" y="62"/>
                    <a:pt x="50" y="62"/>
                  </a:cubicBezTo>
                  <a:cubicBezTo>
                    <a:pt x="49" y="61"/>
                    <a:pt x="49" y="61"/>
                    <a:pt x="49" y="61"/>
                  </a:cubicBezTo>
                  <a:cubicBezTo>
                    <a:pt x="50" y="62"/>
                    <a:pt x="50" y="61"/>
                    <a:pt x="50" y="62"/>
                  </a:cubicBezTo>
                  <a:cubicBezTo>
                    <a:pt x="50" y="61"/>
                    <a:pt x="50" y="61"/>
                    <a:pt x="49" y="61"/>
                  </a:cubicBezTo>
                  <a:cubicBezTo>
                    <a:pt x="49" y="61"/>
                    <a:pt x="49" y="62"/>
                    <a:pt x="49" y="61"/>
                  </a:cubicBezTo>
                  <a:cubicBezTo>
                    <a:pt x="48" y="60"/>
                    <a:pt x="48" y="60"/>
                    <a:pt x="48" y="60"/>
                  </a:cubicBezTo>
                  <a:cubicBezTo>
                    <a:pt x="48" y="60"/>
                    <a:pt x="49" y="61"/>
                    <a:pt x="49" y="60"/>
                  </a:cubicBezTo>
                  <a:cubicBezTo>
                    <a:pt x="48" y="60"/>
                    <a:pt x="48" y="60"/>
                    <a:pt x="48" y="60"/>
                  </a:cubicBezTo>
                  <a:cubicBezTo>
                    <a:pt x="48" y="60"/>
                    <a:pt x="49" y="60"/>
                    <a:pt x="48" y="60"/>
                  </a:cubicBezTo>
                  <a:cubicBezTo>
                    <a:pt x="48" y="60"/>
                    <a:pt x="47" y="60"/>
                    <a:pt x="47" y="60"/>
                  </a:cubicBezTo>
                  <a:cubicBezTo>
                    <a:pt x="47" y="59"/>
                    <a:pt x="46" y="59"/>
                    <a:pt x="46" y="59"/>
                  </a:cubicBezTo>
                  <a:cubicBezTo>
                    <a:pt x="45" y="58"/>
                    <a:pt x="45" y="57"/>
                    <a:pt x="44" y="56"/>
                  </a:cubicBezTo>
                  <a:cubicBezTo>
                    <a:pt x="44" y="57"/>
                    <a:pt x="44" y="56"/>
                    <a:pt x="44" y="56"/>
                  </a:cubicBezTo>
                  <a:cubicBezTo>
                    <a:pt x="44" y="56"/>
                    <a:pt x="45" y="56"/>
                    <a:pt x="45" y="56"/>
                  </a:cubicBezTo>
                  <a:cubicBezTo>
                    <a:pt x="44" y="55"/>
                    <a:pt x="44" y="55"/>
                    <a:pt x="44" y="56"/>
                  </a:cubicBezTo>
                  <a:cubicBezTo>
                    <a:pt x="44" y="55"/>
                    <a:pt x="43" y="55"/>
                    <a:pt x="43" y="55"/>
                  </a:cubicBezTo>
                  <a:cubicBezTo>
                    <a:pt x="43" y="54"/>
                    <a:pt x="44" y="55"/>
                    <a:pt x="44" y="54"/>
                  </a:cubicBezTo>
                  <a:cubicBezTo>
                    <a:pt x="43" y="54"/>
                    <a:pt x="43" y="55"/>
                    <a:pt x="43" y="54"/>
                  </a:cubicBezTo>
                  <a:cubicBezTo>
                    <a:pt x="43" y="54"/>
                    <a:pt x="43" y="54"/>
                    <a:pt x="43" y="54"/>
                  </a:cubicBezTo>
                  <a:cubicBezTo>
                    <a:pt x="42" y="53"/>
                    <a:pt x="42" y="53"/>
                    <a:pt x="42" y="53"/>
                  </a:cubicBezTo>
                  <a:cubicBezTo>
                    <a:pt x="42" y="52"/>
                    <a:pt x="41" y="52"/>
                    <a:pt x="41" y="52"/>
                  </a:cubicBezTo>
                  <a:cubicBezTo>
                    <a:pt x="40" y="51"/>
                    <a:pt x="41" y="52"/>
                    <a:pt x="41" y="52"/>
                  </a:cubicBezTo>
                  <a:cubicBezTo>
                    <a:pt x="40" y="51"/>
                    <a:pt x="40" y="51"/>
                    <a:pt x="40" y="50"/>
                  </a:cubicBezTo>
                  <a:cubicBezTo>
                    <a:pt x="40" y="51"/>
                    <a:pt x="40" y="51"/>
                    <a:pt x="40" y="51"/>
                  </a:cubicBezTo>
                  <a:cubicBezTo>
                    <a:pt x="40" y="51"/>
                    <a:pt x="40" y="51"/>
                    <a:pt x="40" y="51"/>
                  </a:cubicBezTo>
                  <a:cubicBezTo>
                    <a:pt x="40" y="49"/>
                    <a:pt x="39" y="50"/>
                    <a:pt x="38" y="49"/>
                  </a:cubicBezTo>
                  <a:cubicBezTo>
                    <a:pt x="39" y="49"/>
                    <a:pt x="39" y="49"/>
                    <a:pt x="39" y="49"/>
                  </a:cubicBezTo>
                  <a:cubicBezTo>
                    <a:pt x="39" y="49"/>
                    <a:pt x="38" y="48"/>
                    <a:pt x="39" y="49"/>
                  </a:cubicBezTo>
                  <a:cubicBezTo>
                    <a:pt x="38" y="48"/>
                    <a:pt x="38" y="48"/>
                    <a:pt x="38" y="48"/>
                  </a:cubicBezTo>
                  <a:cubicBezTo>
                    <a:pt x="37" y="47"/>
                    <a:pt x="37" y="47"/>
                    <a:pt x="37" y="47"/>
                  </a:cubicBezTo>
                  <a:cubicBezTo>
                    <a:pt x="36" y="46"/>
                    <a:pt x="36" y="45"/>
                    <a:pt x="36" y="45"/>
                  </a:cubicBezTo>
                  <a:cubicBezTo>
                    <a:pt x="35" y="44"/>
                    <a:pt x="34" y="42"/>
                    <a:pt x="33" y="41"/>
                  </a:cubicBezTo>
                  <a:cubicBezTo>
                    <a:pt x="33" y="41"/>
                    <a:pt x="33" y="41"/>
                    <a:pt x="33" y="41"/>
                  </a:cubicBezTo>
                  <a:cubicBezTo>
                    <a:pt x="32" y="40"/>
                    <a:pt x="33" y="42"/>
                    <a:pt x="32" y="41"/>
                  </a:cubicBezTo>
                  <a:cubicBezTo>
                    <a:pt x="32" y="41"/>
                    <a:pt x="31" y="40"/>
                    <a:pt x="31" y="40"/>
                  </a:cubicBezTo>
                  <a:cubicBezTo>
                    <a:pt x="30" y="38"/>
                    <a:pt x="29" y="37"/>
                    <a:pt x="28" y="36"/>
                  </a:cubicBezTo>
                  <a:cubicBezTo>
                    <a:pt x="29" y="36"/>
                    <a:pt x="29" y="36"/>
                    <a:pt x="29" y="36"/>
                  </a:cubicBezTo>
                  <a:cubicBezTo>
                    <a:pt x="28" y="35"/>
                    <a:pt x="28" y="34"/>
                    <a:pt x="27" y="33"/>
                  </a:cubicBezTo>
                  <a:cubicBezTo>
                    <a:pt x="27" y="33"/>
                    <a:pt x="27" y="33"/>
                    <a:pt x="27" y="33"/>
                  </a:cubicBezTo>
                  <a:cubicBezTo>
                    <a:pt x="26" y="32"/>
                    <a:pt x="25" y="31"/>
                    <a:pt x="24" y="29"/>
                  </a:cubicBezTo>
                  <a:cubicBezTo>
                    <a:pt x="24" y="29"/>
                    <a:pt x="24" y="29"/>
                    <a:pt x="24" y="29"/>
                  </a:cubicBezTo>
                  <a:cubicBezTo>
                    <a:pt x="23" y="29"/>
                    <a:pt x="23" y="27"/>
                    <a:pt x="22" y="27"/>
                  </a:cubicBezTo>
                  <a:cubicBezTo>
                    <a:pt x="22" y="26"/>
                    <a:pt x="21" y="27"/>
                    <a:pt x="21" y="25"/>
                  </a:cubicBezTo>
                  <a:cubicBezTo>
                    <a:pt x="21" y="25"/>
                    <a:pt x="21" y="25"/>
                    <a:pt x="21" y="25"/>
                  </a:cubicBezTo>
                  <a:cubicBezTo>
                    <a:pt x="21" y="25"/>
                    <a:pt x="20" y="24"/>
                    <a:pt x="20" y="24"/>
                  </a:cubicBezTo>
                  <a:cubicBezTo>
                    <a:pt x="19" y="23"/>
                    <a:pt x="18" y="23"/>
                    <a:pt x="17" y="21"/>
                  </a:cubicBezTo>
                  <a:cubicBezTo>
                    <a:pt x="18" y="21"/>
                    <a:pt x="18" y="22"/>
                    <a:pt x="18" y="22"/>
                  </a:cubicBezTo>
                  <a:cubicBezTo>
                    <a:pt x="18" y="21"/>
                    <a:pt x="18" y="21"/>
                    <a:pt x="18" y="21"/>
                  </a:cubicBezTo>
                  <a:cubicBezTo>
                    <a:pt x="18" y="21"/>
                    <a:pt x="18" y="21"/>
                    <a:pt x="18" y="21"/>
                  </a:cubicBezTo>
                  <a:cubicBezTo>
                    <a:pt x="18" y="20"/>
                    <a:pt x="17" y="20"/>
                    <a:pt x="17" y="20"/>
                  </a:cubicBezTo>
                  <a:cubicBezTo>
                    <a:pt x="17" y="20"/>
                    <a:pt x="17" y="20"/>
                    <a:pt x="17" y="20"/>
                  </a:cubicBezTo>
                  <a:cubicBezTo>
                    <a:pt x="16" y="20"/>
                    <a:pt x="16" y="19"/>
                    <a:pt x="15" y="18"/>
                  </a:cubicBezTo>
                  <a:cubicBezTo>
                    <a:pt x="15" y="19"/>
                    <a:pt x="16" y="19"/>
                    <a:pt x="15" y="19"/>
                  </a:cubicBezTo>
                  <a:cubicBezTo>
                    <a:pt x="15" y="18"/>
                    <a:pt x="14" y="18"/>
                    <a:pt x="13" y="18"/>
                  </a:cubicBezTo>
                  <a:cubicBezTo>
                    <a:pt x="13" y="17"/>
                    <a:pt x="14" y="18"/>
                    <a:pt x="14" y="18"/>
                  </a:cubicBezTo>
                  <a:cubicBezTo>
                    <a:pt x="14" y="17"/>
                    <a:pt x="14" y="17"/>
                    <a:pt x="15" y="17"/>
                  </a:cubicBezTo>
                  <a:cubicBezTo>
                    <a:pt x="14" y="16"/>
                    <a:pt x="14" y="16"/>
                    <a:pt x="13" y="15"/>
                  </a:cubicBezTo>
                  <a:cubicBezTo>
                    <a:pt x="13" y="15"/>
                    <a:pt x="13" y="15"/>
                    <a:pt x="13" y="15"/>
                  </a:cubicBezTo>
                  <a:cubicBezTo>
                    <a:pt x="12" y="14"/>
                    <a:pt x="11" y="14"/>
                    <a:pt x="11" y="13"/>
                  </a:cubicBezTo>
                  <a:cubicBezTo>
                    <a:pt x="11" y="13"/>
                    <a:pt x="11" y="13"/>
                    <a:pt x="11" y="13"/>
                  </a:cubicBezTo>
                  <a:cubicBezTo>
                    <a:pt x="11" y="13"/>
                    <a:pt x="10" y="13"/>
                    <a:pt x="10" y="12"/>
                  </a:cubicBezTo>
                  <a:cubicBezTo>
                    <a:pt x="10" y="12"/>
                    <a:pt x="10" y="12"/>
                    <a:pt x="10" y="12"/>
                  </a:cubicBezTo>
                  <a:cubicBezTo>
                    <a:pt x="9" y="12"/>
                    <a:pt x="8" y="10"/>
                    <a:pt x="7" y="10"/>
                  </a:cubicBezTo>
                  <a:cubicBezTo>
                    <a:pt x="7" y="9"/>
                    <a:pt x="8" y="9"/>
                    <a:pt x="8" y="9"/>
                  </a:cubicBezTo>
                  <a:cubicBezTo>
                    <a:pt x="8" y="10"/>
                    <a:pt x="8" y="10"/>
                    <a:pt x="9" y="10"/>
                  </a:cubicBezTo>
                  <a:cubicBezTo>
                    <a:pt x="8" y="10"/>
                    <a:pt x="8" y="9"/>
                    <a:pt x="8" y="9"/>
                  </a:cubicBezTo>
                  <a:cubicBezTo>
                    <a:pt x="8" y="9"/>
                    <a:pt x="7" y="8"/>
                    <a:pt x="6" y="8"/>
                  </a:cubicBezTo>
                  <a:cubicBezTo>
                    <a:pt x="6" y="7"/>
                    <a:pt x="6" y="7"/>
                    <a:pt x="6" y="7"/>
                  </a:cubicBezTo>
                  <a:cubicBezTo>
                    <a:pt x="5" y="6"/>
                    <a:pt x="6" y="8"/>
                    <a:pt x="5" y="7"/>
                  </a:cubicBezTo>
                  <a:cubicBezTo>
                    <a:pt x="4" y="6"/>
                    <a:pt x="6" y="7"/>
                    <a:pt x="5" y="6"/>
                  </a:cubicBezTo>
                  <a:cubicBezTo>
                    <a:pt x="5" y="6"/>
                    <a:pt x="5" y="6"/>
                    <a:pt x="5" y="6"/>
                  </a:cubicBezTo>
                  <a:cubicBezTo>
                    <a:pt x="5" y="5"/>
                    <a:pt x="4" y="6"/>
                    <a:pt x="3" y="5"/>
                  </a:cubicBezTo>
                  <a:cubicBezTo>
                    <a:pt x="4" y="5"/>
                    <a:pt x="4" y="5"/>
                    <a:pt x="4" y="5"/>
                  </a:cubicBezTo>
                  <a:cubicBezTo>
                    <a:pt x="3" y="4"/>
                    <a:pt x="2" y="4"/>
                    <a:pt x="2" y="3"/>
                  </a:cubicBezTo>
                  <a:cubicBezTo>
                    <a:pt x="2" y="3"/>
                    <a:pt x="2" y="3"/>
                    <a:pt x="2" y="3"/>
                  </a:cubicBezTo>
                  <a:cubicBezTo>
                    <a:pt x="1" y="1"/>
                    <a:pt x="1" y="1"/>
                    <a:pt x="1" y="1"/>
                  </a:cubicBezTo>
                  <a:cubicBezTo>
                    <a:pt x="1" y="1"/>
                    <a:pt x="1" y="1"/>
                    <a:pt x="1" y="1"/>
                  </a:cubicBezTo>
                  <a:cubicBezTo>
                    <a:pt x="0" y="0"/>
                    <a:pt x="0" y="1"/>
                    <a:pt x="0" y="0"/>
                  </a:cubicBezTo>
                  <a:cubicBezTo>
                    <a:pt x="0" y="0"/>
                    <a:pt x="0" y="0"/>
                    <a:pt x="0" y="0"/>
                  </a:cubicBezTo>
                  <a:cubicBezTo>
                    <a:pt x="0" y="0"/>
                    <a:pt x="0" y="1"/>
                    <a:pt x="1" y="1"/>
                  </a:cubicBezTo>
                  <a:cubicBezTo>
                    <a:pt x="0" y="1"/>
                    <a:pt x="1" y="2"/>
                    <a:pt x="0" y="2"/>
                  </a:cubicBezTo>
                  <a:cubicBezTo>
                    <a:pt x="1" y="2"/>
                    <a:pt x="1" y="2"/>
                    <a:pt x="1" y="2"/>
                  </a:cubicBezTo>
                  <a:cubicBezTo>
                    <a:pt x="1" y="4"/>
                    <a:pt x="2" y="6"/>
                    <a:pt x="4" y="8"/>
                  </a:cubicBezTo>
                  <a:cubicBezTo>
                    <a:pt x="5" y="9"/>
                    <a:pt x="5" y="10"/>
                    <a:pt x="6" y="11"/>
                  </a:cubicBezTo>
                  <a:cubicBezTo>
                    <a:pt x="6" y="11"/>
                    <a:pt x="6" y="11"/>
                    <a:pt x="7" y="12"/>
                  </a:cubicBezTo>
                  <a:cubicBezTo>
                    <a:pt x="6" y="11"/>
                    <a:pt x="7" y="12"/>
                    <a:pt x="7" y="12"/>
                  </a:cubicBezTo>
                  <a:cubicBezTo>
                    <a:pt x="7" y="12"/>
                    <a:pt x="7" y="13"/>
                    <a:pt x="7" y="13"/>
                  </a:cubicBezTo>
                  <a:cubicBezTo>
                    <a:pt x="7" y="13"/>
                    <a:pt x="8" y="15"/>
                    <a:pt x="9" y="15"/>
                  </a:cubicBezTo>
                  <a:cubicBezTo>
                    <a:pt x="9" y="16"/>
                    <a:pt x="8" y="15"/>
                    <a:pt x="8" y="15"/>
                  </a:cubicBezTo>
                  <a:cubicBezTo>
                    <a:pt x="8" y="15"/>
                    <a:pt x="9" y="15"/>
                    <a:pt x="9" y="15"/>
                  </a:cubicBezTo>
                  <a:cubicBezTo>
                    <a:pt x="9" y="15"/>
                    <a:pt x="9" y="15"/>
                    <a:pt x="9" y="15"/>
                  </a:cubicBezTo>
                  <a:cubicBezTo>
                    <a:pt x="9" y="16"/>
                    <a:pt x="10" y="17"/>
                    <a:pt x="10" y="18"/>
                  </a:cubicBezTo>
                  <a:cubicBezTo>
                    <a:pt x="11" y="18"/>
                    <a:pt x="11" y="19"/>
                    <a:pt x="12" y="19"/>
                  </a:cubicBezTo>
                  <a:cubicBezTo>
                    <a:pt x="11" y="19"/>
                    <a:pt x="12" y="20"/>
                    <a:pt x="12" y="20"/>
                  </a:cubicBezTo>
                  <a:cubicBezTo>
                    <a:pt x="13" y="20"/>
                    <a:pt x="13" y="20"/>
                    <a:pt x="13" y="20"/>
                  </a:cubicBezTo>
                  <a:cubicBezTo>
                    <a:pt x="13" y="21"/>
                    <a:pt x="13" y="21"/>
                    <a:pt x="14" y="22"/>
                  </a:cubicBezTo>
                  <a:cubicBezTo>
                    <a:pt x="14" y="22"/>
                    <a:pt x="14" y="22"/>
                    <a:pt x="14" y="22"/>
                  </a:cubicBezTo>
                  <a:cubicBezTo>
                    <a:pt x="14" y="22"/>
                    <a:pt x="15" y="23"/>
                    <a:pt x="15" y="24"/>
                  </a:cubicBezTo>
                  <a:cubicBezTo>
                    <a:pt x="19" y="28"/>
                    <a:pt x="20" y="31"/>
                    <a:pt x="24" y="36"/>
                  </a:cubicBezTo>
                  <a:cubicBezTo>
                    <a:pt x="24" y="36"/>
                    <a:pt x="24" y="35"/>
                    <a:pt x="24" y="35"/>
                  </a:cubicBezTo>
                  <a:cubicBezTo>
                    <a:pt x="24" y="36"/>
                    <a:pt x="24" y="36"/>
                    <a:pt x="25" y="36"/>
                  </a:cubicBezTo>
                  <a:cubicBezTo>
                    <a:pt x="25" y="36"/>
                    <a:pt x="25" y="36"/>
                    <a:pt x="25" y="36"/>
                  </a:cubicBezTo>
                  <a:cubicBezTo>
                    <a:pt x="24" y="35"/>
                    <a:pt x="24" y="35"/>
                    <a:pt x="24" y="35"/>
                  </a:cubicBezTo>
                  <a:cubicBezTo>
                    <a:pt x="24" y="35"/>
                    <a:pt x="24" y="35"/>
                    <a:pt x="24" y="35"/>
                  </a:cubicBezTo>
                  <a:cubicBezTo>
                    <a:pt x="24" y="35"/>
                    <a:pt x="24" y="35"/>
                    <a:pt x="23" y="35"/>
                  </a:cubicBezTo>
                  <a:cubicBezTo>
                    <a:pt x="24" y="35"/>
                    <a:pt x="24" y="35"/>
                    <a:pt x="25" y="35"/>
                  </a:cubicBezTo>
                  <a:cubicBezTo>
                    <a:pt x="25" y="35"/>
                    <a:pt x="24" y="35"/>
                    <a:pt x="24" y="35"/>
                  </a:cubicBezTo>
                  <a:cubicBezTo>
                    <a:pt x="25" y="36"/>
                    <a:pt x="25" y="36"/>
                    <a:pt x="25" y="36"/>
                  </a:cubicBezTo>
                  <a:cubicBezTo>
                    <a:pt x="25" y="37"/>
                    <a:pt x="25" y="36"/>
                    <a:pt x="25" y="37"/>
                  </a:cubicBezTo>
                  <a:cubicBezTo>
                    <a:pt x="26" y="38"/>
                    <a:pt x="26" y="38"/>
                    <a:pt x="26" y="38"/>
                  </a:cubicBezTo>
                  <a:cubicBezTo>
                    <a:pt x="27" y="38"/>
                    <a:pt x="27" y="39"/>
                    <a:pt x="27" y="40"/>
                  </a:cubicBezTo>
                  <a:cubicBezTo>
                    <a:pt x="27" y="40"/>
                    <a:pt x="27" y="39"/>
                    <a:pt x="26" y="39"/>
                  </a:cubicBezTo>
                  <a:cubicBezTo>
                    <a:pt x="26" y="39"/>
                    <a:pt x="26" y="39"/>
                    <a:pt x="26" y="39"/>
                  </a:cubicBezTo>
                  <a:cubicBezTo>
                    <a:pt x="26" y="39"/>
                    <a:pt x="26" y="39"/>
                    <a:pt x="26" y="39"/>
                  </a:cubicBezTo>
                  <a:cubicBezTo>
                    <a:pt x="27" y="40"/>
                    <a:pt x="27" y="40"/>
                    <a:pt x="27" y="40"/>
                  </a:cubicBezTo>
                  <a:cubicBezTo>
                    <a:pt x="27" y="40"/>
                    <a:pt x="27" y="40"/>
                    <a:pt x="27" y="40"/>
                  </a:cubicBezTo>
                  <a:cubicBezTo>
                    <a:pt x="27" y="40"/>
                    <a:pt x="27" y="40"/>
                    <a:pt x="27" y="40"/>
                  </a:cubicBezTo>
                  <a:cubicBezTo>
                    <a:pt x="27" y="40"/>
                    <a:pt x="27" y="40"/>
                    <a:pt x="27" y="40"/>
                  </a:cubicBezTo>
                  <a:cubicBezTo>
                    <a:pt x="28" y="41"/>
                    <a:pt x="28" y="41"/>
                    <a:pt x="28" y="41"/>
                  </a:cubicBezTo>
                  <a:cubicBezTo>
                    <a:pt x="27" y="41"/>
                    <a:pt x="28" y="41"/>
                    <a:pt x="28" y="41"/>
                  </a:cubicBezTo>
                  <a:cubicBezTo>
                    <a:pt x="29" y="43"/>
                    <a:pt x="29" y="43"/>
                    <a:pt x="30" y="45"/>
                  </a:cubicBezTo>
                  <a:cubicBezTo>
                    <a:pt x="30" y="44"/>
                    <a:pt x="31" y="45"/>
                    <a:pt x="31" y="45"/>
                  </a:cubicBezTo>
                  <a:cubicBezTo>
                    <a:pt x="31" y="45"/>
                    <a:pt x="31" y="46"/>
                    <a:pt x="31" y="45"/>
                  </a:cubicBezTo>
                  <a:cubicBezTo>
                    <a:pt x="32" y="46"/>
                    <a:pt x="32" y="46"/>
                    <a:pt x="32" y="46"/>
                  </a:cubicBezTo>
                  <a:cubicBezTo>
                    <a:pt x="32" y="47"/>
                    <a:pt x="33" y="47"/>
                    <a:pt x="33" y="48"/>
                  </a:cubicBezTo>
                  <a:cubicBezTo>
                    <a:pt x="33" y="49"/>
                    <a:pt x="33" y="49"/>
                    <a:pt x="33" y="49"/>
                  </a:cubicBezTo>
                  <a:cubicBezTo>
                    <a:pt x="34" y="49"/>
                    <a:pt x="34" y="49"/>
                    <a:pt x="34" y="50"/>
                  </a:cubicBezTo>
                  <a:cubicBezTo>
                    <a:pt x="34" y="50"/>
                    <a:pt x="34" y="50"/>
                    <a:pt x="34" y="50"/>
                  </a:cubicBezTo>
                  <a:cubicBezTo>
                    <a:pt x="35" y="51"/>
                    <a:pt x="35" y="50"/>
                    <a:pt x="35" y="51"/>
                  </a:cubicBezTo>
                  <a:cubicBezTo>
                    <a:pt x="36" y="51"/>
                    <a:pt x="35" y="50"/>
                    <a:pt x="36" y="50"/>
                  </a:cubicBezTo>
                  <a:cubicBezTo>
                    <a:pt x="36" y="50"/>
                    <a:pt x="36" y="51"/>
                    <a:pt x="36" y="51"/>
                  </a:cubicBezTo>
                  <a:cubicBezTo>
                    <a:pt x="37" y="51"/>
                    <a:pt x="37" y="51"/>
                    <a:pt x="37" y="51"/>
                  </a:cubicBezTo>
                  <a:cubicBezTo>
                    <a:pt x="37" y="52"/>
                    <a:pt x="37" y="52"/>
                    <a:pt x="37" y="52"/>
                  </a:cubicBezTo>
                  <a:cubicBezTo>
                    <a:pt x="37" y="52"/>
                    <a:pt x="37" y="52"/>
                    <a:pt x="37" y="52"/>
                  </a:cubicBezTo>
                  <a:cubicBezTo>
                    <a:pt x="37" y="52"/>
                    <a:pt x="37" y="53"/>
                    <a:pt x="38" y="53"/>
                  </a:cubicBezTo>
                  <a:cubicBezTo>
                    <a:pt x="38" y="53"/>
                    <a:pt x="38" y="53"/>
                    <a:pt x="38" y="53"/>
                  </a:cubicBezTo>
                  <a:cubicBezTo>
                    <a:pt x="38" y="54"/>
                    <a:pt x="38" y="54"/>
                    <a:pt x="38" y="54"/>
                  </a:cubicBezTo>
                  <a:cubicBezTo>
                    <a:pt x="39" y="54"/>
                    <a:pt x="39" y="55"/>
                    <a:pt x="40" y="56"/>
                  </a:cubicBezTo>
                  <a:cubicBezTo>
                    <a:pt x="39" y="56"/>
                    <a:pt x="39" y="56"/>
                    <a:pt x="39" y="56"/>
                  </a:cubicBezTo>
                  <a:cubicBezTo>
                    <a:pt x="39" y="56"/>
                    <a:pt x="39" y="56"/>
                    <a:pt x="40" y="56"/>
                  </a:cubicBezTo>
                  <a:cubicBezTo>
                    <a:pt x="40" y="56"/>
                    <a:pt x="40" y="57"/>
                    <a:pt x="40" y="57"/>
                  </a:cubicBezTo>
                  <a:cubicBezTo>
                    <a:pt x="41" y="58"/>
                    <a:pt x="42" y="60"/>
                    <a:pt x="43" y="60"/>
                  </a:cubicBezTo>
                  <a:close/>
                  <a:moveTo>
                    <a:pt x="116" y="125"/>
                  </a:moveTo>
                  <a:cubicBezTo>
                    <a:pt x="115" y="125"/>
                    <a:pt x="115" y="125"/>
                    <a:pt x="115" y="125"/>
                  </a:cubicBezTo>
                  <a:cubicBezTo>
                    <a:pt x="116" y="125"/>
                    <a:pt x="116" y="125"/>
                    <a:pt x="116" y="125"/>
                  </a:cubicBezTo>
                  <a:close/>
                  <a:moveTo>
                    <a:pt x="109" y="121"/>
                  </a:moveTo>
                  <a:cubicBezTo>
                    <a:pt x="110" y="121"/>
                    <a:pt x="110" y="121"/>
                    <a:pt x="110" y="121"/>
                  </a:cubicBezTo>
                  <a:cubicBezTo>
                    <a:pt x="109" y="120"/>
                    <a:pt x="108" y="120"/>
                    <a:pt x="108" y="120"/>
                  </a:cubicBezTo>
                  <a:cubicBezTo>
                    <a:pt x="108" y="120"/>
                    <a:pt x="108" y="120"/>
                    <a:pt x="108" y="120"/>
                  </a:cubicBezTo>
                  <a:cubicBezTo>
                    <a:pt x="107" y="120"/>
                    <a:pt x="107" y="120"/>
                    <a:pt x="107" y="119"/>
                  </a:cubicBezTo>
                  <a:cubicBezTo>
                    <a:pt x="108" y="119"/>
                    <a:pt x="109" y="121"/>
                    <a:pt x="109" y="121"/>
                  </a:cubicBezTo>
                  <a:close/>
                  <a:moveTo>
                    <a:pt x="125" y="128"/>
                  </a:moveTo>
                  <a:cubicBezTo>
                    <a:pt x="125" y="128"/>
                    <a:pt x="125" y="128"/>
                    <a:pt x="125" y="128"/>
                  </a:cubicBezTo>
                  <a:cubicBezTo>
                    <a:pt x="125" y="128"/>
                    <a:pt x="125" y="128"/>
                    <a:pt x="125" y="128"/>
                  </a:cubicBezTo>
                  <a:close/>
                  <a:moveTo>
                    <a:pt x="121" y="126"/>
                  </a:moveTo>
                  <a:cubicBezTo>
                    <a:pt x="121" y="126"/>
                    <a:pt x="121" y="126"/>
                    <a:pt x="121" y="126"/>
                  </a:cubicBezTo>
                  <a:cubicBezTo>
                    <a:pt x="121" y="126"/>
                    <a:pt x="121" y="126"/>
                    <a:pt x="121" y="126"/>
                  </a:cubicBezTo>
                  <a:close/>
                  <a:moveTo>
                    <a:pt x="113" y="121"/>
                  </a:moveTo>
                  <a:cubicBezTo>
                    <a:pt x="113" y="121"/>
                    <a:pt x="113" y="120"/>
                    <a:pt x="112" y="120"/>
                  </a:cubicBezTo>
                  <a:cubicBezTo>
                    <a:pt x="112" y="120"/>
                    <a:pt x="113" y="121"/>
                    <a:pt x="113" y="121"/>
                  </a:cubicBezTo>
                  <a:close/>
                  <a:moveTo>
                    <a:pt x="69" y="84"/>
                  </a:moveTo>
                  <a:cubicBezTo>
                    <a:pt x="69" y="84"/>
                    <a:pt x="70" y="85"/>
                    <a:pt x="69" y="84"/>
                  </a:cubicBezTo>
                  <a:cubicBezTo>
                    <a:pt x="69" y="84"/>
                    <a:pt x="69" y="84"/>
                    <a:pt x="69" y="84"/>
                  </a:cubicBezTo>
                  <a:cubicBezTo>
                    <a:pt x="69" y="84"/>
                    <a:pt x="69" y="84"/>
                    <a:pt x="69" y="84"/>
                  </a:cubicBezTo>
                  <a:cubicBezTo>
                    <a:pt x="69" y="84"/>
                    <a:pt x="69" y="84"/>
                    <a:pt x="69" y="84"/>
                  </a:cubicBezTo>
                  <a:close/>
                  <a:moveTo>
                    <a:pt x="50" y="65"/>
                  </a:moveTo>
                  <a:cubicBezTo>
                    <a:pt x="50" y="65"/>
                    <a:pt x="50" y="65"/>
                    <a:pt x="50" y="65"/>
                  </a:cubicBezTo>
                  <a:cubicBezTo>
                    <a:pt x="50" y="65"/>
                    <a:pt x="50" y="65"/>
                    <a:pt x="50" y="65"/>
                  </a:cubicBezTo>
                  <a:cubicBezTo>
                    <a:pt x="50" y="65"/>
                    <a:pt x="50" y="65"/>
                    <a:pt x="50" y="65"/>
                  </a:cubicBezTo>
                  <a:cubicBezTo>
                    <a:pt x="50" y="64"/>
                    <a:pt x="50" y="64"/>
                    <a:pt x="50" y="64"/>
                  </a:cubicBezTo>
                  <a:cubicBezTo>
                    <a:pt x="49" y="64"/>
                    <a:pt x="49" y="64"/>
                    <a:pt x="50"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0" name="Freeform 4934"/>
            <p:cNvSpPr>
              <a:spLocks/>
            </p:cNvSpPr>
            <p:nvPr/>
          </p:nvSpPr>
          <p:spPr bwMode="auto">
            <a:xfrm>
              <a:off x="7396164" y="41227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1" name="Freeform 4935"/>
            <p:cNvSpPr>
              <a:spLocks/>
            </p:cNvSpPr>
            <p:nvPr/>
          </p:nvSpPr>
          <p:spPr bwMode="auto">
            <a:xfrm>
              <a:off x="7375526" y="41036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2" name="Freeform 4936"/>
            <p:cNvSpPr>
              <a:spLocks/>
            </p:cNvSpPr>
            <p:nvPr/>
          </p:nvSpPr>
          <p:spPr bwMode="auto">
            <a:xfrm>
              <a:off x="7648576" y="4327526"/>
              <a:ext cx="6350" cy="3175"/>
            </a:xfrm>
            <a:custGeom>
              <a:avLst/>
              <a:gdLst>
                <a:gd name="T0" fmla="*/ 1 w 2"/>
                <a:gd name="T1" fmla="*/ 1 h 1"/>
                <a:gd name="T2" fmla="*/ 0 w 2"/>
                <a:gd name="T3" fmla="*/ 1 h 1"/>
                <a:gd name="T4" fmla="*/ 1 w 2"/>
                <a:gd name="T5" fmla="*/ 1 h 1"/>
                <a:gd name="T6" fmla="*/ 2 w 2"/>
                <a:gd name="T7" fmla="*/ 1 h 1"/>
                <a:gd name="T8" fmla="*/ 0 w 2"/>
                <a:gd name="T9" fmla="*/ 0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0" y="1"/>
                    <a:pt x="0" y="1"/>
                    <a:pt x="0" y="1"/>
                  </a:cubicBezTo>
                  <a:cubicBezTo>
                    <a:pt x="1" y="1"/>
                    <a:pt x="1" y="1"/>
                    <a:pt x="1" y="1"/>
                  </a:cubicBezTo>
                  <a:cubicBezTo>
                    <a:pt x="2" y="1"/>
                    <a:pt x="2" y="1"/>
                    <a:pt x="2" y="1"/>
                  </a:cubicBezTo>
                  <a:cubicBezTo>
                    <a:pt x="1"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3" name="Freeform 4937"/>
            <p:cNvSpPr>
              <a:spLocks/>
            </p:cNvSpPr>
            <p:nvPr/>
          </p:nvSpPr>
          <p:spPr bwMode="auto">
            <a:xfrm>
              <a:off x="7648576" y="43243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4" name="Freeform 4938"/>
            <p:cNvSpPr>
              <a:spLocks/>
            </p:cNvSpPr>
            <p:nvPr/>
          </p:nvSpPr>
          <p:spPr bwMode="auto">
            <a:xfrm>
              <a:off x="7623176" y="4308476"/>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5" name="Freeform 4939"/>
            <p:cNvSpPr>
              <a:spLocks/>
            </p:cNvSpPr>
            <p:nvPr/>
          </p:nvSpPr>
          <p:spPr bwMode="auto">
            <a:xfrm>
              <a:off x="7626351" y="432117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6" name="Freeform 4940"/>
            <p:cNvSpPr>
              <a:spLocks/>
            </p:cNvSpPr>
            <p:nvPr/>
          </p:nvSpPr>
          <p:spPr bwMode="auto">
            <a:xfrm>
              <a:off x="7613651" y="4302126"/>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7" name="Freeform 4941"/>
            <p:cNvSpPr>
              <a:spLocks/>
            </p:cNvSpPr>
            <p:nvPr/>
          </p:nvSpPr>
          <p:spPr bwMode="auto">
            <a:xfrm>
              <a:off x="7613651" y="431482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8" name="Freeform 4942"/>
            <p:cNvSpPr>
              <a:spLocks/>
            </p:cNvSpPr>
            <p:nvPr/>
          </p:nvSpPr>
          <p:spPr bwMode="auto">
            <a:xfrm>
              <a:off x="7600951" y="4298951"/>
              <a:ext cx="6350" cy="3175"/>
            </a:xfrm>
            <a:custGeom>
              <a:avLst/>
              <a:gdLst>
                <a:gd name="T0" fmla="*/ 0 w 2"/>
                <a:gd name="T1" fmla="*/ 1 h 1"/>
                <a:gd name="T2" fmla="*/ 1 w 2"/>
                <a:gd name="T3" fmla="*/ 1 h 1"/>
                <a:gd name="T4" fmla="*/ 1 w 2"/>
                <a:gd name="T5" fmla="*/ 1 h 1"/>
                <a:gd name="T6" fmla="*/ 2 w 2"/>
                <a:gd name="T7" fmla="*/ 1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0"/>
                    <a:pt x="1" y="1"/>
                    <a:pt x="1" y="1"/>
                  </a:cubicBezTo>
                  <a:cubicBezTo>
                    <a:pt x="1" y="1"/>
                    <a:pt x="1" y="1"/>
                    <a:pt x="1" y="1"/>
                  </a:cubicBezTo>
                  <a:cubicBezTo>
                    <a:pt x="1" y="1"/>
                    <a:pt x="1" y="1"/>
                    <a:pt x="2" y="1"/>
                  </a:cubicBezTo>
                  <a:cubicBezTo>
                    <a:pt x="1" y="1"/>
                    <a:pt x="1" y="0"/>
                    <a:pt x="1"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39" name="Freeform 4943"/>
            <p:cNvSpPr>
              <a:spLocks/>
            </p:cNvSpPr>
            <p:nvPr/>
          </p:nvSpPr>
          <p:spPr bwMode="auto">
            <a:xfrm>
              <a:off x="7610476" y="4311651"/>
              <a:ext cx="3175" cy="3175"/>
            </a:xfrm>
            <a:custGeom>
              <a:avLst/>
              <a:gdLst>
                <a:gd name="T0" fmla="*/ 0 w 1"/>
                <a:gd name="T1" fmla="*/ 0 h 1"/>
                <a:gd name="T2" fmla="*/ 1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1" y="1"/>
                  </a:cubicBezTo>
                  <a:cubicBezTo>
                    <a:pt x="1" y="1"/>
                    <a:pt x="1" y="1"/>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0" name="Freeform 4944"/>
            <p:cNvSpPr>
              <a:spLocks/>
            </p:cNvSpPr>
            <p:nvPr/>
          </p:nvSpPr>
          <p:spPr bwMode="auto">
            <a:xfrm>
              <a:off x="7594601" y="4295776"/>
              <a:ext cx="6350" cy="3175"/>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1" y="0"/>
                    <a:pt x="2" y="1"/>
                    <a:pt x="2" y="1"/>
                  </a:cubicBezTo>
                  <a:cubicBezTo>
                    <a:pt x="2"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1" name="Freeform 4945"/>
            <p:cNvSpPr>
              <a:spLocks/>
            </p:cNvSpPr>
            <p:nvPr/>
          </p:nvSpPr>
          <p:spPr bwMode="auto">
            <a:xfrm>
              <a:off x="7604126" y="4308476"/>
              <a:ext cx="3175" cy="0"/>
            </a:xfrm>
            <a:custGeom>
              <a:avLst/>
              <a:gdLst>
                <a:gd name="T0" fmla="*/ 0 w 1"/>
                <a:gd name="T1" fmla="*/ 0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2" name="Freeform 4946"/>
            <p:cNvSpPr>
              <a:spLocks/>
            </p:cNvSpPr>
            <p:nvPr/>
          </p:nvSpPr>
          <p:spPr bwMode="auto">
            <a:xfrm>
              <a:off x="7594601" y="4305301"/>
              <a:ext cx="3175" cy="317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3" name="Freeform 4947"/>
            <p:cNvSpPr>
              <a:spLocks/>
            </p:cNvSpPr>
            <p:nvPr/>
          </p:nvSpPr>
          <p:spPr bwMode="auto">
            <a:xfrm>
              <a:off x="7591426" y="4302126"/>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4" name="Freeform 4948"/>
            <p:cNvSpPr>
              <a:spLocks/>
            </p:cNvSpPr>
            <p:nvPr/>
          </p:nvSpPr>
          <p:spPr bwMode="auto">
            <a:xfrm>
              <a:off x="7559676" y="427037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5" name="Freeform 4949"/>
            <p:cNvSpPr>
              <a:spLocks/>
            </p:cNvSpPr>
            <p:nvPr/>
          </p:nvSpPr>
          <p:spPr bwMode="auto">
            <a:xfrm>
              <a:off x="7556501" y="4283076"/>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0" y="0"/>
                    <a:pt x="0" y="0"/>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6" name="Freeform 4950"/>
            <p:cNvSpPr>
              <a:spLocks/>
            </p:cNvSpPr>
            <p:nvPr/>
          </p:nvSpPr>
          <p:spPr bwMode="auto">
            <a:xfrm>
              <a:off x="7556501" y="4283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7" name="Rectangle 4951"/>
            <p:cNvSpPr>
              <a:spLocks noChangeArrowheads="1"/>
            </p:cNvSpPr>
            <p:nvPr/>
          </p:nvSpPr>
          <p:spPr bwMode="auto">
            <a:xfrm>
              <a:off x="7500939" y="42449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8" name="Freeform 4952"/>
            <p:cNvSpPr>
              <a:spLocks/>
            </p:cNvSpPr>
            <p:nvPr/>
          </p:nvSpPr>
          <p:spPr bwMode="auto">
            <a:xfrm>
              <a:off x="7504114" y="4244976"/>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49" name="Freeform 4953"/>
            <p:cNvSpPr>
              <a:spLocks/>
            </p:cNvSpPr>
            <p:nvPr/>
          </p:nvSpPr>
          <p:spPr bwMode="auto">
            <a:xfrm>
              <a:off x="7491414" y="42354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0" name="Freeform 4954"/>
            <p:cNvSpPr>
              <a:spLocks/>
            </p:cNvSpPr>
            <p:nvPr/>
          </p:nvSpPr>
          <p:spPr bwMode="auto">
            <a:xfrm>
              <a:off x="7427914" y="41544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1" name="Freeform 4955"/>
            <p:cNvSpPr>
              <a:spLocks/>
            </p:cNvSpPr>
            <p:nvPr/>
          </p:nvSpPr>
          <p:spPr bwMode="auto">
            <a:xfrm>
              <a:off x="7424739" y="415131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2" name="Freeform 4956"/>
            <p:cNvSpPr>
              <a:spLocks/>
            </p:cNvSpPr>
            <p:nvPr/>
          </p:nvSpPr>
          <p:spPr bwMode="auto">
            <a:xfrm>
              <a:off x="7418389" y="414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3" name="Freeform 4957"/>
            <p:cNvSpPr>
              <a:spLocks/>
            </p:cNvSpPr>
            <p:nvPr/>
          </p:nvSpPr>
          <p:spPr bwMode="auto">
            <a:xfrm>
              <a:off x="7418389" y="41449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4" name="Freeform 4958"/>
            <p:cNvSpPr>
              <a:spLocks/>
            </p:cNvSpPr>
            <p:nvPr/>
          </p:nvSpPr>
          <p:spPr bwMode="auto">
            <a:xfrm>
              <a:off x="7418389" y="4144963"/>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5" name="Freeform 4959"/>
            <p:cNvSpPr>
              <a:spLocks/>
            </p:cNvSpPr>
            <p:nvPr/>
          </p:nvSpPr>
          <p:spPr bwMode="auto">
            <a:xfrm>
              <a:off x="7415214" y="4144963"/>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6" name="Freeform 4960"/>
            <p:cNvSpPr>
              <a:spLocks/>
            </p:cNvSpPr>
            <p:nvPr/>
          </p:nvSpPr>
          <p:spPr bwMode="auto">
            <a:xfrm>
              <a:off x="7402514" y="4132263"/>
              <a:ext cx="9525" cy="6350"/>
            </a:xfrm>
            <a:custGeom>
              <a:avLst/>
              <a:gdLst>
                <a:gd name="T0" fmla="*/ 3 w 3"/>
                <a:gd name="T1" fmla="*/ 2 h 2"/>
                <a:gd name="T2" fmla="*/ 2 w 3"/>
                <a:gd name="T3" fmla="*/ 1 h 2"/>
                <a:gd name="T4" fmla="*/ 0 w 3"/>
                <a:gd name="T5" fmla="*/ 0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2"/>
                    <a:pt x="2" y="1"/>
                    <a:pt x="2" y="1"/>
                  </a:cubicBezTo>
                  <a:cubicBezTo>
                    <a:pt x="1" y="0"/>
                    <a:pt x="2" y="2"/>
                    <a:pt x="0" y="0"/>
                  </a:cubicBezTo>
                  <a:cubicBezTo>
                    <a:pt x="1" y="2"/>
                    <a:pt x="1" y="0"/>
                    <a:pt x="2" y="2"/>
                  </a:cubicBezTo>
                  <a:cubicBezTo>
                    <a:pt x="2" y="1"/>
                    <a:pt x="3"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7" name="Freeform 4961"/>
            <p:cNvSpPr>
              <a:spLocks/>
            </p:cNvSpPr>
            <p:nvPr/>
          </p:nvSpPr>
          <p:spPr bwMode="auto">
            <a:xfrm>
              <a:off x="7408864" y="41386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8" name="Freeform 4962"/>
            <p:cNvSpPr>
              <a:spLocks/>
            </p:cNvSpPr>
            <p:nvPr/>
          </p:nvSpPr>
          <p:spPr bwMode="auto">
            <a:xfrm>
              <a:off x="7402514" y="4129088"/>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59" name="Freeform 4963"/>
            <p:cNvSpPr>
              <a:spLocks/>
            </p:cNvSpPr>
            <p:nvPr/>
          </p:nvSpPr>
          <p:spPr bwMode="auto">
            <a:xfrm>
              <a:off x="7399339" y="41259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0" name="Freeform 4964"/>
            <p:cNvSpPr>
              <a:spLocks/>
            </p:cNvSpPr>
            <p:nvPr/>
          </p:nvSpPr>
          <p:spPr bwMode="auto">
            <a:xfrm>
              <a:off x="7392989" y="4119563"/>
              <a:ext cx="3175"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1" y="1"/>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1" name="Freeform 4965"/>
            <p:cNvSpPr>
              <a:spLocks/>
            </p:cNvSpPr>
            <p:nvPr/>
          </p:nvSpPr>
          <p:spPr bwMode="auto">
            <a:xfrm>
              <a:off x="7381876" y="41068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2" name="Freeform 4966"/>
            <p:cNvSpPr>
              <a:spLocks/>
            </p:cNvSpPr>
            <p:nvPr/>
          </p:nvSpPr>
          <p:spPr bwMode="auto">
            <a:xfrm>
              <a:off x="7378701" y="41100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3" name="Freeform 4967"/>
            <p:cNvSpPr>
              <a:spLocks/>
            </p:cNvSpPr>
            <p:nvPr/>
          </p:nvSpPr>
          <p:spPr bwMode="auto">
            <a:xfrm>
              <a:off x="7381876" y="41036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4" name="Freeform 4968"/>
            <p:cNvSpPr>
              <a:spLocks/>
            </p:cNvSpPr>
            <p:nvPr/>
          </p:nvSpPr>
          <p:spPr bwMode="auto">
            <a:xfrm>
              <a:off x="7375526" y="4097338"/>
              <a:ext cx="6350" cy="6350"/>
            </a:xfrm>
            <a:custGeom>
              <a:avLst/>
              <a:gdLst>
                <a:gd name="T0" fmla="*/ 1 w 2"/>
                <a:gd name="T1" fmla="*/ 1 h 2"/>
                <a:gd name="T2" fmla="*/ 1 w 2"/>
                <a:gd name="T3" fmla="*/ 1 h 2"/>
                <a:gd name="T4" fmla="*/ 0 w 2"/>
                <a:gd name="T5" fmla="*/ 0 h 2"/>
                <a:gd name="T6" fmla="*/ 0 w 2"/>
                <a:gd name="T7" fmla="*/ 0 h 2"/>
                <a:gd name="T8" fmla="*/ 1 w 2"/>
                <a:gd name="T9" fmla="*/ 2 h 2"/>
                <a:gd name="T10" fmla="*/ 2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1" y="1"/>
                  </a:cubicBezTo>
                  <a:cubicBezTo>
                    <a:pt x="1" y="0"/>
                    <a:pt x="1" y="0"/>
                    <a:pt x="0" y="0"/>
                  </a:cubicBezTo>
                  <a:cubicBezTo>
                    <a:pt x="0" y="0"/>
                    <a:pt x="0" y="0"/>
                    <a:pt x="0" y="0"/>
                  </a:cubicBezTo>
                  <a:cubicBezTo>
                    <a:pt x="0" y="1"/>
                    <a:pt x="1" y="1"/>
                    <a:pt x="1" y="2"/>
                  </a:cubicBezTo>
                  <a:cubicBezTo>
                    <a:pt x="2" y="2"/>
                    <a:pt x="2" y="2"/>
                    <a:pt x="2" y="2"/>
                  </a:cubicBezTo>
                  <a:cubicBezTo>
                    <a:pt x="2"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5" name="Freeform 4969"/>
            <p:cNvSpPr>
              <a:spLocks/>
            </p:cNvSpPr>
            <p:nvPr/>
          </p:nvSpPr>
          <p:spPr bwMode="auto">
            <a:xfrm>
              <a:off x="7378701" y="410686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6" name="Rectangle 4970"/>
            <p:cNvSpPr>
              <a:spLocks noChangeArrowheads="1"/>
            </p:cNvSpPr>
            <p:nvPr/>
          </p:nvSpPr>
          <p:spPr bwMode="auto">
            <a:xfrm>
              <a:off x="7366001" y="40878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7" name="Freeform 4971"/>
            <p:cNvSpPr>
              <a:spLocks/>
            </p:cNvSpPr>
            <p:nvPr/>
          </p:nvSpPr>
          <p:spPr bwMode="auto">
            <a:xfrm>
              <a:off x="7362826" y="408463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8" name="Rectangle 4972"/>
            <p:cNvSpPr>
              <a:spLocks noChangeArrowheads="1"/>
            </p:cNvSpPr>
            <p:nvPr/>
          </p:nvSpPr>
          <p:spPr bwMode="auto">
            <a:xfrm>
              <a:off x="7362826" y="408463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69" name="Freeform 4973"/>
            <p:cNvSpPr>
              <a:spLocks/>
            </p:cNvSpPr>
            <p:nvPr/>
          </p:nvSpPr>
          <p:spPr bwMode="auto">
            <a:xfrm>
              <a:off x="7359651" y="407828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0" name="Freeform 4974"/>
            <p:cNvSpPr>
              <a:spLocks/>
            </p:cNvSpPr>
            <p:nvPr/>
          </p:nvSpPr>
          <p:spPr bwMode="auto">
            <a:xfrm>
              <a:off x="7334251" y="4068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1" name="Freeform 4975"/>
            <p:cNvSpPr>
              <a:spLocks/>
            </p:cNvSpPr>
            <p:nvPr/>
          </p:nvSpPr>
          <p:spPr bwMode="auto">
            <a:xfrm>
              <a:off x="7331076" y="4064001"/>
              <a:ext cx="3175" cy="4763"/>
            </a:xfrm>
            <a:custGeom>
              <a:avLst/>
              <a:gdLst>
                <a:gd name="T0" fmla="*/ 0 w 1"/>
                <a:gd name="T1" fmla="*/ 1 h 2"/>
                <a:gd name="T2" fmla="*/ 0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0" y="1"/>
                    <a:pt x="1" y="2"/>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2" name="Freeform 4976"/>
            <p:cNvSpPr>
              <a:spLocks/>
            </p:cNvSpPr>
            <p:nvPr/>
          </p:nvSpPr>
          <p:spPr bwMode="auto">
            <a:xfrm>
              <a:off x="7296151" y="4019551"/>
              <a:ext cx="6350" cy="6350"/>
            </a:xfrm>
            <a:custGeom>
              <a:avLst/>
              <a:gdLst>
                <a:gd name="T0" fmla="*/ 1 w 2"/>
                <a:gd name="T1" fmla="*/ 2 h 2"/>
                <a:gd name="T2" fmla="*/ 2 w 2"/>
                <a:gd name="T3" fmla="*/ 2 h 2"/>
                <a:gd name="T4" fmla="*/ 0 w 2"/>
                <a:gd name="T5" fmla="*/ 0 h 2"/>
                <a:gd name="T6" fmla="*/ 0 w 2"/>
                <a:gd name="T7" fmla="*/ 0 h 2"/>
                <a:gd name="T8" fmla="*/ 1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1" y="2"/>
                    <a:pt x="2" y="2"/>
                  </a:cubicBezTo>
                  <a:cubicBezTo>
                    <a:pt x="1" y="1"/>
                    <a:pt x="1" y="1"/>
                    <a:pt x="0" y="0"/>
                  </a:cubicBezTo>
                  <a:cubicBezTo>
                    <a:pt x="0" y="0"/>
                    <a:pt x="0" y="0"/>
                    <a:pt x="0" y="0"/>
                  </a:cubicBezTo>
                  <a:cubicBezTo>
                    <a:pt x="1" y="1"/>
                    <a:pt x="1" y="1"/>
                    <a:pt x="1" y="1"/>
                  </a:cubicBezTo>
                  <a:cubicBezTo>
                    <a:pt x="0" y="1"/>
                    <a:pt x="0" y="1"/>
                    <a:pt x="0" y="1"/>
                  </a:cubicBezTo>
                  <a:cubicBezTo>
                    <a:pt x="1" y="1"/>
                    <a:pt x="1"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3" name="Freeform 4977"/>
            <p:cNvSpPr>
              <a:spLocks/>
            </p:cNvSpPr>
            <p:nvPr/>
          </p:nvSpPr>
          <p:spPr bwMode="auto">
            <a:xfrm>
              <a:off x="7224714" y="39131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4" name="Rectangle 4978"/>
            <p:cNvSpPr>
              <a:spLocks noChangeArrowheads="1"/>
            </p:cNvSpPr>
            <p:nvPr/>
          </p:nvSpPr>
          <p:spPr bwMode="auto">
            <a:xfrm>
              <a:off x="7308851" y="44751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5" name="Freeform 4979"/>
            <p:cNvSpPr>
              <a:spLocks/>
            </p:cNvSpPr>
            <p:nvPr/>
          </p:nvSpPr>
          <p:spPr bwMode="auto">
            <a:xfrm>
              <a:off x="7308851" y="4475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6" name="Freeform 4980"/>
            <p:cNvSpPr>
              <a:spLocks/>
            </p:cNvSpPr>
            <p:nvPr/>
          </p:nvSpPr>
          <p:spPr bwMode="auto">
            <a:xfrm>
              <a:off x="7308851" y="44688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7" name="Freeform 4981"/>
            <p:cNvSpPr>
              <a:spLocks/>
            </p:cNvSpPr>
            <p:nvPr/>
          </p:nvSpPr>
          <p:spPr bwMode="auto">
            <a:xfrm>
              <a:off x="7305676" y="44719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8" name="Freeform 4982"/>
            <p:cNvSpPr>
              <a:spLocks/>
            </p:cNvSpPr>
            <p:nvPr/>
          </p:nvSpPr>
          <p:spPr bwMode="auto">
            <a:xfrm>
              <a:off x="7305676" y="44719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79" name="Freeform 4983"/>
            <p:cNvSpPr>
              <a:spLocks/>
            </p:cNvSpPr>
            <p:nvPr/>
          </p:nvSpPr>
          <p:spPr bwMode="auto">
            <a:xfrm>
              <a:off x="7305676" y="4465638"/>
              <a:ext cx="3175" cy="3175"/>
            </a:xfrm>
            <a:custGeom>
              <a:avLst/>
              <a:gdLst>
                <a:gd name="T0" fmla="*/ 0 w 1"/>
                <a:gd name="T1" fmla="*/ 1 h 1"/>
                <a:gd name="T2" fmla="*/ 0 w 1"/>
                <a:gd name="T3" fmla="*/ 1 h 1"/>
                <a:gd name="T4" fmla="*/ 0 w 1"/>
                <a:gd name="T5" fmla="*/ 1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0" y="1"/>
                    <a:pt x="0" y="1"/>
                    <a:pt x="1" y="1"/>
                  </a:cubicBezTo>
                  <a:cubicBezTo>
                    <a:pt x="1" y="1"/>
                    <a:pt x="0" y="1"/>
                    <a:pt x="1"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0" name="Freeform 4984"/>
            <p:cNvSpPr>
              <a:spLocks/>
            </p:cNvSpPr>
            <p:nvPr/>
          </p:nvSpPr>
          <p:spPr bwMode="auto">
            <a:xfrm>
              <a:off x="7267576"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1" name="Freeform 4985"/>
            <p:cNvSpPr>
              <a:spLocks/>
            </p:cNvSpPr>
            <p:nvPr/>
          </p:nvSpPr>
          <p:spPr bwMode="auto">
            <a:xfrm>
              <a:off x="7254876" y="4414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2" name="Freeform 4986"/>
            <p:cNvSpPr>
              <a:spLocks/>
            </p:cNvSpPr>
            <p:nvPr/>
          </p:nvSpPr>
          <p:spPr bwMode="auto">
            <a:xfrm>
              <a:off x="7273926" y="4433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3" name="Freeform 4987"/>
            <p:cNvSpPr>
              <a:spLocks/>
            </p:cNvSpPr>
            <p:nvPr/>
          </p:nvSpPr>
          <p:spPr bwMode="auto">
            <a:xfrm>
              <a:off x="7212014" y="4357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4" name="Freeform 4988"/>
            <p:cNvSpPr>
              <a:spLocks/>
            </p:cNvSpPr>
            <p:nvPr/>
          </p:nvSpPr>
          <p:spPr bwMode="auto">
            <a:xfrm>
              <a:off x="7243764" y="44021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5" name="Rectangle 4989"/>
            <p:cNvSpPr>
              <a:spLocks noChangeArrowheads="1"/>
            </p:cNvSpPr>
            <p:nvPr/>
          </p:nvSpPr>
          <p:spPr bwMode="auto">
            <a:xfrm>
              <a:off x="7277101" y="4437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6" name="Freeform 4990"/>
            <p:cNvSpPr>
              <a:spLocks/>
            </p:cNvSpPr>
            <p:nvPr/>
          </p:nvSpPr>
          <p:spPr bwMode="auto">
            <a:xfrm>
              <a:off x="7258051" y="4418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7" name="Freeform 4991"/>
            <p:cNvSpPr>
              <a:spLocks/>
            </p:cNvSpPr>
            <p:nvPr/>
          </p:nvSpPr>
          <p:spPr bwMode="auto">
            <a:xfrm>
              <a:off x="7299326" y="44529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8" name="Freeform 4992"/>
            <p:cNvSpPr>
              <a:spLocks/>
            </p:cNvSpPr>
            <p:nvPr/>
          </p:nvSpPr>
          <p:spPr bwMode="auto">
            <a:xfrm>
              <a:off x="7296151" y="4449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89" name="Freeform 4993"/>
            <p:cNvSpPr>
              <a:spLocks/>
            </p:cNvSpPr>
            <p:nvPr/>
          </p:nvSpPr>
          <p:spPr bwMode="auto">
            <a:xfrm>
              <a:off x="7292976" y="4446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0" name="Freeform 4994"/>
            <p:cNvSpPr>
              <a:spLocks/>
            </p:cNvSpPr>
            <p:nvPr/>
          </p:nvSpPr>
          <p:spPr bwMode="auto">
            <a:xfrm>
              <a:off x="7296151" y="4452938"/>
              <a:ext cx="3175" cy="0"/>
            </a:xfrm>
            <a:custGeom>
              <a:avLst/>
              <a:gdLst>
                <a:gd name="T0" fmla="*/ 1 w 1"/>
                <a:gd name="T1" fmla="*/ 1 w 1"/>
                <a:gd name="T2" fmla="*/ 1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1" y="0"/>
                    <a:pt x="1" y="0"/>
                  </a:cubicBezTo>
                  <a:cubicBezTo>
                    <a:pt x="1" y="0"/>
                    <a:pt x="0" y="0"/>
                    <a:pt x="0" y="0"/>
                  </a:cubicBezTo>
                  <a:cubicBezTo>
                    <a:pt x="0" y="0"/>
                    <a:pt x="0"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1" name="Rectangle 4995"/>
            <p:cNvSpPr>
              <a:spLocks noChangeArrowheads="1"/>
            </p:cNvSpPr>
            <p:nvPr/>
          </p:nvSpPr>
          <p:spPr bwMode="auto">
            <a:xfrm>
              <a:off x="7267576" y="4427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2" name="Freeform 4996"/>
            <p:cNvSpPr>
              <a:spLocks/>
            </p:cNvSpPr>
            <p:nvPr/>
          </p:nvSpPr>
          <p:spPr bwMode="auto">
            <a:xfrm>
              <a:off x="7270751"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3" name="Freeform 4997"/>
            <p:cNvSpPr>
              <a:spLocks/>
            </p:cNvSpPr>
            <p:nvPr/>
          </p:nvSpPr>
          <p:spPr bwMode="auto">
            <a:xfrm>
              <a:off x="7283451" y="4443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4" name="Freeform 4998"/>
            <p:cNvSpPr>
              <a:spLocks/>
            </p:cNvSpPr>
            <p:nvPr/>
          </p:nvSpPr>
          <p:spPr bwMode="auto">
            <a:xfrm>
              <a:off x="7270751"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5" name="Freeform 4999"/>
            <p:cNvSpPr>
              <a:spLocks/>
            </p:cNvSpPr>
            <p:nvPr/>
          </p:nvSpPr>
          <p:spPr bwMode="auto">
            <a:xfrm>
              <a:off x="7280276" y="44370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6" name="Freeform 5000"/>
            <p:cNvSpPr>
              <a:spLocks/>
            </p:cNvSpPr>
            <p:nvPr/>
          </p:nvSpPr>
          <p:spPr bwMode="auto">
            <a:xfrm>
              <a:off x="7161214" y="43053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7" name="Freeform 5001"/>
            <p:cNvSpPr>
              <a:spLocks/>
            </p:cNvSpPr>
            <p:nvPr/>
          </p:nvSpPr>
          <p:spPr bwMode="auto">
            <a:xfrm>
              <a:off x="7208839" y="4351338"/>
              <a:ext cx="3175" cy="3175"/>
            </a:xfrm>
            <a:custGeom>
              <a:avLst/>
              <a:gdLst>
                <a:gd name="T0" fmla="*/ 1 w 1"/>
                <a:gd name="T1" fmla="*/ 0 h 1"/>
                <a:gd name="T2" fmla="*/ 1 w 1"/>
                <a:gd name="T3" fmla="*/ 0 h 1"/>
                <a:gd name="T4" fmla="*/ 1 w 1"/>
                <a:gd name="T5" fmla="*/ 0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0" y="1"/>
                    <a:pt x="0" y="1"/>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8" name="Oval 5002"/>
            <p:cNvSpPr>
              <a:spLocks noChangeArrowheads="1"/>
            </p:cNvSpPr>
            <p:nvPr/>
          </p:nvSpPr>
          <p:spPr bwMode="auto">
            <a:xfrm>
              <a:off x="7208839" y="43545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99" name="Freeform 5003"/>
            <p:cNvSpPr>
              <a:spLocks/>
            </p:cNvSpPr>
            <p:nvPr/>
          </p:nvSpPr>
          <p:spPr bwMode="auto">
            <a:xfrm>
              <a:off x="7170739" y="4314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0" name="Freeform 5004"/>
            <p:cNvSpPr>
              <a:spLocks/>
            </p:cNvSpPr>
            <p:nvPr/>
          </p:nvSpPr>
          <p:spPr bwMode="auto">
            <a:xfrm>
              <a:off x="7254876" y="4395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1" name="Freeform 5005"/>
            <p:cNvSpPr>
              <a:spLocks/>
            </p:cNvSpPr>
            <p:nvPr/>
          </p:nvSpPr>
          <p:spPr bwMode="auto">
            <a:xfrm>
              <a:off x="7215189" y="435768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2" name="Freeform 5006"/>
            <p:cNvSpPr>
              <a:spLocks/>
            </p:cNvSpPr>
            <p:nvPr/>
          </p:nvSpPr>
          <p:spPr bwMode="auto">
            <a:xfrm>
              <a:off x="7186614" y="434657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1"/>
                    <a:pt x="0" y="0"/>
                  </a:cubicBezTo>
                  <a:cubicBezTo>
                    <a:pt x="0"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3" name="Rectangle 5007"/>
            <p:cNvSpPr>
              <a:spLocks noChangeArrowheads="1"/>
            </p:cNvSpPr>
            <p:nvPr/>
          </p:nvSpPr>
          <p:spPr bwMode="auto">
            <a:xfrm>
              <a:off x="7161214" y="43053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4" name="Freeform 5008"/>
            <p:cNvSpPr>
              <a:spLocks/>
            </p:cNvSpPr>
            <p:nvPr/>
          </p:nvSpPr>
          <p:spPr bwMode="auto">
            <a:xfrm>
              <a:off x="7177089" y="4337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5" name="Freeform 5009"/>
            <p:cNvSpPr>
              <a:spLocks/>
            </p:cNvSpPr>
            <p:nvPr/>
          </p:nvSpPr>
          <p:spPr bwMode="auto">
            <a:xfrm>
              <a:off x="7212014" y="4354513"/>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6" name="Freeform 5010"/>
            <p:cNvSpPr>
              <a:spLocks noEditPoints="1"/>
            </p:cNvSpPr>
            <p:nvPr/>
          </p:nvSpPr>
          <p:spPr bwMode="auto">
            <a:xfrm>
              <a:off x="7126289" y="4283076"/>
              <a:ext cx="179388" cy="185738"/>
            </a:xfrm>
            <a:custGeom>
              <a:avLst/>
              <a:gdLst>
                <a:gd name="T0" fmla="*/ 29 w 57"/>
                <a:gd name="T1" fmla="*/ 30 h 59"/>
                <a:gd name="T2" fmla="*/ 39 w 57"/>
                <a:gd name="T3" fmla="*/ 39 h 59"/>
                <a:gd name="T4" fmla="*/ 42 w 57"/>
                <a:gd name="T5" fmla="*/ 42 h 59"/>
                <a:gd name="T6" fmla="*/ 43 w 57"/>
                <a:gd name="T7" fmla="*/ 43 h 59"/>
                <a:gd name="T8" fmla="*/ 44 w 57"/>
                <a:gd name="T9" fmla="*/ 44 h 59"/>
                <a:gd name="T10" fmla="*/ 43 w 57"/>
                <a:gd name="T11" fmla="*/ 45 h 59"/>
                <a:gd name="T12" fmla="*/ 45 w 57"/>
                <a:gd name="T13" fmla="*/ 46 h 59"/>
                <a:gd name="T14" fmla="*/ 46 w 57"/>
                <a:gd name="T15" fmla="*/ 46 h 59"/>
                <a:gd name="T16" fmla="*/ 48 w 57"/>
                <a:gd name="T17" fmla="*/ 48 h 59"/>
                <a:gd name="T18" fmla="*/ 49 w 57"/>
                <a:gd name="T19" fmla="*/ 49 h 59"/>
                <a:gd name="T20" fmla="*/ 50 w 57"/>
                <a:gd name="T21" fmla="*/ 51 h 59"/>
                <a:gd name="T22" fmla="*/ 51 w 57"/>
                <a:gd name="T23" fmla="*/ 53 h 59"/>
                <a:gd name="T24" fmla="*/ 53 w 57"/>
                <a:gd name="T25" fmla="*/ 54 h 59"/>
                <a:gd name="T26" fmla="*/ 53 w 57"/>
                <a:gd name="T27" fmla="*/ 55 h 59"/>
                <a:gd name="T28" fmla="*/ 54 w 57"/>
                <a:gd name="T29" fmla="*/ 56 h 59"/>
                <a:gd name="T30" fmla="*/ 55 w 57"/>
                <a:gd name="T31" fmla="*/ 58 h 59"/>
                <a:gd name="T32" fmla="*/ 57 w 57"/>
                <a:gd name="T33" fmla="*/ 58 h 59"/>
                <a:gd name="T34" fmla="*/ 55 w 57"/>
                <a:gd name="T35" fmla="*/ 57 h 59"/>
                <a:gd name="T36" fmla="*/ 55 w 57"/>
                <a:gd name="T37" fmla="*/ 56 h 59"/>
                <a:gd name="T38" fmla="*/ 54 w 57"/>
                <a:gd name="T39" fmla="*/ 55 h 59"/>
                <a:gd name="T40" fmla="*/ 54 w 57"/>
                <a:gd name="T41" fmla="*/ 53 h 59"/>
                <a:gd name="T42" fmla="*/ 53 w 57"/>
                <a:gd name="T43" fmla="*/ 51 h 59"/>
                <a:gd name="T44" fmla="*/ 52 w 57"/>
                <a:gd name="T45" fmla="*/ 51 h 59"/>
                <a:gd name="T46" fmla="*/ 53 w 57"/>
                <a:gd name="T47" fmla="*/ 50 h 59"/>
                <a:gd name="T48" fmla="*/ 49 w 57"/>
                <a:gd name="T49" fmla="*/ 47 h 59"/>
                <a:gd name="T50" fmla="*/ 49 w 57"/>
                <a:gd name="T51" fmla="*/ 46 h 59"/>
                <a:gd name="T52" fmla="*/ 46 w 57"/>
                <a:gd name="T53" fmla="*/ 42 h 59"/>
                <a:gd name="T54" fmla="*/ 42 w 57"/>
                <a:gd name="T55" fmla="*/ 38 h 59"/>
                <a:gd name="T56" fmla="*/ 40 w 57"/>
                <a:gd name="T57" fmla="*/ 35 h 59"/>
                <a:gd name="T58" fmla="*/ 35 w 57"/>
                <a:gd name="T59" fmla="*/ 30 h 59"/>
                <a:gd name="T60" fmla="*/ 35 w 57"/>
                <a:gd name="T61" fmla="*/ 29 h 59"/>
                <a:gd name="T62" fmla="*/ 33 w 57"/>
                <a:gd name="T63" fmla="*/ 28 h 59"/>
                <a:gd name="T64" fmla="*/ 31 w 57"/>
                <a:gd name="T65" fmla="*/ 27 h 59"/>
                <a:gd name="T66" fmla="*/ 28 w 57"/>
                <a:gd name="T67" fmla="*/ 25 h 59"/>
                <a:gd name="T68" fmla="*/ 29 w 57"/>
                <a:gd name="T69" fmla="*/ 24 h 59"/>
                <a:gd name="T70" fmla="*/ 28 w 57"/>
                <a:gd name="T71" fmla="*/ 23 h 59"/>
                <a:gd name="T72" fmla="*/ 27 w 57"/>
                <a:gd name="T73" fmla="*/ 24 h 59"/>
                <a:gd name="T74" fmla="*/ 26 w 57"/>
                <a:gd name="T75" fmla="*/ 23 h 59"/>
                <a:gd name="T76" fmla="*/ 26 w 57"/>
                <a:gd name="T77" fmla="*/ 22 h 59"/>
                <a:gd name="T78" fmla="*/ 26 w 57"/>
                <a:gd name="T79" fmla="*/ 21 h 59"/>
                <a:gd name="T80" fmla="*/ 24 w 57"/>
                <a:gd name="T81" fmla="*/ 20 h 59"/>
                <a:gd name="T82" fmla="*/ 23 w 57"/>
                <a:gd name="T83" fmla="*/ 18 h 59"/>
                <a:gd name="T84" fmla="*/ 22 w 57"/>
                <a:gd name="T85" fmla="*/ 17 h 59"/>
                <a:gd name="T86" fmla="*/ 18 w 57"/>
                <a:gd name="T87" fmla="*/ 14 h 59"/>
                <a:gd name="T88" fmla="*/ 15 w 57"/>
                <a:gd name="T89" fmla="*/ 11 h 59"/>
                <a:gd name="T90" fmla="*/ 10 w 57"/>
                <a:gd name="T91" fmla="*/ 7 h 59"/>
                <a:gd name="T92" fmla="*/ 9 w 57"/>
                <a:gd name="T93" fmla="*/ 6 h 59"/>
                <a:gd name="T94" fmla="*/ 7 w 57"/>
                <a:gd name="T95" fmla="*/ 4 h 59"/>
                <a:gd name="T96" fmla="*/ 4 w 57"/>
                <a:gd name="T97" fmla="*/ 3 h 59"/>
                <a:gd name="T98" fmla="*/ 2 w 57"/>
                <a:gd name="T99" fmla="*/ 2 h 59"/>
                <a:gd name="T100" fmla="*/ 1 w 57"/>
                <a:gd name="T101" fmla="*/ 2 h 59"/>
                <a:gd name="T102" fmla="*/ 5 w 57"/>
                <a:gd name="T103" fmla="*/ 7 h 59"/>
                <a:gd name="T104" fmla="*/ 7 w 57"/>
                <a:gd name="T105" fmla="*/ 8 h 59"/>
                <a:gd name="T106" fmla="*/ 13 w 57"/>
                <a:gd name="T107" fmla="*/ 14 h 59"/>
                <a:gd name="T108" fmla="*/ 13 w 57"/>
                <a:gd name="T109" fmla="*/ 14 h 59"/>
                <a:gd name="T110" fmla="*/ 14 w 57"/>
                <a:gd name="T111" fmla="*/ 15 h 59"/>
                <a:gd name="T112" fmla="*/ 16 w 57"/>
                <a:gd name="T113" fmla="*/ 17 h 59"/>
                <a:gd name="T114" fmla="*/ 18 w 57"/>
                <a:gd name="T115" fmla="*/ 18 h 59"/>
                <a:gd name="T116" fmla="*/ 19 w 57"/>
                <a:gd name="T117" fmla="*/ 20 h 59"/>
                <a:gd name="T118" fmla="*/ 50 w 57"/>
                <a:gd name="T119" fmla="*/ 51 h 59"/>
                <a:gd name="T120" fmla="*/ 48 w 57"/>
                <a:gd name="T121" fmla="*/ 48 h 59"/>
                <a:gd name="T122" fmla="*/ 50 w 57"/>
                <a:gd name="T123" fmla="*/ 48 h 59"/>
                <a:gd name="T124" fmla="*/ 34 w 57"/>
                <a:gd name="T125"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 h="59">
                  <a:moveTo>
                    <a:pt x="22" y="23"/>
                  </a:moveTo>
                  <a:cubicBezTo>
                    <a:pt x="21" y="23"/>
                    <a:pt x="21" y="23"/>
                    <a:pt x="21" y="23"/>
                  </a:cubicBezTo>
                  <a:cubicBezTo>
                    <a:pt x="22" y="23"/>
                    <a:pt x="22" y="24"/>
                    <a:pt x="23" y="24"/>
                  </a:cubicBezTo>
                  <a:cubicBezTo>
                    <a:pt x="23" y="25"/>
                    <a:pt x="24" y="24"/>
                    <a:pt x="24" y="25"/>
                  </a:cubicBezTo>
                  <a:cubicBezTo>
                    <a:pt x="24" y="25"/>
                    <a:pt x="24" y="25"/>
                    <a:pt x="24" y="25"/>
                  </a:cubicBezTo>
                  <a:cubicBezTo>
                    <a:pt x="26" y="27"/>
                    <a:pt x="27" y="29"/>
                    <a:pt x="29" y="30"/>
                  </a:cubicBezTo>
                  <a:cubicBezTo>
                    <a:pt x="29" y="30"/>
                    <a:pt x="29" y="30"/>
                    <a:pt x="29" y="30"/>
                  </a:cubicBezTo>
                  <a:cubicBezTo>
                    <a:pt x="32" y="33"/>
                    <a:pt x="34" y="35"/>
                    <a:pt x="37" y="38"/>
                  </a:cubicBezTo>
                  <a:cubicBezTo>
                    <a:pt x="37" y="38"/>
                    <a:pt x="37" y="38"/>
                    <a:pt x="38" y="38"/>
                  </a:cubicBezTo>
                  <a:cubicBezTo>
                    <a:pt x="38" y="38"/>
                    <a:pt x="38" y="38"/>
                    <a:pt x="38" y="38"/>
                  </a:cubicBezTo>
                  <a:cubicBezTo>
                    <a:pt x="38" y="38"/>
                    <a:pt x="37" y="38"/>
                    <a:pt x="37" y="38"/>
                  </a:cubicBezTo>
                  <a:cubicBezTo>
                    <a:pt x="38" y="39"/>
                    <a:pt x="38" y="39"/>
                    <a:pt x="38" y="39"/>
                  </a:cubicBezTo>
                  <a:cubicBezTo>
                    <a:pt x="38" y="39"/>
                    <a:pt x="38" y="39"/>
                    <a:pt x="38" y="39"/>
                  </a:cubicBezTo>
                  <a:cubicBezTo>
                    <a:pt x="38" y="39"/>
                    <a:pt x="39" y="39"/>
                    <a:pt x="39" y="39"/>
                  </a:cubicBezTo>
                  <a:cubicBezTo>
                    <a:pt x="38" y="39"/>
                    <a:pt x="38" y="40"/>
                    <a:pt x="38" y="40"/>
                  </a:cubicBezTo>
                  <a:cubicBezTo>
                    <a:pt x="39" y="40"/>
                    <a:pt x="38" y="40"/>
                    <a:pt x="39" y="41"/>
                  </a:cubicBezTo>
                  <a:cubicBezTo>
                    <a:pt x="40" y="40"/>
                    <a:pt x="40" y="41"/>
                    <a:pt x="41" y="41"/>
                  </a:cubicBezTo>
                  <a:cubicBezTo>
                    <a:pt x="41" y="41"/>
                    <a:pt x="41" y="41"/>
                    <a:pt x="41" y="41"/>
                  </a:cubicBezTo>
                  <a:cubicBezTo>
                    <a:pt x="41" y="41"/>
                    <a:pt x="41" y="41"/>
                    <a:pt x="41" y="41"/>
                  </a:cubicBezTo>
                  <a:cubicBezTo>
                    <a:pt x="41" y="41"/>
                    <a:pt x="41" y="42"/>
                    <a:pt x="41" y="42"/>
                  </a:cubicBezTo>
                  <a:cubicBezTo>
                    <a:pt x="41" y="42"/>
                    <a:pt x="42" y="42"/>
                    <a:pt x="42" y="42"/>
                  </a:cubicBezTo>
                  <a:cubicBezTo>
                    <a:pt x="42" y="42"/>
                    <a:pt x="42" y="42"/>
                    <a:pt x="42" y="42"/>
                  </a:cubicBezTo>
                  <a:cubicBezTo>
                    <a:pt x="41" y="42"/>
                    <a:pt x="41" y="42"/>
                    <a:pt x="41" y="42"/>
                  </a:cubicBezTo>
                  <a:cubicBezTo>
                    <a:pt x="41" y="43"/>
                    <a:pt x="42" y="42"/>
                    <a:pt x="42" y="43"/>
                  </a:cubicBezTo>
                  <a:cubicBezTo>
                    <a:pt x="42" y="43"/>
                    <a:pt x="42" y="43"/>
                    <a:pt x="42" y="43"/>
                  </a:cubicBezTo>
                  <a:cubicBezTo>
                    <a:pt x="42" y="43"/>
                    <a:pt x="42" y="43"/>
                    <a:pt x="43" y="44"/>
                  </a:cubicBezTo>
                  <a:cubicBezTo>
                    <a:pt x="42" y="43"/>
                    <a:pt x="43" y="44"/>
                    <a:pt x="43" y="43"/>
                  </a:cubicBezTo>
                  <a:cubicBezTo>
                    <a:pt x="43" y="43"/>
                    <a:pt x="43" y="43"/>
                    <a:pt x="43" y="43"/>
                  </a:cubicBezTo>
                  <a:cubicBezTo>
                    <a:pt x="43" y="44"/>
                    <a:pt x="42" y="43"/>
                    <a:pt x="42" y="43"/>
                  </a:cubicBezTo>
                  <a:cubicBezTo>
                    <a:pt x="42" y="43"/>
                    <a:pt x="43" y="43"/>
                    <a:pt x="43" y="43"/>
                  </a:cubicBezTo>
                  <a:cubicBezTo>
                    <a:pt x="43" y="43"/>
                    <a:pt x="43" y="43"/>
                    <a:pt x="44" y="44"/>
                  </a:cubicBezTo>
                  <a:cubicBezTo>
                    <a:pt x="43" y="43"/>
                    <a:pt x="44" y="43"/>
                    <a:pt x="44" y="43"/>
                  </a:cubicBezTo>
                  <a:cubicBezTo>
                    <a:pt x="44" y="44"/>
                    <a:pt x="44" y="43"/>
                    <a:pt x="44" y="44"/>
                  </a:cubicBezTo>
                  <a:cubicBezTo>
                    <a:pt x="44" y="44"/>
                    <a:pt x="44" y="44"/>
                    <a:pt x="44" y="44"/>
                  </a:cubicBezTo>
                  <a:cubicBezTo>
                    <a:pt x="44" y="44"/>
                    <a:pt x="44" y="44"/>
                    <a:pt x="44" y="44"/>
                  </a:cubicBezTo>
                  <a:cubicBezTo>
                    <a:pt x="44" y="45"/>
                    <a:pt x="43" y="43"/>
                    <a:pt x="43" y="44"/>
                  </a:cubicBezTo>
                  <a:cubicBezTo>
                    <a:pt x="43" y="44"/>
                    <a:pt x="42" y="44"/>
                    <a:pt x="42" y="44"/>
                  </a:cubicBezTo>
                  <a:cubicBezTo>
                    <a:pt x="42" y="44"/>
                    <a:pt x="42" y="44"/>
                    <a:pt x="43" y="45"/>
                  </a:cubicBezTo>
                  <a:cubicBezTo>
                    <a:pt x="43" y="44"/>
                    <a:pt x="43" y="44"/>
                    <a:pt x="43" y="44"/>
                  </a:cubicBezTo>
                  <a:cubicBezTo>
                    <a:pt x="43" y="44"/>
                    <a:pt x="43" y="44"/>
                    <a:pt x="43" y="44"/>
                  </a:cubicBezTo>
                  <a:cubicBezTo>
                    <a:pt x="43" y="44"/>
                    <a:pt x="43" y="45"/>
                    <a:pt x="43" y="45"/>
                  </a:cubicBezTo>
                  <a:cubicBezTo>
                    <a:pt x="43" y="45"/>
                    <a:pt x="43" y="45"/>
                    <a:pt x="43" y="45"/>
                  </a:cubicBezTo>
                  <a:cubicBezTo>
                    <a:pt x="44" y="45"/>
                    <a:pt x="44" y="45"/>
                    <a:pt x="44" y="45"/>
                  </a:cubicBezTo>
                  <a:cubicBezTo>
                    <a:pt x="44" y="45"/>
                    <a:pt x="44" y="44"/>
                    <a:pt x="44" y="44"/>
                  </a:cubicBezTo>
                  <a:cubicBezTo>
                    <a:pt x="45" y="44"/>
                    <a:pt x="44" y="44"/>
                    <a:pt x="45" y="44"/>
                  </a:cubicBezTo>
                  <a:cubicBezTo>
                    <a:pt x="45" y="44"/>
                    <a:pt x="44" y="44"/>
                    <a:pt x="44" y="44"/>
                  </a:cubicBezTo>
                  <a:cubicBezTo>
                    <a:pt x="45" y="44"/>
                    <a:pt x="45" y="44"/>
                    <a:pt x="45" y="44"/>
                  </a:cubicBezTo>
                  <a:cubicBezTo>
                    <a:pt x="45" y="45"/>
                    <a:pt x="44" y="45"/>
                    <a:pt x="44" y="45"/>
                  </a:cubicBezTo>
                  <a:cubicBezTo>
                    <a:pt x="44" y="46"/>
                    <a:pt x="45" y="45"/>
                    <a:pt x="45" y="46"/>
                  </a:cubicBezTo>
                  <a:cubicBezTo>
                    <a:pt x="45" y="45"/>
                    <a:pt x="45" y="45"/>
                    <a:pt x="45" y="45"/>
                  </a:cubicBezTo>
                  <a:cubicBezTo>
                    <a:pt x="45" y="46"/>
                    <a:pt x="45" y="46"/>
                    <a:pt x="45" y="46"/>
                  </a:cubicBezTo>
                  <a:cubicBezTo>
                    <a:pt x="45" y="46"/>
                    <a:pt x="45" y="46"/>
                    <a:pt x="45" y="46"/>
                  </a:cubicBezTo>
                  <a:cubicBezTo>
                    <a:pt x="45" y="46"/>
                    <a:pt x="45" y="46"/>
                    <a:pt x="45" y="46"/>
                  </a:cubicBezTo>
                  <a:cubicBezTo>
                    <a:pt x="45" y="46"/>
                    <a:pt x="46" y="46"/>
                    <a:pt x="46" y="46"/>
                  </a:cubicBezTo>
                  <a:cubicBezTo>
                    <a:pt x="46" y="46"/>
                    <a:pt x="46" y="46"/>
                    <a:pt x="46" y="46"/>
                  </a:cubicBezTo>
                  <a:cubicBezTo>
                    <a:pt x="46" y="46"/>
                    <a:pt x="46" y="46"/>
                    <a:pt x="46" y="46"/>
                  </a:cubicBezTo>
                  <a:cubicBezTo>
                    <a:pt x="46" y="47"/>
                    <a:pt x="46" y="47"/>
                    <a:pt x="46" y="47"/>
                  </a:cubicBezTo>
                  <a:cubicBezTo>
                    <a:pt x="46" y="47"/>
                    <a:pt x="46" y="47"/>
                    <a:pt x="46" y="47"/>
                  </a:cubicBezTo>
                  <a:cubicBezTo>
                    <a:pt x="46" y="48"/>
                    <a:pt x="46" y="48"/>
                    <a:pt x="46" y="48"/>
                  </a:cubicBezTo>
                  <a:cubicBezTo>
                    <a:pt x="46" y="48"/>
                    <a:pt x="47" y="48"/>
                    <a:pt x="47" y="48"/>
                  </a:cubicBezTo>
                  <a:cubicBezTo>
                    <a:pt x="47" y="48"/>
                    <a:pt x="48" y="48"/>
                    <a:pt x="48" y="49"/>
                  </a:cubicBezTo>
                  <a:cubicBezTo>
                    <a:pt x="48" y="49"/>
                    <a:pt x="48" y="49"/>
                    <a:pt x="48" y="49"/>
                  </a:cubicBezTo>
                  <a:cubicBezTo>
                    <a:pt x="48" y="48"/>
                    <a:pt x="48" y="48"/>
                    <a:pt x="48" y="48"/>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9" y="49"/>
                    <a:pt x="49" y="50"/>
                  </a:cubicBezTo>
                  <a:cubicBezTo>
                    <a:pt x="49" y="50"/>
                    <a:pt x="49" y="49"/>
                    <a:pt x="49" y="49"/>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1"/>
                    <a:pt x="50" y="51"/>
                    <a:pt x="50" y="51"/>
                  </a:cubicBezTo>
                  <a:cubicBezTo>
                    <a:pt x="50" y="51"/>
                    <a:pt x="50" y="51"/>
                    <a:pt x="50" y="51"/>
                  </a:cubicBezTo>
                  <a:cubicBezTo>
                    <a:pt x="50" y="51"/>
                    <a:pt x="50" y="51"/>
                    <a:pt x="50" y="51"/>
                  </a:cubicBezTo>
                  <a:cubicBezTo>
                    <a:pt x="50" y="52"/>
                    <a:pt x="50" y="51"/>
                    <a:pt x="50" y="52"/>
                  </a:cubicBezTo>
                  <a:cubicBezTo>
                    <a:pt x="51" y="52"/>
                    <a:pt x="50" y="52"/>
                    <a:pt x="51" y="52"/>
                  </a:cubicBezTo>
                  <a:cubicBezTo>
                    <a:pt x="51" y="52"/>
                    <a:pt x="51" y="52"/>
                    <a:pt x="51" y="52"/>
                  </a:cubicBezTo>
                  <a:cubicBezTo>
                    <a:pt x="51" y="52"/>
                    <a:pt x="51" y="53"/>
                    <a:pt x="51" y="53"/>
                  </a:cubicBezTo>
                  <a:cubicBezTo>
                    <a:pt x="51" y="54"/>
                    <a:pt x="51" y="53"/>
                    <a:pt x="51" y="53"/>
                  </a:cubicBezTo>
                  <a:cubicBezTo>
                    <a:pt x="51" y="53"/>
                    <a:pt x="51" y="53"/>
                    <a:pt x="51" y="53"/>
                  </a:cubicBezTo>
                  <a:cubicBezTo>
                    <a:pt x="51" y="53"/>
                    <a:pt x="51" y="53"/>
                    <a:pt x="51" y="53"/>
                  </a:cubicBezTo>
                  <a:cubicBezTo>
                    <a:pt x="52" y="53"/>
                    <a:pt x="52" y="53"/>
                    <a:pt x="52" y="53"/>
                  </a:cubicBezTo>
                  <a:cubicBezTo>
                    <a:pt x="52" y="53"/>
                    <a:pt x="52" y="53"/>
                    <a:pt x="52" y="53"/>
                  </a:cubicBezTo>
                  <a:cubicBezTo>
                    <a:pt x="52" y="53"/>
                    <a:pt x="52" y="53"/>
                    <a:pt x="53" y="53"/>
                  </a:cubicBezTo>
                  <a:cubicBezTo>
                    <a:pt x="53" y="53"/>
                    <a:pt x="53" y="53"/>
                    <a:pt x="52" y="54"/>
                  </a:cubicBezTo>
                  <a:cubicBezTo>
                    <a:pt x="53" y="54"/>
                    <a:pt x="53" y="54"/>
                    <a:pt x="53" y="54"/>
                  </a:cubicBezTo>
                  <a:cubicBezTo>
                    <a:pt x="52" y="54"/>
                    <a:pt x="52" y="54"/>
                    <a:pt x="52" y="54"/>
                  </a:cubicBezTo>
                  <a:cubicBezTo>
                    <a:pt x="53" y="54"/>
                    <a:pt x="53" y="54"/>
                    <a:pt x="53" y="54"/>
                  </a:cubicBezTo>
                  <a:cubicBezTo>
                    <a:pt x="53" y="54"/>
                    <a:pt x="53" y="55"/>
                    <a:pt x="53" y="55"/>
                  </a:cubicBezTo>
                  <a:cubicBezTo>
                    <a:pt x="53" y="55"/>
                    <a:pt x="53" y="55"/>
                    <a:pt x="53" y="55"/>
                  </a:cubicBezTo>
                  <a:cubicBezTo>
                    <a:pt x="53" y="55"/>
                    <a:pt x="53" y="55"/>
                    <a:pt x="53" y="55"/>
                  </a:cubicBezTo>
                  <a:cubicBezTo>
                    <a:pt x="53" y="54"/>
                    <a:pt x="53" y="55"/>
                    <a:pt x="53" y="55"/>
                  </a:cubicBezTo>
                  <a:cubicBezTo>
                    <a:pt x="53" y="55"/>
                    <a:pt x="53" y="55"/>
                    <a:pt x="53" y="55"/>
                  </a:cubicBezTo>
                  <a:cubicBezTo>
                    <a:pt x="53" y="55"/>
                    <a:pt x="54" y="55"/>
                    <a:pt x="54" y="56"/>
                  </a:cubicBezTo>
                  <a:cubicBezTo>
                    <a:pt x="54" y="56"/>
                    <a:pt x="54" y="56"/>
                    <a:pt x="54" y="56"/>
                  </a:cubicBezTo>
                  <a:cubicBezTo>
                    <a:pt x="54" y="56"/>
                    <a:pt x="54" y="56"/>
                    <a:pt x="54" y="56"/>
                  </a:cubicBezTo>
                  <a:cubicBezTo>
                    <a:pt x="54" y="56"/>
                    <a:pt x="54" y="56"/>
                    <a:pt x="54" y="56"/>
                  </a:cubicBezTo>
                  <a:cubicBezTo>
                    <a:pt x="54" y="56"/>
                    <a:pt x="54" y="56"/>
                    <a:pt x="54" y="56"/>
                  </a:cubicBezTo>
                  <a:cubicBezTo>
                    <a:pt x="55" y="56"/>
                    <a:pt x="54" y="56"/>
                    <a:pt x="55" y="56"/>
                  </a:cubicBezTo>
                  <a:cubicBezTo>
                    <a:pt x="54" y="56"/>
                    <a:pt x="54" y="56"/>
                    <a:pt x="54" y="56"/>
                  </a:cubicBezTo>
                  <a:cubicBezTo>
                    <a:pt x="54" y="56"/>
                    <a:pt x="55" y="56"/>
                    <a:pt x="55" y="57"/>
                  </a:cubicBezTo>
                  <a:cubicBezTo>
                    <a:pt x="55" y="57"/>
                    <a:pt x="55" y="57"/>
                    <a:pt x="55" y="57"/>
                  </a:cubicBezTo>
                  <a:cubicBezTo>
                    <a:pt x="55" y="57"/>
                    <a:pt x="55" y="57"/>
                    <a:pt x="55" y="57"/>
                  </a:cubicBezTo>
                  <a:cubicBezTo>
                    <a:pt x="55" y="58"/>
                    <a:pt x="55" y="57"/>
                    <a:pt x="55" y="57"/>
                  </a:cubicBezTo>
                  <a:cubicBezTo>
                    <a:pt x="55" y="58"/>
                    <a:pt x="55" y="57"/>
                    <a:pt x="55" y="58"/>
                  </a:cubicBezTo>
                  <a:cubicBezTo>
                    <a:pt x="55" y="58"/>
                    <a:pt x="55" y="58"/>
                    <a:pt x="55" y="58"/>
                  </a:cubicBezTo>
                  <a:cubicBezTo>
                    <a:pt x="55" y="58"/>
                    <a:pt x="55" y="58"/>
                    <a:pt x="55" y="58"/>
                  </a:cubicBezTo>
                  <a:cubicBezTo>
                    <a:pt x="55" y="58"/>
                    <a:pt x="55" y="58"/>
                    <a:pt x="55" y="58"/>
                  </a:cubicBezTo>
                  <a:cubicBezTo>
                    <a:pt x="56" y="58"/>
                    <a:pt x="56" y="58"/>
                    <a:pt x="56" y="58"/>
                  </a:cubicBezTo>
                  <a:cubicBezTo>
                    <a:pt x="56" y="58"/>
                    <a:pt x="56" y="58"/>
                    <a:pt x="56" y="58"/>
                  </a:cubicBezTo>
                  <a:cubicBezTo>
                    <a:pt x="56" y="58"/>
                    <a:pt x="57" y="58"/>
                    <a:pt x="57" y="58"/>
                  </a:cubicBezTo>
                  <a:cubicBezTo>
                    <a:pt x="57" y="59"/>
                    <a:pt x="56" y="59"/>
                    <a:pt x="56" y="58"/>
                  </a:cubicBezTo>
                  <a:cubicBezTo>
                    <a:pt x="56" y="59"/>
                    <a:pt x="57" y="58"/>
                    <a:pt x="57" y="59"/>
                  </a:cubicBezTo>
                  <a:cubicBezTo>
                    <a:pt x="57" y="58"/>
                    <a:pt x="57" y="58"/>
                    <a:pt x="57" y="58"/>
                  </a:cubicBezTo>
                  <a:cubicBezTo>
                    <a:pt x="57" y="58"/>
                    <a:pt x="57" y="58"/>
                    <a:pt x="57" y="58"/>
                  </a:cubicBezTo>
                  <a:cubicBezTo>
                    <a:pt x="57" y="58"/>
                    <a:pt x="57" y="58"/>
                    <a:pt x="57" y="58"/>
                  </a:cubicBezTo>
                  <a:cubicBezTo>
                    <a:pt x="57" y="58"/>
                    <a:pt x="57" y="58"/>
                    <a:pt x="57" y="58"/>
                  </a:cubicBezTo>
                  <a:cubicBezTo>
                    <a:pt x="56" y="58"/>
                    <a:pt x="57" y="58"/>
                    <a:pt x="57" y="58"/>
                  </a:cubicBezTo>
                  <a:cubicBezTo>
                    <a:pt x="57" y="57"/>
                    <a:pt x="56" y="58"/>
                    <a:pt x="56" y="58"/>
                  </a:cubicBezTo>
                  <a:cubicBezTo>
                    <a:pt x="56" y="58"/>
                    <a:pt x="56" y="58"/>
                    <a:pt x="56" y="58"/>
                  </a:cubicBezTo>
                  <a:cubicBezTo>
                    <a:pt x="56" y="57"/>
                    <a:pt x="56" y="57"/>
                    <a:pt x="55" y="57"/>
                  </a:cubicBezTo>
                  <a:cubicBezTo>
                    <a:pt x="56" y="57"/>
                    <a:pt x="55" y="57"/>
                    <a:pt x="55" y="57"/>
                  </a:cubicBezTo>
                  <a:cubicBezTo>
                    <a:pt x="56" y="56"/>
                    <a:pt x="55" y="57"/>
                    <a:pt x="56" y="57"/>
                  </a:cubicBezTo>
                  <a:cubicBezTo>
                    <a:pt x="56" y="57"/>
                    <a:pt x="56" y="57"/>
                    <a:pt x="56" y="57"/>
                  </a:cubicBezTo>
                  <a:cubicBezTo>
                    <a:pt x="56" y="57"/>
                    <a:pt x="56" y="57"/>
                    <a:pt x="56" y="57"/>
                  </a:cubicBezTo>
                  <a:cubicBezTo>
                    <a:pt x="56" y="57"/>
                    <a:pt x="56" y="56"/>
                    <a:pt x="56" y="56"/>
                  </a:cubicBezTo>
                  <a:cubicBezTo>
                    <a:pt x="56" y="56"/>
                    <a:pt x="56" y="56"/>
                    <a:pt x="56" y="56"/>
                  </a:cubicBezTo>
                  <a:cubicBezTo>
                    <a:pt x="56" y="56"/>
                    <a:pt x="55" y="56"/>
                    <a:pt x="55" y="56"/>
                  </a:cubicBezTo>
                  <a:cubicBezTo>
                    <a:pt x="55" y="56"/>
                    <a:pt x="55" y="56"/>
                    <a:pt x="55" y="56"/>
                  </a:cubicBezTo>
                  <a:cubicBezTo>
                    <a:pt x="55" y="56"/>
                    <a:pt x="55" y="56"/>
                    <a:pt x="55" y="56"/>
                  </a:cubicBezTo>
                  <a:cubicBezTo>
                    <a:pt x="55" y="56"/>
                    <a:pt x="55" y="56"/>
                    <a:pt x="55" y="56"/>
                  </a:cubicBezTo>
                  <a:cubicBezTo>
                    <a:pt x="55" y="56"/>
                    <a:pt x="55" y="55"/>
                    <a:pt x="55" y="55"/>
                  </a:cubicBezTo>
                  <a:cubicBezTo>
                    <a:pt x="55" y="55"/>
                    <a:pt x="54" y="55"/>
                    <a:pt x="54" y="55"/>
                  </a:cubicBezTo>
                  <a:cubicBezTo>
                    <a:pt x="54" y="55"/>
                    <a:pt x="54" y="55"/>
                    <a:pt x="54" y="55"/>
                  </a:cubicBezTo>
                  <a:cubicBezTo>
                    <a:pt x="54" y="55"/>
                    <a:pt x="54" y="55"/>
                    <a:pt x="54" y="55"/>
                  </a:cubicBezTo>
                  <a:cubicBezTo>
                    <a:pt x="55" y="55"/>
                    <a:pt x="55" y="55"/>
                    <a:pt x="55" y="55"/>
                  </a:cubicBezTo>
                  <a:cubicBezTo>
                    <a:pt x="55" y="55"/>
                    <a:pt x="54" y="55"/>
                    <a:pt x="54" y="54"/>
                  </a:cubicBezTo>
                  <a:cubicBezTo>
                    <a:pt x="54" y="54"/>
                    <a:pt x="54" y="54"/>
                    <a:pt x="54" y="53"/>
                  </a:cubicBezTo>
                  <a:cubicBezTo>
                    <a:pt x="54" y="54"/>
                    <a:pt x="54" y="54"/>
                    <a:pt x="54" y="54"/>
                  </a:cubicBezTo>
                  <a:cubicBezTo>
                    <a:pt x="54" y="53"/>
                    <a:pt x="54" y="53"/>
                    <a:pt x="54" y="53"/>
                  </a:cubicBezTo>
                  <a:cubicBezTo>
                    <a:pt x="54" y="53"/>
                    <a:pt x="54" y="53"/>
                    <a:pt x="54" y="53"/>
                  </a:cubicBezTo>
                  <a:cubicBezTo>
                    <a:pt x="54" y="53"/>
                    <a:pt x="54" y="53"/>
                    <a:pt x="54" y="53"/>
                  </a:cubicBezTo>
                  <a:cubicBezTo>
                    <a:pt x="54" y="53"/>
                    <a:pt x="54" y="53"/>
                    <a:pt x="54" y="53"/>
                  </a:cubicBezTo>
                  <a:cubicBezTo>
                    <a:pt x="54" y="53"/>
                    <a:pt x="53" y="53"/>
                    <a:pt x="53" y="52"/>
                  </a:cubicBezTo>
                  <a:cubicBezTo>
                    <a:pt x="54" y="52"/>
                    <a:pt x="54" y="52"/>
                    <a:pt x="54" y="52"/>
                  </a:cubicBezTo>
                  <a:cubicBezTo>
                    <a:pt x="54" y="52"/>
                    <a:pt x="53" y="52"/>
                    <a:pt x="53" y="52"/>
                  </a:cubicBezTo>
                  <a:cubicBezTo>
                    <a:pt x="53" y="52"/>
                    <a:pt x="53" y="52"/>
                    <a:pt x="53" y="52"/>
                  </a:cubicBezTo>
                  <a:cubicBezTo>
                    <a:pt x="53" y="52"/>
                    <a:pt x="53" y="53"/>
                    <a:pt x="53" y="53"/>
                  </a:cubicBezTo>
                  <a:cubicBezTo>
                    <a:pt x="53" y="52"/>
                    <a:pt x="53" y="52"/>
                    <a:pt x="53" y="51"/>
                  </a:cubicBezTo>
                  <a:cubicBezTo>
                    <a:pt x="53" y="51"/>
                    <a:pt x="53" y="51"/>
                    <a:pt x="53" y="51"/>
                  </a:cubicBezTo>
                  <a:cubicBezTo>
                    <a:pt x="53" y="51"/>
                    <a:pt x="53" y="51"/>
                    <a:pt x="52" y="51"/>
                  </a:cubicBezTo>
                  <a:cubicBezTo>
                    <a:pt x="52" y="51"/>
                    <a:pt x="52" y="51"/>
                    <a:pt x="52" y="51"/>
                  </a:cubicBezTo>
                  <a:cubicBezTo>
                    <a:pt x="52" y="51"/>
                    <a:pt x="52" y="51"/>
                    <a:pt x="52" y="51"/>
                  </a:cubicBezTo>
                  <a:cubicBezTo>
                    <a:pt x="52" y="51"/>
                    <a:pt x="52" y="51"/>
                    <a:pt x="52" y="51"/>
                  </a:cubicBezTo>
                  <a:cubicBezTo>
                    <a:pt x="52" y="51"/>
                    <a:pt x="52" y="50"/>
                    <a:pt x="52" y="50"/>
                  </a:cubicBezTo>
                  <a:cubicBezTo>
                    <a:pt x="52" y="51"/>
                    <a:pt x="52" y="51"/>
                    <a:pt x="52" y="51"/>
                  </a:cubicBezTo>
                  <a:cubicBezTo>
                    <a:pt x="52" y="51"/>
                    <a:pt x="51" y="51"/>
                    <a:pt x="51" y="51"/>
                  </a:cubicBezTo>
                  <a:cubicBezTo>
                    <a:pt x="52" y="51"/>
                    <a:pt x="51" y="50"/>
                    <a:pt x="52" y="50"/>
                  </a:cubicBezTo>
                  <a:cubicBezTo>
                    <a:pt x="52" y="50"/>
                    <a:pt x="51" y="50"/>
                    <a:pt x="51" y="50"/>
                  </a:cubicBezTo>
                  <a:cubicBezTo>
                    <a:pt x="51" y="50"/>
                    <a:pt x="51" y="50"/>
                    <a:pt x="51" y="50"/>
                  </a:cubicBezTo>
                  <a:cubicBezTo>
                    <a:pt x="52" y="50"/>
                    <a:pt x="52" y="50"/>
                    <a:pt x="52" y="50"/>
                  </a:cubicBezTo>
                  <a:cubicBezTo>
                    <a:pt x="52" y="50"/>
                    <a:pt x="52" y="50"/>
                    <a:pt x="52" y="50"/>
                  </a:cubicBezTo>
                  <a:cubicBezTo>
                    <a:pt x="52" y="50"/>
                    <a:pt x="52" y="50"/>
                    <a:pt x="53" y="50"/>
                  </a:cubicBezTo>
                  <a:cubicBezTo>
                    <a:pt x="52" y="50"/>
                    <a:pt x="52" y="50"/>
                    <a:pt x="52" y="50"/>
                  </a:cubicBezTo>
                  <a:cubicBezTo>
                    <a:pt x="51" y="49"/>
                    <a:pt x="51" y="48"/>
                    <a:pt x="50" y="48"/>
                  </a:cubicBezTo>
                  <a:cubicBezTo>
                    <a:pt x="50" y="48"/>
                    <a:pt x="50" y="48"/>
                    <a:pt x="50" y="48"/>
                  </a:cubicBezTo>
                  <a:cubicBezTo>
                    <a:pt x="50" y="48"/>
                    <a:pt x="50" y="48"/>
                    <a:pt x="50" y="48"/>
                  </a:cubicBezTo>
                  <a:cubicBezTo>
                    <a:pt x="50" y="48"/>
                    <a:pt x="50" y="48"/>
                    <a:pt x="50" y="48"/>
                  </a:cubicBezTo>
                  <a:cubicBezTo>
                    <a:pt x="50" y="48"/>
                    <a:pt x="50" y="48"/>
                    <a:pt x="50" y="48"/>
                  </a:cubicBezTo>
                  <a:cubicBezTo>
                    <a:pt x="50"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6"/>
                    <a:pt x="49" y="46"/>
                  </a:cubicBezTo>
                  <a:cubicBezTo>
                    <a:pt x="49" y="46"/>
                    <a:pt x="49" y="46"/>
                    <a:pt x="49" y="46"/>
                  </a:cubicBezTo>
                  <a:cubicBezTo>
                    <a:pt x="49" y="46"/>
                    <a:pt x="49" y="46"/>
                    <a:pt x="49" y="46"/>
                  </a:cubicBezTo>
                  <a:cubicBezTo>
                    <a:pt x="49" y="46"/>
                    <a:pt x="49" y="46"/>
                    <a:pt x="49" y="46"/>
                  </a:cubicBezTo>
                  <a:cubicBezTo>
                    <a:pt x="49" y="46"/>
                    <a:pt x="49" y="46"/>
                    <a:pt x="49" y="46"/>
                  </a:cubicBezTo>
                  <a:cubicBezTo>
                    <a:pt x="49" y="46"/>
                    <a:pt x="48" y="46"/>
                    <a:pt x="48" y="45"/>
                  </a:cubicBezTo>
                  <a:cubicBezTo>
                    <a:pt x="48" y="45"/>
                    <a:pt x="48" y="45"/>
                    <a:pt x="48" y="45"/>
                  </a:cubicBezTo>
                  <a:cubicBezTo>
                    <a:pt x="48" y="45"/>
                    <a:pt x="47" y="45"/>
                    <a:pt x="47" y="45"/>
                  </a:cubicBezTo>
                  <a:cubicBezTo>
                    <a:pt x="47" y="45"/>
                    <a:pt x="47" y="45"/>
                    <a:pt x="47" y="45"/>
                  </a:cubicBezTo>
                  <a:cubicBezTo>
                    <a:pt x="47" y="44"/>
                    <a:pt x="46" y="43"/>
                    <a:pt x="46" y="42"/>
                  </a:cubicBezTo>
                  <a:cubicBezTo>
                    <a:pt x="45" y="42"/>
                    <a:pt x="45" y="42"/>
                    <a:pt x="45" y="42"/>
                  </a:cubicBezTo>
                  <a:cubicBezTo>
                    <a:pt x="45" y="42"/>
                    <a:pt x="45" y="42"/>
                    <a:pt x="45" y="42"/>
                  </a:cubicBezTo>
                  <a:cubicBezTo>
                    <a:pt x="45" y="41"/>
                    <a:pt x="44" y="40"/>
                    <a:pt x="43" y="39"/>
                  </a:cubicBezTo>
                  <a:cubicBezTo>
                    <a:pt x="43" y="39"/>
                    <a:pt x="43" y="39"/>
                    <a:pt x="43" y="39"/>
                  </a:cubicBezTo>
                  <a:cubicBezTo>
                    <a:pt x="43" y="38"/>
                    <a:pt x="42" y="38"/>
                    <a:pt x="42" y="38"/>
                  </a:cubicBezTo>
                  <a:cubicBezTo>
                    <a:pt x="42" y="38"/>
                    <a:pt x="42" y="38"/>
                    <a:pt x="42" y="38"/>
                  </a:cubicBezTo>
                  <a:cubicBezTo>
                    <a:pt x="42" y="38"/>
                    <a:pt x="42" y="38"/>
                    <a:pt x="42" y="38"/>
                  </a:cubicBezTo>
                  <a:cubicBezTo>
                    <a:pt x="42" y="38"/>
                    <a:pt x="42" y="38"/>
                    <a:pt x="42" y="38"/>
                  </a:cubicBezTo>
                  <a:cubicBezTo>
                    <a:pt x="42" y="37"/>
                    <a:pt x="42" y="37"/>
                    <a:pt x="42" y="37"/>
                  </a:cubicBezTo>
                  <a:cubicBezTo>
                    <a:pt x="41" y="37"/>
                    <a:pt x="41" y="36"/>
                    <a:pt x="40" y="36"/>
                  </a:cubicBezTo>
                  <a:cubicBezTo>
                    <a:pt x="40" y="36"/>
                    <a:pt x="40" y="36"/>
                    <a:pt x="40" y="36"/>
                  </a:cubicBezTo>
                  <a:cubicBezTo>
                    <a:pt x="40" y="36"/>
                    <a:pt x="41" y="36"/>
                    <a:pt x="41" y="36"/>
                  </a:cubicBezTo>
                  <a:cubicBezTo>
                    <a:pt x="40" y="36"/>
                    <a:pt x="40" y="36"/>
                    <a:pt x="40" y="35"/>
                  </a:cubicBezTo>
                  <a:cubicBezTo>
                    <a:pt x="40" y="35"/>
                    <a:pt x="40" y="35"/>
                    <a:pt x="40" y="35"/>
                  </a:cubicBezTo>
                  <a:cubicBezTo>
                    <a:pt x="40" y="35"/>
                    <a:pt x="40" y="35"/>
                    <a:pt x="40" y="35"/>
                  </a:cubicBezTo>
                  <a:cubicBezTo>
                    <a:pt x="40" y="35"/>
                    <a:pt x="39" y="35"/>
                    <a:pt x="39" y="34"/>
                  </a:cubicBezTo>
                  <a:cubicBezTo>
                    <a:pt x="38" y="33"/>
                    <a:pt x="37" y="32"/>
                    <a:pt x="36" y="31"/>
                  </a:cubicBezTo>
                  <a:cubicBezTo>
                    <a:pt x="36" y="31"/>
                    <a:pt x="36" y="31"/>
                    <a:pt x="36" y="31"/>
                  </a:cubicBezTo>
                  <a:cubicBezTo>
                    <a:pt x="36" y="31"/>
                    <a:pt x="36" y="31"/>
                    <a:pt x="36" y="31"/>
                  </a:cubicBezTo>
                  <a:cubicBezTo>
                    <a:pt x="36" y="31"/>
                    <a:pt x="36" y="31"/>
                    <a:pt x="36" y="31"/>
                  </a:cubicBezTo>
                  <a:cubicBezTo>
                    <a:pt x="36" y="31"/>
                    <a:pt x="35" y="31"/>
                    <a:pt x="35" y="30"/>
                  </a:cubicBezTo>
                  <a:cubicBezTo>
                    <a:pt x="35" y="30"/>
                    <a:pt x="35" y="30"/>
                    <a:pt x="35" y="30"/>
                  </a:cubicBezTo>
                  <a:cubicBezTo>
                    <a:pt x="35" y="30"/>
                    <a:pt x="35" y="29"/>
                    <a:pt x="35" y="29"/>
                  </a:cubicBezTo>
                  <a:cubicBezTo>
                    <a:pt x="35" y="30"/>
                    <a:pt x="35" y="30"/>
                    <a:pt x="35" y="30"/>
                  </a:cubicBezTo>
                  <a:cubicBezTo>
                    <a:pt x="34" y="30"/>
                    <a:pt x="34" y="30"/>
                    <a:pt x="34" y="30"/>
                  </a:cubicBezTo>
                  <a:cubicBezTo>
                    <a:pt x="34" y="30"/>
                    <a:pt x="34" y="29"/>
                    <a:pt x="34" y="29"/>
                  </a:cubicBezTo>
                  <a:cubicBezTo>
                    <a:pt x="34" y="29"/>
                    <a:pt x="35" y="29"/>
                    <a:pt x="35" y="29"/>
                  </a:cubicBezTo>
                  <a:cubicBezTo>
                    <a:pt x="35" y="29"/>
                    <a:pt x="34" y="29"/>
                    <a:pt x="35" y="29"/>
                  </a:cubicBezTo>
                  <a:cubicBezTo>
                    <a:pt x="35" y="28"/>
                    <a:pt x="35" y="29"/>
                    <a:pt x="35" y="29"/>
                  </a:cubicBezTo>
                  <a:cubicBezTo>
                    <a:pt x="34" y="29"/>
                    <a:pt x="34" y="29"/>
                    <a:pt x="34" y="29"/>
                  </a:cubicBezTo>
                  <a:cubicBezTo>
                    <a:pt x="34" y="29"/>
                    <a:pt x="34" y="29"/>
                    <a:pt x="34" y="29"/>
                  </a:cubicBezTo>
                  <a:cubicBezTo>
                    <a:pt x="34" y="29"/>
                    <a:pt x="34" y="29"/>
                    <a:pt x="34" y="28"/>
                  </a:cubicBezTo>
                  <a:cubicBezTo>
                    <a:pt x="33" y="29"/>
                    <a:pt x="33" y="29"/>
                    <a:pt x="33" y="29"/>
                  </a:cubicBezTo>
                  <a:cubicBezTo>
                    <a:pt x="33" y="28"/>
                    <a:pt x="33" y="28"/>
                    <a:pt x="33" y="28"/>
                  </a:cubicBezTo>
                  <a:cubicBezTo>
                    <a:pt x="33" y="28"/>
                    <a:pt x="33" y="28"/>
                    <a:pt x="33" y="28"/>
                  </a:cubicBezTo>
                  <a:cubicBezTo>
                    <a:pt x="33" y="28"/>
                    <a:pt x="33" y="28"/>
                    <a:pt x="33" y="28"/>
                  </a:cubicBezTo>
                  <a:cubicBezTo>
                    <a:pt x="33" y="27"/>
                    <a:pt x="33" y="28"/>
                    <a:pt x="33" y="28"/>
                  </a:cubicBezTo>
                  <a:cubicBezTo>
                    <a:pt x="33" y="27"/>
                    <a:pt x="33" y="27"/>
                    <a:pt x="33" y="27"/>
                  </a:cubicBezTo>
                  <a:cubicBezTo>
                    <a:pt x="33" y="27"/>
                    <a:pt x="33" y="27"/>
                    <a:pt x="33" y="28"/>
                  </a:cubicBezTo>
                  <a:cubicBezTo>
                    <a:pt x="32" y="28"/>
                    <a:pt x="32" y="28"/>
                    <a:pt x="32" y="27"/>
                  </a:cubicBezTo>
                  <a:cubicBezTo>
                    <a:pt x="32" y="27"/>
                    <a:pt x="32" y="27"/>
                    <a:pt x="32" y="27"/>
                  </a:cubicBezTo>
                  <a:cubicBezTo>
                    <a:pt x="32" y="26"/>
                    <a:pt x="31" y="27"/>
                    <a:pt x="31" y="27"/>
                  </a:cubicBezTo>
                  <a:cubicBezTo>
                    <a:pt x="31" y="26"/>
                    <a:pt x="30" y="27"/>
                    <a:pt x="30" y="26"/>
                  </a:cubicBezTo>
                  <a:cubicBezTo>
                    <a:pt x="30" y="26"/>
                    <a:pt x="30" y="26"/>
                    <a:pt x="30" y="26"/>
                  </a:cubicBezTo>
                  <a:cubicBezTo>
                    <a:pt x="30" y="26"/>
                    <a:pt x="30" y="26"/>
                    <a:pt x="30" y="26"/>
                  </a:cubicBezTo>
                  <a:cubicBezTo>
                    <a:pt x="30" y="26"/>
                    <a:pt x="30" y="25"/>
                    <a:pt x="30" y="25"/>
                  </a:cubicBezTo>
                  <a:cubicBezTo>
                    <a:pt x="30" y="26"/>
                    <a:pt x="30" y="25"/>
                    <a:pt x="29" y="25"/>
                  </a:cubicBezTo>
                  <a:cubicBezTo>
                    <a:pt x="29" y="25"/>
                    <a:pt x="29" y="25"/>
                    <a:pt x="29" y="25"/>
                  </a:cubicBezTo>
                  <a:cubicBezTo>
                    <a:pt x="29" y="25"/>
                    <a:pt x="28" y="25"/>
                    <a:pt x="28" y="25"/>
                  </a:cubicBezTo>
                  <a:cubicBezTo>
                    <a:pt x="28" y="24"/>
                    <a:pt x="28" y="25"/>
                    <a:pt x="27" y="25"/>
                  </a:cubicBezTo>
                  <a:cubicBezTo>
                    <a:pt x="27" y="24"/>
                    <a:pt x="28" y="24"/>
                    <a:pt x="28" y="24"/>
                  </a:cubicBezTo>
                  <a:cubicBezTo>
                    <a:pt x="28" y="24"/>
                    <a:pt x="28" y="24"/>
                    <a:pt x="28" y="24"/>
                  </a:cubicBezTo>
                  <a:cubicBezTo>
                    <a:pt x="29" y="25"/>
                    <a:pt x="29" y="24"/>
                    <a:pt x="30" y="25"/>
                  </a:cubicBezTo>
                  <a:cubicBezTo>
                    <a:pt x="30" y="25"/>
                    <a:pt x="29" y="25"/>
                    <a:pt x="29" y="24"/>
                  </a:cubicBezTo>
                  <a:cubicBezTo>
                    <a:pt x="29" y="24"/>
                    <a:pt x="29" y="24"/>
                    <a:pt x="29" y="24"/>
                  </a:cubicBezTo>
                  <a:cubicBezTo>
                    <a:pt x="29" y="24"/>
                    <a:pt x="29" y="24"/>
                    <a:pt x="29" y="24"/>
                  </a:cubicBezTo>
                  <a:cubicBezTo>
                    <a:pt x="30" y="24"/>
                    <a:pt x="30" y="25"/>
                    <a:pt x="30" y="24"/>
                  </a:cubicBezTo>
                  <a:cubicBezTo>
                    <a:pt x="30" y="24"/>
                    <a:pt x="30" y="25"/>
                    <a:pt x="29" y="24"/>
                  </a:cubicBezTo>
                  <a:cubicBezTo>
                    <a:pt x="29" y="24"/>
                    <a:pt x="29" y="24"/>
                    <a:pt x="29" y="23"/>
                  </a:cubicBezTo>
                  <a:cubicBezTo>
                    <a:pt x="29" y="23"/>
                    <a:pt x="29" y="24"/>
                    <a:pt x="28" y="23"/>
                  </a:cubicBezTo>
                  <a:cubicBezTo>
                    <a:pt x="29" y="23"/>
                    <a:pt x="29" y="23"/>
                    <a:pt x="29" y="23"/>
                  </a:cubicBezTo>
                  <a:cubicBezTo>
                    <a:pt x="28" y="23"/>
                    <a:pt x="28" y="23"/>
                    <a:pt x="28" y="23"/>
                  </a:cubicBezTo>
                  <a:cubicBezTo>
                    <a:pt x="28" y="23"/>
                    <a:pt x="27" y="23"/>
                    <a:pt x="28" y="23"/>
                  </a:cubicBezTo>
                  <a:cubicBezTo>
                    <a:pt x="27" y="24"/>
                    <a:pt x="27" y="23"/>
                    <a:pt x="27" y="23"/>
                  </a:cubicBezTo>
                  <a:cubicBezTo>
                    <a:pt x="27" y="23"/>
                    <a:pt x="27" y="23"/>
                    <a:pt x="27" y="23"/>
                  </a:cubicBezTo>
                  <a:cubicBezTo>
                    <a:pt x="27" y="24"/>
                    <a:pt x="27" y="23"/>
                    <a:pt x="27" y="24"/>
                  </a:cubicBezTo>
                  <a:cubicBezTo>
                    <a:pt x="28" y="24"/>
                    <a:pt x="28" y="24"/>
                    <a:pt x="28" y="24"/>
                  </a:cubicBezTo>
                  <a:cubicBezTo>
                    <a:pt x="28" y="24"/>
                    <a:pt x="28" y="24"/>
                    <a:pt x="27" y="24"/>
                  </a:cubicBezTo>
                  <a:cubicBezTo>
                    <a:pt x="27" y="24"/>
                    <a:pt x="27" y="24"/>
                    <a:pt x="27" y="24"/>
                  </a:cubicBezTo>
                  <a:cubicBezTo>
                    <a:pt x="27" y="25"/>
                    <a:pt x="27" y="24"/>
                    <a:pt x="27" y="24"/>
                  </a:cubicBezTo>
                  <a:cubicBezTo>
                    <a:pt x="27" y="24"/>
                    <a:pt x="27" y="24"/>
                    <a:pt x="27" y="24"/>
                  </a:cubicBezTo>
                  <a:cubicBezTo>
                    <a:pt x="27" y="25"/>
                    <a:pt x="27" y="24"/>
                    <a:pt x="26" y="24"/>
                  </a:cubicBezTo>
                  <a:cubicBezTo>
                    <a:pt x="26" y="24"/>
                    <a:pt x="26" y="23"/>
                    <a:pt x="26" y="23"/>
                  </a:cubicBezTo>
                  <a:cubicBezTo>
                    <a:pt x="27" y="23"/>
                    <a:pt x="27" y="23"/>
                    <a:pt x="27" y="23"/>
                  </a:cubicBezTo>
                  <a:cubicBezTo>
                    <a:pt x="27" y="23"/>
                    <a:pt x="26" y="23"/>
                    <a:pt x="26" y="23"/>
                  </a:cubicBezTo>
                  <a:cubicBezTo>
                    <a:pt x="26" y="23"/>
                    <a:pt x="26" y="23"/>
                    <a:pt x="26" y="23"/>
                  </a:cubicBezTo>
                  <a:cubicBezTo>
                    <a:pt x="26" y="23"/>
                    <a:pt x="26" y="23"/>
                    <a:pt x="26" y="23"/>
                  </a:cubicBezTo>
                  <a:cubicBezTo>
                    <a:pt x="26" y="23"/>
                    <a:pt x="26" y="23"/>
                    <a:pt x="26" y="23"/>
                  </a:cubicBezTo>
                  <a:cubicBezTo>
                    <a:pt x="26" y="23"/>
                    <a:pt x="26" y="23"/>
                    <a:pt x="25" y="22"/>
                  </a:cubicBezTo>
                  <a:cubicBezTo>
                    <a:pt x="25" y="23"/>
                    <a:pt x="25" y="23"/>
                    <a:pt x="25" y="23"/>
                  </a:cubicBezTo>
                  <a:cubicBezTo>
                    <a:pt x="25" y="22"/>
                    <a:pt x="25" y="22"/>
                    <a:pt x="25" y="22"/>
                  </a:cubicBezTo>
                  <a:cubicBezTo>
                    <a:pt x="26" y="23"/>
                    <a:pt x="26" y="23"/>
                    <a:pt x="25" y="23"/>
                  </a:cubicBezTo>
                  <a:cubicBezTo>
                    <a:pt x="25" y="23"/>
                    <a:pt x="25" y="22"/>
                    <a:pt x="25" y="22"/>
                  </a:cubicBezTo>
                  <a:cubicBezTo>
                    <a:pt x="26" y="22"/>
                    <a:pt x="26" y="22"/>
                    <a:pt x="26" y="22"/>
                  </a:cubicBezTo>
                  <a:cubicBezTo>
                    <a:pt x="26" y="22"/>
                    <a:pt x="26" y="22"/>
                    <a:pt x="25" y="22"/>
                  </a:cubicBezTo>
                  <a:cubicBezTo>
                    <a:pt x="26" y="22"/>
                    <a:pt x="26" y="22"/>
                    <a:pt x="26" y="22"/>
                  </a:cubicBezTo>
                  <a:cubicBezTo>
                    <a:pt x="26" y="22"/>
                    <a:pt x="26" y="22"/>
                    <a:pt x="25" y="21"/>
                  </a:cubicBezTo>
                  <a:cubicBezTo>
                    <a:pt x="26" y="21"/>
                    <a:pt x="26" y="22"/>
                    <a:pt x="26" y="21"/>
                  </a:cubicBezTo>
                  <a:cubicBezTo>
                    <a:pt x="26" y="21"/>
                    <a:pt x="26" y="21"/>
                    <a:pt x="26" y="21"/>
                  </a:cubicBezTo>
                  <a:cubicBezTo>
                    <a:pt x="26" y="21"/>
                    <a:pt x="26" y="21"/>
                    <a:pt x="27" y="21"/>
                  </a:cubicBezTo>
                  <a:cubicBezTo>
                    <a:pt x="27" y="21"/>
                    <a:pt x="26" y="21"/>
                    <a:pt x="26" y="21"/>
                  </a:cubicBezTo>
                  <a:cubicBezTo>
                    <a:pt x="26" y="21"/>
                    <a:pt x="26" y="21"/>
                    <a:pt x="26" y="21"/>
                  </a:cubicBezTo>
                  <a:cubicBezTo>
                    <a:pt x="26" y="21"/>
                    <a:pt x="26" y="21"/>
                    <a:pt x="26" y="21"/>
                  </a:cubicBezTo>
                  <a:cubicBezTo>
                    <a:pt x="26" y="20"/>
                    <a:pt x="26" y="21"/>
                    <a:pt x="26" y="20"/>
                  </a:cubicBezTo>
                  <a:cubicBezTo>
                    <a:pt x="26" y="20"/>
                    <a:pt x="26" y="20"/>
                    <a:pt x="26" y="20"/>
                  </a:cubicBezTo>
                  <a:cubicBezTo>
                    <a:pt x="26" y="20"/>
                    <a:pt x="26" y="20"/>
                    <a:pt x="26" y="21"/>
                  </a:cubicBezTo>
                  <a:cubicBezTo>
                    <a:pt x="25" y="20"/>
                    <a:pt x="25" y="21"/>
                    <a:pt x="25" y="21"/>
                  </a:cubicBezTo>
                  <a:cubicBezTo>
                    <a:pt x="25" y="20"/>
                    <a:pt x="24" y="20"/>
                    <a:pt x="24" y="20"/>
                  </a:cubicBezTo>
                  <a:cubicBezTo>
                    <a:pt x="24" y="20"/>
                    <a:pt x="23" y="20"/>
                    <a:pt x="23" y="20"/>
                  </a:cubicBezTo>
                  <a:cubicBezTo>
                    <a:pt x="23" y="20"/>
                    <a:pt x="23" y="19"/>
                    <a:pt x="23" y="19"/>
                  </a:cubicBezTo>
                  <a:cubicBezTo>
                    <a:pt x="23" y="19"/>
                    <a:pt x="24" y="19"/>
                    <a:pt x="24" y="19"/>
                  </a:cubicBezTo>
                  <a:cubicBezTo>
                    <a:pt x="24" y="19"/>
                    <a:pt x="23" y="19"/>
                    <a:pt x="23" y="19"/>
                  </a:cubicBezTo>
                  <a:cubicBezTo>
                    <a:pt x="23" y="19"/>
                    <a:pt x="23" y="19"/>
                    <a:pt x="23" y="19"/>
                  </a:cubicBezTo>
                  <a:cubicBezTo>
                    <a:pt x="23" y="19"/>
                    <a:pt x="23" y="19"/>
                    <a:pt x="23" y="18"/>
                  </a:cubicBezTo>
                  <a:cubicBezTo>
                    <a:pt x="23" y="18"/>
                    <a:pt x="23" y="19"/>
                    <a:pt x="23" y="18"/>
                  </a:cubicBezTo>
                  <a:cubicBezTo>
                    <a:pt x="23" y="18"/>
                    <a:pt x="23" y="18"/>
                    <a:pt x="23" y="18"/>
                  </a:cubicBezTo>
                  <a:cubicBezTo>
                    <a:pt x="23" y="18"/>
                    <a:pt x="22" y="18"/>
                    <a:pt x="22" y="18"/>
                  </a:cubicBezTo>
                  <a:cubicBezTo>
                    <a:pt x="22" y="18"/>
                    <a:pt x="22" y="18"/>
                    <a:pt x="22" y="17"/>
                  </a:cubicBezTo>
                  <a:cubicBezTo>
                    <a:pt x="22" y="17"/>
                    <a:pt x="22" y="18"/>
                    <a:pt x="22" y="18"/>
                  </a:cubicBezTo>
                  <a:cubicBezTo>
                    <a:pt x="21" y="18"/>
                    <a:pt x="21" y="17"/>
                    <a:pt x="21" y="17"/>
                  </a:cubicBezTo>
                  <a:cubicBezTo>
                    <a:pt x="21" y="17"/>
                    <a:pt x="22" y="17"/>
                    <a:pt x="22" y="17"/>
                  </a:cubicBezTo>
                  <a:cubicBezTo>
                    <a:pt x="22" y="17"/>
                    <a:pt x="22" y="17"/>
                    <a:pt x="22" y="17"/>
                  </a:cubicBezTo>
                  <a:cubicBezTo>
                    <a:pt x="21" y="16"/>
                    <a:pt x="21" y="17"/>
                    <a:pt x="21" y="17"/>
                  </a:cubicBezTo>
                  <a:cubicBezTo>
                    <a:pt x="21" y="17"/>
                    <a:pt x="21" y="17"/>
                    <a:pt x="21" y="16"/>
                  </a:cubicBezTo>
                  <a:cubicBezTo>
                    <a:pt x="21" y="16"/>
                    <a:pt x="21" y="16"/>
                    <a:pt x="21" y="16"/>
                  </a:cubicBezTo>
                  <a:cubicBezTo>
                    <a:pt x="21" y="16"/>
                    <a:pt x="21" y="16"/>
                    <a:pt x="20" y="16"/>
                  </a:cubicBezTo>
                  <a:cubicBezTo>
                    <a:pt x="20" y="16"/>
                    <a:pt x="20" y="16"/>
                    <a:pt x="20" y="16"/>
                  </a:cubicBezTo>
                  <a:cubicBezTo>
                    <a:pt x="20" y="16"/>
                    <a:pt x="19" y="15"/>
                    <a:pt x="19" y="15"/>
                  </a:cubicBezTo>
                  <a:cubicBezTo>
                    <a:pt x="19" y="15"/>
                    <a:pt x="19" y="14"/>
                    <a:pt x="18" y="14"/>
                  </a:cubicBezTo>
                  <a:cubicBezTo>
                    <a:pt x="18" y="14"/>
                    <a:pt x="18" y="14"/>
                    <a:pt x="18" y="14"/>
                  </a:cubicBezTo>
                  <a:cubicBezTo>
                    <a:pt x="17" y="13"/>
                    <a:pt x="18" y="14"/>
                    <a:pt x="17" y="14"/>
                  </a:cubicBezTo>
                  <a:cubicBezTo>
                    <a:pt x="18" y="14"/>
                    <a:pt x="17" y="14"/>
                    <a:pt x="17" y="13"/>
                  </a:cubicBezTo>
                  <a:cubicBezTo>
                    <a:pt x="17" y="13"/>
                    <a:pt x="16" y="13"/>
                    <a:pt x="16" y="12"/>
                  </a:cubicBezTo>
                  <a:cubicBezTo>
                    <a:pt x="16" y="12"/>
                    <a:pt x="16" y="12"/>
                    <a:pt x="16" y="12"/>
                  </a:cubicBezTo>
                  <a:cubicBezTo>
                    <a:pt x="16" y="11"/>
                    <a:pt x="15" y="11"/>
                    <a:pt x="15" y="11"/>
                  </a:cubicBezTo>
                  <a:cubicBezTo>
                    <a:pt x="15" y="11"/>
                    <a:pt x="15" y="11"/>
                    <a:pt x="15" y="11"/>
                  </a:cubicBezTo>
                  <a:cubicBezTo>
                    <a:pt x="15" y="10"/>
                    <a:pt x="14" y="10"/>
                    <a:pt x="13" y="10"/>
                  </a:cubicBezTo>
                  <a:cubicBezTo>
                    <a:pt x="13" y="10"/>
                    <a:pt x="14" y="10"/>
                    <a:pt x="14" y="10"/>
                  </a:cubicBezTo>
                  <a:cubicBezTo>
                    <a:pt x="13" y="9"/>
                    <a:pt x="13" y="9"/>
                    <a:pt x="12" y="9"/>
                  </a:cubicBezTo>
                  <a:cubicBezTo>
                    <a:pt x="12" y="8"/>
                    <a:pt x="12" y="9"/>
                    <a:pt x="12" y="8"/>
                  </a:cubicBezTo>
                  <a:cubicBezTo>
                    <a:pt x="12" y="8"/>
                    <a:pt x="12" y="8"/>
                    <a:pt x="12" y="8"/>
                  </a:cubicBezTo>
                  <a:cubicBezTo>
                    <a:pt x="12" y="8"/>
                    <a:pt x="12" y="8"/>
                    <a:pt x="12" y="7"/>
                  </a:cubicBezTo>
                  <a:cubicBezTo>
                    <a:pt x="11" y="7"/>
                    <a:pt x="10" y="8"/>
                    <a:pt x="10" y="7"/>
                  </a:cubicBezTo>
                  <a:cubicBezTo>
                    <a:pt x="10" y="6"/>
                    <a:pt x="10" y="7"/>
                    <a:pt x="11" y="7"/>
                  </a:cubicBezTo>
                  <a:cubicBezTo>
                    <a:pt x="11" y="7"/>
                    <a:pt x="10" y="7"/>
                    <a:pt x="10" y="7"/>
                  </a:cubicBezTo>
                  <a:cubicBezTo>
                    <a:pt x="11" y="6"/>
                    <a:pt x="10" y="6"/>
                    <a:pt x="11" y="6"/>
                  </a:cubicBezTo>
                  <a:cubicBezTo>
                    <a:pt x="11" y="6"/>
                    <a:pt x="10" y="6"/>
                    <a:pt x="10" y="6"/>
                  </a:cubicBezTo>
                  <a:cubicBezTo>
                    <a:pt x="10" y="6"/>
                    <a:pt x="10" y="6"/>
                    <a:pt x="10" y="7"/>
                  </a:cubicBezTo>
                  <a:cubicBezTo>
                    <a:pt x="9" y="7"/>
                    <a:pt x="9" y="6"/>
                    <a:pt x="9" y="6"/>
                  </a:cubicBezTo>
                  <a:cubicBezTo>
                    <a:pt x="9" y="6"/>
                    <a:pt x="9" y="6"/>
                    <a:pt x="9" y="6"/>
                  </a:cubicBezTo>
                  <a:cubicBezTo>
                    <a:pt x="9" y="6"/>
                    <a:pt x="8" y="6"/>
                    <a:pt x="8" y="6"/>
                  </a:cubicBezTo>
                  <a:cubicBezTo>
                    <a:pt x="8" y="6"/>
                    <a:pt x="8" y="6"/>
                    <a:pt x="8" y="6"/>
                  </a:cubicBezTo>
                  <a:cubicBezTo>
                    <a:pt x="9" y="6"/>
                    <a:pt x="9" y="5"/>
                    <a:pt x="9" y="5"/>
                  </a:cubicBezTo>
                  <a:cubicBezTo>
                    <a:pt x="9" y="5"/>
                    <a:pt x="8" y="5"/>
                    <a:pt x="8" y="5"/>
                  </a:cubicBezTo>
                  <a:cubicBezTo>
                    <a:pt x="8" y="5"/>
                    <a:pt x="8" y="5"/>
                    <a:pt x="8" y="5"/>
                  </a:cubicBezTo>
                  <a:cubicBezTo>
                    <a:pt x="7" y="5"/>
                    <a:pt x="7" y="5"/>
                    <a:pt x="7" y="4"/>
                  </a:cubicBezTo>
                  <a:cubicBezTo>
                    <a:pt x="7" y="4"/>
                    <a:pt x="7" y="4"/>
                    <a:pt x="7" y="4"/>
                  </a:cubicBezTo>
                  <a:cubicBezTo>
                    <a:pt x="7" y="4"/>
                    <a:pt x="6" y="4"/>
                    <a:pt x="6" y="4"/>
                  </a:cubicBezTo>
                  <a:cubicBezTo>
                    <a:pt x="6" y="4"/>
                    <a:pt x="6" y="4"/>
                    <a:pt x="6" y="4"/>
                  </a:cubicBezTo>
                  <a:cubicBezTo>
                    <a:pt x="6" y="4"/>
                    <a:pt x="5" y="3"/>
                    <a:pt x="5" y="4"/>
                  </a:cubicBezTo>
                  <a:cubicBezTo>
                    <a:pt x="5" y="3"/>
                    <a:pt x="5" y="3"/>
                    <a:pt x="5" y="3"/>
                  </a:cubicBezTo>
                  <a:cubicBezTo>
                    <a:pt x="5" y="3"/>
                    <a:pt x="5" y="4"/>
                    <a:pt x="5" y="4"/>
                  </a:cubicBezTo>
                  <a:cubicBezTo>
                    <a:pt x="5" y="3"/>
                    <a:pt x="5" y="3"/>
                    <a:pt x="5" y="3"/>
                  </a:cubicBezTo>
                  <a:cubicBezTo>
                    <a:pt x="5" y="3"/>
                    <a:pt x="4" y="3"/>
                    <a:pt x="4" y="3"/>
                  </a:cubicBezTo>
                  <a:cubicBezTo>
                    <a:pt x="4" y="3"/>
                    <a:pt x="4" y="3"/>
                    <a:pt x="4" y="2"/>
                  </a:cubicBezTo>
                  <a:cubicBezTo>
                    <a:pt x="3" y="2"/>
                    <a:pt x="4" y="3"/>
                    <a:pt x="3" y="3"/>
                  </a:cubicBezTo>
                  <a:cubicBezTo>
                    <a:pt x="3" y="2"/>
                    <a:pt x="4" y="3"/>
                    <a:pt x="3" y="2"/>
                  </a:cubicBezTo>
                  <a:cubicBezTo>
                    <a:pt x="3" y="2"/>
                    <a:pt x="3" y="2"/>
                    <a:pt x="3" y="2"/>
                  </a:cubicBezTo>
                  <a:cubicBezTo>
                    <a:pt x="4" y="1"/>
                    <a:pt x="3" y="3"/>
                    <a:pt x="2" y="2"/>
                  </a:cubicBezTo>
                  <a:cubicBezTo>
                    <a:pt x="3" y="2"/>
                    <a:pt x="3" y="2"/>
                    <a:pt x="3" y="2"/>
                  </a:cubicBezTo>
                  <a:cubicBezTo>
                    <a:pt x="2" y="2"/>
                    <a:pt x="2" y="2"/>
                    <a:pt x="2" y="2"/>
                  </a:cubicBezTo>
                  <a:cubicBezTo>
                    <a:pt x="2" y="2"/>
                    <a:pt x="2" y="2"/>
                    <a:pt x="2" y="2"/>
                  </a:cubicBezTo>
                  <a:cubicBezTo>
                    <a:pt x="2" y="1"/>
                    <a:pt x="1" y="1"/>
                    <a:pt x="1" y="1"/>
                  </a:cubicBezTo>
                  <a:cubicBezTo>
                    <a:pt x="1" y="1"/>
                    <a:pt x="1" y="1"/>
                    <a:pt x="1" y="1"/>
                  </a:cubicBezTo>
                  <a:cubicBezTo>
                    <a:pt x="1" y="0"/>
                    <a:pt x="1" y="1"/>
                    <a:pt x="1" y="0"/>
                  </a:cubicBezTo>
                  <a:cubicBezTo>
                    <a:pt x="0" y="0"/>
                    <a:pt x="0" y="0"/>
                    <a:pt x="0" y="0"/>
                  </a:cubicBezTo>
                  <a:cubicBezTo>
                    <a:pt x="1" y="1"/>
                    <a:pt x="1" y="1"/>
                    <a:pt x="1" y="1"/>
                  </a:cubicBezTo>
                  <a:cubicBezTo>
                    <a:pt x="1" y="1"/>
                    <a:pt x="1" y="2"/>
                    <a:pt x="1" y="2"/>
                  </a:cubicBezTo>
                  <a:cubicBezTo>
                    <a:pt x="1" y="2"/>
                    <a:pt x="1" y="2"/>
                    <a:pt x="1" y="2"/>
                  </a:cubicBezTo>
                  <a:cubicBezTo>
                    <a:pt x="1" y="3"/>
                    <a:pt x="2" y="3"/>
                    <a:pt x="2" y="4"/>
                  </a:cubicBezTo>
                  <a:cubicBezTo>
                    <a:pt x="3" y="4"/>
                    <a:pt x="3" y="5"/>
                    <a:pt x="3" y="5"/>
                  </a:cubicBezTo>
                  <a:cubicBezTo>
                    <a:pt x="4" y="5"/>
                    <a:pt x="4" y="5"/>
                    <a:pt x="4" y="5"/>
                  </a:cubicBezTo>
                  <a:cubicBezTo>
                    <a:pt x="4" y="5"/>
                    <a:pt x="4" y="6"/>
                    <a:pt x="4" y="6"/>
                  </a:cubicBezTo>
                  <a:cubicBezTo>
                    <a:pt x="4" y="6"/>
                    <a:pt x="4" y="6"/>
                    <a:pt x="4" y="6"/>
                  </a:cubicBezTo>
                  <a:cubicBezTo>
                    <a:pt x="4" y="6"/>
                    <a:pt x="4" y="7"/>
                    <a:pt x="5" y="7"/>
                  </a:cubicBezTo>
                  <a:cubicBezTo>
                    <a:pt x="5" y="7"/>
                    <a:pt x="5" y="7"/>
                    <a:pt x="5" y="7"/>
                  </a:cubicBezTo>
                  <a:cubicBezTo>
                    <a:pt x="5" y="7"/>
                    <a:pt x="5" y="7"/>
                    <a:pt x="5" y="7"/>
                  </a:cubicBezTo>
                  <a:cubicBezTo>
                    <a:pt x="5" y="7"/>
                    <a:pt x="5" y="7"/>
                    <a:pt x="5" y="7"/>
                  </a:cubicBezTo>
                  <a:cubicBezTo>
                    <a:pt x="5" y="7"/>
                    <a:pt x="5" y="7"/>
                    <a:pt x="6" y="8"/>
                  </a:cubicBezTo>
                  <a:cubicBezTo>
                    <a:pt x="6" y="7"/>
                    <a:pt x="6" y="8"/>
                    <a:pt x="6" y="8"/>
                  </a:cubicBezTo>
                  <a:cubicBezTo>
                    <a:pt x="6" y="8"/>
                    <a:pt x="7" y="8"/>
                    <a:pt x="7" y="8"/>
                  </a:cubicBezTo>
                  <a:cubicBezTo>
                    <a:pt x="7" y="8"/>
                    <a:pt x="7" y="8"/>
                    <a:pt x="7" y="8"/>
                  </a:cubicBezTo>
                  <a:cubicBezTo>
                    <a:pt x="7" y="8"/>
                    <a:pt x="7" y="9"/>
                    <a:pt x="8" y="9"/>
                  </a:cubicBezTo>
                  <a:cubicBezTo>
                    <a:pt x="7" y="9"/>
                    <a:pt x="7" y="9"/>
                    <a:pt x="7" y="9"/>
                  </a:cubicBezTo>
                  <a:cubicBezTo>
                    <a:pt x="8" y="9"/>
                    <a:pt x="8" y="9"/>
                    <a:pt x="8" y="10"/>
                  </a:cubicBezTo>
                  <a:cubicBezTo>
                    <a:pt x="10" y="11"/>
                    <a:pt x="10" y="12"/>
                    <a:pt x="12" y="14"/>
                  </a:cubicBezTo>
                  <a:cubicBezTo>
                    <a:pt x="13" y="14"/>
                    <a:pt x="12" y="14"/>
                    <a:pt x="13" y="13"/>
                  </a:cubicBezTo>
                  <a:cubicBezTo>
                    <a:pt x="13" y="14"/>
                    <a:pt x="13" y="14"/>
                    <a:pt x="13" y="14"/>
                  </a:cubicBezTo>
                  <a:cubicBezTo>
                    <a:pt x="13" y="14"/>
                    <a:pt x="13" y="14"/>
                    <a:pt x="13" y="14"/>
                  </a:cubicBezTo>
                  <a:cubicBezTo>
                    <a:pt x="13" y="13"/>
                    <a:pt x="13" y="13"/>
                    <a:pt x="13" y="13"/>
                  </a:cubicBezTo>
                  <a:cubicBezTo>
                    <a:pt x="13" y="13"/>
                    <a:pt x="13" y="13"/>
                    <a:pt x="13" y="13"/>
                  </a:cubicBezTo>
                  <a:cubicBezTo>
                    <a:pt x="13" y="13"/>
                    <a:pt x="13" y="13"/>
                    <a:pt x="12" y="13"/>
                  </a:cubicBezTo>
                  <a:cubicBezTo>
                    <a:pt x="13" y="13"/>
                    <a:pt x="13" y="13"/>
                    <a:pt x="13" y="13"/>
                  </a:cubicBezTo>
                  <a:cubicBezTo>
                    <a:pt x="13" y="13"/>
                    <a:pt x="13" y="13"/>
                    <a:pt x="13" y="13"/>
                  </a:cubicBezTo>
                  <a:cubicBezTo>
                    <a:pt x="13" y="13"/>
                    <a:pt x="13" y="13"/>
                    <a:pt x="13" y="14"/>
                  </a:cubicBezTo>
                  <a:cubicBezTo>
                    <a:pt x="13" y="14"/>
                    <a:pt x="13" y="14"/>
                    <a:pt x="13" y="14"/>
                  </a:cubicBezTo>
                  <a:cubicBezTo>
                    <a:pt x="14" y="14"/>
                    <a:pt x="14" y="14"/>
                    <a:pt x="14" y="14"/>
                  </a:cubicBezTo>
                  <a:cubicBezTo>
                    <a:pt x="14" y="14"/>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6"/>
                    <a:pt x="15" y="16"/>
                    <a:pt x="14" y="16"/>
                  </a:cubicBezTo>
                  <a:cubicBezTo>
                    <a:pt x="15" y="17"/>
                    <a:pt x="15" y="16"/>
                    <a:pt x="16" y="17"/>
                  </a:cubicBezTo>
                  <a:cubicBezTo>
                    <a:pt x="16" y="17"/>
                    <a:pt x="16" y="17"/>
                    <a:pt x="16" y="17"/>
                  </a:cubicBezTo>
                  <a:cubicBezTo>
                    <a:pt x="16" y="17"/>
                    <a:pt x="16" y="17"/>
                    <a:pt x="16" y="17"/>
                  </a:cubicBezTo>
                  <a:cubicBezTo>
                    <a:pt x="16" y="17"/>
                    <a:pt x="16" y="17"/>
                    <a:pt x="16" y="17"/>
                  </a:cubicBezTo>
                  <a:cubicBezTo>
                    <a:pt x="16" y="18"/>
                    <a:pt x="17" y="18"/>
                    <a:pt x="17" y="18"/>
                  </a:cubicBezTo>
                  <a:cubicBezTo>
                    <a:pt x="17" y="19"/>
                    <a:pt x="17" y="19"/>
                    <a:pt x="17" y="19"/>
                  </a:cubicBezTo>
                  <a:cubicBezTo>
                    <a:pt x="17" y="19"/>
                    <a:pt x="17" y="19"/>
                    <a:pt x="18" y="19"/>
                  </a:cubicBezTo>
                  <a:cubicBezTo>
                    <a:pt x="17" y="19"/>
                    <a:pt x="17" y="19"/>
                    <a:pt x="17" y="19"/>
                  </a:cubicBezTo>
                  <a:cubicBezTo>
                    <a:pt x="18" y="19"/>
                    <a:pt x="18" y="19"/>
                    <a:pt x="18" y="19"/>
                  </a:cubicBezTo>
                  <a:cubicBezTo>
                    <a:pt x="18" y="19"/>
                    <a:pt x="18" y="19"/>
                    <a:pt x="18" y="18"/>
                  </a:cubicBezTo>
                  <a:cubicBezTo>
                    <a:pt x="18" y="19"/>
                    <a:pt x="19" y="19"/>
                    <a:pt x="19" y="19"/>
                  </a:cubicBezTo>
                  <a:cubicBezTo>
                    <a:pt x="19" y="19"/>
                    <a:pt x="19" y="19"/>
                    <a:pt x="19" y="19"/>
                  </a:cubicBezTo>
                  <a:cubicBezTo>
                    <a:pt x="19" y="19"/>
                    <a:pt x="19" y="19"/>
                    <a:pt x="19" y="19"/>
                  </a:cubicBezTo>
                  <a:cubicBezTo>
                    <a:pt x="19" y="19"/>
                    <a:pt x="19" y="19"/>
                    <a:pt x="19" y="19"/>
                  </a:cubicBezTo>
                  <a:cubicBezTo>
                    <a:pt x="19" y="19"/>
                    <a:pt x="19" y="20"/>
                    <a:pt x="19" y="20"/>
                  </a:cubicBezTo>
                  <a:cubicBezTo>
                    <a:pt x="19" y="20"/>
                    <a:pt x="19" y="20"/>
                    <a:pt x="19" y="20"/>
                  </a:cubicBezTo>
                  <a:cubicBezTo>
                    <a:pt x="19" y="20"/>
                    <a:pt x="19" y="20"/>
                    <a:pt x="19" y="20"/>
                  </a:cubicBezTo>
                  <a:cubicBezTo>
                    <a:pt x="20" y="20"/>
                    <a:pt x="20" y="21"/>
                    <a:pt x="20" y="21"/>
                  </a:cubicBezTo>
                  <a:cubicBezTo>
                    <a:pt x="20" y="21"/>
                    <a:pt x="20" y="21"/>
                    <a:pt x="20" y="21"/>
                  </a:cubicBezTo>
                  <a:cubicBezTo>
                    <a:pt x="20" y="21"/>
                    <a:pt x="20" y="21"/>
                    <a:pt x="20" y="21"/>
                  </a:cubicBezTo>
                  <a:cubicBezTo>
                    <a:pt x="20" y="21"/>
                    <a:pt x="20" y="21"/>
                    <a:pt x="20" y="22"/>
                  </a:cubicBezTo>
                  <a:cubicBezTo>
                    <a:pt x="21" y="22"/>
                    <a:pt x="21" y="23"/>
                    <a:pt x="22" y="23"/>
                  </a:cubicBezTo>
                  <a:close/>
                  <a:moveTo>
                    <a:pt x="50" y="51"/>
                  </a:moveTo>
                  <a:cubicBezTo>
                    <a:pt x="50" y="51"/>
                    <a:pt x="50" y="51"/>
                    <a:pt x="50" y="51"/>
                  </a:cubicBezTo>
                  <a:cubicBezTo>
                    <a:pt x="50" y="51"/>
                    <a:pt x="50" y="51"/>
                    <a:pt x="50" y="51"/>
                  </a:cubicBezTo>
                  <a:close/>
                  <a:moveTo>
                    <a:pt x="48" y="48"/>
                  </a:moveTo>
                  <a:cubicBezTo>
                    <a:pt x="48" y="48"/>
                    <a:pt x="48" y="48"/>
                    <a:pt x="48" y="49"/>
                  </a:cubicBezTo>
                  <a:cubicBezTo>
                    <a:pt x="48" y="48"/>
                    <a:pt x="47" y="48"/>
                    <a:pt x="47" y="48"/>
                  </a:cubicBezTo>
                  <a:cubicBezTo>
                    <a:pt x="47" y="48"/>
                    <a:pt x="47" y="48"/>
                    <a:pt x="47" y="48"/>
                  </a:cubicBezTo>
                  <a:cubicBezTo>
                    <a:pt x="47" y="48"/>
                    <a:pt x="47" y="48"/>
                    <a:pt x="47" y="48"/>
                  </a:cubicBezTo>
                  <a:cubicBezTo>
                    <a:pt x="48" y="47"/>
                    <a:pt x="48" y="48"/>
                    <a:pt x="48" y="48"/>
                  </a:cubicBezTo>
                  <a:close/>
                  <a:moveTo>
                    <a:pt x="54" y="53"/>
                  </a:moveTo>
                  <a:cubicBezTo>
                    <a:pt x="54" y="53"/>
                    <a:pt x="54" y="53"/>
                    <a:pt x="54" y="53"/>
                  </a:cubicBezTo>
                  <a:cubicBezTo>
                    <a:pt x="54" y="53"/>
                    <a:pt x="54" y="53"/>
                    <a:pt x="54" y="53"/>
                  </a:cubicBezTo>
                  <a:close/>
                  <a:moveTo>
                    <a:pt x="52" y="51"/>
                  </a:moveTo>
                  <a:cubicBezTo>
                    <a:pt x="52" y="51"/>
                    <a:pt x="52" y="51"/>
                    <a:pt x="52" y="51"/>
                  </a:cubicBezTo>
                  <a:cubicBezTo>
                    <a:pt x="52" y="51"/>
                    <a:pt x="52" y="51"/>
                    <a:pt x="52" y="51"/>
                  </a:cubicBezTo>
                  <a:close/>
                  <a:moveTo>
                    <a:pt x="50" y="48"/>
                  </a:moveTo>
                  <a:cubicBezTo>
                    <a:pt x="50" y="48"/>
                    <a:pt x="50" y="48"/>
                    <a:pt x="50" y="48"/>
                  </a:cubicBezTo>
                  <a:cubicBezTo>
                    <a:pt x="50" y="48"/>
                    <a:pt x="50" y="48"/>
                    <a:pt x="50" y="48"/>
                  </a:cubicBezTo>
                  <a:close/>
                  <a:moveTo>
                    <a:pt x="34" y="30"/>
                  </a:moveTo>
                  <a:cubicBezTo>
                    <a:pt x="34" y="30"/>
                    <a:pt x="35" y="30"/>
                    <a:pt x="35" y="30"/>
                  </a:cubicBezTo>
                  <a:cubicBezTo>
                    <a:pt x="34" y="30"/>
                    <a:pt x="34" y="30"/>
                    <a:pt x="34" y="30"/>
                  </a:cubicBezTo>
                  <a:cubicBezTo>
                    <a:pt x="34" y="30"/>
                    <a:pt x="34" y="30"/>
                    <a:pt x="34" y="30"/>
                  </a:cubicBezTo>
                  <a:cubicBezTo>
                    <a:pt x="34" y="30"/>
                    <a:pt x="34" y="30"/>
                    <a:pt x="34" y="30"/>
                  </a:cubicBezTo>
                  <a:close/>
                  <a:moveTo>
                    <a:pt x="25" y="23"/>
                  </a:moveTo>
                  <a:cubicBezTo>
                    <a:pt x="25" y="23"/>
                    <a:pt x="26" y="23"/>
                    <a:pt x="26" y="23"/>
                  </a:cubicBezTo>
                  <a:cubicBezTo>
                    <a:pt x="26" y="23"/>
                    <a:pt x="26" y="23"/>
                    <a:pt x="26" y="23"/>
                  </a:cubicBezTo>
                  <a:cubicBezTo>
                    <a:pt x="26" y="23"/>
                    <a:pt x="26" y="23"/>
                    <a:pt x="26" y="23"/>
                  </a:cubicBezTo>
                  <a:cubicBezTo>
                    <a:pt x="26" y="23"/>
                    <a:pt x="26" y="23"/>
                    <a:pt x="26" y="23"/>
                  </a:cubicBezTo>
                  <a:cubicBezTo>
                    <a:pt x="25" y="23"/>
                    <a:pt x="25" y="23"/>
                    <a:pt x="25"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7" name="Freeform 5011"/>
            <p:cNvSpPr>
              <a:spLocks/>
            </p:cNvSpPr>
            <p:nvPr/>
          </p:nvSpPr>
          <p:spPr bwMode="auto">
            <a:xfrm>
              <a:off x="7218364" y="435768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8" name="Freeform 5012"/>
            <p:cNvSpPr>
              <a:spLocks/>
            </p:cNvSpPr>
            <p:nvPr/>
          </p:nvSpPr>
          <p:spPr bwMode="auto">
            <a:xfrm>
              <a:off x="7208839" y="4354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09" name="Freeform 5013"/>
            <p:cNvSpPr>
              <a:spLocks/>
            </p:cNvSpPr>
            <p:nvPr/>
          </p:nvSpPr>
          <p:spPr bwMode="auto">
            <a:xfrm>
              <a:off x="7302501" y="4465638"/>
              <a:ext cx="0" cy="3175"/>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0" name="Freeform 5014"/>
            <p:cNvSpPr>
              <a:spLocks/>
            </p:cNvSpPr>
            <p:nvPr/>
          </p:nvSpPr>
          <p:spPr bwMode="auto">
            <a:xfrm>
              <a:off x="7305676" y="446246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1" name="Freeform 5015"/>
            <p:cNvSpPr>
              <a:spLocks/>
            </p:cNvSpPr>
            <p:nvPr/>
          </p:nvSpPr>
          <p:spPr bwMode="auto">
            <a:xfrm>
              <a:off x="7299326" y="44497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2" name="Freeform 5016"/>
            <p:cNvSpPr>
              <a:spLocks/>
            </p:cNvSpPr>
            <p:nvPr/>
          </p:nvSpPr>
          <p:spPr bwMode="auto">
            <a:xfrm>
              <a:off x="7296151" y="4459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3" name="Freeform 5017"/>
            <p:cNvSpPr>
              <a:spLocks/>
            </p:cNvSpPr>
            <p:nvPr/>
          </p:nvSpPr>
          <p:spPr bwMode="auto">
            <a:xfrm>
              <a:off x="7296151" y="4446588"/>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1"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4" name="Freeform 5018"/>
            <p:cNvSpPr>
              <a:spLocks/>
            </p:cNvSpPr>
            <p:nvPr/>
          </p:nvSpPr>
          <p:spPr bwMode="auto">
            <a:xfrm>
              <a:off x="7289801" y="44561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5" name="Freeform 5019"/>
            <p:cNvSpPr>
              <a:spLocks/>
            </p:cNvSpPr>
            <p:nvPr/>
          </p:nvSpPr>
          <p:spPr bwMode="auto">
            <a:xfrm>
              <a:off x="7292976" y="4443413"/>
              <a:ext cx="0" cy="3175"/>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6" name="Freeform 5020"/>
            <p:cNvSpPr>
              <a:spLocks/>
            </p:cNvSpPr>
            <p:nvPr/>
          </p:nvSpPr>
          <p:spPr bwMode="auto">
            <a:xfrm>
              <a:off x="7289801" y="4452938"/>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7" name="Freeform 5021"/>
            <p:cNvSpPr>
              <a:spLocks/>
            </p:cNvSpPr>
            <p:nvPr/>
          </p:nvSpPr>
          <p:spPr bwMode="auto">
            <a:xfrm>
              <a:off x="7292976" y="44434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8" name="Freeform 5022"/>
            <p:cNvSpPr>
              <a:spLocks/>
            </p:cNvSpPr>
            <p:nvPr/>
          </p:nvSpPr>
          <p:spPr bwMode="auto">
            <a:xfrm>
              <a:off x="7289801" y="4449763"/>
              <a:ext cx="0" cy="3175"/>
            </a:xfrm>
            <a:custGeom>
              <a:avLst/>
              <a:gdLst>
                <a:gd name="T0" fmla="*/ 0 h 1"/>
                <a:gd name="T1" fmla="*/ 1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0"/>
                    <a:pt x="0" y="0"/>
                  </a:cubicBez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19" name="Freeform 5023"/>
            <p:cNvSpPr>
              <a:spLocks/>
            </p:cNvSpPr>
            <p:nvPr/>
          </p:nvSpPr>
          <p:spPr bwMode="auto">
            <a:xfrm>
              <a:off x="7286626" y="4449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0" name="Freeform 5024"/>
            <p:cNvSpPr>
              <a:spLocks/>
            </p:cNvSpPr>
            <p:nvPr/>
          </p:nvSpPr>
          <p:spPr bwMode="auto">
            <a:xfrm>
              <a:off x="7283451" y="44465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1" name="Freeform 5025"/>
            <p:cNvSpPr>
              <a:spLocks/>
            </p:cNvSpPr>
            <p:nvPr/>
          </p:nvSpPr>
          <p:spPr bwMode="auto">
            <a:xfrm>
              <a:off x="7280276" y="44275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2" name="Freeform 5026"/>
            <p:cNvSpPr>
              <a:spLocks/>
            </p:cNvSpPr>
            <p:nvPr/>
          </p:nvSpPr>
          <p:spPr bwMode="auto">
            <a:xfrm>
              <a:off x="7273926" y="44338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3" name="Freeform 5027"/>
            <p:cNvSpPr>
              <a:spLocks/>
            </p:cNvSpPr>
            <p:nvPr/>
          </p:nvSpPr>
          <p:spPr bwMode="auto">
            <a:xfrm>
              <a:off x="7273926" y="4433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4" name="Rectangle 5028"/>
            <p:cNvSpPr>
              <a:spLocks noChangeArrowheads="1"/>
            </p:cNvSpPr>
            <p:nvPr/>
          </p:nvSpPr>
          <p:spPr bwMode="auto">
            <a:xfrm>
              <a:off x="7254876" y="4414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5" name="Freeform 5030"/>
            <p:cNvSpPr>
              <a:spLocks/>
            </p:cNvSpPr>
            <p:nvPr/>
          </p:nvSpPr>
          <p:spPr bwMode="auto">
            <a:xfrm>
              <a:off x="7254876" y="44148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6" name="Freeform 5031"/>
            <p:cNvSpPr>
              <a:spLocks/>
            </p:cNvSpPr>
            <p:nvPr/>
          </p:nvSpPr>
          <p:spPr bwMode="auto">
            <a:xfrm>
              <a:off x="7253288" y="4411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7" name="Freeform 5032"/>
            <p:cNvSpPr>
              <a:spLocks/>
            </p:cNvSpPr>
            <p:nvPr/>
          </p:nvSpPr>
          <p:spPr bwMode="auto">
            <a:xfrm>
              <a:off x="7234238" y="4370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8" name="Rectangle 5033"/>
            <p:cNvSpPr>
              <a:spLocks noChangeArrowheads="1"/>
            </p:cNvSpPr>
            <p:nvPr/>
          </p:nvSpPr>
          <p:spPr bwMode="auto">
            <a:xfrm>
              <a:off x="7231063" y="4370388"/>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29" name="Freeform 5034"/>
            <p:cNvSpPr>
              <a:spLocks/>
            </p:cNvSpPr>
            <p:nvPr/>
          </p:nvSpPr>
          <p:spPr bwMode="auto">
            <a:xfrm>
              <a:off x="7231063" y="4367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0" name="Freeform 5035"/>
            <p:cNvSpPr>
              <a:spLocks/>
            </p:cNvSpPr>
            <p:nvPr/>
          </p:nvSpPr>
          <p:spPr bwMode="auto">
            <a:xfrm>
              <a:off x="7231063" y="43672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1" name="Freeform 5036"/>
            <p:cNvSpPr>
              <a:spLocks/>
            </p:cNvSpPr>
            <p:nvPr/>
          </p:nvSpPr>
          <p:spPr bwMode="auto">
            <a:xfrm>
              <a:off x="7231063" y="4367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2" name="Freeform 5037"/>
            <p:cNvSpPr>
              <a:spLocks/>
            </p:cNvSpPr>
            <p:nvPr/>
          </p:nvSpPr>
          <p:spPr bwMode="auto">
            <a:xfrm>
              <a:off x="7227888" y="43672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3" name="Freeform 5038"/>
            <p:cNvSpPr>
              <a:spLocks/>
            </p:cNvSpPr>
            <p:nvPr/>
          </p:nvSpPr>
          <p:spPr bwMode="auto">
            <a:xfrm>
              <a:off x="7221538" y="4360863"/>
              <a:ext cx="6350" cy="3175"/>
            </a:xfrm>
            <a:custGeom>
              <a:avLst/>
              <a:gdLst>
                <a:gd name="T0" fmla="*/ 2 w 2"/>
                <a:gd name="T1" fmla="*/ 1 h 1"/>
                <a:gd name="T2" fmla="*/ 1 w 2"/>
                <a:gd name="T3" fmla="*/ 1 h 1"/>
                <a:gd name="T4" fmla="*/ 0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1" y="1"/>
                    <a:pt x="1" y="1"/>
                  </a:cubicBezTo>
                  <a:cubicBezTo>
                    <a:pt x="1" y="0"/>
                    <a:pt x="1" y="1"/>
                    <a:pt x="0" y="1"/>
                  </a:cubicBezTo>
                  <a:cubicBezTo>
                    <a:pt x="1" y="1"/>
                    <a:pt x="1" y="1"/>
                    <a:pt x="1" y="1"/>
                  </a:cubicBezTo>
                  <a:cubicBezTo>
                    <a:pt x="1"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4" name="Freeform 5039"/>
            <p:cNvSpPr>
              <a:spLocks/>
            </p:cNvSpPr>
            <p:nvPr/>
          </p:nvSpPr>
          <p:spPr bwMode="auto">
            <a:xfrm>
              <a:off x="7224713" y="436403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5" name="Rectangle 5040"/>
            <p:cNvSpPr>
              <a:spLocks noChangeArrowheads="1"/>
            </p:cNvSpPr>
            <p:nvPr/>
          </p:nvSpPr>
          <p:spPr bwMode="auto">
            <a:xfrm>
              <a:off x="7224713" y="4360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6" name="Freeform 5041"/>
            <p:cNvSpPr>
              <a:spLocks/>
            </p:cNvSpPr>
            <p:nvPr/>
          </p:nvSpPr>
          <p:spPr bwMode="auto">
            <a:xfrm>
              <a:off x="7221538" y="43576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7" name="Freeform 5042"/>
            <p:cNvSpPr>
              <a:spLocks/>
            </p:cNvSpPr>
            <p:nvPr/>
          </p:nvSpPr>
          <p:spPr bwMode="auto">
            <a:xfrm>
              <a:off x="7218363" y="435768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8" name="Freeform 5043"/>
            <p:cNvSpPr>
              <a:spLocks/>
            </p:cNvSpPr>
            <p:nvPr/>
          </p:nvSpPr>
          <p:spPr bwMode="auto">
            <a:xfrm>
              <a:off x="7212013" y="43545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39" name="Freeform 5044"/>
            <p:cNvSpPr>
              <a:spLocks/>
            </p:cNvSpPr>
            <p:nvPr/>
          </p:nvSpPr>
          <p:spPr bwMode="auto">
            <a:xfrm>
              <a:off x="7208838" y="43576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0" name="Freeform 5045"/>
            <p:cNvSpPr>
              <a:spLocks/>
            </p:cNvSpPr>
            <p:nvPr/>
          </p:nvSpPr>
          <p:spPr bwMode="auto">
            <a:xfrm>
              <a:off x="7212013" y="43513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1" name="Freeform 5046"/>
            <p:cNvSpPr>
              <a:spLocks/>
            </p:cNvSpPr>
            <p:nvPr/>
          </p:nvSpPr>
          <p:spPr bwMode="auto">
            <a:xfrm>
              <a:off x="7208838" y="4349750"/>
              <a:ext cx="3175" cy="1588"/>
            </a:xfrm>
            <a:custGeom>
              <a:avLst/>
              <a:gdLst>
                <a:gd name="T0" fmla="*/ 1 w 1"/>
                <a:gd name="T1" fmla="*/ 1 h 1"/>
                <a:gd name="T2" fmla="*/ 1 w 1"/>
                <a:gd name="T3" fmla="*/ 0 h 1"/>
                <a:gd name="T4" fmla="*/ 0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1"/>
                    <a:pt x="0" y="1"/>
                  </a:cubicBezTo>
                  <a:cubicBezTo>
                    <a:pt x="0" y="1"/>
                    <a:pt x="1" y="0"/>
                    <a:pt x="1" y="1"/>
                  </a:cubicBezTo>
                  <a:cubicBezTo>
                    <a:pt x="1" y="1"/>
                    <a:pt x="1" y="1"/>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2" name="Freeform 5047"/>
            <p:cNvSpPr>
              <a:spLocks/>
            </p:cNvSpPr>
            <p:nvPr/>
          </p:nvSpPr>
          <p:spPr bwMode="auto">
            <a:xfrm>
              <a:off x="7208838" y="43545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3" name="Rectangle 5048"/>
            <p:cNvSpPr>
              <a:spLocks noChangeArrowheads="1"/>
            </p:cNvSpPr>
            <p:nvPr/>
          </p:nvSpPr>
          <p:spPr bwMode="auto">
            <a:xfrm>
              <a:off x="7205663" y="43465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4" name="Rectangle 5049"/>
            <p:cNvSpPr>
              <a:spLocks noChangeArrowheads="1"/>
            </p:cNvSpPr>
            <p:nvPr/>
          </p:nvSpPr>
          <p:spPr bwMode="auto">
            <a:xfrm>
              <a:off x="7205663" y="43465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5" name="Rectangle 5050"/>
            <p:cNvSpPr>
              <a:spLocks noChangeArrowheads="1"/>
            </p:cNvSpPr>
            <p:nvPr/>
          </p:nvSpPr>
          <p:spPr bwMode="auto">
            <a:xfrm>
              <a:off x="7205663" y="43465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6" name="Freeform 5051"/>
            <p:cNvSpPr>
              <a:spLocks/>
            </p:cNvSpPr>
            <p:nvPr/>
          </p:nvSpPr>
          <p:spPr bwMode="auto">
            <a:xfrm>
              <a:off x="7202488" y="4343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7" name="Freeform 5052"/>
            <p:cNvSpPr>
              <a:spLocks/>
            </p:cNvSpPr>
            <p:nvPr/>
          </p:nvSpPr>
          <p:spPr bwMode="auto">
            <a:xfrm>
              <a:off x="7186613" y="43465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8" name="Freeform 5053"/>
            <p:cNvSpPr>
              <a:spLocks/>
            </p:cNvSpPr>
            <p:nvPr/>
          </p:nvSpPr>
          <p:spPr bwMode="auto">
            <a:xfrm>
              <a:off x="7183438" y="4343400"/>
              <a:ext cx="3175" cy="3175"/>
            </a:xfrm>
            <a:custGeom>
              <a:avLst/>
              <a:gdLst>
                <a:gd name="T0" fmla="*/ 1 w 1"/>
                <a:gd name="T1" fmla="*/ 0 h 1"/>
                <a:gd name="T2" fmla="*/ 0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1" y="1"/>
                    <a:pt x="1" y="1"/>
                  </a:cubicBezTo>
                  <a:cubicBezTo>
                    <a:pt x="1" y="1"/>
                    <a:pt x="1" y="1"/>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49" name="Freeform 5054"/>
            <p:cNvSpPr>
              <a:spLocks/>
            </p:cNvSpPr>
            <p:nvPr/>
          </p:nvSpPr>
          <p:spPr bwMode="auto">
            <a:xfrm>
              <a:off x="7167563" y="4327525"/>
              <a:ext cx="3175" cy="3175"/>
            </a:xfrm>
            <a:custGeom>
              <a:avLst/>
              <a:gdLst>
                <a:gd name="T0" fmla="*/ 1 w 1"/>
                <a:gd name="T1" fmla="*/ 1 h 1"/>
                <a:gd name="T2" fmla="*/ 1 w 1"/>
                <a:gd name="T3" fmla="*/ 1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0"/>
                    <a:pt x="0" y="0"/>
                  </a:cubicBezTo>
                  <a:cubicBezTo>
                    <a:pt x="0" y="0"/>
                    <a:pt x="0" y="0"/>
                    <a:pt x="0" y="0"/>
                  </a:cubicBezTo>
                  <a:cubicBezTo>
                    <a:pt x="0" y="0"/>
                    <a:pt x="0" y="0"/>
                    <a:pt x="0" y="0"/>
                  </a:cubicBezTo>
                  <a:cubicBezTo>
                    <a:pt x="0" y="1"/>
                    <a:pt x="0" y="1"/>
                    <a:pt x="0" y="1"/>
                  </a:cubicBezTo>
                  <a:cubicBezTo>
                    <a:pt x="0"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0" name="Freeform 5055"/>
            <p:cNvSpPr>
              <a:spLocks/>
            </p:cNvSpPr>
            <p:nvPr/>
          </p:nvSpPr>
          <p:spPr bwMode="auto">
            <a:xfrm>
              <a:off x="7132638" y="42862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1" name="Freeform 5056"/>
            <p:cNvSpPr>
              <a:spLocks/>
            </p:cNvSpPr>
            <p:nvPr/>
          </p:nvSpPr>
          <p:spPr bwMode="auto">
            <a:xfrm>
              <a:off x="8750301" y="5978525"/>
              <a:ext cx="6350"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2" name="Freeform 5057"/>
            <p:cNvSpPr>
              <a:spLocks/>
            </p:cNvSpPr>
            <p:nvPr/>
          </p:nvSpPr>
          <p:spPr bwMode="auto">
            <a:xfrm>
              <a:off x="8750301" y="59753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3" name="Freeform 5058"/>
            <p:cNvSpPr>
              <a:spLocks/>
            </p:cNvSpPr>
            <p:nvPr/>
          </p:nvSpPr>
          <p:spPr bwMode="auto">
            <a:xfrm>
              <a:off x="8734426" y="5959475"/>
              <a:ext cx="12700" cy="12700"/>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1" y="1"/>
                    <a:pt x="3" y="3"/>
                    <a:pt x="4" y="4"/>
                  </a:cubicBezTo>
                  <a:cubicBezTo>
                    <a:pt x="3" y="2"/>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4" name="Freeform 5059"/>
            <p:cNvSpPr>
              <a:spLocks/>
            </p:cNvSpPr>
            <p:nvPr/>
          </p:nvSpPr>
          <p:spPr bwMode="auto">
            <a:xfrm>
              <a:off x="8737601" y="596265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5" name="Freeform 5060"/>
            <p:cNvSpPr>
              <a:spLocks/>
            </p:cNvSpPr>
            <p:nvPr/>
          </p:nvSpPr>
          <p:spPr bwMode="auto">
            <a:xfrm>
              <a:off x="8734426" y="5962650"/>
              <a:ext cx="6350" cy="6350"/>
            </a:xfrm>
            <a:custGeom>
              <a:avLst/>
              <a:gdLst>
                <a:gd name="T0" fmla="*/ 4 w 4"/>
                <a:gd name="T1" fmla="*/ 4 h 4"/>
                <a:gd name="T2" fmla="*/ 4 w 4"/>
                <a:gd name="T3" fmla="*/ 4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4"/>
                  </a:lnTo>
                  <a:lnTo>
                    <a:pt x="0" y="0"/>
                  </a:lnTo>
                  <a:lnTo>
                    <a:pt x="4"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6" name="Freeform 5061"/>
            <p:cNvSpPr>
              <a:spLocks/>
            </p:cNvSpPr>
            <p:nvPr/>
          </p:nvSpPr>
          <p:spPr bwMode="auto">
            <a:xfrm>
              <a:off x="8721726" y="5940425"/>
              <a:ext cx="12700" cy="19050"/>
            </a:xfrm>
            <a:custGeom>
              <a:avLst/>
              <a:gdLst>
                <a:gd name="T0" fmla="*/ 0 w 4"/>
                <a:gd name="T1" fmla="*/ 1 h 6"/>
                <a:gd name="T2" fmla="*/ 1 w 4"/>
                <a:gd name="T3" fmla="*/ 3 h 6"/>
                <a:gd name="T4" fmla="*/ 1 w 4"/>
                <a:gd name="T5" fmla="*/ 3 h 6"/>
                <a:gd name="T6" fmla="*/ 4 w 4"/>
                <a:gd name="T7" fmla="*/ 6 h 6"/>
                <a:gd name="T8" fmla="*/ 1 w 4"/>
                <a:gd name="T9" fmla="*/ 2 h 6"/>
                <a:gd name="T10" fmla="*/ 0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0" y="1"/>
                  </a:moveTo>
                  <a:cubicBezTo>
                    <a:pt x="1" y="3"/>
                    <a:pt x="1" y="3"/>
                    <a:pt x="1" y="3"/>
                  </a:cubicBezTo>
                  <a:cubicBezTo>
                    <a:pt x="2" y="4"/>
                    <a:pt x="0" y="2"/>
                    <a:pt x="1" y="3"/>
                  </a:cubicBezTo>
                  <a:cubicBezTo>
                    <a:pt x="2" y="5"/>
                    <a:pt x="2" y="3"/>
                    <a:pt x="4" y="6"/>
                  </a:cubicBezTo>
                  <a:cubicBezTo>
                    <a:pt x="4" y="5"/>
                    <a:pt x="1" y="2"/>
                    <a:pt x="1" y="2"/>
                  </a:cubicBezTo>
                  <a:cubicBezTo>
                    <a:pt x="0" y="0"/>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7" name="Freeform 5062"/>
            <p:cNvSpPr>
              <a:spLocks/>
            </p:cNvSpPr>
            <p:nvPr/>
          </p:nvSpPr>
          <p:spPr bwMode="auto">
            <a:xfrm>
              <a:off x="8497888" y="5683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8" name="Freeform 5063"/>
            <p:cNvSpPr>
              <a:spLocks/>
            </p:cNvSpPr>
            <p:nvPr/>
          </p:nvSpPr>
          <p:spPr bwMode="auto">
            <a:xfrm>
              <a:off x="8439151" y="5605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59" name="Freeform 5064"/>
            <p:cNvSpPr>
              <a:spLocks/>
            </p:cNvSpPr>
            <p:nvPr/>
          </p:nvSpPr>
          <p:spPr bwMode="auto">
            <a:xfrm>
              <a:off x="8535988" y="572770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0" name="Freeform 5065"/>
            <p:cNvSpPr>
              <a:spLocks/>
            </p:cNvSpPr>
            <p:nvPr/>
          </p:nvSpPr>
          <p:spPr bwMode="auto">
            <a:xfrm>
              <a:off x="8140701" y="52784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1" name="Freeform 5066"/>
            <p:cNvSpPr>
              <a:spLocks/>
            </p:cNvSpPr>
            <p:nvPr/>
          </p:nvSpPr>
          <p:spPr bwMode="auto">
            <a:xfrm>
              <a:off x="8369301" y="55260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2" name="Freeform 5067"/>
            <p:cNvSpPr>
              <a:spLocks/>
            </p:cNvSpPr>
            <p:nvPr/>
          </p:nvSpPr>
          <p:spPr bwMode="auto">
            <a:xfrm>
              <a:off x="8558213" y="5753100"/>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3" name="Freeform 5068"/>
            <p:cNvSpPr>
              <a:spLocks/>
            </p:cNvSpPr>
            <p:nvPr/>
          </p:nvSpPr>
          <p:spPr bwMode="auto">
            <a:xfrm>
              <a:off x="8455026" y="56340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4" name="Freeform 5069"/>
            <p:cNvSpPr>
              <a:spLocks/>
            </p:cNvSpPr>
            <p:nvPr/>
          </p:nvSpPr>
          <p:spPr bwMode="auto">
            <a:xfrm>
              <a:off x="8661401" y="58753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5" name="Freeform 5070"/>
            <p:cNvSpPr>
              <a:spLocks/>
            </p:cNvSpPr>
            <p:nvPr/>
          </p:nvSpPr>
          <p:spPr bwMode="auto">
            <a:xfrm>
              <a:off x="8642351" y="5853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6" name="Freeform 5071"/>
            <p:cNvSpPr>
              <a:spLocks/>
            </p:cNvSpPr>
            <p:nvPr/>
          </p:nvSpPr>
          <p:spPr bwMode="auto">
            <a:xfrm>
              <a:off x="8629651" y="5837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7" name="Freeform 5072"/>
            <p:cNvSpPr>
              <a:spLocks/>
            </p:cNvSpPr>
            <p:nvPr/>
          </p:nvSpPr>
          <p:spPr bwMode="auto">
            <a:xfrm>
              <a:off x="8651876" y="5865813"/>
              <a:ext cx="9525" cy="9525"/>
            </a:xfrm>
            <a:custGeom>
              <a:avLst/>
              <a:gdLst>
                <a:gd name="T0" fmla="*/ 3 w 3"/>
                <a:gd name="T1" fmla="*/ 3 h 3"/>
                <a:gd name="T2" fmla="*/ 2 w 3"/>
                <a:gd name="T3" fmla="*/ 1 h 3"/>
                <a:gd name="T4" fmla="*/ 2 w 3"/>
                <a:gd name="T5" fmla="*/ 2 h 3"/>
                <a:gd name="T6" fmla="*/ 0 w 3"/>
                <a:gd name="T7" fmla="*/ 0 h 3"/>
                <a:gd name="T8" fmla="*/ 0 w 3"/>
                <a:gd name="T9" fmla="*/ 0 h 3"/>
                <a:gd name="T10" fmla="*/ 1 w 3"/>
                <a:gd name="T11" fmla="*/ 2 h 3"/>
                <a:gd name="T12" fmla="*/ 3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3"/>
                  </a:moveTo>
                  <a:cubicBezTo>
                    <a:pt x="3" y="3"/>
                    <a:pt x="3" y="2"/>
                    <a:pt x="2" y="1"/>
                  </a:cubicBezTo>
                  <a:cubicBezTo>
                    <a:pt x="2" y="2"/>
                    <a:pt x="2" y="2"/>
                    <a:pt x="2" y="2"/>
                  </a:cubicBezTo>
                  <a:cubicBezTo>
                    <a:pt x="1" y="1"/>
                    <a:pt x="1" y="0"/>
                    <a:pt x="0" y="0"/>
                  </a:cubicBezTo>
                  <a:cubicBezTo>
                    <a:pt x="0" y="0"/>
                    <a:pt x="0" y="0"/>
                    <a:pt x="0" y="0"/>
                  </a:cubicBezTo>
                  <a:cubicBezTo>
                    <a:pt x="1" y="2"/>
                    <a:pt x="1" y="2"/>
                    <a:pt x="1" y="2"/>
                  </a:cubicBezTo>
                  <a:cubicBezTo>
                    <a:pt x="2" y="2"/>
                    <a:pt x="2" y="3"/>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8" name="Freeform 5073"/>
            <p:cNvSpPr>
              <a:spLocks/>
            </p:cNvSpPr>
            <p:nvPr/>
          </p:nvSpPr>
          <p:spPr bwMode="auto">
            <a:xfrm>
              <a:off x="8497888" y="5683250"/>
              <a:ext cx="3175" cy="3175"/>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69" name="Freeform 5074"/>
            <p:cNvSpPr>
              <a:spLocks/>
            </p:cNvSpPr>
            <p:nvPr/>
          </p:nvSpPr>
          <p:spPr bwMode="auto">
            <a:xfrm>
              <a:off x="8516938" y="57023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0" name="Freeform 5075"/>
            <p:cNvSpPr>
              <a:spLocks/>
            </p:cNvSpPr>
            <p:nvPr/>
          </p:nvSpPr>
          <p:spPr bwMode="auto">
            <a:xfrm>
              <a:off x="8583613" y="57896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1" name="Freeform 5076"/>
            <p:cNvSpPr>
              <a:spLocks/>
            </p:cNvSpPr>
            <p:nvPr/>
          </p:nvSpPr>
          <p:spPr bwMode="auto">
            <a:xfrm>
              <a:off x="8513763" y="57023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2" name="Freeform 5077"/>
            <p:cNvSpPr>
              <a:spLocks/>
            </p:cNvSpPr>
            <p:nvPr/>
          </p:nvSpPr>
          <p:spPr bwMode="auto">
            <a:xfrm>
              <a:off x="8564563" y="57658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3" name="Freeform 5078"/>
            <p:cNvSpPr>
              <a:spLocks/>
            </p:cNvSpPr>
            <p:nvPr/>
          </p:nvSpPr>
          <p:spPr bwMode="auto">
            <a:xfrm>
              <a:off x="7813676" y="4960938"/>
              <a:ext cx="12700" cy="9525"/>
            </a:xfrm>
            <a:custGeom>
              <a:avLst/>
              <a:gdLst>
                <a:gd name="T0" fmla="*/ 1 w 4"/>
                <a:gd name="T1" fmla="*/ 1 h 3"/>
                <a:gd name="T2" fmla="*/ 3 w 4"/>
                <a:gd name="T3" fmla="*/ 2 h 3"/>
                <a:gd name="T4" fmla="*/ 2 w 4"/>
                <a:gd name="T5" fmla="*/ 1 h 3"/>
                <a:gd name="T6" fmla="*/ 1 w 4"/>
                <a:gd name="T7" fmla="*/ 0 h 3"/>
                <a:gd name="T8" fmla="*/ 1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1"/>
                    <a:pt x="2" y="2"/>
                    <a:pt x="3" y="2"/>
                  </a:cubicBezTo>
                  <a:cubicBezTo>
                    <a:pt x="4" y="3"/>
                    <a:pt x="0" y="0"/>
                    <a:pt x="2" y="1"/>
                  </a:cubicBezTo>
                  <a:cubicBezTo>
                    <a:pt x="2" y="1"/>
                    <a:pt x="1" y="1"/>
                    <a:pt x="1" y="0"/>
                  </a:cubicBezTo>
                  <a:cubicBezTo>
                    <a:pt x="1" y="1"/>
                    <a:pt x="1" y="1"/>
                    <a:pt x="1" y="1"/>
                  </a:cubicBezTo>
                  <a:cubicBezTo>
                    <a:pt x="2" y="2"/>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4" name="Freeform 5079"/>
            <p:cNvSpPr>
              <a:spLocks/>
            </p:cNvSpPr>
            <p:nvPr/>
          </p:nvSpPr>
          <p:spPr bwMode="auto">
            <a:xfrm>
              <a:off x="8115301" y="5253038"/>
              <a:ext cx="9525" cy="6350"/>
            </a:xfrm>
            <a:custGeom>
              <a:avLst/>
              <a:gdLst>
                <a:gd name="T0" fmla="*/ 2 w 3"/>
                <a:gd name="T1" fmla="*/ 1 h 2"/>
                <a:gd name="T2" fmla="*/ 2 w 3"/>
                <a:gd name="T3" fmla="*/ 2 h 2"/>
                <a:gd name="T4" fmla="*/ 2 w 3"/>
                <a:gd name="T5" fmla="*/ 1 h 2"/>
                <a:gd name="T6" fmla="*/ 0 w 3"/>
                <a:gd name="T7" fmla="*/ 0 h 2"/>
                <a:gd name="T8" fmla="*/ 1 w 3"/>
                <a:gd name="T9" fmla="*/ 1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2"/>
                    <a:pt x="2" y="2"/>
                    <a:pt x="2" y="2"/>
                  </a:cubicBezTo>
                  <a:cubicBezTo>
                    <a:pt x="2" y="1"/>
                    <a:pt x="3" y="1"/>
                    <a:pt x="2" y="1"/>
                  </a:cubicBezTo>
                  <a:cubicBezTo>
                    <a:pt x="1" y="0"/>
                    <a:pt x="2" y="1"/>
                    <a:pt x="0" y="0"/>
                  </a:cubicBezTo>
                  <a:cubicBezTo>
                    <a:pt x="1" y="1"/>
                    <a:pt x="1" y="1"/>
                    <a:pt x="1" y="1"/>
                  </a:cubicBezTo>
                  <a:cubicBezTo>
                    <a:pt x="1"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5" name="Freeform 5080"/>
            <p:cNvSpPr>
              <a:spLocks/>
            </p:cNvSpPr>
            <p:nvPr/>
          </p:nvSpPr>
          <p:spPr bwMode="auto">
            <a:xfrm>
              <a:off x="8118476" y="5256213"/>
              <a:ext cx="3175" cy="317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6" name="Freeform 5081"/>
            <p:cNvSpPr>
              <a:spLocks/>
            </p:cNvSpPr>
            <p:nvPr/>
          </p:nvSpPr>
          <p:spPr bwMode="auto">
            <a:xfrm>
              <a:off x="7867651" y="5018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7" name="Freeform 5082"/>
            <p:cNvSpPr>
              <a:spLocks/>
            </p:cNvSpPr>
            <p:nvPr/>
          </p:nvSpPr>
          <p:spPr bwMode="auto">
            <a:xfrm>
              <a:off x="8385176" y="5526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8" name="Freeform 5083"/>
            <p:cNvSpPr>
              <a:spLocks/>
            </p:cNvSpPr>
            <p:nvPr/>
          </p:nvSpPr>
          <p:spPr bwMode="auto">
            <a:xfrm>
              <a:off x="8159751" y="5294313"/>
              <a:ext cx="3175" cy="3175"/>
            </a:xfrm>
            <a:custGeom>
              <a:avLst/>
              <a:gdLst>
                <a:gd name="T0" fmla="*/ 0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79" name="Freeform 5084"/>
            <p:cNvSpPr>
              <a:spLocks/>
            </p:cNvSpPr>
            <p:nvPr/>
          </p:nvSpPr>
          <p:spPr bwMode="auto">
            <a:xfrm>
              <a:off x="8018463" y="5178425"/>
              <a:ext cx="9525" cy="6350"/>
            </a:xfrm>
            <a:custGeom>
              <a:avLst/>
              <a:gdLst>
                <a:gd name="T0" fmla="*/ 2 w 3"/>
                <a:gd name="T1" fmla="*/ 2 h 2"/>
                <a:gd name="T2" fmla="*/ 1 w 3"/>
                <a:gd name="T3" fmla="*/ 1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cubicBezTo>
                    <a:pt x="3" y="2"/>
                    <a:pt x="2" y="2"/>
                    <a:pt x="1" y="1"/>
                  </a:cubicBezTo>
                  <a:cubicBezTo>
                    <a:pt x="0" y="0"/>
                    <a:pt x="0" y="0"/>
                    <a:pt x="0" y="0"/>
                  </a:cubicBezTo>
                  <a:cubicBezTo>
                    <a:pt x="1"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0" name="Rectangle 5085"/>
            <p:cNvSpPr>
              <a:spLocks noChangeArrowheads="1"/>
            </p:cNvSpPr>
            <p:nvPr/>
          </p:nvSpPr>
          <p:spPr bwMode="auto">
            <a:xfrm>
              <a:off x="7816851" y="49609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1" name="Freeform 5086"/>
            <p:cNvSpPr>
              <a:spLocks/>
            </p:cNvSpPr>
            <p:nvPr/>
          </p:nvSpPr>
          <p:spPr bwMode="auto">
            <a:xfrm>
              <a:off x="7948613" y="51117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2" name="Freeform 5087"/>
            <p:cNvSpPr>
              <a:spLocks/>
            </p:cNvSpPr>
            <p:nvPr/>
          </p:nvSpPr>
          <p:spPr bwMode="auto">
            <a:xfrm>
              <a:off x="8134351" y="5272088"/>
              <a:ext cx="9525" cy="9525"/>
            </a:xfrm>
            <a:custGeom>
              <a:avLst/>
              <a:gdLst>
                <a:gd name="T0" fmla="*/ 0 w 3"/>
                <a:gd name="T1" fmla="*/ 0 h 3"/>
                <a:gd name="T2" fmla="*/ 3 w 3"/>
                <a:gd name="T3" fmla="*/ 3 h 3"/>
                <a:gd name="T4" fmla="*/ 2 w 3"/>
                <a:gd name="T5" fmla="*/ 2 h 3"/>
                <a:gd name="T6" fmla="*/ 0 w 3"/>
                <a:gd name="T7" fmla="*/ 0 h 3"/>
              </a:gdLst>
              <a:ahLst/>
              <a:cxnLst>
                <a:cxn ang="0">
                  <a:pos x="T0" y="T1"/>
                </a:cxn>
                <a:cxn ang="0">
                  <a:pos x="T2" y="T3"/>
                </a:cxn>
                <a:cxn ang="0">
                  <a:pos x="T4" y="T5"/>
                </a:cxn>
                <a:cxn ang="0">
                  <a:pos x="T6" y="T7"/>
                </a:cxn>
              </a:cxnLst>
              <a:rect l="0" t="0" r="r" b="b"/>
              <a:pathLst>
                <a:path w="3" h="3">
                  <a:moveTo>
                    <a:pt x="0" y="0"/>
                  </a:moveTo>
                  <a:cubicBezTo>
                    <a:pt x="3" y="3"/>
                    <a:pt x="3" y="3"/>
                    <a:pt x="3" y="3"/>
                  </a:cubicBezTo>
                  <a:cubicBezTo>
                    <a:pt x="2" y="2"/>
                    <a:pt x="2" y="2"/>
                    <a:pt x="2" y="2"/>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3" name="Freeform 5088"/>
            <p:cNvSpPr>
              <a:spLocks noEditPoints="1"/>
            </p:cNvSpPr>
            <p:nvPr/>
          </p:nvSpPr>
          <p:spPr bwMode="auto">
            <a:xfrm>
              <a:off x="7669213" y="4787900"/>
              <a:ext cx="1052513" cy="1155700"/>
            </a:xfrm>
            <a:custGeom>
              <a:avLst/>
              <a:gdLst>
                <a:gd name="T0" fmla="*/ 221 w 335"/>
                <a:gd name="T1" fmla="*/ 233 h 368"/>
                <a:gd name="T2" fmla="*/ 235 w 335"/>
                <a:gd name="T3" fmla="*/ 249 h 368"/>
                <a:gd name="T4" fmla="*/ 248 w 335"/>
                <a:gd name="T5" fmla="*/ 264 h 368"/>
                <a:gd name="T6" fmla="*/ 255 w 335"/>
                <a:gd name="T7" fmla="*/ 272 h 368"/>
                <a:gd name="T8" fmla="*/ 257 w 335"/>
                <a:gd name="T9" fmla="*/ 276 h 368"/>
                <a:gd name="T10" fmla="*/ 262 w 335"/>
                <a:gd name="T11" fmla="*/ 282 h 368"/>
                <a:gd name="T12" fmla="*/ 270 w 335"/>
                <a:gd name="T13" fmla="*/ 292 h 368"/>
                <a:gd name="T14" fmla="*/ 283 w 335"/>
                <a:gd name="T15" fmla="*/ 307 h 368"/>
                <a:gd name="T16" fmla="*/ 288 w 335"/>
                <a:gd name="T17" fmla="*/ 314 h 368"/>
                <a:gd name="T18" fmla="*/ 297 w 335"/>
                <a:gd name="T19" fmla="*/ 326 h 368"/>
                <a:gd name="T20" fmla="*/ 303 w 335"/>
                <a:gd name="T21" fmla="*/ 334 h 368"/>
                <a:gd name="T22" fmla="*/ 311 w 335"/>
                <a:gd name="T23" fmla="*/ 343 h 368"/>
                <a:gd name="T24" fmla="*/ 321 w 335"/>
                <a:gd name="T25" fmla="*/ 354 h 368"/>
                <a:gd name="T26" fmla="*/ 328 w 335"/>
                <a:gd name="T27" fmla="*/ 363 h 368"/>
                <a:gd name="T28" fmla="*/ 333 w 335"/>
                <a:gd name="T29" fmla="*/ 366 h 368"/>
                <a:gd name="T30" fmla="*/ 328 w 335"/>
                <a:gd name="T31" fmla="*/ 361 h 368"/>
                <a:gd name="T32" fmla="*/ 322 w 335"/>
                <a:gd name="T33" fmla="*/ 353 h 368"/>
                <a:gd name="T34" fmla="*/ 311 w 335"/>
                <a:gd name="T35" fmla="*/ 341 h 368"/>
                <a:gd name="T36" fmla="*/ 306 w 335"/>
                <a:gd name="T37" fmla="*/ 334 h 368"/>
                <a:gd name="T38" fmla="*/ 297 w 335"/>
                <a:gd name="T39" fmla="*/ 322 h 368"/>
                <a:gd name="T40" fmla="*/ 299 w 335"/>
                <a:gd name="T41" fmla="*/ 325 h 368"/>
                <a:gd name="T42" fmla="*/ 281 w 335"/>
                <a:gd name="T43" fmla="*/ 303 h 368"/>
                <a:gd name="T44" fmla="*/ 278 w 335"/>
                <a:gd name="T45" fmla="*/ 297 h 368"/>
                <a:gd name="T46" fmla="*/ 245 w 335"/>
                <a:gd name="T47" fmla="*/ 256 h 368"/>
                <a:gd name="T48" fmla="*/ 227 w 335"/>
                <a:gd name="T49" fmla="*/ 233 h 368"/>
                <a:gd name="T50" fmla="*/ 200 w 335"/>
                <a:gd name="T51" fmla="*/ 203 h 368"/>
                <a:gd name="T52" fmla="*/ 192 w 335"/>
                <a:gd name="T53" fmla="*/ 194 h 368"/>
                <a:gd name="T54" fmla="*/ 184 w 335"/>
                <a:gd name="T55" fmla="*/ 186 h 368"/>
                <a:gd name="T56" fmla="*/ 167 w 335"/>
                <a:gd name="T57" fmla="*/ 171 h 368"/>
                <a:gd name="T58" fmla="*/ 153 w 335"/>
                <a:gd name="T59" fmla="*/ 158 h 368"/>
                <a:gd name="T60" fmla="*/ 157 w 335"/>
                <a:gd name="T61" fmla="*/ 160 h 368"/>
                <a:gd name="T62" fmla="*/ 152 w 335"/>
                <a:gd name="T63" fmla="*/ 156 h 368"/>
                <a:gd name="T64" fmla="*/ 144 w 335"/>
                <a:gd name="T65" fmla="*/ 150 h 368"/>
                <a:gd name="T66" fmla="*/ 139 w 335"/>
                <a:gd name="T67" fmla="*/ 146 h 368"/>
                <a:gd name="T68" fmla="*/ 138 w 335"/>
                <a:gd name="T69" fmla="*/ 142 h 368"/>
                <a:gd name="T70" fmla="*/ 124 w 335"/>
                <a:gd name="T71" fmla="*/ 131 h 368"/>
                <a:gd name="T72" fmla="*/ 117 w 335"/>
                <a:gd name="T73" fmla="*/ 124 h 368"/>
                <a:gd name="T74" fmla="*/ 107 w 335"/>
                <a:gd name="T75" fmla="*/ 115 h 368"/>
                <a:gd name="T76" fmla="*/ 77 w 335"/>
                <a:gd name="T77" fmla="*/ 87 h 368"/>
                <a:gd name="T78" fmla="*/ 55 w 335"/>
                <a:gd name="T79" fmla="*/ 64 h 368"/>
                <a:gd name="T80" fmla="*/ 39 w 335"/>
                <a:gd name="T81" fmla="*/ 47 h 368"/>
                <a:gd name="T82" fmla="*/ 27 w 335"/>
                <a:gd name="T83" fmla="*/ 34 h 368"/>
                <a:gd name="T84" fmla="*/ 15 w 335"/>
                <a:gd name="T85" fmla="*/ 19 h 368"/>
                <a:gd name="T86" fmla="*/ 2 w 335"/>
                <a:gd name="T87" fmla="*/ 3 h 368"/>
                <a:gd name="T88" fmla="*/ 17 w 335"/>
                <a:gd name="T89" fmla="*/ 26 h 368"/>
                <a:gd name="T90" fmla="*/ 31 w 335"/>
                <a:gd name="T91" fmla="*/ 43 h 368"/>
                <a:gd name="T92" fmla="*/ 69 w 335"/>
                <a:gd name="T93" fmla="*/ 84 h 368"/>
                <a:gd name="T94" fmla="*/ 72 w 335"/>
                <a:gd name="T95" fmla="*/ 85 h 368"/>
                <a:gd name="T96" fmla="*/ 79 w 335"/>
                <a:gd name="T97" fmla="*/ 93 h 368"/>
                <a:gd name="T98" fmla="*/ 93 w 335"/>
                <a:gd name="T99" fmla="*/ 107 h 368"/>
                <a:gd name="T100" fmla="*/ 107 w 335"/>
                <a:gd name="T101" fmla="*/ 119 h 368"/>
                <a:gd name="T102" fmla="*/ 116 w 335"/>
                <a:gd name="T103" fmla="*/ 128 h 368"/>
                <a:gd name="T104" fmla="*/ 277 w 335"/>
                <a:gd name="T105" fmla="*/ 300 h 368"/>
                <a:gd name="T106" fmla="*/ 301 w 335"/>
                <a:gd name="T107" fmla="*/ 328 h 368"/>
                <a:gd name="T108" fmla="*/ 192 w 335"/>
                <a:gd name="T109" fmla="*/ 195 h 368"/>
                <a:gd name="T110" fmla="*/ 143 w 335"/>
                <a:gd name="T111" fmla="*/ 1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5" h="368">
                  <a:moveTo>
                    <a:pt x="126" y="138"/>
                  </a:moveTo>
                  <a:cubicBezTo>
                    <a:pt x="126" y="138"/>
                    <a:pt x="126" y="138"/>
                    <a:pt x="126" y="138"/>
                  </a:cubicBezTo>
                  <a:cubicBezTo>
                    <a:pt x="130" y="141"/>
                    <a:pt x="133" y="145"/>
                    <a:pt x="136" y="146"/>
                  </a:cubicBezTo>
                  <a:cubicBezTo>
                    <a:pt x="139" y="150"/>
                    <a:pt x="139" y="148"/>
                    <a:pt x="142" y="152"/>
                  </a:cubicBezTo>
                  <a:cubicBezTo>
                    <a:pt x="142" y="152"/>
                    <a:pt x="142" y="152"/>
                    <a:pt x="142" y="152"/>
                  </a:cubicBezTo>
                  <a:cubicBezTo>
                    <a:pt x="153" y="162"/>
                    <a:pt x="164" y="173"/>
                    <a:pt x="175" y="183"/>
                  </a:cubicBezTo>
                  <a:cubicBezTo>
                    <a:pt x="175" y="183"/>
                    <a:pt x="175" y="183"/>
                    <a:pt x="175" y="183"/>
                  </a:cubicBezTo>
                  <a:cubicBezTo>
                    <a:pt x="191" y="199"/>
                    <a:pt x="206" y="215"/>
                    <a:pt x="221" y="233"/>
                  </a:cubicBezTo>
                  <a:cubicBezTo>
                    <a:pt x="222" y="234"/>
                    <a:pt x="222" y="233"/>
                    <a:pt x="223" y="234"/>
                  </a:cubicBezTo>
                  <a:cubicBezTo>
                    <a:pt x="224" y="235"/>
                    <a:pt x="225" y="236"/>
                    <a:pt x="225" y="236"/>
                  </a:cubicBezTo>
                  <a:cubicBezTo>
                    <a:pt x="224" y="235"/>
                    <a:pt x="224" y="236"/>
                    <a:pt x="224" y="236"/>
                  </a:cubicBezTo>
                  <a:cubicBezTo>
                    <a:pt x="225" y="238"/>
                    <a:pt x="227" y="240"/>
                    <a:pt x="229" y="242"/>
                  </a:cubicBezTo>
                  <a:cubicBezTo>
                    <a:pt x="228" y="240"/>
                    <a:pt x="228" y="240"/>
                    <a:pt x="228" y="240"/>
                  </a:cubicBezTo>
                  <a:cubicBezTo>
                    <a:pt x="229" y="241"/>
                    <a:pt x="229" y="242"/>
                    <a:pt x="230" y="243"/>
                  </a:cubicBezTo>
                  <a:cubicBezTo>
                    <a:pt x="230" y="243"/>
                    <a:pt x="230" y="244"/>
                    <a:pt x="230" y="243"/>
                  </a:cubicBezTo>
                  <a:cubicBezTo>
                    <a:pt x="233" y="246"/>
                    <a:pt x="232" y="246"/>
                    <a:pt x="235" y="249"/>
                  </a:cubicBezTo>
                  <a:cubicBezTo>
                    <a:pt x="235" y="249"/>
                    <a:pt x="239" y="253"/>
                    <a:pt x="241" y="256"/>
                  </a:cubicBezTo>
                  <a:cubicBezTo>
                    <a:pt x="242" y="257"/>
                    <a:pt x="242" y="257"/>
                    <a:pt x="242" y="257"/>
                  </a:cubicBezTo>
                  <a:cubicBezTo>
                    <a:pt x="241" y="255"/>
                    <a:pt x="242" y="257"/>
                    <a:pt x="240" y="255"/>
                  </a:cubicBezTo>
                  <a:cubicBezTo>
                    <a:pt x="242" y="257"/>
                    <a:pt x="243" y="259"/>
                    <a:pt x="245" y="260"/>
                  </a:cubicBezTo>
                  <a:cubicBezTo>
                    <a:pt x="244" y="260"/>
                    <a:pt x="245" y="260"/>
                    <a:pt x="245" y="261"/>
                  </a:cubicBezTo>
                  <a:cubicBezTo>
                    <a:pt x="246" y="262"/>
                    <a:pt x="246" y="262"/>
                    <a:pt x="247" y="263"/>
                  </a:cubicBezTo>
                  <a:cubicBezTo>
                    <a:pt x="246" y="262"/>
                    <a:pt x="246" y="262"/>
                    <a:pt x="246" y="262"/>
                  </a:cubicBezTo>
                  <a:cubicBezTo>
                    <a:pt x="246" y="263"/>
                    <a:pt x="247" y="264"/>
                    <a:pt x="248" y="264"/>
                  </a:cubicBezTo>
                  <a:cubicBezTo>
                    <a:pt x="248" y="265"/>
                    <a:pt x="249" y="267"/>
                    <a:pt x="249" y="267"/>
                  </a:cubicBezTo>
                  <a:cubicBezTo>
                    <a:pt x="250" y="268"/>
                    <a:pt x="251" y="269"/>
                    <a:pt x="252" y="270"/>
                  </a:cubicBezTo>
                  <a:cubicBezTo>
                    <a:pt x="251" y="268"/>
                    <a:pt x="253" y="271"/>
                    <a:pt x="253" y="270"/>
                  </a:cubicBezTo>
                  <a:cubicBezTo>
                    <a:pt x="251" y="268"/>
                    <a:pt x="251" y="268"/>
                    <a:pt x="251" y="268"/>
                  </a:cubicBezTo>
                  <a:cubicBezTo>
                    <a:pt x="253" y="271"/>
                    <a:pt x="250" y="267"/>
                    <a:pt x="250" y="268"/>
                  </a:cubicBezTo>
                  <a:cubicBezTo>
                    <a:pt x="249" y="266"/>
                    <a:pt x="252" y="269"/>
                    <a:pt x="250" y="267"/>
                  </a:cubicBezTo>
                  <a:cubicBezTo>
                    <a:pt x="253" y="270"/>
                    <a:pt x="253" y="271"/>
                    <a:pt x="256" y="273"/>
                  </a:cubicBezTo>
                  <a:cubicBezTo>
                    <a:pt x="254" y="272"/>
                    <a:pt x="256" y="273"/>
                    <a:pt x="255" y="272"/>
                  </a:cubicBezTo>
                  <a:cubicBezTo>
                    <a:pt x="257" y="275"/>
                    <a:pt x="256" y="273"/>
                    <a:pt x="256" y="274"/>
                  </a:cubicBezTo>
                  <a:cubicBezTo>
                    <a:pt x="257" y="275"/>
                    <a:pt x="257" y="276"/>
                    <a:pt x="258" y="277"/>
                  </a:cubicBezTo>
                  <a:cubicBezTo>
                    <a:pt x="260" y="279"/>
                    <a:pt x="258" y="277"/>
                    <a:pt x="259" y="278"/>
                  </a:cubicBezTo>
                  <a:cubicBezTo>
                    <a:pt x="258" y="277"/>
                    <a:pt x="254" y="272"/>
                    <a:pt x="254" y="273"/>
                  </a:cubicBezTo>
                  <a:cubicBezTo>
                    <a:pt x="253" y="272"/>
                    <a:pt x="252" y="271"/>
                    <a:pt x="251" y="269"/>
                  </a:cubicBezTo>
                  <a:cubicBezTo>
                    <a:pt x="252" y="271"/>
                    <a:pt x="253" y="273"/>
                    <a:pt x="255" y="274"/>
                  </a:cubicBezTo>
                  <a:cubicBezTo>
                    <a:pt x="255" y="274"/>
                    <a:pt x="255" y="274"/>
                    <a:pt x="255" y="274"/>
                  </a:cubicBezTo>
                  <a:cubicBezTo>
                    <a:pt x="256" y="275"/>
                    <a:pt x="256" y="275"/>
                    <a:pt x="257" y="276"/>
                  </a:cubicBezTo>
                  <a:cubicBezTo>
                    <a:pt x="257" y="276"/>
                    <a:pt x="257" y="277"/>
                    <a:pt x="258" y="278"/>
                  </a:cubicBezTo>
                  <a:cubicBezTo>
                    <a:pt x="258" y="277"/>
                    <a:pt x="257" y="277"/>
                    <a:pt x="258" y="277"/>
                  </a:cubicBezTo>
                  <a:cubicBezTo>
                    <a:pt x="259" y="279"/>
                    <a:pt x="259" y="279"/>
                    <a:pt x="261" y="281"/>
                  </a:cubicBezTo>
                  <a:cubicBezTo>
                    <a:pt x="260" y="279"/>
                    <a:pt x="260" y="279"/>
                    <a:pt x="259" y="277"/>
                  </a:cubicBezTo>
                  <a:cubicBezTo>
                    <a:pt x="259" y="277"/>
                    <a:pt x="260" y="278"/>
                    <a:pt x="260" y="279"/>
                  </a:cubicBezTo>
                  <a:cubicBezTo>
                    <a:pt x="260" y="279"/>
                    <a:pt x="260" y="279"/>
                    <a:pt x="260" y="279"/>
                  </a:cubicBezTo>
                  <a:cubicBezTo>
                    <a:pt x="261" y="280"/>
                    <a:pt x="261" y="280"/>
                    <a:pt x="261" y="280"/>
                  </a:cubicBezTo>
                  <a:cubicBezTo>
                    <a:pt x="263" y="282"/>
                    <a:pt x="261" y="280"/>
                    <a:pt x="262" y="282"/>
                  </a:cubicBezTo>
                  <a:cubicBezTo>
                    <a:pt x="263" y="283"/>
                    <a:pt x="263" y="284"/>
                    <a:pt x="264" y="285"/>
                  </a:cubicBezTo>
                  <a:cubicBezTo>
                    <a:pt x="264" y="284"/>
                    <a:pt x="264" y="284"/>
                    <a:pt x="264" y="284"/>
                  </a:cubicBezTo>
                  <a:cubicBezTo>
                    <a:pt x="264" y="285"/>
                    <a:pt x="264" y="285"/>
                    <a:pt x="264" y="285"/>
                  </a:cubicBezTo>
                  <a:cubicBezTo>
                    <a:pt x="264" y="285"/>
                    <a:pt x="264" y="285"/>
                    <a:pt x="264" y="285"/>
                  </a:cubicBezTo>
                  <a:cubicBezTo>
                    <a:pt x="265" y="286"/>
                    <a:pt x="266" y="287"/>
                    <a:pt x="267" y="287"/>
                  </a:cubicBezTo>
                  <a:cubicBezTo>
                    <a:pt x="267" y="288"/>
                    <a:pt x="267" y="288"/>
                    <a:pt x="268" y="289"/>
                  </a:cubicBezTo>
                  <a:cubicBezTo>
                    <a:pt x="268" y="289"/>
                    <a:pt x="270" y="291"/>
                    <a:pt x="270" y="292"/>
                  </a:cubicBezTo>
                  <a:cubicBezTo>
                    <a:pt x="270" y="292"/>
                    <a:pt x="270" y="292"/>
                    <a:pt x="270" y="292"/>
                  </a:cubicBezTo>
                  <a:cubicBezTo>
                    <a:pt x="271" y="293"/>
                    <a:pt x="272" y="295"/>
                    <a:pt x="272" y="294"/>
                  </a:cubicBezTo>
                  <a:cubicBezTo>
                    <a:pt x="274" y="297"/>
                    <a:pt x="274" y="297"/>
                    <a:pt x="274" y="297"/>
                  </a:cubicBezTo>
                  <a:cubicBezTo>
                    <a:pt x="273" y="297"/>
                    <a:pt x="273" y="297"/>
                    <a:pt x="273" y="297"/>
                  </a:cubicBezTo>
                  <a:cubicBezTo>
                    <a:pt x="275" y="299"/>
                    <a:pt x="275" y="299"/>
                    <a:pt x="276" y="300"/>
                  </a:cubicBezTo>
                  <a:cubicBezTo>
                    <a:pt x="277" y="302"/>
                    <a:pt x="279" y="304"/>
                    <a:pt x="280" y="305"/>
                  </a:cubicBezTo>
                  <a:cubicBezTo>
                    <a:pt x="281" y="305"/>
                    <a:pt x="281" y="306"/>
                    <a:pt x="281" y="306"/>
                  </a:cubicBezTo>
                  <a:cubicBezTo>
                    <a:pt x="280" y="305"/>
                    <a:pt x="280" y="305"/>
                    <a:pt x="280" y="305"/>
                  </a:cubicBezTo>
                  <a:cubicBezTo>
                    <a:pt x="282" y="307"/>
                    <a:pt x="282" y="306"/>
                    <a:pt x="283" y="307"/>
                  </a:cubicBezTo>
                  <a:cubicBezTo>
                    <a:pt x="282" y="307"/>
                    <a:pt x="282" y="307"/>
                    <a:pt x="283" y="308"/>
                  </a:cubicBezTo>
                  <a:cubicBezTo>
                    <a:pt x="283" y="308"/>
                    <a:pt x="283" y="308"/>
                    <a:pt x="283" y="308"/>
                  </a:cubicBezTo>
                  <a:cubicBezTo>
                    <a:pt x="283" y="308"/>
                    <a:pt x="283" y="308"/>
                    <a:pt x="283" y="308"/>
                  </a:cubicBezTo>
                  <a:cubicBezTo>
                    <a:pt x="283" y="308"/>
                    <a:pt x="283" y="308"/>
                    <a:pt x="283" y="308"/>
                  </a:cubicBezTo>
                  <a:cubicBezTo>
                    <a:pt x="284" y="310"/>
                    <a:pt x="285" y="310"/>
                    <a:pt x="286" y="312"/>
                  </a:cubicBezTo>
                  <a:cubicBezTo>
                    <a:pt x="285" y="311"/>
                    <a:pt x="285" y="311"/>
                    <a:pt x="285" y="311"/>
                  </a:cubicBezTo>
                  <a:cubicBezTo>
                    <a:pt x="286" y="312"/>
                    <a:pt x="286" y="313"/>
                    <a:pt x="287" y="314"/>
                  </a:cubicBezTo>
                  <a:cubicBezTo>
                    <a:pt x="287" y="314"/>
                    <a:pt x="287" y="314"/>
                    <a:pt x="288" y="314"/>
                  </a:cubicBezTo>
                  <a:cubicBezTo>
                    <a:pt x="288" y="315"/>
                    <a:pt x="288" y="315"/>
                    <a:pt x="288" y="315"/>
                  </a:cubicBezTo>
                  <a:cubicBezTo>
                    <a:pt x="288" y="314"/>
                    <a:pt x="288" y="314"/>
                    <a:pt x="288" y="314"/>
                  </a:cubicBezTo>
                  <a:cubicBezTo>
                    <a:pt x="288" y="315"/>
                    <a:pt x="288" y="315"/>
                    <a:pt x="288" y="315"/>
                  </a:cubicBezTo>
                  <a:cubicBezTo>
                    <a:pt x="290" y="317"/>
                    <a:pt x="290" y="317"/>
                    <a:pt x="290" y="317"/>
                  </a:cubicBezTo>
                  <a:cubicBezTo>
                    <a:pt x="290" y="317"/>
                    <a:pt x="291" y="318"/>
                    <a:pt x="291" y="318"/>
                  </a:cubicBezTo>
                  <a:cubicBezTo>
                    <a:pt x="291" y="319"/>
                    <a:pt x="291" y="319"/>
                    <a:pt x="291" y="319"/>
                  </a:cubicBezTo>
                  <a:cubicBezTo>
                    <a:pt x="292" y="320"/>
                    <a:pt x="292" y="320"/>
                    <a:pt x="292" y="320"/>
                  </a:cubicBezTo>
                  <a:cubicBezTo>
                    <a:pt x="293" y="322"/>
                    <a:pt x="295" y="323"/>
                    <a:pt x="297" y="326"/>
                  </a:cubicBezTo>
                  <a:cubicBezTo>
                    <a:pt x="298" y="327"/>
                    <a:pt x="297" y="326"/>
                    <a:pt x="297" y="325"/>
                  </a:cubicBezTo>
                  <a:cubicBezTo>
                    <a:pt x="297" y="326"/>
                    <a:pt x="299" y="327"/>
                    <a:pt x="299" y="328"/>
                  </a:cubicBezTo>
                  <a:cubicBezTo>
                    <a:pt x="300" y="329"/>
                    <a:pt x="303" y="333"/>
                    <a:pt x="302" y="333"/>
                  </a:cubicBezTo>
                  <a:cubicBezTo>
                    <a:pt x="304" y="335"/>
                    <a:pt x="302" y="332"/>
                    <a:pt x="303" y="333"/>
                  </a:cubicBezTo>
                  <a:cubicBezTo>
                    <a:pt x="303" y="334"/>
                    <a:pt x="303" y="334"/>
                    <a:pt x="303" y="334"/>
                  </a:cubicBezTo>
                  <a:cubicBezTo>
                    <a:pt x="302" y="333"/>
                    <a:pt x="302" y="332"/>
                    <a:pt x="302" y="331"/>
                  </a:cubicBezTo>
                  <a:cubicBezTo>
                    <a:pt x="302" y="331"/>
                    <a:pt x="304" y="333"/>
                    <a:pt x="304" y="334"/>
                  </a:cubicBezTo>
                  <a:cubicBezTo>
                    <a:pt x="303" y="334"/>
                    <a:pt x="303" y="334"/>
                    <a:pt x="303" y="334"/>
                  </a:cubicBezTo>
                  <a:cubicBezTo>
                    <a:pt x="305" y="336"/>
                    <a:pt x="305" y="335"/>
                    <a:pt x="307" y="336"/>
                  </a:cubicBezTo>
                  <a:cubicBezTo>
                    <a:pt x="308" y="338"/>
                    <a:pt x="307" y="337"/>
                    <a:pt x="307" y="337"/>
                  </a:cubicBezTo>
                  <a:cubicBezTo>
                    <a:pt x="308" y="339"/>
                    <a:pt x="308" y="339"/>
                    <a:pt x="308" y="339"/>
                  </a:cubicBezTo>
                  <a:cubicBezTo>
                    <a:pt x="308" y="339"/>
                    <a:pt x="308" y="339"/>
                    <a:pt x="308" y="339"/>
                  </a:cubicBezTo>
                  <a:cubicBezTo>
                    <a:pt x="309" y="340"/>
                    <a:pt x="310" y="341"/>
                    <a:pt x="311" y="342"/>
                  </a:cubicBezTo>
                  <a:cubicBezTo>
                    <a:pt x="310" y="341"/>
                    <a:pt x="313" y="345"/>
                    <a:pt x="311" y="343"/>
                  </a:cubicBezTo>
                  <a:cubicBezTo>
                    <a:pt x="312" y="344"/>
                    <a:pt x="312" y="344"/>
                    <a:pt x="312" y="345"/>
                  </a:cubicBezTo>
                  <a:cubicBezTo>
                    <a:pt x="313" y="345"/>
                    <a:pt x="312" y="344"/>
                    <a:pt x="311" y="343"/>
                  </a:cubicBezTo>
                  <a:cubicBezTo>
                    <a:pt x="311" y="343"/>
                    <a:pt x="313" y="345"/>
                    <a:pt x="314" y="346"/>
                  </a:cubicBezTo>
                  <a:cubicBezTo>
                    <a:pt x="314" y="346"/>
                    <a:pt x="313" y="346"/>
                    <a:pt x="314" y="347"/>
                  </a:cubicBezTo>
                  <a:cubicBezTo>
                    <a:pt x="315" y="347"/>
                    <a:pt x="315" y="348"/>
                    <a:pt x="316" y="349"/>
                  </a:cubicBezTo>
                  <a:cubicBezTo>
                    <a:pt x="316" y="349"/>
                    <a:pt x="317" y="350"/>
                    <a:pt x="318" y="351"/>
                  </a:cubicBezTo>
                  <a:cubicBezTo>
                    <a:pt x="317" y="350"/>
                    <a:pt x="316" y="349"/>
                    <a:pt x="317" y="349"/>
                  </a:cubicBezTo>
                  <a:cubicBezTo>
                    <a:pt x="317" y="350"/>
                    <a:pt x="318" y="350"/>
                    <a:pt x="319" y="352"/>
                  </a:cubicBezTo>
                  <a:cubicBezTo>
                    <a:pt x="318" y="350"/>
                    <a:pt x="318" y="350"/>
                    <a:pt x="318" y="350"/>
                  </a:cubicBezTo>
                  <a:cubicBezTo>
                    <a:pt x="320" y="351"/>
                    <a:pt x="320" y="353"/>
                    <a:pt x="321" y="354"/>
                  </a:cubicBezTo>
                  <a:cubicBezTo>
                    <a:pt x="321" y="354"/>
                    <a:pt x="320" y="353"/>
                    <a:pt x="320" y="353"/>
                  </a:cubicBezTo>
                  <a:cubicBezTo>
                    <a:pt x="323" y="356"/>
                    <a:pt x="323" y="356"/>
                    <a:pt x="323" y="356"/>
                  </a:cubicBezTo>
                  <a:cubicBezTo>
                    <a:pt x="324" y="357"/>
                    <a:pt x="324" y="357"/>
                    <a:pt x="324" y="357"/>
                  </a:cubicBezTo>
                  <a:cubicBezTo>
                    <a:pt x="324" y="358"/>
                    <a:pt x="325" y="359"/>
                    <a:pt x="325" y="359"/>
                  </a:cubicBezTo>
                  <a:cubicBezTo>
                    <a:pt x="327" y="361"/>
                    <a:pt x="324" y="358"/>
                    <a:pt x="324" y="358"/>
                  </a:cubicBezTo>
                  <a:cubicBezTo>
                    <a:pt x="325" y="360"/>
                    <a:pt x="325" y="359"/>
                    <a:pt x="327" y="361"/>
                  </a:cubicBezTo>
                  <a:cubicBezTo>
                    <a:pt x="326" y="361"/>
                    <a:pt x="326" y="361"/>
                    <a:pt x="326" y="361"/>
                  </a:cubicBezTo>
                  <a:cubicBezTo>
                    <a:pt x="327" y="362"/>
                    <a:pt x="328" y="363"/>
                    <a:pt x="328" y="363"/>
                  </a:cubicBezTo>
                  <a:cubicBezTo>
                    <a:pt x="328" y="363"/>
                    <a:pt x="328" y="363"/>
                    <a:pt x="327" y="362"/>
                  </a:cubicBezTo>
                  <a:cubicBezTo>
                    <a:pt x="328" y="362"/>
                    <a:pt x="330" y="365"/>
                    <a:pt x="331" y="364"/>
                  </a:cubicBezTo>
                  <a:cubicBezTo>
                    <a:pt x="330" y="364"/>
                    <a:pt x="330" y="364"/>
                    <a:pt x="330" y="364"/>
                  </a:cubicBezTo>
                  <a:cubicBezTo>
                    <a:pt x="331" y="365"/>
                    <a:pt x="332" y="366"/>
                    <a:pt x="333" y="367"/>
                  </a:cubicBezTo>
                  <a:cubicBezTo>
                    <a:pt x="334" y="368"/>
                    <a:pt x="332" y="367"/>
                    <a:pt x="332" y="366"/>
                  </a:cubicBezTo>
                  <a:cubicBezTo>
                    <a:pt x="333" y="367"/>
                    <a:pt x="333" y="367"/>
                    <a:pt x="335" y="368"/>
                  </a:cubicBezTo>
                  <a:cubicBezTo>
                    <a:pt x="334" y="368"/>
                    <a:pt x="334" y="368"/>
                    <a:pt x="335" y="368"/>
                  </a:cubicBezTo>
                  <a:cubicBezTo>
                    <a:pt x="334" y="367"/>
                    <a:pt x="332" y="365"/>
                    <a:pt x="333" y="366"/>
                  </a:cubicBezTo>
                  <a:cubicBezTo>
                    <a:pt x="333" y="366"/>
                    <a:pt x="333" y="366"/>
                    <a:pt x="333" y="366"/>
                  </a:cubicBezTo>
                  <a:cubicBezTo>
                    <a:pt x="333" y="366"/>
                    <a:pt x="332" y="365"/>
                    <a:pt x="332" y="365"/>
                  </a:cubicBezTo>
                  <a:cubicBezTo>
                    <a:pt x="331" y="364"/>
                    <a:pt x="331" y="365"/>
                    <a:pt x="331" y="364"/>
                  </a:cubicBezTo>
                  <a:cubicBezTo>
                    <a:pt x="329" y="362"/>
                    <a:pt x="331" y="364"/>
                    <a:pt x="329" y="362"/>
                  </a:cubicBezTo>
                  <a:cubicBezTo>
                    <a:pt x="329" y="362"/>
                    <a:pt x="329" y="362"/>
                    <a:pt x="329" y="362"/>
                  </a:cubicBezTo>
                  <a:cubicBezTo>
                    <a:pt x="328" y="361"/>
                    <a:pt x="327" y="360"/>
                    <a:pt x="326" y="360"/>
                  </a:cubicBezTo>
                  <a:cubicBezTo>
                    <a:pt x="326" y="359"/>
                    <a:pt x="324" y="358"/>
                    <a:pt x="323" y="357"/>
                  </a:cubicBezTo>
                  <a:cubicBezTo>
                    <a:pt x="324" y="356"/>
                    <a:pt x="326" y="360"/>
                    <a:pt x="328" y="361"/>
                  </a:cubicBezTo>
                  <a:cubicBezTo>
                    <a:pt x="327" y="360"/>
                    <a:pt x="328" y="361"/>
                    <a:pt x="329" y="361"/>
                  </a:cubicBezTo>
                  <a:cubicBezTo>
                    <a:pt x="326" y="358"/>
                    <a:pt x="326" y="358"/>
                    <a:pt x="326" y="358"/>
                  </a:cubicBezTo>
                  <a:cubicBezTo>
                    <a:pt x="326" y="358"/>
                    <a:pt x="325" y="357"/>
                    <a:pt x="324" y="356"/>
                  </a:cubicBezTo>
                  <a:cubicBezTo>
                    <a:pt x="325" y="357"/>
                    <a:pt x="325" y="357"/>
                    <a:pt x="325" y="357"/>
                  </a:cubicBezTo>
                  <a:cubicBezTo>
                    <a:pt x="323" y="356"/>
                    <a:pt x="324" y="356"/>
                    <a:pt x="323" y="355"/>
                  </a:cubicBezTo>
                  <a:cubicBezTo>
                    <a:pt x="323" y="355"/>
                    <a:pt x="323" y="355"/>
                    <a:pt x="323" y="355"/>
                  </a:cubicBezTo>
                  <a:cubicBezTo>
                    <a:pt x="322" y="354"/>
                    <a:pt x="322" y="354"/>
                    <a:pt x="322" y="354"/>
                  </a:cubicBezTo>
                  <a:cubicBezTo>
                    <a:pt x="321" y="353"/>
                    <a:pt x="322" y="354"/>
                    <a:pt x="322" y="353"/>
                  </a:cubicBezTo>
                  <a:cubicBezTo>
                    <a:pt x="320" y="352"/>
                    <a:pt x="320" y="351"/>
                    <a:pt x="319" y="350"/>
                  </a:cubicBezTo>
                  <a:cubicBezTo>
                    <a:pt x="319" y="351"/>
                    <a:pt x="315" y="346"/>
                    <a:pt x="317" y="349"/>
                  </a:cubicBezTo>
                  <a:cubicBezTo>
                    <a:pt x="314" y="346"/>
                    <a:pt x="314" y="346"/>
                    <a:pt x="314" y="346"/>
                  </a:cubicBezTo>
                  <a:cubicBezTo>
                    <a:pt x="314" y="345"/>
                    <a:pt x="316" y="348"/>
                    <a:pt x="316" y="347"/>
                  </a:cubicBezTo>
                  <a:cubicBezTo>
                    <a:pt x="318" y="349"/>
                    <a:pt x="318" y="349"/>
                    <a:pt x="318" y="349"/>
                  </a:cubicBezTo>
                  <a:cubicBezTo>
                    <a:pt x="318" y="348"/>
                    <a:pt x="314" y="345"/>
                    <a:pt x="313" y="343"/>
                  </a:cubicBezTo>
                  <a:cubicBezTo>
                    <a:pt x="312" y="342"/>
                    <a:pt x="312" y="342"/>
                    <a:pt x="311" y="340"/>
                  </a:cubicBezTo>
                  <a:cubicBezTo>
                    <a:pt x="311" y="341"/>
                    <a:pt x="311" y="341"/>
                    <a:pt x="311" y="341"/>
                  </a:cubicBezTo>
                  <a:cubicBezTo>
                    <a:pt x="310" y="340"/>
                    <a:pt x="310" y="339"/>
                    <a:pt x="310" y="339"/>
                  </a:cubicBezTo>
                  <a:cubicBezTo>
                    <a:pt x="310" y="338"/>
                    <a:pt x="309" y="338"/>
                    <a:pt x="309" y="337"/>
                  </a:cubicBezTo>
                  <a:cubicBezTo>
                    <a:pt x="309" y="337"/>
                    <a:pt x="309" y="338"/>
                    <a:pt x="309" y="338"/>
                  </a:cubicBezTo>
                  <a:cubicBezTo>
                    <a:pt x="309" y="337"/>
                    <a:pt x="309" y="337"/>
                    <a:pt x="308" y="337"/>
                  </a:cubicBezTo>
                  <a:cubicBezTo>
                    <a:pt x="308" y="336"/>
                    <a:pt x="307" y="336"/>
                    <a:pt x="307" y="335"/>
                  </a:cubicBezTo>
                  <a:cubicBezTo>
                    <a:pt x="307" y="335"/>
                    <a:pt x="307" y="335"/>
                    <a:pt x="307" y="335"/>
                  </a:cubicBezTo>
                  <a:cubicBezTo>
                    <a:pt x="307" y="335"/>
                    <a:pt x="307" y="335"/>
                    <a:pt x="306" y="335"/>
                  </a:cubicBezTo>
                  <a:cubicBezTo>
                    <a:pt x="306" y="334"/>
                    <a:pt x="306" y="334"/>
                    <a:pt x="306" y="334"/>
                  </a:cubicBezTo>
                  <a:cubicBezTo>
                    <a:pt x="306" y="334"/>
                    <a:pt x="306" y="335"/>
                    <a:pt x="307" y="336"/>
                  </a:cubicBezTo>
                  <a:cubicBezTo>
                    <a:pt x="305" y="333"/>
                    <a:pt x="303" y="331"/>
                    <a:pt x="302" y="329"/>
                  </a:cubicBezTo>
                  <a:cubicBezTo>
                    <a:pt x="302" y="329"/>
                    <a:pt x="303" y="330"/>
                    <a:pt x="303" y="329"/>
                  </a:cubicBezTo>
                  <a:cubicBezTo>
                    <a:pt x="302" y="328"/>
                    <a:pt x="301" y="327"/>
                    <a:pt x="301" y="328"/>
                  </a:cubicBezTo>
                  <a:cubicBezTo>
                    <a:pt x="300" y="327"/>
                    <a:pt x="300" y="327"/>
                    <a:pt x="300" y="327"/>
                  </a:cubicBezTo>
                  <a:cubicBezTo>
                    <a:pt x="300" y="327"/>
                    <a:pt x="300" y="326"/>
                    <a:pt x="300" y="326"/>
                  </a:cubicBezTo>
                  <a:cubicBezTo>
                    <a:pt x="300" y="326"/>
                    <a:pt x="299" y="325"/>
                    <a:pt x="299" y="325"/>
                  </a:cubicBezTo>
                  <a:cubicBezTo>
                    <a:pt x="299" y="325"/>
                    <a:pt x="297" y="323"/>
                    <a:pt x="297" y="322"/>
                  </a:cubicBezTo>
                  <a:cubicBezTo>
                    <a:pt x="297" y="323"/>
                    <a:pt x="297" y="324"/>
                    <a:pt x="298" y="324"/>
                  </a:cubicBezTo>
                  <a:cubicBezTo>
                    <a:pt x="297" y="323"/>
                    <a:pt x="296" y="323"/>
                    <a:pt x="296" y="322"/>
                  </a:cubicBezTo>
                  <a:cubicBezTo>
                    <a:pt x="297" y="324"/>
                    <a:pt x="295" y="320"/>
                    <a:pt x="297" y="322"/>
                  </a:cubicBezTo>
                  <a:cubicBezTo>
                    <a:pt x="296" y="320"/>
                    <a:pt x="296" y="322"/>
                    <a:pt x="294" y="320"/>
                  </a:cubicBezTo>
                  <a:cubicBezTo>
                    <a:pt x="294" y="319"/>
                    <a:pt x="294" y="319"/>
                    <a:pt x="294" y="319"/>
                  </a:cubicBezTo>
                  <a:cubicBezTo>
                    <a:pt x="294" y="319"/>
                    <a:pt x="295" y="320"/>
                    <a:pt x="295" y="320"/>
                  </a:cubicBezTo>
                  <a:cubicBezTo>
                    <a:pt x="294" y="319"/>
                    <a:pt x="294" y="319"/>
                    <a:pt x="294" y="319"/>
                  </a:cubicBezTo>
                  <a:cubicBezTo>
                    <a:pt x="295" y="320"/>
                    <a:pt x="298" y="323"/>
                    <a:pt x="299" y="325"/>
                  </a:cubicBezTo>
                  <a:cubicBezTo>
                    <a:pt x="296" y="321"/>
                    <a:pt x="296" y="321"/>
                    <a:pt x="296" y="321"/>
                  </a:cubicBezTo>
                  <a:cubicBezTo>
                    <a:pt x="292" y="316"/>
                    <a:pt x="288" y="310"/>
                    <a:pt x="284" y="307"/>
                  </a:cubicBezTo>
                  <a:cubicBezTo>
                    <a:pt x="285" y="307"/>
                    <a:pt x="285" y="307"/>
                    <a:pt x="285" y="307"/>
                  </a:cubicBezTo>
                  <a:cubicBezTo>
                    <a:pt x="285" y="307"/>
                    <a:pt x="284" y="307"/>
                    <a:pt x="284" y="307"/>
                  </a:cubicBezTo>
                  <a:cubicBezTo>
                    <a:pt x="284" y="307"/>
                    <a:pt x="284" y="307"/>
                    <a:pt x="284" y="307"/>
                  </a:cubicBezTo>
                  <a:cubicBezTo>
                    <a:pt x="283" y="306"/>
                    <a:pt x="283" y="306"/>
                    <a:pt x="283" y="306"/>
                  </a:cubicBezTo>
                  <a:cubicBezTo>
                    <a:pt x="283" y="305"/>
                    <a:pt x="282" y="303"/>
                    <a:pt x="281" y="302"/>
                  </a:cubicBezTo>
                  <a:cubicBezTo>
                    <a:pt x="281" y="303"/>
                    <a:pt x="281" y="303"/>
                    <a:pt x="281" y="303"/>
                  </a:cubicBezTo>
                  <a:cubicBezTo>
                    <a:pt x="281" y="303"/>
                    <a:pt x="281" y="303"/>
                    <a:pt x="280" y="301"/>
                  </a:cubicBezTo>
                  <a:cubicBezTo>
                    <a:pt x="280" y="301"/>
                    <a:pt x="280" y="302"/>
                    <a:pt x="280" y="301"/>
                  </a:cubicBezTo>
                  <a:cubicBezTo>
                    <a:pt x="280" y="301"/>
                    <a:pt x="280" y="301"/>
                    <a:pt x="279" y="301"/>
                  </a:cubicBezTo>
                  <a:cubicBezTo>
                    <a:pt x="279" y="300"/>
                    <a:pt x="278" y="298"/>
                    <a:pt x="278" y="298"/>
                  </a:cubicBezTo>
                  <a:cubicBezTo>
                    <a:pt x="278" y="299"/>
                    <a:pt x="278" y="299"/>
                    <a:pt x="279" y="299"/>
                  </a:cubicBezTo>
                  <a:cubicBezTo>
                    <a:pt x="279" y="299"/>
                    <a:pt x="278" y="298"/>
                    <a:pt x="279" y="299"/>
                  </a:cubicBezTo>
                  <a:cubicBezTo>
                    <a:pt x="277" y="297"/>
                    <a:pt x="277" y="297"/>
                    <a:pt x="277" y="297"/>
                  </a:cubicBezTo>
                  <a:cubicBezTo>
                    <a:pt x="277" y="296"/>
                    <a:pt x="278" y="298"/>
                    <a:pt x="278" y="297"/>
                  </a:cubicBezTo>
                  <a:cubicBezTo>
                    <a:pt x="276" y="295"/>
                    <a:pt x="275" y="294"/>
                    <a:pt x="273" y="292"/>
                  </a:cubicBezTo>
                  <a:cubicBezTo>
                    <a:pt x="273" y="292"/>
                    <a:pt x="274" y="292"/>
                    <a:pt x="273" y="292"/>
                  </a:cubicBezTo>
                  <a:cubicBezTo>
                    <a:pt x="272" y="290"/>
                    <a:pt x="270" y="289"/>
                    <a:pt x="269" y="287"/>
                  </a:cubicBezTo>
                  <a:cubicBezTo>
                    <a:pt x="269" y="287"/>
                    <a:pt x="270" y="288"/>
                    <a:pt x="270" y="288"/>
                  </a:cubicBezTo>
                  <a:cubicBezTo>
                    <a:pt x="266" y="283"/>
                    <a:pt x="263" y="278"/>
                    <a:pt x="259" y="273"/>
                  </a:cubicBezTo>
                  <a:cubicBezTo>
                    <a:pt x="257" y="272"/>
                    <a:pt x="257" y="272"/>
                    <a:pt x="257" y="272"/>
                  </a:cubicBezTo>
                  <a:cubicBezTo>
                    <a:pt x="257" y="270"/>
                    <a:pt x="257" y="270"/>
                    <a:pt x="257" y="270"/>
                  </a:cubicBezTo>
                  <a:cubicBezTo>
                    <a:pt x="253" y="265"/>
                    <a:pt x="249" y="261"/>
                    <a:pt x="245" y="256"/>
                  </a:cubicBezTo>
                  <a:cubicBezTo>
                    <a:pt x="244" y="254"/>
                    <a:pt x="244" y="254"/>
                    <a:pt x="244" y="254"/>
                  </a:cubicBezTo>
                  <a:cubicBezTo>
                    <a:pt x="241" y="250"/>
                    <a:pt x="240" y="250"/>
                    <a:pt x="237" y="246"/>
                  </a:cubicBezTo>
                  <a:cubicBezTo>
                    <a:pt x="238" y="247"/>
                    <a:pt x="239" y="247"/>
                    <a:pt x="237" y="246"/>
                  </a:cubicBezTo>
                  <a:cubicBezTo>
                    <a:pt x="237" y="246"/>
                    <a:pt x="237" y="246"/>
                    <a:pt x="236" y="245"/>
                  </a:cubicBezTo>
                  <a:cubicBezTo>
                    <a:pt x="237" y="245"/>
                    <a:pt x="237" y="245"/>
                    <a:pt x="237" y="245"/>
                  </a:cubicBezTo>
                  <a:cubicBezTo>
                    <a:pt x="236" y="244"/>
                    <a:pt x="235" y="243"/>
                    <a:pt x="234" y="242"/>
                  </a:cubicBezTo>
                  <a:cubicBezTo>
                    <a:pt x="231" y="239"/>
                    <a:pt x="229" y="236"/>
                    <a:pt x="226" y="234"/>
                  </a:cubicBezTo>
                  <a:cubicBezTo>
                    <a:pt x="224" y="231"/>
                    <a:pt x="227" y="234"/>
                    <a:pt x="227" y="233"/>
                  </a:cubicBezTo>
                  <a:cubicBezTo>
                    <a:pt x="228" y="235"/>
                    <a:pt x="228" y="234"/>
                    <a:pt x="228" y="235"/>
                  </a:cubicBezTo>
                  <a:cubicBezTo>
                    <a:pt x="227" y="234"/>
                    <a:pt x="226" y="233"/>
                    <a:pt x="226" y="232"/>
                  </a:cubicBezTo>
                  <a:cubicBezTo>
                    <a:pt x="225" y="231"/>
                    <a:pt x="224" y="230"/>
                    <a:pt x="223" y="229"/>
                  </a:cubicBezTo>
                  <a:cubicBezTo>
                    <a:pt x="224" y="229"/>
                    <a:pt x="224" y="230"/>
                    <a:pt x="224" y="230"/>
                  </a:cubicBezTo>
                  <a:cubicBezTo>
                    <a:pt x="223" y="228"/>
                    <a:pt x="220" y="226"/>
                    <a:pt x="221" y="225"/>
                  </a:cubicBezTo>
                  <a:cubicBezTo>
                    <a:pt x="215" y="219"/>
                    <a:pt x="209" y="212"/>
                    <a:pt x="203" y="205"/>
                  </a:cubicBezTo>
                  <a:cubicBezTo>
                    <a:pt x="201" y="204"/>
                    <a:pt x="203" y="206"/>
                    <a:pt x="203" y="206"/>
                  </a:cubicBezTo>
                  <a:cubicBezTo>
                    <a:pt x="201" y="204"/>
                    <a:pt x="201" y="204"/>
                    <a:pt x="200" y="203"/>
                  </a:cubicBezTo>
                  <a:cubicBezTo>
                    <a:pt x="201" y="204"/>
                    <a:pt x="201" y="204"/>
                    <a:pt x="201" y="204"/>
                  </a:cubicBezTo>
                  <a:cubicBezTo>
                    <a:pt x="199" y="202"/>
                    <a:pt x="197" y="200"/>
                    <a:pt x="195" y="198"/>
                  </a:cubicBezTo>
                  <a:cubicBezTo>
                    <a:pt x="195" y="198"/>
                    <a:pt x="194" y="196"/>
                    <a:pt x="195" y="198"/>
                  </a:cubicBezTo>
                  <a:cubicBezTo>
                    <a:pt x="194" y="197"/>
                    <a:pt x="194" y="195"/>
                    <a:pt x="193" y="195"/>
                  </a:cubicBezTo>
                  <a:cubicBezTo>
                    <a:pt x="193" y="196"/>
                    <a:pt x="193" y="196"/>
                    <a:pt x="193" y="196"/>
                  </a:cubicBezTo>
                  <a:cubicBezTo>
                    <a:pt x="193" y="196"/>
                    <a:pt x="192" y="195"/>
                    <a:pt x="192" y="195"/>
                  </a:cubicBezTo>
                  <a:cubicBezTo>
                    <a:pt x="191" y="194"/>
                    <a:pt x="191" y="193"/>
                    <a:pt x="190" y="193"/>
                  </a:cubicBezTo>
                  <a:cubicBezTo>
                    <a:pt x="190" y="192"/>
                    <a:pt x="191" y="194"/>
                    <a:pt x="192" y="194"/>
                  </a:cubicBezTo>
                  <a:cubicBezTo>
                    <a:pt x="193" y="194"/>
                    <a:pt x="190" y="192"/>
                    <a:pt x="191" y="192"/>
                  </a:cubicBezTo>
                  <a:cubicBezTo>
                    <a:pt x="190" y="191"/>
                    <a:pt x="191" y="193"/>
                    <a:pt x="190" y="192"/>
                  </a:cubicBezTo>
                  <a:cubicBezTo>
                    <a:pt x="189" y="190"/>
                    <a:pt x="189" y="190"/>
                    <a:pt x="189" y="190"/>
                  </a:cubicBezTo>
                  <a:cubicBezTo>
                    <a:pt x="190" y="192"/>
                    <a:pt x="190" y="192"/>
                    <a:pt x="190" y="192"/>
                  </a:cubicBezTo>
                  <a:cubicBezTo>
                    <a:pt x="189" y="191"/>
                    <a:pt x="188" y="190"/>
                    <a:pt x="187" y="189"/>
                  </a:cubicBezTo>
                  <a:cubicBezTo>
                    <a:pt x="185" y="187"/>
                    <a:pt x="185" y="187"/>
                    <a:pt x="185" y="187"/>
                  </a:cubicBezTo>
                  <a:cubicBezTo>
                    <a:pt x="185" y="187"/>
                    <a:pt x="184" y="186"/>
                    <a:pt x="183" y="185"/>
                  </a:cubicBezTo>
                  <a:cubicBezTo>
                    <a:pt x="184" y="186"/>
                    <a:pt x="184" y="186"/>
                    <a:pt x="184" y="186"/>
                  </a:cubicBezTo>
                  <a:cubicBezTo>
                    <a:pt x="182" y="185"/>
                    <a:pt x="182" y="184"/>
                    <a:pt x="181" y="183"/>
                  </a:cubicBezTo>
                  <a:cubicBezTo>
                    <a:pt x="182" y="184"/>
                    <a:pt x="182" y="184"/>
                    <a:pt x="183" y="184"/>
                  </a:cubicBezTo>
                  <a:cubicBezTo>
                    <a:pt x="182" y="183"/>
                    <a:pt x="182" y="183"/>
                    <a:pt x="182" y="183"/>
                  </a:cubicBezTo>
                  <a:cubicBezTo>
                    <a:pt x="182" y="183"/>
                    <a:pt x="181" y="183"/>
                    <a:pt x="181" y="184"/>
                  </a:cubicBezTo>
                  <a:cubicBezTo>
                    <a:pt x="180" y="183"/>
                    <a:pt x="179" y="182"/>
                    <a:pt x="176" y="180"/>
                  </a:cubicBezTo>
                  <a:cubicBezTo>
                    <a:pt x="175" y="178"/>
                    <a:pt x="178" y="181"/>
                    <a:pt x="178" y="180"/>
                  </a:cubicBezTo>
                  <a:cubicBezTo>
                    <a:pt x="175" y="177"/>
                    <a:pt x="174" y="177"/>
                    <a:pt x="172" y="175"/>
                  </a:cubicBezTo>
                  <a:cubicBezTo>
                    <a:pt x="170" y="173"/>
                    <a:pt x="170" y="174"/>
                    <a:pt x="167" y="171"/>
                  </a:cubicBezTo>
                  <a:cubicBezTo>
                    <a:pt x="168" y="172"/>
                    <a:pt x="166" y="170"/>
                    <a:pt x="166" y="169"/>
                  </a:cubicBezTo>
                  <a:cubicBezTo>
                    <a:pt x="167" y="170"/>
                    <a:pt x="167" y="170"/>
                    <a:pt x="167" y="170"/>
                  </a:cubicBezTo>
                  <a:cubicBezTo>
                    <a:pt x="166" y="169"/>
                    <a:pt x="165" y="169"/>
                    <a:pt x="166" y="169"/>
                  </a:cubicBezTo>
                  <a:cubicBezTo>
                    <a:pt x="166" y="169"/>
                    <a:pt x="163" y="166"/>
                    <a:pt x="161" y="165"/>
                  </a:cubicBezTo>
                  <a:cubicBezTo>
                    <a:pt x="161" y="165"/>
                    <a:pt x="161" y="165"/>
                    <a:pt x="161" y="165"/>
                  </a:cubicBezTo>
                  <a:cubicBezTo>
                    <a:pt x="160" y="164"/>
                    <a:pt x="158" y="163"/>
                    <a:pt x="157" y="161"/>
                  </a:cubicBezTo>
                  <a:cubicBezTo>
                    <a:pt x="155" y="160"/>
                    <a:pt x="155" y="160"/>
                    <a:pt x="153" y="159"/>
                  </a:cubicBezTo>
                  <a:cubicBezTo>
                    <a:pt x="153" y="158"/>
                    <a:pt x="153" y="158"/>
                    <a:pt x="153" y="158"/>
                  </a:cubicBezTo>
                  <a:cubicBezTo>
                    <a:pt x="154" y="159"/>
                    <a:pt x="155" y="159"/>
                    <a:pt x="156" y="160"/>
                  </a:cubicBezTo>
                  <a:cubicBezTo>
                    <a:pt x="158" y="162"/>
                    <a:pt x="160" y="164"/>
                    <a:pt x="163" y="166"/>
                  </a:cubicBezTo>
                  <a:cubicBezTo>
                    <a:pt x="164" y="167"/>
                    <a:pt x="161" y="165"/>
                    <a:pt x="160" y="163"/>
                  </a:cubicBezTo>
                  <a:cubicBezTo>
                    <a:pt x="160" y="163"/>
                    <a:pt x="160" y="163"/>
                    <a:pt x="160" y="164"/>
                  </a:cubicBezTo>
                  <a:cubicBezTo>
                    <a:pt x="160" y="163"/>
                    <a:pt x="160" y="163"/>
                    <a:pt x="160" y="163"/>
                  </a:cubicBezTo>
                  <a:cubicBezTo>
                    <a:pt x="161" y="164"/>
                    <a:pt x="162" y="165"/>
                    <a:pt x="163" y="165"/>
                  </a:cubicBezTo>
                  <a:cubicBezTo>
                    <a:pt x="161" y="164"/>
                    <a:pt x="161" y="165"/>
                    <a:pt x="160" y="163"/>
                  </a:cubicBezTo>
                  <a:cubicBezTo>
                    <a:pt x="158" y="162"/>
                    <a:pt x="158" y="160"/>
                    <a:pt x="157" y="160"/>
                  </a:cubicBezTo>
                  <a:cubicBezTo>
                    <a:pt x="156" y="159"/>
                    <a:pt x="155" y="159"/>
                    <a:pt x="153" y="157"/>
                  </a:cubicBezTo>
                  <a:cubicBezTo>
                    <a:pt x="154" y="158"/>
                    <a:pt x="154" y="158"/>
                    <a:pt x="154" y="158"/>
                  </a:cubicBezTo>
                  <a:cubicBezTo>
                    <a:pt x="152" y="155"/>
                    <a:pt x="153" y="157"/>
                    <a:pt x="151" y="155"/>
                  </a:cubicBezTo>
                  <a:cubicBezTo>
                    <a:pt x="151" y="156"/>
                    <a:pt x="150" y="154"/>
                    <a:pt x="151" y="156"/>
                  </a:cubicBezTo>
                  <a:cubicBezTo>
                    <a:pt x="150" y="155"/>
                    <a:pt x="149" y="154"/>
                    <a:pt x="147" y="153"/>
                  </a:cubicBezTo>
                  <a:cubicBezTo>
                    <a:pt x="147" y="152"/>
                    <a:pt x="147" y="153"/>
                    <a:pt x="147" y="153"/>
                  </a:cubicBezTo>
                  <a:cubicBezTo>
                    <a:pt x="148" y="154"/>
                    <a:pt x="149" y="154"/>
                    <a:pt x="150" y="156"/>
                  </a:cubicBezTo>
                  <a:cubicBezTo>
                    <a:pt x="152" y="156"/>
                    <a:pt x="152" y="156"/>
                    <a:pt x="152" y="156"/>
                  </a:cubicBezTo>
                  <a:cubicBezTo>
                    <a:pt x="153" y="158"/>
                    <a:pt x="153" y="158"/>
                    <a:pt x="152" y="157"/>
                  </a:cubicBezTo>
                  <a:cubicBezTo>
                    <a:pt x="152" y="158"/>
                    <a:pt x="153" y="158"/>
                    <a:pt x="153" y="158"/>
                  </a:cubicBezTo>
                  <a:cubicBezTo>
                    <a:pt x="153" y="159"/>
                    <a:pt x="151" y="157"/>
                    <a:pt x="151" y="157"/>
                  </a:cubicBezTo>
                  <a:cubicBezTo>
                    <a:pt x="151" y="157"/>
                    <a:pt x="151" y="157"/>
                    <a:pt x="151" y="157"/>
                  </a:cubicBezTo>
                  <a:cubicBezTo>
                    <a:pt x="152" y="158"/>
                    <a:pt x="149" y="156"/>
                    <a:pt x="148" y="155"/>
                  </a:cubicBezTo>
                  <a:cubicBezTo>
                    <a:pt x="147" y="153"/>
                    <a:pt x="146" y="152"/>
                    <a:pt x="146" y="152"/>
                  </a:cubicBezTo>
                  <a:cubicBezTo>
                    <a:pt x="148" y="153"/>
                    <a:pt x="148" y="153"/>
                    <a:pt x="148" y="153"/>
                  </a:cubicBezTo>
                  <a:cubicBezTo>
                    <a:pt x="147" y="152"/>
                    <a:pt x="145" y="151"/>
                    <a:pt x="144" y="150"/>
                  </a:cubicBezTo>
                  <a:cubicBezTo>
                    <a:pt x="144" y="150"/>
                    <a:pt x="144" y="150"/>
                    <a:pt x="144" y="150"/>
                  </a:cubicBezTo>
                  <a:cubicBezTo>
                    <a:pt x="144" y="150"/>
                    <a:pt x="144" y="150"/>
                    <a:pt x="144" y="150"/>
                  </a:cubicBezTo>
                  <a:cubicBezTo>
                    <a:pt x="144" y="150"/>
                    <a:pt x="144" y="150"/>
                    <a:pt x="143" y="150"/>
                  </a:cubicBezTo>
                  <a:cubicBezTo>
                    <a:pt x="143" y="149"/>
                    <a:pt x="141" y="148"/>
                    <a:pt x="140" y="147"/>
                  </a:cubicBezTo>
                  <a:cubicBezTo>
                    <a:pt x="140" y="147"/>
                    <a:pt x="140" y="147"/>
                    <a:pt x="140" y="147"/>
                  </a:cubicBezTo>
                  <a:cubicBezTo>
                    <a:pt x="140" y="147"/>
                    <a:pt x="140" y="147"/>
                    <a:pt x="140" y="147"/>
                  </a:cubicBezTo>
                  <a:cubicBezTo>
                    <a:pt x="141" y="148"/>
                    <a:pt x="142" y="149"/>
                    <a:pt x="142" y="149"/>
                  </a:cubicBezTo>
                  <a:cubicBezTo>
                    <a:pt x="140" y="147"/>
                    <a:pt x="139" y="146"/>
                    <a:pt x="139" y="146"/>
                  </a:cubicBezTo>
                  <a:cubicBezTo>
                    <a:pt x="140" y="146"/>
                    <a:pt x="141" y="147"/>
                    <a:pt x="142" y="148"/>
                  </a:cubicBezTo>
                  <a:cubicBezTo>
                    <a:pt x="142" y="147"/>
                    <a:pt x="140" y="146"/>
                    <a:pt x="138" y="144"/>
                  </a:cubicBezTo>
                  <a:cubicBezTo>
                    <a:pt x="139" y="145"/>
                    <a:pt x="141" y="146"/>
                    <a:pt x="141" y="147"/>
                  </a:cubicBezTo>
                  <a:cubicBezTo>
                    <a:pt x="140" y="145"/>
                    <a:pt x="139" y="145"/>
                    <a:pt x="138" y="143"/>
                  </a:cubicBezTo>
                  <a:cubicBezTo>
                    <a:pt x="138" y="143"/>
                    <a:pt x="140" y="145"/>
                    <a:pt x="140" y="145"/>
                  </a:cubicBezTo>
                  <a:cubicBezTo>
                    <a:pt x="139" y="144"/>
                    <a:pt x="139" y="144"/>
                    <a:pt x="139" y="144"/>
                  </a:cubicBezTo>
                  <a:cubicBezTo>
                    <a:pt x="141" y="146"/>
                    <a:pt x="139" y="143"/>
                    <a:pt x="141" y="145"/>
                  </a:cubicBezTo>
                  <a:cubicBezTo>
                    <a:pt x="140" y="144"/>
                    <a:pt x="139" y="144"/>
                    <a:pt x="138" y="142"/>
                  </a:cubicBezTo>
                  <a:cubicBezTo>
                    <a:pt x="138" y="143"/>
                    <a:pt x="139" y="144"/>
                    <a:pt x="138" y="143"/>
                  </a:cubicBezTo>
                  <a:cubicBezTo>
                    <a:pt x="136" y="141"/>
                    <a:pt x="136" y="141"/>
                    <a:pt x="136" y="141"/>
                  </a:cubicBezTo>
                  <a:cubicBezTo>
                    <a:pt x="136" y="141"/>
                    <a:pt x="138" y="142"/>
                    <a:pt x="137" y="141"/>
                  </a:cubicBezTo>
                  <a:cubicBezTo>
                    <a:pt x="136" y="140"/>
                    <a:pt x="136" y="140"/>
                    <a:pt x="136" y="140"/>
                  </a:cubicBezTo>
                  <a:cubicBezTo>
                    <a:pt x="135" y="140"/>
                    <a:pt x="136" y="141"/>
                    <a:pt x="136" y="141"/>
                  </a:cubicBezTo>
                  <a:cubicBezTo>
                    <a:pt x="135" y="140"/>
                    <a:pt x="134" y="140"/>
                    <a:pt x="133" y="139"/>
                  </a:cubicBezTo>
                  <a:cubicBezTo>
                    <a:pt x="132" y="138"/>
                    <a:pt x="131" y="137"/>
                    <a:pt x="131" y="137"/>
                  </a:cubicBezTo>
                  <a:cubicBezTo>
                    <a:pt x="129" y="135"/>
                    <a:pt x="126" y="133"/>
                    <a:pt x="124" y="131"/>
                  </a:cubicBezTo>
                  <a:cubicBezTo>
                    <a:pt x="125" y="132"/>
                    <a:pt x="124" y="131"/>
                    <a:pt x="123" y="130"/>
                  </a:cubicBezTo>
                  <a:cubicBezTo>
                    <a:pt x="125" y="132"/>
                    <a:pt x="125" y="131"/>
                    <a:pt x="125" y="131"/>
                  </a:cubicBezTo>
                  <a:cubicBezTo>
                    <a:pt x="124" y="130"/>
                    <a:pt x="123" y="130"/>
                    <a:pt x="124" y="130"/>
                  </a:cubicBezTo>
                  <a:cubicBezTo>
                    <a:pt x="122" y="129"/>
                    <a:pt x="123" y="130"/>
                    <a:pt x="121" y="128"/>
                  </a:cubicBezTo>
                  <a:cubicBezTo>
                    <a:pt x="121" y="127"/>
                    <a:pt x="122" y="128"/>
                    <a:pt x="122" y="128"/>
                  </a:cubicBezTo>
                  <a:cubicBezTo>
                    <a:pt x="120" y="126"/>
                    <a:pt x="121" y="128"/>
                    <a:pt x="119" y="126"/>
                  </a:cubicBezTo>
                  <a:cubicBezTo>
                    <a:pt x="119" y="126"/>
                    <a:pt x="120" y="126"/>
                    <a:pt x="119" y="126"/>
                  </a:cubicBezTo>
                  <a:cubicBezTo>
                    <a:pt x="119" y="125"/>
                    <a:pt x="117" y="124"/>
                    <a:pt x="117" y="124"/>
                  </a:cubicBezTo>
                  <a:cubicBezTo>
                    <a:pt x="116" y="123"/>
                    <a:pt x="114" y="122"/>
                    <a:pt x="115" y="121"/>
                  </a:cubicBezTo>
                  <a:cubicBezTo>
                    <a:pt x="112" y="119"/>
                    <a:pt x="115" y="122"/>
                    <a:pt x="114" y="122"/>
                  </a:cubicBezTo>
                  <a:cubicBezTo>
                    <a:pt x="113" y="121"/>
                    <a:pt x="111" y="119"/>
                    <a:pt x="111" y="119"/>
                  </a:cubicBezTo>
                  <a:cubicBezTo>
                    <a:pt x="111" y="119"/>
                    <a:pt x="112" y="120"/>
                    <a:pt x="113" y="120"/>
                  </a:cubicBezTo>
                  <a:cubicBezTo>
                    <a:pt x="112" y="119"/>
                    <a:pt x="112" y="119"/>
                    <a:pt x="112" y="119"/>
                  </a:cubicBezTo>
                  <a:cubicBezTo>
                    <a:pt x="110" y="116"/>
                    <a:pt x="110" y="118"/>
                    <a:pt x="107" y="115"/>
                  </a:cubicBezTo>
                  <a:cubicBezTo>
                    <a:pt x="109" y="117"/>
                    <a:pt x="108" y="116"/>
                    <a:pt x="109" y="116"/>
                  </a:cubicBezTo>
                  <a:cubicBezTo>
                    <a:pt x="108" y="116"/>
                    <a:pt x="106" y="114"/>
                    <a:pt x="107" y="115"/>
                  </a:cubicBezTo>
                  <a:cubicBezTo>
                    <a:pt x="106" y="114"/>
                    <a:pt x="106" y="113"/>
                    <a:pt x="105" y="113"/>
                  </a:cubicBezTo>
                  <a:cubicBezTo>
                    <a:pt x="104" y="112"/>
                    <a:pt x="103" y="111"/>
                    <a:pt x="102" y="111"/>
                  </a:cubicBezTo>
                  <a:cubicBezTo>
                    <a:pt x="101" y="109"/>
                    <a:pt x="100" y="108"/>
                    <a:pt x="99" y="107"/>
                  </a:cubicBezTo>
                  <a:cubicBezTo>
                    <a:pt x="96" y="105"/>
                    <a:pt x="93" y="102"/>
                    <a:pt x="90" y="99"/>
                  </a:cubicBezTo>
                  <a:cubicBezTo>
                    <a:pt x="90" y="99"/>
                    <a:pt x="90" y="99"/>
                    <a:pt x="90" y="99"/>
                  </a:cubicBezTo>
                  <a:cubicBezTo>
                    <a:pt x="87" y="96"/>
                    <a:pt x="91" y="100"/>
                    <a:pt x="88" y="98"/>
                  </a:cubicBezTo>
                  <a:cubicBezTo>
                    <a:pt x="89" y="98"/>
                    <a:pt x="87" y="96"/>
                    <a:pt x="86" y="95"/>
                  </a:cubicBezTo>
                  <a:cubicBezTo>
                    <a:pt x="83" y="92"/>
                    <a:pt x="80" y="90"/>
                    <a:pt x="77" y="87"/>
                  </a:cubicBezTo>
                  <a:cubicBezTo>
                    <a:pt x="77" y="87"/>
                    <a:pt x="78" y="87"/>
                    <a:pt x="78" y="88"/>
                  </a:cubicBezTo>
                  <a:cubicBezTo>
                    <a:pt x="76" y="85"/>
                    <a:pt x="74" y="84"/>
                    <a:pt x="72" y="82"/>
                  </a:cubicBezTo>
                  <a:cubicBezTo>
                    <a:pt x="72" y="82"/>
                    <a:pt x="72" y="82"/>
                    <a:pt x="72" y="82"/>
                  </a:cubicBezTo>
                  <a:cubicBezTo>
                    <a:pt x="69" y="78"/>
                    <a:pt x="66" y="76"/>
                    <a:pt x="63" y="72"/>
                  </a:cubicBezTo>
                  <a:cubicBezTo>
                    <a:pt x="63" y="73"/>
                    <a:pt x="63" y="73"/>
                    <a:pt x="63" y="73"/>
                  </a:cubicBezTo>
                  <a:cubicBezTo>
                    <a:pt x="62" y="71"/>
                    <a:pt x="59" y="68"/>
                    <a:pt x="58" y="67"/>
                  </a:cubicBezTo>
                  <a:cubicBezTo>
                    <a:pt x="56" y="65"/>
                    <a:pt x="56" y="66"/>
                    <a:pt x="54" y="63"/>
                  </a:cubicBezTo>
                  <a:cubicBezTo>
                    <a:pt x="54" y="63"/>
                    <a:pt x="55" y="63"/>
                    <a:pt x="55" y="64"/>
                  </a:cubicBezTo>
                  <a:cubicBezTo>
                    <a:pt x="54" y="62"/>
                    <a:pt x="53" y="61"/>
                    <a:pt x="51" y="60"/>
                  </a:cubicBezTo>
                  <a:cubicBezTo>
                    <a:pt x="49" y="57"/>
                    <a:pt x="47" y="57"/>
                    <a:pt x="44" y="54"/>
                  </a:cubicBezTo>
                  <a:cubicBezTo>
                    <a:pt x="45" y="53"/>
                    <a:pt x="46" y="55"/>
                    <a:pt x="47" y="55"/>
                  </a:cubicBezTo>
                  <a:cubicBezTo>
                    <a:pt x="46" y="55"/>
                    <a:pt x="46" y="54"/>
                    <a:pt x="45" y="53"/>
                  </a:cubicBezTo>
                  <a:cubicBezTo>
                    <a:pt x="45" y="54"/>
                    <a:pt x="45" y="53"/>
                    <a:pt x="45" y="53"/>
                  </a:cubicBezTo>
                  <a:cubicBezTo>
                    <a:pt x="45" y="53"/>
                    <a:pt x="42" y="51"/>
                    <a:pt x="42" y="51"/>
                  </a:cubicBezTo>
                  <a:cubicBezTo>
                    <a:pt x="42" y="51"/>
                    <a:pt x="43" y="51"/>
                    <a:pt x="43" y="52"/>
                  </a:cubicBezTo>
                  <a:cubicBezTo>
                    <a:pt x="42" y="51"/>
                    <a:pt x="40" y="49"/>
                    <a:pt x="39" y="47"/>
                  </a:cubicBezTo>
                  <a:cubicBezTo>
                    <a:pt x="39" y="48"/>
                    <a:pt x="40" y="49"/>
                    <a:pt x="40" y="49"/>
                  </a:cubicBezTo>
                  <a:cubicBezTo>
                    <a:pt x="38" y="47"/>
                    <a:pt x="37" y="46"/>
                    <a:pt x="35" y="45"/>
                  </a:cubicBezTo>
                  <a:cubicBezTo>
                    <a:pt x="33" y="43"/>
                    <a:pt x="37" y="46"/>
                    <a:pt x="37" y="45"/>
                  </a:cubicBezTo>
                  <a:cubicBezTo>
                    <a:pt x="37" y="45"/>
                    <a:pt x="36" y="44"/>
                    <a:pt x="37" y="45"/>
                  </a:cubicBezTo>
                  <a:cubicBezTo>
                    <a:pt x="35" y="43"/>
                    <a:pt x="34" y="42"/>
                    <a:pt x="32" y="40"/>
                  </a:cubicBezTo>
                  <a:cubicBezTo>
                    <a:pt x="33" y="40"/>
                    <a:pt x="33" y="40"/>
                    <a:pt x="33" y="40"/>
                  </a:cubicBezTo>
                  <a:cubicBezTo>
                    <a:pt x="30" y="38"/>
                    <a:pt x="28" y="35"/>
                    <a:pt x="26" y="33"/>
                  </a:cubicBezTo>
                  <a:cubicBezTo>
                    <a:pt x="27" y="34"/>
                    <a:pt x="27" y="34"/>
                    <a:pt x="27" y="34"/>
                  </a:cubicBezTo>
                  <a:cubicBezTo>
                    <a:pt x="27" y="34"/>
                    <a:pt x="26" y="33"/>
                    <a:pt x="25" y="32"/>
                  </a:cubicBezTo>
                  <a:cubicBezTo>
                    <a:pt x="25" y="32"/>
                    <a:pt x="24" y="31"/>
                    <a:pt x="25" y="31"/>
                  </a:cubicBezTo>
                  <a:cubicBezTo>
                    <a:pt x="24" y="31"/>
                    <a:pt x="20" y="26"/>
                    <a:pt x="19" y="25"/>
                  </a:cubicBezTo>
                  <a:cubicBezTo>
                    <a:pt x="18" y="24"/>
                    <a:pt x="19" y="25"/>
                    <a:pt x="19" y="25"/>
                  </a:cubicBezTo>
                  <a:cubicBezTo>
                    <a:pt x="20" y="27"/>
                    <a:pt x="21" y="27"/>
                    <a:pt x="22" y="28"/>
                  </a:cubicBezTo>
                  <a:cubicBezTo>
                    <a:pt x="21" y="26"/>
                    <a:pt x="20" y="25"/>
                    <a:pt x="20" y="26"/>
                  </a:cubicBezTo>
                  <a:cubicBezTo>
                    <a:pt x="19" y="25"/>
                    <a:pt x="16" y="22"/>
                    <a:pt x="16" y="21"/>
                  </a:cubicBezTo>
                  <a:cubicBezTo>
                    <a:pt x="15" y="20"/>
                    <a:pt x="14" y="19"/>
                    <a:pt x="15" y="19"/>
                  </a:cubicBezTo>
                  <a:cubicBezTo>
                    <a:pt x="12" y="16"/>
                    <a:pt x="16" y="22"/>
                    <a:pt x="12" y="17"/>
                  </a:cubicBezTo>
                  <a:cubicBezTo>
                    <a:pt x="11" y="15"/>
                    <a:pt x="14" y="19"/>
                    <a:pt x="12" y="16"/>
                  </a:cubicBezTo>
                  <a:cubicBezTo>
                    <a:pt x="12" y="17"/>
                    <a:pt x="12" y="17"/>
                    <a:pt x="12" y="17"/>
                  </a:cubicBezTo>
                  <a:cubicBezTo>
                    <a:pt x="11" y="14"/>
                    <a:pt x="11" y="16"/>
                    <a:pt x="9" y="13"/>
                  </a:cubicBezTo>
                  <a:cubicBezTo>
                    <a:pt x="9" y="13"/>
                    <a:pt x="11" y="15"/>
                    <a:pt x="10" y="13"/>
                  </a:cubicBezTo>
                  <a:cubicBezTo>
                    <a:pt x="8" y="11"/>
                    <a:pt x="7" y="10"/>
                    <a:pt x="5" y="8"/>
                  </a:cubicBezTo>
                  <a:cubicBezTo>
                    <a:pt x="6" y="8"/>
                    <a:pt x="6" y="8"/>
                    <a:pt x="6" y="8"/>
                  </a:cubicBezTo>
                  <a:cubicBezTo>
                    <a:pt x="5" y="7"/>
                    <a:pt x="3" y="4"/>
                    <a:pt x="2" y="3"/>
                  </a:cubicBezTo>
                  <a:cubicBezTo>
                    <a:pt x="2" y="3"/>
                    <a:pt x="2" y="3"/>
                    <a:pt x="2" y="3"/>
                  </a:cubicBezTo>
                  <a:cubicBezTo>
                    <a:pt x="1" y="1"/>
                    <a:pt x="1" y="2"/>
                    <a:pt x="0" y="0"/>
                  </a:cubicBezTo>
                  <a:cubicBezTo>
                    <a:pt x="0" y="0"/>
                    <a:pt x="0" y="0"/>
                    <a:pt x="0" y="0"/>
                  </a:cubicBezTo>
                  <a:cubicBezTo>
                    <a:pt x="0" y="1"/>
                    <a:pt x="1" y="3"/>
                    <a:pt x="3" y="4"/>
                  </a:cubicBezTo>
                  <a:cubicBezTo>
                    <a:pt x="1" y="3"/>
                    <a:pt x="4" y="6"/>
                    <a:pt x="3" y="6"/>
                  </a:cubicBezTo>
                  <a:cubicBezTo>
                    <a:pt x="3" y="6"/>
                    <a:pt x="3" y="6"/>
                    <a:pt x="3" y="6"/>
                  </a:cubicBezTo>
                  <a:cubicBezTo>
                    <a:pt x="5" y="10"/>
                    <a:pt x="8" y="14"/>
                    <a:pt x="11" y="19"/>
                  </a:cubicBezTo>
                  <a:cubicBezTo>
                    <a:pt x="14" y="21"/>
                    <a:pt x="15" y="24"/>
                    <a:pt x="17" y="26"/>
                  </a:cubicBezTo>
                  <a:cubicBezTo>
                    <a:pt x="18" y="26"/>
                    <a:pt x="18" y="27"/>
                    <a:pt x="20" y="29"/>
                  </a:cubicBezTo>
                  <a:cubicBezTo>
                    <a:pt x="19" y="28"/>
                    <a:pt x="19" y="29"/>
                    <a:pt x="20" y="30"/>
                  </a:cubicBezTo>
                  <a:cubicBezTo>
                    <a:pt x="20" y="30"/>
                    <a:pt x="21" y="31"/>
                    <a:pt x="21" y="32"/>
                  </a:cubicBezTo>
                  <a:cubicBezTo>
                    <a:pt x="22" y="32"/>
                    <a:pt x="24" y="35"/>
                    <a:pt x="25" y="36"/>
                  </a:cubicBezTo>
                  <a:cubicBezTo>
                    <a:pt x="26" y="38"/>
                    <a:pt x="25" y="36"/>
                    <a:pt x="24" y="36"/>
                  </a:cubicBezTo>
                  <a:cubicBezTo>
                    <a:pt x="25" y="37"/>
                    <a:pt x="26" y="37"/>
                    <a:pt x="26" y="37"/>
                  </a:cubicBezTo>
                  <a:cubicBezTo>
                    <a:pt x="26" y="37"/>
                    <a:pt x="26" y="37"/>
                    <a:pt x="26" y="37"/>
                  </a:cubicBezTo>
                  <a:cubicBezTo>
                    <a:pt x="28" y="40"/>
                    <a:pt x="29" y="41"/>
                    <a:pt x="31" y="43"/>
                  </a:cubicBezTo>
                  <a:cubicBezTo>
                    <a:pt x="31" y="43"/>
                    <a:pt x="33" y="45"/>
                    <a:pt x="34" y="46"/>
                  </a:cubicBezTo>
                  <a:cubicBezTo>
                    <a:pt x="33" y="46"/>
                    <a:pt x="35" y="48"/>
                    <a:pt x="35" y="48"/>
                  </a:cubicBezTo>
                  <a:cubicBezTo>
                    <a:pt x="37" y="49"/>
                    <a:pt x="37" y="49"/>
                    <a:pt x="37" y="49"/>
                  </a:cubicBezTo>
                  <a:cubicBezTo>
                    <a:pt x="38" y="50"/>
                    <a:pt x="38" y="51"/>
                    <a:pt x="39" y="53"/>
                  </a:cubicBezTo>
                  <a:cubicBezTo>
                    <a:pt x="39" y="52"/>
                    <a:pt x="39" y="52"/>
                    <a:pt x="39" y="52"/>
                  </a:cubicBezTo>
                  <a:cubicBezTo>
                    <a:pt x="40" y="53"/>
                    <a:pt x="43" y="56"/>
                    <a:pt x="44" y="58"/>
                  </a:cubicBezTo>
                  <a:cubicBezTo>
                    <a:pt x="54" y="67"/>
                    <a:pt x="58" y="74"/>
                    <a:pt x="69" y="84"/>
                  </a:cubicBezTo>
                  <a:cubicBezTo>
                    <a:pt x="70" y="84"/>
                    <a:pt x="69" y="83"/>
                    <a:pt x="69" y="84"/>
                  </a:cubicBezTo>
                  <a:cubicBezTo>
                    <a:pt x="70" y="85"/>
                    <a:pt x="71" y="85"/>
                    <a:pt x="72" y="86"/>
                  </a:cubicBezTo>
                  <a:cubicBezTo>
                    <a:pt x="71" y="85"/>
                    <a:pt x="71" y="85"/>
                    <a:pt x="71" y="85"/>
                  </a:cubicBezTo>
                  <a:cubicBezTo>
                    <a:pt x="70" y="84"/>
                    <a:pt x="70" y="84"/>
                    <a:pt x="70" y="84"/>
                  </a:cubicBezTo>
                  <a:cubicBezTo>
                    <a:pt x="69" y="84"/>
                    <a:pt x="70" y="84"/>
                    <a:pt x="70" y="84"/>
                  </a:cubicBezTo>
                  <a:cubicBezTo>
                    <a:pt x="69" y="83"/>
                    <a:pt x="68" y="83"/>
                    <a:pt x="68" y="82"/>
                  </a:cubicBezTo>
                  <a:cubicBezTo>
                    <a:pt x="69" y="83"/>
                    <a:pt x="69" y="83"/>
                    <a:pt x="70" y="84"/>
                  </a:cubicBezTo>
                  <a:cubicBezTo>
                    <a:pt x="70" y="84"/>
                    <a:pt x="70" y="84"/>
                    <a:pt x="70" y="84"/>
                  </a:cubicBezTo>
                  <a:cubicBezTo>
                    <a:pt x="71" y="85"/>
                    <a:pt x="71" y="85"/>
                    <a:pt x="72" y="85"/>
                  </a:cubicBezTo>
                  <a:cubicBezTo>
                    <a:pt x="73" y="86"/>
                    <a:pt x="72" y="86"/>
                    <a:pt x="72" y="86"/>
                  </a:cubicBezTo>
                  <a:cubicBezTo>
                    <a:pt x="75" y="89"/>
                    <a:pt x="75" y="89"/>
                    <a:pt x="75" y="89"/>
                  </a:cubicBezTo>
                  <a:cubicBezTo>
                    <a:pt x="77" y="91"/>
                    <a:pt x="79" y="93"/>
                    <a:pt x="79" y="93"/>
                  </a:cubicBezTo>
                  <a:cubicBezTo>
                    <a:pt x="79" y="93"/>
                    <a:pt x="77" y="91"/>
                    <a:pt x="76" y="91"/>
                  </a:cubicBezTo>
                  <a:cubicBezTo>
                    <a:pt x="77" y="92"/>
                    <a:pt x="77" y="92"/>
                    <a:pt x="77" y="92"/>
                  </a:cubicBezTo>
                  <a:cubicBezTo>
                    <a:pt x="77" y="92"/>
                    <a:pt x="77" y="92"/>
                    <a:pt x="77" y="92"/>
                  </a:cubicBezTo>
                  <a:cubicBezTo>
                    <a:pt x="79" y="93"/>
                    <a:pt x="79" y="93"/>
                    <a:pt x="79" y="93"/>
                  </a:cubicBezTo>
                  <a:cubicBezTo>
                    <a:pt x="79" y="93"/>
                    <a:pt x="79" y="93"/>
                    <a:pt x="79" y="93"/>
                  </a:cubicBezTo>
                  <a:cubicBezTo>
                    <a:pt x="79" y="93"/>
                    <a:pt x="79" y="94"/>
                    <a:pt x="80" y="94"/>
                  </a:cubicBezTo>
                  <a:cubicBezTo>
                    <a:pt x="80" y="94"/>
                    <a:pt x="80" y="94"/>
                    <a:pt x="79" y="94"/>
                  </a:cubicBezTo>
                  <a:cubicBezTo>
                    <a:pt x="81" y="95"/>
                    <a:pt x="81" y="95"/>
                    <a:pt x="81" y="95"/>
                  </a:cubicBezTo>
                  <a:cubicBezTo>
                    <a:pt x="80" y="95"/>
                    <a:pt x="82" y="96"/>
                    <a:pt x="81" y="96"/>
                  </a:cubicBezTo>
                  <a:cubicBezTo>
                    <a:pt x="85" y="100"/>
                    <a:pt x="86" y="100"/>
                    <a:pt x="89" y="103"/>
                  </a:cubicBezTo>
                  <a:cubicBezTo>
                    <a:pt x="89" y="103"/>
                    <a:pt x="90" y="104"/>
                    <a:pt x="91" y="105"/>
                  </a:cubicBezTo>
                  <a:cubicBezTo>
                    <a:pt x="92" y="106"/>
                    <a:pt x="92" y="106"/>
                    <a:pt x="92" y="106"/>
                  </a:cubicBezTo>
                  <a:cubicBezTo>
                    <a:pt x="93" y="107"/>
                    <a:pt x="93" y="107"/>
                    <a:pt x="93" y="107"/>
                  </a:cubicBezTo>
                  <a:cubicBezTo>
                    <a:pt x="94" y="109"/>
                    <a:pt x="96" y="110"/>
                    <a:pt x="98" y="112"/>
                  </a:cubicBezTo>
                  <a:cubicBezTo>
                    <a:pt x="98" y="112"/>
                    <a:pt x="98" y="112"/>
                    <a:pt x="98" y="112"/>
                  </a:cubicBezTo>
                  <a:cubicBezTo>
                    <a:pt x="99" y="113"/>
                    <a:pt x="100" y="114"/>
                    <a:pt x="101" y="115"/>
                  </a:cubicBezTo>
                  <a:cubicBezTo>
                    <a:pt x="101" y="115"/>
                    <a:pt x="101" y="115"/>
                    <a:pt x="101" y="115"/>
                  </a:cubicBezTo>
                  <a:cubicBezTo>
                    <a:pt x="102" y="116"/>
                    <a:pt x="103" y="116"/>
                    <a:pt x="104" y="117"/>
                  </a:cubicBezTo>
                  <a:cubicBezTo>
                    <a:pt x="104" y="117"/>
                    <a:pt x="103" y="116"/>
                    <a:pt x="103" y="116"/>
                  </a:cubicBezTo>
                  <a:cubicBezTo>
                    <a:pt x="104" y="116"/>
                    <a:pt x="106" y="118"/>
                    <a:pt x="105" y="117"/>
                  </a:cubicBezTo>
                  <a:cubicBezTo>
                    <a:pt x="107" y="119"/>
                    <a:pt x="106" y="119"/>
                    <a:pt x="107" y="119"/>
                  </a:cubicBezTo>
                  <a:cubicBezTo>
                    <a:pt x="108" y="120"/>
                    <a:pt x="108" y="120"/>
                    <a:pt x="108" y="120"/>
                  </a:cubicBezTo>
                  <a:cubicBezTo>
                    <a:pt x="109" y="121"/>
                    <a:pt x="108" y="120"/>
                    <a:pt x="107" y="120"/>
                  </a:cubicBezTo>
                  <a:cubicBezTo>
                    <a:pt x="109" y="121"/>
                    <a:pt x="110" y="122"/>
                    <a:pt x="111" y="123"/>
                  </a:cubicBezTo>
                  <a:cubicBezTo>
                    <a:pt x="111" y="123"/>
                    <a:pt x="111" y="123"/>
                    <a:pt x="111" y="123"/>
                  </a:cubicBezTo>
                  <a:cubicBezTo>
                    <a:pt x="112" y="125"/>
                    <a:pt x="112" y="125"/>
                    <a:pt x="112" y="125"/>
                  </a:cubicBezTo>
                  <a:cubicBezTo>
                    <a:pt x="114" y="125"/>
                    <a:pt x="115" y="127"/>
                    <a:pt x="117" y="128"/>
                  </a:cubicBezTo>
                  <a:cubicBezTo>
                    <a:pt x="115" y="128"/>
                    <a:pt x="115" y="128"/>
                    <a:pt x="115" y="128"/>
                  </a:cubicBezTo>
                  <a:cubicBezTo>
                    <a:pt x="116" y="129"/>
                    <a:pt x="116" y="128"/>
                    <a:pt x="116" y="128"/>
                  </a:cubicBezTo>
                  <a:cubicBezTo>
                    <a:pt x="118" y="130"/>
                    <a:pt x="118" y="130"/>
                    <a:pt x="119" y="131"/>
                  </a:cubicBezTo>
                  <a:cubicBezTo>
                    <a:pt x="122" y="133"/>
                    <a:pt x="124" y="136"/>
                    <a:pt x="126" y="138"/>
                  </a:cubicBezTo>
                  <a:close/>
                  <a:moveTo>
                    <a:pt x="291" y="319"/>
                  </a:moveTo>
                  <a:cubicBezTo>
                    <a:pt x="291" y="318"/>
                    <a:pt x="291" y="318"/>
                    <a:pt x="291" y="318"/>
                  </a:cubicBezTo>
                  <a:cubicBezTo>
                    <a:pt x="292" y="319"/>
                    <a:pt x="292" y="319"/>
                    <a:pt x="291" y="319"/>
                  </a:cubicBezTo>
                  <a:close/>
                  <a:moveTo>
                    <a:pt x="279" y="303"/>
                  </a:moveTo>
                  <a:cubicBezTo>
                    <a:pt x="281" y="305"/>
                    <a:pt x="280" y="305"/>
                    <a:pt x="280" y="305"/>
                  </a:cubicBezTo>
                  <a:cubicBezTo>
                    <a:pt x="279" y="303"/>
                    <a:pt x="278" y="302"/>
                    <a:pt x="277" y="300"/>
                  </a:cubicBezTo>
                  <a:cubicBezTo>
                    <a:pt x="277" y="301"/>
                    <a:pt x="277" y="301"/>
                    <a:pt x="277" y="301"/>
                  </a:cubicBezTo>
                  <a:cubicBezTo>
                    <a:pt x="276" y="300"/>
                    <a:pt x="276" y="299"/>
                    <a:pt x="276" y="299"/>
                  </a:cubicBezTo>
                  <a:cubicBezTo>
                    <a:pt x="277" y="300"/>
                    <a:pt x="280" y="304"/>
                    <a:pt x="279" y="303"/>
                  </a:cubicBezTo>
                  <a:close/>
                  <a:moveTo>
                    <a:pt x="308" y="337"/>
                  </a:moveTo>
                  <a:cubicBezTo>
                    <a:pt x="308" y="336"/>
                    <a:pt x="308" y="336"/>
                    <a:pt x="308" y="336"/>
                  </a:cubicBezTo>
                  <a:cubicBezTo>
                    <a:pt x="308" y="336"/>
                    <a:pt x="308" y="336"/>
                    <a:pt x="308" y="336"/>
                  </a:cubicBezTo>
                  <a:lnTo>
                    <a:pt x="308" y="337"/>
                  </a:lnTo>
                  <a:close/>
                  <a:moveTo>
                    <a:pt x="301" y="328"/>
                  </a:moveTo>
                  <a:cubicBezTo>
                    <a:pt x="300" y="328"/>
                    <a:pt x="300" y="327"/>
                    <a:pt x="300" y="327"/>
                  </a:cubicBezTo>
                  <a:cubicBezTo>
                    <a:pt x="300" y="327"/>
                    <a:pt x="300" y="327"/>
                    <a:pt x="301" y="328"/>
                  </a:cubicBezTo>
                  <a:close/>
                  <a:moveTo>
                    <a:pt x="286" y="309"/>
                  </a:moveTo>
                  <a:cubicBezTo>
                    <a:pt x="286" y="309"/>
                    <a:pt x="285" y="308"/>
                    <a:pt x="285" y="307"/>
                  </a:cubicBezTo>
                  <a:lnTo>
                    <a:pt x="286" y="309"/>
                  </a:lnTo>
                  <a:close/>
                  <a:moveTo>
                    <a:pt x="193" y="197"/>
                  </a:moveTo>
                  <a:cubicBezTo>
                    <a:pt x="194" y="197"/>
                    <a:pt x="195" y="198"/>
                    <a:pt x="194" y="197"/>
                  </a:cubicBezTo>
                  <a:cubicBezTo>
                    <a:pt x="193" y="197"/>
                    <a:pt x="193" y="196"/>
                    <a:pt x="192" y="195"/>
                  </a:cubicBezTo>
                  <a:cubicBezTo>
                    <a:pt x="192" y="195"/>
                    <a:pt x="192" y="195"/>
                    <a:pt x="192" y="195"/>
                  </a:cubicBezTo>
                  <a:cubicBezTo>
                    <a:pt x="193" y="196"/>
                    <a:pt x="193" y="196"/>
                    <a:pt x="193" y="197"/>
                  </a:cubicBezTo>
                  <a:close/>
                  <a:moveTo>
                    <a:pt x="143" y="150"/>
                  </a:moveTo>
                  <a:cubicBezTo>
                    <a:pt x="143" y="150"/>
                    <a:pt x="143" y="150"/>
                    <a:pt x="143" y="150"/>
                  </a:cubicBezTo>
                  <a:cubicBezTo>
                    <a:pt x="143" y="150"/>
                    <a:pt x="143" y="150"/>
                    <a:pt x="143" y="150"/>
                  </a:cubicBezTo>
                  <a:cubicBezTo>
                    <a:pt x="143" y="150"/>
                    <a:pt x="143" y="150"/>
                    <a:pt x="143" y="150"/>
                  </a:cubicBezTo>
                  <a:cubicBezTo>
                    <a:pt x="143" y="149"/>
                    <a:pt x="142" y="149"/>
                    <a:pt x="142" y="149"/>
                  </a:cubicBezTo>
                  <a:cubicBezTo>
                    <a:pt x="142" y="149"/>
                    <a:pt x="141" y="148"/>
                    <a:pt x="143" y="1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4" name="Freeform 5089"/>
            <p:cNvSpPr>
              <a:spLocks/>
            </p:cNvSpPr>
            <p:nvPr/>
          </p:nvSpPr>
          <p:spPr bwMode="auto">
            <a:xfrm>
              <a:off x="8172451" y="53038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5" name="Freeform 5090"/>
            <p:cNvSpPr>
              <a:spLocks/>
            </p:cNvSpPr>
            <p:nvPr/>
          </p:nvSpPr>
          <p:spPr bwMode="auto">
            <a:xfrm>
              <a:off x="8115301" y="5256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6" name="Freeform 5091"/>
            <p:cNvSpPr>
              <a:spLocks/>
            </p:cNvSpPr>
            <p:nvPr/>
          </p:nvSpPr>
          <p:spPr bwMode="auto">
            <a:xfrm>
              <a:off x="8705851" y="5934075"/>
              <a:ext cx="12700" cy="12700"/>
            </a:xfrm>
            <a:custGeom>
              <a:avLst/>
              <a:gdLst>
                <a:gd name="T0" fmla="*/ 1 w 4"/>
                <a:gd name="T1" fmla="*/ 1 h 4"/>
                <a:gd name="T2" fmla="*/ 1 w 4"/>
                <a:gd name="T3" fmla="*/ 1 h 4"/>
                <a:gd name="T4" fmla="*/ 2 w 4"/>
                <a:gd name="T5" fmla="*/ 2 h 4"/>
                <a:gd name="T6" fmla="*/ 4 w 4"/>
                <a:gd name="T7" fmla="*/ 4 h 4"/>
                <a:gd name="T8" fmla="*/ 0 w 4"/>
                <a:gd name="T9" fmla="*/ 0 h 4"/>
                <a:gd name="T10" fmla="*/ 1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1" y="1"/>
                  </a:moveTo>
                  <a:cubicBezTo>
                    <a:pt x="1" y="1"/>
                    <a:pt x="1" y="1"/>
                    <a:pt x="1" y="1"/>
                  </a:cubicBezTo>
                  <a:cubicBezTo>
                    <a:pt x="2" y="2"/>
                    <a:pt x="2" y="2"/>
                    <a:pt x="2" y="2"/>
                  </a:cubicBezTo>
                  <a:cubicBezTo>
                    <a:pt x="3" y="4"/>
                    <a:pt x="4" y="4"/>
                    <a:pt x="4" y="4"/>
                  </a:cubicBezTo>
                  <a:cubicBezTo>
                    <a:pt x="3" y="3"/>
                    <a:pt x="2" y="2"/>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7" name="Freeform 5092"/>
            <p:cNvSpPr>
              <a:spLocks/>
            </p:cNvSpPr>
            <p:nvPr/>
          </p:nvSpPr>
          <p:spPr bwMode="auto">
            <a:xfrm>
              <a:off x="8709026" y="5927725"/>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0"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8" name="Freeform 5093"/>
            <p:cNvSpPr>
              <a:spLocks/>
            </p:cNvSpPr>
            <p:nvPr/>
          </p:nvSpPr>
          <p:spPr bwMode="auto">
            <a:xfrm>
              <a:off x="8658226" y="5868988"/>
              <a:ext cx="6350" cy="6350"/>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1" y="1"/>
                    <a:pt x="1" y="1"/>
                    <a:pt x="1" y="1"/>
                  </a:cubicBezTo>
                  <a:cubicBezTo>
                    <a:pt x="2"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89" name="Freeform 5094"/>
            <p:cNvSpPr>
              <a:spLocks/>
            </p:cNvSpPr>
            <p:nvPr/>
          </p:nvSpPr>
          <p:spPr bwMode="auto">
            <a:xfrm>
              <a:off x="8667751" y="5894388"/>
              <a:ext cx="6350" cy="3175"/>
            </a:xfrm>
            <a:custGeom>
              <a:avLst/>
              <a:gdLst>
                <a:gd name="T0" fmla="*/ 1 w 2"/>
                <a:gd name="T1" fmla="*/ 1 h 1"/>
                <a:gd name="T2" fmla="*/ 2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1"/>
                    <a:pt x="2" y="1"/>
                  </a:cubicBezTo>
                  <a:cubicBezTo>
                    <a:pt x="1" y="1"/>
                    <a:pt x="0" y="0"/>
                    <a:pt x="0"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0" name="Freeform 5095"/>
            <p:cNvSpPr>
              <a:spLocks/>
            </p:cNvSpPr>
            <p:nvPr/>
          </p:nvSpPr>
          <p:spPr bwMode="auto">
            <a:xfrm>
              <a:off x="8639176" y="5846763"/>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2"/>
                    <a:pt x="1" y="0"/>
                    <a:pt x="0" y="0"/>
                  </a:cubicBezTo>
                  <a:cubicBezTo>
                    <a:pt x="1" y="1"/>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1" name="Freeform 5096"/>
            <p:cNvSpPr>
              <a:spLocks/>
            </p:cNvSpPr>
            <p:nvPr/>
          </p:nvSpPr>
          <p:spPr bwMode="auto">
            <a:xfrm>
              <a:off x="8642351" y="5862638"/>
              <a:ext cx="6350" cy="9525"/>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2" name="Freeform 5097"/>
            <p:cNvSpPr>
              <a:spLocks/>
            </p:cNvSpPr>
            <p:nvPr/>
          </p:nvSpPr>
          <p:spPr bwMode="auto">
            <a:xfrm>
              <a:off x="8621713" y="5824538"/>
              <a:ext cx="7938" cy="12700"/>
            </a:xfrm>
            <a:custGeom>
              <a:avLst/>
              <a:gdLst>
                <a:gd name="T0" fmla="*/ 0 w 3"/>
                <a:gd name="T1" fmla="*/ 1 h 4"/>
                <a:gd name="T2" fmla="*/ 2 w 3"/>
                <a:gd name="T3" fmla="*/ 2 h 4"/>
                <a:gd name="T4" fmla="*/ 1 w 3"/>
                <a:gd name="T5" fmla="*/ 2 h 4"/>
                <a:gd name="T6" fmla="*/ 3 w 3"/>
                <a:gd name="T7" fmla="*/ 4 h 4"/>
                <a:gd name="T8" fmla="*/ 1 w 3"/>
                <a:gd name="T9" fmla="*/ 1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cubicBezTo>
                    <a:pt x="1" y="1"/>
                    <a:pt x="1" y="1"/>
                    <a:pt x="2" y="2"/>
                  </a:cubicBezTo>
                  <a:cubicBezTo>
                    <a:pt x="1" y="2"/>
                    <a:pt x="1" y="2"/>
                    <a:pt x="1" y="2"/>
                  </a:cubicBezTo>
                  <a:cubicBezTo>
                    <a:pt x="2" y="3"/>
                    <a:pt x="2" y="3"/>
                    <a:pt x="3" y="4"/>
                  </a:cubicBezTo>
                  <a:cubicBezTo>
                    <a:pt x="2" y="3"/>
                    <a:pt x="1" y="1"/>
                    <a:pt x="1" y="1"/>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3" name="Freeform 5098"/>
            <p:cNvSpPr>
              <a:spLocks/>
            </p:cNvSpPr>
            <p:nvPr/>
          </p:nvSpPr>
          <p:spPr bwMode="auto">
            <a:xfrm>
              <a:off x="8636001" y="5853113"/>
              <a:ext cx="6350" cy="9525"/>
            </a:xfrm>
            <a:custGeom>
              <a:avLst/>
              <a:gdLst>
                <a:gd name="T0" fmla="*/ 0 w 2"/>
                <a:gd name="T1" fmla="*/ 1 h 3"/>
                <a:gd name="T2" fmla="*/ 2 w 2"/>
                <a:gd name="T3" fmla="*/ 3 h 3"/>
                <a:gd name="T4" fmla="*/ 0 w 2"/>
                <a:gd name="T5" fmla="*/ 1 h 3"/>
                <a:gd name="T6" fmla="*/ 1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2"/>
                    <a:pt x="1" y="2"/>
                    <a:pt x="2" y="3"/>
                  </a:cubicBezTo>
                  <a:cubicBezTo>
                    <a:pt x="2" y="3"/>
                    <a:pt x="2" y="3"/>
                    <a:pt x="0" y="1"/>
                  </a:cubicBezTo>
                  <a:cubicBezTo>
                    <a:pt x="1" y="2"/>
                    <a:pt x="1" y="2"/>
                    <a:pt x="1" y="2"/>
                  </a:cubicBezTo>
                  <a:cubicBezTo>
                    <a:pt x="0" y="0"/>
                    <a:pt x="1" y="2"/>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4" name="Freeform 5099"/>
            <p:cNvSpPr>
              <a:spLocks/>
            </p:cNvSpPr>
            <p:nvPr/>
          </p:nvSpPr>
          <p:spPr bwMode="auto">
            <a:xfrm>
              <a:off x="8612188" y="5811838"/>
              <a:ext cx="9525" cy="9525"/>
            </a:xfrm>
            <a:custGeom>
              <a:avLst/>
              <a:gdLst>
                <a:gd name="T0" fmla="*/ 0 w 3"/>
                <a:gd name="T1" fmla="*/ 0 h 3"/>
                <a:gd name="T2" fmla="*/ 0 w 3"/>
                <a:gd name="T3" fmla="*/ 0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0"/>
                    <a:pt x="0" y="0"/>
                    <a:pt x="0" y="0"/>
                  </a:cubicBezTo>
                  <a:cubicBezTo>
                    <a:pt x="1" y="1"/>
                    <a:pt x="2" y="3"/>
                    <a:pt x="3" y="3"/>
                  </a:cubicBezTo>
                  <a:cubicBezTo>
                    <a:pt x="2" y="2"/>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5" name="Freeform 5100"/>
            <p:cNvSpPr>
              <a:spLocks/>
            </p:cNvSpPr>
            <p:nvPr/>
          </p:nvSpPr>
          <p:spPr bwMode="auto">
            <a:xfrm>
              <a:off x="8624888" y="5840413"/>
              <a:ext cx="4763" cy="6350"/>
            </a:xfrm>
            <a:custGeom>
              <a:avLst/>
              <a:gdLst>
                <a:gd name="T0" fmla="*/ 1 w 2"/>
                <a:gd name="T1" fmla="*/ 0 h 2"/>
                <a:gd name="T2" fmla="*/ 0 w 2"/>
                <a:gd name="T3" fmla="*/ 0 h 2"/>
                <a:gd name="T4" fmla="*/ 1 w 2"/>
                <a:gd name="T5" fmla="*/ 0 h 2"/>
                <a:gd name="T6" fmla="*/ 2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1" y="1"/>
                    <a:pt x="0" y="0"/>
                    <a:pt x="1" y="0"/>
                  </a:cubicBezTo>
                  <a:cubicBezTo>
                    <a:pt x="1" y="1"/>
                    <a:pt x="1" y="1"/>
                    <a:pt x="2" y="2"/>
                  </a:cubicBezTo>
                  <a:cubicBezTo>
                    <a:pt x="0" y="0"/>
                    <a:pt x="2"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6" name="Freeform 5101"/>
            <p:cNvSpPr>
              <a:spLocks/>
            </p:cNvSpPr>
            <p:nvPr/>
          </p:nvSpPr>
          <p:spPr bwMode="auto">
            <a:xfrm>
              <a:off x="8612188" y="5824538"/>
              <a:ext cx="6350" cy="9525"/>
            </a:xfrm>
            <a:custGeom>
              <a:avLst/>
              <a:gdLst>
                <a:gd name="T0" fmla="*/ 1 w 2"/>
                <a:gd name="T1" fmla="*/ 1 h 3"/>
                <a:gd name="T2" fmla="*/ 0 w 2"/>
                <a:gd name="T3" fmla="*/ 0 h 3"/>
                <a:gd name="T4" fmla="*/ 0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0" y="0"/>
                    <a:pt x="0" y="0"/>
                    <a:pt x="0" y="0"/>
                  </a:cubicBezTo>
                  <a:cubicBezTo>
                    <a:pt x="0" y="1"/>
                    <a:pt x="0" y="1"/>
                    <a:pt x="0" y="1"/>
                  </a:cubicBezTo>
                  <a:cubicBezTo>
                    <a:pt x="2" y="3"/>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7" name="Freeform 5102"/>
            <p:cNvSpPr>
              <a:spLocks/>
            </p:cNvSpPr>
            <p:nvPr/>
          </p:nvSpPr>
          <p:spPr bwMode="auto">
            <a:xfrm>
              <a:off x="8602663" y="5815013"/>
              <a:ext cx="9525" cy="6350"/>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cubicBezTo>
                    <a:pt x="3" y="2"/>
                    <a:pt x="3" y="2"/>
                    <a:pt x="3" y="2"/>
                  </a:cubicBezTo>
                  <a:cubicBezTo>
                    <a:pt x="0" y="0"/>
                    <a:pt x="0" y="0"/>
                    <a:pt x="0" y="0"/>
                  </a:cubicBezTo>
                  <a:cubicBezTo>
                    <a:pt x="2" y="1"/>
                    <a:pt x="2" y="1"/>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8" name="Freeform 5103"/>
            <p:cNvSpPr>
              <a:spLocks/>
            </p:cNvSpPr>
            <p:nvPr/>
          </p:nvSpPr>
          <p:spPr bwMode="auto">
            <a:xfrm>
              <a:off x="8542338" y="5721350"/>
              <a:ext cx="3175" cy="9525"/>
            </a:xfrm>
            <a:custGeom>
              <a:avLst/>
              <a:gdLst>
                <a:gd name="T0" fmla="*/ 1 w 1"/>
                <a:gd name="T1" fmla="*/ 2 h 3"/>
                <a:gd name="T2" fmla="*/ 1 w 1"/>
                <a:gd name="T3" fmla="*/ 2 h 3"/>
                <a:gd name="T4" fmla="*/ 1 w 1"/>
                <a:gd name="T5" fmla="*/ 2 h 3"/>
              </a:gdLst>
              <a:ahLst/>
              <a:cxnLst>
                <a:cxn ang="0">
                  <a:pos x="T0" y="T1"/>
                </a:cxn>
                <a:cxn ang="0">
                  <a:pos x="T2" y="T3"/>
                </a:cxn>
                <a:cxn ang="0">
                  <a:pos x="T4" y="T5"/>
                </a:cxn>
              </a:cxnLst>
              <a:rect l="0" t="0" r="r" b="b"/>
              <a:pathLst>
                <a:path w="1" h="3">
                  <a:moveTo>
                    <a:pt x="1" y="2"/>
                  </a:moveTo>
                  <a:cubicBezTo>
                    <a:pt x="0" y="1"/>
                    <a:pt x="1" y="3"/>
                    <a:pt x="1" y="2"/>
                  </a:cubicBezTo>
                  <a:cubicBezTo>
                    <a:pt x="1" y="2"/>
                    <a:pt x="0" y="0"/>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99" name="Freeform 5104"/>
            <p:cNvSpPr>
              <a:spLocks/>
            </p:cNvSpPr>
            <p:nvPr/>
          </p:nvSpPr>
          <p:spPr bwMode="auto">
            <a:xfrm>
              <a:off x="8542338" y="5737225"/>
              <a:ext cx="9525" cy="12700"/>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0" y="1"/>
                    <a:pt x="0" y="0"/>
                  </a:cubicBezTo>
                  <a:cubicBezTo>
                    <a:pt x="1" y="1"/>
                    <a:pt x="3" y="4"/>
                    <a:pt x="3"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0" name="Freeform 5105"/>
            <p:cNvSpPr>
              <a:spLocks/>
            </p:cNvSpPr>
            <p:nvPr/>
          </p:nvSpPr>
          <p:spPr bwMode="auto">
            <a:xfrm>
              <a:off x="8539163" y="5737225"/>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1" name="Rectangle 5106"/>
            <p:cNvSpPr>
              <a:spLocks noChangeArrowheads="1"/>
            </p:cNvSpPr>
            <p:nvPr/>
          </p:nvSpPr>
          <p:spPr bwMode="auto">
            <a:xfrm>
              <a:off x="8435976" y="5608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2" name="Freeform 5107"/>
            <p:cNvSpPr>
              <a:spLocks/>
            </p:cNvSpPr>
            <p:nvPr/>
          </p:nvSpPr>
          <p:spPr bwMode="auto">
            <a:xfrm>
              <a:off x="8435976" y="5608638"/>
              <a:ext cx="9525" cy="9525"/>
            </a:xfrm>
            <a:custGeom>
              <a:avLst/>
              <a:gdLst>
                <a:gd name="T0" fmla="*/ 1 w 3"/>
                <a:gd name="T1" fmla="*/ 1 h 3"/>
                <a:gd name="T2" fmla="*/ 3 w 3"/>
                <a:gd name="T3" fmla="*/ 3 h 3"/>
                <a:gd name="T4" fmla="*/ 0 w 3"/>
                <a:gd name="T5" fmla="*/ 0 h 3"/>
                <a:gd name="T6" fmla="*/ 1 w 3"/>
                <a:gd name="T7" fmla="*/ 1 h 3"/>
              </a:gdLst>
              <a:ahLst/>
              <a:cxnLst>
                <a:cxn ang="0">
                  <a:pos x="T0" y="T1"/>
                </a:cxn>
                <a:cxn ang="0">
                  <a:pos x="T2" y="T3"/>
                </a:cxn>
                <a:cxn ang="0">
                  <a:pos x="T4" y="T5"/>
                </a:cxn>
                <a:cxn ang="0">
                  <a:pos x="T6" y="T7"/>
                </a:cxn>
              </a:cxnLst>
              <a:rect l="0" t="0" r="r" b="b"/>
              <a:pathLst>
                <a:path w="3" h="3">
                  <a:moveTo>
                    <a:pt x="1" y="1"/>
                  </a:moveTo>
                  <a:cubicBezTo>
                    <a:pt x="2" y="2"/>
                    <a:pt x="3" y="3"/>
                    <a:pt x="3" y="3"/>
                  </a:cubicBezTo>
                  <a:cubicBezTo>
                    <a:pt x="2" y="2"/>
                    <a:pt x="1" y="1"/>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3" name="Freeform 5108"/>
            <p:cNvSpPr>
              <a:spLocks/>
            </p:cNvSpPr>
            <p:nvPr/>
          </p:nvSpPr>
          <p:spPr bwMode="auto">
            <a:xfrm>
              <a:off x="8413751" y="5580063"/>
              <a:ext cx="6350" cy="6350"/>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2"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4" name="Freeform 5109"/>
            <p:cNvSpPr>
              <a:spLocks/>
            </p:cNvSpPr>
            <p:nvPr/>
          </p:nvSpPr>
          <p:spPr bwMode="auto">
            <a:xfrm>
              <a:off x="8253413" y="5375275"/>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1"/>
                    <a:pt x="0" y="0"/>
                    <a:pt x="0" y="1"/>
                  </a:cubicBezTo>
                  <a:cubicBezTo>
                    <a:pt x="1" y="2"/>
                    <a:pt x="0" y="1"/>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5" name="Freeform 5110"/>
            <p:cNvSpPr>
              <a:spLocks/>
            </p:cNvSpPr>
            <p:nvPr/>
          </p:nvSpPr>
          <p:spPr bwMode="auto">
            <a:xfrm>
              <a:off x="8247063" y="53721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6" name="Freeform 5111"/>
            <p:cNvSpPr>
              <a:spLocks/>
            </p:cNvSpPr>
            <p:nvPr/>
          </p:nvSpPr>
          <p:spPr bwMode="auto">
            <a:xfrm>
              <a:off x="8231188" y="53562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7" name="Freeform 5112"/>
            <p:cNvSpPr>
              <a:spLocks/>
            </p:cNvSpPr>
            <p:nvPr/>
          </p:nvSpPr>
          <p:spPr bwMode="auto">
            <a:xfrm>
              <a:off x="8234363" y="5356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8" name="Freeform 5113"/>
            <p:cNvSpPr>
              <a:spLocks/>
            </p:cNvSpPr>
            <p:nvPr/>
          </p:nvSpPr>
          <p:spPr bwMode="auto">
            <a:xfrm>
              <a:off x="8234363" y="5356225"/>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09" name="Freeform 5114"/>
            <p:cNvSpPr>
              <a:spLocks/>
            </p:cNvSpPr>
            <p:nvPr/>
          </p:nvSpPr>
          <p:spPr bwMode="auto">
            <a:xfrm>
              <a:off x="8224838" y="5349875"/>
              <a:ext cx="9525" cy="9525"/>
            </a:xfrm>
            <a:custGeom>
              <a:avLst/>
              <a:gdLst>
                <a:gd name="T0" fmla="*/ 1 w 3"/>
                <a:gd name="T1" fmla="*/ 0 h 3"/>
                <a:gd name="T2" fmla="*/ 1 w 3"/>
                <a:gd name="T3" fmla="*/ 2 h 3"/>
                <a:gd name="T4" fmla="*/ 2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1" y="2"/>
                    <a:pt x="1" y="2"/>
                    <a:pt x="1" y="2"/>
                  </a:cubicBezTo>
                  <a:cubicBezTo>
                    <a:pt x="3" y="3"/>
                    <a:pt x="0" y="0"/>
                    <a:pt x="2"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0" name="Freeform 5115"/>
            <p:cNvSpPr>
              <a:spLocks/>
            </p:cNvSpPr>
            <p:nvPr/>
          </p:nvSpPr>
          <p:spPr bwMode="auto">
            <a:xfrm>
              <a:off x="8194676" y="5322888"/>
              <a:ext cx="22225" cy="19050"/>
            </a:xfrm>
            <a:custGeom>
              <a:avLst/>
              <a:gdLst>
                <a:gd name="T0" fmla="*/ 7 w 7"/>
                <a:gd name="T1" fmla="*/ 6 h 6"/>
                <a:gd name="T2" fmla="*/ 4 w 7"/>
                <a:gd name="T3" fmla="*/ 3 h 6"/>
                <a:gd name="T4" fmla="*/ 0 w 7"/>
                <a:gd name="T5" fmla="*/ 1 h 6"/>
                <a:gd name="T6" fmla="*/ 5 w 7"/>
                <a:gd name="T7" fmla="*/ 4 h 6"/>
                <a:gd name="T8" fmla="*/ 7 w 7"/>
                <a:gd name="T9" fmla="*/ 6 h 6"/>
              </a:gdLst>
              <a:ahLst/>
              <a:cxnLst>
                <a:cxn ang="0">
                  <a:pos x="T0" y="T1"/>
                </a:cxn>
                <a:cxn ang="0">
                  <a:pos x="T2" y="T3"/>
                </a:cxn>
                <a:cxn ang="0">
                  <a:pos x="T4" y="T5"/>
                </a:cxn>
                <a:cxn ang="0">
                  <a:pos x="T6" y="T7"/>
                </a:cxn>
                <a:cxn ang="0">
                  <a:pos x="T8" y="T9"/>
                </a:cxn>
              </a:cxnLst>
              <a:rect l="0" t="0" r="r" b="b"/>
              <a:pathLst>
                <a:path w="7" h="6">
                  <a:moveTo>
                    <a:pt x="7" y="6"/>
                  </a:moveTo>
                  <a:cubicBezTo>
                    <a:pt x="6" y="4"/>
                    <a:pt x="4" y="3"/>
                    <a:pt x="4" y="3"/>
                  </a:cubicBezTo>
                  <a:cubicBezTo>
                    <a:pt x="0" y="0"/>
                    <a:pt x="4" y="4"/>
                    <a:pt x="0" y="1"/>
                  </a:cubicBezTo>
                  <a:cubicBezTo>
                    <a:pt x="3" y="4"/>
                    <a:pt x="2" y="2"/>
                    <a:pt x="5" y="4"/>
                  </a:cubicBezTo>
                  <a:cubicBezTo>
                    <a:pt x="4" y="3"/>
                    <a:pt x="6" y="5"/>
                    <a:pt x="7"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1" name="Freeform 5116"/>
            <p:cNvSpPr>
              <a:spLocks/>
            </p:cNvSpPr>
            <p:nvPr/>
          </p:nvSpPr>
          <p:spPr bwMode="auto">
            <a:xfrm>
              <a:off x="8210551" y="5338763"/>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2"/>
                    <a:pt x="1" y="0"/>
                    <a:pt x="0" y="0"/>
                  </a:cubicBezTo>
                  <a:cubicBezTo>
                    <a:pt x="1" y="0"/>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2" name="Freeform 5117"/>
            <p:cNvSpPr>
              <a:spLocks/>
            </p:cNvSpPr>
            <p:nvPr/>
          </p:nvSpPr>
          <p:spPr bwMode="auto">
            <a:xfrm>
              <a:off x="8194676" y="5319713"/>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3" name="Freeform 5118"/>
            <p:cNvSpPr>
              <a:spLocks/>
            </p:cNvSpPr>
            <p:nvPr/>
          </p:nvSpPr>
          <p:spPr bwMode="auto">
            <a:xfrm>
              <a:off x="8185151" y="53101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4" name="Freeform 5119"/>
            <p:cNvSpPr>
              <a:spLocks/>
            </p:cNvSpPr>
            <p:nvPr/>
          </p:nvSpPr>
          <p:spPr bwMode="auto">
            <a:xfrm>
              <a:off x="8166101" y="5294313"/>
              <a:ext cx="6350" cy="3175"/>
            </a:xfrm>
            <a:custGeom>
              <a:avLst/>
              <a:gdLst>
                <a:gd name="T0" fmla="*/ 2 w 2"/>
                <a:gd name="T1" fmla="*/ 1 h 1"/>
                <a:gd name="T2" fmla="*/ 2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0" y="0"/>
                    <a:pt x="2" y="1"/>
                  </a:cubicBezTo>
                  <a:cubicBezTo>
                    <a:pt x="1" y="1"/>
                    <a:pt x="1" y="1"/>
                    <a:pt x="1" y="1"/>
                  </a:cubicBezTo>
                  <a:cubicBezTo>
                    <a:pt x="1" y="1"/>
                    <a:pt x="1"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5" name="Freeform 5120"/>
            <p:cNvSpPr>
              <a:spLocks/>
            </p:cNvSpPr>
            <p:nvPr/>
          </p:nvSpPr>
          <p:spPr bwMode="auto">
            <a:xfrm>
              <a:off x="8131176" y="5265738"/>
              <a:ext cx="6350" cy="3175"/>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2" y="1"/>
                    <a:pt x="2" y="1"/>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6" name="Freeform 5121"/>
            <p:cNvSpPr>
              <a:spLocks/>
            </p:cNvSpPr>
            <p:nvPr/>
          </p:nvSpPr>
          <p:spPr bwMode="auto">
            <a:xfrm>
              <a:off x="8131176" y="5268913"/>
              <a:ext cx="9525" cy="9525"/>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0" y="1"/>
                    <a:pt x="2" y="2"/>
                    <a:pt x="3" y="3"/>
                  </a:cubicBezTo>
                  <a:cubicBezTo>
                    <a:pt x="1" y="2"/>
                    <a:pt x="2" y="2"/>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7" name="Freeform 5122"/>
            <p:cNvSpPr>
              <a:spLocks/>
            </p:cNvSpPr>
            <p:nvPr/>
          </p:nvSpPr>
          <p:spPr bwMode="auto">
            <a:xfrm>
              <a:off x="8128001" y="5259388"/>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8" name="Freeform 5123"/>
            <p:cNvSpPr>
              <a:spLocks/>
            </p:cNvSpPr>
            <p:nvPr/>
          </p:nvSpPr>
          <p:spPr bwMode="auto">
            <a:xfrm>
              <a:off x="8108951" y="5243513"/>
              <a:ext cx="19050" cy="12700"/>
            </a:xfrm>
            <a:custGeom>
              <a:avLst/>
              <a:gdLst>
                <a:gd name="T0" fmla="*/ 4 w 6"/>
                <a:gd name="T1" fmla="*/ 3 h 4"/>
                <a:gd name="T2" fmla="*/ 4 w 6"/>
                <a:gd name="T3" fmla="*/ 2 h 4"/>
                <a:gd name="T4" fmla="*/ 1 w 6"/>
                <a:gd name="T5" fmla="*/ 0 h 4"/>
                <a:gd name="T6" fmla="*/ 0 w 6"/>
                <a:gd name="T7" fmla="*/ 0 h 4"/>
                <a:gd name="T8" fmla="*/ 4 w 6"/>
                <a:gd name="T9" fmla="*/ 4 h 4"/>
                <a:gd name="T10" fmla="*/ 6 w 6"/>
                <a:gd name="T11" fmla="*/ 4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3" y="2"/>
                    <a:pt x="4" y="3"/>
                    <a:pt x="4" y="2"/>
                  </a:cubicBezTo>
                  <a:cubicBezTo>
                    <a:pt x="2" y="1"/>
                    <a:pt x="1" y="0"/>
                    <a:pt x="1" y="0"/>
                  </a:cubicBezTo>
                  <a:cubicBezTo>
                    <a:pt x="1" y="0"/>
                    <a:pt x="1" y="1"/>
                    <a:pt x="0" y="0"/>
                  </a:cubicBezTo>
                  <a:cubicBezTo>
                    <a:pt x="2" y="2"/>
                    <a:pt x="4" y="2"/>
                    <a:pt x="4" y="4"/>
                  </a:cubicBezTo>
                  <a:cubicBezTo>
                    <a:pt x="6" y="4"/>
                    <a:pt x="6" y="4"/>
                    <a:pt x="6" y="4"/>
                  </a:cubicBezTo>
                  <a:cubicBezTo>
                    <a:pt x="5" y="3"/>
                    <a:pt x="5" y="4"/>
                    <a:pt x="4"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19" name="Freeform 5124"/>
            <p:cNvSpPr>
              <a:spLocks/>
            </p:cNvSpPr>
            <p:nvPr/>
          </p:nvSpPr>
          <p:spPr bwMode="auto">
            <a:xfrm>
              <a:off x="8121651" y="5259388"/>
              <a:ext cx="6350" cy="6350"/>
            </a:xfrm>
            <a:custGeom>
              <a:avLst/>
              <a:gdLst>
                <a:gd name="T0" fmla="*/ 2 w 2"/>
                <a:gd name="T1" fmla="*/ 2 h 2"/>
                <a:gd name="T2" fmla="*/ 2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2" y="1"/>
                    <a:pt x="2" y="1"/>
                  </a:cubicBezTo>
                  <a:cubicBezTo>
                    <a:pt x="2" y="1"/>
                    <a:pt x="1" y="1"/>
                    <a:pt x="0" y="0"/>
                  </a:cubicBezTo>
                  <a:cubicBezTo>
                    <a:pt x="0" y="1"/>
                    <a:pt x="2"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0" name="Freeform 5125"/>
            <p:cNvSpPr>
              <a:spLocks/>
            </p:cNvSpPr>
            <p:nvPr/>
          </p:nvSpPr>
          <p:spPr bwMode="auto">
            <a:xfrm>
              <a:off x="8080376" y="5218113"/>
              <a:ext cx="6350" cy="6350"/>
            </a:xfrm>
            <a:custGeom>
              <a:avLst/>
              <a:gdLst>
                <a:gd name="T0" fmla="*/ 4 w 4"/>
                <a:gd name="T1" fmla="*/ 4 h 4"/>
                <a:gd name="T2" fmla="*/ 0 w 4"/>
                <a:gd name="T3" fmla="*/ 0 h 4"/>
                <a:gd name="T4" fmla="*/ 2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2" y="2"/>
                  </a:lnTo>
                  <a:lnTo>
                    <a:pt x="4"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1" name="Freeform 5126"/>
            <p:cNvSpPr>
              <a:spLocks/>
            </p:cNvSpPr>
            <p:nvPr/>
          </p:nvSpPr>
          <p:spPr bwMode="auto">
            <a:xfrm>
              <a:off x="8080376" y="5214938"/>
              <a:ext cx="3175" cy="6350"/>
            </a:xfrm>
            <a:custGeom>
              <a:avLst/>
              <a:gdLst>
                <a:gd name="T0" fmla="*/ 2 w 2"/>
                <a:gd name="T1" fmla="*/ 4 h 4"/>
                <a:gd name="T2" fmla="*/ 2 w 2"/>
                <a:gd name="T3" fmla="*/ 2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2"/>
                  </a:lnTo>
                  <a:lnTo>
                    <a:pt x="0" y="0"/>
                  </a:lnTo>
                  <a:lnTo>
                    <a:pt x="2"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2" name="Freeform 5127"/>
            <p:cNvSpPr>
              <a:spLocks/>
            </p:cNvSpPr>
            <p:nvPr/>
          </p:nvSpPr>
          <p:spPr bwMode="auto">
            <a:xfrm>
              <a:off x="8078788" y="5214938"/>
              <a:ext cx="4763" cy="3175"/>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0"/>
                  </a:lnTo>
                  <a:lnTo>
                    <a:pt x="3"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3" name="Freeform 5128"/>
            <p:cNvSpPr>
              <a:spLocks/>
            </p:cNvSpPr>
            <p:nvPr/>
          </p:nvSpPr>
          <p:spPr bwMode="auto">
            <a:xfrm>
              <a:off x="8066088" y="5203825"/>
              <a:ext cx="6350" cy="4763"/>
            </a:xfrm>
            <a:custGeom>
              <a:avLst/>
              <a:gdLst>
                <a:gd name="T0" fmla="*/ 0 w 2"/>
                <a:gd name="T1" fmla="*/ 0 h 2"/>
                <a:gd name="T2" fmla="*/ 0 w 2"/>
                <a:gd name="T3" fmla="*/ 0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0"/>
                    <a:pt x="0" y="0"/>
                  </a:cubicBezTo>
                  <a:cubicBezTo>
                    <a:pt x="1" y="0"/>
                    <a:pt x="2" y="2"/>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4" name="Freeform 5129"/>
            <p:cNvSpPr>
              <a:spLocks/>
            </p:cNvSpPr>
            <p:nvPr/>
          </p:nvSpPr>
          <p:spPr bwMode="auto">
            <a:xfrm>
              <a:off x="8008938" y="5168900"/>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5" name="Freeform 5130"/>
            <p:cNvSpPr>
              <a:spLocks/>
            </p:cNvSpPr>
            <p:nvPr/>
          </p:nvSpPr>
          <p:spPr bwMode="auto">
            <a:xfrm>
              <a:off x="7999413" y="5159375"/>
              <a:ext cx="12700" cy="9525"/>
            </a:xfrm>
            <a:custGeom>
              <a:avLst/>
              <a:gdLst>
                <a:gd name="T0" fmla="*/ 2 w 4"/>
                <a:gd name="T1" fmla="*/ 1 h 3"/>
                <a:gd name="T2" fmla="*/ 0 w 4"/>
                <a:gd name="T3" fmla="*/ 0 h 3"/>
                <a:gd name="T4" fmla="*/ 4 w 4"/>
                <a:gd name="T5" fmla="*/ 3 h 3"/>
                <a:gd name="T6" fmla="*/ 1 w 4"/>
                <a:gd name="T7" fmla="*/ 1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0" y="0"/>
                    <a:pt x="0" y="0"/>
                    <a:pt x="0" y="0"/>
                  </a:cubicBezTo>
                  <a:cubicBezTo>
                    <a:pt x="2" y="2"/>
                    <a:pt x="2" y="2"/>
                    <a:pt x="4" y="3"/>
                  </a:cubicBezTo>
                  <a:cubicBezTo>
                    <a:pt x="3" y="3"/>
                    <a:pt x="2" y="2"/>
                    <a:pt x="1" y="1"/>
                  </a:cubicBezTo>
                  <a:lnTo>
                    <a:pt x="2"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6" name="Freeform 5131"/>
            <p:cNvSpPr>
              <a:spLocks/>
            </p:cNvSpPr>
            <p:nvPr/>
          </p:nvSpPr>
          <p:spPr bwMode="auto">
            <a:xfrm>
              <a:off x="7896226" y="5062538"/>
              <a:ext cx="19050" cy="14288"/>
            </a:xfrm>
            <a:custGeom>
              <a:avLst/>
              <a:gdLst>
                <a:gd name="T0" fmla="*/ 5 w 6"/>
                <a:gd name="T1" fmla="*/ 4 h 5"/>
                <a:gd name="T2" fmla="*/ 6 w 6"/>
                <a:gd name="T3" fmla="*/ 5 h 5"/>
                <a:gd name="T4" fmla="*/ 1 w 6"/>
                <a:gd name="T5" fmla="*/ 0 h 5"/>
                <a:gd name="T6" fmla="*/ 1 w 6"/>
                <a:gd name="T7" fmla="*/ 0 h 5"/>
                <a:gd name="T8" fmla="*/ 3 w 6"/>
                <a:gd name="T9" fmla="*/ 2 h 5"/>
                <a:gd name="T10" fmla="*/ 2 w 6"/>
                <a:gd name="T11" fmla="*/ 2 h 5"/>
                <a:gd name="T12" fmla="*/ 5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4"/>
                  </a:moveTo>
                  <a:cubicBezTo>
                    <a:pt x="5" y="4"/>
                    <a:pt x="5" y="4"/>
                    <a:pt x="6" y="5"/>
                  </a:cubicBezTo>
                  <a:cubicBezTo>
                    <a:pt x="4" y="3"/>
                    <a:pt x="3" y="2"/>
                    <a:pt x="1" y="0"/>
                  </a:cubicBezTo>
                  <a:cubicBezTo>
                    <a:pt x="1" y="1"/>
                    <a:pt x="0" y="0"/>
                    <a:pt x="1" y="0"/>
                  </a:cubicBezTo>
                  <a:cubicBezTo>
                    <a:pt x="3" y="2"/>
                    <a:pt x="3" y="2"/>
                    <a:pt x="3" y="2"/>
                  </a:cubicBezTo>
                  <a:cubicBezTo>
                    <a:pt x="2" y="2"/>
                    <a:pt x="2" y="2"/>
                    <a:pt x="2" y="2"/>
                  </a:cubicBezTo>
                  <a:cubicBezTo>
                    <a:pt x="3" y="3"/>
                    <a:pt x="3" y="3"/>
                    <a:pt x="5"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7" name="Freeform 5132"/>
            <p:cNvSpPr>
              <a:spLocks/>
            </p:cNvSpPr>
            <p:nvPr/>
          </p:nvSpPr>
          <p:spPr bwMode="auto">
            <a:xfrm>
              <a:off x="7685088" y="4813300"/>
              <a:ext cx="6350" cy="6350"/>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2" y="2"/>
                    <a:pt x="2" y="1"/>
                    <a:pt x="1" y="1"/>
                  </a:cubicBezTo>
                  <a:cubicBezTo>
                    <a:pt x="0" y="0"/>
                    <a:pt x="2"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8" name="Rectangle 5133"/>
            <p:cNvSpPr>
              <a:spLocks noChangeArrowheads="1"/>
            </p:cNvSpPr>
            <p:nvPr/>
          </p:nvSpPr>
          <p:spPr bwMode="auto">
            <a:xfrm>
              <a:off x="8558213" y="49958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29" name="Freeform 5134"/>
            <p:cNvSpPr>
              <a:spLocks/>
            </p:cNvSpPr>
            <p:nvPr/>
          </p:nvSpPr>
          <p:spPr bwMode="auto">
            <a:xfrm>
              <a:off x="8558213" y="49926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0" name="Freeform 5135"/>
            <p:cNvSpPr>
              <a:spLocks/>
            </p:cNvSpPr>
            <p:nvPr/>
          </p:nvSpPr>
          <p:spPr bwMode="auto">
            <a:xfrm>
              <a:off x="8551863" y="4989513"/>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1" name="Freeform 5136"/>
            <p:cNvSpPr>
              <a:spLocks/>
            </p:cNvSpPr>
            <p:nvPr/>
          </p:nvSpPr>
          <p:spPr bwMode="auto">
            <a:xfrm>
              <a:off x="8551863" y="4989513"/>
              <a:ext cx="3175" cy="317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2" name="Freeform 5137"/>
            <p:cNvSpPr>
              <a:spLocks/>
            </p:cNvSpPr>
            <p:nvPr/>
          </p:nvSpPr>
          <p:spPr bwMode="auto">
            <a:xfrm>
              <a:off x="8551863" y="49926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3" name="Freeform 5138"/>
            <p:cNvSpPr>
              <a:spLocks/>
            </p:cNvSpPr>
            <p:nvPr/>
          </p:nvSpPr>
          <p:spPr bwMode="auto">
            <a:xfrm>
              <a:off x="8548688" y="4983163"/>
              <a:ext cx="3175" cy="6350"/>
            </a:xfrm>
            <a:custGeom>
              <a:avLst/>
              <a:gdLst>
                <a:gd name="T0" fmla="*/ 0 w 1"/>
                <a:gd name="T1" fmla="*/ 1 h 2"/>
                <a:gd name="T2" fmla="*/ 0 w 1"/>
                <a:gd name="T3" fmla="*/ 1 h 2"/>
                <a:gd name="T4" fmla="*/ 0 w 1"/>
                <a:gd name="T5" fmla="*/ 1 h 2"/>
                <a:gd name="T6" fmla="*/ 1 w 1"/>
                <a:gd name="T7" fmla="*/ 2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1" y="1"/>
                    <a:pt x="0" y="1"/>
                    <a:pt x="0" y="1"/>
                  </a:cubicBezTo>
                  <a:cubicBezTo>
                    <a:pt x="1" y="2"/>
                    <a:pt x="1" y="1"/>
                    <a:pt x="1" y="2"/>
                  </a:cubicBezTo>
                  <a:cubicBezTo>
                    <a:pt x="1" y="1"/>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4" name="Freeform 5139"/>
            <p:cNvSpPr>
              <a:spLocks/>
            </p:cNvSpPr>
            <p:nvPr/>
          </p:nvSpPr>
          <p:spPr bwMode="auto">
            <a:xfrm>
              <a:off x="8458201" y="49323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5" name="Freeform 5140"/>
            <p:cNvSpPr>
              <a:spLocks/>
            </p:cNvSpPr>
            <p:nvPr/>
          </p:nvSpPr>
          <p:spPr bwMode="auto">
            <a:xfrm>
              <a:off x="8432801" y="4918075"/>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0"/>
                  </a:cubicBezTo>
                  <a:cubicBezTo>
                    <a:pt x="0" y="0"/>
                    <a:pt x="0" y="1"/>
                    <a:pt x="0" y="1"/>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6" name="Freeform 5141"/>
            <p:cNvSpPr>
              <a:spLocks/>
            </p:cNvSpPr>
            <p:nvPr/>
          </p:nvSpPr>
          <p:spPr bwMode="auto">
            <a:xfrm>
              <a:off x="8477251" y="4938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7" name="Freeform 5142"/>
            <p:cNvSpPr>
              <a:spLocks/>
            </p:cNvSpPr>
            <p:nvPr/>
          </p:nvSpPr>
          <p:spPr bwMode="auto">
            <a:xfrm>
              <a:off x="8326438" y="4841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8" name="Freeform 5143"/>
            <p:cNvSpPr>
              <a:spLocks/>
            </p:cNvSpPr>
            <p:nvPr/>
          </p:nvSpPr>
          <p:spPr bwMode="auto">
            <a:xfrm>
              <a:off x="8404226" y="4905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39" name="Freeform 5144"/>
            <p:cNvSpPr>
              <a:spLocks/>
            </p:cNvSpPr>
            <p:nvPr/>
          </p:nvSpPr>
          <p:spPr bwMode="auto">
            <a:xfrm>
              <a:off x="8483601" y="4945063"/>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0" name="Freeform 5145"/>
            <p:cNvSpPr>
              <a:spLocks/>
            </p:cNvSpPr>
            <p:nvPr/>
          </p:nvSpPr>
          <p:spPr bwMode="auto">
            <a:xfrm>
              <a:off x="8442326" y="49228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1" name="Freeform 5146"/>
            <p:cNvSpPr>
              <a:spLocks/>
            </p:cNvSpPr>
            <p:nvPr/>
          </p:nvSpPr>
          <p:spPr bwMode="auto">
            <a:xfrm>
              <a:off x="8526463" y="49672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2" name="Freeform 5147"/>
            <p:cNvSpPr>
              <a:spLocks/>
            </p:cNvSpPr>
            <p:nvPr/>
          </p:nvSpPr>
          <p:spPr bwMode="auto">
            <a:xfrm>
              <a:off x="8520113" y="4960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3" name="Freeform 5148"/>
            <p:cNvSpPr>
              <a:spLocks/>
            </p:cNvSpPr>
            <p:nvPr/>
          </p:nvSpPr>
          <p:spPr bwMode="auto">
            <a:xfrm>
              <a:off x="8513763" y="4957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4" name="Freeform 5149"/>
            <p:cNvSpPr>
              <a:spLocks/>
            </p:cNvSpPr>
            <p:nvPr/>
          </p:nvSpPr>
          <p:spPr bwMode="auto">
            <a:xfrm>
              <a:off x="8523288" y="4964113"/>
              <a:ext cx="3175" cy="3175"/>
            </a:xfrm>
            <a:custGeom>
              <a:avLst/>
              <a:gdLst>
                <a:gd name="T0" fmla="*/ 1 w 1"/>
                <a:gd name="T1" fmla="*/ 1 h 1"/>
                <a:gd name="T2" fmla="*/ 1 w 1"/>
                <a:gd name="T3" fmla="*/ 0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0"/>
                  </a:cubicBezTo>
                  <a:cubicBezTo>
                    <a:pt x="1" y="0"/>
                    <a:pt x="1" y="0"/>
                    <a:pt x="1" y="0"/>
                  </a:cubicBezTo>
                  <a:cubicBezTo>
                    <a:pt x="1" y="0"/>
                    <a:pt x="0" y="0"/>
                    <a:pt x="0" y="0"/>
                  </a:cubicBezTo>
                  <a:cubicBezTo>
                    <a:pt x="0" y="0"/>
                    <a:pt x="0" y="0"/>
                    <a:pt x="0" y="0"/>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5" name="Rectangle 5150"/>
            <p:cNvSpPr>
              <a:spLocks noChangeArrowheads="1"/>
            </p:cNvSpPr>
            <p:nvPr/>
          </p:nvSpPr>
          <p:spPr bwMode="auto">
            <a:xfrm>
              <a:off x="8461376" y="49323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6" name="Freeform 5151"/>
            <p:cNvSpPr>
              <a:spLocks/>
            </p:cNvSpPr>
            <p:nvPr/>
          </p:nvSpPr>
          <p:spPr bwMode="auto">
            <a:xfrm>
              <a:off x="8467726" y="4935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7" name="Freeform 5152"/>
            <p:cNvSpPr>
              <a:spLocks/>
            </p:cNvSpPr>
            <p:nvPr/>
          </p:nvSpPr>
          <p:spPr bwMode="auto">
            <a:xfrm>
              <a:off x="8494713" y="4951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8" name="Freeform 5153"/>
            <p:cNvSpPr>
              <a:spLocks/>
            </p:cNvSpPr>
            <p:nvPr/>
          </p:nvSpPr>
          <p:spPr bwMode="auto">
            <a:xfrm>
              <a:off x="8467726" y="4935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49" name="Freeform 5154"/>
            <p:cNvSpPr>
              <a:spLocks/>
            </p:cNvSpPr>
            <p:nvPr/>
          </p:nvSpPr>
          <p:spPr bwMode="auto">
            <a:xfrm>
              <a:off x="8486776" y="4948238"/>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0" name="Freeform 5155"/>
            <p:cNvSpPr>
              <a:spLocks/>
            </p:cNvSpPr>
            <p:nvPr/>
          </p:nvSpPr>
          <p:spPr bwMode="auto">
            <a:xfrm>
              <a:off x="8218488" y="4754563"/>
              <a:ext cx="3175" cy="3175"/>
            </a:xfrm>
            <a:custGeom>
              <a:avLst/>
              <a:gdLst>
                <a:gd name="T0" fmla="*/ 0 w 1"/>
                <a:gd name="T1" fmla="*/ 1 h 1"/>
                <a:gd name="T2" fmla="*/ 0 w 1"/>
                <a:gd name="T3" fmla="*/ 1 h 1"/>
                <a:gd name="T4" fmla="*/ 0 w 1"/>
                <a:gd name="T5" fmla="*/ 1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1"/>
                    <a:pt x="0" y="1"/>
                    <a:pt x="0" y="1"/>
                  </a:cubicBezTo>
                  <a:cubicBezTo>
                    <a:pt x="0" y="1"/>
                    <a:pt x="0" y="1"/>
                    <a:pt x="0"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1" name="Freeform 5156"/>
            <p:cNvSpPr>
              <a:spLocks/>
            </p:cNvSpPr>
            <p:nvPr/>
          </p:nvSpPr>
          <p:spPr bwMode="auto">
            <a:xfrm>
              <a:off x="8316913" y="4832350"/>
              <a:ext cx="3175" cy="3175"/>
            </a:xfrm>
            <a:custGeom>
              <a:avLst/>
              <a:gdLst>
                <a:gd name="T0" fmla="*/ 1 w 1"/>
                <a:gd name="T1" fmla="*/ 1 h 1"/>
                <a:gd name="T2" fmla="*/ 1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1"/>
                  </a:cubicBezTo>
                  <a:cubicBezTo>
                    <a:pt x="0" y="1"/>
                    <a:pt x="0"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2" name="Oval 5157"/>
            <p:cNvSpPr>
              <a:spLocks noChangeArrowheads="1"/>
            </p:cNvSpPr>
            <p:nvPr/>
          </p:nvSpPr>
          <p:spPr bwMode="auto">
            <a:xfrm>
              <a:off x="8320088" y="4835525"/>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3" name="Freeform 5158"/>
            <p:cNvSpPr>
              <a:spLocks/>
            </p:cNvSpPr>
            <p:nvPr/>
          </p:nvSpPr>
          <p:spPr bwMode="auto">
            <a:xfrm>
              <a:off x="8237538" y="4770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4" name="Freeform 5159"/>
            <p:cNvSpPr>
              <a:spLocks/>
            </p:cNvSpPr>
            <p:nvPr/>
          </p:nvSpPr>
          <p:spPr bwMode="auto">
            <a:xfrm>
              <a:off x="8413751" y="4895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5" name="Freeform 5160"/>
            <p:cNvSpPr>
              <a:spLocks/>
            </p:cNvSpPr>
            <p:nvPr/>
          </p:nvSpPr>
          <p:spPr bwMode="auto">
            <a:xfrm>
              <a:off x="8332788" y="4845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6" name="Freeform 5161"/>
            <p:cNvSpPr>
              <a:spLocks/>
            </p:cNvSpPr>
            <p:nvPr/>
          </p:nvSpPr>
          <p:spPr bwMode="auto">
            <a:xfrm>
              <a:off x="8281988" y="4819650"/>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7" name="Rectangle 5162"/>
            <p:cNvSpPr>
              <a:spLocks noChangeArrowheads="1"/>
            </p:cNvSpPr>
            <p:nvPr/>
          </p:nvSpPr>
          <p:spPr bwMode="auto">
            <a:xfrm>
              <a:off x="8218488" y="47545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8" name="Freeform 5163"/>
            <p:cNvSpPr>
              <a:spLocks/>
            </p:cNvSpPr>
            <p:nvPr/>
          </p:nvSpPr>
          <p:spPr bwMode="auto">
            <a:xfrm>
              <a:off x="8259763" y="4800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59" name="Freeform 5164"/>
            <p:cNvSpPr>
              <a:spLocks/>
            </p:cNvSpPr>
            <p:nvPr/>
          </p:nvSpPr>
          <p:spPr bwMode="auto">
            <a:xfrm>
              <a:off x="8323263" y="4838700"/>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0" name="Freeform 5165"/>
            <p:cNvSpPr>
              <a:spLocks noEditPoints="1"/>
            </p:cNvSpPr>
            <p:nvPr/>
          </p:nvSpPr>
          <p:spPr bwMode="auto">
            <a:xfrm>
              <a:off x="8150226" y="4735513"/>
              <a:ext cx="398463" cy="250825"/>
            </a:xfrm>
            <a:custGeom>
              <a:avLst/>
              <a:gdLst>
                <a:gd name="T0" fmla="*/ 63 w 127"/>
                <a:gd name="T1" fmla="*/ 43 h 80"/>
                <a:gd name="T2" fmla="*/ 84 w 127"/>
                <a:gd name="T3" fmla="*/ 55 h 80"/>
                <a:gd name="T4" fmla="*/ 91 w 127"/>
                <a:gd name="T5" fmla="*/ 58 h 80"/>
                <a:gd name="T6" fmla="*/ 93 w 127"/>
                <a:gd name="T7" fmla="*/ 60 h 80"/>
                <a:gd name="T8" fmla="*/ 96 w 127"/>
                <a:gd name="T9" fmla="*/ 61 h 80"/>
                <a:gd name="T10" fmla="*/ 96 w 127"/>
                <a:gd name="T11" fmla="*/ 62 h 80"/>
                <a:gd name="T12" fmla="*/ 98 w 127"/>
                <a:gd name="T13" fmla="*/ 63 h 80"/>
                <a:gd name="T14" fmla="*/ 101 w 127"/>
                <a:gd name="T15" fmla="*/ 64 h 80"/>
                <a:gd name="T16" fmla="*/ 105 w 127"/>
                <a:gd name="T17" fmla="*/ 66 h 80"/>
                <a:gd name="T18" fmla="*/ 108 w 127"/>
                <a:gd name="T19" fmla="*/ 68 h 80"/>
                <a:gd name="T20" fmla="*/ 110 w 127"/>
                <a:gd name="T21" fmla="*/ 69 h 80"/>
                <a:gd name="T22" fmla="*/ 114 w 127"/>
                <a:gd name="T23" fmla="*/ 72 h 80"/>
                <a:gd name="T24" fmla="*/ 117 w 127"/>
                <a:gd name="T25" fmla="*/ 73 h 80"/>
                <a:gd name="T26" fmla="*/ 119 w 127"/>
                <a:gd name="T27" fmla="*/ 75 h 80"/>
                <a:gd name="T28" fmla="*/ 121 w 127"/>
                <a:gd name="T29" fmla="*/ 76 h 80"/>
                <a:gd name="T30" fmla="*/ 124 w 127"/>
                <a:gd name="T31" fmla="*/ 79 h 80"/>
                <a:gd name="T32" fmla="*/ 127 w 127"/>
                <a:gd name="T33" fmla="*/ 79 h 80"/>
                <a:gd name="T34" fmla="*/ 124 w 127"/>
                <a:gd name="T35" fmla="*/ 78 h 80"/>
                <a:gd name="T36" fmla="*/ 122 w 127"/>
                <a:gd name="T37" fmla="*/ 76 h 80"/>
                <a:gd name="T38" fmla="*/ 120 w 127"/>
                <a:gd name="T39" fmla="*/ 74 h 80"/>
                <a:gd name="T40" fmla="*/ 118 w 127"/>
                <a:gd name="T41" fmla="*/ 72 h 80"/>
                <a:gd name="T42" fmla="*/ 115 w 127"/>
                <a:gd name="T43" fmla="*/ 70 h 80"/>
                <a:gd name="T44" fmla="*/ 113 w 127"/>
                <a:gd name="T45" fmla="*/ 69 h 80"/>
                <a:gd name="T46" fmla="*/ 114 w 127"/>
                <a:gd name="T47" fmla="*/ 69 h 80"/>
                <a:gd name="T48" fmla="*/ 106 w 127"/>
                <a:gd name="T49" fmla="*/ 64 h 80"/>
                <a:gd name="T50" fmla="*/ 105 w 127"/>
                <a:gd name="T51" fmla="*/ 63 h 80"/>
                <a:gd name="T52" fmla="*/ 97 w 127"/>
                <a:gd name="T53" fmla="*/ 58 h 80"/>
                <a:gd name="T54" fmla="*/ 87 w 127"/>
                <a:gd name="T55" fmla="*/ 53 h 80"/>
                <a:gd name="T56" fmla="*/ 82 w 127"/>
                <a:gd name="T57" fmla="*/ 50 h 80"/>
                <a:gd name="T58" fmla="*/ 71 w 127"/>
                <a:gd name="T59" fmla="*/ 44 h 80"/>
                <a:gd name="T60" fmla="*/ 70 w 127"/>
                <a:gd name="T61" fmla="*/ 42 h 80"/>
                <a:gd name="T62" fmla="*/ 67 w 127"/>
                <a:gd name="T63" fmla="*/ 41 h 80"/>
                <a:gd name="T64" fmla="*/ 63 w 127"/>
                <a:gd name="T65" fmla="*/ 39 h 80"/>
                <a:gd name="T66" fmla="*/ 58 w 127"/>
                <a:gd name="T67" fmla="*/ 35 h 80"/>
                <a:gd name="T68" fmla="*/ 59 w 127"/>
                <a:gd name="T69" fmla="*/ 35 h 80"/>
                <a:gd name="T70" fmla="*/ 56 w 127"/>
                <a:gd name="T71" fmla="*/ 34 h 80"/>
                <a:gd name="T72" fmla="*/ 56 w 127"/>
                <a:gd name="T73" fmla="*/ 34 h 80"/>
                <a:gd name="T74" fmla="*/ 54 w 127"/>
                <a:gd name="T75" fmla="*/ 32 h 80"/>
                <a:gd name="T76" fmla="*/ 53 w 127"/>
                <a:gd name="T77" fmla="*/ 32 h 80"/>
                <a:gd name="T78" fmla="*/ 53 w 127"/>
                <a:gd name="T79" fmla="*/ 29 h 80"/>
                <a:gd name="T80" fmla="*/ 50 w 127"/>
                <a:gd name="T81" fmla="*/ 28 h 80"/>
                <a:gd name="T82" fmla="*/ 46 w 127"/>
                <a:gd name="T83" fmla="*/ 25 h 80"/>
                <a:gd name="T84" fmla="*/ 44 w 127"/>
                <a:gd name="T85" fmla="*/ 23 h 80"/>
                <a:gd name="T86" fmla="*/ 37 w 127"/>
                <a:gd name="T87" fmla="*/ 17 h 80"/>
                <a:gd name="T88" fmla="*/ 31 w 127"/>
                <a:gd name="T89" fmla="*/ 13 h 80"/>
                <a:gd name="T90" fmla="*/ 21 w 127"/>
                <a:gd name="T91" fmla="*/ 7 h 80"/>
                <a:gd name="T92" fmla="*/ 19 w 127"/>
                <a:gd name="T93" fmla="*/ 6 h 80"/>
                <a:gd name="T94" fmla="*/ 13 w 127"/>
                <a:gd name="T95" fmla="*/ 3 h 80"/>
                <a:gd name="T96" fmla="*/ 8 w 127"/>
                <a:gd name="T97" fmla="*/ 2 h 80"/>
                <a:gd name="T98" fmla="*/ 3 w 127"/>
                <a:gd name="T99" fmla="*/ 1 h 80"/>
                <a:gd name="T100" fmla="*/ 2 w 127"/>
                <a:gd name="T101" fmla="*/ 2 h 80"/>
                <a:gd name="T102" fmla="*/ 12 w 127"/>
                <a:gd name="T103" fmla="*/ 6 h 80"/>
                <a:gd name="T104" fmla="*/ 17 w 127"/>
                <a:gd name="T105" fmla="*/ 8 h 80"/>
                <a:gd name="T106" fmla="*/ 30 w 127"/>
                <a:gd name="T107" fmla="*/ 16 h 80"/>
                <a:gd name="T108" fmla="*/ 30 w 127"/>
                <a:gd name="T109" fmla="*/ 16 h 80"/>
                <a:gd name="T110" fmla="*/ 32 w 127"/>
                <a:gd name="T111" fmla="*/ 18 h 80"/>
                <a:gd name="T112" fmla="*/ 36 w 127"/>
                <a:gd name="T113" fmla="*/ 21 h 80"/>
                <a:gd name="T114" fmla="*/ 40 w 127"/>
                <a:gd name="T115" fmla="*/ 24 h 80"/>
                <a:gd name="T116" fmla="*/ 43 w 127"/>
                <a:gd name="T117" fmla="*/ 27 h 80"/>
                <a:gd name="T118" fmla="*/ 110 w 127"/>
                <a:gd name="T119" fmla="*/ 69 h 80"/>
                <a:gd name="T120" fmla="*/ 105 w 127"/>
                <a:gd name="T121" fmla="*/ 66 h 80"/>
                <a:gd name="T122" fmla="*/ 108 w 127"/>
                <a:gd name="T123" fmla="*/ 66 h 80"/>
                <a:gd name="T124" fmla="*/ 70 w 127"/>
                <a:gd name="T125"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80">
                  <a:moveTo>
                    <a:pt x="47" y="31"/>
                  </a:moveTo>
                  <a:cubicBezTo>
                    <a:pt x="47" y="31"/>
                    <a:pt x="47" y="31"/>
                    <a:pt x="47" y="31"/>
                  </a:cubicBezTo>
                  <a:cubicBezTo>
                    <a:pt x="48" y="31"/>
                    <a:pt x="49" y="33"/>
                    <a:pt x="50" y="33"/>
                  </a:cubicBezTo>
                  <a:cubicBezTo>
                    <a:pt x="51" y="34"/>
                    <a:pt x="51" y="33"/>
                    <a:pt x="52" y="34"/>
                  </a:cubicBezTo>
                  <a:cubicBezTo>
                    <a:pt x="52" y="34"/>
                    <a:pt x="52" y="34"/>
                    <a:pt x="52" y="34"/>
                  </a:cubicBezTo>
                  <a:cubicBezTo>
                    <a:pt x="55" y="37"/>
                    <a:pt x="59" y="41"/>
                    <a:pt x="63" y="43"/>
                  </a:cubicBezTo>
                  <a:cubicBezTo>
                    <a:pt x="63" y="43"/>
                    <a:pt x="63" y="43"/>
                    <a:pt x="63" y="43"/>
                  </a:cubicBezTo>
                  <a:cubicBezTo>
                    <a:pt x="68" y="47"/>
                    <a:pt x="74" y="50"/>
                    <a:pt x="80" y="54"/>
                  </a:cubicBezTo>
                  <a:cubicBezTo>
                    <a:pt x="81" y="54"/>
                    <a:pt x="81" y="53"/>
                    <a:pt x="81" y="54"/>
                  </a:cubicBezTo>
                  <a:cubicBezTo>
                    <a:pt x="82" y="54"/>
                    <a:pt x="82" y="54"/>
                    <a:pt x="82" y="54"/>
                  </a:cubicBezTo>
                  <a:cubicBezTo>
                    <a:pt x="81" y="54"/>
                    <a:pt x="82" y="54"/>
                    <a:pt x="81" y="54"/>
                  </a:cubicBezTo>
                  <a:cubicBezTo>
                    <a:pt x="82" y="55"/>
                    <a:pt x="83" y="55"/>
                    <a:pt x="84" y="55"/>
                  </a:cubicBezTo>
                  <a:cubicBezTo>
                    <a:pt x="83" y="55"/>
                    <a:pt x="83" y="55"/>
                    <a:pt x="83" y="55"/>
                  </a:cubicBezTo>
                  <a:cubicBezTo>
                    <a:pt x="84" y="55"/>
                    <a:pt x="84" y="55"/>
                    <a:pt x="84" y="55"/>
                  </a:cubicBezTo>
                  <a:cubicBezTo>
                    <a:pt x="84" y="55"/>
                    <a:pt x="84" y="56"/>
                    <a:pt x="84" y="56"/>
                  </a:cubicBezTo>
                  <a:cubicBezTo>
                    <a:pt x="85" y="56"/>
                    <a:pt x="85" y="57"/>
                    <a:pt x="86" y="57"/>
                  </a:cubicBezTo>
                  <a:cubicBezTo>
                    <a:pt x="86" y="57"/>
                    <a:pt x="88" y="57"/>
                    <a:pt x="89" y="57"/>
                  </a:cubicBezTo>
                  <a:cubicBezTo>
                    <a:pt x="89" y="58"/>
                    <a:pt x="89" y="58"/>
                    <a:pt x="89" y="58"/>
                  </a:cubicBezTo>
                  <a:cubicBezTo>
                    <a:pt x="89" y="57"/>
                    <a:pt x="89" y="58"/>
                    <a:pt x="88" y="57"/>
                  </a:cubicBezTo>
                  <a:cubicBezTo>
                    <a:pt x="89" y="58"/>
                    <a:pt x="90" y="58"/>
                    <a:pt x="90" y="58"/>
                  </a:cubicBezTo>
                  <a:cubicBezTo>
                    <a:pt x="90" y="58"/>
                    <a:pt x="90" y="58"/>
                    <a:pt x="91" y="58"/>
                  </a:cubicBezTo>
                  <a:cubicBezTo>
                    <a:pt x="91" y="58"/>
                    <a:pt x="91" y="59"/>
                    <a:pt x="91" y="59"/>
                  </a:cubicBezTo>
                  <a:cubicBezTo>
                    <a:pt x="91" y="59"/>
                    <a:pt x="91" y="59"/>
                    <a:pt x="91" y="59"/>
                  </a:cubicBezTo>
                  <a:cubicBezTo>
                    <a:pt x="91" y="59"/>
                    <a:pt x="91" y="59"/>
                    <a:pt x="92" y="59"/>
                  </a:cubicBezTo>
                  <a:cubicBezTo>
                    <a:pt x="92" y="59"/>
                    <a:pt x="92" y="60"/>
                    <a:pt x="92" y="60"/>
                  </a:cubicBezTo>
                  <a:cubicBezTo>
                    <a:pt x="93" y="60"/>
                    <a:pt x="93" y="60"/>
                    <a:pt x="93" y="61"/>
                  </a:cubicBezTo>
                  <a:cubicBezTo>
                    <a:pt x="93" y="60"/>
                    <a:pt x="94" y="60"/>
                    <a:pt x="94" y="60"/>
                  </a:cubicBezTo>
                  <a:cubicBezTo>
                    <a:pt x="93" y="60"/>
                    <a:pt x="93" y="60"/>
                    <a:pt x="93" y="60"/>
                  </a:cubicBezTo>
                  <a:cubicBezTo>
                    <a:pt x="94" y="61"/>
                    <a:pt x="93" y="60"/>
                    <a:pt x="93" y="60"/>
                  </a:cubicBezTo>
                  <a:cubicBezTo>
                    <a:pt x="92" y="60"/>
                    <a:pt x="94" y="60"/>
                    <a:pt x="93" y="59"/>
                  </a:cubicBezTo>
                  <a:cubicBezTo>
                    <a:pt x="94" y="60"/>
                    <a:pt x="94" y="60"/>
                    <a:pt x="95" y="60"/>
                  </a:cubicBezTo>
                  <a:cubicBezTo>
                    <a:pt x="94" y="60"/>
                    <a:pt x="95" y="60"/>
                    <a:pt x="95" y="60"/>
                  </a:cubicBezTo>
                  <a:cubicBezTo>
                    <a:pt x="96" y="60"/>
                    <a:pt x="95" y="60"/>
                    <a:pt x="95" y="61"/>
                  </a:cubicBezTo>
                  <a:cubicBezTo>
                    <a:pt x="96" y="61"/>
                    <a:pt x="96" y="61"/>
                    <a:pt x="96" y="61"/>
                  </a:cubicBezTo>
                  <a:cubicBezTo>
                    <a:pt x="97" y="61"/>
                    <a:pt x="96" y="61"/>
                    <a:pt x="96" y="61"/>
                  </a:cubicBezTo>
                  <a:cubicBezTo>
                    <a:pt x="96" y="62"/>
                    <a:pt x="95" y="60"/>
                    <a:pt x="94" y="61"/>
                  </a:cubicBezTo>
                  <a:cubicBezTo>
                    <a:pt x="94" y="61"/>
                    <a:pt x="93" y="61"/>
                    <a:pt x="93" y="61"/>
                  </a:cubicBezTo>
                  <a:cubicBezTo>
                    <a:pt x="93" y="61"/>
                    <a:pt x="94" y="62"/>
                    <a:pt x="94" y="62"/>
                  </a:cubicBezTo>
                  <a:cubicBezTo>
                    <a:pt x="95" y="61"/>
                    <a:pt x="95" y="61"/>
                    <a:pt x="95" y="61"/>
                  </a:cubicBezTo>
                  <a:cubicBezTo>
                    <a:pt x="95" y="61"/>
                    <a:pt x="95" y="61"/>
                    <a:pt x="96" y="61"/>
                  </a:cubicBezTo>
                  <a:cubicBezTo>
                    <a:pt x="95" y="61"/>
                    <a:pt x="95" y="62"/>
                    <a:pt x="96" y="62"/>
                  </a:cubicBezTo>
                  <a:cubicBezTo>
                    <a:pt x="96" y="62"/>
                    <a:pt x="96" y="62"/>
                    <a:pt x="96" y="62"/>
                  </a:cubicBezTo>
                  <a:cubicBezTo>
                    <a:pt x="96" y="62"/>
                    <a:pt x="97" y="62"/>
                    <a:pt x="97" y="62"/>
                  </a:cubicBezTo>
                  <a:cubicBezTo>
                    <a:pt x="97" y="62"/>
                    <a:pt x="97" y="61"/>
                    <a:pt x="96" y="61"/>
                  </a:cubicBezTo>
                  <a:cubicBezTo>
                    <a:pt x="97" y="61"/>
                    <a:pt x="97" y="61"/>
                    <a:pt x="97" y="61"/>
                  </a:cubicBezTo>
                  <a:cubicBezTo>
                    <a:pt x="97" y="61"/>
                    <a:pt x="97" y="61"/>
                    <a:pt x="97" y="61"/>
                  </a:cubicBezTo>
                  <a:cubicBezTo>
                    <a:pt x="97" y="61"/>
                    <a:pt x="97" y="61"/>
                    <a:pt x="97" y="61"/>
                  </a:cubicBezTo>
                  <a:cubicBezTo>
                    <a:pt x="98" y="62"/>
                    <a:pt x="97" y="62"/>
                    <a:pt x="98" y="62"/>
                  </a:cubicBezTo>
                  <a:cubicBezTo>
                    <a:pt x="98" y="63"/>
                    <a:pt x="98" y="63"/>
                    <a:pt x="98" y="63"/>
                  </a:cubicBezTo>
                  <a:cubicBezTo>
                    <a:pt x="98" y="63"/>
                    <a:pt x="98" y="63"/>
                    <a:pt x="98" y="63"/>
                  </a:cubicBezTo>
                  <a:cubicBezTo>
                    <a:pt x="99" y="63"/>
                    <a:pt x="99" y="63"/>
                    <a:pt x="99" y="63"/>
                  </a:cubicBezTo>
                  <a:cubicBezTo>
                    <a:pt x="99" y="63"/>
                    <a:pt x="99" y="63"/>
                    <a:pt x="99" y="63"/>
                  </a:cubicBezTo>
                  <a:cubicBezTo>
                    <a:pt x="99" y="63"/>
                    <a:pt x="99" y="63"/>
                    <a:pt x="100" y="63"/>
                  </a:cubicBezTo>
                  <a:cubicBezTo>
                    <a:pt x="100" y="63"/>
                    <a:pt x="100" y="63"/>
                    <a:pt x="100" y="63"/>
                  </a:cubicBezTo>
                  <a:cubicBezTo>
                    <a:pt x="100" y="63"/>
                    <a:pt x="101" y="63"/>
                    <a:pt x="101" y="64"/>
                  </a:cubicBezTo>
                  <a:cubicBezTo>
                    <a:pt x="101" y="64"/>
                    <a:pt x="101" y="64"/>
                    <a:pt x="101" y="64"/>
                  </a:cubicBezTo>
                  <a:cubicBezTo>
                    <a:pt x="102" y="64"/>
                    <a:pt x="102" y="65"/>
                    <a:pt x="102" y="65"/>
                  </a:cubicBezTo>
                  <a:cubicBezTo>
                    <a:pt x="102" y="65"/>
                    <a:pt x="102" y="65"/>
                    <a:pt x="102" y="65"/>
                  </a:cubicBezTo>
                  <a:cubicBezTo>
                    <a:pt x="102" y="65"/>
                    <a:pt x="102" y="65"/>
                    <a:pt x="102" y="65"/>
                  </a:cubicBezTo>
                  <a:cubicBezTo>
                    <a:pt x="103" y="66"/>
                    <a:pt x="103" y="66"/>
                    <a:pt x="104" y="66"/>
                  </a:cubicBezTo>
                  <a:cubicBezTo>
                    <a:pt x="104" y="66"/>
                    <a:pt x="105" y="66"/>
                    <a:pt x="105" y="66"/>
                  </a:cubicBezTo>
                  <a:cubicBezTo>
                    <a:pt x="105" y="67"/>
                    <a:pt x="106" y="67"/>
                    <a:pt x="106" y="67"/>
                  </a:cubicBezTo>
                  <a:cubicBezTo>
                    <a:pt x="105" y="66"/>
                    <a:pt x="105" y="66"/>
                    <a:pt x="105" y="66"/>
                  </a:cubicBezTo>
                  <a:cubicBezTo>
                    <a:pt x="106" y="67"/>
                    <a:pt x="106" y="67"/>
                    <a:pt x="106" y="67"/>
                  </a:cubicBezTo>
                  <a:cubicBezTo>
                    <a:pt x="106" y="67"/>
                    <a:pt x="106" y="67"/>
                    <a:pt x="107" y="67"/>
                  </a:cubicBezTo>
                  <a:cubicBezTo>
                    <a:pt x="107" y="67"/>
                    <a:pt x="107" y="67"/>
                    <a:pt x="107" y="67"/>
                  </a:cubicBezTo>
                  <a:cubicBezTo>
                    <a:pt x="107" y="67"/>
                    <a:pt x="107" y="67"/>
                    <a:pt x="107" y="67"/>
                  </a:cubicBezTo>
                  <a:cubicBezTo>
                    <a:pt x="107" y="67"/>
                    <a:pt x="107" y="67"/>
                    <a:pt x="107" y="67"/>
                  </a:cubicBezTo>
                  <a:cubicBezTo>
                    <a:pt x="107" y="68"/>
                    <a:pt x="107" y="67"/>
                    <a:pt x="108" y="68"/>
                  </a:cubicBezTo>
                  <a:cubicBezTo>
                    <a:pt x="108" y="68"/>
                    <a:pt x="108" y="68"/>
                    <a:pt x="108" y="68"/>
                  </a:cubicBezTo>
                  <a:cubicBezTo>
                    <a:pt x="108" y="68"/>
                    <a:pt x="108" y="68"/>
                    <a:pt x="108" y="68"/>
                  </a:cubicBezTo>
                  <a:cubicBezTo>
                    <a:pt x="108" y="68"/>
                    <a:pt x="108" y="68"/>
                    <a:pt x="108" y="68"/>
                  </a:cubicBezTo>
                  <a:cubicBezTo>
                    <a:pt x="109" y="68"/>
                    <a:pt x="109" y="68"/>
                    <a:pt x="109" y="68"/>
                  </a:cubicBezTo>
                  <a:cubicBezTo>
                    <a:pt x="108" y="68"/>
                    <a:pt x="108" y="68"/>
                    <a:pt x="108" y="68"/>
                  </a:cubicBezTo>
                  <a:cubicBezTo>
                    <a:pt x="109" y="68"/>
                    <a:pt x="109" y="68"/>
                    <a:pt x="109" y="68"/>
                  </a:cubicBezTo>
                  <a:cubicBezTo>
                    <a:pt x="109" y="69"/>
                    <a:pt x="109" y="69"/>
                    <a:pt x="109" y="69"/>
                  </a:cubicBezTo>
                  <a:cubicBezTo>
                    <a:pt x="109" y="69"/>
                    <a:pt x="110" y="69"/>
                    <a:pt x="110" y="69"/>
                  </a:cubicBezTo>
                  <a:cubicBezTo>
                    <a:pt x="110" y="69"/>
                    <a:pt x="110" y="69"/>
                    <a:pt x="110" y="69"/>
                  </a:cubicBezTo>
                  <a:cubicBezTo>
                    <a:pt x="110" y="69"/>
                    <a:pt x="110" y="69"/>
                    <a:pt x="110" y="69"/>
                  </a:cubicBezTo>
                  <a:cubicBezTo>
                    <a:pt x="111" y="70"/>
                    <a:pt x="111" y="70"/>
                    <a:pt x="112" y="71"/>
                  </a:cubicBezTo>
                  <a:cubicBezTo>
                    <a:pt x="112" y="71"/>
                    <a:pt x="112" y="71"/>
                    <a:pt x="112" y="71"/>
                  </a:cubicBezTo>
                  <a:cubicBezTo>
                    <a:pt x="112" y="70"/>
                    <a:pt x="113" y="71"/>
                    <a:pt x="113" y="71"/>
                  </a:cubicBezTo>
                  <a:cubicBezTo>
                    <a:pt x="113" y="71"/>
                    <a:pt x="115" y="72"/>
                    <a:pt x="114" y="73"/>
                  </a:cubicBezTo>
                  <a:cubicBezTo>
                    <a:pt x="115" y="73"/>
                    <a:pt x="114" y="72"/>
                    <a:pt x="114" y="72"/>
                  </a:cubicBezTo>
                  <a:cubicBezTo>
                    <a:pt x="115" y="72"/>
                    <a:pt x="115" y="72"/>
                    <a:pt x="115" y="72"/>
                  </a:cubicBezTo>
                  <a:cubicBezTo>
                    <a:pt x="114" y="72"/>
                    <a:pt x="114" y="72"/>
                    <a:pt x="114" y="72"/>
                  </a:cubicBezTo>
                  <a:cubicBezTo>
                    <a:pt x="114" y="71"/>
                    <a:pt x="115" y="72"/>
                    <a:pt x="115" y="72"/>
                  </a:cubicBezTo>
                  <a:cubicBezTo>
                    <a:pt x="115" y="72"/>
                    <a:pt x="115" y="72"/>
                    <a:pt x="115" y="72"/>
                  </a:cubicBezTo>
                  <a:cubicBezTo>
                    <a:pt x="116" y="73"/>
                    <a:pt x="116" y="72"/>
                    <a:pt x="116" y="72"/>
                  </a:cubicBezTo>
                  <a:cubicBezTo>
                    <a:pt x="117" y="72"/>
                    <a:pt x="116" y="73"/>
                    <a:pt x="116" y="73"/>
                  </a:cubicBezTo>
                  <a:cubicBezTo>
                    <a:pt x="117" y="73"/>
                    <a:pt x="117" y="73"/>
                    <a:pt x="117" y="73"/>
                  </a:cubicBezTo>
                  <a:cubicBezTo>
                    <a:pt x="117" y="73"/>
                    <a:pt x="117" y="73"/>
                    <a:pt x="117" y="73"/>
                  </a:cubicBezTo>
                  <a:cubicBezTo>
                    <a:pt x="117" y="74"/>
                    <a:pt x="117" y="73"/>
                    <a:pt x="118" y="74"/>
                  </a:cubicBezTo>
                  <a:cubicBezTo>
                    <a:pt x="117" y="74"/>
                    <a:pt x="118" y="75"/>
                    <a:pt x="118" y="75"/>
                  </a:cubicBezTo>
                  <a:cubicBezTo>
                    <a:pt x="118" y="75"/>
                    <a:pt x="118" y="74"/>
                    <a:pt x="118" y="75"/>
                  </a:cubicBezTo>
                  <a:cubicBezTo>
                    <a:pt x="119" y="75"/>
                    <a:pt x="118" y="75"/>
                    <a:pt x="118" y="74"/>
                  </a:cubicBezTo>
                  <a:cubicBezTo>
                    <a:pt x="118" y="74"/>
                    <a:pt x="119" y="75"/>
                    <a:pt x="119" y="75"/>
                  </a:cubicBezTo>
                  <a:cubicBezTo>
                    <a:pt x="119" y="75"/>
                    <a:pt x="119" y="75"/>
                    <a:pt x="119" y="75"/>
                  </a:cubicBezTo>
                  <a:cubicBezTo>
                    <a:pt x="119" y="75"/>
                    <a:pt x="119" y="75"/>
                    <a:pt x="120" y="76"/>
                  </a:cubicBezTo>
                  <a:cubicBezTo>
                    <a:pt x="120" y="75"/>
                    <a:pt x="120" y="76"/>
                    <a:pt x="120" y="76"/>
                  </a:cubicBezTo>
                  <a:cubicBezTo>
                    <a:pt x="120" y="76"/>
                    <a:pt x="120" y="75"/>
                    <a:pt x="120" y="75"/>
                  </a:cubicBezTo>
                  <a:cubicBezTo>
                    <a:pt x="120" y="75"/>
                    <a:pt x="121" y="75"/>
                    <a:pt x="121" y="76"/>
                  </a:cubicBezTo>
                  <a:cubicBezTo>
                    <a:pt x="121" y="75"/>
                    <a:pt x="121" y="75"/>
                    <a:pt x="121" y="75"/>
                  </a:cubicBezTo>
                  <a:cubicBezTo>
                    <a:pt x="121" y="75"/>
                    <a:pt x="121" y="76"/>
                    <a:pt x="122" y="76"/>
                  </a:cubicBezTo>
                  <a:cubicBezTo>
                    <a:pt x="121" y="76"/>
                    <a:pt x="121" y="76"/>
                    <a:pt x="121" y="76"/>
                  </a:cubicBezTo>
                  <a:cubicBezTo>
                    <a:pt x="121" y="76"/>
                    <a:pt x="122" y="77"/>
                    <a:pt x="122" y="77"/>
                  </a:cubicBezTo>
                  <a:cubicBezTo>
                    <a:pt x="123" y="77"/>
                    <a:pt x="123" y="77"/>
                    <a:pt x="123" y="77"/>
                  </a:cubicBezTo>
                  <a:cubicBezTo>
                    <a:pt x="123" y="77"/>
                    <a:pt x="123" y="78"/>
                    <a:pt x="123" y="78"/>
                  </a:cubicBezTo>
                  <a:cubicBezTo>
                    <a:pt x="124" y="78"/>
                    <a:pt x="123" y="78"/>
                    <a:pt x="122" y="78"/>
                  </a:cubicBezTo>
                  <a:cubicBezTo>
                    <a:pt x="123" y="78"/>
                    <a:pt x="123" y="78"/>
                    <a:pt x="124" y="79"/>
                  </a:cubicBezTo>
                  <a:cubicBezTo>
                    <a:pt x="123" y="79"/>
                    <a:pt x="123" y="79"/>
                    <a:pt x="123" y="79"/>
                  </a:cubicBezTo>
                  <a:cubicBezTo>
                    <a:pt x="123" y="79"/>
                    <a:pt x="124" y="79"/>
                    <a:pt x="124" y="79"/>
                  </a:cubicBezTo>
                  <a:cubicBezTo>
                    <a:pt x="124" y="79"/>
                    <a:pt x="124" y="79"/>
                    <a:pt x="124" y="79"/>
                  </a:cubicBezTo>
                  <a:cubicBezTo>
                    <a:pt x="124" y="79"/>
                    <a:pt x="125" y="79"/>
                    <a:pt x="125" y="79"/>
                  </a:cubicBezTo>
                  <a:cubicBezTo>
                    <a:pt x="125" y="79"/>
                    <a:pt x="125" y="79"/>
                    <a:pt x="125" y="79"/>
                  </a:cubicBezTo>
                  <a:cubicBezTo>
                    <a:pt x="125" y="79"/>
                    <a:pt x="126" y="79"/>
                    <a:pt x="126" y="79"/>
                  </a:cubicBezTo>
                  <a:cubicBezTo>
                    <a:pt x="126" y="80"/>
                    <a:pt x="126" y="79"/>
                    <a:pt x="126" y="79"/>
                  </a:cubicBezTo>
                  <a:cubicBezTo>
                    <a:pt x="126" y="80"/>
                    <a:pt x="126" y="79"/>
                    <a:pt x="127" y="80"/>
                  </a:cubicBezTo>
                  <a:cubicBezTo>
                    <a:pt x="127" y="79"/>
                    <a:pt x="127" y="79"/>
                    <a:pt x="127" y="79"/>
                  </a:cubicBezTo>
                  <a:cubicBezTo>
                    <a:pt x="127" y="79"/>
                    <a:pt x="126" y="78"/>
                    <a:pt x="126" y="79"/>
                  </a:cubicBezTo>
                  <a:cubicBezTo>
                    <a:pt x="126" y="79"/>
                    <a:pt x="126" y="79"/>
                    <a:pt x="126" y="79"/>
                  </a:cubicBezTo>
                  <a:cubicBezTo>
                    <a:pt x="126" y="79"/>
                    <a:pt x="126" y="79"/>
                    <a:pt x="126" y="79"/>
                  </a:cubicBezTo>
                  <a:cubicBezTo>
                    <a:pt x="125" y="79"/>
                    <a:pt x="126" y="79"/>
                    <a:pt x="126" y="78"/>
                  </a:cubicBezTo>
                  <a:cubicBezTo>
                    <a:pt x="125" y="78"/>
                    <a:pt x="125" y="79"/>
                    <a:pt x="125" y="78"/>
                  </a:cubicBezTo>
                  <a:cubicBezTo>
                    <a:pt x="125" y="78"/>
                    <a:pt x="125" y="78"/>
                    <a:pt x="125" y="78"/>
                  </a:cubicBezTo>
                  <a:cubicBezTo>
                    <a:pt x="124" y="78"/>
                    <a:pt x="124" y="78"/>
                    <a:pt x="124" y="78"/>
                  </a:cubicBezTo>
                  <a:cubicBezTo>
                    <a:pt x="123" y="77"/>
                    <a:pt x="123" y="77"/>
                    <a:pt x="123" y="77"/>
                  </a:cubicBezTo>
                  <a:cubicBezTo>
                    <a:pt x="123" y="76"/>
                    <a:pt x="124" y="78"/>
                    <a:pt x="124" y="78"/>
                  </a:cubicBezTo>
                  <a:cubicBezTo>
                    <a:pt x="124" y="77"/>
                    <a:pt x="125" y="78"/>
                    <a:pt x="125" y="78"/>
                  </a:cubicBezTo>
                  <a:cubicBezTo>
                    <a:pt x="124" y="77"/>
                    <a:pt x="124" y="77"/>
                    <a:pt x="124" y="77"/>
                  </a:cubicBezTo>
                  <a:cubicBezTo>
                    <a:pt x="124" y="77"/>
                    <a:pt x="124" y="76"/>
                    <a:pt x="123" y="76"/>
                  </a:cubicBezTo>
                  <a:cubicBezTo>
                    <a:pt x="123" y="77"/>
                    <a:pt x="123" y="77"/>
                    <a:pt x="123" y="77"/>
                  </a:cubicBezTo>
                  <a:cubicBezTo>
                    <a:pt x="123" y="76"/>
                    <a:pt x="123" y="77"/>
                    <a:pt x="122" y="76"/>
                  </a:cubicBezTo>
                  <a:cubicBezTo>
                    <a:pt x="122" y="76"/>
                    <a:pt x="123" y="76"/>
                    <a:pt x="123" y="76"/>
                  </a:cubicBezTo>
                  <a:cubicBezTo>
                    <a:pt x="122" y="76"/>
                    <a:pt x="122" y="76"/>
                    <a:pt x="122" y="76"/>
                  </a:cubicBezTo>
                  <a:cubicBezTo>
                    <a:pt x="122" y="76"/>
                    <a:pt x="122" y="76"/>
                    <a:pt x="122" y="76"/>
                  </a:cubicBezTo>
                  <a:cubicBezTo>
                    <a:pt x="122" y="76"/>
                    <a:pt x="122" y="75"/>
                    <a:pt x="121" y="75"/>
                  </a:cubicBezTo>
                  <a:cubicBezTo>
                    <a:pt x="121" y="75"/>
                    <a:pt x="120" y="74"/>
                    <a:pt x="120" y="75"/>
                  </a:cubicBezTo>
                  <a:cubicBezTo>
                    <a:pt x="119" y="75"/>
                    <a:pt x="119" y="75"/>
                    <a:pt x="119" y="75"/>
                  </a:cubicBezTo>
                  <a:cubicBezTo>
                    <a:pt x="119" y="74"/>
                    <a:pt x="120" y="75"/>
                    <a:pt x="120" y="74"/>
                  </a:cubicBezTo>
                  <a:cubicBezTo>
                    <a:pt x="121" y="75"/>
                    <a:pt x="121" y="75"/>
                    <a:pt x="121" y="75"/>
                  </a:cubicBezTo>
                  <a:cubicBezTo>
                    <a:pt x="121" y="74"/>
                    <a:pt x="119" y="74"/>
                    <a:pt x="119" y="73"/>
                  </a:cubicBezTo>
                  <a:cubicBezTo>
                    <a:pt x="119" y="73"/>
                    <a:pt x="119" y="73"/>
                    <a:pt x="118" y="72"/>
                  </a:cubicBezTo>
                  <a:cubicBezTo>
                    <a:pt x="118" y="73"/>
                    <a:pt x="118" y="73"/>
                    <a:pt x="118" y="73"/>
                  </a:cubicBezTo>
                  <a:cubicBezTo>
                    <a:pt x="118" y="73"/>
                    <a:pt x="118" y="72"/>
                    <a:pt x="118" y="72"/>
                  </a:cubicBezTo>
                  <a:cubicBezTo>
                    <a:pt x="118" y="72"/>
                    <a:pt x="117" y="72"/>
                    <a:pt x="117" y="72"/>
                  </a:cubicBezTo>
                  <a:cubicBezTo>
                    <a:pt x="117" y="72"/>
                    <a:pt x="117" y="72"/>
                    <a:pt x="118" y="72"/>
                  </a:cubicBezTo>
                  <a:cubicBezTo>
                    <a:pt x="118" y="71"/>
                    <a:pt x="117" y="72"/>
                    <a:pt x="117" y="72"/>
                  </a:cubicBezTo>
                  <a:cubicBezTo>
                    <a:pt x="117" y="72"/>
                    <a:pt x="117" y="71"/>
                    <a:pt x="117" y="71"/>
                  </a:cubicBezTo>
                  <a:cubicBezTo>
                    <a:pt x="117" y="71"/>
                    <a:pt x="117" y="71"/>
                    <a:pt x="117" y="71"/>
                  </a:cubicBezTo>
                  <a:cubicBezTo>
                    <a:pt x="117" y="71"/>
                    <a:pt x="117" y="71"/>
                    <a:pt x="116" y="71"/>
                  </a:cubicBezTo>
                  <a:cubicBezTo>
                    <a:pt x="116" y="71"/>
                    <a:pt x="116" y="71"/>
                    <a:pt x="116" y="71"/>
                  </a:cubicBezTo>
                  <a:cubicBezTo>
                    <a:pt x="116" y="71"/>
                    <a:pt x="116" y="71"/>
                    <a:pt x="116" y="72"/>
                  </a:cubicBezTo>
                  <a:cubicBezTo>
                    <a:pt x="116" y="71"/>
                    <a:pt x="115" y="71"/>
                    <a:pt x="115" y="70"/>
                  </a:cubicBezTo>
                  <a:cubicBezTo>
                    <a:pt x="115" y="70"/>
                    <a:pt x="115" y="70"/>
                    <a:pt x="115" y="70"/>
                  </a:cubicBezTo>
                  <a:cubicBezTo>
                    <a:pt x="115" y="70"/>
                    <a:pt x="114" y="70"/>
                    <a:pt x="114" y="70"/>
                  </a:cubicBezTo>
                  <a:cubicBezTo>
                    <a:pt x="114" y="70"/>
                    <a:pt x="114" y="70"/>
                    <a:pt x="114" y="70"/>
                  </a:cubicBezTo>
                  <a:cubicBezTo>
                    <a:pt x="114" y="69"/>
                    <a:pt x="114" y="69"/>
                    <a:pt x="114" y="69"/>
                  </a:cubicBezTo>
                  <a:cubicBezTo>
                    <a:pt x="114" y="69"/>
                    <a:pt x="114" y="69"/>
                    <a:pt x="114" y="69"/>
                  </a:cubicBezTo>
                  <a:cubicBezTo>
                    <a:pt x="113" y="69"/>
                    <a:pt x="113" y="69"/>
                    <a:pt x="112" y="69"/>
                  </a:cubicBezTo>
                  <a:cubicBezTo>
                    <a:pt x="113" y="69"/>
                    <a:pt x="113" y="69"/>
                    <a:pt x="113" y="69"/>
                  </a:cubicBezTo>
                  <a:cubicBezTo>
                    <a:pt x="113" y="69"/>
                    <a:pt x="112" y="69"/>
                    <a:pt x="112" y="69"/>
                  </a:cubicBezTo>
                  <a:cubicBezTo>
                    <a:pt x="113" y="69"/>
                    <a:pt x="112" y="68"/>
                    <a:pt x="113" y="69"/>
                  </a:cubicBezTo>
                  <a:cubicBezTo>
                    <a:pt x="112" y="68"/>
                    <a:pt x="112" y="69"/>
                    <a:pt x="112" y="68"/>
                  </a:cubicBezTo>
                  <a:cubicBezTo>
                    <a:pt x="111" y="68"/>
                    <a:pt x="111" y="68"/>
                    <a:pt x="111" y="68"/>
                  </a:cubicBezTo>
                  <a:cubicBezTo>
                    <a:pt x="112" y="68"/>
                    <a:pt x="112" y="68"/>
                    <a:pt x="112" y="68"/>
                  </a:cubicBezTo>
                  <a:cubicBezTo>
                    <a:pt x="112" y="68"/>
                    <a:pt x="112" y="68"/>
                    <a:pt x="112" y="68"/>
                  </a:cubicBezTo>
                  <a:cubicBezTo>
                    <a:pt x="112" y="68"/>
                    <a:pt x="113" y="68"/>
                    <a:pt x="114" y="69"/>
                  </a:cubicBezTo>
                  <a:cubicBezTo>
                    <a:pt x="113" y="68"/>
                    <a:pt x="113" y="68"/>
                    <a:pt x="113" y="68"/>
                  </a:cubicBezTo>
                  <a:cubicBezTo>
                    <a:pt x="111" y="67"/>
                    <a:pt x="109" y="65"/>
                    <a:pt x="108" y="65"/>
                  </a:cubicBezTo>
                  <a:cubicBezTo>
                    <a:pt x="108" y="65"/>
                    <a:pt x="108" y="65"/>
                    <a:pt x="108" y="65"/>
                  </a:cubicBezTo>
                  <a:cubicBezTo>
                    <a:pt x="108" y="65"/>
                    <a:pt x="108" y="65"/>
                    <a:pt x="107" y="65"/>
                  </a:cubicBezTo>
                  <a:cubicBezTo>
                    <a:pt x="107" y="65"/>
                    <a:pt x="107" y="65"/>
                    <a:pt x="107" y="65"/>
                  </a:cubicBezTo>
                  <a:cubicBezTo>
                    <a:pt x="107" y="65"/>
                    <a:pt x="107" y="65"/>
                    <a:pt x="107" y="65"/>
                  </a:cubicBezTo>
                  <a:cubicBezTo>
                    <a:pt x="107" y="65"/>
                    <a:pt x="106" y="64"/>
                    <a:pt x="106" y="64"/>
                  </a:cubicBezTo>
                  <a:cubicBezTo>
                    <a:pt x="106" y="64"/>
                    <a:pt x="106" y="64"/>
                    <a:pt x="106" y="64"/>
                  </a:cubicBezTo>
                  <a:cubicBezTo>
                    <a:pt x="106" y="65"/>
                    <a:pt x="106" y="65"/>
                    <a:pt x="105" y="64"/>
                  </a:cubicBezTo>
                  <a:cubicBezTo>
                    <a:pt x="106" y="64"/>
                    <a:pt x="106" y="64"/>
                    <a:pt x="106" y="64"/>
                  </a:cubicBezTo>
                  <a:cubicBezTo>
                    <a:pt x="106" y="64"/>
                    <a:pt x="106" y="64"/>
                    <a:pt x="105" y="64"/>
                  </a:cubicBezTo>
                  <a:cubicBezTo>
                    <a:pt x="105" y="64"/>
                    <a:pt x="105" y="64"/>
                    <a:pt x="105" y="63"/>
                  </a:cubicBezTo>
                  <a:cubicBezTo>
                    <a:pt x="105" y="64"/>
                    <a:pt x="105" y="64"/>
                    <a:pt x="105" y="64"/>
                  </a:cubicBezTo>
                  <a:cubicBezTo>
                    <a:pt x="105" y="64"/>
                    <a:pt x="105" y="63"/>
                    <a:pt x="105" y="63"/>
                  </a:cubicBezTo>
                  <a:cubicBezTo>
                    <a:pt x="105" y="63"/>
                    <a:pt x="105" y="63"/>
                    <a:pt x="105" y="63"/>
                  </a:cubicBezTo>
                  <a:cubicBezTo>
                    <a:pt x="104" y="63"/>
                    <a:pt x="105" y="63"/>
                    <a:pt x="105" y="63"/>
                  </a:cubicBezTo>
                  <a:cubicBezTo>
                    <a:pt x="104" y="63"/>
                    <a:pt x="103" y="63"/>
                    <a:pt x="103" y="62"/>
                  </a:cubicBezTo>
                  <a:cubicBezTo>
                    <a:pt x="103" y="62"/>
                    <a:pt x="103" y="62"/>
                    <a:pt x="103" y="62"/>
                  </a:cubicBezTo>
                  <a:cubicBezTo>
                    <a:pt x="103" y="62"/>
                    <a:pt x="102" y="62"/>
                    <a:pt x="101" y="61"/>
                  </a:cubicBezTo>
                  <a:cubicBezTo>
                    <a:pt x="101" y="61"/>
                    <a:pt x="101" y="62"/>
                    <a:pt x="102" y="62"/>
                  </a:cubicBezTo>
                  <a:cubicBezTo>
                    <a:pt x="100" y="60"/>
                    <a:pt x="98" y="60"/>
                    <a:pt x="97" y="58"/>
                  </a:cubicBezTo>
                  <a:cubicBezTo>
                    <a:pt x="96" y="58"/>
                    <a:pt x="96" y="58"/>
                    <a:pt x="96" y="58"/>
                  </a:cubicBezTo>
                  <a:cubicBezTo>
                    <a:pt x="96" y="58"/>
                    <a:pt x="96" y="58"/>
                    <a:pt x="96" y="58"/>
                  </a:cubicBezTo>
                  <a:cubicBezTo>
                    <a:pt x="94" y="57"/>
                    <a:pt x="93" y="56"/>
                    <a:pt x="91" y="55"/>
                  </a:cubicBezTo>
                  <a:cubicBezTo>
                    <a:pt x="90" y="55"/>
                    <a:pt x="91" y="55"/>
                    <a:pt x="90" y="54"/>
                  </a:cubicBezTo>
                  <a:cubicBezTo>
                    <a:pt x="89" y="54"/>
                    <a:pt x="89" y="54"/>
                    <a:pt x="88" y="54"/>
                  </a:cubicBezTo>
                  <a:cubicBezTo>
                    <a:pt x="88" y="53"/>
                    <a:pt x="88" y="53"/>
                    <a:pt x="88" y="53"/>
                  </a:cubicBezTo>
                  <a:cubicBezTo>
                    <a:pt x="88" y="53"/>
                    <a:pt x="88" y="53"/>
                    <a:pt x="87" y="53"/>
                  </a:cubicBezTo>
                  <a:cubicBezTo>
                    <a:pt x="87" y="53"/>
                    <a:pt x="87" y="53"/>
                    <a:pt x="87" y="53"/>
                  </a:cubicBezTo>
                  <a:cubicBezTo>
                    <a:pt x="87" y="53"/>
                    <a:pt x="87" y="53"/>
                    <a:pt x="86" y="52"/>
                  </a:cubicBezTo>
                  <a:cubicBezTo>
                    <a:pt x="85" y="52"/>
                    <a:pt x="84" y="51"/>
                    <a:pt x="83" y="51"/>
                  </a:cubicBezTo>
                  <a:cubicBezTo>
                    <a:pt x="82" y="51"/>
                    <a:pt x="84" y="51"/>
                    <a:pt x="83" y="51"/>
                  </a:cubicBezTo>
                  <a:cubicBezTo>
                    <a:pt x="84" y="51"/>
                    <a:pt x="84" y="51"/>
                    <a:pt x="84" y="51"/>
                  </a:cubicBezTo>
                  <a:cubicBezTo>
                    <a:pt x="84" y="51"/>
                    <a:pt x="83" y="51"/>
                    <a:pt x="83" y="50"/>
                  </a:cubicBezTo>
                  <a:cubicBezTo>
                    <a:pt x="83" y="50"/>
                    <a:pt x="83" y="50"/>
                    <a:pt x="82" y="50"/>
                  </a:cubicBezTo>
                  <a:cubicBezTo>
                    <a:pt x="82" y="50"/>
                    <a:pt x="82" y="50"/>
                    <a:pt x="82" y="50"/>
                  </a:cubicBezTo>
                  <a:cubicBezTo>
                    <a:pt x="82" y="50"/>
                    <a:pt x="81" y="49"/>
                    <a:pt x="81" y="49"/>
                  </a:cubicBezTo>
                  <a:cubicBezTo>
                    <a:pt x="79" y="48"/>
                    <a:pt x="76" y="46"/>
                    <a:pt x="74" y="45"/>
                  </a:cubicBezTo>
                  <a:cubicBezTo>
                    <a:pt x="73" y="45"/>
                    <a:pt x="74" y="45"/>
                    <a:pt x="74" y="45"/>
                  </a:cubicBezTo>
                  <a:cubicBezTo>
                    <a:pt x="73" y="45"/>
                    <a:pt x="74" y="45"/>
                    <a:pt x="73" y="45"/>
                  </a:cubicBezTo>
                  <a:cubicBezTo>
                    <a:pt x="73" y="45"/>
                    <a:pt x="73" y="45"/>
                    <a:pt x="73" y="45"/>
                  </a:cubicBezTo>
                  <a:cubicBezTo>
                    <a:pt x="73" y="44"/>
                    <a:pt x="72" y="44"/>
                    <a:pt x="71" y="44"/>
                  </a:cubicBezTo>
                  <a:cubicBezTo>
                    <a:pt x="71" y="44"/>
                    <a:pt x="70" y="44"/>
                    <a:pt x="71" y="44"/>
                  </a:cubicBezTo>
                  <a:cubicBezTo>
                    <a:pt x="71" y="44"/>
                    <a:pt x="71" y="42"/>
                    <a:pt x="71" y="42"/>
                  </a:cubicBezTo>
                  <a:cubicBezTo>
                    <a:pt x="70" y="44"/>
                    <a:pt x="70" y="44"/>
                    <a:pt x="70" y="44"/>
                  </a:cubicBezTo>
                  <a:cubicBezTo>
                    <a:pt x="70" y="44"/>
                    <a:pt x="70" y="43"/>
                    <a:pt x="70" y="43"/>
                  </a:cubicBezTo>
                  <a:cubicBezTo>
                    <a:pt x="70" y="43"/>
                    <a:pt x="70" y="43"/>
                    <a:pt x="69" y="43"/>
                  </a:cubicBezTo>
                  <a:cubicBezTo>
                    <a:pt x="69" y="42"/>
                    <a:pt x="70" y="43"/>
                    <a:pt x="70" y="43"/>
                  </a:cubicBezTo>
                  <a:cubicBezTo>
                    <a:pt x="70" y="42"/>
                    <a:pt x="69" y="42"/>
                    <a:pt x="70" y="42"/>
                  </a:cubicBezTo>
                  <a:cubicBezTo>
                    <a:pt x="69" y="42"/>
                    <a:pt x="70" y="42"/>
                    <a:pt x="70" y="42"/>
                  </a:cubicBezTo>
                  <a:cubicBezTo>
                    <a:pt x="69" y="42"/>
                    <a:pt x="69" y="42"/>
                    <a:pt x="69" y="42"/>
                  </a:cubicBezTo>
                  <a:cubicBezTo>
                    <a:pt x="69" y="42"/>
                    <a:pt x="69" y="42"/>
                    <a:pt x="69" y="42"/>
                  </a:cubicBezTo>
                  <a:cubicBezTo>
                    <a:pt x="69" y="42"/>
                    <a:pt x="69" y="42"/>
                    <a:pt x="68" y="41"/>
                  </a:cubicBezTo>
                  <a:cubicBezTo>
                    <a:pt x="67" y="41"/>
                    <a:pt x="67" y="41"/>
                    <a:pt x="67" y="41"/>
                  </a:cubicBezTo>
                  <a:cubicBezTo>
                    <a:pt x="68" y="41"/>
                    <a:pt x="67" y="41"/>
                    <a:pt x="67" y="41"/>
                  </a:cubicBezTo>
                  <a:cubicBezTo>
                    <a:pt x="67" y="41"/>
                    <a:pt x="67" y="41"/>
                    <a:pt x="67" y="41"/>
                  </a:cubicBezTo>
                  <a:cubicBezTo>
                    <a:pt x="67" y="41"/>
                    <a:pt x="67" y="40"/>
                    <a:pt x="67" y="40"/>
                  </a:cubicBezTo>
                  <a:cubicBezTo>
                    <a:pt x="67" y="40"/>
                    <a:pt x="67" y="40"/>
                    <a:pt x="67" y="40"/>
                  </a:cubicBezTo>
                  <a:cubicBezTo>
                    <a:pt x="67" y="40"/>
                    <a:pt x="67" y="40"/>
                    <a:pt x="67" y="40"/>
                  </a:cubicBezTo>
                  <a:cubicBezTo>
                    <a:pt x="67" y="40"/>
                    <a:pt x="66" y="40"/>
                    <a:pt x="66" y="40"/>
                  </a:cubicBezTo>
                  <a:cubicBezTo>
                    <a:pt x="66" y="40"/>
                    <a:pt x="66" y="40"/>
                    <a:pt x="65" y="40"/>
                  </a:cubicBezTo>
                  <a:cubicBezTo>
                    <a:pt x="64" y="39"/>
                    <a:pt x="65" y="40"/>
                    <a:pt x="65" y="39"/>
                  </a:cubicBezTo>
                  <a:cubicBezTo>
                    <a:pt x="64" y="39"/>
                    <a:pt x="64" y="39"/>
                    <a:pt x="63" y="39"/>
                  </a:cubicBezTo>
                  <a:cubicBezTo>
                    <a:pt x="62" y="38"/>
                    <a:pt x="62" y="38"/>
                    <a:pt x="61" y="38"/>
                  </a:cubicBezTo>
                  <a:cubicBezTo>
                    <a:pt x="62" y="38"/>
                    <a:pt x="61" y="37"/>
                    <a:pt x="61" y="37"/>
                  </a:cubicBezTo>
                  <a:cubicBezTo>
                    <a:pt x="61" y="37"/>
                    <a:pt x="61" y="37"/>
                    <a:pt x="61" y="37"/>
                  </a:cubicBezTo>
                  <a:cubicBezTo>
                    <a:pt x="61" y="37"/>
                    <a:pt x="61" y="37"/>
                    <a:pt x="61" y="37"/>
                  </a:cubicBezTo>
                  <a:cubicBezTo>
                    <a:pt x="61" y="37"/>
                    <a:pt x="60" y="36"/>
                    <a:pt x="60" y="36"/>
                  </a:cubicBezTo>
                  <a:cubicBezTo>
                    <a:pt x="59" y="36"/>
                    <a:pt x="59" y="36"/>
                    <a:pt x="59" y="36"/>
                  </a:cubicBezTo>
                  <a:cubicBezTo>
                    <a:pt x="59" y="36"/>
                    <a:pt x="58" y="36"/>
                    <a:pt x="58" y="35"/>
                  </a:cubicBezTo>
                  <a:cubicBezTo>
                    <a:pt x="57" y="35"/>
                    <a:pt x="57" y="35"/>
                    <a:pt x="57" y="35"/>
                  </a:cubicBezTo>
                  <a:cubicBezTo>
                    <a:pt x="57" y="35"/>
                    <a:pt x="57" y="34"/>
                    <a:pt x="57" y="34"/>
                  </a:cubicBezTo>
                  <a:cubicBezTo>
                    <a:pt x="57" y="34"/>
                    <a:pt x="57" y="35"/>
                    <a:pt x="58" y="35"/>
                  </a:cubicBezTo>
                  <a:cubicBezTo>
                    <a:pt x="59" y="35"/>
                    <a:pt x="59" y="35"/>
                    <a:pt x="60" y="36"/>
                  </a:cubicBezTo>
                  <a:cubicBezTo>
                    <a:pt x="61" y="36"/>
                    <a:pt x="60" y="36"/>
                    <a:pt x="59" y="35"/>
                  </a:cubicBezTo>
                  <a:cubicBezTo>
                    <a:pt x="59" y="35"/>
                    <a:pt x="59" y="35"/>
                    <a:pt x="59" y="35"/>
                  </a:cubicBezTo>
                  <a:cubicBezTo>
                    <a:pt x="59" y="35"/>
                    <a:pt x="59" y="35"/>
                    <a:pt x="59" y="35"/>
                  </a:cubicBezTo>
                  <a:cubicBezTo>
                    <a:pt x="60" y="35"/>
                    <a:pt x="60" y="36"/>
                    <a:pt x="61" y="35"/>
                  </a:cubicBezTo>
                  <a:cubicBezTo>
                    <a:pt x="60" y="35"/>
                    <a:pt x="60" y="36"/>
                    <a:pt x="59" y="35"/>
                  </a:cubicBezTo>
                  <a:cubicBezTo>
                    <a:pt x="59" y="35"/>
                    <a:pt x="59" y="34"/>
                    <a:pt x="59" y="34"/>
                  </a:cubicBezTo>
                  <a:cubicBezTo>
                    <a:pt x="58" y="34"/>
                    <a:pt x="58" y="34"/>
                    <a:pt x="57" y="34"/>
                  </a:cubicBezTo>
                  <a:cubicBezTo>
                    <a:pt x="58" y="34"/>
                    <a:pt x="58" y="34"/>
                    <a:pt x="58" y="34"/>
                  </a:cubicBezTo>
                  <a:cubicBezTo>
                    <a:pt x="57" y="33"/>
                    <a:pt x="57" y="34"/>
                    <a:pt x="56" y="33"/>
                  </a:cubicBezTo>
                  <a:cubicBezTo>
                    <a:pt x="56" y="33"/>
                    <a:pt x="56" y="33"/>
                    <a:pt x="56" y="34"/>
                  </a:cubicBezTo>
                  <a:cubicBezTo>
                    <a:pt x="56" y="33"/>
                    <a:pt x="55" y="33"/>
                    <a:pt x="55" y="33"/>
                  </a:cubicBezTo>
                  <a:cubicBezTo>
                    <a:pt x="55" y="33"/>
                    <a:pt x="55" y="33"/>
                    <a:pt x="55" y="33"/>
                  </a:cubicBezTo>
                  <a:cubicBezTo>
                    <a:pt x="55" y="33"/>
                    <a:pt x="56" y="33"/>
                    <a:pt x="56" y="34"/>
                  </a:cubicBezTo>
                  <a:cubicBezTo>
                    <a:pt x="56" y="34"/>
                    <a:pt x="56" y="34"/>
                    <a:pt x="56" y="34"/>
                  </a:cubicBezTo>
                  <a:cubicBezTo>
                    <a:pt x="57" y="34"/>
                    <a:pt x="57" y="34"/>
                    <a:pt x="56" y="34"/>
                  </a:cubicBezTo>
                  <a:cubicBezTo>
                    <a:pt x="56" y="34"/>
                    <a:pt x="56" y="34"/>
                    <a:pt x="57" y="35"/>
                  </a:cubicBezTo>
                  <a:cubicBezTo>
                    <a:pt x="56" y="35"/>
                    <a:pt x="56" y="34"/>
                    <a:pt x="56" y="34"/>
                  </a:cubicBezTo>
                  <a:cubicBezTo>
                    <a:pt x="56" y="34"/>
                    <a:pt x="56" y="34"/>
                    <a:pt x="56" y="34"/>
                  </a:cubicBezTo>
                  <a:cubicBezTo>
                    <a:pt x="56" y="35"/>
                    <a:pt x="55" y="34"/>
                    <a:pt x="55" y="34"/>
                  </a:cubicBezTo>
                  <a:cubicBezTo>
                    <a:pt x="54" y="33"/>
                    <a:pt x="54" y="33"/>
                    <a:pt x="54" y="33"/>
                  </a:cubicBezTo>
                  <a:cubicBezTo>
                    <a:pt x="55" y="33"/>
                    <a:pt x="55" y="33"/>
                    <a:pt x="55" y="33"/>
                  </a:cubicBezTo>
                  <a:cubicBezTo>
                    <a:pt x="55" y="33"/>
                    <a:pt x="54" y="33"/>
                    <a:pt x="54" y="32"/>
                  </a:cubicBezTo>
                  <a:cubicBezTo>
                    <a:pt x="54" y="32"/>
                    <a:pt x="54" y="32"/>
                    <a:pt x="54" y="32"/>
                  </a:cubicBezTo>
                  <a:cubicBezTo>
                    <a:pt x="54" y="32"/>
                    <a:pt x="54" y="32"/>
                    <a:pt x="54" y="32"/>
                  </a:cubicBezTo>
                  <a:cubicBezTo>
                    <a:pt x="54" y="32"/>
                    <a:pt x="54" y="32"/>
                    <a:pt x="54" y="32"/>
                  </a:cubicBezTo>
                  <a:cubicBezTo>
                    <a:pt x="53" y="32"/>
                    <a:pt x="53" y="32"/>
                    <a:pt x="53" y="31"/>
                  </a:cubicBezTo>
                  <a:cubicBezTo>
                    <a:pt x="52" y="32"/>
                    <a:pt x="52" y="32"/>
                    <a:pt x="52" y="32"/>
                  </a:cubicBezTo>
                  <a:cubicBezTo>
                    <a:pt x="53" y="32"/>
                    <a:pt x="53" y="32"/>
                    <a:pt x="53" y="32"/>
                  </a:cubicBezTo>
                  <a:cubicBezTo>
                    <a:pt x="53" y="32"/>
                    <a:pt x="53" y="32"/>
                    <a:pt x="53" y="32"/>
                  </a:cubicBezTo>
                  <a:cubicBezTo>
                    <a:pt x="52" y="32"/>
                    <a:pt x="52" y="31"/>
                    <a:pt x="52" y="31"/>
                  </a:cubicBezTo>
                  <a:cubicBezTo>
                    <a:pt x="53" y="31"/>
                    <a:pt x="53" y="32"/>
                    <a:pt x="53" y="32"/>
                  </a:cubicBezTo>
                  <a:cubicBezTo>
                    <a:pt x="53" y="31"/>
                    <a:pt x="53" y="31"/>
                    <a:pt x="52" y="30"/>
                  </a:cubicBezTo>
                  <a:cubicBezTo>
                    <a:pt x="53" y="30"/>
                    <a:pt x="53" y="31"/>
                    <a:pt x="53" y="31"/>
                  </a:cubicBezTo>
                  <a:cubicBezTo>
                    <a:pt x="53" y="30"/>
                    <a:pt x="52" y="31"/>
                    <a:pt x="52" y="30"/>
                  </a:cubicBezTo>
                  <a:cubicBezTo>
                    <a:pt x="52" y="30"/>
                    <a:pt x="53" y="30"/>
                    <a:pt x="53" y="30"/>
                  </a:cubicBezTo>
                  <a:cubicBezTo>
                    <a:pt x="53" y="30"/>
                    <a:pt x="53" y="30"/>
                    <a:pt x="53" y="30"/>
                  </a:cubicBezTo>
                  <a:cubicBezTo>
                    <a:pt x="53" y="30"/>
                    <a:pt x="53" y="29"/>
                    <a:pt x="53" y="30"/>
                  </a:cubicBezTo>
                  <a:cubicBezTo>
                    <a:pt x="53" y="29"/>
                    <a:pt x="53" y="30"/>
                    <a:pt x="53" y="29"/>
                  </a:cubicBezTo>
                  <a:cubicBezTo>
                    <a:pt x="53" y="29"/>
                    <a:pt x="53" y="30"/>
                    <a:pt x="52" y="30"/>
                  </a:cubicBezTo>
                  <a:cubicBezTo>
                    <a:pt x="52" y="29"/>
                    <a:pt x="52" y="29"/>
                    <a:pt x="52" y="29"/>
                  </a:cubicBezTo>
                  <a:cubicBezTo>
                    <a:pt x="52" y="29"/>
                    <a:pt x="53" y="29"/>
                    <a:pt x="52" y="29"/>
                  </a:cubicBezTo>
                  <a:cubicBezTo>
                    <a:pt x="52" y="29"/>
                    <a:pt x="52" y="29"/>
                    <a:pt x="52" y="29"/>
                  </a:cubicBezTo>
                  <a:cubicBezTo>
                    <a:pt x="52" y="29"/>
                    <a:pt x="52" y="29"/>
                    <a:pt x="52" y="29"/>
                  </a:cubicBezTo>
                  <a:cubicBezTo>
                    <a:pt x="51" y="29"/>
                    <a:pt x="51" y="29"/>
                    <a:pt x="50" y="29"/>
                  </a:cubicBezTo>
                  <a:cubicBezTo>
                    <a:pt x="50" y="29"/>
                    <a:pt x="50" y="28"/>
                    <a:pt x="50" y="28"/>
                  </a:cubicBezTo>
                  <a:cubicBezTo>
                    <a:pt x="49" y="28"/>
                    <a:pt x="48" y="27"/>
                    <a:pt x="47" y="27"/>
                  </a:cubicBezTo>
                  <a:cubicBezTo>
                    <a:pt x="48" y="27"/>
                    <a:pt x="48" y="27"/>
                    <a:pt x="48" y="26"/>
                  </a:cubicBezTo>
                  <a:cubicBezTo>
                    <a:pt x="48" y="27"/>
                    <a:pt x="48" y="26"/>
                    <a:pt x="48" y="26"/>
                  </a:cubicBezTo>
                  <a:cubicBezTo>
                    <a:pt x="48" y="26"/>
                    <a:pt x="48" y="26"/>
                    <a:pt x="48" y="26"/>
                  </a:cubicBezTo>
                  <a:cubicBezTo>
                    <a:pt x="47" y="26"/>
                    <a:pt x="47" y="26"/>
                    <a:pt x="47" y="26"/>
                  </a:cubicBezTo>
                  <a:cubicBezTo>
                    <a:pt x="47" y="25"/>
                    <a:pt x="47" y="25"/>
                    <a:pt x="47" y="25"/>
                  </a:cubicBezTo>
                  <a:cubicBezTo>
                    <a:pt x="47" y="25"/>
                    <a:pt x="47" y="26"/>
                    <a:pt x="46" y="25"/>
                  </a:cubicBezTo>
                  <a:cubicBezTo>
                    <a:pt x="46" y="25"/>
                    <a:pt x="46" y="25"/>
                    <a:pt x="46" y="25"/>
                  </a:cubicBezTo>
                  <a:cubicBezTo>
                    <a:pt x="46" y="25"/>
                    <a:pt x="46" y="24"/>
                    <a:pt x="46" y="25"/>
                  </a:cubicBezTo>
                  <a:cubicBezTo>
                    <a:pt x="46" y="24"/>
                    <a:pt x="45" y="24"/>
                    <a:pt x="45" y="24"/>
                  </a:cubicBezTo>
                  <a:cubicBezTo>
                    <a:pt x="44" y="23"/>
                    <a:pt x="45" y="24"/>
                    <a:pt x="45" y="24"/>
                  </a:cubicBezTo>
                  <a:cubicBezTo>
                    <a:pt x="44" y="24"/>
                    <a:pt x="44" y="23"/>
                    <a:pt x="44" y="23"/>
                  </a:cubicBezTo>
                  <a:cubicBezTo>
                    <a:pt x="44" y="23"/>
                    <a:pt x="44" y="23"/>
                    <a:pt x="44" y="23"/>
                  </a:cubicBezTo>
                  <a:cubicBezTo>
                    <a:pt x="44" y="23"/>
                    <a:pt x="44" y="23"/>
                    <a:pt x="44" y="23"/>
                  </a:cubicBezTo>
                  <a:cubicBezTo>
                    <a:pt x="43" y="22"/>
                    <a:pt x="43" y="23"/>
                    <a:pt x="42" y="22"/>
                  </a:cubicBezTo>
                  <a:cubicBezTo>
                    <a:pt x="43" y="22"/>
                    <a:pt x="43" y="22"/>
                    <a:pt x="43" y="22"/>
                  </a:cubicBezTo>
                  <a:cubicBezTo>
                    <a:pt x="43" y="22"/>
                    <a:pt x="42" y="21"/>
                    <a:pt x="43" y="22"/>
                  </a:cubicBezTo>
                  <a:cubicBezTo>
                    <a:pt x="42" y="22"/>
                    <a:pt x="42" y="21"/>
                    <a:pt x="42" y="21"/>
                  </a:cubicBezTo>
                  <a:cubicBezTo>
                    <a:pt x="41" y="21"/>
                    <a:pt x="41" y="21"/>
                    <a:pt x="41" y="21"/>
                  </a:cubicBezTo>
                  <a:cubicBezTo>
                    <a:pt x="40" y="20"/>
                    <a:pt x="40" y="20"/>
                    <a:pt x="40" y="20"/>
                  </a:cubicBezTo>
                  <a:cubicBezTo>
                    <a:pt x="39" y="19"/>
                    <a:pt x="38" y="18"/>
                    <a:pt x="37" y="17"/>
                  </a:cubicBezTo>
                  <a:cubicBezTo>
                    <a:pt x="37" y="17"/>
                    <a:pt x="37" y="17"/>
                    <a:pt x="37" y="17"/>
                  </a:cubicBezTo>
                  <a:cubicBezTo>
                    <a:pt x="36" y="17"/>
                    <a:pt x="37" y="18"/>
                    <a:pt x="36" y="17"/>
                  </a:cubicBezTo>
                  <a:cubicBezTo>
                    <a:pt x="36" y="17"/>
                    <a:pt x="36" y="17"/>
                    <a:pt x="36" y="16"/>
                  </a:cubicBezTo>
                  <a:cubicBezTo>
                    <a:pt x="35" y="15"/>
                    <a:pt x="34" y="15"/>
                    <a:pt x="33" y="14"/>
                  </a:cubicBezTo>
                  <a:cubicBezTo>
                    <a:pt x="33" y="14"/>
                    <a:pt x="33" y="14"/>
                    <a:pt x="33" y="14"/>
                  </a:cubicBezTo>
                  <a:cubicBezTo>
                    <a:pt x="32" y="14"/>
                    <a:pt x="32" y="13"/>
                    <a:pt x="31" y="13"/>
                  </a:cubicBezTo>
                  <a:cubicBezTo>
                    <a:pt x="31" y="13"/>
                    <a:pt x="31" y="13"/>
                    <a:pt x="31" y="13"/>
                  </a:cubicBezTo>
                  <a:cubicBezTo>
                    <a:pt x="30" y="12"/>
                    <a:pt x="29" y="11"/>
                    <a:pt x="28" y="11"/>
                  </a:cubicBezTo>
                  <a:cubicBezTo>
                    <a:pt x="28" y="11"/>
                    <a:pt x="28" y="11"/>
                    <a:pt x="28" y="11"/>
                  </a:cubicBezTo>
                  <a:cubicBezTo>
                    <a:pt x="27" y="10"/>
                    <a:pt x="26" y="9"/>
                    <a:pt x="26" y="9"/>
                  </a:cubicBezTo>
                  <a:cubicBezTo>
                    <a:pt x="25" y="9"/>
                    <a:pt x="25" y="9"/>
                    <a:pt x="25" y="8"/>
                  </a:cubicBezTo>
                  <a:cubicBezTo>
                    <a:pt x="24" y="8"/>
                    <a:pt x="25" y="8"/>
                    <a:pt x="25" y="8"/>
                  </a:cubicBezTo>
                  <a:cubicBezTo>
                    <a:pt x="24" y="8"/>
                    <a:pt x="24" y="8"/>
                    <a:pt x="24" y="7"/>
                  </a:cubicBezTo>
                  <a:cubicBezTo>
                    <a:pt x="22" y="7"/>
                    <a:pt x="22" y="7"/>
                    <a:pt x="21" y="7"/>
                  </a:cubicBezTo>
                  <a:cubicBezTo>
                    <a:pt x="21" y="6"/>
                    <a:pt x="21" y="7"/>
                    <a:pt x="22" y="6"/>
                  </a:cubicBezTo>
                  <a:cubicBezTo>
                    <a:pt x="21" y="6"/>
                    <a:pt x="21" y="6"/>
                    <a:pt x="21" y="6"/>
                  </a:cubicBezTo>
                  <a:cubicBezTo>
                    <a:pt x="21" y="6"/>
                    <a:pt x="21" y="6"/>
                    <a:pt x="21" y="6"/>
                  </a:cubicBezTo>
                  <a:cubicBezTo>
                    <a:pt x="21" y="6"/>
                    <a:pt x="20" y="6"/>
                    <a:pt x="20" y="6"/>
                  </a:cubicBezTo>
                  <a:cubicBezTo>
                    <a:pt x="20" y="6"/>
                    <a:pt x="20" y="6"/>
                    <a:pt x="20" y="6"/>
                  </a:cubicBezTo>
                  <a:cubicBezTo>
                    <a:pt x="20" y="6"/>
                    <a:pt x="19" y="5"/>
                    <a:pt x="18" y="5"/>
                  </a:cubicBezTo>
                  <a:cubicBezTo>
                    <a:pt x="18" y="5"/>
                    <a:pt x="19" y="6"/>
                    <a:pt x="19" y="6"/>
                  </a:cubicBezTo>
                  <a:cubicBezTo>
                    <a:pt x="18" y="5"/>
                    <a:pt x="17" y="6"/>
                    <a:pt x="17" y="6"/>
                  </a:cubicBezTo>
                  <a:cubicBezTo>
                    <a:pt x="16" y="5"/>
                    <a:pt x="17" y="6"/>
                    <a:pt x="18" y="5"/>
                  </a:cubicBezTo>
                  <a:cubicBezTo>
                    <a:pt x="17" y="5"/>
                    <a:pt x="17" y="4"/>
                    <a:pt x="18" y="5"/>
                  </a:cubicBezTo>
                  <a:cubicBezTo>
                    <a:pt x="17" y="4"/>
                    <a:pt x="16" y="4"/>
                    <a:pt x="16" y="4"/>
                  </a:cubicBezTo>
                  <a:cubicBezTo>
                    <a:pt x="16" y="4"/>
                    <a:pt x="16" y="4"/>
                    <a:pt x="16" y="4"/>
                  </a:cubicBezTo>
                  <a:cubicBezTo>
                    <a:pt x="15" y="3"/>
                    <a:pt x="14" y="4"/>
                    <a:pt x="13" y="3"/>
                  </a:cubicBezTo>
                  <a:cubicBezTo>
                    <a:pt x="13" y="3"/>
                    <a:pt x="13" y="3"/>
                    <a:pt x="13" y="3"/>
                  </a:cubicBezTo>
                  <a:cubicBezTo>
                    <a:pt x="13" y="3"/>
                    <a:pt x="13" y="3"/>
                    <a:pt x="13" y="3"/>
                  </a:cubicBezTo>
                  <a:cubicBezTo>
                    <a:pt x="13" y="3"/>
                    <a:pt x="12" y="3"/>
                    <a:pt x="12" y="3"/>
                  </a:cubicBezTo>
                  <a:cubicBezTo>
                    <a:pt x="12" y="3"/>
                    <a:pt x="10" y="2"/>
                    <a:pt x="10" y="3"/>
                  </a:cubicBezTo>
                  <a:cubicBezTo>
                    <a:pt x="9" y="2"/>
                    <a:pt x="10" y="2"/>
                    <a:pt x="10" y="2"/>
                  </a:cubicBezTo>
                  <a:cubicBezTo>
                    <a:pt x="10" y="2"/>
                    <a:pt x="11" y="2"/>
                    <a:pt x="11" y="2"/>
                  </a:cubicBezTo>
                  <a:cubicBezTo>
                    <a:pt x="10" y="2"/>
                    <a:pt x="10" y="2"/>
                    <a:pt x="10" y="2"/>
                  </a:cubicBezTo>
                  <a:cubicBezTo>
                    <a:pt x="10" y="2"/>
                    <a:pt x="8" y="2"/>
                    <a:pt x="8" y="2"/>
                  </a:cubicBezTo>
                  <a:cubicBezTo>
                    <a:pt x="8" y="2"/>
                    <a:pt x="8" y="2"/>
                    <a:pt x="8" y="1"/>
                  </a:cubicBezTo>
                  <a:cubicBezTo>
                    <a:pt x="6" y="1"/>
                    <a:pt x="8" y="2"/>
                    <a:pt x="7" y="2"/>
                  </a:cubicBezTo>
                  <a:cubicBezTo>
                    <a:pt x="6" y="1"/>
                    <a:pt x="7" y="2"/>
                    <a:pt x="6" y="1"/>
                  </a:cubicBezTo>
                  <a:cubicBezTo>
                    <a:pt x="7" y="1"/>
                    <a:pt x="7" y="1"/>
                    <a:pt x="7" y="1"/>
                  </a:cubicBezTo>
                  <a:cubicBezTo>
                    <a:pt x="6" y="0"/>
                    <a:pt x="6" y="2"/>
                    <a:pt x="5" y="1"/>
                  </a:cubicBezTo>
                  <a:cubicBezTo>
                    <a:pt x="5" y="1"/>
                    <a:pt x="6" y="1"/>
                    <a:pt x="5" y="1"/>
                  </a:cubicBezTo>
                  <a:cubicBezTo>
                    <a:pt x="4" y="1"/>
                    <a:pt x="4" y="1"/>
                    <a:pt x="3" y="1"/>
                  </a:cubicBezTo>
                  <a:cubicBezTo>
                    <a:pt x="3" y="1"/>
                    <a:pt x="3" y="1"/>
                    <a:pt x="3" y="1"/>
                  </a:cubicBezTo>
                  <a:cubicBezTo>
                    <a:pt x="3" y="1"/>
                    <a:pt x="2" y="1"/>
                    <a:pt x="1" y="0"/>
                  </a:cubicBezTo>
                  <a:cubicBezTo>
                    <a:pt x="1" y="0"/>
                    <a:pt x="1" y="0"/>
                    <a:pt x="2" y="0"/>
                  </a:cubicBezTo>
                  <a:cubicBezTo>
                    <a:pt x="1" y="0"/>
                    <a:pt x="1" y="1"/>
                    <a:pt x="0" y="0"/>
                  </a:cubicBezTo>
                  <a:cubicBezTo>
                    <a:pt x="0" y="0"/>
                    <a:pt x="0" y="0"/>
                    <a:pt x="0" y="0"/>
                  </a:cubicBezTo>
                  <a:cubicBezTo>
                    <a:pt x="0" y="0"/>
                    <a:pt x="1" y="1"/>
                    <a:pt x="2" y="1"/>
                  </a:cubicBezTo>
                  <a:cubicBezTo>
                    <a:pt x="1" y="1"/>
                    <a:pt x="2" y="1"/>
                    <a:pt x="2" y="2"/>
                  </a:cubicBezTo>
                  <a:cubicBezTo>
                    <a:pt x="2" y="2"/>
                    <a:pt x="2" y="2"/>
                    <a:pt x="2" y="2"/>
                  </a:cubicBezTo>
                  <a:cubicBezTo>
                    <a:pt x="3" y="2"/>
                    <a:pt x="5" y="3"/>
                    <a:pt x="6" y="4"/>
                  </a:cubicBezTo>
                  <a:cubicBezTo>
                    <a:pt x="7" y="3"/>
                    <a:pt x="8" y="4"/>
                    <a:pt x="9" y="4"/>
                  </a:cubicBezTo>
                  <a:cubicBezTo>
                    <a:pt x="9" y="4"/>
                    <a:pt x="9" y="4"/>
                    <a:pt x="10" y="4"/>
                  </a:cubicBezTo>
                  <a:cubicBezTo>
                    <a:pt x="10" y="4"/>
                    <a:pt x="10" y="5"/>
                    <a:pt x="10" y="5"/>
                  </a:cubicBezTo>
                  <a:cubicBezTo>
                    <a:pt x="10" y="5"/>
                    <a:pt x="11" y="5"/>
                    <a:pt x="11" y="5"/>
                  </a:cubicBezTo>
                  <a:cubicBezTo>
                    <a:pt x="11" y="5"/>
                    <a:pt x="12" y="6"/>
                    <a:pt x="12" y="6"/>
                  </a:cubicBezTo>
                  <a:cubicBezTo>
                    <a:pt x="13" y="6"/>
                    <a:pt x="12" y="6"/>
                    <a:pt x="12" y="6"/>
                  </a:cubicBezTo>
                  <a:cubicBezTo>
                    <a:pt x="12" y="6"/>
                    <a:pt x="13" y="6"/>
                    <a:pt x="13" y="6"/>
                  </a:cubicBezTo>
                  <a:cubicBezTo>
                    <a:pt x="13" y="6"/>
                    <a:pt x="13" y="6"/>
                    <a:pt x="13" y="6"/>
                  </a:cubicBezTo>
                  <a:cubicBezTo>
                    <a:pt x="13" y="7"/>
                    <a:pt x="14" y="7"/>
                    <a:pt x="15" y="7"/>
                  </a:cubicBezTo>
                  <a:cubicBezTo>
                    <a:pt x="15" y="7"/>
                    <a:pt x="15" y="8"/>
                    <a:pt x="16" y="8"/>
                  </a:cubicBezTo>
                  <a:cubicBezTo>
                    <a:pt x="16" y="8"/>
                    <a:pt x="16" y="8"/>
                    <a:pt x="16" y="8"/>
                  </a:cubicBezTo>
                  <a:cubicBezTo>
                    <a:pt x="17" y="8"/>
                    <a:pt x="17" y="8"/>
                    <a:pt x="17" y="8"/>
                  </a:cubicBezTo>
                  <a:cubicBezTo>
                    <a:pt x="18" y="8"/>
                    <a:pt x="17" y="9"/>
                    <a:pt x="18" y="9"/>
                  </a:cubicBezTo>
                  <a:cubicBezTo>
                    <a:pt x="18" y="9"/>
                    <a:pt x="18" y="9"/>
                    <a:pt x="18" y="9"/>
                  </a:cubicBezTo>
                  <a:cubicBezTo>
                    <a:pt x="18" y="9"/>
                    <a:pt x="19" y="9"/>
                    <a:pt x="20" y="10"/>
                  </a:cubicBezTo>
                  <a:cubicBezTo>
                    <a:pt x="24" y="11"/>
                    <a:pt x="25" y="14"/>
                    <a:pt x="29" y="16"/>
                  </a:cubicBezTo>
                  <a:cubicBezTo>
                    <a:pt x="29" y="16"/>
                    <a:pt x="29" y="16"/>
                    <a:pt x="29" y="15"/>
                  </a:cubicBezTo>
                  <a:cubicBezTo>
                    <a:pt x="29" y="16"/>
                    <a:pt x="29" y="16"/>
                    <a:pt x="30" y="16"/>
                  </a:cubicBezTo>
                  <a:cubicBezTo>
                    <a:pt x="29" y="16"/>
                    <a:pt x="29" y="16"/>
                    <a:pt x="30" y="16"/>
                  </a:cubicBezTo>
                  <a:cubicBezTo>
                    <a:pt x="29" y="16"/>
                    <a:pt x="29" y="16"/>
                    <a:pt x="29" y="16"/>
                  </a:cubicBezTo>
                  <a:cubicBezTo>
                    <a:pt x="29" y="15"/>
                    <a:pt x="29" y="15"/>
                    <a:pt x="29" y="15"/>
                  </a:cubicBezTo>
                  <a:cubicBezTo>
                    <a:pt x="29" y="15"/>
                    <a:pt x="29" y="15"/>
                    <a:pt x="28" y="15"/>
                  </a:cubicBezTo>
                  <a:cubicBezTo>
                    <a:pt x="29" y="15"/>
                    <a:pt x="29" y="15"/>
                    <a:pt x="29" y="15"/>
                  </a:cubicBezTo>
                  <a:cubicBezTo>
                    <a:pt x="29" y="15"/>
                    <a:pt x="29" y="15"/>
                    <a:pt x="29" y="15"/>
                  </a:cubicBezTo>
                  <a:cubicBezTo>
                    <a:pt x="29" y="16"/>
                    <a:pt x="30" y="15"/>
                    <a:pt x="30" y="16"/>
                  </a:cubicBezTo>
                  <a:cubicBezTo>
                    <a:pt x="30" y="16"/>
                    <a:pt x="30" y="16"/>
                    <a:pt x="30" y="16"/>
                  </a:cubicBezTo>
                  <a:cubicBezTo>
                    <a:pt x="31" y="17"/>
                    <a:pt x="31" y="17"/>
                    <a:pt x="31" y="17"/>
                  </a:cubicBezTo>
                  <a:cubicBezTo>
                    <a:pt x="32" y="17"/>
                    <a:pt x="32" y="18"/>
                    <a:pt x="32" y="18"/>
                  </a:cubicBezTo>
                  <a:cubicBezTo>
                    <a:pt x="32" y="18"/>
                    <a:pt x="31" y="17"/>
                    <a:pt x="31" y="18"/>
                  </a:cubicBezTo>
                  <a:cubicBezTo>
                    <a:pt x="31" y="18"/>
                    <a:pt x="31" y="18"/>
                    <a:pt x="31" y="18"/>
                  </a:cubicBezTo>
                  <a:cubicBezTo>
                    <a:pt x="31" y="18"/>
                    <a:pt x="31" y="18"/>
                    <a:pt x="31" y="18"/>
                  </a:cubicBezTo>
                  <a:cubicBezTo>
                    <a:pt x="32" y="18"/>
                    <a:pt x="32" y="18"/>
                    <a:pt x="32" y="18"/>
                  </a:cubicBezTo>
                  <a:cubicBezTo>
                    <a:pt x="32" y="18"/>
                    <a:pt x="32" y="18"/>
                    <a:pt x="32" y="18"/>
                  </a:cubicBezTo>
                  <a:cubicBezTo>
                    <a:pt x="32" y="18"/>
                    <a:pt x="32" y="18"/>
                    <a:pt x="32" y="18"/>
                  </a:cubicBezTo>
                  <a:cubicBezTo>
                    <a:pt x="32" y="18"/>
                    <a:pt x="32" y="18"/>
                    <a:pt x="32" y="18"/>
                  </a:cubicBezTo>
                  <a:cubicBezTo>
                    <a:pt x="33" y="19"/>
                    <a:pt x="33" y="19"/>
                    <a:pt x="33" y="19"/>
                  </a:cubicBezTo>
                  <a:cubicBezTo>
                    <a:pt x="32" y="19"/>
                    <a:pt x="33" y="19"/>
                    <a:pt x="33" y="19"/>
                  </a:cubicBezTo>
                  <a:cubicBezTo>
                    <a:pt x="34" y="20"/>
                    <a:pt x="34" y="20"/>
                    <a:pt x="35" y="21"/>
                  </a:cubicBezTo>
                  <a:cubicBezTo>
                    <a:pt x="35" y="21"/>
                    <a:pt x="36" y="21"/>
                    <a:pt x="36" y="21"/>
                  </a:cubicBezTo>
                  <a:cubicBezTo>
                    <a:pt x="36" y="21"/>
                    <a:pt x="36" y="21"/>
                    <a:pt x="36" y="21"/>
                  </a:cubicBezTo>
                  <a:cubicBezTo>
                    <a:pt x="37" y="22"/>
                    <a:pt x="37" y="22"/>
                    <a:pt x="37" y="22"/>
                  </a:cubicBezTo>
                  <a:cubicBezTo>
                    <a:pt x="37" y="22"/>
                    <a:pt x="37" y="23"/>
                    <a:pt x="38" y="23"/>
                  </a:cubicBezTo>
                  <a:cubicBezTo>
                    <a:pt x="38" y="23"/>
                    <a:pt x="38" y="23"/>
                    <a:pt x="38" y="23"/>
                  </a:cubicBezTo>
                  <a:cubicBezTo>
                    <a:pt x="38" y="23"/>
                    <a:pt x="39" y="24"/>
                    <a:pt x="39" y="24"/>
                  </a:cubicBezTo>
                  <a:cubicBezTo>
                    <a:pt x="39" y="24"/>
                    <a:pt x="39" y="24"/>
                    <a:pt x="39" y="24"/>
                  </a:cubicBezTo>
                  <a:cubicBezTo>
                    <a:pt x="39" y="25"/>
                    <a:pt x="40" y="24"/>
                    <a:pt x="40" y="25"/>
                  </a:cubicBezTo>
                  <a:cubicBezTo>
                    <a:pt x="40" y="24"/>
                    <a:pt x="40" y="24"/>
                    <a:pt x="40" y="24"/>
                  </a:cubicBezTo>
                  <a:cubicBezTo>
                    <a:pt x="40" y="24"/>
                    <a:pt x="41" y="25"/>
                    <a:pt x="41" y="24"/>
                  </a:cubicBezTo>
                  <a:cubicBezTo>
                    <a:pt x="41" y="25"/>
                    <a:pt x="41" y="25"/>
                    <a:pt x="41" y="25"/>
                  </a:cubicBezTo>
                  <a:cubicBezTo>
                    <a:pt x="41" y="25"/>
                    <a:pt x="41" y="25"/>
                    <a:pt x="41" y="25"/>
                  </a:cubicBezTo>
                  <a:cubicBezTo>
                    <a:pt x="42" y="25"/>
                    <a:pt x="41" y="25"/>
                    <a:pt x="41" y="25"/>
                  </a:cubicBezTo>
                  <a:cubicBezTo>
                    <a:pt x="42" y="25"/>
                    <a:pt x="42" y="26"/>
                    <a:pt x="42" y="26"/>
                  </a:cubicBezTo>
                  <a:cubicBezTo>
                    <a:pt x="42" y="26"/>
                    <a:pt x="42" y="26"/>
                    <a:pt x="42" y="26"/>
                  </a:cubicBezTo>
                  <a:cubicBezTo>
                    <a:pt x="43" y="27"/>
                    <a:pt x="43" y="27"/>
                    <a:pt x="43" y="27"/>
                  </a:cubicBezTo>
                  <a:cubicBezTo>
                    <a:pt x="43" y="27"/>
                    <a:pt x="44" y="27"/>
                    <a:pt x="44" y="28"/>
                  </a:cubicBezTo>
                  <a:cubicBezTo>
                    <a:pt x="43" y="28"/>
                    <a:pt x="43" y="28"/>
                    <a:pt x="43" y="28"/>
                  </a:cubicBezTo>
                  <a:cubicBezTo>
                    <a:pt x="44" y="28"/>
                    <a:pt x="44" y="28"/>
                    <a:pt x="44" y="28"/>
                  </a:cubicBezTo>
                  <a:cubicBezTo>
                    <a:pt x="44" y="28"/>
                    <a:pt x="44" y="28"/>
                    <a:pt x="45" y="29"/>
                  </a:cubicBezTo>
                  <a:cubicBezTo>
                    <a:pt x="46" y="29"/>
                    <a:pt x="46" y="30"/>
                    <a:pt x="47" y="31"/>
                  </a:cubicBezTo>
                  <a:close/>
                  <a:moveTo>
                    <a:pt x="110" y="69"/>
                  </a:moveTo>
                  <a:cubicBezTo>
                    <a:pt x="110" y="69"/>
                    <a:pt x="110" y="69"/>
                    <a:pt x="110" y="69"/>
                  </a:cubicBezTo>
                  <a:cubicBezTo>
                    <a:pt x="110" y="69"/>
                    <a:pt x="110" y="69"/>
                    <a:pt x="110" y="69"/>
                  </a:cubicBezTo>
                  <a:close/>
                  <a:moveTo>
                    <a:pt x="105" y="66"/>
                  </a:moveTo>
                  <a:cubicBezTo>
                    <a:pt x="106" y="66"/>
                    <a:pt x="105" y="66"/>
                    <a:pt x="105" y="66"/>
                  </a:cubicBezTo>
                  <a:cubicBezTo>
                    <a:pt x="105" y="66"/>
                    <a:pt x="104" y="66"/>
                    <a:pt x="104" y="65"/>
                  </a:cubicBezTo>
                  <a:cubicBezTo>
                    <a:pt x="104" y="66"/>
                    <a:pt x="104" y="66"/>
                    <a:pt x="104" y="66"/>
                  </a:cubicBezTo>
                  <a:cubicBezTo>
                    <a:pt x="104" y="66"/>
                    <a:pt x="104" y="65"/>
                    <a:pt x="104" y="65"/>
                  </a:cubicBezTo>
                  <a:cubicBezTo>
                    <a:pt x="104" y="65"/>
                    <a:pt x="105" y="66"/>
                    <a:pt x="105" y="66"/>
                  </a:cubicBezTo>
                  <a:close/>
                  <a:moveTo>
                    <a:pt x="117" y="72"/>
                  </a:moveTo>
                  <a:cubicBezTo>
                    <a:pt x="117" y="72"/>
                    <a:pt x="117" y="72"/>
                    <a:pt x="117" y="72"/>
                  </a:cubicBezTo>
                  <a:cubicBezTo>
                    <a:pt x="117" y="72"/>
                    <a:pt x="117" y="72"/>
                    <a:pt x="117" y="72"/>
                  </a:cubicBezTo>
                  <a:close/>
                  <a:moveTo>
                    <a:pt x="114" y="70"/>
                  </a:moveTo>
                  <a:cubicBezTo>
                    <a:pt x="114" y="70"/>
                    <a:pt x="114" y="70"/>
                    <a:pt x="114" y="70"/>
                  </a:cubicBezTo>
                  <a:cubicBezTo>
                    <a:pt x="114" y="70"/>
                    <a:pt x="114" y="70"/>
                    <a:pt x="114" y="70"/>
                  </a:cubicBezTo>
                  <a:close/>
                  <a:moveTo>
                    <a:pt x="108" y="66"/>
                  </a:moveTo>
                  <a:cubicBezTo>
                    <a:pt x="108" y="65"/>
                    <a:pt x="108" y="65"/>
                    <a:pt x="108" y="65"/>
                  </a:cubicBezTo>
                  <a:cubicBezTo>
                    <a:pt x="108" y="65"/>
                    <a:pt x="108" y="65"/>
                    <a:pt x="108" y="66"/>
                  </a:cubicBezTo>
                  <a:close/>
                  <a:moveTo>
                    <a:pt x="70" y="44"/>
                  </a:moveTo>
                  <a:cubicBezTo>
                    <a:pt x="70" y="44"/>
                    <a:pt x="71" y="44"/>
                    <a:pt x="71" y="44"/>
                  </a:cubicBezTo>
                  <a:cubicBezTo>
                    <a:pt x="70" y="44"/>
                    <a:pt x="70" y="43"/>
                    <a:pt x="70" y="44"/>
                  </a:cubicBezTo>
                  <a:cubicBezTo>
                    <a:pt x="70" y="43"/>
                    <a:pt x="70" y="43"/>
                    <a:pt x="70" y="43"/>
                  </a:cubicBezTo>
                  <a:cubicBezTo>
                    <a:pt x="70" y="44"/>
                    <a:pt x="70" y="44"/>
                    <a:pt x="70" y="44"/>
                  </a:cubicBezTo>
                  <a:close/>
                  <a:moveTo>
                    <a:pt x="53" y="33"/>
                  </a:moveTo>
                  <a:cubicBezTo>
                    <a:pt x="53" y="33"/>
                    <a:pt x="53" y="33"/>
                    <a:pt x="53" y="32"/>
                  </a:cubicBezTo>
                  <a:cubicBezTo>
                    <a:pt x="53" y="32"/>
                    <a:pt x="53" y="32"/>
                    <a:pt x="53" y="32"/>
                  </a:cubicBezTo>
                  <a:cubicBezTo>
                    <a:pt x="53" y="32"/>
                    <a:pt x="53" y="32"/>
                    <a:pt x="53" y="32"/>
                  </a:cubicBezTo>
                  <a:cubicBezTo>
                    <a:pt x="53" y="32"/>
                    <a:pt x="53" y="32"/>
                    <a:pt x="53" y="32"/>
                  </a:cubicBezTo>
                  <a:cubicBezTo>
                    <a:pt x="53" y="32"/>
                    <a:pt x="52" y="32"/>
                    <a:pt x="53"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1" name="Freeform 5166"/>
            <p:cNvSpPr>
              <a:spLocks/>
            </p:cNvSpPr>
            <p:nvPr/>
          </p:nvSpPr>
          <p:spPr bwMode="auto">
            <a:xfrm>
              <a:off x="8335963" y="4845050"/>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2" name="Freeform 5167"/>
            <p:cNvSpPr>
              <a:spLocks/>
            </p:cNvSpPr>
            <p:nvPr/>
          </p:nvSpPr>
          <p:spPr bwMode="auto">
            <a:xfrm>
              <a:off x="8316913" y="4835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3" name="Freeform 5168"/>
            <p:cNvSpPr>
              <a:spLocks/>
            </p:cNvSpPr>
            <p:nvPr/>
          </p:nvSpPr>
          <p:spPr bwMode="auto">
            <a:xfrm>
              <a:off x="8542338" y="4983163"/>
              <a:ext cx="3175" cy="3175"/>
            </a:xfrm>
            <a:custGeom>
              <a:avLst/>
              <a:gdLst>
                <a:gd name="T0" fmla="*/ 0 w 1"/>
                <a:gd name="T1" fmla="*/ 1 h 1"/>
                <a:gd name="T2" fmla="*/ 0 w 1"/>
                <a:gd name="T3" fmla="*/ 1 h 1"/>
                <a:gd name="T4" fmla="*/ 0 w 1"/>
                <a:gd name="T5" fmla="*/ 1 h 1"/>
                <a:gd name="T6" fmla="*/ 1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1"/>
                    <a:pt x="1" y="1"/>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4" name="Freeform 5169"/>
            <p:cNvSpPr>
              <a:spLocks/>
            </p:cNvSpPr>
            <p:nvPr/>
          </p:nvSpPr>
          <p:spPr bwMode="auto">
            <a:xfrm>
              <a:off x="8545513" y="4979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5" name="Freeform 5170"/>
            <p:cNvSpPr>
              <a:spLocks/>
            </p:cNvSpPr>
            <p:nvPr/>
          </p:nvSpPr>
          <p:spPr bwMode="auto">
            <a:xfrm>
              <a:off x="8526463" y="49641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6" name="Freeform 5171"/>
            <p:cNvSpPr>
              <a:spLocks/>
            </p:cNvSpPr>
            <p:nvPr/>
          </p:nvSpPr>
          <p:spPr bwMode="auto">
            <a:xfrm>
              <a:off x="8526463" y="497363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0"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7" name="Freeform 5172"/>
            <p:cNvSpPr>
              <a:spLocks/>
            </p:cNvSpPr>
            <p:nvPr/>
          </p:nvSpPr>
          <p:spPr bwMode="auto">
            <a:xfrm>
              <a:off x="8520113" y="49577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8" name="Freeform 5173"/>
            <p:cNvSpPr>
              <a:spLocks/>
            </p:cNvSpPr>
            <p:nvPr/>
          </p:nvSpPr>
          <p:spPr bwMode="auto">
            <a:xfrm>
              <a:off x="8516938" y="49672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69" name="Freeform 5174"/>
            <p:cNvSpPr>
              <a:spLocks/>
            </p:cNvSpPr>
            <p:nvPr/>
          </p:nvSpPr>
          <p:spPr bwMode="auto">
            <a:xfrm>
              <a:off x="8510588" y="4954588"/>
              <a:ext cx="3175" cy="3175"/>
            </a:xfrm>
            <a:custGeom>
              <a:avLst/>
              <a:gdLst>
                <a:gd name="T0" fmla="*/ 0 w 1"/>
                <a:gd name="T1" fmla="*/ 0 h 1"/>
                <a:gd name="T2" fmla="*/ 1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1" y="0"/>
                    <a:pt x="1" y="1"/>
                  </a:cubicBezTo>
                  <a:cubicBezTo>
                    <a:pt x="1" y="1"/>
                    <a:pt x="1" y="1"/>
                    <a:pt x="0" y="1"/>
                  </a:cubicBezTo>
                  <a:cubicBezTo>
                    <a:pt x="1" y="1"/>
                    <a:pt x="1" y="1"/>
                    <a:pt x="1" y="1"/>
                  </a:cubicBezTo>
                  <a:cubicBezTo>
                    <a:pt x="1" y="1"/>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0" name="Freeform 5175"/>
            <p:cNvSpPr>
              <a:spLocks/>
            </p:cNvSpPr>
            <p:nvPr/>
          </p:nvSpPr>
          <p:spPr bwMode="auto">
            <a:xfrm>
              <a:off x="8513763" y="4964113"/>
              <a:ext cx="3175" cy="6350"/>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1"/>
                    <a:pt x="1" y="1"/>
                    <a:pt x="1" y="2"/>
                  </a:cubicBezTo>
                  <a:cubicBezTo>
                    <a:pt x="1" y="1"/>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1" name="Freeform 5176"/>
            <p:cNvSpPr>
              <a:spLocks/>
            </p:cNvSpPr>
            <p:nvPr/>
          </p:nvSpPr>
          <p:spPr bwMode="auto">
            <a:xfrm>
              <a:off x="8507413" y="4951413"/>
              <a:ext cx="3175" cy="3175"/>
            </a:xfrm>
            <a:custGeom>
              <a:avLst/>
              <a:gdLst>
                <a:gd name="T0" fmla="*/ 0 w 1"/>
                <a:gd name="T1" fmla="*/ 0 h 1"/>
                <a:gd name="T2" fmla="*/ 0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1" y="1"/>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2" name="Freeform 5177"/>
            <p:cNvSpPr>
              <a:spLocks/>
            </p:cNvSpPr>
            <p:nvPr/>
          </p:nvSpPr>
          <p:spPr bwMode="auto">
            <a:xfrm>
              <a:off x="8510588" y="4960938"/>
              <a:ext cx="3175" cy="3175"/>
            </a:xfrm>
            <a:custGeom>
              <a:avLst/>
              <a:gdLst>
                <a:gd name="T0" fmla="*/ 0 w 1"/>
                <a:gd name="T1" fmla="*/ 0 h 1"/>
                <a:gd name="T2" fmla="*/ 0 w 1"/>
                <a:gd name="T3" fmla="*/ 1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0" y="1"/>
                    <a:pt x="1" y="1"/>
                    <a:pt x="1" y="1"/>
                  </a:cubicBezTo>
                  <a:cubicBezTo>
                    <a:pt x="0"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3" name="Freeform 5178"/>
            <p:cNvSpPr>
              <a:spLocks/>
            </p:cNvSpPr>
            <p:nvPr/>
          </p:nvSpPr>
          <p:spPr bwMode="auto">
            <a:xfrm>
              <a:off x="8504238" y="4960938"/>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4" name="Freeform 5179"/>
            <p:cNvSpPr>
              <a:spLocks/>
            </p:cNvSpPr>
            <p:nvPr/>
          </p:nvSpPr>
          <p:spPr bwMode="auto">
            <a:xfrm>
              <a:off x="8501063" y="495776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5" name="Freeform 5180"/>
            <p:cNvSpPr>
              <a:spLocks/>
            </p:cNvSpPr>
            <p:nvPr/>
          </p:nvSpPr>
          <p:spPr bwMode="auto">
            <a:xfrm>
              <a:off x="8480426" y="49323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6" name="Freeform 5181"/>
            <p:cNvSpPr>
              <a:spLocks/>
            </p:cNvSpPr>
            <p:nvPr/>
          </p:nvSpPr>
          <p:spPr bwMode="auto">
            <a:xfrm>
              <a:off x="8477251" y="4941888"/>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7" name="Freeform 5182"/>
            <p:cNvSpPr>
              <a:spLocks/>
            </p:cNvSpPr>
            <p:nvPr/>
          </p:nvSpPr>
          <p:spPr bwMode="auto">
            <a:xfrm>
              <a:off x="8477251" y="4941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8" name="Rectangle 5183"/>
            <p:cNvSpPr>
              <a:spLocks noChangeArrowheads="1"/>
            </p:cNvSpPr>
            <p:nvPr/>
          </p:nvSpPr>
          <p:spPr bwMode="auto">
            <a:xfrm>
              <a:off x="8432801" y="49212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79" name="Freeform 5184"/>
            <p:cNvSpPr>
              <a:spLocks/>
            </p:cNvSpPr>
            <p:nvPr/>
          </p:nvSpPr>
          <p:spPr bwMode="auto">
            <a:xfrm>
              <a:off x="8432801" y="4921250"/>
              <a:ext cx="3175" cy="1588"/>
            </a:xfrm>
            <a:custGeom>
              <a:avLst/>
              <a:gdLst>
                <a:gd name="T0" fmla="*/ 0 w 1"/>
                <a:gd name="T1" fmla="*/ 0 h 1"/>
                <a:gd name="T2" fmla="*/ 1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0"/>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0" name="Freeform 5185"/>
            <p:cNvSpPr>
              <a:spLocks/>
            </p:cNvSpPr>
            <p:nvPr/>
          </p:nvSpPr>
          <p:spPr bwMode="auto">
            <a:xfrm>
              <a:off x="8423276" y="4914900"/>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1"/>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1" name="Freeform 5186"/>
            <p:cNvSpPr>
              <a:spLocks/>
            </p:cNvSpPr>
            <p:nvPr/>
          </p:nvSpPr>
          <p:spPr bwMode="auto">
            <a:xfrm>
              <a:off x="8362951" y="48641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2" name="Rectangle 5187"/>
            <p:cNvSpPr>
              <a:spLocks noChangeArrowheads="1"/>
            </p:cNvSpPr>
            <p:nvPr/>
          </p:nvSpPr>
          <p:spPr bwMode="auto">
            <a:xfrm>
              <a:off x="8362951" y="48641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3" name="Freeform 5188"/>
            <p:cNvSpPr>
              <a:spLocks/>
            </p:cNvSpPr>
            <p:nvPr/>
          </p:nvSpPr>
          <p:spPr bwMode="auto">
            <a:xfrm>
              <a:off x="8356601" y="4857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4" name="Freeform 5189"/>
            <p:cNvSpPr>
              <a:spLocks/>
            </p:cNvSpPr>
            <p:nvPr/>
          </p:nvSpPr>
          <p:spPr bwMode="auto">
            <a:xfrm>
              <a:off x="8356601" y="48577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5" name="Freeform 5190"/>
            <p:cNvSpPr>
              <a:spLocks/>
            </p:cNvSpPr>
            <p:nvPr/>
          </p:nvSpPr>
          <p:spPr bwMode="auto">
            <a:xfrm>
              <a:off x="8356601" y="4857750"/>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6" name="Freeform 5191"/>
            <p:cNvSpPr>
              <a:spLocks/>
            </p:cNvSpPr>
            <p:nvPr/>
          </p:nvSpPr>
          <p:spPr bwMode="auto">
            <a:xfrm>
              <a:off x="8355013" y="4857750"/>
              <a:ext cx="1588" cy="3175"/>
            </a:xfrm>
            <a:custGeom>
              <a:avLst/>
              <a:gdLst>
                <a:gd name="T0" fmla="*/ 0 w 1"/>
                <a:gd name="T1" fmla="*/ 0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7" name="Freeform 5192"/>
            <p:cNvSpPr>
              <a:spLocks/>
            </p:cNvSpPr>
            <p:nvPr/>
          </p:nvSpPr>
          <p:spPr bwMode="auto">
            <a:xfrm>
              <a:off x="8345488" y="4851400"/>
              <a:ext cx="6350" cy="3175"/>
            </a:xfrm>
            <a:custGeom>
              <a:avLst/>
              <a:gdLst>
                <a:gd name="T0" fmla="*/ 2 w 2"/>
                <a:gd name="T1" fmla="*/ 1 h 1"/>
                <a:gd name="T2" fmla="*/ 1 w 2"/>
                <a:gd name="T3" fmla="*/ 0 h 1"/>
                <a:gd name="T4" fmla="*/ 0 w 2"/>
                <a:gd name="T5" fmla="*/ 0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1" y="1"/>
                    <a:pt x="1" y="0"/>
                  </a:cubicBezTo>
                  <a:cubicBezTo>
                    <a:pt x="0" y="0"/>
                    <a:pt x="1" y="1"/>
                    <a:pt x="0" y="0"/>
                  </a:cubicBezTo>
                  <a:cubicBezTo>
                    <a:pt x="0" y="1"/>
                    <a:pt x="1" y="0"/>
                    <a:pt x="1" y="1"/>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8" name="Freeform 5193"/>
            <p:cNvSpPr>
              <a:spLocks/>
            </p:cNvSpPr>
            <p:nvPr/>
          </p:nvSpPr>
          <p:spPr bwMode="auto">
            <a:xfrm>
              <a:off x="8348663" y="48545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89" name="Rectangle 5194"/>
            <p:cNvSpPr>
              <a:spLocks noChangeArrowheads="1"/>
            </p:cNvSpPr>
            <p:nvPr/>
          </p:nvSpPr>
          <p:spPr bwMode="auto">
            <a:xfrm>
              <a:off x="8345488" y="4848225"/>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0" name="Freeform 5195"/>
            <p:cNvSpPr>
              <a:spLocks/>
            </p:cNvSpPr>
            <p:nvPr/>
          </p:nvSpPr>
          <p:spPr bwMode="auto">
            <a:xfrm>
              <a:off x="8342313" y="4848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1" name="Freeform 5196"/>
            <p:cNvSpPr>
              <a:spLocks/>
            </p:cNvSpPr>
            <p:nvPr/>
          </p:nvSpPr>
          <p:spPr bwMode="auto">
            <a:xfrm>
              <a:off x="8335963" y="4841875"/>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2" name="Freeform 5197"/>
            <p:cNvSpPr>
              <a:spLocks/>
            </p:cNvSpPr>
            <p:nvPr/>
          </p:nvSpPr>
          <p:spPr bwMode="auto">
            <a:xfrm>
              <a:off x="8323263" y="4835525"/>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3" name="Freeform 5198"/>
            <p:cNvSpPr>
              <a:spLocks/>
            </p:cNvSpPr>
            <p:nvPr/>
          </p:nvSpPr>
          <p:spPr bwMode="auto">
            <a:xfrm>
              <a:off x="8323263" y="48387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4" name="Freeform 5199"/>
            <p:cNvSpPr>
              <a:spLocks/>
            </p:cNvSpPr>
            <p:nvPr/>
          </p:nvSpPr>
          <p:spPr bwMode="auto">
            <a:xfrm>
              <a:off x="8323263" y="483235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5" name="Freeform 5200"/>
            <p:cNvSpPr>
              <a:spLocks/>
            </p:cNvSpPr>
            <p:nvPr/>
          </p:nvSpPr>
          <p:spPr bwMode="auto">
            <a:xfrm>
              <a:off x="8316913" y="4829175"/>
              <a:ext cx="6350" cy="3175"/>
            </a:xfrm>
            <a:custGeom>
              <a:avLst/>
              <a:gdLst>
                <a:gd name="T0" fmla="*/ 1 w 2"/>
                <a:gd name="T1" fmla="*/ 1 h 1"/>
                <a:gd name="T2" fmla="*/ 1 w 2"/>
                <a:gd name="T3" fmla="*/ 1 h 1"/>
                <a:gd name="T4" fmla="*/ 0 w 2"/>
                <a:gd name="T5" fmla="*/ 0 h 1"/>
                <a:gd name="T6" fmla="*/ 0 w 2"/>
                <a:gd name="T7" fmla="*/ 0 h 1"/>
                <a:gd name="T8" fmla="*/ 1 w 2"/>
                <a:gd name="T9" fmla="*/ 1 h 1"/>
                <a:gd name="T10" fmla="*/ 2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1" y="0"/>
                    <a:pt x="0" y="0"/>
                  </a:cubicBezTo>
                  <a:cubicBezTo>
                    <a:pt x="0" y="0"/>
                    <a:pt x="0" y="0"/>
                    <a:pt x="0" y="0"/>
                  </a:cubicBezTo>
                  <a:cubicBezTo>
                    <a:pt x="1" y="1"/>
                    <a:pt x="1" y="1"/>
                    <a:pt x="1" y="1"/>
                  </a:cubicBezTo>
                  <a:cubicBezTo>
                    <a:pt x="2" y="1"/>
                    <a:pt x="2" y="1"/>
                    <a:pt x="2" y="1"/>
                  </a:cubicBezTo>
                  <a:cubicBezTo>
                    <a:pt x="2"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6" name="Freeform 5201"/>
            <p:cNvSpPr>
              <a:spLocks/>
            </p:cNvSpPr>
            <p:nvPr/>
          </p:nvSpPr>
          <p:spPr bwMode="auto">
            <a:xfrm>
              <a:off x="8320088" y="4835525"/>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7" name="Rectangle 5202"/>
            <p:cNvSpPr>
              <a:spLocks noChangeArrowheads="1"/>
            </p:cNvSpPr>
            <p:nvPr/>
          </p:nvSpPr>
          <p:spPr bwMode="auto">
            <a:xfrm>
              <a:off x="8307388" y="4822825"/>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8" name="Freeform 5203"/>
            <p:cNvSpPr>
              <a:spLocks/>
            </p:cNvSpPr>
            <p:nvPr/>
          </p:nvSpPr>
          <p:spPr bwMode="auto">
            <a:xfrm>
              <a:off x="8307388" y="482282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99" name="Freeform 5204"/>
            <p:cNvSpPr>
              <a:spLocks/>
            </p:cNvSpPr>
            <p:nvPr/>
          </p:nvSpPr>
          <p:spPr bwMode="auto">
            <a:xfrm>
              <a:off x="8307388" y="4819650"/>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0" name="Freeform 5205"/>
            <p:cNvSpPr>
              <a:spLocks/>
            </p:cNvSpPr>
            <p:nvPr/>
          </p:nvSpPr>
          <p:spPr bwMode="auto">
            <a:xfrm>
              <a:off x="8304213" y="481647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1" name="Freeform 5206"/>
            <p:cNvSpPr>
              <a:spLocks/>
            </p:cNvSpPr>
            <p:nvPr/>
          </p:nvSpPr>
          <p:spPr bwMode="auto">
            <a:xfrm>
              <a:off x="8278813" y="4816475"/>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2" name="Freeform 5207"/>
            <p:cNvSpPr>
              <a:spLocks/>
            </p:cNvSpPr>
            <p:nvPr/>
          </p:nvSpPr>
          <p:spPr bwMode="auto">
            <a:xfrm>
              <a:off x="8275638" y="4813300"/>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3" name="Freeform 5208"/>
            <p:cNvSpPr>
              <a:spLocks/>
            </p:cNvSpPr>
            <p:nvPr/>
          </p:nvSpPr>
          <p:spPr bwMode="auto">
            <a:xfrm>
              <a:off x="8243888" y="4784725"/>
              <a:ext cx="6350" cy="3175"/>
            </a:xfrm>
            <a:custGeom>
              <a:avLst/>
              <a:gdLst>
                <a:gd name="T0" fmla="*/ 1 w 2"/>
                <a:gd name="T1" fmla="*/ 1 h 1"/>
                <a:gd name="T2" fmla="*/ 2 w 2"/>
                <a:gd name="T3" fmla="*/ 1 h 1"/>
                <a:gd name="T4" fmla="*/ 0 w 2"/>
                <a:gd name="T5" fmla="*/ 0 h 1"/>
                <a:gd name="T6" fmla="*/ 0 w 2"/>
                <a:gd name="T7" fmla="*/ 1 h 1"/>
                <a:gd name="T8" fmla="*/ 1 w 2"/>
                <a:gd name="T9" fmla="*/ 1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2" y="1"/>
                  </a:cubicBezTo>
                  <a:cubicBezTo>
                    <a:pt x="1" y="1"/>
                    <a:pt x="1" y="1"/>
                    <a:pt x="0" y="0"/>
                  </a:cubicBezTo>
                  <a:cubicBezTo>
                    <a:pt x="0" y="1"/>
                    <a:pt x="0" y="0"/>
                    <a:pt x="0" y="1"/>
                  </a:cubicBezTo>
                  <a:cubicBezTo>
                    <a:pt x="1" y="1"/>
                    <a:pt x="1" y="1"/>
                    <a:pt x="1"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4" name="Freeform 5209"/>
            <p:cNvSpPr>
              <a:spLocks/>
            </p:cNvSpPr>
            <p:nvPr/>
          </p:nvSpPr>
          <p:spPr bwMode="auto">
            <a:xfrm>
              <a:off x="8159751" y="473868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5" name="Rectangle 5210"/>
            <p:cNvSpPr>
              <a:spLocks noChangeArrowheads="1"/>
            </p:cNvSpPr>
            <p:nvPr/>
          </p:nvSpPr>
          <p:spPr bwMode="auto">
            <a:xfrm>
              <a:off x="8250238" y="5014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6" name="Freeform 5211"/>
            <p:cNvSpPr>
              <a:spLocks/>
            </p:cNvSpPr>
            <p:nvPr/>
          </p:nvSpPr>
          <p:spPr bwMode="auto">
            <a:xfrm>
              <a:off x="8250238" y="5014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7" name="Freeform 5212"/>
            <p:cNvSpPr>
              <a:spLocks/>
            </p:cNvSpPr>
            <p:nvPr/>
          </p:nvSpPr>
          <p:spPr bwMode="auto">
            <a:xfrm>
              <a:off x="8250238" y="5018088"/>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8" name="Rectangle 5213"/>
            <p:cNvSpPr>
              <a:spLocks noChangeArrowheads="1"/>
            </p:cNvSpPr>
            <p:nvPr/>
          </p:nvSpPr>
          <p:spPr bwMode="auto">
            <a:xfrm>
              <a:off x="8253413" y="5018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09" name="Freeform 5214"/>
            <p:cNvSpPr>
              <a:spLocks/>
            </p:cNvSpPr>
            <p:nvPr/>
          </p:nvSpPr>
          <p:spPr bwMode="auto">
            <a:xfrm>
              <a:off x="8253413" y="50180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0" name="Freeform 5215"/>
            <p:cNvSpPr>
              <a:spLocks/>
            </p:cNvSpPr>
            <p:nvPr/>
          </p:nvSpPr>
          <p:spPr bwMode="auto">
            <a:xfrm>
              <a:off x="8253413" y="5021263"/>
              <a:ext cx="6350" cy="3175"/>
            </a:xfrm>
            <a:custGeom>
              <a:avLst/>
              <a:gdLst>
                <a:gd name="T0" fmla="*/ 2 w 2"/>
                <a:gd name="T1" fmla="*/ 1 h 1"/>
                <a:gd name="T2" fmla="*/ 1 w 2"/>
                <a:gd name="T3" fmla="*/ 1 h 1"/>
                <a:gd name="T4" fmla="*/ 2 w 2"/>
                <a:gd name="T5" fmla="*/ 0 h 1"/>
                <a:gd name="T6" fmla="*/ 1 w 2"/>
                <a:gd name="T7" fmla="*/ 0 h 1"/>
                <a:gd name="T8" fmla="*/ 1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1" y="1"/>
                    <a:pt x="1" y="1"/>
                    <a:pt x="1" y="1"/>
                  </a:cubicBezTo>
                  <a:cubicBezTo>
                    <a:pt x="1" y="0"/>
                    <a:pt x="2" y="0"/>
                    <a:pt x="2" y="0"/>
                  </a:cubicBezTo>
                  <a:cubicBezTo>
                    <a:pt x="1" y="0"/>
                    <a:pt x="1" y="0"/>
                    <a:pt x="1" y="0"/>
                  </a:cubicBezTo>
                  <a:cubicBezTo>
                    <a:pt x="0" y="0"/>
                    <a:pt x="1" y="1"/>
                    <a:pt x="1" y="1"/>
                  </a:cubicBezTo>
                  <a:cubicBezTo>
                    <a:pt x="2"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1" name="Freeform 5216"/>
            <p:cNvSpPr>
              <a:spLocks/>
            </p:cNvSpPr>
            <p:nvPr/>
          </p:nvSpPr>
          <p:spPr bwMode="auto">
            <a:xfrm>
              <a:off x="8326438" y="5076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2" name="Freeform 5217"/>
            <p:cNvSpPr>
              <a:spLocks/>
            </p:cNvSpPr>
            <p:nvPr/>
          </p:nvSpPr>
          <p:spPr bwMode="auto">
            <a:xfrm>
              <a:off x="8342313" y="5095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3" name="Freeform 5218"/>
            <p:cNvSpPr>
              <a:spLocks/>
            </p:cNvSpPr>
            <p:nvPr/>
          </p:nvSpPr>
          <p:spPr bwMode="auto">
            <a:xfrm>
              <a:off x="8313738" y="5067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4" name="Freeform 5219"/>
            <p:cNvSpPr>
              <a:spLocks/>
            </p:cNvSpPr>
            <p:nvPr/>
          </p:nvSpPr>
          <p:spPr bwMode="auto">
            <a:xfrm>
              <a:off x="8307388" y="51657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5" name="Freeform 5220"/>
            <p:cNvSpPr>
              <a:spLocks/>
            </p:cNvSpPr>
            <p:nvPr/>
          </p:nvSpPr>
          <p:spPr bwMode="auto">
            <a:xfrm>
              <a:off x="8356601" y="5118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6" name="Rectangle 5221"/>
            <p:cNvSpPr>
              <a:spLocks noChangeArrowheads="1"/>
            </p:cNvSpPr>
            <p:nvPr/>
          </p:nvSpPr>
          <p:spPr bwMode="auto">
            <a:xfrm>
              <a:off x="8307388" y="50625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7" name="Freeform 5222"/>
            <p:cNvSpPr>
              <a:spLocks/>
            </p:cNvSpPr>
            <p:nvPr/>
          </p:nvSpPr>
          <p:spPr bwMode="auto">
            <a:xfrm>
              <a:off x="8339138" y="50863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8" name="Freeform 5223"/>
            <p:cNvSpPr>
              <a:spLocks/>
            </p:cNvSpPr>
            <p:nvPr/>
          </p:nvSpPr>
          <p:spPr bwMode="auto">
            <a:xfrm>
              <a:off x="8275638" y="50371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19" name="Freeform 5224"/>
            <p:cNvSpPr>
              <a:spLocks/>
            </p:cNvSpPr>
            <p:nvPr/>
          </p:nvSpPr>
          <p:spPr bwMode="auto">
            <a:xfrm>
              <a:off x="8281988" y="5043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0" name="Freeform 5225"/>
            <p:cNvSpPr>
              <a:spLocks/>
            </p:cNvSpPr>
            <p:nvPr/>
          </p:nvSpPr>
          <p:spPr bwMode="auto">
            <a:xfrm>
              <a:off x="8285163" y="5046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1" name="Freeform 5226"/>
            <p:cNvSpPr>
              <a:spLocks/>
            </p:cNvSpPr>
            <p:nvPr/>
          </p:nvSpPr>
          <p:spPr bwMode="auto">
            <a:xfrm>
              <a:off x="8275638" y="5040313"/>
              <a:ext cx="3175" cy="0"/>
            </a:xfrm>
            <a:custGeom>
              <a:avLst/>
              <a:gdLst>
                <a:gd name="T0" fmla="*/ 0 w 1"/>
                <a:gd name="T1" fmla="*/ 0 w 1"/>
                <a:gd name="T2" fmla="*/ 0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2" name="Rectangle 5227"/>
            <p:cNvSpPr>
              <a:spLocks noChangeArrowheads="1"/>
            </p:cNvSpPr>
            <p:nvPr/>
          </p:nvSpPr>
          <p:spPr bwMode="auto">
            <a:xfrm>
              <a:off x="8326438" y="50768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3" name="Freeform 5228"/>
            <p:cNvSpPr>
              <a:spLocks/>
            </p:cNvSpPr>
            <p:nvPr/>
          </p:nvSpPr>
          <p:spPr bwMode="auto">
            <a:xfrm>
              <a:off x="8320088" y="50704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4" name="Freeform 5229"/>
            <p:cNvSpPr>
              <a:spLocks/>
            </p:cNvSpPr>
            <p:nvPr/>
          </p:nvSpPr>
          <p:spPr bwMode="auto">
            <a:xfrm>
              <a:off x="8301038" y="5053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5" name="Freeform 5231"/>
            <p:cNvSpPr>
              <a:spLocks/>
            </p:cNvSpPr>
            <p:nvPr/>
          </p:nvSpPr>
          <p:spPr bwMode="auto">
            <a:xfrm>
              <a:off x="8320089" y="5073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6" name="Freeform 5232"/>
            <p:cNvSpPr>
              <a:spLocks/>
            </p:cNvSpPr>
            <p:nvPr/>
          </p:nvSpPr>
          <p:spPr bwMode="auto">
            <a:xfrm>
              <a:off x="8307389" y="5059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7" name="Freeform 5233"/>
            <p:cNvSpPr>
              <a:spLocks/>
            </p:cNvSpPr>
            <p:nvPr/>
          </p:nvSpPr>
          <p:spPr bwMode="auto">
            <a:xfrm>
              <a:off x="8234364" y="5080001"/>
              <a:ext cx="3175" cy="3175"/>
            </a:xfrm>
            <a:custGeom>
              <a:avLst/>
              <a:gdLst>
                <a:gd name="T0" fmla="*/ 1 w 1"/>
                <a:gd name="T1" fmla="*/ 0 h 1"/>
                <a:gd name="T2" fmla="*/ 1 w 1"/>
                <a:gd name="T3" fmla="*/ 1 h 1"/>
                <a:gd name="T4" fmla="*/ 1 w 1"/>
                <a:gd name="T5" fmla="*/ 1 h 1"/>
                <a:gd name="T6" fmla="*/ 1 w 1"/>
                <a:gd name="T7" fmla="*/ 0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1"/>
                    <a:pt x="0" y="0"/>
                    <a:pt x="1" y="1"/>
                  </a:cubicBezTo>
                  <a:cubicBezTo>
                    <a:pt x="1" y="0"/>
                    <a:pt x="1" y="0"/>
                    <a:pt x="1" y="0"/>
                  </a:cubicBezTo>
                  <a:cubicBezTo>
                    <a:pt x="0" y="1"/>
                    <a:pt x="0" y="1"/>
                    <a:pt x="0"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8" name="Freeform 5234"/>
            <p:cNvSpPr>
              <a:spLocks/>
            </p:cNvSpPr>
            <p:nvPr/>
          </p:nvSpPr>
          <p:spPr bwMode="auto">
            <a:xfrm>
              <a:off x="8297864" y="5159376"/>
              <a:ext cx="3175" cy="3175"/>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1" y="1"/>
                    <a:pt x="0" y="1"/>
                  </a:cubicBezTo>
                  <a:cubicBezTo>
                    <a:pt x="1" y="1"/>
                    <a:pt x="1" y="1"/>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29" name="Oval 5235"/>
            <p:cNvSpPr>
              <a:spLocks noChangeArrowheads="1"/>
            </p:cNvSpPr>
            <p:nvPr/>
          </p:nvSpPr>
          <p:spPr bwMode="auto">
            <a:xfrm>
              <a:off x="8301039" y="516255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0" name="Freeform 5236"/>
            <p:cNvSpPr>
              <a:spLocks/>
            </p:cNvSpPr>
            <p:nvPr/>
          </p:nvSpPr>
          <p:spPr bwMode="auto">
            <a:xfrm>
              <a:off x="8247064" y="50958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1" name="Freeform 5237"/>
            <p:cNvSpPr>
              <a:spLocks/>
            </p:cNvSpPr>
            <p:nvPr/>
          </p:nvSpPr>
          <p:spPr bwMode="auto">
            <a:xfrm>
              <a:off x="8342314" y="51212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2" name="Freeform 5238"/>
            <p:cNvSpPr>
              <a:spLocks/>
            </p:cNvSpPr>
            <p:nvPr/>
          </p:nvSpPr>
          <p:spPr bwMode="auto">
            <a:xfrm>
              <a:off x="8313739" y="5165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3" name="Freeform 5239"/>
            <p:cNvSpPr>
              <a:spLocks/>
            </p:cNvSpPr>
            <p:nvPr/>
          </p:nvSpPr>
          <p:spPr bwMode="auto">
            <a:xfrm>
              <a:off x="8269289" y="5149851"/>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4" name="Rectangle 5240"/>
            <p:cNvSpPr>
              <a:spLocks noChangeArrowheads="1"/>
            </p:cNvSpPr>
            <p:nvPr/>
          </p:nvSpPr>
          <p:spPr bwMode="auto">
            <a:xfrm>
              <a:off x="8237539" y="50800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5" name="Freeform 5241"/>
            <p:cNvSpPr>
              <a:spLocks/>
            </p:cNvSpPr>
            <p:nvPr/>
          </p:nvSpPr>
          <p:spPr bwMode="auto">
            <a:xfrm>
              <a:off x="8253414" y="5130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6" name="Freeform 5242"/>
            <p:cNvSpPr>
              <a:spLocks/>
            </p:cNvSpPr>
            <p:nvPr/>
          </p:nvSpPr>
          <p:spPr bwMode="auto">
            <a:xfrm>
              <a:off x="8304214" y="5162551"/>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7" name="Freeform 5243"/>
            <p:cNvSpPr>
              <a:spLocks noEditPoints="1"/>
            </p:cNvSpPr>
            <p:nvPr/>
          </p:nvSpPr>
          <p:spPr bwMode="auto">
            <a:xfrm>
              <a:off x="8207376" y="5021263"/>
              <a:ext cx="155575" cy="157163"/>
            </a:xfrm>
            <a:custGeom>
              <a:avLst/>
              <a:gdLst>
                <a:gd name="T0" fmla="*/ 41 w 50"/>
                <a:gd name="T1" fmla="*/ 49 h 50"/>
                <a:gd name="T2" fmla="*/ 47 w 50"/>
                <a:gd name="T3" fmla="*/ 30 h 50"/>
                <a:gd name="T4" fmla="*/ 43 w 50"/>
                <a:gd name="T5" fmla="*/ 24 h 50"/>
                <a:gd name="T6" fmla="*/ 42 w 50"/>
                <a:gd name="T7" fmla="*/ 22 h 50"/>
                <a:gd name="T8" fmla="*/ 42 w 50"/>
                <a:gd name="T9" fmla="*/ 21 h 50"/>
                <a:gd name="T10" fmla="*/ 39 w 50"/>
                <a:gd name="T11" fmla="*/ 20 h 50"/>
                <a:gd name="T12" fmla="*/ 37 w 50"/>
                <a:gd name="T13" fmla="*/ 17 h 50"/>
                <a:gd name="T14" fmla="*/ 33 w 50"/>
                <a:gd name="T15" fmla="*/ 13 h 50"/>
                <a:gd name="T16" fmla="*/ 32 w 50"/>
                <a:gd name="T17" fmla="*/ 12 h 50"/>
                <a:gd name="T18" fmla="*/ 30 w 50"/>
                <a:gd name="T19" fmla="*/ 10 h 50"/>
                <a:gd name="T20" fmla="*/ 27 w 50"/>
                <a:gd name="T21" fmla="*/ 7 h 50"/>
                <a:gd name="T22" fmla="*/ 24 w 50"/>
                <a:gd name="T23" fmla="*/ 6 h 50"/>
                <a:gd name="T24" fmla="*/ 22 w 50"/>
                <a:gd name="T25" fmla="*/ 4 h 50"/>
                <a:gd name="T26" fmla="*/ 20 w 50"/>
                <a:gd name="T27" fmla="*/ 2 h 50"/>
                <a:gd name="T28" fmla="*/ 18 w 50"/>
                <a:gd name="T29" fmla="*/ 1 h 50"/>
                <a:gd name="T30" fmla="*/ 19 w 50"/>
                <a:gd name="T31" fmla="*/ 2 h 50"/>
                <a:gd name="T32" fmla="*/ 20 w 50"/>
                <a:gd name="T33" fmla="*/ 3 h 50"/>
                <a:gd name="T34" fmla="*/ 22 w 50"/>
                <a:gd name="T35" fmla="*/ 5 h 50"/>
                <a:gd name="T36" fmla="*/ 25 w 50"/>
                <a:gd name="T37" fmla="*/ 8 h 50"/>
                <a:gd name="T38" fmla="*/ 27 w 50"/>
                <a:gd name="T39" fmla="*/ 10 h 50"/>
                <a:gd name="T40" fmla="*/ 28 w 50"/>
                <a:gd name="T41" fmla="*/ 12 h 50"/>
                <a:gd name="T42" fmla="*/ 31 w 50"/>
                <a:gd name="T43" fmla="*/ 14 h 50"/>
                <a:gd name="T44" fmla="*/ 33 w 50"/>
                <a:gd name="T45" fmla="*/ 16 h 50"/>
                <a:gd name="T46" fmla="*/ 38 w 50"/>
                <a:gd name="T47" fmla="*/ 22 h 50"/>
                <a:gd name="T48" fmla="*/ 42 w 50"/>
                <a:gd name="T49" fmla="*/ 29 h 50"/>
                <a:gd name="T50" fmla="*/ 44 w 50"/>
                <a:gd name="T51" fmla="*/ 35 h 50"/>
                <a:gd name="T52" fmla="*/ 44 w 50"/>
                <a:gd name="T53" fmla="*/ 43 h 50"/>
                <a:gd name="T54" fmla="*/ 42 w 50"/>
                <a:gd name="T55" fmla="*/ 44 h 50"/>
                <a:gd name="T56" fmla="*/ 40 w 50"/>
                <a:gd name="T57" fmla="*/ 46 h 50"/>
                <a:gd name="T58" fmla="*/ 35 w 50"/>
                <a:gd name="T59" fmla="*/ 46 h 50"/>
                <a:gd name="T60" fmla="*/ 35 w 50"/>
                <a:gd name="T61" fmla="*/ 45 h 50"/>
                <a:gd name="T62" fmla="*/ 31 w 50"/>
                <a:gd name="T63" fmla="*/ 45 h 50"/>
                <a:gd name="T64" fmla="*/ 31 w 50"/>
                <a:gd name="T65" fmla="*/ 46 h 50"/>
                <a:gd name="T66" fmla="*/ 29 w 50"/>
                <a:gd name="T67" fmla="*/ 45 h 50"/>
                <a:gd name="T68" fmla="*/ 29 w 50"/>
                <a:gd name="T69" fmla="*/ 43 h 50"/>
                <a:gd name="T70" fmla="*/ 28 w 50"/>
                <a:gd name="T71" fmla="*/ 42 h 50"/>
                <a:gd name="T72" fmla="*/ 25 w 50"/>
                <a:gd name="T73" fmla="*/ 39 h 50"/>
                <a:gd name="T74" fmla="*/ 22 w 50"/>
                <a:gd name="T75" fmla="*/ 37 h 50"/>
                <a:gd name="T76" fmla="*/ 17 w 50"/>
                <a:gd name="T77" fmla="*/ 32 h 50"/>
                <a:gd name="T78" fmla="*/ 13 w 50"/>
                <a:gd name="T79" fmla="*/ 24 h 50"/>
                <a:gd name="T80" fmla="*/ 10 w 50"/>
                <a:gd name="T81" fmla="*/ 19 h 50"/>
                <a:gd name="T82" fmla="*/ 7 w 50"/>
                <a:gd name="T83" fmla="*/ 15 h 50"/>
                <a:gd name="T84" fmla="*/ 5 w 50"/>
                <a:gd name="T85" fmla="*/ 12 h 50"/>
                <a:gd name="T86" fmla="*/ 2 w 50"/>
                <a:gd name="T87" fmla="*/ 8 h 50"/>
                <a:gd name="T88" fmla="*/ 0 w 50"/>
                <a:gd name="T89" fmla="*/ 6 h 50"/>
                <a:gd name="T90" fmla="*/ 3 w 50"/>
                <a:gd name="T91" fmla="*/ 15 h 50"/>
                <a:gd name="T92" fmla="*/ 6 w 50"/>
                <a:gd name="T93" fmla="*/ 19 h 50"/>
                <a:gd name="T94" fmla="*/ 11 w 50"/>
                <a:gd name="T95" fmla="*/ 28 h 50"/>
                <a:gd name="T96" fmla="*/ 12 w 50"/>
                <a:gd name="T97" fmla="*/ 31 h 50"/>
                <a:gd name="T98" fmla="*/ 15 w 50"/>
                <a:gd name="T99" fmla="*/ 35 h 50"/>
                <a:gd name="T100" fmla="*/ 18 w 50"/>
                <a:gd name="T101" fmla="*/ 39 h 50"/>
                <a:gd name="T102" fmla="*/ 20 w 50"/>
                <a:gd name="T103" fmla="*/ 41 h 50"/>
                <a:gd name="T104" fmla="*/ 30 w 50"/>
                <a:gd name="T105" fmla="*/ 10 h 50"/>
                <a:gd name="T106" fmla="*/ 24 w 50"/>
                <a:gd name="T107" fmla="*/ 8 h 50"/>
                <a:gd name="T108" fmla="*/ 44 w 50"/>
                <a:gd name="T109" fmla="*/ 43 h 50"/>
                <a:gd name="T110" fmla="*/ 30 w 50"/>
                <a:gd name="T111"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50">
                  <a:moveTo>
                    <a:pt x="24" y="44"/>
                  </a:moveTo>
                  <a:cubicBezTo>
                    <a:pt x="24" y="45"/>
                    <a:pt x="24" y="45"/>
                    <a:pt x="24" y="45"/>
                  </a:cubicBezTo>
                  <a:cubicBezTo>
                    <a:pt x="25" y="45"/>
                    <a:pt x="25" y="46"/>
                    <a:pt x="27" y="46"/>
                  </a:cubicBezTo>
                  <a:cubicBezTo>
                    <a:pt x="27" y="48"/>
                    <a:pt x="28" y="46"/>
                    <a:pt x="28" y="47"/>
                  </a:cubicBezTo>
                  <a:cubicBezTo>
                    <a:pt x="28" y="47"/>
                    <a:pt x="28" y="47"/>
                    <a:pt x="28" y="47"/>
                  </a:cubicBezTo>
                  <a:cubicBezTo>
                    <a:pt x="30" y="48"/>
                    <a:pt x="32" y="49"/>
                    <a:pt x="34" y="50"/>
                  </a:cubicBezTo>
                  <a:cubicBezTo>
                    <a:pt x="37" y="50"/>
                    <a:pt x="39" y="50"/>
                    <a:pt x="41" y="49"/>
                  </a:cubicBezTo>
                  <a:cubicBezTo>
                    <a:pt x="41" y="49"/>
                    <a:pt x="41" y="49"/>
                    <a:pt x="41" y="49"/>
                  </a:cubicBezTo>
                  <a:cubicBezTo>
                    <a:pt x="43" y="48"/>
                    <a:pt x="44" y="47"/>
                    <a:pt x="46" y="46"/>
                  </a:cubicBezTo>
                  <a:cubicBezTo>
                    <a:pt x="47" y="45"/>
                    <a:pt x="48" y="44"/>
                    <a:pt x="48" y="42"/>
                  </a:cubicBezTo>
                  <a:cubicBezTo>
                    <a:pt x="50" y="38"/>
                    <a:pt x="49" y="35"/>
                    <a:pt x="48" y="32"/>
                  </a:cubicBezTo>
                  <a:cubicBezTo>
                    <a:pt x="48" y="32"/>
                    <a:pt x="48" y="32"/>
                    <a:pt x="47" y="32"/>
                  </a:cubicBezTo>
                  <a:cubicBezTo>
                    <a:pt x="47" y="31"/>
                    <a:pt x="47" y="31"/>
                    <a:pt x="47" y="31"/>
                  </a:cubicBezTo>
                  <a:cubicBezTo>
                    <a:pt x="48" y="31"/>
                    <a:pt x="48" y="31"/>
                    <a:pt x="48" y="31"/>
                  </a:cubicBezTo>
                  <a:cubicBezTo>
                    <a:pt x="47" y="30"/>
                    <a:pt x="47" y="29"/>
                    <a:pt x="47" y="29"/>
                  </a:cubicBezTo>
                  <a:cubicBezTo>
                    <a:pt x="47" y="30"/>
                    <a:pt x="47" y="30"/>
                    <a:pt x="47" y="30"/>
                  </a:cubicBezTo>
                  <a:cubicBezTo>
                    <a:pt x="47" y="29"/>
                    <a:pt x="47" y="29"/>
                    <a:pt x="46" y="29"/>
                  </a:cubicBezTo>
                  <a:cubicBezTo>
                    <a:pt x="47" y="29"/>
                    <a:pt x="47" y="28"/>
                    <a:pt x="47" y="29"/>
                  </a:cubicBezTo>
                  <a:cubicBezTo>
                    <a:pt x="46" y="28"/>
                    <a:pt x="47" y="28"/>
                    <a:pt x="46" y="27"/>
                  </a:cubicBezTo>
                  <a:cubicBezTo>
                    <a:pt x="45" y="27"/>
                    <a:pt x="44" y="26"/>
                    <a:pt x="43" y="25"/>
                  </a:cubicBezTo>
                  <a:cubicBezTo>
                    <a:pt x="43" y="25"/>
                    <a:pt x="43" y="25"/>
                    <a:pt x="43" y="25"/>
                  </a:cubicBezTo>
                  <a:cubicBezTo>
                    <a:pt x="44" y="25"/>
                    <a:pt x="44" y="25"/>
                    <a:pt x="44" y="25"/>
                  </a:cubicBezTo>
                  <a:cubicBezTo>
                    <a:pt x="44" y="25"/>
                    <a:pt x="43" y="24"/>
                    <a:pt x="43" y="24"/>
                  </a:cubicBezTo>
                  <a:cubicBezTo>
                    <a:pt x="43" y="24"/>
                    <a:pt x="43" y="24"/>
                    <a:pt x="43" y="24"/>
                  </a:cubicBezTo>
                  <a:cubicBezTo>
                    <a:pt x="43" y="24"/>
                    <a:pt x="43" y="23"/>
                    <a:pt x="42" y="23"/>
                  </a:cubicBezTo>
                  <a:cubicBezTo>
                    <a:pt x="43" y="23"/>
                    <a:pt x="43" y="23"/>
                    <a:pt x="43" y="23"/>
                  </a:cubicBezTo>
                  <a:cubicBezTo>
                    <a:pt x="43" y="23"/>
                    <a:pt x="43" y="23"/>
                    <a:pt x="42" y="23"/>
                  </a:cubicBezTo>
                  <a:cubicBezTo>
                    <a:pt x="42" y="23"/>
                    <a:pt x="42" y="22"/>
                    <a:pt x="42" y="22"/>
                  </a:cubicBezTo>
                  <a:cubicBezTo>
                    <a:pt x="42" y="22"/>
                    <a:pt x="42" y="21"/>
                    <a:pt x="41" y="21"/>
                  </a:cubicBezTo>
                  <a:cubicBezTo>
                    <a:pt x="42" y="22"/>
                    <a:pt x="41" y="21"/>
                    <a:pt x="41" y="21"/>
                  </a:cubicBezTo>
                  <a:cubicBezTo>
                    <a:pt x="41" y="22"/>
                    <a:pt x="41" y="22"/>
                    <a:pt x="41" y="22"/>
                  </a:cubicBezTo>
                  <a:cubicBezTo>
                    <a:pt x="41" y="21"/>
                    <a:pt x="42" y="22"/>
                    <a:pt x="42" y="22"/>
                  </a:cubicBezTo>
                  <a:cubicBezTo>
                    <a:pt x="42" y="22"/>
                    <a:pt x="41" y="22"/>
                    <a:pt x="42" y="22"/>
                  </a:cubicBezTo>
                  <a:cubicBezTo>
                    <a:pt x="41" y="22"/>
                    <a:pt x="41" y="21"/>
                    <a:pt x="40" y="21"/>
                  </a:cubicBezTo>
                  <a:cubicBezTo>
                    <a:pt x="40" y="21"/>
                    <a:pt x="40" y="21"/>
                    <a:pt x="40" y="21"/>
                  </a:cubicBezTo>
                  <a:cubicBezTo>
                    <a:pt x="39" y="21"/>
                    <a:pt x="40" y="21"/>
                    <a:pt x="40" y="21"/>
                  </a:cubicBezTo>
                  <a:cubicBezTo>
                    <a:pt x="40" y="20"/>
                    <a:pt x="40" y="20"/>
                    <a:pt x="39" y="20"/>
                  </a:cubicBezTo>
                  <a:cubicBezTo>
                    <a:pt x="39" y="19"/>
                    <a:pt x="40" y="20"/>
                    <a:pt x="39" y="20"/>
                  </a:cubicBezTo>
                  <a:cubicBezTo>
                    <a:pt x="40" y="20"/>
                    <a:pt x="40" y="21"/>
                    <a:pt x="41" y="20"/>
                  </a:cubicBezTo>
                  <a:cubicBezTo>
                    <a:pt x="41" y="21"/>
                    <a:pt x="42" y="21"/>
                    <a:pt x="42" y="21"/>
                  </a:cubicBezTo>
                  <a:cubicBezTo>
                    <a:pt x="42" y="21"/>
                    <a:pt x="42" y="20"/>
                    <a:pt x="41" y="20"/>
                  </a:cubicBezTo>
                  <a:cubicBezTo>
                    <a:pt x="41" y="20"/>
                    <a:pt x="41" y="20"/>
                    <a:pt x="41" y="20"/>
                  </a:cubicBezTo>
                  <a:cubicBezTo>
                    <a:pt x="40" y="20"/>
                    <a:pt x="40" y="20"/>
                    <a:pt x="40" y="20"/>
                  </a:cubicBezTo>
                  <a:cubicBezTo>
                    <a:pt x="40" y="20"/>
                    <a:pt x="40" y="19"/>
                    <a:pt x="40" y="19"/>
                  </a:cubicBezTo>
                  <a:cubicBezTo>
                    <a:pt x="40" y="19"/>
                    <a:pt x="40" y="19"/>
                    <a:pt x="40" y="20"/>
                  </a:cubicBezTo>
                  <a:cubicBezTo>
                    <a:pt x="40" y="19"/>
                    <a:pt x="39" y="19"/>
                    <a:pt x="39" y="19"/>
                  </a:cubicBezTo>
                  <a:cubicBezTo>
                    <a:pt x="39" y="19"/>
                    <a:pt x="39" y="19"/>
                    <a:pt x="39" y="20"/>
                  </a:cubicBezTo>
                  <a:cubicBezTo>
                    <a:pt x="39" y="20"/>
                    <a:pt x="39" y="20"/>
                    <a:pt x="39" y="20"/>
                  </a:cubicBezTo>
                  <a:cubicBezTo>
                    <a:pt x="39" y="20"/>
                    <a:pt x="39" y="20"/>
                    <a:pt x="39" y="19"/>
                  </a:cubicBezTo>
                  <a:cubicBezTo>
                    <a:pt x="38" y="19"/>
                    <a:pt x="38" y="19"/>
                    <a:pt x="38" y="19"/>
                  </a:cubicBezTo>
                  <a:cubicBezTo>
                    <a:pt x="38" y="19"/>
                    <a:pt x="39" y="19"/>
                    <a:pt x="39" y="19"/>
                  </a:cubicBezTo>
                  <a:cubicBezTo>
                    <a:pt x="39" y="18"/>
                    <a:pt x="38" y="18"/>
                    <a:pt x="38" y="18"/>
                  </a:cubicBezTo>
                  <a:cubicBezTo>
                    <a:pt x="38" y="18"/>
                    <a:pt x="38" y="18"/>
                    <a:pt x="38" y="18"/>
                  </a:cubicBezTo>
                  <a:cubicBezTo>
                    <a:pt x="38" y="18"/>
                    <a:pt x="38" y="18"/>
                    <a:pt x="38" y="18"/>
                  </a:cubicBezTo>
                  <a:cubicBezTo>
                    <a:pt x="38" y="18"/>
                    <a:pt x="38" y="18"/>
                    <a:pt x="38" y="18"/>
                  </a:cubicBezTo>
                  <a:cubicBezTo>
                    <a:pt x="38" y="18"/>
                    <a:pt x="37" y="17"/>
                    <a:pt x="37" y="17"/>
                  </a:cubicBezTo>
                  <a:cubicBezTo>
                    <a:pt x="37" y="17"/>
                    <a:pt x="37" y="17"/>
                    <a:pt x="37" y="17"/>
                  </a:cubicBezTo>
                  <a:cubicBezTo>
                    <a:pt x="37" y="17"/>
                    <a:pt x="36" y="17"/>
                    <a:pt x="36" y="16"/>
                  </a:cubicBezTo>
                  <a:cubicBezTo>
                    <a:pt x="36" y="16"/>
                    <a:pt x="36" y="16"/>
                    <a:pt x="36" y="16"/>
                  </a:cubicBezTo>
                  <a:cubicBezTo>
                    <a:pt x="36" y="16"/>
                    <a:pt x="36" y="16"/>
                    <a:pt x="36" y="16"/>
                  </a:cubicBezTo>
                  <a:cubicBezTo>
                    <a:pt x="35" y="15"/>
                    <a:pt x="35" y="15"/>
                    <a:pt x="35" y="15"/>
                  </a:cubicBezTo>
                  <a:cubicBezTo>
                    <a:pt x="36" y="15"/>
                    <a:pt x="36" y="15"/>
                    <a:pt x="36" y="15"/>
                  </a:cubicBezTo>
                  <a:cubicBezTo>
                    <a:pt x="35" y="14"/>
                    <a:pt x="35" y="15"/>
                    <a:pt x="34" y="14"/>
                  </a:cubicBezTo>
                  <a:cubicBezTo>
                    <a:pt x="34" y="14"/>
                    <a:pt x="34" y="13"/>
                    <a:pt x="33" y="13"/>
                  </a:cubicBezTo>
                  <a:cubicBezTo>
                    <a:pt x="33" y="13"/>
                    <a:pt x="33" y="13"/>
                    <a:pt x="33" y="13"/>
                  </a:cubicBezTo>
                  <a:cubicBezTo>
                    <a:pt x="33" y="13"/>
                    <a:pt x="33" y="13"/>
                    <a:pt x="33" y="13"/>
                  </a:cubicBezTo>
                  <a:cubicBezTo>
                    <a:pt x="33" y="13"/>
                    <a:pt x="33"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2"/>
                    <a:pt x="32" y="12"/>
                    <a:pt x="32" y="12"/>
                  </a:cubicBezTo>
                  <a:cubicBezTo>
                    <a:pt x="32" y="12"/>
                    <a:pt x="32" y="12"/>
                    <a:pt x="32" y="12"/>
                  </a:cubicBezTo>
                  <a:cubicBezTo>
                    <a:pt x="32" y="12"/>
                    <a:pt x="32"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0" y="11"/>
                    <a:pt x="30" y="11"/>
                    <a:pt x="30" y="11"/>
                  </a:cubicBezTo>
                  <a:cubicBezTo>
                    <a:pt x="30" y="11"/>
                    <a:pt x="30" y="11"/>
                    <a:pt x="30" y="10"/>
                  </a:cubicBezTo>
                  <a:cubicBezTo>
                    <a:pt x="30" y="10"/>
                    <a:pt x="30" y="10"/>
                    <a:pt x="30" y="10"/>
                  </a:cubicBezTo>
                  <a:cubicBezTo>
                    <a:pt x="30" y="10"/>
                    <a:pt x="30" y="10"/>
                    <a:pt x="30" y="10"/>
                  </a:cubicBezTo>
                  <a:cubicBezTo>
                    <a:pt x="30" y="9"/>
                    <a:pt x="29" y="9"/>
                    <a:pt x="29" y="8"/>
                  </a:cubicBezTo>
                  <a:cubicBezTo>
                    <a:pt x="28" y="9"/>
                    <a:pt x="28" y="9"/>
                    <a:pt x="28" y="9"/>
                  </a:cubicBezTo>
                  <a:cubicBezTo>
                    <a:pt x="28" y="9"/>
                    <a:pt x="28" y="9"/>
                    <a:pt x="27" y="9"/>
                  </a:cubicBezTo>
                  <a:cubicBezTo>
                    <a:pt x="27" y="8"/>
                    <a:pt x="27" y="7"/>
                    <a:pt x="27" y="7"/>
                  </a:cubicBezTo>
                  <a:cubicBezTo>
                    <a:pt x="27" y="6"/>
                    <a:pt x="27" y="7"/>
                    <a:pt x="27" y="7"/>
                  </a:cubicBezTo>
                  <a:cubicBezTo>
                    <a:pt x="27" y="7"/>
                    <a:pt x="27" y="7"/>
                    <a:pt x="27" y="7"/>
                  </a:cubicBezTo>
                  <a:cubicBezTo>
                    <a:pt x="27" y="7"/>
                    <a:pt x="27" y="8"/>
                    <a:pt x="27" y="8"/>
                  </a:cubicBezTo>
                  <a:cubicBezTo>
                    <a:pt x="27" y="8"/>
                    <a:pt x="26" y="8"/>
                    <a:pt x="26" y="7"/>
                  </a:cubicBezTo>
                  <a:cubicBezTo>
                    <a:pt x="26" y="7"/>
                    <a:pt x="26" y="7"/>
                    <a:pt x="26" y="7"/>
                  </a:cubicBezTo>
                  <a:cubicBezTo>
                    <a:pt x="26" y="7"/>
                    <a:pt x="26" y="7"/>
                    <a:pt x="25" y="7"/>
                  </a:cubicBezTo>
                  <a:cubicBezTo>
                    <a:pt x="25" y="7"/>
                    <a:pt x="25" y="7"/>
                    <a:pt x="25" y="7"/>
                  </a:cubicBezTo>
                  <a:cubicBezTo>
                    <a:pt x="25" y="6"/>
                    <a:pt x="25" y="6"/>
                    <a:pt x="25" y="6"/>
                  </a:cubicBezTo>
                  <a:cubicBezTo>
                    <a:pt x="25" y="6"/>
                    <a:pt x="25" y="6"/>
                    <a:pt x="25" y="6"/>
                  </a:cubicBezTo>
                  <a:cubicBezTo>
                    <a:pt x="25" y="6"/>
                    <a:pt x="24" y="6"/>
                    <a:pt x="24" y="6"/>
                  </a:cubicBezTo>
                  <a:cubicBezTo>
                    <a:pt x="25" y="6"/>
                    <a:pt x="24" y="5"/>
                    <a:pt x="24" y="5"/>
                  </a:cubicBezTo>
                  <a:cubicBezTo>
                    <a:pt x="24" y="5"/>
                    <a:pt x="24" y="5"/>
                    <a:pt x="24" y="5"/>
                  </a:cubicBezTo>
                  <a:cubicBezTo>
                    <a:pt x="24" y="5"/>
                    <a:pt x="24" y="5"/>
                    <a:pt x="24" y="5"/>
                  </a:cubicBezTo>
                  <a:cubicBezTo>
                    <a:pt x="24" y="6"/>
                    <a:pt x="23" y="5"/>
                    <a:pt x="23" y="5"/>
                  </a:cubicBezTo>
                  <a:cubicBezTo>
                    <a:pt x="23" y="5"/>
                    <a:pt x="23" y="5"/>
                    <a:pt x="23" y="4"/>
                  </a:cubicBezTo>
                  <a:cubicBezTo>
                    <a:pt x="23" y="4"/>
                    <a:pt x="23" y="4"/>
                    <a:pt x="23" y="4"/>
                  </a:cubicBezTo>
                  <a:cubicBezTo>
                    <a:pt x="23" y="4"/>
                    <a:pt x="22" y="4"/>
                    <a:pt x="22" y="4"/>
                  </a:cubicBezTo>
                  <a:cubicBezTo>
                    <a:pt x="22" y="4"/>
                    <a:pt x="23" y="4"/>
                    <a:pt x="22" y="4"/>
                  </a:cubicBezTo>
                  <a:cubicBezTo>
                    <a:pt x="22" y="4"/>
                    <a:pt x="22" y="4"/>
                    <a:pt x="22" y="4"/>
                  </a:cubicBezTo>
                  <a:cubicBezTo>
                    <a:pt x="22" y="4"/>
                    <a:pt x="22" y="4"/>
                    <a:pt x="22" y="4"/>
                  </a:cubicBezTo>
                  <a:cubicBezTo>
                    <a:pt x="21" y="4"/>
                    <a:pt x="21" y="4"/>
                    <a:pt x="21" y="3"/>
                  </a:cubicBezTo>
                  <a:cubicBezTo>
                    <a:pt x="21" y="3"/>
                    <a:pt x="21" y="3"/>
                    <a:pt x="22" y="3"/>
                  </a:cubicBezTo>
                  <a:cubicBezTo>
                    <a:pt x="21" y="3"/>
                    <a:pt x="21" y="3"/>
                    <a:pt x="20" y="3"/>
                  </a:cubicBezTo>
                  <a:cubicBezTo>
                    <a:pt x="20" y="2"/>
                    <a:pt x="20" y="2"/>
                    <a:pt x="20" y="2"/>
                  </a:cubicBezTo>
                  <a:cubicBezTo>
                    <a:pt x="20" y="3"/>
                    <a:pt x="20" y="2"/>
                    <a:pt x="20" y="2"/>
                  </a:cubicBezTo>
                  <a:cubicBezTo>
                    <a:pt x="19" y="2"/>
                    <a:pt x="20" y="2"/>
                    <a:pt x="20" y="2"/>
                  </a:cubicBezTo>
                  <a:cubicBezTo>
                    <a:pt x="20" y="2"/>
                    <a:pt x="20" y="2"/>
                    <a:pt x="19" y="1"/>
                  </a:cubicBezTo>
                  <a:cubicBezTo>
                    <a:pt x="20" y="1"/>
                    <a:pt x="20" y="1"/>
                    <a:pt x="20" y="1"/>
                  </a:cubicBezTo>
                  <a:cubicBezTo>
                    <a:pt x="20" y="1"/>
                    <a:pt x="19" y="1"/>
                    <a:pt x="19" y="1"/>
                  </a:cubicBezTo>
                  <a:cubicBezTo>
                    <a:pt x="19" y="1"/>
                    <a:pt x="19" y="1"/>
                    <a:pt x="19" y="1"/>
                  </a:cubicBezTo>
                  <a:cubicBezTo>
                    <a:pt x="19" y="1"/>
                    <a:pt x="18" y="1"/>
                    <a:pt x="18" y="1"/>
                  </a:cubicBezTo>
                  <a:cubicBezTo>
                    <a:pt x="18" y="1"/>
                    <a:pt x="18" y="1"/>
                    <a:pt x="18" y="1"/>
                  </a:cubicBezTo>
                  <a:cubicBezTo>
                    <a:pt x="18" y="1"/>
                    <a:pt x="17" y="1"/>
                    <a:pt x="17" y="1"/>
                  </a:cubicBezTo>
                  <a:cubicBezTo>
                    <a:pt x="17" y="1"/>
                    <a:pt x="18" y="1"/>
                    <a:pt x="18" y="1"/>
                  </a:cubicBezTo>
                  <a:cubicBezTo>
                    <a:pt x="18" y="0"/>
                    <a:pt x="17" y="1"/>
                    <a:pt x="17" y="1"/>
                  </a:cubicBezTo>
                  <a:cubicBezTo>
                    <a:pt x="17" y="1"/>
                    <a:pt x="17" y="1"/>
                    <a:pt x="17" y="1"/>
                  </a:cubicBezTo>
                  <a:cubicBezTo>
                    <a:pt x="17" y="1"/>
                    <a:pt x="17" y="2"/>
                    <a:pt x="17" y="1"/>
                  </a:cubicBezTo>
                  <a:cubicBezTo>
                    <a:pt x="17" y="1"/>
                    <a:pt x="17" y="1"/>
                    <a:pt x="17" y="1"/>
                  </a:cubicBezTo>
                  <a:cubicBezTo>
                    <a:pt x="17" y="1"/>
                    <a:pt x="18" y="1"/>
                    <a:pt x="18" y="1"/>
                  </a:cubicBezTo>
                  <a:cubicBezTo>
                    <a:pt x="18" y="2"/>
                    <a:pt x="18" y="2"/>
                    <a:pt x="18" y="2"/>
                  </a:cubicBezTo>
                  <a:cubicBezTo>
                    <a:pt x="18" y="2"/>
                    <a:pt x="18" y="1"/>
                    <a:pt x="19" y="2"/>
                  </a:cubicBezTo>
                  <a:cubicBezTo>
                    <a:pt x="19" y="2"/>
                    <a:pt x="19" y="2"/>
                    <a:pt x="19" y="2"/>
                  </a:cubicBezTo>
                  <a:cubicBezTo>
                    <a:pt x="19" y="2"/>
                    <a:pt x="19" y="2"/>
                    <a:pt x="19" y="2"/>
                  </a:cubicBezTo>
                  <a:cubicBezTo>
                    <a:pt x="19" y="3"/>
                    <a:pt x="20" y="2"/>
                    <a:pt x="20" y="3"/>
                  </a:cubicBezTo>
                  <a:cubicBezTo>
                    <a:pt x="20" y="3"/>
                    <a:pt x="19" y="2"/>
                    <a:pt x="19" y="2"/>
                  </a:cubicBezTo>
                  <a:cubicBezTo>
                    <a:pt x="19" y="3"/>
                    <a:pt x="19" y="2"/>
                    <a:pt x="18" y="2"/>
                  </a:cubicBezTo>
                  <a:cubicBezTo>
                    <a:pt x="19" y="3"/>
                    <a:pt x="19" y="3"/>
                    <a:pt x="19" y="3"/>
                  </a:cubicBezTo>
                  <a:cubicBezTo>
                    <a:pt x="19" y="3"/>
                    <a:pt x="19" y="3"/>
                    <a:pt x="20" y="3"/>
                  </a:cubicBezTo>
                  <a:cubicBezTo>
                    <a:pt x="20" y="3"/>
                    <a:pt x="20" y="3"/>
                    <a:pt x="20" y="3"/>
                  </a:cubicBezTo>
                  <a:cubicBezTo>
                    <a:pt x="20" y="3"/>
                    <a:pt x="20" y="3"/>
                    <a:pt x="20" y="3"/>
                  </a:cubicBezTo>
                  <a:cubicBezTo>
                    <a:pt x="20" y="4"/>
                    <a:pt x="20" y="4"/>
                    <a:pt x="20" y="4"/>
                  </a:cubicBezTo>
                  <a:cubicBezTo>
                    <a:pt x="20" y="4"/>
                    <a:pt x="20" y="4"/>
                    <a:pt x="21" y="4"/>
                  </a:cubicBezTo>
                  <a:cubicBezTo>
                    <a:pt x="21" y="4"/>
                    <a:pt x="20" y="4"/>
                    <a:pt x="20" y="4"/>
                  </a:cubicBezTo>
                  <a:cubicBezTo>
                    <a:pt x="21" y="4"/>
                    <a:pt x="21" y="5"/>
                    <a:pt x="21" y="5"/>
                  </a:cubicBezTo>
                  <a:cubicBezTo>
                    <a:pt x="21" y="4"/>
                    <a:pt x="23" y="5"/>
                    <a:pt x="22" y="4"/>
                  </a:cubicBezTo>
                  <a:cubicBezTo>
                    <a:pt x="23" y="5"/>
                    <a:pt x="23" y="5"/>
                    <a:pt x="23" y="5"/>
                  </a:cubicBezTo>
                  <a:cubicBezTo>
                    <a:pt x="23" y="5"/>
                    <a:pt x="22" y="5"/>
                    <a:pt x="22" y="5"/>
                  </a:cubicBezTo>
                  <a:cubicBezTo>
                    <a:pt x="22" y="5"/>
                    <a:pt x="22" y="5"/>
                    <a:pt x="22" y="5"/>
                  </a:cubicBezTo>
                  <a:cubicBezTo>
                    <a:pt x="21" y="5"/>
                    <a:pt x="23" y="5"/>
                    <a:pt x="23" y="6"/>
                  </a:cubicBezTo>
                  <a:cubicBezTo>
                    <a:pt x="23" y="6"/>
                    <a:pt x="23" y="6"/>
                    <a:pt x="23" y="7"/>
                  </a:cubicBezTo>
                  <a:cubicBezTo>
                    <a:pt x="24" y="6"/>
                    <a:pt x="24" y="6"/>
                    <a:pt x="24" y="6"/>
                  </a:cubicBezTo>
                  <a:cubicBezTo>
                    <a:pt x="24" y="7"/>
                    <a:pt x="24" y="7"/>
                    <a:pt x="24" y="7"/>
                  </a:cubicBezTo>
                  <a:cubicBezTo>
                    <a:pt x="24" y="7"/>
                    <a:pt x="24" y="7"/>
                    <a:pt x="24" y="7"/>
                  </a:cubicBezTo>
                  <a:cubicBezTo>
                    <a:pt x="24" y="8"/>
                    <a:pt x="24" y="8"/>
                    <a:pt x="24" y="7"/>
                  </a:cubicBezTo>
                  <a:cubicBezTo>
                    <a:pt x="24" y="8"/>
                    <a:pt x="24" y="8"/>
                    <a:pt x="24" y="8"/>
                  </a:cubicBezTo>
                  <a:cubicBezTo>
                    <a:pt x="24" y="8"/>
                    <a:pt x="24" y="8"/>
                    <a:pt x="25" y="8"/>
                  </a:cubicBezTo>
                  <a:cubicBezTo>
                    <a:pt x="24" y="8"/>
                    <a:pt x="24" y="8"/>
                    <a:pt x="24" y="8"/>
                  </a:cubicBezTo>
                  <a:cubicBezTo>
                    <a:pt x="25" y="8"/>
                    <a:pt x="25" y="8"/>
                    <a:pt x="25" y="8"/>
                  </a:cubicBezTo>
                  <a:cubicBezTo>
                    <a:pt x="25" y="8"/>
                    <a:pt x="25" y="8"/>
                    <a:pt x="25" y="8"/>
                  </a:cubicBezTo>
                  <a:cubicBezTo>
                    <a:pt x="25" y="8"/>
                    <a:pt x="25" y="8"/>
                    <a:pt x="25" y="8"/>
                  </a:cubicBezTo>
                  <a:cubicBezTo>
                    <a:pt x="25" y="8"/>
                    <a:pt x="26" y="9"/>
                    <a:pt x="26" y="9"/>
                  </a:cubicBezTo>
                  <a:cubicBezTo>
                    <a:pt x="26" y="9"/>
                    <a:pt x="26" y="9"/>
                    <a:pt x="26" y="9"/>
                  </a:cubicBezTo>
                  <a:cubicBezTo>
                    <a:pt x="26" y="10"/>
                    <a:pt x="26" y="10"/>
                    <a:pt x="26" y="10"/>
                  </a:cubicBezTo>
                  <a:cubicBezTo>
                    <a:pt x="27" y="10"/>
                    <a:pt x="27" y="10"/>
                    <a:pt x="27" y="10"/>
                  </a:cubicBezTo>
                  <a:cubicBezTo>
                    <a:pt x="27" y="10"/>
                    <a:pt x="27" y="10"/>
                    <a:pt x="27" y="10"/>
                  </a:cubicBezTo>
                  <a:cubicBezTo>
                    <a:pt x="27" y="10"/>
                    <a:pt x="27" y="10"/>
                    <a:pt x="27" y="10"/>
                  </a:cubicBezTo>
                  <a:cubicBezTo>
                    <a:pt x="27" y="10"/>
                    <a:pt x="27" y="11"/>
                    <a:pt x="28" y="11"/>
                  </a:cubicBezTo>
                  <a:cubicBezTo>
                    <a:pt x="28" y="11"/>
                    <a:pt x="27" y="10"/>
                    <a:pt x="27" y="10"/>
                  </a:cubicBezTo>
                  <a:cubicBezTo>
                    <a:pt x="28" y="10"/>
                    <a:pt x="28" y="10"/>
                    <a:pt x="28" y="11"/>
                  </a:cubicBezTo>
                  <a:cubicBezTo>
                    <a:pt x="28" y="10"/>
                    <a:pt x="28" y="11"/>
                    <a:pt x="28" y="11"/>
                  </a:cubicBezTo>
                  <a:cubicBezTo>
                    <a:pt x="28" y="11"/>
                    <a:pt x="28" y="11"/>
                    <a:pt x="28" y="11"/>
                  </a:cubicBezTo>
                  <a:cubicBezTo>
                    <a:pt x="28" y="12"/>
                    <a:pt x="28" y="12"/>
                    <a:pt x="28" y="12"/>
                  </a:cubicBezTo>
                  <a:cubicBezTo>
                    <a:pt x="28" y="12"/>
                    <a:pt x="28" y="11"/>
                    <a:pt x="28" y="11"/>
                  </a:cubicBezTo>
                  <a:cubicBezTo>
                    <a:pt x="28" y="12"/>
                    <a:pt x="28" y="12"/>
                    <a:pt x="28" y="12"/>
                  </a:cubicBezTo>
                  <a:cubicBezTo>
                    <a:pt x="28" y="12"/>
                    <a:pt x="27" y="11"/>
                    <a:pt x="27" y="11"/>
                  </a:cubicBezTo>
                  <a:cubicBezTo>
                    <a:pt x="27" y="12"/>
                    <a:pt x="27" y="12"/>
                    <a:pt x="27" y="12"/>
                  </a:cubicBezTo>
                  <a:cubicBezTo>
                    <a:pt x="29" y="12"/>
                    <a:pt x="30"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5"/>
                    <a:pt x="32" y="15"/>
                    <a:pt x="32" y="16"/>
                  </a:cubicBezTo>
                  <a:cubicBezTo>
                    <a:pt x="32" y="15"/>
                    <a:pt x="32" y="15"/>
                    <a:pt x="32" y="15"/>
                  </a:cubicBezTo>
                  <a:cubicBezTo>
                    <a:pt x="32" y="15"/>
                    <a:pt x="32" y="15"/>
                    <a:pt x="33" y="15"/>
                  </a:cubicBezTo>
                  <a:cubicBezTo>
                    <a:pt x="32" y="15"/>
                    <a:pt x="32" y="15"/>
                    <a:pt x="32" y="15"/>
                  </a:cubicBezTo>
                  <a:cubicBezTo>
                    <a:pt x="32" y="15"/>
                    <a:pt x="32" y="15"/>
                    <a:pt x="33" y="15"/>
                  </a:cubicBezTo>
                  <a:cubicBezTo>
                    <a:pt x="33" y="16"/>
                    <a:pt x="33" y="16"/>
                    <a:pt x="33" y="16"/>
                  </a:cubicBezTo>
                  <a:cubicBezTo>
                    <a:pt x="33" y="16"/>
                    <a:pt x="33" y="16"/>
                    <a:pt x="33" y="16"/>
                  </a:cubicBezTo>
                  <a:cubicBezTo>
                    <a:pt x="33" y="16"/>
                    <a:pt x="33" y="16"/>
                    <a:pt x="33" y="16"/>
                  </a:cubicBezTo>
                  <a:cubicBezTo>
                    <a:pt x="33" y="16"/>
                    <a:pt x="33" y="16"/>
                    <a:pt x="33" y="16"/>
                  </a:cubicBezTo>
                  <a:cubicBezTo>
                    <a:pt x="33" y="17"/>
                    <a:pt x="33" y="17"/>
                    <a:pt x="33" y="17"/>
                  </a:cubicBezTo>
                  <a:cubicBezTo>
                    <a:pt x="33" y="17"/>
                    <a:pt x="34" y="17"/>
                    <a:pt x="34" y="17"/>
                  </a:cubicBezTo>
                  <a:cubicBezTo>
                    <a:pt x="34" y="17"/>
                    <a:pt x="34" y="18"/>
                    <a:pt x="34" y="18"/>
                  </a:cubicBezTo>
                  <a:cubicBezTo>
                    <a:pt x="34" y="18"/>
                    <a:pt x="35" y="18"/>
                    <a:pt x="35" y="19"/>
                  </a:cubicBezTo>
                  <a:cubicBezTo>
                    <a:pt x="35" y="19"/>
                    <a:pt x="35" y="18"/>
                    <a:pt x="35" y="18"/>
                  </a:cubicBezTo>
                  <a:cubicBezTo>
                    <a:pt x="36" y="20"/>
                    <a:pt x="37" y="21"/>
                    <a:pt x="38" y="22"/>
                  </a:cubicBezTo>
                  <a:cubicBezTo>
                    <a:pt x="38" y="22"/>
                    <a:pt x="38" y="22"/>
                    <a:pt x="38" y="22"/>
                  </a:cubicBezTo>
                  <a:cubicBezTo>
                    <a:pt x="38" y="23"/>
                    <a:pt x="38" y="23"/>
                    <a:pt x="38" y="23"/>
                  </a:cubicBezTo>
                  <a:cubicBezTo>
                    <a:pt x="39" y="24"/>
                    <a:pt x="40" y="25"/>
                    <a:pt x="41" y="26"/>
                  </a:cubicBezTo>
                  <a:cubicBezTo>
                    <a:pt x="41" y="27"/>
                    <a:pt x="41" y="27"/>
                    <a:pt x="41" y="27"/>
                  </a:cubicBezTo>
                  <a:cubicBezTo>
                    <a:pt x="41" y="28"/>
                    <a:pt x="42" y="28"/>
                    <a:pt x="43" y="29"/>
                  </a:cubicBezTo>
                  <a:cubicBezTo>
                    <a:pt x="42" y="29"/>
                    <a:pt x="42" y="29"/>
                    <a:pt x="42" y="29"/>
                  </a:cubicBezTo>
                  <a:cubicBezTo>
                    <a:pt x="42" y="29"/>
                    <a:pt x="42" y="29"/>
                    <a:pt x="43" y="29"/>
                  </a:cubicBezTo>
                  <a:cubicBezTo>
                    <a:pt x="42" y="29"/>
                    <a:pt x="42" y="29"/>
                    <a:pt x="42" y="29"/>
                  </a:cubicBezTo>
                  <a:cubicBezTo>
                    <a:pt x="42" y="30"/>
                    <a:pt x="43" y="30"/>
                    <a:pt x="43" y="30"/>
                  </a:cubicBezTo>
                  <a:cubicBezTo>
                    <a:pt x="43" y="31"/>
                    <a:pt x="44" y="32"/>
                    <a:pt x="45" y="32"/>
                  </a:cubicBezTo>
                  <a:cubicBezTo>
                    <a:pt x="45" y="33"/>
                    <a:pt x="44" y="32"/>
                    <a:pt x="44" y="32"/>
                  </a:cubicBezTo>
                  <a:cubicBezTo>
                    <a:pt x="44" y="32"/>
                    <a:pt x="44" y="32"/>
                    <a:pt x="44" y="32"/>
                  </a:cubicBezTo>
                  <a:cubicBezTo>
                    <a:pt x="44" y="32"/>
                    <a:pt x="44" y="33"/>
                    <a:pt x="44" y="33"/>
                  </a:cubicBezTo>
                  <a:cubicBezTo>
                    <a:pt x="44" y="33"/>
                    <a:pt x="44" y="33"/>
                    <a:pt x="44" y="34"/>
                  </a:cubicBezTo>
                  <a:cubicBezTo>
                    <a:pt x="44" y="34"/>
                    <a:pt x="44" y="33"/>
                    <a:pt x="44" y="33"/>
                  </a:cubicBezTo>
                  <a:cubicBezTo>
                    <a:pt x="45" y="34"/>
                    <a:pt x="45" y="35"/>
                    <a:pt x="44" y="35"/>
                  </a:cubicBezTo>
                  <a:cubicBezTo>
                    <a:pt x="45" y="36"/>
                    <a:pt x="45" y="38"/>
                    <a:pt x="44" y="40"/>
                  </a:cubicBezTo>
                  <a:cubicBezTo>
                    <a:pt x="45" y="40"/>
                    <a:pt x="45" y="40"/>
                    <a:pt x="45" y="40"/>
                  </a:cubicBezTo>
                  <a:cubicBezTo>
                    <a:pt x="45" y="41"/>
                    <a:pt x="44" y="40"/>
                    <a:pt x="45" y="41"/>
                  </a:cubicBezTo>
                  <a:cubicBezTo>
                    <a:pt x="44" y="41"/>
                    <a:pt x="44" y="41"/>
                    <a:pt x="44" y="41"/>
                  </a:cubicBezTo>
                  <a:cubicBezTo>
                    <a:pt x="44" y="41"/>
                    <a:pt x="44" y="42"/>
                    <a:pt x="44" y="42"/>
                  </a:cubicBezTo>
                  <a:cubicBezTo>
                    <a:pt x="44" y="42"/>
                    <a:pt x="44" y="43"/>
                    <a:pt x="44" y="42"/>
                  </a:cubicBezTo>
                  <a:cubicBezTo>
                    <a:pt x="44" y="42"/>
                    <a:pt x="43" y="42"/>
                    <a:pt x="43" y="42"/>
                  </a:cubicBezTo>
                  <a:cubicBezTo>
                    <a:pt x="44" y="43"/>
                    <a:pt x="44" y="43"/>
                    <a:pt x="44" y="43"/>
                  </a:cubicBezTo>
                  <a:cubicBezTo>
                    <a:pt x="44" y="43"/>
                    <a:pt x="43" y="43"/>
                    <a:pt x="43" y="43"/>
                  </a:cubicBezTo>
                  <a:cubicBezTo>
                    <a:pt x="43" y="43"/>
                    <a:pt x="43" y="43"/>
                    <a:pt x="43" y="43"/>
                  </a:cubicBezTo>
                  <a:cubicBezTo>
                    <a:pt x="42" y="43"/>
                    <a:pt x="43" y="43"/>
                    <a:pt x="43" y="43"/>
                  </a:cubicBezTo>
                  <a:cubicBezTo>
                    <a:pt x="43" y="42"/>
                    <a:pt x="42" y="43"/>
                    <a:pt x="42" y="42"/>
                  </a:cubicBezTo>
                  <a:cubicBezTo>
                    <a:pt x="42" y="43"/>
                    <a:pt x="42" y="43"/>
                    <a:pt x="42" y="43"/>
                  </a:cubicBezTo>
                  <a:cubicBezTo>
                    <a:pt x="42" y="43"/>
                    <a:pt x="42" y="43"/>
                    <a:pt x="42" y="43"/>
                  </a:cubicBezTo>
                  <a:cubicBezTo>
                    <a:pt x="42" y="43"/>
                    <a:pt x="42" y="43"/>
                    <a:pt x="42" y="43"/>
                  </a:cubicBezTo>
                  <a:cubicBezTo>
                    <a:pt x="42" y="43"/>
                    <a:pt x="42" y="44"/>
                    <a:pt x="42" y="44"/>
                  </a:cubicBezTo>
                  <a:cubicBezTo>
                    <a:pt x="42" y="44"/>
                    <a:pt x="42" y="44"/>
                    <a:pt x="42" y="44"/>
                  </a:cubicBezTo>
                  <a:cubicBezTo>
                    <a:pt x="41" y="44"/>
                    <a:pt x="41" y="45"/>
                    <a:pt x="41" y="45"/>
                  </a:cubicBezTo>
                  <a:cubicBezTo>
                    <a:pt x="41" y="44"/>
                    <a:pt x="41" y="44"/>
                    <a:pt x="41" y="44"/>
                  </a:cubicBezTo>
                  <a:cubicBezTo>
                    <a:pt x="41" y="45"/>
                    <a:pt x="41" y="44"/>
                    <a:pt x="40" y="44"/>
                  </a:cubicBezTo>
                  <a:cubicBezTo>
                    <a:pt x="40" y="44"/>
                    <a:pt x="41" y="44"/>
                    <a:pt x="41" y="44"/>
                  </a:cubicBezTo>
                  <a:cubicBezTo>
                    <a:pt x="40" y="44"/>
                    <a:pt x="40" y="44"/>
                    <a:pt x="40" y="44"/>
                  </a:cubicBezTo>
                  <a:cubicBezTo>
                    <a:pt x="40" y="44"/>
                    <a:pt x="40" y="45"/>
                    <a:pt x="41" y="45"/>
                  </a:cubicBezTo>
                  <a:cubicBezTo>
                    <a:pt x="40" y="45"/>
                    <a:pt x="40" y="45"/>
                    <a:pt x="40" y="46"/>
                  </a:cubicBezTo>
                  <a:cubicBezTo>
                    <a:pt x="39" y="46"/>
                    <a:pt x="40" y="45"/>
                    <a:pt x="40" y="45"/>
                  </a:cubicBezTo>
                  <a:cubicBezTo>
                    <a:pt x="39" y="45"/>
                    <a:pt x="39" y="46"/>
                    <a:pt x="38" y="46"/>
                  </a:cubicBezTo>
                  <a:cubicBezTo>
                    <a:pt x="38" y="46"/>
                    <a:pt x="38" y="47"/>
                    <a:pt x="37" y="47"/>
                  </a:cubicBezTo>
                  <a:cubicBezTo>
                    <a:pt x="37" y="46"/>
                    <a:pt x="37" y="46"/>
                    <a:pt x="36" y="46"/>
                  </a:cubicBezTo>
                  <a:cubicBezTo>
                    <a:pt x="37" y="46"/>
                    <a:pt x="37" y="46"/>
                    <a:pt x="37" y="46"/>
                  </a:cubicBezTo>
                  <a:cubicBezTo>
                    <a:pt x="37" y="46"/>
                    <a:pt x="36" y="46"/>
                    <a:pt x="36" y="46"/>
                  </a:cubicBezTo>
                  <a:cubicBezTo>
                    <a:pt x="36" y="46"/>
                    <a:pt x="36" y="46"/>
                    <a:pt x="35" y="46"/>
                  </a:cubicBezTo>
                  <a:cubicBezTo>
                    <a:pt x="35" y="46"/>
                    <a:pt x="35" y="46"/>
                    <a:pt x="35" y="46"/>
                  </a:cubicBezTo>
                  <a:cubicBezTo>
                    <a:pt x="35" y="46"/>
                    <a:pt x="34" y="46"/>
                    <a:pt x="34" y="46"/>
                  </a:cubicBezTo>
                  <a:cubicBezTo>
                    <a:pt x="33" y="46"/>
                    <a:pt x="33" y="46"/>
                    <a:pt x="33" y="46"/>
                  </a:cubicBezTo>
                  <a:cubicBezTo>
                    <a:pt x="33" y="46"/>
                    <a:pt x="33" y="46"/>
                    <a:pt x="33" y="46"/>
                  </a:cubicBezTo>
                  <a:cubicBezTo>
                    <a:pt x="33" y="46"/>
                    <a:pt x="33" y="46"/>
                    <a:pt x="33" y="46"/>
                  </a:cubicBezTo>
                  <a:cubicBezTo>
                    <a:pt x="34" y="46"/>
                    <a:pt x="35" y="46"/>
                    <a:pt x="36" y="46"/>
                  </a:cubicBezTo>
                  <a:cubicBezTo>
                    <a:pt x="36" y="45"/>
                    <a:pt x="35" y="46"/>
                    <a:pt x="35" y="46"/>
                  </a:cubicBezTo>
                  <a:cubicBezTo>
                    <a:pt x="35" y="46"/>
                    <a:pt x="35" y="45"/>
                    <a:pt x="35" y="45"/>
                  </a:cubicBezTo>
                  <a:cubicBezTo>
                    <a:pt x="35" y="45"/>
                    <a:pt x="35" y="45"/>
                    <a:pt x="35" y="45"/>
                  </a:cubicBezTo>
                  <a:cubicBezTo>
                    <a:pt x="35" y="45"/>
                    <a:pt x="35" y="45"/>
                    <a:pt x="36" y="45"/>
                  </a:cubicBezTo>
                  <a:cubicBezTo>
                    <a:pt x="35" y="45"/>
                    <a:pt x="35" y="46"/>
                    <a:pt x="35" y="45"/>
                  </a:cubicBezTo>
                  <a:cubicBezTo>
                    <a:pt x="34" y="45"/>
                    <a:pt x="34" y="45"/>
                    <a:pt x="34" y="45"/>
                  </a:cubicBezTo>
                  <a:cubicBezTo>
                    <a:pt x="34" y="45"/>
                    <a:pt x="33" y="45"/>
                    <a:pt x="33" y="45"/>
                  </a:cubicBezTo>
                  <a:cubicBezTo>
                    <a:pt x="33" y="45"/>
                    <a:pt x="33" y="45"/>
                    <a:pt x="33" y="45"/>
                  </a:cubicBezTo>
                  <a:cubicBezTo>
                    <a:pt x="33" y="45"/>
                    <a:pt x="33" y="45"/>
                    <a:pt x="32" y="45"/>
                  </a:cubicBezTo>
                  <a:cubicBezTo>
                    <a:pt x="32" y="45"/>
                    <a:pt x="32" y="45"/>
                    <a:pt x="32" y="45"/>
                  </a:cubicBezTo>
                  <a:cubicBezTo>
                    <a:pt x="32" y="45"/>
                    <a:pt x="31" y="45"/>
                    <a:pt x="31" y="45"/>
                  </a:cubicBezTo>
                  <a:cubicBezTo>
                    <a:pt x="31" y="45"/>
                    <a:pt x="31" y="45"/>
                    <a:pt x="31" y="45"/>
                  </a:cubicBezTo>
                  <a:cubicBezTo>
                    <a:pt x="31" y="46"/>
                    <a:pt x="32" y="45"/>
                    <a:pt x="32" y="46"/>
                  </a:cubicBezTo>
                  <a:cubicBezTo>
                    <a:pt x="32" y="45"/>
                    <a:pt x="32" y="45"/>
                    <a:pt x="32" y="45"/>
                  </a:cubicBezTo>
                  <a:cubicBezTo>
                    <a:pt x="33" y="46"/>
                    <a:pt x="33" y="46"/>
                    <a:pt x="32" y="46"/>
                  </a:cubicBezTo>
                  <a:cubicBezTo>
                    <a:pt x="32" y="46"/>
                    <a:pt x="32" y="46"/>
                    <a:pt x="33" y="46"/>
                  </a:cubicBezTo>
                  <a:cubicBezTo>
                    <a:pt x="32" y="47"/>
                    <a:pt x="32" y="46"/>
                    <a:pt x="32" y="46"/>
                  </a:cubicBezTo>
                  <a:cubicBezTo>
                    <a:pt x="32" y="46"/>
                    <a:pt x="32" y="46"/>
                    <a:pt x="32" y="46"/>
                  </a:cubicBezTo>
                  <a:cubicBezTo>
                    <a:pt x="32" y="47"/>
                    <a:pt x="31" y="46"/>
                    <a:pt x="31" y="46"/>
                  </a:cubicBezTo>
                  <a:cubicBezTo>
                    <a:pt x="31" y="46"/>
                    <a:pt x="30" y="46"/>
                    <a:pt x="30" y="45"/>
                  </a:cubicBezTo>
                  <a:cubicBezTo>
                    <a:pt x="31" y="45"/>
                    <a:pt x="31" y="45"/>
                    <a:pt x="31" y="45"/>
                  </a:cubicBezTo>
                  <a:cubicBezTo>
                    <a:pt x="31" y="45"/>
                    <a:pt x="30" y="45"/>
                    <a:pt x="30" y="45"/>
                  </a:cubicBezTo>
                  <a:cubicBezTo>
                    <a:pt x="30" y="45"/>
                    <a:pt x="30" y="45"/>
                    <a:pt x="30" y="45"/>
                  </a:cubicBezTo>
                  <a:cubicBezTo>
                    <a:pt x="30" y="45"/>
                    <a:pt x="30" y="45"/>
                    <a:pt x="30" y="45"/>
                  </a:cubicBezTo>
                  <a:cubicBezTo>
                    <a:pt x="30" y="45"/>
                    <a:pt x="30" y="45"/>
                    <a:pt x="30" y="45"/>
                  </a:cubicBezTo>
                  <a:cubicBezTo>
                    <a:pt x="30" y="45"/>
                    <a:pt x="29" y="45"/>
                    <a:pt x="29" y="44"/>
                  </a:cubicBezTo>
                  <a:cubicBezTo>
                    <a:pt x="29" y="45"/>
                    <a:pt x="29" y="45"/>
                    <a:pt x="29" y="45"/>
                  </a:cubicBezTo>
                  <a:cubicBezTo>
                    <a:pt x="29" y="44"/>
                    <a:pt x="29" y="44"/>
                    <a:pt x="29" y="44"/>
                  </a:cubicBezTo>
                  <a:cubicBezTo>
                    <a:pt x="29" y="45"/>
                    <a:pt x="29" y="45"/>
                    <a:pt x="29" y="45"/>
                  </a:cubicBezTo>
                  <a:cubicBezTo>
                    <a:pt x="28" y="45"/>
                    <a:pt x="29" y="44"/>
                    <a:pt x="29" y="44"/>
                  </a:cubicBezTo>
                  <a:cubicBezTo>
                    <a:pt x="29" y="44"/>
                    <a:pt x="29" y="44"/>
                    <a:pt x="29" y="44"/>
                  </a:cubicBezTo>
                  <a:cubicBezTo>
                    <a:pt x="29" y="44"/>
                    <a:pt x="29" y="44"/>
                    <a:pt x="28" y="44"/>
                  </a:cubicBezTo>
                  <a:cubicBezTo>
                    <a:pt x="29" y="43"/>
                    <a:pt x="29" y="44"/>
                    <a:pt x="29" y="44"/>
                  </a:cubicBezTo>
                  <a:cubicBezTo>
                    <a:pt x="29" y="43"/>
                    <a:pt x="29" y="44"/>
                    <a:pt x="28" y="43"/>
                  </a:cubicBezTo>
                  <a:cubicBezTo>
                    <a:pt x="29" y="43"/>
                    <a:pt x="29" y="43"/>
                    <a:pt x="29" y="43"/>
                  </a:cubicBezTo>
                  <a:cubicBezTo>
                    <a:pt x="29" y="43"/>
                    <a:pt x="29" y="43"/>
                    <a:pt x="29" y="43"/>
                  </a:cubicBezTo>
                  <a:cubicBezTo>
                    <a:pt x="30" y="43"/>
                    <a:pt x="29" y="42"/>
                    <a:pt x="30" y="43"/>
                  </a:cubicBezTo>
                  <a:cubicBezTo>
                    <a:pt x="29" y="42"/>
                    <a:pt x="29" y="43"/>
                    <a:pt x="29" y="42"/>
                  </a:cubicBezTo>
                  <a:cubicBezTo>
                    <a:pt x="29" y="42"/>
                    <a:pt x="29" y="43"/>
                    <a:pt x="29" y="43"/>
                  </a:cubicBezTo>
                  <a:cubicBezTo>
                    <a:pt x="28" y="42"/>
                    <a:pt x="28" y="42"/>
                    <a:pt x="28" y="42"/>
                  </a:cubicBezTo>
                  <a:cubicBezTo>
                    <a:pt x="28" y="42"/>
                    <a:pt x="29" y="42"/>
                    <a:pt x="29" y="42"/>
                  </a:cubicBezTo>
                  <a:cubicBezTo>
                    <a:pt x="28" y="42"/>
                    <a:pt x="28" y="42"/>
                    <a:pt x="28" y="42"/>
                  </a:cubicBezTo>
                  <a:cubicBezTo>
                    <a:pt x="28" y="42"/>
                    <a:pt x="28" y="42"/>
                    <a:pt x="28" y="42"/>
                  </a:cubicBezTo>
                  <a:cubicBezTo>
                    <a:pt x="28" y="42"/>
                    <a:pt x="27" y="42"/>
                    <a:pt x="27" y="42"/>
                  </a:cubicBezTo>
                  <a:cubicBezTo>
                    <a:pt x="27" y="42"/>
                    <a:pt x="27" y="42"/>
                    <a:pt x="27" y="42"/>
                  </a:cubicBezTo>
                  <a:cubicBezTo>
                    <a:pt x="26" y="42"/>
                    <a:pt x="25" y="41"/>
                    <a:pt x="25" y="41"/>
                  </a:cubicBezTo>
                  <a:cubicBezTo>
                    <a:pt x="25" y="41"/>
                    <a:pt x="25" y="41"/>
                    <a:pt x="25" y="40"/>
                  </a:cubicBezTo>
                  <a:cubicBezTo>
                    <a:pt x="25" y="41"/>
                    <a:pt x="25" y="40"/>
                    <a:pt x="26" y="40"/>
                  </a:cubicBezTo>
                  <a:cubicBezTo>
                    <a:pt x="25" y="40"/>
                    <a:pt x="25" y="40"/>
                    <a:pt x="25" y="40"/>
                  </a:cubicBezTo>
                  <a:cubicBezTo>
                    <a:pt x="25" y="40"/>
                    <a:pt x="25" y="40"/>
                    <a:pt x="24" y="40"/>
                  </a:cubicBezTo>
                  <a:cubicBezTo>
                    <a:pt x="24" y="39"/>
                    <a:pt x="25" y="40"/>
                    <a:pt x="25" y="39"/>
                  </a:cubicBezTo>
                  <a:cubicBezTo>
                    <a:pt x="24" y="39"/>
                    <a:pt x="24" y="40"/>
                    <a:pt x="24" y="39"/>
                  </a:cubicBezTo>
                  <a:cubicBezTo>
                    <a:pt x="24" y="39"/>
                    <a:pt x="24" y="39"/>
                    <a:pt x="24" y="39"/>
                  </a:cubicBezTo>
                  <a:cubicBezTo>
                    <a:pt x="24" y="39"/>
                    <a:pt x="24" y="39"/>
                    <a:pt x="23" y="39"/>
                  </a:cubicBezTo>
                  <a:cubicBezTo>
                    <a:pt x="23" y="38"/>
                    <a:pt x="23" y="38"/>
                    <a:pt x="23" y="38"/>
                  </a:cubicBezTo>
                  <a:cubicBezTo>
                    <a:pt x="22" y="37"/>
                    <a:pt x="23" y="38"/>
                    <a:pt x="23" y="38"/>
                  </a:cubicBezTo>
                  <a:cubicBezTo>
                    <a:pt x="22" y="38"/>
                    <a:pt x="22" y="38"/>
                    <a:pt x="22" y="37"/>
                  </a:cubicBezTo>
                  <a:cubicBezTo>
                    <a:pt x="22" y="37"/>
                    <a:pt x="22" y="37"/>
                    <a:pt x="22" y="38"/>
                  </a:cubicBezTo>
                  <a:cubicBezTo>
                    <a:pt x="22" y="37"/>
                    <a:pt x="22" y="37"/>
                    <a:pt x="22" y="37"/>
                  </a:cubicBezTo>
                  <a:cubicBezTo>
                    <a:pt x="22" y="36"/>
                    <a:pt x="22" y="37"/>
                    <a:pt x="21" y="37"/>
                  </a:cubicBezTo>
                  <a:cubicBezTo>
                    <a:pt x="22" y="37"/>
                    <a:pt x="21" y="36"/>
                    <a:pt x="22" y="36"/>
                  </a:cubicBezTo>
                  <a:cubicBezTo>
                    <a:pt x="22" y="36"/>
                    <a:pt x="21" y="36"/>
                    <a:pt x="21" y="36"/>
                  </a:cubicBezTo>
                  <a:cubicBezTo>
                    <a:pt x="21" y="36"/>
                    <a:pt x="21" y="36"/>
                    <a:pt x="21" y="36"/>
                  </a:cubicBezTo>
                  <a:cubicBezTo>
                    <a:pt x="20" y="35"/>
                    <a:pt x="20" y="35"/>
                    <a:pt x="20" y="35"/>
                  </a:cubicBezTo>
                  <a:cubicBezTo>
                    <a:pt x="20" y="35"/>
                    <a:pt x="20" y="34"/>
                    <a:pt x="19" y="34"/>
                  </a:cubicBezTo>
                  <a:cubicBezTo>
                    <a:pt x="19" y="34"/>
                    <a:pt x="18" y="33"/>
                    <a:pt x="17" y="32"/>
                  </a:cubicBezTo>
                  <a:cubicBezTo>
                    <a:pt x="17" y="32"/>
                    <a:pt x="17" y="32"/>
                    <a:pt x="17" y="32"/>
                  </a:cubicBezTo>
                  <a:cubicBezTo>
                    <a:pt x="17" y="31"/>
                    <a:pt x="17" y="33"/>
                    <a:pt x="17" y="32"/>
                  </a:cubicBezTo>
                  <a:cubicBezTo>
                    <a:pt x="17" y="32"/>
                    <a:pt x="17" y="31"/>
                    <a:pt x="17" y="31"/>
                  </a:cubicBezTo>
                  <a:cubicBezTo>
                    <a:pt x="16" y="30"/>
                    <a:pt x="15" y="30"/>
                    <a:pt x="15" y="29"/>
                  </a:cubicBezTo>
                  <a:cubicBezTo>
                    <a:pt x="15" y="29"/>
                    <a:pt x="15" y="29"/>
                    <a:pt x="15" y="29"/>
                  </a:cubicBezTo>
                  <a:cubicBezTo>
                    <a:pt x="15" y="28"/>
                    <a:pt x="14" y="28"/>
                    <a:pt x="14" y="27"/>
                  </a:cubicBezTo>
                  <a:cubicBezTo>
                    <a:pt x="14" y="27"/>
                    <a:pt x="14" y="27"/>
                    <a:pt x="14" y="27"/>
                  </a:cubicBezTo>
                  <a:cubicBezTo>
                    <a:pt x="14" y="26"/>
                    <a:pt x="13" y="25"/>
                    <a:pt x="12" y="24"/>
                  </a:cubicBezTo>
                  <a:cubicBezTo>
                    <a:pt x="12" y="24"/>
                    <a:pt x="12" y="24"/>
                    <a:pt x="13" y="24"/>
                  </a:cubicBezTo>
                  <a:cubicBezTo>
                    <a:pt x="12" y="24"/>
                    <a:pt x="12" y="23"/>
                    <a:pt x="11" y="23"/>
                  </a:cubicBezTo>
                  <a:cubicBezTo>
                    <a:pt x="11" y="22"/>
                    <a:pt x="11" y="23"/>
                    <a:pt x="11" y="22"/>
                  </a:cubicBezTo>
                  <a:cubicBezTo>
                    <a:pt x="11" y="22"/>
                    <a:pt x="11" y="22"/>
                    <a:pt x="11" y="22"/>
                  </a:cubicBezTo>
                  <a:cubicBezTo>
                    <a:pt x="11" y="21"/>
                    <a:pt x="11" y="21"/>
                    <a:pt x="10" y="21"/>
                  </a:cubicBezTo>
                  <a:cubicBezTo>
                    <a:pt x="10" y="20"/>
                    <a:pt x="9" y="20"/>
                    <a:pt x="9" y="19"/>
                  </a:cubicBezTo>
                  <a:cubicBezTo>
                    <a:pt x="9" y="19"/>
                    <a:pt x="9" y="19"/>
                    <a:pt x="10" y="19"/>
                  </a:cubicBezTo>
                  <a:cubicBezTo>
                    <a:pt x="9" y="19"/>
                    <a:pt x="9" y="19"/>
                    <a:pt x="9" y="19"/>
                  </a:cubicBezTo>
                  <a:cubicBezTo>
                    <a:pt x="9" y="19"/>
                    <a:pt x="9" y="19"/>
                    <a:pt x="10" y="19"/>
                  </a:cubicBezTo>
                  <a:cubicBezTo>
                    <a:pt x="10" y="18"/>
                    <a:pt x="9" y="18"/>
                    <a:pt x="9" y="18"/>
                  </a:cubicBezTo>
                  <a:cubicBezTo>
                    <a:pt x="9" y="18"/>
                    <a:pt x="9" y="18"/>
                    <a:pt x="9" y="18"/>
                  </a:cubicBezTo>
                  <a:cubicBezTo>
                    <a:pt x="8" y="18"/>
                    <a:pt x="8" y="17"/>
                    <a:pt x="8" y="17"/>
                  </a:cubicBezTo>
                  <a:cubicBezTo>
                    <a:pt x="8" y="17"/>
                    <a:pt x="8" y="18"/>
                    <a:pt x="8" y="18"/>
                  </a:cubicBezTo>
                  <a:cubicBezTo>
                    <a:pt x="7" y="17"/>
                    <a:pt x="7" y="17"/>
                    <a:pt x="6" y="17"/>
                  </a:cubicBezTo>
                  <a:cubicBezTo>
                    <a:pt x="6" y="16"/>
                    <a:pt x="7" y="17"/>
                    <a:pt x="7" y="17"/>
                  </a:cubicBezTo>
                  <a:cubicBezTo>
                    <a:pt x="7" y="16"/>
                    <a:pt x="7" y="16"/>
                    <a:pt x="8" y="16"/>
                  </a:cubicBezTo>
                  <a:cubicBezTo>
                    <a:pt x="8" y="16"/>
                    <a:pt x="7" y="15"/>
                    <a:pt x="7" y="15"/>
                  </a:cubicBezTo>
                  <a:cubicBezTo>
                    <a:pt x="7" y="15"/>
                    <a:pt x="7" y="15"/>
                    <a:pt x="7" y="15"/>
                  </a:cubicBezTo>
                  <a:cubicBezTo>
                    <a:pt x="6" y="14"/>
                    <a:pt x="6" y="14"/>
                    <a:pt x="5" y="13"/>
                  </a:cubicBezTo>
                  <a:cubicBezTo>
                    <a:pt x="6" y="14"/>
                    <a:pt x="6" y="14"/>
                    <a:pt x="6" y="14"/>
                  </a:cubicBezTo>
                  <a:cubicBezTo>
                    <a:pt x="5" y="13"/>
                    <a:pt x="5" y="13"/>
                    <a:pt x="5" y="13"/>
                  </a:cubicBezTo>
                  <a:cubicBezTo>
                    <a:pt x="5" y="13"/>
                    <a:pt x="5" y="12"/>
                    <a:pt x="5" y="13"/>
                  </a:cubicBezTo>
                  <a:cubicBezTo>
                    <a:pt x="5" y="13"/>
                    <a:pt x="4" y="11"/>
                    <a:pt x="4" y="11"/>
                  </a:cubicBezTo>
                  <a:cubicBezTo>
                    <a:pt x="4" y="11"/>
                    <a:pt x="4" y="11"/>
                    <a:pt x="4" y="11"/>
                  </a:cubicBezTo>
                  <a:cubicBezTo>
                    <a:pt x="4" y="11"/>
                    <a:pt x="4" y="12"/>
                    <a:pt x="5" y="12"/>
                  </a:cubicBezTo>
                  <a:cubicBezTo>
                    <a:pt x="4" y="11"/>
                    <a:pt x="4" y="11"/>
                    <a:pt x="4" y="11"/>
                  </a:cubicBezTo>
                  <a:cubicBezTo>
                    <a:pt x="4" y="11"/>
                    <a:pt x="3" y="10"/>
                    <a:pt x="3" y="10"/>
                  </a:cubicBezTo>
                  <a:cubicBezTo>
                    <a:pt x="3" y="10"/>
                    <a:pt x="3" y="9"/>
                    <a:pt x="3" y="9"/>
                  </a:cubicBezTo>
                  <a:cubicBezTo>
                    <a:pt x="3" y="8"/>
                    <a:pt x="3" y="10"/>
                    <a:pt x="2" y="9"/>
                  </a:cubicBezTo>
                  <a:cubicBezTo>
                    <a:pt x="2" y="8"/>
                    <a:pt x="3" y="9"/>
                    <a:pt x="3" y="8"/>
                  </a:cubicBezTo>
                  <a:cubicBezTo>
                    <a:pt x="3" y="9"/>
                    <a:pt x="3" y="9"/>
                    <a:pt x="3" y="9"/>
                  </a:cubicBezTo>
                  <a:cubicBezTo>
                    <a:pt x="3" y="8"/>
                    <a:pt x="2" y="8"/>
                    <a:pt x="2" y="8"/>
                  </a:cubicBezTo>
                  <a:cubicBezTo>
                    <a:pt x="2" y="8"/>
                    <a:pt x="2" y="8"/>
                    <a:pt x="2" y="8"/>
                  </a:cubicBezTo>
                  <a:cubicBezTo>
                    <a:pt x="2" y="7"/>
                    <a:pt x="1" y="7"/>
                    <a:pt x="1" y="6"/>
                  </a:cubicBezTo>
                  <a:cubicBezTo>
                    <a:pt x="1" y="6"/>
                    <a:pt x="1" y="6"/>
                    <a:pt x="1" y="6"/>
                  </a:cubicBezTo>
                  <a:cubicBezTo>
                    <a:pt x="1" y="6"/>
                    <a:pt x="1" y="5"/>
                    <a:pt x="1" y="5"/>
                  </a:cubicBezTo>
                  <a:cubicBezTo>
                    <a:pt x="1" y="5"/>
                    <a:pt x="1" y="5"/>
                    <a:pt x="1" y="5"/>
                  </a:cubicBezTo>
                  <a:cubicBezTo>
                    <a:pt x="1" y="4"/>
                    <a:pt x="1" y="5"/>
                    <a:pt x="1" y="4"/>
                  </a:cubicBezTo>
                  <a:cubicBezTo>
                    <a:pt x="1" y="4"/>
                    <a:pt x="1" y="4"/>
                    <a:pt x="1" y="4"/>
                  </a:cubicBezTo>
                  <a:cubicBezTo>
                    <a:pt x="1" y="4"/>
                    <a:pt x="1" y="5"/>
                    <a:pt x="1" y="5"/>
                  </a:cubicBezTo>
                  <a:cubicBezTo>
                    <a:pt x="1" y="5"/>
                    <a:pt x="1" y="6"/>
                    <a:pt x="0" y="6"/>
                  </a:cubicBezTo>
                  <a:cubicBezTo>
                    <a:pt x="0" y="6"/>
                    <a:pt x="0" y="6"/>
                    <a:pt x="0" y="6"/>
                  </a:cubicBezTo>
                  <a:cubicBezTo>
                    <a:pt x="0" y="7"/>
                    <a:pt x="0" y="8"/>
                    <a:pt x="1" y="10"/>
                  </a:cubicBezTo>
                  <a:cubicBezTo>
                    <a:pt x="2" y="10"/>
                    <a:pt x="1" y="11"/>
                    <a:pt x="2" y="12"/>
                  </a:cubicBezTo>
                  <a:cubicBezTo>
                    <a:pt x="2" y="12"/>
                    <a:pt x="2" y="12"/>
                    <a:pt x="2" y="13"/>
                  </a:cubicBezTo>
                  <a:cubicBezTo>
                    <a:pt x="2" y="12"/>
                    <a:pt x="2" y="13"/>
                    <a:pt x="2" y="13"/>
                  </a:cubicBezTo>
                  <a:cubicBezTo>
                    <a:pt x="2" y="13"/>
                    <a:pt x="2" y="13"/>
                    <a:pt x="3" y="13"/>
                  </a:cubicBezTo>
                  <a:cubicBezTo>
                    <a:pt x="3" y="14"/>
                    <a:pt x="3" y="15"/>
                    <a:pt x="3" y="15"/>
                  </a:cubicBezTo>
                  <a:cubicBezTo>
                    <a:pt x="3" y="15"/>
                    <a:pt x="3" y="15"/>
                    <a:pt x="3" y="15"/>
                  </a:cubicBezTo>
                  <a:cubicBezTo>
                    <a:pt x="3" y="15"/>
                    <a:pt x="3" y="15"/>
                    <a:pt x="3" y="15"/>
                  </a:cubicBezTo>
                  <a:cubicBezTo>
                    <a:pt x="3" y="15"/>
                    <a:pt x="3" y="15"/>
                    <a:pt x="3" y="15"/>
                  </a:cubicBezTo>
                  <a:cubicBezTo>
                    <a:pt x="3" y="16"/>
                    <a:pt x="3" y="16"/>
                    <a:pt x="4" y="17"/>
                  </a:cubicBezTo>
                  <a:cubicBezTo>
                    <a:pt x="4" y="17"/>
                    <a:pt x="4" y="18"/>
                    <a:pt x="4" y="18"/>
                  </a:cubicBezTo>
                  <a:cubicBezTo>
                    <a:pt x="4" y="18"/>
                    <a:pt x="5" y="18"/>
                    <a:pt x="5" y="18"/>
                  </a:cubicBezTo>
                  <a:cubicBezTo>
                    <a:pt x="5" y="19"/>
                    <a:pt x="5" y="19"/>
                    <a:pt x="5" y="19"/>
                  </a:cubicBezTo>
                  <a:cubicBezTo>
                    <a:pt x="6" y="19"/>
                    <a:pt x="5" y="19"/>
                    <a:pt x="6" y="20"/>
                  </a:cubicBezTo>
                  <a:cubicBezTo>
                    <a:pt x="6" y="19"/>
                    <a:pt x="6" y="19"/>
                    <a:pt x="6" y="19"/>
                  </a:cubicBezTo>
                  <a:cubicBezTo>
                    <a:pt x="6" y="20"/>
                    <a:pt x="6" y="21"/>
                    <a:pt x="6" y="21"/>
                  </a:cubicBezTo>
                  <a:cubicBezTo>
                    <a:pt x="9" y="24"/>
                    <a:pt x="8" y="26"/>
                    <a:pt x="11" y="29"/>
                  </a:cubicBezTo>
                  <a:cubicBezTo>
                    <a:pt x="11" y="29"/>
                    <a:pt x="11" y="29"/>
                    <a:pt x="11" y="29"/>
                  </a:cubicBezTo>
                  <a:cubicBezTo>
                    <a:pt x="11" y="29"/>
                    <a:pt x="12" y="29"/>
                    <a:pt x="12" y="29"/>
                  </a:cubicBezTo>
                  <a:cubicBezTo>
                    <a:pt x="12" y="29"/>
                    <a:pt x="12" y="29"/>
                    <a:pt x="12" y="29"/>
                  </a:cubicBezTo>
                  <a:cubicBezTo>
                    <a:pt x="11" y="29"/>
                    <a:pt x="11" y="29"/>
                    <a:pt x="11" y="29"/>
                  </a:cubicBezTo>
                  <a:cubicBezTo>
                    <a:pt x="11" y="29"/>
                    <a:pt x="11" y="29"/>
                    <a:pt x="11" y="29"/>
                  </a:cubicBezTo>
                  <a:cubicBezTo>
                    <a:pt x="11" y="29"/>
                    <a:pt x="11" y="28"/>
                    <a:pt x="11" y="28"/>
                  </a:cubicBezTo>
                  <a:cubicBezTo>
                    <a:pt x="11" y="28"/>
                    <a:pt x="12" y="28"/>
                    <a:pt x="12" y="29"/>
                  </a:cubicBezTo>
                  <a:cubicBezTo>
                    <a:pt x="12" y="29"/>
                    <a:pt x="12" y="29"/>
                    <a:pt x="11" y="29"/>
                  </a:cubicBezTo>
                  <a:cubicBezTo>
                    <a:pt x="12" y="29"/>
                    <a:pt x="12" y="29"/>
                    <a:pt x="12" y="29"/>
                  </a:cubicBezTo>
                  <a:cubicBezTo>
                    <a:pt x="12" y="30"/>
                    <a:pt x="12" y="29"/>
                    <a:pt x="12" y="30"/>
                  </a:cubicBezTo>
                  <a:cubicBezTo>
                    <a:pt x="12" y="30"/>
                    <a:pt x="12" y="30"/>
                    <a:pt x="12" y="30"/>
                  </a:cubicBezTo>
                  <a:cubicBezTo>
                    <a:pt x="13" y="31"/>
                    <a:pt x="13" y="31"/>
                    <a:pt x="13" y="32"/>
                  </a:cubicBezTo>
                  <a:cubicBezTo>
                    <a:pt x="13" y="32"/>
                    <a:pt x="13" y="31"/>
                    <a:pt x="12" y="31"/>
                  </a:cubicBezTo>
                  <a:cubicBezTo>
                    <a:pt x="12" y="31"/>
                    <a:pt x="12" y="31"/>
                    <a:pt x="12" y="31"/>
                  </a:cubicBezTo>
                  <a:cubicBezTo>
                    <a:pt x="13" y="31"/>
                    <a:pt x="13" y="31"/>
                    <a:pt x="13" y="31"/>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3"/>
                    <a:pt x="13" y="33"/>
                  </a:cubicBezTo>
                  <a:cubicBezTo>
                    <a:pt x="14" y="34"/>
                    <a:pt x="14" y="34"/>
                    <a:pt x="15" y="35"/>
                  </a:cubicBezTo>
                  <a:cubicBezTo>
                    <a:pt x="15" y="35"/>
                    <a:pt x="15" y="35"/>
                    <a:pt x="16" y="35"/>
                  </a:cubicBezTo>
                  <a:cubicBezTo>
                    <a:pt x="16" y="35"/>
                    <a:pt x="16" y="35"/>
                    <a:pt x="15" y="35"/>
                  </a:cubicBezTo>
                  <a:cubicBezTo>
                    <a:pt x="16" y="36"/>
                    <a:pt x="16" y="36"/>
                    <a:pt x="16" y="36"/>
                  </a:cubicBezTo>
                  <a:cubicBezTo>
                    <a:pt x="16" y="36"/>
                    <a:pt x="16" y="37"/>
                    <a:pt x="17" y="37"/>
                  </a:cubicBezTo>
                  <a:cubicBezTo>
                    <a:pt x="17" y="37"/>
                    <a:pt x="17" y="37"/>
                    <a:pt x="17" y="37"/>
                  </a:cubicBezTo>
                  <a:cubicBezTo>
                    <a:pt x="17" y="38"/>
                    <a:pt x="17" y="38"/>
                    <a:pt x="18" y="38"/>
                  </a:cubicBezTo>
                  <a:cubicBezTo>
                    <a:pt x="17" y="38"/>
                    <a:pt x="17" y="38"/>
                    <a:pt x="17" y="38"/>
                  </a:cubicBezTo>
                  <a:cubicBezTo>
                    <a:pt x="18" y="39"/>
                    <a:pt x="18" y="38"/>
                    <a:pt x="18" y="39"/>
                  </a:cubicBezTo>
                  <a:cubicBezTo>
                    <a:pt x="19" y="39"/>
                    <a:pt x="18" y="38"/>
                    <a:pt x="19" y="38"/>
                  </a:cubicBezTo>
                  <a:cubicBezTo>
                    <a:pt x="18" y="38"/>
                    <a:pt x="19" y="39"/>
                    <a:pt x="19" y="38"/>
                  </a:cubicBezTo>
                  <a:cubicBezTo>
                    <a:pt x="19" y="39"/>
                    <a:pt x="19" y="39"/>
                    <a:pt x="19" y="39"/>
                  </a:cubicBezTo>
                  <a:cubicBezTo>
                    <a:pt x="20" y="39"/>
                    <a:pt x="20" y="39"/>
                    <a:pt x="20" y="39"/>
                  </a:cubicBezTo>
                  <a:cubicBezTo>
                    <a:pt x="20" y="39"/>
                    <a:pt x="19" y="39"/>
                    <a:pt x="19" y="39"/>
                  </a:cubicBezTo>
                  <a:cubicBezTo>
                    <a:pt x="20" y="39"/>
                    <a:pt x="20" y="40"/>
                    <a:pt x="20" y="40"/>
                  </a:cubicBezTo>
                  <a:cubicBezTo>
                    <a:pt x="20" y="40"/>
                    <a:pt x="20" y="40"/>
                    <a:pt x="20" y="40"/>
                  </a:cubicBezTo>
                  <a:cubicBezTo>
                    <a:pt x="20" y="41"/>
                    <a:pt x="20" y="41"/>
                    <a:pt x="20" y="41"/>
                  </a:cubicBezTo>
                  <a:cubicBezTo>
                    <a:pt x="21" y="41"/>
                    <a:pt x="21" y="41"/>
                    <a:pt x="21" y="42"/>
                  </a:cubicBezTo>
                  <a:cubicBezTo>
                    <a:pt x="21" y="42"/>
                    <a:pt x="21" y="42"/>
                    <a:pt x="21" y="42"/>
                  </a:cubicBezTo>
                  <a:cubicBezTo>
                    <a:pt x="21" y="42"/>
                    <a:pt x="21" y="42"/>
                    <a:pt x="21" y="42"/>
                  </a:cubicBezTo>
                  <a:cubicBezTo>
                    <a:pt x="22" y="42"/>
                    <a:pt x="22" y="42"/>
                    <a:pt x="22" y="43"/>
                  </a:cubicBezTo>
                  <a:cubicBezTo>
                    <a:pt x="23" y="43"/>
                    <a:pt x="23" y="44"/>
                    <a:pt x="24" y="44"/>
                  </a:cubicBezTo>
                  <a:close/>
                  <a:moveTo>
                    <a:pt x="30" y="10"/>
                  </a:moveTo>
                  <a:cubicBezTo>
                    <a:pt x="30" y="10"/>
                    <a:pt x="30" y="10"/>
                    <a:pt x="30" y="10"/>
                  </a:cubicBezTo>
                  <a:cubicBezTo>
                    <a:pt x="30" y="10"/>
                    <a:pt x="30" y="10"/>
                    <a:pt x="30" y="10"/>
                  </a:cubicBezTo>
                  <a:close/>
                  <a:moveTo>
                    <a:pt x="33" y="14"/>
                  </a:moveTo>
                  <a:cubicBezTo>
                    <a:pt x="33" y="14"/>
                    <a:pt x="33" y="14"/>
                    <a:pt x="33" y="13"/>
                  </a:cubicBezTo>
                  <a:cubicBezTo>
                    <a:pt x="34" y="14"/>
                    <a:pt x="34" y="14"/>
                    <a:pt x="34" y="15"/>
                  </a:cubicBezTo>
                  <a:cubicBezTo>
                    <a:pt x="34" y="14"/>
                    <a:pt x="34" y="14"/>
                    <a:pt x="34" y="14"/>
                  </a:cubicBezTo>
                  <a:cubicBezTo>
                    <a:pt x="34" y="14"/>
                    <a:pt x="34" y="15"/>
                    <a:pt x="34" y="15"/>
                  </a:cubicBezTo>
                  <a:cubicBezTo>
                    <a:pt x="34" y="15"/>
                    <a:pt x="33" y="14"/>
                    <a:pt x="33" y="14"/>
                  </a:cubicBezTo>
                  <a:close/>
                  <a:moveTo>
                    <a:pt x="24" y="8"/>
                  </a:moveTo>
                  <a:cubicBezTo>
                    <a:pt x="24" y="8"/>
                    <a:pt x="24" y="8"/>
                    <a:pt x="24" y="8"/>
                  </a:cubicBezTo>
                  <a:cubicBezTo>
                    <a:pt x="24" y="8"/>
                    <a:pt x="24" y="8"/>
                    <a:pt x="24" y="8"/>
                  </a:cubicBezTo>
                  <a:close/>
                  <a:moveTo>
                    <a:pt x="27" y="9"/>
                  </a:moveTo>
                  <a:cubicBezTo>
                    <a:pt x="27" y="9"/>
                    <a:pt x="27" y="10"/>
                    <a:pt x="27" y="10"/>
                  </a:cubicBezTo>
                  <a:cubicBezTo>
                    <a:pt x="27" y="10"/>
                    <a:pt x="27" y="9"/>
                    <a:pt x="27" y="9"/>
                  </a:cubicBezTo>
                  <a:close/>
                  <a:moveTo>
                    <a:pt x="30" y="14"/>
                  </a:moveTo>
                  <a:cubicBezTo>
                    <a:pt x="30" y="14"/>
                    <a:pt x="31" y="14"/>
                    <a:pt x="31" y="14"/>
                  </a:cubicBezTo>
                  <a:cubicBezTo>
                    <a:pt x="31" y="14"/>
                    <a:pt x="31" y="14"/>
                    <a:pt x="30" y="14"/>
                  </a:cubicBezTo>
                  <a:close/>
                  <a:moveTo>
                    <a:pt x="44" y="43"/>
                  </a:moveTo>
                  <a:cubicBezTo>
                    <a:pt x="44" y="43"/>
                    <a:pt x="44" y="42"/>
                    <a:pt x="44" y="43"/>
                  </a:cubicBezTo>
                  <a:cubicBezTo>
                    <a:pt x="44" y="43"/>
                    <a:pt x="43" y="43"/>
                    <a:pt x="44" y="43"/>
                  </a:cubicBezTo>
                  <a:cubicBezTo>
                    <a:pt x="44" y="43"/>
                    <a:pt x="44" y="43"/>
                    <a:pt x="44" y="43"/>
                  </a:cubicBezTo>
                  <a:cubicBezTo>
                    <a:pt x="44" y="43"/>
                    <a:pt x="44" y="43"/>
                    <a:pt x="44" y="43"/>
                  </a:cubicBezTo>
                  <a:close/>
                  <a:moveTo>
                    <a:pt x="29" y="46"/>
                  </a:moveTo>
                  <a:cubicBezTo>
                    <a:pt x="29" y="45"/>
                    <a:pt x="30" y="45"/>
                    <a:pt x="30" y="45"/>
                  </a:cubicBezTo>
                  <a:cubicBezTo>
                    <a:pt x="30" y="45"/>
                    <a:pt x="30" y="45"/>
                    <a:pt x="30" y="45"/>
                  </a:cubicBezTo>
                  <a:cubicBezTo>
                    <a:pt x="30" y="45"/>
                    <a:pt x="30" y="45"/>
                    <a:pt x="30" y="45"/>
                  </a:cubicBezTo>
                  <a:cubicBezTo>
                    <a:pt x="29" y="45"/>
                    <a:pt x="29" y="45"/>
                    <a:pt x="29" y="45"/>
                  </a:cubicBezTo>
                  <a:cubicBezTo>
                    <a:pt x="29" y="45"/>
                    <a:pt x="29" y="45"/>
                    <a:pt x="29"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8" name="Freeform 5244"/>
            <p:cNvSpPr>
              <a:spLocks/>
            </p:cNvSpPr>
            <p:nvPr/>
          </p:nvSpPr>
          <p:spPr bwMode="auto">
            <a:xfrm>
              <a:off x="8316914" y="5162551"/>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39" name="Freeform 5245"/>
            <p:cNvSpPr>
              <a:spLocks/>
            </p:cNvSpPr>
            <p:nvPr/>
          </p:nvSpPr>
          <p:spPr bwMode="auto">
            <a:xfrm>
              <a:off x="8297864" y="51625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0" name="Freeform 5246"/>
            <p:cNvSpPr>
              <a:spLocks/>
            </p:cNvSpPr>
            <p:nvPr/>
          </p:nvSpPr>
          <p:spPr bwMode="auto">
            <a:xfrm>
              <a:off x="8259764" y="5021263"/>
              <a:ext cx="3175" cy="3175"/>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0"/>
                  </a:cubicBezTo>
                  <a:cubicBezTo>
                    <a:pt x="1" y="0"/>
                    <a:pt x="1"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1" name="Freeform 5247"/>
            <p:cNvSpPr>
              <a:spLocks/>
            </p:cNvSpPr>
            <p:nvPr/>
          </p:nvSpPr>
          <p:spPr bwMode="auto">
            <a:xfrm>
              <a:off x="8259764" y="50276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2" name="Freeform 5248"/>
            <p:cNvSpPr>
              <a:spLocks/>
            </p:cNvSpPr>
            <p:nvPr/>
          </p:nvSpPr>
          <p:spPr bwMode="auto">
            <a:xfrm>
              <a:off x="8272464" y="50403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3" name="Freeform 5249"/>
            <p:cNvSpPr>
              <a:spLocks/>
            </p:cNvSpPr>
            <p:nvPr/>
          </p:nvSpPr>
          <p:spPr bwMode="auto">
            <a:xfrm>
              <a:off x="8275639" y="5030788"/>
              <a:ext cx="0" cy="3175"/>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4" name="Freeform 5250"/>
            <p:cNvSpPr>
              <a:spLocks/>
            </p:cNvSpPr>
            <p:nvPr/>
          </p:nvSpPr>
          <p:spPr bwMode="auto">
            <a:xfrm>
              <a:off x="8278814" y="50434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5" name="Freeform 5251"/>
            <p:cNvSpPr>
              <a:spLocks/>
            </p:cNvSpPr>
            <p:nvPr/>
          </p:nvSpPr>
          <p:spPr bwMode="auto">
            <a:xfrm>
              <a:off x="8281989" y="50371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6" name="Freeform 5252"/>
            <p:cNvSpPr>
              <a:spLocks/>
            </p:cNvSpPr>
            <p:nvPr/>
          </p:nvSpPr>
          <p:spPr bwMode="auto">
            <a:xfrm>
              <a:off x="8285164" y="5046663"/>
              <a:ext cx="3175" cy="3175"/>
            </a:xfrm>
            <a:custGeom>
              <a:avLst/>
              <a:gdLst>
                <a:gd name="T0" fmla="*/ 1 w 1"/>
                <a:gd name="T1" fmla="*/ 1 h 1"/>
                <a:gd name="T2" fmla="*/ 0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0" y="1"/>
                    <a:pt x="0" y="1"/>
                  </a:cubicBezTo>
                  <a:cubicBezTo>
                    <a:pt x="0" y="1"/>
                    <a:pt x="0" y="1"/>
                    <a:pt x="1" y="1"/>
                  </a:cubicBezTo>
                  <a:cubicBezTo>
                    <a:pt x="0" y="1"/>
                    <a:pt x="0" y="0"/>
                    <a:pt x="0" y="0"/>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7" name="Freeform 5253"/>
            <p:cNvSpPr>
              <a:spLocks/>
            </p:cNvSpPr>
            <p:nvPr/>
          </p:nvSpPr>
          <p:spPr bwMode="auto">
            <a:xfrm>
              <a:off x="8285164" y="5037138"/>
              <a:ext cx="0" cy="317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1"/>
                  </a:cubicBez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8" name="Freeform 5254"/>
            <p:cNvSpPr>
              <a:spLocks/>
            </p:cNvSpPr>
            <p:nvPr/>
          </p:nvSpPr>
          <p:spPr bwMode="auto">
            <a:xfrm>
              <a:off x="8285164" y="50530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49" name="Freeform 5255"/>
            <p:cNvSpPr>
              <a:spLocks/>
            </p:cNvSpPr>
            <p:nvPr/>
          </p:nvSpPr>
          <p:spPr bwMode="auto">
            <a:xfrm>
              <a:off x="8288339" y="5040313"/>
              <a:ext cx="0" cy="3175"/>
            </a:xfrm>
            <a:custGeom>
              <a:avLst/>
              <a:gdLst>
                <a:gd name="T0" fmla="*/ 1 h 1"/>
                <a:gd name="T1" fmla="*/ 1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1"/>
                    <a:pt x="0" y="1"/>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0" name="Freeform 5256"/>
            <p:cNvSpPr>
              <a:spLocks/>
            </p:cNvSpPr>
            <p:nvPr/>
          </p:nvSpPr>
          <p:spPr bwMode="auto">
            <a:xfrm>
              <a:off x="8291514" y="5043488"/>
              <a:ext cx="3175" cy="3175"/>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0" y="0"/>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1" name="Freeform 5257"/>
            <p:cNvSpPr>
              <a:spLocks/>
            </p:cNvSpPr>
            <p:nvPr/>
          </p:nvSpPr>
          <p:spPr bwMode="auto">
            <a:xfrm>
              <a:off x="8294689" y="5046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2" name="Freeform 5258"/>
            <p:cNvSpPr>
              <a:spLocks/>
            </p:cNvSpPr>
            <p:nvPr/>
          </p:nvSpPr>
          <p:spPr bwMode="auto">
            <a:xfrm>
              <a:off x="8307389" y="5070476"/>
              <a:ext cx="3175" cy="3175"/>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1" y="0"/>
                    <a:pt x="0" y="0"/>
                    <a:pt x="0" y="0"/>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3" name="Freeform 5259"/>
            <p:cNvSpPr>
              <a:spLocks/>
            </p:cNvSpPr>
            <p:nvPr/>
          </p:nvSpPr>
          <p:spPr bwMode="auto">
            <a:xfrm>
              <a:off x="8310564" y="5062538"/>
              <a:ext cx="3175"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4" name="Freeform 5260"/>
            <p:cNvSpPr>
              <a:spLocks/>
            </p:cNvSpPr>
            <p:nvPr/>
          </p:nvSpPr>
          <p:spPr bwMode="auto">
            <a:xfrm>
              <a:off x="8313739" y="50641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5" name="Rectangle 5261"/>
            <p:cNvSpPr>
              <a:spLocks noChangeArrowheads="1"/>
            </p:cNvSpPr>
            <p:nvPr/>
          </p:nvSpPr>
          <p:spPr bwMode="auto">
            <a:xfrm>
              <a:off x="8345489" y="50927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6" name="Freeform 5262"/>
            <p:cNvSpPr>
              <a:spLocks/>
            </p:cNvSpPr>
            <p:nvPr/>
          </p:nvSpPr>
          <p:spPr bwMode="auto">
            <a:xfrm>
              <a:off x="8342314" y="509270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7" name="Freeform 5263"/>
            <p:cNvSpPr>
              <a:spLocks/>
            </p:cNvSpPr>
            <p:nvPr/>
          </p:nvSpPr>
          <p:spPr bwMode="auto">
            <a:xfrm>
              <a:off x="8348664" y="5102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8" name="Freeform 5264"/>
            <p:cNvSpPr>
              <a:spLocks/>
            </p:cNvSpPr>
            <p:nvPr/>
          </p:nvSpPr>
          <p:spPr bwMode="auto">
            <a:xfrm>
              <a:off x="8335964" y="5156201"/>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59" name="Rectangle 5265"/>
            <p:cNvSpPr>
              <a:spLocks noChangeArrowheads="1"/>
            </p:cNvSpPr>
            <p:nvPr/>
          </p:nvSpPr>
          <p:spPr bwMode="auto">
            <a:xfrm>
              <a:off x="8335964" y="51593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0" name="Freeform 5266"/>
            <p:cNvSpPr>
              <a:spLocks/>
            </p:cNvSpPr>
            <p:nvPr/>
          </p:nvSpPr>
          <p:spPr bwMode="auto">
            <a:xfrm>
              <a:off x="8332789" y="515937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1" name="Freeform 5267"/>
            <p:cNvSpPr>
              <a:spLocks/>
            </p:cNvSpPr>
            <p:nvPr/>
          </p:nvSpPr>
          <p:spPr bwMode="auto">
            <a:xfrm>
              <a:off x="8332789" y="5159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2" name="Freeform 5268"/>
            <p:cNvSpPr>
              <a:spLocks/>
            </p:cNvSpPr>
            <p:nvPr/>
          </p:nvSpPr>
          <p:spPr bwMode="auto">
            <a:xfrm>
              <a:off x="8332789" y="5159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3" name="Freeform 5269"/>
            <p:cNvSpPr>
              <a:spLocks/>
            </p:cNvSpPr>
            <p:nvPr/>
          </p:nvSpPr>
          <p:spPr bwMode="auto">
            <a:xfrm>
              <a:off x="8329614" y="515937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4" name="Freeform 5270"/>
            <p:cNvSpPr>
              <a:spLocks/>
            </p:cNvSpPr>
            <p:nvPr/>
          </p:nvSpPr>
          <p:spPr bwMode="auto">
            <a:xfrm>
              <a:off x="8323264" y="5162551"/>
              <a:ext cx="3175" cy="3175"/>
            </a:xfrm>
            <a:custGeom>
              <a:avLst/>
              <a:gdLst>
                <a:gd name="T0" fmla="*/ 1 w 1"/>
                <a:gd name="T1" fmla="*/ 0 h 1"/>
                <a:gd name="T2" fmla="*/ 1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0"/>
                  </a:cubicBezTo>
                  <a:cubicBezTo>
                    <a:pt x="0" y="0"/>
                    <a:pt x="1" y="1"/>
                    <a:pt x="0" y="1"/>
                  </a:cubicBezTo>
                  <a:cubicBezTo>
                    <a:pt x="1" y="1"/>
                    <a:pt x="0"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5" name="Freeform 5271"/>
            <p:cNvSpPr>
              <a:spLocks/>
            </p:cNvSpPr>
            <p:nvPr/>
          </p:nvSpPr>
          <p:spPr bwMode="auto">
            <a:xfrm>
              <a:off x="8326439" y="5162551"/>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6" name="Rectangle 5272"/>
            <p:cNvSpPr>
              <a:spLocks noChangeArrowheads="1"/>
            </p:cNvSpPr>
            <p:nvPr/>
          </p:nvSpPr>
          <p:spPr bwMode="auto">
            <a:xfrm>
              <a:off x="8323264" y="5162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7" name="Freeform 5273"/>
            <p:cNvSpPr>
              <a:spLocks/>
            </p:cNvSpPr>
            <p:nvPr/>
          </p:nvSpPr>
          <p:spPr bwMode="auto">
            <a:xfrm>
              <a:off x="8320089" y="5162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8" name="Freeform 5274"/>
            <p:cNvSpPr>
              <a:spLocks/>
            </p:cNvSpPr>
            <p:nvPr/>
          </p:nvSpPr>
          <p:spPr bwMode="auto">
            <a:xfrm>
              <a:off x="8313739" y="5162551"/>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69" name="Freeform 5275"/>
            <p:cNvSpPr>
              <a:spLocks/>
            </p:cNvSpPr>
            <p:nvPr/>
          </p:nvSpPr>
          <p:spPr bwMode="auto">
            <a:xfrm>
              <a:off x="8304214" y="5159376"/>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0" name="Freeform 5276"/>
            <p:cNvSpPr>
              <a:spLocks/>
            </p:cNvSpPr>
            <p:nvPr/>
          </p:nvSpPr>
          <p:spPr bwMode="auto">
            <a:xfrm>
              <a:off x="8304214" y="5165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1" name="Freeform 5277"/>
            <p:cNvSpPr>
              <a:spLocks/>
            </p:cNvSpPr>
            <p:nvPr/>
          </p:nvSpPr>
          <p:spPr bwMode="auto">
            <a:xfrm>
              <a:off x="8304214" y="5159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2" name="Freeform 5278"/>
            <p:cNvSpPr>
              <a:spLocks/>
            </p:cNvSpPr>
            <p:nvPr/>
          </p:nvSpPr>
          <p:spPr bwMode="auto">
            <a:xfrm>
              <a:off x="8297864" y="5156201"/>
              <a:ext cx="6350" cy="3175"/>
            </a:xfrm>
            <a:custGeom>
              <a:avLst/>
              <a:gdLst>
                <a:gd name="T0" fmla="*/ 1 w 2"/>
                <a:gd name="T1" fmla="*/ 1 h 1"/>
                <a:gd name="T2" fmla="*/ 1 w 2"/>
                <a:gd name="T3" fmla="*/ 0 h 1"/>
                <a:gd name="T4" fmla="*/ 0 w 2"/>
                <a:gd name="T5" fmla="*/ 0 h 1"/>
                <a:gd name="T6" fmla="*/ 0 w 2"/>
                <a:gd name="T7" fmla="*/ 0 h 1"/>
                <a:gd name="T8" fmla="*/ 1 w 2"/>
                <a:gd name="T9" fmla="*/ 1 h 1"/>
                <a:gd name="T10" fmla="*/ 2 w 2"/>
                <a:gd name="T11" fmla="*/ 0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0"/>
                    <a:pt x="1" y="0"/>
                    <a:pt x="1" y="0"/>
                  </a:cubicBezTo>
                  <a:cubicBezTo>
                    <a:pt x="1" y="0"/>
                    <a:pt x="1" y="0"/>
                    <a:pt x="0" y="0"/>
                  </a:cubicBezTo>
                  <a:cubicBezTo>
                    <a:pt x="1" y="0"/>
                    <a:pt x="0" y="0"/>
                    <a:pt x="0" y="0"/>
                  </a:cubicBezTo>
                  <a:cubicBezTo>
                    <a:pt x="1" y="1"/>
                    <a:pt x="1" y="0"/>
                    <a:pt x="1" y="1"/>
                  </a:cubicBezTo>
                  <a:cubicBezTo>
                    <a:pt x="2" y="0"/>
                    <a:pt x="2" y="0"/>
                    <a:pt x="2" y="0"/>
                  </a:cubicBezTo>
                  <a:cubicBezTo>
                    <a:pt x="2"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3" name="Freeform 5279"/>
            <p:cNvSpPr>
              <a:spLocks/>
            </p:cNvSpPr>
            <p:nvPr/>
          </p:nvSpPr>
          <p:spPr bwMode="auto">
            <a:xfrm>
              <a:off x="8301039" y="51625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4" name="Rectangle 5280"/>
            <p:cNvSpPr>
              <a:spLocks noChangeArrowheads="1"/>
            </p:cNvSpPr>
            <p:nvPr/>
          </p:nvSpPr>
          <p:spPr bwMode="auto">
            <a:xfrm>
              <a:off x="8291514" y="51530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5" name="Freeform 5281"/>
            <p:cNvSpPr>
              <a:spLocks/>
            </p:cNvSpPr>
            <p:nvPr/>
          </p:nvSpPr>
          <p:spPr bwMode="auto">
            <a:xfrm>
              <a:off x="8291514" y="51498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6" name="Rectangle 5282"/>
            <p:cNvSpPr>
              <a:spLocks noChangeArrowheads="1"/>
            </p:cNvSpPr>
            <p:nvPr/>
          </p:nvSpPr>
          <p:spPr bwMode="auto">
            <a:xfrm>
              <a:off x="8291514" y="51498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7" name="Freeform 5283"/>
            <p:cNvSpPr>
              <a:spLocks/>
            </p:cNvSpPr>
            <p:nvPr/>
          </p:nvSpPr>
          <p:spPr bwMode="auto">
            <a:xfrm>
              <a:off x="8288339" y="51466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8" name="Freeform 5284"/>
            <p:cNvSpPr>
              <a:spLocks/>
            </p:cNvSpPr>
            <p:nvPr/>
          </p:nvSpPr>
          <p:spPr bwMode="auto">
            <a:xfrm>
              <a:off x="8266114" y="51466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79" name="Freeform 5285"/>
            <p:cNvSpPr>
              <a:spLocks/>
            </p:cNvSpPr>
            <p:nvPr/>
          </p:nvSpPr>
          <p:spPr bwMode="auto">
            <a:xfrm>
              <a:off x="8262939" y="5143501"/>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1" y="0"/>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0" name="Freeform 5286"/>
            <p:cNvSpPr>
              <a:spLocks/>
            </p:cNvSpPr>
            <p:nvPr/>
          </p:nvSpPr>
          <p:spPr bwMode="auto">
            <a:xfrm>
              <a:off x="8240714" y="5114926"/>
              <a:ext cx="6350" cy="3175"/>
            </a:xfrm>
            <a:custGeom>
              <a:avLst/>
              <a:gdLst>
                <a:gd name="T0" fmla="*/ 2 w 2"/>
                <a:gd name="T1" fmla="*/ 1 h 1"/>
                <a:gd name="T2" fmla="*/ 2 w 2"/>
                <a:gd name="T3" fmla="*/ 1 h 1"/>
                <a:gd name="T4" fmla="*/ 1 w 2"/>
                <a:gd name="T5" fmla="*/ 0 h 1"/>
                <a:gd name="T6" fmla="*/ 1 w 2"/>
                <a:gd name="T7" fmla="*/ 0 h 1"/>
                <a:gd name="T8" fmla="*/ 1 w 2"/>
                <a:gd name="T9" fmla="*/ 0 h 1"/>
                <a:gd name="T10" fmla="*/ 1 w 2"/>
                <a:gd name="T11" fmla="*/ 0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0"/>
                    <a:pt x="1" y="0"/>
                  </a:cubicBezTo>
                  <a:cubicBezTo>
                    <a:pt x="1" y="0"/>
                    <a:pt x="0" y="0"/>
                    <a:pt x="1" y="0"/>
                  </a:cubicBezTo>
                  <a:cubicBezTo>
                    <a:pt x="1" y="0"/>
                    <a:pt x="1" y="0"/>
                    <a:pt x="1" y="0"/>
                  </a:cubicBezTo>
                  <a:cubicBezTo>
                    <a:pt x="1" y="0"/>
                    <a:pt x="1" y="0"/>
                    <a:pt x="1"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1" name="Freeform 5287"/>
            <p:cNvSpPr>
              <a:spLocks/>
            </p:cNvSpPr>
            <p:nvPr/>
          </p:nvSpPr>
          <p:spPr bwMode="auto">
            <a:xfrm>
              <a:off x="8210551" y="5040313"/>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2" name="Rectangle 5288"/>
            <p:cNvSpPr>
              <a:spLocks noChangeArrowheads="1"/>
            </p:cNvSpPr>
            <p:nvPr/>
          </p:nvSpPr>
          <p:spPr bwMode="auto">
            <a:xfrm>
              <a:off x="8940801" y="53721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3" name="Freeform 5289"/>
            <p:cNvSpPr>
              <a:spLocks/>
            </p:cNvSpPr>
            <p:nvPr/>
          </p:nvSpPr>
          <p:spPr bwMode="auto">
            <a:xfrm>
              <a:off x="8940801" y="5368926"/>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4" name="Freeform 5290"/>
            <p:cNvSpPr>
              <a:spLocks/>
            </p:cNvSpPr>
            <p:nvPr/>
          </p:nvSpPr>
          <p:spPr bwMode="auto">
            <a:xfrm>
              <a:off x="8937626" y="53657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5" name="Rectangle 5291"/>
            <p:cNvSpPr>
              <a:spLocks noChangeArrowheads="1"/>
            </p:cNvSpPr>
            <p:nvPr/>
          </p:nvSpPr>
          <p:spPr bwMode="auto">
            <a:xfrm>
              <a:off x="8937626" y="5368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6" name="Rectangle 5292"/>
            <p:cNvSpPr>
              <a:spLocks noChangeArrowheads="1"/>
            </p:cNvSpPr>
            <p:nvPr/>
          </p:nvSpPr>
          <p:spPr bwMode="auto">
            <a:xfrm>
              <a:off x="8937626" y="5368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7" name="Freeform 5293"/>
            <p:cNvSpPr>
              <a:spLocks/>
            </p:cNvSpPr>
            <p:nvPr/>
          </p:nvSpPr>
          <p:spPr bwMode="auto">
            <a:xfrm>
              <a:off x="8934451" y="5359401"/>
              <a:ext cx="3175" cy="6350"/>
            </a:xfrm>
            <a:custGeom>
              <a:avLst/>
              <a:gdLst>
                <a:gd name="T0" fmla="*/ 0 w 1"/>
                <a:gd name="T1" fmla="*/ 1 h 2"/>
                <a:gd name="T2" fmla="*/ 0 w 1"/>
                <a:gd name="T3" fmla="*/ 1 h 2"/>
                <a:gd name="T4" fmla="*/ 0 w 1"/>
                <a:gd name="T5" fmla="*/ 1 h 2"/>
                <a:gd name="T6" fmla="*/ 1 w 1"/>
                <a:gd name="T7" fmla="*/ 2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1"/>
                    <a:pt x="0" y="1"/>
                  </a:cubicBezTo>
                  <a:cubicBezTo>
                    <a:pt x="0" y="2"/>
                    <a:pt x="0" y="1"/>
                    <a:pt x="1" y="2"/>
                  </a:cubicBezTo>
                  <a:cubicBezTo>
                    <a:pt x="1" y="2"/>
                    <a:pt x="0" y="1"/>
                    <a:pt x="0" y="1"/>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8" name="Freeform 5294"/>
            <p:cNvSpPr>
              <a:spLocks/>
            </p:cNvSpPr>
            <p:nvPr/>
          </p:nvSpPr>
          <p:spPr bwMode="auto">
            <a:xfrm>
              <a:off x="8875714" y="5303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89" name="Freeform 5295"/>
            <p:cNvSpPr>
              <a:spLocks/>
            </p:cNvSpPr>
            <p:nvPr/>
          </p:nvSpPr>
          <p:spPr bwMode="auto">
            <a:xfrm>
              <a:off x="8856664" y="5287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0" name="Freeform 5296"/>
            <p:cNvSpPr>
              <a:spLocks/>
            </p:cNvSpPr>
            <p:nvPr/>
          </p:nvSpPr>
          <p:spPr bwMode="auto">
            <a:xfrm>
              <a:off x="8885239" y="5313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1" name="Freeform 5297"/>
            <p:cNvSpPr>
              <a:spLocks/>
            </p:cNvSpPr>
            <p:nvPr/>
          </p:nvSpPr>
          <p:spPr bwMode="auto">
            <a:xfrm>
              <a:off x="8786814" y="52038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2" name="Freeform 5298"/>
            <p:cNvSpPr>
              <a:spLocks/>
            </p:cNvSpPr>
            <p:nvPr/>
          </p:nvSpPr>
          <p:spPr bwMode="auto">
            <a:xfrm>
              <a:off x="8837614" y="5268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3" name="Rectangle 5299"/>
            <p:cNvSpPr>
              <a:spLocks noChangeArrowheads="1"/>
            </p:cNvSpPr>
            <p:nvPr/>
          </p:nvSpPr>
          <p:spPr bwMode="auto">
            <a:xfrm>
              <a:off x="8891589" y="53197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4" name="Freeform 5300"/>
            <p:cNvSpPr>
              <a:spLocks/>
            </p:cNvSpPr>
            <p:nvPr/>
          </p:nvSpPr>
          <p:spPr bwMode="auto">
            <a:xfrm>
              <a:off x="8863014" y="52943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5" name="Freeform 5301"/>
            <p:cNvSpPr>
              <a:spLocks/>
            </p:cNvSpPr>
            <p:nvPr/>
          </p:nvSpPr>
          <p:spPr bwMode="auto">
            <a:xfrm>
              <a:off x="8921751" y="534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6" name="Freeform 5302"/>
            <p:cNvSpPr>
              <a:spLocks/>
            </p:cNvSpPr>
            <p:nvPr/>
          </p:nvSpPr>
          <p:spPr bwMode="auto">
            <a:xfrm>
              <a:off x="8915401" y="5338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7" name="Freeform 5303"/>
            <p:cNvSpPr>
              <a:spLocks/>
            </p:cNvSpPr>
            <p:nvPr/>
          </p:nvSpPr>
          <p:spPr bwMode="auto">
            <a:xfrm>
              <a:off x="8912226" y="5335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8" name="Freeform 5304"/>
            <p:cNvSpPr>
              <a:spLocks/>
            </p:cNvSpPr>
            <p:nvPr/>
          </p:nvSpPr>
          <p:spPr bwMode="auto">
            <a:xfrm>
              <a:off x="8918576" y="5341938"/>
              <a:ext cx="3175" cy="3175"/>
            </a:xfrm>
            <a:custGeom>
              <a:avLst/>
              <a:gdLst>
                <a:gd name="T0" fmla="*/ 1 w 1"/>
                <a:gd name="T1" fmla="*/ 1 h 1"/>
                <a:gd name="T2" fmla="*/ 0 w 1"/>
                <a:gd name="T3" fmla="*/ 1 h 1"/>
                <a:gd name="T4" fmla="*/ 0 w 1"/>
                <a:gd name="T5" fmla="*/ 1 h 1"/>
                <a:gd name="T6" fmla="*/ 0 w 1"/>
                <a:gd name="T7" fmla="*/ 0 h 1"/>
                <a:gd name="T8" fmla="*/ 0 w 1"/>
                <a:gd name="T9" fmla="*/ 1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1"/>
                  </a:cubicBezTo>
                  <a:cubicBezTo>
                    <a:pt x="0" y="1"/>
                    <a:pt x="0" y="1"/>
                    <a:pt x="0" y="1"/>
                  </a:cubicBezTo>
                  <a:cubicBezTo>
                    <a:pt x="0" y="1"/>
                    <a:pt x="0" y="1"/>
                    <a:pt x="0" y="0"/>
                  </a:cubicBezTo>
                  <a:cubicBezTo>
                    <a:pt x="0" y="0"/>
                    <a:pt x="0" y="0"/>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99" name="Rectangle 5305"/>
            <p:cNvSpPr>
              <a:spLocks noChangeArrowheads="1"/>
            </p:cNvSpPr>
            <p:nvPr/>
          </p:nvSpPr>
          <p:spPr bwMode="auto">
            <a:xfrm>
              <a:off x="8875714" y="53038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0" name="Freeform 5306"/>
            <p:cNvSpPr>
              <a:spLocks/>
            </p:cNvSpPr>
            <p:nvPr/>
          </p:nvSpPr>
          <p:spPr bwMode="auto">
            <a:xfrm>
              <a:off x="8878889" y="53070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1" name="Freeform 5307"/>
            <p:cNvSpPr>
              <a:spLocks/>
            </p:cNvSpPr>
            <p:nvPr/>
          </p:nvSpPr>
          <p:spPr bwMode="auto">
            <a:xfrm>
              <a:off x="8897939" y="5329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2" name="Freeform 5308"/>
            <p:cNvSpPr>
              <a:spLocks/>
            </p:cNvSpPr>
            <p:nvPr/>
          </p:nvSpPr>
          <p:spPr bwMode="auto">
            <a:xfrm>
              <a:off x="8878889" y="5307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3" name="Freeform 5309"/>
            <p:cNvSpPr>
              <a:spLocks/>
            </p:cNvSpPr>
            <p:nvPr/>
          </p:nvSpPr>
          <p:spPr bwMode="auto">
            <a:xfrm>
              <a:off x="8894764" y="53228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4" name="Freeform 5310"/>
            <p:cNvSpPr>
              <a:spLocks/>
            </p:cNvSpPr>
            <p:nvPr/>
          </p:nvSpPr>
          <p:spPr bwMode="auto">
            <a:xfrm>
              <a:off x="8705851" y="5124451"/>
              <a:ext cx="3175" cy="3175"/>
            </a:xfrm>
            <a:custGeom>
              <a:avLst/>
              <a:gdLst>
                <a:gd name="T0" fmla="*/ 1 w 1"/>
                <a:gd name="T1" fmla="*/ 1 h 1"/>
                <a:gd name="T2" fmla="*/ 1 w 1"/>
                <a:gd name="T3" fmla="*/ 1 h 1"/>
                <a:gd name="T4" fmla="*/ 1 w 1"/>
                <a:gd name="T5" fmla="*/ 1 h 1"/>
                <a:gd name="T6" fmla="*/ 1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0" y="0"/>
                    <a:pt x="1" y="1"/>
                  </a:cubicBezTo>
                  <a:cubicBezTo>
                    <a:pt x="1" y="0"/>
                    <a:pt x="1" y="0"/>
                    <a:pt x="1" y="0"/>
                  </a:cubicBezTo>
                  <a:cubicBezTo>
                    <a:pt x="1" y="1"/>
                    <a:pt x="1" y="1"/>
                    <a:pt x="1"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5" name="Freeform 5311"/>
            <p:cNvSpPr>
              <a:spLocks/>
            </p:cNvSpPr>
            <p:nvPr/>
          </p:nvSpPr>
          <p:spPr bwMode="auto">
            <a:xfrm>
              <a:off x="8780464" y="5197476"/>
              <a:ext cx="3175" cy="3175"/>
            </a:xfrm>
            <a:custGeom>
              <a:avLst/>
              <a:gdLst>
                <a:gd name="T0" fmla="*/ 1 w 1"/>
                <a:gd name="T1" fmla="*/ 0 h 1"/>
                <a:gd name="T2" fmla="*/ 1 w 1"/>
                <a:gd name="T3" fmla="*/ 1 h 1"/>
                <a:gd name="T4" fmla="*/ 1 w 1"/>
                <a:gd name="T5" fmla="*/ 0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0"/>
                    <a:pt x="1" y="0"/>
                    <a:pt x="1" y="0"/>
                  </a:cubicBezTo>
                  <a:cubicBezTo>
                    <a:pt x="0" y="0"/>
                    <a:pt x="0" y="1"/>
                    <a:pt x="0" y="1"/>
                  </a:cubicBezTo>
                  <a:cubicBezTo>
                    <a:pt x="0" y="1"/>
                    <a:pt x="0" y="1"/>
                    <a:pt x="0" y="1"/>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6" name="Oval 5312"/>
            <p:cNvSpPr>
              <a:spLocks noChangeArrowheads="1"/>
            </p:cNvSpPr>
            <p:nvPr/>
          </p:nvSpPr>
          <p:spPr bwMode="auto">
            <a:xfrm>
              <a:off x="8780464" y="520065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7" name="Freeform 5313"/>
            <p:cNvSpPr>
              <a:spLocks/>
            </p:cNvSpPr>
            <p:nvPr/>
          </p:nvSpPr>
          <p:spPr bwMode="auto">
            <a:xfrm>
              <a:off x="8721726" y="51371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8" name="Freeform 5314"/>
            <p:cNvSpPr>
              <a:spLocks/>
            </p:cNvSpPr>
            <p:nvPr/>
          </p:nvSpPr>
          <p:spPr bwMode="auto">
            <a:xfrm>
              <a:off x="8850314" y="52625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09" name="Freeform 5315"/>
            <p:cNvSpPr>
              <a:spLocks/>
            </p:cNvSpPr>
            <p:nvPr/>
          </p:nvSpPr>
          <p:spPr bwMode="auto">
            <a:xfrm>
              <a:off x="8789989" y="520858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0" name="Freeform 5316"/>
            <p:cNvSpPr>
              <a:spLocks/>
            </p:cNvSpPr>
            <p:nvPr/>
          </p:nvSpPr>
          <p:spPr bwMode="auto">
            <a:xfrm>
              <a:off x="8753476" y="518477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1" name="Rectangle 5317"/>
            <p:cNvSpPr>
              <a:spLocks noChangeArrowheads="1"/>
            </p:cNvSpPr>
            <p:nvPr/>
          </p:nvSpPr>
          <p:spPr bwMode="auto">
            <a:xfrm>
              <a:off x="8709026" y="51244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2" name="Freeform 5318"/>
            <p:cNvSpPr>
              <a:spLocks/>
            </p:cNvSpPr>
            <p:nvPr/>
          </p:nvSpPr>
          <p:spPr bwMode="auto">
            <a:xfrm>
              <a:off x="8734426" y="5168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3" name="Freeform 5319"/>
            <p:cNvSpPr>
              <a:spLocks/>
            </p:cNvSpPr>
            <p:nvPr/>
          </p:nvSpPr>
          <p:spPr bwMode="auto">
            <a:xfrm>
              <a:off x="8783639" y="5203826"/>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4" name="Freeform 5320"/>
            <p:cNvSpPr>
              <a:spLocks noEditPoints="1"/>
            </p:cNvSpPr>
            <p:nvPr/>
          </p:nvSpPr>
          <p:spPr bwMode="auto">
            <a:xfrm>
              <a:off x="8658226" y="5092701"/>
              <a:ext cx="276225" cy="269875"/>
            </a:xfrm>
            <a:custGeom>
              <a:avLst/>
              <a:gdLst>
                <a:gd name="T0" fmla="*/ 57 w 88"/>
                <a:gd name="T1" fmla="*/ 56 h 86"/>
                <a:gd name="T2" fmla="*/ 60 w 88"/>
                <a:gd name="T3" fmla="*/ 60 h 86"/>
                <a:gd name="T4" fmla="*/ 64 w 88"/>
                <a:gd name="T5" fmla="*/ 63 h 86"/>
                <a:gd name="T6" fmla="*/ 67 w 88"/>
                <a:gd name="T7" fmla="*/ 64 h 86"/>
                <a:gd name="T8" fmla="*/ 67 w 88"/>
                <a:gd name="T9" fmla="*/ 65 h 86"/>
                <a:gd name="T10" fmla="*/ 68 w 88"/>
                <a:gd name="T11" fmla="*/ 66 h 86"/>
                <a:gd name="T12" fmla="*/ 70 w 88"/>
                <a:gd name="T13" fmla="*/ 69 h 86"/>
                <a:gd name="T14" fmla="*/ 74 w 88"/>
                <a:gd name="T15" fmla="*/ 72 h 86"/>
                <a:gd name="T16" fmla="*/ 75 w 88"/>
                <a:gd name="T17" fmla="*/ 74 h 86"/>
                <a:gd name="T18" fmla="*/ 77 w 88"/>
                <a:gd name="T19" fmla="*/ 77 h 86"/>
                <a:gd name="T20" fmla="*/ 79 w 88"/>
                <a:gd name="T21" fmla="*/ 78 h 86"/>
                <a:gd name="T22" fmla="*/ 81 w 88"/>
                <a:gd name="T23" fmla="*/ 80 h 86"/>
                <a:gd name="T24" fmla="*/ 84 w 88"/>
                <a:gd name="T25" fmla="*/ 83 h 86"/>
                <a:gd name="T26" fmla="*/ 85 w 88"/>
                <a:gd name="T27" fmla="*/ 85 h 86"/>
                <a:gd name="T28" fmla="*/ 87 w 88"/>
                <a:gd name="T29" fmla="*/ 85 h 86"/>
                <a:gd name="T30" fmla="*/ 86 w 88"/>
                <a:gd name="T31" fmla="*/ 84 h 86"/>
                <a:gd name="T32" fmla="*/ 85 w 88"/>
                <a:gd name="T33" fmla="*/ 82 h 86"/>
                <a:gd name="T34" fmla="*/ 82 w 88"/>
                <a:gd name="T35" fmla="*/ 79 h 86"/>
                <a:gd name="T36" fmla="*/ 81 w 88"/>
                <a:gd name="T37" fmla="*/ 77 h 86"/>
                <a:gd name="T38" fmla="*/ 79 w 88"/>
                <a:gd name="T39" fmla="*/ 75 h 86"/>
                <a:gd name="T40" fmla="*/ 80 w 88"/>
                <a:gd name="T41" fmla="*/ 75 h 86"/>
                <a:gd name="T42" fmla="*/ 75 w 88"/>
                <a:gd name="T43" fmla="*/ 70 h 86"/>
                <a:gd name="T44" fmla="*/ 74 w 88"/>
                <a:gd name="T45" fmla="*/ 68 h 86"/>
                <a:gd name="T46" fmla="*/ 65 w 88"/>
                <a:gd name="T47" fmla="*/ 59 h 86"/>
                <a:gd name="T48" fmla="*/ 60 w 88"/>
                <a:gd name="T49" fmla="*/ 54 h 86"/>
                <a:gd name="T50" fmla="*/ 53 w 88"/>
                <a:gd name="T51" fmla="*/ 47 h 86"/>
                <a:gd name="T52" fmla="*/ 52 w 88"/>
                <a:gd name="T53" fmla="*/ 44 h 86"/>
                <a:gd name="T54" fmla="*/ 49 w 88"/>
                <a:gd name="T55" fmla="*/ 42 h 86"/>
                <a:gd name="T56" fmla="*/ 45 w 88"/>
                <a:gd name="T57" fmla="*/ 39 h 86"/>
                <a:gd name="T58" fmla="*/ 42 w 88"/>
                <a:gd name="T59" fmla="*/ 36 h 86"/>
                <a:gd name="T60" fmla="*/ 43 w 88"/>
                <a:gd name="T61" fmla="*/ 35 h 86"/>
                <a:gd name="T62" fmla="*/ 41 w 88"/>
                <a:gd name="T63" fmla="*/ 35 h 86"/>
                <a:gd name="T64" fmla="*/ 39 w 88"/>
                <a:gd name="T65" fmla="*/ 34 h 86"/>
                <a:gd name="T66" fmla="*/ 38 w 88"/>
                <a:gd name="T67" fmla="*/ 33 h 86"/>
                <a:gd name="T68" fmla="*/ 39 w 88"/>
                <a:gd name="T69" fmla="*/ 31 h 86"/>
                <a:gd name="T70" fmla="*/ 34 w 88"/>
                <a:gd name="T71" fmla="*/ 29 h 86"/>
                <a:gd name="T72" fmla="*/ 33 w 88"/>
                <a:gd name="T73" fmla="*/ 27 h 86"/>
                <a:gd name="T74" fmla="*/ 31 w 88"/>
                <a:gd name="T75" fmla="*/ 25 h 86"/>
                <a:gd name="T76" fmla="*/ 23 w 88"/>
                <a:gd name="T77" fmla="*/ 18 h 86"/>
                <a:gd name="T78" fmla="*/ 18 w 88"/>
                <a:gd name="T79" fmla="*/ 12 h 86"/>
                <a:gd name="T80" fmla="*/ 13 w 88"/>
                <a:gd name="T81" fmla="*/ 9 h 86"/>
                <a:gd name="T82" fmla="*/ 10 w 88"/>
                <a:gd name="T83" fmla="*/ 6 h 86"/>
                <a:gd name="T84" fmla="*/ 6 w 88"/>
                <a:gd name="T85" fmla="*/ 4 h 86"/>
                <a:gd name="T86" fmla="*/ 1 w 88"/>
                <a:gd name="T87" fmla="*/ 1 h 86"/>
                <a:gd name="T88" fmla="*/ 6 w 88"/>
                <a:gd name="T89" fmla="*/ 7 h 86"/>
                <a:gd name="T90" fmla="*/ 9 w 88"/>
                <a:gd name="T91" fmla="*/ 10 h 86"/>
                <a:gd name="T92" fmla="*/ 20 w 88"/>
                <a:gd name="T93" fmla="*/ 19 h 86"/>
                <a:gd name="T94" fmla="*/ 21 w 88"/>
                <a:gd name="T95" fmla="*/ 19 h 86"/>
                <a:gd name="T96" fmla="*/ 22 w 88"/>
                <a:gd name="T97" fmla="*/ 22 h 86"/>
                <a:gd name="T98" fmla="*/ 26 w 88"/>
                <a:gd name="T99" fmla="*/ 25 h 86"/>
                <a:gd name="T100" fmla="*/ 29 w 88"/>
                <a:gd name="T101" fmla="*/ 27 h 86"/>
                <a:gd name="T102" fmla="*/ 31 w 88"/>
                <a:gd name="T103" fmla="*/ 30 h 86"/>
                <a:gd name="T104" fmla="*/ 72 w 88"/>
                <a:gd name="T105" fmla="*/ 70 h 86"/>
                <a:gd name="T106" fmla="*/ 79 w 88"/>
                <a:gd name="T107" fmla="*/ 76 h 86"/>
                <a:gd name="T108" fmla="*/ 51 w 88"/>
                <a:gd name="T109" fmla="*/ 45 h 86"/>
                <a:gd name="T110" fmla="*/ 38 w 88"/>
                <a:gd name="T111"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86">
                  <a:moveTo>
                    <a:pt x="33" y="33"/>
                  </a:moveTo>
                  <a:cubicBezTo>
                    <a:pt x="33" y="33"/>
                    <a:pt x="33" y="33"/>
                    <a:pt x="33" y="33"/>
                  </a:cubicBezTo>
                  <a:cubicBezTo>
                    <a:pt x="34" y="33"/>
                    <a:pt x="35" y="34"/>
                    <a:pt x="36" y="35"/>
                  </a:cubicBezTo>
                  <a:cubicBezTo>
                    <a:pt x="36" y="36"/>
                    <a:pt x="37" y="35"/>
                    <a:pt x="37" y="36"/>
                  </a:cubicBezTo>
                  <a:cubicBezTo>
                    <a:pt x="37" y="36"/>
                    <a:pt x="37" y="36"/>
                    <a:pt x="37" y="36"/>
                  </a:cubicBezTo>
                  <a:cubicBezTo>
                    <a:pt x="40" y="38"/>
                    <a:pt x="42" y="42"/>
                    <a:pt x="45" y="44"/>
                  </a:cubicBezTo>
                  <a:cubicBezTo>
                    <a:pt x="45" y="44"/>
                    <a:pt x="45" y="44"/>
                    <a:pt x="45" y="44"/>
                  </a:cubicBezTo>
                  <a:cubicBezTo>
                    <a:pt x="49" y="48"/>
                    <a:pt x="53" y="52"/>
                    <a:pt x="57" y="56"/>
                  </a:cubicBezTo>
                  <a:cubicBezTo>
                    <a:pt x="57" y="56"/>
                    <a:pt x="57" y="56"/>
                    <a:pt x="57" y="56"/>
                  </a:cubicBezTo>
                  <a:cubicBezTo>
                    <a:pt x="58" y="56"/>
                    <a:pt x="58" y="56"/>
                    <a:pt x="58" y="56"/>
                  </a:cubicBezTo>
                  <a:cubicBezTo>
                    <a:pt x="57" y="56"/>
                    <a:pt x="57" y="56"/>
                    <a:pt x="57" y="56"/>
                  </a:cubicBezTo>
                  <a:cubicBezTo>
                    <a:pt x="58" y="57"/>
                    <a:pt x="58" y="58"/>
                    <a:pt x="59" y="58"/>
                  </a:cubicBezTo>
                  <a:cubicBezTo>
                    <a:pt x="59" y="57"/>
                    <a:pt x="59" y="57"/>
                    <a:pt x="59" y="57"/>
                  </a:cubicBezTo>
                  <a:cubicBezTo>
                    <a:pt x="59" y="57"/>
                    <a:pt x="59" y="58"/>
                    <a:pt x="59" y="58"/>
                  </a:cubicBezTo>
                  <a:cubicBezTo>
                    <a:pt x="59" y="58"/>
                    <a:pt x="59" y="58"/>
                    <a:pt x="59" y="58"/>
                  </a:cubicBezTo>
                  <a:cubicBezTo>
                    <a:pt x="60" y="59"/>
                    <a:pt x="59" y="59"/>
                    <a:pt x="60" y="60"/>
                  </a:cubicBezTo>
                  <a:cubicBezTo>
                    <a:pt x="61" y="59"/>
                    <a:pt x="62" y="60"/>
                    <a:pt x="63" y="60"/>
                  </a:cubicBezTo>
                  <a:cubicBezTo>
                    <a:pt x="63" y="61"/>
                    <a:pt x="63" y="61"/>
                    <a:pt x="63" y="61"/>
                  </a:cubicBezTo>
                  <a:cubicBezTo>
                    <a:pt x="62" y="60"/>
                    <a:pt x="63" y="61"/>
                    <a:pt x="62" y="60"/>
                  </a:cubicBezTo>
                  <a:cubicBezTo>
                    <a:pt x="62" y="61"/>
                    <a:pt x="63" y="61"/>
                    <a:pt x="63" y="62"/>
                  </a:cubicBezTo>
                  <a:cubicBezTo>
                    <a:pt x="63" y="62"/>
                    <a:pt x="63" y="61"/>
                    <a:pt x="64" y="62"/>
                  </a:cubicBezTo>
                  <a:cubicBezTo>
                    <a:pt x="64" y="62"/>
                    <a:pt x="64" y="62"/>
                    <a:pt x="64" y="62"/>
                  </a:cubicBezTo>
                  <a:cubicBezTo>
                    <a:pt x="63" y="62"/>
                    <a:pt x="63" y="62"/>
                    <a:pt x="63" y="62"/>
                  </a:cubicBezTo>
                  <a:cubicBezTo>
                    <a:pt x="64" y="63"/>
                    <a:pt x="64" y="63"/>
                    <a:pt x="64" y="63"/>
                  </a:cubicBezTo>
                  <a:cubicBezTo>
                    <a:pt x="64" y="63"/>
                    <a:pt x="64" y="63"/>
                    <a:pt x="64" y="63"/>
                  </a:cubicBezTo>
                  <a:cubicBezTo>
                    <a:pt x="65" y="64"/>
                    <a:pt x="65" y="64"/>
                    <a:pt x="65" y="64"/>
                  </a:cubicBezTo>
                  <a:cubicBezTo>
                    <a:pt x="65" y="64"/>
                    <a:pt x="65" y="64"/>
                    <a:pt x="66" y="64"/>
                  </a:cubicBezTo>
                  <a:cubicBezTo>
                    <a:pt x="65" y="63"/>
                    <a:pt x="65" y="63"/>
                    <a:pt x="65" y="63"/>
                  </a:cubicBezTo>
                  <a:cubicBezTo>
                    <a:pt x="66" y="64"/>
                    <a:pt x="65" y="63"/>
                    <a:pt x="65" y="64"/>
                  </a:cubicBezTo>
                  <a:cubicBezTo>
                    <a:pt x="64" y="63"/>
                    <a:pt x="65" y="64"/>
                    <a:pt x="65" y="63"/>
                  </a:cubicBezTo>
                  <a:cubicBezTo>
                    <a:pt x="66" y="64"/>
                    <a:pt x="66" y="64"/>
                    <a:pt x="67" y="64"/>
                  </a:cubicBezTo>
                  <a:cubicBezTo>
                    <a:pt x="66" y="64"/>
                    <a:pt x="67" y="64"/>
                    <a:pt x="67" y="64"/>
                  </a:cubicBezTo>
                  <a:cubicBezTo>
                    <a:pt x="67" y="64"/>
                    <a:pt x="67" y="64"/>
                    <a:pt x="67" y="64"/>
                  </a:cubicBezTo>
                  <a:cubicBezTo>
                    <a:pt x="67" y="65"/>
                    <a:pt x="67" y="65"/>
                    <a:pt x="67" y="65"/>
                  </a:cubicBezTo>
                  <a:cubicBezTo>
                    <a:pt x="68" y="66"/>
                    <a:pt x="67" y="65"/>
                    <a:pt x="67" y="65"/>
                  </a:cubicBezTo>
                  <a:cubicBezTo>
                    <a:pt x="67" y="65"/>
                    <a:pt x="66" y="64"/>
                    <a:pt x="66" y="65"/>
                  </a:cubicBezTo>
                  <a:cubicBezTo>
                    <a:pt x="65" y="64"/>
                    <a:pt x="65" y="64"/>
                    <a:pt x="65" y="64"/>
                  </a:cubicBezTo>
                  <a:cubicBezTo>
                    <a:pt x="65" y="64"/>
                    <a:pt x="65" y="65"/>
                    <a:pt x="66" y="65"/>
                  </a:cubicBezTo>
                  <a:cubicBezTo>
                    <a:pt x="66" y="65"/>
                    <a:pt x="66" y="65"/>
                    <a:pt x="66" y="65"/>
                  </a:cubicBezTo>
                  <a:cubicBezTo>
                    <a:pt x="66" y="65"/>
                    <a:pt x="66" y="65"/>
                    <a:pt x="67" y="65"/>
                  </a:cubicBezTo>
                  <a:cubicBezTo>
                    <a:pt x="66" y="65"/>
                    <a:pt x="66" y="66"/>
                    <a:pt x="67" y="66"/>
                  </a:cubicBezTo>
                  <a:cubicBezTo>
                    <a:pt x="67" y="66"/>
                    <a:pt x="67" y="66"/>
                    <a:pt x="67" y="66"/>
                  </a:cubicBezTo>
                  <a:cubicBezTo>
                    <a:pt x="67" y="66"/>
                    <a:pt x="67" y="66"/>
                    <a:pt x="68" y="66"/>
                  </a:cubicBezTo>
                  <a:cubicBezTo>
                    <a:pt x="68" y="66"/>
                    <a:pt x="68" y="66"/>
                    <a:pt x="67" y="65"/>
                  </a:cubicBezTo>
                  <a:cubicBezTo>
                    <a:pt x="68" y="65"/>
                    <a:pt x="68" y="65"/>
                    <a:pt x="68" y="65"/>
                  </a:cubicBezTo>
                  <a:cubicBezTo>
                    <a:pt x="68" y="65"/>
                    <a:pt x="68" y="65"/>
                    <a:pt x="68" y="66"/>
                  </a:cubicBezTo>
                  <a:cubicBezTo>
                    <a:pt x="68" y="66"/>
                    <a:pt x="68" y="66"/>
                    <a:pt x="68" y="66"/>
                  </a:cubicBezTo>
                  <a:cubicBezTo>
                    <a:pt x="68" y="66"/>
                    <a:pt x="68" y="66"/>
                    <a:pt x="68" y="66"/>
                  </a:cubicBezTo>
                  <a:cubicBezTo>
                    <a:pt x="68" y="67"/>
                    <a:pt x="68" y="67"/>
                    <a:pt x="69" y="67"/>
                  </a:cubicBezTo>
                  <a:cubicBezTo>
                    <a:pt x="69" y="67"/>
                    <a:pt x="69" y="67"/>
                    <a:pt x="69" y="67"/>
                  </a:cubicBezTo>
                  <a:cubicBezTo>
                    <a:pt x="69" y="67"/>
                    <a:pt x="69" y="67"/>
                    <a:pt x="69" y="67"/>
                  </a:cubicBezTo>
                  <a:cubicBezTo>
                    <a:pt x="69" y="67"/>
                    <a:pt x="69" y="67"/>
                    <a:pt x="69" y="67"/>
                  </a:cubicBezTo>
                  <a:cubicBezTo>
                    <a:pt x="69" y="67"/>
                    <a:pt x="69" y="68"/>
                    <a:pt x="69" y="68"/>
                  </a:cubicBezTo>
                  <a:cubicBezTo>
                    <a:pt x="69" y="68"/>
                    <a:pt x="70" y="68"/>
                    <a:pt x="70" y="68"/>
                  </a:cubicBezTo>
                  <a:cubicBezTo>
                    <a:pt x="70" y="68"/>
                    <a:pt x="71" y="68"/>
                    <a:pt x="71" y="69"/>
                  </a:cubicBezTo>
                  <a:cubicBezTo>
                    <a:pt x="70" y="69"/>
                    <a:pt x="70" y="69"/>
                    <a:pt x="70" y="69"/>
                  </a:cubicBezTo>
                  <a:cubicBezTo>
                    <a:pt x="71" y="69"/>
                    <a:pt x="71" y="69"/>
                    <a:pt x="71" y="69"/>
                  </a:cubicBezTo>
                  <a:cubicBezTo>
                    <a:pt x="71" y="70"/>
                    <a:pt x="71" y="70"/>
                    <a:pt x="71" y="70"/>
                  </a:cubicBezTo>
                  <a:cubicBezTo>
                    <a:pt x="71" y="70"/>
                    <a:pt x="71" y="70"/>
                    <a:pt x="71" y="70"/>
                  </a:cubicBezTo>
                  <a:cubicBezTo>
                    <a:pt x="71" y="70"/>
                    <a:pt x="71" y="70"/>
                    <a:pt x="72" y="70"/>
                  </a:cubicBezTo>
                  <a:cubicBezTo>
                    <a:pt x="72" y="71"/>
                    <a:pt x="73" y="71"/>
                    <a:pt x="73" y="72"/>
                  </a:cubicBezTo>
                  <a:cubicBezTo>
                    <a:pt x="73" y="72"/>
                    <a:pt x="73" y="72"/>
                    <a:pt x="73" y="72"/>
                  </a:cubicBezTo>
                  <a:cubicBezTo>
                    <a:pt x="73" y="71"/>
                    <a:pt x="73" y="71"/>
                    <a:pt x="73" y="71"/>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3"/>
                    <a:pt x="75" y="73"/>
                    <a:pt x="75" y="73"/>
                  </a:cubicBezTo>
                  <a:cubicBezTo>
                    <a:pt x="75" y="73"/>
                    <a:pt x="75" y="73"/>
                    <a:pt x="75" y="73"/>
                  </a:cubicBezTo>
                  <a:cubicBezTo>
                    <a:pt x="75" y="73"/>
                    <a:pt x="75" y="74"/>
                    <a:pt x="75" y="74"/>
                  </a:cubicBezTo>
                  <a:cubicBezTo>
                    <a:pt x="75" y="74"/>
                    <a:pt x="75" y="74"/>
                    <a:pt x="75" y="74"/>
                  </a:cubicBezTo>
                  <a:cubicBezTo>
                    <a:pt x="75" y="74"/>
                    <a:pt x="75" y="74"/>
                    <a:pt x="75" y="74"/>
                  </a:cubicBezTo>
                  <a:cubicBezTo>
                    <a:pt x="75" y="74"/>
                    <a:pt x="75" y="74"/>
                    <a:pt x="75" y="74"/>
                  </a:cubicBezTo>
                  <a:cubicBezTo>
                    <a:pt x="75" y="74"/>
                    <a:pt x="75" y="74"/>
                    <a:pt x="75" y="74"/>
                  </a:cubicBezTo>
                  <a:cubicBezTo>
                    <a:pt x="76" y="74"/>
                    <a:pt x="76" y="74"/>
                    <a:pt x="76" y="74"/>
                  </a:cubicBezTo>
                  <a:cubicBezTo>
                    <a:pt x="76" y="74"/>
                    <a:pt x="76" y="74"/>
                    <a:pt x="76" y="75"/>
                  </a:cubicBezTo>
                  <a:cubicBezTo>
                    <a:pt x="76" y="75"/>
                    <a:pt x="76" y="75"/>
                    <a:pt x="76" y="75"/>
                  </a:cubicBezTo>
                  <a:cubicBezTo>
                    <a:pt x="76" y="75"/>
                    <a:pt x="76" y="75"/>
                    <a:pt x="76" y="75"/>
                  </a:cubicBezTo>
                  <a:cubicBezTo>
                    <a:pt x="76" y="76"/>
                    <a:pt x="77" y="76"/>
                    <a:pt x="77" y="77"/>
                  </a:cubicBezTo>
                  <a:cubicBezTo>
                    <a:pt x="78" y="77"/>
                    <a:pt x="78" y="76"/>
                    <a:pt x="78" y="76"/>
                  </a:cubicBezTo>
                  <a:cubicBezTo>
                    <a:pt x="78" y="76"/>
                    <a:pt x="78" y="76"/>
                    <a:pt x="79" y="77"/>
                  </a:cubicBezTo>
                  <a:cubicBezTo>
                    <a:pt x="79" y="77"/>
                    <a:pt x="79" y="78"/>
                    <a:pt x="79" y="78"/>
                  </a:cubicBezTo>
                  <a:cubicBezTo>
                    <a:pt x="79" y="79"/>
                    <a:pt x="79" y="78"/>
                    <a:pt x="79" y="78"/>
                  </a:cubicBezTo>
                  <a:cubicBezTo>
                    <a:pt x="79" y="78"/>
                    <a:pt x="79" y="78"/>
                    <a:pt x="79" y="78"/>
                  </a:cubicBezTo>
                  <a:cubicBezTo>
                    <a:pt x="79" y="78"/>
                    <a:pt x="79" y="78"/>
                    <a:pt x="79" y="77"/>
                  </a:cubicBezTo>
                  <a:cubicBezTo>
                    <a:pt x="79" y="77"/>
                    <a:pt x="80" y="78"/>
                    <a:pt x="80" y="78"/>
                  </a:cubicBezTo>
                  <a:cubicBezTo>
                    <a:pt x="79" y="78"/>
                    <a:pt x="79" y="78"/>
                    <a:pt x="79" y="78"/>
                  </a:cubicBezTo>
                  <a:cubicBezTo>
                    <a:pt x="80" y="78"/>
                    <a:pt x="80" y="78"/>
                    <a:pt x="81" y="78"/>
                  </a:cubicBezTo>
                  <a:cubicBezTo>
                    <a:pt x="81" y="79"/>
                    <a:pt x="81" y="79"/>
                    <a:pt x="80" y="79"/>
                  </a:cubicBezTo>
                  <a:cubicBezTo>
                    <a:pt x="81" y="79"/>
                    <a:pt x="81" y="79"/>
                    <a:pt x="81" y="79"/>
                  </a:cubicBezTo>
                  <a:cubicBezTo>
                    <a:pt x="81" y="79"/>
                    <a:pt x="81" y="79"/>
                    <a:pt x="81" y="79"/>
                  </a:cubicBezTo>
                  <a:cubicBezTo>
                    <a:pt x="81" y="80"/>
                    <a:pt x="81" y="79"/>
                    <a:pt x="81" y="80"/>
                  </a:cubicBezTo>
                  <a:cubicBezTo>
                    <a:pt x="81" y="80"/>
                    <a:pt x="82" y="81"/>
                    <a:pt x="81" y="80"/>
                  </a:cubicBezTo>
                  <a:cubicBezTo>
                    <a:pt x="81" y="81"/>
                    <a:pt x="82" y="80"/>
                    <a:pt x="82" y="81"/>
                  </a:cubicBezTo>
                  <a:cubicBezTo>
                    <a:pt x="82" y="81"/>
                    <a:pt x="81" y="81"/>
                    <a:pt x="81" y="80"/>
                  </a:cubicBezTo>
                  <a:cubicBezTo>
                    <a:pt x="82" y="80"/>
                    <a:pt x="82" y="81"/>
                    <a:pt x="82" y="81"/>
                  </a:cubicBezTo>
                  <a:cubicBezTo>
                    <a:pt x="82" y="81"/>
                    <a:pt x="82" y="81"/>
                    <a:pt x="82" y="81"/>
                  </a:cubicBezTo>
                  <a:cubicBezTo>
                    <a:pt x="82" y="81"/>
                    <a:pt x="83" y="81"/>
                    <a:pt x="83" y="82"/>
                  </a:cubicBezTo>
                  <a:cubicBezTo>
                    <a:pt x="83" y="81"/>
                    <a:pt x="83" y="82"/>
                    <a:pt x="83" y="82"/>
                  </a:cubicBezTo>
                  <a:cubicBezTo>
                    <a:pt x="83" y="82"/>
                    <a:pt x="83" y="81"/>
                    <a:pt x="83" y="81"/>
                  </a:cubicBezTo>
                  <a:cubicBezTo>
                    <a:pt x="83" y="82"/>
                    <a:pt x="83" y="82"/>
                    <a:pt x="84" y="82"/>
                  </a:cubicBezTo>
                  <a:cubicBezTo>
                    <a:pt x="84" y="82"/>
                    <a:pt x="84" y="82"/>
                    <a:pt x="84" y="82"/>
                  </a:cubicBezTo>
                  <a:cubicBezTo>
                    <a:pt x="84" y="82"/>
                    <a:pt x="84" y="82"/>
                    <a:pt x="84" y="83"/>
                  </a:cubicBezTo>
                  <a:cubicBezTo>
                    <a:pt x="84" y="83"/>
                    <a:pt x="84" y="82"/>
                    <a:pt x="84" y="82"/>
                  </a:cubicBezTo>
                  <a:cubicBezTo>
                    <a:pt x="84" y="83"/>
                    <a:pt x="84" y="83"/>
                    <a:pt x="85" y="83"/>
                  </a:cubicBezTo>
                  <a:cubicBezTo>
                    <a:pt x="85" y="84"/>
                    <a:pt x="85" y="84"/>
                    <a:pt x="85" y="84"/>
                  </a:cubicBezTo>
                  <a:cubicBezTo>
                    <a:pt x="85" y="84"/>
                    <a:pt x="85" y="84"/>
                    <a:pt x="85" y="84"/>
                  </a:cubicBezTo>
                  <a:cubicBezTo>
                    <a:pt x="85" y="84"/>
                    <a:pt x="85" y="84"/>
                    <a:pt x="84" y="84"/>
                  </a:cubicBezTo>
                  <a:cubicBezTo>
                    <a:pt x="85" y="84"/>
                    <a:pt x="85" y="84"/>
                    <a:pt x="85" y="85"/>
                  </a:cubicBezTo>
                  <a:cubicBezTo>
                    <a:pt x="85" y="85"/>
                    <a:pt x="85" y="85"/>
                    <a:pt x="85" y="85"/>
                  </a:cubicBezTo>
                  <a:cubicBezTo>
                    <a:pt x="85" y="85"/>
                    <a:pt x="86" y="85"/>
                    <a:pt x="85" y="85"/>
                  </a:cubicBezTo>
                  <a:cubicBezTo>
                    <a:pt x="86" y="85"/>
                    <a:pt x="85" y="85"/>
                    <a:pt x="85" y="85"/>
                  </a:cubicBezTo>
                  <a:cubicBezTo>
                    <a:pt x="86" y="85"/>
                    <a:pt x="86" y="85"/>
                    <a:pt x="87" y="85"/>
                  </a:cubicBezTo>
                  <a:cubicBezTo>
                    <a:pt x="86" y="85"/>
                    <a:pt x="86" y="85"/>
                    <a:pt x="86" y="85"/>
                  </a:cubicBezTo>
                  <a:cubicBezTo>
                    <a:pt x="87" y="85"/>
                    <a:pt x="87" y="85"/>
                    <a:pt x="87" y="86"/>
                  </a:cubicBezTo>
                  <a:cubicBezTo>
                    <a:pt x="87" y="86"/>
                    <a:pt x="87" y="86"/>
                    <a:pt x="87" y="86"/>
                  </a:cubicBezTo>
                  <a:cubicBezTo>
                    <a:pt x="87" y="86"/>
                    <a:pt x="87" y="85"/>
                    <a:pt x="88" y="86"/>
                  </a:cubicBezTo>
                  <a:cubicBezTo>
                    <a:pt x="88" y="86"/>
                    <a:pt x="88" y="86"/>
                    <a:pt x="88" y="86"/>
                  </a:cubicBezTo>
                  <a:cubicBezTo>
                    <a:pt x="88" y="85"/>
                    <a:pt x="88" y="85"/>
                    <a:pt x="87" y="85"/>
                  </a:cubicBezTo>
                  <a:cubicBezTo>
                    <a:pt x="87" y="85"/>
                    <a:pt x="87" y="85"/>
                    <a:pt x="87" y="85"/>
                  </a:cubicBezTo>
                  <a:cubicBezTo>
                    <a:pt x="87" y="85"/>
                    <a:pt x="87" y="85"/>
                    <a:pt x="87" y="85"/>
                  </a:cubicBezTo>
                  <a:cubicBezTo>
                    <a:pt x="87" y="85"/>
                    <a:pt x="87" y="85"/>
                    <a:pt x="87" y="85"/>
                  </a:cubicBezTo>
                  <a:cubicBezTo>
                    <a:pt x="87" y="84"/>
                    <a:pt x="87" y="85"/>
                    <a:pt x="86" y="84"/>
                  </a:cubicBezTo>
                  <a:cubicBezTo>
                    <a:pt x="86" y="84"/>
                    <a:pt x="86" y="84"/>
                    <a:pt x="86" y="84"/>
                  </a:cubicBezTo>
                  <a:cubicBezTo>
                    <a:pt x="86" y="84"/>
                    <a:pt x="86" y="84"/>
                    <a:pt x="85" y="84"/>
                  </a:cubicBezTo>
                  <a:cubicBezTo>
                    <a:pt x="86" y="84"/>
                    <a:pt x="85" y="84"/>
                    <a:pt x="85" y="83"/>
                  </a:cubicBezTo>
                  <a:cubicBezTo>
                    <a:pt x="85" y="83"/>
                    <a:pt x="85" y="84"/>
                    <a:pt x="86" y="84"/>
                  </a:cubicBezTo>
                  <a:cubicBezTo>
                    <a:pt x="86" y="84"/>
                    <a:pt x="86" y="84"/>
                    <a:pt x="87" y="84"/>
                  </a:cubicBezTo>
                  <a:cubicBezTo>
                    <a:pt x="86" y="83"/>
                    <a:pt x="86" y="83"/>
                    <a:pt x="86" y="83"/>
                  </a:cubicBezTo>
                  <a:cubicBezTo>
                    <a:pt x="86" y="83"/>
                    <a:pt x="86" y="83"/>
                    <a:pt x="85" y="83"/>
                  </a:cubicBezTo>
                  <a:cubicBezTo>
                    <a:pt x="86" y="83"/>
                    <a:pt x="86" y="83"/>
                    <a:pt x="86" y="83"/>
                  </a:cubicBezTo>
                  <a:cubicBezTo>
                    <a:pt x="85" y="83"/>
                    <a:pt x="85" y="83"/>
                    <a:pt x="85" y="83"/>
                  </a:cubicBezTo>
                  <a:cubicBezTo>
                    <a:pt x="85" y="82"/>
                    <a:pt x="85" y="82"/>
                    <a:pt x="85" y="82"/>
                  </a:cubicBezTo>
                  <a:cubicBezTo>
                    <a:pt x="85" y="82"/>
                    <a:pt x="85" y="82"/>
                    <a:pt x="85" y="82"/>
                  </a:cubicBezTo>
                  <a:cubicBezTo>
                    <a:pt x="84" y="82"/>
                    <a:pt x="85" y="82"/>
                    <a:pt x="85" y="82"/>
                  </a:cubicBezTo>
                  <a:cubicBezTo>
                    <a:pt x="84" y="82"/>
                    <a:pt x="84" y="81"/>
                    <a:pt x="84" y="81"/>
                  </a:cubicBezTo>
                  <a:cubicBezTo>
                    <a:pt x="84" y="82"/>
                    <a:pt x="83" y="81"/>
                    <a:pt x="83" y="81"/>
                  </a:cubicBezTo>
                  <a:cubicBezTo>
                    <a:pt x="82" y="81"/>
                    <a:pt x="82" y="81"/>
                    <a:pt x="82" y="81"/>
                  </a:cubicBezTo>
                  <a:cubicBezTo>
                    <a:pt x="82" y="81"/>
                    <a:pt x="83" y="81"/>
                    <a:pt x="83" y="81"/>
                  </a:cubicBezTo>
                  <a:cubicBezTo>
                    <a:pt x="84" y="81"/>
                    <a:pt x="84" y="81"/>
                    <a:pt x="84" y="81"/>
                  </a:cubicBezTo>
                  <a:cubicBezTo>
                    <a:pt x="84" y="81"/>
                    <a:pt x="83" y="80"/>
                    <a:pt x="83" y="80"/>
                  </a:cubicBezTo>
                  <a:cubicBezTo>
                    <a:pt x="83" y="79"/>
                    <a:pt x="83" y="79"/>
                    <a:pt x="82" y="79"/>
                  </a:cubicBezTo>
                  <a:cubicBezTo>
                    <a:pt x="82" y="79"/>
                    <a:pt x="82" y="79"/>
                    <a:pt x="82" y="79"/>
                  </a:cubicBezTo>
                  <a:cubicBezTo>
                    <a:pt x="82" y="79"/>
                    <a:pt x="82" y="79"/>
                    <a:pt x="82" y="78"/>
                  </a:cubicBezTo>
                  <a:cubicBezTo>
                    <a:pt x="82" y="78"/>
                    <a:pt x="82" y="78"/>
                    <a:pt x="82" y="78"/>
                  </a:cubicBezTo>
                  <a:cubicBezTo>
                    <a:pt x="82" y="78"/>
                    <a:pt x="82" y="78"/>
                    <a:pt x="82" y="78"/>
                  </a:cubicBezTo>
                  <a:cubicBezTo>
                    <a:pt x="82" y="78"/>
                    <a:pt x="82" y="78"/>
                    <a:pt x="82" y="78"/>
                  </a:cubicBezTo>
                  <a:cubicBezTo>
                    <a:pt x="81" y="78"/>
                    <a:pt x="81" y="78"/>
                    <a:pt x="81" y="77"/>
                  </a:cubicBezTo>
                  <a:cubicBezTo>
                    <a:pt x="81" y="77"/>
                    <a:pt x="81" y="77"/>
                    <a:pt x="81" y="77"/>
                  </a:cubicBezTo>
                  <a:cubicBezTo>
                    <a:pt x="81" y="77"/>
                    <a:pt x="81" y="77"/>
                    <a:pt x="81" y="77"/>
                  </a:cubicBezTo>
                  <a:cubicBezTo>
                    <a:pt x="81" y="77"/>
                    <a:pt x="81" y="77"/>
                    <a:pt x="81" y="77"/>
                  </a:cubicBezTo>
                  <a:cubicBezTo>
                    <a:pt x="81" y="77"/>
                    <a:pt x="81" y="78"/>
                    <a:pt x="81" y="78"/>
                  </a:cubicBezTo>
                  <a:cubicBezTo>
                    <a:pt x="81" y="77"/>
                    <a:pt x="80" y="77"/>
                    <a:pt x="80" y="76"/>
                  </a:cubicBezTo>
                  <a:cubicBezTo>
                    <a:pt x="80" y="76"/>
                    <a:pt x="80" y="76"/>
                    <a:pt x="80" y="76"/>
                  </a:cubicBezTo>
                  <a:cubicBezTo>
                    <a:pt x="80" y="76"/>
                    <a:pt x="80" y="76"/>
                    <a:pt x="80" y="76"/>
                  </a:cubicBezTo>
                  <a:cubicBezTo>
                    <a:pt x="79" y="76"/>
                    <a:pt x="79" y="76"/>
                    <a:pt x="79" y="76"/>
                  </a:cubicBezTo>
                  <a:cubicBezTo>
                    <a:pt x="79" y="75"/>
                    <a:pt x="80" y="75"/>
                    <a:pt x="79" y="75"/>
                  </a:cubicBezTo>
                  <a:cubicBezTo>
                    <a:pt x="79" y="75"/>
                    <a:pt x="79" y="75"/>
                    <a:pt x="79" y="75"/>
                  </a:cubicBezTo>
                  <a:cubicBezTo>
                    <a:pt x="79" y="75"/>
                    <a:pt x="79" y="75"/>
                    <a:pt x="79" y="75"/>
                  </a:cubicBezTo>
                  <a:cubicBezTo>
                    <a:pt x="79" y="75"/>
                    <a:pt x="79" y="75"/>
                    <a:pt x="79" y="75"/>
                  </a:cubicBezTo>
                  <a:cubicBezTo>
                    <a:pt x="78" y="75"/>
                    <a:pt x="78" y="75"/>
                    <a:pt x="78" y="75"/>
                  </a:cubicBezTo>
                  <a:cubicBezTo>
                    <a:pt x="79" y="75"/>
                    <a:pt x="78" y="74"/>
                    <a:pt x="79" y="74"/>
                  </a:cubicBezTo>
                  <a:cubicBezTo>
                    <a:pt x="79" y="74"/>
                    <a:pt x="78" y="75"/>
                    <a:pt x="78" y="74"/>
                  </a:cubicBezTo>
                  <a:cubicBezTo>
                    <a:pt x="78" y="74"/>
                    <a:pt x="78" y="74"/>
                    <a:pt x="78" y="74"/>
                  </a:cubicBezTo>
                  <a:cubicBezTo>
                    <a:pt x="78" y="73"/>
                    <a:pt x="78" y="74"/>
                    <a:pt x="78" y="74"/>
                  </a:cubicBezTo>
                  <a:cubicBezTo>
                    <a:pt x="78" y="74"/>
                    <a:pt x="78" y="74"/>
                    <a:pt x="78" y="74"/>
                  </a:cubicBezTo>
                  <a:cubicBezTo>
                    <a:pt x="78" y="74"/>
                    <a:pt x="79" y="74"/>
                    <a:pt x="80" y="75"/>
                  </a:cubicBezTo>
                  <a:cubicBezTo>
                    <a:pt x="79" y="74"/>
                    <a:pt x="79" y="74"/>
                    <a:pt x="79" y="74"/>
                  </a:cubicBezTo>
                  <a:cubicBezTo>
                    <a:pt x="78" y="73"/>
                    <a:pt x="77" y="71"/>
                    <a:pt x="75" y="71"/>
                  </a:cubicBezTo>
                  <a:cubicBezTo>
                    <a:pt x="76" y="71"/>
                    <a:pt x="76" y="71"/>
                    <a:pt x="76" y="71"/>
                  </a:cubicBezTo>
                  <a:cubicBezTo>
                    <a:pt x="76" y="71"/>
                    <a:pt x="75" y="71"/>
                    <a:pt x="75" y="71"/>
                  </a:cubicBezTo>
                  <a:cubicBezTo>
                    <a:pt x="75" y="71"/>
                    <a:pt x="75" y="71"/>
                    <a:pt x="75" y="71"/>
                  </a:cubicBezTo>
                  <a:cubicBezTo>
                    <a:pt x="75" y="71"/>
                    <a:pt x="75" y="71"/>
                    <a:pt x="75" y="71"/>
                  </a:cubicBezTo>
                  <a:cubicBezTo>
                    <a:pt x="75" y="70"/>
                    <a:pt x="75" y="70"/>
                    <a:pt x="75" y="69"/>
                  </a:cubicBezTo>
                  <a:cubicBezTo>
                    <a:pt x="75" y="70"/>
                    <a:pt x="75" y="70"/>
                    <a:pt x="75" y="70"/>
                  </a:cubicBezTo>
                  <a:cubicBezTo>
                    <a:pt x="74" y="70"/>
                    <a:pt x="74" y="70"/>
                    <a:pt x="74" y="70"/>
                  </a:cubicBezTo>
                  <a:cubicBezTo>
                    <a:pt x="74" y="70"/>
                    <a:pt x="74" y="70"/>
                    <a:pt x="74" y="69"/>
                  </a:cubicBezTo>
                  <a:cubicBezTo>
                    <a:pt x="74" y="70"/>
                    <a:pt x="74" y="70"/>
                    <a:pt x="74" y="69"/>
                  </a:cubicBezTo>
                  <a:cubicBezTo>
                    <a:pt x="74" y="69"/>
                    <a:pt x="74" y="69"/>
                    <a:pt x="74" y="69"/>
                  </a:cubicBezTo>
                  <a:cubicBezTo>
                    <a:pt x="74" y="69"/>
                    <a:pt x="74" y="69"/>
                    <a:pt x="74" y="69"/>
                  </a:cubicBezTo>
                  <a:cubicBezTo>
                    <a:pt x="74" y="69"/>
                    <a:pt x="74" y="69"/>
                    <a:pt x="74" y="69"/>
                  </a:cubicBezTo>
                  <a:cubicBezTo>
                    <a:pt x="74" y="68"/>
                    <a:pt x="74" y="68"/>
                    <a:pt x="74" y="68"/>
                  </a:cubicBezTo>
                  <a:cubicBezTo>
                    <a:pt x="74" y="68"/>
                    <a:pt x="74" y="68"/>
                    <a:pt x="74" y="68"/>
                  </a:cubicBezTo>
                  <a:cubicBezTo>
                    <a:pt x="73" y="68"/>
                    <a:pt x="73" y="68"/>
                    <a:pt x="72" y="67"/>
                  </a:cubicBezTo>
                  <a:cubicBezTo>
                    <a:pt x="72" y="67"/>
                    <a:pt x="73" y="67"/>
                    <a:pt x="73" y="67"/>
                  </a:cubicBezTo>
                  <a:cubicBezTo>
                    <a:pt x="72" y="67"/>
                    <a:pt x="72" y="67"/>
                    <a:pt x="71" y="66"/>
                  </a:cubicBezTo>
                  <a:cubicBezTo>
                    <a:pt x="71" y="66"/>
                    <a:pt x="71" y="67"/>
                    <a:pt x="72" y="67"/>
                  </a:cubicBezTo>
                  <a:cubicBezTo>
                    <a:pt x="71" y="65"/>
                    <a:pt x="70" y="64"/>
                    <a:pt x="69" y="63"/>
                  </a:cubicBezTo>
                  <a:cubicBezTo>
                    <a:pt x="68" y="63"/>
                    <a:pt x="68" y="63"/>
                    <a:pt x="68" y="63"/>
                  </a:cubicBezTo>
                  <a:cubicBezTo>
                    <a:pt x="68" y="62"/>
                    <a:pt x="68" y="62"/>
                    <a:pt x="68" y="62"/>
                  </a:cubicBezTo>
                  <a:cubicBezTo>
                    <a:pt x="67" y="61"/>
                    <a:pt x="66" y="60"/>
                    <a:pt x="65" y="59"/>
                  </a:cubicBezTo>
                  <a:cubicBezTo>
                    <a:pt x="65" y="59"/>
                    <a:pt x="65" y="58"/>
                    <a:pt x="65" y="58"/>
                  </a:cubicBezTo>
                  <a:cubicBezTo>
                    <a:pt x="64" y="57"/>
                    <a:pt x="64" y="58"/>
                    <a:pt x="63" y="57"/>
                  </a:cubicBezTo>
                  <a:cubicBezTo>
                    <a:pt x="63" y="57"/>
                    <a:pt x="63" y="57"/>
                    <a:pt x="63" y="56"/>
                  </a:cubicBezTo>
                  <a:cubicBezTo>
                    <a:pt x="63" y="56"/>
                    <a:pt x="63" y="57"/>
                    <a:pt x="63" y="56"/>
                  </a:cubicBezTo>
                  <a:cubicBezTo>
                    <a:pt x="63" y="56"/>
                    <a:pt x="63" y="56"/>
                    <a:pt x="63" y="56"/>
                  </a:cubicBezTo>
                  <a:cubicBezTo>
                    <a:pt x="63" y="56"/>
                    <a:pt x="63" y="56"/>
                    <a:pt x="62" y="55"/>
                  </a:cubicBezTo>
                  <a:cubicBezTo>
                    <a:pt x="62" y="55"/>
                    <a:pt x="61" y="54"/>
                    <a:pt x="60" y="54"/>
                  </a:cubicBezTo>
                  <a:cubicBezTo>
                    <a:pt x="59" y="53"/>
                    <a:pt x="60" y="54"/>
                    <a:pt x="60" y="54"/>
                  </a:cubicBezTo>
                  <a:cubicBezTo>
                    <a:pt x="60" y="54"/>
                    <a:pt x="61" y="54"/>
                    <a:pt x="61" y="54"/>
                  </a:cubicBezTo>
                  <a:cubicBezTo>
                    <a:pt x="60" y="54"/>
                    <a:pt x="60" y="54"/>
                    <a:pt x="60" y="53"/>
                  </a:cubicBezTo>
                  <a:cubicBezTo>
                    <a:pt x="60" y="53"/>
                    <a:pt x="60" y="53"/>
                    <a:pt x="59" y="53"/>
                  </a:cubicBezTo>
                  <a:cubicBezTo>
                    <a:pt x="60" y="53"/>
                    <a:pt x="60" y="53"/>
                    <a:pt x="59" y="53"/>
                  </a:cubicBezTo>
                  <a:cubicBezTo>
                    <a:pt x="59" y="53"/>
                    <a:pt x="58" y="52"/>
                    <a:pt x="59" y="52"/>
                  </a:cubicBezTo>
                  <a:cubicBezTo>
                    <a:pt x="57" y="50"/>
                    <a:pt x="56" y="49"/>
                    <a:pt x="54" y="47"/>
                  </a:cubicBezTo>
                  <a:cubicBezTo>
                    <a:pt x="54" y="47"/>
                    <a:pt x="54" y="47"/>
                    <a:pt x="54" y="47"/>
                  </a:cubicBezTo>
                  <a:cubicBezTo>
                    <a:pt x="53" y="47"/>
                    <a:pt x="54" y="47"/>
                    <a:pt x="53" y="47"/>
                  </a:cubicBezTo>
                  <a:cubicBezTo>
                    <a:pt x="54" y="47"/>
                    <a:pt x="54" y="47"/>
                    <a:pt x="54" y="47"/>
                  </a:cubicBezTo>
                  <a:cubicBezTo>
                    <a:pt x="53" y="46"/>
                    <a:pt x="52" y="46"/>
                    <a:pt x="52" y="46"/>
                  </a:cubicBezTo>
                  <a:cubicBezTo>
                    <a:pt x="52" y="45"/>
                    <a:pt x="52" y="45"/>
                    <a:pt x="52" y="45"/>
                  </a:cubicBezTo>
                  <a:cubicBezTo>
                    <a:pt x="52" y="45"/>
                    <a:pt x="52" y="44"/>
                    <a:pt x="52" y="44"/>
                  </a:cubicBezTo>
                  <a:cubicBezTo>
                    <a:pt x="52" y="45"/>
                    <a:pt x="52" y="45"/>
                    <a:pt x="52" y="45"/>
                  </a:cubicBezTo>
                  <a:cubicBezTo>
                    <a:pt x="51" y="45"/>
                    <a:pt x="51" y="45"/>
                    <a:pt x="51" y="45"/>
                  </a:cubicBezTo>
                  <a:cubicBezTo>
                    <a:pt x="51" y="45"/>
                    <a:pt x="51" y="44"/>
                    <a:pt x="51" y="44"/>
                  </a:cubicBezTo>
                  <a:cubicBezTo>
                    <a:pt x="51" y="44"/>
                    <a:pt x="51" y="44"/>
                    <a:pt x="52" y="44"/>
                  </a:cubicBezTo>
                  <a:cubicBezTo>
                    <a:pt x="52" y="44"/>
                    <a:pt x="51" y="43"/>
                    <a:pt x="52" y="43"/>
                  </a:cubicBezTo>
                  <a:cubicBezTo>
                    <a:pt x="51" y="43"/>
                    <a:pt x="52" y="44"/>
                    <a:pt x="51" y="44"/>
                  </a:cubicBezTo>
                  <a:cubicBezTo>
                    <a:pt x="51" y="43"/>
                    <a:pt x="51" y="43"/>
                    <a:pt x="51" y="43"/>
                  </a:cubicBezTo>
                  <a:cubicBezTo>
                    <a:pt x="51" y="44"/>
                    <a:pt x="51" y="44"/>
                    <a:pt x="51" y="44"/>
                  </a:cubicBezTo>
                  <a:cubicBezTo>
                    <a:pt x="51" y="43"/>
                    <a:pt x="50" y="43"/>
                    <a:pt x="50" y="43"/>
                  </a:cubicBezTo>
                  <a:cubicBezTo>
                    <a:pt x="50" y="43"/>
                    <a:pt x="50" y="43"/>
                    <a:pt x="50" y="43"/>
                  </a:cubicBezTo>
                  <a:cubicBezTo>
                    <a:pt x="50" y="43"/>
                    <a:pt x="49" y="42"/>
                    <a:pt x="49" y="42"/>
                  </a:cubicBezTo>
                  <a:cubicBezTo>
                    <a:pt x="49" y="42"/>
                    <a:pt x="49" y="42"/>
                    <a:pt x="49" y="42"/>
                  </a:cubicBezTo>
                  <a:cubicBezTo>
                    <a:pt x="49" y="42"/>
                    <a:pt x="49" y="42"/>
                    <a:pt x="49" y="42"/>
                  </a:cubicBezTo>
                  <a:cubicBezTo>
                    <a:pt x="49" y="41"/>
                    <a:pt x="49" y="42"/>
                    <a:pt x="49" y="42"/>
                  </a:cubicBezTo>
                  <a:cubicBezTo>
                    <a:pt x="49" y="41"/>
                    <a:pt x="49" y="41"/>
                    <a:pt x="49" y="41"/>
                  </a:cubicBezTo>
                  <a:cubicBezTo>
                    <a:pt x="49" y="41"/>
                    <a:pt x="49" y="41"/>
                    <a:pt x="49" y="42"/>
                  </a:cubicBezTo>
                  <a:cubicBezTo>
                    <a:pt x="48" y="42"/>
                    <a:pt x="48" y="42"/>
                    <a:pt x="47" y="41"/>
                  </a:cubicBezTo>
                  <a:cubicBezTo>
                    <a:pt x="47" y="40"/>
                    <a:pt x="48" y="41"/>
                    <a:pt x="48" y="41"/>
                  </a:cubicBezTo>
                  <a:cubicBezTo>
                    <a:pt x="47" y="40"/>
                    <a:pt x="47" y="41"/>
                    <a:pt x="46" y="40"/>
                  </a:cubicBezTo>
                  <a:cubicBezTo>
                    <a:pt x="46" y="39"/>
                    <a:pt x="46" y="40"/>
                    <a:pt x="45" y="39"/>
                  </a:cubicBezTo>
                  <a:cubicBezTo>
                    <a:pt x="45" y="39"/>
                    <a:pt x="45" y="39"/>
                    <a:pt x="45" y="38"/>
                  </a:cubicBezTo>
                  <a:cubicBezTo>
                    <a:pt x="45" y="38"/>
                    <a:pt x="45" y="38"/>
                    <a:pt x="45" y="38"/>
                  </a:cubicBezTo>
                  <a:cubicBezTo>
                    <a:pt x="45" y="38"/>
                    <a:pt x="45" y="38"/>
                    <a:pt x="45" y="38"/>
                  </a:cubicBezTo>
                  <a:cubicBezTo>
                    <a:pt x="45" y="38"/>
                    <a:pt x="44" y="38"/>
                    <a:pt x="44" y="37"/>
                  </a:cubicBezTo>
                  <a:cubicBezTo>
                    <a:pt x="44" y="38"/>
                    <a:pt x="44" y="38"/>
                    <a:pt x="44" y="38"/>
                  </a:cubicBezTo>
                  <a:cubicBezTo>
                    <a:pt x="43" y="37"/>
                    <a:pt x="43" y="37"/>
                    <a:pt x="42" y="37"/>
                  </a:cubicBezTo>
                  <a:cubicBezTo>
                    <a:pt x="42" y="36"/>
                    <a:pt x="42" y="37"/>
                    <a:pt x="41" y="36"/>
                  </a:cubicBezTo>
                  <a:cubicBezTo>
                    <a:pt x="41" y="36"/>
                    <a:pt x="41" y="36"/>
                    <a:pt x="42" y="36"/>
                  </a:cubicBezTo>
                  <a:cubicBezTo>
                    <a:pt x="42" y="36"/>
                    <a:pt x="42" y="36"/>
                    <a:pt x="42" y="36"/>
                  </a:cubicBezTo>
                  <a:cubicBezTo>
                    <a:pt x="43" y="37"/>
                    <a:pt x="44" y="37"/>
                    <a:pt x="44" y="37"/>
                  </a:cubicBezTo>
                  <a:cubicBezTo>
                    <a:pt x="45" y="37"/>
                    <a:pt x="44" y="37"/>
                    <a:pt x="44" y="37"/>
                  </a:cubicBezTo>
                  <a:cubicBezTo>
                    <a:pt x="44" y="37"/>
                    <a:pt x="44" y="37"/>
                    <a:pt x="44" y="37"/>
                  </a:cubicBezTo>
                  <a:cubicBezTo>
                    <a:pt x="44" y="37"/>
                    <a:pt x="44" y="37"/>
                    <a:pt x="44" y="37"/>
                  </a:cubicBezTo>
                  <a:cubicBezTo>
                    <a:pt x="44" y="37"/>
                    <a:pt x="44" y="37"/>
                    <a:pt x="45" y="37"/>
                  </a:cubicBezTo>
                  <a:cubicBezTo>
                    <a:pt x="44" y="37"/>
                    <a:pt x="44" y="37"/>
                    <a:pt x="44" y="36"/>
                  </a:cubicBezTo>
                  <a:cubicBezTo>
                    <a:pt x="43" y="36"/>
                    <a:pt x="43" y="36"/>
                    <a:pt x="43" y="35"/>
                  </a:cubicBezTo>
                  <a:cubicBezTo>
                    <a:pt x="43" y="35"/>
                    <a:pt x="42" y="36"/>
                    <a:pt x="42" y="35"/>
                  </a:cubicBezTo>
                  <a:cubicBezTo>
                    <a:pt x="42" y="35"/>
                    <a:pt x="42" y="35"/>
                    <a:pt x="42" y="35"/>
                  </a:cubicBezTo>
                  <a:cubicBezTo>
                    <a:pt x="42" y="35"/>
                    <a:pt x="42" y="35"/>
                    <a:pt x="41" y="35"/>
                  </a:cubicBezTo>
                  <a:cubicBezTo>
                    <a:pt x="41" y="35"/>
                    <a:pt x="41" y="35"/>
                    <a:pt x="41" y="35"/>
                  </a:cubicBezTo>
                  <a:cubicBezTo>
                    <a:pt x="41" y="35"/>
                    <a:pt x="40" y="35"/>
                    <a:pt x="40" y="34"/>
                  </a:cubicBezTo>
                  <a:cubicBezTo>
                    <a:pt x="40" y="34"/>
                    <a:pt x="40" y="34"/>
                    <a:pt x="40" y="35"/>
                  </a:cubicBezTo>
                  <a:cubicBezTo>
                    <a:pt x="40" y="35"/>
                    <a:pt x="41" y="35"/>
                    <a:pt x="41" y="35"/>
                  </a:cubicBezTo>
                  <a:cubicBezTo>
                    <a:pt x="41" y="35"/>
                    <a:pt x="41" y="35"/>
                    <a:pt x="41" y="35"/>
                  </a:cubicBezTo>
                  <a:cubicBezTo>
                    <a:pt x="41" y="36"/>
                    <a:pt x="41" y="36"/>
                    <a:pt x="41" y="36"/>
                  </a:cubicBezTo>
                  <a:cubicBezTo>
                    <a:pt x="41" y="36"/>
                    <a:pt x="41" y="36"/>
                    <a:pt x="41" y="36"/>
                  </a:cubicBezTo>
                  <a:cubicBezTo>
                    <a:pt x="41" y="37"/>
                    <a:pt x="41" y="36"/>
                    <a:pt x="41" y="36"/>
                  </a:cubicBezTo>
                  <a:cubicBezTo>
                    <a:pt x="41" y="36"/>
                    <a:pt x="41" y="36"/>
                    <a:pt x="41" y="36"/>
                  </a:cubicBezTo>
                  <a:cubicBezTo>
                    <a:pt x="41" y="36"/>
                    <a:pt x="40" y="36"/>
                    <a:pt x="40" y="35"/>
                  </a:cubicBezTo>
                  <a:cubicBezTo>
                    <a:pt x="40" y="35"/>
                    <a:pt x="39" y="35"/>
                    <a:pt x="40" y="35"/>
                  </a:cubicBezTo>
                  <a:cubicBezTo>
                    <a:pt x="40" y="35"/>
                    <a:pt x="40" y="35"/>
                    <a:pt x="40" y="35"/>
                  </a:cubicBezTo>
                  <a:cubicBezTo>
                    <a:pt x="40" y="34"/>
                    <a:pt x="39" y="34"/>
                    <a:pt x="39" y="34"/>
                  </a:cubicBezTo>
                  <a:cubicBezTo>
                    <a:pt x="39" y="34"/>
                    <a:pt x="39" y="34"/>
                    <a:pt x="39" y="34"/>
                  </a:cubicBezTo>
                  <a:cubicBezTo>
                    <a:pt x="39" y="34"/>
                    <a:pt x="39" y="34"/>
                    <a:pt x="39" y="34"/>
                  </a:cubicBezTo>
                  <a:cubicBezTo>
                    <a:pt x="39" y="34"/>
                    <a:pt x="39" y="34"/>
                    <a:pt x="39" y="34"/>
                  </a:cubicBezTo>
                  <a:cubicBezTo>
                    <a:pt x="39" y="34"/>
                    <a:pt x="38" y="33"/>
                    <a:pt x="38" y="33"/>
                  </a:cubicBezTo>
                  <a:cubicBezTo>
                    <a:pt x="38" y="33"/>
                    <a:pt x="38" y="33"/>
                    <a:pt x="38" y="33"/>
                  </a:cubicBezTo>
                  <a:cubicBezTo>
                    <a:pt x="38" y="33"/>
                    <a:pt x="38" y="33"/>
                    <a:pt x="38" y="33"/>
                  </a:cubicBezTo>
                  <a:cubicBezTo>
                    <a:pt x="38" y="34"/>
                    <a:pt x="39" y="34"/>
                    <a:pt x="38" y="34"/>
                  </a:cubicBezTo>
                  <a:cubicBezTo>
                    <a:pt x="38" y="34"/>
                    <a:pt x="38" y="33"/>
                    <a:pt x="38" y="33"/>
                  </a:cubicBezTo>
                  <a:cubicBezTo>
                    <a:pt x="38" y="33"/>
                    <a:pt x="38" y="33"/>
                    <a:pt x="39" y="33"/>
                  </a:cubicBezTo>
                  <a:cubicBezTo>
                    <a:pt x="39" y="33"/>
                    <a:pt x="38" y="33"/>
                    <a:pt x="38" y="32"/>
                  </a:cubicBezTo>
                  <a:cubicBezTo>
                    <a:pt x="39" y="32"/>
                    <a:pt x="39" y="33"/>
                    <a:pt x="39" y="33"/>
                  </a:cubicBezTo>
                  <a:cubicBezTo>
                    <a:pt x="39" y="32"/>
                    <a:pt x="38" y="32"/>
                    <a:pt x="38" y="32"/>
                  </a:cubicBezTo>
                  <a:cubicBezTo>
                    <a:pt x="38" y="32"/>
                    <a:pt x="39" y="32"/>
                    <a:pt x="39" y="32"/>
                  </a:cubicBezTo>
                  <a:cubicBezTo>
                    <a:pt x="39" y="32"/>
                    <a:pt x="39" y="32"/>
                    <a:pt x="39" y="32"/>
                  </a:cubicBezTo>
                  <a:cubicBezTo>
                    <a:pt x="39" y="32"/>
                    <a:pt x="39" y="31"/>
                    <a:pt x="39" y="32"/>
                  </a:cubicBezTo>
                  <a:cubicBezTo>
                    <a:pt x="39" y="31"/>
                    <a:pt x="39" y="32"/>
                    <a:pt x="39" y="31"/>
                  </a:cubicBezTo>
                  <a:cubicBezTo>
                    <a:pt x="39" y="31"/>
                    <a:pt x="39" y="32"/>
                    <a:pt x="38" y="32"/>
                  </a:cubicBezTo>
                  <a:cubicBezTo>
                    <a:pt x="38" y="31"/>
                    <a:pt x="38" y="31"/>
                    <a:pt x="38" y="31"/>
                  </a:cubicBezTo>
                  <a:cubicBezTo>
                    <a:pt x="38" y="31"/>
                    <a:pt x="39" y="31"/>
                    <a:pt x="38" y="31"/>
                  </a:cubicBezTo>
                  <a:cubicBezTo>
                    <a:pt x="38" y="31"/>
                    <a:pt x="38" y="31"/>
                    <a:pt x="38" y="31"/>
                  </a:cubicBezTo>
                  <a:cubicBezTo>
                    <a:pt x="38" y="31"/>
                    <a:pt x="38" y="31"/>
                    <a:pt x="38" y="31"/>
                  </a:cubicBezTo>
                  <a:cubicBezTo>
                    <a:pt x="38" y="31"/>
                    <a:pt x="37" y="31"/>
                    <a:pt x="37" y="31"/>
                  </a:cubicBezTo>
                  <a:cubicBezTo>
                    <a:pt x="37" y="31"/>
                    <a:pt x="36" y="30"/>
                    <a:pt x="37" y="30"/>
                  </a:cubicBezTo>
                  <a:cubicBezTo>
                    <a:pt x="36" y="30"/>
                    <a:pt x="35" y="29"/>
                    <a:pt x="34" y="29"/>
                  </a:cubicBezTo>
                  <a:cubicBezTo>
                    <a:pt x="35" y="29"/>
                    <a:pt x="35" y="29"/>
                    <a:pt x="35" y="29"/>
                  </a:cubicBezTo>
                  <a:cubicBezTo>
                    <a:pt x="35" y="29"/>
                    <a:pt x="35" y="29"/>
                    <a:pt x="35" y="28"/>
                  </a:cubicBezTo>
                  <a:cubicBezTo>
                    <a:pt x="35" y="28"/>
                    <a:pt x="35" y="28"/>
                    <a:pt x="35" y="29"/>
                  </a:cubicBezTo>
                  <a:cubicBezTo>
                    <a:pt x="35" y="28"/>
                    <a:pt x="34" y="29"/>
                    <a:pt x="34" y="28"/>
                  </a:cubicBezTo>
                  <a:cubicBezTo>
                    <a:pt x="34" y="28"/>
                    <a:pt x="35" y="28"/>
                    <a:pt x="35" y="28"/>
                  </a:cubicBezTo>
                  <a:cubicBezTo>
                    <a:pt x="34" y="27"/>
                    <a:pt x="34" y="28"/>
                    <a:pt x="34" y="27"/>
                  </a:cubicBezTo>
                  <a:cubicBezTo>
                    <a:pt x="34" y="27"/>
                    <a:pt x="34" y="27"/>
                    <a:pt x="34" y="27"/>
                  </a:cubicBezTo>
                  <a:cubicBezTo>
                    <a:pt x="34" y="27"/>
                    <a:pt x="33" y="27"/>
                    <a:pt x="33" y="27"/>
                  </a:cubicBezTo>
                  <a:cubicBezTo>
                    <a:pt x="33" y="26"/>
                    <a:pt x="32" y="26"/>
                    <a:pt x="33" y="26"/>
                  </a:cubicBezTo>
                  <a:cubicBezTo>
                    <a:pt x="32" y="26"/>
                    <a:pt x="33" y="26"/>
                    <a:pt x="32" y="26"/>
                  </a:cubicBezTo>
                  <a:cubicBezTo>
                    <a:pt x="32" y="26"/>
                    <a:pt x="32" y="26"/>
                    <a:pt x="32" y="26"/>
                  </a:cubicBezTo>
                  <a:cubicBezTo>
                    <a:pt x="32" y="26"/>
                    <a:pt x="32" y="26"/>
                    <a:pt x="32" y="26"/>
                  </a:cubicBezTo>
                  <a:cubicBezTo>
                    <a:pt x="32" y="26"/>
                    <a:pt x="32" y="26"/>
                    <a:pt x="32" y="26"/>
                  </a:cubicBezTo>
                  <a:cubicBezTo>
                    <a:pt x="32" y="25"/>
                    <a:pt x="31" y="26"/>
                    <a:pt x="31" y="25"/>
                  </a:cubicBezTo>
                  <a:cubicBezTo>
                    <a:pt x="31" y="25"/>
                    <a:pt x="31" y="25"/>
                    <a:pt x="31" y="25"/>
                  </a:cubicBezTo>
                  <a:cubicBezTo>
                    <a:pt x="31" y="25"/>
                    <a:pt x="31" y="24"/>
                    <a:pt x="31" y="25"/>
                  </a:cubicBezTo>
                  <a:cubicBezTo>
                    <a:pt x="31" y="24"/>
                    <a:pt x="30" y="24"/>
                    <a:pt x="30" y="24"/>
                  </a:cubicBezTo>
                  <a:cubicBezTo>
                    <a:pt x="30" y="24"/>
                    <a:pt x="30" y="24"/>
                    <a:pt x="29" y="24"/>
                  </a:cubicBezTo>
                  <a:cubicBezTo>
                    <a:pt x="29" y="23"/>
                    <a:pt x="29" y="23"/>
                    <a:pt x="29" y="23"/>
                  </a:cubicBezTo>
                  <a:cubicBezTo>
                    <a:pt x="28" y="22"/>
                    <a:pt x="27" y="21"/>
                    <a:pt x="26" y="21"/>
                  </a:cubicBezTo>
                  <a:cubicBezTo>
                    <a:pt x="27" y="21"/>
                    <a:pt x="27" y="21"/>
                    <a:pt x="27" y="21"/>
                  </a:cubicBezTo>
                  <a:cubicBezTo>
                    <a:pt x="26" y="20"/>
                    <a:pt x="27" y="21"/>
                    <a:pt x="26" y="21"/>
                  </a:cubicBezTo>
                  <a:cubicBezTo>
                    <a:pt x="26" y="20"/>
                    <a:pt x="26" y="20"/>
                    <a:pt x="26" y="20"/>
                  </a:cubicBezTo>
                  <a:cubicBezTo>
                    <a:pt x="25" y="19"/>
                    <a:pt x="24" y="19"/>
                    <a:pt x="23" y="18"/>
                  </a:cubicBezTo>
                  <a:cubicBezTo>
                    <a:pt x="23" y="18"/>
                    <a:pt x="24" y="18"/>
                    <a:pt x="24" y="18"/>
                  </a:cubicBezTo>
                  <a:cubicBezTo>
                    <a:pt x="23" y="17"/>
                    <a:pt x="23" y="17"/>
                    <a:pt x="22" y="16"/>
                  </a:cubicBezTo>
                  <a:cubicBezTo>
                    <a:pt x="22" y="16"/>
                    <a:pt x="22" y="16"/>
                    <a:pt x="22" y="16"/>
                  </a:cubicBezTo>
                  <a:cubicBezTo>
                    <a:pt x="22" y="15"/>
                    <a:pt x="21" y="15"/>
                    <a:pt x="20" y="14"/>
                  </a:cubicBezTo>
                  <a:cubicBezTo>
                    <a:pt x="20" y="14"/>
                    <a:pt x="20" y="14"/>
                    <a:pt x="20" y="14"/>
                  </a:cubicBezTo>
                  <a:cubicBezTo>
                    <a:pt x="20" y="14"/>
                    <a:pt x="19" y="13"/>
                    <a:pt x="18" y="13"/>
                  </a:cubicBezTo>
                  <a:cubicBezTo>
                    <a:pt x="18" y="13"/>
                    <a:pt x="18" y="13"/>
                    <a:pt x="18" y="12"/>
                  </a:cubicBezTo>
                  <a:cubicBezTo>
                    <a:pt x="18" y="12"/>
                    <a:pt x="18" y="12"/>
                    <a:pt x="18" y="12"/>
                  </a:cubicBezTo>
                  <a:cubicBezTo>
                    <a:pt x="17" y="12"/>
                    <a:pt x="17" y="12"/>
                    <a:pt x="17" y="11"/>
                  </a:cubicBezTo>
                  <a:cubicBezTo>
                    <a:pt x="16" y="11"/>
                    <a:pt x="15" y="11"/>
                    <a:pt x="15" y="10"/>
                  </a:cubicBezTo>
                  <a:cubicBezTo>
                    <a:pt x="15" y="10"/>
                    <a:pt x="15" y="11"/>
                    <a:pt x="16" y="10"/>
                  </a:cubicBezTo>
                  <a:cubicBezTo>
                    <a:pt x="15" y="10"/>
                    <a:pt x="15" y="10"/>
                    <a:pt x="15" y="10"/>
                  </a:cubicBezTo>
                  <a:cubicBezTo>
                    <a:pt x="15" y="10"/>
                    <a:pt x="15" y="10"/>
                    <a:pt x="15" y="10"/>
                  </a:cubicBezTo>
                  <a:cubicBezTo>
                    <a:pt x="15" y="10"/>
                    <a:pt x="14" y="10"/>
                    <a:pt x="14" y="10"/>
                  </a:cubicBezTo>
                  <a:cubicBezTo>
                    <a:pt x="14" y="10"/>
                    <a:pt x="14" y="10"/>
                    <a:pt x="14" y="10"/>
                  </a:cubicBezTo>
                  <a:cubicBezTo>
                    <a:pt x="14" y="10"/>
                    <a:pt x="13" y="9"/>
                    <a:pt x="13" y="9"/>
                  </a:cubicBezTo>
                  <a:cubicBezTo>
                    <a:pt x="13" y="9"/>
                    <a:pt x="13" y="10"/>
                    <a:pt x="13" y="10"/>
                  </a:cubicBezTo>
                  <a:cubicBezTo>
                    <a:pt x="13" y="9"/>
                    <a:pt x="12" y="9"/>
                    <a:pt x="12" y="9"/>
                  </a:cubicBezTo>
                  <a:cubicBezTo>
                    <a:pt x="11" y="8"/>
                    <a:pt x="12" y="9"/>
                    <a:pt x="12" y="9"/>
                  </a:cubicBezTo>
                  <a:cubicBezTo>
                    <a:pt x="12" y="9"/>
                    <a:pt x="12" y="8"/>
                    <a:pt x="13" y="8"/>
                  </a:cubicBezTo>
                  <a:cubicBezTo>
                    <a:pt x="12" y="8"/>
                    <a:pt x="12" y="8"/>
                    <a:pt x="11" y="7"/>
                  </a:cubicBezTo>
                  <a:cubicBezTo>
                    <a:pt x="11" y="7"/>
                    <a:pt x="11" y="7"/>
                    <a:pt x="11" y="7"/>
                  </a:cubicBezTo>
                  <a:cubicBezTo>
                    <a:pt x="11" y="7"/>
                    <a:pt x="10" y="7"/>
                    <a:pt x="9" y="6"/>
                  </a:cubicBezTo>
                  <a:cubicBezTo>
                    <a:pt x="10" y="6"/>
                    <a:pt x="10" y="6"/>
                    <a:pt x="10" y="6"/>
                  </a:cubicBezTo>
                  <a:cubicBezTo>
                    <a:pt x="9" y="6"/>
                    <a:pt x="9" y="6"/>
                    <a:pt x="9" y="6"/>
                  </a:cubicBezTo>
                  <a:cubicBezTo>
                    <a:pt x="9" y="6"/>
                    <a:pt x="9" y="6"/>
                    <a:pt x="9" y="6"/>
                  </a:cubicBezTo>
                  <a:cubicBezTo>
                    <a:pt x="8" y="6"/>
                    <a:pt x="7" y="5"/>
                    <a:pt x="7" y="5"/>
                  </a:cubicBezTo>
                  <a:cubicBezTo>
                    <a:pt x="7" y="5"/>
                    <a:pt x="7" y="5"/>
                    <a:pt x="7" y="5"/>
                  </a:cubicBezTo>
                  <a:cubicBezTo>
                    <a:pt x="7" y="5"/>
                    <a:pt x="8" y="5"/>
                    <a:pt x="8" y="5"/>
                  </a:cubicBezTo>
                  <a:cubicBezTo>
                    <a:pt x="8" y="5"/>
                    <a:pt x="7" y="5"/>
                    <a:pt x="8" y="5"/>
                  </a:cubicBezTo>
                  <a:cubicBezTo>
                    <a:pt x="7" y="5"/>
                    <a:pt x="6" y="4"/>
                    <a:pt x="6" y="4"/>
                  </a:cubicBezTo>
                  <a:cubicBezTo>
                    <a:pt x="6" y="4"/>
                    <a:pt x="6" y="4"/>
                    <a:pt x="6" y="4"/>
                  </a:cubicBezTo>
                  <a:cubicBezTo>
                    <a:pt x="5" y="3"/>
                    <a:pt x="6" y="5"/>
                    <a:pt x="5" y="4"/>
                  </a:cubicBezTo>
                  <a:cubicBezTo>
                    <a:pt x="4" y="3"/>
                    <a:pt x="5" y="4"/>
                    <a:pt x="5" y="3"/>
                  </a:cubicBezTo>
                  <a:cubicBezTo>
                    <a:pt x="5" y="3"/>
                    <a:pt x="5" y="3"/>
                    <a:pt x="5" y="3"/>
                  </a:cubicBezTo>
                  <a:cubicBezTo>
                    <a:pt x="5" y="2"/>
                    <a:pt x="4" y="4"/>
                    <a:pt x="4" y="3"/>
                  </a:cubicBezTo>
                  <a:cubicBezTo>
                    <a:pt x="4" y="3"/>
                    <a:pt x="4" y="3"/>
                    <a:pt x="4" y="3"/>
                  </a:cubicBezTo>
                  <a:cubicBezTo>
                    <a:pt x="3" y="2"/>
                    <a:pt x="3" y="3"/>
                    <a:pt x="2" y="2"/>
                  </a:cubicBezTo>
                  <a:cubicBezTo>
                    <a:pt x="3" y="2"/>
                    <a:pt x="3" y="2"/>
                    <a:pt x="3" y="2"/>
                  </a:cubicBezTo>
                  <a:cubicBezTo>
                    <a:pt x="2" y="2"/>
                    <a:pt x="2" y="1"/>
                    <a:pt x="1" y="1"/>
                  </a:cubicBezTo>
                  <a:cubicBezTo>
                    <a:pt x="1" y="1"/>
                    <a:pt x="1" y="1"/>
                    <a:pt x="1" y="1"/>
                  </a:cubicBezTo>
                  <a:cubicBezTo>
                    <a:pt x="1" y="0"/>
                    <a:pt x="1" y="1"/>
                    <a:pt x="1" y="0"/>
                  </a:cubicBezTo>
                  <a:cubicBezTo>
                    <a:pt x="0" y="0"/>
                    <a:pt x="0" y="0"/>
                    <a:pt x="0" y="0"/>
                  </a:cubicBezTo>
                  <a:cubicBezTo>
                    <a:pt x="1" y="1"/>
                    <a:pt x="1" y="1"/>
                    <a:pt x="1" y="1"/>
                  </a:cubicBezTo>
                  <a:cubicBezTo>
                    <a:pt x="1" y="1"/>
                    <a:pt x="2" y="2"/>
                    <a:pt x="1" y="2"/>
                  </a:cubicBezTo>
                  <a:cubicBezTo>
                    <a:pt x="1" y="2"/>
                    <a:pt x="1" y="2"/>
                    <a:pt x="1" y="2"/>
                  </a:cubicBezTo>
                  <a:cubicBezTo>
                    <a:pt x="2" y="3"/>
                    <a:pt x="3" y="4"/>
                    <a:pt x="4" y="5"/>
                  </a:cubicBezTo>
                  <a:cubicBezTo>
                    <a:pt x="5" y="5"/>
                    <a:pt x="5" y="6"/>
                    <a:pt x="6" y="7"/>
                  </a:cubicBezTo>
                  <a:cubicBezTo>
                    <a:pt x="6" y="6"/>
                    <a:pt x="6" y="7"/>
                    <a:pt x="6" y="7"/>
                  </a:cubicBezTo>
                  <a:cubicBezTo>
                    <a:pt x="6" y="7"/>
                    <a:pt x="6" y="7"/>
                    <a:pt x="6" y="7"/>
                  </a:cubicBezTo>
                  <a:cubicBezTo>
                    <a:pt x="7" y="7"/>
                    <a:pt x="7" y="7"/>
                    <a:pt x="7" y="8"/>
                  </a:cubicBezTo>
                  <a:cubicBezTo>
                    <a:pt x="7" y="8"/>
                    <a:pt x="7" y="9"/>
                    <a:pt x="8" y="9"/>
                  </a:cubicBezTo>
                  <a:cubicBezTo>
                    <a:pt x="8" y="9"/>
                    <a:pt x="8" y="9"/>
                    <a:pt x="8" y="9"/>
                  </a:cubicBezTo>
                  <a:cubicBezTo>
                    <a:pt x="8" y="9"/>
                    <a:pt x="8" y="9"/>
                    <a:pt x="8" y="9"/>
                  </a:cubicBezTo>
                  <a:cubicBezTo>
                    <a:pt x="8" y="9"/>
                    <a:pt x="8" y="9"/>
                    <a:pt x="8" y="9"/>
                  </a:cubicBezTo>
                  <a:cubicBezTo>
                    <a:pt x="8" y="9"/>
                    <a:pt x="9" y="10"/>
                    <a:pt x="9" y="10"/>
                  </a:cubicBezTo>
                  <a:cubicBezTo>
                    <a:pt x="10" y="10"/>
                    <a:pt x="10" y="11"/>
                    <a:pt x="10" y="11"/>
                  </a:cubicBezTo>
                  <a:cubicBezTo>
                    <a:pt x="10" y="11"/>
                    <a:pt x="10" y="11"/>
                    <a:pt x="11" y="11"/>
                  </a:cubicBezTo>
                  <a:cubicBezTo>
                    <a:pt x="11" y="11"/>
                    <a:pt x="11" y="11"/>
                    <a:pt x="11" y="11"/>
                  </a:cubicBezTo>
                  <a:cubicBezTo>
                    <a:pt x="12" y="11"/>
                    <a:pt x="11" y="12"/>
                    <a:pt x="12" y="12"/>
                  </a:cubicBezTo>
                  <a:cubicBezTo>
                    <a:pt x="12" y="12"/>
                    <a:pt x="12" y="12"/>
                    <a:pt x="12" y="12"/>
                  </a:cubicBezTo>
                  <a:cubicBezTo>
                    <a:pt x="12" y="12"/>
                    <a:pt x="13" y="13"/>
                    <a:pt x="13" y="13"/>
                  </a:cubicBezTo>
                  <a:cubicBezTo>
                    <a:pt x="16" y="15"/>
                    <a:pt x="17" y="17"/>
                    <a:pt x="19"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19" y="19"/>
                  </a:cubicBezTo>
                  <a:cubicBezTo>
                    <a:pt x="20" y="19"/>
                    <a:pt x="20" y="18"/>
                    <a:pt x="20" y="19"/>
                  </a:cubicBezTo>
                  <a:cubicBezTo>
                    <a:pt x="20" y="19"/>
                    <a:pt x="20" y="19"/>
                    <a:pt x="20" y="19"/>
                  </a:cubicBezTo>
                  <a:cubicBezTo>
                    <a:pt x="20" y="19"/>
                    <a:pt x="20" y="19"/>
                    <a:pt x="21" y="19"/>
                  </a:cubicBezTo>
                  <a:cubicBezTo>
                    <a:pt x="21" y="19"/>
                    <a:pt x="21" y="19"/>
                    <a:pt x="21" y="19"/>
                  </a:cubicBezTo>
                  <a:cubicBezTo>
                    <a:pt x="21" y="20"/>
                    <a:pt x="21" y="20"/>
                    <a:pt x="21" y="20"/>
                  </a:cubicBezTo>
                  <a:cubicBezTo>
                    <a:pt x="22" y="20"/>
                    <a:pt x="22" y="21"/>
                    <a:pt x="22" y="21"/>
                  </a:cubicBezTo>
                  <a:cubicBezTo>
                    <a:pt x="22" y="21"/>
                    <a:pt x="22" y="21"/>
                    <a:pt x="21" y="21"/>
                  </a:cubicBezTo>
                  <a:cubicBezTo>
                    <a:pt x="21" y="21"/>
                    <a:pt x="21" y="21"/>
                    <a:pt x="21" y="21"/>
                  </a:cubicBezTo>
                  <a:cubicBezTo>
                    <a:pt x="22" y="21"/>
                    <a:pt x="22" y="21"/>
                    <a:pt x="22" y="21"/>
                  </a:cubicBezTo>
                  <a:cubicBezTo>
                    <a:pt x="22" y="22"/>
                    <a:pt x="22" y="22"/>
                    <a:pt x="22" y="22"/>
                  </a:cubicBezTo>
                  <a:cubicBezTo>
                    <a:pt x="22" y="22"/>
                    <a:pt x="22" y="22"/>
                    <a:pt x="22" y="22"/>
                  </a:cubicBezTo>
                  <a:cubicBezTo>
                    <a:pt x="22" y="22"/>
                    <a:pt x="22" y="21"/>
                    <a:pt x="22" y="22"/>
                  </a:cubicBezTo>
                  <a:cubicBezTo>
                    <a:pt x="22" y="22"/>
                    <a:pt x="22" y="22"/>
                    <a:pt x="22" y="22"/>
                  </a:cubicBezTo>
                  <a:cubicBezTo>
                    <a:pt x="22" y="22"/>
                    <a:pt x="22" y="22"/>
                    <a:pt x="22" y="22"/>
                  </a:cubicBezTo>
                  <a:cubicBezTo>
                    <a:pt x="22" y="22"/>
                    <a:pt x="23" y="22"/>
                    <a:pt x="22" y="22"/>
                  </a:cubicBezTo>
                  <a:cubicBezTo>
                    <a:pt x="23" y="23"/>
                    <a:pt x="24" y="23"/>
                    <a:pt x="24" y="24"/>
                  </a:cubicBezTo>
                  <a:cubicBezTo>
                    <a:pt x="24" y="24"/>
                    <a:pt x="25" y="24"/>
                    <a:pt x="25" y="24"/>
                  </a:cubicBezTo>
                  <a:cubicBezTo>
                    <a:pt x="25" y="24"/>
                    <a:pt x="25" y="24"/>
                    <a:pt x="25" y="24"/>
                  </a:cubicBezTo>
                  <a:cubicBezTo>
                    <a:pt x="26" y="25"/>
                    <a:pt x="26" y="25"/>
                    <a:pt x="26" y="25"/>
                  </a:cubicBezTo>
                  <a:cubicBezTo>
                    <a:pt x="26" y="25"/>
                    <a:pt x="26" y="25"/>
                    <a:pt x="27" y="26"/>
                  </a:cubicBezTo>
                  <a:cubicBezTo>
                    <a:pt x="27" y="26"/>
                    <a:pt x="27" y="26"/>
                    <a:pt x="27" y="26"/>
                  </a:cubicBezTo>
                  <a:cubicBezTo>
                    <a:pt x="27" y="26"/>
                    <a:pt x="27" y="26"/>
                    <a:pt x="27" y="27"/>
                  </a:cubicBezTo>
                  <a:cubicBezTo>
                    <a:pt x="27" y="27"/>
                    <a:pt x="27" y="27"/>
                    <a:pt x="27" y="27"/>
                  </a:cubicBezTo>
                  <a:cubicBezTo>
                    <a:pt x="27" y="27"/>
                    <a:pt x="28" y="27"/>
                    <a:pt x="28" y="27"/>
                  </a:cubicBezTo>
                  <a:cubicBezTo>
                    <a:pt x="28" y="27"/>
                    <a:pt x="28" y="27"/>
                    <a:pt x="28" y="26"/>
                  </a:cubicBezTo>
                  <a:cubicBezTo>
                    <a:pt x="28" y="27"/>
                    <a:pt x="29" y="27"/>
                    <a:pt x="29" y="27"/>
                  </a:cubicBezTo>
                  <a:cubicBezTo>
                    <a:pt x="29" y="27"/>
                    <a:pt x="29" y="27"/>
                    <a:pt x="29" y="27"/>
                  </a:cubicBezTo>
                  <a:cubicBezTo>
                    <a:pt x="29" y="27"/>
                    <a:pt x="29" y="27"/>
                    <a:pt x="29" y="27"/>
                  </a:cubicBezTo>
                  <a:cubicBezTo>
                    <a:pt x="30" y="28"/>
                    <a:pt x="29" y="28"/>
                    <a:pt x="29" y="28"/>
                  </a:cubicBezTo>
                  <a:cubicBezTo>
                    <a:pt x="30" y="28"/>
                    <a:pt x="30" y="28"/>
                    <a:pt x="30" y="29"/>
                  </a:cubicBezTo>
                  <a:cubicBezTo>
                    <a:pt x="30" y="29"/>
                    <a:pt x="30" y="29"/>
                    <a:pt x="30" y="29"/>
                  </a:cubicBezTo>
                  <a:cubicBezTo>
                    <a:pt x="30" y="29"/>
                    <a:pt x="30" y="29"/>
                    <a:pt x="30" y="29"/>
                  </a:cubicBezTo>
                  <a:cubicBezTo>
                    <a:pt x="31" y="29"/>
                    <a:pt x="31" y="30"/>
                    <a:pt x="31" y="30"/>
                  </a:cubicBezTo>
                  <a:cubicBezTo>
                    <a:pt x="31" y="30"/>
                    <a:pt x="31" y="30"/>
                    <a:pt x="31" y="30"/>
                  </a:cubicBezTo>
                  <a:cubicBezTo>
                    <a:pt x="31" y="30"/>
                    <a:pt x="31" y="30"/>
                    <a:pt x="31" y="30"/>
                  </a:cubicBezTo>
                  <a:cubicBezTo>
                    <a:pt x="32" y="30"/>
                    <a:pt x="32" y="31"/>
                    <a:pt x="32" y="31"/>
                  </a:cubicBezTo>
                  <a:cubicBezTo>
                    <a:pt x="33" y="31"/>
                    <a:pt x="32" y="33"/>
                    <a:pt x="33" y="33"/>
                  </a:cubicBezTo>
                  <a:close/>
                  <a:moveTo>
                    <a:pt x="76" y="75"/>
                  </a:moveTo>
                  <a:cubicBezTo>
                    <a:pt x="76" y="75"/>
                    <a:pt x="76" y="75"/>
                    <a:pt x="76" y="75"/>
                  </a:cubicBezTo>
                  <a:cubicBezTo>
                    <a:pt x="76" y="75"/>
                    <a:pt x="76" y="75"/>
                    <a:pt x="76" y="75"/>
                  </a:cubicBezTo>
                  <a:close/>
                  <a:moveTo>
                    <a:pt x="73" y="71"/>
                  </a:moveTo>
                  <a:cubicBezTo>
                    <a:pt x="73" y="71"/>
                    <a:pt x="73" y="71"/>
                    <a:pt x="73" y="71"/>
                  </a:cubicBezTo>
                  <a:cubicBezTo>
                    <a:pt x="73" y="71"/>
                    <a:pt x="73" y="71"/>
                    <a:pt x="72" y="70"/>
                  </a:cubicBezTo>
                  <a:cubicBezTo>
                    <a:pt x="72" y="70"/>
                    <a:pt x="72" y="71"/>
                    <a:pt x="72" y="71"/>
                  </a:cubicBezTo>
                  <a:cubicBezTo>
                    <a:pt x="72" y="70"/>
                    <a:pt x="72" y="70"/>
                    <a:pt x="72" y="70"/>
                  </a:cubicBezTo>
                  <a:cubicBezTo>
                    <a:pt x="73" y="70"/>
                    <a:pt x="73" y="71"/>
                    <a:pt x="73" y="71"/>
                  </a:cubicBezTo>
                  <a:close/>
                  <a:moveTo>
                    <a:pt x="82" y="78"/>
                  </a:moveTo>
                  <a:cubicBezTo>
                    <a:pt x="81" y="78"/>
                    <a:pt x="81" y="78"/>
                    <a:pt x="81" y="78"/>
                  </a:cubicBezTo>
                  <a:cubicBezTo>
                    <a:pt x="81" y="78"/>
                    <a:pt x="81" y="78"/>
                    <a:pt x="81" y="78"/>
                  </a:cubicBezTo>
                  <a:lnTo>
                    <a:pt x="82" y="78"/>
                  </a:lnTo>
                  <a:close/>
                  <a:moveTo>
                    <a:pt x="79" y="76"/>
                  </a:moveTo>
                  <a:cubicBezTo>
                    <a:pt x="79" y="76"/>
                    <a:pt x="79" y="76"/>
                    <a:pt x="79" y="76"/>
                  </a:cubicBezTo>
                  <a:cubicBezTo>
                    <a:pt x="79" y="76"/>
                    <a:pt x="79" y="76"/>
                    <a:pt x="79" y="76"/>
                  </a:cubicBezTo>
                  <a:close/>
                  <a:moveTo>
                    <a:pt x="76" y="71"/>
                  </a:moveTo>
                  <a:cubicBezTo>
                    <a:pt x="76" y="71"/>
                    <a:pt x="76" y="71"/>
                    <a:pt x="76" y="71"/>
                  </a:cubicBezTo>
                  <a:cubicBezTo>
                    <a:pt x="76" y="71"/>
                    <a:pt x="76" y="71"/>
                    <a:pt x="76" y="71"/>
                  </a:cubicBezTo>
                  <a:close/>
                  <a:moveTo>
                    <a:pt x="51" y="45"/>
                  </a:moveTo>
                  <a:cubicBezTo>
                    <a:pt x="51" y="45"/>
                    <a:pt x="52" y="46"/>
                    <a:pt x="52" y="45"/>
                  </a:cubicBezTo>
                  <a:cubicBezTo>
                    <a:pt x="51" y="45"/>
                    <a:pt x="51" y="45"/>
                    <a:pt x="51" y="45"/>
                  </a:cubicBezTo>
                  <a:cubicBezTo>
                    <a:pt x="51" y="45"/>
                    <a:pt x="51" y="45"/>
                    <a:pt x="51" y="45"/>
                  </a:cubicBezTo>
                  <a:cubicBezTo>
                    <a:pt x="51" y="45"/>
                    <a:pt x="51" y="45"/>
                    <a:pt x="51" y="45"/>
                  </a:cubicBezTo>
                  <a:close/>
                  <a:moveTo>
                    <a:pt x="38" y="34"/>
                  </a:moveTo>
                  <a:cubicBezTo>
                    <a:pt x="39" y="34"/>
                    <a:pt x="39" y="34"/>
                    <a:pt x="39" y="34"/>
                  </a:cubicBezTo>
                  <a:cubicBezTo>
                    <a:pt x="39" y="34"/>
                    <a:pt x="39" y="34"/>
                    <a:pt x="39" y="34"/>
                  </a:cubicBezTo>
                  <a:cubicBezTo>
                    <a:pt x="39" y="34"/>
                    <a:pt x="39" y="34"/>
                    <a:pt x="39" y="34"/>
                  </a:cubicBezTo>
                  <a:cubicBezTo>
                    <a:pt x="39" y="34"/>
                    <a:pt x="39" y="34"/>
                    <a:pt x="39" y="34"/>
                  </a:cubicBezTo>
                  <a:cubicBezTo>
                    <a:pt x="38" y="34"/>
                    <a:pt x="38" y="34"/>
                    <a:pt x="3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5" name="Freeform 5321"/>
            <p:cNvSpPr>
              <a:spLocks/>
            </p:cNvSpPr>
            <p:nvPr/>
          </p:nvSpPr>
          <p:spPr bwMode="auto">
            <a:xfrm>
              <a:off x="8796339" y="52085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6" name="Freeform 5322"/>
            <p:cNvSpPr>
              <a:spLocks/>
            </p:cNvSpPr>
            <p:nvPr/>
          </p:nvSpPr>
          <p:spPr bwMode="auto">
            <a:xfrm>
              <a:off x="8780464" y="5200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7" name="Freeform 5323"/>
            <p:cNvSpPr>
              <a:spLocks/>
            </p:cNvSpPr>
            <p:nvPr/>
          </p:nvSpPr>
          <p:spPr bwMode="auto">
            <a:xfrm>
              <a:off x="8928101" y="5359401"/>
              <a:ext cx="3175" cy="3175"/>
            </a:xfrm>
            <a:custGeom>
              <a:avLst/>
              <a:gdLst>
                <a:gd name="T0" fmla="*/ 0 w 1"/>
                <a:gd name="T1" fmla="*/ 1 h 1"/>
                <a:gd name="T2" fmla="*/ 0 w 1"/>
                <a:gd name="T3" fmla="*/ 1 h 1"/>
                <a:gd name="T4" fmla="*/ 0 w 1"/>
                <a:gd name="T5" fmla="*/ 1 h 1"/>
                <a:gd name="T6" fmla="*/ 1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1"/>
                    <a:pt x="1" y="1"/>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8" name="Freeform 5324"/>
            <p:cNvSpPr>
              <a:spLocks/>
            </p:cNvSpPr>
            <p:nvPr/>
          </p:nvSpPr>
          <p:spPr bwMode="auto">
            <a:xfrm>
              <a:off x="8931276" y="5356226"/>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19" name="Freeform 5325"/>
            <p:cNvSpPr>
              <a:spLocks/>
            </p:cNvSpPr>
            <p:nvPr/>
          </p:nvSpPr>
          <p:spPr bwMode="auto">
            <a:xfrm>
              <a:off x="8921751" y="53419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0" name="Freeform 5326"/>
            <p:cNvSpPr>
              <a:spLocks/>
            </p:cNvSpPr>
            <p:nvPr/>
          </p:nvSpPr>
          <p:spPr bwMode="auto">
            <a:xfrm>
              <a:off x="8918576" y="5349876"/>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0"/>
                    <a:pt x="0" y="0"/>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1" name="Freeform 5327"/>
            <p:cNvSpPr>
              <a:spLocks/>
            </p:cNvSpPr>
            <p:nvPr/>
          </p:nvSpPr>
          <p:spPr bwMode="auto">
            <a:xfrm>
              <a:off x="8915401" y="53387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2" name="Freeform 5328"/>
            <p:cNvSpPr>
              <a:spLocks/>
            </p:cNvSpPr>
            <p:nvPr/>
          </p:nvSpPr>
          <p:spPr bwMode="auto">
            <a:xfrm>
              <a:off x="8912226" y="53451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3" name="Freeform 5329"/>
            <p:cNvSpPr>
              <a:spLocks/>
            </p:cNvSpPr>
            <p:nvPr/>
          </p:nvSpPr>
          <p:spPr bwMode="auto">
            <a:xfrm>
              <a:off x="8909051" y="5332413"/>
              <a:ext cx="3175" cy="3175"/>
            </a:xfrm>
            <a:custGeom>
              <a:avLst/>
              <a:gdLst>
                <a:gd name="T0" fmla="*/ 0 w 1"/>
                <a:gd name="T1" fmla="*/ 0 h 1"/>
                <a:gd name="T2" fmla="*/ 1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1" y="1"/>
                    <a:pt x="1" y="1"/>
                  </a:cubicBezTo>
                  <a:cubicBezTo>
                    <a:pt x="1" y="1"/>
                    <a:pt x="1" y="1"/>
                    <a:pt x="0" y="1"/>
                  </a:cubicBezTo>
                  <a:cubicBezTo>
                    <a:pt x="1" y="1"/>
                    <a:pt x="1" y="1"/>
                    <a:pt x="1" y="1"/>
                  </a:cubicBezTo>
                  <a:cubicBezTo>
                    <a:pt x="1"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4" name="Freeform 5330"/>
            <p:cNvSpPr>
              <a:spLocks/>
            </p:cNvSpPr>
            <p:nvPr/>
          </p:nvSpPr>
          <p:spPr bwMode="auto">
            <a:xfrm>
              <a:off x="8909051" y="5341938"/>
              <a:ext cx="3175" cy="3175"/>
            </a:xfrm>
            <a:custGeom>
              <a:avLst/>
              <a:gdLst>
                <a:gd name="T0" fmla="*/ 0 w 1"/>
                <a:gd name="T1" fmla="*/ 1 h 1"/>
                <a:gd name="T2" fmla="*/ 1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1"/>
                    <a:pt x="1" y="1"/>
                  </a:cubicBezTo>
                  <a:cubicBezTo>
                    <a:pt x="1" y="1"/>
                    <a:pt x="1" y="1"/>
                    <a:pt x="1" y="1"/>
                  </a:cubicBezTo>
                  <a:cubicBezTo>
                    <a:pt x="1"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5" name="Freeform 5331"/>
            <p:cNvSpPr>
              <a:spLocks/>
            </p:cNvSpPr>
            <p:nvPr/>
          </p:nvSpPr>
          <p:spPr bwMode="auto">
            <a:xfrm>
              <a:off x="8909051" y="5329238"/>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6" name="Freeform 5332"/>
            <p:cNvSpPr>
              <a:spLocks/>
            </p:cNvSpPr>
            <p:nvPr/>
          </p:nvSpPr>
          <p:spPr bwMode="auto">
            <a:xfrm>
              <a:off x="8905876" y="5338763"/>
              <a:ext cx="3175" cy="3175"/>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1" y="1"/>
                    <a:pt x="1" y="0"/>
                    <a:pt x="1" y="0"/>
                  </a:cubicBezTo>
                  <a:cubicBezTo>
                    <a:pt x="1" y="1"/>
                    <a:pt x="1" y="1"/>
                    <a:pt x="1" y="1"/>
                  </a:cubicBezTo>
                  <a:cubicBezTo>
                    <a:pt x="1"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7" name="Freeform 5333"/>
            <p:cNvSpPr>
              <a:spLocks/>
            </p:cNvSpPr>
            <p:nvPr/>
          </p:nvSpPr>
          <p:spPr bwMode="auto">
            <a:xfrm>
              <a:off x="8904289" y="5335588"/>
              <a:ext cx="1588"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0" y="1"/>
                    <a:pt x="0" y="1"/>
                  </a:cubicBezTo>
                  <a:cubicBezTo>
                    <a:pt x="1"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8" name="Freeform 5334"/>
            <p:cNvSpPr>
              <a:spLocks/>
            </p:cNvSpPr>
            <p:nvPr/>
          </p:nvSpPr>
          <p:spPr bwMode="auto">
            <a:xfrm>
              <a:off x="8904289" y="53355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29" name="Freeform 5335"/>
            <p:cNvSpPr>
              <a:spLocks/>
            </p:cNvSpPr>
            <p:nvPr/>
          </p:nvSpPr>
          <p:spPr bwMode="auto">
            <a:xfrm>
              <a:off x="8891589" y="53070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0" name="Freeform 5336"/>
            <p:cNvSpPr>
              <a:spLocks/>
            </p:cNvSpPr>
            <p:nvPr/>
          </p:nvSpPr>
          <p:spPr bwMode="auto">
            <a:xfrm>
              <a:off x="8885239" y="53165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1" name="Freeform 5337"/>
            <p:cNvSpPr>
              <a:spLocks/>
            </p:cNvSpPr>
            <p:nvPr/>
          </p:nvSpPr>
          <p:spPr bwMode="auto">
            <a:xfrm>
              <a:off x="8885239" y="5316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2" name="Rectangle 5338"/>
            <p:cNvSpPr>
              <a:spLocks noChangeArrowheads="1"/>
            </p:cNvSpPr>
            <p:nvPr/>
          </p:nvSpPr>
          <p:spPr bwMode="auto">
            <a:xfrm>
              <a:off x="8856664" y="5287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3" name="Freeform 5339"/>
            <p:cNvSpPr>
              <a:spLocks/>
            </p:cNvSpPr>
            <p:nvPr/>
          </p:nvSpPr>
          <p:spPr bwMode="auto">
            <a:xfrm>
              <a:off x="8856664" y="5287963"/>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0"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4" name="Freeform 5340"/>
            <p:cNvSpPr>
              <a:spLocks/>
            </p:cNvSpPr>
            <p:nvPr/>
          </p:nvSpPr>
          <p:spPr bwMode="auto">
            <a:xfrm>
              <a:off x="8850314" y="5281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5" name="Freeform 5341"/>
            <p:cNvSpPr>
              <a:spLocks/>
            </p:cNvSpPr>
            <p:nvPr/>
          </p:nvSpPr>
          <p:spPr bwMode="auto">
            <a:xfrm>
              <a:off x="8815389" y="52244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6" name="Rectangle 5342"/>
            <p:cNvSpPr>
              <a:spLocks noChangeArrowheads="1"/>
            </p:cNvSpPr>
            <p:nvPr/>
          </p:nvSpPr>
          <p:spPr bwMode="auto">
            <a:xfrm>
              <a:off x="8815389" y="5224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7" name="Freeform 5343"/>
            <p:cNvSpPr>
              <a:spLocks/>
            </p:cNvSpPr>
            <p:nvPr/>
          </p:nvSpPr>
          <p:spPr bwMode="auto">
            <a:xfrm>
              <a:off x="8812214" y="5221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8" name="Freeform 5344"/>
            <p:cNvSpPr>
              <a:spLocks/>
            </p:cNvSpPr>
            <p:nvPr/>
          </p:nvSpPr>
          <p:spPr bwMode="auto">
            <a:xfrm>
              <a:off x="8812214" y="52212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39" name="Freeform 5345"/>
            <p:cNvSpPr>
              <a:spLocks/>
            </p:cNvSpPr>
            <p:nvPr/>
          </p:nvSpPr>
          <p:spPr bwMode="auto">
            <a:xfrm>
              <a:off x="8812214" y="5221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0" name="Freeform 5346"/>
            <p:cNvSpPr>
              <a:spLocks/>
            </p:cNvSpPr>
            <p:nvPr/>
          </p:nvSpPr>
          <p:spPr bwMode="auto">
            <a:xfrm>
              <a:off x="8809039" y="5218113"/>
              <a:ext cx="3175" cy="3175"/>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1" name="Freeform 5347"/>
            <p:cNvSpPr>
              <a:spLocks/>
            </p:cNvSpPr>
            <p:nvPr/>
          </p:nvSpPr>
          <p:spPr bwMode="auto">
            <a:xfrm>
              <a:off x="8799514" y="5211763"/>
              <a:ext cx="6350" cy="6350"/>
            </a:xfrm>
            <a:custGeom>
              <a:avLst/>
              <a:gdLst>
                <a:gd name="T0" fmla="*/ 2 w 2"/>
                <a:gd name="T1" fmla="*/ 1 h 2"/>
                <a:gd name="T2" fmla="*/ 1 w 2"/>
                <a:gd name="T3" fmla="*/ 1 h 2"/>
                <a:gd name="T4" fmla="*/ 0 w 2"/>
                <a:gd name="T5" fmla="*/ 1 h 2"/>
                <a:gd name="T6" fmla="*/ 2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1"/>
                    <a:pt x="1" y="1"/>
                  </a:cubicBezTo>
                  <a:cubicBezTo>
                    <a:pt x="1" y="0"/>
                    <a:pt x="1" y="1"/>
                    <a:pt x="0" y="1"/>
                  </a:cubicBezTo>
                  <a:cubicBezTo>
                    <a:pt x="1" y="2"/>
                    <a:pt x="1" y="1"/>
                    <a:pt x="2"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2" name="Freeform 5348"/>
            <p:cNvSpPr>
              <a:spLocks/>
            </p:cNvSpPr>
            <p:nvPr/>
          </p:nvSpPr>
          <p:spPr bwMode="auto">
            <a:xfrm>
              <a:off x="8805864" y="5218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3" name="Freeform 5349"/>
            <p:cNvSpPr>
              <a:spLocks/>
            </p:cNvSpPr>
            <p:nvPr/>
          </p:nvSpPr>
          <p:spPr bwMode="auto">
            <a:xfrm>
              <a:off x="8799514" y="521176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4" name="Freeform 5350"/>
            <p:cNvSpPr>
              <a:spLocks/>
            </p:cNvSpPr>
            <p:nvPr/>
          </p:nvSpPr>
          <p:spPr bwMode="auto">
            <a:xfrm>
              <a:off x="8799514" y="520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5" name="Freeform 5351"/>
            <p:cNvSpPr>
              <a:spLocks/>
            </p:cNvSpPr>
            <p:nvPr/>
          </p:nvSpPr>
          <p:spPr bwMode="auto">
            <a:xfrm>
              <a:off x="8793164" y="5207001"/>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6" name="Freeform 5352"/>
            <p:cNvSpPr>
              <a:spLocks/>
            </p:cNvSpPr>
            <p:nvPr/>
          </p:nvSpPr>
          <p:spPr bwMode="auto">
            <a:xfrm>
              <a:off x="8786814" y="52006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7" name="Freeform 5353"/>
            <p:cNvSpPr>
              <a:spLocks/>
            </p:cNvSpPr>
            <p:nvPr/>
          </p:nvSpPr>
          <p:spPr bwMode="auto">
            <a:xfrm>
              <a:off x="8783639" y="52038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8" name="Freeform 5354"/>
            <p:cNvSpPr>
              <a:spLocks/>
            </p:cNvSpPr>
            <p:nvPr/>
          </p:nvSpPr>
          <p:spPr bwMode="auto">
            <a:xfrm>
              <a:off x="8786814" y="519747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49" name="Freeform 5355"/>
            <p:cNvSpPr>
              <a:spLocks/>
            </p:cNvSpPr>
            <p:nvPr/>
          </p:nvSpPr>
          <p:spPr bwMode="auto">
            <a:xfrm>
              <a:off x="8780464" y="5194301"/>
              <a:ext cx="6350" cy="3175"/>
            </a:xfrm>
            <a:custGeom>
              <a:avLst/>
              <a:gdLst>
                <a:gd name="T0" fmla="*/ 1 w 2"/>
                <a:gd name="T1" fmla="*/ 1 h 1"/>
                <a:gd name="T2" fmla="*/ 1 w 2"/>
                <a:gd name="T3" fmla="*/ 0 h 1"/>
                <a:gd name="T4" fmla="*/ 0 w 2"/>
                <a:gd name="T5" fmla="*/ 0 h 1"/>
                <a:gd name="T6" fmla="*/ 0 w 2"/>
                <a:gd name="T7" fmla="*/ 0 h 1"/>
                <a:gd name="T8" fmla="*/ 1 w 2"/>
                <a:gd name="T9" fmla="*/ 1 h 1"/>
                <a:gd name="T10" fmla="*/ 2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0"/>
                    <a:pt x="1" y="1"/>
                    <a:pt x="1" y="0"/>
                  </a:cubicBezTo>
                  <a:cubicBezTo>
                    <a:pt x="1" y="0"/>
                    <a:pt x="0" y="0"/>
                    <a:pt x="0" y="0"/>
                  </a:cubicBezTo>
                  <a:cubicBezTo>
                    <a:pt x="0" y="0"/>
                    <a:pt x="0" y="0"/>
                    <a:pt x="0" y="0"/>
                  </a:cubicBezTo>
                  <a:cubicBezTo>
                    <a:pt x="0" y="1"/>
                    <a:pt x="1" y="0"/>
                    <a:pt x="1" y="1"/>
                  </a:cubicBezTo>
                  <a:cubicBezTo>
                    <a:pt x="2" y="1"/>
                    <a:pt x="2" y="1"/>
                    <a:pt x="2"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0" name="Freeform 5356"/>
            <p:cNvSpPr>
              <a:spLocks/>
            </p:cNvSpPr>
            <p:nvPr/>
          </p:nvSpPr>
          <p:spPr bwMode="auto">
            <a:xfrm>
              <a:off x="8780464" y="52006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1" name="Rectangle 5357"/>
            <p:cNvSpPr>
              <a:spLocks noChangeArrowheads="1"/>
            </p:cNvSpPr>
            <p:nvPr/>
          </p:nvSpPr>
          <p:spPr bwMode="auto">
            <a:xfrm>
              <a:off x="8774114" y="5187951"/>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2" name="Rectangle 5358"/>
            <p:cNvSpPr>
              <a:spLocks noChangeArrowheads="1"/>
            </p:cNvSpPr>
            <p:nvPr/>
          </p:nvSpPr>
          <p:spPr bwMode="auto">
            <a:xfrm>
              <a:off x="8774114" y="51879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3" name="Rectangle 5359"/>
            <p:cNvSpPr>
              <a:spLocks noChangeArrowheads="1"/>
            </p:cNvSpPr>
            <p:nvPr/>
          </p:nvSpPr>
          <p:spPr bwMode="auto">
            <a:xfrm>
              <a:off x="8774114" y="51879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4" name="Freeform 5360"/>
            <p:cNvSpPr>
              <a:spLocks/>
            </p:cNvSpPr>
            <p:nvPr/>
          </p:nvSpPr>
          <p:spPr bwMode="auto">
            <a:xfrm>
              <a:off x="8770939" y="5184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5" name="Freeform 5361"/>
            <p:cNvSpPr>
              <a:spLocks/>
            </p:cNvSpPr>
            <p:nvPr/>
          </p:nvSpPr>
          <p:spPr bwMode="auto">
            <a:xfrm>
              <a:off x="8750301" y="51816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6" name="Freeform 5362"/>
            <p:cNvSpPr>
              <a:spLocks/>
            </p:cNvSpPr>
            <p:nvPr/>
          </p:nvSpPr>
          <p:spPr bwMode="auto">
            <a:xfrm>
              <a:off x="8747126" y="5181601"/>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7" name="Freeform 5363"/>
            <p:cNvSpPr>
              <a:spLocks/>
            </p:cNvSpPr>
            <p:nvPr/>
          </p:nvSpPr>
          <p:spPr bwMode="auto">
            <a:xfrm>
              <a:off x="8721726" y="5156201"/>
              <a:ext cx="6350" cy="3175"/>
            </a:xfrm>
            <a:custGeom>
              <a:avLst/>
              <a:gdLst>
                <a:gd name="T0" fmla="*/ 2 w 2"/>
                <a:gd name="T1" fmla="*/ 1 h 1"/>
                <a:gd name="T2" fmla="*/ 2 w 2"/>
                <a:gd name="T3" fmla="*/ 1 h 1"/>
                <a:gd name="T4" fmla="*/ 1 w 2"/>
                <a:gd name="T5" fmla="*/ 0 h 1"/>
                <a:gd name="T6" fmla="*/ 0 w 2"/>
                <a:gd name="T7" fmla="*/ 0 h 1"/>
                <a:gd name="T8" fmla="*/ 1 w 2"/>
                <a:gd name="T9" fmla="*/ 0 h 1"/>
                <a:gd name="T10" fmla="*/ 1 w 2"/>
                <a:gd name="T11" fmla="*/ 0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0"/>
                    <a:pt x="1" y="0"/>
                  </a:cubicBezTo>
                  <a:cubicBezTo>
                    <a:pt x="1" y="0"/>
                    <a:pt x="0" y="0"/>
                    <a:pt x="0" y="0"/>
                  </a:cubicBezTo>
                  <a:cubicBezTo>
                    <a:pt x="1" y="0"/>
                    <a:pt x="1" y="0"/>
                    <a:pt x="1" y="0"/>
                  </a:cubicBezTo>
                  <a:cubicBezTo>
                    <a:pt x="1" y="0"/>
                    <a:pt x="1" y="0"/>
                    <a:pt x="1" y="0"/>
                  </a:cubicBezTo>
                  <a:cubicBezTo>
                    <a:pt x="1" y="1"/>
                    <a:pt x="1" y="0"/>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8" name="Freeform 5364"/>
            <p:cNvSpPr>
              <a:spLocks/>
            </p:cNvSpPr>
            <p:nvPr/>
          </p:nvSpPr>
          <p:spPr bwMode="auto">
            <a:xfrm>
              <a:off x="8664576" y="5099051"/>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59" name="Rectangle 5365"/>
            <p:cNvSpPr>
              <a:spLocks noChangeArrowheads="1"/>
            </p:cNvSpPr>
            <p:nvPr/>
          </p:nvSpPr>
          <p:spPr bwMode="auto">
            <a:xfrm>
              <a:off x="8753476" y="5529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0" name="Freeform 5366"/>
            <p:cNvSpPr>
              <a:spLocks/>
            </p:cNvSpPr>
            <p:nvPr/>
          </p:nvSpPr>
          <p:spPr bwMode="auto">
            <a:xfrm>
              <a:off x="8753476" y="5529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1" name="Freeform 5367"/>
            <p:cNvSpPr>
              <a:spLocks/>
            </p:cNvSpPr>
            <p:nvPr/>
          </p:nvSpPr>
          <p:spPr bwMode="auto">
            <a:xfrm>
              <a:off x="8750301" y="552608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2" name="Freeform 5368"/>
            <p:cNvSpPr>
              <a:spLocks/>
            </p:cNvSpPr>
            <p:nvPr/>
          </p:nvSpPr>
          <p:spPr bwMode="auto">
            <a:xfrm>
              <a:off x="8750301" y="5526088"/>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3" name="Rectangle 5369"/>
            <p:cNvSpPr>
              <a:spLocks noChangeArrowheads="1"/>
            </p:cNvSpPr>
            <p:nvPr/>
          </p:nvSpPr>
          <p:spPr bwMode="auto">
            <a:xfrm>
              <a:off x="8750301" y="55260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4" name="Freeform 5370"/>
            <p:cNvSpPr>
              <a:spLocks/>
            </p:cNvSpPr>
            <p:nvPr/>
          </p:nvSpPr>
          <p:spPr bwMode="auto">
            <a:xfrm>
              <a:off x="8750301" y="5522913"/>
              <a:ext cx="0" cy="3175"/>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1"/>
                    <a:pt x="0" y="0"/>
                    <a:pt x="0" y="1"/>
                  </a:cubicBezTo>
                  <a:cubicBezTo>
                    <a:pt x="0" y="1"/>
                    <a:pt x="0" y="0"/>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5" name="Freeform 5371"/>
            <p:cNvSpPr>
              <a:spLocks/>
            </p:cNvSpPr>
            <p:nvPr/>
          </p:nvSpPr>
          <p:spPr bwMode="auto">
            <a:xfrm>
              <a:off x="8709026"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6" name="Freeform 5372"/>
            <p:cNvSpPr>
              <a:spLocks/>
            </p:cNvSpPr>
            <p:nvPr/>
          </p:nvSpPr>
          <p:spPr bwMode="auto">
            <a:xfrm>
              <a:off x="8699501" y="5480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7" name="Freeform 5373"/>
            <p:cNvSpPr>
              <a:spLocks/>
            </p:cNvSpPr>
            <p:nvPr/>
          </p:nvSpPr>
          <p:spPr bwMode="auto">
            <a:xfrm>
              <a:off x="8715376" y="54943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8" name="Freeform 5374"/>
            <p:cNvSpPr>
              <a:spLocks/>
            </p:cNvSpPr>
            <p:nvPr/>
          </p:nvSpPr>
          <p:spPr bwMode="auto">
            <a:xfrm>
              <a:off x="8661401" y="54229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69" name="Freeform 5375"/>
            <p:cNvSpPr>
              <a:spLocks/>
            </p:cNvSpPr>
            <p:nvPr/>
          </p:nvSpPr>
          <p:spPr bwMode="auto">
            <a:xfrm>
              <a:off x="8686801" y="5470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0" name="Freeform 5376"/>
            <p:cNvSpPr>
              <a:spLocks/>
            </p:cNvSpPr>
            <p:nvPr/>
          </p:nvSpPr>
          <p:spPr bwMode="auto">
            <a:xfrm>
              <a:off x="8718551" y="549751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1" name="Freeform 5377"/>
            <p:cNvSpPr>
              <a:spLocks/>
            </p:cNvSpPr>
            <p:nvPr/>
          </p:nvSpPr>
          <p:spPr bwMode="auto">
            <a:xfrm>
              <a:off x="8699501" y="5486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2" name="Freeform 5378"/>
            <p:cNvSpPr>
              <a:spLocks/>
            </p:cNvSpPr>
            <p:nvPr/>
          </p:nvSpPr>
          <p:spPr bwMode="auto">
            <a:xfrm>
              <a:off x="8740776" y="5513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3" name="Freeform 5379"/>
            <p:cNvSpPr>
              <a:spLocks/>
            </p:cNvSpPr>
            <p:nvPr/>
          </p:nvSpPr>
          <p:spPr bwMode="auto">
            <a:xfrm>
              <a:off x="8737601" y="5510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4" name="Freeform 5380"/>
            <p:cNvSpPr>
              <a:spLocks/>
            </p:cNvSpPr>
            <p:nvPr/>
          </p:nvSpPr>
          <p:spPr bwMode="auto">
            <a:xfrm>
              <a:off x="8734426" y="5507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5" name="Freeform 5381"/>
            <p:cNvSpPr>
              <a:spLocks/>
            </p:cNvSpPr>
            <p:nvPr/>
          </p:nvSpPr>
          <p:spPr bwMode="auto">
            <a:xfrm>
              <a:off x="8737601" y="5510213"/>
              <a:ext cx="3175" cy="3175"/>
            </a:xfrm>
            <a:custGeom>
              <a:avLst/>
              <a:gdLst>
                <a:gd name="T0" fmla="*/ 1 w 1"/>
                <a:gd name="T1" fmla="*/ 1 h 1"/>
                <a:gd name="T2" fmla="*/ 1 w 1"/>
                <a:gd name="T3" fmla="*/ 0 h 1"/>
                <a:gd name="T4" fmla="*/ 1 w 1"/>
                <a:gd name="T5" fmla="*/ 1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0"/>
                  </a:cubicBezTo>
                  <a:cubicBezTo>
                    <a:pt x="1" y="1"/>
                    <a:pt x="1" y="1"/>
                    <a:pt x="1" y="1"/>
                  </a:cubicBezTo>
                  <a:cubicBezTo>
                    <a:pt x="1" y="0"/>
                    <a:pt x="0" y="0"/>
                    <a:pt x="0" y="0"/>
                  </a:cubicBezTo>
                  <a:cubicBezTo>
                    <a:pt x="0" y="0"/>
                    <a:pt x="0" y="0"/>
                    <a:pt x="0" y="0"/>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6" name="Rectangle 5382"/>
            <p:cNvSpPr>
              <a:spLocks noChangeArrowheads="1"/>
            </p:cNvSpPr>
            <p:nvPr/>
          </p:nvSpPr>
          <p:spPr bwMode="auto">
            <a:xfrm>
              <a:off x="8709026" y="5492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7" name="Freeform 5383"/>
            <p:cNvSpPr>
              <a:spLocks/>
            </p:cNvSpPr>
            <p:nvPr/>
          </p:nvSpPr>
          <p:spPr bwMode="auto">
            <a:xfrm>
              <a:off x="8712201"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8" name="Freeform 5384"/>
            <p:cNvSpPr>
              <a:spLocks/>
            </p:cNvSpPr>
            <p:nvPr/>
          </p:nvSpPr>
          <p:spPr bwMode="auto">
            <a:xfrm>
              <a:off x="8721726" y="55038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79" name="Freeform 5385"/>
            <p:cNvSpPr>
              <a:spLocks/>
            </p:cNvSpPr>
            <p:nvPr/>
          </p:nvSpPr>
          <p:spPr bwMode="auto">
            <a:xfrm>
              <a:off x="8712201"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0" name="Freeform 5386"/>
            <p:cNvSpPr>
              <a:spLocks/>
            </p:cNvSpPr>
            <p:nvPr/>
          </p:nvSpPr>
          <p:spPr bwMode="auto">
            <a:xfrm>
              <a:off x="8721726" y="5500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1" name="Freeform 5387"/>
            <p:cNvSpPr>
              <a:spLocks/>
            </p:cNvSpPr>
            <p:nvPr/>
          </p:nvSpPr>
          <p:spPr bwMode="auto">
            <a:xfrm>
              <a:off x="8628064" y="5365751"/>
              <a:ext cx="1588" cy="0"/>
            </a:xfrm>
            <a:custGeom>
              <a:avLst/>
              <a:gdLst>
                <a:gd name="T0" fmla="*/ 0 w 1"/>
                <a:gd name="T1" fmla="*/ 0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1" y="0"/>
                    <a:pt x="0" y="0"/>
                    <a:pt x="1"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2" name="Freeform 5388"/>
            <p:cNvSpPr>
              <a:spLocks/>
            </p:cNvSpPr>
            <p:nvPr/>
          </p:nvSpPr>
          <p:spPr bwMode="auto">
            <a:xfrm>
              <a:off x="8658226" y="5416551"/>
              <a:ext cx="3175" cy="3175"/>
            </a:xfrm>
            <a:custGeom>
              <a:avLst/>
              <a:gdLst>
                <a:gd name="T0" fmla="*/ 1 w 1"/>
                <a:gd name="T1" fmla="*/ 1 h 1"/>
                <a:gd name="T2" fmla="*/ 1 w 1"/>
                <a:gd name="T3" fmla="*/ 1 h 1"/>
                <a:gd name="T4" fmla="*/ 1 w 1"/>
                <a:gd name="T5" fmla="*/ 0 h 1"/>
                <a:gd name="T6" fmla="*/ 0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0"/>
                  </a:cubicBezTo>
                  <a:cubicBezTo>
                    <a:pt x="1" y="0"/>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3" name="Oval 5389"/>
            <p:cNvSpPr>
              <a:spLocks noChangeArrowheads="1"/>
            </p:cNvSpPr>
            <p:nvPr/>
          </p:nvSpPr>
          <p:spPr bwMode="auto">
            <a:xfrm>
              <a:off x="8661401" y="5419726"/>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4" name="Freeform 5390"/>
            <p:cNvSpPr>
              <a:spLocks/>
            </p:cNvSpPr>
            <p:nvPr/>
          </p:nvSpPr>
          <p:spPr bwMode="auto">
            <a:xfrm>
              <a:off x="8632826" y="53752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5" name="Freeform 5391"/>
            <p:cNvSpPr>
              <a:spLocks/>
            </p:cNvSpPr>
            <p:nvPr/>
          </p:nvSpPr>
          <p:spPr bwMode="auto">
            <a:xfrm>
              <a:off x="8696326" y="54641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6" name="Freeform 5392"/>
            <p:cNvSpPr>
              <a:spLocks/>
            </p:cNvSpPr>
            <p:nvPr/>
          </p:nvSpPr>
          <p:spPr bwMode="auto">
            <a:xfrm>
              <a:off x="8664576" y="5426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7" name="Freeform 5393"/>
            <p:cNvSpPr>
              <a:spLocks/>
            </p:cNvSpPr>
            <p:nvPr/>
          </p:nvSpPr>
          <p:spPr bwMode="auto">
            <a:xfrm>
              <a:off x="8642351" y="541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8" name="Rectangle 5394"/>
            <p:cNvSpPr>
              <a:spLocks noChangeArrowheads="1"/>
            </p:cNvSpPr>
            <p:nvPr/>
          </p:nvSpPr>
          <p:spPr bwMode="auto">
            <a:xfrm>
              <a:off x="8628064" y="5365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89" name="Freeform 5395"/>
            <p:cNvSpPr>
              <a:spLocks/>
            </p:cNvSpPr>
            <p:nvPr/>
          </p:nvSpPr>
          <p:spPr bwMode="auto">
            <a:xfrm>
              <a:off x="8632826" y="5397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0" name="Freeform 5396"/>
            <p:cNvSpPr>
              <a:spLocks/>
            </p:cNvSpPr>
            <p:nvPr/>
          </p:nvSpPr>
          <p:spPr bwMode="auto">
            <a:xfrm>
              <a:off x="8661401" y="54229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1" name="Freeform 5397"/>
            <p:cNvSpPr>
              <a:spLocks noEditPoints="1"/>
            </p:cNvSpPr>
            <p:nvPr/>
          </p:nvSpPr>
          <p:spPr bwMode="auto">
            <a:xfrm>
              <a:off x="8602664" y="5341938"/>
              <a:ext cx="147638" cy="180975"/>
            </a:xfrm>
            <a:custGeom>
              <a:avLst/>
              <a:gdLst>
                <a:gd name="T0" fmla="*/ 26 w 47"/>
                <a:gd name="T1" fmla="*/ 41 h 58"/>
                <a:gd name="T2" fmla="*/ 28 w 47"/>
                <a:gd name="T3" fmla="*/ 43 h 58"/>
                <a:gd name="T4" fmla="*/ 31 w 47"/>
                <a:gd name="T5" fmla="*/ 45 h 58"/>
                <a:gd name="T6" fmla="*/ 33 w 47"/>
                <a:gd name="T7" fmla="*/ 45 h 58"/>
                <a:gd name="T8" fmla="*/ 32 w 47"/>
                <a:gd name="T9" fmla="*/ 47 h 58"/>
                <a:gd name="T10" fmla="*/ 33 w 47"/>
                <a:gd name="T11" fmla="*/ 47 h 58"/>
                <a:gd name="T12" fmla="*/ 35 w 47"/>
                <a:gd name="T13" fmla="*/ 48 h 58"/>
                <a:gd name="T14" fmla="*/ 37 w 47"/>
                <a:gd name="T15" fmla="*/ 50 h 58"/>
                <a:gd name="T16" fmla="*/ 38 w 47"/>
                <a:gd name="T17" fmla="*/ 52 h 58"/>
                <a:gd name="T18" fmla="*/ 39 w 47"/>
                <a:gd name="T19" fmla="*/ 53 h 58"/>
                <a:gd name="T20" fmla="*/ 41 w 47"/>
                <a:gd name="T21" fmla="*/ 54 h 58"/>
                <a:gd name="T22" fmla="*/ 42 w 47"/>
                <a:gd name="T23" fmla="*/ 55 h 58"/>
                <a:gd name="T24" fmla="*/ 44 w 47"/>
                <a:gd name="T25" fmla="*/ 57 h 58"/>
                <a:gd name="T26" fmla="*/ 45 w 47"/>
                <a:gd name="T27" fmla="*/ 58 h 58"/>
                <a:gd name="T28" fmla="*/ 46 w 47"/>
                <a:gd name="T29" fmla="*/ 58 h 58"/>
                <a:gd name="T30" fmla="*/ 45 w 47"/>
                <a:gd name="T31" fmla="*/ 57 h 58"/>
                <a:gd name="T32" fmla="*/ 45 w 47"/>
                <a:gd name="T33" fmla="*/ 56 h 58"/>
                <a:gd name="T34" fmla="*/ 43 w 47"/>
                <a:gd name="T35" fmla="*/ 54 h 58"/>
                <a:gd name="T36" fmla="*/ 42 w 47"/>
                <a:gd name="T37" fmla="*/ 53 h 58"/>
                <a:gd name="T38" fmla="*/ 41 w 47"/>
                <a:gd name="T39" fmla="*/ 52 h 58"/>
                <a:gd name="T40" fmla="*/ 41 w 47"/>
                <a:gd name="T41" fmla="*/ 51 h 58"/>
                <a:gd name="T42" fmla="*/ 38 w 47"/>
                <a:gd name="T43" fmla="*/ 49 h 58"/>
                <a:gd name="T44" fmla="*/ 38 w 47"/>
                <a:gd name="T45" fmla="*/ 48 h 58"/>
                <a:gd name="T46" fmla="*/ 33 w 47"/>
                <a:gd name="T47" fmla="*/ 42 h 58"/>
                <a:gd name="T48" fmla="*/ 30 w 47"/>
                <a:gd name="T49" fmla="*/ 38 h 58"/>
                <a:gd name="T50" fmla="*/ 26 w 47"/>
                <a:gd name="T51" fmla="*/ 34 h 58"/>
                <a:gd name="T52" fmla="*/ 25 w 47"/>
                <a:gd name="T53" fmla="*/ 32 h 58"/>
                <a:gd name="T54" fmla="*/ 24 w 47"/>
                <a:gd name="T55" fmla="*/ 31 h 58"/>
                <a:gd name="T56" fmla="*/ 22 w 47"/>
                <a:gd name="T57" fmla="*/ 29 h 58"/>
                <a:gd name="T58" fmla="*/ 20 w 47"/>
                <a:gd name="T59" fmla="*/ 26 h 58"/>
                <a:gd name="T60" fmla="*/ 21 w 47"/>
                <a:gd name="T61" fmla="*/ 26 h 58"/>
                <a:gd name="T62" fmla="*/ 20 w 47"/>
                <a:gd name="T63" fmla="*/ 26 h 58"/>
                <a:gd name="T64" fmla="*/ 19 w 47"/>
                <a:gd name="T65" fmla="*/ 25 h 58"/>
                <a:gd name="T66" fmla="*/ 18 w 47"/>
                <a:gd name="T67" fmla="*/ 24 h 58"/>
                <a:gd name="T68" fmla="*/ 19 w 47"/>
                <a:gd name="T69" fmla="*/ 23 h 58"/>
                <a:gd name="T70" fmla="*/ 16 w 47"/>
                <a:gd name="T71" fmla="*/ 22 h 58"/>
                <a:gd name="T72" fmla="*/ 16 w 47"/>
                <a:gd name="T73" fmla="*/ 20 h 58"/>
                <a:gd name="T74" fmla="*/ 15 w 47"/>
                <a:gd name="T75" fmla="*/ 18 h 58"/>
                <a:gd name="T76" fmla="*/ 12 w 47"/>
                <a:gd name="T77" fmla="*/ 13 h 58"/>
                <a:gd name="T78" fmla="*/ 9 w 47"/>
                <a:gd name="T79" fmla="*/ 9 h 58"/>
                <a:gd name="T80" fmla="*/ 7 w 47"/>
                <a:gd name="T81" fmla="*/ 6 h 58"/>
                <a:gd name="T82" fmla="*/ 5 w 47"/>
                <a:gd name="T83" fmla="*/ 5 h 58"/>
                <a:gd name="T84" fmla="*/ 3 w 47"/>
                <a:gd name="T85" fmla="*/ 2 h 58"/>
                <a:gd name="T86" fmla="*/ 1 w 47"/>
                <a:gd name="T87" fmla="*/ 0 h 58"/>
                <a:gd name="T88" fmla="*/ 2 w 47"/>
                <a:gd name="T89" fmla="*/ 4 h 58"/>
                <a:gd name="T90" fmla="*/ 3 w 47"/>
                <a:gd name="T91" fmla="*/ 7 h 58"/>
                <a:gd name="T92" fmla="*/ 8 w 47"/>
                <a:gd name="T93" fmla="*/ 14 h 58"/>
                <a:gd name="T94" fmla="*/ 9 w 47"/>
                <a:gd name="T95" fmla="*/ 14 h 58"/>
                <a:gd name="T96" fmla="*/ 9 w 47"/>
                <a:gd name="T97" fmla="*/ 16 h 58"/>
                <a:gd name="T98" fmla="*/ 11 w 47"/>
                <a:gd name="T99" fmla="*/ 18 h 58"/>
                <a:gd name="T100" fmla="*/ 13 w 47"/>
                <a:gd name="T101" fmla="*/ 20 h 58"/>
                <a:gd name="T102" fmla="*/ 13 w 47"/>
                <a:gd name="T103" fmla="*/ 22 h 58"/>
                <a:gd name="T104" fmla="*/ 36 w 47"/>
                <a:gd name="T105" fmla="*/ 50 h 58"/>
                <a:gd name="T106" fmla="*/ 41 w 47"/>
                <a:gd name="T107" fmla="*/ 52 h 58"/>
                <a:gd name="T108" fmla="*/ 25 w 47"/>
                <a:gd name="T109" fmla="*/ 33 h 58"/>
                <a:gd name="T110" fmla="*/ 18 w 47"/>
                <a:gd name="T11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58">
                  <a:moveTo>
                    <a:pt x="14" y="24"/>
                  </a:moveTo>
                  <a:cubicBezTo>
                    <a:pt x="14" y="25"/>
                    <a:pt x="14" y="25"/>
                    <a:pt x="14" y="25"/>
                  </a:cubicBezTo>
                  <a:cubicBezTo>
                    <a:pt x="15" y="25"/>
                    <a:pt x="15" y="26"/>
                    <a:pt x="16" y="26"/>
                  </a:cubicBezTo>
                  <a:cubicBezTo>
                    <a:pt x="15" y="27"/>
                    <a:pt x="16" y="26"/>
                    <a:pt x="16" y="27"/>
                  </a:cubicBezTo>
                  <a:cubicBezTo>
                    <a:pt x="16" y="27"/>
                    <a:pt x="16" y="27"/>
                    <a:pt x="16" y="27"/>
                  </a:cubicBezTo>
                  <a:cubicBezTo>
                    <a:pt x="18" y="29"/>
                    <a:pt x="19" y="31"/>
                    <a:pt x="20" y="32"/>
                  </a:cubicBezTo>
                  <a:cubicBezTo>
                    <a:pt x="20" y="32"/>
                    <a:pt x="20" y="32"/>
                    <a:pt x="20" y="32"/>
                  </a:cubicBezTo>
                  <a:cubicBezTo>
                    <a:pt x="22" y="35"/>
                    <a:pt x="24" y="38"/>
                    <a:pt x="26" y="41"/>
                  </a:cubicBezTo>
                  <a:cubicBezTo>
                    <a:pt x="27" y="41"/>
                    <a:pt x="27" y="40"/>
                    <a:pt x="27" y="40"/>
                  </a:cubicBezTo>
                  <a:cubicBezTo>
                    <a:pt x="27" y="41"/>
                    <a:pt x="27" y="41"/>
                    <a:pt x="27" y="41"/>
                  </a:cubicBezTo>
                  <a:cubicBezTo>
                    <a:pt x="27" y="41"/>
                    <a:pt x="27" y="41"/>
                    <a:pt x="27" y="41"/>
                  </a:cubicBezTo>
                  <a:cubicBezTo>
                    <a:pt x="27" y="41"/>
                    <a:pt x="27" y="42"/>
                    <a:pt x="28" y="42"/>
                  </a:cubicBezTo>
                  <a:cubicBezTo>
                    <a:pt x="28" y="41"/>
                    <a:pt x="28" y="41"/>
                    <a:pt x="28" y="41"/>
                  </a:cubicBezTo>
                  <a:cubicBezTo>
                    <a:pt x="28" y="42"/>
                    <a:pt x="28" y="42"/>
                    <a:pt x="28" y="42"/>
                  </a:cubicBezTo>
                  <a:cubicBezTo>
                    <a:pt x="28" y="42"/>
                    <a:pt x="28" y="42"/>
                    <a:pt x="28" y="42"/>
                  </a:cubicBezTo>
                  <a:cubicBezTo>
                    <a:pt x="29" y="42"/>
                    <a:pt x="28" y="43"/>
                    <a:pt x="28" y="43"/>
                  </a:cubicBezTo>
                  <a:cubicBezTo>
                    <a:pt x="29" y="43"/>
                    <a:pt x="30" y="43"/>
                    <a:pt x="30" y="43"/>
                  </a:cubicBezTo>
                  <a:cubicBezTo>
                    <a:pt x="30" y="44"/>
                    <a:pt x="30" y="44"/>
                    <a:pt x="30" y="44"/>
                  </a:cubicBezTo>
                  <a:cubicBezTo>
                    <a:pt x="30" y="43"/>
                    <a:pt x="30" y="44"/>
                    <a:pt x="30" y="43"/>
                  </a:cubicBezTo>
                  <a:cubicBezTo>
                    <a:pt x="30" y="44"/>
                    <a:pt x="30" y="44"/>
                    <a:pt x="31" y="44"/>
                  </a:cubicBezTo>
                  <a:cubicBezTo>
                    <a:pt x="31" y="44"/>
                    <a:pt x="31" y="44"/>
                    <a:pt x="31" y="44"/>
                  </a:cubicBezTo>
                  <a:cubicBezTo>
                    <a:pt x="31" y="44"/>
                    <a:pt x="31" y="45"/>
                    <a:pt x="31" y="45"/>
                  </a:cubicBezTo>
                  <a:cubicBezTo>
                    <a:pt x="31" y="45"/>
                    <a:pt x="31" y="45"/>
                    <a:pt x="31" y="45"/>
                  </a:cubicBezTo>
                  <a:cubicBezTo>
                    <a:pt x="31" y="45"/>
                    <a:pt x="31" y="45"/>
                    <a:pt x="31" y="45"/>
                  </a:cubicBezTo>
                  <a:cubicBezTo>
                    <a:pt x="31" y="45"/>
                    <a:pt x="31" y="45"/>
                    <a:pt x="31" y="46"/>
                  </a:cubicBezTo>
                  <a:cubicBezTo>
                    <a:pt x="31" y="46"/>
                    <a:pt x="31" y="46"/>
                    <a:pt x="32" y="46"/>
                  </a:cubicBezTo>
                  <a:cubicBezTo>
                    <a:pt x="32" y="45"/>
                    <a:pt x="32" y="46"/>
                    <a:pt x="32" y="46"/>
                  </a:cubicBezTo>
                  <a:cubicBezTo>
                    <a:pt x="32" y="45"/>
                    <a:pt x="32" y="45"/>
                    <a:pt x="32" y="45"/>
                  </a:cubicBezTo>
                  <a:cubicBezTo>
                    <a:pt x="32" y="46"/>
                    <a:pt x="31" y="45"/>
                    <a:pt x="31" y="46"/>
                  </a:cubicBezTo>
                  <a:cubicBezTo>
                    <a:pt x="31" y="45"/>
                    <a:pt x="32" y="45"/>
                    <a:pt x="32" y="45"/>
                  </a:cubicBezTo>
                  <a:cubicBezTo>
                    <a:pt x="32" y="45"/>
                    <a:pt x="32" y="46"/>
                    <a:pt x="33" y="46"/>
                  </a:cubicBezTo>
                  <a:cubicBezTo>
                    <a:pt x="32" y="46"/>
                    <a:pt x="33" y="46"/>
                    <a:pt x="33" y="45"/>
                  </a:cubicBezTo>
                  <a:cubicBezTo>
                    <a:pt x="33" y="46"/>
                    <a:pt x="33" y="46"/>
                    <a:pt x="33" y="46"/>
                  </a:cubicBezTo>
                  <a:cubicBezTo>
                    <a:pt x="33" y="46"/>
                    <a:pt x="33" y="46"/>
                    <a:pt x="33" y="46"/>
                  </a:cubicBezTo>
                  <a:cubicBezTo>
                    <a:pt x="33" y="47"/>
                    <a:pt x="33" y="46"/>
                    <a:pt x="33" y="47"/>
                  </a:cubicBezTo>
                  <a:cubicBezTo>
                    <a:pt x="33" y="47"/>
                    <a:pt x="32" y="46"/>
                    <a:pt x="32" y="46"/>
                  </a:cubicBezTo>
                  <a:cubicBezTo>
                    <a:pt x="32" y="46"/>
                    <a:pt x="31" y="46"/>
                    <a:pt x="31" y="46"/>
                  </a:cubicBezTo>
                  <a:cubicBezTo>
                    <a:pt x="31" y="46"/>
                    <a:pt x="31" y="47"/>
                    <a:pt x="32" y="47"/>
                  </a:cubicBezTo>
                  <a:cubicBezTo>
                    <a:pt x="32" y="46"/>
                    <a:pt x="32" y="46"/>
                    <a:pt x="32" y="46"/>
                  </a:cubicBezTo>
                  <a:cubicBezTo>
                    <a:pt x="32" y="47"/>
                    <a:pt x="32" y="46"/>
                    <a:pt x="32" y="47"/>
                  </a:cubicBezTo>
                  <a:cubicBezTo>
                    <a:pt x="32" y="47"/>
                    <a:pt x="32" y="47"/>
                    <a:pt x="32" y="47"/>
                  </a:cubicBezTo>
                  <a:cubicBezTo>
                    <a:pt x="32" y="47"/>
                    <a:pt x="32" y="47"/>
                    <a:pt x="32" y="47"/>
                  </a:cubicBezTo>
                  <a:cubicBezTo>
                    <a:pt x="33" y="47"/>
                    <a:pt x="33" y="47"/>
                    <a:pt x="33" y="47"/>
                  </a:cubicBezTo>
                  <a:cubicBezTo>
                    <a:pt x="33" y="47"/>
                    <a:pt x="33" y="47"/>
                    <a:pt x="33" y="46"/>
                  </a:cubicBezTo>
                  <a:cubicBezTo>
                    <a:pt x="34" y="46"/>
                    <a:pt x="33" y="46"/>
                    <a:pt x="34" y="47"/>
                  </a:cubicBezTo>
                  <a:cubicBezTo>
                    <a:pt x="34" y="47"/>
                    <a:pt x="33" y="47"/>
                    <a:pt x="33" y="47"/>
                  </a:cubicBezTo>
                  <a:cubicBezTo>
                    <a:pt x="34" y="47"/>
                    <a:pt x="34" y="47"/>
                    <a:pt x="34" y="47"/>
                  </a:cubicBezTo>
                  <a:cubicBezTo>
                    <a:pt x="34" y="47"/>
                    <a:pt x="33" y="47"/>
                    <a:pt x="33" y="47"/>
                  </a:cubicBezTo>
                  <a:cubicBezTo>
                    <a:pt x="33" y="48"/>
                    <a:pt x="34" y="47"/>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5" y="48"/>
                    <a:pt x="35" y="48"/>
                  </a:cubicBezTo>
                  <a:cubicBezTo>
                    <a:pt x="35" y="48"/>
                    <a:pt x="35" y="48"/>
                    <a:pt x="35" y="48"/>
                  </a:cubicBezTo>
                  <a:cubicBezTo>
                    <a:pt x="35" y="48"/>
                    <a:pt x="35" y="48"/>
                    <a:pt x="35" y="48"/>
                  </a:cubicBezTo>
                  <a:cubicBezTo>
                    <a:pt x="35" y="49"/>
                    <a:pt x="35" y="49"/>
                    <a:pt x="35" y="49"/>
                  </a:cubicBezTo>
                  <a:cubicBezTo>
                    <a:pt x="35" y="49"/>
                    <a:pt x="35" y="49"/>
                    <a:pt x="35" y="49"/>
                  </a:cubicBezTo>
                  <a:cubicBezTo>
                    <a:pt x="35" y="50"/>
                    <a:pt x="35" y="50"/>
                    <a:pt x="35" y="50"/>
                  </a:cubicBezTo>
                  <a:cubicBezTo>
                    <a:pt x="35" y="50"/>
                    <a:pt x="36" y="50"/>
                    <a:pt x="36" y="50"/>
                  </a:cubicBezTo>
                  <a:cubicBezTo>
                    <a:pt x="36" y="50"/>
                    <a:pt x="37" y="50"/>
                    <a:pt x="37" y="50"/>
                  </a:cubicBezTo>
                  <a:cubicBezTo>
                    <a:pt x="37" y="50"/>
                    <a:pt x="37" y="50"/>
                    <a:pt x="37" y="50"/>
                  </a:cubicBezTo>
                  <a:cubicBezTo>
                    <a:pt x="37" y="50"/>
                    <a:pt x="37" y="50"/>
                    <a:pt x="37" y="50"/>
                  </a:cubicBezTo>
                  <a:cubicBezTo>
                    <a:pt x="37" y="50"/>
                    <a:pt x="37" y="50"/>
                    <a:pt x="37" y="50"/>
                  </a:cubicBezTo>
                  <a:cubicBezTo>
                    <a:pt x="37" y="50"/>
                    <a:pt x="37" y="50"/>
                    <a:pt x="37" y="51"/>
                  </a:cubicBezTo>
                  <a:cubicBezTo>
                    <a:pt x="37" y="51"/>
                    <a:pt x="37" y="51"/>
                    <a:pt x="37" y="51"/>
                  </a:cubicBezTo>
                  <a:cubicBezTo>
                    <a:pt x="37" y="51"/>
                    <a:pt x="37" y="51"/>
                    <a:pt x="37" y="51"/>
                  </a:cubicBezTo>
                  <a:cubicBezTo>
                    <a:pt x="37" y="51"/>
                    <a:pt x="37" y="51"/>
                    <a:pt x="37" y="51"/>
                  </a:cubicBezTo>
                  <a:cubicBezTo>
                    <a:pt x="37" y="51"/>
                    <a:pt x="38" y="51"/>
                    <a:pt x="38" y="51"/>
                  </a:cubicBezTo>
                  <a:cubicBezTo>
                    <a:pt x="38" y="51"/>
                    <a:pt x="38" y="51"/>
                    <a:pt x="38" y="51"/>
                  </a:cubicBezTo>
                  <a:cubicBezTo>
                    <a:pt x="38" y="51"/>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9" y="52"/>
                  </a:cubicBezTo>
                  <a:cubicBezTo>
                    <a:pt x="39" y="52"/>
                    <a:pt x="39" y="52"/>
                    <a:pt x="39" y="52"/>
                  </a:cubicBezTo>
                  <a:cubicBezTo>
                    <a:pt x="39" y="52"/>
                    <a:pt x="39" y="52"/>
                    <a:pt x="39" y="52"/>
                  </a:cubicBezTo>
                  <a:cubicBezTo>
                    <a:pt x="39" y="53"/>
                    <a:pt x="39" y="53"/>
                    <a:pt x="39" y="53"/>
                  </a:cubicBezTo>
                  <a:cubicBezTo>
                    <a:pt x="40" y="53"/>
                    <a:pt x="39" y="53"/>
                    <a:pt x="40" y="53"/>
                  </a:cubicBezTo>
                  <a:cubicBezTo>
                    <a:pt x="40" y="53"/>
                    <a:pt x="40" y="53"/>
                    <a:pt x="40" y="53"/>
                  </a:cubicBezTo>
                  <a:cubicBezTo>
                    <a:pt x="40" y="53"/>
                    <a:pt x="41" y="54"/>
                    <a:pt x="40" y="54"/>
                  </a:cubicBezTo>
                  <a:cubicBezTo>
                    <a:pt x="40" y="55"/>
                    <a:pt x="40" y="54"/>
                    <a:pt x="40" y="54"/>
                  </a:cubicBezTo>
                  <a:cubicBezTo>
                    <a:pt x="41" y="54"/>
                    <a:pt x="41" y="54"/>
                    <a:pt x="41" y="54"/>
                  </a:cubicBezTo>
                  <a:cubicBezTo>
                    <a:pt x="40" y="54"/>
                    <a:pt x="40" y="54"/>
                    <a:pt x="41" y="54"/>
                  </a:cubicBezTo>
                  <a:cubicBezTo>
                    <a:pt x="41" y="54"/>
                    <a:pt x="41" y="54"/>
                    <a:pt x="41" y="54"/>
                  </a:cubicBezTo>
                  <a:cubicBezTo>
                    <a:pt x="41" y="54"/>
                    <a:pt x="41" y="54"/>
                    <a:pt x="41" y="54"/>
                  </a:cubicBezTo>
                  <a:cubicBezTo>
                    <a:pt x="41" y="54"/>
                    <a:pt x="41" y="54"/>
                    <a:pt x="42" y="54"/>
                  </a:cubicBezTo>
                  <a:cubicBezTo>
                    <a:pt x="42" y="54"/>
                    <a:pt x="42" y="54"/>
                    <a:pt x="41" y="54"/>
                  </a:cubicBezTo>
                  <a:cubicBezTo>
                    <a:pt x="42" y="55"/>
                    <a:pt x="42" y="55"/>
                    <a:pt x="42" y="55"/>
                  </a:cubicBezTo>
                  <a:cubicBezTo>
                    <a:pt x="42" y="55"/>
                    <a:pt x="42" y="55"/>
                    <a:pt x="42" y="55"/>
                  </a:cubicBezTo>
                  <a:cubicBezTo>
                    <a:pt x="42" y="55"/>
                    <a:pt x="42" y="55"/>
                    <a:pt x="42" y="55"/>
                  </a:cubicBezTo>
                  <a:cubicBezTo>
                    <a:pt x="42" y="55"/>
                    <a:pt x="42" y="56"/>
                    <a:pt x="42" y="56"/>
                  </a:cubicBezTo>
                  <a:cubicBezTo>
                    <a:pt x="42" y="56"/>
                    <a:pt x="42" y="55"/>
                    <a:pt x="42" y="56"/>
                  </a:cubicBezTo>
                  <a:cubicBezTo>
                    <a:pt x="42" y="56"/>
                    <a:pt x="42" y="56"/>
                    <a:pt x="42" y="55"/>
                  </a:cubicBezTo>
                  <a:cubicBezTo>
                    <a:pt x="42" y="55"/>
                    <a:pt x="42" y="56"/>
                    <a:pt x="43" y="56"/>
                  </a:cubicBezTo>
                  <a:cubicBezTo>
                    <a:pt x="43" y="56"/>
                    <a:pt x="42" y="56"/>
                    <a:pt x="43" y="56"/>
                  </a:cubicBezTo>
                  <a:cubicBezTo>
                    <a:pt x="43" y="56"/>
                    <a:pt x="43" y="56"/>
                    <a:pt x="43" y="56"/>
                  </a:cubicBezTo>
                  <a:cubicBezTo>
                    <a:pt x="43" y="56"/>
                    <a:pt x="43" y="56"/>
                    <a:pt x="43" y="56"/>
                  </a:cubicBezTo>
                  <a:cubicBezTo>
                    <a:pt x="43" y="56"/>
                    <a:pt x="43" y="56"/>
                    <a:pt x="43" y="56"/>
                  </a:cubicBezTo>
                  <a:cubicBezTo>
                    <a:pt x="43" y="56"/>
                    <a:pt x="44" y="56"/>
                    <a:pt x="44" y="56"/>
                  </a:cubicBezTo>
                  <a:cubicBezTo>
                    <a:pt x="44" y="56"/>
                    <a:pt x="44" y="56"/>
                    <a:pt x="44" y="56"/>
                  </a:cubicBezTo>
                  <a:cubicBezTo>
                    <a:pt x="44" y="56"/>
                    <a:pt x="44" y="56"/>
                    <a:pt x="44" y="57"/>
                  </a:cubicBezTo>
                  <a:cubicBezTo>
                    <a:pt x="44" y="57"/>
                    <a:pt x="44" y="57"/>
                    <a:pt x="44" y="57"/>
                  </a:cubicBezTo>
                  <a:cubicBezTo>
                    <a:pt x="44" y="57"/>
                    <a:pt x="44" y="57"/>
                    <a:pt x="44" y="57"/>
                  </a:cubicBezTo>
                  <a:cubicBezTo>
                    <a:pt x="44" y="57"/>
                    <a:pt x="44" y="57"/>
                    <a:pt x="44" y="57"/>
                  </a:cubicBezTo>
                  <a:cubicBezTo>
                    <a:pt x="44" y="57"/>
                    <a:pt x="45" y="57"/>
                    <a:pt x="45" y="57"/>
                  </a:cubicBezTo>
                  <a:cubicBezTo>
                    <a:pt x="45" y="58"/>
                    <a:pt x="44" y="57"/>
                    <a:pt x="44" y="57"/>
                  </a:cubicBezTo>
                  <a:cubicBezTo>
                    <a:pt x="44" y="58"/>
                    <a:pt x="45" y="57"/>
                    <a:pt x="45" y="58"/>
                  </a:cubicBezTo>
                  <a:cubicBezTo>
                    <a:pt x="44" y="58"/>
                    <a:pt x="44" y="58"/>
                    <a:pt x="44" y="58"/>
                  </a:cubicBezTo>
                  <a:cubicBezTo>
                    <a:pt x="45" y="58"/>
                    <a:pt x="45" y="58"/>
                    <a:pt x="45" y="58"/>
                  </a:cubicBezTo>
                  <a:cubicBezTo>
                    <a:pt x="45" y="58"/>
                    <a:pt x="45" y="58"/>
                    <a:pt x="45" y="58"/>
                  </a:cubicBezTo>
                  <a:cubicBezTo>
                    <a:pt x="45" y="58"/>
                    <a:pt x="45" y="58"/>
                    <a:pt x="46" y="58"/>
                  </a:cubicBezTo>
                  <a:cubicBezTo>
                    <a:pt x="46" y="58"/>
                    <a:pt x="46" y="58"/>
                    <a:pt x="46" y="58"/>
                  </a:cubicBezTo>
                  <a:cubicBezTo>
                    <a:pt x="46" y="58"/>
                    <a:pt x="46" y="58"/>
                    <a:pt x="46" y="58"/>
                  </a:cubicBezTo>
                  <a:cubicBezTo>
                    <a:pt x="46" y="58"/>
                    <a:pt x="46" y="58"/>
                    <a:pt x="46" y="58"/>
                  </a:cubicBezTo>
                  <a:cubicBezTo>
                    <a:pt x="46" y="58"/>
                    <a:pt x="46" y="58"/>
                    <a:pt x="47" y="58"/>
                  </a:cubicBezTo>
                  <a:cubicBezTo>
                    <a:pt x="46" y="58"/>
                    <a:pt x="47" y="58"/>
                    <a:pt x="47" y="58"/>
                  </a:cubicBezTo>
                  <a:cubicBezTo>
                    <a:pt x="47" y="58"/>
                    <a:pt x="46" y="57"/>
                    <a:pt x="46" y="58"/>
                  </a:cubicBezTo>
                  <a:cubicBezTo>
                    <a:pt x="46" y="58"/>
                    <a:pt x="46" y="58"/>
                    <a:pt x="46" y="58"/>
                  </a:cubicBezTo>
                  <a:cubicBezTo>
                    <a:pt x="46" y="58"/>
                    <a:pt x="46" y="58"/>
                    <a:pt x="46" y="58"/>
                  </a:cubicBezTo>
                  <a:cubicBezTo>
                    <a:pt x="46" y="58"/>
                    <a:pt x="46" y="57"/>
                    <a:pt x="46" y="57"/>
                  </a:cubicBezTo>
                  <a:cubicBezTo>
                    <a:pt x="46" y="57"/>
                    <a:pt x="46" y="58"/>
                    <a:pt x="46" y="57"/>
                  </a:cubicBezTo>
                  <a:cubicBezTo>
                    <a:pt x="46" y="57"/>
                    <a:pt x="46" y="57"/>
                    <a:pt x="46" y="57"/>
                  </a:cubicBezTo>
                  <a:cubicBezTo>
                    <a:pt x="45" y="57"/>
                    <a:pt x="45" y="57"/>
                    <a:pt x="45" y="57"/>
                  </a:cubicBezTo>
                  <a:cubicBezTo>
                    <a:pt x="45" y="57"/>
                    <a:pt x="44" y="57"/>
                    <a:pt x="44" y="57"/>
                  </a:cubicBezTo>
                  <a:cubicBezTo>
                    <a:pt x="45" y="56"/>
                    <a:pt x="45" y="57"/>
                    <a:pt x="45" y="57"/>
                  </a:cubicBezTo>
                  <a:cubicBezTo>
                    <a:pt x="45" y="57"/>
                    <a:pt x="46" y="57"/>
                    <a:pt x="46" y="57"/>
                  </a:cubicBezTo>
                  <a:cubicBezTo>
                    <a:pt x="45" y="57"/>
                    <a:pt x="45" y="57"/>
                    <a:pt x="45" y="57"/>
                  </a:cubicBezTo>
                  <a:cubicBezTo>
                    <a:pt x="45" y="57"/>
                    <a:pt x="45" y="56"/>
                    <a:pt x="45" y="56"/>
                  </a:cubicBezTo>
                  <a:cubicBezTo>
                    <a:pt x="45" y="56"/>
                    <a:pt x="45" y="56"/>
                    <a:pt x="45" y="56"/>
                  </a:cubicBezTo>
                  <a:cubicBezTo>
                    <a:pt x="45" y="56"/>
                    <a:pt x="45" y="57"/>
                    <a:pt x="45" y="56"/>
                  </a:cubicBezTo>
                  <a:cubicBezTo>
                    <a:pt x="45" y="56"/>
                    <a:pt x="45" y="56"/>
                    <a:pt x="45" y="56"/>
                  </a:cubicBezTo>
                  <a:cubicBezTo>
                    <a:pt x="45" y="56"/>
                    <a:pt x="45" y="56"/>
                    <a:pt x="44" y="56"/>
                  </a:cubicBezTo>
                  <a:cubicBezTo>
                    <a:pt x="44" y="56"/>
                    <a:pt x="45" y="56"/>
                    <a:pt x="45" y="56"/>
                  </a:cubicBezTo>
                  <a:cubicBezTo>
                    <a:pt x="44" y="56"/>
                    <a:pt x="44" y="55"/>
                    <a:pt x="44" y="55"/>
                  </a:cubicBezTo>
                  <a:cubicBezTo>
                    <a:pt x="44" y="56"/>
                    <a:pt x="43" y="55"/>
                    <a:pt x="43" y="56"/>
                  </a:cubicBezTo>
                  <a:cubicBezTo>
                    <a:pt x="43" y="56"/>
                    <a:pt x="43" y="56"/>
                    <a:pt x="43" y="56"/>
                  </a:cubicBezTo>
                  <a:cubicBezTo>
                    <a:pt x="43" y="55"/>
                    <a:pt x="43" y="55"/>
                    <a:pt x="44" y="55"/>
                  </a:cubicBezTo>
                  <a:cubicBezTo>
                    <a:pt x="44" y="55"/>
                    <a:pt x="44" y="55"/>
                    <a:pt x="44" y="55"/>
                  </a:cubicBezTo>
                  <a:cubicBezTo>
                    <a:pt x="44" y="55"/>
                    <a:pt x="43" y="55"/>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3"/>
                    <a:pt x="43" y="53"/>
                    <a:pt x="43" y="53"/>
                  </a:cubicBezTo>
                  <a:cubicBezTo>
                    <a:pt x="43" y="53"/>
                    <a:pt x="42" y="53"/>
                    <a:pt x="42" y="53"/>
                  </a:cubicBezTo>
                  <a:cubicBezTo>
                    <a:pt x="43" y="53"/>
                    <a:pt x="43" y="53"/>
                    <a:pt x="43" y="53"/>
                  </a:cubicBezTo>
                  <a:cubicBezTo>
                    <a:pt x="42" y="53"/>
                    <a:pt x="42" y="53"/>
                    <a:pt x="42" y="53"/>
                  </a:cubicBezTo>
                  <a:cubicBezTo>
                    <a:pt x="42" y="53"/>
                    <a:pt x="42" y="53"/>
                    <a:pt x="42" y="53"/>
                  </a:cubicBezTo>
                  <a:cubicBezTo>
                    <a:pt x="42" y="53"/>
                    <a:pt x="42" y="53"/>
                    <a:pt x="42" y="54"/>
                  </a:cubicBezTo>
                  <a:cubicBezTo>
                    <a:pt x="42" y="53"/>
                    <a:pt x="41" y="53"/>
                    <a:pt x="41" y="52"/>
                  </a:cubicBezTo>
                  <a:cubicBezTo>
                    <a:pt x="42" y="52"/>
                    <a:pt x="42" y="52"/>
                    <a:pt x="42" y="52"/>
                  </a:cubicBezTo>
                  <a:cubicBezTo>
                    <a:pt x="42" y="52"/>
                    <a:pt x="41" y="52"/>
                    <a:pt x="41" y="52"/>
                  </a:cubicBezTo>
                  <a:cubicBezTo>
                    <a:pt x="41" y="52"/>
                    <a:pt x="41" y="52"/>
                    <a:pt x="41" y="52"/>
                  </a:cubicBezTo>
                  <a:cubicBezTo>
                    <a:pt x="41" y="52"/>
                    <a:pt x="41" y="52"/>
                    <a:pt x="41" y="52"/>
                  </a:cubicBezTo>
                  <a:cubicBezTo>
                    <a:pt x="41" y="52"/>
                    <a:pt x="41" y="52"/>
                    <a:pt x="41" y="52"/>
                  </a:cubicBezTo>
                  <a:cubicBezTo>
                    <a:pt x="41" y="52"/>
                    <a:pt x="41" y="51"/>
                    <a:pt x="41" y="52"/>
                  </a:cubicBezTo>
                  <a:cubicBezTo>
                    <a:pt x="41" y="52"/>
                    <a:pt x="41" y="52"/>
                    <a:pt x="41" y="52"/>
                  </a:cubicBezTo>
                  <a:cubicBezTo>
                    <a:pt x="40" y="52"/>
                    <a:pt x="40" y="52"/>
                    <a:pt x="40" y="52"/>
                  </a:cubicBezTo>
                  <a:cubicBezTo>
                    <a:pt x="41" y="52"/>
                    <a:pt x="40" y="51"/>
                    <a:pt x="41" y="51"/>
                  </a:cubicBezTo>
                  <a:cubicBezTo>
                    <a:pt x="41" y="51"/>
                    <a:pt x="40" y="52"/>
                    <a:pt x="40" y="51"/>
                  </a:cubicBezTo>
                  <a:cubicBezTo>
                    <a:pt x="40" y="51"/>
                    <a:pt x="40" y="51"/>
                    <a:pt x="40" y="51"/>
                  </a:cubicBezTo>
                  <a:cubicBezTo>
                    <a:pt x="40" y="51"/>
                    <a:pt x="41" y="51"/>
                    <a:pt x="41" y="51"/>
                  </a:cubicBezTo>
                  <a:cubicBezTo>
                    <a:pt x="40" y="51"/>
                    <a:pt x="40" y="51"/>
                    <a:pt x="40" y="51"/>
                  </a:cubicBezTo>
                  <a:cubicBezTo>
                    <a:pt x="41" y="51"/>
                    <a:pt x="41" y="51"/>
                    <a:pt x="41" y="51"/>
                  </a:cubicBezTo>
                  <a:cubicBezTo>
                    <a:pt x="41" y="51"/>
                    <a:pt x="41" y="51"/>
                    <a:pt x="41" y="51"/>
                  </a:cubicBezTo>
                  <a:cubicBezTo>
                    <a:pt x="40" y="50"/>
                    <a:pt x="40" y="49"/>
                    <a:pt x="39" y="49"/>
                  </a:cubicBezTo>
                  <a:cubicBezTo>
                    <a:pt x="39" y="49"/>
                    <a:pt x="39" y="49"/>
                    <a:pt x="39" y="49"/>
                  </a:cubicBezTo>
                  <a:cubicBezTo>
                    <a:pt x="39" y="49"/>
                    <a:pt x="39" y="49"/>
                    <a:pt x="39" y="49"/>
                  </a:cubicBezTo>
                  <a:cubicBezTo>
                    <a:pt x="39" y="49"/>
                    <a:pt x="39" y="49"/>
                    <a:pt x="39" y="49"/>
                  </a:cubicBezTo>
                  <a:cubicBezTo>
                    <a:pt x="38" y="49"/>
                    <a:pt x="38" y="49"/>
                    <a:pt x="38" y="49"/>
                  </a:cubicBezTo>
                  <a:cubicBezTo>
                    <a:pt x="38" y="49"/>
                    <a:pt x="38" y="49"/>
                    <a:pt x="38" y="48"/>
                  </a:cubicBezTo>
                  <a:cubicBezTo>
                    <a:pt x="38" y="49"/>
                    <a:pt x="38" y="49"/>
                    <a:pt x="38" y="49"/>
                  </a:cubicBezTo>
                  <a:cubicBezTo>
                    <a:pt x="38" y="49"/>
                    <a:pt x="38" y="49"/>
                    <a:pt x="38" y="49"/>
                  </a:cubicBezTo>
                  <a:cubicBezTo>
                    <a:pt x="38" y="49"/>
                    <a:pt x="38" y="49"/>
                    <a:pt x="38" y="48"/>
                  </a:cubicBezTo>
                  <a:cubicBezTo>
                    <a:pt x="38" y="49"/>
                    <a:pt x="38" y="49"/>
                    <a:pt x="38" y="49"/>
                  </a:cubicBezTo>
                  <a:cubicBezTo>
                    <a:pt x="38" y="48"/>
                    <a:pt x="38" y="48"/>
                    <a:pt x="38" y="48"/>
                  </a:cubicBezTo>
                  <a:cubicBezTo>
                    <a:pt x="38" y="48"/>
                    <a:pt x="38" y="48"/>
                    <a:pt x="38" y="48"/>
                  </a:cubicBezTo>
                  <a:cubicBezTo>
                    <a:pt x="38" y="48"/>
                    <a:pt x="38" y="48"/>
                    <a:pt x="38" y="48"/>
                  </a:cubicBezTo>
                  <a:cubicBezTo>
                    <a:pt x="38" y="48"/>
                    <a:pt x="38" y="48"/>
                    <a:pt x="38" y="48"/>
                  </a:cubicBezTo>
                  <a:cubicBezTo>
                    <a:pt x="38" y="48"/>
                    <a:pt x="38" y="48"/>
                    <a:pt x="38" y="48"/>
                  </a:cubicBezTo>
                  <a:cubicBezTo>
                    <a:pt x="38" y="47"/>
                    <a:pt x="37" y="47"/>
                    <a:pt x="37" y="47"/>
                  </a:cubicBezTo>
                  <a:cubicBezTo>
                    <a:pt x="37" y="47"/>
                    <a:pt x="37" y="47"/>
                    <a:pt x="37" y="47"/>
                  </a:cubicBezTo>
                  <a:cubicBezTo>
                    <a:pt x="37" y="47"/>
                    <a:pt x="36" y="47"/>
                    <a:pt x="36" y="47"/>
                  </a:cubicBezTo>
                  <a:cubicBezTo>
                    <a:pt x="36" y="47"/>
                    <a:pt x="36" y="47"/>
                    <a:pt x="36" y="47"/>
                  </a:cubicBezTo>
                  <a:cubicBezTo>
                    <a:pt x="36" y="46"/>
                    <a:pt x="35" y="45"/>
                    <a:pt x="35" y="44"/>
                  </a:cubicBezTo>
                  <a:cubicBezTo>
                    <a:pt x="34" y="44"/>
                    <a:pt x="34" y="44"/>
                    <a:pt x="34" y="44"/>
                  </a:cubicBezTo>
                  <a:cubicBezTo>
                    <a:pt x="34" y="44"/>
                    <a:pt x="34" y="44"/>
                    <a:pt x="34" y="44"/>
                  </a:cubicBezTo>
                  <a:cubicBezTo>
                    <a:pt x="34" y="43"/>
                    <a:pt x="33" y="43"/>
                    <a:pt x="33" y="42"/>
                  </a:cubicBezTo>
                  <a:cubicBezTo>
                    <a:pt x="32" y="42"/>
                    <a:pt x="33" y="42"/>
                    <a:pt x="33" y="41"/>
                  </a:cubicBezTo>
                  <a:cubicBezTo>
                    <a:pt x="32" y="41"/>
                    <a:pt x="32" y="41"/>
                    <a:pt x="31" y="41"/>
                  </a:cubicBezTo>
                  <a:cubicBezTo>
                    <a:pt x="31" y="41"/>
                    <a:pt x="32" y="40"/>
                    <a:pt x="32" y="40"/>
                  </a:cubicBezTo>
                  <a:cubicBezTo>
                    <a:pt x="32" y="40"/>
                    <a:pt x="31" y="40"/>
                    <a:pt x="31" y="40"/>
                  </a:cubicBezTo>
                  <a:cubicBezTo>
                    <a:pt x="32" y="40"/>
                    <a:pt x="32" y="40"/>
                    <a:pt x="32" y="40"/>
                  </a:cubicBezTo>
                  <a:cubicBezTo>
                    <a:pt x="32" y="40"/>
                    <a:pt x="31" y="40"/>
                    <a:pt x="31" y="40"/>
                  </a:cubicBezTo>
                  <a:cubicBezTo>
                    <a:pt x="31" y="39"/>
                    <a:pt x="30" y="39"/>
                    <a:pt x="30" y="39"/>
                  </a:cubicBezTo>
                  <a:cubicBezTo>
                    <a:pt x="29" y="38"/>
                    <a:pt x="30" y="39"/>
                    <a:pt x="30" y="38"/>
                  </a:cubicBezTo>
                  <a:cubicBezTo>
                    <a:pt x="30" y="39"/>
                    <a:pt x="30" y="39"/>
                    <a:pt x="30" y="39"/>
                  </a:cubicBezTo>
                  <a:cubicBezTo>
                    <a:pt x="30" y="38"/>
                    <a:pt x="30" y="38"/>
                    <a:pt x="30" y="38"/>
                  </a:cubicBezTo>
                  <a:cubicBezTo>
                    <a:pt x="30" y="38"/>
                    <a:pt x="30" y="38"/>
                    <a:pt x="30" y="38"/>
                  </a:cubicBezTo>
                  <a:cubicBezTo>
                    <a:pt x="30" y="38"/>
                    <a:pt x="30" y="38"/>
                    <a:pt x="29" y="38"/>
                  </a:cubicBezTo>
                  <a:cubicBezTo>
                    <a:pt x="29" y="38"/>
                    <a:pt x="29" y="37"/>
                    <a:pt x="29" y="37"/>
                  </a:cubicBezTo>
                  <a:cubicBezTo>
                    <a:pt x="28" y="36"/>
                    <a:pt x="28" y="35"/>
                    <a:pt x="27" y="34"/>
                  </a:cubicBezTo>
                  <a:cubicBezTo>
                    <a:pt x="27" y="34"/>
                    <a:pt x="27" y="34"/>
                    <a:pt x="27" y="34"/>
                  </a:cubicBezTo>
                  <a:cubicBezTo>
                    <a:pt x="26" y="34"/>
                    <a:pt x="27" y="34"/>
                    <a:pt x="26" y="34"/>
                  </a:cubicBezTo>
                  <a:cubicBezTo>
                    <a:pt x="27" y="34"/>
                    <a:pt x="27" y="34"/>
                    <a:pt x="27" y="34"/>
                  </a:cubicBezTo>
                  <a:cubicBezTo>
                    <a:pt x="26" y="33"/>
                    <a:pt x="26" y="33"/>
                    <a:pt x="25" y="33"/>
                  </a:cubicBezTo>
                  <a:cubicBezTo>
                    <a:pt x="26" y="33"/>
                    <a:pt x="25" y="33"/>
                    <a:pt x="26" y="33"/>
                  </a:cubicBezTo>
                  <a:cubicBezTo>
                    <a:pt x="25" y="33"/>
                    <a:pt x="26" y="32"/>
                    <a:pt x="26" y="32"/>
                  </a:cubicBezTo>
                  <a:cubicBezTo>
                    <a:pt x="25" y="33"/>
                    <a:pt x="25" y="33"/>
                    <a:pt x="25" y="33"/>
                  </a:cubicBezTo>
                  <a:cubicBezTo>
                    <a:pt x="25" y="33"/>
                    <a:pt x="25" y="33"/>
                    <a:pt x="25" y="33"/>
                  </a:cubicBezTo>
                  <a:cubicBezTo>
                    <a:pt x="25" y="32"/>
                    <a:pt x="25" y="32"/>
                    <a:pt x="25" y="32"/>
                  </a:cubicBezTo>
                  <a:cubicBezTo>
                    <a:pt x="25" y="32"/>
                    <a:pt x="25" y="32"/>
                    <a:pt x="25" y="32"/>
                  </a:cubicBezTo>
                  <a:cubicBezTo>
                    <a:pt x="26" y="32"/>
                    <a:pt x="25" y="32"/>
                    <a:pt x="26" y="32"/>
                  </a:cubicBezTo>
                  <a:cubicBezTo>
                    <a:pt x="26" y="31"/>
                    <a:pt x="26" y="32"/>
                    <a:pt x="25" y="32"/>
                  </a:cubicBezTo>
                  <a:cubicBezTo>
                    <a:pt x="25" y="31"/>
                    <a:pt x="25" y="31"/>
                    <a:pt x="25" y="31"/>
                  </a:cubicBezTo>
                  <a:cubicBezTo>
                    <a:pt x="25" y="32"/>
                    <a:pt x="25" y="32"/>
                    <a:pt x="25" y="32"/>
                  </a:cubicBezTo>
                  <a:cubicBezTo>
                    <a:pt x="25" y="32"/>
                    <a:pt x="25" y="32"/>
                    <a:pt x="25" y="31"/>
                  </a:cubicBezTo>
                  <a:cubicBezTo>
                    <a:pt x="24" y="31"/>
                    <a:pt x="24" y="31"/>
                    <a:pt x="24" y="31"/>
                  </a:cubicBezTo>
                  <a:cubicBezTo>
                    <a:pt x="25" y="31"/>
                    <a:pt x="24" y="31"/>
                    <a:pt x="24" y="31"/>
                  </a:cubicBezTo>
                  <a:cubicBezTo>
                    <a:pt x="24" y="31"/>
                    <a:pt x="24" y="31"/>
                    <a:pt x="24" y="31"/>
                  </a:cubicBezTo>
                  <a:cubicBezTo>
                    <a:pt x="24" y="31"/>
                    <a:pt x="24" y="30"/>
                    <a:pt x="24" y="30"/>
                  </a:cubicBezTo>
                  <a:cubicBezTo>
                    <a:pt x="25" y="30"/>
                    <a:pt x="24" y="30"/>
                    <a:pt x="25" y="30"/>
                  </a:cubicBezTo>
                  <a:cubicBezTo>
                    <a:pt x="24" y="30"/>
                    <a:pt x="24" y="30"/>
                    <a:pt x="24" y="30"/>
                  </a:cubicBezTo>
                  <a:cubicBezTo>
                    <a:pt x="24" y="30"/>
                    <a:pt x="24" y="30"/>
                    <a:pt x="24" y="30"/>
                  </a:cubicBezTo>
                  <a:cubicBezTo>
                    <a:pt x="24" y="30"/>
                    <a:pt x="23" y="31"/>
                    <a:pt x="23" y="30"/>
                  </a:cubicBezTo>
                  <a:cubicBezTo>
                    <a:pt x="23" y="30"/>
                    <a:pt x="23" y="30"/>
                    <a:pt x="24" y="30"/>
                  </a:cubicBezTo>
                  <a:cubicBezTo>
                    <a:pt x="23" y="29"/>
                    <a:pt x="22" y="30"/>
                    <a:pt x="22" y="29"/>
                  </a:cubicBezTo>
                  <a:cubicBezTo>
                    <a:pt x="22" y="29"/>
                    <a:pt x="22" y="29"/>
                    <a:pt x="22" y="29"/>
                  </a:cubicBezTo>
                  <a:cubicBezTo>
                    <a:pt x="22" y="29"/>
                    <a:pt x="22" y="28"/>
                    <a:pt x="22" y="28"/>
                  </a:cubicBezTo>
                  <a:cubicBezTo>
                    <a:pt x="22" y="28"/>
                    <a:pt x="22" y="28"/>
                    <a:pt x="22" y="28"/>
                  </a:cubicBezTo>
                  <a:cubicBezTo>
                    <a:pt x="22" y="28"/>
                    <a:pt x="22" y="28"/>
                    <a:pt x="22" y="28"/>
                  </a:cubicBezTo>
                  <a:cubicBezTo>
                    <a:pt x="22" y="28"/>
                    <a:pt x="21" y="28"/>
                    <a:pt x="21" y="27"/>
                  </a:cubicBezTo>
                  <a:cubicBezTo>
                    <a:pt x="21" y="28"/>
                    <a:pt x="21" y="28"/>
                    <a:pt x="21" y="28"/>
                  </a:cubicBezTo>
                  <a:cubicBezTo>
                    <a:pt x="21" y="27"/>
                    <a:pt x="20" y="27"/>
                    <a:pt x="20" y="27"/>
                  </a:cubicBezTo>
                  <a:cubicBezTo>
                    <a:pt x="20" y="27"/>
                    <a:pt x="20" y="27"/>
                    <a:pt x="20" y="27"/>
                  </a:cubicBezTo>
                  <a:cubicBezTo>
                    <a:pt x="20" y="27"/>
                    <a:pt x="20" y="26"/>
                    <a:pt x="20" y="26"/>
                  </a:cubicBezTo>
                  <a:cubicBezTo>
                    <a:pt x="20" y="27"/>
                    <a:pt x="20" y="27"/>
                    <a:pt x="20" y="27"/>
                  </a:cubicBezTo>
                  <a:cubicBezTo>
                    <a:pt x="21" y="27"/>
                    <a:pt x="21" y="27"/>
                    <a:pt x="22" y="28"/>
                  </a:cubicBezTo>
                  <a:cubicBezTo>
                    <a:pt x="22" y="27"/>
                    <a:pt x="21" y="27"/>
                    <a:pt x="21" y="27"/>
                  </a:cubicBezTo>
                  <a:cubicBezTo>
                    <a:pt x="21" y="27"/>
                    <a:pt x="21" y="27"/>
                    <a:pt x="21" y="27"/>
                  </a:cubicBezTo>
                  <a:cubicBezTo>
                    <a:pt x="21" y="27"/>
                    <a:pt x="21" y="27"/>
                    <a:pt x="21" y="27"/>
                  </a:cubicBezTo>
                  <a:cubicBezTo>
                    <a:pt x="22" y="27"/>
                    <a:pt x="22" y="27"/>
                    <a:pt x="22" y="27"/>
                  </a:cubicBezTo>
                  <a:cubicBezTo>
                    <a:pt x="22" y="27"/>
                    <a:pt x="21" y="27"/>
                    <a:pt x="21" y="27"/>
                  </a:cubicBezTo>
                  <a:cubicBezTo>
                    <a:pt x="21" y="27"/>
                    <a:pt x="21" y="26"/>
                    <a:pt x="21" y="26"/>
                  </a:cubicBezTo>
                  <a:cubicBezTo>
                    <a:pt x="21" y="26"/>
                    <a:pt x="21" y="26"/>
                    <a:pt x="21" y="26"/>
                  </a:cubicBezTo>
                  <a:cubicBezTo>
                    <a:pt x="21" y="26"/>
                    <a:pt x="21" y="26"/>
                    <a:pt x="21" y="26"/>
                  </a:cubicBezTo>
                  <a:cubicBezTo>
                    <a:pt x="21" y="25"/>
                    <a:pt x="20" y="26"/>
                    <a:pt x="20" y="26"/>
                  </a:cubicBezTo>
                  <a:cubicBezTo>
                    <a:pt x="20" y="26"/>
                    <a:pt x="20" y="26"/>
                    <a:pt x="20" y="26"/>
                  </a:cubicBezTo>
                  <a:cubicBezTo>
                    <a:pt x="20" y="26"/>
                    <a:pt x="19" y="26"/>
                    <a:pt x="19" y="25"/>
                  </a:cubicBezTo>
                  <a:cubicBezTo>
                    <a:pt x="19" y="25"/>
                    <a:pt x="19" y="25"/>
                    <a:pt x="19" y="26"/>
                  </a:cubicBezTo>
                  <a:cubicBezTo>
                    <a:pt x="19" y="26"/>
                    <a:pt x="20" y="26"/>
                    <a:pt x="19" y="26"/>
                  </a:cubicBezTo>
                  <a:cubicBezTo>
                    <a:pt x="20" y="26"/>
                    <a:pt x="20" y="26"/>
                    <a:pt x="20" y="26"/>
                  </a:cubicBezTo>
                  <a:cubicBezTo>
                    <a:pt x="20" y="26"/>
                    <a:pt x="20" y="27"/>
                    <a:pt x="19" y="27"/>
                  </a:cubicBezTo>
                  <a:cubicBezTo>
                    <a:pt x="20" y="27"/>
                    <a:pt x="20" y="27"/>
                    <a:pt x="20" y="27"/>
                  </a:cubicBezTo>
                  <a:cubicBezTo>
                    <a:pt x="19" y="27"/>
                    <a:pt x="20" y="26"/>
                    <a:pt x="19" y="27"/>
                  </a:cubicBezTo>
                  <a:cubicBezTo>
                    <a:pt x="19" y="27"/>
                    <a:pt x="19" y="27"/>
                    <a:pt x="19" y="27"/>
                  </a:cubicBezTo>
                  <a:cubicBezTo>
                    <a:pt x="19" y="27"/>
                    <a:pt x="19" y="26"/>
                    <a:pt x="19" y="26"/>
                  </a:cubicBezTo>
                  <a:cubicBezTo>
                    <a:pt x="19" y="26"/>
                    <a:pt x="18" y="26"/>
                    <a:pt x="19" y="26"/>
                  </a:cubicBezTo>
                  <a:cubicBezTo>
                    <a:pt x="19" y="26"/>
                    <a:pt x="19" y="26"/>
                    <a:pt x="19" y="26"/>
                  </a:cubicBezTo>
                  <a:cubicBezTo>
                    <a:pt x="19" y="25"/>
                    <a:pt x="19" y="25"/>
                    <a:pt x="19" y="25"/>
                  </a:cubicBezTo>
                  <a:cubicBezTo>
                    <a:pt x="19" y="25"/>
                    <a:pt x="19" y="25"/>
                    <a:pt x="19" y="25"/>
                  </a:cubicBezTo>
                  <a:cubicBezTo>
                    <a:pt x="19" y="25"/>
                    <a:pt x="19" y="25"/>
                    <a:pt x="19" y="25"/>
                  </a:cubicBezTo>
                  <a:cubicBezTo>
                    <a:pt x="18" y="25"/>
                    <a:pt x="18" y="25"/>
                    <a:pt x="19"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4"/>
                  </a:cubicBezTo>
                  <a:cubicBezTo>
                    <a:pt x="18" y="24"/>
                    <a:pt x="18" y="25"/>
                    <a:pt x="18" y="25"/>
                  </a:cubicBezTo>
                  <a:cubicBezTo>
                    <a:pt x="19" y="24"/>
                    <a:pt x="18" y="24"/>
                    <a:pt x="18" y="24"/>
                  </a:cubicBezTo>
                  <a:cubicBezTo>
                    <a:pt x="19" y="24"/>
                    <a:pt x="18" y="24"/>
                    <a:pt x="19" y="24"/>
                  </a:cubicBezTo>
                  <a:cubicBezTo>
                    <a:pt x="19" y="24"/>
                    <a:pt x="18" y="24"/>
                    <a:pt x="18" y="24"/>
                  </a:cubicBezTo>
                  <a:cubicBezTo>
                    <a:pt x="18" y="24"/>
                    <a:pt x="19" y="24"/>
                    <a:pt x="19" y="24"/>
                  </a:cubicBezTo>
                  <a:cubicBezTo>
                    <a:pt x="19" y="23"/>
                    <a:pt x="19" y="23"/>
                    <a:pt x="19" y="23"/>
                  </a:cubicBezTo>
                  <a:cubicBezTo>
                    <a:pt x="19" y="24"/>
                    <a:pt x="19" y="23"/>
                    <a:pt x="20" y="23"/>
                  </a:cubicBezTo>
                  <a:cubicBezTo>
                    <a:pt x="20" y="23"/>
                    <a:pt x="19" y="23"/>
                    <a:pt x="19" y="23"/>
                  </a:cubicBezTo>
                  <a:cubicBezTo>
                    <a:pt x="19" y="23"/>
                    <a:pt x="19" y="23"/>
                    <a:pt x="19" y="23"/>
                  </a:cubicBezTo>
                  <a:cubicBezTo>
                    <a:pt x="19" y="23"/>
                    <a:pt x="19" y="23"/>
                    <a:pt x="19" y="23"/>
                  </a:cubicBezTo>
                  <a:cubicBezTo>
                    <a:pt x="19" y="23"/>
                    <a:pt x="19" y="23"/>
                    <a:pt x="19" y="23"/>
                  </a:cubicBezTo>
                  <a:cubicBezTo>
                    <a:pt x="19" y="23"/>
                    <a:pt x="19" y="23"/>
                    <a:pt x="19" y="23"/>
                  </a:cubicBezTo>
                  <a:cubicBezTo>
                    <a:pt x="19" y="23"/>
                    <a:pt x="19" y="23"/>
                    <a:pt x="19" y="23"/>
                  </a:cubicBezTo>
                  <a:cubicBezTo>
                    <a:pt x="19" y="23"/>
                    <a:pt x="18" y="23"/>
                    <a:pt x="18" y="23"/>
                  </a:cubicBezTo>
                  <a:cubicBezTo>
                    <a:pt x="18" y="23"/>
                    <a:pt x="18" y="23"/>
                    <a:pt x="18" y="22"/>
                  </a:cubicBezTo>
                  <a:cubicBezTo>
                    <a:pt x="17" y="22"/>
                    <a:pt x="17" y="22"/>
                    <a:pt x="16" y="22"/>
                  </a:cubicBezTo>
                  <a:cubicBezTo>
                    <a:pt x="17" y="22"/>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0"/>
                    <a:pt x="17" y="21"/>
                    <a:pt x="16" y="20"/>
                  </a:cubicBezTo>
                  <a:cubicBezTo>
                    <a:pt x="16" y="20"/>
                    <a:pt x="17" y="20"/>
                    <a:pt x="17" y="20"/>
                  </a:cubicBezTo>
                  <a:cubicBezTo>
                    <a:pt x="17" y="20"/>
                    <a:pt x="16" y="20"/>
                    <a:pt x="16" y="20"/>
                  </a:cubicBezTo>
                  <a:cubicBezTo>
                    <a:pt x="16" y="20"/>
                    <a:pt x="16" y="20"/>
                    <a:pt x="16" y="19"/>
                  </a:cubicBezTo>
                  <a:cubicBezTo>
                    <a:pt x="16" y="19"/>
                    <a:pt x="16" y="20"/>
                    <a:pt x="16" y="20"/>
                  </a:cubicBezTo>
                  <a:cubicBezTo>
                    <a:pt x="15" y="20"/>
                    <a:pt x="15" y="19"/>
                    <a:pt x="15" y="19"/>
                  </a:cubicBezTo>
                  <a:cubicBezTo>
                    <a:pt x="15" y="19"/>
                    <a:pt x="16" y="19"/>
                    <a:pt x="16" y="19"/>
                  </a:cubicBezTo>
                  <a:cubicBezTo>
                    <a:pt x="16" y="19"/>
                    <a:pt x="16" y="19"/>
                    <a:pt x="16" y="19"/>
                  </a:cubicBezTo>
                  <a:cubicBezTo>
                    <a:pt x="16" y="18"/>
                    <a:pt x="15" y="19"/>
                    <a:pt x="15" y="19"/>
                  </a:cubicBezTo>
                  <a:cubicBezTo>
                    <a:pt x="15" y="19"/>
                    <a:pt x="15" y="18"/>
                    <a:pt x="15" y="18"/>
                  </a:cubicBezTo>
                  <a:cubicBezTo>
                    <a:pt x="15" y="18"/>
                    <a:pt x="15" y="18"/>
                    <a:pt x="15" y="18"/>
                  </a:cubicBezTo>
                  <a:cubicBezTo>
                    <a:pt x="15" y="18"/>
                    <a:pt x="15" y="18"/>
                    <a:pt x="15" y="18"/>
                  </a:cubicBezTo>
                  <a:cubicBezTo>
                    <a:pt x="15" y="18"/>
                    <a:pt x="14" y="18"/>
                    <a:pt x="14" y="18"/>
                  </a:cubicBezTo>
                  <a:cubicBezTo>
                    <a:pt x="14" y="17"/>
                    <a:pt x="14" y="17"/>
                    <a:pt x="14" y="17"/>
                  </a:cubicBezTo>
                  <a:cubicBezTo>
                    <a:pt x="14" y="17"/>
                    <a:pt x="14" y="16"/>
                    <a:pt x="13" y="15"/>
                  </a:cubicBezTo>
                  <a:cubicBezTo>
                    <a:pt x="13" y="15"/>
                    <a:pt x="13" y="15"/>
                    <a:pt x="13" y="15"/>
                  </a:cubicBezTo>
                  <a:cubicBezTo>
                    <a:pt x="13" y="15"/>
                    <a:pt x="13" y="16"/>
                    <a:pt x="13" y="15"/>
                  </a:cubicBezTo>
                  <a:cubicBezTo>
                    <a:pt x="13" y="15"/>
                    <a:pt x="13" y="15"/>
                    <a:pt x="13" y="15"/>
                  </a:cubicBezTo>
                  <a:cubicBezTo>
                    <a:pt x="12" y="14"/>
                    <a:pt x="12" y="14"/>
                    <a:pt x="12" y="13"/>
                  </a:cubicBezTo>
                  <a:cubicBezTo>
                    <a:pt x="12" y="13"/>
                    <a:pt x="12" y="13"/>
                    <a:pt x="12" y="13"/>
                  </a:cubicBezTo>
                  <a:cubicBezTo>
                    <a:pt x="12" y="13"/>
                    <a:pt x="11" y="13"/>
                    <a:pt x="11" y="12"/>
                  </a:cubicBezTo>
                  <a:cubicBezTo>
                    <a:pt x="11" y="12"/>
                    <a:pt x="11" y="12"/>
                    <a:pt x="11" y="12"/>
                  </a:cubicBezTo>
                  <a:cubicBezTo>
                    <a:pt x="11" y="11"/>
                    <a:pt x="10" y="11"/>
                    <a:pt x="10" y="11"/>
                  </a:cubicBezTo>
                  <a:cubicBezTo>
                    <a:pt x="10" y="11"/>
                    <a:pt x="10" y="11"/>
                    <a:pt x="10" y="11"/>
                  </a:cubicBezTo>
                  <a:cubicBezTo>
                    <a:pt x="10" y="10"/>
                    <a:pt x="10" y="10"/>
                    <a:pt x="9" y="10"/>
                  </a:cubicBezTo>
                  <a:cubicBezTo>
                    <a:pt x="9" y="9"/>
                    <a:pt x="9" y="10"/>
                    <a:pt x="9" y="9"/>
                  </a:cubicBezTo>
                  <a:cubicBezTo>
                    <a:pt x="9" y="9"/>
                    <a:pt x="9" y="9"/>
                    <a:pt x="9" y="9"/>
                  </a:cubicBezTo>
                  <a:cubicBezTo>
                    <a:pt x="9" y="9"/>
                    <a:pt x="9" y="9"/>
                    <a:pt x="9" y="8"/>
                  </a:cubicBezTo>
                  <a:cubicBezTo>
                    <a:pt x="8" y="8"/>
                    <a:pt x="8" y="8"/>
                    <a:pt x="8" y="8"/>
                  </a:cubicBezTo>
                  <a:cubicBezTo>
                    <a:pt x="8" y="7"/>
                    <a:pt x="8" y="8"/>
                    <a:pt x="8" y="8"/>
                  </a:cubicBezTo>
                  <a:cubicBezTo>
                    <a:pt x="8" y="8"/>
                    <a:pt x="8" y="7"/>
                    <a:pt x="8" y="7"/>
                  </a:cubicBezTo>
                  <a:cubicBezTo>
                    <a:pt x="8" y="7"/>
                    <a:pt x="8" y="7"/>
                    <a:pt x="8" y="7"/>
                  </a:cubicBezTo>
                  <a:cubicBezTo>
                    <a:pt x="8" y="7"/>
                    <a:pt x="8" y="7"/>
                    <a:pt x="8" y="7"/>
                  </a:cubicBezTo>
                  <a:cubicBezTo>
                    <a:pt x="7" y="7"/>
                    <a:pt x="7" y="7"/>
                    <a:pt x="8" y="7"/>
                  </a:cubicBezTo>
                  <a:cubicBezTo>
                    <a:pt x="7" y="7"/>
                    <a:pt x="7" y="7"/>
                    <a:pt x="7" y="6"/>
                  </a:cubicBezTo>
                  <a:cubicBezTo>
                    <a:pt x="7" y="7"/>
                    <a:pt x="7" y="7"/>
                    <a:pt x="7" y="7"/>
                  </a:cubicBezTo>
                  <a:cubicBezTo>
                    <a:pt x="7" y="7"/>
                    <a:pt x="6" y="7"/>
                    <a:pt x="6" y="7"/>
                  </a:cubicBezTo>
                  <a:cubicBezTo>
                    <a:pt x="6" y="6"/>
                    <a:pt x="6" y="7"/>
                    <a:pt x="6" y="6"/>
                  </a:cubicBezTo>
                  <a:cubicBezTo>
                    <a:pt x="7" y="6"/>
                    <a:pt x="7" y="6"/>
                    <a:pt x="7" y="6"/>
                  </a:cubicBezTo>
                  <a:cubicBezTo>
                    <a:pt x="7" y="6"/>
                    <a:pt x="6" y="5"/>
                    <a:pt x="6" y="5"/>
                  </a:cubicBezTo>
                  <a:cubicBezTo>
                    <a:pt x="6" y="5"/>
                    <a:pt x="6" y="5"/>
                    <a:pt x="6" y="5"/>
                  </a:cubicBezTo>
                  <a:cubicBezTo>
                    <a:pt x="6" y="5"/>
                    <a:pt x="5" y="5"/>
                    <a:pt x="5" y="4"/>
                  </a:cubicBezTo>
                  <a:cubicBezTo>
                    <a:pt x="5" y="5"/>
                    <a:pt x="5" y="5"/>
                    <a:pt x="5" y="5"/>
                  </a:cubicBezTo>
                  <a:cubicBezTo>
                    <a:pt x="5" y="4"/>
                    <a:pt x="5" y="4"/>
                    <a:pt x="5" y="4"/>
                  </a:cubicBezTo>
                  <a:cubicBezTo>
                    <a:pt x="5" y="4"/>
                    <a:pt x="5" y="4"/>
                    <a:pt x="5" y="4"/>
                  </a:cubicBezTo>
                  <a:cubicBezTo>
                    <a:pt x="4" y="4"/>
                    <a:pt x="4" y="3"/>
                    <a:pt x="4" y="3"/>
                  </a:cubicBezTo>
                  <a:cubicBezTo>
                    <a:pt x="4" y="3"/>
                    <a:pt x="4" y="3"/>
                    <a:pt x="4" y="3"/>
                  </a:cubicBezTo>
                  <a:cubicBezTo>
                    <a:pt x="4" y="3"/>
                    <a:pt x="4" y="3"/>
                    <a:pt x="4" y="3"/>
                  </a:cubicBezTo>
                  <a:cubicBezTo>
                    <a:pt x="4" y="3"/>
                    <a:pt x="4" y="3"/>
                    <a:pt x="4" y="3"/>
                  </a:cubicBezTo>
                  <a:cubicBezTo>
                    <a:pt x="4" y="3"/>
                    <a:pt x="3" y="3"/>
                    <a:pt x="3" y="3"/>
                  </a:cubicBezTo>
                  <a:cubicBezTo>
                    <a:pt x="3" y="2"/>
                    <a:pt x="3" y="2"/>
                    <a:pt x="3" y="2"/>
                  </a:cubicBezTo>
                  <a:cubicBezTo>
                    <a:pt x="3" y="2"/>
                    <a:pt x="3" y="3"/>
                    <a:pt x="2" y="2"/>
                  </a:cubicBezTo>
                  <a:cubicBezTo>
                    <a:pt x="2" y="2"/>
                    <a:pt x="3" y="2"/>
                    <a:pt x="3" y="2"/>
                  </a:cubicBezTo>
                  <a:cubicBezTo>
                    <a:pt x="3" y="2"/>
                    <a:pt x="3" y="2"/>
                    <a:pt x="3" y="2"/>
                  </a:cubicBezTo>
                  <a:cubicBezTo>
                    <a:pt x="3" y="1"/>
                    <a:pt x="2" y="2"/>
                    <a:pt x="2" y="2"/>
                  </a:cubicBezTo>
                  <a:cubicBezTo>
                    <a:pt x="2" y="1"/>
                    <a:pt x="2" y="2"/>
                    <a:pt x="2" y="1"/>
                  </a:cubicBezTo>
                  <a:cubicBezTo>
                    <a:pt x="2" y="1"/>
                    <a:pt x="1" y="1"/>
                    <a:pt x="1" y="1"/>
                  </a:cubicBezTo>
                  <a:cubicBezTo>
                    <a:pt x="2" y="1"/>
                    <a:pt x="2" y="1"/>
                    <a:pt x="2" y="1"/>
                  </a:cubicBezTo>
                  <a:cubicBezTo>
                    <a:pt x="1" y="1"/>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0" y="1"/>
                  </a:cubicBezTo>
                  <a:cubicBezTo>
                    <a:pt x="1" y="1"/>
                    <a:pt x="1" y="1"/>
                    <a:pt x="1" y="1"/>
                  </a:cubicBezTo>
                  <a:cubicBezTo>
                    <a:pt x="0" y="2"/>
                    <a:pt x="1" y="3"/>
                    <a:pt x="1" y="3"/>
                  </a:cubicBezTo>
                  <a:cubicBezTo>
                    <a:pt x="2" y="4"/>
                    <a:pt x="1" y="4"/>
                    <a:pt x="2" y="4"/>
                  </a:cubicBezTo>
                  <a:cubicBezTo>
                    <a:pt x="2" y="4"/>
                    <a:pt x="2" y="4"/>
                    <a:pt x="3" y="5"/>
                  </a:cubicBezTo>
                  <a:cubicBezTo>
                    <a:pt x="2" y="5"/>
                    <a:pt x="2" y="5"/>
                    <a:pt x="2" y="5"/>
                  </a:cubicBezTo>
                  <a:cubicBezTo>
                    <a:pt x="2" y="5"/>
                    <a:pt x="2" y="5"/>
                    <a:pt x="3" y="5"/>
                  </a:cubicBezTo>
                  <a:cubicBezTo>
                    <a:pt x="3" y="5"/>
                    <a:pt x="3" y="6"/>
                    <a:pt x="3" y="6"/>
                  </a:cubicBezTo>
                  <a:cubicBezTo>
                    <a:pt x="3" y="6"/>
                    <a:pt x="3" y="6"/>
                    <a:pt x="3" y="6"/>
                  </a:cubicBezTo>
                  <a:cubicBezTo>
                    <a:pt x="2" y="6"/>
                    <a:pt x="3" y="6"/>
                    <a:pt x="3" y="6"/>
                  </a:cubicBezTo>
                  <a:cubicBezTo>
                    <a:pt x="3" y="6"/>
                    <a:pt x="3" y="6"/>
                    <a:pt x="3" y="6"/>
                  </a:cubicBezTo>
                  <a:cubicBezTo>
                    <a:pt x="3" y="7"/>
                    <a:pt x="3" y="7"/>
                    <a:pt x="3" y="7"/>
                  </a:cubicBezTo>
                  <a:cubicBezTo>
                    <a:pt x="4" y="7"/>
                    <a:pt x="4" y="8"/>
                    <a:pt x="4" y="8"/>
                  </a:cubicBezTo>
                  <a:cubicBezTo>
                    <a:pt x="4" y="8"/>
                    <a:pt x="4" y="8"/>
                    <a:pt x="4" y="8"/>
                  </a:cubicBezTo>
                  <a:cubicBezTo>
                    <a:pt x="4" y="8"/>
                    <a:pt x="4" y="8"/>
                    <a:pt x="4" y="8"/>
                  </a:cubicBezTo>
                  <a:cubicBezTo>
                    <a:pt x="5" y="8"/>
                    <a:pt x="4" y="9"/>
                    <a:pt x="5" y="9"/>
                  </a:cubicBezTo>
                  <a:cubicBezTo>
                    <a:pt x="5" y="9"/>
                    <a:pt x="5" y="9"/>
                    <a:pt x="5" y="9"/>
                  </a:cubicBezTo>
                  <a:cubicBezTo>
                    <a:pt x="5" y="9"/>
                    <a:pt x="5" y="9"/>
                    <a:pt x="5" y="10"/>
                  </a:cubicBezTo>
                  <a:cubicBezTo>
                    <a:pt x="7" y="11"/>
                    <a:pt x="6" y="13"/>
                    <a:pt x="8" y="14"/>
                  </a:cubicBezTo>
                  <a:cubicBezTo>
                    <a:pt x="8" y="14"/>
                    <a:pt x="8" y="14"/>
                    <a:pt x="8" y="14"/>
                  </a:cubicBezTo>
                  <a:cubicBezTo>
                    <a:pt x="8" y="14"/>
                    <a:pt x="8" y="14"/>
                    <a:pt x="9" y="15"/>
                  </a:cubicBezTo>
                  <a:cubicBezTo>
                    <a:pt x="9" y="14"/>
                    <a:pt x="8" y="14"/>
                    <a:pt x="9" y="14"/>
                  </a:cubicBezTo>
                  <a:cubicBezTo>
                    <a:pt x="8" y="14"/>
                    <a:pt x="8" y="14"/>
                    <a:pt x="8" y="14"/>
                  </a:cubicBezTo>
                  <a:cubicBezTo>
                    <a:pt x="8" y="14"/>
                    <a:pt x="8" y="14"/>
                    <a:pt x="8" y="14"/>
                  </a:cubicBezTo>
                  <a:cubicBezTo>
                    <a:pt x="8" y="14"/>
                    <a:pt x="8" y="14"/>
                    <a:pt x="8" y="14"/>
                  </a:cubicBezTo>
                  <a:cubicBezTo>
                    <a:pt x="8" y="14"/>
                    <a:pt x="9" y="14"/>
                    <a:pt x="9" y="14"/>
                  </a:cubicBezTo>
                  <a:cubicBezTo>
                    <a:pt x="9" y="14"/>
                    <a:pt x="9" y="14"/>
                    <a:pt x="9" y="14"/>
                  </a:cubicBezTo>
                  <a:cubicBezTo>
                    <a:pt x="9" y="14"/>
                    <a:pt x="9" y="14"/>
                    <a:pt x="9" y="14"/>
                  </a:cubicBezTo>
                  <a:cubicBezTo>
                    <a:pt x="9" y="15"/>
                    <a:pt x="9" y="14"/>
                    <a:pt x="9" y="15"/>
                  </a:cubicBezTo>
                  <a:cubicBezTo>
                    <a:pt x="9" y="15"/>
                    <a:pt x="9" y="15"/>
                    <a:pt x="9" y="15"/>
                  </a:cubicBezTo>
                  <a:cubicBezTo>
                    <a:pt x="10" y="15"/>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7"/>
                    <a:pt x="9" y="17"/>
                  </a:cubicBezTo>
                  <a:cubicBezTo>
                    <a:pt x="9" y="17"/>
                    <a:pt x="10" y="17"/>
                    <a:pt x="10" y="18"/>
                  </a:cubicBezTo>
                  <a:cubicBezTo>
                    <a:pt x="10" y="18"/>
                    <a:pt x="11" y="18"/>
                    <a:pt x="11" y="18"/>
                  </a:cubicBezTo>
                  <a:cubicBezTo>
                    <a:pt x="11" y="18"/>
                    <a:pt x="11" y="18"/>
                    <a:pt x="10" y="18"/>
                  </a:cubicBezTo>
                  <a:cubicBezTo>
                    <a:pt x="11" y="18"/>
                    <a:pt x="11" y="18"/>
                    <a:pt x="11" y="18"/>
                  </a:cubicBezTo>
                  <a:cubicBezTo>
                    <a:pt x="11" y="19"/>
                    <a:pt x="11" y="19"/>
                    <a:pt x="11" y="20"/>
                  </a:cubicBezTo>
                  <a:cubicBezTo>
                    <a:pt x="11" y="20"/>
                    <a:pt x="11" y="20"/>
                    <a:pt x="11" y="20"/>
                  </a:cubicBezTo>
                  <a:cubicBezTo>
                    <a:pt x="11" y="20"/>
                    <a:pt x="11" y="20"/>
                    <a:pt x="12" y="20"/>
                  </a:cubicBezTo>
                  <a:cubicBezTo>
                    <a:pt x="11" y="20"/>
                    <a:pt x="11" y="20"/>
                    <a:pt x="11" y="20"/>
                  </a:cubicBezTo>
                  <a:cubicBezTo>
                    <a:pt x="11" y="21"/>
                    <a:pt x="12" y="20"/>
                    <a:pt x="12" y="20"/>
                  </a:cubicBezTo>
                  <a:cubicBezTo>
                    <a:pt x="12" y="20"/>
                    <a:pt x="12" y="20"/>
                    <a:pt x="12" y="20"/>
                  </a:cubicBezTo>
                  <a:cubicBezTo>
                    <a:pt x="12" y="20"/>
                    <a:pt x="12" y="20"/>
                    <a:pt x="13" y="20"/>
                  </a:cubicBezTo>
                  <a:cubicBezTo>
                    <a:pt x="13" y="20"/>
                    <a:pt x="13" y="20"/>
                    <a:pt x="13" y="20"/>
                  </a:cubicBezTo>
                  <a:cubicBezTo>
                    <a:pt x="13" y="21"/>
                    <a:pt x="13" y="21"/>
                    <a:pt x="13" y="21"/>
                  </a:cubicBezTo>
                  <a:cubicBezTo>
                    <a:pt x="13" y="21"/>
                    <a:pt x="13" y="21"/>
                    <a:pt x="12" y="21"/>
                  </a:cubicBezTo>
                  <a:cubicBezTo>
                    <a:pt x="13" y="21"/>
                    <a:pt x="13" y="21"/>
                    <a:pt x="13" y="21"/>
                  </a:cubicBezTo>
                  <a:cubicBezTo>
                    <a:pt x="13" y="21"/>
                    <a:pt x="13" y="21"/>
                    <a:pt x="13" y="21"/>
                  </a:cubicBezTo>
                  <a:cubicBezTo>
                    <a:pt x="13" y="22"/>
                    <a:pt x="13" y="22"/>
                    <a:pt x="13" y="22"/>
                  </a:cubicBezTo>
                  <a:cubicBezTo>
                    <a:pt x="13" y="22"/>
                    <a:pt x="13" y="22"/>
                    <a:pt x="14" y="22"/>
                  </a:cubicBezTo>
                  <a:cubicBezTo>
                    <a:pt x="13" y="22"/>
                    <a:pt x="13" y="22"/>
                    <a:pt x="13" y="22"/>
                  </a:cubicBezTo>
                  <a:cubicBezTo>
                    <a:pt x="13" y="23"/>
                    <a:pt x="13" y="22"/>
                    <a:pt x="13" y="22"/>
                  </a:cubicBezTo>
                  <a:cubicBezTo>
                    <a:pt x="14" y="23"/>
                    <a:pt x="14" y="23"/>
                    <a:pt x="13" y="23"/>
                  </a:cubicBezTo>
                  <a:cubicBezTo>
                    <a:pt x="14" y="23"/>
                    <a:pt x="14" y="24"/>
                    <a:pt x="14" y="24"/>
                  </a:cubicBezTo>
                  <a:close/>
                  <a:moveTo>
                    <a:pt x="39" y="52"/>
                  </a:moveTo>
                  <a:cubicBezTo>
                    <a:pt x="39" y="52"/>
                    <a:pt x="39" y="52"/>
                    <a:pt x="39" y="52"/>
                  </a:cubicBezTo>
                  <a:cubicBezTo>
                    <a:pt x="39" y="52"/>
                    <a:pt x="39" y="52"/>
                    <a:pt x="39" y="52"/>
                  </a:cubicBezTo>
                  <a:close/>
                  <a:moveTo>
                    <a:pt x="37" y="50"/>
                  </a:moveTo>
                  <a:cubicBezTo>
                    <a:pt x="37" y="50"/>
                    <a:pt x="37" y="50"/>
                    <a:pt x="37" y="50"/>
                  </a:cubicBezTo>
                  <a:cubicBezTo>
                    <a:pt x="37" y="50"/>
                    <a:pt x="36" y="50"/>
                    <a:pt x="36" y="50"/>
                  </a:cubicBezTo>
                  <a:cubicBezTo>
                    <a:pt x="36" y="50"/>
                    <a:pt x="36" y="50"/>
                    <a:pt x="36" y="50"/>
                  </a:cubicBezTo>
                  <a:cubicBezTo>
                    <a:pt x="36" y="50"/>
                    <a:pt x="36" y="50"/>
                    <a:pt x="36" y="49"/>
                  </a:cubicBezTo>
                  <a:cubicBezTo>
                    <a:pt x="37" y="49"/>
                    <a:pt x="37" y="50"/>
                    <a:pt x="37" y="50"/>
                  </a:cubicBezTo>
                  <a:close/>
                  <a:moveTo>
                    <a:pt x="43" y="53"/>
                  </a:moveTo>
                  <a:cubicBezTo>
                    <a:pt x="42" y="53"/>
                    <a:pt x="42" y="53"/>
                    <a:pt x="42" y="53"/>
                  </a:cubicBezTo>
                  <a:cubicBezTo>
                    <a:pt x="42" y="53"/>
                    <a:pt x="42" y="53"/>
                    <a:pt x="42" y="53"/>
                  </a:cubicBezTo>
                  <a:lnTo>
                    <a:pt x="43" y="53"/>
                  </a:lnTo>
                  <a:close/>
                  <a:moveTo>
                    <a:pt x="41" y="52"/>
                  </a:moveTo>
                  <a:cubicBezTo>
                    <a:pt x="41" y="52"/>
                    <a:pt x="41" y="52"/>
                    <a:pt x="41" y="52"/>
                  </a:cubicBezTo>
                  <a:cubicBezTo>
                    <a:pt x="41" y="52"/>
                    <a:pt x="41" y="52"/>
                    <a:pt x="41" y="52"/>
                  </a:cubicBezTo>
                  <a:close/>
                  <a:moveTo>
                    <a:pt x="39" y="50"/>
                  </a:moveTo>
                  <a:cubicBezTo>
                    <a:pt x="39" y="49"/>
                    <a:pt x="39" y="49"/>
                    <a:pt x="39" y="49"/>
                  </a:cubicBezTo>
                  <a:cubicBezTo>
                    <a:pt x="39" y="49"/>
                    <a:pt x="39" y="49"/>
                    <a:pt x="39" y="50"/>
                  </a:cubicBezTo>
                  <a:close/>
                  <a:moveTo>
                    <a:pt x="25" y="33"/>
                  </a:moveTo>
                  <a:cubicBezTo>
                    <a:pt x="25" y="33"/>
                    <a:pt x="25" y="33"/>
                    <a:pt x="25" y="33"/>
                  </a:cubicBezTo>
                  <a:cubicBezTo>
                    <a:pt x="25" y="33"/>
                    <a:pt x="25" y="33"/>
                    <a:pt x="25" y="33"/>
                  </a:cubicBezTo>
                  <a:cubicBezTo>
                    <a:pt x="25" y="33"/>
                    <a:pt x="25" y="33"/>
                    <a:pt x="25" y="33"/>
                  </a:cubicBezTo>
                  <a:cubicBezTo>
                    <a:pt x="25" y="33"/>
                    <a:pt x="25" y="33"/>
                    <a:pt x="25" y="33"/>
                  </a:cubicBezTo>
                  <a:close/>
                  <a:moveTo>
                    <a:pt x="18" y="26"/>
                  </a:move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2" name="Freeform 5398"/>
            <p:cNvSpPr>
              <a:spLocks/>
            </p:cNvSpPr>
            <p:nvPr/>
          </p:nvSpPr>
          <p:spPr bwMode="auto">
            <a:xfrm>
              <a:off x="8667751" y="5426076"/>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3" name="Freeform 5399"/>
            <p:cNvSpPr>
              <a:spLocks/>
            </p:cNvSpPr>
            <p:nvPr/>
          </p:nvSpPr>
          <p:spPr bwMode="auto">
            <a:xfrm>
              <a:off x="8658226" y="5419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4" name="Freeform 5400"/>
            <p:cNvSpPr>
              <a:spLocks/>
            </p:cNvSpPr>
            <p:nvPr/>
          </p:nvSpPr>
          <p:spPr bwMode="auto">
            <a:xfrm>
              <a:off x="8743951" y="5522913"/>
              <a:ext cx="3175" cy="3175"/>
            </a:xfrm>
            <a:custGeom>
              <a:avLst/>
              <a:gdLst>
                <a:gd name="T0" fmla="*/ 0 w 1"/>
                <a:gd name="T1" fmla="*/ 1 h 1"/>
                <a:gd name="T2" fmla="*/ 0 w 1"/>
                <a:gd name="T3" fmla="*/ 1 h 1"/>
                <a:gd name="T4" fmla="*/ 0 w 1"/>
                <a:gd name="T5" fmla="*/ 1 h 1"/>
                <a:gd name="T6" fmla="*/ 1 w 1"/>
                <a:gd name="T7" fmla="*/ 1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1"/>
                    <a:pt x="1" y="1"/>
                  </a:cubicBezTo>
                  <a:cubicBezTo>
                    <a:pt x="1" y="1"/>
                    <a:pt x="1"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5" name="Freeform 5401"/>
            <p:cNvSpPr>
              <a:spLocks/>
            </p:cNvSpPr>
            <p:nvPr/>
          </p:nvSpPr>
          <p:spPr bwMode="auto">
            <a:xfrm>
              <a:off x="8747126" y="551973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6" name="Freeform 5402"/>
            <p:cNvSpPr>
              <a:spLocks/>
            </p:cNvSpPr>
            <p:nvPr/>
          </p:nvSpPr>
          <p:spPr bwMode="auto">
            <a:xfrm>
              <a:off x="8740776" y="55102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7" name="Freeform 5403"/>
            <p:cNvSpPr>
              <a:spLocks/>
            </p:cNvSpPr>
            <p:nvPr/>
          </p:nvSpPr>
          <p:spPr bwMode="auto">
            <a:xfrm>
              <a:off x="8737601" y="5516563"/>
              <a:ext cx="0" cy="3175"/>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1"/>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8" name="Freeform 5404"/>
            <p:cNvSpPr>
              <a:spLocks/>
            </p:cNvSpPr>
            <p:nvPr/>
          </p:nvSpPr>
          <p:spPr bwMode="auto">
            <a:xfrm>
              <a:off x="8737601" y="55070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99" name="Freeform 5405"/>
            <p:cNvSpPr>
              <a:spLocks/>
            </p:cNvSpPr>
            <p:nvPr/>
          </p:nvSpPr>
          <p:spPr bwMode="auto">
            <a:xfrm>
              <a:off x="8731251" y="551338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0" name="Freeform 5406"/>
            <p:cNvSpPr>
              <a:spLocks/>
            </p:cNvSpPr>
            <p:nvPr/>
          </p:nvSpPr>
          <p:spPr bwMode="auto">
            <a:xfrm>
              <a:off x="8734426" y="5503863"/>
              <a:ext cx="0" cy="3175"/>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1" name="Freeform 5407"/>
            <p:cNvSpPr>
              <a:spLocks/>
            </p:cNvSpPr>
            <p:nvPr/>
          </p:nvSpPr>
          <p:spPr bwMode="auto">
            <a:xfrm>
              <a:off x="8731251" y="5513388"/>
              <a:ext cx="3175"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2" name="Freeform 5408"/>
            <p:cNvSpPr>
              <a:spLocks/>
            </p:cNvSpPr>
            <p:nvPr/>
          </p:nvSpPr>
          <p:spPr bwMode="auto">
            <a:xfrm>
              <a:off x="8731251" y="55038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3" name="Freeform 5409"/>
            <p:cNvSpPr>
              <a:spLocks/>
            </p:cNvSpPr>
            <p:nvPr/>
          </p:nvSpPr>
          <p:spPr bwMode="auto">
            <a:xfrm>
              <a:off x="8731251" y="5510213"/>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0"/>
                    <a:pt x="0" y="0"/>
                  </a:cubicBez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4" name="Freeform 5410"/>
            <p:cNvSpPr>
              <a:spLocks/>
            </p:cNvSpPr>
            <p:nvPr/>
          </p:nvSpPr>
          <p:spPr bwMode="auto">
            <a:xfrm>
              <a:off x="8728076" y="55102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5" name="Freeform 5411"/>
            <p:cNvSpPr>
              <a:spLocks/>
            </p:cNvSpPr>
            <p:nvPr/>
          </p:nvSpPr>
          <p:spPr bwMode="auto">
            <a:xfrm>
              <a:off x="8724901" y="5507038"/>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6" name="Freeform 5412"/>
            <p:cNvSpPr>
              <a:spLocks/>
            </p:cNvSpPr>
            <p:nvPr/>
          </p:nvSpPr>
          <p:spPr bwMode="auto">
            <a:xfrm>
              <a:off x="8721726" y="54927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7" name="Freeform 5413"/>
            <p:cNvSpPr>
              <a:spLocks/>
            </p:cNvSpPr>
            <p:nvPr/>
          </p:nvSpPr>
          <p:spPr bwMode="auto">
            <a:xfrm>
              <a:off x="8715376" y="54975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8" name="Freeform 5414"/>
            <p:cNvSpPr>
              <a:spLocks/>
            </p:cNvSpPr>
            <p:nvPr/>
          </p:nvSpPr>
          <p:spPr bwMode="auto">
            <a:xfrm>
              <a:off x="8715376" y="5497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09" name="Rectangle 5415"/>
            <p:cNvSpPr>
              <a:spLocks noChangeArrowheads="1"/>
            </p:cNvSpPr>
            <p:nvPr/>
          </p:nvSpPr>
          <p:spPr bwMode="auto">
            <a:xfrm>
              <a:off x="8696326" y="54832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0" name="Freeform 5416"/>
            <p:cNvSpPr>
              <a:spLocks/>
            </p:cNvSpPr>
            <p:nvPr/>
          </p:nvSpPr>
          <p:spPr bwMode="auto">
            <a:xfrm>
              <a:off x="8696326" y="5483226"/>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1" name="Freeform 5417"/>
            <p:cNvSpPr>
              <a:spLocks/>
            </p:cNvSpPr>
            <p:nvPr/>
          </p:nvSpPr>
          <p:spPr bwMode="auto">
            <a:xfrm>
              <a:off x="8693151" y="547687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2" name="Freeform 5418"/>
            <p:cNvSpPr>
              <a:spLocks/>
            </p:cNvSpPr>
            <p:nvPr/>
          </p:nvSpPr>
          <p:spPr bwMode="auto">
            <a:xfrm>
              <a:off x="8680451" y="54387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3" name="Rectangle 5419"/>
            <p:cNvSpPr>
              <a:spLocks noChangeArrowheads="1"/>
            </p:cNvSpPr>
            <p:nvPr/>
          </p:nvSpPr>
          <p:spPr bwMode="auto">
            <a:xfrm>
              <a:off x="8680451" y="543877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4" name="Freeform 5420"/>
            <p:cNvSpPr>
              <a:spLocks/>
            </p:cNvSpPr>
            <p:nvPr/>
          </p:nvSpPr>
          <p:spPr bwMode="auto">
            <a:xfrm>
              <a:off x="8677276" y="54356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5" name="Freeform 5421"/>
            <p:cNvSpPr>
              <a:spLocks/>
            </p:cNvSpPr>
            <p:nvPr/>
          </p:nvSpPr>
          <p:spPr bwMode="auto">
            <a:xfrm>
              <a:off x="8677276" y="54356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6" name="Freeform 5422"/>
            <p:cNvSpPr>
              <a:spLocks/>
            </p:cNvSpPr>
            <p:nvPr/>
          </p:nvSpPr>
          <p:spPr bwMode="auto">
            <a:xfrm>
              <a:off x="8677276" y="54356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7" name="Freeform 5423"/>
            <p:cNvSpPr>
              <a:spLocks/>
            </p:cNvSpPr>
            <p:nvPr/>
          </p:nvSpPr>
          <p:spPr bwMode="auto">
            <a:xfrm>
              <a:off x="8677276" y="54324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8" name="Freeform 5424"/>
            <p:cNvSpPr>
              <a:spLocks/>
            </p:cNvSpPr>
            <p:nvPr/>
          </p:nvSpPr>
          <p:spPr bwMode="auto">
            <a:xfrm>
              <a:off x="8670926" y="5429251"/>
              <a:ext cx="3175" cy="3175"/>
            </a:xfrm>
            <a:custGeom>
              <a:avLst/>
              <a:gdLst>
                <a:gd name="T0" fmla="*/ 1 w 1"/>
                <a:gd name="T1" fmla="*/ 1 h 1"/>
                <a:gd name="T2" fmla="*/ 1 w 1"/>
                <a:gd name="T3" fmla="*/ 0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0" y="0"/>
                    <a:pt x="1" y="1"/>
                    <a:pt x="0" y="0"/>
                  </a:cubicBezTo>
                  <a:cubicBezTo>
                    <a:pt x="0" y="1"/>
                    <a:pt x="1" y="0"/>
                    <a:pt x="1" y="1"/>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19" name="Freeform 5425"/>
            <p:cNvSpPr>
              <a:spLocks/>
            </p:cNvSpPr>
            <p:nvPr/>
          </p:nvSpPr>
          <p:spPr bwMode="auto">
            <a:xfrm>
              <a:off x="8674101" y="5432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0" name="Freeform 5426"/>
            <p:cNvSpPr>
              <a:spLocks/>
            </p:cNvSpPr>
            <p:nvPr/>
          </p:nvSpPr>
          <p:spPr bwMode="auto">
            <a:xfrm>
              <a:off x="8670926" y="54292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1" name="Freeform 5427"/>
            <p:cNvSpPr>
              <a:spLocks/>
            </p:cNvSpPr>
            <p:nvPr/>
          </p:nvSpPr>
          <p:spPr bwMode="auto">
            <a:xfrm>
              <a:off x="8670926" y="5426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2" name="Freeform 5428"/>
            <p:cNvSpPr>
              <a:spLocks/>
            </p:cNvSpPr>
            <p:nvPr/>
          </p:nvSpPr>
          <p:spPr bwMode="auto">
            <a:xfrm>
              <a:off x="8667751" y="5422901"/>
              <a:ext cx="3175" cy="3175"/>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1" y="1"/>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3" name="Freeform 5429"/>
            <p:cNvSpPr>
              <a:spLocks/>
            </p:cNvSpPr>
            <p:nvPr/>
          </p:nvSpPr>
          <p:spPr bwMode="auto">
            <a:xfrm>
              <a:off x="8664576" y="5419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4" name="Freeform 5430"/>
            <p:cNvSpPr>
              <a:spLocks/>
            </p:cNvSpPr>
            <p:nvPr/>
          </p:nvSpPr>
          <p:spPr bwMode="auto">
            <a:xfrm>
              <a:off x="8661401" y="5422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5" name="Freeform 5432"/>
            <p:cNvSpPr>
              <a:spLocks/>
            </p:cNvSpPr>
            <p:nvPr/>
          </p:nvSpPr>
          <p:spPr bwMode="auto">
            <a:xfrm>
              <a:off x="8664576" y="54165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6" name="Freeform 5433"/>
            <p:cNvSpPr>
              <a:spLocks/>
            </p:cNvSpPr>
            <p:nvPr/>
          </p:nvSpPr>
          <p:spPr bwMode="auto">
            <a:xfrm>
              <a:off x="8661401" y="5413375"/>
              <a:ext cx="3175" cy="3175"/>
            </a:xfrm>
            <a:custGeom>
              <a:avLst/>
              <a:gdLst>
                <a:gd name="T0" fmla="*/ 1 w 1"/>
                <a:gd name="T1" fmla="*/ 1 h 1"/>
                <a:gd name="T2" fmla="*/ 1 w 1"/>
                <a:gd name="T3" fmla="*/ 1 h 1"/>
                <a:gd name="T4" fmla="*/ 0 w 1"/>
                <a:gd name="T5" fmla="*/ 0 h 1"/>
                <a:gd name="T6" fmla="*/ 0 w 1"/>
                <a:gd name="T7" fmla="*/ 1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0"/>
                    <a:pt x="0" y="0"/>
                  </a:cubicBezTo>
                  <a:cubicBezTo>
                    <a:pt x="0" y="1"/>
                    <a:pt x="0" y="1"/>
                    <a:pt x="0" y="1"/>
                  </a:cubicBezTo>
                  <a:cubicBezTo>
                    <a:pt x="0" y="1"/>
                    <a:pt x="1" y="1"/>
                    <a:pt x="0" y="1"/>
                  </a:cubicBezTo>
                  <a:cubicBezTo>
                    <a:pt x="1"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7" name="Freeform 5434"/>
            <p:cNvSpPr>
              <a:spLocks/>
            </p:cNvSpPr>
            <p:nvPr/>
          </p:nvSpPr>
          <p:spPr bwMode="auto">
            <a:xfrm>
              <a:off x="8658226" y="5419725"/>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8" name="Rectangle 5435"/>
            <p:cNvSpPr>
              <a:spLocks noChangeArrowheads="1"/>
            </p:cNvSpPr>
            <p:nvPr/>
          </p:nvSpPr>
          <p:spPr bwMode="auto">
            <a:xfrm>
              <a:off x="8658226" y="5410200"/>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29" name="Rectangle 5436"/>
            <p:cNvSpPr>
              <a:spLocks noChangeArrowheads="1"/>
            </p:cNvSpPr>
            <p:nvPr/>
          </p:nvSpPr>
          <p:spPr bwMode="auto">
            <a:xfrm>
              <a:off x="8658226" y="54102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0" name="Rectangle 5437"/>
            <p:cNvSpPr>
              <a:spLocks noChangeArrowheads="1"/>
            </p:cNvSpPr>
            <p:nvPr/>
          </p:nvSpPr>
          <p:spPr bwMode="auto">
            <a:xfrm>
              <a:off x="8658226" y="54102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1" name="Freeform 5438"/>
            <p:cNvSpPr>
              <a:spLocks/>
            </p:cNvSpPr>
            <p:nvPr/>
          </p:nvSpPr>
          <p:spPr bwMode="auto">
            <a:xfrm>
              <a:off x="8655051" y="5407025"/>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1" y="1"/>
                    <a:pt x="1" y="1"/>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2" name="Freeform 5439"/>
            <p:cNvSpPr>
              <a:spLocks/>
            </p:cNvSpPr>
            <p:nvPr/>
          </p:nvSpPr>
          <p:spPr bwMode="auto">
            <a:xfrm>
              <a:off x="8639176" y="54070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3" name="Freeform 5440"/>
            <p:cNvSpPr>
              <a:spLocks/>
            </p:cNvSpPr>
            <p:nvPr/>
          </p:nvSpPr>
          <p:spPr bwMode="auto">
            <a:xfrm>
              <a:off x="8639176" y="5407025"/>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4" name="Freeform 5441"/>
            <p:cNvSpPr>
              <a:spLocks/>
            </p:cNvSpPr>
            <p:nvPr/>
          </p:nvSpPr>
          <p:spPr bwMode="auto">
            <a:xfrm>
              <a:off x="8628063" y="5387975"/>
              <a:ext cx="1588" cy="3175"/>
            </a:xfrm>
            <a:custGeom>
              <a:avLst/>
              <a:gdLst>
                <a:gd name="T0" fmla="*/ 1 w 1"/>
                <a:gd name="T1" fmla="*/ 1 h 1"/>
                <a:gd name="T2" fmla="*/ 1 w 1"/>
                <a:gd name="T3" fmla="*/ 1 h 1"/>
                <a:gd name="T4" fmla="*/ 1 w 1"/>
                <a:gd name="T5" fmla="*/ 0 h 1"/>
                <a:gd name="T6" fmla="*/ 0 w 1"/>
                <a:gd name="T7" fmla="*/ 0 h 1"/>
                <a:gd name="T8" fmla="*/ 1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1" y="1"/>
                  </a:cubicBezTo>
                  <a:cubicBezTo>
                    <a:pt x="1" y="0"/>
                    <a:pt x="1" y="0"/>
                    <a:pt x="1" y="0"/>
                  </a:cubicBezTo>
                  <a:cubicBezTo>
                    <a:pt x="1" y="0"/>
                    <a:pt x="0" y="0"/>
                    <a:pt x="0" y="0"/>
                  </a:cubicBezTo>
                  <a:cubicBezTo>
                    <a:pt x="1" y="0"/>
                    <a:pt x="1" y="0"/>
                    <a:pt x="1" y="0"/>
                  </a:cubicBezTo>
                  <a:cubicBezTo>
                    <a:pt x="1" y="0"/>
                    <a:pt x="1" y="0"/>
                    <a:pt x="1" y="0"/>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5" name="Freeform 5442"/>
            <p:cNvSpPr>
              <a:spLocks/>
            </p:cNvSpPr>
            <p:nvPr/>
          </p:nvSpPr>
          <p:spPr bwMode="auto">
            <a:xfrm>
              <a:off x="8609013" y="5345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6" name="Rectangle 5443"/>
            <p:cNvSpPr>
              <a:spLocks noChangeArrowheads="1"/>
            </p:cNvSpPr>
            <p:nvPr/>
          </p:nvSpPr>
          <p:spPr bwMode="auto">
            <a:xfrm>
              <a:off x="9010651" y="5900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7" name="Freeform 5444"/>
            <p:cNvSpPr>
              <a:spLocks/>
            </p:cNvSpPr>
            <p:nvPr/>
          </p:nvSpPr>
          <p:spPr bwMode="auto">
            <a:xfrm>
              <a:off x="9010651" y="5900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8" name="Freeform 5445"/>
            <p:cNvSpPr>
              <a:spLocks/>
            </p:cNvSpPr>
            <p:nvPr/>
          </p:nvSpPr>
          <p:spPr bwMode="auto">
            <a:xfrm>
              <a:off x="9007476" y="58975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39" name="Freeform 5446"/>
            <p:cNvSpPr>
              <a:spLocks/>
            </p:cNvSpPr>
            <p:nvPr/>
          </p:nvSpPr>
          <p:spPr bwMode="auto">
            <a:xfrm>
              <a:off x="9007476" y="589756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0" name="Freeform 5447"/>
            <p:cNvSpPr>
              <a:spLocks/>
            </p:cNvSpPr>
            <p:nvPr/>
          </p:nvSpPr>
          <p:spPr bwMode="auto">
            <a:xfrm>
              <a:off x="9007476" y="59007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1" name="Freeform 5448"/>
            <p:cNvSpPr>
              <a:spLocks/>
            </p:cNvSpPr>
            <p:nvPr/>
          </p:nvSpPr>
          <p:spPr bwMode="auto">
            <a:xfrm>
              <a:off x="9007476" y="5894388"/>
              <a:ext cx="3175" cy="3175"/>
            </a:xfrm>
            <a:custGeom>
              <a:avLst/>
              <a:gdLst>
                <a:gd name="T0" fmla="*/ 0 w 1"/>
                <a:gd name="T1" fmla="*/ 0 h 1"/>
                <a:gd name="T2" fmla="*/ 0 w 1"/>
                <a:gd name="T3" fmla="*/ 1 h 1"/>
                <a:gd name="T4" fmla="*/ 0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0" y="1"/>
                    <a:pt x="0" y="1"/>
                    <a:pt x="0" y="1"/>
                  </a:cubicBezTo>
                  <a:cubicBezTo>
                    <a:pt x="0" y="1"/>
                    <a:pt x="0" y="1"/>
                    <a:pt x="0" y="1"/>
                  </a:cubicBezTo>
                  <a:cubicBezTo>
                    <a:pt x="1" y="1"/>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2" name="Freeform 5449"/>
            <p:cNvSpPr>
              <a:spLocks/>
            </p:cNvSpPr>
            <p:nvPr/>
          </p:nvSpPr>
          <p:spPr bwMode="auto">
            <a:xfrm>
              <a:off x="8972551" y="5875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3" name="Freeform 5450"/>
            <p:cNvSpPr>
              <a:spLocks/>
            </p:cNvSpPr>
            <p:nvPr/>
          </p:nvSpPr>
          <p:spPr bwMode="auto">
            <a:xfrm>
              <a:off x="8963026" y="5868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4" name="Freeform 5451"/>
            <p:cNvSpPr>
              <a:spLocks/>
            </p:cNvSpPr>
            <p:nvPr/>
          </p:nvSpPr>
          <p:spPr bwMode="auto">
            <a:xfrm>
              <a:off x="8978901" y="5878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5" name="Freeform 5452"/>
            <p:cNvSpPr>
              <a:spLocks/>
            </p:cNvSpPr>
            <p:nvPr/>
          </p:nvSpPr>
          <p:spPr bwMode="auto">
            <a:xfrm>
              <a:off x="8928101" y="5827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6" name="Freeform 5453"/>
            <p:cNvSpPr>
              <a:spLocks/>
            </p:cNvSpPr>
            <p:nvPr/>
          </p:nvSpPr>
          <p:spPr bwMode="auto">
            <a:xfrm>
              <a:off x="8950326" y="58626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7" name="Rectangle 5454"/>
            <p:cNvSpPr>
              <a:spLocks noChangeArrowheads="1"/>
            </p:cNvSpPr>
            <p:nvPr/>
          </p:nvSpPr>
          <p:spPr bwMode="auto">
            <a:xfrm>
              <a:off x="8982076" y="58816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8" name="Freeform 5455"/>
            <p:cNvSpPr>
              <a:spLocks/>
            </p:cNvSpPr>
            <p:nvPr/>
          </p:nvSpPr>
          <p:spPr bwMode="auto">
            <a:xfrm>
              <a:off x="8963026" y="5872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49" name="Freeform 5456"/>
            <p:cNvSpPr>
              <a:spLocks/>
            </p:cNvSpPr>
            <p:nvPr/>
          </p:nvSpPr>
          <p:spPr bwMode="auto">
            <a:xfrm>
              <a:off x="9001126" y="58880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0" name="Freeform 5457"/>
            <p:cNvSpPr>
              <a:spLocks/>
            </p:cNvSpPr>
            <p:nvPr/>
          </p:nvSpPr>
          <p:spPr bwMode="auto">
            <a:xfrm>
              <a:off x="8997951" y="5884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1" name="Freeform 5458"/>
            <p:cNvSpPr>
              <a:spLocks/>
            </p:cNvSpPr>
            <p:nvPr/>
          </p:nvSpPr>
          <p:spPr bwMode="auto">
            <a:xfrm>
              <a:off x="8994776" y="5884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2" name="Freeform 5459"/>
            <p:cNvSpPr>
              <a:spLocks/>
            </p:cNvSpPr>
            <p:nvPr/>
          </p:nvSpPr>
          <p:spPr bwMode="auto">
            <a:xfrm>
              <a:off x="8997951" y="5888038"/>
              <a:ext cx="3175" cy="0"/>
            </a:xfrm>
            <a:custGeom>
              <a:avLst/>
              <a:gdLst>
                <a:gd name="T0" fmla="*/ 1 w 1"/>
                <a:gd name="T1" fmla="*/ 0 w 1"/>
                <a:gd name="T2" fmla="*/ 0 w 1"/>
                <a:gd name="T3" fmla="*/ 0 w 1"/>
                <a:gd name="T4" fmla="*/ 0 w 1"/>
                <a:gd name="T5" fmla="*/ 0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3" name="Rectangle 5460"/>
            <p:cNvSpPr>
              <a:spLocks noChangeArrowheads="1"/>
            </p:cNvSpPr>
            <p:nvPr/>
          </p:nvSpPr>
          <p:spPr bwMode="auto">
            <a:xfrm>
              <a:off x="8972551" y="58753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4" name="Freeform 5461"/>
            <p:cNvSpPr>
              <a:spLocks/>
            </p:cNvSpPr>
            <p:nvPr/>
          </p:nvSpPr>
          <p:spPr bwMode="auto">
            <a:xfrm>
              <a:off x="8975726" y="5875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5" name="Freeform 5462"/>
            <p:cNvSpPr>
              <a:spLocks/>
            </p:cNvSpPr>
            <p:nvPr/>
          </p:nvSpPr>
          <p:spPr bwMode="auto">
            <a:xfrm>
              <a:off x="8985251" y="5884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6" name="Freeform 5463"/>
            <p:cNvSpPr>
              <a:spLocks/>
            </p:cNvSpPr>
            <p:nvPr/>
          </p:nvSpPr>
          <p:spPr bwMode="auto">
            <a:xfrm>
              <a:off x="8975726" y="5875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7" name="Freeform 5464"/>
            <p:cNvSpPr>
              <a:spLocks/>
            </p:cNvSpPr>
            <p:nvPr/>
          </p:nvSpPr>
          <p:spPr bwMode="auto">
            <a:xfrm>
              <a:off x="8982076" y="5881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8" name="Freeform 5465"/>
            <p:cNvSpPr>
              <a:spLocks/>
            </p:cNvSpPr>
            <p:nvPr/>
          </p:nvSpPr>
          <p:spPr bwMode="auto">
            <a:xfrm>
              <a:off x="8894763" y="5786438"/>
              <a:ext cx="3175" cy="3175"/>
            </a:xfrm>
            <a:custGeom>
              <a:avLst/>
              <a:gdLst>
                <a:gd name="T0" fmla="*/ 1 w 1"/>
                <a:gd name="T1" fmla="*/ 0 h 1"/>
                <a:gd name="T2" fmla="*/ 1 w 1"/>
                <a:gd name="T3" fmla="*/ 1 h 1"/>
                <a:gd name="T4" fmla="*/ 1 w 1"/>
                <a:gd name="T5" fmla="*/ 0 h 1"/>
                <a:gd name="T6" fmla="*/ 1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1"/>
                    <a:pt x="1" y="1"/>
                  </a:cubicBezTo>
                  <a:cubicBezTo>
                    <a:pt x="1" y="1"/>
                    <a:pt x="0" y="0"/>
                    <a:pt x="1" y="0"/>
                  </a:cubicBezTo>
                  <a:cubicBezTo>
                    <a:pt x="1" y="0"/>
                    <a:pt x="1" y="0"/>
                    <a:pt x="1" y="0"/>
                  </a:cubicBezTo>
                  <a:cubicBezTo>
                    <a:pt x="1" y="1"/>
                    <a:pt x="1" y="1"/>
                    <a:pt x="1" y="1"/>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59" name="Freeform 5466"/>
            <p:cNvSpPr>
              <a:spLocks/>
            </p:cNvSpPr>
            <p:nvPr/>
          </p:nvSpPr>
          <p:spPr bwMode="auto">
            <a:xfrm>
              <a:off x="8928101" y="58245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0" name="Freeform 5467"/>
            <p:cNvSpPr>
              <a:spLocks/>
            </p:cNvSpPr>
            <p:nvPr/>
          </p:nvSpPr>
          <p:spPr bwMode="auto">
            <a:xfrm>
              <a:off x="8928101" y="5824538"/>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1" name="Freeform 5468"/>
            <p:cNvSpPr>
              <a:spLocks/>
            </p:cNvSpPr>
            <p:nvPr/>
          </p:nvSpPr>
          <p:spPr bwMode="auto">
            <a:xfrm>
              <a:off x="8901113" y="57927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2" name="Freeform 5469"/>
            <p:cNvSpPr>
              <a:spLocks/>
            </p:cNvSpPr>
            <p:nvPr/>
          </p:nvSpPr>
          <p:spPr bwMode="auto">
            <a:xfrm>
              <a:off x="8963026" y="5853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3" name="Freeform 5470"/>
            <p:cNvSpPr>
              <a:spLocks/>
            </p:cNvSpPr>
            <p:nvPr/>
          </p:nvSpPr>
          <p:spPr bwMode="auto">
            <a:xfrm>
              <a:off x="8931276" y="5830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4" name="Freeform 5471"/>
            <p:cNvSpPr>
              <a:spLocks/>
            </p:cNvSpPr>
            <p:nvPr/>
          </p:nvSpPr>
          <p:spPr bwMode="auto">
            <a:xfrm>
              <a:off x="8909051" y="5821363"/>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5" name="Rectangle 5472"/>
            <p:cNvSpPr>
              <a:spLocks noChangeArrowheads="1"/>
            </p:cNvSpPr>
            <p:nvPr/>
          </p:nvSpPr>
          <p:spPr bwMode="auto">
            <a:xfrm>
              <a:off x="8897938" y="57864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6" name="Freeform 5473"/>
            <p:cNvSpPr>
              <a:spLocks/>
            </p:cNvSpPr>
            <p:nvPr/>
          </p:nvSpPr>
          <p:spPr bwMode="auto">
            <a:xfrm>
              <a:off x="8904288" y="5815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7" name="Freeform 5474"/>
            <p:cNvSpPr>
              <a:spLocks/>
            </p:cNvSpPr>
            <p:nvPr/>
          </p:nvSpPr>
          <p:spPr bwMode="auto">
            <a:xfrm>
              <a:off x="8928101" y="5827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8" name="Freeform 5475"/>
            <p:cNvSpPr>
              <a:spLocks noEditPoints="1"/>
            </p:cNvSpPr>
            <p:nvPr/>
          </p:nvSpPr>
          <p:spPr bwMode="auto">
            <a:xfrm>
              <a:off x="8872538" y="5772150"/>
              <a:ext cx="134938" cy="125413"/>
            </a:xfrm>
            <a:custGeom>
              <a:avLst/>
              <a:gdLst>
                <a:gd name="T0" fmla="*/ 19 w 43"/>
                <a:gd name="T1" fmla="*/ 23 h 40"/>
                <a:gd name="T2" fmla="*/ 27 w 43"/>
                <a:gd name="T3" fmla="*/ 29 h 40"/>
                <a:gd name="T4" fmla="*/ 29 w 43"/>
                <a:gd name="T5" fmla="*/ 31 h 40"/>
                <a:gd name="T6" fmla="*/ 30 w 43"/>
                <a:gd name="T7" fmla="*/ 32 h 40"/>
                <a:gd name="T8" fmla="*/ 31 w 43"/>
                <a:gd name="T9" fmla="*/ 32 h 40"/>
                <a:gd name="T10" fmla="*/ 31 w 43"/>
                <a:gd name="T11" fmla="*/ 33 h 40"/>
                <a:gd name="T12" fmla="*/ 32 w 43"/>
                <a:gd name="T13" fmla="*/ 33 h 40"/>
                <a:gd name="T14" fmla="*/ 33 w 43"/>
                <a:gd name="T15" fmla="*/ 33 h 40"/>
                <a:gd name="T16" fmla="*/ 34 w 43"/>
                <a:gd name="T17" fmla="*/ 35 h 40"/>
                <a:gd name="T18" fmla="*/ 35 w 43"/>
                <a:gd name="T19" fmla="*/ 35 h 40"/>
                <a:gd name="T20" fmla="*/ 36 w 43"/>
                <a:gd name="T21" fmla="*/ 36 h 40"/>
                <a:gd name="T22" fmla="*/ 38 w 43"/>
                <a:gd name="T23" fmla="*/ 37 h 40"/>
                <a:gd name="T24" fmla="*/ 39 w 43"/>
                <a:gd name="T25" fmla="*/ 37 h 40"/>
                <a:gd name="T26" fmla="*/ 39 w 43"/>
                <a:gd name="T27" fmla="*/ 38 h 40"/>
                <a:gd name="T28" fmla="*/ 40 w 43"/>
                <a:gd name="T29" fmla="*/ 39 h 40"/>
                <a:gd name="T30" fmla="*/ 41 w 43"/>
                <a:gd name="T31" fmla="*/ 40 h 40"/>
                <a:gd name="T32" fmla="*/ 43 w 43"/>
                <a:gd name="T33" fmla="*/ 39 h 40"/>
                <a:gd name="T34" fmla="*/ 41 w 43"/>
                <a:gd name="T35" fmla="*/ 39 h 40"/>
                <a:gd name="T36" fmla="*/ 41 w 43"/>
                <a:gd name="T37" fmla="*/ 38 h 40"/>
                <a:gd name="T38" fmla="*/ 40 w 43"/>
                <a:gd name="T39" fmla="*/ 37 h 40"/>
                <a:gd name="T40" fmla="*/ 40 w 43"/>
                <a:gd name="T41" fmla="*/ 36 h 40"/>
                <a:gd name="T42" fmla="*/ 39 w 43"/>
                <a:gd name="T43" fmla="*/ 35 h 40"/>
                <a:gd name="T44" fmla="*/ 38 w 43"/>
                <a:gd name="T45" fmla="*/ 35 h 40"/>
                <a:gd name="T46" fmla="*/ 39 w 43"/>
                <a:gd name="T47" fmla="*/ 35 h 40"/>
                <a:gd name="T48" fmla="*/ 36 w 43"/>
                <a:gd name="T49" fmla="*/ 33 h 40"/>
                <a:gd name="T50" fmla="*/ 35 w 43"/>
                <a:gd name="T51" fmla="*/ 32 h 40"/>
                <a:gd name="T52" fmla="*/ 33 w 43"/>
                <a:gd name="T53" fmla="*/ 30 h 40"/>
                <a:gd name="T54" fmla="*/ 30 w 43"/>
                <a:gd name="T55" fmla="*/ 27 h 40"/>
                <a:gd name="T56" fmla="*/ 28 w 43"/>
                <a:gd name="T57" fmla="*/ 25 h 40"/>
                <a:gd name="T58" fmla="*/ 24 w 43"/>
                <a:gd name="T59" fmla="*/ 23 h 40"/>
                <a:gd name="T60" fmla="*/ 24 w 43"/>
                <a:gd name="T61" fmla="*/ 21 h 40"/>
                <a:gd name="T62" fmla="*/ 23 w 43"/>
                <a:gd name="T63" fmla="*/ 21 h 40"/>
                <a:gd name="T64" fmla="*/ 21 w 43"/>
                <a:gd name="T65" fmla="*/ 20 h 40"/>
                <a:gd name="T66" fmla="*/ 19 w 43"/>
                <a:gd name="T67" fmla="*/ 19 h 40"/>
                <a:gd name="T68" fmla="*/ 20 w 43"/>
                <a:gd name="T69" fmla="*/ 18 h 40"/>
                <a:gd name="T70" fmla="*/ 19 w 43"/>
                <a:gd name="T71" fmla="*/ 18 h 40"/>
                <a:gd name="T72" fmla="*/ 18 w 43"/>
                <a:gd name="T73" fmla="*/ 19 h 40"/>
                <a:gd name="T74" fmla="*/ 18 w 43"/>
                <a:gd name="T75" fmla="*/ 18 h 40"/>
                <a:gd name="T76" fmla="*/ 18 w 43"/>
                <a:gd name="T77" fmla="*/ 17 h 40"/>
                <a:gd name="T78" fmla="*/ 18 w 43"/>
                <a:gd name="T79" fmla="*/ 15 h 40"/>
                <a:gd name="T80" fmla="*/ 17 w 43"/>
                <a:gd name="T81" fmla="*/ 15 h 40"/>
                <a:gd name="T82" fmla="*/ 15 w 43"/>
                <a:gd name="T83" fmla="*/ 14 h 40"/>
                <a:gd name="T84" fmla="*/ 15 w 43"/>
                <a:gd name="T85" fmla="*/ 13 h 40"/>
                <a:gd name="T86" fmla="*/ 12 w 43"/>
                <a:gd name="T87" fmla="*/ 11 h 40"/>
                <a:gd name="T88" fmla="*/ 10 w 43"/>
                <a:gd name="T89" fmla="*/ 9 h 40"/>
                <a:gd name="T90" fmla="*/ 7 w 43"/>
                <a:gd name="T91" fmla="*/ 5 h 40"/>
                <a:gd name="T92" fmla="*/ 6 w 43"/>
                <a:gd name="T93" fmla="*/ 5 h 40"/>
                <a:gd name="T94" fmla="*/ 5 w 43"/>
                <a:gd name="T95" fmla="*/ 4 h 40"/>
                <a:gd name="T96" fmla="*/ 3 w 43"/>
                <a:gd name="T97" fmla="*/ 3 h 40"/>
                <a:gd name="T98" fmla="*/ 1 w 43"/>
                <a:gd name="T99" fmla="*/ 1 h 40"/>
                <a:gd name="T100" fmla="*/ 0 w 43"/>
                <a:gd name="T101" fmla="*/ 2 h 40"/>
                <a:gd name="T102" fmla="*/ 3 w 43"/>
                <a:gd name="T103" fmla="*/ 6 h 40"/>
                <a:gd name="T104" fmla="*/ 4 w 43"/>
                <a:gd name="T105" fmla="*/ 7 h 40"/>
                <a:gd name="T106" fmla="*/ 8 w 43"/>
                <a:gd name="T107" fmla="*/ 11 h 40"/>
                <a:gd name="T108" fmla="*/ 8 w 43"/>
                <a:gd name="T109" fmla="*/ 11 h 40"/>
                <a:gd name="T110" fmla="*/ 9 w 43"/>
                <a:gd name="T111" fmla="*/ 12 h 40"/>
                <a:gd name="T112" fmla="*/ 10 w 43"/>
                <a:gd name="T113" fmla="*/ 14 h 40"/>
                <a:gd name="T114" fmla="*/ 12 w 43"/>
                <a:gd name="T115" fmla="*/ 15 h 40"/>
                <a:gd name="T116" fmla="*/ 12 w 43"/>
                <a:gd name="T117" fmla="*/ 16 h 40"/>
                <a:gd name="T118" fmla="*/ 36 w 43"/>
                <a:gd name="T119" fmla="*/ 36 h 40"/>
                <a:gd name="T120" fmla="*/ 34 w 43"/>
                <a:gd name="T121" fmla="*/ 34 h 40"/>
                <a:gd name="T122" fmla="*/ 36 w 43"/>
                <a:gd name="T123" fmla="*/ 33 h 40"/>
                <a:gd name="T124" fmla="*/ 24 w 43"/>
                <a:gd name="T12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40">
                  <a:moveTo>
                    <a:pt x="14" y="18"/>
                  </a:moveTo>
                  <a:cubicBezTo>
                    <a:pt x="14" y="18"/>
                    <a:pt x="14" y="18"/>
                    <a:pt x="14" y="18"/>
                  </a:cubicBezTo>
                  <a:cubicBezTo>
                    <a:pt x="14" y="18"/>
                    <a:pt x="14" y="19"/>
                    <a:pt x="15" y="19"/>
                  </a:cubicBezTo>
                  <a:cubicBezTo>
                    <a:pt x="15" y="20"/>
                    <a:pt x="16" y="19"/>
                    <a:pt x="16" y="19"/>
                  </a:cubicBezTo>
                  <a:cubicBezTo>
                    <a:pt x="16" y="19"/>
                    <a:pt x="16" y="19"/>
                    <a:pt x="16" y="19"/>
                  </a:cubicBezTo>
                  <a:cubicBezTo>
                    <a:pt x="17" y="21"/>
                    <a:pt x="18" y="22"/>
                    <a:pt x="19" y="23"/>
                  </a:cubicBezTo>
                  <a:cubicBezTo>
                    <a:pt x="19" y="23"/>
                    <a:pt x="19" y="23"/>
                    <a:pt x="19" y="23"/>
                  </a:cubicBezTo>
                  <a:cubicBezTo>
                    <a:pt x="21" y="25"/>
                    <a:pt x="23" y="27"/>
                    <a:pt x="25" y="29"/>
                  </a:cubicBezTo>
                  <a:cubicBezTo>
                    <a:pt x="25" y="29"/>
                    <a:pt x="26" y="28"/>
                    <a:pt x="26" y="28"/>
                  </a:cubicBezTo>
                  <a:cubicBezTo>
                    <a:pt x="26" y="28"/>
                    <a:pt x="26" y="29"/>
                    <a:pt x="26" y="29"/>
                  </a:cubicBezTo>
                  <a:cubicBezTo>
                    <a:pt x="26" y="29"/>
                    <a:pt x="26" y="29"/>
                    <a:pt x="26" y="29"/>
                  </a:cubicBezTo>
                  <a:cubicBezTo>
                    <a:pt x="26" y="29"/>
                    <a:pt x="26" y="29"/>
                    <a:pt x="26" y="29"/>
                  </a:cubicBezTo>
                  <a:cubicBezTo>
                    <a:pt x="26" y="29"/>
                    <a:pt x="26" y="29"/>
                    <a:pt x="26" y="29"/>
                  </a:cubicBezTo>
                  <a:cubicBezTo>
                    <a:pt x="27" y="29"/>
                    <a:pt x="27" y="29"/>
                    <a:pt x="27" y="29"/>
                  </a:cubicBezTo>
                  <a:cubicBezTo>
                    <a:pt x="27" y="29"/>
                    <a:pt x="26" y="30"/>
                    <a:pt x="26" y="30"/>
                  </a:cubicBezTo>
                  <a:cubicBezTo>
                    <a:pt x="27" y="30"/>
                    <a:pt x="27" y="30"/>
                    <a:pt x="27" y="30"/>
                  </a:cubicBezTo>
                  <a:cubicBezTo>
                    <a:pt x="27" y="30"/>
                    <a:pt x="28" y="30"/>
                    <a:pt x="29" y="30"/>
                  </a:cubicBezTo>
                  <a:cubicBezTo>
                    <a:pt x="29" y="30"/>
                    <a:pt x="29" y="30"/>
                    <a:pt x="29" y="30"/>
                  </a:cubicBezTo>
                  <a:cubicBezTo>
                    <a:pt x="29" y="30"/>
                    <a:pt x="29" y="31"/>
                    <a:pt x="28" y="30"/>
                  </a:cubicBezTo>
                  <a:cubicBezTo>
                    <a:pt x="28"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2"/>
                    <a:pt x="29" y="32"/>
                    <a:pt x="29" y="32"/>
                  </a:cubicBezTo>
                  <a:cubicBezTo>
                    <a:pt x="30" y="32"/>
                    <a:pt x="30" y="32"/>
                    <a:pt x="30" y="32"/>
                  </a:cubicBezTo>
                  <a:cubicBezTo>
                    <a:pt x="30" y="32"/>
                    <a:pt x="30" y="32"/>
                    <a:pt x="30" y="32"/>
                  </a:cubicBezTo>
                  <a:cubicBezTo>
                    <a:pt x="30" y="32"/>
                    <a:pt x="30" y="32"/>
                    <a:pt x="30" y="32"/>
                  </a:cubicBezTo>
                  <a:cubicBezTo>
                    <a:pt x="30" y="32"/>
                    <a:pt x="30" y="31"/>
                    <a:pt x="30" y="32"/>
                  </a:cubicBezTo>
                  <a:cubicBezTo>
                    <a:pt x="29" y="32"/>
                    <a:pt x="30" y="32"/>
                    <a:pt x="30" y="31"/>
                  </a:cubicBezTo>
                  <a:cubicBezTo>
                    <a:pt x="30" y="31"/>
                    <a:pt x="30" y="32"/>
                    <a:pt x="31" y="32"/>
                  </a:cubicBezTo>
                  <a:cubicBezTo>
                    <a:pt x="31" y="32"/>
                    <a:pt x="31" y="32"/>
                    <a:pt x="31" y="31"/>
                  </a:cubicBezTo>
                  <a:cubicBezTo>
                    <a:pt x="31" y="32"/>
                    <a:pt x="31" y="32"/>
                    <a:pt x="31" y="32"/>
                  </a:cubicBezTo>
                  <a:cubicBezTo>
                    <a:pt x="31" y="32"/>
                    <a:pt x="31" y="32"/>
                    <a:pt x="31" y="32"/>
                  </a:cubicBezTo>
                  <a:cubicBezTo>
                    <a:pt x="31" y="32"/>
                    <a:pt x="31" y="32"/>
                    <a:pt x="31" y="32"/>
                  </a:cubicBezTo>
                  <a:cubicBezTo>
                    <a:pt x="31" y="33"/>
                    <a:pt x="31" y="32"/>
                    <a:pt x="30" y="32"/>
                  </a:cubicBezTo>
                  <a:cubicBezTo>
                    <a:pt x="30" y="32"/>
                    <a:pt x="30" y="32"/>
                    <a:pt x="29" y="32"/>
                  </a:cubicBezTo>
                  <a:cubicBezTo>
                    <a:pt x="30" y="32"/>
                    <a:pt x="30" y="33"/>
                    <a:pt x="30" y="33"/>
                  </a:cubicBezTo>
                  <a:cubicBezTo>
                    <a:pt x="30" y="32"/>
                    <a:pt x="30" y="32"/>
                    <a:pt x="30" y="32"/>
                  </a:cubicBezTo>
                  <a:cubicBezTo>
                    <a:pt x="30" y="33"/>
                    <a:pt x="31" y="32"/>
                    <a:pt x="31" y="32"/>
                  </a:cubicBezTo>
                  <a:cubicBezTo>
                    <a:pt x="31" y="32"/>
                    <a:pt x="30" y="33"/>
                    <a:pt x="31" y="33"/>
                  </a:cubicBezTo>
                  <a:cubicBezTo>
                    <a:pt x="31" y="33"/>
                    <a:pt x="31" y="33"/>
                    <a:pt x="31" y="33"/>
                  </a:cubicBezTo>
                  <a:cubicBezTo>
                    <a:pt x="31" y="33"/>
                    <a:pt x="31" y="33"/>
                    <a:pt x="31" y="33"/>
                  </a:cubicBezTo>
                  <a:cubicBezTo>
                    <a:pt x="31" y="32"/>
                    <a:pt x="31" y="32"/>
                    <a:pt x="31" y="32"/>
                  </a:cubicBezTo>
                  <a:cubicBezTo>
                    <a:pt x="32" y="32"/>
                    <a:pt x="31" y="32"/>
                    <a:pt x="32" y="32"/>
                  </a:cubicBezTo>
                  <a:cubicBezTo>
                    <a:pt x="32" y="32"/>
                    <a:pt x="32" y="32"/>
                    <a:pt x="32" y="32"/>
                  </a:cubicBezTo>
                  <a:cubicBezTo>
                    <a:pt x="32" y="32"/>
                    <a:pt x="32" y="32"/>
                    <a:pt x="32" y="32"/>
                  </a:cubicBezTo>
                  <a:cubicBezTo>
                    <a:pt x="32" y="32"/>
                    <a:pt x="31" y="33"/>
                    <a:pt x="31" y="33"/>
                  </a:cubicBezTo>
                  <a:cubicBezTo>
                    <a:pt x="31"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3" y="33"/>
                  </a:cubicBezTo>
                  <a:cubicBezTo>
                    <a:pt x="33" y="33"/>
                    <a:pt x="33" y="33"/>
                    <a:pt x="33" y="33"/>
                  </a:cubicBezTo>
                  <a:cubicBezTo>
                    <a:pt x="33" y="33"/>
                    <a:pt x="33" y="33"/>
                    <a:pt x="33" y="33"/>
                  </a:cubicBezTo>
                  <a:cubicBezTo>
                    <a:pt x="33" y="34"/>
                    <a:pt x="33" y="34"/>
                    <a:pt x="33" y="34"/>
                  </a:cubicBezTo>
                  <a:cubicBezTo>
                    <a:pt x="33" y="34"/>
                    <a:pt x="33" y="34"/>
                    <a:pt x="33" y="34"/>
                  </a:cubicBezTo>
                  <a:cubicBezTo>
                    <a:pt x="33" y="34"/>
                    <a:pt x="33" y="34"/>
                    <a:pt x="33" y="34"/>
                  </a:cubicBezTo>
                  <a:cubicBezTo>
                    <a:pt x="33" y="35"/>
                    <a:pt x="33" y="34"/>
                    <a:pt x="34" y="34"/>
                  </a:cubicBezTo>
                  <a:cubicBezTo>
                    <a:pt x="34" y="35"/>
                    <a:pt x="34" y="35"/>
                    <a:pt x="34" y="35"/>
                  </a:cubicBezTo>
                  <a:cubicBezTo>
                    <a:pt x="34" y="35"/>
                    <a:pt x="34" y="35"/>
                    <a:pt x="34" y="35"/>
                  </a:cubicBezTo>
                  <a:cubicBezTo>
                    <a:pt x="34" y="35"/>
                    <a:pt x="34" y="35"/>
                    <a:pt x="34"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6"/>
                    <a:pt x="35" y="36"/>
                  </a:cubicBezTo>
                  <a:cubicBezTo>
                    <a:pt x="35" y="36"/>
                    <a:pt x="35" y="36"/>
                    <a:pt x="35" y="36"/>
                  </a:cubicBezTo>
                  <a:cubicBezTo>
                    <a:pt x="35" y="36"/>
                    <a:pt x="35" y="36"/>
                    <a:pt x="35" y="36"/>
                  </a:cubicBezTo>
                  <a:cubicBezTo>
                    <a:pt x="35" y="36"/>
                    <a:pt x="35" y="36"/>
                    <a:pt x="35" y="36"/>
                  </a:cubicBezTo>
                  <a:cubicBezTo>
                    <a:pt x="36" y="36"/>
                    <a:pt x="36" y="35"/>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7"/>
                    <a:pt x="37" y="36"/>
                    <a:pt x="37" y="37"/>
                  </a:cubicBezTo>
                  <a:cubicBezTo>
                    <a:pt x="37" y="37"/>
                    <a:pt x="37" y="37"/>
                    <a:pt x="37" y="36"/>
                  </a:cubicBezTo>
                  <a:cubicBezTo>
                    <a:pt x="37" y="36"/>
                    <a:pt x="37" y="36"/>
                    <a:pt x="37" y="36"/>
                  </a:cubicBezTo>
                  <a:cubicBezTo>
                    <a:pt x="37" y="37"/>
                    <a:pt x="38" y="37"/>
                    <a:pt x="37" y="38"/>
                  </a:cubicBezTo>
                  <a:cubicBezTo>
                    <a:pt x="38" y="38"/>
                    <a:pt x="37" y="37"/>
                    <a:pt x="38" y="37"/>
                  </a:cubicBez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9" y="37"/>
                  </a:cubicBezTo>
                  <a:cubicBezTo>
                    <a:pt x="39" y="37"/>
                    <a:pt x="39" y="37"/>
                    <a:pt x="38" y="37"/>
                  </a:cubicBezTo>
                  <a:cubicBezTo>
                    <a:pt x="39" y="37"/>
                    <a:pt x="39" y="37"/>
                    <a:pt x="39" y="37"/>
                  </a:cubicBezTo>
                  <a:cubicBezTo>
                    <a:pt x="39" y="38"/>
                    <a:pt x="39" y="38"/>
                    <a:pt x="39" y="38"/>
                  </a:cubicBezTo>
                  <a:cubicBezTo>
                    <a:pt x="39" y="38"/>
                    <a:pt x="39" y="38"/>
                    <a:pt x="39" y="38"/>
                  </a:cubicBezTo>
                  <a:cubicBezTo>
                    <a:pt x="39" y="38"/>
                    <a:pt x="39" y="38"/>
                    <a:pt x="39" y="38"/>
                  </a:cubicBezTo>
                  <a:cubicBezTo>
                    <a:pt x="39" y="38"/>
                    <a:pt x="39" y="38"/>
                    <a:pt x="39" y="38"/>
                  </a:cubicBezTo>
                  <a:cubicBezTo>
                    <a:pt x="39" y="38"/>
                    <a:pt x="39" y="38"/>
                    <a:pt x="39" y="38"/>
                  </a:cubicBezTo>
                  <a:cubicBezTo>
                    <a:pt x="39" y="38"/>
                    <a:pt x="39" y="38"/>
                    <a:pt x="40" y="38"/>
                  </a:cubicBezTo>
                  <a:cubicBezTo>
                    <a:pt x="39" y="38"/>
                    <a:pt x="39" y="38"/>
                    <a:pt x="39" y="38"/>
                  </a:cubicBezTo>
                  <a:cubicBezTo>
                    <a:pt x="39" y="38"/>
                    <a:pt x="40" y="38"/>
                    <a:pt x="40" y="39"/>
                  </a:cubicBezTo>
                  <a:cubicBezTo>
                    <a:pt x="40" y="38"/>
                    <a:pt x="40" y="39"/>
                    <a:pt x="40" y="39"/>
                  </a:cubicBezTo>
                  <a:cubicBezTo>
                    <a:pt x="40" y="39"/>
                    <a:pt x="40" y="38"/>
                    <a:pt x="40" y="38"/>
                  </a:cubicBezTo>
                  <a:cubicBezTo>
                    <a:pt x="40" y="38"/>
                    <a:pt x="40" y="38"/>
                    <a:pt x="40" y="38"/>
                  </a:cubicBezTo>
                  <a:cubicBezTo>
                    <a:pt x="40" y="38"/>
                    <a:pt x="40" y="38"/>
                    <a:pt x="40" y="38"/>
                  </a:cubicBezTo>
                  <a:cubicBezTo>
                    <a:pt x="41" y="38"/>
                    <a:pt x="40" y="39"/>
                    <a:pt x="41" y="39"/>
                  </a:cubicBezTo>
                  <a:cubicBezTo>
                    <a:pt x="41" y="39"/>
                    <a:pt x="40" y="39"/>
                    <a:pt x="40" y="39"/>
                  </a:cubicBezTo>
                  <a:cubicBezTo>
                    <a:pt x="40" y="39"/>
                    <a:pt x="41" y="39"/>
                    <a:pt x="41" y="39"/>
                  </a:cubicBezTo>
                  <a:cubicBezTo>
                    <a:pt x="41" y="39"/>
                    <a:pt x="41" y="39"/>
                    <a:pt x="41" y="39"/>
                  </a:cubicBezTo>
                  <a:cubicBezTo>
                    <a:pt x="41" y="39"/>
                    <a:pt x="41" y="39"/>
                    <a:pt x="41" y="39"/>
                  </a:cubicBezTo>
                  <a:cubicBezTo>
                    <a:pt x="41" y="39"/>
                    <a:pt x="41" y="39"/>
                    <a:pt x="41" y="39"/>
                  </a:cubicBezTo>
                  <a:cubicBezTo>
                    <a:pt x="41" y="40"/>
                    <a:pt x="41" y="39"/>
                    <a:pt x="41" y="40"/>
                  </a:cubicBezTo>
                  <a:cubicBezTo>
                    <a:pt x="41" y="40"/>
                    <a:pt x="41" y="40"/>
                    <a:pt x="41" y="40"/>
                  </a:cubicBezTo>
                  <a:cubicBezTo>
                    <a:pt x="41" y="40"/>
                    <a:pt x="41" y="40"/>
                    <a:pt x="41" y="40"/>
                  </a:cubicBezTo>
                  <a:cubicBezTo>
                    <a:pt x="41" y="40"/>
                    <a:pt x="41" y="40"/>
                    <a:pt x="41" y="40"/>
                  </a:cubicBezTo>
                  <a:cubicBezTo>
                    <a:pt x="42" y="40"/>
                    <a:pt x="42" y="40"/>
                    <a:pt x="42" y="39"/>
                  </a:cubicBezTo>
                  <a:cubicBezTo>
                    <a:pt x="42" y="39"/>
                    <a:pt x="42" y="39"/>
                    <a:pt x="42" y="39"/>
                  </a:cubicBezTo>
                  <a:cubicBezTo>
                    <a:pt x="42" y="39"/>
                    <a:pt x="43" y="39"/>
                    <a:pt x="43" y="39"/>
                  </a:cubicBezTo>
                  <a:cubicBezTo>
                    <a:pt x="43" y="40"/>
                    <a:pt x="42" y="40"/>
                    <a:pt x="42" y="40"/>
                  </a:cubicBezTo>
                  <a:cubicBezTo>
                    <a:pt x="42" y="40"/>
                    <a:pt x="43" y="39"/>
                    <a:pt x="43" y="40"/>
                  </a:cubicBezTo>
                  <a:cubicBezTo>
                    <a:pt x="43" y="39"/>
                    <a:pt x="43" y="39"/>
                    <a:pt x="43" y="39"/>
                  </a:cubicBezTo>
                  <a:cubicBezTo>
                    <a:pt x="43" y="39"/>
                    <a:pt x="43" y="39"/>
                    <a:pt x="43" y="39"/>
                  </a:cubicBezTo>
                  <a:cubicBezTo>
                    <a:pt x="43" y="39"/>
                    <a:pt x="43" y="39"/>
                    <a:pt x="43" y="39"/>
                  </a:cubicBezTo>
                  <a:cubicBezTo>
                    <a:pt x="43" y="39"/>
                    <a:pt x="42" y="39"/>
                    <a:pt x="42" y="39"/>
                  </a:cubicBezTo>
                  <a:cubicBezTo>
                    <a:pt x="42" y="39"/>
                    <a:pt x="43" y="39"/>
                    <a:pt x="43" y="39"/>
                  </a:cubicBezTo>
                  <a:cubicBezTo>
                    <a:pt x="42" y="39"/>
                    <a:pt x="42" y="39"/>
                    <a:pt x="42" y="39"/>
                  </a:cubicBezTo>
                  <a:cubicBezTo>
                    <a:pt x="42" y="39"/>
                    <a:pt x="42" y="39"/>
                    <a:pt x="42" y="39"/>
                  </a:cubicBezTo>
                  <a:cubicBezTo>
                    <a:pt x="42" y="39"/>
                    <a:pt x="42" y="39"/>
                    <a:pt x="41" y="39"/>
                  </a:cubicBezTo>
                  <a:cubicBezTo>
                    <a:pt x="41" y="39"/>
                    <a:pt x="41" y="39"/>
                    <a:pt x="41" y="39"/>
                  </a:cubicBezTo>
                  <a:cubicBezTo>
                    <a:pt x="41" y="38"/>
                    <a:pt x="41" y="39"/>
                    <a:pt x="42" y="39"/>
                  </a:cubicBezTo>
                  <a:cubicBezTo>
                    <a:pt x="42" y="39"/>
                    <a:pt x="42" y="39"/>
                    <a:pt x="42" y="39"/>
                  </a:cubicBezTo>
                  <a:cubicBezTo>
                    <a:pt x="42" y="39"/>
                    <a:pt x="42" y="39"/>
                    <a:pt x="42" y="39"/>
                  </a:cubicBezTo>
                  <a:cubicBezTo>
                    <a:pt x="42" y="38"/>
                    <a:pt x="42" y="38"/>
                    <a:pt x="42" y="38"/>
                  </a:cubicBezTo>
                  <a:cubicBezTo>
                    <a:pt x="42" y="38"/>
                    <a:pt x="42" y="38"/>
                    <a:pt x="42" y="38"/>
                  </a:cubicBezTo>
                  <a:cubicBezTo>
                    <a:pt x="41" y="38"/>
                    <a:pt x="41"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0" y="38"/>
                    <a:pt x="40" y="38"/>
                  </a:cubicBezTo>
                  <a:cubicBezTo>
                    <a:pt x="40" y="38"/>
                    <a:pt x="40" y="38"/>
                    <a:pt x="40" y="38"/>
                  </a:cubicBezTo>
                  <a:cubicBezTo>
                    <a:pt x="40" y="38"/>
                    <a:pt x="40" y="38"/>
                    <a:pt x="40" y="37"/>
                  </a:cubicBezTo>
                  <a:cubicBezTo>
                    <a:pt x="41" y="38"/>
                    <a:pt x="41" y="38"/>
                    <a:pt x="41" y="38"/>
                  </a:cubicBezTo>
                  <a:cubicBezTo>
                    <a:pt x="41" y="37"/>
                    <a:pt x="40" y="38"/>
                    <a:pt x="40" y="37"/>
                  </a:cubicBezTo>
                  <a:cubicBezTo>
                    <a:pt x="40" y="37"/>
                    <a:pt x="40" y="37"/>
                    <a:pt x="40" y="37"/>
                  </a:cubicBezTo>
                  <a:cubicBezTo>
                    <a:pt x="40" y="37"/>
                    <a:pt x="40" y="37"/>
                    <a:pt x="40" y="37"/>
                  </a:cubicBezTo>
                  <a:cubicBezTo>
                    <a:pt x="40" y="37"/>
                    <a:pt x="40" y="37"/>
                    <a:pt x="40" y="36"/>
                  </a:cubicBezTo>
                  <a:cubicBezTo>
                    <a:pt x="40" y="36"/>
                    <a:pt x="40" y="36"/>
                    <a:pt x="39" y="36"/>
                  </a:cubicBezTo>
                  <a:cubicBezTo>
                    <a:pt x="40" y="36"/>
                    <a:pt x="40" y="36"/>
                    <a:pt x="40" y="36"/>
                  </a:cubicBezTo>
                  <a:cubicBezTo>
                    <a:pt x="40" y="36"/>
                    <a:pt x="40" y="36"/>
                    <a:pt x="40"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5"/>
                  </a:cubicBezTo>
                  <a:cubicBezTo>
                    <a:pt x="39" y="35"/>
                    <a:pt x="39" y="35"/>
                    <a:pt x="39" y="35"/>
                  </a:cubicBezTo>
                  <a:cubicBezTo>
                    <a:pt x="39"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7" y="35"/>
                    <a:pt x="37" y="35"/>
                  </a:cubicBezTo>
                  <a:cubicBezTo>
                    <a:pt x="38" y="35"/>
                    <a:pt x="37" y="35"/>
                    <a:pt x="38" y="35"/>
                  </a:cubicBezTo>
                  <a:cubicBezTo>
                    <a:pt x="38" y="34"/>
                    <a:pt x="38" y="35"/>
                    <a:pt x="37" y="35"/>
                  </a:cubicBezTo>
                  <a:cubicBezTo>
                    <a:pt x="37" y="34"/>
                    <a:pt x="37" y="34"/>
                    <a:pt x="37" y="34"/>
                  </a:cubicBezTo>
                  <a:cubicBezTo>
                    <a:pt x="38" y="34"/>
                    <a:pt x="38" y="35"/>
                    <a:pt x="38" y="34"/>
                  </a:cubicBezTo>
                  <a:cubicBezTo>
                    <a:pt x="38" y="34"/>
                    <a:pt x="38" y="34"/>
                    <a:pt x="38" y="34"/>
                  </a:cubicBezTo>
                  <a:cubicBezTo>
                    <a:pt x="38" y="34"/>
                    <a:pt x="38" y="35"/>
                    <a:pt x="39" y="35"/>
                  </a:cubicBezTo>
                  <a:cubicBezTo>
                    <a:pt x="38" y="34"/>
                    <a:pt x="38" y="34"/>
                    <a:pt x="38" y="34"/>
                  </a:cubicBezTo>
                  <a:cubicBezTo>
                    <a:pt x="37" y="34"/>
                    <a:pt x="37"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5" y="33"/>
                    <a:pt x="35" y="33"/>
                    <a:pt x="35" y="33"/>
                  </a:cubicBezTo>
                  <a:cubicBezTo>
                    <a:pt x="35" y="33"/>
                    <a:pt x="35" y="33"/>
                    <a:pt x="35" y="33"/>
                  </a:cubicBezTo>
                  <a:cubicBezTo>
                    <a:pt x="35" y="33"/>
                    <a:pt x="35" y="33"/>
                    <a:pt x="35" y="33"/>
                  </a:cubicBezTo>
                  <a:cubicBezTo>
                    <a:pt x="35" y="33"/>
                    <a:pt x="35" y="33"/>
                    <a:pt x="35" y="32"/>
                  </a:cubicBezTo>
                  <a:cubicBezTo>
                    <a:pt x="35" y="32"/>
                    <a:pt x="35" y="33"/>
                    <a:pt x="35" y="33"/>
                  </a:cubicBezTo>
                  <a:cubicBezTo>
                    <a:pt x="35" y="33"/>
                    <a:pt x="35" y="32"/>
                    <a:pt x="35" y="32"/>
                  </a:cubicBezTo>
                  <a:cubicBezTo>
                    <a:pt x="35" y="32"/>
                    <a:pt x="35" y="32"/>
                    <a:pt x="35" y="32"/>
                  </a:cubicBezTo>
                  <a:cubicBezTo>
                    <a:pt x="35" y="32"/>
                    <a:pt x="35" y="32"/>
                    <a:pt x="36" y="32"/>
                  </a:cubicBezTo>
                  <a:cubicBezTo>
                    <a:pt x="35" y="32"/>
                    <a:pt x="35" y="32"/>
                    <a:pt x="34" y="32"/>
                  </a:cubicBezTo>
                  <a:cubicBezTo>
                    <a:pt x="35" y="32"/>
                    <a:pt x="35" y="32"/>
                    <a:pt x="35" y="32"/>
                  </a:cubicBezTo>
                  <a:cubicBezTo>
                    <a:pt x="35" y="31"/>
                    <a:pt x="34" y="32"/>
                    <a:pt x="34" y="32"/>
                  </a:cubicBezTo>
                  <a:cubicBezTo>
                    <a:pt x="34" y="31"/>
                    <a:pt x="34" y="32"/>
                    <a:pt x="34" y="32"/>
                  </a:cubicBezTo>
                  <a:cubicBezTo>
                    <a:pt x="34" y="31"/>
                    <a:pt x="33" y="31"/>
                    <a:pt x="33" y="30"/>
                  </a:cubicBezTo>
                  <a:cubicBezTo>
                    <a:pt x="32" y="30"/>
                    <a:pt x="32" y="30"/>
                    <a:pt x="32" y="30"/>
                  </a:cubicBezTo>
                  <a:cubicBezTo>
                    <a:pt x="32" y="30"/>
                    <a:pt x="32" y="30"/>
                    <a:pt x="32" y="30"/>
                  </a:cubicBezTo>
                  <a:cubicBezTo>
                    <a:pt x="32" y="29"/>
                    <a:pt x="31" y="29"/>
                    <a:pt x="31" y="28"/>
                  </a:cubicBezTo>
                  <a:cubicBezTo>
                    <a:pt x="30" y="28"/>
                    <a:pt x="31" y="28"/>
                    <a:pt x="31" y="28"/>
                  </a:cubicBezTo>
                  <a:cubicBezTo>
                    <a:pt x="30" y="27"/>
                    <a:pt x="30" y="28"/>
                    <a:pt x="30" y="27"/>
                  </a:cubicBezTo>
                  <a:cubicBezTo>
                    <a:pt x="30" y="27"/>
                    <a:pt x="30" y="27"/>
                    <a:pt x="30" y="27"/>
                  </a:cubicBezTo>
                  <a:cubicBezTo>
                    <a:pt x="30" y="27"/>
                    <a:pt x="30" y="27"/>
                    <a:pt x="30" y="27"/>
                  </a:cubicBezTo>
                  <a:cubicBezTo>
                    <a:pt x="30" y="27"/>
                    <a:pt x="30" y="27"/>
                    <a:pt x="30" y="27"/>
                  </a:cubicBezTo>
                  <a:cubicBezTo>
                    <a:pt x="30" y="27"/>
                    <a:pt x="30" y="27"/>
                    <a:pt x="29" y="27"/>
                  </a:cubicBezTo>
                  <a:cubicBezTo>
                    <a:pt x="29" y="26"/>
                    <a:pt x="29" y="26"/>
                    <a:pt x="28" y="26"/>
                  </a:cubicBezTo>
                  <a:cubicBezTo>
                    <a:pt x="28" y="26"/>
                    <a:pt x="28" y="26"/>
                    <a:pt x="28" y="26"/>
                  </a:cubicBezTo>
                  <a:cubicBezTo>
                    <a:pt x="28" y="26"/>
                    <a:pt x="28" y="26"/>
                    <a:pt x="29" y="26"/>
                  </a:cubicBezTo>
                  <a:cubicBezTo>
                    <a:pt x="28" y="26"/>
                    <a:pt x="28" y="26"/>
                    <a:pt x="28" y="26"/>
                  </a:cubicBezTo>
                  <a:cubicBezTo>
                    <a:pt x="28" y="25"/>
                    <a:pt x="28" y="25"/>
                    <a:pt x="28" y="25"/>
                  </a:cubicBezTo>
                  <a:cubicBezTo>
                    <a:pt x="28" y="25"/>
                    <a:pt x="28" y="26"/>
                    <a:pt x="28" y="26"/>
                  </a:cubicBezTo>
                  <a:cubicBezTo>
                    <a:pt x="28" y="25"/>
                    <a:pt x="27" y="25"/>
                    <a:pt x="28" y="25"/>
                  </a:cubicBezTo>
                  <a:cubicBezTo>
                    <a:pt x="27" y="24"/>
                    <a:pt x="26" y="24"/>
                    <a:pt x="25" y="23"/>
                  </a:cubicBezTo>
                  <a:cubicBezTo>
                    <a:pt x="25" y="23"/>
                    <a:pt x="25" y="23"/>
                    <a:pt x="25" y="23"/>
                  </a:cubicBezTo>
                  <a:cubicBezTo>
                    <a:pt x="25" y="23"/>
                    <a:pt x="25" y="23"/>
                    <a:pt x="25" y="23"/>
                  </a:cubicBezTo>
                  <a:cubicBezTo>
                    <a:pt x="25" y="23"/>
                    <a:pt x="25" y="23"/>
                    <a:pt x="25" y="23"/>
                  </a:cubicBezTo>
                  <a:cubicBezTo>
                    <a:pt x="25" y="23"/>
                    <a:pt x="24" y="23"/>
                    <a:pt x="24" y="23"/>
                  </a:cubicBezTo>
                  <a:cubicBezTo>
                    <a:pt x="24" y="22"/>
                    <a:pt x="24" y="22"/>
                    <a:pt x="24" y="22"/>
                  </a:cubicBezTo>
                  <a:cubicBezTo>
                    <a:pt x="24" y="22"/>
                    <a:pt x="25" y="21"/>
                    <a:pt x="24" y="21"/>
                  </a:cubicBezTo>
                  <a:cubicBezTo>
                    <a:pt x="24" y="22"/>
                    <a:pt x="24" y="22"/>
                    <a:pt x="24" y="22"/>
                  </a:cubicBezTo>
                  <a:cubicBezTo>
                    <a:pt x="24" y="22"/>
                    <a:pt x="24" y="22"/>
                    <a:pt x="24" y="22"/>
                  </a:cubicBezTo>
                  <a:cubicBezTo>
                    <a:pt x="24" y="22"/>
                    <a:pt x="24" y="22"/>
                    <a:pt x="24" y="22"/>
                  </a:cubicBezTo>
                  <a:cubicBezTo>
                    <a:pt x="24" y="21"/>
                    <a:pt x="24" y="22"/>
                    <a:pt x="24" y="22"/>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3" y="21"/>
                    <a:pt x="23" y="21"/>
                  </a:cubicBezTo>
                  <a:cubicBezTo>
                    <a:pt x="23" y="21"/>
                    <a:pt x="23" y="21"/>
                    <a:pt x="23" y="21"/>
                  </a:cubicBezTo>
                  <a:cubicBezTo>
                    <a:pt x="23" y="21"/>
                    <a:pt x="23" y="21"/>
                    <a:pt x="23" y="21"/>
                  </a:cubicBezTo>
                  <a:cubicBezTo>
                    <a:pt x="23" y="21"/>
                    <a:pt x="23" y="21"/>
                    <a:pt x="23" y="21"/>
                  </a:cubicBezTo>
                  <a:cubicBezTo>
                    <a:pt x="23" y="21"/>
                    <a:pt x="23" y="21"/>
                    <a:pt x="23" y="20"/>
                  </a:cubicBezTo>
                  <a:cubicBezTo>
                    <a:pt x="23" y="20"/>
                    <a:pt x="23" y="21"/>
                    <a:pt x="23" y="20"/>
                  </a:cubicBezTo>
                  <a:cubicBezTo>
                    <a:pt x="23" y="20"/>
                    <a:pt x="23" y="20"/>
                    <a:pt x="23" y="20"/>
                  </a:cubicBezTo>
                  <a:cubicBezTo>
                    <a:pt x="23" y="20"/>
                    <a:pt x="23" y="20"/>
                    <a:pt x="23" y="21"/>
                  </a:cubicBezTo>
                  <a:cubicBezTo>
                    <a:pt x="22" y="21"/>
                    <a:pt x="22" y="21"/>
                    <a:pt x="22" y="20"/>
                  </a:cubicBezTo>
                  <a:cubicBezTo>
                    <a:pt x="22" y="20"/>
                    <a:pt x="22" y="20"/>
                    <a:pt x="22" y="20"/>
                  </a:cubicBezTo>
                  <a:cubicBezTo>
                    <a:pt x="22" y="20"/>
                    <a:pt x="21" y="20"/>
                    <a:pt x="21" y="20"/>
                  </a:cubicBezTo>
                  <a:cubicBezTo>
                    <a:pt x="21" y="20"/>
                    <a:pt x="21" y="20"/>
                    <a:pt x="21" y="20"/>
                  </a:cubicBezTo>
                  <a:cubicBezTo>
                    <a:pt x="21" y="20"/>
                    <a:pt x="21" y="19"/>
                    <a:pt x="21" y="19"/>
                  </a:cubicBezTo>
                  <a:cubicBezTo>
                    <a:pt x="21" y="19"/>
                    <a:pt x="21" y="19"/>
                    <a:pt x="21" y="19"/>
                  </a:cubicBezTo>
                  <a:cubicBezTo>
                    <a:pt x="21" y="19"/>
                    <a:pt x="21" y="19"/>
                    <a:pt x="21" y="19"/>
                  </a:cubicBezTo>
                  <a:cubicBezTo>
                    <a:pt x="21" y="19"/>
                    <a:pt x="20" y="19"/>
                    <a:pt x="20" y="19"/>
                  </a:cubicBezTo>
                  <a:cubicBezTo>
                    <a:pt x="20" y="19"/>
                    <a:pt x="20" y="19"/>
                    <a:pt x="20" y="19"/>
                  </a:cubicBezTo>
                  <a:cubicBezTo>
                    <a:pt x="20" y="19"/>
                    <a:pt x="19" y="19"/>
                    <a:pt x="19" y="19"/>
                  </a:cubicBezTo>
                  <a:cubicBezTo>
                    <a:pt x="19" y="19"/>
                    <a:pt x="19" y="19"/>
                    <a:pt x="19" y="19"/>
                  </a:cubicBezTo>
                  <a:cubicBezTo>
                    <a:pt x="19" y="19"/>
                    <a:pt x="19" y="18"/>
                    <a:pt x="19" y="18"/>
                  </a:cubicBezTo>
                  <a:cubicBezTo>
                    <a:pt x="19" y="18"/>
                    <a:pt x="19" y="18"/>
                    <a:pt x="19" y="18"/>
                  </a:cubicBezTo>
                  <a:cubicBezTo>
                    <a:pt x="20" y="19"/>
                    <a:pt x="20" y="18"/>
                    <a:pt x="20" y="19"/>
                  </a:cubicBezTo>
                  <a:cubicBezTo>
                    <a:pt x="21" y="18"/>
                    <a:pt x="20" y="19"/>
                    <a:pt x="20" y="18"/>
                  </a:cubicBezTo>
                  <a:cubicBezTo>
                    <a:pt x="20" y="18"/>
                    <a:pt x="20" y="18"/>
                    <a:pt x="20" y="18"/>
                  </a:cubicBezTo>
                  <a:cubicBezTo>
                    <a:pt x="20" y="18"/>
                    <a:pt x="20" y="18"/>
                    <a:pt x="20" y="18"/>
                  </a:cubicBezTo>
                  <a:cubicBezTo>
                    <a:pt x="20" y="18"/>
                    <a:pt x="21" y="18"/>
                    <a:pt x="21" y="18"/>
                  </a:cubicBezTo>
                  <a:cubicBezTo>
                    <a:pt x="21" y="18"/>
                    <a:pt x="20" y="19"/>
                    <a:pt x="20" y="18"/>
                  </a:cubicBezTo>
                  <a:cubicBezTo>
                    <a:pt x="20" y="18"/>
                    <a:pt x="20" y="18"/>
                    <a:pt x="20" y="18"/>
                  </a:cubicBezTo>
                  <a:cubicBezTo>
                    <a:pt x="20" y="18"/>
                    <a:pt x="20" y="18"/>
                    <a:pt x="19" y="18"/>
                  </a:cubicBezTo>
                  <a:cubicBezTo>
                    <a:pt x="20" y="17"/>
                    <a:pt x="20" y="17"/>
                    <a:pt x="20" y="17"/>
                  </a:cubicBezTo>
                  <a:cubicBezTo>
                    <a:pt x="19" y="17"/>
                    <a:pt x="19" y="18"/>
                    <a:pt x="19" y="17"/>
                  </a:cubicBezTo>
                  <a:cubicBezTo>
                    <a:pt x="19" y="18"/>
                    <a:pt x="19" y="18"/>
                    <a:pt x="19" y="18"/>
                  </a:cubicBezTo>
                  <a:cubicBezTo>
                    <a:pt x="19" y="18"/>
                    <a:pt x="18" y="18"/>
                    <a:pt x="18" y="18"/>
                  </a:cubicBezTo>
                  <a:cubicBezTo>
                    <a:pt x="18" y="18"/>
                    <a:pt x="18" y="18"/>
                    <a:pt x="18" y="18"/>
                  </a:cubicBezTo>
                  <a:cubicBezTo>
                    <a:pt x="18" y="18"/>
                    <a:pt x="19" y="18"/>
                    <a:pt x="18" y="18"/>
                  </a:cubicBezTo>
                  <a:cubicBezTo>
                    <a:pt x="19" y="18"/>
                    <a:pt x="19" y="18"/>
                    <a:pt x="19" y="18"/>
                  </a:cubicBezTo>
                  <a:cubicBezTo>
                    <a:pt x="19" y="18"/>
                    <a:pt x="19" y="18"/>
                    <a:pt x="18" y="18"/>
                  </a:cubicBezTo>
                  <a:cubicBezTo>
                    <a:pt x="19" y="18"/>
                    <a:pt x="19" y="18"/>
                    <a:pt x="19" y="19"/>
                  </a:cubicBezTo>
                  <a:cubicBezTo>
                    <a:pt x="18" y="19"/>
                    <a:pt x="19" y="18"/>
                    <a:pt x="18" y="19"/>
                  </a:cubicBezTo>
                  <a:cubicBezTo>
                    <a:pt x="18" y="19"/>
                    <a:pt x="18" y="19"/>
                    <a:pt x="18" y="19"/>
                  </a:cubicBezTo>
                  <a:cubicBezTo>
                    <a:pt x="18" y="19"/>
                    <a:pt x="18" y="19"/>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7"/>
                  </a:cubicBezTo>
                  <a:cubicBezTo>
                    <a:pt x="17" y="17"/>
                    <a:pt x="17" y="17"/>
                    <a:pt x="17" y="17"/>
                  </a:cubicBezTo>
                  <a:cubicBezTo>
                    <a:pt x="17" y="17"/>
                    <a:pt x="17" y="17"/>
                    <a:pt x="17" y="17"/>
                  </a:cubicBezTo>
                  <a:cubicBezTo>
                    <a:pt x="17" y="17"/>
                    <a:pt x="17" y="17"/>
                    <a:pt x="17" y="17"/>
                  </a:cubicBezTo>
                  <a:cubicBezTo>
                    <a:pt x="17" y="17"/>
                    <a:pt x="17" y="18"/>
                    <a:pt x="17" y="18"/>
                  </a:cubicBezTo>
                  <a:cubicBezTo>
                    <a:pt x="17" y="18"/>
                    <a:pt x="17" y="17"/>
                    <a:pt x="17" y="17"/>
                  </a:cubicBezTo>
                  <a:cubicBezTo>
                    <a:pt x="17" y="17"/>
                    <a:pt x="17" y="17"/>
                    <a:pt x="18" y="17"/>
                  </a:cubicBezTo>
                  <a:cubicBezTo>
                    <a:pt x="18" y="17"/>
                    <a:pt x="17" y="17"/>
                    <a:pt x="17" y="17"/>
                  </a:cubicBezTo>
                  <a:cubicBezTo>
                    <a:pt x="18" y="16"/>
                    <a:pt x="18" y="17"/>
                    <a:pt x="18" y="17"/>
                  </a:cubicBezTo>
                  <a:cubicBezTo>
                    <a:pt x="18" y="16"/>
                    <a:pt x="17" y="17"/>
                    <a:pt x="17" y="16"/>
                  </a:cubicBezTo>
                  <a:cubicBezTo>
                    <a:pt x="17" y="16"/>
                    <a:pt x="18" y="16"/>
                    <a:pt x="18" y="16"/>
                  </a:cubicBezTo>
                  <a:cubicBezTo>
                    <a:pt x="18" y="16"/>
                    <a:pt x="18" y="16"/>
                    <a:pt x="18" y="16"/>
                  </a:cubicBezTo>
                  <a:cubicBezTo>
                    <a:pt x="18" y="16"/>
                    <a:pt x="18" y="16"/>
                    <a:pt x="18" y="16"/>
                  </a:cubicBezTo>
                  <a:cubicBezTo>
                    <a:pt x="18" y="15"/>
                    <a:pt x="18" y="16"/>
                    <a:pt x="18" y="15"/>
                  </a:cubicBezTo>
                  <a:cubicBezTo>
                    <a:pt x="18" y="16"/>
                    <a:pt x="18" y="16"/>
                    <a:pt x="18" y="16"/>
                  </a:cubicBezTo>
                  <a:cubicBezTo>
                    <a:pt x="18" y="16"/>
                    <a:pt x="18" y="16"/>
                    <a:pt x="18" y="16"/>
                  </a:cubicBezTo>
                  <a:cubicBezTo>
                    <a:pt x="18" y="16"/>
                    <a:pt x="18" y="16"/>
                    <a:pt x="18" y="15"/>
                  </a:cubicBezTo>
                  <a:cubicBezTo>
                    <a:pt x="18" y="15"/>
                    <a:pt x="18" y="15"/>
                    <a:pt x="18" y="15"/>
                  </a:cubicBezTo>
                  <a:cubicBezTo>
                    <a:pt x="18" y="15"/>
                    <a:pt x="18" y="16"/>
                    <a:pt x="18" y="16"/>
                  </a:cubicBezTo>
                  <a:cubicBezTo>
                    <a:pt x="17" y="15"/>
                    <a:pt x="17" y="16"/>
                    <a:pt x="17" y="16"/>
                  </a:cubicBezTo>
                  <a:cubicBezTo>
                    <a:pt x="17" y="16"/>
                    <a:pt x="17" y="16"/>
                    <a:pt x="17" y="15"/>
                  </a:cubicBezTo>
                  <a:cubicBezTo>
                    <a:pt x="16" y="15"/>
                    <a:pt x="16" y="15"/>
                    <a:pt x="15" y="15"/>
                  </a:cubicBezTo>
                  <a:cubicBezTo>
                    <a:pt x="16" y="15"/>
                    <a:pt x="16" y="15"/>
                    <a:pt x="16" y="15"/>
                  </a:cubicBezTo>
                  <a:cubicBezTo>
                    <a:pt x="16" y="15"/>
                    <a:pt x="16" y="15"/>
                    <a:pt x="16" y="14"/>
                  </a:cubicBezTo>
                  <a:cubicBezTo>
                    <a:pt x="16" y="14"/>
                    <a:pt x="16" y="15"/>
                    <a:pt x="16" y="15"/>
                  </a:cubicBezTo>
                  <a:cubicBezTo>
                    <a:pt x="16" y="14"/>
                    <a:pt x="16" y="15"/>
                    <a:pt x="16" y="14"/>
                  </a:cubicBezTo>
                  <a:cubicBezTo>
                    <a:pt x="16" y="14"/>
                    <a:pt x="16" y="14"/>
                    <a:pt x="16" y="14"/>
                  </a:cubicBezTo>
                  <a:cubicBezTo>
                    <a:pt x="16" y="14"/>
                    <a:pt x="16" y="14"/>
                    <a:pt x="15" y="14"/>
                  </a:cubicBezTo>
                  <a:cubicBezTo>
                    <a:pt x="16" y="14"/>
                    <a:pt x="16" y="14"/>
                    <a:pt x="16" y="14"/>
                  </a:cubicBezTo>
                  <a:cubicBezTo>
                    <a:pt x="16" y="14"/>
                    <a:pt x="15" y="14"/>
                    <a:pt x="15" y="14"/>
                  </a:cubicBezTo>
                  <a:cubicBezTo>
                    <a:pt x="15" y="13"/>
                    <a:pt x="15" y="14"/>
                    <a:pt x="15" y="13"/>
                  </a:cubicBezTo>
                  <a:cubicBezTo>
                    <a:pt x="15" y="13"/>
                    <a:pt x="15" y="14"/>
                    <a:pt x="15" y="14"/>
                  </a:cubicBezTo>
                  <a:cubicBezTo>
                    <a:pt x="15" y="14"/>
                    <a:pt x="14" y="13"/>
                    <a:pt x="14" y="13"/>
                  </a:cubicBezTo>
                  <a:cubicBezTo>
                    <a:pt x="15" y="13"/>
                    <a:pt x="15" y="13"/>
                    <a:pt x="15" y="13"/>
                  </a:cubicBezTo>
                  <a:cubicBezTo>
                    <a:pt x="15" y="13"/>
                    <a:pt x="15" y="13"/>
                    <a:pt x="15" y="13"/>
                  </a:cubicBezTo>
                  <a:cubicBezTo>
                    <a:pt x="15" y="13"/>
                    <a:pt x="14" y="13"/>
                    <a:pt x="14" y="13"/>
                  </a:cubicBezTo>
                  <a:cubicBezTo>
                    <a:pt x="14" y="13"/>
                    <a:pt x="14" y="13"/>
                    <a:pt x="15" y="13"/>
                  </a:cubicBezTo>
                  <a:cubicBezTo>
                    <a:pt x="14" y="13"/>
                    <a:pt x="14" y="12"/>
                    <a:pt x="14" y="13"/>
                  </a:cubicBezTo>
                  <a:cubicBezTo>
                    <a:pt x="14" y="13"/>
                    <a:pt x="14" y="12"/>
                    <a:pt x="14" y="12"/>
                  </a:cubicBezTo>
                  <a:cubicBezTo>
                    <a:pt x="14" y="12"/>
                    <a:pt x="14" y="12"/>
                    <a:pt x="13" y="12"/>
                  </a:cubicBezTo>
                  <a:cubicBezTo>
                    <a:pt x="13" y="12"/>
                    <a:pt x="13" y="12"/>
                    <a:pt x="13" y="12"/>
                  </a:cubicBezTo>
                  <a:cubicBezTo>
                    <a:pt x="13" y="12"/>
                    <a:pt x="13" y="11"/>
                    <a:pt x="12" y="11"/>
                  </a:cubicBezTo>
                  <a:cubicBezTo>
                    <a:pt x="12" y="11"/>
                    <a:pt x="12" y="11"/>
                    <a:pt x="12" y="11"/>
                  </a:cubicBezTo>
                  <a:cubicBezTo>
                    <a:pt x="12" y="10"/>
                    <a:pt x="12" y="11"/>
                    <a:pt x="12" y="11"/>
                  </a:cubicBezTo>
                  <a:cubicBezTo>
                    <a:pt x="12" y="11"/>
                    <a:pt x="12" y="11"/>
                    <a:pt x="12" y="10"/>
                  </a:cubicBezTo>
                  <a:cubicBezTo>
                    <a:pt x="12" y="10"/>
                    <a:pt x="11" y="10"/>
                    <a:pt x="11" y="9"/>
                  </a:cubicBezTo>
                  <a:cubicBezTo>
                    <a:pt x="11" y="9"/>
                    <a:pt x="11" y="9"/>
                    <a:pt x="11" y="9"/>
                  </a:cubicBezTo>
                  <a:cubicBezTo>
                    <a:pt x="11" y="9"/>
                    <a:pt x="11" y="9"/>
                    <a:pt x="10" y="9"/>
                  </a:cubicBezTo>
                  <a:cubicBezTo>
                    <a:pt x="10" y="9"/>
                    <a:pt x="10" y="9"/>
                    <a:pt x="10" y="9"/>
                  </a:cubicBezTo>
                  <a:cubicBezTo>
                    <a:pt x="10" y="8"/>
                    <a:pt x="10" y="8"/>
                    <a:pt x="9" y="8"/>
                  </a:cubicBezTo>
                  <a:cubicBezTo>
                    <a:pt x="9" y="8"/>
                    <a:pt x="9" y="7"/>
                    <a:pt x="9" y="7"/>
                  </a:cubicBezTo>
                  <a:cubicBezTo>
                    <a:pt x="9" y="7"/>
                    <a:pt x="9" y="7"/>
                    <a:pt x="9" y="7"/>
                  </a:cubicBezTo>
                  <a:cubicBezTo>
                    <a:pt x="9" y="6"/>
                    <a:pt x="8" y="7"/>
                    <a:pt x="8" y="6"/>
                  </a:cubicBezTo>
                  <a:cubicBezTo>
                    <a:pt x="8" y="6"/>
                    <a:pt x="9" y="6"/>
                    <a:pt x="9" y="6"/>
                  </a:cubicBezTo>
                  <a:cubicBezTo>
                    <a:pt x="8" y="6"/>
                    <a:pt x="8" y="6"/>
                    <a:pt x="8" y="6"/>
                  </a:cubicBezTo>
                  <a:cubicBezTo>
                    <a:pt x="8" y="6"/>
                    <a:pt x="7" y="6"/>
                    <a:pt x="7" y="5"/>
                  </a:cubicBezTo>
                  <a:cubicBezTo>
                    <a:pt x="7" y="5"/>
                    <a:pt x="7" y="6"/>
                    <a:pt x="8" y="5"/>
                  </a:cubicBezTo>
                  <a:cubicBezTo>
                    <a:pt x="8" y="5"/>
                    <a:pt x="7" y="5"/>
                    <a:pt x="7" y="5"/>
                  </a:cubicBezTo>
                  <a:cubicBezTo>
                    <a:pt x="8" y="5"/>
                    <a:pt x="7" y="5"/>
                    <a:pt x="8" y="5"/>
                  </a:cubicBezTo>
                  <a:cubicBezTo>
                    <a:pt x="8" y="5"/>
                    <a:pt x="7" y="5"/>
                    <a:pt x="7" y="5"/>
                  </a:cubicBezTo>
                  <a:cubicBezTo>
                    <a:pt x="7" y="5"/>
                    <a:pt x="7" y="5"/>
                    <a:pt x="7" y="5"/>
                  </a:cubicBezTo>
                  <a:cubicBezTo>
                    <a:pt x="7" y="5"/>
                    <a:pt x="7" y="5"/>
                    <a:pt x="6" y="5"/>
                  </a:cubicBezTo>
                  <a:cubicBezTo>
                    <a:pt x="6" y="5"/>
                    <a:pt x="6" y="5"/>
                    <a:pt x="6" y="5"/>
                  </a:cubicBezTo>
                  <a:cubicBezTo>
                    <a:pt x="6" y="5"/>
                    <a:pt x="6" y="5"/>
                    <a:pt x="5" y="5"/>
                  </a:cubicBezTo>
                  <a:cubicBezTo>
                    <a:pt x="5" y="5"/>
                    <a:pt x="6" y="5"/>
                    <a:pt x="6" y="5"/>
                  </a:cubicBezTo>
                  <a:cubicBezTo>
                    <a:pt x="6" y="5"/>
                    <a:pt x="6" y="4"/>
                    <a:pt x="6" y="4"/>
                  </a:cubicBezTo>
                  <a:cubicBezTo>
                    <a:pt x="6" y="4"/>
                    <a:pt x="6" y="4"/>
                    <a:pt x="6" y="4"/>
                  </a:cubicBezTo>
                  <a:cubicBezTo>
                    <a:pt x="6" y="4"/>
                    <a:pt x="6" y="4"/>
                    <a:pt x="6" y="4"/>
                  </a:cubicBezTo>
                  <a:cubicBezTo>
                    <a:pt x="5" y="4"/>
                    <a:pt x="5" y="4"/>
                    <a:pt x="5" y="3"/>
                  </a:cubicBezTo>
                  <a:cubicBezTo>
                    <a:pt x="5" y="4"/>
                    <a:pt x="5" y="4"/>
                    <a:pt x="5" y="4"/>
                  </a:cubicBezTo>
                  <a:cubicBezTo>
                    <a:pt x="5" y="4"/>
                    <a:pt x="5" y="3"/>
                    <a:pt x="4" y="3"/>
                  </a:cubicBezTo>
                  <a:cubicBezTo>
                    <a:pt x="4" y="3"/>
                    <a:pt x="4" y="3"/>
                    <a:pt x="5" y="3"/>
                  </a:cubicBezTo>
                  <a:cubicBezTo>
                    <a:pt x="4" y="3"/>
                    <a:pt x="4" y="3"/>
                    <a:pt x="3" y="3"/>
                  </a:cubicBezTo>
                  <a:cubicBezTo>
                    <a:pt x="3" y="3"/>
                    <a:pt x="4" y="3"/>
                    <a:pt x="4" y="3"/>
                  </a:cubicBezTo>
                  <a:cubicBezTo>
                    <a:pt x="4" y="3"/>
                    <a:pt x="4" y="3"/>
                    <a:pt x="4" y="3"/>
                  </a:cubicBezTo>
                  <a:cubicBezTo>
                    <a:pt x="4" y="3"/>
                    <a:pt x="4" y="3"/>
                    <a:pt x="4" y="2"/>
                  </a:cubicBezTo>
                  <a:cubicBezTo>
                    <a:pt x="4" y="3"/>
                    <a:pt x="3" y="2"/>
                    <a:pt x="3" y="3"/>
                  </a:cubicBezTo>
                  <a:cubicBezTo>
                    <a:pt x="3" y="2"/>
                    <a:pt x="3" y="2"/>
                    <a:pt x="3" y="2"/>
                  </a:cubicBezTo>
                  <a:cubicBezTo>
                    <a:pt x="3" y="2"/>
                    <a:pt x="3" y="3"/>
                    <a:pt x="2" y="2"/>
                  </a:cubicBezTo>
                  <a:cubicBezTo>
                    <a:pt x="2" y="2"/>
                    <a:pt x="3" y="2"/>
                    <a:pt x="2" y="2"/>
                  </a:cubicBezTo>
                  <a:cubicBezTo>
                    <a:pt x="3" y="2"/>
                    <a:pt x="3" y="2"/>
                    <a:pt x="3" y="2"/>
                  </a:cubicBezTo>
                  <a:cubicBezTo>
                    <a:pt x="3" y="1"/>
                    <a:pt x="2" y="2"/>
                    <a:pt x="2" y="2"/>
                  </a:cubicBezTo>
                  <a:cubicBezTo>
                    <a:pt x="2" y="2"/>
                    <a:pt x="2" y="2"/>
                    <a:pt x="2" y="2"/>
                  </a:cubicBezTo>
                  <a:cubicBezTo>
                    <a:pt x="2" y="1"/>
                    <a:pt x="1" y="2"/>
                    <a:pt x="1" y="1"/>
                  </a:cubicBezTo>
                  <a:cubicBezTo>
                    <a:pt x="1" y="1"/>
                    <a:pt x="1" y="1"/>
                    <a:pt x="1" y="1"/>
                  </a:cubicBezTo>
                  <a:cubicBezTo>
                    <a:pt x="1" y="1"/>
                    <a:pt x="1" y="1"/>
                    <a:pt x="1" y="1"/>
                  </a:cubicBezTo>
                  <a:cubicBezTo>
                    <a:pt x="1" y="1"/>
                    <a:pt x="1" y="1"/>
                    <a:pt x="1" y="1"/>
                  </a:cubicBezTo>
                  <a:cubicBezTo>
                    <a:pt x="1" y="0"/>
                    <a:pt x="1" y="1"/>
                    <a:pt x="1" y="0"/>
                  </a:cubicBezTo>
                  <a:cubicBezTo>
                    <a:pt x="1" y="0"/>
                    <a:pt x="1" y="0"/>
                    <a:pt x="1" y="0"/>
                  </a:cubicBezTo>
                  <a:cubicBezTo>
                    <a:pt x="1" y="1"/>
                    <a:pt x="1" y="1"/>
                    <a:pt x="1" y="1"/>
                  </a:cubicBezTo>
                  <a:cubicBezTo>
                    <a:pt x="1" y="1"/>
                    <a:pt x="1" y="2"/>
                    <a:pt x="0" y="2"/>
                  </a:cubicBezTo>
                  <a:cubicBezTo>
                    <a:pt x="1" y="2"/>
                    <a:pt x="1" y="2"/>
                    <a:pt x="1" y="2"/>
                  </a:cubicBezTo>
                  <a:cubicBezTo>
                    <a:pt x="0" y="2"/>
                    <a:pt x="1" y="3"/>
                    <a:pt x="1" y="4"/>
                  </a:cubicBezTo>
                  <a:cubicBezTo>
                    <a:pt x="2" y="4"/>
                    <a:pt x="1" y="4"/>
                    <a:pt x="2" y="4"/>
                  </a:cubicBezTo>
                  <a:cubicBezTo>
                    <a:pt x="2" y="4"/>
                    <a:pt x="2" y="4"/>
                    <a:pt x="2" y="4"/>
                  </a:cubicBezTo>
                  <a:cubicBezTo>
                    <a:pt x="2" y="4"/>
                    <a:pt x="2" y="5"/>
                    <a:pt x="2" y="5"/>
                  </a:cubicBezTo>
                  <a:cubicBezTo>
                    <a:pt x="2" y="5"/>
                    <a:pt x="2" y="5"/>
                    <a:pt x="2" y="5"/>
                  </a:cubicBezTo>
                  <a:cubicBezTo>
                    <a:pt x="2" y="5"/>
                    <a:pt x="2" y="6"/>
                    <a:pt x="3" y="6"/>
                  </a:cubicBezTo>
                  <a:cubicBezTo>
                    <a:pt x="3" y="6"/>
                    <a:pt x="3" y="6"/>
                    <a:pt x="3" y="6"/>
                  </a:cubicBezTo>
                  <a:cubicBezTo>
                    <a:pt x="2" y="6"/>
                    <a:pt x="3" y="6"/>
                    <a:pt x="3" y="6"/>
                  </a:cubicBezTo>
                  <a:cubicBezTo>
                    <a:pt x="3" y="6"/>
                    <a:pt x="3" y="6"/>
                    <a:pt x="3" y="6"/>
                  </a:cubicBezTo>
                  <a:cubicBezTo>
                    <a:pt x="3" y="6"/>
                    <a:pt x="3" y="6"/>
                    <a:pt x="3" y="7"/>
                  </a:cubicBezTo>
                  <a:cubicBezTo>
                    <a:pt x="4" y="6"/>
                    <a:pt x="4" y="7"/>
                    <a:pt x="4" y="7"/>
                  </a:cubicBezTo>
                  <a:cubicBezTo>
                    <a:pt x="4" y="7"/>
                    <a:pt x="4" y="7"/>
                    <a:pt x="4" y="7"/>
                  </a:cubicBezTo>
                  <a:cubicBezTo>
                    <a:pt x="4" y="7"/>
                    <a:pt x="4" y="7"/>
                    <a:pt x="4" y="7"/>
                  </a:cubicBezTo>
                  <a:cubicBezTo>
                    <a:pt x="5" y="7"/>
                    <a:pt x="4" y="7"/>
                    <a:pt x="5" y="7"/>
                  </a:cubicBezTo>
                  <a:cubicBezTo>
                    <a:pt x="5" y="7"/>
                    <a:pt x="5" y="7"/>
                    <a:pt x="5" y="7"/>
                  </a:cubicBezTo>
                  <a:cubicBezTo>
                    <a:pt x="5" y="7"/>
                    <a:pt x="5" y="8"/>
                    <a:pt x="5" y="8"/>
                  </a:cubicBezTo>
                  <a:cubicBezTo>
                    <a:pt x="7" y="9"/>
                    <a:pt x="6" y="10"/>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9" y="11"/>
                    <a:pt x="8" y="11"/>
                  </a:cubicBezTo>
                  <a:cubicBezTo>
                    <a:pt x="9" y="12"/>
                    <a:pt x="9" y="12"/>
                    <a:pt x="9" y="12"/>
                  </a:cubicBezTo>
                  <a:cubicBezTo>
                    <a:pt x="9" y="11"/>
                    <a:pt x="9" y="12"/>
                    <a:pt x="9" y="12"/>
                  </a:cubicBezTo>
                  <a:cubicBezTo>
                    <a:pt x="9" y="12"/>
                    <a:pt x="9" y="12"/>
                    <a:pt x="8" y="12"/>
                  </a:cubicBezTo>
                  <a:cubicBezTo>
                    <a:pt x="8" y="12"/>
                    <a:pt x="8" y="12"/>
                    <a:pt x="8" y="12"/>
                  </a:cubicBezTo>
                  <a:cubicBezTo>
                    <a:pt x="9" y="12"/>
                    <a:pt x="9" y="12"/>
                    <a:pt x="9" y="12"/>
                  </a:cubicBezTo>
                  <a:cubicBezTo>
                    <a:pt x="9" y="12"/>
                    <a:pt x="9" y="12"/>
                    <a:pt x="9" y="12"/>
                  </a:cubicBezTo>
                  <a:cubicBezTo>
                    <a:pt x="9" y="12"/>
                    <a:pt x="9" y="12"/>
                    <a:pt x="9" y="12"/>
                  </a:cubicBezTo>
                  <a:cubicBezTo>
                    <a:pt x="9" y="12"/>
                    <a:pt x="9" y="12"/>
                    <a:pt x="9" y="12"/>
                  </a:cubicBezTo>
                  <a:cubicBezTo>
                    <a:pt x="9" y="12"/>
                    <a:pt x="9" y="13"/>
                    <a:pt x="9" y="13"/>
                  </a:cubicBezTo>
                  <a:cubicBezTo>
                    <a:pt x="9" y="13"/>
                    <a:pt x="9" y="13"/>
                    <a:pt x="9" y="13"/>
                  </a:cubicBezTo>
                  <a:cubicBezTo>
                    <a:pt x="9" y="13"/>
                    <a:pt x="9" y="13"/>
                    <a:pt x="9" y="13"/>
                  </a:cubicBezTo>
                  <a:cubicBezTo>
                    <a:pt x="9" y="13"/>
                    <a:pt x="10" y="13"/>
                    <a:pt x="10" y="14"/>
                  </a:cubicBezTo>
                  <a:cubicBezTo>
                    <a:pt x="10" y="14"/>
                    <a:pt x="10" y="14"/>
                    <a:pt x="10" y="14"/>
                  </a:cubicBezTo>
                  <a:cubicBezTo>
                    <a:pt x="10" y="14"/>
                    <a:pt x="10" y="14"/>
                    <a:pt x="10" y="14"/>
                  </a:cubicBezTo>
                  <a:cubicBezTo>
                    <a:pt x="10" y="14"/>
                    <a:pt x="10" y="14"/>
                    <a:pt x="10" y="14"/>
                  </a:cubicBezTo>
                  <a:cubicBezTo>
                    <a:pt x="10" y="14"/>
                    <a:pt x="11" y="14"/>
                    <a:pt x="11" y="15"/>
                  </a:cubicBezTo>
                  <a:cubicBezTo>
                    <a:pt x="11" y="15"/>
                    <a:pt x="11" y="15"/>
                    <a:pt x="11" y="15"/>
                  </a:cubicBezTo>
                  <a:cubicBezTo>
                    <a:pt x="11" y="15"/>
                    <a:pt x="11" y="15"/>
                    <a:pt x="11" y="15"/>
                  </a:cubicBezTo>
                  <a:cubicBezTo>
                    <a:pt x="11" y="15"/>
                    <a:pt x="11" y="15"/>
                    <a:pt x="11" y="15"/>
                  </a:cubicBezTo>
                  <a:cubicBezTo>
                    <a:pt x="11" y="16"/>
                    <a:pt x="11"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3" y="15"/>
                    <a:pt x="12" y="15"/>
                    <a:pt x="12" y="16"/>
                  </a:cubicBezTo>
                  <a:cubicBezTo>
                    <a:pt x="12" y="15"/>
                    <a:pt x="12" y="16"/>
                    <a:pt x="12" y="16"/>
                  </a:cubicBezTo>
                  <a:cubicBezTo>
                    <a:pt x="12" y="16"/>
                    <a:pt x="12" y="16"/>
                    <a:pt x="12" y="16"/>
                  </a:cubicBezTo>
                  <a:cubicBezTo>
                    <a:pt x="12" y="16"/>
                    <a:pt x="12" y="16"/>
                    <a:pt x="12" y="16"/>
                  </a:cubicBezTo>
                  <a:cubicBezTo>
                    <a:pt x="13" y="16"/>
                    <a:pt x="13" y="16"/>
                    <a:pt x="13" y="17"/>
                  </a:cubicBezTo>
                  <a:cubicBezTo>
                    <a:pt x="13" y="17"/>
                    <a:pt x="13" y="17"/>
                    <a:pt x="13" y="17"/>
                  </a:cubicBezTo>
                  <a:cubicBezTo>
                    <a:pt x="13" y="17"/>
                    <a:pt x="13" y="17"/>
                    <a:pt x="13" y="17"/>
                  </a:cubicBezTo>
                  <a:cubicBezTo>
                    <a:pt x="13" y="17"/>
                    <a:pt x="13" y="17"/>
                    <a:pt x="13" y="17"/>
                  </a:cubicBezTo>
                  <a:cubicBezTo>
                    <a:pt x="14" y="17"/>
                    <a:pt x="13" y="18"/>
                    <a:pt x="14" y="18"/>
                  </a:cubicBezTo>
                  <a:close/>
                  <a:moveTo>
                    <a:pt x="36" y="36"/>
                  </a:moveTo>
                  <a:cubicBezTo>
                    <a:pt x="36" y="36"/>
                    <a:pt x="36" y="36"/>
                    <a:pt x="36" y="36"/>
                  </a:cubicBezTo>
                  <a:cubicBezTo>
                    <a:pt x="36" y="36"/>
                    <a:pt x="36" y="36"/>
                    <a:pt x="36" y="36"/>
                  </a:cubicBezTo>
                  <a:close/>
                  <a:moveTo>
                    <a:pt x="34" y="34"/>
                  </a:moveTo>
                  <a:cubicBezTo>
                    <a:pt x="35" y="34"/>
                    <a:pt x="34" y="35"/>
                    <a:pt x="34" y="35"/>
                  </a:cubicBezTo>
                  <a:cubicBezTo>
                    <a:pt x="34" y="34"/>
                    <a:pt x="34" y="34"/>
                    <a:pt x="34" y="34"/>
                  </a:cubicBezTo>
                  <a:cubicBezTo>
                    <a:pt x="34" y="34"/>
                    <a:pt x="34" y="34"/>
                    <a:pt x="34" y="34"/>
                  </a:cubicBezTo>
                  <a:cubicBezTo>
                    <a:pt x="34" y="34"/>
                    <a:pt x="34" y="34"/>
                    <a:pt x="34" y="34"/>
                  </a:cubicBezTo>
                  <a:cubicBezTo>
                    <a:pt x="34" y="34"/>
                    <a:pt x="34" y="35"/>
                    <a:pt x="34" y="34"/>
                  </a:cubicBezTo>
                  <a:close/>
                  <a:moveTo>
                    <a:pt x="39" y="36"/>
                  </a:moveTo>
                  <a:cubicBezTo>
                    <a:pt x="39" y="36"/>
                    <a:pt x="39" y="36"/>
                    <a:pt x="39" y="36"/>
                  </a:cubicBezTo>
                  <a:cubicBezTo>
                    <a:pt x="39" y="36"/>
                    <a:pt x="39" y="36"/>
                    <a:pt x="39" y="36"/>
                  </a:cubicBezTo>
                  <a:close/>
                  <a:moveTo>
                    <a:pt x="38" y="36"/>
                  </a:moveTo>
                  <a:cubicBezTo>
                    <a:pt x="38" y="35"/>
                    <a:pt x="38" y="35"/>
                    <a:pt x="38" y="35"/>
                  </a:cubicBezTo>
                  <a:cubicBezTo>
                    <a:pt x="38" y="35"/>
                    <a:pt x="38" y="36"/>
                    <a:pt x="38" y="36"/>
                  </a:cubicBezTo>
                  <a:close/>
                  <a:moveTo>
                    <a:pt x="36" y="33"/>
                  </a:moveTo>
                  <a:cubicBezTo>
                    <a:pt x="36" y="33"/>
                    <a:pt x="36" y="33"/>
                    <a:pt x="36" y="33"/>
                  </a:cubicBezTo>
                  <a:cubicBezTo>
                    <a:pt x="36" y="33"/>
                    <a:pt x="36" y="33"/>
                    <a:pt x="36" y="33"/>
                  </a:cubicBezTo>
                  <a:close/>
                  <a:moveTo>
                    <a:pt x="24" y="23"/>
                  </a:moveTo>
                  <a:cubicBezTo>
                    <a:pt x="24" y="23"/>
                    <a:pt x="24" y="23"/>
                    <a:pt x="24" y="22"/>
                  </a:cubicBezTo>
                  <a:cubicBezTo>
                    <a:pt x="24" y="22"/>
                    <a:pt x="24" y="22"/>
                    <a:pt x="24" y="22"/>
                  </a:cubicBezTo>
                  <a:cubicBezTo>
                    <a:pt x="24" y="22"/>
                    <a:pt x="24" y="22"/>
                    <a:pt x="24" y="22"/>
                  </a:cubicBezTo>
                  <a:cubicBezTo>
                    <a:pt x="24" y="22"/>
                    <a:pt x="24" y="23"/>
                    <a:pt x="24" y="23"/>
                  </a:cubicBezTo>
                  <a:close/>
                  <a:moveTo>
                    <a:pt x="17" y="18"/>
                  </a:move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69" name="Freeform 5476"/>
            <p:cNvSpPr>
              <a:spLocks/>
            </p:cNvSpPr>
            <p:nvPr/>
          </p:nvSpPr>
          <p:spPr bwMode="auto">
            <a:xfrm>
              <a:off x="8934451" y="5827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0" name="Freeform 5477"/>
            <p:cNvSpPr>
              <a:spLocks/>
            </p:cNvSpPr>
            <p:nvPr/>
          </p:nvSpPr>
          <p:spPr bwMode="auto">
            <a:xfrm>
              <a:off x="8924926" y="5827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1" name="Oval 5478"/>
            <p:cNvSpPr>
              <a:spLocks noChangeArrowheads="1"/>
            </p:cNvSpPr>
            <p:nvPr/>
          </p:nvSpPr>
          <p:spPr bwMode="auto">
            <a:xfrm>
              <a:off x="9004301" y="589756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2" name="Freeform 5479"/>
            <p:cNvSpPr>
              <a:spLocks/>
            </p:cNvSpPr>
            <p:nvPr/>
          </p:nvSpPr>
          <p:spPr bwMode="auto">
            <a:xfrm>
              <a:off x="9007476" y="58912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3" name="Freeform 5480"/>
            <p:cNvSpPr>
              <a:spLocks/>
            </p:cNvSpPr>
            <p:nvPr/>
          </p:nvSpPr>
          <p:spPr bwMode="auto">
            <a:xfrm>
              <a:off x="9001126" y="58848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4" name="Freeform 5481"/>
            <p:cNvSpPr>
              <a:spLocks/>
            </p:cNvSpPr>
            <p:nvPr/>
          </p:nvSpPr>
          <p:spPr bwMode="auto">
            <a:xfrm>
              <a:off x="8997951" y="58943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5" name="Freeform 5482"/>
            <p:cNvSpPr>
              <a:spLocks/>
            </p:cNvSpPr>
            <p:nvPr/>
          </p:nvSpPr>
          <p:spPr bwMode="auto">
            <a:xfrm>
              <a:off x="8997951" y="5884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6" name="Freeform 5483"/>
            <p:cNvSpPr>
              <a:spLocks/>
            </p:cNvSpPr>
            <p:nvPr/>
          </p:nvSpPr>
          <p:spPr bwMode="auto">
            <a:xfrm>
              <a:off x="8991601" y="58912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7" name="Freeform 5484"/>
            <p:cNvSpPr>
              <a:spLocks/>
            </p:cNvSpPr>
            <p:nvPr/>
          </p:nvSpPr>
          <p:spPr bwMode="auto">
            <a:xfrm>
              <a:off x="8994776" y="5881688"/>
              <a:ext cx="0" cy="3175"/>
            </a:xfrm>
            <a:custGeom>
              <a:avLst/>
              <a:gdLst>
                <a:gd name="T0" fmla="*/ 1 h 1"/>
                <a:gd name="T1" fmla="*/ 1 h 1"/>
                <a:gd name="T2" fmla="*/ 1 h 1"/>
                <a:gd name="T3" fmla="*/ 1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8" name="Freeform 5485"/>
            <p:cNvSpPr>
              <a:spLocks/>
            </p:cNvSpPr>
            <p:nvPr/>
          </p:nvSpPr>
          <p:spPr bwMode="auto">
            <a:xfrm>
              <a:off x="8991601" y="5891213"/>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0"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79" name="Freeform 5486"/>
            <p:cNvSpPr>
              <a:spLocks/>
            </p:cNvSpPr>
            <p:nvPr/>
          </p:nvSpPr>
          <p:spPr bwMode="auto">
            <a:xfrm>
              <a:off x="8994776" y="5881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0" name="Freeform 5487"/>
            <p:cNvSpPr>
              <a:spLocks/>
            </p:cNvSpPr>
            <p:nvPr/>
          </p:nvSpPr>
          <p:spPr bwMode="auto">
            <a:xfrm>
              <a:off x="8991601" y="5888038"/>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0"/>
                    <a:pt x="0" y="0"/>
                  </a:cubicBez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1" name="Freeform 5488"/>
            <p:cNvSpPr>
              <a:spLocks/>
            </p:cNvSpPr>
            <p:nvPr/>
          </p:nvSpPr>
          <p:spPr bwMode="auto">
            <a:xfrm>
              <a:off x="8988426" y="5888038"/>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2" name="Freeform 5489"/>
            <p:cNvSpPr>
              <a:spLocks/>
            </p:cNvSpPr>
            <p:nvPr/>
          </p:nvSpPr>
          <p:spPr bwMode="auto">
            <a:xfrm>
              <a:off x="8988426" y="58880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3" name="Freeform 5490"/>
            <p:cNvSpPr>
              <a:spLocks/>
            </p:cNvSpPr>
            <p:nvPr/>
          </p:nvSpPr>
          <p:spPr bwMode="auto">
            <a:xfrm>
              <a:off x="8982076" y="5872163"/>
              <a:ext cx="3175" cy="3175"/>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1"/>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4" name="Freeform 5491"/>
            <p:cNvSpPr>
              <a:spLocks/>
            </p:cNvSpPr>
            <p:nvPr/>
          </p:nvSpPr>
          <p:spPr bwMode="auto">
            <a:xfrm>
              <a:off x="8978901" y="5881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5" name="Freeform 5492"/>
            <p:cNvSpPr>
              <a:spLocks/>
            </p:cNvSpPr>
            <p:nvPr/>
          </p:nvSpPr>
          <p:spPr bwMode="auto">
            <a:xfrm>
              <a:off x="8978901" y="5881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6" name="Rectangle 5493"/>
            <p:cNvSpPr>
              <a:spLocks noChangeArrowheads="1"/>
            </p:cNvSpPr>
            <p:nvPr/>
          </p:nvSpPr>
          <p:spPr bwMode="auto">
            <a:xfrm>
              <a:off x="8959851" y="5868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7" name="Freeform 5494"/>
            <p:cNvSpPr>
              <a:spLocks/>
            </p:cNvSpPr>
            <p:nvPr/>
          </p:nvSpPr>
          <p:spPr bwMode="auto">
            <a:xfrm>
              <a:off x="8959851" y="5868988"/>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1" y="0"/>
                    <a:pt x="0" y="0"/>
                  </a:cubicBezTo>
                  <a:cubicBezTo>
                    <a:pt x="1"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8" name="Freeform 5495"/>
            <p:cNvSpPr>
              <a:spLocks/>
            </p:cNvSpPr>
            <p:nvPr/>
          </p:nvSpPr>
          <p:spPr bwMode="auto">
            <a:xfrm>
              <a:off x="8959851" y="58658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1"/>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89" name="Freeform 5496"/>
            <p:cNvSpPr>
              <a:spLocks/>
            </p:cNvSpPr>
            <p:nvPr/>
          </p:nvSpPr>
          <p:spPr bwMode="auto">
            <a:xfrm>
              <a:off x="8943976" y="58372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0" name="Rectangle 5497"/>
            <p:cNvSpPr>
              <a:spLocks noChangeArrowheads="1"/>
            </p:cNvSpPr>
            <p:nvPr/>
          </p:nvSpPr>
          <p:spPr bwMode="auto">
            <a:xfrm>
              <a:off x="8943976" y="58372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1" name="Freeform 5498"/>
            <p:cNvSpPr>
              <a:spLocks/>
            </p:cNvSpPr>
            <p:nvPr/>
          </p:nvSpPr>
          <p:spPr bwMode="auto">
            <a:xfrm>
              <a:off x="8943976" y="58340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2" name="Freeform 5499"/>
            <p:cNvSpPr>
              <a:spLocks/>
            </p:cNvSpPr>
            <p:nvPr/>
          </p:nvSpPr>
          <p:spPr bwMode="auto">
            <a:xfrm>
              <a:off x="8943976" y="58340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3" name="Freeform 5500"/>
            <p:cNvSpPr>
              <a:spLocks/>
            </p:cNvSpPr>
            <p:nvPr/>
          </p:nvSpPr>
          <p:spPr bwMode="auto">
            <a:xfrm>
              <a:off x="8943976" y="58340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4" name="Freeform 5501"/>
            <p:cNvSpPr>
              <a:spLocks/>
            </p:cNvSpPr>
            <p:nvPr/>
          </p:nvSpPr>
          <p:spPr bwMode="auto">
            <a:xfrm>
              <a:off x="8940801" y="58340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5" name="Freeform 5502"/>
            <p:cNvSpPr>
              <a:spLocks/>
            </p:cNvSpPr>
            <p:nvPr/>
          </p:nvSpPr>
          <p:spPr bwMode="auto">
            <a:xfrm>
              <a:off x="8937626" y="5830888"/>
              <a:ext cx="3175" cy="3175"/>
            </a:xfrm>
            <a:custGeom>
              <a:avLst/>
              <a:gdLst>
                <a:gd name="T0" fmla="*/ 1 w 1"/>
                <a:gd name="T1" fmla="*/ 0 h 1"/>
                <a:gd name="T2" fmla="*/ 1 w 1"/>
                <a:gd name="T3" fmla="*/ 0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1" y="0"/>
                  </a:cubicBezTo>
                  <a:cubicBezTo>
                    <a:pt x="0" y="0"/>
                    <a:pt x="0" y="1"/>
                    <a:pt x="0" y="0"/>
                  </a:cubicBezTo>
                  <a:cubicBezTo>
                    <a:pt x="0" y="1"/>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6" name="Freeform 5503"/>
            <p:cNvSpPr>
              <a:spLocks/>
            </p:cNvSpPr>
            <p:nvPr/>
          </p:nvSpPr>
          <p:spPr bwMode="auto">
            <a:xfrm>
              <a:off x="8937626" y="5834063"/>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7" name="Rectangle 5504"/>
            <p:cNvSpPr>
              <a:spLocks noChangeArrowheads="1"/>
            </p:cNvSpPr>
            <p:nvPr/>
          </p:nvSpPr>
          <p:spPr bwMode="auto">
            <a:xfrm>
              <a:off x="8937626" y="58308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8" name="Freeform 5505"/>
            <p:cNvSpPr>
              <a:spLocks/>
            </p:cNvSpPr>
            <p:nvPr/>
          </p:nvSpPr>
          <p:spPr bwMode="auto">
            <a:xfrm>
              <a:off x="8937626" y="5827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99" name="Freeform 5506"/>
            <p:cNvSpPr>
              <a:spLocks/>
            </p:cNvSpPr>
            <p:nvPr/>
          </p:nvSpPr>
          <p:spPr bwMode="auto">
            <a:xfrm>
              <a:off x="8934451" y="582771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0" name="Freeform 5507"/>
            <p:cNvSpPr>
              <a:spLocks/>
            </p:cNvSpPr>
            <p:nvPr/>
          </p:nvSpPr>
          <p:spPr bwMode="auto">
            <a:xfrm>
              <a:off x="8931276" y="5824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1" name="Freeform 5508"/>
            <p:cNvSpPr>
              <a:spLocks/>
            </p:cNvSpPr>
            <p:nvPr/>
          </p:nvSpPr>
          <p:spPr bwMode="auto">
            <a:xfrm>
              <a:off x="8928101" y="5827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2" name="Freeform 5509"/>
            <p:cNvSpPr>
              <a:spLocks/>
            </p:cNvSpPr>
            <p:nvPr/>
          </p:nvSpPr>
          <p:spPr bwMode="auto">
            <a:xfrm>
              <a:off x="8931276" y="582136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3" name="Freeform 5510"/>
            <p:cNvSpPr>
              <a:spLocks/>
            </p:cNvSpPr>
            <p:nvPr/>
          </p:nvSpPr>
          <p:spPr bwMode="auto">
            <a:xfrm>
              <a:off x="8928101" y="5821363"/>
              <a:ext cx="3175" cy="3175"/>
            </a:xfrm>
            <a:custGeom>
              <a:avLst/>
              <a:gdLst>
                <a:gd name="T0" fmla="*/ 0 w 1"/>
                <a:gd name="T1" fmla="*/ 0 h 1"/>
                <a:gd name="T2" fmla="*/ 1 w 1"/>
                <a:gd name="T3" fmla="*/ 0 h 1"/>
                <a:gd name="T4" fmla="*/ 0 w 1"/>
                <a:gd name="T5" fmla="*/ 0 h 1"/>
                <a:gd name="T6" fmla="*/ 0 w 1"/>
                <a:gd name="T7" fmla="*/ 0 h 1"/>
                <a:gd name="T8" fmla="*/ 0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1" y="0"/>
                    <a:pt x="1" y="0"/>
                  </a:cubicBezTo>
                  <a:cubicBezTo>
                    <a:pt x="1" y="0"/>
                    <a:pt x="0" y="0"/>
                    <a:pt x="0" y="0"/>
                  </a:cubicBezTo>
                  <a:cubicBezTo>
                    <a:pt x="0" y="0"/>
                    <a:pt x="0" y="0"/>
                    <a:pt x="0" y="0"/>
                  </a:cubicBezTo>
                  <a:cubicBezTo>
                    <a:pt x="0" y="1"/>
                    <a:pt x="1" y="0"/>
                    <a:pt x="0" y="1"/>
                  </a:cubicBezTo>
                  <a:cubicBezTo>
                    <a:pt x="1" y="0"/>
                    <a:pt x="1" y="0"/>
                    <a:pt x="1" y="0"/>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4" name="Freeform 5511"/>
            <p:cNvSpPr>
              <a:spLocks/>
            </p:cNvSpPr>
            <p:nvPr/>
          </p:nvSpPr>
          <p:spPr bwMode="auto">
            <a:xfrm>
              <a:off x="8928101" y="58245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5" name="Rectangle 5512"/>
            <p:cNvSpPr>
              <a:spLocks noChangeArrowheads="1"/>
            </p:cNvSpPr>
            <p:nvPr/>
          </p:nvSpPr>
          <p:spPr bwMode="auto">
            <a:xfrm>
              <a:off x="8924926" y="5818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6" name="Rectangle 5513"/>
            <p:cNvSpPr>
              <a:spLocks noChangeArrowheads="1"/>
            </p:cNvSpPr>
            <p:nvPr/>
          </p:nvSpPr>
          <p:spPr bwMode="auto">
            <a:xfrm>
              <a:off x="8924926" y="5818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7" name="Rectangle 5514"/>
            <p:cNvSpPr>
              <a:spLocks noChangeArrowheads="1"/>
            </p:cNvSpPr>
            <p:nvPr/>
          </p:nvSpPr>
          <p:spPr bwMode="auto">
            <a:xfrm>
              <a:off x="8924926" y="5818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8" name="Freeform 5515"/>
            <p:cNvSpPr>
              <a:spLocks/>
            </p:cNvSpPr>
            <p:nvPr/>
          </p:nvSpPr>
          <p:spPr bwMode="auto">
            <a:xfrm>
              <a:off x="8921751" y="5815013"/>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1"/>
                    <a:pt x="1" y="1"/>
                    <a:pt x="1" y="1"/>
                  </a:cubicBezTo>
                  <a:cubicBezTo>
                    <a:pt x="1" y="1"/>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09" name="Freeform 5516"/>
            <p:cNvSpPr>
              <a:spLocks/>
            </p:cNvSpPr>
            <p:nvPr/>
          </p:nvSpPr>
          <p:spPr bwMode="auto">
            <a:xfrm>
              <a:off x="8909051" y="5821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0" name="Freeform 5517"/>
            <p:cNvSpPr>
              <a:spLocks/>
            </p:cNvSpPr>
            <p:nvPr/>
          </p:nvSpPr>
          <p:spPr bwMode="auto">
            <a:xfrm>
              <a:off x="8905876" y="5818188"/>
              <a:ext cx="3175" cy="3175"/>
            </a:xfrm>
            <a:custGeom>
              <a:avLst/>
              <a:gdLst>
                <a:gd name="T0" fmla="*/ 1 w 1"/>
                <a:gd name="T1" fmla="*/ 0 h 1"/>
                <a:gd name="T2" fmla="*/ 0 w 1"/>
                <a:gd name="T3" fmla="*/ 1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1" y="1"/>
                    <a:pt x="1" y="1"/>
                    <a:pt x="1" y="1"/>
                  </a:cubicBezTo>
                  <a:cubicBezTo>
                    <a:pt x="1" y="1"/>
                    <a:pt x="1" y="1"/>
                    <a:pt x="1" y="1"/>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1" name="Freeform 5518"/>
            <p:cNvSpPr>
              <a:spLocks/>
            </p:cNvSpPr>
            <p:nvPr/>
          </p:nvSpPr>
          <p:spPr bwMode="auto">
            <a:xfrm>
              <a:off x="8897938" y="5805488"/>
              <a:ext cx="3175" cy="3175"/>
            </a:xfrm>
            <a:custGeom>
              <a:avLst/>
              <a:gdLst>
                <a:gd name="T0" fmla="*/ 1 w 1"/>
                <a:gd name="T1" fmla="*/ 1 h 1"/>
                <a:gd name="T2" fmla="*/ 1 w 1"/>
                <a:gd name="T3" fmla="*/ 1 h 1"/>
                <a:gd name="T4" fmla="*/ 0 w 1"/>
                <a:gd name="T5" fmla="*/ 0 h 1"/>
                <a:gd name="T6" fmla="*/ 0 w 1"/>
                <a:gd name="T7" fmla="*/ 1 h 1"/>
                <a:gd name="T8" fmla="*/ 0 w 1"/>
                <a:gd name="T9" fmla="*/ 1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1"/>
                    <a:pt x="0" y="0"/>
                  </a:cubicBezTo>
                  <a:cubicBezTo>
                    <a:pt x="0" y="1"/>
                    <a:pt x="0" y="1"/>
                    <a:pt x="0" y="1"/>
                  </a:cubicBezTo>
                  <a:cubicBezTo>
                    <a:pt x="0" y="1"/>
                    <a:pt x="0" y="1"/>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2" name="Freeform 5519"/>
            <p:cNvSpPr>
              <a:spLocks/>
            </p:cNvSpPr>
            <p:nvPr/>
          </p:nvSpPr>
          <p:spPr bwMode="auto">
            <a:xfrm>
              <a:off x="8875713" y="5775325"/>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3" name="Freeform 5520"/>
            <p:cNvSpPr>
              <a:spLocks/>
            </p:cNvSpPr>
            <p:nvPr/>
          </p:nvSpPr>
          <p:spPr bwMode="auto">
            <a:xfrm>
              <a:off x="7854951" y="4090988"/>
              <a:ext cx="3175"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4" name="Freeform 5521"/>
            <p:cNvSpPr>
              <a:spLocks/>
            </p:cNvSpPr>
            <p:nvPr/>
          </p:nvSpPr>
          <p:spPr bwMode="auto">
            <a:xfrm>
              <a:off x="7851776" y="40878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5" name="Freeform 5522"/>
            <p:cNvSpPr>
              <a:spLocks/>
            </p:cNvSpPr>
            <p:nvPr/>
          </p:nvSpPr>
          <p:spPr bwMode="auto">
            <a:xfrm>
              <a:off x="7845426" y="4081463"/>
              <a:ext cx="6350" cy="6350"/>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1" y="1"/>
                    <a:pt x="2" y="2"/>
                    <a:pt x="2" y="2"/>
                  </a:cubicBezTo>
                  <a:cubicBezTo>
                    <a:pt x="2" y="1"/>
                    <a:pt x="1"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6" name="Rectangle 5523"/>
            <p:cNvSpPr>
              <a:spLocks noChangeArrowheads="1"/>
            </p:cNvSpPr>
            <p:nvPr/>
          </p:nvSpPr>
          <p:spPr bwMode="auto">
            <a:xfrm>
              <a:off x="7848601" y="40846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7" name="Freeform 5524"/>
            <p:cNvSpPr>
              <a:spLocks/>
            </p:cNvSpPr>
            <p:nvPr/>
          </p:nvSpPr>
          <p:spPr bwMode="auto">
            <a:xfrm>
              <a:off x="7845426" y="4084638"/>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8" name="Freeform 5525"/>
            <p:cNvSpPr>
              <a:spLocks/>
            </p:cNvSpPr>
            <p:nvPr/>
          </p:nvSpPr>
          <p:spPr bwMode="auto">
            <a:xfrm>
              <a:off x="7839076" y="4078288"/>
              <a:ext cx="6350" cy="6350"/>
            </a:xfrm>
            <a:custGeom>
              <a:avLst/>
              <a:gdLst>
                <a:gd name="T0" fmla="*/ 0 w 2"/>
                <a:gd name="T1" fmla="*/ 0 h 2"/>
                <a:gd name="T2" fmla="*/ 1 w 2"/>
                <a:gd name="T3" fmla="*/ 1 h 2"/>
                <a:gd name="T4" fmla="*/ 1 w 2"/>
                <a:gd name="T5" fmla="*/ 1 h 2"/>
                <a:gd name="T6" fmla="*/ 2 w 2"/>
                <a:gd name="T7" fmla="*/ 1 h 2"/>
                <a:gd name="T8" fmla="*/ 1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1" y="1"/>
                    <a:pt x="1" y="1"/>
                  </a:cubicBezTo>
                  <a:cubicBezTo>
                    <a:pt x="1" y="1"/>
                    <a:pt x="0" y="1"/>
                    <a:pt x="1" y="1"/>
                  </a:cubicBezTo>
                  <a:cubicBezTo>
                    <a:pt x="1" y="2"/>
                    <a:pt x="1" y="1"/>
                    <a:pt x="2" y="1"/>
                  </a:cubicBezTo>
                  <a:cubicBezTo>
                    <a:pt x="2" y="1"/>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19" name="Freeform 5526"/>
            <p:cNvSpPr>
              <a:spLocks/>
            </p:cNvSpPr>
            <p:nvPr/>
          </p:nvSpPr>
          <p:spPr bwMode="auto">
            <a:xfrm>
              <a:off x="7732713" y="39973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0" name="Freeform 5527"/>
            <p:cNvSpPr>
              <a:spLocks/>
            </p:cNvSpPr>
            <p:nvPr/>
          </p:nvSpPr>
          <p:spPr bwMode="auto">
            <a:xfrm>
              <a:off x="7707313" y="397192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1" name="Freeform 5528"/>
            <p:cNvSpPr>
              <a:spLocks/>
            </p:cNvSpPr>
            <p:nvPr/>
          </p:nvSpPr>
          <p:spPr bwMode="auto">
            <a:xfrm>
              <a:off x="7751763" y="40132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2" name="Freeform 5529"/>
            <p:cNvSpPr>
              <a:spLocks/>
            </p:cNvSpPr>
            <p:nvPr/>
          </p:nvSpPr>
          <p:spPr bwMode="auto">
            <a:xfrm>
              <a:off x="7594601" y="3840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3" name="Freeform 5530"/>
            <p:cNvSpPr>
              <a:spLocks/>
            </p:cNvSpPr>
            <p:nvPr/>
          </p:nvSpPr>
          <p:spPr bwMode="auto">
            <a:xfrm>
              <a:off x="7675563" y="39433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4" name="Rectangle 5531"/>
            <p:cNvSpPr>
              <a:spLocks noChangeArrowheads="1"/>
            </p:cNvSpPr>
            <p:nvPr/>
          </p:nvSpPr>
          <p:spPr bwMode="auto">
            <a:xfrm>
              <a:off x="7761288" y="40227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5" name="Freeform 5532"/>
            <p:cNvSpPr>
              <a:spLocks/>
            </p:cNvSpPr>
            <p:nvPr/>
          </p:nvSpPr>
          <p:spPr bwMode="auto">
            <a:xfrm>
              <a:off x="7713663" y="39814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6" name="Freeform 5533"/>
            <p:cNvSpPr>
              <a:spLocks/>
            </p:cNvSpPr>
            <p:nvPr/>
          </p:nvSpPr>
          <p:spPr bwMode="auto">
            <a:xfrm>
              <a:off x="7813676" y="40576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7" name="Freeform 5534"/>
            <p:cNvSpPr>
              <a:spLocks/>
            </p:cNvSpPr>
            <p:nvPr/>
          </p:nvSpPr>
          <p:spPr bwMode="auto">
            <a:xfrm>
              <a:off x="7804151" y="4051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8" name="Freeform 5535"/>
            <p:cNvSpPr>
              <a:spLocks/>
            </p:cNvSpPr>
            <p:nvPr/>
          </p:nvSpPr>
          <p:spPr bwMode="auto">
            <a:xfrm>
              <a:off x="7799388" y="40449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29" name="Freeform 5536"/>
            <p:cNvSpPr>
              <a:spLocks/>
            </p:cNvSpPr>
            <p:nvPr/>
          </p:nvSpPr>
          <p:spPr bwMode="auto">
            <a:xfrm>
              <a:off x="7807326" y="4054475"/>
              <a:ext cx="6350" cy="3175"/>
            </a:xfrm>
            <a:custGeom>
              <a:avLst/>
              <a:gdLst>
                <a:gd name="T0" fmla="*/ 2 w 2"/>
                <a:gd name="T1" fmla="*/ 1 h 1"/>
                <a:gd name="T2" fmla="*/ 1 w 2"/>
                <a:gd name="T3" fmla="*/ 1 h 1"/>
                <a:gd name="T4" fmla="*/ 1 w 2"/>
                <a:gd name="T5" fmla="*/ 1 h 1"/>
                <a:gd name="T6" fmla="*/ 0 w 2"/>
                <a:gd name="T7" fmla="*/ 0 h 1"/>
                <a:gd name="T8" fmla="*/ 0 w 2"/>
                <a:gd name="T9" fmla="*/ 0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1" y="1"/>
                    <a:pt x="2" y="0"/>
                    <a:pt x="1" y="1"/>
                  </a:cubicBezTo>
                  <a:cubicBezTo>
                    <a:pt x="1" y="1"/>
                    <a:pt x="1" y="1"/>
                    <a:pt x="1" y="1"/>
                  </a:cubicBezTo>
                  <a:cubicBezTo>
                    <a:pt x="1" y="0"/>
                    <a:pt x="0" y="0"/>
                    <a:pt x="0" y="0"/>
                  </a:cubicBezTo>
                  <a:cubicBezTo>
                    <a:pt x="0" y="0"/>
                    <a:pt x="0" y="0"/>
                    <a:pt x="0" y="0"/>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0" name="Freeform 5537"/>
            <p:cNvSpPr>
              <a:spLocks/>
            </p:cNvSpPr>
            <p:nvPr/>
          </p:nvSpPr>
          <p:spPr bwMode="auto">
            <a:xfrm>
              <a:off x="7732713" y="4000500"/>
              <a:ext cx="3175" cy="0"/>
            </a:xfrm>
            <a:custGeom>
              <a:avLst/>
              <a:gdLst>
                <a:gd name="T0" fmla="*/ 1 w 1"/>
                <a:gd name="T1" fmla="*/ 1 w 1"/>
              </a:gdLst>
              <a:ahLst/>
              <a:cxnLst>
                <a:cxn ang="0">
                  <a:pos x="T0" y="0"/>
                </a:cxn>
                <a:cxn ang="0">
                  <a:pos x="T1" y="0"/>
                </a:cxn>
              </a:cxnLst>
              <a:rect l="0" t="0" r="r" b="b"/>
              <a:pathLst>
                <a:path w="1">
                  <a:moveTo>
                    <a:pt x="1" y="0"/>
                  </a:move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1" name="Freeform 5538"/>
            <p:cNvSpPr>
              <a:spLocks/>
            </p:cNvSpPr>
            <p:nvPr/>
          </p:nvSpPr>
          <p:spPr bwMode="auto">
            <a:xfrm>
              <a:off x="7742238" y="40036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2" name="Freeform 5539"/>
            <p:cNvSpPr>
              <a:spLocks/>
            </p:cNvSpPr>
            <p:nvPr/>
          </p:nvSpPr>
          <p:spPr bwMode="auto">
            <a:xfrm>
              <a:off x="7773988" y="4035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3" name="Freeform 5540"/>
            <p:cNvSpPr>
              <a:spLocks/>
            </p:cNvSpPr>
            <p:nvPr/>
          </p:nvSpPr>
          <p:spPr bwMode="auto">
            <a:xfrm>
              <a:off x="7742238" y="4003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4" name="Freeform 5541"/>
            <p:cNvSpPr>
              <a:spLocks/>
            </p:cNvSpPr>
            <p:nvPr/>
          </p:nvSpPr>
          <p:spPr bwMode="auto">
            <a:xfrm>
              <a:off x="7764463" y="40259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5" name="Freeform 5542"/>
            <p:cNvSpPr>
              <a:spLocks/>
            </p:cNvSpPr>
            <p:nvPr/>
          </p:nvSpPr>
          <p:spPr bwMode="auto">
            <a:xfrm>
              <a:off x="7478713" y="3708400"/>
              <a:ext cx="6350" cy="3175"/>
            </a:xfrm>
            <a:custGeom>
              <a:avLst/>
              <a:gdLst>
                <a:gd name="T0" fmla="*/ 0 w 2"/>
                <a:gd name="T1" fmla="*/ 0 h 1"/>
                <a:gd name="T2" fmla="*/ 1 w 2"/>
                <a:gd name="T3" fmla="*/ 1 h 1"/>
                <a:gd name="T4" fmla="*/ 1 w 2"/>
                <a:gd name="T5" fmla="*/ 0 h 1"/>
                <a:gd name="T6" fmla="*/ 0 w 2"/>
                <a:gd name="T7" fmla="*/ 0 h 1"/>
                <a:gd name="T8" fmla="*/ 0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0"/>
                    <a:pt x="1" y="1"/>
                    <a:pt x="1" y="1"/>
                  </a:cubicBezTo>
                  <a:cubicBezTo>
                    <a:pt x="2" y="1"/>
                    <a:pt x="0" y="0"/>
                    <a:pt x="1" y="0"/>
                  </a:cubicBezTo>
                  <a:cubicBezTo>
                    <a:pt x="1" y="0"/>
                    <a:pt x="1" y="0"/>
                    <a:pt x="0" y="0"/>
                  </a:cubicBezTo>
                  <a:cubicBezTo>
                    <a:pt x="0" y="0"/>
                    <a:pt x="0" y="0"/>
                    <a:pt x="0" y="0"/>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6" name="Freeform 5543"/>
            <p:cNvSpPr>
              <a:spLocks/>
            </p:cNvSpPr>
            <p:nvPr/>
          </p:nvSpPr>
          <p:spPr bwMode="auto">
            <a:xfrm>
              <a:off x="7585076" y="3830638"/>
              <a:ext cx="3175" cy="3175"/>
            </a:xfrm>
            <a:custGeom>
              <a:avLst/>
              <a:gdLst>
                <a:gd name="T0" fmla="*/ 1 w 1"/>
                <a:gd name="T1" fmla="*/ 0 h 1"/>
                <a:gd name="T2" fmla="*/ 1 w 1"/>
                <a:gd name="T3" fmla="*/ 1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1"/>
                    <a:pt x="1" y="1"/>
                    <a:pt x="1" y="1"/>
                  </a:cubicBezTo>
                  <a:cubicBezTo>
                    <a:pt x="1" y="0"/>
                    <a:pt x="1" y="0"/>
                    <a:pt x="1" y="0"/>
                  </a:cubicBezTo>
                  <a:cubicBezTo>
                    <a:pt x="1" y="0"/>
                    <a:pt x="1" y="1"/>
                    <a:pt x="0" y="0"/>
                  </a:cubicBezTo>
                  <a:cubicBezTo>
                    <a:pt x="0" y="0"/>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7" name="Oval 5544"/>
            <p:cNvSpPr>
              <a:spLocks noChangeArrowheads="1"/>
            </p:cNvSpPr>
            <p:nvPr/>
          </p:nvSpPr>
          <p:spPr bwMode="auto">
            <a:xfrm>
              <a:off x="7588251" y="3833813"/>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8" name="Freeform 5545"/>
            <p:cNvSpPr>
              <a:spLocks/>
            </p:cNvSpPr>
            <p:nvPr/>
          </p:nvSpPr>
          <p:spPr bwMode="auto">
            <a:xfrm>
              <a:off x="7500938" y="3730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39" name="Freeform 5546"/>
            <p:cNvSpPr>
              <a:spLocks/>
            </p:cNvSpPr>
            <p:nvPr/>
          </p:nvSpPr>
          <p:spPr bwMode="auto">
            <a:xfrm>
              <a:off x="7688263" y="3937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0" name="Freeform 5547"/>
            <p:cNvSpPr>
              <a:spLocks/>
            </p:cNvSpPr>
            <p:nvPr/>
          </p:nvSpPr>
          <p:spPr bwMode="auto">
            <a:xfrm>
              <a:off x="7600951" y="384651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1" name="Freeform 5548"/>
            <p:cNvSpPr>
              <a:spLocks/>
            </p:cNvSpPr>
            <p:nvPr/>
          </p:nvSpPr>
          <p:spPr bwMode="auto">
            <a:xfrm>
              <a:off x="7546976" y="3802063"/>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0"/>
                    <a:pt x="0" y="0"/>
                    <a:pt x="0" y="0"/>
                  </a:cubicBezTo>
                  <a:cubicBezTo>
                    <a:pt x="0"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2" name="Rectangle 5549"/>
            <p:cNvSpPr>
              <a:spLocks noChangeArrowheads="1"/>
            </p:cNvSpPr>
            <p:nvPr/>
          </p:nvSpPr>
          <p:spPr bwMode="auto">
            <a:xfrm>
              <a:off x="7478713" y="37084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3" name="Freeform 5550"/>
            <p:cNvSpPr>
              <a:spLocks/>
            </p:cNvSpPr>
            <p:nvPr/>
          </p:nvSpPr>
          <p:spPr bwMode="auto">
            <a:xfrm>
              <a:off x="7523163" y="3775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4" name="Freeform 5551"/>
            <p:cNvSpPr>
              <a:spLocks/>
            </p:cNvSpPr>
            <p:nvPr/>
          </p:nvSpPr>
          <p:spPr bwMode="auto">
            <a:xfrm>
              <a:off x="7591426" y="3840163"/>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5" name="Freeform 5552"/>
            <p:cNvSpPr>
              <a:spLocks noEditPoints="1"/>
            </p:cNvSpPr>
            <p:nvPr/>
          </p:nvSpPr>
          <p:spPr bwMode="auto">
            <a:xfrm>
              <a:off x="7408863" y="3648075"/>
              <a:ext cx="430213" cy="430213"/>
            </a:xfrm>
            <a:custGeom>
              <a:avLst/>
              <a:gdLst>
                <a:gd name="T0" fmla="*/ 66 w 137"/>
                <a:gd name="T1" fmla="*/ 74 h 137"/>
                <a:gd name="T2" fmla="*/ 88 w 137"/>
                <a:gd name="T3" fmla="*/ 97 h 137"/>
                <a:gd name="T4" fmla="*/ 95 w 137"/>
                <a:gd name="T5" fmla="*/ 103 h 137"/>
                <a:gd name="T6" fmla="*/ 98 w 137"/>
                <a:gd name="T7" fmla="*/ 106 h 137"/>
                <a:gd name="T8" fmla="*/ 101 w 137"/>
                <a:gd name="T9" fmla="*/ 109 h 137"/>
                <a:gd name="T10" fmla="*/ 100 w 137"/>
                <a:gd name="T11" fmla="*/ 109 h 137"/>
                <a:gd name="T12" fmla="*/ 103 w 137"/>
                <a:gd name="T13" fmla="*/ 111 h 137"/>
                <a:gd name="T14" fmla="*/ 106 w 137"/>
                <a:gd name="T15" fmla="*/ 114 h 137"/>
                <a:gd name="T16" fmla="*/ 111 w 137"/>
                <a:gd name="T17" fmla="*/ 118 h 137"/>
                <a:gd name="T18" fmla="*/ 114 w 137"/>
                <a:gd name="T19" fmla="*/ 120 h 137"/>
                <a:gd name="T20" fmla="*/ 116 w 137"/>
                <a:gd name="T21" fmla="*/ 122 h 137"/>
                <a:gd name="T22" fmla="*/ 122 w 137"/>
                <a:gd name="T23" fmla="*/ 127 h 137"/>
                <a:gd name="T24" fmla="*/ 125 w 137"/>
                <a:gd name="T25" fmla="*/ 129 h 137"/>
                <a:gd name="T26" fmla="*/ 127 w 137"/>
                <a:gd name="T27" fmla="*/ 131 h 137"/>
                <a:gd name="T28" fmla="*/ 130 w 137"/>
                <a:gd name="T29" fmla="*/ 133 h 137"/>
                <a:gd name="T30" fmla="*/ 134 w 137"/>
                <a:gd name="T31" fmla="*/ 136 h 137"/>
                <a:gd name="T32" fmla="*/ 137 w 137"/>
                <a:gd name="T33" fmla="*/ 137 h 137"/>
                <a:gd name="T34" fmla="*/ 133 w 137"/>
                <a:gd name="T35" fmla="*/ 135 h 137"/>
                <a:gd name="T36" fmla="*/ 132 w 137"/>
                <a:gd name="T37" fmla="*/ 133 h 137"/>
                <a:gd name="T38" fmla="*/ 128 w 137"/>
                <a:gd name="T39" fmla="*/ 131 h 137"/>
                <a:gd name="T40" fmla="*/ 125 w 137"/>
                <a:gd name="T41" fmla="*/ 128 h 137"/>
                <a:gd name="T42" fmla="*/ 122 w 137"/>
                <a:gd name="T43" fmla="*/ 125 h 137"/>
                <a:gd name="T44" fmla="*/ 120 w 137"/>
                <a:gd name="T45" fmla="*/ 123 h 137"/>
                <a:gd name="T46" fmla="*/ 121 w 137"/>
                <a:gd name="T47" fmla="*/ 123 h 137"/>
                <a:gd name="T48" fmla="*/ 112 w 137"/>
                <a:gd name="T49" fmla="*/ 116 h 137"/>
                <a:gd name="T50" fmla="*/ 111 w 137"/>
                <a:gd name="T51" fmla="*/ 115 h 137"/>
                <a:gd name="T52" fmla="*/ 102 w 137"/>
                <a:gd name="T53" fmla="*/ 106 h 137"/>
                <a:gd name="T54" fmla="*/ 92 w 137"/>
                <a:gd name="T55" fmla="*/ 96 h 137"/>
                <a:gd name="T56" fmla="*/ 87 w 137"/>
                <a:gd name="T57" fmla="*/ 90 h 137"/>
                <a:gd name="T58" fmla="*/ 75 w 137"/>
                <a:gd name="T59" fmla="*/ 79 h 137"/>
                <a:gd name="T60" fmla="*/ 75 w 137"/>
                <a:gd name="T61" fmla="*/ 76 h 137"/>
                <a:gd name="T62" fmla="*/ 72 w 137"/>
                <a:gd name="T63" fmla="*/ 73 h 137"/>
                <a:gd name="T64" fmla="*/ 67 w 137"/>
                <a:gd name="T65" fmla="*/ 69 h 137"/>
                <a:gd name="T66" fmla="*/ 61 w 137"/>
                <a:gd name="T67" fmla="*/ 64 h 137"/>
                <a:gd name="T68" fmla="*/ 63 w 137"/>
                <a:gd name="T69" fmla="*/ 64 h 137"/>
                <a:gd name="T70" fmla="*/ 60 w 137"/>
                <a:gd name="T71" fmla="*/ 61 h 137"/>
                <a:gd name="T72" fmla="*/ 59 w 137"/>
                <a:gd name="T73" fmla="*/ 62 h 137"/>
                <a:gd name="T74" fmla="*/ 57 w 137"/>
                <a:gd name="T75" fmla="*/ 59 h 137"/>
                <a:gd name="T76" fmla="*/ 56 w 137"/>
                <a:gd name="T77" fmla="*/ 58 h 137"/>
                <a:gd name="T78" fmla="*/ 56 w 137"/>
                <a:gd name="T79" fmla="*/ 55 h 137"/>
                <a:gd name="T80" fmla="*/ 53 w 137"/>
                <a:gd name="T81" fmla="*/ 53 h 137"/>
                <a:gd name="T82" fmla="*/ 49 w 137"/>
                <a:gd name="T83" fmla="*/ 48 h 137"/>
                <a:gd name="T84" fmla="*/ 46 w 137"/>
                <a:gd name="T85" fmla="*/ 45 h 137"/>
                <a:gd name="T86" fmla="*/ 38 w 137"/>
                <a:gd name="T87" fmla="*/ 37 h 137"/>
                <a:gd name="T88" fmla="*/ 32 w 137"/>
                <a:gd name="T89" fmla="*/ 29 h 137"/>
                <a:gd name="T90" fmla="*/ 21 w 137"/>
                <a:gd name="T91" fmla="*/ 19 h 137"/>
                <a:gd name="T92" fmla="*/ 19 w 137"/>
                <a:gd name="T93" fmla="*/ 17 h 137"/>
                <a:gd name="T94" fmla="*/ 14 w 137"/>
                <a:gd name="T95" fmla="*/ 12 h 137"/>
                <a:gd name="T96" fmla="*/ 8 w 137"/>
                <a:gd name="T97" fmla="*/ 7 h 137"/>
                <a:gd name="T98" fmla="*/ 3 w 137"/>
                <a:gd name="T99" fmla="*/ 3 h 137"/>
                <a:gd name="T100" fmla="*/ 2 w 137"/>
                <a:gd name="T101" fmla="*/ 3 h 137"/>
                <a:gd name="T102" fmla="*/ 12 w 137"/>
                <a:gd name="T103" fmla="*/ 14 h 137"/>
                <a:gd name="T104" fmla="*/ 17 w 137"/>
                <a:gd name="T105" fmla="*/ 18 h 137"/>
                <a:gd name="T106" fmla="*/ 30 w 137"/>
                <a:gd name="T107" fmla="*/ 32 h 137"/>
                <a:gd name="T108" fmla="*/ 31 w 137"/>
                <a:gd name="T109" fmla="*/ 33 h 137"/>
                <a:gd name="T110" fmla="*/ 32 w 137"/>
                <a:gd name="T111" fmla="*/ 36 h 137"/>
                <a:gd name="T112" fmla="*/ 37 w 137"/>
                <a:gd name="T113" fmla="*/ 41 h 137"/>
                <a:gd name="T114" fmla="*/ 42 w 137"/>
                <a:gd name="T115" fmla="*/ 45 h 137"/>
                <a:gd name="T116" fmla="*/ 44 w 137"/>
                <a:gd name="T117" fmla="*/ 49 h 137"/>
                <a:gd name="T118" fmla="*/ 116 w 137"/>
                <a:gd name="T119" fmla="*/ 122 h 137"/>
                <a:gd name="T120" fmla="*/ 111 w 137"/>
                <a:gd name="T121" fmla="*/ 117 h 137"/>
                <a:gd name="T122" fmla="*/ 115 w 137"/>
                <a:gd name="T123" fmla="*/ 118 h 137"/>
                <a:gd name="T124" fmla="*/ 75 w 137"/>
                <a:gd name="T125"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137">
                  <a:moveTo>
                    <a:pt x="49" y="55"/>
                  </a:moveTo>
                  <a:cubicBezTo>
                    <a:pt x="49" y="55"/>
                    <a:pt x="49" y="55"/>
                    <a:pt x="49" y="55"/>
                  </a:cubicBezTo>
                  <a:cubicBezTo>
                    <a:pt x="50" y="56"/>
                    <a:pt x="51" y="58"/>
                    <a:pt x="53" y="58"/>
                  </a:cubicBezTo>
                  <a:cubicBezTo>
                    <a:pt x="53" y="60"/>
                    <a:pt x="54" y="59"/>
                    <a:pt x="55" y="61"/>
                  </a:cubicBezTo>
                  <a:cubicBezTo>
                    <a:pt x="55" y="61"/>
                    <a:pt x="55" y="61"/>
                    <a:pt x="55" y="61"/>
                  </a:cubicBezTo>
                  <a:cubicBezTo>
                    <a:pt x="58" y="65"/>
                    <a:pt x="62" y="70"/>
                    <a:pt x="66" y="74"/>
                  </a:cubicBezTo>
                  <a:cubicBezTo>
                    <a:pt x="66" y="74"/>
                    <a:pt x="66" y="74"/>
                    <a:pt x="66" y="74"/>
                  </a:cubicBezTo>
                  <a:cubicBezTo>
                    <a:pt x="72" y="81"/>
                    <a:pt x="78" y="87"/>
                    <a:pt x="84" y="94"/>
                  </a:cubicBezTo>
                  <a:cubicBezTo>
                    <a:pt x="85" y="94"/>
                    <a:pt x="85" y="93"/>
                    <a:pt x="85" y="94"/>
                  </a:cubicBezTo>
                  <a:cubicBezTo>
                    <a:pt x="86" y="94"/>
                    <a:pt x="86" y="95"/>
                    <a:pt x="86" y="95"/>
                  </a:cubicBezTo>
                  <a:cubicBezTo>
                    <a:pt x="85" y="94"/>
                    <a:pt x="86" y="95"/>
                    <a:pt x="85" y="95"/>
                  </a:cubicBezTo>
                  <a:cubicBezTo>
                    <a:pt x="86" y="95"/>
                    <a:pt x="87" y="96"/>
                    <a:pt x="88" y="97"/>
                  </a:cubicBezTo>
                  <a:cubicBezTo>
                    <a:pt x="87" y="96"/>
                    <a:pt x="87" y="96"/>
                    <a:pt x="87" y="96"/>
                  </a:cubicBezTo>
                  <a:cubicBezTo>
                    <a:pt x="88" y="96"/>
                    <a:pt x="88" y="97"/>
                    <a:pt x="88" y="97"/>
                  </a:cubicBezTo>
                  <a:cubicBezTo>
                    <a:pt x="88" y="97"/>
                    <a:pt x="88" y="98"/>
                    <a:pt x="88" y="97"/>
                  </a:cubicBezTo>
                  <a:cubicBezTo>
                    <a:pt x="90" y="98"/>
                    <a:pt x="89" y="99"/>
                    <a:pt x="90" y="100"/>
                  </a:cubicBezTo>
                  <a:cubicBezTo>
                    <a:pt x="90" y="99"/>
                    <a:pt x="92" y="101"/>
                    <a:pt x="93" y="101"/>
                  </a:cubicBezTo>
                  <a:cubicBezTo>
                    <a:pt x="94" y="102"/>
                    <a:pt x="94" y="102"/>
                    <a:pt x="94" y="102"/>
                  </a:cubicBezTo>
                  <a:cubicBezTo>
                    <a:pt x="93" y="101"/>
                    <a:pt x="93" y="102"/>
                    <a:pt x="93" y="101"/>
                  </a:cubicBezTo>
                  <a:cubicBezTo>
                    <a:pt x="93" y="102"/>
                    <a:pt x="94" y="102"/>
                    <a:pt x="95" y="103"/>
                  </a:cubicBezTo>
                  <a:cubicBezTo>
                    <a:pt x="95" y="103"/>
                    <a:pt x="95" y="103"/>
                    <a:pt x="95" y="103"/>
                  </a:cubicBezTo>
                  <a:cubicBezTo>
                    <a:pt x="95" y="104"/>
                    <a:pt x="95" y="104"/>
                    <a:pt x="96" y="104"/>
                  </a:cubicBezTo>
                  <a:cubicBezTo>
                    <a:pt x="95" y="104"/>
                    <a:pt x="95" y="104"/>
                    <a:pt x="95" y="104"/>
                  </a:cubicBezTo>
                  <a:cubicBezTo>
                    <a:pt x="95" y="104"/>
                    <a:pt x="96" y="104"/>
                    <a:pt x="96" y="105"/>
                  </a:cubicBezTo>
                  <a:cubicBezTo>
                    <a:pt x="96" y="105"/>
                    <a:pt x="97" y="106"/>
                    <a:pt x="96" y="106"/>
                  </a:cubicBezTo>
                  <a:cubicBezTo>
                    <a:pt x="97" y="106"/>
                    <a:pt x="97" y="106"/>
                    <a:pt x="98" y="107"/>
                  </a:cubicBezTo>
                  <a:cubicBezTo>
                    <a:pt x="97" y="106"/>
                    <a:pt x="98" y="107"/>
                    <a:pt x="98" y="107"/>
                  </a:cubicBezTo>
                  <a:cubicBezTo>
                    <a:pt x="98" y="106"/>
                    <a:pt x="98" y="106"/>
                    <a:pt x="98" y="106"/>
                  </a:cubicBezTo>
                  <a:cubicBezTo>
                    <a:pt x="98" y="107"/>
                    <a:pt x="97" y="106"/>
                    <a:pt x="97" y="106"/>
                  </a:cubicBezTo>
                  <a:cubicBezTo>
                    <a:pt x="97" y="105"/>
                    <a:pt x="98" y="106"/>
                    <a:pt x="97" y="105"/>
                  </a:cubicBezTo>
                  <a:cubicBezTo>
                    <a:pt x="98" y="106"/>
                    <a:pt x="98" y="107"/>
                    <a:pt x="100" y="107"/>
                  </a:cubicBezTo>
                  <a:cubicBezTo>
                    <a:pt x="99" y="107"/>
                    <a:pt x="100" y="107"/>
                    <a:pt x="100" y="107"/>
                  </a:cubicBezTo>
                  <a:cubicBezTo>
                    <a:pt x="101" y="108"/>
                    <a:pt x="100" y="107"/>
                    <a:pt x="100" y="108"/>
                  </a:cubicBezTo>
                  <a:cubicBezTo>
                    <a:pt x="100" y="108"/>
                    <a:pt x="100" y="108"/>
                    <a:pt x="101" y="108"/>
                  </a:cubicBezTo>
                  <a:cubicBezTo>
                    <a:pt x="102" y="109"/>
                    <a:pt x="101" y="109"/>
                    <a:pt x="101" y="109"/>
                  </a:cubicBezTo>
                  <a:cubicBezTo>
                    <a:pt x="100" y="109"/>
                    <a:pt x="99" y="107"/>
                    <a:pt x="99" y="108"/>
                  </a:cubicBezTo>
                  <a:cubicBezTo>
                    <a:pt x="98" y="107"/>
                    <a:pt x="98" y="107"/>
                    <a:pt x="97" y="107"/>
                  </a:cubicBezTo>
                  <a:cubicBezTo>
                    <a:pt x="98" y="107"/>
                    <a:pt x="98" y="108"/>
                    <a:pt x="99" y="108"/>
                  </a:cubicBezTo>
                  <a:cubicBezTo>
                    <a:pt x="99" y="108"/>
                    <a:pt x="99" y="108"/>
                    <a:pt x="99" y="108"/>
                  </a:cubicBezTo>
                  <a:cubicBezTo>
                    <a:pt x="100" y="109"/>
                    <a:pt x="100" y="108"/>
                    <a:pt x="100" y="109"/>
                  </a:cubicBezTo>
                  <a:cubicBezTo>
                    <a:pt x="100" y="109"/>
                    <a:pt x="100" y="109"/>
                    <a:pt x="100" y="109"/>
                  </a:cubicBezTo>
                  <a:cubicBezTo>
                    <a:pt x="100" y="109"/>
                    <a:pt x="100" y="109"/>
                    <a:pt x="100" y="109"/>
                  </a:cubicBezTo>
                  <a:cubicBezTo>
                    <a:pt x="101" y="110"/>
                    <a:pt x="101" y="110"/>
                    <a:pt x="102" y="110"/>
                  </a:cubicBezTo>
                  <a:cubicBezTo>
                    <a:pt x="102" y="110"/>
                    <a:pt x="102" y="109"/>
                    <a:pt x="101" y="109"/>
                  </a:cubicBezTo>
                  <a:cubicBezTo>
                    <a:pt x="101" y="108"/>
                    <a:pt x="102" y="109"/>
                    <a:pt x="102" y="109"/>
                  </a:cubicBezTo>
                  <a:cubicBezTo>
                    <a:pt x="102" y="109"/>
                    <a:pt x="102" y="109"/>
                    <a:pt x="102" y="109"/>
                  </a:cubicBezTo>
                  <a:cubicBezTo>
                    <a:pt x="102" y="110"/>
                    <a:pt x="102" y="110"/>
                    <a:pt x="102" y="110"/>
                  </a:cubicBezTo>
                  <a:cubicBezTo>
                    <a:pt x="103" y="110"/>
                    <a:pt x="102" y="110"/>
                    <a:pt x="102" y="111"/>
                  </a:cubicBezTo>
                  <a:cubicBezTo>
                    <a:pt x="103" y="111"/>
                    <a:pt x="103" y="111"/>
                    <a:pt x="103" y="111"/>
                  </a:cubicBezTo>
                  <a:cubicBezTo>
                    <a:pt x="103" y="111"/>
                    <a:pt x="103" y="111"/>
                    <a:pt x="103" y="111"/>
                  </a:cubicBezTo>
                  <a:cubicBezTo>
                    <a:pt x="104" y="112"/>
                    <a:pt x="104" y="112"/>
                    <a:pt x="104" y="112"/>
                  </a:cubicBezTo>
                  <a:cubicBezTo>
                    <a:pt x="104" y="112"/>
                    <a:pt x="104" y="112"/>
                    <a:pt x="104" y="112"/>
                  </a:cubicBezTo>
                  <a:cubicBezTo>
                    <a:pt x="104" y="112"/>
                    <a:pt x="104" y="112"/>
                    <a:pt x="105" y="112"/>
                  </a:cubicBezTo>
                  <a:cubicBezTo>
                    <a:pt x="105" y="112"/>
                    <a:pt x="105" y="113"/>
                    <a:pt x="105" y="113"/>
                  </a:cubicBezTo>
                  <a:cubicBezTo>
                    <a:pt x="106" y="113"/>
                    <a:pt x="106" y="113"/>
                    <a:pt x="106" y="114"/>
                  </a:cubicBezTo>
                  <a:cubicBezTo>
                    <a:pt x="106" y="114"/>
                    <a:pt x="106" y="114"/>
                    <a:pt x="106" y="114"/>
                  </a:cubicBezTo>
                  <a:cubicBezTo>
                    <a:pt x="107" y="114"/>
                    <a:pt x="107" y="115"/>
                    <a:pt x="107" y="115"/>
                  </a:cubicBezTo>
                  <a:cubicBezTo>
                    <a:pt x="108" y="116"/>
                    <a:pt x="108" y="116"/>
                    <a:pt x="108" y="116"/>
                  </a:cubicBezTo>
                  <a:cubicBezTo>
                    <a:pt x="107" y="116"/>
                    <a:pt x="107" y="116"/>
                    <a:pt x="107" y="116"/>
                  </a:cubicBezTo>
                  <a:cubicBezTo>
                    <a:pt x="108" y="116"/>
                    <a:pt x="108" y="116"/>
                    <a:pt x="109" y="116"/>
                  </a:cubicBezTo>
                  <a:cubicBezTo>
                    <a:pt x="110" y="117"/>
                    <a:pt x="111" y="118"/>
                    <a:pt x="111" y="118"/>
                  </a:cubicBezTo>
                  <a:cubicBezTo>
                    <a:pt x="111" y="118"/>
                    <a:pt x="111" y="118"/>
                    <a:pt x="111" y="118"/>
                  </a:cubicBezTo>
                  <a:cubicBezTo>
                    <a:pt x="111" y="118"/>
                    <a:pt x="111" y="118"/>
                    <a:pt x="111" y="118"/>
                  </a:cubicBezTo>
                  <a:cubicBezTo>
                    <a:pt x="112" y="119"/>
                    <a:pt x="112" y="118"/>
                    <a:pt x="112" y="119"/>
                  </a:cubicBezTo>
                  <a:cubicBezTo>
                    <a:pt x="112" y="119"/>
                    <a:pt x="112" y="119"/>
                    <a:pt x="112" y="119"/>
                  </a:cubicBezTo>
                  <a:cubicBezTo>
                    <a:pt x="113" y="119"/>
                    <a:pt x="113" y="119"/>
                    <a:pt x="113" y="119"/>
                  </a:cubicBezTo>
                  <a:cubicBezTo>
                    <a:pt x="113" y="119"/>
                    <a:pt x="112" y="119"/>
                    <a:pt x="112" y="119"/>
                  </a:cubicBezTo>
                  <a:cubicBezTo>
                    <a:pt x="112" y="119"/>
                    <a:pt x="112" y="119"/>
                    <a:pt x="112" y="119"/>
                  </a:cubicBezTo>
                  <a:cubicBezTo>
                    <a:pt x="113" y="120"/>
                    <a:pt x="113" y="120"/>
                    <a:pt x="114" y="120"/>
                  </a:cubicBezTo>
                  <a:cubicBezTo>
                    <a:pt x="114" y="120"/>
                    <a:pt x="114" y="120"/>
                    <a:pt x="114" y="120"/>
                  </a:cubicBezTo>
                  <a:cubicBezTo>
                    <a:pt x="114" y="120"/>
                    <a:pt x="114" y="121"/>
                    <a:pt x="114" y="121"/>
                  </a:cubicBezTo>
                  <a:cubicBezTo>
                    <a:pt x="114" y="121"/>
                    <a:pt x="114" y="121"/>
                    <a:pt x="115" y="121"/>
                  </a:cubicBezTo>
                  <a:cubicBezTo>
                    <a:pt x="115" y="121"/>
                    <a:pt x="115" y="121"/>
                    <a:pt x="115" y="121"/>
                  </a:cubicBezTo>
                  <a:cubicBezTo>
                    <a:pt x="115" y="121"/>
                    <a:pt x="115" y="121"/>
                    <a:pt x="115" y="121"/>
                  </a:cubicBezTo>
                  <a:cubicBezTo>
                    <a:pt x="115" y="121"/>
                    <a:pt x="115" y="121"/>
                    <a:pt x="115" y="121"/>
                  </a:cubicBezTo>
                  <a:cubicBezTo>
                    <a:pt x="116" y="122"/>
                    <a:pt x="116" y="122"/>
                    <a:pt x="116" y="122"/>
                  </a:cubicBezTo>
                  <a:cubicBezTo>
                    <a:pt x="116" y="122"/>
                    <a:pt x="116" y="122"/>
                    <a:pt x="116" y="122"/>
                  </a:cubicBezTo>
                  <a:cubicBezTo>
                    <a:pt x="116" y="123"/>
                    <a:pt x="116" y="123"/>
                    <a:pt x="116" y="123"/>
                  </a:cubicBezTo>
                  <a:cubicBezTo>
                    <a:pt x="117" y="123"/>
                    <a:pt x="116" y="123"/>
                    <a:pt x="116" y="123"/>
                  </a:cubicBezTo>
                  <a:cubicBezTo>
                    <a:pt x="117" y="124"/>
                    <a:pt x="118" y="124"/>
                    <a:pt x="119" y="125"/>
                  </a:cubicBezTo>
                  <a:cubicBezTo>
                    <a:pt x="119" y="125"/>
                    <a:pt x="119" y="125"/>
                    <a:pt x="119" y="125"/>
                  </a:cubicBezTo>
                  <a:cubicBezTo>
                    <a:pt x="119" y="125"/>
                    <a:pt x="120" y="125"/>
                    <a:pt x="120" y="125"/>
                  </a:cubicBezTo>
                  <a:cubicBezTo>
                    <a:pt x="121" y="126"/>
                    <a:pt x="122" y="127"/>
                    <a:pt x="121" y="127"/>
                  </a:cubicBezTo>
                  <a:cubicBezTo>
                    <a:pt x="122" y="128"/>
                    <a:pt x="121" y="127"/>
                    <a:pt x="122" y="127"/>
                  </a:cubicBezTo>
                  <a:cubicBezTo>
                    <a:pt x="122" y="127"/>
                    <a:pt x="122" y="127"/>
                    <a:pt x="122" y="127"/>
                  </a:cubicBezTo>
                  <a:cubicBezTo>
                    <a:pt x="122" y="127"/>
                    <a:pt x="121" y="127"/>
                    <a:pt x="121" y="126"/>
                  </a:cubicBezTo>
                  <a:cubicBezTo>
                    <a:pt x="121" y="126"/>
                    <a:pt x="122" y="127"/>
                    <a:pt x="122" y="127"/>
                  </a:cubicBezTo>
                  <a:cubicBezTo>
                    <a:pt x="122" y="127"/>
                    <a:pt x="122" y="127"/>
                    <a:pt x="122" y="127"/>
                  </a:cubicBezTo>
                  <a:cubicBezTo>
                    <a:pt x="123" y="128"/>
                    <a:pt x="123" y="127"/>
                    <a:pt x="124" y="127"/>
                  </a:cubicBezTo>
                  <a:cubicBezTo>
                    <a:pt x="124" y="128"/>
                    <a:pt x="124" y="128"/>
                    <a:pt x="124" y="128"/>
                  </a:cubicBezTo>
                  <a:cubicBezTo>
                    <a:pt x="125" y="129"/>
                    <a:pt x="125" y="129"/>
                    <a:pt x="125" y="129"/>
                  </a:cubicBezTo>
                  <a:cubicBezTo>
                    <a:pt x="124" y="129"/>
                    <a:pt x="124" y="129"/>
                    <a:pt x="124" y="129"/>
                  </a:cubicBezTo>
                  <a:cubicBezTo>
                    <a:pt x="125" y="129"/>
                    <a:pt x="125" y="129"/>
                    <a:pt x="126" y="130"/>
                  </a:cubicBezTo>
                  <a:cubicBezTo>
                    <a:pt x="125" y="130"/>
                    <a:pt x="126" y="131"/>
                    <a:pt x="126" y="130"/>
                  </a:cubicBezTo>
                  <a:cubicBezTo>
                    <a:pt x="126" y="131"/>
                    <a:pt x="126" y="130"/>
                    <a:pt x="126" y="131"/>
                  </a:cubicBezTo>
                  <a:cubicBezTo>
                    <a:pt x="127" y="131"/>
                    <a:pt x="126" y="131"/>
                    <a:pt x="126" y="130"/>
                  </a:cubicBezTo>
                  <a:cubicBezTo>
                    <a:pt x="126" y="130"/>
                    <a:pt x="127" y="131"/>
                    <a:pt x="127" y="131"/>
                  </a:cubicBezTo>
                  <a:cubicBezTo>
                    <a:pt x="127" y="131"/>
                    <a:pt x="127" y="131"/>
                    <a:pt x="127" y="131"/>
                  </a:cubicBezTo>
                  <a:cubicBezTo>
                    <a:pt x="128" y="131"/>
                    <a:pt x="128" y="132"/>
                    <a:pt x="128" y="132"/>
                  </a:cubicBezTo>
                  <a:cubicBezTo>
                    <a:pt x="128" y="132"/>
                    <a:pt x="129" y="132"/>
                    <a:pt x="129" y="133"/>
                  </a:cubicBezTo>
                  <a:cubicBezTo>
                    <a:pt x="129" y="132"/>
                    <a:pt x="128" y="132"/>
                    <a:pt x="129" y="132"/>
                  </a:cubicBezTo>
                  <a:cubicBezTo>
                    <a:pt x="129" y="132"/>
                    <a:pt x="129" y="132"/>
                    <a:pt x="130" y="132"/>
                  </a:cubicBezTo>
                  <a:cubicBezTo>
                    <a:pt x="129" y="132"/>
                    <a:pt x="129" y="132"/>
                    <a:pt x="129" y="132"/>
                  </a:cubicBezTo>
                  <a:cubicBezTo>
                    <a:pt x="130" y="132"/>
                    <a:pt x="130" y="133"/>
                    <a:pt x="131" y="133"/>
                  </a:cubicBezTo>
                  <a:cubicBezTo>
                    <a:pt x="130" y="133"/>
                    <a:pt x="130" y="133"/>
                    <a:pt x="130" y="133"/>
                  </a:cubicBezTo>
                  <a:cubicBezTo>
                    <a:pt x="130" y="133"/>
                    <a:pt x="131" y="133"/>
                    <a:pt x="132" y="134"/>
                  </a:cubicBezTo>
                  <a:cubicBezTo>
                    <a:pt x="132" y="134"/>
                    <a:pt x="132" y="134"/>
                    <a:pt x="132" y="134"/>
                  </a:cubicBezTo>
                  <a:cubicBezTo>
                    <a:pt x="132" y="134"/>
                    <a:pt x="133" y="135"/>
                    <a:pt x="133" y="135"/>
                  </a:cubicBezTo>
                  <a:cubicBezTo>
                    <a:pt x="133" y="135"/>
                    <a:pt x="132" y="135"/>
                    <a:pt x="132" y="135"/>
                  </a:cubicBezTo>
                  <a:cubicBezTo>
                    <a:pt x="133" y="135"/>
                    <a:pt x="133" y="135"/>
                    <a:pt x="133" y="136"/>
                  </a:cubicBezTo>
                  <a:cubicBezTo>
                    <a:pt x="133" y="136"/>
                    <a:pt x="133" y="136"/>
                    <a:pt x="133" y="136"/>
                  </a:cubicBezTo>
                  <a:cubicBezTo>
                    <a:pt x="133" y="136"/>
                    <a:pt x="134" y="136"/>
                    <a:pt x="134" y="136"/>
                  </a:cubicBezTo>
                  <a:cubicBezTo>
                    <a:pt x="134" y="136"/>
                    <a:pt x="134" y="136"/>
                    <a:pt x="134" y="136"/>
                  </a:cubicBezTo>
                  <a:cubicBezTo>
                    <a:pt x="134" y="136"/>
                    <a:pt x="135" y="137"/>
                    <a:pt x="135" y="136"/>
                  </a:cubicBezTo>
                  <a:cubicBezTo>
                    <a:pt x="135" y="136"/>
                    <a:pt x="135" y="136"/>
                    <a:pt x="135" y="136"/>
                  </a:cubicBezTo>
                  <a:cubicBezTo>
                    <a:pt x="136" y="136"/>
                    <a:pt x="136" y="136"/>
                    <a:pt x="137" y="137"/>
                  </a:cubicBezTo>
                  <a:cubicBezTo>
                    <a:pt x="137" y="137"/>
                    <a:pt x="136" y="137"/>
                    <a:pt x="136" y="137"/>
                  </a:cubicBezTo>
                  <a:cubicBezTo>
                    <a:pt x="136" y="137"/>
                    <a:pt x="137" y="137"/>
                    <a:pt x="137" y="137"/>
                  </a:cubicBezTo>
                  <a:cubicBezTo>
                    <a:pt x="137" y="137"/>
                    <a:pt x="137" y="137"/>
                    <a:pt x="137" y="137"/>
                  </a:cubicBezTo>
                  <a:cubicBezTo>
                    <a:pt x="137" y="137"/>
                    <a:pt x="136" y="136"/>
                    <a:pt x="136" y="136"/>
                  </a:cubicBezTo>
                  <a:cubicBezTo>
                    <a:pt x="136" y="136"/>
                    <a:pt x="136" y="136"/>
                    <a:pt x="136" y="136"/>
                  </a:cubicBezTo>
                  <a:cubicBezTo>
                    <a:pt x="136" y="136"/>
                    <a:pt x="136" y="136"/>
                    <a:pt x="136" y="136"/>
                  </a:cubicBezTo>
                  <a:cubicBezTo>
                    <a:pt x="135" y="136"/>
                    <a:pt x="136" y="136"/>
                    <a:pt x="136" y="136"/>
                  </a:cubicBezTo>
                  <a:cubicBezTo>
                    <a:pt x="135" y="135"/>
                    <a:pt x="135" y="136"/>
                    <a:pt x="135" y="136"/>
                  </a:cubicBezTo>
                  <a:cubicBezTo>
                    <a:pt x="134" y="135"/>
                    <a:pt x="134" y="135"/>
                    <a:pt x="134" y="135"/>
                  </a:cubicBezTo>
                  <a:cubicBezTo>
                    <a:pt x="134" y="135"/>
                    <a:pt x="133" y="135"/>
                    <a:pt x="133" y="135"/>
                  </a:cubicBezTo>
                  <a:cubicBezTo>
                    <a:pt x="133" y="134"/>
                    <a:pt x="132" y="134"/>
                    <a:pt x="132" y="134"/>
                  </a:cubicBezTo>
                  <a:cubicBezTo>
                    <a:pt x="132" y="133"/>
                    <a:pt x="133" y="135"/>
                    <a:pt x="134" y="135"/>
                  </a:cubicBezTo>
                  <a:cubicBezTo>
                    <a:pt x="134" y="135"/>
                    <a:pt x="134" y="135"/>
                    <a:pt x="135" y="135"/>
                  </a:cubicBezTo>
                  <a:cubicBezTo>
                    <a:pt x="133" y="134"/>
                    <a:pt x="133" y="134"/>
                    <a:pt x="133" y="134"/>
                  </a:cubicBezTo>
                  <a:cubicBezTo>
                    <a:pt x="133" y="134"/>
                    <a:pt x="133" y="133"/>
                    <a:pt x="132" y="134"/>
                  </a:cubicBezTo>
                  <a:cubicBezTo>
                    <a:pt x="133" y="134"/>
                    <a:pt x="133" y="134"/>
                    <a:pt x="133" y="134"/>
                  </a:cubicBezTo>
                  <a:cubicBezTo>
                    <a:pt x="132" y="133"/>
                    <a:pt x="132" y="134"/>
                    <a:pt x="132" y="133"/>
                  </a:cubicBezTo>
                  <a:cubicBezTo>
                    <a:pt x="132" y="133"/>
                    <a:pt x="132" y="133"/>
                    <a:pt x="132" y="133"/>
                  </a:cubicBezTo>
                  <a:cubicBezTo>
                    <a:pt x="131" y="133"/>
                    <a:pt x="131" y="133"/>
                    <a:pt x="131" y="133"/>
                  </a:cubicBezTo>
                  <a:cubicBezTo>
                    <a:pt x="131" y="132"/>
                    <a:pt x="131" y="133"/>
                    <a:pt x="131" y="132"/>
                  </a:cubicBezTo>
                  <a:cubicBezTo>
                    <a:pt x="130" y="132"/>
                    <a:pt x="130" y="132"/>
                    <a:pt x="130" y="131"/>
                  </a:cubicBezTo>
                  <a:cubicBezTo>
                    <a:pt x="130" y="132"/>
                    <a:pt x="128" y="131"/>
                    <a:pt x="129" y="132"/>
                  </a:cubicBezTo>
                  <a:cubicBezTo>
                    <a:pt x="127" y="131"/>
                    <a:pt x="127" y="131"/>
                    <a:pt x="127" y="131"/>
                  </a:cubicBezTo>
                  <a:cubicBezTo>
                    <a:pt x="127" y="131"/>
                    <a:pt x="128" y="131"/>
                    <a:pt x="128" y="131"/>
                  </a:cubicBezTo>
                  <a:cubicBezTo>
                    <a:pt x="129" y="131"/>
                    <a:pt x="129" y="131"/>
                    <a:pt x="129" y="131"/>
                  </a:cubicBezTo>
                  <a:cubicBezTo>
                    <a:pt x="129" y="131"/>
                    <a:pt x="127" y="130"/>
                    <a:pt x="127" y="129"/>
                  </a:cubicBezTo>
                  <a:cubicBezTo>
                    <a:pt x="127" y="129"/>
                    <a:pt x="127" y="129"/>
                    <a:pt x="126" y="128"/>
                  </a:cubicBezTo>
                  <a:cubicBezTo>
                    <a:pt x="126" y="129"/>
                    <a:pt x="126" y="129"/>
                    <a:pt x="126" y="129"/>
                  </a:cubicBezTo>
                  <a:cubicBezTo>
                    <a:pt x="126" y="128"/>
                    <a:pt x="126" y="128"/>
                    <a:pt x="126" y="128"/>
                  </a:cubicBezTo>
                  <a:cubicBezTo>
                    <a:pt x="125" y="128"/>
                    <a:pt x="125" y="128"/>
                    <a:pt x="125" y="127"/>
                  </a:cubicBezTo>
                  <a:cubicBezTo>
                    <a:pt x="125" y="127"/>
                    <a:pt x="125" y="127"/>
                    <a:pt x="125" y="128"/>
                  </a:cubicBezTo>
                  <a:cubicBezTo>
                    <a:pt x="125" y="127"/>
                    <a:pt x="125" y="127"/>
                    <a:pt x="125" y="127"/>
                  </a:cubicBezTo>
                  <a:cubicBezTo>
                    <a:pt x="125" y="127"/>
                    <a:pt x="124" y="127"/>
                    <a:pt x="124" y="127"/>
                  </a:cubicBezTo>
                  <a:cubicBezTo>
                    <a:pt x="125" y="127"/>
                    <a:pt x="125" y="127"/>
                    <a:pt x="125" y="127"/>
                  </a:cubicBezTo>
                  <a:cubicBezTo>
                    <a:pt x="124" y="127"/>
                    <a:pt x="124" y="126"/>
                    <a:pt x="124" y="127"/>
                  </a:cubicBezTo>
                  <a:cubicBezTo>
                    <a:pt x="124" y="126"/>
                    <a:pt x="124" y="126"/>
                    <a:pt x="124" y="126"/>
                  </a:cubicBezTo>
                  <a:cubicBezTo>
                    <a:pt x="124" y="126"/>
                    <a:pt x="124" y="127"/>
                    <a:pt x="124" y="127"/>
                  </a:cubicBezTo>
                  <a:cubicBezTo>
                    <a:pt x="123" y="126"/>
                    <a:pt x="122" y="126"/>
                    <a:pt x="122" y="125"/>
                  </a:cubicBezTo>
                  <a:cubicBezTo>
                    <a:pt x="122" y="125"/>
                    <a:pt x="122" y="125"/>
                    <a:pt x="122" y="125"/>
                  </a:cubicBezTo>
                  <a:cubicBezTo>
                    <a:pt x="122" y="124"/>
                    <a:pt x="121" y="124"/>
                    <a:pt x="121" y="124"/>
                  </a:cubicBezTo>
                  <a:cubicBezTo>
                    <a:pt x="121" y="124"/>
                    <a:pt x="121" y="124"/>
                    <a:pt x="121" y="124"/>
                  </a:cubicBezTo>
                  <a:cubicBezTo>
                    <a:pt x="121" y="124"/>
                    <a:pt x="121" y="124"/>
                    <a:pt x="121" y="124"/>
                  </a:cubicBezTo>
                  <a:cubicBezTo>
                    <a:pt x="121" y="124"/>
                    <a:pt x="121" y="123"/>
                    <a:pt x="121" y="123"/>
                  </a:cubicBezTo>
                  <a:cubicBezTo>
                    <a:pt x="120" y="124"/>
                    <a:pt x="120" y="123"/>
                    <a:pt x="119" y="123"/>
                  </a:cubicBezTo>
                  <a:cubicBezTo>
                    <a:pt x="119" y="123"/>
                    <a:pt x="120" y="123"/>
                    <a:pt x="120" y="123"/>
                  </a:cubicBezTo>
                  <a:cubicBezTo>
                    <a:pt x="119" y="123"/>
                    <a:pt x="119" y="123"/>
                    <a:pt x="119" y="123"/>
                  </a:cubicBezTo>
                  <a:cubicBezTo>
                    <a:pt x="120" y="123"/>
                    <a:pt x="118" y="122"/>
                    <a:pt x="119" y="123"/>
                  </a:cubicBezTo>
                  <a:cubicBezTo>
                    <a:pt x="119" y="122"/>
                    <a:pt x="119" y="123"/>
                    <a:pt x="118" y="122"/>
                  </a:cubicBezTo>
                  <a:cubicBezTo>
                    <a:pt x="118" y="121"/>
                    <a:pt x="118" y="121"/>
                    <a:pt x="118" y="121"/>
                  </a:cubicBezTo>
                  <a:cubicBezTo>
                    <a:pt x="118" y="121"/>
                    <a:pt x="119" y="122"/>
                    <a:pt x="119" y="122"/>
                  </a:cubicBezTo>
                  <a:cubicBezTo>
                    <a:pt x="118" y="121"/>
                    <a:pt x="118" y="121"/>
                    <a:pt x="118" y="121"/>
                  </a:cubicBezTo>
                  <a:cubicBezTo>
                    <a:pt x="119" y="122"/>
                    <a:pt x="120" y="123"/>
                    <a:pt x="121" y="123"/>
                  </a:cubicBezTo>
                  <a:cubicBezTo>
                    <a:pt x="120" y="122"/>
                    <a:pt x="120" y="122"/>
                    <a:pt x="120" y="122"/>
                  </a:cubicBezTo>
                  <a:cubicBezTo>
                    <a:pt x="118" y="120"/>
                    <a:pt x="116" y="118"/>
                    <a:pt x="114" y="117"/>
                  </a:cubicBezTo>
                  <a:cubicBezTo>
                    <a:pt x="114" y="117"/>
                    <a:pt x="114" y="117"/>
                    <a:pt x="114" y="117"/>
                  </a:cubicBezTo>
                  <a:cubicBezTo>
                    <a:pt x="114" y="117"/>
                    <a:pt x="114" y="117"/>
                    <a:pt x="114" y="118"/>
                  </a:cubicBezTo>
                  <a:cubicBezTo>
                    <a:pt x="114" y="117"/>
                    <a:pt x="114" y="117"/>
                    <a:pt x="114" y="117"/>
                  </a:cubicBezTo>
                  <a:cubicBezTo>
                    <a:pt x="113" y="117"/>
                    <a:pt x="113" y="117"/>
                    <a:pt x="113" y="117"/>
                  </a:cubicBezTo>
                  <a:cubicBezTo>
                    <a:pt x="113" y="117"/>
                    <a:pt x="112" y="116"/>
                    <a:pt x="112" y="116"/>
                  </a:cubicBezTo>
                  <a:cubicBezTo>
                    <a:pt x="112" y="116"/>
                    <a:pt x="112" y="116"/>
                    <a:pt x="112" y="116"/>
                  </a:cubicBezTo>
                  <a:cubicBezTo>
                    <a:pt x="112" y="116"/>
                    <a:pt x="112" y="116"/>
                    <a:pt x="111" y="116"/>
                  </a:cubicBezTo>
                  <a:cubicBezTo>
                    <a:pt x="111" y="116"/>
                    <a:pt x="112" y="116"/>
                    <a:pt x="112" y="116"/>
                  </a:cubicBezTo>
                  <a:cubicBezTo>
                    <a:pt x="112" y="116"/>
                    <a:pt x="111" y="116"/>
                    <a:pt x="111" y="116"/>
                  </a:cubicBezTo>
                  <a:cubicBezTo>
                    <a:pt x="111" y="115"/>
                    <a:pt x="111" y="115"/>
                    <a:pt x="111" y="115"/>
                  </a:cubicBezTo>
                  <a:cubicBezTo>
                    <a:pt x="111" y="115"/>
                    <a:pt x="111" y="115"/>
                    <a:pt x="111" y="115"/>
                  </a:cubicBezTo>
                  <a:cubicBezTo>
                    <a:pt x="111" y="115"/>
                    <a:pt x="111" y="114"/>
                    <a:pt x="111" y="115"/>
                  </a:cubicBezTo>
                  <a:cubicBezTo>
                    <a:pt x="110" y="114"/>
                    <a:pt x="110" y="114"/>
                    <a:pt x="110" y="114"/>
                  </a:cubicBezTo>
                  <a:cubicBezTo>
                    <a:pt x="110" y="114"/>
                    <a:pt x="111" y="114"/>
                    <a:pt x="111" y="114"/>
                  </a:cubicBezTo>
                  <a:cubicBezTo>
                    <a:pt x="110" y="113"/>
                    <a:pt x="109" y="113"/>
                    <a:pt x="108" y="113"/>
                  </a:cubicBezTo>
                  <a:cubicBezTo>
                    <a:pt x="108" y="113"/>
                    <a:pt x="109" y="112"/>
                    <a:pt x="109" y="112"/>
                  </a:cubicBezTo>
                  <a:cubicBezTo>
                    <a:pt x="108" y="112"/>
                    <a:pt x="107" y="112"/>
                    <a:pt x="106" y="111"/>
                  </a:cubicBezTo>
                  <a:cubicBezTo>
                    <a:pt x="107" y="111"/>
                    <a:pt x="107" y="111"/>
                    <a:pt x="107" y="111"/>
                  </a:cubicBezTo>
                  <a:cubicBezTo>
                    <a:pt x="105" y="109"/>
                    <a:pt x="104" y="108"/>
                    <a:pt x="102" y="106"/>
                  </a:cubicBezTo>
                  <a:cubicBezTo>
                    <a:pt x="101" y="106"/>
                    <a:pt x="101" y="106"/>
                    <a:pt x="101" y="106"/>
                  </a:cubicBezTo>
                  <a:cubicBezTo>
                    <a:pt x="101" y="105"/>
                    <a:pt x="101" y="105"/>
                    <a:pt x="101" y="105"/>
                  </a:cubicBezTo>
                  <a:cubicBezTo>
                    <a:pt x="99" y="103"/>
                    <a:pt x="98" y="102"/>
                    <a:pt x="96" y="100"/>
                  </a:cubicBezTo>
                  <a:cubicBezTo>
                    <a:pt x="95" y="99"/>
                    <a:pt x="96" y="99"/>
                    <a:pt x="96" y="99"/>
                  </a:cubicBezTo>
                  <a:cubicBezTo>
                    <a:pt x="94" y="98"/>
                    <a:pt x="94" y="98"/>
                    <a:pt x="92" y="97"/>
                  </a:cubicBezTo>
                  <a:cubicBezTo>
                    <a:pt x="93" y="97"/>
                    <a:pt x="93" y="97"/>
                    <a:pt x="93" y="96"/>
                  </a:cubicBezTo>
                  <a:cubicBezTo>
                    <a:pt x="93" y="96"/>
                    <a:pt x="92" y="96"/>
                    <a:pt x="92" y="96"/>
                  </a:cubicBezTo>
                  <a:cubicBezTo>
                    <a:pt x="92" y="96"/>
                    <a:pt x="92" y="96"/>
                    <a:pt x="92" y="96"/>
                  </a:cubicBezTo>
                  <a:cubicBezTo>
                    <a:pt x="92" y="96"/>
                    <a:pt x="92" y="95"/>
                    <a:pt x="91" y="95"/>
                  </a:cubicBezTo>
                  <a:cubicBezTo>
                    <a:pt x="90" y="94"/>
                    <a:pt x="89" y="93"/>
                    <a:pt x="88" y="92"/>
                  </a:cubicBezTo>
                  <a:cubicBezTo>
                    <a:pt x="87" y="91"/>
                    <a:pt x="88" y="92"/>
                    <a:pt x="88" y="92"/>
                  </a:cubicBezTo>
                  <a:cubicBezTo>
                    <a:pt x="89" y="93"/>
                    <a:pt x="89" y="92"/>
                    <a:pt x="89" y="92"/>
                  </a:cubicBezTo>
                  <a:cubicBezTo>
                    <a:pt x="89" y="92"/>
                    <a:pt x="88" y="92"/>
                    <a:pt x="88" y="91"/>
                  </a:cubicBezTo>
                  <a:cubicBezTo>
                    <a:pt x="88" y="91"/>
                    <a:pt x="87" y="91"/>
                    <a:pt x="87" y="90"/>
                  </a:cubicBezTo>
                  <a:cubicBezTo>
                    <a:pt x="87" y="90"/>
                    <a:pt x="87" y="91"/>
                    <a:pt x="87" y="91"/>
                  </a:cubicBezTo>
                  <a:cubicBezTo>
                    <a:pt x="87" y="90"/>
                    <a:pt x="85" y="89"/>
                    <a:pt x="86" y="89"/>
                  </a:cubicBezTo>
                  <a:cubicBezTo>
                    <a:pt x="83" y="87"/>
                    <a:pt x="81" y="84"/>
                    <a:pt x="79" y="81"/>
                  </a:cubicBezTo>
                  <a:cubicBezTo>
                    <a:pt x="78" y="81"/>
                    <a:pt x="79" y="82"/>
                    <a:pt x="79" y="81"/>
                  </a:cubicBezTo>
                  <a:cubicBezTo>
                    <a:pt x="78" y="81"/>
                    <a:pt x="78" y="81"/>
                    <a:pt x="78" y="81"/>
                  </a:cubicBezTo>
                  <a:cubicBezTo>
                    <a:pt x="78" y="81"/>
                    <a:pt x="78" y="81"/>
                    <a:pt x="78" y="81"/>
                  </a:cubicBezTo>
                  <a:cubicBezTo>
                    <a:pt x="77" y="80"/>
                    <a:pt x="76" y="79"/>
                    <a:pt x="75" y="79"/>
                  </a:cubicBezTo>
                  <a:cubicBezTo>
                    <a:pt x="76" y="79"/>
                    <a:pt x="75" y="78"/>
                    <a:pt x="76" y="78"/>
                  </a:cubicBezTo>
                  <a:cubicBezTo>
                    <a:pt x="75" y="78"/>
                    <a:pt x="76" y="77"/>
                    <a:pt x="75" y="77"/>
                  </a:cubicBezTo>
                  <a:cubicBezTo>
                    <a:pt x="75" y="78"/>
                    <a:pt x="75" y="78"/>
                    <a:pt x="75" y="78"/>
                  </a:cubicBezTo>
                  <a:cubicBezTo>
                    <a:pt x="75" y="78"/>
                    <a:pt x="74" y="77"/>
                    <a:pt x="74" y="77"/>
                  </a:cubicBezTo>
                  <a:cubicBezTo>
                    <a:pt x="74" y="77"/>
                    <a:pt x="74" y="76"/>
                    <a:pt x="74" y="76"/>
                  </a:cubicBezTo>
                  <a:cubicBezTo>
                    <a:pt x="74" y="76"/>
                    <a:pt x="74" y="77"/>
                    <a:pt x="75" y="77"/>
                  </a:cubicBezTo>
                  <a:cubicBezTo>
                    <a:pt x="75" y="77"/>
                    <a:pt x="74" y="76"/>
                    <a:pt x="75" y="76"/>
                  </a:cubicBezTo>
                  <a:cubicBezTo>
                    <a:pt x="74" y="75"/>
                    <a:pt x="75" y="76"/>
                    <a:pt x="74" y="76"/>
                  </a:cubicBezTo>
                  <a:cubicBezTo>
                    <a:pt x="74" y="75"/>
                    <a:pt x="74" y="75"/>
                    <a:pt x="74" y="75"/>
                  </a:cubicBezTo>
                  <a:cubicBezTo>
                    <a:pt x="74" y="76"/>
                    <a:pt x="74" y="76"/>
                    <a:pt x="74" y="76"/>
                  </a:cubicBezTo>
                  <a:cubicBezTo>
                    <a:pt x="74" y="75"/>
                    <a:pt x="73" y="75"/>
                    <a:pt x="73" y="75"/>
                  </a:cubicBezTo>
                  <a:cubicBezTo>
                    <a:pt x="72" y="74"/>
                    <a:pt x="72" y="74"/>
                    <a:pt x="72" y="74"/>
                  </a:cubicBezTo>
                  <a:cubicBezTo>
                    <a:pt x="72" y="74"/>
                    <a:pt x="71" y="74"/>
                    <a:pt x="71" y="73"/>
                  </a:cubicBezTo>
                  <a:cubicBezTo>
                    <a:pt x="72" y="73"/>
                    <a:pt x="72" y="73"/>
                    <a:pt x="72" y="73"/>
                  </a:cubicBezTo>
                  <a:cubicBezTo>
                    <a:pt x="71" y="73"/>
                    <a:pt x="71" y="73"/>
                    <a:pt x="71" y="72"/>
                  </a:cubicBezTo>
                  <a:cubicBezTo>
                    <a:pt x="71" y="72"/>
                    <a:pt x="71" y="73"/>
                    <a:pt x="72" y="73"/>
                  </a:cubicBezTo>
                  <a:cubicBezTo>
                    <a:pt x="71" y="72"/>
                    <a:pt x="71" y="72"/>
                    <a:pt x="71" y="72"/>
                  </a:cubicBezTo>
                  <a:cubicBezTo>
                    <a:pt x="71" y="72"/>
                    <a:pt x="71" y="72"/>
                    <a:pt x="71" y="73"/>
                  </a:cubicBezTo>
                  <a:cubicBezTo>
                    <a:pt x="70" y="72"/>
                    <a:pt x="70" y="72"/>
                    <a:pt x="69" y="71"/>
                  </a:cubicBezTo>
                  <a:cubicBezTo>
                    <a:pt x="68" y="70"/>
                    <a:pt x="69" y="72"/>
                    <a:pt x="69" y="71"/>
                  </a:cubicBezTo>
                  <a:cubicBezTo>
                    <a:pt x="69" y="70"/>
                    <a:pt x="68" y="70"/>
                    <a:pt x="67" y="69"/>
                  </a:cubicBezTo>
                  <a:cubicBezTo>
                    <a:pt x="66" y="69"/>
                    <a:pt x="66" y="69"/>
                    <a:pt x="65" y="68"/>
                  </a:cubicBezTo>
                  <a:cubicBezTo>
                    <a:pt x="66" y="68"/>
                    <a:pt x="65" y="67"/>
                    <a:pt x="65" y="67"/>
                  </a:cubicBezTo>
                  <a:cubicBezTo>
                    <a:pt x="65" y="67"/>
                    <a:pt x="65" y="67"/>
                    <a:pt x="65" y="67"/>
                  </a:cubicBezTo>
                  <a:cubicBezTo>
                    <a:pt x="65" y="67"/>
                    <a:pt x="65" y="66"/>
                    <a:pt x="65" y="66"/>
                  </a:cubicBezTo>
                  <a:cubicBezTo>
                    <a:pt x="65" y="67"/>
                    <a:pt x="64" y="65"/>
                    <a:pt x="63" y="65"/>
                  </a:cubicBezTo>
                  <a:cubicBezTo>
                    <a:pt x="63" y="65"/>
                    <a:pt x="63" y="65"/>
                    <a:pt x="63" y="65"/>
                  </a:cubicBezTo>
                  <a:cubicBezTo>
                    <a:pt x="63" y="65"/>
                    <a:pt x="62" y="64"/>
                    <a:pt x="61" y="64"/>
                  </a:cubicBezTo>
                  <a:cubicBezTo>
                    <a:pt x="61" y="63"/>
                    <a:pt x="61" y="63"/>
                    <a:pt x="60" y="63"/>
                  </a:cubicBezTo>
                  <a:cubicBezTo>
                    <a:pt x="60" y="62"/>
                    <a:pt x="60" y="62"/>
                    <a:pt x="60" y="62"/>
                  </a:cubicBezTo>
                  <a:cubicBezTo>
                    <a:pt x="61" y="62"/>
                    <a:pt x="61" y="63"/>
                    <a:pt x="61" y="63"/>
                  </a:cubicBezTo>
                  <a:cubicBezTo>
                    <a:pt x="62" y="64"/>
                    <a:pt x="63" y="64"/>
                    <a:pt x="64" y="65"/>
                  </a:cubicBezTo>
                  <a:cubicBezTo>
                    <a:pt x="65" y="65"/>
                    <a:pt x="63" y="65"/>
                    <a:pt x="63" y="64"/>
                  </a:cubicBezTo>
                  <a:cubicBezTo>
                    <a:pt x="63" y="64"/>
                    <a:pt x="63" y="64"/>
                    <a:pt x="63" y="64"/>
                  </a:cubicBezTo>
                  <a:cubicBezTo>
                    <a:pt x="63" y="64"/>
                    <a:pt x="63" y="64"/>
                    <a:pt x="63" y="64"/>
                  </a:cubicBezTo>
                  <a:cubicBezTo>
                    <a:pt x="63" y="64"/>
                    <a:pt x="64" y="65"/>
                    <a:pt x="64" y="65"/>
                  </a:cubicBezTo>
                  <a:cubicBezTo>
                    <a:pt x="64" y="64"/>
                    <a:pt x="64" y="65"/>
                    <a:pt x="63" y="64"/>
                  </a:cubicBezTo>
                  <a:cubicBezTo>
                    <a:pt x="63" y="63"/>
                    <a:pt x="62" y="63"/>
                    <a:pt x="62" y="62"/>
                  </a:cubicBezTo>
                  <a:cubicBezTo>
                    <a:pt x="62" y="62"/>
                    <a:pt x="61" y="62"/>
                    <a:pt x="61" y="62"/>
                  </a:cubicBezTo>
                  <a:cubicBezTo>
                    <a:pt x="61" y="62"/>
                    <a:pt x="61" y="62"/>
                    <a:pt x="61" y="62"/>
                  </a:cubicBezTo>
                  <a:cubicBezTo>
                    <a:pt x="60" y="61"/>
                    <a:pt x="60" y="62"/>
                    <a:pt x="60" y="61"/>
                  </a:cubicBezTo>
                  <a:cubicBezTo>
                    <a:pt x="60" y="61"/>
                    <a:pt x="59" y="61"/>
                    <a:pt x="60" y="61"/>
                  </a:cubicBezTo>
                  <a:cubicBezTo>
                    <a:pt x="59" y="61"/>
                    <a:pt x="59" y="60"/>
                    <a:pt x="58" y="60"/>
                  </a:cubicBezTo>
                  <a:cubicBezTo>
                    <a:pt x="58" y="60"/>
                    <a:pt x="58" y="60"/>
                    <a:pt x="58" y="60"/>
                  </a:cubicBezTo>
                  <a:cubicBezTo>
                    <a:pt x="58" y="61"/>
                    <a:pt x="59" y="61"/>
                    <a:pt x="59" y="61"/>
                  </a:cubicBezTo>
                  <a:cubicBezTo>
                    <a:pt x="60" y="61"/>
                    <a:pt x="60" y="61"/>
                    <a:pt x="60" y="61"/>
                  </a:cubicBezTo>
                  <a:cubicBezTo>
                    <a:pt x="60" y="62"/>
                    <a:pt x="60" y="62"/>
                    <a:pt x="60" y="62"/>
                  </a:cubicBezTo>
                  <a:cubicBezTo>
                    <a:pt x="60" y="62"/>
                    <a:pt x="60" y="62"/>
                    <a:pt x="60" y="62"/>
                  </a:cubicBezTo>
                  <a:cubicBezTo>
                    <a:pt x="60" y="63"/>
                    <a:pt x="59" y="62"/>
                    <a:pt x="59" y="62"/>
                  </a:cubicBezTo>
                  <a:cubicBezTo>
                    <a:pt x="59" y="62"/>
                    <a:pt x="59" y="62"/>
                    <a:pt x="59" y="62"/>
                  </a:cubicBezTo>
                  <a:cubicBezTo>
                    <a:pt x="59" y="63"/>
                    <a:pt x="58" y="62"/>
                    <a:pt x="58" y="61"/>
                  </a:cubicBezTo>
                  <a:cubicBezTo>
                    <a:pt x="58" y="60"/>
                    <a:pt x="57" y="60"/>
                    <a:pt x="57" y="60"/>
                  </a:cubicBezTo>
                  <a:cubicBezTo>
                    <a:pt x="58" y="60"/>
                    <a:pt x="58" y="60"/>
                    <a:pt x="58" y="60"/>
                  </a:cubicBezTo>
                  <a:cubicBezTo>
                    <a:pt x="58" y="60"/>
                    <a:pt x="57" y="60"/>
                    <a:pt x="57" y="59"/>
                  </a:cubicBezTo>
                  <a:cubicBezTo>
                    <a:pt x="57" y="59"/>
                    <a:pt x="57" y="59"/>
                    <a:pt x="57" y="59"/>
                  </a:cubicBezTo>
                  <a:cubicBezTo>
                    <a:pt x="57" y="59"/>
                    <a:pt x="57" y="59"/>
                    <a:pt x="57" y="59"/>
                  </a:cubicBezTo>
                  <a:cubicBezTo>
                    <a:pt x="57" y="59"/>
                    <a:pt x="57" y="59"/>
                    <a:pt x="57" y="59"/>
                  </a:cubicBezTo>
                  <a:cubicBezTo>
                    <a:pt x="56" y="58"/>
                    <a:pt x="56" y="58"/>
                    <a:pt x="55" y="58"/>
                  </a:cubicBezTo>
                  <a:cubicBezTo>
                    <a:pt x="55" y="58"/>
                    <a:pt x="55" y="58"/>
                    <a:pt x="55" y="58"/>
                  </a:cubicBezTo>
                  <a:cubicBezTo>
                    <a:pt x="55" y="58"/>
                    <a:pt x="55" y="58"/>
                    <a:pt x="55" y="58"/>
                  </a:cubicBezTo>
                  <a:cubicBezTo>
                    <a:pt x="56" y="58"/>
                    <a:pt x="56" y="59"/>
                    <a:pt x="56" y="58"/>
                  </a:cubicBezTo>
                  <a:cubicBezTo>
                    <a:pt x="55" y="58"/>
                    <a:pt x="55" y="57"/>
                    <a:pt x="55" y="57"/>
                  </a:cubicBezTo>
                  <a:cubicBezTo>
                    <a:pt x="56" y="57"/>
                    <a:pt x="56" y="58"/>
                    <a:pt x="56" y="58"/>
                  </a:cubicBezTo>
                  <a:cubicBezTo>
                    <a:pt x="56" y="58"/>
                    <a:pt x="56" y="57"/>
                    <a:pt x="55" y="56"/>
                  </a:cubicBezTo>
                  <a:cubicBezTo>
                    <a:pt x="56" y="56"/>
                    <a:pt x="56" y="57"/>
                    <a:pt x="56" y="57"/>
                  </a:cubicBezTo>
                  <a:cubicBezTo>
                    <a:pt x="56" y="57"/>
                    <a:pt x="55" y="57"/>
                    <a:pt x="55" y="56"/>
                  </a:cubicBezTo>
                  <a:cubicBezTo>
                    <a:pt x="55" y="56"/>
                    <a:pt x="56" y="56"/>
                    <a:pt x="56" y="56"/>
                  </a:cubicBezTo>
                  <a:cubicBezTo>
                    <a:pt x="56" y="56"/>
                    <a:pt x="56" y="56"/>
                    <a:pt x="56" y="56"/>
                  </a:cubicBezTo>
                  <a:cubicBezTo>
                    <a:pt x="56" y="57"/>
                    <a:pt x="56" y="55"/>
                    <a:pt x="57" y="56"/>
                  </a:cubicBezTo>
                  <a:cubicBezTo>
                    <a:pt x="56" y="55"/>
                    <a:pt x="56" y="56"/>
                    <a:pt x="56" y="55"/>
                  </a:cubicBezTo>
                  <a:cubicBezTo>
                    <a:pt x="56" y="55"/>
                    <a:pt x="56" y="56"/>
                    <a:pt x="55" y="55"/>
                  </a:cubicBezTo>
                  <a:cubicBezTo>
                    <a:pt x="55" y="55"/>
                    <a:pt x="55" y="55"/>
                    <a:pt x="55" y="55"/>
                  </a:cubicBezTo>
                  <a:cubicBezTo>
                    <a:pt x="55" y="54"/>
                    <a:pt x="56" y="55"/>
                    <a:pt x="55" y="55"/>
                  </a:cubicBezTo>
                  <a:cubicBezTo>
                    <a:pt x="55" y="54"/>
                    <a:pt x="55" y="54"/>
                    <a:pt x="55" y="54"/>
                  </a:cubicBezTo>
                  <a:cubicBezTo>
                    <a:pt x="55" y="54"/>
                    <a:pt x="55" y="55"/>
                    <a:pt x="55" y="54"/>
                  </a:cubicBezTo>
                  <a:cubicBezTo>
                    <a:pt x="54" y="54"/>
                    <a:pt x="54" y="54"/>
                    <a:pt x="53" y="54"/>
                  </a:cubicBezTo>
                  <a:cubicBezTo>
                    <a:pt x="53" y="54"/>
                    <a:pt x="53" y="53"/>
                    <a:pt x="53" y="53"/>
                  </a:cubicBezTo>
                  <a:cubicBezTo>
                    <a:pt x="52" y="52"/>
                    <a:pt x="51" y="51"/>
                    <a:pt x="50" y="51"/>
                  </a:cubicBezTo>
                  <a:cubicBezTo>
                    <a:pt x="50" y="51"/>
                    <a:pt x="50" y="51"/>
                    <a:pt x="50" y="50"/>
                  </a:cubicBezTo>
                  <a:cubicBezTo>
                    <a:pt x="51" y="51"/>
                    <a:pt x="51" y="50"/>
                    <a:pt x="51" y="50"/>
                  </a:cubicBezTo>
                  <a:cubicBezTo>
                    <a:pt x="51" y="50"/>
                    <a:pt x="50" y="50"/>
                    <a:pt x="50" y="50"/>
                  </a:cubicBezTo>
                  <a:cubicBezTo>
                    <a:pt x="50" y="49"/>
                    <a:pt x="50" y="50"/>
                    <a:pt x="49" y="49"/>
                  </a:cubicBezTo>
                  <a:cubicBezTo>
                    <a:pt x="49" y="49"/>
                    <a:pt x="50" y="49"/>
                    <a:pt x="50" y="49"/>
                  </a:cubicBezTo>
                  <a:cubicBezTo>
                    <a:pt x="49" y="48"/>
                    <a:pt x="49" y="49"/>
                    <a:pt x="49" y="48"/>
                  </a:cubicBezTo>
                  <a:cubicBezTo>
                    <a:pt x="49" y="48"/>
                    <a:pt x="49" y="48"/>
                    <a:pt x="49" y="48"/>
                  </a:cubicBezTo>
                  <a:cubicBezTo>
                    <a:pt x="49" y="48"/>
                    <a:pt x="48" y="48"/>
                    <a:pt x="48" y="48"/>
                  </a:cubicBezTo>
                  <a:cubicBezTo>
                    <a:pt x="48" y="47"/>
                    <a:pt x="47" y="46"/>
                    <a:pt x="47" y="46"/>
                  </a:cubicBezTo>
                  <a:cubicBezTo>
                    <a:pt x="46" y="45"/>
                    <a:pt x="47" y="47"/>
                    <a:pt x="47" y="46"/>
                  </a:cubicBezTo>
                  <a:cubicBezTo>
                    <a:pt x="46" y="46"/>
                    <a:pt x="46" y="45"/>
                    <a:pt x="46" y="45"/>
                  </a:cubicBezTo>
                  <a:cubicBezTo>
                    <a:pt x="46" y="45"/>
                    <a:pt x="46" y="45"/>
                    <a:pt x="46" y="46"/>
                  </a:cubicBezTo>
                  <a:cubicBezTo>
                    <a:pt x="46" y="45"/>
                    <a:pt x="46" y="45"/>
                    <a:pt x="46" y="45"/>
                  </a:cubicBezTo>
                  <a:cubicBezTo>
                    <a:pt x="46" y="44"/>
                    <a:pt x="45" y="45"/>
                    <a:pt x="44" y="44"/>
                  </a:cubicBezTo>
                  <a:cubicBezTo>
                    <a:pt x="45" y="44"/>
                    <a:pt x="45" y="44"/>
                    <a:pt x="45" y="44"/>
                  </a:cubicBezTo>
                  <a:cubicBezTo>
                    <a:pt x="45" y="44"/>
                    <a:pt x="44" y="43"/>
                    <a:pt x="44" y="44"/>
                  </a:cubicBezTo>
                  <a:cubicBezTo>
                    <a:pt x="44" y="43"/>
                    <a:pt x="44" y="43"/>
                    <a:pt x="44" y="42"/>
                  </a:cubicBezTo>
                  <a:cubicBezTo>
                    <a:pt x="43" y="42"/>
                    <a:pt x="43" y="42"/>
                    <a:pt x="42" y="42"/>
                  </a:cubicBezTo>
                  <a:cubicBezTo>
                    <a:pt x="42" y="41"/>
                    <a:pt x="42" y="41"/>
                    <a:pt x="42" y="40"/>
                  </a:cubicBezTo>
                  <a:cubicBezTo>
                    <a:pt x="40" y="39"/>
                    <a:pt x="40" y="38"/>
                    <a:pt x="38" y="37"/>
                  </a:cubicBezTo>
                  <a:cubicBezTo>
                    <a:pt x="38" y="37"/>
                    <a:pt x="38" y="37"/>
                    <a:pt x="38" y="37"/>
                  </a:cubicBezTo>
                  <a:cubicBezTo>
                    <a:pt x="37" y="36"/>
                    <a:pt x="38" y="37"/>
                    <a:pt x="37" y="36"/>
                  </a:cubicBezTo>
                  <a:cubicBezTo>
                    <a:pt x="38" y="36"/>
                    <a:pt x="37" y="36"/>
                    <a:pt x="37" y="35"/>
                  </a:cubicBezTo>
                  <a:cubicBezTo>
                    <a:pt x="36" y="34"/>
                    <a:pt x="35" y="33"/>
                    <a:pt x="34" y="32"/>
                  </a:cubicBezTo>
                  <a:cubicBezTo>
                    <a:pt x="34" y="32"/>
                    <a:pt x="34" y="32"/>
                    <a:pt x="34" y="32"/>
                  </a:cubicBezTo>
                  <a:cubicBezTo>
                    <a:pt x="33" y="31"/>
                    <a:pt x="33" y="30"/>
                    <a:pt x="32" y="29"/>
                  </a:cubicBezTo>
                  <a:cubicBezTo>
                    <a:pt x="32" y="29"/>
                    <a:pt x="32" y="29"/>
                    <a:pt x="32" y="29"/>
                  </a:cubicBezTo>
                  <a:cubicBezTo>
                    <a:pt x="31" y="28"/>
                    <a:pt x="30" y="27"/>
                    <a:pt x="28" y="26"/>
                  </a:cubicBezTo>
                  <a:cubicBezTo>
                    <a:pt x="28" y="26"/>
                    <a:pt x="29" y="26"/>
                    <a:pt x="29" y="26"/>
                  </a:cubicBezTo>
                  <a:cubicBezTo>
                    <a:pt x="28" y="25"/>
                    <a:pt x="27" y="24"/>
                    <a:pt x="26" y="24"/>
                  </a:cubicBezTo>
                  <a:cubicBezTo>
                    <a:pt x="26" y="23"/>
                    <a:pt x="26" y="23"/>
                    <a:pt x="25" y="22"/>
                  </a:cubicBezTo>
                  <a:cubicBezTo>
                    <a:pt x="25" y="22"/>
                    <a:pt x="25" y="22"/>
                    <a:pt x="25" y="22"/>
                  </a:cubicBezTo>
                  <a:cubicBezTo>
                    <a:pt x="25" y="22"/>
                    <a:pt x="25" y="21"/>
                    <a:pt x="24" y="21"/>
                  </a:cubicBezTo>
                  <a:cubicBezTo>
                    <a:pt x="23" y="20"/>
                    <a:pt x="22" y="20"/>
                    <a:pt x="21" y="19"/>
                  </a:cubicBezTo>
                  <a:cubicBezTo>
                    <a:pt x="21" y="18"/>
                    <a:pt x="22" y="19"/>
                    <a:pt x="22" y="19"/>
                  </a:cubicBezTo>
                  <a:cubicBezTo>
                    <a:pt x="22" y="19"/>
                    <a:pt x="22" y="19"/>
                    <a:pt x="21" y="18"/>
                  </a:cubicBezTo>
                  <a:cubicBezTo>
                    <a:pt x="22" y="18"/>
                    <a:pt x="22" y="18"/>
                    <a:pt x="22" y="18"/>
                  </a:cubicBezTo>
                  <a:cubicBezTo>
                    <a:pt x="22" y="18"/>
                    <a:pt x="20" y="17"/>
                    <a:pt x="20" y="17"/>
                  </a:cubicBezTo>
                  <a:cubicBezTo>
                    <a:pt x="20" y="17"/>
                    <a:pt x="20" y="18"/>
                    <a:pt x="21" y="18"/>
                  </a:cubicBezTo>
                  <a:cubicBezTo>
                    <a:pt x="20" y="18"/>
                    <a:pt x="19" y="17"/>
                    <a:pt x="19" y="16"/>
                  </a:cubicBezTo>
                  <a:cubicBezTo>
                    <a:pt x="19" y="16"/>
                    <a:pt x="19" y="17"/>
                    <a:pt x="19" y="17"/>
                  </a:cubicBezTo>
                  <a:cubicBezTo>
                    <a:pt x="18" y="16"/>
                    <a:pt x="18" y="16"/>
                    <a:pt x="17" y="16"/>
                  </a:cubicBezTo>
                  <a:cubicBezTo>
                    <a:pt x="16" y="15"/>
                    <a:pt x="18" y="16"/>
                    <a:pt x="18" y="16"/>
                  </a:cubicBezTo>
                  <a:cubicBezTo>
                    <a:pt x="18" y="15"/>
                    <a:pt x="18" y="15"/>
                    <a:pt x="18" y="15"/>
                  </a:cubicBezTo>
                  <a:cubicBezTo>
                    <a:pt x="18" y="14"/>
                    <a:pt x="17" y="14"/>
                    <a:pt x="16" y="13"/>
                  </a:cubicBezTo>
                  <a:cubicBezTo>
                    <a:pt x="16" y="13"/>
                    <a:pt x="16" y="13"/>
                    <a:pt x="16" y="13"/>
                  </a:cubicBezTo>
                  <a:cubicBezTo>
                    <a:pt x="15" y="13"/>
                    <a:pt x="14" y="12"/>
                    <a:pt x="14" y="11"/>
                  </a:cubicBezTo>
                  <a:cubicBezTo>
                    <a:pt x="14" y="12"/>
                    <a:pt x="14" y="12"/>
                    <a:pt x="14" y="12"/>
                  </a:cubicBezTo>
                  <a:cubicBezTo>
                    <a:pt x="14" y="12"/>
                    <a:pt x="13" y="11"/>
                    <a:pt x="13" y="11"/>
                  </a:cubicBezTo>
                  <a:cubicBezTo>
                    <a:pt x="13" y="11"/>
                    <a:pt x="13" y="10"/>
                    <a:pt x="13" y="10"/>
                  </a:cubicBezTo>
                  <a:cubicBezTo>
                    <a:pt x="12" y="10"/>
                    <a:pt x="11" y="9"/>
                    <a:pt x="10" y="9"/>
                  </a:cubicBezTo>
                  <a:cubicBezTo>
                    <a:pt x="10" y="8"/>
                    <a:pt x="10" y="8"/>
                    <a:pt x="10" y="8"/>
                  </a:cubicBezTo>
                  <a:cubicBezTo>
                    <a:pt x="11" y="9"/>
                    <a:pt x="11" y="9"/>
                    <a:pt x="11" y="9"/>
                  </a:cubicBezTo>
                  <a:cubicBezTo>
                    <a:pt x="11" y="9"/>
                    <a:pt x="11" y="8"/>
                    <a:pt x="11" y="8"/>
                  </a:cubicBezTo>
                  <a:cubicBezTo>
                    <a:pt x="10" y="8"/>
                    <a:pt x="9" y="7"/>
                    <a:pt x="8" y="7"/>
                  </a:cubicBezTo>
                  <a:cubicBezTo>
                    <a:pt x="8" y="7"/>
                    <a:pt x="8" y="7"/>
                    <a:pt x="8" y="6"/>
                  </a:cubicBezTo>
                  <a:cubicBezTo>
                    <a:pt x="7" y="5"/>
                    <a:pt x="8" y="8"/>
                    <a:pt x="7" y="6"/>
                  </a:cubicBezTo>
                  <a:cubicBezTo>
                    <a:pt x="6" y="5"/>
                    <a:pt x="8" y="7"/>
                    <a:pt x="7" y="6"/>
                  </a:cubicBezTo>
                  <a:cubicBezTo>
                    <a:pt x="7" y="6"/>
                    <a:pt x="7" y="6"/>
                    <a:pt x="7" y="6"/>
                  </a:cubicBezTo>
                  <a:cubicBezTo>
                    <a:pt x="7" y="5"/>
                    <a:pt x="6" y="6"/>
                    <a:pt x="5" y="5"/>
                  </a:cubicBezTo>
                  <a:cubicBezTo>
                    <a:pt x="5" y="5"/>
                    <a:pt x="6" y="5"/>
                    <a:pt x="6" y="4"/>
                  </a:cubicBezTo>
                  <a:cubicBezTo>
                    <a:pt x="5" y="4"/>
                    <a:pt x="4" y="4"/>
                    <a:pt x="3" y="3"/>
                  </a:cubicBezTo>
                  <a:cubicBezTo>
                    <a:pt x="4" y="3"/>
                    <a:pt x="4" y="3"/>
                    <a:pt x="4" y="3"/>
                  </a:cubicBezTo>
                  <a:cubicBezTo>
                    <a:pt x="2" y="1"/>
                    <a:pt x="2" y="1"/>
                    <a:pt x="2" y="1"/>
                  </a:cubicBezTo>
                  <a:cubicBezTo>
                    <a:pt x="2" y="1"/>
                    <a:pt x="2" y="1"/>
                    <a:pt x="2" y="2"/>
                  </a:cubicBezTo>
                  <a:cubicBezTo>
                    <a:pt x="1" y="1"/>
                    <a:pt x="1" y="1"/>
                    <a:pt x="1" y="0"/>
                  </a:cubicBezTo>
                  <a:cubicBezTo>
                    <a:pt x="0" y="0"/>
                    <a:pt x="0" y="0"/>
                    <a:pt x="0" y="0"/>
                  </a:cubicBezTo>
                  <a:cubicBezTo>
                    <a:pt x="1" y="1"/>
                    <a:pt x="1" y="2"/>
                    <a:pt x="2" y="2"/>
                  </a:cubicBezTo>
                  <a:cubicBezTo>
                    <a:pt x="1" y="2"/>
                    <a:pt x="2" y="3"/>
                    <a:pt x="2" y="3"/>
                  </a:cubicBezTo>
                  <a:cubicBezTo>
                    <a:pt x="2" y="3"/>
                    <a:pt x="2" y="3"/>
                    <a:pt x="2" y="3"/>
                  </a:cubicBezTo>
                  <a:cubicBezTo>
                    <a:pt x="3" y="5"/>
                    <a:pt x="4" y="6"/>
                    <a:pt x="6" y="8"/>
                  </a:cubicBezTo>
                  <a:cubicBezTo>
                    <a:pt x="7" y="8"/>
                    <a:pt x="7" y="9"/>
                    <a:pt x="9" y="10"/>
                  </a:cubicBezTo>
                  <a:cubicBezTo>
                    <a:pt x="9" y="10"/>
                    <a:pt x="9" y="10"/>
                    <a:pt x="10" y="11"/>
                  </a:cubicBezTo>
                  <a:cubicBezTo>
                    <a:pt x="9" y="11"/>
                    <a:pt x="9" y="11"/>
                    <a:pt x="10" y="11"/>
                  </a:cubicBezTo>
                  <a:cubicBezTo>
                    <a:pt x="10" y="12"/>
                    <a:pt x="10" y="12"/>
                    <a:pt x="10" y="12"/>
                  </a:cubicBezTo>
                  <a:cubicBezTo>
                    <a:pt x="10" y="12"/>
                    <a:pt x="11" y="13"/>
                    <a:pt x="12" y="14"/>
                  </a:cubicBezTo>
                  <a:cubicBezTo>
                    <a:pt x="12" y="14"/>
                    <a:pt x="12" y="14"/>
                    <a:pt x="11" y="14"/>
                  </a:cubicBezTo>
                  <a:cubicBezTo>
                    <a:pt x="12" y="14"/>
                    <a:pt x="12" y="14"/>
                    <a:pt x="12" y="14"/>
                  </a:cubicBezTo>
                  <a:cubicBezTo>
                    <a:pt x="12" y="14"/>
                    <a:pt x="12" y="14"/>
                    <a:pt x="12" y="14"/>
                  </a:cubicBezTo>
                  <a:cubicBezTo>
                    <a:pt x="13" y="15"/>
                    <a:pt x="13" y="15"/>
                    <a:pt x="14" y="16"/>
                  </a:cubicBezTo>
                  <a:cubicBezTo>
                    <a:pt x="14" y="16"/>
                    <a:pt x="15" y="17"/>
                    <a:pt x="15" y="17"/>
                  </a:cubicBezTo>
                  <a:cubicBezTo>
                    <a:pt x="15" y="17"/>
                    <a:pt x="16" y="18"/>
                    <a:pt x="16" y="18"/>
                  </a:cubicBezTo>
                  <a:cubicBezTo>
                    <a:pt x="17" y="18"/>
                    <a:pt x="17" y="18"/>
                    <a:pt x="17" y="18"/>
                  </a:cubicBezTo>
                  <a:cubicBezTo>
                    <a:pt x="17" y="19"/>
                    <a:pt x="17" y="19"/>
                    <a:pt x="18" y="20"/>
                  </a:cubicBezTo>
                  <a:cubicBezTo>
                    <a:pt x="18" y="19"/>
                    <a:pt x="18" y="19"/>
                    <a:pt x="18" y="19"/>
                  </a:cubicBezTo>
                  <a:cubicBezTo>
                    <a:pt x="18" y="20"/>
                    <a:pt x="19" y="21"/>
                    <a:pt x="19" y="22"/>
                  </a:cubicBezTo>
                  <a:cubicBezTo>
                    <a:pt x="24" y="25"/>
                    <a:pt x="25" y="28"/>
                    <a:pt x="29" y="32"/>
                  </a:cubicBezTo>
                  <a:cubicBezTo>
                    <a:pt x="29" y="32"/>
                    <a:pt x="29" y="32"/>
                    <a:pt x="29" y="32"/>
                  </a:cubicBezTo>
                  <a:cubicBezTo>
                    <a:pt x="30" y="32"/>
                    <a:pt x="30" y="32"/>
                    <a:pt x="30" y="32"/>
                  </a:cubicBezTo>
                  <a:cubicBezTo>
                    <a:pt x="30" y="32"/>
                    <a:pt x="30" y="32"/>
                    <a:pt x="30" y="32"/>
                  </a:cubicBezTo>
                  <a:cubicBezTo>
                    <a:pt x="29" y="32"/>
                    <a:pt x="29" y="32"/>
                    <a:pt x="29" y="32"/>
                  </a:cubicBezTo>
                  <a:cubicBezTo>
                    <a:pt x="29" y="32"/>
                    <a:pt x="29" y="32"/>
                    <a:pt x="29" y="32"/>
                  </a:cubicBezTo>
                  <a:cubicBezTo>
                    <a:pt x="29" y="31"/>
                    <a:pt x="29" y="31"/>
                    <a:pt x="29" y="31"/>
                  </a:cubicBezTo>
                  <a:cubicBezTo>
                    <a:pt x="29" y="31"/>
                    <a:pt x="29" y="31"/>
                    <a:pt x="30" y="32"/>
                  </a:cubicBezTo>
                  <a:cubicBezTo>
                    <a:pt x="30" y="32"/>
                    <a:pt x="30" y="32"/>
                    <a:pt x="30" y="32"/>
                  </a:cubicBezTo>
                  <a:cubicBezTo>
                    <a:pt x="30" y="32"/>
                    <a:pt x="30" y="32"/>
                    <a:pt x="30" y="32"/>
                  </a:cubicBezTo>
                  <a:cubicBezTo>
                    <a:pt x="31" y="33"/>
                    <a:pt x="31" y="33"/>
                    <a:pt x="31" y="33"/>
                  </a:cubicBezTo>
                  <a:cubicBezTo>
                    <a:pt x="31" y="34"/>
                    <a:pt x="31" y="34"/>
                    <a:pt x="31" y="34"/>
                  </a:cubicBezTo>
                  <a:cubicBezTo>
                    <a:pt x="32" y="34"/>
                    <a:pt x="33" y="35"/>
                    <a:pt x="33" y="36"/>
                  </a:cubicBezTo>
                  <a:cubicBezTo>
                    <a:pt x="32" y="36"/>
                    <a:pt x="32" y="35"/>
                    <a:pt x="32" y="35"/>
                  </a:cubicBezTo>
                  <a:cubicBezTo>
                    <a:pt x="32" y="35"/>
                    <a:pt x="32" y="35"/>
                    <a:pt x="32" y="35"/>
                  </a:cubicBezTo>
                  <a:cubicBezTo>
                    <a:pt x="32" y="35"/>
                    <a:pt x="32" y="35"/>
                    <a:pt x="32" y="35"/>
                  </a:cubicBezTo>
                  <a:cubicBezTo>
                    <a:pt x="32" y="36"/>
                    <a:pt x="32" y="36"/>
                    <a:pt x="32" y="36"/>
                  </a:cubicBezTo>
                  <a:cubicBezTo>
                    <a:pt x="32" y="36"/>
                    <a:pt x="32" y="36"/>
                    <a:pt x="32" y="36"/>
                  </a:cubicBezTo>
                  <a:cubicBezTo>
                    <a:pt x="33" y="36"/>
                    <a:pt x="33" y="36"/>
                    <a:pt x="33" y="36"/>
                  </a:cubicBezTo>
                  <a:cubicBezTo>
                    <a:pt x="33" y="36"/>
                    <a:pt x="33" y="36"/>
                    <a:pt x="33" y="36"/>
                  </a:cubicBezTo>
                  <a:cubicBezTo>
                    <a:pt x="33" y="36"/>
                    <a:pt x="33" y="36"/>
                    <a:pt x="33" y="36"/>
                  </a:cubicBezTo>
                  <a:cubicBezTo>
                    <a:pt x="33" y="36"/>
                    <a:pt x="34" y="37"/>
                    <a:pt x="33" y="37"/>
                  </a:cubicBezTo>
                  <a:cubicBezTo>
                    <a:pt x="34" y="39"/>
                    <a:pt x="35" y="39"/>
                    <a:pt x="36" y="40"/>
                  </a:cubicBezTo>
                  <a:cubicBezTo>
                    <a:pt x="36" y="40"/>
                    <a:pt x="37" y="40"/>
                    <a:pt x="37" y="41"/>
                  </a:cubicBezTo>
                  <a:cubicBezTo>
                    <a:pt x="37" y="41"/>
                    <a:pt x="37" y="41"/>
                    <a:pt x="37" y="41"/>
                  </a:cubicBezTo>
                  <a:cubicBezTo>
                    <a:pt x="38" y="41"/>
                    <a:pt x="38" y="41"/>
                    <a:pt x="38" y="41"/>
                  </a:cubicBezTo>
                  <a:cubicBezTo>
                    <a:pt x="38" y="42"/>
                    <a:pt x="39" y="43"/>
                    <a:pt x="39" y="44"/>
                  </a:cubicBezTo>
                  <a:cubicBezTo>
                    <a:pt x="39" y="44"/>
                    <a:pt x="39" y="44"/>
                    <a:pt x="39" y="44"/>
                  </a:cubicBezTo>
                  <a:cubicBezTo>
                    <a:pt x="40" y="44"/>
                    <a:pt x="40" y="44"/>
                    <a:pt x="40" y="45"/>
                  </a:cubicBezTo>
                  <a:cubicBezTo>
                    <a:pt x="40" y="45"/>
                    <a:pt x="40" y="45"/>
                    <a:pt x="40" y="45"/>
                  </a:cubicBezTo>
                  <a:cubicBezTo>
                    <a:pt x="41" y="46"/>
                    <a:pt x="41" y="45"/>
                    <a:pt x="42" y="46"/>
                  </a:cubicBezTo>
                  <a:cubicBezTo>
                    <a:pt x="42" y="46"/>
                    <a:pt x="41" y="45"/>
                    <a:pt x="42" y="45"/>
                  </a:cubicBezTo>
                  <a:cubicBezTo>
                    <a:pt x="42" y="45"/>
                    <a:pt x="42" y="46"/>
                    <a:pt x="42" y="46"/>
                  </a:cubicBezTo>
                  <a:cubicBezTo>
                    <a:pt x="43" y="46"/>
                    <a:pt x="43" y="46"/>
                    <a:pt x="43" y="46"/>
                  </a:cubicBezTo>
                  <a:cubicBezTo>
                    <a:pt x="43" y="47"/>
                    <a:pt x="43" y="47"/>
                    <a:pt x="43" y="47"/>
                  </a:cubicBezTo>
                  <a:cubicBezTo>
                    <a:pt x="44" y="47"/>
                    <a:pt x="43" y="47"/>
                    <a:pt x="43" y="47"/>
                  </a:cubicBezTo>
                  <a:cubicBezTo>
                    <a:pt x="43" y="47"/>
                    <a:pt x="44" y="48"/>
                    <a:pt x="44" y="48"/>
                  </a:cubicBezTo>
                  <a:cubicBezTo>
                    <a:pt x="44" y="48"/>
                    <a:pt x="44" y="48"/>
                    <a:pt x="44" y="48"/>
                  </a:cubicBezTo>
                  <a:cubicBezTo>
                    <a:pt x="44" y="49"/>
                    <a:pt x="44" y="49"/>
                    <a:pt x="44" y="49"/>
                  </a:cubicBezTo>
                  <a:cubicBezTo>
                    <a:pt x="45" y="49"/>
                    <a:pt x="46" y="50"/>
                    <a:pt x="46" y="51"/>
                  </a:cubicBezTo>
                  <a:cubicBezTo>
                    <a:pt x="45" y="50"/>
                    <a:pt x="45" y="50"/>
                    <a:pt x="45" y="50"/>
                  </a:cubicBezTo>
                  <a:cubicBezTo>
                    <a:pt x="46" y="51"/>
                    <a:pt x="46" y="50"/>
                    <a:pt x="46" y="51"/>
                  </a:cubicBezTo>
                  <a:cubicBezTo>
                    <a:pt x="46" y="51"/>
                    <a:pt x="46" y="51"/>
                    <a:pt x="47" y="52"/>
                  </a:cubicBezTo>
                  <a:cubicBezTo>
                    <a:pt x="48" y="53"/>
                    <a:pt x="48" y="54"/>
                    <a:pt x="49" y="55"/>
                  </a:cubicBezTo>
                  <a:close/>
                  <a:moveTo>
                    <a:pt x="116" y="123"/>
                  </a:moveTo>
                  <a:cubicBezTo>
                    <a:pt x="116" y="122"/>
                    <a:pt x="116" y="122"/>
                    <a:pt x="116" y="122"/>
                  </a:cubicBezTo>
                  <a:cubicBezTo>
                    <a:pt x="116" y="123"/>
                    <a:pt x="117" y="123"/>
                    <a:pt x="116" y="123"/>
                  </a:cubicBezTo>
                  <a:close/>
                  <a:moveTo>
                    <a:pt x="111" y="117"/>
                  </a:moveTo>
                  <a:cubicBezTo>
                    <a:pt x="111" y="118"/>
                    <a:pt x="111" y="118"/>
                    <a:pt x="111" y="118"/>
                  </a:cubicBezTo>
                  <a:cubicBezTo>
                    <a:pt x="110" y="117"/>
                    <a:pt x="110" y="117"/>
                    <a:pt x="110" y="116"/>
                  </a:cubicBezTo>
                  <a:cubicBezTo>
                    <a:pt x="110" y="117"/>
                    <a:pt x="110" y="117"/>
                    <a:pt x="109" y="117"/>
                  </a:cubicBezTo>
                  <a:cubicBezTo>
                    <a:pt x="109" y="117"/>
                    <a:pt x="109" y="116"/>
                    <a:pt x="109" y="116"/>
                  </a:cubicBezTo>
                  <a:cubicBezTo>
                    <a:pt x="110" y="116"/>
                    <a:pt x="111" y="118"/>
                    <a:pt x="111" y="117"/>
                  </a:cubicBezTo>
                  <a:close/>
                  <a:moveTo>
                    <a:pt x="125" y="127"/>
                  </a:moveTo>
                  <a:cubicBezTo>
                    <a:pt x="125" y="127"/>
                    <a:pt x="125" y="127"/>
                    <a:pt x="125" y="127"/>
                  </a:cubicBezTo>
                  <a:cubicBezTo>
                    <a:pt x="125" y="127"/>
                    <a:pt x="125" y="127"/>
                    <a:pt x="125" y="127"/>
                  </a:cubicBezTo>
                  <a:close/>
                  <a:moveTo>
                    <a:pt x="121" y="125"/>
                  </a:moveTo>
                  <a:cubicBezTo>
                    <a:pt x="121" y="124"/>
                    <a:pt x="121" y="124"/>
                    <a:pt x="121" y="124"/>
                  </a:cubicBezTo>
                  <a:cubicBezTo>
                    <a:pt x="121" y="124"/>
                    <a:pt x="121" y="124"/>
                    <a:pt x="121" y="125"/>
                  </a:cubicBezTo>
                  <a:close/>
                  <a:moveTo>
                    <a:pt x="115" y="118"/>
                  </a:moveTo>
                  <a:cubicBezTo>
                    <a:pt x="115" y="118"/>
                    <a:pt x="114" y="118"/>
                    <a:pt x="114" y="118"/>
                  </a:cubicBezTo>
                  <a:cubicBezTo>
                    <a:pt x="114" y="118"/>
                    <a:pt x="114" y="118"/>
                    <a:pt x="115" y="118"/>
                  </a:cubicBezTo>
                  <a:close/>
                  <a:moveTo>
                    <a:pt x="75" y="78"/>
                  </a:moveTo>
                  <a:cubicBezTo>
                    <a:pt x="75" y="78"/>
                    <a:pt x="75" y="79"/>
                    <a:pt x="75" y="78"/>
                  </a:cubicBezTo>
                  <a:cubicBezTo>
                    <a:pt x="75" y="78"/>
                    <a:pt x="75" y="78"/>
                    <a:pt x="74" y="78"/>
                  </a:cubicBezTo>
                  <a:cubicBezTo>
                    <a:pt x="74" y="78"/>
                    <a:pt x="74" y="78"/>
                    <a:pt x="74" y="78"/>
                  </a:cubicBezTo>
                  <a:cubicBezTo>
                    <a:pt x="75" y="78"/>
                    <a:pt x="75" y="78"/>
                    <a:pt x="75" y="78"/>
                  </a:cubicBezTo>
                  <a:close/>
                  <a:moveTo>
                    <a:pt x="56" y="59"/>
                  </a:moveTo>
                  <a:cubicBezTo>
                    <a:pt x="56" y="59"/>
                    <a:pt x="56" y="59"/>
                    <a:pt x="56" y="59"/>
                  </a:cubicBezTo>
                  <a:cubicBezTo>
                    <a:pt x="56" y="59"/>
                    <a:pt x="56" y="59"/>
                    <a:pt x="56" y="59"/>
                  </a:cubicBezTo>
                  <a:cubicBezTo>
                    <a:pt x="56" y="59"/>
                    <a:pt x="56" y="59"/>
                    <a:pt x="56" y="59"/>
                  </a:cubicBezTo>
                  <a:cubicBezTo>
                    <a:pt x="56" y="59"/>
                    <a:pt x="56" y="59"/>
                    <a:pt x="56" y="58"/>
                  </a:cubicBezTo>
                  <a:cubicBezTo>
                    <a:pt x="56" y="59"/>
                    <a:pt x="55" y="58"/>
                    <a:pt x="56"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6" name="Freeform 5553"/>
            <p:cNvSpPr>
              <a:spLocks/>
            </p:cNvSpPr>
            <p:nvPr/>
          </p:nvSpPr>
          <p:spPr bwMode="auto">
            <a:xfrm>
              <a:off x="7607301" y="3849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7" name="Freeform 5554"/>
            <p:cNvSpPr>
              <a:spLocks/>
            </p:cNvSpPr>
            <p:nvPr/>
          </p:nvSpPr>
          <p:spPr bwMode="auto">
            <a:xfrm>
              <a:off x="7585076" y="383063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8" name="Freeform 5555"/>
            <p:cNvSpPr>
              <a:spLocks/>
            </p:cNvSpPr>
            <p:nvPr/>
          </p:nvSpPr>
          <p:spPr bwMode="auto">
            <a:xfrm>
              <a:off x="7832726" y="4078288"/>
              <a:ext cx="6350" cy="3175"/>
            </a:xfrm>
            <a:custGeom>
              <a:avLst/>
              <a:gdLst>
                <a:gd name="T0" fmla="*/ 0 w 2"/>
                <a:gd name="T1" fmla="*/ 0 h 1"/>
                <a:gd name="T2" fmla="*/ 0 w 2"/>
                <a:gd name="T3" fmla="*/ 0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1" y="1"/>
                  </a:cubicBezTo>
                  <a:cubicBezTo>
                    <a:pt x="1" y="1"/>
                    <a:pt x="2" y="1"/>
                    <a:pt x="2"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49" name="Freeform 5556"/>
            <p:cNvSpPr>
              <a:spLocks/>
            </p:cNvSpPr>
            <p:nvPr/>
          </p:nvSpPr>
          <p:spPr bwMode="auto">
            <a:xfrm>
              <a:off x="7835901" y="4071938"/>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0" name="Freeform 5557"/>
            <p:cNvSpPr>
              <a:spLocks/>
            </p:cNvSpPr>
            <p:nvPr/>
          </p:nvSpPr>
          <p:spPr bwMode="auto">
            <a:xfrm>
              <a:off x="7810501" y="405447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1" name="Freeform 5558"/>
            <p:cNvSpPr>
              <a:spLocks/>
            </p:cNvSpPr>
            <p:nvPr/>
          </p:nvSpPr>
          <p:spPr bwMode="auto">
            <a:xfrm>
              <a:off x="7813676" y="40655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2" name="Freeform 5559"/>
            <p:cNvSpPr>
              <a:spLocks/>
            </p:cNvSpPr>
            <p:nvPr/>
          </p:nvSpPr>
          <p:spPr bwMode="auto">
            <a:xfrm>
              <a:off x="7804151" y="4048125"/>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1"/>
                    <a:pt x="0" y="0"/>
                    <a:pt x="0" y="0"/>
                  </a:cubicBezTo>
                  <a:cubicBezTo>
                    <a:pt x="0" y="0"/>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3" name="Freeform 5560"/>
            <p:cNvSpPr>
              <a:spLocks/>
            </p:cNvSpPr>
            <p:nvPr/>
          </p:nvSpPr>
          <p:spPr bwMode="auto">
            <a:xfrm>
              <a:off x="7802563" y="4057650"/>
              <a:ext cx="1588"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4" name="Freeform 5561"/>
            <p:cNvSpPr>
              <a:spLocks/>
            </p:cNvSpPr>
            <p:nvPr/>
          </p:nvSpPr>
          <p:spPr bwMode="auto">
            <a:xfrm>
              <a:off x="7793038" y="4041775"/>
              <a:ext cx="6350" cy="3175"/>
            </a:xfrm>
            <a:custGeom>
              <a:avLst/>
              <a:gdLst>
                <a:gd name="T0" fmla="*/ 0 w 2"/>
                <a:gd name="T1" fmla="*/ 0 h 1"/>
                <a:gd name="T2" fmla="*/ 1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0"/>
                    <a:pt x="1" y="0"/>
                    <a:pt x="1" y="1"/>
                  </a:cubicBezTo>
                  <a:cubicBezTo>
                    <a:pt x="1" y="1"/>
                    <a:pt x="1" y="1"/>
                    <a:pt x="1" y="1"/>
                  </a:cubicBezTo>
                  <a:cubicBezTo>
                    <a:pt x="1" y="1"/>
                    <a:pt x="1" y="1"/>
                    <a:pt x="2" y="1"/>
                  </a:cubicBezTo>
                  <a:cubicBezTo>
                    <a:pt x="2" y="1"/>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5" name="Freeform 5562"/>
            <p:cNvSpPr>
              <a:spLocks/>
            </p:cNvSpPr>
            <p:nvPr/>
          </p:nvSpPr>
          <p:spPr bwMode="auto">
            <a:xfrm>
              <a:off x="7799388" y="4054475"/>
              <a:ext cx="3175" cy="3175"/>
            </a:xfrm>
            <a:custGeom>
              <a:avLst/>
              <a:gdLst>
                <a:gd name="T0" fmla="*/ 0 w 1"/>
                <a:gd name="T1" fmla="*/ 0 h 1"/>
                <a:gd name="T2" fmla="*/ 1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1" y="1"/>
                  </a:cubicBezTo>
                  <a:cubicBezTo>
                    <a:pt x="1" y="1"/>
                    <a:pt x="1" y="1"/>
                    <a:pt x="0" y="1"/>
                  </a:cubicBezTo>
                  <a:cubicBezTo>
                    <a:pt x="1" y="0"/>
                    <a:pt x="1" y="0"/>
                    <a:pt x="1" y="0"/>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6" name="Freeform 5563"/>
            <p:cNvSpPr>
              <a:spLocks/>
            </p:cNvSpPr>
            <p:nvPr/>
          </p:nvSpPr>
          <p:spPr bwMode="auto">
            <a:xfrm>
              <a:off x="7789863" y="4035425"/>
              <a:ext cx="6350" cy="3175"/>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1" y="1"/>
                    <a:pt x="1" y="1"/>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7" name="Freeform 5564"/>
            <p:cNvSpPr>
              <a:spLocks/>
            </p:cNvSpPr>
            <p:nvPr/>
          </p:nvSpPr>
          <p:spPr bwMode="auto">
            <a:xfrm>
              <a:off x="7793038" y="4051300"/>
              <a:ext cx="3175"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0" y="0"/>
                    <a:pt x="1"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8" name="Freeform 5565"/>
            <p:cNvSpPr>
              <a:spLocks/>
            </p:cNvSpPr>
            <p:nvPr/>
          </p:nvSpPr>
          <p:spPr bwMode="auto">
            <a:xfrm>
              <a:off x="7786688" y="4044950"/>
              <a:ext cx="3175" cy="3175"/>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59" name="Freeform 5566"/>
            <p:cNvSpPr>
              <a:spLocks/>
            </p:cNvSpPr>
            <p:nvPr/>
          </p:nvSpPr>
          <p:spPr bwMode="auto">
            <a:xfrm>
              <a:off x="7783513" y="4041775"/>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0" name="Freeform 5567"/>
            <p:cNvSpPr>
              <a:spLocks/>
            </p:cNvSpPr>
            <p:nvPr/>
          </p:nvSpPr>
          <p:spPr bwMode="auto">
            <a:xfrm>
              <a:off x="7758113" y="400685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1" name="Freeform 5568"/>
            <p:cNvSpPr>
              <a:spLocks/>
            </p:cNvSpPr>
            <p:nvPr/>
          </p:nvSpPr>
          <p:spPr bwMode="auto">
            <a:xfrm>
              <a:off x="7754938" y="401955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2" name="Freeform 5569"/>
            <p:cNvSpPr>
              <a:spLocks/>
            </p:cNvSpPr>
            <p:nvPr/>
          </p:nvSpPr>
          <p:spPr bwMode="auto">
            <a:xfrm>
              <a:off x="7751763" y="401637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3" name="Rectangle 5570"/>
            <p:cNvSpPr>
              <a:spLocks noChangeArrowheads="1"/>
            </p:cNvSpPr>
            <p:nvPr/>
          </p:nvSpPr>
          <p:spPr bwMode="auto">
            <a:xfrm>
              <a:off x="7704138" y="39751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4" name="Freeform 5571"/>
            <p:cNvSpPr>
              <a:spLocks/>
            </p:cNvSpPr>
            <p:nvPr/>
          </p:nvSpPr>
          <p:spPr bwMode="auto">
            <a:xfrm>
              <a:off x="7704138" y="3975100"/>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0"/>
                    <a:pt x="1"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5" name="Freeform 5572"/>
            <p:cNvSpPr>
              <a:spLocks/>
            </p:cNvSpPr>
            <p:nvPr/>
          </p:nvSpPr>
          <p:spPr bwMode="auto">
            <a:xfrm>
              <a:off x="7694613" y="3962400"/>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6" name="Freeform 5573"/>
            <p:cNvSpPr>
              <a:spLocks/>
            </p:cNvSpPr>
            <p:nvPr/>
          </p:nvSpPr>
          <p:spPr bwMode="auto">
            <a:xfrm>
              <a:off x="7635876" y="38814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1"/>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7" name="Freeform 5574"/>
            <p:cNvSpPr>
              <a:spLocks/>
            </p:cNvSpPr>
            <p:nvPr/>
          </p:nvSpPr>
          <p:spPr bwMode="auto">
            <a:xfrm>
              <a:off x="7635876" y="3878263"/>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8" name="Freeform 5575"/>
            <p:cNvSpPr>
              <a:spLocks/>
            </p:cNvSpPr>
            <p:nvPr/>
          </p:nvSpPr>
          <p:spPr bwMode="auto">
            <a:xfrm>
              <a:off x="7629526" y="3871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69" name="Freeform 5576"/>
            <p:cNvSpPr>
              <a:spLocks/>
            </p:cNvSpPr>
            <p:nvPr/>
          </p:nvSpPr>
          <p:spPr bwMode="auto">
            <a:xfrm>
              <a:off x="7629526" y="387191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0" name="Freeform 5577"/>
            <p:cNvSpPr>
              <a:spLocks/>
            </p:cNvSpPr>
            <p:nvPr/>
          </p:nvSpPr>
          <p:spPr bwMode="auto">
            <a:xfrm>
              <a:off x="7632701" y="38719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1" name="Freeform 5578"/>
            <p:cNvSpPr>
              <a:spLocks/>
            </p:cNvSpPr>
            <p:nvPr/>
          </p:nvSpPr>
          <p:spPr bwMode="auto">
            <a:xfrm>
              <a:off x="7626351" y="3871913"/>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2" name="Freeform 5579"/>
            <p:cNvSpPr>
              <a:spLocks/>
            </p:cNvSpPr>
            <p:nvPr/>
          </p:nvSpPr>
          <p:spPr bwMode="auto">
            <a:xfrm>
              <a:off x="7613651" y="3859213"/>
              <a:ext cx="9525" cy="6350"/>
            </a:xfrm>
            <a:custGeom>
              <a:avLst/>
              <a:gdLst>
                <a:gd name="T0" fmla="*/ 3 w 3"/>
                <a:gd name="T1" fmla="*/ 2 h 2"/>
                <a:gd name="T2" fmla="*/ 2 w 3"/>
                <a:gd name="T3" fmla="*/ 1 h 2"/>
                <a:gd name="T4" fmla="*/ 0 w 3"/>
                <a:gd name="T5" fmla="*/ 0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3" y="2"/>
                    <a:pt x="2" y="1"/>
                    <a:pt x="2" y="1"/>
                  </a:cubicBezTo>
                  <a:cubicBezTo>
                    <a:pt x="1" y="0"/>
                    <a:pt x="2" y="2"/>
                    <a:pt x="0" y="0"/>
                  </a:cubicBezTo>
                  <a:cubicBezTo>
                    <a:pt x="1" y="2"/>
                    <a:pt x="2" y="0"/>
                    <a:pt x="2" y="2"/>
                  </a:cubicBezTo>
                  <a:cubicBezTo>
                    <a:pt x="2" y="1"/>
                    <a:pt x="3" y="2"/>
                    <a:pt x="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3" name="Freeform 5580"/>
            <p:cNvSpPr>
              <a:spLocks/>
            </p:cNvSpPr>
            <p:nvPr/>
          </p:nvSpPr>
          <p:spPr bwMode="auto">
            <a:xfrm>
              <a:off x="7620001" y="38655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4" name="Rectangle 5581"/>
            <p:cNvSpPr>
              <a:spLocks noChangeArrowheads="1"/>
            </p:cNvSpPr>
            <p:nvPr/>
          </p:nvSpPr>
          <p:spPr bwMode="auto">
            <a:xfrm>
              <a:off x="7616826" y="3856038"/>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5" name="Freeform 5582"/>
            <p:cNvSpPr>
              <a:spLocks/>
            </p:cNvSpPr>
            <p:nvPr/>
          </p:nvSpPr>
          <p:spPr bwMode="auto">
            <a:xfrm>
              <a:off x="7613651" y="38528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6" name="Freeform 5583"/>
            <p:cNvSpPr>
              <a:spLocks/>
            </p:cNvSpPr>
            <p:nvPr/>
          </p:nvSpPr>
          <p:spPr bwMode="auto">
            <a:xfrm>
              <a:off x="7604126" y="3846513"/>
              <a:ext cx="3175"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1" y="1"/>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7" name="Freeform 5584"/>
            <p:cNvSpPr>
              <a:spLocks/>
            </p:cNvSpPr>
            <p:nvPr/>
          </p:nvSpPr>
          <p:spPr bwMode="auto">
            <a:xfrm>
              <a:off x="7594601" y="38338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8" name="Freeform 5585"/>
            <p:cNvSpPr>
              <a:spLocks/>
            </p:cNvSpPr>
            <p:nvPr/>
          </p:nvSpPr>
          <p:spPr bwMode="auto">
            <a:xfrm>
              <a:off x="7591426" y="3836988"/>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79" name="Freeform 5586"/>
            <p:cNvSpPr>
              <a:spLocks/>
            </p:cNvSpPr>
            <p:nvPr/>
          </p:nvSpPr>
          <p:spPr bwMode="auto">
            <a:xfrm>
              <a:off x="7591426" y="38306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0" name="Freeform 5587"/>
            <p:cNvSpPr>
              <a:spLocks/>
            </p:cNvSpPr>
            <p:nvPr/>
          </p:nvSpPr>
          <p:spPr bwMode="auto">
            <a:xfrm>
              <a:off x="7585076" y="3824288"/>
              <a:ext cx="6350" cy="6350"/>
            </a:xfrm>
            <a:custGeom>
              <a:avLst/>
              <a:gdLst>
                <a:gd name="T0" fmla="*/ 1 w 2"/>
                <a:gd name="T1" fmla="*/ 1 h 2"/>
                <a:gd name="T2" fmla="*/ 2 w 2"/>
                <a:gd name="T3" fmla="*/ 1 h 2"/>
                <a:gd name="T4" fmla="*/ 0 w 2"/>
                <a:gd name="T5" fmla="*/ 0 h 2"/>
                <a:gd name="T6" fmla="*/ 0 w 2"/>
                <a:gd name="T7" fmla="*/ 1 h 2"/>
                <a:gd name="T8" fmla="*/ 1 w 2"/>
                <a:gd name="T9" fmla="*/ 2 h 2"/>
                <a:gd name="T10" fmla="*/ 2 w 2"/>
                <a:gd name="T11" fmla="*/ 2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2" y="1"/>
                    <a:pt x="2" y="1"/>
                  </a:cubicBezTo>
                  <a:cubicBezTo>
                    <a:pt x="1" y="1"/>
                    <a:pt x="1" y="0"/>
                    <a:pt x="0" y="0"/>
                  </a:cubicBezTo>
                  <a:cubicBezTo>
                    <a:pt x="0" y="0"/>
                    <a:pt x="0" y="1"/>
                    <a:pt x="0" y="1"/>
                  </a:cubicBezTo>
                  <a:cubicBezTo>
                    <a:pt x="1" y="1"/>
                    <a:pt x="1" y="1"/>
                    <a:pt x="1" y="2"/>
                  </a:cubicBezTo>
                  <a:cubicBezTo>
                    <a:pt x="2" y="2"/>
                    <a:pt x="2" y="2"/>
                    <a:pt x="2" y="2"/>
                  </a:cubicBezTo>
                  <a:cubicBezTo>
                    <a:pt x="2" y="1"/>
                    <a:pt x="2"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1" name="Freeform 5588"/>
            <p:cNvSpPr>
              <a:spLocks/>
            </p:cNvSpPr>
            <p:nvPr/>
          </p:nvSpPr>
          <p:spPr bwMode="auto">
            <a:xfrm>
              <a:off x="7588251" y="38338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2" name="Freeform 5589"/>
            <p:cNvSpPr>
              <a:spLocks/>
            </p:cNvSpPr>
            <p:nvPr/>
          </p:nvSpPr>
          <p:spPr bwMode="auto">
            <a:xfrm>
              <a:off x="7575551" y="3814763"/>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3" name="Rectangle 5590"/>
            <p:cNvSpPr>
              <a:spLocks noChangeArrowheads="1"/>
            </p:cNvSpPr>
            <p:nvPr/>
          </p:nvSpPr>
          <p:spPr bwMode="auto">
            <a:xfrm>
              <a:off x="7575551" y="38147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4" name="Freeform 5591"/>
            <p:cNvSpPr>
              <a:spLocks/>
            </p:cNvSpPr>
            <p:nvPr/>
          </p:nvSpPr>
          <p:spPr bwMode="auto">
            <a:xfrm>
              <a:off x="7575551" y="3811588"/>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5" name="Freeform 5592"/>
            <p:cNvSpPr>
              <a:spLocks/>
            </p:cNvSpPr>
            <p:nvPr/>
          </p:nvSpPr>
          <p:spPr bwMode="auto">
            <a:xfrm>
              <a:off x="7569201" y="3805238"/>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6" name="Freeform 5593"/>
            <p:cNvSpPr>
              <a:spLocks/>
            </p:cNvSpPr>
            <p:nvPr/>
          </p:nvSpPr>
          <p:spPr bwMode="auto">
            <a:xfrm>
              <a:off x="7543801" y="3798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7" name="Freeform 5594"/>
            <p:cNvSpPr>
              <a:spLocks/>
            </p:cNvSpPr>
            <p:nvPr/>
          </p:nvSpPr>
          <p:spPr bwMode="auto">
            <a:xfrm>
              <a:off x="7540626" y="3792538"/>
              <a:ext cx="3175" cy="6350"/>
            </a:xfrm>
            <a:custGeom>
              <a:avLst/>
              <a:gdLst>
                <a:gd name="T0" fmla="*/ 0 w 1"/>
                <a:gd name="T1" fmla="*/ 1 h 2"/>
                <a:gd name="T2" fmla="*/ 0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0" y="0"/>
                    <a:pt x="0" y="0"/>
                  </a:cubicBezTo>
                  <a:cubicBezTo>
                    <a:pt x="0" y="1"/>
                    <a:pt x="1" y="1"/>
                    <a:pt x="1" y="2"/>
                  </a:cubicBezTo>
                  <a:cubicBezTo>
                    <a:pt x="1"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8" name="Freeform 5595"/>
            <p:cNvSpPr>
              <a:spLocks/>
            </p:cNvSpPr>
            <p:nvPr/>
          </p:nvSpPr>
          <p:spPr bwMode="auto">
            <a:xfrm>
              <a:off x="7504113" y="3752850"/>
              <a:ext cx="6350" cy="6350"/>
            </a:xfrm>
            <a:custGeom>
              <a:avLst/>
              <a:gdLst>
                <a:gd name="T0" fmla="*/ 2 w 2"/>
                <a:gd name="T1" fmla="*/ 2 h 2"/>
                <a:gd name="T2" fmla="*/ 2 w 2"/>
                <a:gd name="T3" fmla="*/ 2 h 2"/>
                <a:gd name="T4" fmla="*/ 1 w 2"/>
                <a:gd name="T5" fmla="*/ 0 h 2"/>
                <a:gd name="T6" fmla="*/ 0 w 2"/>
                <a:gd name="T7" fmla="*/ 0 h 2"/>
                <a:gd name="T8" fmla="*/ 1 w 2"/>
                <a:gd name="T9" fmla="*/ 1 h 2"/>
                <a:gd name="T10" fmla="*/ 1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2" y="2"/>
                  </a:cubicBezTo>
                  <a:cubicBezTo>
                    <a:pt x="2" y="1"/>
                    <a:pt x="1" y="1"/>
                    <a:pt x="1" y="0"/>
                  </a:cubicBezTo>
                  <a:cubicBezTo>
                    <a:pt x="1" y="0"/>
                    <a:pt x="0" y="0"/>
                    <a:pt x="0" y="0"/>
                  </a:cubicBezTo>
                  <a:cubicBezTo>
                    <a:pt x="1" y="1"/>
                    <a:pt x="1" y="1"/>
                    <a:pt x="1" y="1"/>
                  </a:cubicBezTo>
                  <a:cubicBezTo>
                    <a:pt x="1" y="1"/>
                    <a:pt x="1" y="1"/>
                    <a:pt x="1" y="1"/>
                  </a:cubicBezTo>
                  <a:cubicBezTo>
                    <a:pt x="1" y="2"/>
                    <a:pt x="1" y="1"/>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89" name="Freeform 5596"/>
            <p:cNvSpPr>
              <a:spLocks/>
            </p:cNvSpPr>
            <p:nvPr/>
          </p:nvSpPr>
          <p:spPr bwMode="auto">
            <a:xfrm>
              <a:off x="7418388" y="3657600"/>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0" name="Freeform 5597"/>
            <p:cNvSpPr>
              <a:spLocks/>
            </p:cNvSpPr>
            <p:nvPr/>
          </p:nvSpPr>
          <p:spPr bwMode="auto">
            <a:xfrm>
              <a:off x="8639176" y="437038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0"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1" name="Freeform 5598"/>
            <p:cNvSpPr>
              <a:spLocks/>
            </p:cNvSpPr>
            <p:nvPr/>
          </p:nvSpPr>
          <p:spPr bwMode="auto">
            <a:xfrm>
              <a:off x="8639176" y="43703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2" name="Freeform 5599"/>
            <p:cNvSpPr>
              <a:spLocks/>
            </p:cNvSpPr>
            <p:nvPr/>
          </p:nvSpPr>
          <p:spPr bwMode="auto">
            <a:xfrm>
              <a:off x="8629651" y="4364038"/>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3" name="Rectangle 5600"/>
            <p:cNvSpPr>
              <a:spLocks noChangeArrowheads="1"/>
            </p:cNvSpPr>
            <p:nvPr/>
          </p:nvSpPr>
          <p:spPr bwMode="auto">
            <a:xfrm>
              <a:off x="8632826" y="43672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4" name="Freeform 5601"/>
            <p:cNvSpPr>
              <a:spLocks/>
            </p:cNvSpPr>
            <p:nvPr/>
          </p:nvSpPr>
          <p:spPr bwMode="auto">
            <a:xfrm>
              <a:off x="8629651" y="436721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5" name="Freeform 5602"/>
            <p:cNvSpPr>
              <a:spLocks/>
            </p:cNvSpPr>
            <p:nvPr/>
          </p:nvSpPr>
          <p:spPr bwMode="auto">
            <a:xfrm>
              <a:off x="8624888" y="4354513"/>
              <a:ext cx="4763" cy="9525"/>
            </a:xfrm>
            <a:custGeom>
              <a:avLst/>
              <a:gdLst>
                <a:gd name="T0" fmla="*/ 0 w 2"/>
                <a:gd name="T1" fmla="*/ 1 h 3"/>
                <a:gd name="T2" fmla="*/ 1 w 2"/>
                <a:gd name="T3" fmla="*/ 2 h 3"/>
                <a:gd name="T4" fmla="*/ 1 w 2"/>
                <a:gd name="T5" fmla="*/ 2 h 3"/>
                <a:gd name="T6" fmla="*/ 2 w 2"/>
                <a:gd name="T7" fmla="*/ 3 h 3"/>
                <a:gd name="T8" fmla="*/ 1 w 2"/>
                <a:gd name="T9" fmla="*/ 1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1" y="2"/>
                    <a:pt x="1" y="2"/>
                    <a:pt x="1" y="2"/>
                  </a:cubicBezTo>
                  <a:cubicBezTo>
                    <a:pt x="1" y="2"/>
                    <a:pt x="0" y="1"/>
                    <a:pt x="1" y="2"/>
                  </a:cubicBezTo>
                  <a:cubicBezTo>
                    <a:pt x="1" y="3"/>
                    <a:pt x="1" y="2"/>
                    <a:pt x="2" y="3"/>
                  </a:cubicBezTo>
                  <a:cubicBezTo>
                    <a:pt x="2" y="2"/>
                    <a:pt x="1" y="1"/>
                    <a:pt x="1" y="1"/>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6" name="Freeform 5603"/>
            <p:cNvSpPr>
              <a:spLocks/>
            </p:cNvSpPr>
            <p:nvPr/>
          </p:nvSpPr>
          <p:spPr bwMode="auto">
            <a:xfrm>
              <a:off x="8507413" y="42576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7" name="Freeform 5604"/>
            <p:cNvSpPr>
              <a:spLocks/>
            </p:cNvSpPr>
            <p:nvPr/>
          </p:nvSpPr>
          <p:spPr bwMode="auto">
            <a:xfrm>
              <a:off x="8477251" y="42291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8" name="Freeform 5605"/>
            <p:cNvSpPr>
              <a:spLocks/>
            </p:cNvSpPr>
            <p:nvPr/>
          </p:nvSpPr>
          <p:spPr bwMode="auto">
            <a:xfrm>
              <a:off x="8529638" y="4276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99" name="Freeform 5606"/>
            <p:cNvSpPr>
              <a:spLocks/>
            </p:cNvSpPr>
            <p:nvPr/>
          </p:nvSpPr>
          <p:spPr bwMode="auto">
            <a:xfrm>
              <a:off x="8335963" y="4094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0" name="Freeform 5607"/>
            <p:cNvSpPr>
              <a:spLocks/>
            </p:cNvSpPr>
            <p:nvPr/>
          </p:nvSpPr>
          <p:spPr bwMode="auto">
            <a:xfrm>
              <a:off x="8439151" y="42021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1" name="Freeform 5608"/>
            <p:cNvSpPr>
              <a:spLocks/>
            </p:cNvSpPr>
            <p:nvPr/>
          </p:nvSpPr>
          <p:spPr bwMode="auto">
            <a:xfrm>
              <a:off x="8539163" y="4286250"/>
              <a:ext cx="317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2" name="Freeform 5609"/>
            <p:cNvSpPr>
              <a:spLocks/>
            </p:cNvSpPr>
            <p:nvPr/>
          </p:nvSpPr>
          <p:spPr bwMode="auto">
            <a:xfrm>
              <a:off x="8486776" y="4241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3" name="Freeform 5610"/>
            <p:cNvSpPr>
              <a:spLocks/>
            </p:cNvSpPr>
            <p:nvPr/>
          </p:nvSpPr>
          <p:spPr bwMode="auto">
            <a:xfrm>
              <a:off x="8596313" y="43307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4" name="Freeform 5611"/>
            <p:cNvSpPr>
              <a:spLocks/>
            </p:cNvSpPr>
            <p:nvPr/>
          </p:nvSpPr>
          <p:spPr bwMode="auto">
            <a:xfrm>
              <a:off x="8586788" y="432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5" name="Freeform 5612"/>
            <p:cNvSpPr>
              <a:spLocks/>
            </p:cNvSpPr>
            <p:nvPr/>
          </p:nvSpPr>
          <p:spPr bwMode="auto">
            <a:xfrm>
              <a:off x="8580438" y="4314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6" name="Freeform 5613"/>
            <p:cNvSpPr>
              <a:spLocks/>
            </p:cNvSpPr>
            <p:nvPr/>
          </p:nvSpPr>
          <p:spPr bwMode="auto">
            <a:xfrm>
              <a:off x="8593138" y="4327525"/>
              <a:ext cx="3175" cy="3175"/>
            </a:xfrm>
            <a:custGeom>
              <a:avLst/>
              <a:gdLst>
                <a:gd name="T0" fmla="*/ 1 w 1"/>
                <a:gd name="T1" fmla="*/ 1 h 1"/>
                <a:gd name="T2" fmla="*/ 1 w 1"/>
                <a:gd name="T3" fmla="*/ 0 h 1"/>
                <a:gd name="T4" fmla="*/ 1 w 1"/>
                <a:gd name="T5" fmla="*/ 0 h 1"/>
                <a:gd name="T6" fmla="*/ 0 w 1"/>
                <a:gd name="T7" fmla="*/ 0 h 1"/>
                <a:gd name="T8" fmla="*/ 0 w 1"/>
                <a:gd name="T9" fmla="*/ 0 h 1"/>
                <a:gd name="T10" fmla="*/ 0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0"/>
                  </a:cubicBezTo>
                  <a:cubicBezTo>
                    <a:pt x="1" y="0"/>
                    <a:pt x="1" y="0"/>
                    <a:pt x="1" y="0"/>
                  </a:cubicBezTo>
                  <a:cubicBezTo>
                    <a:pt x="0" y="0"/>
                    <a:pt x="0" y="0"/>
                    <a:pt x="0" y="0"/>
                  </a:cubicBezTo>
                  <a:cubicBezTo>
                    <a:pt x="0" y="0"/>
                    <a:pt x="0" y="0"/>
                    <a:pt x="0" y="0"/>
                  </a:cubicBezTo>
                  <a:cubicBezTo>
                    <a:pt x="0" y="0"/>
                    <a:pt x="0"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7" name="Freeform 5614"/>
            <p:cNvSpPr>
              <a:spLocks/>
            </p:cNvSpPr>
            <p:nvPr/>
          </p:nvSpPr>
          <p:spPr bwMode="auto">
            <a:xfrm>
              <a:off x="8507413" y="4257675"/>
              <a:ext cx="3175" cy="3175"/>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8" name="Freeform 5615"/>
            <p:cNvSpPr>
              <a:spLocks/>
            </p:cNvSpPr>
            <p:nvPr/>
          </p:nvSpPr>
          <p:spPr bwMode="auto">
            <a:xfrm>
              <a:off x="8516938" y="42672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09" name="Freeform 5616"/>
            <p:cNvSpPr>
              <a:spLocks/>
            </p:cNvSpPr>
            <p:nvPr/>
          </p:nvSpPr>
          <p:spPr bwMode="auto">
            <a:xfrm>
              <a:off x="8555038" y="42989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0" name="Freeform 5617"/>
            <p:cNvSpPr>
              <a:spLocks/>
            </p:cNvSpPr>
            <p:nvPr/>
          </p:nvSpPr>
          <p:spPr bwMode="auto">
            <a:xfrm>
              <a:off x="8516938" y="42640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1" name="Freeform 5618"/>
            <p:cNvSpPr>
              <a:spLocks/>
            </p:cNvSpPr>
            <p:nvPr/>
          </p:nvSpPr>
          <p:spPr bwMode="auto">
            <a:xfrm>
              <a:off x="8545513" y="428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2" name="Freeform 5619"/>
            <p:cNvSpPr>
              <a:spLocks/>
            </p:cNvSpPr>
            <p:nvPr/>
          </p:nvSpPr>
          <p:spPr bwMode="auto">
            <a:xfrm>
              <a:off x="8185151" y="3959225"/>
              <a:ext cx="6350" cy="3175"/>
            </a:xfrm>
            <a:custGeom>
              <a:avLst/>
              <a:gdLst>
                <a:gd name="T0" fmla="*/ 0 w 2"/>
                <a:gd name="T1" fmla="*/ 1 h 1"/>
                <a:gd name="T2" fmla="*/ 1 w 2"/>
                <a:gd name="T3" fmla="*/ 1 h 1"/>
                <a:gd name="T4" fmla="*/ 1 w 2"/>
                <a:gd name="T5" fmla="*/ 1 h 1"/>
                <a:gd name="T6" fmla="*/ 0 w 2"/>
                <a:gd name="T7" fmla="*/ 0 h 1"/>
                <a:gd name="T8" fmla="*/ 0 w 2"/>
                <a:gd name="T9" fmla="*/ 1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2" y="1"/>
                    <a:pt x="0" y="0"/>
                    <a:pt x="1" y="1"/>
                  </a:cubicBezTo>
                  <a:cubicBezTo>
                    <a:pt x="1" y="0"/>
                    <a:pt x="0" y="0"/>
                    <a:pt x="0" y="0"/>
                  </a:cubicBezTo>
                  <a:cubicBezTo>
                    <a:pt x="0" y="1"/>
                    <a:pt x="0" y="1"/>
                    <a:pt x="0"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3" name="Freeform 5620"/>
            <p:cNvSpPr>
              <a:spLocks/>
            </p:cNvSpPr>
            <p:nvPr/>
          </p:nvSpPr>
          <p:spPr bwMode="auto">
            <a:xfrm>
              <a:off x="8323263" y="4081463"/>
              <a:ext cx="6350" cy="3175"/>
            </a:xfrm>
            <a:custGeom>
              <a:avLst/>
              <a:gdLst>
                <a:gd name="T0" fmla="*/ 1 w 2"/>
                <a:gd name="T1" fmla="*/ 1 h 1"/>
                <a:gd name="T2" fmla="*/ 2 w 2"/>
                <a:gd name="T3" fmla="*/ 1 h 1"/>
                <a:gd name="T4" fmla="*/ 1 w 2"/>
                <a:gd name="T5" fmla="*/ 0 h 1"/>
                <a:gd name="T6" fmla="*/ 0 w 2"/>
                <a:gd name="T7" fmla="*/ 1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1" y="0"/>
                  </a:cubicBezTo>
                  <a:cubicBezTo>
                    <a:pt x="1" y="0"/>
                    <a:pt x="1" y="1"/>
                    <a:pt x="0" y="1"/>
                  </a:cubicBezTo>
                  <a:cubicBezTo>
                    <a:pt x="0" y="1"/>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4" name="Oval 5621"/>
            <p:cNvSpPr>
              <a:spLocks noChangeArrowheads="1"/>
            </p:cNvSpPr>
            <p:nvPr/>
          </p:nvSpPr>
          <p:spPr bwMode="auto">
            <a:xfrm>
              <a:off x="8326438" y="4084638"/>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5" name="Freeform 5622"/>
            <p:cNvSpPr>
              <a:spLocks/>
            </p:cNvSpPr>
            <p:nvPr/>
          </p:nvSpPr>
          <p:spPr bwMode="auto">
            <a:xfrm>
              <a:off x="8210551" y="39814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6" name="Freeform 5623"/>
            <p:cNvSpPr>
              <a:spLocks/>
            </p:cNvSpPr>
            <p:nvPr/>
          </p:nvSpPr>
          <p:spPr bwMode="auto">
            <a:xfrm>
              <a:off x="8451851" y="41957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7" name="Freeform 5624"/>
            <p:cNvSpPr>
              <a:spLocks/>
            </p:cNvSpPr>
            <p:nvPr/>
          </p:nvSpPr>
          <p:spPr bwMode="auto">
            <a:xfrm>
              <a:off x="8345488" y="41005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8" name="Freeform 5625"/>
            <p:cNvSpPr>
              <a:spLocks/>
            </p:cNvSpPr>
            <p:nvPr/>
          </p:nvSpPr>
          <p:spPr bwMode="auto">
            <a:xfrm>
              <a:off x="8275638" y="4054475"/>
              <a:ext cx="6350" cy="3175"/>
            </a:xfrm>
            <a:custGeom>
              <a:avLst/>
              <a:gdLst>
                <a:gd name="T0" fmla="*/ 1 w 2"/>
                <a:gd name="T1" fmla="*/ 1 h 1"/>
                <a:gd name="T2" fmla="*/ 1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1" y="1"/>
                    <a:pt x="1" y="1"/>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19" name="Rectangle 5626"/>
            <p:cNvSpPr>
              <a:spLocks noChangeArrowheads="1"/>
            </p:cNvSpPr>
            <p:nvPr/>
          </p:nvSpPr>
          <p:spPr bwMode="auto">
            <a:xfrm>
              <a:off x="8185151" y="39592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0" name="Freeform 5627"/>
            <p:cNvSpPr>
              <a:spLocks/>
            </p:cNvSpPr>
            <p:nvPr/>
          </p:nvSpPr>
          <p:spPr bwMode="auto">
            <a:xfrm>
              <a:off x="8243888" y="402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1" name="Freeform 5628"/>
            <p:cNvSpPr>
              <a:spLocks/>
            </p:cNvSpPr>
            <p:nvPr/>
          </p:nvSpPr>
          <p:spPr bwMode="auto">
            <a:xfrm>
              <a:off x="8332788" y="4090988"/>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2" name="Freeform 5629"/>
            <p:cNvSpPr>
              <a:spLocks noEditPoints="1"/>
            </p:cNvSpPr>
            <p:nvPr/>
          </p:nvSpPr>
          <p:spPr bwMode="auto">
            <a:xfrm>
              <a:off x="8099426" y="3900488"/>
              <a:ext cx="525463" cy="457200"/>
            </a:xfrm>
            <a:custGeom>
              <a:avLst/>
              <a:gdLst>
                <a:gd name="T0" fmla="*/ 85 w 167"/>
                <a:gd name="T1" fmla="*/ 75 h 146"/>
                <a:gd name="T2" fmla="*/ 112 w 167"/>
                <a:gd name="T3" fmla="*/ 99 h 146"/>
                <a:gd name="T4" fmla="*/ 120 w 167"/>
                <a:gd name="T5" fmla="*/ 105 h 146"/>
                <a:gd name="T6" fmla="*/ 123 w 167"/>
                <a:gd name="T7" fmla="*/ 108 h 146"/>
                <a:gd name="T8" fmla="*/ 127 w 167"/>
                <a:gd name="T9" fmla="*/ 112 h 146"/>
                <a:gd name="T10" fmla="*/ 127 w 167"/>
                <a:gd name="T11" fmla="*/ 112 h 146"/>
                <a:gd name="T12" fmla="*/ 130 w 167"/>
                <a:gd name="T13" fmla="*/ 114 h 146"/>
                <a:gd name="T14" fmla="*/ 134 w 167"/>
                <a:gd name="T15" fmla="*/ 117 h 146"/>
                <a:gd name="T16" fmla="*/ 139 w 167"/>
                <a:gd name="T17" fmla="*/ 122 h 146"/>
                <a:gd name="T18" fmla="*/ 142 w 167"/>
                <a:gd name="T19" fmla="*/ 124 h 146"/>
                <a:gd name="T20" fmla="*/ 145 w 167"/>
                <a:gd name="T21" fmla="*/ 127 h 146"/>
                <a:gd name="T22" fmla="*/ 151 w 167"/>
                <a:gd name="T23" fmla="*/ 133 h 146"/>
                <a:gd name="T24" fmla="*/ 154 w 167"/>
                <a:gd name="T25" fmla="*/ 135 h 146"/>
                <a:gd name="T26" fmla="*/ 157 w 167"/>
                <a:gd name="T27" fmla="*/ 138 h 146"/>
                <a:gd name="T28" fmla="*/ 160 w 167"/>
                <a:gd name="T29" fmla="*/ 140 h 146"/>
                <a:gd name="T30" fmla="*/ 164 w 167"/>
                <a:gd name="T31" fmla="*/ 144 h 146"/>
                <a:gd name="T32" fmla="*/ 167 w 167"/>
                <a:gd name="T33" fmla="*/ 146 h 146"/>
                <a:gd name="T34" fmla="*/ 163 w 167"/>
                <a:gd name="T35" fmla="*/ 143 h 146"/>
                <a:gd name="T36" fmla="*/ 161 w 167"/>
                <a:gd name="T37" fmla="*/ 141 h 146"/>
                <a:gd name="T38" fmla="*/ 158 w 167"/>
                <a:gd name="T39" fmla="*/ 137 h 146"/>
                <a:gd name="T40" fmla="*/ 155 w 167"/>
                <a:gd name="T41" fmla="*/ 134 h 146"/>
                <a:gd name="T42" fmla="*/ 151 w 167"/>
                <a:gd name="T43" fmla="*/ 130 h 146"/>
                <a:gd name="T44" fmla="*/ 149 w 167"/>
                <a:gd name="T45" fmla="*/ 128 h 146"/>
                <a:gd name="T46" fmla="*/ 150 w 167"/>
                <a:gd name="T47" fmla="*/ 128 h 146"/>
                <a:gd name="T48" fmla="*/ 140 w 167"/>
                <a:gd name="T49" fmla="*/ 119 h 146"/>
                <a:gd name="T50" fmla="*/ 139 w 167"/>
                <a:gd name="T51" fmla="*/ 118 h 146"/>
                <a:gd name="T52" fmla="*/ 128 w 167"/>
                <a:gd name="T53" fmla="*/ 108 h 146"/>
                <a:gd name="T54" fmla="*/ 116 w 167"/>
                <a:gd name="T55" fmla="*/ 98 h 146"/>
                <a:gd name="T56" fmla="*/ 110 w 167"/>
                <a:gd name="T57" fmla="*/ 91 h 146"/>
                <a:gd name="T58" fmla="*/ 96 w 167"/>
                <a:gd name="T59" fmla="*/ 79 h 146"/>
                <a:gd name="T60" fmla="*/ 94 w 167"/>
                <a:gd name="T61" fmla="*/ 76 h 146"/>
                <a:gd name="T62" fmla="*/ 91 w 167"/>
                <a:gd name="T63" fmla="*/ 74 h 146"/>
                <a:gd name="T64" fmla="*/ 85 w 167"/>
                <a:gd name="T65" fmla="*/ 70 h 146"/>
                <a:gd name="T66" fmla="*/ 78 w 167"/>
                <a:gd name="T67" fmla="*/ 64 h 146"/>
                <a:gd name="T68" fmla="*/ 80 w 167"/>
                <a:gd name="T69" fmla="*/ 64 h 146"/>
                <a:gd name="T70" fmla="*/ 76 w 167"/>
                <a:gd name="T71" fmla="*/ 62 h 146"/>
                <a:gd name="T72" fmla="*/ 75 w 167"/>
                <a:gd name="T73" fmla="*/ 62 h 146"/>
                <a:gd name="T74" fmla="*/ 72 w 167"/>
                <a:gd name="T75" fmla="*/ 59 h 146"/>
                <a:gd name="T76" fmla="*/ 71 w 167"/>
                <a:gd name="T77" fmla="*/ 58 h 146"/>
                <a:gd name="T78" fmla="*/ 70 w 167"/>
                <a:gd name="T79" fmla="*/ 55 h 146"/>
                <a:gd name="T80" fmla="*/ 66 w 167"/>
                <a:gd name="T81" fmla="*/ 53 h 146"/>
                <a:gd name="T82" fmla="*/ 61 w 167"/>
                <a:gd name="T83" fmla="*/ 49 h 146"/>
                <a:gd name="T84" fmla="*/ 58 w 167"/>
                <a:gd name="T85" fmla="*/ 46 h 146"/>
                <a:gd name="T86" fmla="*/ 48 w 167"/>
                <a:gd name="T87" fmla="*/ 37 h 146"/>
                <a:gd name="T88" fmla="*/ 40 w 167"/>
                <a:gd name="T89" fmla="*/ 30 h 146"/>
                <a:gd name="T90" fmla="*/ 26 w 167"/>
                <a:gd name="T91" fmla="*/ 19 h 146"/>
                <a:gd name="T92" fmla="*/ 23 w 167"/>
                <a:gd name="T93" fmla="*/ 17 h 146"/>
                <a:gd name="T94" fmla="*/ 17 w 167"/>
                <a:gd name="T95" fmla="*/ 12 h 146"/>
                <a:gd name="T96" fmla="*/ 10 w 167"/>
                <a:gd name="T97" fmla="*/ 8 h 146"/>
                <a:gd name="T98" fmla="*/ 4 w 167"/>
                <a:gd name="T99" fmla="*/ 3 h 146"/>
                <a:gd name="T100" fmla="*/ 2 w 167"/>
                <a:gd name="T101" fmla="*/ 3 h 146"/>
                <a:gd name="T102" fmla="*/ 15 w 167"/>
                <a:gd name="T103" fmla="*/ 14 h 146"/>
                <a:gd name="T104" fmla="*/ 21 w 167"/>
                <a:gd name="T105" fmla="*/ 19 h 146"/>
                <a:gd name="T106" fmla="*/ 38 w 167"/>
                <a:gd name="T107" fmla="*/ 33 h 146"/>
                <a:gd name="T108" fmla="*/ 39 w 167"/>
                <a:gd name="T109" fmla="*/ 33 h 146"/>
                <a:gd name="T110" fmla="*/ 41 w 167"/>
                <a:gd name="T111" fmla="*/ 36 h 146"/>
                <a:gd name="T112" fmla="*/ 47 w 167"/>
                <a:gd name="T113" fmla="*/ 42 h 146"/>
                <a:gd name="T114" fmla="*/ 53 w 167"/>
                <a:gd name="T115" fmla="*/ 45 h 146"/>
                <a:gd name="T116" fmla="*/ 57 w 167"/>
                <a:gd name="T117" fmla="*/ 50 h 146"/>
                <a:gd name="T118" fmla="*/ 145 w 167"/>
                <a:gd name="T119" fmla="*/ 127 h 146"/>
                <a:gd name="T120" fmla="*/ 139 w 167"/>
                <a:gd name="T121" fmla="*/ 121 h 146"/>
                <a:gd name="T122" fmla="*/ 143 w 167"/>
                <a:gd name="T123" fmla="*/ 122 h 146"/>
                <a:gd name="T124" fmla="*/ 95 w 167"/>
                <a:gd name="T125"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146">
                  <a:moveTo>
                    <a:pt x="63" y="56"/>
                  </a:moveTo>
                  <a:cubicBezTo>
                    <a:pt x="63" y="56"/>
                    <a:pt x="63" y="56"/>
                    <a:pt x="63" y="56"/>
                  </a:cubicBezTo>
                  <a:cubicBezTo>
                    <a:pt x="65" y="57"/>
                    <a:pt x="66" y="59"/>
                    <a:pt x="67" y="59"/>
                  </a:cubicBezTo>
                  <a:cubicBezTo>
                    <a:pt x="69" y="61"/>
                    <a:pt x="69" y="59"/>
                    <a:pt x="70" y="61"/>
                  </a:cubicBezTo>
                  <a:cubicBezTo>
                    <a:pt x="70" y="61"/>
                    <a:pt x="70" y="61"/>
                    <a:pt x="70" y="61"/>
                  </a:cubicBezTo>
                  <a:cubicBezTo>
                    <a:pt x="75" y="66"/>
                    <a:pt x="80" y="71"/>
                    <a:pt x="85" y="75"/>
                  </a:cubicBezTo>
                  <a:cubicBezTo>
                    <a:pt x="85" y="75"/>
                    <a:pt x="85" y="75"/>
                    <a:pt x="85" y="75"/>
                  </a:cubicBezTo>
                  <a:cubicBezTo>
                    <a:pt x="93" y="82"/>
                    <a:pt x="100" y="88"/>
                    <a:pt x="108" y="95"/>
                  </a:cubicBezTo>
                  <a:cubicBezTo>
                    <a:pt x="108" y="96"/>
                    <a:pt x="108" y="95"/>
                    <a:pt x="109" y="95"/>
                  </a:cubicBezTo>
                  <a:cubicBezTo>
                    <a:pt x="109" y="96"/>
                    <a:pt x="110" y="96"/>
                    <a:pt x="110" y="96"/>
                  </a:cubicBezTo>
                  <a:cubicBezTo>
                    <a:pt x="109" y="96"/>
                    <a:pt x="109" y="96"/>
                    <a:pt x="109" y="96"/>
                  </a:cubicBezTo>
                  <a:cubicBezTo>
                    <a:pt x="110" y="97"/>
                    <a:pt x="111" y="98"/>
                    <a:pt x="112" y="99"/>
                  </a:cubicBezTo>
                  <a:cubicBezTo>
                    <a:pt x="111" y="98"/>
                    <a:pt x="111" y="98"/>
                    <a:pt x="111" y="98"/>
                  </a:cubicBezTo>
                  <a:cubicBezTo>
                    <a:pt x="112" y="98"/>
                    <a:pt x="112" y="98"/>
                    <a:pt x="112" y="99"/>
                  </a:cubicBezTo>
                  <a:cubicBezTo>
                    <a:pt x="112" y="99"/>
                    <a:pt x="112" y="99"/>
                    <a:pt x="112" y="99"/>
                  </a:cubicBezTo>
                  <a:cubicBezTo>
                    <a:pt x="114" y="100"/>
                    <a:pt x="113" y="100"/>
                    <a:pt x="114" y="101"/>
                  </a:cubicBezTo>
                  <a:cubicBezTo>
                    <a:pt x="115" y="101"/>
                    <a:pt x="117" y="102"/>
                    <a:pt x="118" y="103"/>
                  </a:cubicBezTo>
                  <a:cubicBezTo>
                    <a:pt x="119" y="104"/>
                    <a:pt x="119" y="104"/>
                    <a:pt x="119" y="104"/>
                  </a:cubicBezTo>
                  <a:cubicBezTo>
                    <a:pt x="118" y="103"/>
                    <a:pt x="119" y="104"/>
                    <a:pt x="118" y="103"/>
                  </a:cubicBezTo>
                  <a:cubicBezTo>
                    <a:pt x="118" y="104"/>
                    <a:pt x="119" y="105"/>
                    <a:pt x="120" y="105"/>
                  </a:cubicBezTo>
                  <a:cubicBezTo>
                    <a:pt x="120" y="105"/>
                    <a:pt x="120" y="105"/>
                    <a:pt x="120" y="105"/>
                  </a:cubicBezTo>
                  <a:cubicBezTo>
                    <a:pt x="121" y="106"/>
                    <a:pt x="121" y="106"/>
                    <a:pt x="121" y="106"/>
                  </a:cubicBezTo>
                  <a:cubicBezTo>
                    <a:pt x="121" y="106"/>
                    <a:pt x="121" y="106"/>
                    <a:pt x="121" y="106"/>
                  </a:cubicBezTo>
                  <a:cubicBezTo>
                    <a:pt x="121" y="107"/>
                    <a:pt x="121" y="107"/>
                    <a:pt x="122" y="107"/>
                  </a:cubicBezTo>
                  <a:cubicBezTo>
                    <a:pt x="122" y="107"/>
                    <a:pt x="122" y="108"/>
                    <a:pt x="122" y="108"/>
                  </a:cubicBezTo>
                  <a:cubicBezTo>
                    <a:pt x="123" y="108"/>
                    <a:pt x="123" y="109"/>
                    <a:pt x="124" y="109"/>
                  </a:cubicBezTo>
                  <a:cubicBezTo>
                    <a:pt x="123" y="108"/>
                    <a:pt x="124" y="109"/>
                    <a:pt x="124" y="109"/>
                  </a:cubicBezTo>
                  <a:cubicBezTo>
                    <a:pt x="123" y="108"/>
                    <a:pt x="123" y="108"/>
                    <a:pt x="123" y="108"/>
                  </a:cubicBezTo>
                  <a:cubicBezTo>
                    <a:pt x="125" y="110"/>
                    <a:pt x="123" y="108"/>
                    <a:pt x="123" y="108"/>
                  </a:cubicBezTo>
                  <a:cubicBezTo>
                    <a:pt x="122" y="108"/>
                    <a:pt x="124" y="109"/>
                    <a:pt x="123" y="108"/>
                  </a:cubicBezTo>
                  <a:cubicBezTo>
                    <a:pt x="124" y="109"/>
                    <a:pt x="125" y="109"/>
                    <a:pt x="126" y="110"/>
                  </a:cubicBezTo>
                  <a:cubicBezTo>
                    <a:pt x="125" y="109"/>
                    <a:pt x="126" y="110"/>
                    <a:pt x="126" y="109"/>
                  </a:cubicBezTo>
                  <a:cubicBezTo>
                    <a:pt x="127" y="110"/>
                    <a:pt x="126" y="110"/>
                    <a:pt x="126" y="110"/>
                  </a:cubicBezTo>
                  <a:cubicBezTo>
                    <a:pt x="127" y="111"/>
                    <a:pt x="127" y="111"/>
                    <a:pt x="127" y="111"/>
                  </a:cubicBezTo>
                  <a:cubicBezTo>
                    <a:pt x="128" y="112"/>
                    <a:pt x="127" y="111"/>
                    <a:pt x="127" y="112"/>
                  </a:cubicBezTo>
                  <a:cubicBezTo>
                    <a:pt x="127" y="112"/>
                    <a:pt x="125" y="109"/>
                    <a:pt x="125" y="110"/>
                  </a:cubicBezTo>
                  <a:cubicBezTo>
                    <a:pt x="125" y="110"/>
                    <a:pt x="124" y="110"/>
                    <a:pt x="123" y="109"/>
                  </a:cubicBezTo>
                  <a:cubicBezTo>
                    <a:pt x="124" y="110"/>
                    <a:pt x="124" y="111"/>
                    <a:pt x="125" y="111"/>
                  </a:cubicBezTo>
                  <a:cubicBezTo>
                    <a:pt x="125" y="111"/>
                    <a:pt x="125" y="111"/>
                    <a:pt x="125" y="111"/>
                  </a:cubicBezTo>
                  <a:cubicBezTo>
                    <a:pt x="126" y="111"/>
                    <a:pt x="126" y="111"/>
                    <a:pt x="127" y="111"/>
                  </a:cubicBezTo>
                  <a:cubicBezTo>
                    <a:pt x="126" y="111"/>
                    <a:pt x="126" y="112"/>
                    <a:pt x="127" y="112"/>
                  </a:cubicBezTo>
                  <a:cubicBezTo>
                    <a:pt x="127" y="112"/>
                    <a:pt x="127" y="112"/>
                    <a:pt x="127" y="112"/>
                  </a:cubicBezTo>
                  <a:cubicBezTo>
                    <a:pt x="128" y="112"/>
                    <a:pt x="128" y="112"/>
                    <a:pt x="129" y="113"/>
                  </a:cubicBezTo>
                  <a:cubicBezTo>
                    <a:pt x="128" y="112"/>
                    <a:pt x="128" y="112"/>
                    <a:pt x="128" y="111"/>
                  </a:cubicBezTo>
                  <a:cubicBezTo>
                    <a:pt x="128" y="111"/>
                    <a:pt x="128" y="112"/>
                    <a:pt x="129" y="112"/>
                  </a:cubicBezTo>
                  <a:cubicBezTo>
                    <a:pt x="128" y="112"/>
                    <a:pt x="128" y="112"/>
                    <a:pt x="128" y="112"/>
                  </a:cubicBezTo>
                  <a:cubicBezTo>
                    <a:pt x="129" y="112"/>
                    <a:pt x="129" y="112"/>
                    <a:pt x="129" y="112"/>
                  </a:cubicBezTo>
                  <a:cubicBezTo>
                    <a:pt x="130" y="113"/>
                    <a:pt x="129" y="113"/>
                    <a:pt x="129" y="113"/>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1" y="115"/>
                    <a:pt x="131" y="115"/>
                    <a:pt x="132" y="115"/>
                  </a:cubicBezTo>
                  <a:cubicBezTo>
                    <a:pt x="132" y="115"/>
                    <a:pt x="132" y="116"/>
                    <a:pt x="132" y="116"/>
                  </a:cubicBezTo>
                  <a:cubicBezTo>
                    <a:pt x="133" y="116"/>
                    <a:pt x="134" y="116"/>
                    <a:pt x="134" y="117"/>
                  </a:cubicBezTo>
                  <a:cubicBezTo>
                    <a:pt x="134" y="117"/>
                    <a:pt x="134" y="117"/>
                    <a:pt x="134" y="117"/>
                  </a:cubicBezTo>
                  <a:cubicBezTo>
                    <a:pt x="134" y="118"/>
                    <a:pt x="135" y="118"/>
                    <a:pt x="134" y="118"/>
                  </a:cubicBezTo>
                  <a:cubicBezTo>
                    <a:pt x="135" y="119"/>
                    <a:pt x="135" y="119"/>
                    <a:pt x="135" y="119"/>
                  </a:cubicBezTo>
                  <a:cubicBezTo>
                    <a:pt x="135" y="119"/>
                    <a:pt x="135" y="119"/>
                    <a:pt x="135" y="119"/>
                  </a:cubicBezTo>
                  <a:cubicBezTo>
                    <a:pt x="136" y="120"/>
                    <a:pt x="136" y="120"/>
                    <a:pt x="137" y="120"/>
                  </a:cubicBezTo>
                  <a:cubicBezTo>
                    <a:pt x="137" y="121"/>
                    <a:pt x="139" y="122"/>
                    <a:pt x="139" y="122"/>
                  </a:cubicBezTo>
                  <a:cubicBezTo>
                    <a:pt x="139" y="122"/>
                    <a:pt x="139" y="122"/>
                    <a:pt x="139" y="122"/>
                  </a:cubicBezTo>
                  <a:cubicBezTo>
                    <a:pt x="139" y="122"/>
                    <a:pt x="139" y="122"/>
                    <a:pt x="139" y="122"/>
                  </a:cubicBezTo>
                  <a:cubicBezTo>
                    <a:pt x="140" y="123"/>
                    <a:pt x="140" y="122"/>
                    <a:pt x="140" y="123"/>
                  </a:cubicBezTo>
                  <a:cubicBezTo>
                    <a:pt x="140" y="123"/>
                    <a:pt x="140" y="123"/>
                    <a:pt x="141" y="123"/>
                  </a:cubicBezTo>
                  <a:cubicBezTo>
                    <a:pt x="141" y="123"/>
                    <a:pt x="141" y="123"/>
                    <a:pt x="141" y="123"/>
                  </a:cubicBezTo>
                  <a:cubicBezTo>
                    <a:pt x="141" y="123"/>
                    <a:pt x="141" y="123"/>
                    <a:pt x="141" y="123"/>
                  </a:cubicBezTo>
                  <a:cubicBezTo>
                    <a:pt x="141" y="123"/>
                    <a:pt x="141" y="123"/>
                    <a:pt x="141" y="123"/>
                  </a:cubicBezTo>
                  <a:cubicBezTo>
                    <a:pt x="141" y="124"/>
                    <a:pt x="142" y="124"/>
                    <a:pt x="142" y="124"/>
                  </a:cubicBezTo>
                  <a:cubicBezTo>
                    <a:pt x="142" y="124"/>
                    <a:pt x="142" y="124"/>
                    <a:pt x="142" y="124"/>
                  </a:cubicBezTo>
                  <a:cubicBezTo>
                    <a:pt x="142" y="125"/>
                    <a:pt x="142" y="125"/>
                    <a:pt x="143" y="125"/>
                  </a:cubicBezTo>
                  <a:cubicBezTo>
                    <a:pt x="143" y="125"/>
                    <a:pt x="143" y="125"/>
                    <a:pt x="143" y="125"/>
                  </a:cubicBezTo>
                  <a:cubicBezTo>
                    <a:pt x="143" y="126"/>
                    <a:pt x="143" y="126"/>
                    <a:pt x="143" y="126"/>
                  </a:cubicBezTo>
                  <a:cubicBezTo>
                    <a:pt x="143" y="125"/>
                    <a:pt x="143" y="125"/>
                    <a:pt x="143" y="125"/>
                  </a:cubicBezTo>
                  <a:cubicBezTo>
                    <a:pt x="143" y="126"/>
                    <a:pt x="143" y="126"/>
                    <a:pt x="143" y="126"/>
                  </a:cubicBezTo>
                  <a:cubicBezTo>
                    <a:pt x="144" y="126"/>
                    <a:pt x="144" y="126"/>
                    <a:pt x="144" y="126"/>
                  </a:cubicBezTo>
                  <a:cubicBezTo>
                    <a:pt x="144" y="127"/>
                    <a:pt x="145" y="127"/>
                    <a:pt x="145" y="127"/>
                  </a:cubicBezTo>
                  <a:cubicBezTo>
                    <a:pt x="145" y="127"/>
                    <a:pt x="145" y="127"/>
                    <a:pt x="145" y="127"/>
                  </a:cubicBezTo>
                  <a:cubicBezTo>
                    <a:pt x="145" y="127"/>
                    <a:pt x="145" y="128"/>
                    <a:pt x="145" y="128"/>
                  </a:cubicBezTo>
                  <a:cubicBezTo>
                    <a:pt x="146" y="129"/>
                    <a:pt x="147" y="129"/>
                    <a:pt x="148" y="130"/>
                  </a:cubicBezTo>
                  <a:cubicBezTo>
                    <a:pt x="148" y="130"/>
                    <a:pt x="148" y="130"/>
                    <a:pt x="148" y="130"/>
                  </a:cubicBezTo>
                  <a:cubicBezTo>
                    <a:pt x="148" y="130"/>
                    <a:pt x="149" y="130"/>
                    <a:pt x="149" y="130"/>
                  </a:cubicBezTo>
                  <a:cubicBezTo>
                    <a:pt x="150" y="131"/>
                    <a:pt x="151" y="133"/>
                    <a:pt x="150" y="133"/>
                  </a:cubicBezTo>
                  <a:cubicBezTo>
                    <a:pt x="151" y="134"/>
                    <a:pt x="150" y="132"/>
                    <a:pt x="151" y="133"/>
                  </a:cubicBezTo>
                  <a:cubicBezTo>
                    <a:pt x="151" y="133"/>
                    <a:pt x="151" y="133"/>
                    <a:pt x="151" y="133"/>
                  </a:cubicBezTo>
                  <a:cubicBezTo>
                    <a:pt x="151" y="133"/>
                    <a:pt x="150" y="132"/>
                    <a:pt x="150" y="132"/>
                  </a:cubicBezTo>
                  <a:cubicBezTo>
                    <a:pt x="151" y="132"/>
                    <a:pt x="151" y="132"/>
                    <a:pt x="152" y="133"/>
                  </a:cubicBezTo>
                  <a:cubicBezTo>
                    <a:pt x="151" y="133"/>
                    <a:pt x="151" y="133"/>
                    <a:pt x="151" y="133"/>
                  </a:cubicBezTo>
                  <a:cubicBezTo>
                    <a:pt x="152" y="133"/>
                    <a:pt x="152" y="133"/>
                    <a:pt x="153" y="133"/>
                  </a:cubicBezTo>
                  <a:cubicBezTo>
                    <a:pt x="154" y="134"/>
                    <a:pt x="153" y="134"/>
                    <a:pt x="153" y="134"/>
                  </a:cubicBezTo>
                  <a:cubicBezTo>
                    <a:pt x="154" y="135"/>
                    <a:pt x="154" y="135"/>
                    <a:pt x="154" y="135"/>
                  </a:cubicBezTo>
                  <a:cubicBezTo>
                    <a:pt x="154" y="135"/>
                    <a:pt x="154" y="135"/>
                    <a:pt x="154" y="135"/>
                  </a:cubicBezTo>
                  <a:cubicBezTo>
                    <a:pt x="154" y="135"/>
                    <a:pt x="154" y="135"/>
                    <a:pt x="155" y="136"/>
                  </a:cubicBezTo>
                  <a:cubicBezTo>
                    <a:pt x="154" y="136"/>
                    <a:pt x="156" y="137"/>
                    <a:pt x="155" y="137"/>
                  </a:cubicBezTo>
                  <a:cubicBezTo>
                    <a:pt x="155" y="137"/>
                    <a:pt x="156" y="137"/>
                    <a:pt x="156" y="137"/>
                  </a:cubicBezTo>
                  <a:cubicBezTo>
                    <a:pt x="156" y="137"/>
                    <a:pt x="156" y="137"/>
                    <a:pt x="155" y="137"/>
                  </a:cubicBezTo>
                  <a:cubicBezTo>
                    <a:pt x="155" y="136"/>
                    <a:pt x="156" y="137"/>
                    <a:pt x="157" y="138"/>
                  </a:cubicBezTo>
                  <a:cubicBezTo>
                    <a:pt x="157" y="138"/>
                    <a:pt x="156" y="137"/>
                    <a:pt x="157" y="138"/>
                  </a:cubicBezTo>
                  <a:cubicBezTo>
                    <a:pt x="157" y="138"/>
                    <a:pt x="157" y="138"/>
                    <a:pt x="158" y="139"/>
                  </a:cubicBezTo>
                  <a:cubicBezTo>
                    <a:pt x="158" y="138"/>
                    <a:pt x="158" y="139"/>
                    <a:pt x="159" y="139"/>
                  </a:cubicBezTo>
                  <a:cubicBezTo>
                    <a:pt x="158" y="139"/>
                    <a:pt x="158" y="139"/>
                    <a:pt x="158" y="139"/>
                  </a:cubicBezTo>
                  <a:cubicBezTo>
                    <a:pt x="159" y="139"/>
                    <a:pt x="159" y="139"/>
                    <a:pt x="159" y="139"/>
                  </a:cubicBezTo>
                  <a:cubicBezTo>
                    <a:pt x="159" y="139"/>
                    <a:pt x="159" y="139"/>
                    <a:pt x="159" y="139"/>
                  </a:cubicBezTo>
                  <a:cubicBezTo>
                    <a:pt x="160" y="139"/>
                    <a:pt x="160" y="140"/>
                    <a:pt x="161" y="141"/>
                  </a:cubicBezTo>
                  <a:cubicBezTo>
                    <a:pt x="160" y="140"/>
                    <a:pt x="160" y="140"/>
                    <a:pt x="160" y="140"/>
                  </a:cubicBezTo>
                  <a:cubicBezTo>
                    <a:pt x="160" y="140"/>
                    <a:pt x="161" y="141"/>
                    <a:pt x="161" y="141"/>
                  </a:cubicBezTo>
                  <a:cubicBezTo>
                    <a:pt x="162" y="142"/>
                    <a:pt x="162" y="142"/>
                    <a:pt x="162" y="142"/>
                  </a:cubicBezTo>
                  <a:cubicBezTo>
                    <a:pt x="162" y="142"/>
                    <a:pt x="162" y="143"/>
                    <a:pt x="162" y="142"/>
                  </a:cubicBezTo>
                  <a:cubicBezTo>
                    <a:pt x="163" y="143"/>
                    <a:pt x="162" y="142"/>
                    <a:pt x="161" y="142"/>
                  </a:cubicBezTo>
                  <a:cubicBezTo>
                    <a:pt x="162" y="143"/>
                    <a:pt x="163" y="143"/>
                    <a:pt x="163" y="144"/>
                  </a:cubicBezTo>
                  <a:cubicBezTo>
                    <a:pt x="163" y="144"/>
                    <a:pt x="163" y="144"/>
                    <a:pt x="163" y="144"/>
                  </a:cubicBezTo>
                  <a:cubicBezTo>
                    <a:pt x="163" y="144"/>
                    <a:pt x="164" y="144"/>
                    <a:pt x="164" y="144"/>
                  </a:cubicBezTo>
                  <a:cubicBezTo>
                    <a:pt x="164" y="144"/>
                    <a:pt x="163" y="144"/>
                    <a:pt x="163" y="144"/>
                  </a:cubicBezTo>
                  <a:cubicBezTo>
                    <a:pt x="164" y="144"/>
                    <a:pt x="165" y="145"/>
                    <a:pt x="165" y="145"/>
                  </a:cubicBezTo>
                  <a:cubicBezTo>
                    <a:pt x="165" y="144"/>
                    <a:pt x="165" y="144"/>
                    <a:pt x="165" y="144"/>
                  </a:cubicBezTo>
                  <a:cubicBezTo>
                    <a:pt x="165" y="145"/>
                    <a:pt x="166" y="145"/>
                    <a:pt x="167" y="145"/>
                  </a:cubicBezTo>
                  <a:cubicBezTo>
                    <a:pt x="167" y="146"/>
                    <a:pt x="166" y="145"/>
                    <a:pt x="166" y="145"/>
                  </a:cubicBezTo>
                  <a:cubicBezTo>
                    <a:pt x="166" y="146"/>
                    <a:pt x="167" y="145"/>
                    <a:pt x="167" y="146"/>
                  </a:cubicBezTo>
                  <a:cubicBezTo>
                    <a:pt x="167" y="146"/>
                    <a:pt x="167" y="146"/>
                    <a:pt x="167" y="146"/>
                  </a:cubicBezTo>
                  <a:cubicBezTo>
                    <a:pt x="167" y="145"/>
                    <a:pt x="166" y="144"/>
                    <a:pt x="166" y="145"/>
                  </a:cubicBezTo>
                  <a:cubicBezTo>
                    <a:pt x="166" y="145"/>
                    <a:pt x="166" y="145"/>
                    <a:pt x="166" y="145"/>
                  </a:cubicBezTo>
                  <a:cubicBezTo>
                    <a:pt x="166" y="145"/>
                    <a:pt x="166" y="145"/>
                    <a:pt x="166" y="145"/>
                  </a:cubicBezTo>
                  <a:cubicBezTo>
                    <a:pt x="165" y="144"/>
                    <a:pt x="166" y="144"/>
                    <a:pt x="166" y="144"/>
                  </a:cubicBezTo>
                  <a:cubicBezTo>
                    <a:pt x="165" y="143"/>
                    <a:pt x="165" y="144"/>
                    <a:pt x="164" y="144"/>
                  </a:cubicBezTo>
                  <a:cubicBezTo>
                    <a:pt x="164" y="144"/>
                    <a:pt x="164" y="144"/>
                    <a:pt x="164" y="144"/>
                  </a:cubicBezTo>
                  <a:cubicBezTo>
                    <a:pt x="164" y="143"/>
                    <a:pt x="163" y="143"/>
                    <a:pt x="163" y="143"/>
                  </a:cubicBezTo>
                  <a:cubicBezTo>
                    <a:pt x="163" y="142"/>
                    <a:pt x="162" y="142"/>
                    <a:pt x="162" y="141"/>
                  </a:cubicBezTo>
                  <a:cubicBezTo>
                    <a:pt x="162" y="141"/>
                    <a:pt x="163" y="143"/>
                    <a:pt x="164" y="143"/>
                  </a:cubicBezTo>
                  <a:cubicBezTo>
                    <a:pt x="163" y="142"/>
                    <a:pt x="164" y="143"/>
                    <a:pt x="165" y="143"/>
                  </a:cubicBezTo>
                  <a:cubicBezTo>
                    <a:pt x="163" y="142"/>
                    <a:pt x="163" y="142"/>
                    <a:pt x="163" y="142"/>
                  </a:cubicBezTo>
                  <a:cubicBezTo>
                    <a:pt x="163" y="142"/>
                    <a:pt x="163" y="141"/>
                    <a:pt x="162" y="141"/>
                  </a:cubicBezTo>
                  <a:cubicBezTo>
                    <a:pt x="162" y="141"/>
                    <a:pt x="162" y="141"/>
                    <a:pt x="162" y="141"/>
                  </a:cubicBezTo>
                  <a:cubicBezTo>
                    <a:pt x="162" y="141"/>
                    <a:pt x="162" y="141"/>
                    <a:pt x="161" y="141"/>
                  </a:cubicBezTo>
                  <a:cubicBezTo>
                    <a:pt x="161" y="140"/>
                    <a:pt x="162" y="141"/>
                    <a:pt x="162" y="141"/>
                  </a:cubicBezTo>
                  <a:cubicBezTo>
                    <a:pt x="161" y="140"/>
                    <a:pt x="161" y="140"/>
                    <a:pt x="161" y="140"/>
                  </a:cubicBezTo>
                  <a:cubicBezTo>
                    <a:pt x="160" y="140"/>
                    <a:pt x="161" y="140"/>
                    <a:pt x="161" y="140"/>
                  </a:cubicBezTo>
                  <a:cubicBezTo>
                    <a:pt x="160" y="139"/>
                    <a:pt x="160" y="139"/>
                    <a:pt x="160" y="138"/>
                  </a:cubicBezTo>
                  <a:cubicBezTo>
                    <a:pt x="160" y="139"/>
                    <a:pt x="157" y="137"/>
                    <a:pt x="158" y="138"/>
                  </a:cubicBezTo>
                  <a:cubicBezTo>
                    <a:pt x="157" y="138"/>
                    <a:pt x="157" y="138"/>
                    <a:pt x="157" y="138"/>
                  </a:cubicBezTo>
                  <a:cubicBezTo>
                    <a:pt x="157" y="137"/>
                    <a:pt x="158" y="138"/>
                    <a:pt x="158" y="137"/>
                  </a:cubicBezTo>
                  <a:cubicBezTo>
                    <a:pt x="159" y="138"/>
                    <a:pt x="159" y="138"/>
                    <a:pt x="159" y="138"/>
                  </a:cubicBezTo>
                  <a:cubicBezTo>
                    <a:pt x="159" y="138"/>
                    <a:pt x="157" y="137"/>
                    <a:pt x="157" y="136"/>
                  </a:cubicBezTo>
                  <a:cubicBezTo>
                    <a:pt x="156" y="135"/>
                    <a:pt x="156" y="135"/>
                    <a:pt x="156" y="135"/>
                  </a:cubicBezTo>
                  <a:cubicBezTo>
                    <a:pt x="155" y="135"/>
                    <a:pt x="155" y="135"/>
                    <a:pt x="155" y="135"/>
                  </a:cubicBezTo>
                  <a:cubicBezTo>
                    <a:pt x="155" y="134"/>
                    <a:pt x="155" y="134"/>
                    <a:pt x="155" y="134"/>
                  </a:cubicBezTo>
                  <a:cubicBezTo>
                    <a:pt x="155" y="134"/>
                    <a:pt x="155" y="134"/>
                    <a:pt x="154" y="133"/>
                  </a:cubicBezTo>
                  <a:cubicBezTo>
                    <a:pt x="155" y="133"/>
                    <a:pt x="155" y="133"/>
                    <a:pt x="155" y="134"/>
                  </a:cubicBezTo>
                  <a:cubicBezTo>
                    <a:pt x="155" y="133"/>
                    <a:pt x="154" y="133"/>
                    <a:pt x="154" y="133"/>
                  </a:cubicBezTo>
                  <a:cubicBezTo>
                    <a:pt x="154" y="133"/>
                    <a:pt x="154" y="133"/>
                    <a:pt x="153" y="132"/>
                  </a:cubicBezTo>
                  <a:cubicBezTo>
                    <a:pt x="154" y="133"/>
                    <a:pt x="154" y="133"/>
                    <a:pt x="154" y="133"/>
                  </a:cubicBezTo>
                  <a:cubicBezTo>
                    <a:pt x="154" y="132"/>
                    <a:pt x="153" y="132"/>
                    <a:pt x="153" y="132"/>
                  </a:cubicBezTo>
                  <a:cubicBezTo>
                    <a:pt x="153" y="132"/>
                    <a:pt x="153" y="132"/>
                    <a:pt x="153" y="132"/>
                  </a:cubicBezTo>
                  <a:cubicBezTo>
                    <a:pt x="153" y="132"/>
                    <a:pt x="153" y="133"/>
                    <a:pt x="153" y="133"/>
                  </a:cubicBezTo>
                  <a:cubicBezTo>
                    <a:pt x="152" y="132"/>
                    <a:pt x="152" y="131"/>
                    <a:pt x="151" y="130"/>
                  </a:cubicBezTo>
                  <a:cubicBezTo>
                    <a:pt x="151" y="130"/>
                    <a:pt x="152" y="130"/>
                    <a:pt x="151" y="130"/>
                  </a:cubicBezTo>
                  <a:cubicBezTo>
                    <a:pt x="151" y="130"/>
                    <a:pt x="150" y="129"/>
                    <a:pt x="150" y="130"/>
                  </a:cubicBezTo>
                  <a:cubicBezTo>
                    <a:pt x="150" y="129"/>
                    <a:pt x="150" y="129"/>
                    <a:pt x="150" y="129"/>
                  </a:cubicBezTo>
                  <a:cubicBezTo>
                    <a:pt x="150" y="129"/>
                    <a:pt x="150" y="129"/>
                    <a:pt x="150" y="129"/>
                  </a:cubicBezTo>
                  <a:cubicBezTo>
                    <a:pt x="150" y="129"/>
                    <a:pt x="150" y="129"/>
                    <a:pt x="150" y="128"/>
                  </a:cubicBezTo>
                  <a:cubicBezTo>
                    <a:pt x="149" y="129"/>
                    <a:pt x="148" y="128"/>
                    <a:pt x="148" y="128"/>
                  </a:cubicBezTo>
                  <a:cubicBezTo>
                    <a:pt x="148" y="128"/>
                    <a:pt x="149" y="128"/>
                    <a:pt x="149" y="128"/>
                  </a:cubicBezTo>
                  <a:cubicBezTo>
                    <a:pt x="148" y="128"/>
                    <a:pt x="148" y="128"/>
                    <a:pt x="148" y="128"/>
                  </a:cubicBezTo>
                  <a:cubicBezTo>
                    <a:pt x="148" y="128"/>
                    <a:pt x="147" y="127"/>
                    <a:pt x="148" y="128"/>
                  </a:cubicBezTo>
                  <a:cubicBezTo>
                    <a:pt x="148" y="127"/>
                    <a:pt x="148" y="128"/>
                    <a:pt x="147" y="127"/>
                  </a:cubicBezTo>
                  <a:cubicBezTo>
                    <a:pt x="147" y="126"/>
                    <a:pt x="147" y="126"/>
                    <a:pt x="147" y="126"/>
                  </a:cubicBezTo>
                  <a:cubicBezTo>
                    <a:pt x="147" y="126"/>
                    <a:pt x="148" y="127"/>
                    <a:pt x="148" y="127"/>
                  </a:cubicBezTo>
                  <a:cubicBezTo>
                    <a:pt x="147" y="126"/>
                    <a:pt x="147" y="126"/>
                    <a:pt x="147" y="126"/>
                  </a:cubicBezTo>
                  <a:cubicBezTo>
                    <a:pt x="148" y="126"/>
                    <a:pt x="149" y="128"/>
                    <a:pt x="150" y="128"/>
                  </a:cubicBezTo>
                  <a:cubicBezTo>
                    <a:pt x="148" y="127"/>
                    <a:pt x="148" y="127"/>
                    <a:pt x="148" y="127"/>
                  </a:cubicBezTo>
                  <a:cubicBezTo>
                    <a:pt x="146" y="125"/>
                    <a:pt x="144" y="123"/>
                    <a:pt x="142" y="121"/>
                  </a:cubicBezTo>
                  <a:cubicBezTo>
                    <a:pt x="142" y="121"/>
                    <a:pt x="142" y="121"/>
                    <a:pt x="142" y="121"/>
                  </a:cubicBezTo>
                  <a:cubicBezTo>
                    <a:pt x="142" y="121"/>
                    <a:pt x="142" y="122"/>
                    <a:pt x="142" y="122"/>
                  </a:cubicBezTo>
                  <a:cubicBezTo>
                    <a:pt x="142" y="121"/>
                    <a:pt x="142" y="121"/>
                    <a:pt x="142" y="121"/>
                  </a:cubicBezTo>
                  <a:cubicBezTo>
                    <a:pt x="141" y="121"/>
                    <a:pt x="141" y="121"/>
                    <a:pt x="141" y="121"/>
                  </a:cubicBezTo>
                  <a:cubicBezTo>
                    <a:pt x="141" y="121"/>
                    <a:pt x="140" y="120"/>
                    <a:pt x="140" y="119"/>
                  </a:cubicBezTo>
                  <a:cubicBezTo>
                    <a:pt x="140" y="120"/>
                    <a:pt x="140" y="120"/>
                    <a:pt x="140" y="120"/>
                  </a:cubicBezTo>
                  <a:cubicBezTo>
                    <a:pt x="140" y="120"/>
                    <a:pt x="140" y="120"/>
                    <a:pt x="139" y="120"/>
                  </a:cubicBezTo>
                  <a:cubicBezTo>
                    <a:pt x="139" y="119"/>
                    <a:pt x="140" y="120"/>
                    <a:pt x="139" y="119"/>
                  </a:cubicBezTo>
                  <a:cubicBezTo>
                    <a:pt x="140" y="120"/>
                    <a:pt x="139" y="119"/>
                    <a:pt x="139" y="119"/>
                  </a:cubicBezTo>
                  <a:cubicBezTo>
                    <a:pt x="139" y="119"/>
                    <a:pt x="138" y="118"/>
                    <a:pt x="138" y="118"/>
                  </a:cubicBezTo>
                  <a:cubicBezTo>
                    <a:pt x="139" y="118"/>
                    <a:pt x="139" y="118"/>
                    <a:pt x="139" y="119"/>
                  </a:cubicBezTo>
                  <a:cubicBezTo>
                    <a:pt x="139" y="119"/>
                    <a:pt x="138" y="118"/>
                    <a:pt x="139" y="118"/>
                  </a:cubicBezTo>
                  <a:cubicBezTo>
                    <a:pt x="138" y="118"/>
                    <a:pt x="138" y="118"/>
                    <a:pt x="138" y="118"/>
                  </a:cubicBezTo>
                  <a:cubicBezTo>
                    <a:pt x="138" y="117"/>
                    <a:pt x="139" y="118"/>
                    <a:pt x="139" y="118"/>
                  </a:cubicBezTo>
                  <a:cubicBezTo>
                    <a:pt x="137" y="117"/>
                    <a:pt x="137" y="117"/>
                    <a:pt x="136" y="116"/>
                  </a:cubicBezTo>
                  <a:cubicBezTo>
                    <a:pt x="136" y="116"/>
                    <a:pt x="136" y="116"/>
                    <a:pt x="136" y="116"/>
                  </a:cubicBezTo>
                  <a:cubicBezTo>
                    <a:pt x="136" y="115"/>
                    <a:pt x="134" y="115"/>
                    <a:pt x="134" y="114"/>
                  </a:cubicBezTo>
                  <a:cubicBezTo>
                    <a:pt x="134" y="114"/>
                    <a:pt x="134" y="114"/>
                    <a:pt x="134" y="115"/>
                  </a:cubicBezTo>
                  <a:cubicBezTo>
                    <a:pt x="132" y="112"/>
                    <a:pt x="130" y="111"/>
                    <a:pt x="128" y="108"/>
                  </a:cubicBezTo>
                  <a:cubicBezTo>
                    <a:pt x="128" y="108"/>
                    <a:pt x="128" y="108"/>
                    <a:pt x="128" y="108"/>
                  </a:cubicBezTo>
                  <a:cubicBezTo>
                    <a:pt x="127" y="107"/>
                    <a:pt x="127" y="107"/>
                    <a:pt x="127" y="107"/>
                  </a:cubicBezTo>
                  <a:cubicBezTo>
                    <a:pt x="125" y="105"/>
                    <a:pt x="123" y="104"/>
                    <a:pt x="121" y="102"/>
                  </a:cubicBezTo>
                  <a:cubicBezTo>
                    <a:pt x="120" y="101"/>
                    <a:pt x="121" y="101"/>
                    <a:pt x="120" y="101"/>
                  </a:cubicBezTo>
                  <a:cubicBezTo>
                    <a:pt x="119" y="100"/>
                    <a:pt x="118" y="100"/>
                    <a:pt x="117" y="98"/>
                  </a:cubicBezTo>
                  <a:cubicBezTo>
                    <a:pt x="117" y="98"/>
                    <a:pt x="118" y="98"/>
                    <a:pt x="117" y="98"/>
                  </a:cubicBezTo>
                  <a:cubicBezTo>
                    <a:pt x="117" y="98"/>
                    <a:pt x="117" y="98"/>
                    <a:pt x="116" y="98"/>
                  </a:cubicBezTo>
                  <a:cubicBezTo>
                    <a:pt x="117" y="98"/>
                    <a:pt x="117" y="98"/>
                    <a:pt x="117" y="98"/>
                  </a:cubicBezTo>
                  <a:cubicBezTo>
                    <a:pt x="117" y="97"/>
                    <a:pt x="116" y="97"/>
                    <a:pt x="115" y="96"/>
                  </a:cubicBezTo>
                  <a:cubicBezTo>
                    <a:pt x="114" y="95"/>
                    <a:pt x="113" y="94"/>
                    <a:pt x="111" y="94"/>
                  </a:cubicBezTo>
                  <a:cubicBezTo>
                    <a:pt x="110" y="93"/>
                    <a:pt x="112" y="93"/>
                    <a:pt x="112" y="93"/>
                  </a:cubicBezTo>
                  <a:cubicBezTo>
                    <a:pt x="112" y="94"/>
                    <a:pt x="112" y="94"/>
                    <a:pt x="112" y="94"/>
                  </a:cubicBezTo>
                  <a:cubicBezTo>
                    <a:pt x="112" y="93"/>
                    <a:pt x="111" y="93"/>
                    <a:pt x="111" y="93"/>
                  </a:cubicBezTo>
                  <a:cubicBezTo>
                    <a:pt x="111" y="92"/>
                    <a:pt x="111" y="92"/>
                    <a:pt x="110" y="91"/>
                  </a:cubicBezTo>
                  <a:cubicBezTo>
                    <a:pt x="110" y="92"/>
                    <a:pt x="110" y="92"/>
                    <a:pt x="110" y="92"/>
                  </a:cubicBezTo>
                  <a:cubicBezTo>
                    <a:pt x="110" y="91"/>
                    <a:pt x="108" y="90"/>
                    <a:pt x="109" y="90"/>
                  </a:cubicBezTo>
                  <a:cubicBezTo>
                    <a:pt x="100" y="82"/>
                    <a:pt x="100" y="82"/>
                    <a:pt x="100" y="82"/>
                  </a:cubicBezTo>
                  <a:cubicBezTo>
                    <a:pt x="99" y="82"/>
                    <a:pt x="100" y="82"/>
                    <a:pt x="100" y="82"/>
                  </a:cubicBezTo>
                  <a:cubicBezTo>
                    <a:pt x="99" y="82"/>
                    <a:pt x="99" y="82"/>
                    <a:pt x="98" y="81"/>
                  </a:cubicBezTo>
                  <a:cubicBezTo>
                    <a:pt x="99" y="81"/>
                    <a:pt x="99" y="81"/>
                    <a:pt x="99" y="81"/>
                  </a:cubicBezTo>
                  <a:cubicBezTo>
                    <a:pt x="98" y="81"/>
                    <a:pt x="97" y="80"/>
                    <a:pt x="96" y="79"/>
                  </a:cubicBezTo>
                  <a:cubicBezTo>
                    <a:pt x="96" y="79"/>
                    <a:pt x="95" y="79"/>
                    <a:pt x="96" y="79"/>
                  </a:cubicBezTo>
                  <a:cubicBezTo>
                    <a:pt x="96" y="79"/>
                    <a:pt x="96" y="78"/>
                    <a:pt x="95" y="77"/>
                  </a:cubicBezTo>
                  <a:cubicBezTo>
                    <a:pt x="95" y="79"/>
                    <a:pt x="95" y="79"/>
                    <a:pt x="95" y="79"/>
                  </a:cubicBezTo>
                  <a:cubicBezTo>
                    <a:pt x="95" y="79"/>
                    <a:pt x="94" y="78"/>
                    <a:pt x="94" y="78"/>
                  </a:cubicBezTo>
                  <a:cubicBezTo>
                    <a:pt x="94" y="78"/>
                    <a:pt x="94" y="77"/>
                    <a:pt x="94" y="77"/>
                  </a:cubicBezTo>
                  <a:cubicBezTo>
                    <a:pt x="94" y="77"/>
                    <a:pt x="94" y="77"/>
                    <a:pt x="95" y="78"/>
                  </a:cubicBezTo>
                  <a:cubicBezTo>
                    <a:pt x="95" y="77"/>
                    <a:pt x="94" y="76"/>
                    <a:pt x="94" y="76"/>
                  </a:cubicBezTo>
                  <a:cubicBezTo>
                    <a:pt x="94" y="76"/>
                    <a:pt x="94" y="77"/>
                    <a:pt x="94" y="76"/>
                  </a:cubicBezTo>
                  <a:cubicBezTo>
                    <a:pt x="93" y="76"/>
                    <a:pt x="93" y="76"/>
                    <a:pt x="93" y="76"/>
                  </a:cubicBezTo>
                  <a:cubicBezTo>
                    <a:pt x="94" y="76"/>
                    <a:pt x="94" y="76"/>
                    <a:pt x="94" y="76"/>
                  </a:cubicBezTo>
                  <a:cubicBezTo>
                    <a:pt x="93" y="76"/>
                    <a:pt x="93" y="76"/>
                    <a:pt x="92" y="75"/>
                  </a:cubicBezTo>
                  <a:cubicBezTo>
                    <a:pt x="91" y="75"/>
                    <a:pt x="91" y="75"/>
                    <a:pt x="91" y="75"/>
                  </a:cubicBezTo>
                  <a:cubicBezTo>
                    <a:pt x="91" y="75"/>
                    <a:pt x="91" y="74"/>
                    <a:pt x="90" y="74"/>
                  </a:cubicBezTo>
                  <a:cubicBezTo>
                    <a:pt x="91" y="74"/>
                    <a:pt x="91" y="74"/>
                    <a:pt x="91" y="74"/>
                  </a:cubicBezTo>
                  <a:cubicBezTo>
                    <a:pt x="90" y="74"/>
                    <a:pt x="90" y="73"/>
                    <a:pt x="90" y="73"/>
                  </a:cubicBezTo>
                  <a:cubicBezTo>
                    <a:pt x="90" y="73"/>
                    <a:pt x="90" y="73"/>
                    <a:pt x="90" y="73"/>
                  </a:cubicBezTo>
                  <a:cubicBezTo>
                    <a:pt x="90" y="73"/>
                    <a:pt x="90" y="73"/>
                    <a:pt x="90" y="73"/>
                  </a:cubicBezTo>
                  <a:cubicBezTo>
                    <a:pt x="90" y="73"/>
                    <a:pt x="89" y="73"/>
                    <a:pt x="90" y="73"/>
                  </a:cubicBezTo>
                  <a:cubicBezTo>
                    <a:pt x="89" y="73"/>
                    <a:pt x="88" y="73"/>
                    <a:pt x="87" y="72"/>
                  </a:cubicBezTo>
                  <a:cubicBezTo>
                    <a:pt x="87" y="71"/>
                    <a:pt x="88" y="72"/>
                    <a:pt x="88" y="72"/>
                  </a:cubicBezTo>
                  <a:cubicBezTo>
                    <a:pt x="87" y="70"/>
                    <a:pt x="86" y="71"/>
                    <a:pt x="85" y="70"/>
                  </a:cubicBezTo>
                  <a:cubicBezTo>
                    <a:pt x="84" y="69"/>
                    <a:pt x="84" y="69"/>
                    <a:pt x="83" y="68"/>
                  </a:cubicBezTo>
                  <a:cubicBezTo>
                    <a:pt x="83" y="69"/>
                    <a:pt x="82" y="68"/>
                    <a:pt x="82" y="67"/>
                  </a:cubicBezTo>
                  <a:cubicBezTo>
                    <a:pt x="83" y="67"/>
                    <a:pt x="83" y="67"/>
                    <a:pt x="83" y="67"/>
                  </a:cubicBezTo>
                  <a:cubicBezTo>
                    <a:pt x="82" y="67"/>
                    <a:pt x="82" y="67"/>
                    <a:pt x="82" y="67"/>
                  </a:cubicBezTo>
                  <a:cubicBezTo>
                    <a:pt x="82" y="67"/>
                    <a:pt x="81" y="66"/>
                    <a:pt x="80" y="65"/>
                  </a:cubicBezTo>
                  <a:cubicBezTo>
                    <a:pt x="80" y="66"/>
                    <a:pt x="80" y="66"/>
                    <a:pt x="80" y="66"/>
                  </a:cubicBezTo>
                  <a:cubicBezTo>
                    <a:pt x="79" y="65"/>
                    <a:pt x="79" y="65"/>
                    <a:pt x="78" y="64"/>
                  </a:cubicBezTo>
                  <a:cubicBezTo>
                    <a:pt x="77" y="63"/>
                    <a:pt x="77" y="64"/>
                    <a:pt x="76" y="63"/>
                  </a:cubicBezTo>
                  <a:cubicBezTo>
                    <a:pt x="76" y="63"/>
                    <a:pt x="76" y="63"/>
                    <a:pt x="77" y="63"/>
                  </a:cubicBezTo>
                  <a:cubicBezTo>
                    <a:pt x="77" y="63"/>
                    <a:pt x="77" y="63"/>
                    <a:pt x="77" y="64"/>
                  </a:cubicBezTo>
                  <a:cubicBezTo>
                    <a:pt x="79" y="64"/>
                    <a:pt x="80" y="65"/>
                    <a:pt x="81" y="66"/>
                  </a:cubicBezTo>
                  <a:cubicBezTo>
                    <a:pt x="82" y="66"/>
                    <a:pt x="80" y="65"/>
                    <a:pt x="80" y="65"/>
                  </a:cubicBezTo>
                  <a:cubicBezTo>
                    <a:pt x="80" y="65"/>
                    <a:pt x="80" y="65"/>
                    <a:pt x="80" y="65"/>
                  </a:cubicBezTo>
                  <a:cubicBezTo>
                    <a:pt x="80" y="64"/>
                    <a:pt x="80" y="64"/>
                    <a:pt x="80" y="64"/>
                  </a:cubicBezTo>
                  <a:cubicBezTo>
                    <a:pt x="80" y="65"/>
                    <a:pt x="81" y="65"/>
                    <a:pt x="81" y="65"/>
                  </a:cubicBezTo>
                  <a:cubicBezTo>
                    <a:pt x="81" y="65"/>
                    <a:pt x="80" y="65"/>
                    <a:pt x="80" y="64"/>
                  </a:cubicBezTo>
                  <a:cubicBezTo>
                    <a:pt x="79" y="64"/>
                    <a:pt x="79" y="63"/>
                    <a:pt x="79" y="63"/>
                  </a:cubicBezTo>
                  <a:cubicBezTo>
                    <a:pt x="78" y="62"/>
                    <a:pt x="78" y="63"/>
                    <a:pt x="77" y="62"/>
                  </a:cubicBezTo>
                  <a:cubicBezTo>
                    <a:pt x="77" y="62"/>
                    <a:pt x="77" y="62"/>
                    <a:pt x="77" y="62"/>
                  </a:cubicBezTo>
                  <a:cubicBezTo>
                    <a:pt x="76" y="61"/>
                    <a:pt x="76" y="62"/>
                    <a:pt x="75" y="61"/>
                  </a:cubicBezTo>
                  <a:cubicBezTo>
                    <a:pt x="76" y="61"/>
                    <a:pt x="75" y="61"/>
                    <a:pt x="76" y="62"/>
                  </a:cubicBezTo>
                  <a:cubicBezTo>
                    <a:pt x="75" y="61"/>
                    <a:pt x="74" y="61"/>
                    <a:pt x="74" y="60"/>
                  </a:cubicBezTo>
                  <a:cubicBezTo>
                    <a:pt x="74" y="60"/>
                    <a:pt x="74" y="60"/>
                    <a:pt x="74" y="60"/>
                  </a:cubicBezTo>
                  <a:cubicBezTo>
                    <a:pt x="74" y="61"/>
                    <a:pt x="75" y="61"/>
                    <a:pt x="75" y="62"/>
                  </a:cubicBezTo>
                  <a:cubicBezTo>
                    <a:pt x="76" y="62"/>
                    <a:pt x="76" y="62"/>
                    <a:pt x="76" y="62"/>
                  </a:cubicBezTo>
                  <a:cubicBezTo>
                    <a:pt x="76" y="62"/>
                    <a:pt x="76" y="63"/>
                    <a:pt x="76" y="63"/>
                  </a:cubicBezTo>
                  <a:cubicBezTo>
                    <a:pt x="76" y="63"/>
                    <a:pt x="76" y="63"/>
                    <a:pt x="76" y="63"/>
                  </a:cubicBezTo>
                  <a:cubicBezTo>
                    <a:pt x="76" y="63"/>
                    <a:pt x="75" y="62"/>
                    <a:pt x="75" y="62"/>
                  </a:cubicBezTo>
                  <a:cubicBezTo>
                    <a:pt x="75" y="63"/>
                    <a:pt x="75" y="63"/>
                    <a:pt x="75" y="63"/>
                  </a:cubicBezTo>
                  <a:cubicBezTo>
                    <a:pt x="75" y="63"/>
                    <a:pt x="74" y="62"/>
                    <a:pt x="74" y="62"/>
                  </a:cubicBezTo>
                  <a:cubicBezTo>
                    <a:pt x="73" y="61"/>
                    <a:pt x="73" y="60"/>
                    <a:pt x="73" y="60"/>
                  </a:cubicBezTo>
                  <a:cubicBezTo>
                    <a:pt x="74" y="61"/>
                    <a:pt x="74" y="61"/>
                    <a:pt x="74" y="61"/>
                  </a:cubicBezTo>
                  <a:cubicBezTo>
                    <a:pt x="73" y="60"/>
                    <a:pt x="73" y="60"/>
                    <a:pt x="72" y="60"/>
                  </a:cubicBezTo>
                  <a:cubicBezTo>
                    <a:pt x="72" y="60"/>
                    <a:pt x="72" y="59"/>
                    <a:pt x="72" y="59"/>
                  </a:cubicBezTo>
                  <a:cubicBezTo>
                    <a:pt x="72" y="59"/>
                    <a:pt x="72" y="59"/>
                    <a:pt x="72" y="59"/>
                  </a:cubicBezTo>
                  <a:cubicBezTo>
                    <a:pt x="72" y="59"/>
                    <a:pt x="72" y="59"/>
                    <a:pt x="72" y="59"/>
                  </a:cubicBezTo>
                  <a:cubicBezTo>
                    <a:pt x="71" y="59"/>
                    <a:pt x="71" y="58"/>
                    <a:pt x="70" y="58"/>
                  </a:cubicBezTo>
                  <a:cubicBezTo>
                    <a:pt x="70" y="58"/>
                    <a:pt x="70" y="58"/>
                    <a:pt x="70" y="58"/>
                  </a:cubicBezTo>
                  <a:cubicBezTo>
                    <a:pt x="70" y="58"/>
                    <a:pt x="70" y="58"/>
                    <a:pt x="70" y="58"/>
                  </a:cubicBezTo>
                  <a:cubicBezTo>
                    <a:pt x="71" y="58"/>
                    <a:pt x="71" y="59"/>
                    <a:pt x="71" y="59"/>
                  </a:cubicBezTo>
                  <a:cubicBezTo>
                    <a:pt x="70" y="58"/>
                    <a:pt x="70" y="58"/>
                    <a:pt x="70" y="57"/>
                  </a:cubicBezTo>
                  <a:cubicBezTo>
                    <a:pt x="70" y="57"/>
                    <a:pt x="71" y="58"/>
                    <a:pt x="71" y="58"/>
                  </a:cubicBezTo>
                  <a:cubicBezTo>
                    <a:pt x="71" y="58"/>
                    <a:pt x="70" y="58"/>
                    <a:pt x="70" y="57"/>
                  </a:cubicBezTo>
                  <a:cubicBezTo>
                    <a:pt x="70" y="57"/>
                    <a:pt x="71" y="58"/>
                    <a:pt x="71" y="58"/>
                  </a:cubicBezTo>
                  <a:cubicBezTo>
                    <a:pt x="70" y="57"/>
                    <a:pt x="70" y="57"/>
                    <a:pt x="69" y="56"/>
                  </a:cubicBezTo>
                  <a:cubicBezTo>
                    <a:pt x="70" y="56"/>
                    <a:pt x="70" y="57"/>
                    <a:pt x="70" y="57"/>
                  </a:cubicBezTo>
                  <a:cubicBezTo>
                    <a:pt x="70" y="56"/>
                    <a:pt x="70" y="56"/>
                    <a:pt x="70" y="56"/>
                  </a:cubicBezTo>
                  <a:cubicBezTo>
                    <a:pt x="71" y="57"/>
                    <a:pt x="70" y="55"/>
                    <a:pt x="71" y="56"/>
                  </a:cubicBezTo>
                  <a:cubicBezTo>
                    <a:pt x="71" y="56"/>
                    <a:pt x="70" y="56"/>
                    <a:pt x="70" y="55"/>
                  </a:cubicBezTo>
                  <a:cubicBezTo>
                    <a:pt x="70" y="55"/>
                    <a:pt x="70" y="56"/>
                    <a:pt x="70" y="56"/>
                  </a:cubicBezTo>
                  <a:cubicBezTo>
                    <a:pt x="69" y="55"/>
                    <a:pt x="69" y="55"/>
                    <a:pt x="69" y="55"/>
                  </a:cubicBezTo>
                  <a:cubicBezTo>
                    <a:pt x="69" y="55"/>
                    <a:pt x="70" y="55"/>
                    <a:pt x="70" y="55"/>
                  </a:cubicBezTo>
                  <a:cubicBezTo>
                    <a:pt x="69" y="54"/>
                    <a:pt x="69" y="54"/>
                    <a:pt x="69" y="54"/>
                  </a:cubicBezTo>
                  <a:cubicBezTo>
                    <a:pt x="69" y="54"/>
                    <a:pt x="69" y="55"/>
                    <a:pt x="69" y="55"/>
                  </a:cubicBezTo>
                  <a:cubicBezTo>
                    <a:pt x="68" y="54"/>
                    <a:pt x="68" y="55"/>
                    <a:pt x="67" y="54"/>
                  </a:cubicBezTo>
                  <a:cubicBezTo>
                    <a:pt x="67" y="54"/>
                    <a:pt x="67" y="54"/>
                    <a:pt x="66" y="53"/>
                  </a:cubicBezTo>
                  <a:cubicBezTo>
                    <a:pt x="65" y="53"/>
                    <a:pt x="64" y="52"/>
                    <a:pt x="63" y="51"/>
                  </a:cubicBezTo>
                  <a:cubicBezTo>
                    <a:pt x="64" y="52"/>
                    <a:pt x="63" y="51"/>
                    <a:pt x="63" y="50"/>
                  </a:cubicBezTo>
                  <a:cubicBezTo>
                    <a:pt x="64" y="51"/>
                    <a:pt x="64" y="51"/>
                    <a:pt x="64" y="51"/>
                  </a:cubicBezTo>
                  <a:cubicBezTo>
                    <a:pt x="64" y="50"/>
                    <a:pt x="63" y="50"/>
                    <a:pt x="63" y="51"/>
                  </a:cubicBezTo>
                  <a:cubicBezTo>
                    <a:pt x="63" y="50"/>
                    <a:pt x="63" y="50"/>
                    <a:pt x="62" y="50"/>
                  </a:cubicBezTo>
                  <a:cubicBezTo>
                    <a:pt x="62" y="49"/>
                    <a:pt x="63" y="49"/>
                    <a:pt x="62" y="49"/>
                  </a:cubicBezTo>
                  <a:cubicBezTo>
                    <a:pt x="62" y="49"/>
                    <a:pt x="62" y="49"/>
                    <a:pt x="61" y="49"/>
                  </a:cubicBezTo>
                  <a:cubicBezTo>
                    <a:pt x="61" y="49"/>
                    <a:pt x="61" y="49"/>
                    <a:pt x="61" y="49"/>
                  </a:cubicBezTo>
                  <a:cubicBezTo>
                    <a:pt x="61" y="48"/>
                    <a:pt x="60" y="48"/>
                    <a:pt x="60" y="48"/>
                  </a:cubicBezTo>
                  <a:cubicBezTo>
                    <a:pt x="60" y="47"/>
                    <a:pt x="59" y="47"/>
                    <a:pt x="59" y="47"/>
                  </a:cubicBezTo>
                  <a:cubicBezTo>
                    <a:pt x="58" y="46"/>
                    <a:pt x="59" y="47"/>
                    <a:pt x="59" y="47"/>
                  </a:cubicBezTo>
                  <a:cubicBezTo>
                    <a:pt x="58" y="47"/>
                    <a:pt x="58" y="46"/>
                    <a:pt x="57" y="45"/>
                  </a:cubicBezTo>
                  <a:cubicBezTo>
                    <a:pt x="58" y="46"/>
                    <a:pt x="58" y="46"/>
                    <a:pt x="58" y="46"/>
                  </a:cubicBezTo>
                  <a:cubicBezTo>
                    <a:pt x="58" y="46"/>
                    <a:pt x="58" y="46"/>
                    <a:pt x="58" y="46"/>
                  </a:cubicBezTo>
                  <a:cubicBezTo>
                    <a:pt x="57" y="44"/>
                    <a:pt x="57" y="45"/>
                    <a:pt x="56" y="44"/>
                  </a:cubicBezTo>
                  <a:cubicBezTo>
                    <a:pt x="56" y="45"/>
                    <a:pt x="56" y="44"/>
                    <a:pt x="57" y="44"/>
                  </a:cubicBezTo>
                  <a:cubicBezTo>
                    <a:pt x="56" y="44"/>
                    <a:pt x="55" y="43"/>
                    <a:pt x="56" y="44"/>
                  </a:cubicBezTo>
                  <a:cubicBezTo>
                    <a:pt x="55" y="43"/>
                    <a:pt x="55" y="43"/>
                    <a:pt x="55" y="43"/>
                  </a:cubicBezTo>
                  <a:cubicBezTo>
                    <a:pt x="54" y="43"/>
                    <a:pt x="54" y="42"/>
                    <a:pt x="53" y="42"/>
                  </a:cubicBezTo>
                  <a:cubicBezTo>
                    <a:pt x="53" y="42"/>
                    <a:pt x="52" y="41"/>
                    <a:pt x="52" y="41"/>
                  </a:cubicBezTo>
                  <a:cubicBezTo>
                    <a:pt x="50" y="39"/>
                    <a:pt x="49" y="38"/>
                    <a:pt x="48" y="37"/>
                  </a:cubicBezTo>
                  <a:cubicBezTo>
                    <a:pt x="48" y="37"/>
                    <a:pt x="48" y="37"/>
                    <a:pt x="48" y="37"/>
                  </a:cubicBezTo>
                  <a:cubicBezTo>
                    <a:pt x="47" y="36"/>
                    <a:pt x="48" y="38"/>
                    <a:pt x="47" y="37"/>
                  </a:cubicBezTo>
                  <a:cubicBezTo>
                    <a:pt x="47" y="37"/>
                    <a:pt x="46" y="36"/>
                    <a:pt x="46" y="35"/>
                  </a:cubicBezTo>
                  <a:cubicBezTo>
                    <a:pt x="44" y="34"/>
                    <a:pt x="43" y="33"/>
                    <a:pt x="42" y="32"/>
                  </a:cubicBezTo>
                  <a:cubicBezTo>
                    <a:pt x="42" y="32"/>
                    <a:pt x="42" y="32"/>
                    <a:pt x="42" y="32"/>
                  </a:cubicBezTo>
                  <a:cubicBezTo>
                    <a:pt x="41" y="31"/>
                    <a:pt x="40" y="31"/>
                    <a:pt x="39" y="30"/>
                  </a:cubicBezTo>
                  <a:cubicBezTo>
                    <a:pt x="40" y="30"/>
                    <a:pt x="40" y="30"/>
                    <a:pt x="40" y="30"/>
                  </a:cubicBezTo>
                  <a:cubicBezTo>
                    <a:pt x="38" y="28"/>
                    <a:pt x="36" y="27"/>
                    <a:pt x="35" y="26"/>
                  </a:cubicBezTo>
                  <a:cubicBezTo>
                    <a:pt x="35" y="26"/>
                    <a:pt x="35" y="26"/>
                    <a:pt x="35" y="26"/>
                  </a:cubicBezTo>
                  <a:cubicBezTo>
                    <a:pt x="34" y="25"/>
                    <a:pt x="33" y="24"/>
                    <a:pt x="32" y="24"/>
                  </a:cubicBezTo>
                  <a:cubicBezTo>
                    <a:pt x="32" y="23"/>
                    <a:pt x="32" y="24"/>
                    <a:pt x="31" y="22"/>
                  </a:cubicBezTo>
                  <a:cubicBezTo>
                    <a:pt x="31" y="22"/>
                    <a:pt x="31" y="22"/>
                    <a:pt x="31" y="22"/>
                  </a:cubicBezTo>
                  <a:cubicBezTo>
                    <a:pt x="30" y="22"/>
                    <a:pt x="30" y="22"/>
                    <a:pt x="29" y="21"/>
                  </a:cubicBezTo>
                  <a:cubicBezTo>
                    <a:pt x="28" y="20"/>
                    <a:pt x="27" y="20"/>
                    <a:pt x="26" y="19"/>
                  </a:cubicBezTo>
                  <a:cubicBezTo>
                    <a:pt x="26" y="18"/>
                    <a:pt x="27" y="20"/>
                    <a:pt x="27" y="19"/>
                  </a:cubicBezTo>
                  <a:cubicBezTo>
                    <a:pt x="27" y="19"/>
                    <a:pt x="26" y="19"/>
                    <a:pt x="26" y="18"/>
                  </a:cubicBezTo>
                  <a:cubicBezTo>
                    <a:pt x="26" y="18"/>
                    <a:pt x="26" y="18"/>
                    <a:pt x="26" y="18"/>
                  </a:cubicBezTo>
                  <a:cubicBezTo>
                    <a:pt x="26" y="18"/>
                    <a:pt x="25" y="18"/>
                    <a:pt x="25" y="18"/>
                  </a:cubicBezTo>
                  <a:cubicBezTo>
                    <a:pt x="25" y="18"/>
                    <a:pt x="25" y="18"/>
                    <a:pt x="25" y="18"/>
                  </a:cubicBezTo>
                  <a:cubicBezTo>
                    <a:pt x="24" y="18"/>
                    <a:pt x="23" y="17"/>
                    <a:pt x="23" y="16"/>
                  </a:cubicBezTo>
                  <a:cubicBezTo>
                    <a:pt x="23" y="17"/>
                    <a:pt x="24" y="17"/>
                    <a:pt x="23" y="17"/>
                  </a:cubicBezTo>
                  <a:cubicBezTo>
                    <a:pt x="22" y="16"/>
                    <a:pt x="21" y="17"/>
                    <a:pt x="21" y="16"/>
                  </a:cubicBezTo>
                  <a:cubicBezTo>
                    <a:pt x="20" y="15"/>
                    <a:pt x="22" y="16"/>
                    <a:pt x="22" y="16"/>
                  </a:cubicBezTo>
                  <a:cubicBezTo>
                    <a:pt x="22" y="16"/>
                    <a:pt x="21" y="15"/>
                    <a:pt x="22" y="15"/>
                  </a:cubicBezTo>
                  <a:cubicBezTo>
                    <a:pt x="21" y="15"/>
                    <a:pt x="20" y="14"/>
                    <a:pt x="19" y="14"/>
                  </a:cubicBezTo>
                  <a:cubicBezTo>
                    <a:pt x="20" y="14"/>
                    <a:pt x="20" y="14"/>
                    <a:pt x="20" y="14"/>
                  </a:cubicBezTo>
                  <a:cubicBezTo>
                    <a:pt x="18" y="13"/>
                    <a:pt x="17" y="12"/>
                    <a:pt x="16" y="11"/>
                  </a:cubicBezTo>
                  <a:cubicBezTo>
                    <a:pt x="17" y="12"/>
                    <a:pt x="17" y="12"/>
                    <a:pt x="17" y="12"/>
                  </a:cubicBezTo>
                  <a:cubicBezTo>
                    <a:pt x="16" y="12"/>
                    <a:pt x="16" y="11"/>
                    <a:pt x="15" y="11"/>
                  </a:cubicBezTo>
                  <a:cubicBezTo>
                    <a:pt x="16" y="11"/>
                    <a:pt x="15" y="10"/>
                    <a:pt x="15" y="11"/>
                  </a:cubicBezTo>
                  <a:cubicBezTo>
                    <a:pt x="15" y="11"/>
                    <a:pt x="13" y="9"/>
                    <a:pt x="12" y="9"/>
                  </a:cubicBezTo>
                  <a:cubicBezTo>
                    <a:pt x="12" y="9"/>
                    <a:pt x="12" y="9"/>
                    <a:pt x="12" y="9"/>
                  </a:cubicBezTo>
                  <a:cubicBezTo>
                    <a:pt x="13" y="9"/>
                    <a:pt x="13" y="9"/>
                    <a:pt x="13" y="10"/>
                  </a:cubicBezTo>
                  <a:cubicBezTo>
                    <a:pt x="13" y="9"/>
                    <a:pt x="13" y="9"/>
                    <a:pt x="13" y="9"/>
                  </a:cubicBezTo>
                  <a:cubicBezTo>
                    <a:pt x="12" y="8"/>
                    <a:pt x="11" y="8"/>
                    <a:pt x="10" y="8"/>
                  </a:cubicBezTo>
                  <a:cubicBezTo>
                    <a:pt x="10" y="7"/>
                    <a:pt x="9" y="7"/>
                    <a:pt x="10" y="7"/>
                  </a:cubicBezTo>
                  <a:cubicBezTo>
                    <a:pt x="8" y="5"/>
                    <a:pt x="10" y="8"/>
                    <a:pt x="8" y="6"/>
                  </a:cubicBezTo>
                  <a:cubicBezTo>
                    <a:pt x="7" y="6"/>
                    <a:pt x="9" y="7"/>
                    <a:pt x="8" y="6"/>
                  </a:cubicBezTo>
                  <a:cubicBezTo>
                    <a:pt x="8" y="6"/>
                    <a:pt x="8" y="6"/>
                    <a:pt x="8" y="6"/>
                  </a:cubicBezTo>
                  <a:cubicBezTo>
                    <a:pt x="8" y="5"/>
                    <a:pt x="7" y="6"/>
                    <a:pt x="6" y="5"/>
                  </a:cubicBezTo>
                  <a:cubicBezTo>
                    <a:pt x="6" y="5"/>
                    <a:pt x="7" y="5"/>
                    <a:pt x="7" y="5"/>
                  </a:cubicBezTo>
                  <a:cubicBezTo>
                    <a:pt x="6" y="4"/>
                    <a:pt x="5" y="4"/>
                    <a:pt x="4" y="3"/>
                  </a:cubicBezTo>
                  <a:cubicBezTo>
                    <a:pt x="4" y="3"/>
                    <a:pt x="4" y="3"/>
                    <a:pt x="4" y="3"/>
                  </a:cubicBezTo>
                  <a:cubicBezTo>
                    <a:pt x="2" y="1"/>
                    <a:pt x="2" y="1"/>
                    <a:pt x="2" y="1"/>
                  </a:cubicBezTo>
                  <a:cubicBezTo>
                    <a:pt x="2" y="1"/>
                    <a:pt x="2" y="1"/>
                    <a:pt x="2" y="2"/>
                  </a:cubicBezTo>
                  <a:cubicBezTo>
                    <a:pt x="1" y="1"/>
                    <a:pt x="2" y="1"/>
                    <a:pt x="1" y="0"/>
                  </a:cubicBezTo>
                  <a:cubicBezTo>
                    <a:pt x="0" y="0"/>
                    <a:pt x="0" y="0"/>
                    <a:pt x="0" y="0"/>
                  </a:cubicBezTo>
                  <a:cubicBezTo>
                    <a:pt x="1" y="1"/>
                    <a:pt x="2" y="2"/>
                    <a:pt x="2" y="2"/>
                  </a:cubicBezTo>
                  <a:cubicBezTo>
                    <a:pt x="2" y="2"/>
                    <a:pt x="3" y="3"/>
                    <a:pt x="2" y="3"/>
                  </a:cubicBezTo>
                  <a:cubicBezTo>
                    <a:pt x="3" y="3"/>
                    <a:pt x="3" y="3"/>
                    <a:pt x="3" y="3"/>
                  </a:cubicBezTo>
                  <a:cubicBezTo>
                    <a:pt x="4" y="5"/>
                    <a:pt x="6" y="6"/>
                    <a:pt x="7" y="8"/>
                  </a:cubicBezTo>
                  <a:cubicBezTo>
                    <a:pt x="9" y="9"/>
                    <a:pt x="9" y="10"/>
                    <a:pt x="11" y="10"/>
                  </a:cubicBezTo>
                  <a:cubicBezTo>
                    <a:pt x="11" y="10"/>
                    <a:pt x="11" y="10"/>
                    <a:pt x="12" y="11"/>
                  </a:cubicBezTo>
                  <a:cubicBezTo>
                    <a:pt x="11" y="11"/>
                    <a:pt x="12" y="12"/>
                    <a:pt x="12" y="12"/>
                  </a:cubicBezTo>
                  <a:cubicBezTo>
                    <a:pt x="12" y="12"/>
                    <a:pt x="13" y="12"/>
                    <a:pt x="13" y="12"/>
                  </a:cubicBezTo>
                  <a:cubicBezTo>
                    <a:pt x="13" y="13"/>
                    <a:pt x="14" y="14"/>
                    <a:pt x="15" y="14"/>
                  </a:cubicBezTo>
                  <a:cubicBezTo>
                    <a:pt x="15" y="15"/>
                    <a:pt x="15" y="14"/>
                    <a:pt x="14" y="14"/>
                  </a:cubicBezTo>
                  <a:cubicBezTo>
                    <a:pt x="15" y="14"/>
                    <a:pt x="15" y="14"/>
                    <a:pt x="15" y="15"/>
                  </a:cubicBezTo>
                  <a:cubicBezTo>
                    <a:pt x="15" y="15"/>
                    <a:pt x="15" y="15"/>
                    <a:pt x="15" y="15"/>
                  </a:cubicBezTo>
                  <a:cubicBezTo>
                    <a:pt x="16" y="15"/>
                    <a:pt x="17" y="16"/>
                    <a:pt x="18" y="17"/>
                  </a:cubicBezTo>
                  <a:cubicBezTo>
                    <a:pt x="18" y="17"/>
                    <a:pt x="19" y="18"/>
                    <a:pt x="19" y="18"/>
                  </a:cubicBezTo>
                  <a:cubicBezTo>
                    <a:pt x="19" y="18"/>
                    <a:pt x="20" y="18"/>
                    <a:pt x="20" y="19"/>
                  </a:cubicBezTo>
                  <a:cubicBezTo>
                    <a:pt x="21" y="19"/>
                    <a:pt x="21" y="19"/>
                    <a:pt x="21" y="19"/>
                  </a:cubicBezTo>
                  <a:cubicBezTo>
                    <a:pt x="22" y="19"/>
                    <a:pt x="22" y="20"/>
                    <a:pt x="22" y="20"/>
                  </a:cubicBezTo>
                  <a:cubicBezTo>
                    <a:pt x="22" y="20"/>
                    <a:pt x="22" y="20"/>
                    <a:pt x="22" y="20"/>
                  </a:cubicBezTo>
                  <a:cubicBezTo>
                    <a:pt x="23" y="20"/>
                    <a:pt x="24" y="22"/>
                    <a:pt x="24" y="22"/>
                  </a:cubicBezTo>
                  <a:cubicBezTo>
                    <a:pt x="30" y="25"/>
                    <a:pt x="31" y="29"/>
                    <a:pt x="37" y="33"/>
                  </a:cubicBezTo>
                  <a:cubicBezTo>
                    <a:pt x="37" y="33"/>
                    <a:pt x="37" y="32"/>
                    <a:pt x="37" y="32"/>
                  </a:cubicBezTo>
                  <a:cubicBezTo>
                    <a:pt x="38" y="33"/>
                    <a:pt x="38" y="33"/>
                    <a:pt x="38" y="33"/>
                  </a:cubicBezTo>
                  <a:cubicBezTo>
                    <a:pt x="38" y="33"/>
                    <a:pt x="38" y="33"/>
                    <a:pt x="38" y="33"/>
                  </a:cubicBezTo>
                  <a:cubicBezTo>
                    <a:pt x="37" y="32"/>
                    <a:pt x="37" y="32"/>
                    <a:pt x="37" y="32"/>
                  </a:cubicBezTo>
                  <a:cubicBezTo>
                    <a:pt x="37" y="32"/>
                    <a:pt x="37" y="32"/>
                    <a:pt x="37" y="32"/>
                  </a:cubicBezTo>
                  <a:cubicBezTo>
                    <a:pt x="37" y="32"/>
                    <a:pt x="37" y="32"/>
                    <a:pt x="36" y="32"/>
                  </a:cubicBezTo>
                  <a:cubicBezTo>
                    <a:pt x="37" y="32"/>
                    <a:pt x="37" y="32"/>
                    <a:pt x="38" y="32"/>
                  </a:cubicBezTo>
                  <a:cubicBezTo>
                    <a:pt x="38" y="32"/>
                    <a:pt x="37" y="32"/>
                    <a:pt x="37" y="32"/>
                  </a:cubicBezTo>
                  <a:cubicBezTo>
                    <a:pt x="38" y="33"/>
                    <a:pt x="38" y="32"/>
                    <a:pt x="38" y="33"/>
                  </a:cubicBezTo>
                  <a:cubicBezTo>
                    <a:pt x="39" y="33"/>
                    <a:pt x="39" y="33"/>
                    <a:pt x="39" y="33"/>
                  </a:cubicBezTo>
                  <a:cubicBezTo>
                    <a:pt x="40" y="35"/>
                    <a:pt x="40" y="35"/>
                    <a:pt x="40" y="35"/>
                  </a:cubicBezTo>
                  <a:cubicBezTo>
                    <a:pt x="41" y="35"/>
                    <a:pt x="41" y="36"/>
                    <a:pt x="42" y="36"/>
                  </a:cubicBezTo>
                  <a:cubicBezTo>
                    <a:pt x="41" y="36"/>
                    <a:pt x="41" y="35"/>
                    <a:pt x="40" y="35"/>
                  </a:cubicBezTo>
                  <a:cubicBezTo>
                    <a:pt x="40" y="36"/>
                    <a:pt x="40" y="36"/>
                    <a:pt x="40" y="36"/>
                  </a:cubicBezTo>
                  <a:cubicBezTo>
                    <a:pt x="41" y="36"/>
                    <a:pt x="41" y="36"/>
                    <a:pt x="41" y="36"/>
                  </a:cubicBezTo>
                  <a:cubicBezTo>
                    <a:pt x="41" y="36"/>
                    <a:pt x="41" y="36"/>
                    <a:pt x="41" y="36"/>
                  </a:cubicBezTo>
                  <a:cubicBezTo>
                    <a:pt x="41" y="36"/>
                    <a:pt x="41" y="36"/>
                    <a:pt x="41" y="36"/>
                  </a:cubicBezTo>
                  <a:cubicBezTo>
                    <a:pt x="41" y="36"/>
                    <a:pt x="42" y="36"/>
                    <a:pt x="42" y="37"/>
                  </a:cubicBezTo>
                  <a:cubicBezTo>
                    <a:pt x="42" y="37"/>
                    <a:pt x="42" y="37"/>
                    <a:pt x="42" y="37"/>
                  </a:cubicBezTo>
                  <a:cubicBezTo>
                    <a:pt x="42" y="37"/>
                    <a:pt x="42" y="37"/>
                    <a:pt x="42" y="37"/>
                  </a:cubicBezTo>
                  <a:cubicBezTo>
                    <a:pt x="42" y="37"/>
                    <a:pt x="43" y="38"/>
                    <a:pt x="42" y="38"/>
                  </a:cubicBezTo>
                  <a:cubicBezTo>
                    <a:pt x="44" y="39"/>
                    <a:pt x="45" y="39"/>
                    <a:pt x="46" y="41"/>
                  </a:cubicBezTo>
                  <a:cubicBezTo>
                    <a:pt x="46" y="40"/>
                    <a:pt x="47" y="41"/>
                    <a:pt x="47" y="41"/>
                  </a:cubicBezTo>
                  <a:cubicBezTo>
                    <a:pt x="47" y="42"/>
                    <a:pt x="47" y="42"/>
                    <a:pt x="47" y="42"/>
                  </a:cubicBezTo>
                  <a:cubicBezTo>
                    <a:pt x="48" y="42"/>
                    <a:pt x="48" y="42"/>
                    <a:pt x="48" y="42"/>
                  </a:cubicBezTo>
                  <a:cubicBezTo>
                    <a:pt x="48" y="43"/>
                    <a:pt x="49" y="43"/>
                    <a:pt x="50" y="44"/>
                  </a:cubicBezTo>
                  <a:cubicBezTo>
                    <a:pt x="50" y="44"/>
                    <a:pt x="50" y="44"/>
                    <a:pt x="50" y="44"/>
                  </a:cubicBezTo>
                  <a:cubicBezTo>
                    <a:pt x="51" y="45"/>
                    <a:pt x="51" y="45"/>
                    <a:pt x="52" y="45"/>
                  </a:cubicBezTo>
                  <a:cubicBezTo>
                    <a:pt x="51" y="46"/>
                    <a:pt x="51" y="46"/>
                    <a:pt x="51" y="46"/>
                  </a:cubicBezTo>
                  <a:cubicBezTo>
                    <a:pt x="52" y="46"/>
                    <a:pt x="52" y="46"/>
                    <a:pt x="53" y="46"/>
                  </a:cubicBezTo>
                  <a:cubicBezTo>
                    <a:pt x="53" y="46"/>
                    <a:pt x="53" y="46"/>
                    <a:pt x="53" y="45"/>
                  </a:cubicBezTo>
                  <a:cubicBezTo>
                    <a:pt x="53" y="46"/>
                    <a:pt x="54" y="47"/>
                    <a:pt x="54" y="46"/>
                  </a:cubicBezTo>
                  <a:cubicBezTo>
                    <a:pt x="55" y="47"/>
                    <a:pt x="54" y="47"/>
                    <a:pt x="54" y="47"/>
                  </a:cubicBezTo>
                  <a:cubicBezTo>
                    <a:pt x="55" y="47"/>
                    <a:pt x="55" y="47"/>
                    <a:pt x="55" y="47"/>
                  </a:cubicBezTo>
                  <a:cubicBezTo>
                    <a:pt x="56" y="48"/>
                    <a:pt x="55" y="48"/>
                    <a:pt x="55" y="48"/>
                  </a:cubicBezTo>
                  <a:cubicBezTo>
                    <a:pt x="55" y="48"/>
                    <a:pt x="56" y="48"/>
                    <a:pt x="56" y="49"/>
                  </a:cubicBezTo>
                  <a:cubicBezTo>
                    <a:pt x="56" y="49"/>
                    <a:pt x="56" y="49"/>
                    <a:pt x="56" y="49"/>
                  </a:cubicBezTo>
                  <a:cubicBezTo>
                    <a:pt x="57" y="50"/>
                    <a:pt x="57" y="50"/>
                    <a:pt x="57" y="50"/>
                  </a:cubicBezTo>
                  <a:cubicBezTo>
                    <a:pt x="57" y="50"/>
                    <a:pt x="58" y="50"/>
                    <a:pt x="59" y="51"/>
                  </a:cubicBezTo>
                  <a:cubicBezTo>
                    <a:pt x="58" y="51"/>
                    <a:pt x="58" y="51"/>
                    <a:pt x="58" y="51"/>
                  </a:cubicBezTo>
                  <a:cubicBezTo>
                    <a:pt x="58" y="52"/>
                    <a:pt x="58" y="51"/>
                    <a:pt x="59" y="51"/>
                  </a:cubicBezTo>
                  <a:cubicBezTo>
                    <a:pt x="59" y="52"/>
                    <a:pt x="59" y="52"/>
                    <a:pt x="60" y="53"/>
                  </a:cubicBezTo>
                  <a:cubicBezTo>
                    <a:pt x="61" y="53"/>
                    <a:pt x="62" y="55"/>
                    <a:pt x="63" y="56"/>
                  </a:cubicBezTo>
                  <a:close/>
                  <a:moveTo>
                    <a:pt x="145" y="127"/>
                  </a:moveTo>
                  <a:cubicBezTo>
                    <a:pt x="145" y="127"/>
                    <a:pt x="145" y="127"/>
                    <a:pt x="145" y="127"/>
                  </a:cubicBezTo>
                  <a:cubicBezTo>
                    <a:pt x="145" y="127"/>
                    <a:pt x="145" y="127"/>
                    <a:pt x="145" y="127"/>
                  </a:cubicBezTo>
                  <a:close/>
                  <a:moveTo>
                    <a:pt x="139" y="121"/>
                  </a:moveTo>
                  <a:cubicBezTo>
                    <a:pt x="139" y="122"/>
                    <a:pt x="139" y="122"/>
                    <a:pt x="139" y="122"/>
                  </a:cubicBezTo>
                  <a:cubicBezTo>
                    <a:pt x="138" y="121"/>
                    <a:pt x="138" y="121"/>
                    <a:pt x="137" y="120"/>
                  </a:cubicBezTo>
                  <a:cubicBezTo>
                    <a:pt x="137" y="120"/>
                    <a:pt x="137" y="120"/>
                    <a:pt x="137" y="120"/>
                  </a:cubicBezTo>
                  <a:cubicBezTo>
                    <a:pt x="137" y="120"/>
                    <a:pt x="137" y="120"/>
                    <a:pt x="137" y="120"/>
                  </a:cubicBezTo>
                  <a:cubicBezTo>
                    <a:pt x="137" y="120"/>
                    <a:pt x="139" y="122"/>
                    <a:pt x="139" y="121"/>
                  </a:cubicBezTo>
                  <a:close/>
                  <a:moveTo>
                    <a:pt x="154" y="133"/>
                  </a:moveTo>
                  <a:cubicBezTo>
                    <a:pt x="154" y="133"/>
                    <a:pt x="154" y="133"/>
                    <a:pt x="154" y="133"/>
                  </a:cubicBezTo>
                  <a:cubicBezTo>
                    <a:pt x="154" y="133"/>
                    <a:pt x="154" y="133"/>
                    <a:pt x="154" y="133"/>
                  </a:cubicBezTo>
                  <a:close/>
                  <a:moveTo>
                    <a:pt x="150" y="130"/>
                  </a:moveTo>
                  <a:cubicBezTo>
                    <a:pt x="150" y="130"/>
                    <a:pt x="150" y="130"/>
                    <a:pt x="150" y="129"/>
                  </a:cubicBezTo>
                  <a:cubicBezTo>
                    <a:pt x="150" y="130"/>
                    <a:pt x="150" y="130"/>
                    <a:pt x="150" y="130"/>
                  </a:cubicBezTo>
                  <a:close/>
                  <a:moveTo>
                    <a:pt x="143" y="122"/>
                  </a:moveTo>
                  <a:cubicBezTo>
                    <a:pt x="143" y="122"/>
                    <a:pt x="142" y="122"/>
                    <a:pt x="142" y="122"/>
                  </a:cubicBezTo>
                  <a:cubicBezTo>
                    <a:pt x="142" y="122"/>
                    <a:pt x="142" y="122"/>
                    <a:pt x="143" y="122"/>
                  </a:cubicBezTo>
                  <a:close/>
                  <a:moveTo>
                    <a:pt x="95" y="79"/>
                  </a:moveTo>
                  <a:cubicBezTo>
                    <a:pt x="95" y="79"/>
                    <a:pt x="96" y="79"/>
                    <a:pt x="95" y="79"/>
                  </a:cubicBezTo>
                  <a:cubicBezTo>
                    <a:pt x="95" y="79"/>
                    <a:pt x="95" y="78"/>
                    <a:pt x="95" y="78"/>
                  </a:cubicBezTo>
                  <a:cubicBezTo>
                    <a:pt x="95" y="78"/>
                    <a:pt x="95" y="78"/>
                    <a:pt x="95" y="78"/>
                  </a:cubicBezTo>
                  <a:cubicBezTo>
                    <a:pt x="95" y="79"/>
                    <a:pt x="95" y="79"/>
                    <a:pt x="95" y="79"/>
                  </a:cubicBezTo>
                  <a:close/>
                  <a:moveTo>
                    <a:pt x="71" y="60"/>
                  </a:moveTo>
                  <a:cubicBezTo>
                    <a:pt x="71" y="60"/>
                    <a:pt x="72" y="60"/>
                    <a:pt x="71" y="59"/>
                  </a:cubicBezTo>
                  <a:cubicBezTo>
                    <a:pt x="72" y="60"/>
                    <a:pt x="72" y="60"/>
                    <a:pt x="72" y="60"/>
                  </a:cubicBezTo>
                  <a:cubicBezTo>
                    <a:pt x="72" y="59"/>
                    <a:pt x="72" y="59"/>
                    <a:pt x="72" y="59"/>
                  </a:cubicBezTo>
                  <a:cubicBezTo>
                    <a:pt x="71" y="59"/>
                    <a:pt x="71" y="59"/>
                    <a:pt x="71" y="59"/>
                  </a:cubicBezTo>
                  <a:cubicBezTo>
                    <a:pt x="71" y="59"/>
                    <a:pt x="70" y="59"/>
                    <a:pt x="71"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3" name="Freeform 5630"/>
            <p:cNvSpPr>
              <a:spLocks/>
            </p:cNvSpPr>
            <p:nvPr/>
          </p:nvSpPr>
          <p:spPr bwMode="auto">
            <a:xfrm>
              <a:off x="8351838" y="41036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4" name="Freeform 5631"/>
            <p:cNvSpPr>
              <a:spLocks/>
            </p:cNvSpPr>
            <p:nvPr/>
          </p:nvSpPr>
          <p:spPr bwMode="auto">
            <a:xfrm>
              <a:off x="8323263"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5" name="Freeform 5633"/>
            <p:cNvSpPr>
              <a:spLocks/>
            </p:cNvSpPr>
            <p:nvPr/>
          </p:nvSpPr>
          <p:spPr bwMode="auto">
            <a:xfrm>
              <a:off x="8618539" y="4354513"/>
              <a:ext cx="6350" cy="6350"/>
            </a:xfrm>
            <a:custGeom>
              <a:avLst/>
              <a:gdLst>
                <a:gd name="T0" fmla="*/ 0 w 2"/>
                <a:gd name="T1" fmla="*/ 1 h 2"/>
                <a:gd name="T2" fmla="*/ 0 w 2"/>
                <a:gd name="T3" fmla="*/ 1 h 2"/>
                <a:gd name="T4" fmla="*/ 0 w 2"/>
                <a:gd name="T5" fmla="*/ 1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1"/>
                    <a:pt x="0" y="1"/>
                    <a:pt x="0" y="1"/>
                  </a:cubicBezTo>
                  <a:cubicBezTo>
                    <a:pt x="1" y="2"/>
                    <a:pt x="1" y="2"/>
                    <a:pt x="2" y="2"/>
                  </a:cubicBezTo>
                  <a:cubicBezTo>
                    <a:pt x="1" y="1"/>
                    <a:pt x="1" y="1"/>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6" name="Freeform 5634"/>
            <p:cNvSpPr>
              <a:spLocks/>
            </p:cNvSpPr>
            <p:nvPr/>
          </p:nvSpPr>
          <p:spPr bwMode="auto">
            <a:xfrm>
              <a:off x="8621714" y="4351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7" name="Freeform 5635"/>
            <p:cNvSpPr>
              <a:spLocks/>
            </p:cNvSpPr>
            <p:nvPr/>
          </p:nvSpPr>
          <p:spPr bwMode="auto">
            <a:xfrm>
              <a:off x="8596314" y="4324351"/>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8" name="Freeform 5636"/>
            <p:cNvSpPr>
              <a:spLocks/>
            </p:cNvSpPr>
            <p:nvPr/>
          </p:nvSpPr>
          <p:spPr bwMode="auto">
            <a:xfrm>
              <a:off x="8599489" y="4340226"/>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29" name="Freeform 5637"/>
            <p:cNvSpPr>
              <a:spLocks/>
            </p:cNvSpPr>
            <p:nvPr/>
          </p:nvSpPr>
          <p:spPr bwMode="auto">
            <a:xfrm>
              <a:off x="8586789" y="4318001"/>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0" name="Freeform 5638"/>
            <p:cNvSpPr>
              <a:spLocks/>
            </p:cNvSpPr>
            <p:nvPr/>
          </p:nvSpPr>
          <p:spPr bwMode="auto">
            <a:xfrm>
              <a:off x="8586789" y="43275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1" name="Freeform 5639"/>
            <p:cNvSpPr>
              <a:spLocks/>
            </p:cNvSpPr>
            <p:nvPr/>
          </p:nvSpPr>
          <p:spPr bwMode="auto">
            <a:xfrm>
              <a:off x="8574089" y="4308476"/>
              <a:ext cx="6350" cy="6350"/>
            </a:xfrm>
            <a:custGeom>
              <a:avLst/>
              <a:gdLst>
                <a:gd name="T0" fmla="*/ 1 w 2"/>
                <a:gd name="T1" fmla="*/ 1 h 2"/>
                <a:gd name="T2" fmla="*/ 1 w 2"/>
                <a:gd name="T3" fmla="*/ 1 h 2"/>
                <a:gd name="T4" fmla="*/ 1 w 2"/>
                <a:gd name="T5" fmla="*/ 1 h 2"/>
                <a:gd name="T6" fmla="*/ 2 w 2"/>
                <a:gd name="T7" fmla="*/ 2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1" y="1"/>
                    <a:pt x="1" y="1"/>
                  </a:cubicBezTo>
                  <a:cubicBezTo>
                    <a:pt x="1" y="1"/>
                    <a:pt x="1" y="1"/>
                    <a:pt x="1" y="1"/>
                  </a:cubicBezTo>
                  <a:cubicBezTo>
                    <a:pt x="2" y="2"/>
                    <a:pt x="2" y="2"/>
                    <a:pt x="2" y="2"/>
                  </a:cubicBezTo>
                  <a:cubicBezTo>
                    <a:pt x="2" y="1"/>
                    <a:pt x="1" y="1"/>
                    <a:pt x="1" y="1"/>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2" name="Freeform 5640"/>
            <p:cNvSpPr>
              <a:spLocks/>
            </p:cNvSpPr>
            <p:nvPr/>
          </p:nvSpPr>
          <p:spPr bwMode="auto">
            <a:xfrm>
              <a:off x="8580439" y="4324351"/>
              <a:ext cx="3175" cy="6350"/>
            </a:xfrm>
            <a:custGeom>
              <a:avLst/>
              <a:gdLst>
                <a:gd name="T0" fmla="*/ 0 w 1"/>
                <a:gd name="T1" fmla="*/ 0 h 2"/>
                <a:gd name="T2" fmla="*/ 1 w 1"/>
                <a:gd name="T3" fmla="*/ 2 h 2"/>
                <a:gd name="T4" fmla="*/ 1 w 1"/>
                <a:gd name="T5" fmla="*/ 1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1"/>
                    <a:pt x="1" y="1"/>
                    <a:pt x="1" y="2"/>
                  </a:cubicBezTo>
                  <a:cubicBezTo>
                    <a:pt x="1" y="1"/>
                    <a:pt x="1" y="1"/>
                    <a:pt x="1" y="1"/>
                  </a:cubicBezTo>
                  <a:cubicBezTo>
                    <a:pt x="1" y="1"/>
                    <a:pt x="1" y="1"/>
                    <a:pt x="1" y="1"/>
                  </a:cubicBezTo>
                  <a:cubicBezTo>
                    <a:pt x="1"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3" name="Freeform 5641"/>
            <p:cNvSpPr>
              <a:spLocks/>
            </p:cNvSpPr>
            <p:nvPr/>
          </p:nvSpPr>
          <p:spPr bwMode="auto">
            <a:xfrm>
              <a:off x="8570914" y="4305301"/>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1" y="0"/>
                    <a:pt x="1" y="1"/>
                    <a:pt x="2"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4" name="Freeform 5642"/>
            <p:cNvSpPr>
              <a:spLocks/>
            </p:cNvSpPr>
            <p:nvPr/>
          </p:nvSpPr>
          <p:spPr bwMode="auto">
            <a:xfrm>
              <a:off x="8577264" y="4318001"/>
              <a:ext cx="3175" cy="3175"/>
            </a:xfrm>
            <a:custGeom>
              <a:avLst/>
              <a:gdLst>
                <a:gd name="T0" fmla="*/ 0 w 1"/>
                <a:gd name="T1" fmla="*/ 0 h 1"/>
                <a:gd name="T2" fmla="*/ 0 w 1"/>
                <a:gd name="T3" fmla="*/ 1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0"/>
                    <a:pt x="0" y="0"/>
                  </a:cubicBezTo>
                  <a:cubicBezTo>
                    <a:pt x="0" y="1"/>
                    <a:pt x="0" y="1"/>
                    <a:pt x="0" y="1"/>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5" name="Freeform 5643"/>
            <p:cNvSpPr>
              <a:spLocks/>
            </p:cNvSpPr>
            <p:nvPr/>
          </p:nvSpPr>
          <p:spPr bwMode="auto">
            <a:xfrm>
              <a:off x="8567739" y="4314826"/>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6" name="Freeform 5644"/>
            <p:cNvSpPr>
              <a:spLocks/>
            </p:cNvSpPr>
            <p:nvPr/>
          </p:nvSpPr>
          <p:spPr bwMode="auto">
            <a:xfrm>
              <a:off x="8564564" y="4308476"/>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7" name="Freeform 5645"/>
            <p:cNvSpPr>
              <a:spLocks/>
            </p:cNvSpPr>
            <p:nvPr/>
          </p:nvSpPr>
          <p:spPr bwMode="auto">
            <a:xfrm>
              <a:off x="8532814" y="4270376"/>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8" name="Freeform 5646"/>
            <p:cNvSpPr>
              <a:spLocks/>
            </p:cNvSpPr>
            <p:nvPr/>
          </p:nvSpPr>
          <p:spPr bwMode="auto">
            <a:xfrm>
              <a:off x="8529639" y="4279901"/>
              <a:ext cx="6350" cy="635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1"/>
                    <a:pt x="1" y="1"/>
                    <a:pt x="0" y="0"/>
                  </a:cubicBezTo>
                  <a:cubicBezTo>
                    <a:pt x="1" y="1"/>
                    <a:pt x="2" y="2"/>
                    <a:pt x="2"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39" name="Freeform 5647"/>
            <p:cNvSpPr>
              <a:spLocks/>
            </p:cNvSpPr>
            <p:nvPr/>
          </p:nvSpPr>
          <p:spPr bwMode="auto">
            <a:xfrm>
              <a:off x="8529639" y="42799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0" name="Rectangle 5648"/>
            <p:cNvSpPr>
              <a:spLocks noChangeArrowheads="1"/>
            </p:cNvSpPr>
            <p:nvPr/>
          </p:nvSpPr>
          <p:spPr bwMode="auto">
            <a:xfrm>
              <a:off x="8474076" y="4232276"/>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1" name="Freeform 5649"/>
            <p:cNvSpPr>
              <a:spLocks/>
            </p:cNvSpPr>
            <p:nvPr/>
          </p:nvSpPr>
          <p:spPr bwMode="auto">
            <a:xfrm>
              <a:off x="8477251" y="4232276"/>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2" name="Freeform 5650"/>
            <p:cNvSpPr>
              <a:spLocks/>
            </p:cNvSpPr>
            <p:nvPr/>
          </p:nvSpPr>
          <p:spPr bwMode="auto">
            <a:xfrm>
              <a:off x="8464551" y="4219576"/>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3" name="Freeform 5651"/>
            <p:cNvSpPr>
              <a:spLocks/>
            </p:cNvSpPr>
            <p:nvPr/>
          </p:nvSpPr>
          <p:spPr bwMode="auto">
            <a:xfrm>
              <a:off x="8388351" y="4135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4" name="Rectangle 5652"/>
            <p:cNvSpPr>
              <a:spLocks noChangeArrowheads="1"/>
            </p:cNvSpPr>
            <p:nvPr/>
          </p:nvSpPr>
          <p:spPr bwMode="auto">
            <a:xfrm>
              <a:off x="8385176" y="41322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5" name="Freeform 5653"/>
            <p:cNvSpPr>
              <a:spLocks/>
            </p:cNvSpPr>
            <p:nvPr/>
          </p:nvSpPr>
          <p:spPr bwMode="auto">
            <a:xfrm>
              <a:off x="8378826" y="41259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6" name="Freeform 5654"/>
            <p:cNvSpPr>
              <a:spLocks/>
            </p:cNvSpPr>
            <p:nvPr/>
          </p:nvSpPr>
          <p:spPr bwMode="auto">
            <a:xfrm>
              <a:off x="8378826" y="41259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7" name="Freeform 5655"/>
            <p:cNvSpPr>
              <a:spLocks/>
            </p:cNvSpPr>
            <p:nvPr/>
          </p:nvSpPr>
          <p:spPr bwMode="auto">
            <a:xfrm>
              <a:off x="8378826" y="4125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8" name="Freeform 5656"/>
            <p:cNvSpPr>
              <a:spLocks/>
            </p:cNvSpPr>
            <p:nvPr/>
          </p:nvSpPr>
          <p:spPr bwMode="auto">
            <a:xfrm>
              <a:off x="8375651" y="4122738"/>
              <a:ext cx="3175" cy="3175"/>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49" name="Freeform 5657"/>
            <p:cNvSpPr>
              <a:spLocks/>
            </p:cNvSpPr>
            <p:nvPr/>
          </p:nvSpPr>
          <p:spPr bwMode="auto">
            <a:xfrm>
              <a:off x="8359776" y="4110038"/>
              <a:ext cx="9525" cy="9525"/>
            </a:xfrm>
            <a:custGeom>
              <a:avLst/>
              <a:gdLst>
                <a:gd name="T0" fmla="*/ 3 w 3"/>
                <a:gd name="T1" fmla="*/ 3 h 3"/>
                <a:gd name="T2" fmla="*/ 2 w 3"/>
                <a:gd name="T3" fmla="*/ 1 h 3"/>
                <a:gd name="T4" fmla="*/ 0 w 3"/>
                <a:gd name="T5" fmla="*/ 1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3" y="2"/>
                    <a:pt x="2" y="2"/>
                    <a:pt x="2" y="1"/>
                  </a:cubicBezTo>
                  <a:cubicBezTo>
                    <a:pt x="0" y="0"/>
                    <a:pt x="2" y="2"/>
                    <a:pt x="0" y="1"/>
                  </a:cubicBezTo>
                  <a:cubicBezTo>
                    <a:pt x="1" y="2"/>
                    <a:pt x="1" y="1"/>
                    <a:pt x="2" y="2"/>
                  </a:cubicBezTo>
                  <a:cubicBezTo>
                    <a:pt x="2" y="1"/>
                    <a:pt x="3" y="2"/>
                    <a:pt x="3"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0" name="Freeform 5658"/>
            <p:cNvSpPr>
              <a:spLocks/>
            </p:cNvSpPr>
            <p:nvPr/>
          </p:nvSpPr>
          <p:spPr bwMode="auto">
            <a:xfrm>
              <a:off x="8366126" y="411956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1" name="Rectangle 5659"/>
            <p:cNvSpPr>
              <a:spLocks noChangeArrowheads="1"/>
            </p:cNvSpPr>
            <p:nvPr/>
          </p:nvSpPr>
          <p:spPr bwMode="auto">
            <a:xfrm>
              <a:off x="8359776" y="41100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2" name="Freeform 5660"/>
            <p:cNvSpPr>
              <a:spLocks/>
            </p:cNvSpPr>
            <p:nvPr/>
          </p:nvSpPr>
          <p:spPr bwMode="auto">
            <a:xfrm>
              <a:off x="8356601" y="410368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3" name="Freeform 5661"/>
            <p:cNvSpPr>
              <a:spLocks/>
            </p:cNvSpPr>
            <p:nvPr/>
          </p:nvSpPr>
          <p:spPr bwMode="auto">
            <a:xfrm>
              <a:off x="8348664" y="4097338"/>
              <a:ext cx="3175" cy="317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1" y="1"/>
                  </a:cubicBezTo>
                  <a:cubicBezTo>
                    <a:pt x="1" y="1"/>
                    <a:pt x="1" y="1"/>
                    <a:pt x="1" y="1"/>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4" name="Freeform 5662"/>
            <p:cNvSpPr>
              <a:spLocks/>
            </p:cNvSpPr>
            <p:nvPr/>
          </p:nvSpPr>
          <p:spPr bwMode="auto">
            <a:xfrm>
              <a:off x="8332789" y="40878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5" name="Freeform 5663"/>
            <p:cNvSpPr>
              <a:spLocks/>
            </p:cNvSpPr>
            <p:nvPr/>
          </p:nvSpPr>
          <p:spPr bwMode="auto">
            <a:xfrm>
              <a:off x="8329614" y="409098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6" name="Freeform 5664"/>
            <p:cNvSpPr>
              <a:spLocks/>
            </p:cNvSpPr>
            <p:nvPr/>
          </p:nvSpPr>
          <p:spPr bwMode="auto">
            <a:xfrm>
              <a:off x="8332789"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7" name="Freeform 5665"/>
            <p:cNvSpPr>
              <a:spLocks/>
            </p:cNvSpPr>
            <p:nvPr/>
          </p:nvSpPr>
          <p:spPr bwMode="auto">
            <a:xfrm>
              <a:off x="8323264" y="4075113"/>
              <a:ext cx="9525" cy="6350"/>
            </a:xfrm>
            <a:custGeom>
              <a:avLst/>
              <a:gdLst>
                <a:gd name="T0" fmla="*/ 1 w 3"/>
                <a:gd name="T1" fmla="*/ 2 h 2"/>
                <a:gd name="T2" fmla="*/ 1 w 3"/>
                <a:gd name="T3" fmla="*/ 1 h 2"/>
                <a:gd name="T4" fmla="*/ 0 w 3"/>
                <a:gd name="T5" fmla="*/ 0 h 2"/>
                <a:gd name="T6" fmla="*/ 0 w 3"/>
                <a:gd name="T7" fmla="*/ 1 h 2"/>
                <a:gd name="T8" fmla="*/ 2 w 3"/>
                <a:gd name="T9" fmla="*/ 2 h 2"/>
                <a:gd name="T10" fmla="*/ 3 w 3"/>
                <a:gd name="T11" fmla="*/ 2 h 2"/>
                <a:gd name="T12" fmla="*/ 1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2"/>
                  </a:moveTo>
                  <a:cubicBezTo>
                    <a:pt x="1" y="1"/>
                    <a:pt x="2" y="2"/>
                    <a:pt x="1" y="1"/>
                  </a:cubicBezTo>
                  <a:cubicBezTo>
                    <a:pt x="1" y="1"/>
                    <a:pt x="0" y="0"/>
                    <a:pt x="0" y="0"/>
                  </a:cubicBezTo>
                  <a:cubicBezTo>
                    <a:pt x="0" y="1"/>
                    <a:pt x="0" y="1"/>
                    <a:pt x="0" y="1"/>
                  </a:cubicBezTo>
                  <a:cubicBezTo>
                    <a:pt x="1" y="2"/>
                    <a:pt x="1" y="1"/>
                    <a:pt x="2" y="2"/>
                  </a:cubicBezTo>
                  <a:cubicBezTo>
                    <a:pt x="3" y="2"/>
                    <a:pt x="3" y="2"/>
                    <a:pt x="3" y="2"/>
                  </a:cubicBezTo>
                  <a:cubicBezTo>
                    <a:pt x="2" y="2"/>
                    <a:pt x="2" y="2"/>
                    <a:pt x="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8" name="Freeform 5666"/>
            <p:cNvSpPr>
              <a:spLocks/>
            </p:cNvSpPr>
            <p:nvPr/>
          </p:nvSpPr>
          <p:spPr bwMode="auto">
            <a:xfrm>
              <a:off x="8326439" y="4084638"/>
              <a:ext cx="3175" cy="3175"/>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0"/>
                    <a:pt x="0" y="0"/>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59" name="Freeform 5667"/>
            <p:cNvSpPr>
              <a:spLocks/>
            </p:cNvSpPr>
            <p:nvPr/>
          </p:nvSpPr>
          <p:spPr bwMode="auto">
            <a:xfrm>
              <a:off x="8310564" y="4065588"/>
              <a:ext cx="3175" cy="3175"/>
            </a:xfrm>
            <a:custGeom>
              <a:avLst/>
              <a:gdLst>
                <a:gd name="T0" fmla="*/ 2 w 2"/>
                <a:gd name="T1" fmla="*/ 2 h 2"/>
                <a:gd name="T2" fmla="*/ 0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0" name="Freeform 5668"/>
            <p:cNvSpPr>
              <a:spLocks/>
            </p:cNvSpPr>
            <p:nvPr/>
          </p:nvSpPr>
          <p:spPr bwMode="auto">
            <a:xfrm>
              <a:off x="8307389" y="406558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1" name="Freeform 5669"/>
            <p:cNvSpPr>
              <a:spLocks/>
            </p:cNvSpPr>
            <p:nvPr/>
          </p:nvSpPr>
          <p:spPr bwMode="auto">
            <a:xfrm>
              <a:off x="8307389" y="4064001"/>
              <a:ext cx="3175" cy="1588"/>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2" name="Freeform 5670"/>
            <p:cNvSpPr>
              <a:spLocks/>
            </p:cNvSpPr>
            <p:nvPr/>
          </p:nvSpPr>
          <p:spPr bwMode="auto">
            <a:xfrm>
              <a:off x="8301039" y="4060826"/>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3" name="Freeform 5671"/>
            <p:cNvSpPr>
              <a:spLocks/>
            </p:cNvSpPr>
            <p:nvPr/>
          </p:nvSpPr>
          <p:spPr bwMode="auto">
            <a:xfrm>
              <a:off x="8272464" y="40513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4" name="Freeform 5672"/>
            <p:cNvSpPr>
              <a:spLocks/>
            </p:cNvSpPr>
            <p:nvPr/>
          </p:nvSpPr>
          <p:spPr bwMode="auto">
            <a:xfrm>
              <a:off x="8266114" y="4048126"/>
              <a:ext cx="6350" cy="3175"/>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0"/>
                    <a:pt x="0" y="0"/>
                    <a:pt x="0" y="0"/>
                  </a:cubicBezTo>
                  <a:cubicBezTo>
                    <a:pt x="1" y="1"/>
                    <a:pt x="1" y="1"/>
                    <a:pt x="2" y="1"/>
                  </a:cubicBezTo>
                  <a:cubicBezTo>
                    <a:pt x="2" y="1"/>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5" name="Freeform 5673"/>
            <p:cNvSpPr>
              <a:spLocks/>
            </p:cNvSpPr>
            <p:nvPr/>
          </p:nvSpPr>
          <p:spPr bwMode="auto">
            <a:xfrm>
              <a:off x="8218489" y="4006851"/>
              <a:ext cx="9525" cy="3175"/>
            </a:xfrm>
            <a:custGeom>
              <a:avLst/>
              <a:gdLst>
                <a:gd name="T0" fmla="*/ 2 w 3"/>
                <a:gd name="T1" fmla="*/ 1 h 1"/>
                <a:gd name="T2" fmla="*/ 3 w 3"/>
                <a:gd name="T3" fmla="*/ 1 h 1"/>
                <a:gd name="T4" fmla="*/ 1 w 3"/>
                <a:gd name="T5" fmla="*/ 0 h 1"/>
                <a:gd name="T6" fmla="*/ 0 w 3"/>
                <a:gd name="T7" fmla="*/ 0 h 1"/>
                <a:gd name="T8" fmla="*/ 1 w 3"/>
                <a:gd name="T9" fmla="*/ 1 h 1"/>
                <a:gd name="T10" fmla="*/ 1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3" y="1"/>
                    <a:pt x="2" y="1"/>
                    <a:pt x="3" y="1"/>
                  </a:cubicBezTo>
                  <a:cubicBezTo>
                    <a:pt x="2" y="1"/>
                    <a:pt x="2" y="0"/>
                    <a:pt x="1" y="0"/>
                  </a:cubicBezTo>
                  <a:cubicBezTo>
                    <a:pt x="1" y="0"/>
                    <a:pt x="0" y="0"/>
                    <a:pt x="0" y="0"/>
                  </a:cubicBezTo>
                  <a:cubicBezTo>
                    <a:pt x="1" y="1"/>
                    <a:pt x="1" y="1"/>
                    <a:pt x="1" y="1"/>
                  </a:cubicBezTo>
                  <a:cubicBezTo>
                    <a:pt x="1" y="1"/>
                    <a:pt x="1" y="1"/>
                    <a:pt x="1" y="1"/>
                  </a:cubicBezTo>
                  <a:cubicBezTo>
                    <a:pt x="2"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6" name="Freeform 5674"/>
            <p:cNvSpPr>
              <a:spLocks/>
            </p:cNvSpPr>
            <p:nvPr/>
          </p:nvSpPr>
          <p:spPr bwMode="auto">
            <a:xfrm>
              <a:off x="8112126" y="39100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7" name="Rectangle 5675"/>
            <p:cNvSpPr>
              <a:spLocks noChangeArrowheads="1"/>
            </p:cNvSpPr>
            <p:nvPr/>
          </p:nvSpPr>
          <p:spPr bwMode="auto">
            <a:xfrm>
              <a:off x="8432801" y="43926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8" name="Freeform 5676"/>
            <p:cNvSpPr>
              <a:spLocks/>
            </p:cNvSpPr>
            <p:nvPr/>
          </p:nvSpPr>
          <p:spPr bwMode="auto">
            <a:xfrm>
              <a:off x="8432801" y="43926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69" name="Freeform 5677"/>
            <p:cNvSpPr>
              <a:spLocks/>
            </p:cNvSpPr>
            <p:nvPr/>
          </p:nvSpPr>
          <p:spPr bwMode="auto">
            <a:xfrm>
              <a:off x="8435976" y="4395788"/>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0" name="Freeform 5678"/>
            <p:cNvSpPr>
              <a:spLocks/>
            </p:cNvSpPr>
            <p:nvPr/>
          </p:nvSpPr>
          <p:spPr bwMode="auto">
            <a:xfrm>
              <a:off x="8439151" y="43957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1" name="Freeform 5679"/>
            <p:cNvSpPr>
              <a:spLocks/>
            </p:cNvSpPr>
            <p:nvPr/>
          </p:nvSpPr>
          <p:spPr bwMode="auto">
            <a:xfrm>
              <a:off x="8439151" y="439578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2" name="Freeform 5680"/>
            <p:cNvSpPr>
              <a:spLocks/>
            </p:cNvSpPr>
            <p:nvPr/>
          </p:nvSpPr>
          <p:spPr bwMode="auto">
            <a:xfrm>
              <a:off x="8442326" y="4398963"/>
              <a:ext cx="6350" cy="6350"/>
            </a:xfrm>
            <a:custGeom>
              <a:avLst/>
              <a:gdLst>
                <a:gd name="T0" fmla="*/ 2 w 2"/>
                <a:gd name="T1" fmla="*/ 1 h 2"/>
                <a:gd name="T2" fmla="*/ 1 w 2"/>
                <a:gd name="T3" fmla="*/ 1 h 2"/>
                <a:gd name="T4" fmla="*/ 1 w 2"/>
                <a:gd name="T5" fmla="*/ 0 h 2"/>
                <a:gd name="T6" fmla="*/ 0 w 2"/>
                <a:gd name="T7" fmla="*/ 0 h 2"/>
                <a:gd name="T8" fmla="*/ 1 w 2"/>
                <a:gd name="T9" fmla="*/ 1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2" y="1"/>
                  </a:moveTo>
                  <a:cubicBezTo>
                    <a:pt x="1" y="1"/>
                    <a:pt x="1" y="1"/>
                    <a:pt x="1" y="1"/>
                  </a:cubicBezTo>
                  <a:cubicBezTo>
                    <a:pt x="1" y="0"/>
                    <a:pt x="2" y="1"/>
                    <a:pt x="1" y="0"/>
                  </a:cubicBezTo>
                  <a:cubicBezTo>
                    <a:pt x="1" y="0"/>
                    <a:pt x="1" y="1"/>
                    <a:pt x="0" y="0"/>
                  </a:cubicBezTo>
                  <a:cubicBezTo>
                    <a:pt x="0" y="0"/>
                    <a:pt x="2" y="1"/>
                    <a:pt x="1" y="1"/>
                  </a:cubicBezTo>
                  <a:cubicBezTo>
                    <a:pt x="2" y="2"/>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3" name="Freeform 5681"/>
            <p:cNvSpPr>
              <a:spLocks/>
            </p:cNvSpPr>
            <p:nvPr/>
          </p:nvSpPr>
          <p:spPr bwMode="auto">
            <a:xfrm>
              <a:off x="8555039" y="4471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4" name="Freeform 5682"/>
            <p:cNvSpPr>
              <a:spLocks/>
            </p:cNvSpPr>
            <p:nvPr/>
          </p:nvSpPr>
          <p:spPr bwMode="auto">
            <a:xfrm>
              <a:off x="8580439" y="4495801"/>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5" name="Freeform 5683"/>
            <p:cNvSpPr>
              <a:spLocks/>
            </p:cNvSpPr>
            <p:nvPr/>
          </p:nvSpPr>
          <p:spPr bwMode="auto">
            <a:xfrm>
              <a:off x="8535989" y="44592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6" name="Freeform 5684"/>
            <p:cNvSpPr>
              <a:spLocks/>
            </p:cNvSpPr>
            <p:nvPr/>
          </p:nvSpPr>
          <p:spPr bwMode="auto">
            <a:xfrm>
              <a:off x="8596314" y="45783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7" name="Freeform 5685"/>
            <p:cNvSpPr>
              <a:spLocks/>
            </p:cNvSpPr>
            <p:nvPr/>
          </p:nvSpPr>
          <p:spPr bwMode="auto">
            <a:xfrm>
              <a:off x="8609014" y="45275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8" name="Freeform 5686"/>
            <p:cNvSpPr>
              <a:spLocks/>
            </p:cNvSpPr>
            <p:nvPr/>
          </p:nvSpPr>
          <p:spPr bwMode="auto">
            <a:xfrm>
              <a:off x="8526464" y="4449763"/>
              <a:ext cx="3175" cy="3175"/>
            </a:xfrm>
            <a:custGeom>
              <a:avLst/>
              <a:gdLst>
                <a:gd name="T0" fmla="*/ 0 w 2"/>
                <a:gd name="T1" fmla="*/ 2 h 2"/>
                <a:gd name="T2" fmla="*/ 2 w 2"/>
                <a:gd name="T3" fmla="*/ 2 h 2"/>
                <a:gd name="T4" fmla="*/ 0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79" name="Freeform 5687"/>
            <p:cNvSpPr>
              <a:spLocks/>
            </p:cNvSpPr>
            <p:nvPr/>
          </p:nvSpPr>
          <p:spPr bwMode="auto">
            <a:xfrm>
              <a:off x="8574089" y="448786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0" name="Freeform 5688"/>
            <p:cNvSpPr>
              <a:spLocks/>
            </p:cNvSpPr>
            <p:nvPr/>
          </p:nvSpPr>
          <p:spPr bwMode="auto">
            <a:xfrm>
              <a:off x="8477251" y="44211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1" name="Freeform 5689"/>
            <p:cNvSpPr>
              <a:spLocks/>
            </p:cNvSpPr>
            <p:nvPr/>
          </p:nvSpPr>
          <p:spPr bwMode="auto">
            <a:xfrm>
              <a:off x="8486776" y="4427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2" name="Freeform 5690"/>
            <p:cNvSpPr>
              <a:spLocks/>
            </p:cNvSpPr>
            <p:nvPr/>
          </p:nvSpPr>
          <p:spPr bwMode="auto">
            <a:xfrm>
              <a:off x="8491539" y="4430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3" name="Freeform 5691"/>
            <p:cNvSpPr>
              <a:spLocks/>
            </p:cNvSpPr>
            <p:nvPr/>
          </p:nvSpPr>
          <p:spPr bwMode="auto">
            <a:xfrm>
              <a:off x="8477251" y="4421188"/>
              <a:ext cx="3175" cy="3175"/>
            </a:xfrm>
            <a:custGeom>
              <a:avLst/>
              <a:gdLst>
                <a:gd name="T0" fmla="*/ 0 w 1"/>
                <a:gd name="T1" fmla="*/ 0 h 1"/>
                <a:gd name="T2" fmla="*/ 1 w 1"/>
                <a:gd name="T3" fmla="*/ 0 h 1"/>
                <a:gd name="T4" fmla="*/ 1 w 1"/>
                <a:gd name="T5" fmla="*/ 0 h 1"/>
                <a:gd name="T6" fmla="*/ 1 w 1"/>
                <a:gd name="T7" fmla="*/ 1 h 1"/>
                <a:gd name="T8" fmla="*/ 1 w 1"/>
                <a:gd name="T9" fmla="*/ 0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1"/>
                    <a:pt x="1" y="0"/>
                  </a:cubicBezTo>
                  <a:cubicBezTo>
                    <a:pt x="1" y="0"/>
                    <a:pt x="1" y="0"/>
                    <a:pt x="1" y="0"/>
                  </a:cubicBezTo>
                  <a:cubicBezTo>
                    <a:pt x="1" y="0"/>
                    <a:pt x="1" y="1"/>
                    <a:pt x="1" y="1"/>
                  </a:cubicBezTo>
                  <a:cubicBezTo>
                    <a:pt x="1" y="1"/>
                    <a:pt x="1" y="1"/>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4" name="Rectangle 5692"/>
            <p:cNvSpPr>
              <a:spLocks noChangeArrowheads="1"/>
            </p:cNvSpPr>
            <p:nvPr/>
          </p:nvSpPr>
          <p:spPr bwMode="auto">
            <a:xfrm>
              <a:off x="8555039" y="44719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5" name="Freeform 5693"/>
            <p:cNvSpPr>
              <a:spLocks/>
            </p:cNvSpPr>
            <p:nvPr/>
          </p:nvSpPr>
          <p:spPr bwMode="auto">
            <a:xfrm>
              <a:off x="8545514" y="44656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6" name="Freeform 5694"/>
            <p:cNvSpPr>
              <a:spLocks/>
            </p:cNvSpPr>
            <p:nvPr/>
          </p:nvSpPr>
          <p:spPr bwMode="auto">
            <a:xfrm>
              <a:off x="8513764" y="44402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7" name="Freeform 5695"/>
            <p:cNvSpPr>
              <a:spLocks/>
            </p:cNvSpPr>
            <p:nvPr/>
          </p:nvSpPr>
          <p:spPr bwMode="auto">
            <a:xfrm>
              <a:off x="8548689" y="4468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8" name="Freeform 5696"/>
            <p:cNvSpPr>
              <a:spLocks/>
            </p:cNvSpPr>
            <p:nvPr/>
          </p:nvSpPr>
          <p:spPr bwMode="auto">
            <a:xfrm>
              <a:off x="8523289" y="44465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89" name="Freeform 5697"/>
            <p:cNvSpPr>
              <a:spLocks/>
            </p:cNvSpPr>
            <p:nvPr/>
          </p:nvSpPr>
          <p:spPr bwMode="auto">
            <a:xfrm>
              <a:off x="8458201" y="4481513"/>
              <a:ext cx="6350" cy="3175"/>
            </a:xfrm>
            <a:custGeom>
              <a:avLst/>
              <a:gdLst>
                <a:gd name="T0" fmla="*/ 1 w 2"/>
                <a:gd name="T1" fmla="*/ 0 h 1"/>
                <a:gd name="T2" fmla="*/ 1 w 2"/>
                <a:gd name="T3" fmla="*/ 1 h 1"/>
                <a:gd name="T4" fmla="*/ 1 w 2"/>
                <a:gd name="T5" fmla="*/ 0 h 1"/>
                <a:gd name="T6" fmla="*/ 0 w 2"/>
                <a:gd name="T7" fmla="*/ 0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1"/>
                  </a:cubicBezTo>
                  <a:cubicBezTo>
                    <a:pt x="2" y="1"/>
                    <a:pt x="0" y="0"/>
                    <a:pt x="1" y="0"/>
                  </a:cubicBezTo>
                  <a:cubicBezTo>
                    <a:pt x="1" y="0"/>
                    <a:pt x="1" y="0"/>
                    <a:pt x="0"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0" name="Freeform 5698"/>
            <p:cNvSpPr>
              <a:spLocks/>
            </p:cNvSpPr>
            <p:nvPr/>
          </p:nvSpPr>
          <p:spPr bwMode="auto">
            <a:xfrm>
              <a:off x="8586789" y="4568826"/>
              <a:ext cx="3175" cy="3175"/>
            </a:xfrm>
            <a:custGeom>
              <a:avLst/>
              <a:gdLst>
                <a:gd name="T0" fmla="*/ 1 w 1"/>
                <a:gd name="T1" fmla="*/ 1 h 1"/>
                <a:gd name="T2" fmla="*/ 1 w 1"/>
                <a:gd name="T3" fmla="*/ 1 h 1"/>
                <a:gd name="T4" fmla="*/ 1 w 1"/>
                <a:gd name="T5" fmla="*/ 0 h 1"/>
                <a:gd name="T6" fmla="*/ 0 w 1"/>
                <a:gd name="T7" fmla="*/ 1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0"/>
                    <a:pt x="1" y="0"/>
                    <a:pt x="1" y="0"/>
                  </a:cubicBezTo>
                  <a:cubicBezTo>
                    <a:pt x="0" y="0"/>
                    <a:pt x="0" y="1"/>
                    <a:pt x="0" y="1"/>
                  </a:cubicBezTo>
                  <a:cubicBezTo>
                    <a:pt x="0" y="1"/>
                    <a:pt x="0" y="1"/>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1" name="Oval 5699"/>
            <p:cNvSpPr>
              <a:spLocks noChangeArrowheads="1"/>
            </p:cNvSpPr>
            <p:nvPr/>
          </p:nvSpPr>
          <p:spPr bwMode="auto">
            <a:xfrm>
              <a:off x="8586789" y="4572001"/>
              <a:ext cx="1588"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2" name="Freeform 5700"/>
            <p:cNvSpPr>
              <a:spLocks/>
            </p:cNvSpPr>
            <p:nvPr/>
          </p:nvSpPr>
          <p:spPr bwMode="auto">
            <a:xfrm>
              <a:off x="8480426" y="449580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3" name="Freeform 5701"/>
            <p:cNvSpPr>
              <a:spLocks/>
            </p:cNvSpPr>
            <p:nvPr/>
          </p:nvSpPr>
          <p:spPr bwMode="auto">
            <a:xfrm>
              <a:off x="8596314" y="4530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4" name="Freeform 5702"/>
            <p:cNvSpPr>
              <a:spLocks/>
            </p:cNvSpPr>
            <p:nvPr/>
          </p:nvSpPr>
          <p:spPr bwMode="auto">
            <a:xfrm>
              <a:off x="8605839" y="4581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5" name="Freeform 5703"/>
            <p:cNvSpPr>
              <a:spLocks/>
            </p:cNvSpPr>
            <p:nvPr/>
          </p:nvSpPr>
          <p:spPr bwMode="auto">
            <a:xfrm>
              <a:off x="8542339" y="455612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1"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6" name="Rectangle 5704"/>
            <p:cNvSpPr>
              <a:spLocks noChangeArrowheads="1"/>
            </p:cNvSpPr>
            <p:nvPr/>
          </p:nvSpPr>
          <p:spPr bwMode="auto">
            <a:xfrm>
              <a:off x="8458201" y="44815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7" name="Freeform 5705"/>
            <p:cNvSpPr>
              <a:spLocks/>
            </p:cNvSpPr>
            <p:nvPr/>
          </p:nvSpPr>
          <p:spPr bwMode="auto">
            <a:xfrm>
              <a:off x="8510589" y="4537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8" name="Freeform 5706"/>
            <p:cNvSpPr>
              <a:spLocks/>
            </p:cNvSpPr>
            <p:nvPr/>
          </p:nvSpPr>
          <p:spPr bwMode="auto">
            <a:xfrm>
              <a:off x="8593139" y="4575176"/>
              <a:ext cx="6350"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1"/>
                    <a:pt x="2" y="1"/>
                    <a:pt x="2" y="1"/>
                  </a:cubicBezTo>
                  <a:cubicBezTo>
                    <a:pt x="1" y="1"/>
                    <a:pt x="1" y="1"/>
                    <a:pt x="1" y="1"/>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99" name="Freeform 5707"/>
            <p:cNvSpPr>
              <a:spLocks noEditPoints="1"/>
            </p:cNvSpPr>
            <p:nvPr/>
          </p:nvSpPr>
          <p:spPr bwMode="auto">
            <a:xfrm>
              <a:off x="8388351" y="4402138"/>
              <a:ext cx="263525" cy="211138"/>
            </a:xfrm>
            <a:custGeom>
              <a:avLst/>
              <a:gdLst>
                <a:gd name="T0" fmla="*/ 74 w 84"/>
                <a:gd name="T1" fmla="*/ 63 h 67"/>
                <a:gd name="T2" fmla="*/ 71 w 84"/>
                <a:gd name="T3" fmla="*/ 41 h 67"/>
                <a:gd name="T4" fmla="*/ 66 w 84"/>
                <a:gd name="T5" fmla="*/ 34 h 67"/>
                <a:gd name="T6" fmla="*/ 60 w 84"/>
                <a:gd name="T7" fmla="*/ 29 h 67"/>
                <a:gd name="T8" fmla="*/ 57 w 84"/>
                <a:gd name="T9" fmla="*/ 27 h 67"/>
                <a:gd name="T10" fmla="*/ 56 w 84"/>
                <a:gd name="T11" fmla="*/ 25 h 67"/>
                <a:gd name="T12" fmla="*/ 54 w 84"/>
                <a:gd name="T13" fmla="*/ 23 h 67"/>
                <a:gd name="T14" fmla="*/ 50 w 84"/>
                <a:gd name="T15" fmla="*/ 20 h 67"/>
                <a:gd name="T16" fmla="*/ 45 w 84"/>
                <a:gd name="T17" fmla="*/ 16 h 67"/>
                <a:gd name="T18" fmla="*/ 42 w 84"/>
                <a:gd name="T19" fmla="*/ 13 h 67"/>
                <a:gd name="T20" fmla="*/ 38 w 84"/>
                <a:gd name="T21" fmla="*/ 10 h 67"/>
                <a:gd name="T22" fmla="*/ 35 w 84"/>
                <a:gd name="T23" fmla="*/ 8 h 67"/>
                <a:gd name="T24" fmla="*/ 31 w 84"/>
                <a:gd name="T25" fmla="*/ 5 h 67"/>
                <a:gd name="T26" fmla="*/ 26 w 84"/>
                <a:gd name="T27" fmla="*/ 3 h 67"/>
                <a:gd name="T28" fmla="*/ 22 w 84"/>
                <a:gd name="T29" fmla="*/ 0 h 67"/>
                <a:gd name="T30" fmla="*/ 20 w 84"/>
                <a:gd name="T31" fmla="*/ 1 h 67"/>
                <a:gd name="T32" fmla="*/ 22 w 84"/>
                <a:gd name="T33" fmla="*/ 2 h 67"/>
                <a:gd name="T34" fmla="*/ 25 w 84"/>
                <a:gd name="T35" fmla="*/ 4 h 67"/>
                <a:gd name="T36" fmla="*/ 31 w 84"/>
                <a:gd name="T37" fmla="*/ 7 h 67"/>
                <a:gd name="T38" fmla="*/ 33 w 84"/>
                <a:gd name="T39" fmla="*/ 9 h 67"/>
                <a:gd name="T40" fmla="*/ 37 w 84"/>
                <a:gd name="T41" fmla="*/ 12 h 67"/>
                <a:gd name="T42" fmla="*/ 36 w 84"/>
                <a:gd name="T43" fmla="*/ 12 h 67"/>
                <a:gd name="T44" fmla="*/ 45 w 84"/>
                <a:gd name="T45" fmla="*/ 18 h 67"/>
                <a:gd name="T46" fmla="*/ 46 w 84"/>
                <a:gd name="T47" fmla="*/ 20 h 67"/>
                <a:gd name="T48" fmla="*/ 60 w 84"/>
                <a:gd name="T49" fmla="*/ 34 h 67"/>
                <a:gd name="T50" fmla="*/ 67 w 84"/>
                <a:gd name="T51" fmla="*/ 42 h 67"/>
                <a:gd name="T52" fmla="*/ 75 w 84"/>
                <a:gd name="T53" fmla="*/ 54 h 67"/>
                <a:gd name="T54" fmla="*/ 76 w 84"/>
                <a:gd name="T55" fmla="*/ 58 h 67"/>
                <a:gd name="T56" fmla="*/ 76 w 84"/>
                <a:gd name="T57" fmla="*/ 59 h 67"/>
                <a:gd name="T58" fmla="*/ 76 w 84"/>
                <a:gd name="T59" fmla="*/ 60 h 67"/>
                <a:gd name="T60" fmla="*/ 71 w 84"/>
                <a:gd name="T61" fmla="*/ 58 h 67"/>
                <a:gd name="T62" fmla="*/ 71 w 84"/>
                <a:gd name="T63" fmla="*/ 57 h 67"/>
                <a:gd name="T64" fmla="*/ 65 w 84"/>
                <a:gd name="T65" fmla="*/ 55 h 67"/>
                <a:gd name="T66" fmla="*/ 65 w 84"/>
                <a:gd name="T67" fmla="*/ 56 h 67"/>
                <a:gd name="T68" fmla="*/ 62 w 84"/>
                <a:gd name="T69" fmla="*/ 54 h 67"/>
                <a:gd name="T70" fmla="*/ 62 w 84"/>
                <a:gd name="T71" fmla="*/ 52 h 67"/>
                <a:gd name="T72" fmla="*/ 60 w 84"/>
                <a:gd name="T73" fmla="*/ 51 h 67"/>
                <a:gd name="T74" fmla="*/ 54 w 84"/>
                <a:gd name="T75" fmla="*/ 47 h 67"/>
                <a:gd name="T76" fmla="*/ 50 w 84"/>
                <a:gd name="T77" fmla="*/ 45 h 67"/>
                <a:gd name="T78" fmla="*/ 40 w 84"/>
                <a:gd name="T79" fmla="*/ 39 h 67"/>
                <a:gd name="T80" fmla="*/ 29 w 84"/>
                <a:gd name="T81" fmla="*/ 30 h 67"/>
                <a:gd name="T82" fmla="*/ 22 w 84"/>
                <a:gd name="T83" fmla="*/ 24 h 67"/>
                <a:gd name="T84" fmla="*/ 16 w 84"/>
                <a:gd name="T85" fmla="*/ 20 h 67"/>
                <a:gd name="T86" fmla="*/ 11 w 84"/>
                <a:gd name="T87" fmla="*/ 17 h 67"/>
                <a:gd name="T88" fmla="*/ 5 w 84"/>
                <a:gd name="T89" fmla="*/ 12 h 67"/>
                <a:gd name="T90" fmla="*/ 2 w 84"/>
                <a:gd name="T91" fmla="*/ 11 h 67"/>
                <a:gd name="T92" fmla="*/ 11 w 84"/>
                <a:gd name="T93" fmla="*/ 21 h 67"/>
                <a:gd name="T94" fmla="*/ 18 w 84"/>
                <a:gd name="T95" fmla="*/ 26 h 67"/>
                <a:gd name="T96" fmla="*/ 30 w 84"/>
                <a:gd name="T97" fmla="*/ 35 h 67"/>
                <a:gd name="T98" fmla="*/ 34 w 84"/>
                <a:gd name="T99" fmla="*/ 39 h 67"/>
                <a:gd name="T100" fmla="*/ 39 w 84"/>
                <a:gd name="T101" fmla="*/ 43 h 67"/>
                <a:gd name="T102" fmla="*/ 46 w 84"/>
                <a:gd name="T103" fmla="*/ 47 h 67"/>
                <a:gd name="T104" fmla="*/ 49 w 84"/>
                <a:gd name="T105" fmla="*/ 49 h 67"/>
                <a:gd name="T106" fmla="*/ 40 w 84"/>
                <a:gd name="T107" fmla="*/ 12 h 67"/>
                <a:gd name="T108" fmla="*/ 32 w 84"/>
                <a:gd name="T109" fmla="*/ 8 h 67"/>
                <a:gd name="T110" fmla="*/ 77 w 84"/>
                <a:gd name="T111" fmla="*/ 57 h 67"/>
                <a:gd name="T112" fmla="*/ 63 w 84"/>
                <a:gd name="T113"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67">
                  <a:moveTo>
                    <a:pt x="55" y="53"/>
                  </a:moveTo>
                  <a:cubicBezTo>
                    <a:pt x="55" y="53"/>
                    <a:pt x="55" y="53"/>
                    <a:pt x="55" y="53"/>
                  </a:cubicBezTo>
                  <a:cubicBezTo>
                    <a:pt x="57" y="54"/>
                    <a:pt x="58" y="55"/>
                    <a:pt x="59" y="55"/>
                  </a:cubicBezTo>
                  <a:cubicBezTo>
                    <a:pt x="61" y="57"/>
                    <a:pt x="61" y="55"/>
                    <a:pt x="62" y="57"/>
                  </a:cubicBezTo>
                  <a:cubicBezTo>
                    <a:pt x="62" y="56"/>
                    <a:pt x="62" y="56"/>
                    <a:pt x="62" y="56"/>
                  </a:cubicBezTo>
                  <a:cubicBezTo>
                    <a:pt x="64" y="58"/>
                    <a:pt x="67" y="59"/>
                    <a:pt x="70" y="61"/>
                  </a:cubicBezTo>
                  <a:cubicBezTo>
                    <a:pt x="72" y="62"/>
                    <a:pt x="72" y="62"/>
                    <a:pt x="72" y="62"/>
                  </a:cubicBezTo>
                  <a:cubicBezTo>
                    <a:pt x="74" y="63"/>
                    <a:pt x="74" y="63"/>
                    <a:pt x="74" y="63"/>
                  </a:cubicBezTo>
                  <a:cubicBezTo>
                    <a:pt x="77" y="64"/>
                    <a:pt x="79" y="65"/>
                    <a:pt x="81" y="66"/>
                  </a:cubicBezTo>
                  <a:cubicBezTo>
                    <a:pt x="81" y="66"/>
                    <a:pt x="81" y="66"/>
                    <a:pt x="81" y="66"/>
                  </a:cubicBezTo>
                  <a:cubicBezTo>
                    <a:pt x="84" y="67"/>
                    <a:pt x="84" y="67"/>
                    <a:pt x="84" y="67"/>
                  </a:cubicBezTo>
                  <a:cubicBezTo>
                    <a:pt x="83" y="64"/>
                    <a:pt x="82" y="61"/>
                    <a:pt x="81" y="58"/>
                  </a:cubicBezTo>
                  <a:cubicBezTo>
                    <a:pt x="80" y="55"/>
                    <a:pt x="80" y="55"/>
                    <a:pt x="80" y="55"/>
                  </a:cubicBezTo>
                  <a:cubicBezTo>
                    <a:pt x="79" y="55"/>
                    <a:pt x="79" y="54"/>
                    <a:pt x="79" y="54"/>
                  </a:cubicBezTo>
                  <a:cubicBezTo>
                    <a:pt x="79" y="53"/>
                    <a:pt x="78" y="52"/>
                    <a:pt x="78" y="51"/>
                  </a:cubicBezTo>
                  <a:cubicBezTo>
                    <a:pt x="76" y="47"/>
                    <a:pt x="73" y="44"/>
                    <a:pt x="71" y="41"/>
                  </a:cubicBezTo>
                  <a:cubicBezTo>
                    <a:pt x="71" y="40"/>
                    <a:pt x="71" y="41"/>
                    <a:pt x="70" y="40"/>
                  </a:cubicBezTo>
                  <a:cubicBezTo>
                    <a:pt x="70" y="40"/>
                    <a:pt x="69" y="40"/>
                    <a:pt x="70" y="39"/>
                  </a:cubicBezTo>
                  <a:cubicBezTo>
                    <a:pt x="70" y="40"/>
                    <a:pt x="70" y="39"/>
                    <a:pt x="70" y="40"/>
                  </a:cubicBezTo>
                  <a:cubicBezTo>
                    <a:pt x="69" y="39"/>
                    <a:pt x="69" y="38"/>
                    <a:pt x="68" y="37"/>
                  </a:cubicBezTo>
                  <a:cubicBezTo>
                    <a:pt x="68" y="38"/>
                    <a:pt x="68" y="38"/>
                    <a:pt x="68" y="38"/>
                  </a:cubicBezTo>
                  <a:cubicBezTo>
                    <a:pt x="68" y="38"/>
                    <a:pt x="68" y="37"/>
                    <a:pt x="68" y="37"/>
                  </a:cubicBezTo>
                  <a:cubicBezTo>
                    <a:pt x="68" y="37"/>
                    <a:pt x="68" y="36"/>
                    <a:pt x="68" y="37"/>
                  </a:cubicBezTo>
                  <a:cubicBezTo>
                    <a:pt x="66" y="36"/>
                    <a:pt x="67" y="35"/>
                    <a:pt x="66" y="34"/>
                  </a:cubicBezTo>
                  <a:cubicBezTo>
                    <a:pt x="66" y="34"/>
                    <a:pt x="64" y="33"/>
                    <a:pt x="63" y="33"/>
                  </a:cubicBezTo>
                  <a:cubicBezTo>
                    <a:pt x="62" y="32"/>
                    <a:pt x="62" y="32"/>
                    <a:pt x="62" y="32"/>
                  </a:cubicBezTo>
                  <a:cubicBezTo>
                    <a:pt x="63" y="33"/>
                    <a:pt x="63" y="32"/>
                    <a:pt x="63" y="33"/>
                  </a:cubicBezTo>
                  <a:cubicBezTo>
                    <a:pt x="63" y="32"/>
                    <a:pt x="62" y="31"/>
                    <a:pt x="62" y="31"/>
                  </a:cubicBezTo>
                  <a:cubicBezTo>
                    <a:pt x="62" y="31"/>
                    <a:pt x="62" y="31"/>
                    <a:pt x="61" y="31"/>
                  </a:cubicBezTo>
                  <a:cubicBezTo>
                    <a:pt x="61" y="30"/>
                    <a:pt x="61" y="30"/>
                    <a:pt x="61" y="30"/>
                  </a:cubicBezTo>
                  <a:cubicBezTo>
                    <a:pt x="61" y="30"/>
                    <a:pt x="61" y="30"/>
                    <a:pt x="61" y="30"/>
                  </a:cubicBezTo>
                  <a:cubicBezTo>
                    <a:pt x="61" y="29"/>
                    <a:pt x="61" y="29"/>
                    <a:pt x="60" y="29"/>
                  </a:cubicBezTo>
                  <a:cubicBezTo>
                    <a:pt x="61" y="29"/>
                    <a:pt x="60" y="28"/>
                    <a:pt x="60" y="28"/>
                  </a:cubicBezTo>
                  <a:cubicBezTo>
                    <a:pt x="59" y="28"/>
                    <a:pt x="59" y="27"/>
                    <a:pt x="59" y="27"/>
                  </a:cubicBezTo>
                  <a:cubicBezTo>
                    <a:pt x="59" y="28"/>
                    <a:pt x="58" y="27"/>
                    <a:pt x="58" y="27"/>
                  </a:cubicBezTo>
                  <a:cubicBezTo>
                    <a:pt x="59" y="28"/>
                    <a:pt x="59" y="28"/>
                    <a:pt x="59" y="28"/>
                  </a:cubicBezTo>
                  <a:cubicBezTo>
                    <a:pt x="58" y="27"/>
                    <a:pt x="59" y="28"/>
                    <a:pt x="60" y="28"/>
                  </a:cubicBezTo>
                  <a:cubicBezTo>
                    <a:pt x="60" y="28"/>
                    <a:pt x="58" y="28"/>
                    <a:pt x="59" y="28"/>
                  </a:cubicBezTo>
                  <a:cubicBezTo>
                    <a:pt x="58" y="27"/>
                    <a:pt x="58" y="27"/>
                    <a:pt x="57" y="26"/>
                  </a:cubicBezTo>
                  <a:cubicBezTo>
                    <a:pt x="58" y="27"/>
                    <a:pt x="57" y="26"/>
                    <a:pt x="57" y="27"/>
                  </a:cubicBezTo>
                  <a:cubicBezTo>
                    <a:pt x="56" y="26"/>
                    <a:pt x="57" y="27"/>
                    <a:pt x="57" y="26"/>
                  </a:cubicBezTo>
                  <a:cubicBezTo>
                    <a:pt x="56" y="26"/>
                    <a:pt x="56" y="25"/>
                    <a:pt x="56" y="25"/>
                  </a:cubicBezTo>
                  <a:cubicBezTo>
                    <a:pt x="55" y="25"/>
                    <a:pt x="56" y="25"/>
                    <a:pt x="56" y="25"/>
                  </a:cubicBezTo>
                  <a:cubicBezTo>
                    <a:pt x="56" y="25"/>
                    <a:pt x="57" y="27"/>
                    <a:pt x="58" y="26"/>
                  </a:cubicBezTo>
                  <a:cubicBezTo>
                    <a:pt x="58" y="26"/>
                    <a:pt x="59" y="27"/>
                    <a:pt x="59" y="27"/>
                  </a:cubicBezTo>
                  <a:cubicBezTo>
                    <a:pt x="59" y="27"/>
                    <a:pt x="59" y="26"/>
                    <a:pt x="58" y="25"/>
                  </a:cubicBezTo>
                  <a:cubicBezTo>
                    <a:pt x="57" y="26"/>
                    <a:pt x="57" y="26"/>
                    <a:pt x="57" y="26"/>
                  </a:cubicBezTo>
                  <a:cubicBezTo>
                    <a:pt x="57" y="25"/>
                    <a:pt x="57" y="25"/>
                    <a:pt x="56" y="25"/>
                  </a:cubicBezTo>
                  <a:cubicBezTo>
                    <a:pt x="57" y="25"/>
                    <a:pt x="57" y="25"/>
                    <a:pt x="56" y="24"/>
                  </a:cubicBezTo>
                  <a:cubicBezTo>
                    <a:pt x="56" y="25"/>
                    <a:pt x="56" y="25"/>
                    <a:pt x="56" y="25"/>
                  </a:cubicBezTo>
                  <a:cubicBezTo>
                    <a:pt x="56" y="24"/>
                    <a:pt x="55" y="24"/>
                    <a:pt x="55" y="24"/>
                  </a:cubicBezTo>
                  <a:cubicBezTo>
                    <a:pt x="55" y="24"/>
                    <a:pt x="55" y="25"/>
                    <a:pt x="56" y="25"/>
                  </a:cubicBezTo>
                  <a:cubicBezTo>
                    <a:pt x="55" y="25"/>
                    <a:pt x="55" y="25"/>
                    <a:pt x="55" y="25"/>
                  </a:cubicBezTo>
                  <a:cubicBezTo>
                    <a:pt x="55" y="25"/>
                    <a:pt x="55" y="25"/>
                    <a:pt x="55" y="24"/>
                  </a:cubicBezTo>
                  <a:cubicBezTo>
                    <a:pt x="54" y="24"/>
                    <a:pt x="54" y="24"/>
                    <a:pt x="54" y="24"/>
                  </a:cubicBezTo>
                  <a:cubicBezTo>
                    <a:pt x="54" y="23"/>
                    <a:pt x="55" y="24"/>
                    <a:pt x="54" y="23"/>
                  </a:cubicBezTo>
                  <a:cubicBezTo>
                    <a:pt x="54" y="23"/>
                    <a:pt x="54" y="23"/>
                    <a:pt x="53" y="22"/>
                  </a:cubicBezTo>
                  <a:cubicBezTo>
                    <a:pt x="53" y="23"/>
                    <a:pt x="53" y="23"/>
                    <a:pt x="53" y="23"/>
                  </a:cubicBezTo>
                  <a:cubicBezTo>
                    <a:pt x="53" y="22"/>
                    <a:pt x="53" y="22"/>
                    <a:pt x="53" y="22"/>
                  </a:cubicBezTo>
                  <a:cubicBezTo>
                    <a:pt x="53" y="22"/>
                    <a:pt x="53" y="22"/>
                    <a:pt x="53" y="22"/>
                  </a:cubicBezTo>
                  <a:cubicBezTo>
                    <a:pt x="53" y="22"/>
                    <a:pt x="52" y="22"/>
                    <a:pt x="52" y="22"/>
                  </a:cubicBezTo>
                  <a:cubicBezTo>
                    <a:pt x="52" y="22"/>
                    <a:pt x="52" y="21"/>
                    <a:pt x="51" y="21"/>
                  </a:cubicBezTo>
                  <a:cubicBezTo>
                    <a:pt x="51" y="21"/>
                    <a:pt x="50" y="21"/>
                    <a:pt x="50" y="20"/>
                  </a:cubicBezTo>
                  <a:cubicBezTo>
                    <a:pt x="50" y="20"/>
                    <a:pt x="50" y="20"/>
                    <a:pt x="50" y="20"/>
                  </a:cubicBezTo>
                  <a:cubicBezTo>
                    <a:pt x="50" y="20"/>
                    <a:pt x="50" y="19"/>
                    <a:pt x="50" y="19"/>
                  </a:cubicBezTo>
                  <a:cubicBezTo>
                    <a:pt x="49" y="19"/>
                    <a:pt x="49" y="19"/>
                    <a:pt x="49" y="19"/>
                  </a:cubicBezTo>
                  <a:cubicBezTo>
                    <a:pt x="49" y="18"/>
                    <a:pt x="49" y="18"/>
                    <a:pt x="49" y="18"/>
                  </a:cubicBezTo>
                  <a:cubicBezTo>
                    <a:pt x="48" y="18"/>
                    <a:pt x="48" y="18"/>
                    <a:pt x="48" y="18"/>
                  </a:cubicBezTo>
                  <a:cubicBezTo>
                    <a:pt x="47" y="17"/>
                    <a:pt x="46" y="16"/>
                    <a:pt x="46" y="16"/>
                  </a:cubicBezTo>
                  <a:cubicBezTo>
                    <a:pt x="46" y="16"/>
                    <a:pt x="46" y="16"/>
                    <a:pt x="45" y="16"/>
                  </a:cubicBezTo>
                  <a:cubicBezTo>
                    <a:pt x="46" y="16"/>
                    <a:pt x="46" y="16"/>
                    <a:pt x="46" y="16"/>
                  </a:cubicBezTo>
                  <a:cubicBezTo>
                    <a:pt x="45" y="16"/>
                    <a:pt x="45" y="16"/>
                    <a:pt x="45" y="16"/>
                  </a:cubicBezTo>
                  <a:cubicBezTo>
                    <a:pt x="45" y="16"/>
                    <a:pt x="45" y="16"/>
                    <a:pt x="44" y="16"/>
                  </a:cubicBezTo>
                  <a:cubicBezTo>
                    <a:pt x="44" y="15"/>
                    <a:pt x="44" y="15"/>
                    <a:pt x="44" y="15"/>
                  </a:cubicBezTo>
                  <a:cubicBezTo>
                    <a:pt x="44" y="15"/>
                    <a:pt x="44" y="15"/>
                    <a:pt x="44" y="15"/>
                  </a:cubicBezTo>
                  <a:cubicBezTo>
                    <a:pt x="44" y="15"/>
                    <a:pt x="44" y="15"/>
                    <a:pt x="44" y="15"/>
                  </a:cubicBezTo>
                  <a:cubicBezTo>
                    <a:pt x="44" y="15"/>
                    <a:pt x="43" y="15"/>
                    <a:pt x="43" y="14"/>
                  </a:cubicBezTo>
                  <a:cubicBezTo>
                    <a:pt x="43" y="14"/>
                    <a:pt x="43" y="14"/>
                    <a:pt x="43" y="14"/>
                  </a:cubicBezTo>
                  <a:cubicBezTo>
                    <a:pt x="43" y="14"/>
                    <a:pt x="43" y="13"/>
                    <a:pt x="43" y="14"/>
                  </a:cubicBezTo>
                  <a:cubicBezTo>
                    <a:pt x="43" y="13"/>
                    <a:pt x="42" y="13"/>
                    <a:pt x="42" y="13"/>
                  </a:cubicBezTo>
                  <a:cubicBezTo>
                    <a:pt x="42" y="13"/>
                    <a:pt x="42" y="13"/>
                    <a:pt x="42" y="13"/>
                  </a:cubicBezTo>
                  <a:cubicBezTo>
                    <a:pt x="42" y="13"/>
                    <a:pt x="42" y="13"/>
                    <a:pt x="42" y="13"/>
                  </a:cubicBezTo>
                  <a:cubicBezTo>
                    <a:pt x="42" y="13"/>
                    <a:pt x="42" y="13"/>
                    <a:pt x="42" y="13"/>
                  </a:cubicBezTo>
                  <a:cubicBezTo>
                    <a:pt x="41" y="13"/>
                    <a:pt x="41" y="13"/>
                    <a:pt x="41" y="13"/>
                  </a:cubicBezTo>
                  <a:cubicBezTo>
                    <a:pt x="41" y="13"/>
                    <a:pt x="41" y="12"/>
                    <a:pt x="41" y="12"/>
                  </a:cubicBezTo>
                  <a:cubicBezTo>
                    <a:pt x="41" y="12"/>
                    <a:pt x="41" y="12"/>
                    <a:pt x="41" y="12"/>
                  </a:cubicBezTo>
                  <a:cubicBezTo>
                    <a:pt x="40" y="12"/>
                    <a:pt x="40" y="12"/>
                    <a:pt x="40" y="12"/>
                  </a:cubicBezTo>
                  <a:cubicBezTo>
                    <a:pt x="40" y="11"/>
                    <a:pt x="39" y="11"/>
                    <a:pt x="38" y="10"/>
                  </a:cubicBezTo>
                  <a:cubicBezTo>
                    <a:pt x="37" y="10"/>
                    <a:pt x="38" y="10"/>
                    <a:pt x="38" y="10"/>
                  </a:cubicBezTo>
                  <a:cubicBezTo>
                    <a:pt x="38" y="10"/>
                    <a:pt x="37" y="10"/>
                    <a:pt x="36" y="10"/>
                  </a:cubicBezTo>
                  <a:cubicBezTo>
                    <a:pt x="36" y="9"/>
                    <a:pt x="35" y="8"/>
                    <a:pt x="35" y="8"/>
                  </a:cubicBezTo>
                  <a:cubicBezTo>
                    <a:pt x="34" y="7"/>
                    <a:pt x="35" y="8"/>
                    <a:pt x="35" y="8"/>
                  </a:cubicBezTo>
                  <a:cubicBezTo>
                    <a:pt x="35" y="8"/>
                    <a:pt x="35" y="8"/>
                    <a:pt x="35" y="8"/>
                  </a:cubicBezTo>
                  <a:cubicBezTo>
                    <a:pt x="35" y="8"/>
                    <a:pt x="35" y="8"/>
                    <a:pt x="35" y="9"/>
                  </a:cubicBezTo>
                  <a:cubicBezTo>
                    <a:pt x="35" y="9"/>
                    <a:pt x="34" y="8"/>
                    <a:pt x="34" y="8"/>
                  </a:cubicBezTo>
                  <a:cubicBezTo>
                    <a:pt x="35" y="8"/>
                    <a:pt x="35" y="8"/>
                    <a:pt x="35" y="8"/>
                  </a:cubicBezTo>
                  <a:cubicBezTo>
                    <a:pt x="34" y="8"/>
                    <a:pt x="34" y="8"/>
                    <a:pt x="33" y="8"/>
                  </a:cubicBezTo>
                  <a:cubicBezTo>
                    <a:pt x="32" y="8"/>
                    <a:pt x="33" y="8"/>
                    <a:pt x="33" y="7"/>
                  </a:cubicBezTo>
                  <a:cubicBezTo>
                    <a:pt x="32" y="7"/>
                    <a:pt x="32" y="7"/>
                    <a:pt x="32" y="7"/>
                  </a:cubicBezTo>
                  <a:cubicBezTo>
                    <a:pt x="32" y="7"/>
                    <a:pt x="32" y="7"/>
                    <a:pt x="32" y="7"/>
                  </a:cubicBezTo>
                  <a:cubicBezTo>
                    <a:pt x="32" y="6"/>
                    <a:pt x="31" y="6"/>
                    <a:pt x="31" y="6"/>
                  </a:cubicBezTo>
                  <a:cubicBezTo>
                    <a:pt x="31" y="6"/>
                    <a:pt x="30" y="5"/>
                    <a:pt x="31" y="5"/>
                  </a:cubicBezTo>
                  <a:cubicBezTo>
                    <a:pt x="31" y="5"/>
                    <a:pt x="30" y="5"/>
                    <a:pt x="30" y="5"/>
                  </a:cubicBezTo>
                  <a:cubicBezTo>
                    <a:pt x="30" y="5"/>
                    <a:pt x="30" y="5"/>
                    <a:pt x="31" y="5"/>
                  </a:cubicBezTo>
                  <a:cubicBezTo>
                    <a:pt x="30" y="6"/>
                    <a:pt x="30" y="5"/>
                    <a:pt x="29" y="5"/>
                  </a:cubicBezTo>
                  <a:cubicBezTo>
                    <a:pt x="29" y="5"/>
                    <a:pt x="30" y="5"/>
                    <a:pt x="29" y="4"/>
                  </a:cubicBezTo>
                  <a:cubicBezTo>
                    <a:pt x="29" y="4"/>
                    <a:pt x="29" y="4"/>
                    <a:pt x="28" y="4"/>
                  </a:cubicBezTo>
                  <a:cubicBezTo>
                    <a:pt x="28" y="4"/>
                    <a:pt x="28" y="4"/>
                    <a:pt x="28" y="4"/>
                  </a:cubicBezTo>
                  <a:cubicBezTo>
                    <a:pt x="28" y="4"/>
                    <a:pt x="28" y="4"/>
                    <a:pt x="28" y="4"/>
                  </a:cubicBezTo>
                  <a:cubicBezTo>
                    <a:pt x="28" y="4"/>
                    <a:pt x="27" y="4"/>
                    <a:pt x="27" y="4"/>
                  </a:cubicBezTo>
                  <a:cubicBezTo>
                    <a:pt x="27" y="4"/>
                    <a:pt x="27" y="4"/>
                    <a:pt x="27" y="4"/>
                  </a:cubicBezTo>
                  <a:cubicBezTo>
                    <a:pt x="26" y="4"/>
                    <a:pt x="26" y="3"/>
                    <a:pt x="26" y="3"/>
                  </a:cubicBezTo>
                  <a:cubicBezTo>
                    <a:pt x="26" y="3"/>
                    <a:pt x="26" y="3"/>
                    <a:pt x="27" y="3"/>
                  </a:cubicBezTo>
                  <a:cubicBezTo>
                    <a:pt x="26" y="3"/>
                    <a:pt x="25" y="3"/>
                    <a:pt x="25" y="3"/>
                  </a:cubicBezTo>
                  <a:cubicBezTo>
                    <a:pt x="24" y="2"/>
                    <a:pt x="24" y="2"/>
                    <a:pt x="24" y="2"/>
                  </a:cubicBezTo>
                  <a:cubicBezTo>
                    <a:pt x="24" y="2"/>
                    <a:pt x="24" y="2"/>
                    <a:pt x="24" y="2"/>
                  </a:cubicBezTo>
                  <a:cubicBezTo>
                    <a:pt x="23" y="1"/>
                    <a:pt x="24" y="2"/>
                    <a:pt x="25" y="2"/>
                  </a:cubicBezTo>
                  <a:cubicBezTo>
                    <a:pt x="24" y="1"/>
                    <a:pt x="24" y="2"/>
                    <a:pt x="23" y="1"/>
                  </a:cubicBezTo>
                  <a:cubicBezTo>
                    <a:pt x="23" y="1"/>
                    <a:pt x="23" y="1"/>
                    <a:pt x="23" y="1"/>
                  </a:cubicBezTo>
                  <a:cubicBezTo>
                    <a:pt x="23" y="1"/>
                    <a:pt x="22" y="0"/>
                    <a:pt x="22" y="0"/>
                  </a:cubicBezTo>
                  <a:cubicBezTo>
                    <a:pt x="22" y="0"/>
                    <a:pt x="23" y="0"/>
                    <a:pt x="23" y="1"/>
                  </a:cubicBezTo>
                  <a:cubicBezTo>
                    <a:pt x="22" y="1"/>
                    <a:pt x="21" y="0"/>
                    <a:pt x="21" y="1"/>
                  </a:cubicBezTo>
                  <a:cubicBezTo>
                    <a:pt x="21" y="1"/>
                    <a:pt x="21" y="1"/>
                    <a:pt x="21" y="1"/>
                  </a:cubicBezTo>
                  <a:cubicBezTo>
                    <a:pt x="21" y="1"/>
                    <a:pt x="20" y="1"/>
                    <a:pt x="20" y="0"/>
                  </a:cubicBezTo>
                  <a:cubicBezTo>
                    <a:pt x="19" y="0"/>
                    <a:pt x="20" y="0"/>
                    <a:pt x="20" y="0"/>
                  </a:cubicBezTo>
                  <a:cubicBezTo>
                    <a:pt x="20" y="0"/>
                    <a:pt x="20" y="0"/>
                    <a:pt x="19" y="0"/>
                  </a:cubicBezTo>
                  <a:cubicBezTo>
                    <a:pt x="19" y="0"/>
                    <a:pt x="19" y="0"/>
                    <a:pt x="19" y="0"/>
                  </a:cubicBezTo>
                  <a:cubicBezTo>
                    <a:pt x="19" y="1"/>
                    <a:pt x="20" y="1"/>
                    <a:pt x="20" y="1"/>
                  </a:cubicBezTo>
                  <a:cubicBezTo>
                    <a:pt x="20" y="1"/>
                    <a:pt x="20" y="1"/>
                    <a:pt x="20" y="1"/>
                  </a:cubicBezTo>
                  <a:cubicBezTo>
                    <a:pt x="20" y="1"/>
                    <a:pt x="20" y="1"/>
                    <a:pt x="20" y="1"/>
                  </a:cubicBezTo>
                  <a:cubicBezTo>
                    <a:pt x="21" y="1"/>
                    <a:pt x="21" y="1"/>
                    <a:pt x="21" y="1"/>
                  </a:cubicBezTo>
                  <a:cubicBezTo>
                    <a:pt x="22" y="2"/>
                    <a:pt x="21" y="1"/>
                    <a:pt x="22" y="1"/>
                  </a:cubicBezTo>
                  <a:cubicBezTo>
                    <a:pt x="22" y="1"/>
                    <a:pt x="22" y="1"/>
                    <a:pt x="22" y="1"/>
                  </a:cubicBezTo>
                  <a:cubicBezTo>
                    <a:pt x="22" y="2"/>
                    <a:pt x="23" y="2"/>
                    <a:pt x="23" y="2"/>
                  </a:cubicBezTo>
                  <a:cubicBezTo>
                    <a:pt x="23" y="2"/>
                    <a:pt x="24" y="2"/>
                    <a:pt x="25" y="2"/>
                  </a:cubicBezTo>
                  <a:cubicBezTo>
                    <a:pt x="24" y="3"/>
                    <a:pt x="23" y="2"/>
                    <a:pt x="22" y="2"/>
                  </a:cubicBezTo>
                  <a:cubicBezTo>
                    <a:pt x="23" y="2"/>
                    <a:pt x="22" y="2"/>
                    <a:pt x="22" y="2"/>
                  </a:cubicBezTo>
                  <a:cubicBezTo>
                    <a:pt x="23" y="2"/>
                    <a:pt x="23" y="2"/>
                    <a:pt x="23" y="2"/>
                  </a:cubicBezTo>
                  <a:cubicBezTo>
                    <a:pt x="23" y="3"/>
                    <a:pt x="24" y="3"/>
                    <a:pt x="24" y="3"/>
                  </a:cubicBezTo>
                  <a:cubicBezTo>
                    <a:pt x="24" y="3"/>
                    <a:pt x="24" y="3"/>
                    <a:pt x="24" y="3"/>
                  </a:cubicBezTo>
                  <a:cubicBezTo>
                    <a:pt x="24" y="3"/>
                    <a:pt x="24" y="3"/>
                    <a:pt x="25" y="3"/>
                  </a:cubicBezTo>
                  <a:cubicBezTo>
                    <a:pt x="25" y="3"/>
                    <a:pt x="25" y="3"/>
                    <a:pt x="25" y="3"/>
                  </a:cubicBezTo>
                  <a:cubicBezTo>
                    <a:pt x="25" y="4"/>
                    <a:pt x="25" y="3"/>
                    <a:pt x="25" y="4"/>
                  </a:cubicBezTo>
                  <a:cubicBezTo>
                    <a:pt x="26" y="4"/>
                    <a:pt x="25" y="4"/>
                    <a:pt x="25" y="4"/>
                  </a:cubicBezTo>
                  <a:cubicBezTo>
                    <a:pt x="26" y="4"/>
                    <a:pt x="26" y="4"/>
                    <a:pt x="27" y="5"/>
                  </a:cubicBezTo>
                  <a:cubicBezTo>
                    <a:pt x="27" y="4"/>
                    <a:pt x="29" y="5"/>
                    <a:pt x="28" y="4"/>
                  </a:cubicBezTo>
                  <a:cubicBezTo>
                    <a:pt x="29" y="5"/>
                    <a:pt x="29" y="5"/>
                    <a:pt x="29" y="5"/>
                  </a:cubicBezTo>
                  <a:cubicBezTo>
                    <a:pt x="29" y="5"/>
                    <a:pt x="28" y="5"/>
                    <a:pt x="28" y="5"/>
                  </a:cubicBezTo>
                  <a:cubicBezTo>
                    <a:pt x="27" y="5"/>
                    <a:pt x="27" y="5"/>
                    <a:pt x="27" y="5"/>
                  </a:cubicBezTo>
                  <a:cubicBezTo>
                    <a:pt x="27" y="5"/>
                    <a:pt x="29" y="6"/>
                    <a:pt x="29" y="6"/>
                  </a:cubicBezTo>
                  <a:cubicBezTo>
                    <a:pt x="30" y="7"/>
                    <a:pt x="30" y="7"/>
                    <a:pt x="31" y="7"/>
                  </a:cubicBezTo>
                  <a:cubicBezTo>
                    <a:pt x="31" y="7"/>
                    <a:pt x="31" y="7"/>
                    <a:pt x="31" y="7"/>
                  </a:cubicBezTo>
                  <a:cubicBezTo>
                    <a:pt x="31" y="7"/>
                    <a:pt x="31" y="8"/>
                    <a:pt x="31" y="8"/>
                  </a:cubicBezTo>
                  <a:cubicBezTo>
                    <a:pt x="31" y="8"/>
                    <a:pt x="31" y="8"/>
                    <a:pt x="32" y="8"/>
                  </a:cubicBezTo>
                  <a:cubicBezTo>
                    <a:pt x="32" y="8"/>
                    <a:pt x="31" y="8"/>
                    <a:pt x="31" y="8"/>
                  </a:cubicBezTo>
                  <a:cubicBezTo>
                    <a:pt x="31" y="9"/>
                    <a:pt x="32" y="9"/>
                    <a:pt x="32" y="8"/>
                  </a:cubicBezTo>
                  <a:cubicBezTo>
                    <a:pt x="32" y="8"/>
                    <a:pt x="32" y="9"/>
                    <a:pt x="33" y="9"/>
                  </a:cubicBezTo>
                  <a:cubicBezTo>
                    <a:pt x="32" y="9"/>
                    <a:pt x="32" y="9"/>
                    <a:pt x="32" y="9"/>
                  </a:cubicBezTo>
                  <a:cubicBezTo>
                    <a:pt x="32" y="9"/>
                    <a:pt x="33" y="9"/>
                    <a:pt x="33" y="9"/>
                  </a:cubicBezTo>
                  <a:cubicBezTo>
                    <a:pt x="33" y="9"/>
                    <a:pt x="33" y="9"/>
                    <a:pt x="33" y="9"/>
                  </a:cubicBezTo>
                  <a:cubicBezTo>
                    <a:pt x="33" y="9"/>
                    <a:pt x="33" y="9"/>
                    <a:pt x="33" y="8"/>
                  </a:cubicBezTo>
                  <a:cubicBezTo>
                    <a:pt x="34" y="9"/>
                    <a:pt x="34" y="10"/>
                    <a:pt x="35" y="11"/>
                  </a:cubicBezTo>
                  <a:cubicBezTo>
                    <a:pt x="35" y="11"/>
                    <a:pt x="34" y="10"/>
                    <a:pt x="34" y="11"/>
                  </a:cubicBezTo>
                  <a:cubicBezTo>
                    <a:pt x="35" y="11"/>
                    <a:pt x="35" y="11"/>
                    <a:pt x="36" y="11"/>
                  </a:cubicBezTo>
                  <a:cubicBezTo>
                    <a:pt x="36" y="11"/>
                    <a:pt x="36" y="11"/>
                    <a:pt x="36" y="11"/>
                  </a:cubicBezTo>
                  <a:cubicBezTo>
                    <a:pt x="36" y="11"/>
                    <a:pt x="36" y="11"/>
                    <a:pt x="36" y="11"/>
                  </a:cubicBezTo>
                  <a:cubicBezTo>
                    <a:pt x="36" y="12"/>
                    <a:pt x="36" y="12"/>
                    <a:pt x="36" y="12"/>
                  </a:cubicBezTo>
                  <a:cubicBezTo>
                    <a:pt x="37" y="12"/>
                    <a:pt x="37" y="12"/>
                    <a:pt x="37" y="12"/>
                  </a:cubicBezTo>
                  <a:cubicBezTo>
                    <a:pt x="37" y="12"/>
                    <a:pt x="37" y="12"/>
                    <a:pt x="37" y="12"/>
                  </a:cubicBezTo>
                  <a:cubicBezTo>
                    <a:pt x="37" y="12"/>
                    <a:pt x="38" y="12"/>
                    <a:pt x="38" y="12"/>
                  </a:cubicBezTo>
                  <a:cubicBezTo>
                    <a:pt x="37" y="12"/>
                    <a:pt x="38" y="13"/>
                    <a:pt x="37" y="12"/>
                  </a:cubicBezTo>
                  <a:cubicBezTo>
                    <a:pt x="38" y="13"/>
                    <a:pt x="38" y="12"/>
                    <a:pt x="38" y="13"/>
                  </a:cubicBezTo>
                  <a:cubicBezTo>
                    <a:pt x="39" y="13"/>
                    <a:pt x="39" y="13"/>
                    <a:pt x="39" y="13"/>
                  </a:cubicBezTo>
                  <a:cubicBezTo>
                    <a:pt x="39" y="14"/>
                    <a:pt x="38" y="13"/>
                    <a:pt x="38" y="13"/>
                  </a:cubicBezTo>
                  <a:cubicBezTo>
                    <a:pt x="38" y="13"/>
                    <a:pt x="38" y="13"/>
                    <a:pt x="38" y="13"/>
                  </a:cubicBezTo>
                  <a:cubicBezTo>
                    <a:pt x="38" y="13"/>
                    <a:pt x="37" y="12"/>
                    <a:pt x="36" y="12"/>
                  </a:cubicBezTo>
                  <a:cubicBezTo>
                    <a:pt x="37" y="13"/>
                    <a:pt x="37" y="13"/>
                    <a:pt x="37" y="13"/>
                  </a:cubicBezTo>
                  <a:cubicBezTo>
                    <a:pt x="39" y="14"/>
                    <a:pt x="41" y="16"/>
                    <a:pt x="43" y="17"/>
                  </a:cubicBezTo>
                  <a:cubicBezTo>
                    <a:pt x="43" y="17"/>
                    <a:pt x="43" y="17"/>
                    <a:pt x="43" y="17"/>
                  </a:cubicBezTo>
                  <a:cubicBezTo>
                    <a:pt x="43" y="17"/>
                    <a:pt x="43" y="17"/>
                    <a:pt x="43" y="17"/>
                  </a:cubicBezTo>
                  <a:cubicBezTo>
                    <a:pt x="43" y="17"/>
                    <a:pt x="43" y="17"/>
                    <a:pt x="43" y="17"/>
                  </a:cubicBezTo>
                  <a:cubicBezTo>
                    <a:pt x="44" y="17"/>
                    <a:pt x="44" y="17"/>
                    <a:pt x="44" y="17"/>
                  </a:cubicBezTo>
                  <a:cubicBezTo>
                    <a:pt x="44" y="18"/>
                    <a:pt x="44" y="18"/>
                    <a:pt x="45" y="19"/>
                  </a:cubicBezTo>
                  <a:cubicBezTo>
                    <a:pt x="45" y="18"/>
                    <a:pt x="45" y="18"/>
                    <a:pt x="45" y="18"/>
                  </a:cubicBezTo>
                  <a:cubicBezTo>
                    <a:pt x="45" y="18"/>
                    <a:pt x="45" y="18"/>
                    <a:pt x="45" y="18"/>
                  </a:cubicBezTo>
                  <a:cubicBezTo>
                    <a:pt x="45" y="19"/>
                    <a:pt x="45" y="18"/>
                    <a:pt x="45" y="19"/>
                  </a:cubicBezTo>
                  <a:cubicBezTo>
                    <a:pt x="45" y="18"/>
                    <a:pt x="45" y="19"/>
                    <a:pt x="46" y="19"/>
                  </a:cubicBezTo>
                  <a:cubicBezTo>
                    <a:pt x="46" y="19"/>
                    <a:pt x="46" y="19"/>
                    <a:pt x="46" y="20"/>
                  </a:cubicBezTo>
                  <a:cubicBezTo>
                    <a:pt x="46" y="19"/>
                    <a:pt x="46" y="19"/>
                    <a:pt x="46" y="19"/>
                  </a:cubicBezTo>
                  <a:cubicBezTo>
                    <a:pt x="46" y="19"/>
                    <a:pt x="46" y="20"/>
                    <a:pt x="46" y="20"/>
                  </a:cubicBezTo>
                  <a:cubicBezTo>
                    <a:pt x="46" y="20"/>
                    <a:pt x="46" y="20"/>
                    <a:pt x="46" y="20"/>
                  </a:cubicBezTo>
                  <a:cubicBezTo>
                    <a:pt x="47" y="20"/>
                    <a:pt x="46" y="20"/>
                    <a:pt x="46" y="20"/>
                  </a:cubicBezTo>
                  <a:cubicBezTo>
                    <a:pt x="47" y="21"/>
                    <a:pt x="48" y="21"/>
                    <a:pt x="48" y="21"/>
                  </a:cubicBezTo>
                  <a:cubicBezTo>
                    <a:pt x="48" y="21"/>
                    <a:pt x="48" y="22"/>
                    <a:pt x="48" y="22"/>
                  </a:cubicBezTo>
                  <a:cubicBezTo>
                    <a:pt x="49" y="22"/>
                    <a:pt x="50" y="22"/>
                    <a:pt x="50" y="23"/>
                  </a:cubicBezTo>
                  <a:cubicBezTo>
                    <a:pt x="50" y="23"/>
                    <a:pt x="50" y="23"/>
                    <a:pt x="50" y="23"/>
                  </a:cubicBezTo>
                  <a:cubicBezTo>
                    <a:pt x="52" y="24"/>
                    <a:pt x="53" y="26"/>
                    <a:pt x="54" y="28"/>
                  </a:cubicBezTo>
                  <a:cubicBezTo>
                    <a:pt x="55" y="28"/>
                    <a:pt x="55" y="28"/>
                    <a:pt x="55" y="28"/>
                  </a:cubicBezTo>
                  <a:cubicBezTo>
                    <a:pt x="55" y="29"/>
                    <a:pt x="55" y="29"/>
                    <a:pt x="55" y="29"/>
                  </a:cubicBezTo>
                  <a:cubicBezTo>
                    <a:pt x="57" y="31"/>
                    <a:pt x="59" y="32"/>
                    <a:pt x="60" y="34"/>
                  </a:cubicBezTo>
                  <a:cubicBezTo>
                    <a:pt x="61" y="34"/>
                    <a:pt x="60" y="34"/>
                    <a:pt x="61" y="35"/>
                  </a:cubicBezTo>
                  <a:cubicBezTo>
                    <a:pt x="62" y="36"/>
                    <a:pt x="62" y="36"/>
                    <a:pt x="63" y="37"/>
                  </a:cubicBezTo>
                  <a:cubicBezTo>
                    <a:pt x="63" y="37"/>
                    <a:pt x="63" y="37"/>
                    <a:pt x="63" y="37"/>
                  </a:cubicBezTo>
                  <a:cubicBezTo>
                    <a:pt x="63" y="37"/>
                    <a:pt x="63" y="37"/>
                    <a:pt x="64" y="38"/>
                  </a:cubicBezTo>
                  <a:cubicBezTo>
                    <a:pt x="63" y="38"/>
                    <a:pt x="63" y="38"/>
                    <a:pt x="63" y="38"/>
                  </a:cubicBezTo>
                  <a:cubicBezTo>
                    <a:pt x="63" y="38"/>
                    <a:pt x="64" y="38"/>
                    <a:pt x="64" y="39"/>
                  </a:cubicBezTo>
                  <a:cubicBezTo>
                    <a:pt x="65" y="40"/>
                    <a:pt x="66" y="41"/>
                    <a:pt x="67" y="42"/>
                  </a:cubicBezTo>
                  <a:cubicBezTo>
                    <a:pt x="68" y="43"/>
                    <a:pt x="67" y="42"/>
                    <a:pt x="67" y="42"/>
                  </a:cubicBezTo>
                  <a:cubicBezTo>
                    <a:pt x="67" y="41"/>
                    <a:pt x="66" y="42"/>
                    <a:pt x="66" y="41"/>
                  </a:cubicBezTo>
                  <a:cubicBezTo>
                    <a:pt x="67" y="42"/>
                    <a:pt x="67" y="42"/>
                    <a:pt x="67" y="43"/>
                  </a:cubicBezTo>
                  <a:cubicBezTo>
                    <a:pt x="67" y="43"/>
                    <a:pt x="67" y="43"/>
                    <a:pt x="68" y="44"/>
                  </a:cubicBezTo>
                  <a:cubicBezTo>
                    <a:pt x="68" y="44"/>
                    <a:pt x="68" y="43"/>
                    <a:pt x="68" y="43"/>
                  </a:cubicBezTo>
                  <a:cubicBezTo>
                    <a:pt x="68" y="44"/>
                    <a:pt x="69" y="45"/>
                    <a:pt x="69" y="45"/>
                  </a:cubicBezTo>
                  <a:cubicBezTo>
                    <a:pt x="71" y="48"/>
                    <a:pt x="72" y="51"/>
                    <a:pt x="74" y="54"/>
                  </a:cubicBezTo>
                  <a:cubicBezTo>
                    <a:pt x="74" y="54"/>
                    <a:pt x="74" y="53"/>
                    <a:pt x="74" y="53"/>
                  </a:cubicBezTo>
                  <a:cubicBezTo>
                    <a:pt x="75" y="54"/>
                    <a:pt x="74" y="54"/>
                    <a:pt x="75" y="54"/>
                  </a:cubicBezTo>
                  <a:cubicBezTo>
                    <a:pt x="74" y="54"/>
                    <a:pt x="74" y="54"/>
                    <a:pt x="74" y="54"/>
                  </a:cubicBezTo>
                  <a:cubicBezTo>
                    <a:pt x="75" y="55"/>
                    <a:pt x="76" y="56"/>
                    <a:pt x="76" y="57"/>
                  </a:cubicBezTo>
                  <a:cubicBezTo>
                    <a:pt x="76" y="57"/>
                    <a:pt x="76" y="57"/>
                    <a:pt x="76" y="57"/>
                  </a:cubicBezTo>
                  <a:cubicBezTo>
                    <a:pt x="76" y="57"/>
                    <a:pt x="75" y="57"/>
                    <a:pt x="75" y="57"/>
                  </a:cubicBezTo>
                  <a:cubicBezTo>
                    <a:pt x="76" y="57"/>
                    <a:pt x="76" y="57"/>
                    <a:pt x="76" y="57"/>
                  </a:cubicBezTo>
                  <a:cubicBezTo>
                    <a:pt x="76" y="57"/>
                    <a:pt x="76" y="58"/>
                    <a:pt x="77" y="57"/>
                  </a:cubicBezTo>
                  <a:cubicBezTo>
                    <a:pt x="76" y="58"/>
                    <a:pt x="76" y="58"/>
                    <a:pt x="76" y="58"/>
                  </a:cubicBezTo>
                  <a:cubicBezTo>
                    <a:pt x="76" y="58"/>
                    <a:pt x="76" y="58"/>
                    <a:pt x="76" y="58"/>
                  </a:cubicBezTo>
                  <a:cubicBezTo>
                    <a:pt x="75" y="58"/>
                    <a:pt x="76" y="58"/>
                    <a:pt x="75" y="58"/>
                  </a:cubicBezTo>
                  <a:cubicBezTo>
                    <a:pt x="75" y="58"/>
                    <a:pt x="75" y="58"/>
                    <a:pt x="76" y="58"/>
                  </a:cubicBezTo>
                  <a:cubicBezTo>
                    <a:pt x="76" y="58"/>
                    <a:pt x="76" y="58"/>
                    <a:pt x="76" y="58"/>
                  </a:cubicBezTo>
                  <a:cubicBezTo>
                    <a:pt x="76" y="58"/>
                    <a:pt x="76" y="58"/>
                    <a:pt x="76" y="58"/>
                  </a:cubicBezTo>
                  <a:cubicBezTo>
                    <a:pt x="76" y="58"/>
                    <a:pt x="76" y="58"/>
                    <a:pt x="76" y="58"/>
                  </a:cubicBezTo>
                  <a:cubicBezTo>
                    <a:pt x="76" y="59"/>
                    <a:pt x="77" y="59"/>
                    <a:pt x="77" y="59"/>
                  </a:cubicBezTo>
                  <a:cubicBezTo>
                    <a:pt x="76" y="59"/>
                    <a:pt x="77" y="59"/>
                    <a:pt x="77" y="59"/>
                  </a:cubicBezTo>
                  <a:cubicBezTo>
                    <a:pt x="76" y="59"/>
                    <a:pt x="76" y="59"/>
                    <a:pt x="76" y="59"/>
                  </a:cubicBezTo>
                  <a:cubicBezTo>
                    <a:pt x="76" y="59"/>
                    <a:pt x="76" y="59"/>
                    <a:pt x="76" y="59"/>
                  </a:cubicBezTo>
                  <a:cubicBezTo>
                    <a:pt x="76" y="58"/>
                    <a:pt x="76" y="59"/>
                    <a:pt x="76" y="58"/>
                  </a:cubicBezTo>
                  <a:cubicBezTo>
                    <a:pt x="76" y="58"/>
                    <a:pt x="76" y="58"/>
                    <a:pt x="76" y="58"/>
                  </a:cubicBezTo>
                  <a:cubicBezTo>
                    <a:pt x="76" y="59"/>
                    <a:pt x="76" y="59"/>
                    <a:pt x="76" y="59"/>
                  </a:cubicBezTo>
                  <a:cubicBezTo>
                    <a:pt x="76" y="59"/>
                    <a:pt x="76" y="59"/>
                    <a:pt x="76" y="59"/>
                  </a:cubicBezTo>
                  <a:cubicBezTo>
                    <a:pt x="76" y="59"/>
                    <a:pt x="76" y="59"/>
                    <a:pt x="76" y="59"/>
                  </a:cubicBezTo>
                  <a:cubicBezTo>
                    <a:pt x="77" y="59"/>
                    <a:pt x="77" y="59"/>
                    <a:pt x="77" y="59"/>
                  </a:cubicBezTo>
                  <a:cubicBezTo>
                    <a:pt x="77" y="60"/>
                    <a:pt x="77" y="60"/>
                    <a:pt x="76" y="60"/>
                  </a:cubicBezTo>
                  <a:cubicBezTo>
                    <a:pt x="76" y="59"/>
                    <a:pt x="76" y="60"/>
                    <a:pt x="76" y="59"/>
                  </a:cubicBezTo>
                  <a:cubicBezTo>
                    <a:pt x="75" y="59"/>
                    <a:pt x="76" y="60"/>
                    <a:pt x="75" y="60"/>
                  </a:cubicBezTo>
                  <a:cubicBezTo>
                    <a:pt x="75" y="59"/>
                    <a:pt x="75" y="60"/>
                    <a:pt x="74" y="59"/>
                  </a:cubicBezTo>
                  <a:cubicBezTo>
                    <a:pt x="74" y="59"/>
                    <a:pt x="74" y="59"/>
                    <a:pt x="73" y="58"/>
                  </a:cubicBezTo>
                  <a:cubicBezTo>
                    <a:pt x="74" y="58"/>
                    <a:pt x="74" y="58"/>
                    <a:pt x="74" y="58"/>
                  </a:cubicBezTo>
                  <a:cubicBezTo>
                    <a:pt x="74" y="58"/>
                    <a:pt x="73" y="58"/>
                    <a:pt x="73" y="58"/>
                  </a:cubicBezTo>
                  <a:cubicBezTo>
                    <a:pt x="73" y="58"/>
                    <a:pt x="72" y="58"/>
                    <a:pt x="71" y="57"/>
                  </a:cubicBezTo>
                  <a:cubicBezTo>
                    <a:pt x="71" y="58"/>
                    <a:pt x="71" y="58"/>
                    <a:pt x="71" y="58"/>
                  </a:cubicBezTo>
                  <a:cubicBezTo>
                    <a:pt x="71" y="58"/>
                    <a:pt x="70" y="57"/>
                    <a:pt x="69" y="57"/>
                  </a:cubicBezTo>
                  <a:cubicBezTo>
                    <a:pt x="68" y="57"/>
                    <a:pt x="68" y="57"/>
                    <a:pt x="68" y="57"/>
                  </a:cubicBezTo>
                  <a:cubicBezTo>
                    <a:pt x="67" y="56"/>
                    <a:pt x="68" y="56"/>
                    <a:pt x="68" y="56"/>
                  </a:cubicBezTo>
                  <a:cubicBezTo>
                    <a:pt x="68" y="56"/>
                    <a:pt x="68" y="56"/>
                    <a:pt x="69" y="57"/>
                  </a:cubicBezTo>
                  <a:cubicBezTo>
                    <a:pt x="70" y="57"/>
                    <a:pt x="71" y="57"/>
                    <a:pt x="72" y="58"/>
                  </a:cubicBezTo>
                  <a:cubicBezTo>
                    <a:pt x="73" y="57"/>
                    <a:pt x="71" y="57"/>
                    <a:pt x="71" y="57"/>
                  </a:cubicBezTo>
                  <a:cubicBezTo>
                    <a:pt x="71" y="57"/>
                    <a:pt x="71" y="57"/>
                    <a:pt x="71" y="57"/>
                  </a:cubicBezTo>
                  <a:cubicBezTo>
                    <a:pt x="71" y="57"/>
                    <a:pt x="71" y="57"/>
                    <a:pt x="71" y="57"/>
                  </a:cubicBezTo>
                  <a:cubicBezTo>
                    <a:pt x="71" y="57"/>
                    <a:pt x="72" y="57"/>
                    <a:pt x="72" y="57"/>
                  </a:cubicBezTo>
                  <a:cubicBezTo>
                    <a:pt x="72" y="57"/>
                    <a:pt x="71" y="57"/>
                    <a:pt x="71" y="57"/>
                  </a:cubicBezTo>
                  <a:cubicBezTo>
                    <a:pt x="70" y="56"/>
                    <a:pt x="70" y="56"/>
                    <a:pt x="69" y="55"/>
                  </a:cubicBezTo>
                  <a:cubicBezTo>
                    <a:pt x="69" y="55"/>
                    <a:pt x="69" y="56"/>
                    <a:pt x="68" y="55"/>
                  </a:cubicBezTo>
                  <a:cubicBezTo>
                    <a:pt x="68" y="55"/>
                    <a:pt x="68" y="55"/>
                    <a:pt x="68" y="55"/>
                  </a:cubicBezTo>
                  <a:cubicBezTo>
                    <a:pt x="67" y="55"/>
                    <a:pt x="68" y="55"/>
                    <a:pt x="67" y="55"/>
                  </a:cubicBezTo>
                  <a:cubicBezTo>
                    <a:pt x="67" y="55"/>
                    <a:pt x="66" y="55"/>
                    <a:pt x="67" y="55"/>
                  </a:cubicBezTo>
                  <a:cubicBezTo>
                    <a:pt x="66" y="55"/>
                    <a:pt x="66" y="55"/>
                    <a:pt x="65" y="55"/>
                  </a:cubicBezTo>
                  <a:cubicBezTo>
                    <a:pt x="65" y="55"/>
                    <a:pt x="65" y="55"/>
                    <a:pt x="65" y="55"/>
                  </a:cubicBezTo>
                  <a:cubicBezTo>
                    <a:pt x="65" y="55"/>
                    <a:pt x="66" y="55"/>
                    <a:pt x="66" y="56"/>
                  </a:cubicBezTo>
                  <a:cubicBezTo>
                    <a:pt x="67" y="56"/>
                    <a:pt x="67" y="56"/>
                    <a:pt x="67" y="56"/>
                  </a:cubicBezTo>
                  <a:cubicBezTo>
                    <a:pt x="67" y="56"/>
                    <a:pt x="67" y="56"/>
                    <a:pt x="67" y="56"/>
                  </a:cubicBezTo>
                  <a:cubicBezTo>
                    <a:pt x="67" y="56"/>
                    <a:pt x="67" y="56"/>
                    <a:pt x="67" y="56"/>
                  </a:cubicBezTo>
                  <a:cubicBezTo>
                    <a:pt x="67" y="57"/>
                    <a:pt x="67" y="56"/>
                    <a:pt x="66" y="56"/>
                  </a:cubicBezTo>
                  <a:cubicBezTo>
                    <a:pt x="67" y="56"/>
                    <a:pt x="67" y="56"/>
                    <a:pt x="67" y="56"/>
                  </a:cubicBezTo>
                  <a:cubicBezTo>
                    <a:pt x="67" y="57"/>
                    <a:pt x="66" y="56"/>
                    <a:pt x="65" y="56"/>
                  </a:cubicBezTo>
                  <a:cubicBezTo>
                    <a:pt x="65" y="55"/>
                    <a:pt x="64" y="55"/>
                    <a:pt x="64" y="55"/>
                  </a:cubicBezTo>
                  <a:cubicBezTo>
                    <a:pt x="65" y="55"/>
                    <a:pt x="65" y="55"/>
                    <a:pt x="65" y="55"/>
                  </a:cubicBezTo>
                  <a:cubicBezTo>
                    <a:pt x="65" y="55"/>
                    <a:pt x="64" y="55"/>
                    <a:pt x="64" y="54"/>
                  </a:cubicBezTo>
                  <a:cubicBezTo>
                    <a:pt x="64" y="54"/>
                    <a:pt x="63" y="54"/>
                    <a:pt x="63" y="54"/>
                  </a:cubicBezTo>
                  <a:cubicBezTo>
                    <a:pt x="63" y="54"/>
                    <a:pt x="63" y="54"/>
                    <a:pt x="63" y="54"/>
                  </a:cubicBezTo>
                  <a:cubicBezTo>
                    <a:pt x="63" y="54"/>
                    <a:pt x="63" y="54"/>
                    <a:pt x="63" y="54"/>
                  </a:cubicBezTo>
                  <a:cubicBezTo>
                    <a:pt x="63" y="54"/>
                    <a:pt x="62" y="54"/>
                    <a:pt x="62" y="53"/>
                  </a:cubicBezTo>
                  <a:cubicBezTo>
                    <a:pt x="62" y="54"/>
                    <a:pt x="62" y="54"/>
                    <a:pt x="62" y="54"/>
                  </a:cubicBezTo>
                  <a:cubicBezTo>
                    <a:pt x="62" y="54"/>
                    <a:pt x="62" y="54"/>
                    <a:pt x="62" y="54"/>
                  </a:cubicBezTo>
                  <a:cubicBezTo>
                    <a:pt x="62" y="54"/>
                    <a:pt x="63" y="54"/>
                    <a:pt x="62" y="54"/>
                  </a:cubicBezTo>
                  <a:cubicBezTo>
                    <a:pt x="61" y="54"/>
                    <a:pt x="61" y="53"/>
                    <a:pt x="61" y="53"/>
                  </a:cubicBezTo>
                  <a:cubicBezTo>
                    <a:pt x="62" y="53"/>
                    <a:pt x="62" y="54"/>
                    <a:pt x="63" y="54"/>
                  </a:cubicBezTo>
                  <a:cubicBezTo>
                    <a:pt x="63" y="53"/>
                    <a:pt x="62" y="53"/>
                    <a:pt x="61" y="52"/>
                  </a:cubicBezTo>
                  <a:cubicBezTo>
                    <a:pt x="62" y="52"/>
                    <a:pt x="62" y="53"/>
                    <a:pt x="62" y="53"/>
                  </a:cubicBezTo>
                  <a:cubicBezTo>
                    <a:pt x="62" y="52"/>
                    <a:pt x="61" y="52"/>
                    <a:pt x="61" y="52"/>
                  </a:cubicBezTo>
                  <a:cubicBezTo>
                    <a:pt x="61" y="52"/>
                    <a:pt x="62" y="52"/>
                    <a:pt x="62" y="52"/>
                  </a:cubicBezTo>
                  <a:cubicBezTo>
                    <a:pt x="61" y="52"/>
                    <a:pt x="61" y="52"/>
                    <a:pt x="61" y="52"/>
                  </a:cubicBezTo>
                  <a:cubicBezTo>
                    <a:pt x="62" y="52"/>
                    <a:pt x="61" y="51"/>
                    <a:pt x="62" y="52"/>
                  </a:cubicBezTo>
                  <a:cubicBezTo>
                    <a:pt x="62" y="51"/>
                    <a:pt x="62" y="51"/>
                    <a:pt x="61" y="51"/>
                  </a:cubicBezTo>
                  <a:cubicBezTo>
                    <a:pt x="61" y="51"/>
                    <a:pt x="61" y="52"/>
                    <a:pt x="61" y="52"/>
                  </a:cubicBezTo>
                  <a:cubicBezTo>
                    <a:pt x="60" y="51"/>
                    <a:pt x="60" y="51"/>
                    <a:pt x="60" y="51"/>
                  </a:cubicBezTo>
                  <a:cubicBezTo>
                    <a:pt x="60" y="51"/>
                    <a:pt x="61" y="51"/>
                    <a:pt x="61" y="51"/>
                  </a:cubicBezTo>
                  <a:cubicBezTo>
                    <a:pt x="60" y="50"/>
                    <a:pt x="60" y="50"/>
                    <a:pt x="60" y="50"/>
                  </a:cubicBezTo>
                  <a:cubicBezTo>
                    <a:pt x="60" y="51"/>
                    <a:pt x="60" y="51"/>
                    <a:pt x="60" y="51"/>
                  </a:cubicBezTo>
                  <a:cubicBezTo>
                    <a:pt x="60" y="50"/>
                    <a:pt x="59" y="51"/>
                    <a:pt x="59" y="51"/>
                  </a:cubicBezTo>
                  <a:cubicBezTo>
                    <a:pt x="58" y="51"/>
                    <a:pt x="58" y="50"/>
                    <a:pt x="58" y="50"/>
                  </a:cubicBezTo>
                  <a:cubicBezTo>
                    <a:pt x="57" y="50"/>
                    <a:pt x="56" y="49"/>
                    <a:pt x="55" y="49"/>
                  </a:cubicBezTo>
                  <a:cubicBezTo>
                    <a:pt x="55" y="49"/>
                    <a:pt x="55" y="49"/>
                    <a:pt x="55" y="48"/>
                  </a:cubicBezTo>
                  <a:cubicBezTo>
                    <a:pt x="55" y="49"/>
                    <a:pt x="55" y="48"/>
                    <a:pt x="56" y="48"/>
                  </a:cubicBezTo>
                  <a:cubicBezTo>
                    <a:pt x="55" y="48"/>
                    <a:pt x="55" y="48"/>
                    <a:pt x="55" y="48"/>
                  </a:cubicBezTo>
                  <a:cubicBezTo>
                    <a:pt x="54" y="48"/>
                    <a:pt x="54" y="48"/>
                    <a:pt x="54" y="48"/>
                  </a:cubicBezTo>
                  <a:cubicBezTo>
                    <a:pt x="53" y="47"/>
                    <a:pt x="54" y="47"/>
                    <a:pt x="54" y="47"/>
                  </a:cubicBezTo>
                  <a:cubicBezTo>
                    <a:pt x="53" y="47"/>
                    <a:pt x="54" y="48"/>
                    <a:pt x="53" y="47"/>
                  </a:cubicBezTo>
                  <a:cubicBezTo>
                    <a:pt x="53" y="47"/>
                    <a:pt x="53" y="47"/>
                    <a:pt x="53" y="47"/>
                  </a:cubicBezTo>
                  <a:cubicBezTo>
                    <a:pt x="53" y="47"/>
                    <a:pt x="52" y="46"/>
                    <a:pt x="52" y="47"/>
                  </a:cubicBezTo>
                  <a:cubicBezTo>
                    <a:pt x="52" y="46"/>
                    <a:pt x="51" y="46"/>
                    <a:pt x="51" y="45"/>
                  </a:cubicBezTo>
                  <a:cubicBezTo>
                    <a:pt x="50" y="45"/>
                    <a:pt x="51" y="46"/>
                    <a:pt x="51" y="46"/>
                  </a:cubicBezTo>
                  <a:cubicBezTo>
                    <a:pt x="50" y="46"/>
                    <a:pt x="49" y="45"/>
                    <a:pt x="49" y="45"/>
                  </a:cubicBezTo>
                  <a:cubicBezTo>
                    <a:pt x="50" y="45"/>
                    <a:pt x="50" y="45"/>
                    <a:pt x="50" y="45"/>
                  </a:cubicBezTo>
                  <a:cubicBezTo>
                    <a:pt x="50" y="45"/>
                    <a:pt x="50" y="45"/>
                    <a:pt x="50" y="45"/>
                  </a:cubicBezTo>
                  <a:cubicBezTo>
                    <a:pt x="49" y="44"/>
                    <a:pt x="49" y="45"/>
                    <a:pt x="48" y="44"/>
                  </a:cubicBezTo>
                  <a:cubicBezTo>
                    <a:pt x="48" y="44"/>
                    <a:pt x="48" y="44"/>
                    <a:pt x="49" y="44"/>
                  </a:cubicBezTo>
                  <a:cubicBezTo>
                    <a:pt x="48" y="44"/>
                    <a:pt x="47" y="43"/>
                    <a:pt x="48" y="44"/>
                  </a:cubicBezTo>
                  <a:cubicBezTo>
                    <a:pt x="47" y="43"/>
                    <a:pt x="47" y="43"/>
                    <a:pt x="47" y="43"/>
                  </a:cubicBezTo>
                  <a:cubicBezTo>
                    <a:pt x="46" y="43"/>
                    <a:pt x="46" y="43"/>
                    <a:pt x="45" y="43"/>
                  </a:cubicBezTo>
                  <a:cubicBezTo>
                    <a:pt x="45" y="42"/>
                    <a:pt x="45" y="42"/>
                    <a:pt x="44" y="41"/>
                  </a:cubicBezTo>
                  <a:cubicBezTo>
                    <a:pt x="43" y="41"/>
                    <a:pt x="42" y="39"/>
                    <a:pt x="40" y="39"/>
                  </a:cubicBezTo>
                  <a:cubicBezTo>
                    <a:pt x="40" y="39"/>
                    <a:pt x="40" y="39"/>
                    <a:pt x="40" y="39"/>
                  </a:cubicBezTo>
                  <a:cubicBezTo>
                    <a:pt x="39" y="38"/>
                    <a:pt x="41" y="39"/>
                    <a:pt x="40" y="39"/>
                  </a:cubicBezTo>
                  <a:cubicBezTo>
                    <a:pt x="40" y="38"/>
                    <a:pt x="39" y="38"/>
                    <a:pt x="39" y="38"/>
                  </a:cubicBezTo>
                  <a:cubicBezTo>
                    <a:pt x="38" y="36"/>
                    <a:pt x="36" y="36"/>
                    <a:pt x="35" y="35"/>
                  </a:cubicBezTo>
                  <a:cubicBezTo>
                    <a:pt x="35" y="35"/>
                    <a:pt x="35" y="35"/>
                    <a:pt x="36" y="35"/>
                  </a:cubicBezTo>
                  <a:cubicBezTo>
                    <a:pt x="35" y="34"/>
                    <a:pt x="34" y="34"/>
                    <a:pt x="33" y="33"/>
                  </a:cubicBezTo>
                  <a:cubicBezTo>
                    <a:pt x="33" y="33"/>
                    <a:pt x="33" y="33"/>
                    <a:pt x="33" y="33"/>
                  </a:cubicBezTo>
                  <a:cubicBezTo>
                    <a:pt x="32" y="32"/>
                    <a:pt x="30" y="31"/>
                    <a:pt x="29" y="30"/>
                  </a:cubicBezTo>
                  <a:cubicBezTo>
                    <a:pt x="29" y="30"/>
                    <a:pt x="29" y="30"/>
                    <a:pt x="29" y="30"/>
                  </a:cubicBezTo>
                  <a:cubicBezTo>
                    <a:pt x="29" y="30"/>
                    <a:pt x="28" y="29"/>
                    <a:pt x="27" y="29"/>
                  </a:cubicBezTo>
                  <a:cubicBezTo>
                    <a:pt x="26" y="28"/>
                    <a:pt x="26" y="29"/>
                    <a:pt x="25" y="27"/>
                  </a:cubicBezTo>
                  <a:cubicBezTo>
                    <a:pt x="25" y="27"/>
                    <a:pt x="26" y="27"/>
                    <a:pt x="26" y="27"/>
                  </a:cubicBezTo>
                  <a:cubicBezTo>
                    <a:pt x="25" y="27"/>
                    <a:pt x="25" y="27"/>
                    <a:pt x="24" y="26"/>
                  </a:cubicBezTo>
                  <a:cubicBezTo>
                    <a:pt x="23" y="26"/>
                    <a:pt x="22" y="26"/>
                    <a:pt x="21" y="25"/>
                  </a:cubicBezTo>
                  <a:cubicBezTo>
                    <a:pt x="21" y="24"/>
                    <a:pt x="22" y="25"/>
                    <a:pt x="22" y="25"/>
                  </a:cubicBezTo>
                  <a:cubicBezTo>
                    <a:pt x="22" y="25"/>
                    <a:pt x="22" y="25"/>
                    <a:pt x="21" y="24"/>
                  </a:cubicBezTo>
                  <a:cubicBezTo>
                    <a:pt x="22" y="24"/>
                    <a:pt x="22" y="24"/>
                    <a:pt x="22" y="24"/>
                  </a:cubicBezTo>
                  <a:cubicBezTo>
                    <a:pt x="22" y="24"/>
                    <a:pt x="20" y="24"/>
                    <a:pt x="20" y="24"/>
                  </a:cubicBezTo>
                  <a:cubicBezTo>
                    <a:pt x="20" y="24"/>
                    <a:pt x="20" y="24"/>
                    <a:pt x="21" y="24"/>
                  </a:cubicBezTo>
                  <a:cubicBezTo>
                    <a:pt x="20" y="24"/>
                    <a:pt x="19" y="23"/>
                    <a:pt x="19" y="23"/>
                  </a:cubicBezTo>
                  <a:cubicBezTo>
                    <a:pt x="19" y="23"/>
                    <a:pt x="19" y="23"/>
                    <a:pt x="19" y="23"/>
                  </a:cubicBezTo>
                  <a:cubicBezTo>
                    <a:pt x="18" y="23"/>
                    <a:pt x="18" y="23"/>
                    <a:pt x="17" y="22"/>
                  </a:cubicBezTo>
                  <a:cubicBezTo>
                    <a:pt x="16" y="22"/>
                    <a:pt x="18" y="23"/>
                    <a:pt x="18" y="22"/>
                  </a:cubicBezTo>
                  <a:cubicBezTo>
                    <a:pt x="18" y="22"/>
                    <a:pt x="18" y="21"/>
                    <a:pt x="18" y="22"/>
                  </a:cubicBezTo>
                  <a:cubicBezTo>
                    <a:pt x="17" y="21"/>
                    <a:pt x="17" y="21"/>
                    <a:pt x="16" y="20"/>
                  </a:cubicBezTo>
                  <a:cubicBezTo>
                    <a:pt x="16" y="20"/>
                    <a:pt x="16" y="20"/>
                    <a:pt x="16" y="20"/>
                  </a:cubicBezTo>
                  <a:cubicBezTo>
                    <a:pt x="15" y="20"/>
                    <a:pt x="14" y="19"/>
                    <a:pt x="13" y="18"/>
                  </a:cubicBezTo>
                  <a:cubicBezTo>
                    <a:pt x="14" y="19"/>
                    <a:pt x="14" y="19"/>
                    <a:pt x="14" y="19"/>
                  </a:cubicBezTo>
                  <a:cubicBezTo>
                    <a:pt x="13" y="19"/>
                    <a:pt x="13" y="18"/>
                    <a:pt x="13" y="18"/>
                  </a:cubicBezTo>
                  <a:cubicBezTo>
                    <a:pt x="13" y="18"/>
                    <a:pt x="12" y="18"/>
                    <a:pt x="13" y="18"/>
                  </a:cubicBezTo>
                  <a:cubicBezTo>
                    <a:pt x="12" y="18"/>
                    <a:pt x="10" y="16"/>
                    <a:pt x="10" y="16"/>
                  </a:cubicBezTo>
                  <a:cubicBezTo>
                    <a:pt x="9" y="16"/>
                    <a:pt x="10" y="16"/>
                    <a:pt x="10" y="16"/>
                  </a:cubicBezTo>
                  <a:cubicBezTo>
                    <a:pt x="10" y="16"/>
                    <a:pt x="11" y="17"/>
                    <a:pt x="11" y="17"/>
                  </a:cubicBezTo>
                  <a:cubicBezTo>
                    <a:pt x="11" y="16"/>
                    <a:pt x="10" y="16"/>
                    <a:pt x="10" y="16"/>
                  </a:cubicBezTo>
                  <a:cubicBezTo>
                    <a:pt x="10" y="16"/>
                    <a:pt x="9" y="15"/>
                    <a:pt x="8" y="15"/>
                  </a:cubicBezTo>
                  <a:cubicBezTo>
                    <a:pt x="8" y="15"/>
                    <a:pt x="8" y="14"/>
                    <a:pt x="8" y="14"/>
                  </a:cubicBezTo>
                  <a:cubicBezTo>
                    <a:pt x="6" y="13"/>
                    <a:pt x="8" y="15"/>
                    <a:pt x="6" y="14"/>
                  </a:cubicBezTo>
                  <a:cubicBezTo>
                    <a:pt x="6" y="13"/>
                    <a:pt x="7" y="14"/>
                    <a:pt x="7" y="13"/>
                  </a:cubicBezTo>
                  <a:cubicBezTo>
                    <a:pt x="7" y="14"/>
                    <a:pt x="7" y="14"/>
                    <a:pt x="7" y="14"/>
                  </a:cubicBezTo>
                  <a:cubicBezTo>
                    <a:pt x="7" y="12"/>
                    <a:pt x="6" y="13"/>
                    <a:pt x="5" y="13"/>
                  </a:cubicBezTo>
                  <a:cubicBezTo>
                    <a:pt x="5" y="12"/>
                    <a:pt x="6" y="13"/>
                    <a:pt x="5" y="12"/>
                  </a:cubicBezTo>
                  <a:cubicBezTo>
                    <a:pt x="5" y="12"/>
                    <a:pt x="4" y="12"/>
                    <a:pt x="3" y="11"/>
                  </a:cubicBezTo>
                  <a:cubicBezTo>
                    <a:pt x="3" y="11"/>
                    <a:pt x="3" y="11"/>
                    <a:pt x="3" y="11"/>
                  </a:cubicBezTo>
                  <a:cubicBezTo>
                    <a:pt x="3" y="11"/>
                    <a:pt x="2" y="10"/>
                    <a:pt x="2" y="9"/>
                  </a:cubicBezTo>
                  <a:cubicBezTo>
                    <a:pt x="2" y="9"/>
                    <a:pt x="2" y="9"/>
                    <a:pt x="2" y="10"/>
                  </a:cubicBezTo>
                  <a:cubicBezTo>
                    <a:pt x="1" y="9"/>
                    <a:pt x="1" y="9"/>
                    <a:pt x="1" y="8"/>
                  </a:cubicBezTo>
                  <a:cubicBezTo>
                    <a:pt x="0" y="8"/>
                    <a:pt x="0" y="8"/>
                    <a:pt x="0" y="8"/>
                  </a:cubicBezTo>
                  <a:cubicBezTo>
                    <a:pt x="1" y="9"/>
                    <a:pt x="1" y="10"/>
                    <a:pt x="2" y="10"/>
                  </a:cubicBezTo>
                  <a:cubicBezTo>
                    <a:pt x="1" y="10"/>
                    <a:pt x="2" y="11"/>
                    <a:pt x="2" y="11"/>
                  </a:cubicBezTo>
                  <a:cubicBezTo>
                    <a:pt x="2" y="11"/>
                    <a:pt x="2" y="11"/>
                    <a:pt x="2" y="11"/>
                  </a:cubicBezTo>
                  <a:cubicBezTo>
                    <a:pt x="3" y="12"/>
                    <a:pt x="4" y="14"/>
                    <a:pt x="6" y="15"/>
                  </a:cubicBezTo>
                  <a:cubicBezTo>
                    <a:pt x="7" y="16"/>
                    <a:pt x="7" y="17"/>
                    <a:pt x="8" y="18"/>
                  </a:cubicBezTo>
                  <a:cubicBezTo>
                    <a:pt x="9" y="17"/>
                    <a:pt x="9" y="18"/>
                    <a:pt x="10" y="18"/>
                  </a:cubicBezTo>
                  <a:cubicBezTo>
                    <a:pt x="9" y="18"/>
                    <a:pt x="9" y="19"/>
                    <a:pt x="10" y="19"/>
                  </a:cubicBezTo>
                  <a:cubicBezTo>
                    <a:pt x="10" y="19"/>
                    <a:pt x="10" y="19"/>
                    <a:pt x="10" y="19"/>
                  </a:cubicBezTo>
                  <a:cubicBezTo>
                    <a:pt x="10" y="20"/>
                    <a:pt x="11" y="21"/>
                    <a:pt x="12" y="21"/>
                  </a:cubicBezTo>
                  <a:cubicBezTo>
                    <a:pt x="12" y="21"/>
                    <a:pt x="12" y="21"/>
                    <a:pt x="11" y="21"/>
                  </a:cubicBezTo>
                  <a:cubicBezTo>
                    <a:pt x="11" y="21"/>
                    <a:pt x="12" y="21"/>
                    <a:pt x="12" y="21"/>
                  </a:cubicBezTo>
                  <a:cubicBezTo>
                    <a:pt x="12" y="21"/>
                    <a:pt x="12" y="21"/>
                    <a:pt x="12" y="21"/>
                  </a:cubicBezTo>
                  <a:cubicBezTo>
                    <a:pt x="13" y="22"/>
                    <a:pt x="13" y="23"/>
                    <a:pt x="14" y="23"/>
                  </a:cubicBezTo>
                  <a:cubicBezTo>
                    <a:pt x="14" y="23"/>
                    <a:pt x="15" y="24"/>
                    <a:pt x="16" y="24"/>
                  </a:cubicBezTo>
                  <a:cubicBezTo>
                    <a:pt x="15" y="24"/>
                    <a:pt x="16" y="25"/>
                    <a:pt x="16" y="25"/>
                  </a:cubicBezTo>
                  <a:cubicBezTo>
                    <a:pt x="17" y="25"/>
                    <a:pt x="17" y="25"/>
                    <a:pt x="17" y="25"/>
                  </a:cubicBezTo>
                  <a:cubicBezTo>
                    <a:pt x="18" y="25"/>
                    <a:pt x="17" y="26"/>
                    <a:pt x="18" y="26"/>
                  </a:cubicBezTo>
                  <a:cubicBezTo>
                    <a:pt x="18" y="26"/>
                    <a:pt x="18" y="26"/>
                    <a:pt x="18" y="26"/>
                  </a:cubicBezTo>
                  <a:cubicBezTo>
                    <a:pt x="19" y="26"/>
                    <a:pt x="20" y="27"/>
                    <a:pt x="20" y="28"/>
                  </a:cubicBezTo>
                  <a:cubicBezTo>
                    <a:pt x="25" y="30"/>
                    <a:pt x="26" y="33"/>
                    <a:pt x="31" y="36"/>
                  </a:cubicBezTo>
                  <a:cubicBezTo>
                    <a:pt x="31" y="36"/>
                    <a:pt x="31" y="36"/>
                    <a:pt x="31" y="36"/>
                  </a:cubicBezTo>
                  <a:cubicBezTo>
                    <a:pt x="31" y="36"/>
                    <a:pt x="31" y="36"/>
                    <a:pt x="32" y="37"/>
                  </a:cubicBezTo>
                  <a:cubicBezTo>
                    <a:pt x="32" y="36"/>
                    <a:pt x="32" y="36"/>
                    <a:pt x="32" y="36"/>
                  </a:cubicBezTo>
                  <a:cubicBezTo>
                    <a:pt x="31" y="36"/>
                    <a:pt x="31" y="36"/>
                    <a:pt x="31" y="36"/>
                  </a:cubicBezTo>
                  <a:cubicBezTo>
                    <a:pt x="31" y="36"/>
                    <a:pt x="31" y="36"/>
                    <a:pt x="31" y="36"/>
                  </a:cubicBezTo>
                  <a:cubicBezTo>
                    <a:pt x="31" y="36"/>
                    <a:pt x="30" y="36"/>
                    <a:pt x="30" y="35"/>
                  </a:cubicBezTo>
                  <a:cubicBezTo>
                    <a:pt x="31" y="36"/>
                    <a:pt x="31" y="35"/>
                    <a:pt x="31" y="36"/>
                  </a:cubicBezTo>
                  <a:cubicBezTo>
                    <a:pt x="31" y="36"/>
                    <a:pt x="31" y="36"/>
                    <a:pt x="31" y="36"/>
                  </a:cubicBezTo>
                  <a:cubicBezTo>
                    <a:pt x="32" y="36"/>
                    <a:pt x="32" y="36"/>
                    <a:pt x="32" y="36"/>
                  </a:cubicBezTo>
                  <a:cubicBezTo>
                    <a:pt x="32" y="37"/>
                    <a:pt x="32" y="36"/>
                    <a:pt x="32" y="37"/>
                  </a:cubicBezTo>
                  <a:cubicBezTo>
                    <a:pt x="33" y="38"/>
                    <a:pt x="33" y="38"/>
                    <a:pt x="33" y="38"/>
                  </a:cubicBezTo>
                  <a:cubicBezTo>
                    <a:pt x="34" y="38"/>
                    <a:pt x="35" y="39"/>
                    <a:pt x="35" y="39"/>
                  </a:cubicBezTo>
                  <a:cubicBezTo>
                    <a:pt x="35" y="39"/>
                    <a:pt x="34" y="38"/>
                    <a:pt x="34" y="38"/>
                  </a:cubicBezTo>
                  <a:cubicBezTo>
                    <a:pt x="34" y="39"/>
                    <a:pt x="34" y="39"/>
                    <a:pt x="34" y="39"/>
                  </a:cubicBezTo>
                  <a:cubicBezTo>
                    <a:pt x="34" y="39"/>
                    <a:pt x="34" y="39"/>
                    <a:pt x="34" y="39"/>
                  </a:cubicBezTo>
                  <a:cubicBezTo>
                    <a:pt x="35" y="39"/>
                    <a:pt x="35" y="39"/>
                    <a:pt x="35" y="39"/>
                  </a:cubicBezTo>
                  <a:cubicBezTo>
                    <a:pt x="35" y="39"/>
                    <a:pt x="35" y="39"/>
                    <a:pt x="35" y="39"/>
                  </a:cubicBezTo>
                  <a:cubicBezTo>
                    <a:pt x="35" y="39"/>
                    <a:pt x="35" y="39"/>
                    <a:pt x="35" y="39"/>
                  </a:cubicBezTo>
                  <a:cubicBezTo>
                    <a:pt x="35" y="39"/>
                    <a:pt x="35" y="40"/>
                    <a:pt x="35" y="40"/>
                  </a:cubicBezTo>
                  <a:cubicBezTo>
                    <a:pt x="36" y="40"/>
                    <a:pt x="36" y="40"/>
                    <a:pt x="36" y="40"/>
                  </a:cubicBezTo>
                  <a:cubicBezTo>
                    <a:pt x="35" y="40"/>
                    <a:pt x="36" y="40"/>
                    <a:pt x="36" y="40"/>
                  </a:cubicBezTo>
                  <a:cubicBezTo>
                    <a:pt x="37" y="41"/>
                    <a:pt x="38" y="41"/>
                    <a:pt x="39" y="43"/>
                  </a:cubicBezTo>
                  <a:cubicBezTo>
                    <a:pt x="39" y="42"/>
                    <a:pt x="40" y="42"/>
                    <a:pt x="40" y="43"/>
                  </a:cubicBezTo>
                  <a:cubicBezTo>
                    <a:pt x="40" y="43"/>
                    <a:pt x="40" y="43"/>
                    <a:pt x="40" y="43"/>
                  </a:cubicBezTo>
                  <a:cubicBezTo>
                    <a:pt x="41" y="43"/>
                    <a:pt x="41" y="43"/>
                    <a:pt x="41" y="43"/>
                  </a:cubicBezTo>
                  <a:cubicBezTo>
                    <a:pt x="41" y="44"/>
                    <a:pt x="42" y="44"/>
                    <a:pt x="43" y="45"/>
                  </a:cubicBezTo>
                  <a:cubicBezTo>
                    <a:pt x="43" y="45"/>
                    <a:pt x="43" y="45"/>
                    <a:pt x="43" y="45"/>
                  </a:cubicBezTo>
                  <a:cubicBezTo>
                    <a:pt x="43" y="45"/>
                    <a:pt x="44" y="46"/>
                    <a:pt x="44" y="46"/>
                  </a:cubicBezTo>
                  <a:cubicBezTo>
                    <a:pt x="44" y="46"/>
                    <a:pt x="44" y="46"/>
                    <a:pt x="44" y="46"/>
                  </a:cubicBezTo>
                  <a:cubicBezTo>
                    <a:pt x="45" y="47"/>
                    <a:pt x="45" y="46"/>
                    <a:pt x="46" y="47"/>
                  </a:cubicBezTo>
                  <a:cubicBezTo>
                    <a:pt x="46" y="46"/>
                    <a:pt x="45" y="46"/>
                    <a:pt x="45" y="46"/>
                  </a:cubicBezTo>
                  <a:cubicBezTo>
                    <a:pt x="45" y="46"/>
                    <a:pt x="46" y="47"/>
                    <a:pt x="46" y="46"/>
                  </a:cubicBezTo>
                  <a:cubicBezTo>
                    <a:pt x="47" y="47"/>
                    <a:pt x="47" y="47"/>
                    <a:pt x="47" y="47"/>
                  </a:cubicBezTo>
                  <a:cubicBezTo>
                    <a:pt x="47" y="47"/>
                    <a:pt x="47" y="47"/>
                    <a:pt x="47" y="47"/>
                  </a:cubicBezTo>
                  <a:cubicBezTo>
                    <a:pt x="48" y="47"/>
                    <a:pt x="47" y="47"/>
                    <a:pt x="47" y="47"/>
                  </a:cubicBezTo>
                  <a:cubicBezTo>
                    <a:pt x="48" y="47"/>
                    <a:pt x="48" y="48"/>
                    <a:pt x="49" y="48"/>
                  </a:cubicBezTo>
                  <a:cubicBezTo>
                    <a:pt x="48" y="48"/>
                    <a:pt x="48" y="48"/>
                    <a:pt x="48" y="48"/>
                  </a:cubicBezTo>
                  <a:cubicBezTo>
                    <a:pt x="49" y="49"/>
                    <a:pt x="49" y="49"/>
                    <a:pt x="49" y="49"/>
                  </a:cubicBezTo>
                  <a:cubicBezTo>
                    <a:pt x="50" y="49"/>
                    <a:pt x="50" y="49"/>
                    <a:pt x="51" y="50"/>
                  </a:cubicBezTo>
                  <a:cubicBezTo>
                    <a:pt x="50" y="50"/>
                    <a:pt x="50" y="50"/>
                    <a:pt x="50" y="50"/>
                  </a:cubicBezTo>
                  <a:cubicBezTo>
                    <a:pt x="51" y="50"/>
                    <a:pt x="51" y="50"/>
                    <a:pt x="51" y="50"/>
                  </a:cubicBezTo>
                  <a:cubicBezTo>
                    <a:pt x="52" y="50"/>
                    <a:pt x="52" y="51"/>
                    <a:pt x="52" y="51"/>
                  </a:cubicBezTo>
                  <a:cubicBezTo>
                    <a:pt x="53" y="51"/>
                    <a:pt x="54" y="53"/>
                    <a:pt x="55" y="53"/>
                  </a:cubicBezTo>
                  <a:close/>
                  <a:moveTo>
                    <a:pt x="40" y="12"/>
                  </a:moveTo>
                  <a:cubicBezTo>
                    <a:pt x="41" y="12"/>
                    <a:pt x="41" y="12"/>
                    <a:pt x="41" y="12"/>
                  </a:cubicBezTo>
                  <a:cubicBezTo>
                    <a:pt x="40" y="12"/>
                    <a:pt x="40" y="12"/>
                    <a:pt x="40" y="12"/>
                  </a:cubicBezTo>
                  <a:close/>
                  <a:moveTo>
                    <a:pt x="46" y="17"/>
                  </a:moveTo>
                  <a:cubicBezTo>
                    <a:pt x="45" y="16"/>
                    <a:pt x="46" y="16"/>
                    <a:pt x="46" y="16"/>
                  </a:cubicBezTo>
                  <a:cubicBezTo>
                    <a:pt x="46" y="17"/>
                    <a:pt x="47" y="17"/>
                    <a:pt x="47" y="18"/>
                  </a:cubicBezTo>
                  <a:cubicBezTo>
                    <a:pt x="47" y="18"/>
                    <a:pt x="47" y="18"/>
                    <a:pt x="47" y="17"/>
                  </a:cubicBezTo>
                  <a:cubicBezTo>
                    <a:pt x="48" y="18"/>
                    <a:pt x="48" y="18"/>
                    <a:pt x="48" y="18"/>
                  </a:cubicBezTo>
                  <a:cubicBezTo>
                    <a:pt x="47" y="18"/>
                    <a:pt x="46" y="16"/>
                    <a:pt x="46" y="17"/>
                  </a:cubicBezTo>
                  <a:close/>
                  <a:moveTo>
                    <a:pt x="32" y="8"/>
                  </a:moveTo>
                  <a:cubicBezTo>
                    <a:pt x="32" y="8"/>
                    <a:pt x="32" y="8"/>
                    <a:pt x="32" y="8"/>
                  </a:cubicBezTo>
                  <a:cubicBezTo>
                    <a:pt x="32" y="8"/>
                    <a:pt x="32" y="8"/>
                    <a:pt x="32" y="8"/>
                  </a:cubicBezTo>
                  <a:close/>
                  <a:moveTo>
                    <a:pt x="36" y="11"/>
                  </a:moveTo>
                  <a:cubicBezTo>
                    <a:pt x="36" y="11"/>
                    <a:pt x="36" y="11"/>
                    <a:pt x="36" y="11"/>
                  </a:cubicBezTo>
                  <a:cubicBezTo>
                    <a:pt x="36" y="11"/>
                    <a:pt x="36" y="11"/>
                    <a:pt x="36" y="11"/>
                  </a:cubicBezTo>
                  <a:close/>
                  <a:moveTo>
                    <a:pt x="42" y="16"/>
                  </a:moveTo>
                  <a:cubicBezTo>
                    <a:pt x="42" y="16"/>
                    <a:pt x="43" y="17"/>
                    <a:pt x="43" y="17"/>
                  </a:cubicBezTo>
                  <a:cubicBezTo>
                    <a:pt x="43" y="17"/>
                    <a:pt x="43" y="17"/>
                    <a:pt x="42" y="16"/>
                  </a:cubicBezTo>
                  <a:close/>
                  <a:moveTo>
                    <a:pt x="77" y="57"/>
                  </a:moveTo>
                  <a:cubicBezTo>
                    <a:pt x="77" y="57"/>
                    <a:pt x="76" y="57"/>
                    <a:pt x="76" y="57"/>
                  </a:cubicBezTo>
                  <a:cubicBezTo>
                    <a:pt x="76" y="57"/>
                    <a:pt x="76" y="57"/>
                    <a:pt x="77" y="57"/>
                  </a:cubicBezTo>
                  <a:cubicBezTo>
                    <a:pt x="77" y="57"/>
                    <a:pt x="77" y="57"/>
                    <a:pt x="77" y="57"/>
                  </a:cubicBezTo>
                  <a:cubicBezTo>
                    <a:pt x="77" y="57"/>
                    <a:pt x="77" y="57"/>
                    <a:pt x="77" y="57"/>
                  </a:cubicBezTo>
                  <a:close/>
                  <a:moveTo>
                    <a:pt x="63" y="55"/>
                  </a:moveTo>
                  <a:cubicBezTo>
                    <a:pt x="63" y="55"/>
                    <a:pt x="63" y="55"/>
                    <a:pt x="63" y="54"/>
                  </a:cubicBezTo>
                  <a:cubicBezTo>
                    <a:pt x="63" y="54"/>
                    <a:pt x="63" y="54"/>
                    <a:pt x="63" y="54"/>
                  </a:cubicBezTo>
                  <a:cubicBezTo>
                    <a:pt x="63" y="54"/>
                    <a:pt x="63" y="54"/>
                    <a:pt x="63" y="54"/>
                  </a:cubicBezTo>
                  <a:cubicBezTo>
                    <a:pt x="63" y="54"/>
                    <a:pt x="63" y="54"/>
                    <a:pt x="63" y="54"/>
                  </a:cubicBezTo>
                  <a:cubicBezTo>
                    <a:pt x="62" y="54"/>
                    <a:pt x="62" y="54"/>
                    <a:pt x="63"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0" name="Freeform 5708"/>
            <p:cNvSpPr>
              <a:spLocks/>
            </p:cNvSpPr>
            <p:nvPr/>
          </p:nvSpPr>
          <p:spPr bwMode="auto">
            <a:xfrm>
              <a:off x="8612189" y="45815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1" name="Freeform 5709"/>
            <p:cNvSpPr>
              <a:spLocks/>
            </p:cNvSpPr>
            <p:nvPr/>
          </p:nvSpPr>
          <p:spPr bwMode="auto">
            <a:xfrm>
              <a:off x="8586789" y="45720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2" name="Freeform 5710"/>
            <p:cNvSpPr>
              <a:spLocks/>
            </p:cNvSpPr>
            <p:nvPr/>
          </p:nvSpPr>
          <p:spPr bwMode="auto">
            <a:xfrm>
              <a:off x="8448676" y="4398963"/>
              <a:ext cx="6350" cy="3175"/>
            </a:xfrm>
            <a:custGeom>
              <a:avLst/>
              <a:gdLst>
                <a:gd name="T0" fmla="*/ 2 w 2"/>
                <a:gd name="T1" fmla="*/ 1 h 1"/>
                <a:gd name="T2" fmla="*/ 2 w 2"/>
                <a:gd name="T3" fmla="*/ 1 h 1"/>
                <a:gd name="T4" fmla="*/ 2 w 2"/>
                <a:gd name="T5" fmla="*/ 0 h 1"/>
                <a:gd name="T6" fmla="*/ 0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2" y="0"/>
                    <a:pt x="2" y="0"/>
                    <a:pt x="2" y="0"/>
                  </a:cubicBezTo>
                  <a:cubicBezTo>
                    <a:pt x="1" y="0"/>
                    <a:pt x="1" y="0"/>
                    <a:pt x="0" y="0"/>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3" name="Freeform 5711"/>
            <p:cNvSpPr>
              <a:spLocks/>
            </p:cNvSpPr>
            <p:nvPr/>
          </p:nvSpPr>
          <p:spPr bwMode="auto">
            <a:xfrm>
              <a:off x="8451851" y="4405313"/>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1"/>
                  </a:cubicBezTo>
                  <a:cubicBezTo>
                    <a:pt x="1" y="1"/>
                    <a:pt x="1" y="1"/>
                    <a:pt x="1" y="1"/>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4" name="Freeform 5712"/>
            <p:cNvSpPr>
              <a:spLocks/>
            </p:cNvSpPr>
            <p:nvPr/>
          </p:nvSpPr>
          <p:spPr bwMode="auto">
            <a:xfrm>
              <a:off x="8477251" y="4424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5" name="Freeform 5713"/>
            <p:cNvSpPr>
              <a:spLocks/>
            </p:cNvSpPr>
            <p:nvPr/>
          </p:nvSpPr>
          <p:spPr bwMode="auto">
            <a:xfrm>
              <a:off x="8470901" y="4411663"/>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6" name="Freeform 5714"/>
            <p:cNvSpPr>
              <a:spLocks/>
            </p:cNvSpPr>
            <p:nvPr/>
          </p:nvSpPr>
          <p:spPr bwMode="auto">
            <a:xfrm>
              <a:off x="8483601" y="44275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7" name="Freeform 5715"/>
            <p:cNvSpPr>
              <a:spLocks/>
            </p:cNvSpPr>
            <p:nvPr/>
          </p:nvSpPr>
          <p:spPr bwMode="auto">
            <a:xfrm>
              <a:off x="8483601" y="44180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8" name="Freeform 5716"/>
            <p:cNvSpPr>
              <a:spLocks/>
            </p:cNvSpPr>
            <p:nvPr/>
          </p:nvSpPr>
          <p:spPr bwMode="auto">
            <a:xfrm>
              <a:off x="8491539" y="4430713"/>
              <a:ext cx="6350" cy="3175"/>
            </a:xfrm>
            <a:custGeom>
              <a:avLst/>
              <a:gdLst>
                <a:gd name="T0" fmla="*/ 1 w 2"/>
                <a:gd name="T1" fmla="*/ 1 h 1"/>
                <a:gd name="T2" fmla="*/ 1 w 2"/>
                <a:gd name="T3" fmla="*/ 1 h 1"/>
                <a:gd name="T4" fmla="*/ 1 w 2"/>
                <a:gd name="T5" fmla="*/ 1 h 1"/>
                <a:gd name="T6" fmla="*/ 0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1" y="1"/>
                    <a:pt x="1" y="1"/>
                  </a:cubicBezTo>
                  <a:cubicBezTo>
                    <a:pt x="0" y="0"/>
                    <a:pt x="0" y="0"/>
                    <a:pt x="0" y="0"/>
                  </a:cubicBezTo>
                  <a:cubicBezTo>
                    <a:pt x="0" y="1"/>
                    <a:pt x="1" y="1"/>
                    <a:pt x="1" y="1"/>
                  </a:cubicBezTo>
                  <a:cubicBezTo>
                    <a:pt x="1" y="1"/>
                    <a:pt x="2"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09" name="Freeform 5717"/>
            <p:cNvSpPr>
              <a:spLocks/>
            </p:cNvSpPr>
            <p:nvPr/>
          </p:nvSpPr>
          <p:spPr bwMode="auto">
            <a:xfrm>
              <a:off x="8489951" y="4418013"/>
              <a:ext cx="0" cy="6350"/>
            </a:xfrm>
            <a:custGeom>
              <a:avLst/>
              <a:gdLst>
                <a:gd name="T0" fmla="*/ 1 h 2"/>
                <a:gd name="T1" fmla="*/ 0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0"/>
                  </a:cubicBezTo>
                  <a:cubicBezTo>
                    <a:pt x="0" y="0"/>
                    <a:pt x="0" y="1"/>
                    <a:pt x="0" y="1"/>
                  </a:cubicBezTo>
                  <a:cubicBezTo>
                    <a:pt x="0" y="1"/>
                    <a:pt x="0" y="1"/>
                    <a:pt x="0" y="1"/>
                  </a:cubicBezTo>
                  <a:cubicBezTo>
                    <a:pt x="0" y="2"/>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0" name="Freeform 5718"/>
            <p:cNvSpPr>
              <a:spLocks/>
            </p:cNvSpPr>
            <p:nvPr/>
          </p:nvSpPr>
          <p:spPr bwMode="auto">
            <a:xfrm>
              <a:off x="8494714" y="4437063"/>
              <a:ext cx="6350" cy="3175"/>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0"/>
                    <a:pt x="1" y="0"/>
                    <a:pt x="0" y="0"/>
                  </a:cubicBezTo>
                  <a:cubicBezTo>
                    <a:pt x="1" y="0"/>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1" name="Freeform 5719"/>
            <p:cNvSpPr>
              <a:spLocks/>
            </p:cNvSpPr>
            <p:nvPr/>
          </p:nvSpPr>
          <p:spPr bwMode="auto">
            <a:xfrm>
              <a:off x="8491539" y="4424363"/>
              <a:ext cx="3175" cy="3175"/>
            </a:xfrm>
            <a:custGeom>
              <a:avLst/>
              <a:gdLst>
                <a:gd name="T0" fmla="*/ 1 w 1"/>
                <a:gd name="T1" fmla="*/ 1 h 1"/>
                <a:gd name="T2" fmla="*/ 1 w 1"/>
                <a:gd name="T3" fmla="*/ 0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1" y="1"/>
                    <a:pt x="1" y="1"/>
                  </a:cubicBezTo>
                  <a:cubicBezTo>
                    <a:pt x="1" y="0"/>
                    <a:pt x="1" y="0"/>
                    <a:pt x="0" y="0"/>
                  </a:cubicBezTo>
                  <a:cubicBezTo>
                    <a:pt x="1"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2" name="Freeform 5720"/>
            <p:cNvSpPr>
              <a:spLocks/>
            </p:cNvSpPr>
            <p:nvPr/>
          </p:nvSpPr>
          <p:spPr bwMode="auto">
            <a:xfrm>
              <a:off x="8497889" y="4427538"/>
              <a:ext cx="3175" cy="3175"/>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3" name="Freeform 5721"/>
            <p:cNvSpPr>
              <a:spLocks/>
            </p:cNvSpPr>
            <p:nvPr/>
          </p:nvSpPr>
          <p:spPr bwMode="auto">
            <a:xfrm>
              <a:off x="8501064" y="4430713"/>
              <a:ext cx="6350" cy="3175"/>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0"/>
                    <a:pt x="0" y="0"/>
                  </a:cubicBezTo>
                  <a:cubicBezTo>
                    <a:pt x="2" y="1"/>
                    <a:pt x="2" y="1"/>
                    <a:pt x="2"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4" name="Freeform 5722"/>
            <p:cNvSpPr>
              <a:spLocks/>
            </p:cNvSpPr>
            <p:nvPr/>
          </p:nvSpPr>
          <p:spPr bwMode="auto">
            <a:xfrm>
              <a:off x="8532814" y="446246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5" name="Freeform 5723"/>
            <p:cNvSpPr>
              <a:spLocks/>
            </p:cNvSpPr>
            <p:nvPr/>
          </p:nvSpPr>
          <p:spPr bwMode="auto">
            <a:xfrm>
              <a:off x="8532814" y="4449763"/>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1"/>
                    <a:pt x="1" y="2"/>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6" name="Freeform 5724"/>
            <p:cNvSpPr>
              <a:spLocks/>
            </p:cNvSpPr>
            <p:nvPr/>
          </p:nvSpPr>
          <p:spPr bwMode="auto">
            <a:xfrm>
              <a:off x="8535989" y="4456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7" name="Rectangle 5725"/>
            <p:cNvSpPr>
              <a:spLocks noChangeArrowheads="1"/>
            </p:cNvSpPr>
            <p:nvPr/>
          </p:nvSpPr>
          <p:spPr bwMode="auto">
            <a:xfrm>
              <a:off x="8583614" y="44958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8" name="Freeform 5726"/>
            <p:cNvSpPr>
              <a:spLocks/>
            </p:cNvSpPr>
            <p:nvPr/>
          </p:nvSpPr>
          <p:spPr bwMode="auto">
            <a:xfrm>
              <a:off x="8580439" y="4492626"/>
              <a:ext cx="3175" cy="3175"/>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1" y="1"/>
                    <a:pt x="1"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19" name="Freeform 5727"/>
            <p:cNvSpPr>
              <a:spLocks/>
            </p:cNvSpPr>
            <p:nvPr/>
          </p:nvSpPr>
          <p:spPr bwMode="auto">
            <a:xfrm>
              <a:off x="8589964" y="450532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0" name="Freeform 5728"/>
            <p:cNvSpPr>
              <a:spLocks/>
            </p:cNvSpPr>
            <p:nvPr/>
          </p:nvSpPr>
          <p:spPr bwMode="auto">
            <a:xfrm>
              <a:off x="8628064" y="4584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1" name="Freeform 5729"/>
            <p:cNvSpPr>
              <a:spLocks/>
            </p:cNvSpPr>
            <p:nvPr/>
          </p:nvSpPr>
          <p:spPr bwMode="auto">
            <a:xfrm>
              <a:off x="8628064" y="458470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2" name="Freeform 5730"/>
            <p:cNvSpPr>
              <a:spLocks/>
            </p:cNvSpPr>
            <p:nvPr/>
          </p:nvSpPr>
          <p:spPr bwMode="auto">
            <a:xfrm>
              <a:off x="8624889" y="4584701"/>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3" name="Freeform 5731"/>
            <p:cNvSpPr>
              <a:spLocks/>
            </p:cNvSpPr>
            <p:nvPr/>
          </p:nvSpPr>
          <p:spPr bwMode="auto">
            <a:xfrm>
              <a:off x="8624889" y="45847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4" name="Freeform 5732"/>
            <p:cNvSpPr>
              <a:spLocks/>
            </p:cNvSpPr>
            <p:nvPr/>
          </p:nvSpPr>
          <p:spPr bwMode="auto">
            <a:xfrm>
              <a:off x="8624889" y="4584701"/>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5" name="Freeform 5733"/>
            <p:cNvSpPr>
              <a:spLocks/>
            </p:cNvSpPr>
            <p:nvPr/>
          </p:nvSpPr>
          <p:spPr bwMode="auto">
            <a:xfrm>
              <a:off x="8624889" y="458470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6" name="Freeform 5734"/>
            <p:cNvSpPr>
              <a:spLocks/>
            </p:cNvSpPr>
            <p:nvPr/>
          </p:nvSpPr>
          <p:spPr bwMode="auto">
            <a:xfrm>
              <a:off x="8621714" y="4584701"/>
              <a:ext cx="3175" cy="3175"/>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0"/>
                  </a:cubicBezTo>
                  <a:cubicBezTo>
                    <a:pt x="0" y="0"/>
                    <a:pt x="1" y="1"/>
                    <a:pt x="0" y="1"/>
                  </a:cubicBezTo>
                  <a:cubicBezTo>
                    <a:pt x="1" y="1"/>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7" name="Freeform 5735"/>
            <p:cNvSpPr>
              <a:spLocks/>
            </p:cNvSpPr>
            <p:nvPr/>
          </p:nvSpPr>
          <p:spPr bwMode="auto">
            <a:xfrm>
              <a:off x="8624889" y="458787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8" name="Rectangle 5736"/>
            <p:cNvSpPr>
              <a:spLocks noChangeArrowheads="1"/>
            </p:cNvSpPr>
            <p:nvPr/>
          </p:nvSpPr>
          <p:spPr bwMode="auto">
            <a:xfrm>
              <a:off x="8621714" y="45847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29" name="Freeform 5737"/>
            <p:cNvSpPr>
              <a:spLocks/>
            </p:cNvSpPr>
            <p:nvPr/>
          </p:nvSpPr>
          <p:spPr bwMode="auto">
            <a:xfrm>
              <a:off x="8618539" y="4581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0" name="Freeform 5738"/>
            <p:cNvSpPr>
              <a:spLocks/>
            </p:cNvSpPr>
            <p:nvPr/>
          </p:nvSpPr>
          <p:spPr bwMode="auto">
            <a:xfrm>
              <a:off x="8609014" y="4578351"/>
              <a:ext cx="3175"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1" name="Freeform 5739"/>
            <p:cNvSpPr>
              <a:spLocks/>
            </p:cNvSpPr>
            <p:nvPr/>
          </p:nvSpPr>
          <p:spPr bwMode="auto">
            <a:xfrm>
              <a:off x="8593139" y="457200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2" name="Freeform 5740"/>
            <p:cNvSpPr>
              <a:spLocks/>
            </p:cNvSpPr>
            <p:nvPr/>
          </p:nvSpPr>
          <p:spPr bwMode="auto">
            <a:xfrm>
              <a:off x="8593139" y="457517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3" name="Freeform 5741"/>
            <p:cNvSpPr>
              <a:spLocks/>
            </p:cNvSpPr>
            <p:nvPr/>
          </p:nvSpPr>
          <p:spPr bwMode="auto">
            <a:xfrm>
              <a:off x="8593139" y="4568826"/>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4" name="Freeform 5742"/>
            <p:cNvSpPr>
              <a:spLocks/>
            </p:cNvSpPr>
            <p:nvPr/>
          </p:nvSpPr>
          <p:spPr bwMode="auto">
            <a:xfrm>
              <a:off x="8583614" y="4565651"/>
              <a:ext cx="9525" cy="3175"/>
            </a:xfrm>
            <a:custGeom>
              <a:avLst/>
              <a:gdLst>
                <a:gd name="T0" fmla="*/ 2 w 3"/>
                <a:gd name="T1" fmla="*/ 1 h 1"/>
                <a:gd name="T2" fmla="*/ 2 w 3"/>
                <a:gd name="T3" fmla="*/ 0 h 1"/>
                <a:gd name="T4" fmla="*/ 0 w 3"/>
                <a:gd name="T5" fmla="*/ 0 h 1"/>
                <a:gd name="T6" fmla="*/ 0 w 3"/>
                <a:gd name="T7" fmla="*/ 0 h 1"/>
                <a:gd name="T8" fmla="*/ 2 w 3"/>
                <a:gd name="T9" fmla="*/ 1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0"/>
                    <a:pt x="2" y="1"/>
                    <a:pt x="2" y="0"/>
                  </a:cubicBezTo>
                  <a:cubicBezTo>
                    <a:pt x="1" y="0"/>
                    <a:pt x="1" y="0"/>
                    <a:pt x="0" y="0"/>
                  </a:cubicBezTo>
                  <a:cubicBezTo>
                    <a:pt x="0" y="0"/>
                    <a:pt x="0" y="0"/>
                    <a:pt x="0" y="0"/>
                  </a:cubicBezTo>
                  <a:cubicBezTo>
                    <a:pt x="1" y="1"/>
                    <a:pt x="2" y="0"/>
                    <a:pt x="2" y="1"/>
                  </a:cubicBezTo>
                  <a:cubicBezTo>
                    <a:pt x="3" y="1"/>
                    <a:pt x="3" y="1"/>
                    <a:pt x="3" y="1"/>
                  </a:cubicBezTo>
                  <a:cubicBezTo>
                    <a:pt x="2"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5" name="Freeform 5743"/>
            <p:cNvSpPr>
              <a:spLocks/>
            </p:cNvSpPr>
            <p:nvPr/>
          </p:nvSpPr>
          <p:spPr bwMode="auto">
            <a:xfrm>
              <a:off x="8589964" y="4572001"/>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0"/>
                    <a:pt x="0" y="0"/>
                  </a:cubicBezTo>
                  <a:cubicBezTo>
                    <a:pt x="0" y="1"/>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6" name="Rectangle 5744"/>
            <p:cNvSpPr>
              <a:spLocks noChangeArrowheads="1"/>
            </p:cNvSpPr>
            <p:nvPr/>
          </p:nvSpPr>
          <p:spPr bwMode="auto">
            <a:xfrm>
              <a:off x="8570914" y="4559301"/>
              <a:ext cx="3175"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7" name="Freeform 5745"/>
            <p:cNvSpPr>
              <a:spLocks/>
            </p:cNvSpPr>
            <p:nvPr/>
          </p:nvSpPr>
          <p:spPr bwMode="auto">
            <a:xfrm>
              <a:off x="8570914" y="455930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8" name="Freeform 5746"/>
            <p:cNvSpPr>
              <a:spLocks/>
            </p:cNvSpPr>
            <p:nvPr/>
          </p:nvSpPr>
          <p:spPr bwMode="auto">
            <a:xfrm>
              <a:off x="8570914" y="455612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39" name="Freeform 5747"/>
            <p:cNvSpPr>
              <a:spLocks/>
            </p:cNvSpPr>
            <p:nvPr/>
          </p:nvSpPr>
          <p:spPr bwMode="auto">
            <a:xfrm>
              <a:off x="8564564" y="4552951"/>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0" name="Freeform 5748"/>
            <p:cNvSpPr>
              <a:spLocks/>
            </p:cNvSpPr>
            <p:nvPr/>
          </p:nvSpPr>
          <p:spPr bwMode="auto">
            <a:xfrm>
              <a:off x="8535989" y="4552951"/>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1" name="Freeform 5749"/>
            <p:cNvSpPr>
              <a:spLocks/>
            </p:cNvSpPr>
            <p:nvPr/>
          </p:nvSpPr>
          <p:spPr bwMode="auto">
            <a:xfrm>
              <a:off x="8532814" y="4549776"/>
              <a:ext cx="3175" cy="3175"/>
            </a:xfrm>
            <a:custGeom>
              <a:avLst/>
              <a:gdLst>
                <a:gd name="T0" fmla="*/ 1 w 1"/>
                <a:gd name="T1" fmla="*/ 0 h 1"/>
                <a:gd name="T2" fmla="*/ 0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1" y="0"/>
                    <a:pt x="1" y="1"/>
                  </a:cubicBezTo>
                  <a:cubicBezTo>
                    <a:pt x="1" y="1"/>
                    <a:pt x="1" y="1"/>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2" name="Freeform 5750"/>
            <p:cNvSpPr>
              <a:spLocks/>
            </p:cNvSpPr>
            <p:nvPr/>
          </p:nvSpPr>
          <p:spPr bwMode="auto">
            <a:xfrm>
              <a:off x="8489951" y="4518026"/>
              <a:ext cx="4763" cy="3175"/>
            </a:xfrm>
            <a:custGeom>
              <a:avLst/>
              <a:gdLst>
                <a:gd name="T0" fmla="*/ 2 w 2"/>
                <a:gd name="T1" fmla="*/ 1 h 1"/>
                <a:gd name="T2" fmla="*/ 2 w 2"/>
                <a:gd name="T3" fmla="*/ 1 h 1"/>
                <a:gd name="T4" fmla="*/ 0 w 2"/>
                <a:gd name="T5" fmla="*/ 0 h 1"/>
                <a:gd name="T6" fmla="*/ 0 w 2"/>
                <a:gd name="T7" fmla="*/ 0 h 1"/>
                <a:gd name="T8" fmla="*/ 1 w 2"/>
                <a:gd name="T9" fmla="*/ 1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1"/>
                    <a:pt x="0" y="0"/>
                  </a:cubicBezTo>
                  <a:cubicBezTo>
                    <a:pt x="1" y="0"/>
                    <a:pt x="0" y="0"/>
                    <a:pt x="0" y="0"/>
                  </a:cubicBezTo>
                  <a:cubicBezTo>
                    <a:pt x="1" y="1"/>
                    <a:pt x="1" y="1"/>
                    <a:pt x="1" y="1"/>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3" name="Freeform 5751"/>
            <p:cNvSpPr>
              <a:spLocks/>
            </p:cNvSpPr>
            <p:nvPr/>
          </p:nvSpPr>
          <p:spPr bwMode="auto">
            <a:xfrm>
              <a:off x="8397876" y="4437063"/>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4" name="Rectangle 5752"/>
            <p:cNvSpPr>
              <a:spLocks noChangeArrowheads="1"/>
            </p:cNvSpPr>
            <p:nvPr/>
          </p:nvSpPr>
          <p:spPr bwMode="auto">
            <a:xfrm>
              <a:off x="9110664" y="4606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5" name="Freeform 5753"/>
            <p:cNvSpPr>
              <a:spLocks/>
            </p:cNvSpPr>
            <p:nvPr/>
          </p:nvSpPr>
          <p:spPr bwMode="auto">
            <a:xfrm>
              <a:off x="9110664" y="46069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6" name="Freeform 5754"/>
            <p:cNvSpPr>
              <a:spLocks/>
            </p:cNvSpPr>
            <p:nvPr/>
          </p:nvSpPr>
          <p:spPr bwMode="auto">
            <a:xfrm>
              <a:off x="9107489" y="4603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7" name="Rectangle 5755"/>
            <p:cNvSpPr>
              <a:spLocks noChangeArrowheads="1"/>
            </p:cNvSpPr>
            <p:nvPr/>
          </p:nvSpPr>
          <p:spPr bwMode="auto">
            <a:xfrm>
              <a:off x="9107489" y="46037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8" name="Rectangle 5756"/>
            <p:cNvSpPr>
              <a:spLocks noChangeArrowheads="1"/>
            </p:cNvSpPr>
            <p:nvPr/>
          </p:nvSpPr>
          <p:spPr bwMode="auto">
            <a:xfrm>
              <a:off x="9107489" y="46069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49" name="Freeform 5757"/>
            <p:cNvSpPr>
              <a:spLocks/>
            </p:cNvSpPr>
            <p:nvPr/>
          </p:nvSpPr>
          <p:spPr bwMode="auto">
            <a:xfrm>
              <a:off x="9104314" y="4600576"/>
              <a:ext cx="3175" cy="3175"/>
            </a:xfrm>
            <a:custGeom>
              <a:avLst/>
              <a:gdLst>
                <a:gd name="T0" fmla="*/ 0 w 1"/>
                <a:gd name="T1" fmla="*/ 0 h 1"/>
                <a:gd name="T2" fmla="*/ 0 w 1"/>
                <a:gd name="T3" fmla="*/ 0 h 1"/>
                <a:gd name="T4" fmla="*/ 0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1"/>
                    <a:pt x="0" y="1"/>
                  </a:cubicBezTo>
                  <a:cubicBezTo>
                    <a:pt x="0" y="1"/>
                    <a:pt x="0" y="1"/>
                    <a:pt x="1" y="1"/>
                  </a:cubicBezTo>
                  <a:cubicBezTo>
                    <a:pt x="1" y="1"/>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0" name="Freeform 5758"/>
            <p:cNvSpPr>
              <a:spLocks/>
            </p:cNvSpPr>
            <p:nvPr/>
          </p:nvSpPr>
          <p:spPr bwMode="auto">
            <a:xfrm>
              <a:off x="9042401" y="4578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1" name="Freeform 5759"/>
            <p:cNvSpPr>
              <a:spLocks/>
            </p:cNvSpPr>
            <p:nvPr/>
          </p:nvSpPr>
          <p:spPr bwMode="auto">
            <a:xfrm>
              <a:off x="9026526" y="4568826"/>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2" name="Freeform 5760"/>
            <p:cNvSpPr>
              <a:spLocks/>
            </p:cNvSpPr>
            <p:nvPr/>
          </p:nvSpPr>
          <p:spPr bwMode="auto">
            <a:xfrm>
              <a:off x="9053514" y="45815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3" name="Freeform 5761"/>
            <p:cNvSpPr>
              <a:spLocks/>
            </p:cNvSpPr>
            <p:nvPr/>
          </p:nvSpPr>
          <p:spPr bwMode="auto">
            <a:xfrm>
              <a:off x="8963026" y="45148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4" name="Freeform 5762"/>
            <p:cNvSpPr>
              <a:spLocks/>
            </p:cNvSpPr>
            <p:nvPr/>
          </p:nvSpPr>
          <p:spPr bwMode="auto">
            <a:xfrm>
              <a:off x="9010651" y="4559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5" name="Rectangle 5763"/>
            <p:cNvSpPr>
              <a:spLocks noChangeArrowheads="1"/>
            </p:cNvSpPr>
            <p:nvPr/>
          </p:nvSpPr>
          <p:spPr bwMode="auto">
            <a:xfrm>
              <a:off x="9059864" y="45847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6" name="Freeform 5764"/>
            <p:cNvSpPr>
              <a:spLocks/>
            </p:cNvSpPr>
            <p:nvPr/>
          </p:nvSpPr>
          <p:spPr bwMode="auto">
            <a:xfrm>
              <a:off x="9032876" y="45751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7" name="Freeform 5765"/>
            <p:cNvSpPr>
              <a:spLocks/>
            </p:cNvSpPr>
            <p:nvPr/>
          </p:nvSpPr>
          <p:spPr bwMode="auto">
            <a:xfrm>
              <a:off x="9088439" y="45942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8" name="Freeform 5766"/>
            <p:cNvSpPr>
              <a:spLocks/>
            </p:cNvSpPr>
            <p:nvPr/>
          </p:nvSpPr>
          <p:spPr bwMode="auto">
            <a:xfrm>
              <a:off x="9082089" y="459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59" name="Freeform 5767"/>
            <p:cNvSpPr>
              <a:spLocks/>
            </p:cNvSpPr>
            <p:nvPr/>
          </p:nvSpPr>
          <p:spPr bwMode="auto">
            <a:xfrm>
              <a:off x="9078914" y="4587876"/>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0" name="Freeform 5768"/>
            <p:cNvSpPr>
              <a:spLocks/>
            </p:cNvSpPr>
            <p:nvPr/>
          </p:nvSpPr>
          <p:spPr bwMode="auto">
            <a:xfrm>
              <a:off x="9085264" y="4591051"/>
              <a:ext cx="3175" cy="3175"/>
            </a:xfrm>
            <a:custGeom>
              <a:avLst/>
              <a:gdLst>
                <a:gd name="T0" fmla="*/ 1 w 1"/>
                <a:gd name="T1" fmla="*/ 1 h 1"/>
                <a:gd name="T2" fmla="*/ 1 w 1"/>
                <a:gd name="T3" fmla="*/ 1 h 1"/>
                <a:gd name="T4" fmla="*/ 1 w 1"/>
                <a:gd name="T5" fmla="*/ 1 h 1"/>
                <a:gd name="T6" fmla="*/ 0 w 1"/>
                <a:gd name="T7" fmla="*/ 1 h 1"/>
                <a:gd name="T8" fmla="*/ 0 w 1"/>
                <a:gd name="T9" fmla="*/ 1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1"/>
                  </a:cubicBezTo>
                  <a:cubicBezTo>
                    <a:pt x="1" y="1"/>
                    <a:pt x="1" y="1"/>
                    <a:pt x="1" y="1"/>
                  </a:cubicBezTo>
                  <a:cubicBezTo>
                    <a:pt x="0" y="0"/>
                    <a:pt x="0" y="1"/>
                    <a:pt x="0" y="1"/>
                  </a:cubicBezTo>
                  <a:cubicBezTo>
                    <a:pt x="0" y="1"/>
                    <a:pt x="0" y="1"/>
                    <a:pt x="0" y="1"/>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1" name="Rectangle 5769"/>
            <p:cNvSpPr>
              <a:spLocks noChangeArrowheads="1"/>
            </p:cNvSpPr>
            <p:nvPr/>
          </p:nvSpPr>
          <p:spPr bwMode="auto">
            <a:xfrm>
              <a:off x="9043989" y="45783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2" name="Freeform 5770"/>
            <p:cNvSpPr>
              <a:spLocks/>
            </p:cNvSpPr>
            <p:nvPr/>
          </p:nvSpPr>
          <p:spPr bwMode="auto">
            <a:xfrm>
              <a:off x="9047164" y="4578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3" name="Freeform 5771"/>
            <p:cNvSpPr>
              <a:spLocks/>
            </p:cNvSpPr>
            <p:nvPr/>
          </p:nvSpPr>
          <p:spPr bwMode="auto">
            <a:xfrm>
              <a:off x="9066214" y="459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4" name="Freeform 5772"/>
            <p:cNvSpPr>
              <a:spLocks/>
            </p:cNvSpPr>
            <p:nvPr/>
          </p:nvSpPr>
          <p:spPr bwMode="auto">
            <a:xfrm>
              <a:off x="9047164" y="45783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5" name="Freeform 5773"/>
            <p:cNvSpPr>
              <a:spLocks/>
            </p:cNvSpPr>
            <p:nvPr/>
          </p:nvSpPr>
          <p:spPr bwMode="auto">
            <a:xfrm>
              <a:off x="9059864" y="45878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6" name="Freeform 5774"/>
            <p:cNvSpPr>
              <a:spLocks/>
            </p:cNvSpPr>
            <p:nvPr/>
          </p:nvSpPr>
          <p:spPr bwMode="auto">
            <a:xfrm>
              <a:off x="8897939" y="4462463"/>
              <a:ext cx="3175" cy="3175"/>
            </a:xfrm>
            <a:custGeom>
              <a:avLst/>
              <a:gdLst>
                <a:gd name="T0" fmla="*/ 1 w 1"/>
                <a:gd name="T1" fmla="*/ 0 h 1"/>
                <a:gd name="T2" fmla="*/ 1 w 1"/>
                <a:gd name="T3" fmla="*/ 1 h 1"/>
                <a:gd name="T4" fmla="*/ 1 w 1"/>
                <a:gd name="T5" fmla="*/ 0 h 1"/>
                <a:gd name="T6" fmla="*/ 0 w 1"/>
                <a:gd name="T7" fmla="*/ 0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1"/>
                  </a:cubicBezTo>
                  <a:cubicBezTo>
                    <a:pt x="1" y="0"/>
                    <a:pt x="0" y="0"/>
                    <a:pt x="1" y="0"/>
                  </a:cubicBezTo>
                  <a:cubicBezTo>
                    <a:pt x="1" y="0"/>
                    <a:pt x="1" y="0"/>
                    <a:pt x="0" y="0"/>
                  </a:cubicBez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7" name="Freeform 5775"/>
            <p:cNvSpPr>
              <a:spLocks/>
            </p:cNvSpPr>
            <p:nvPr/>
          </p:nvSpPr>
          <p:spPr bwMode="auto">
            <a:xfrm>
              <a:off x="8956676" y="4511676"/>
              <a:ext cx="3175" cy="0"/>
            </a:xfrm>
            <a:custGeom>
              <a:avLst/>
              <a:gdLst>
                <a:gd name="T0" fmla="*/ 1 w 1"/>
                <a:gd name="T1" fmla="*/ 1 w 1"/>
                <a:gd name="T2" fmla="*/ 1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0" y="0"/>
                  </a:cubicBezTo>
                  <a:cubicBezTo>
                    <a:pt x="0"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8" name="Freeform 5776"/>
            <p:cNvSpPr>
              <a:spLocks/>
            </p:cNvSpPr>
            <p:nvPr/>
          </p:nvSpPr>
          <p:spPr bwMode="auto">
            <a:xfrm>
              <a:off x="8959851" y="4511676"/>
              <a:ext cx="0" cy="3175"/>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1"/>
                    <a:pt x="0" y="1"/>
                    <a:pt x="0"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69" name="Freeform 5777"/>
            <p:cNvSpPr>
              <a:spLocks/>
            </p:cNvSpPr>
            <p:nvPr/>
          </p:nvSpPr>
          <p:spPr bwMode="auto">
            <a:xfrm>
              <a:off x="8909051" y="4471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0" name="Freeform 5778"/>
            <p:cNvSpPr>
              <a:spLocks/>
            </p:cNvSpPr>
            <p:nvPr/>
          </p:nvSpPr>
          <p:spPr bwMode="auto">
            <a:xfrm>
              <a:off x="9017001" y="4549776"/>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1" name="Freeform 5779"/>
            <p:cNvSpPr>
              <a:spLocks/>
            </p:cNvSpPr>
            <p:nvPr/>
          </p:nvSpPr>
          <p:spPr bwMode="auto">
            <a:xfrm>
              <a:off x="8966201" y="45180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2" name="Freeform 5780"/>
            <p:cNvSpPr>
              <a:spLocks/>
            </p:cNvSpPr>
            <p:nvPr/>
          </p:nvSpPr>
          <p:spPr bwMode="auto">
            <a:xfrm>
              <a:off x="8934451" y="4505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3" name="Rectangle 5781"/>
            <p:cNvSpPr>
              <a:spLocks noChangeArrowheads="1"/>
            </p:cNvSpPr>
            <p:nvPr/>
          </p:nvSpPr>
          <p:spPr bwMode="auto">
            <a:xfrm>
              <a:off x="8897939" y="4462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4" name="Freeform 5782"/>
            <p:cNvSpPr>
              <a:spLocks/>
            </p:cNvSpPr>
            <p:nvPr/>
          </p:nvSpPr>
          <p:spPr bwMode="auto">
            <a:xfrm>
              <a:off x="8918576" y="4495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5" name="Freeform 5783"/>
            <p:cNvSpPr>
              <a:spLocks/>
            </p:cNvSpPr>
            <p:nvPr/>
          </p:nvSpPr>
          <p:spPr bwMode="auto">
            <a:xfrm>
              <a:off x="8959851" y="4514851"/>
              <a:ext cx="3175" cy="3175"/>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1"/>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6" name="Freeform 5784"/>
            <p:cNvSpPr>
              <a:spLocks noEditPoints="1"/>
            </p:cNvSpPr>
            <p:nvPr/>
          </p:nvSpPr>
          <p:spPr bwMode="auto">
            <a:xfrm>
              <a:off x="8859839" y="4440238"/>
              <a:ext cx="244475" cy="163513"/>
            </a:xfrm>
            <a:custGeom>
              <a:avLst/>
              <a:gdLst>
                <a:gd name="T0" fmla="*/ 37 w 78"/>
                <a:gd name="T1" fmla="*/ 31 h 52"/>
                <a:gd name="T2" fmla="*/ 50 w 78"/>
                <a:gd name="T3" fmla="*/ 39 h 52"/>
                <a:gd name="T4" fmla="*/ 54 w 78"/>
                <a:gd name="T5" fmla="*/ 41 h 52"/>
                <a:gd name="T6" fmla="*/ 55 w 78"/>
                <a:gd name="T7" fmla="*/ 42 h 52"/>
                <a:gd name="T8" fmla="*/ 57 w 78"/>
                <a:gd name="T9" fmla="*/ 43 h 52"/>
                <a:gd name="T10" fmla="*/ 57 w 78"/>
                <a:gd name="T11" fmla="*/ 43 h 52"/>
                <a:gd name="T12" fmla="*/ 58 w 78"/>
                <a:gd name="T13" fmla="*/ 44 h 52"/>
                <a:gd name="T14" fmla="*/ 60 w 78"/>
                <a:gd name="T15" fmla="*/ 44 h 52"/>
                <a:gd name="T16" fmla="*/ 63 w 78"/>
                <a:gd name="T17" fmla="*/ 46 h 52"/>
                <a:gd name="T18" fmla="*/ 64 w 78"/>
                <a:gd name="T19" fmla="*/ 47 h 52"/>
                <a:gd name="T20" fmla="*/ 66 w 78"/>
                <a:gd name="T21" fmla="*/ 47 h 52"/>
                <a:gd name="T22" fmla="*/ 69 w 78"/>
                <a:gd name="T23" fmla="*/ 49 h 52"/>
                <a:gd name="T24" fmla="*/ 70 w 78"/>
                <a:gd name="T25" fmla="*/ 49 h 52"/>
                <a:gd name="T26" fmla="*/ 72 w 78"/>
                <a:gd name="T27" fmla="*/ 50 h 52"/>
                <a:gd name="T28" fmla="*/ 73 w 78"/>
                <a:gd name="T29" fmla="*/ 51 h 52"/>
                <a:gd name="T30" fmla="*/ 76 w 78"/>
                <a:gd name="T31" fmla="*/ 52 h 52"/>
                <a:gd name="T32" fmla="*/ 78 w 78"/>
                <a:gd name="T33" fmla="*/ 51 h 52"/>
                <a:gd name="T34" fmla="*/ 75 w 78"/>
                <a:gd name="T35" fmla="*/ 51 h 52"/>
                <a:gd name="T36" fmla="*/ 74 w 78"/>
                <a:gd name="T37" fmla="*/ 50 h 52"/>
                <a:gd name="T38" fmla="*/ 73 w 78"/>
                <a:gd name="T39" fmla="*/ 49 h 52"/>
                <a:gd name="T40" fmla="*/ 71 w 78"/>
                <a:gd name="T41" fmla="*/ 48 h 52"/>
                <a:gd name="T42" fmla="*/ 69 w 78"/>
                <a:gd name="T43" fmla="*/ 47 h 52"/>
                <a:gd name="T44" fmla="*/ 68 w 78"/>
                <a:gd name="T45" fmla="*/ 47 h 52"/>
                <a:gd name="T46" fmla="*/ 69 w 78"/>
                <a:gd name="T47" fmla="*/ 46 h 52"/>
                <a:gd name="T48" fmla="*/ 64 w 78"/>
                <a:gd name="T49" fmla="*/ 44 h 52"/>
                <a:gd name="T50" fmla="*/ 63 w 78"/>
                <a:gd name="T51" fmla="*/ 43 h 52"/>
                <a:gd name="T52" fmla="*/ 58 w 78"/>
                <a:gd name="T53" fmla="*/ 40 h 52"/>
                <a:gd name="T54" fmla="*/ 52 w 78"/>
                <a:gd name="T55" fmla="*/ 37 h 52"/>
                <a:gd name="T56" fmla="*/ 49 w 78"/>
                <a:gd name="T57" fmla="*/ 34 h 52"/>
                <a:gd name="T58" fmla="*/ 43 w 78"/>
                <a:gd name="T59" fmla="*/ 31 h 52"/>
                <a:gd name="T60" fmla="*/ 42 w 78"/>
                <a:gd name="T61" fmla="*/ 29 h 52"/>
                <a:gd name="T62" fmla="*/ 40 w 78"/>
                <a:gd name="T63" fmla="*/ 28 h 52"/>
                <a:gd name="T64" fmla="*/ 38 w 78"/>
                <a:gd name="T65" fmla="*/ 27 h 52"/>
                <a:gd name="T66" fmla="*/ 34 w 78"/>
                <a:gd name="T67" fmla="*/ 25 h 52"/>
                <a:gd name="T68" fmla="*/ 36 w 78"/>
                <a:gd name="T69" fmla="*/ 25 h 52"/>
                <a:gd name="T70" fmla="*/ 33 w 78"/>
                <a:gd name="T71" fmla="*/ 24 h 52"/>
                <a:gd name="T72" fmla="*/ 33 w 78"/>
                <a:gd name="T73" fmla="*/ 25 h 52"/>
                <a:gd name="T74" fmla="*/ 32 w 78"/>
                <a:gd name="T75" fmla="*/ 24 h 52"/>
                <a:gd name="T76" fmla="*/ 31 w 78"/>
                <a:gd name="T77" fmla="*/ 23 h 52"/>
                <a:gd name="T78" fmla="*/ 31 w 78"/>
                <a:gd name="T79" fmla="*/ 21 h 52"/>
                <a:gd name="T80" fmla="*/ 29 w 78"/>
                <a:gd name="T81" fmla="*/ 21 h 52"/>
                <a:gd name="T82" fmla="*/ 27 w 78"/>
                <a:gd name="T83" fmla="*/ 19 h 52"/>
                <a:gd name="T84" fmla="*/ 26 w 78"/>
                <a:gd name="T85" fmla="*/ 18 h 52"/>
                <a:gd name="T86" fmla="*/ 21 w 78"/>
                <a:gd name="T87" fmla="*/ 14 h 52"/>
                <a:gd name="T88" fmla="*/ 18 w 78"/>
                <a:gd name="T89" fmla="*/ 11 h 52"/>
                <a:gd name="T90" fmla="*/ 12 w 78"/>
                <a:gd name="T91" fmla="*/ 7 h 52"/>
                <a:gd name="T92" fmla="*/ 10 w 78"/>
                <a:gd name="T93" fmla="*/ 7 h 52"/>
                <a:gd name="T94" fmla="*/ 8 w 78"/>
                <a:gd name="T95" fmla="*/ 5 h 52"/>
                <a:gd name="T96" fmla="*/ 5 w 78"/>
                <a:gd name="T97" fmla="*/ 3 h 52"/>
                <a:gd name="T98" fmla="*/ 2 w 78"/>
                <a:gd name="T99" fmla="*/ 2 h 52"/>
                <a:gd name="T100" fmla="*/ 1 w 78"/>
                <a:gd name="T101" fmla="*/ 2 h 52"/>
                <a:gd name="T102" fmla="*/ 6 w 78"/>
                <a:gd name="T103" fmla="*/ 7 h 52"/>
                <a:gd name="T104" fmla="*/ 9 w 78"/>
                <a:gd name="T105" fmla="*/ 9 h 52"/>
                <a:gd name="T106" fmla="*/ 16 w 78"/>
                <a:gd name="T107" fmla="*/ 14 h 52"/>
                <a:gd name="T108" fmla="*/ 16 w 78"/>
                <a:gd name="T109" fmla="*/ 14 h 52"/>
                <a:gd name="T110" fmla="*/ 17 w 78"/>
                <a:gd name="T111" fmla="*/ 16 h 52"/>
                <a:gd name="T112" fmla="*/ 20 w 78"/>
                <a:gd name="T113" fmla="*/ 18 h 52"/>
                <a:gd name="T114" fmla="*/ 23 w 78"/>
                <a:gd name="T115" fmla="*/ 19 h 52"/>
                <a:gd name="T116" fmla="*/ 24 w 78"/>
                <a:gd name="T117" fmla="*/ 21 h 52"/>
                <a:gd name="T118" fmla="*/ 66 w 78"/>
                <a:gd name="T119" fmla="*/ 47 h 52"/>
                <a:gd name="T120" fmla="*/ 63 w 78"/>
                <a:gd name="T121" fmla="*/ 46 h 52"/>
                <a:gd name="T122" fmla="*/ 65 w 78"/>
                <a:gd name="T123" fmla="*/ 45 h 52"/>
                <a:gd name="T124" fmla="*/ 42 w 78"/>
                <a:gd name="T125" fmla="*/ 3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52">
                  <a:moveTo>
                    <a:pt x="27" y="24"/>
                  </a:moveTo>
                  <a:cubicBezTo>
                    <a:pt x="27" y="24"/>
                    <a:pt x="27" y="24"/>
                    <a:pt x="27" y="24"/>
                  </a:cubicBezTo>
                  <a:cubicBezTo>
                    <a:pt x="28" y="24"/>
                    <a:pt x="28" y="25"/>
                    <a:pt x="29" y="25"/>
                  </a:cubicBezTo>
                  <a:cubicBezTo>
                    <a:pt x="29" y="26"/>
                    <a:pt x="30" y="25"/>
                    <a:pt x="30" y="26"/>
                  </a:cubicBezTo>
                  <a:cubicBezTo>
                    <a:pt x="30" y="26"/>
                    <a:pt x="30" y="26"/>
                    <a:pt x="30" y="26"/>
                  </a:cubicBezTo>
                  <a:cubicBezTo>
                    <a:pt x="32" y="27"/>
                    <a:pt x="34" y="30"/>
                    <a:pt x="37" y="31"/>
                  </a:cubicBezTo>
                  <a:cubicBezTo>
                    <a:pt x="37" y="31"/>
                    <a:pt x="37" y="31"/>
                    <a:pt x="37" y="31"/>
                  </a:cubicBezTo>
                  <a:cubicBezTo>
                    <a:pt x="40" y="34"/>
                    <a:pt x="44" y="36"/>
                    <a:pt x="47" y="38"/>
                  </a:cubicBezTo>
                  <a:cubicBezTo>
                    <a:pt x="48" y="38"/>
                    <a:pt x="48" y="38"/>
                    <a:pt x="48" y="38"/>
                  </a:cubicBezTo>
                  <a:cubicBezTo>
                    <a:pt x="48" y="38"/>
                    <a:pt x="48" y="38"/>
                    <a:pt x="48" y="38"/>
                  </a:cubicBezTo>
                  <a:cubicBezTo>
                    <a:pt x="48" y="38"/>
                    <a:pt x="48" y="38"/>
                    <a:pt x="48" y="38"/>
                  </a:cubicBezTo>
                  <a:cubicBezTo>
                    <a:pt x="48" y="39"/>
                    <a:pt x="49" y="39"/>
                    <a:pt x="49" y="39"/>
                  </a:cubicBezTo>
                  <a:cubicBezTo>
                    <a:pt x="49" y="39"/>
                    <a:pt x="49" y="39"/>
                    <a:pt x="49" y="39"/>
                  </a:cubicBezTo>
                  <a:cubicBezTo>
                    <a:pt x="49" y="39"/>
                    <a:pt x="49" y="39"/>
                    <a:pt x="50" y="39"/>
                  </a:cubicBezTo>
                  <a:cubicBezTo>
                    <a:pt x="49" y="39"/>
                    <a:pt x="49" y="40"/>
                    <a:pt x="49" y="40"/>
                  </a:cubicBezTo>
                  <a:cubicBezTo>
                    <a:pt x="50" y="40"/>
                    <a:pt x="50" y="40"/>
                    <a:pt x="51" y="40"/>
                  </a:cubicBezTo>
                  <a:cubicBezTo>
                    <a:pt x="51" y="40"/>
                    <a:pt x="52" y="40"/>
                    <a:pt x="53" y="40"/>
                  </a:cubicBezTo>
                  <a:cubicBezTo>
                    <a:pt x="53" y="40"/>
                    <a:pt x="53" y="40"/>
                    <a:pt x="53" y="40"/>
                  </a:cubicBezTo>
                  <a:cubicBezTo>
                    <a:pt x="53" y="40"/>
                    <a:pt x="53" y="41"/>
                    <a:pt x="52" y="40"/>
                  </a:cubicBezTo>
                  <a:cubicBezTo>
                    <a:pt x="53" y="41"/>
                    <a:pt x="53" y="41"/>
                    <a:pt x="53" y="41"/>
                  </a:cubicBezTo>
                  <a:cubicBezTo>
                    <a:pt x="53" y="41"/>
                    <a:pt x="53" y="41"/>
                    <a:pt x="54" y="41"/>
                  </a:cubicBezTo>
                  <a:cubicBezTo>
                    <a:pt x="54" y="41"/>
                    <a:pt x="54" y="41"/>
                    <a:pt x="54" y="42"/>
                  </a:cubicBezTo>
                  <a:cubicBezTo>
                    <a:pt x="54" y="42"/>
                    <a:pt x="54" y="42"/>
                    <a:pt x="54" y="42"/>
                  </a:cubicBezTo>
                  <a:cubicBezTo>
                    <a:pt x="54" y="42"/>
                    <a:pt x="54" y="42"/>
                    <a:pt x="54" y="42"/>
                  </a:cubicBezTo>
                  <a:cubicBezTo>
                    <a:pt x="54" y="42"/>
                    <a:pt x="54" y="42"/>
                    <a:pt x="54" y="42"/>
                  </a:cubicBezTo>
                  <a:cubicBezTo>
                    <a:pt x="55" y="42"/>
                    <a:pt x="55" y="43"/>
                    <a:pt x="55" y="43"/>
                  </a:cubicBezTo>
                  <a:cubicBezTo>
                    <a:pt x="55" y="42"/>
                    <a:pt x="55" y="42"/>
                    <a:pt x="56" y="42"/>
                  </a:cubicBezTo>
                  <a:cubicBezTo>
                    <a:pt x="55" y="42"/>
                    <a:pt x="55" y="42"/>
                    <a:pt x="55" y="42"/>
                  </a:cubicBezTo>
                  <a:cubicBezTo>
                    <a:pt x="56" y="43"/>
                    <a:pt x="55" y="42"/>
                    <a:pt x="55" y="42"/>
                  </a:cubicBezTo>
                  <a:cubicBezTo>
                    <a:pt x="54" y="42"/>
                    <a:pt x="55" y="42"/>
                    <a:pt x="55" y="42"/>
                  </a:cubicBezTo>
                  <a:cubicBezTo>
                    <a:pt x="56" y="42"/>
                    <a:pt x="56" y="42"/>
                    <a:pt x="56" y="42"/>
                  </a:cubicBezTo>
                  <a:cubicBezTo>
                    <a:pt x="56" y="42"/>
                    <a:pt x="57" y="42"/>
                    <a:pt x="56" y="42"/>
                  </a:cubicBezTo>
                  <a:cubicBezTo>
                    <a:pt x="57" y="42"/>
                    <a:pt x="56" y="42"/>
                    <a:pt x="56" y="42"/>
                  </a:cubicBezTo>
                  <a:cubicBezTo>
                    <a:pt x="57" y="43"/>
                    <a:pt x="57" y="43"/>
                    <a:pt x="57" y="43"/>
                  </a:cubicBezTo>
                  <a:cubicBezTo>
                    <a:pt x="57" y="43"/>
                    <a:pt x="57" y="43"/>
                    <a:pt x="57" y="43"/>
                  </a:cubicBezTo>
                  <a:cubicBezTo>
                    <a:pt x="57" y="43"/>
                    <a:pt x="56" y="42"/>
                    <a:pt x="56" y="43"/>
                  </a:cubicBezTo>
                  <a:cubicBezTo>
                    <a:pt x="56" y="43"/>
                    <a:pt x="55" y="43"/>
                    <a:pt x="55" y="43"/>
                  </a:cubicBezTo>
                  <a:cubicBezTo>
                    <a:pt x="55" y="43"/>
                    <a:pt x="55" y="43"/>
                    <a:pt x="56" y="44"/>
                  </a:cubicBezTo>
                  <a:cubicBezTo>
                    <a:pt x="56" y="43"/>
                    <a:pt x="56" y="43"/>
                    <a:pt x="56" y="43"/>
                  </a:cubicBezTo>
                  <a:cubicBezTo>
                    <a:pt x="56" y="43"/>
                    <a:pt x="56" y="43"/>
                    <a:pt x="57" y="43"/>
                  </a:cubicBezTo>
                  <a:cubicBezTo>
                    <a:pt x="56" y="43"/>
                    <a:pt x="56" y="43"/>
                    <a:pt x="57" y="44"/>
                  </a:cubicBezTo>
                  <a:cubicBezTo>
                    <a:pt x="57" y="43"/>
                    <a:pt x="57" y="43"/>
                    <a:pt x="57" y="43"/>
                  </a:cubicBezTo>
                  <a:cubicBezTo>
                    <a:pt x="57" y="44"/>
                    <a:pt x="57" y="43"/>
                    <a:pt x="58" y="44"/>
                  </a:cubicBezTo>
                  <a:cubicBezTo>
                    <a:pt x="57" y="43"/>
                    <a:pt x="57" y="43"/>
                    <a:pt x="57" y="43"/>
                  </a:cubicBezTo>
                  <a:cubicBezTo>
                    <a:pt x="57" y="42"/>
                    <a:pt x="57" y="43"/>
                    <a:pt x="58" y="43"/>
                  </a:cubicBezTo>
                  <a:cubicBezTo>
                    <a:pt x="58" y="43"/>
                    <a:pt x="58" y="43"/>
                    <a:pt x="58" y="43"/>
                  </a:cubicBezTo>
                  <a:cubicBezTo>
                    <a:pt x="58" y="43"/>
                    <a:pt x="58" y="43"/>
                    <a:pt x="58" y="43"/>
                  </a:cubicBezTo>
                  <a:cubicBezTo>
                    <a:pt x="58" y="43"/>
                    <a:pt x="58" y="43"/>
                    <a:pt x="58" y="44"/>
                  </a:cubicBezTo>
                  <a:cubicBezTo>
                    <a:pt x="58" y="44"/>
                    <a:pt x="58" y="44"/>
                    <a:pt x="58" y="44"/>
                  </a:cubicBezTo>
                  <a:cubicBezTo>
                    <a:pt x="58" y="44"/>
                    <a:pt x="58" y="44"/>
                    <a:pt x="58" y="44"/>
                  </a:cubicBezTo>
                  <a:cubicBezTo>
                    <a:pt x="59" y="44"/>
                    <a:pt x="59" y="44"/>
                    <a:pt x="59" y="44"/>
                  </a:cubicBezTo>
                  <a:cubicBezTo>
                    <a:pt x="59" y="44"/>
                    <a:pt x="59" y="44"/>
                    <a:pt x="59" y="44"/>
                  </a:cubicBezTo>
                  <a:cubicBezTo>
                    <a:pt x="59" y="44"/>
                    <a:pt x="59" y="44"/>
                    <a:pt x="59" y="44"/>
                  </a:cubicBezTo>
                  <a:cubicBezTo>
                    <a:pt x="59" y="44"/>
                    <a:pt x="59" y="44"/>
                    <a:pt x="60" y="44"/>
                  </a:cubicBezTo>
                  <a:cubicBezTo>
                    <a:pt x="60" y="44"/>
                    <a:pt x="60" y="44"/>
                    <a:pt x="60" y="44"/>
                  </a:cubicBezTo>
                  <a:cubicBezTo>
                    <a:pt x="60" y="44"/>
                    <a:pt x="60" y="44"/>
                    <a:pt x="60" y="44"/>
                  </a:cubicBezTo>
                  <a:cubicBezTo>
                    <a:pt x="61" y="45"/>
                    <a:pt x="61" y="45"/>
                    <a:pt x="61" y="45"/>
                  </a:cubicBezTo>
                  <a:cubicBezTo>
                    <a:pt x="61" y="45"/>
                    <a:pt x="61" y="45"/>
                    <a:pt x="61" y="45"/>
                  </a:cubicBezTo>
                  <a:cubicBezTo>
                    <a:pt x="61" y="46"/>
                    <a:pt x="61" y="46"/>
                    <a:pt x="61" y="46"/>
                  </a:cubicBezTo>
                  <a:cubicBezTo>
                    <a:pt x="61" y="46"/>
                    <a:pt x="61" y="46"/>
                    <a:pt x="62" y="45"/>
                  </a:cubicBezTo>
                  <a:cubicBezTo>
                    <a:pt x="62" y="46"/>
                    <a:pt x="63" y="46"/>
                    <a:pt x="63" y="46"/>
                  </a:cubicBezTo>
                  <a:cubicBezTo>
                    <a:pt x="63" y="46"/>
                    <a:pt x="63" y="46"/>
                    <a:pt x="63" y="46"/>
                  </a:cubicBezTo>
                  <a:cubicBezTo>
                    <a:pt x="63" y="46"/>
                    <a:pt x="63" y="46"/>
                    <a:pt x="63" y="46"/>
                  </a:cubicBezTo>
                  <a:cubicBezTo>
                    <a:pt x="63" y="46"/>
                    <a:pt x="63" y="46"/>
                    <a:pt x="64" y="46"/>
                  </a:cubicBezTo>
                  <a:cubicBezTo>
                    <a:pt x="64" y="46"/>
                    <a:pt x="64" y="46"/>
                    <a:pt x="64" y="46"/>
                  </a:cubicBezTo>
                  <a:cubicBezTo>
                    <a:pt x="64" y="46"/>
                    <a:pt x="64" y="46"/>
                    <a:pt x="64" y="46"/>
                  </a:cubicBezTo>
                  <a:cubicBezTo>
                    <a:pt x="64" y="46"/>
                    <a:pt x="64" y="46"/>
                    <a:pt x="64" y="46"/>
                  </a:cubicBezTo>
                  <a:cubicBezTo>
                    <a:pt x="64" y="46"/>
                    <a:pt x="64" y="46"/>
                    <a:pt x="64" y="46"/>
                  </a:cubicBezTo>
                  <a:cubicBezTo>
                    <a:pt x="64" y="47"/>
                    <a:pt x="64" y="46"/>
                    <a:pt x="64" y="47"/>
                  </a:cubicBezTo>
                  <a:cubicBezTo>
                    <a:pt x="64" y="47"/>
                    <a:pt x="64" y="47"/>
                    <a:pt x="64" y="47"/>
                  </a:cubicBezTo>
                  <a:cubicBezTo>
                    <a:pt x="64" y="47"/>
                    <a:pt x="64"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6" y="48"/>
                    <a:pt x="66" y="48"/>
                    <a:pt x="66" y="48"/>
                  </a:cubicBezTo>
                  <a:cubicBezTo>
                    <a:pt x="66" y="48"/>
                    <a:pt x="66" y="48"/>
                    <a:pt x="66" y="48"/>
                  </a:cubicBezTo>
                  <a:cubicBezTo>
                    <a:pt x="66" y="48"/>
                    <a:pt x="67" y="48"/>
                    <a:pt x="67" y="49"/>
                  </a:cubicBezTo>
                  <a:cubicBezTo>
                    <a:pt x="67" y="48"/>
                    <a:pt x="67" y="48"/>
                    <a:pt x="67" y="48"/>
                  </a:cubicBezTo>
                  <a:cubicBezTo>
                    <a:pt x="67" y="48"/>
                    <a:pt x="68" y="48"/>
                    <a:pt x="68" y="48"/>
                  </a:cubicBezTo>
                  <a:cubicBezTo>
                    <a:pt x="68" y="48"/>
                    <a:pt x="69" y="49"/>
                    <a:pt x="69" y="49"/>
                  </a:cubicBezTo>
                  <a:cubicBezTo>
                    <a:pt x="69" y="50"/>
                    <a:pt x="69" y="49"/>
                    <a:pt x="69" y="49"/>
                  </a:cubicBezTo>
                  <a:cubicBezTo>
                    <a:pt x="69" y="49"/>
                    <a:pt x="69" y="49"/>
                    <a:pt x="69" y="49"/>
                  </a:cubicBezTo>
                  <a:cubicBezTo>
                    <a:pt x="69" y="49"/>
                    <a:pt x="69" y="49"/>
                    <a:pt x="69" y="49"/>
                  </a:cubicBezTo>
                  <a:cubicBezTo>
                    <a:pt x="69" y="48"/>
                    <a:pt x="69" y="49"/>
                    <a:pt x="69" y="49"/>
                  </a:cubicBezTo>
                  <a:cubicBezTo>
                    <a:pt x="69" y="49"/>
                    <a:pt x="69" y="49"/>
                    <a:pt x="69" y="49"/>
                  </a:cubicBezTo>
                  <a:cubicBezTo>
                    <a:pt x="70" y="49"/>
                    <a:pt x="70" y="49"/>
                    <a:pt x="70" y="48"/>
                  </a:cubicBezTo>
                  <a:cubicBezTo>
                    <a:pt x="70" y="49"/>
                    <a:pt x="70" y="49"/>
                    <a:pt x="70" y="49"/>
                  </a:cubicBezTo>
                  <a:cubicBezTo>
                    <a:pt x="70" y="49"/>
                    <a:pt x="70" y="49"/>
                    <a:pt x="70" y="49"/>
                  </a:cubicBezTo>
                  <a:cubicBezTo>
                    <a:pt x="70" y="49"/>
                    <a:pt x="70" y="49"/>
                    <a:pt x="70" y="49"/>
                  </a:cubicBezTo>
                  <a:cubicBezTo>
                    <a:pt x="71" y="50"/>
                    <a:pt x="71" y="49"/>
                    <a:pt x="71" y="50"/>
                  </a:cubicBezTo>
                  <a:cubicBezTo>
                    <a:pt x="71" y="50"/>
                    <a:pt x="72" y="50"/>
                    <a:pt x="71" y="50"/>
                  </a:cubicBezTo>
                  <a:cubicBezTo>
                    <a:pt x="71" y="50"/>
                    <a:pt x="71" y="50"/>
                    <a:pt x="71" y="50"/>
                  </a:cubicBezTo>
                  <a:cubicBezTo>
                    <a:pt x="72" y="50"/>
                    <a:pt x="71" y="50"/>
                    <a:pt x="71" y="50"/>
                  </a:cubicBezTo>
                  <a:cubicBezTo>
                    <a:pt x="71" y="50"/>
                    <a:pt x="72" y="50"/>
                    <a:pt x="72" y="50"/>
                  </a:cubicBezTo>
                  <a:cubicBezTo>
                    <a:pt x="72" y="50"/>
                    <a:pt x="72" y="50"/>
                    <a:pt x="72" y="50"/>
                  </a:cubicBezTo>
                  <a:cubicBezTo>
                    <a:pt x="72" y="50"/>
                    <a:pt x="72" y="50"/>
                    <a:pt x="72" y="51"/>
                  </a:cubicBezTo>
                  <a:cubicBezTo>
                    <a:pt x="73" y="50"/>
                    <a:pt x="73" y="51"/>
                    <a:pt x="73" y="51"/>
                  </a:cubicBezTo>
                  <a:cubicBezTo>
                    <a:pt x="73" y="51"/>
                    <a:pt x="73" y="50"/>
                    <a:pt x="73" y="50"/>
                  </a:cubicBezTo>
                  <a:cubicBezTo>
                    <a:pt x="73" y="50"/>
                    <a:pt x="73" y="50"/>
                    <a:pt x="73" y="50"/>
                  </a:cubicBezTo>
                  <a:cubicBezTo>
                    <a:pt x="73" y="50"/>
                    <a:pt x="73" y="50"/>
                    <a:pt x="73" y="50"/>
                  </a:cubicBezTo>
                  <a:cubicBezTo>
                    <a:pt x="74" y="50"/>
                    <a:pt x="74" y="51"/>
                    <a:pt x="74" y="51"/>
                  </a:cubicBezTo>
                  <a:cubicBezTo>
                    <a:pt x="74" y="51"/>
                    <a:pt x="74" y="51"/>
                    <a:pt x="73" y="51"/>
                  </a:cubicBezTo>
                  <a:cubicBezTo>
                    <a:pt x="74" y="51"/>
                    <a:pt x="74" y="51"/>
                    <a:pt x="74" y="51"/>
                  </a:cubicBezTo>
                  <a:cubicBezTo>
                    <a:pt x="75" y="51"/>
                    <a:pt x="75" y="51"/>
                    <a:pt x="75" y="51"/>
                  </a:cubicBezTo>
                  <a:cubicBezTo>
                    <a:pt x="75" y="51"/>
                    <a:pt x="75" y="51"/>
                    <a:pt x="75" y="51"/>
                  </a:cubicBezTo>
                  <a:cubicBezTo>
                    <a:pt x="75" y="51"/>
                    <a:pt x="75" y="51"/>
                    <a:pt x="74" y="51"/>
                  </a:cubicBezTo>
                  <a:cubicBezTo>
                    <a:pt x="75" y="52"/>
                    <a:pt x="75" y="51"/>
                    <a:pt x="75" y="52"/>
                  </a:cubicBezTo>
                  <a:cubicBezTo>
                    <a:pt x="75" y="52"/>
                    <a:pt x="75" y="52"/>
                    <a:pt x="75" y="52"/>
                  </a:cubicBezTo>
                  <a:cubicBezTo>
                    <a:pt x="75" y="52"/>
                    <a:pt x="76" y="52"/>
                    <a:pt x="76" y="52"/>
                  </a:cubicBezTo>
                  <a:cubicBezTo>
                    <a:pt x="76" y="52"/>
                    <a:pt x="75" y="52"/>
                    <a:pt x="75" y="52"/>
                  </a:cubicBezTo>
                  <a:cubicBezTo>
                    <a:pt x="76" y="52"/>
                    <a:pt x="76" y="52"/>
                    <a:pt x="76" y="51"/>
                  </a:cubicBezTo>
                  <a:cubicBezTo>
                    <a:pt x="76" y="51"/>
                    <a:pt x="76" y="51"/>
                    <a:pt x="76" y="51"/>
                  </a:cubicBezTo>
                  <a:cubicBezTo>
                    <a:pt x="77" y="51"/>
                    <a:pt x="77" y="51"/>
                    <a:pt x="77" y="51"/>
                  </a:cubicBezTo>
                  <a:cubicBezTo>
                    <a:pt x="77" y="52"/>
                    <a:pt x="77" y="52"/>
                    <a:pt x="77" y="52"/>
                  </a:cubicBezTo>
                  <a:cubicBezTo>
                    <a:pt x="77" y="52"/>
                    <a:pt x="77" y="51"/>
                    <a:pt x="77" y="52"/>
                  </a:cubicBezTo>
                  <a:cubicBezTo>
                    <a:pt x="77" y="51"/>
                    <a:pt x="77" y="51"/>
                    <a:pt x="78" y="51"/>
                  </a:cubicBezTo>
                  <a:cubicBezTo>
                    <a:pt x="77" y="51"/>
                    <a:pt x="77" y="51"/>
                    <a:pt x="77" y="51"/>
                  </a:cubicBezTo>
                  <a:cubicBezTo>
                    <a:pt x="77" y="51"/>
                    <a:pt x="77" y="51"/>
                    <a:pt x="77" y="51"/>
                  </a:cubicBezTo>
                  <a:cubicBezTo>
                    <a:pt x="77" y="51"/>
                    <a:pt x="77" y="51"/>
                    <a:pt x="77" y="51"/>
                  </a:cubicBezTo>
                  <a:cubicBezTo>
                    <a:pt x="76" y="51"/>
                    <a:pt x="77" y="51"/>
                    <a:pt x="77" y="51"/>
                  </a:cubicBezTo>
                  <a:cubicBezTo>
                    <a:pt x="76" y="51"/>
                    <a:pt x="76" y="51"/>
                    <a:pt x="76" y="51"/>
                  </a:cubicBezTo>
                  <a:cubicBezTo>
                    <a:pt x="76" y="51"/>
                    <a:pt x="76" y="51"/>
                    <a:pt x="76" y="51"/>
                  </a:cubicBezTo>
                  <a:cubicBezTo>
                    <a:pt x="76" y="51"/>
                    <a:pt x="75" y="51"/>
                    <a:pt x="75" y="51"/>
                  </a:cubicBezTo>
                  <a:cubicBezTo>
                    <a:pt x="75" y="51"/>
                    <a:pt x="75" y="51"/>
                    <a:pt x="75" y="51"/>
                  </a:cubicBezTo>
                  <a:cubicBezTo>
                    <a:pt x="75" y="50"/>
                    <a:pt x="75" y="51"/>
                    <a:pt x="76" y="51"/>
                  </a:cubicBezTo>
                  <a:cubicBezTo>
                    <a:pt x="76" y="51"/>
                    <a:pt x="76" y="51"/>
                    <a:pt x="76" y="50"/>
                  </a:cubicBezTo>
                  <a:cubicBezTo>
                    <a:pt x="75" y="50"/>
                    <a:pt x="75" y="50"/>
                    <a:pt x="75" y="50"/>
                  </a:cubicBezTo>
                  <a:cubicBezTo>
                    <a:pt x="75" y="50"/>
                    <a:pt x="75" y="50"/>
                    <a:pt x="75" y="50"/>
                  </a:cubicBezTo>
                  <a:cubicBezTo>
                    <a:pt x="75" y="50"/>
                    <a:pt x="75" y="50"/>
                    <a:pt x="75" y="50"/>
                  </a:cubicBezTo>
                  <a:cubicBezTo>
                    <a:pt x="75" y="50"/>
                    <a:pt x="75" y="50"/>
                    <a:pt x="74" y="50"/>
                  </a:cubicBezTo>
                  <a:cubicBezTo>
                    <a:pt x="74" y="50"/>
                    <a:pt x="75" y="50"/>
                    <a:pt x="75" y="50"/>
                  </a:cubicBezTo>
                  <a:cubicBezTo>
                    <a:pt x="74" y="50"/>
                    <a:pt x="74" y="50"/>
                    <a:pt x="74" y="50"/>
                  </a:cubicBezTo>
                  <a:cubicBezTo>
                    <a:pt x="74" y="50"/>
                    <a:pt x="74" y="50"/>
                    <a:pt x="74" y="50"/>
                  </a:cubicBezTo>
                  <a:cubicBezTo>
                    <a:pt x="74" y="50"/>
                    <a:pt x="74" y="49"/>
                    <a:pt x="74" y="49"/>
                  </a:cubicBezTo>
                  <a:cubicBezTo>
                    <a:pt x="73" y="50"/>
                    <a:pt x="72" y="49"/>
                    <a:pt x="73" y="50"/>
                  </a:cubicBezTo>
                  <a:cubicBezTo>
                    <a:pt x="72" y="50"/>
                    <a:pt x="72" y="50"/>
                    <a:pt x="72" y="50"/>
                  </a:cubicBezTo>
                  <a:cubicBezTo>
                    <a:pt x="72" y="50"/>
                    <a:pt x="73" y="50"/>
                    <a:pt x="73" y="49"/>
                  </a:cubicBezTo>
                  <a:cubicBezTo>
                    <a:pt x="73" y="49"/>
                    <a:pt x="73" y="49"/>
                    <a:pt x="73" y="49"/>
                  </a:cubicBezTo>
                  <a:cubicBezTo>
                    <a:pt x="73" y="49"/>
                    <a:pt x="72" y="49"/>
                    <a:pt x="72" y="49"/>
                  </a:cubicBezTo>
                  <a:cubicBezTo>
                    <a:pt x="72" y="49"/>
                    <a:pt x="72" y="49"/>
                    <a:pt x="72" y="48"/>
                  </a:cubicBezTo>
                  <a:cubicBezTo>
                    <a:pt x="71" y="49"/>
                    <a:pt x="71" y="49"/>
                    <a:pt x="71" y="49"/>
                  </a:cubicBezTo>
                  <a:cubicBezTo>
                    <a:pt x="71" y="48"/>
                    <a:pt x="71" y="48"/>
                    <a:pt x="71" y="48"/>
                  </a:cubicBezTo>
                  <a:cubicBezTo>
                    <a:pt x="71" y="48"/>
                    <a:pt x="71" y="48"/>
                    <a:pt x="71" y="48"/>
                  </a:cubicBezTo>
                  <a:cubicBezTo>
                    <a:pt x="71" y="48"/>
                    <a:pt x="71" y="48"/>
                    <a:pt x="71" y="48"/>
                  </a:cubicBezTo>
                  <a:cubicBezTo>
                    <a:pt x="71" y="48"/>
                    <a:pt x="71" y="48"/>
                    <a:pt x="71" y="48"/>
                  </a:cubicBezTo>
                  <a:cubicBezTo>
                    <a:pt x="71" y="48"/>
                    <a:pt x="71" y="48"/>
                    <a:pt x="70" y="48"/>
                  </a:cubicBezTo>
                  <a:cubicBezTo>
                    <a:pt x="71" y="47"/>
                    <a:pt x="71" y="47"/>
                    <a:pt x="71" y="47"/>
                  </a:cubicBezTo>
                  <a:cubicBezTo>
                    <a:pt x="71" y="47"/>
                    <a:pt x="70" y="47"/>
                    <a:pt x="70" y="48"/>
                  </a:cubicBezTo>
                  <a:cubicBezTo>
                    <a:pt x="70" y="48"/>
                    <a:pt x="70" y="48"/>
                    <a:pt x="70" y="48"/>
                  </a:cubicBezTo>
                  <a:cubicBezTo>
                    <a:pt x="70" y="48"/>
                    <a:pt x="70" y="48"/>
                    <a:pt x="70" y="48"/>
                  </a:cubicBezTo>
                  <a:cubicBezTo>
                    <a:pt x="70" y="48"/>
                    <a:pt x="69" y="48"/>
                    <a:pt x="69" y="47"/>
                  </a:cubicBezTo>
                  <a:cubicBezTo>
                    <a:pt x="69" y="47"/>
                    <a:pt x="69" y="47"/>
                    <a:pt x="69" y="47"/>
                  </a:cubicBezTo>
                  <a:cubicBezTo>
                    <a:pt x="69" y="47"/>
                    <a:pt x="69" y="47"/>
                    <a:pt x="69" y="47"/>
                  </a:cubicBezTo>
                  <a:cubicBezTo>
                    <a:pt x="69" y="47"/>
                    <a:pt x="69" y="47"/>
                    <a:pt x="69" y="47"/>
                  </a:cubicBezTo>
                  <a:cubicBezTo>
                    <a:pt x="69" y="47"/>
                    <a:pt x="69" y="47"/>
                    <a:pt x="69" y="47"/>
                  </a:cubicBezTo>
                  <a:cubicBezTo>
                    <a:pt x="69" y="46"/>
                    <a:pt x="69" y="46"/>
                    <a:pt x="68" y="46"/>
                  </a:cubicBezTo>
                  <a:cubicBezTo>
                    <a:pt x="68" y="47"/>
                    <a:pt x="68" y="46"/>
                    <a:pt x="68" y="46"/>
                  </a:cubicBezTo>
                  <a:cubicBezTo>
                    <a:pt x="68" y="46"/>
                    <a:pt x="68" y="47"/>
                    <a:pt x="68" y="47"/>
                  </a:cubicBezTo>
                  <a:cubicBezTo>
                    <a:pt x="68" y="47"/>
                    <a:pt x="67" y="47"/>
                    <a:pt x="67" y="47"/>
                  </a:cubicBezTo>
                  <a:cubicBezTo>
                    <a:pt x="68" y="47"/>
                    <a:pt x="67" y="46"/>
                    <a:pt x="68" y="46"/>
                  </a:cubicBezTo>
                  <a:cubicBezTo>
                    <a:pt x="68" y="46"/>
                    <a:pt x="67" y="46"/>
                    <a:pt x="67" y="46"/>
                  </a:cubicBezTo>
                  <a:cubicBezTo>
                    <a:pt x="67" y="46"/>
                    <a:pt x="67" y="46"/>
                    <a:pt x="67" y="46"/>
                  </a:cubicBezTo>
                  <a:cubicBezTo>
                    <a:pt x="67" y="46"/>
                    <a:pt x="67" y="46"/>
                    <a:pt x="67" y="46"/>
                  </a:cubicBezTo>
                  <a:cubicBezTo>
                    <a:pt x="67" y="46"/>
                    <a:pt x="67" y="46"/>
                    <a:pt x="67" y="46"/>
                  </a:cubicBezTo>
                  <a:cubicBezTo>
                    <a:pt x="68" y="46"/>
                    <a:pt x="68" y="46"/>
                    <a:pt x="69" y="46"/>
                  </a:cubicBezTo>
                  <a:cubicBezTo>
                    <a:pt x="68" y="45"/>
                    <a:pt x="68" y="45"/>
                    <a:pt x="68" y="45"/>
                  </a:cubicBezTo>
                  <a:cubicBezTo>
                    <a:pt x="67" y="45"/>
                    <a:pt x="66" y="44"/>
                    <a:pt x="65" y="44"/>
                  </a:cubicBezTo>
                  <a:cubicBezTo>
                    <a:pt x="65" y="44"/>
                    <a:pt x="65" y="44"/>
                    <a:pt x="65" y="44"/>
                  </a:cubicBezTo>
                  <a:cubicBezTo>
                    <a:pt x="65" y="44"/>
                    <a:pt x="65" y="44"/>
                    <a:pt x="65" y="45"/>
                  </a:cubicBezTo>
                  <a:cubicBezTo>
                    <a:pt x="65" y="44"/>
                    <a:pt x="65" y="44"/>
                    <a:pt x="65" y="44"/>
                  </a:cubicBezTo>
                  <a:cubicBezTo>
                    <a:pt x="64" y="45"/>
                    <a:pt x="64" y="45"/>
                    <a:pt x="64" y="45"/>
                  </a:cubicBezTo>
                  <a:cubicBezTo>
                    <a:pt x="64" y="44"/>
                    <a:pt x="64" y="44"/>
                    <a:pt x="64" y="44"/>
                  </a:cubicBezTo>
                  <a:cubicBezTo>
                    <a:pt x="64" y="44"/>
                    <a:pt x="64" y="44"/>
                    <a:pt x="64" y="44"/>
                  </a:cubicBezTo>
                  <a:cubicBezTo>
                    <a:pt x="64" y="44"/>
                    <a:pt x="63" y="44"/>
                    <a:pt x="63" y="44"/>
                  </a:cubicBezTo>
                  <a:cubicBezTo>
                    <a:pt x="63" y="44"/>
                    <a:pt x="63" y="44"/>
                    <a:pt x="63" y="44"/>
                  </a:cubicBezTo>
                  <a:cubicBezTo>
                    <a:pt x="63" y="44"/>
                    <a:pt x="63" y="44"/>
                    <a:pt x="63" y="44"/>
                  </a:cubicBezTo>
                  <a:cubicBezTo>
                    <a:pt x="63" y="44"/>
                    <a:pt x="63" y="44"/>
                    <a:pt x="63" y="43"/>
                  </a:cubicBezTo>
                  <a:cubicBezTo>
                    <a:pt x="63" y="43"/>
                    <a:pt x="63" y="44"/>
                    <a:pt x="63" y="44"/>
                  </a:cubicBezTo>
                  <a:cubicBezTo>
                    <a:pt x="63" y="44"/>
                    <a:pt x="63" y="43"/>
                    <a:pt x="63" y="43"/>
                  </a:cubicBezTo>
                  <a:cubicBezTo>
                    <a:pt x="63" y="43"/>
                    <a:pt x="63" y="43"/>
                    <a:pt x="63" y="43"/>
                  </a:cubicBezTo>
                  <a:cubicBezTo>
                    <a:pt x="63" y="43"/>
                    <a:pt x="63" y="43"/>
                    <a:pt x="63" y="43"/>
                  </a:cubicBezTo>
                  <a:cubicBezTo>
                    <a:pt x="63" y="43"/>
                    <a:pt x="62" y="43"/>
                    <a:pt x="62" y="43"/>
                  </a:cubicBezTo>
                  <a:cubicBezTo>
                    <a:pt x="62" y="43"/>
                    <a:pt x="62" y="42"/>
                    <a:pt x="62" y="42"/>
                  </a:cubicBezTo>
                  <a:cubicBezTo>
                    <a:pt x="62" y="42"/>
                    <a:pt x="61" y="42"/>
                    <a:pt x="60" y="42"/>
                  </a:cubicBezTo>
                  <a:cubicBezTo>
                    <a:pt x="61" y="42"/>
                    <a:pt x="61" y="42"/>
                    <a:pt x="61" y="42"/>
                  </a:cubicBezTo>
                  <a:cubicBezTo>
                    <a:pt x="60" y="42"/>
                    <a:pt x="59" y="41"/>
                    <a:pt x="58" y="40"/>
                  </a:cubicBezTo>
                  <a:cubicBezTo>
                    <a:pt x="58" y="40"/>
                    <a:pt x="58" y="40"/>
                    <a:pt x="58" y="40"/>
                  </a:cubicBezTo>
                  <a:cubicBezTo>
                    <a:pt x="57" y="40"/>
                    <a:pt x="57" y="40"/>
                    <a:pt x="57" y="40"/>
                  </a:cubicBezTo>
                  <a:cubicBezTo>
                    <a:pt x="57" y="39"/>
                    <a:pt x="56" y="39"/>
                    <a:pt x="54" y="38"/>
                  </a:cubicBezTo>
                  <a:cubicBezTo>
                    <a:pt x="54" y="38"/>
                    <a:pt x="54" y="38"/>
                    <a:pt x="54" y="38"/>
                  </a:cubicBezTo>
                  <a:cubicBezTo>
                    <a:pt x="54" y="37"/>
                    <a:pt x="53" y="37"/>
                    <a:pt x="52" y="37"/>
                  </a:cubicBezTo>
                  <a:cubicBezTo>
                    <a:pt x="53" y="37"/>
                    <a:pt x="53" y="37"/>
                    <a:pt x="53" y="37"/>
                  </a:cubicBezTo>
                  <a:cubicBezTo>
                    <a:pt x="53" y="37"/>
                    <a:pt x="52" y="37"/>
                    <a:pt x="52" y="37"/>
                  </a:cubicBezTo>
                  <a:cubicBezTo>
                    <a:pt x="52" y="37"/>
                    <a:pt x="52" y="37"/>
                    <a:pt x="52" y="37"/>
                  </a:cubicBezTo>
                  <a:cubicBezTo>
                    <a:pt x="52" y="36"/>
                    <a:pt x="52" y="36"/>
                    <a:pt x="52" y="36"/>
                  </a:cubicBezTo>
                  <a:cubicBezTo>
                    <a:pt x="51" y="36"/>
                    <a:pt x="51" y="36"/>
                    <a:pt x="50" y="36"/>
                  </a:cubicBezTo>
                  <a:cubicBezTo>
                    <a:pt x="49" y="35"/>
                    <a:pt x="50" y="35"/>
                    <a:pt x="50" y="35"/>
                  </a:cubicBezTo>
                  <a:cubicBezTo>
                    <a:pt x="50" y="36"/>
                    <a:pt x="50" y="35"/>
                    <a:pt x="50" y="35"/>
                  </a:cubicBezTo>
                  <a:cubicBezTo>
                    <a:pt x="50" y="35"/>
                    <a:pt x="50" y="35"/>
                    <a:pt x="50" y="35"/>
                  </a:cubicBezTo>
                  <a:cubicBezTo>
                    <a:pt x="50" y="35"/>
                    <a:pt x="50" y="34"/>
                    <a:pt x="49" y="34"/>
                  </a:cubicBezTo>
                  <a:cubicBezTo>
                    <a:pt x="49" y="34"/>
                    <a:pt x="49" y="35"/>
                    <a:pt x="49" y="35"/>
                  </a:cubicBezTo>
                  <a:cubicBezTo>
                    <a:pt x="49" y="35"/>
                    <a:pt x="48" y="34"/>
                    <a:pt x="49" y="34"/>
                  </a:cubicBezTo>
                  <a:cubicBezTo>
                    <a:pt x="47" y="33"/>
                    <a:pt x="46" y="32"/>
                    <a:pt x="45" y="31"/>
                  </a:cubicBezTo>
                  <a:cubicBezTo>
                    <a:pt x="44" y="31"/>
                    <a:pt x="45" y="31"/>
                    <a:pt x="44" y="31"/>
                  </a:cubicBezTo>
                  <a:cubicBezTo>
                    <a:pt x="44" y="31"/>
                    <a:pt x="44" y="31"/>
                    <a:pt x="44" y="31"/>
                  </a:cubicBezTo>
                  <a:cubicBezTo>
                    <a:pt x="44" y="31"/>
                    <a:pt x="44" y="31"/>
                    <a:pt x="44" y="31"/>
                  </a:cubicBezTo>
                  <a:cubicBezTo>
                    <a:pt x="44" y="31"/>
                    <a:pt x="43" y="31"/>
                    <a:pt x="43" y="31"/>
                  </a:cubicBezTo>
                  <a:cubicBezTo>
                    <a:pt x="43" y="30"/>
                    <a:pt x="42" y="30"/>
                    <a:pt x="43" y="30"/>
                  </a:cubicBezTo>
                  <a:cubicBezTo>
                    <a:pt x="43" y="30"/>
                    <a:pt x="43" y="29"/>
                    <a:pt x="43" y="29"/>
                  </a:cubicBezTo>
                  <a:cubicBezTo>
                    <a:pt x="42" y="30"/>
                    <a:pt x="42" y="30"/>
                    <a:pt x="42" y="30"/>
                  </a:cubicBezTo>
                  <a:cubicBezTo>
                    <a:pt x="42" y="30"/>
                    <a:pt x="42" y="30"/>
                    <a:pt x="42" y="30"/>
                  </a:cubicBezTo>
                  <a:cubicBezTo>
                    <a:pt x="42" y="30"/>
                    <a:pt x="42" y="29"/>
                    <a:pt x="42" y="29"/>
                  </a:cubicBezTo>
                  <a:cubicBezTo>
                    <a:pt x="42" y="29"/>
                    <a:pt x="42" y="29"/>
                    <a:pt x="42" y="30"/>
                  </a:cubicBezTo>
                  <a:cubicBezTo>
                    <a:pt x="43" y="29"/>
                    <a:pt x="42" y="29"/>
                    <a:pt x="42" y="29"/>
                  </a:cubicBezTo>
                  <a:cubicBezTo>
                    <a:pt x="42" y="29"/>
                    <a:pt x="42" y="29"/>
                    <a:pt x="42" y="29"/>
                  </a:cubicBezTo>
                  <a:cubicBezTo>
                    <a:pt x="42" y="29"/>
                    <a:pt x="42" y="29"/>
                    <a:pt x="42" y="29"/>
                  </a:cubicBezTo>
                  <a:cubicBezTo>
                    <a:pt x="42" y="29"/>
                    <a:pt x="42" y="29"/>
                    <a:pt x="42" y="29"/>
                  </a:cubicBezTo>
                  <a:cubicBezTo>
                    <a:pt x="42" y="29"/>
                    <a:pt x="41" y="29"/>
                    <a:pt x="41" y="29"/>
                  </a:cubicBezTo>
                  <a:cubicBezTo>
                    <a:pt x="41" y="29"/>
                    <a:pt x="41" y="29"/>
                    <a:pt x="41" y="29"/>
                  </a:cubicBezTo>
                  <a:cubicBezTo>
                    <a:pt x="41" y="28"/>
                    <a:pt x="40" y="29"/>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7"/>
                    <a:pt x="39" y="28"/>
                    <a:pt x="39" y="27"/>
                  </a:cubicBezTo>
                  <a:cubicBezTo>
                    <a:pt x="39" y="27"/>
                    <a:pt x="38" y="28"/>
                    <a:pt x="38" y="27"/>
                  </a:cubicBezTo>
                  <a:cubicBezTo>
                    <a:pt x="37" y="27"/>
                    <a:pt x="37" y="27"/>
                    <a:pt x="37" y="27"/>
                  </a:cubicBezTo>
                  <a:cubicBezTo>
                    <a:pt x="37" y="27"/>
                    <a:pt x="36" y="26"/>
                    <a:pt x="36" y="26"/>
                  </a:cubicBezTo>
                  <a:cubicBezTo>
                    <a:pt x="37" y="26"/>
                    <a:pt x="37" y="26"/>
                    <a:pt x="37" y="26"/>
                  </a:cubicBezTo>
                  <a:cubicBezTo>
                    <a:pt x="37" y="26"/>
                    <a:pt x="37" y="26"/>
                    <a:pt x="37" y="26"/>
                  </a:cubicBezTo>
                  <a:cubicBezTo>
                    <a:pt x="37" y="26"/>
                    <a:pt x="36" y="26"/>
                    <a:pt x="35" y="25"/>
                  </a:cubicBezTo>
                  <a:cubicBezTo>
                    <a:pt x="35" y="26"/>
                    <a:pt x="35" y="26"/>
                    <a:pt x="35" y="26"/>
                  </a:cubicBezTo>
                  <a:cubicBezTo>
                    <a:pt x="35" y="26"/>
                    <a:pt x="35" y="25"/>
                    <a:pt x="34" y="25"/>
                  </a:cubicBezTo>
                  <a:cubicBezTo>
                    <a:pt x="34" y="25"/>
                    <a:pt x="34" y="25"/>
                    <a:pt x="33" y="25"/>
                  </a:cubicBezTo>
                  <a:cubicBezTo>
                    <a:pt x="33" y="25"/>
                    <a:pt x="34" y="25"/>
                    <a:pt x="34" y="25"/>
                  </a:cubicBezTo>
                  <a:cubicBezTo>
                    <a:pt x="34" y="25"/>
                    <a:pt x="34" y="25"/>
                    <a:pt x="34" y="25"/>
                  </a:cubicBezTo>
                  <a:cubicBezTo>
                    <a:pt x="35" y="25"/>
                    <a:pt x="36" y="25"/>
                    <a:pt x="36" y="25"/>
                  </a:cubicBezTo>
                  <a:cubicBezTo>
                    <a:pt x="37" y="25"/>
                    <a:pt x="36" y="25"/>
                    <a:pt x="35" y="25"/>
                  </a:cubicBezTo>
                  <a:cubicBezTo>
                    <a:pt x="36" y="25"/>
                    <a:pt x="36" y="25"/>
                    <a:pt x="36" y="25"/>
                  </a:cubicBezTo>
                  <a:cubicBezTo>
                    <a:pt x="36" y="25"/>
                    <a:pt x="36" y="25"/>
                    <a:pt x="36" y="25"/>
                  </a:cubicBezTo>
                  <a:cubicBezTo>
                    <a:pt x="36" y="25"/>
                    <a:pt x="36" y="25"/>
                    <a:pt x="36" y="25"/>
                  </a:cubicBezTo>
                  <a:cubicBezTo>
                    <a:pt x="36" y="25"/>
                    <a:pt x="36" y="25"/>
                    <a:pt x="36" y="25"/>
                  </a:cubicBezTo>
                  <a:cubicBezTo>
                    <a:pt x="35" y="25"/>
                    <a:pt x="35" y="24"/>
                    <a:pt x="35" y="24"/>
                  </a:cubicBezTo>
                  <a:cubicBezTo>
                    <a:pt x="35" y="24"/>
                    <a:pt x="34" y="24"/>
                    <a:pt x="34" y="24"/>
                  </a:cubicBezTo>
                  <a:cubicBezTo>
                    <a:pt x="34" y="24"/>
                    <a:pt x="34" y="24"/>
                    <a:pt x="34" y="24"/>
                  </a:cubicBezTo>
                  <a:cubicBezTo>
                    <a:pt x="34" y="23"/>
                    <a:pt x="34" y="24"/>
                    <a:pt x="33" y="24"/>
                  </a:cubicBezTo>
                  <a:cubicBezTo>
                    <a:pt x="34" y="24"/>
                    <a:pt x="33" y="24"/>
                    <a:pt x="33" y="24"/>
                  </a:cubicBezTo>
                  <a:cubicBezTo>
                    <a:pt x="33" y="24"/>
                    <a:pt x="33" y="24"/>
                    <a:pt x="33" y="24"/>
                  </a:cubicBezTo>
                  <a:cubicBezTo>
                    <a:pt x="32" y="24"/>
                    <a:pt x="32" y="24"/>
                    <a:pt x="32" y="24"/>
                  </a:cubicBezTo>
                  <a:cubicBezTo>
                    <a:pt x="33" y="24"/>
                    <a:pt x="33" y="24"/>
                    <a:pt x="33" y="24"/>
                  </a:cubicBezTo>
                  <a:cubicBezTo>
                    <a:pt x="33" y="24"/>
                    <a:pt x="33" y="24"/>
                    <a:pt x="33" y="24"/>
                  </a:cubicBezTo>
                  <a:cubicBezTo>
                    <a:pt x="34" y="25"/>
                    <a:pt x="33" y="25"/>
                    <a:pt x="33" y="25"/>
                  </a:cubicBezTo>
                  <a:cubicBezTo>
                    <a:pt x="33" y="25"/>
                    <a:pt x="33" y="25"/>
                    <a:pt x="33" y="25"/>
                  </a:cubicBezTo>
                  <a:cubicBezTo>
                    <a:pt x="33" y="25"/>
                    <a:pt x="33" y="25"/>
                    <a:pt x="33" y="25"/>
                  </a:cubicBezTo>
                  <a:cubicBezTo>
                    <a:pt x="33" y="25"/>
                    <a:pt x="33" y="25"/>
                    <a:pt x="33" y="25"/>
                  </a:cubicBezTo>
                  <a:cubicBezTo>
                    <a:pt x="33" y="25"/>
                    <a:pt x="32" y="25"/>
                    <a:pt x="32" y="25"/>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3"/>
                  </a:cubicBezTo>
                  <a:cubicBezTo>
                    <a:pt x="31" y="23"/>
                    <a:pt x="31" y="23"/>
                    <a:pt x="31" y="23"/>
                  </a:cubicBezTo>
                  <a:cubicBezTo>
                    <a:pt x="31" y="23"/>
                    <a:pt x="31" y="23"/>
                    <a:pt x="31" y="23"/>
                  </a:cubicBezTo>
                  <a:cubicBezTo>
                    <a:pt x="31" y="23"/>
                    <a:pt x="31" y="23"/>
                    <a:pt x="31" y="23"/>
                  </a:cubicBezTo>
                  <a:cubicBezTo>
                    <a:pt x="31" y="23"/>
                    <a:pt x="31" y="24"/>
                    <a:pt x="31" y="24"/>
                  </a:cubicBezTo>
                  <a:cubicBezTo>
                    <a:pt x="30" y="24"/>
                    <a:pt x="31" y="23"/>
                    <a:pt x="31" y="23"/>
                  </a:cubicBezTo>
                  <a:cubicBezTo>
                    <a:pt x="31" y="23"/>
                    <a:pt x="31" y="23"/>
                    <a:pt x="31" y="23"/>
                  </a:cubicBezTo>
                  <a:cubicBezTo>
                    <a:pt x="31" y="23"/>
                    <a:pt x="31" y="23"/>
                    <a:pt x="31" y="22"/>
                  </a:cubicBezTo>
                  <a:cubicBezTo>
                    <a:pt x="31" y="22"/>
                    <a:pt x="31" y="23"/>
                    <a:pt x="31" y="22"/>
                  </a:cubicBezTo>
                  <a:cubicBezTo>
                    <a:pt x="31" y="22"/>
                    <a:pt x="31" y="22"/>
                    <a:pt x="31" y="22"/>
                  </a:cubicBezTo>
                  <a:cubicBezTo>
                    <a:pt x="31" y="22"/>
                    <a:pt x="31" y="22"/>
                    <a:pt x="31" y="22"/>
                  </a:cubicBezTo>
                  <a:cubicBezTo>
                    <a:pt x="31" y="22"/>
                    <a:pt x="31" y="22"/>
                    <a:pt x="31" y="22"/>
                  </a:cubicBezTo>
                  <a:cubicBezTo>
                    <a:pt x="32" y="22"/>
                    <a:pt x="31" y="21"/>
                    <a:pt x="32" y="21"/>
                  </a:cubicBezTo>
                  <a:cubicBezTo>
                    <a:pt x="32" y="21"/>
                    <a:pt x="31" y="21"/>
                    <a:pt x="31" y="21"/>
                  </a:cubicBezTo>
                  <a:cubicBezTo>
                    <a:pt x="31" y="21"/>
                    <a:pt x="31" y="22"/>
                    <a:pt x="31" y="22"/>
                  </a:cubicBezTo>
                  <a:cubicBezTo>
                    <a:pt x="31" y="21"/>
                    <a:pt x="31" y="21"/>
                    <a:pt x="31" y="21"/>
                  </a:cubicBezTo>
                  <a:cubicBezTo>
                    <a:pt x="31" y="21"/>
                    <a:pt x="31" y="21"/>
                    <a:pt x="31" y="21"/>
                  </a:cubicBezTo>
                  <a:cubicBezTo>
                    <a:pt x="31" y="21"/>
                    <a:pt x="31" y="21"/>
                    <a:pt x="31" y="21"/>
                  </a:cubicBezTo>
                  <a:cubicBezTo>
                    <a:pt x="31" y="21"/>
                    <a:pt x="31" y="21"/>
                    <a:pt x="31" y="21"/>
                  </a:cubicBezTo>
                  <a:cubicBezTo>
                    <a:pt x="30" y="21"/>
                    <a:pt x="30" y="21"/>
                    <a:pt x="30" y="21"/>
                  </a:cubicBezTo>
                  <a:cubicBezTo>
                    <a:pt x="30" y="21"/>
                    <a:pt x="29" y="21"/>
                    <a:pt x="29" y="21"/>
                  </a:cubicBezTo>
                  <a:cubicBezTo>
                    <a:pt x="29" y="21"/>
                    <a:pt x="28" y="20"/>
                    <a:pt x="28" y="20"/>
                  </a:cubicBezTo>
                  <a:cubicBezTo>
                    <a:pt x="28" y="20"/>
                    <a:pt x="28" y="20"/>
                    <a:pt x="28" y="20"/>
                  </a:cubicBezTo>
                  <a:cubicBezTo>
                    <a:pt x="28" y="20"/>
                    <a:pt x="28" y="20"/>
                    <a:pt x="29" y="19"/>
                  </a:cubicBezTo>
                  <a:cubicBezTo>
                    <a:pt x="28" y="19"/>
                    <a:pt x="28" y="20"/>
                    <a:pt x="28" y="20"/>
                  </a:cubicBezTo>
                  <a:cubicBezTo>
                    <a:pt x="28" y="19"/>
                    <a:pt x="28" y="20"/>
                    <a:pt x="27" y="19"/>
                  </a:cubicBezTo>
                  <a:cubicBezTo>
                    <a:pt x="27" y="19"/>
                    <a:pt x="28" y="19"/>
                    <a:pt x="28" y="19"/>
                  </a:cubicBezTo>
                  <a:cubicBezTo>
                    <a:pt x="27" y="19"/>
                    <a:pt x="27" y="19"/>
                    <a:pt x="27" y="19"/>
                  </a:cubicBezTo>
                  <a:cubicBezTo>
                    <a:pt x="27" y="19"/>
                    <a:pt x="27" y="19"/>
                    <a:pt x="27" y="19"/>
                  </a:cubicBezTo>
                  <a:cubicBezTo>
                    <a:pt x="27" y="19"/>
                    <a:pt x="27" y="19"/>
                    <a:pt x="27" y="19"/>
                  </a:cubicBezTo>
                  <a:cubicBezTo>
                    <a:pt x="27" y="18"/>
                    <a:pt x="26" y="18"/>
                    <a:pt x="26" y="18"/>
                  </a:cubicBezTo>
                  <a:cubicBezTo>
                    <a:pt x="26" y="18"/>
                    <a:pt x="26" y="18"/>
                    <a:pt x="26" y="18"/>
                  </a:cubicBezTo>
                  <a:cubicBezTo>
                    <a:pt x="26" y="18"/>
                    <a:pt x="25" y="18"/>
                    <a:pt x="25" y="18"/>
                  </a:cubicBezTo>
                  <a:cubicBezTo>
                    <a:pt x="26" y="18"/>
                    <a:pt x="26" y="18"/>
                    <a:pt x="26" y="18"/>
                  </a:cubicBezTo>
                  <a:cubicBezTo>
                    <a:pt x="26" y="18"/>
                    <a:pt x="26" y="18"/>
                    <a:pt x="26" y="18"/>
                  </a:cubicBezTo>
                  <a:cubicBezTo>
                    <a:pt x="25" y="17"/>
                    <a:pt x="25" y="18"/>
                    <a:pt x="25" y="17"/>
                  </a:cubicBezTo>
                  <a:cubicBezTo>
                    <a:pt x="25" y="17"/>
                    <a:pt x="25" y="17"/>
                    <a:pt x="25" y="17"/>
                  </a:cubicBezTo>
                  <a:cubicBezTo>
                    <a:pt x="25" y="17"/>
                    <a:pt x="25" y="17"/>
                    <a:pt x="25" y="17"/>
                  </a:cubicBezTo>
                  <a:cubicBezTo>
                    <a:pt x="25" y="17"/>
                    <a:pt x="24" y="17"/>
                    <a:pt x="24" y="17"/>
                  </a:cubicBezTo>
                  <a:cubicBezTo>
                    <a:pt x="24" y="17"/>
                    <a:pt x="24" y="16"/>
                    <a:pt x="24" y="17"/>
                  </a:cubicBezTo>
                  <a:cubicBezTo>
                    <a:pt x="23" y="16"/>
                    <a:pt x="23" y="16"/>
                    <a:pt x="23" y="16"/>
                  </a:cubicBezTo>
                  <a:cubicBezTo>
                    <a:pt x="22" y="15"/>
                    <a:pt x="22" y="15"/>
                    <a:pt x="21" y="14"/>
                  </a:cubicBezTo>
                  <a:cubicBezTo>
                    <a:pt x="21" y="14"/>
                    <a:pt x="21" y="14"/>
                    <a:pt x="21" y="14"/>
                  </a:cubicBezTo>
                  <a:cubicBezTo>
                    <a:pt x="21" y="14"/>
                    <a:pt x="21" y="15"/>
                    <a:pt x="21" y="15"/>
                  </a:cubicBezTo>
                  <a:cubicBezTo>
                    <a:pt x="21" y="14"/>
                    <a:pt x="20" y="14"/>
                    <a:pt x="20" y="14"/>
                  </a:cubicBezTo>
                  <a:cubicBezTo>
                    <a:pt x="20" y="13"/>
                    <a:pt x="19" y="13"/>
                    <a:pt x="19" y="12"/>
                  </a:cubicBezTo>
                  <a:cubicBezTo>
                    <a:pt x="19" y="12"/>
                    <a:pt x="19" y="12"/>
                    <a:pt x="19" y="12"/>
                  </a:cubicBezTo>
                  <a:cubicBezTo>
                    <a:pt x="19" y="12"/>
                    <a:pt x="18" y="12"/>
                    <a:pt x="18" y="11"/>
                  </a:cubicBezTo>
                  <a:cubicBezTo>
                    <a:pt x="18" y="11"/>
                    <a:pt x="18" y="11"/>
                    <a:pt x="18" y="11"/>
                  </a:cubicBezTo>
                  <a:cubicBezTo>
                    <a:pt x="17" y="11"/>
                    <a:pt x="16" y="10"/>
                    <a:pt x="16" y="10"/>
                  </a:cubicBezTo>
                  <a:cubicBezTo>
                    <a:pt x="16" y="10"/>
                    <a:pt x="16" y="10"/>
                    <a:pt x="16" y="10"/>
                  </a:cubicBezTo>
                  <a:cubicBezTo>
                    <a:pt x="16" y="10"/>
                    <a:pt x="15" y="9"/>
                    <a:pt x="15" y="9"/>
                  </a:cubicBezTo>
                  <a:cubicBezTo>
                    <a:pt x="14" y="9"/>
                    <a:pt x="14" y="9"/>
                    <a:pt x="14" y="8"/>
                  </a:cubicBezTo>
                  <a:cubicBezTo>
                    <a:pt x="14" y="8"/>
                    <a:pt x="14" y="8"/>
                    <a:pt x="14" y="8"/>
                  </a:cubicBezTo>
                  <a:cubicBezTo>
                    <a:pt x="14" y="8"/>
                    <a:pt x="14" y="8"/>
                    <a:pt x="13" y="8"/>
                  </a:cubicBezTo>
                  <a:cubicBezTo>
                    <a:pt x="13" y="8"/>
                    <a:pt x="12" y="8"/>
                    <a:pt x="12" y="7"/>
                  </a:cubicBezTo>
                  <a:cubicBezTo>
                    <a:pt x="12" y="7"/>
                    <a:pt x="12" y="7"/>
                    <a:pt x="12" y="7"/>
                  </a:cubicBezTo>
                  <a:cubicBezTo>
                    <a:pt x="12" y="7"/>
                    <a:pt x="12" y="7"/>
                    <a:pt x="12" y="7"/>
                  </a:cubicBezTo>
                  <a:cubicBezTo>
                    <a:pt x="12" y="7"/>
                    <a:pt x="12" y="7"/>
                    <a:pt x="12" y="7"/>
                  </a:cubicBezTo>
                  <a:cubicBezTo>
                    <a:pt x="12" y="6"/>
                    <a:pt x="11" y="7"/>
                    <a:pt x="11" y="7"/>
                  </a:cubicBezTo>
                  <a:cubicBezTo>
                    <a:pt x="11" y="7"/>
                    <a:pt x="11" y="7"/>
                    <a:pt x="11" y="7"/>
                  </a:cubicBezTo>
                  <a:cubicBezTo>
                    <a:pt x="11" y="7"/>
                    <a:pt x="11" y="6"/>
                    <a:pt x="10" y="6"/>
                  </a:cubicBezTo>
                  <a:cubicBezTo>
                    <a:pt x="10" y="6"/>
                    <a:pt x="11" y="7"/>
                    <a:pt x="10" y="7"/>
                  </a:cubicBezTo>
                  <a:cubicBezTo>
                    <a:pt x="10" y="6"/>
                    <a:pt x="10" y="7"/>
                    <a:pt x="9" y="7"/>
                  </a:cubicBezTo>
                  <a:cubicBezTo>
                    <a:pt x="9" y="6"/>
                    <a:pt x="10" y="6"/>
                    <a:pt x="10" y="6"/>
                  </a:cubicBezTo>
                  <a:cubicBezTo>
                    <a:pt x="10" y="6"/>
                    <a:pt x="10" y="6"/>
                    <a:pt x="10" y="6"/>
                  </a:cubicBezTo>
                  <a:cubicBezTo>
                    <a:pt x="10" y="5"/>
                    <a:pt x="9" y="5"/>
                    <a:pt x="9" y="5"/>
                  </a:cubicBezTo>
                  <a:cubicBezTo>
                    <a:pt x="9" y="5"/>
                    <a:pt x="9" y="5"/>
                    <a:pt x="9" y="5"/>
                  </a:cubicBezTo>
                  <a:cubicBezTo>
                    <a:pt x="9" y="5"/>
                    <a:pt x="8" y="5"/>
                    <a:pt x="8" y="4"/>
                  </a:cubicBezTo>
                  <a:cubicBezTo>
                    <a:pt x="8" y="5"/>
                    <a:pt x="8" y="5"/>
                    <a:pt x="8" y="5"/>
                  </a:cubicBezTo>
                  <a:cubicBezTo>
                    <a:pt x="8" y="5"/>
                    <a:pt x="7" y="4"/>
                    <a:pt x="7" y="4"/>
                  </a:cubicBezTo>
                  <a:cubicBezTo>
                    <a:pt x="7" y="4"/>
                    <a:pt x="7" y="4"/>
                    <a:pt x="7" y="4"/>
                  </a:cubicBezTo>
                  <a:cubicBezTo>
                    <a:pt x="7" y="4"/>
                    <a:pt x="6" y="3"/>
                    <a:pt x="5" y="4"/>
                  </a:cubicBezTo>
                  <a:cubicBezTo>
                    <a:pt x="5" y="3"/>
                    <a:pt x="6" y="3"/>
                    <a:pt x="6" y="3"/>
                  </a:cubicBezTo>
                  <a:cubicBezTo>
                    <a:pt x="6" y="4"/>
                    <a:pt x="6" y="4"/>
                    <a:pt x="6" y="4"/>
                  </a:cubicBezTo>
                  <a:cubicBezTo>
                    <a:pt x="6" y="3"/>
                    <a:pt x="6" y="3"/>
                    <a:pt x="6" y="3"/>
                  </a:cubicBezTo>
                  <a:cubicBezTo>
                    <a:pt x="6" y="3"/>
                    <a:pt x="5" y="3"/>
                    <a:pt x="5" y="3"/>
                  </a:cubicBezTo>
                  <a:cubicBezTo>
                    <a:pt x="5" y="3"/>
                    <a:pt x="4" y="3"/>
                    <a:pt x="5" y="2"/>
                  </a:cubicBezTo>
                  <a:cubicBezTo>
                    <a:pt x="4" y="2"/>
                    <a:pt x="4" y="4"/>
                    <a:pt x="4" y="3"/>
                  </a:cubicBezTo>
                  <a:cubicBezTo>
                    <a:pt x="3" y="2"/>
                    <a:pt x="4" y="3"/>
                    <a:pt x="4" y="2"/>
                  </a:cubicBezTo>
                  <a:cubicBezTo>
                    <a:pt x="4" y="2"/>
                    <a:pt x="4" y="2"/>
                    <a:pt x="4" y="2"/>
                  </a:cubicBezTo>
                  <a:cubicBezTo>
                    <a:pt x="4" y="1"/>
                    <a:pt x="3" y="3"/>
                    <a:pt x="3" y="2"/>
                  </a:cubicBezTo>
                  <a:cubicBezTo>
                    <a:pt x="3" y="2"/>
                    <a:pt x="3" y="2"/>
                    <a:pt x="3" y="2"/>
                  </a:cubicBezTo>
                  <a:cubicBezTo>
                    <a:pt x="3" y="2"/>
                    <a:pt x="2" y="2"/>
                    <a:pt x="2" y="2"/>
                  </a:cubicBezTo>
                  <a:cubicBezTo>
                    <a:pt x="2" y="2"/>
                    <a:pt x="2" y="2"/>
                    <a:pt x="2" y="2"/>
                  </a:cubicBezTo>
                  <a:cubicBezTo>
                    <a:pt x="2" y="1"/>
                    <a:pt x="1" y="1"/>
                    <a:pt x="1" y="1"/>
                  </a:cubicBezTo>
                  <a:cubicBezTo>
                    <a:pt x="1" y="1"/>
                    <a:pt x="1" y="1"/>
                    <a:pt x="1" y="1"/>
                  </a:cubicBezTo>
                  <a:cubicBezTo>
                    <a:pt x="1" y="0"/>
                    <a:pt x="1" y="1"/>
                    <a:pt x="1" y="0"/>
                  </a:cubicBezTo>
                  <a:cubicBezTo>
                    <a:pt x="0" y="0"/>
                    <a:pt x="0" y="0"/>
                    <a:pt x="0" y="0"/>
                  </a:cubicBezTo>
                  <a:cubicBezTo>
                    <a:pt x="1" y="1"/>
                    <a:pt x="1" y="1"/>
                    <a:pt x="1" y="1"/>
                  </a:cubicBezTo>
                  <a:cubicBezTo>
                    <a:pt x="1" y="1"/>
                    <a:pt x="1" y="2"/>
                    <a:pt x="1" y="2"/>
                  </a:cubicBezTo>
                  <a:cubicBezTo>
                    <a:pt x="1" y="2"/>
                    <a:pt x="1" y="2"/>
                    <a:pt x="1" y="2"/>
                  </a:cubicBezTo>
                  <a:cubicBezTo>
                    <a:pt x="1" y="3"/>
                    <a:pt x="2" y="4"/>
                    <a:pt x="3" y="4"/>
                  </a:cubicBezTo>
                  <a:cubicBezTo>
                    <a:pt x="4" y="4"/>
                    <a:pt x="4" y="5"/>
                    <a:pt x="4" y="5"/>
                  </a:cubicBezTo>
                  <a:cubicBezTo>
                    <a:pt x="5" y="5"/>
                    <a:pt x="4" y="5"/>
                    <a:pt x="5" y="5"/>
                  </a:cubicBezTo>
                  <a:cubicBezTo>
                    <a:pt x="5" y="5"/>
                    <a:pt x="5" y="6"/>
                    <a:pt x="5" y="6"/>
                  </a:cubicBezTo>
                  <a:cubicBezTo>
                    <a:pt x="5" y="6"/>
                    <a:pt x="5" y="6"/>
                    <a:pt x="5" y="6"/>
                  </a:cubicBezTo>
                  <a:cubicBezTo>
                    <a:pt x="5" y="6"/>
                    <a:pt x="6" y="7"/>
                    <a:pt x="6" y="7"/>
                  </a:cubicBezTo>
                  <a:cubicBezTo>
                    <a:pt x="6" y="7"/>
                    <a:pt x="6" y="7"/>
                    <a:pt x="6" y="7"/>
                  </a:cubicBezTo>
                  <a:cubicBezTo>
                    <a:pt x="6" y="7"/>
                    <a:pt x="6" y="7"/>
                    <a:pt x="6" y="7"/>
                  </a:cubicBezTo>
                  <a:cubicBezTo>
                    <a:pt x="6" y="7"/>
                    <a:pt x="6" y="7"/>
                    <a:pt x="6" y="7"/>
                  </a:cubicBezTo>
                  <a:cubicBezTo>
                    <a:pt x="7" y="7"/>
                    <a:pt x="7" y="8"/>
                    <a:pt x="7" y="8"/>
                  </a:cubicBezTo>
                  <a:cubicBezTo>
                    <a:pt x="7" y="8"/>
                    <a:pt x="8" y="8"/>
                    <a:pt x="8" y="8"/>
                  </a:cubicBezTo>
                  <a:cubicBezTo>
                    <a:pt x="8" y="8"/>
                    <a:pt x="8" y="9"/>
                    <a:pt x="8" y="9"/>
                  </a:cubicBezTo>
                  <a:cubicBezTo>
                    <a:pt x="9" y="9"/>
                    <a:pt x="9" y="9"/>
                    <a:pt x="9" y="9"/>
                  </a:cubicBezTo>
                  <a:cubicBezTo>
                    <a:pt x="9" y="9"/>
                    <a:pt x="9" y="9"/>
                    <a:pt x="9" y="9"/>
                  </a:cubicBezTo>
                  <a:cubicBezTo>
                    <a:pt x="9" y="9"/>
                    <a:pt x="9" y="9"/>
                    <a:pt x="9" y="9"/>
                  </a:cubicBezTo>
                  <a:cubicBezTo>
                    <a:pt x="10" y="9"/>
                    <a:pt x="10" y="10"/>
                    <a:pt x="10" y="10"/>
                  </a:cubicBezTo>
                  <a:cubicBezTo>
                    <a:pt x="13" y="11"/>
                    <a:pt x="13" y="13"/>
                    <a:pt x="15" y="14"/>
                  </a:cubicBezTo>
                  <a:cubicBezTo>
                    <a:pt x="16" y="14"/>
                    <a:pt x="15" y="14"/>
                    <a:pt x="16" y="14"/>
                  </a:cubicBezTo>
                  <a:cubicBezTo>
                    <a:pt x="16" y="14"/>
                    <a:pt x="16" y="14"/>
                    <a:pt x="16" y="14"/>
                  </a:cubicBezTo>
                  <a:cubicBezTo>
                    <a:pt x="16" y="14"/>
                    <a:pt x="16" y="14"/>
                    <a:pt x="16" y="14"/>
                  </a:cubicBezTo>
                  <a:cubicBezTo>
                    <a:pt x="16" y="14"/>
                    <a:pt x="16" y="14"/>
                    <a:pt x="16" y="14"/>
                  </a:cubicBezTo>
                  <a:cubicBezTo>
                    <a:pt x="16" y="14"/>
                    <a:pt x="16" y="14"/>
                    <a:pt x="16" y="14"/>
                  </a:cubicBezTo>
                  <a:cubicBezTo>
                    <a:pt x="16" y="14"/>
                    <a:pt x="15" y="14"/>
                    <a:pt x="15" y="14"/>
                  </a:cubicBezTo>
                  <a:cubicBezTo>
                    <a:pt x="16" y="14"/>
                    <a:pt x="16" y="14"/>
                    <a:pt x="16" y="14"/>
                  </a:cubicBezTo>
                  <a:cubicBezTo>
                    <a:pt x="16" y="14"/>
                    <a:pt x="16" y="14"/>
                    <a:pt x="16" y="14"/>
                  </a:cubicBezTo>
                  <a:cubicBezTo>
                    <a:pt x="16" y="14"/>
                    <a:pt x="16" y="14"/>
                    <a:pt x="16" y="14"/>
                  </a:cubicBezTo>
                  <a:cubicBezTo>
                    <a:pt x="16" y="14"/>
                    <a:pt x="16" y="14"/>
                    <a:pt x="16" y="14"/>
                  </a:cubicBezTo>
                  <a:cubicBezTo>
                    <a:pt x="17" y="15"/>
                    <a:pt x="17" y="15"/>
                    <a:pt x="17" y="15"/>
                  </a:cubicBezTo>
                  <a:cubicBezTo>
                    <a:pt x="17" y="15"/>
                    <a:pt x="18" y="16"/>
                    <a:pt x="18" y="16"/>
                  </a:cubicBezTo>
                  <a:cubicBezTo>
                    <a:pt x="17" y="16"/>
                    <a:pt x="17" y="15"/>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8" y="16"/>
                    <a:pt x="18" y="16"/>
                    <a:pt x="18" y="16"/>
                  </a:cubicBezTo>
                  <a:cubicBezTo>
                    <a:pt x="17" y="16"/>
                    <a:pt x="18" y="16"/>
                    <a:pt x="18" y="17"/>
                  </a:cubicBezTo>
                  <a:cubicBezTo>
                    <a:pt x="18" y="17"/>
                    <a:pt x="19" y="17"/>
                    <a:pt x="19" y="18"/>
                  </a:cubicBezTo>
                  <a:cubicBezTo>
                    <a:pt x="19" y="18"/>
                    <a:pt x="20" y="18"/>
                    <a:pt x="20" y="18"/>
                  </a:cubicBezTo>
                  <a:cubicBezTo>
                    <a:pt x="20" y="18"/>
                    <a:pt x="20" y="18"/>
                    <a:pt x="20" y="18"/>
                  </a:cubicBezTo>
                  <a:cubicBezTo>
                    <a:pt x="20" y="18"/>
                    <a:pt x="20" y="18"/>
                    <a:pt x="20" y="18"/>
                  </a:cubicBezTo>
                  <a:cubicBezTo>
                    <a:pt x="20" y="19"/>
                    <a:pt x="21" y="19"/>
                    <a:pt x="21" y="19"/>
                  </a:cubicBezTo>
                  <a:cubicBezTo>
                    <a:pt x="21" y="19"/>
                    <a:pt x="21" y="19"/>
                    <a:pt x="21" y="19"/>
                  </a:cubicBezTo>
                  <a:cubicBezTo>
                    <a:pt x="21" y="19"/>
                    <a:pt x="22" y="19"/>
                    <a:pt x="22" y="20"/>
                  </a:cubicBezTo>
                  <a:cubicBezTo>
                    <a:pt x="22" y="20"/>
                    <a:pt x="22" y="20"/>
                    <a:pt x="22" y="20"/>
                  </a:cubicBezTo>
                  <a:cubicBezTo>
                    <a:pt x="22" y="20"/>
                    <a:pt x="22" y="20"/>
                    <a:pt x="22" y="20"/>
                  </a:cubicBezTo>
                  <a:cubicBezTo>
                    <a:pt x="23" y="20"/>
                    <a:pt x="22" y="19"/>
                    <a:pt x="23" y="19"/>
                  </a:cubicBezTo>
                  <a:cubicBezTo>
                    <a:pt x="23" y="19"/>
                    <a:pt x="23" y="20"/>
                    <a:pt x="23" y="20"/>
                  </a:cubicBezTo>
                  <a:cubicBezTo>
                    <a:pt x="23" y="20"/>
                    <a:pt x="23" y="20"/>
                    <a:pt x="23" y="20"/>
                  </a:cubicBezTo>
                  <a:cubicBezTo>
                    <a:pt x="23" y="20"/>
                    <a:pt x="23" y="20"/>
                    <a:pt x="23" y="20"/>
                  </a:cubicBezTo>
                  <a:cubicBezTo>
                    <a:pt x="24" y="20"/>
                    <a:pt x="23" y="20"/>
                    <a:pt x="23" y="20"/>
                  </a:cubicBezTo>
                  <a:cubicBezTo>
                    <a:pt x="24" y="20"/>
                    <a:pt x="24" y="21"/>
                    <a:pt x="24" y="21"/>
                  </a:cubicBezTo>
                  <a:cubicBezTo>
                    <a:pt x="24" y="21"/>
                    <a:pt x="24" y="21"/>
                    <a:pt x="24" y="21"/>
                  </a:cubicBezTo>
                  <a:cubicBezTo>
                    <a:pt x="24" y="21"/>
                    <a:pt x="24" y="21"/>
                    <a:pt x="24" y="21"/>
                  </a:cubicBezTo>
                  <a:cubicBezTo>
                    <a:pt x="24" y="21"/>
                    <a:pt x="25" y="21"/>
                    <a:pt x="25" y="22"/>
                  </a:cubicBezTo>
                  <a:cubicBezTo>
                    <a:pt x="25" y="22"/>
                    <a:pt x="25" y="22"/>
                    <a:pt x="25" y="22"/>
                  </a:cubicBezTo>
                  <a:cubicBezTo>
                    <a:pt x="25" y="22"/>
                    <a:pt x="25" y="22"/>
                    <a:pt x="25" y="22"/>
                  </a:cubicBezTo>
                  <a:cubicBezTo>
                    <a:pt x="25" y="22"/>
                    <a:pt x="25" y="22"/>
                    <a:pt x="25" y="22"/>
                  </a:cubicBezTo>
                  <a:cubicBezTo>
                    <a:pt x="26" y="23"/>
                    <a:pt x="26" y="24"/>
                    <a:pt x="27" y="24"/>
                  </a:cubicBezTo>
                  <a:close/>
                  <a:moveTo>
                    <a:pt x="66" y="47"/>
                  </a:moveTo>
                  <a:cubicBezTo>
                    <a:pt x="66" y="47"/>
                    <a:pt x="66" y="47"/>
                    <a:pt x="66" y="47"/>
                  </a:cubicBezTo>
                  <a:cubicBezTo>
                    <a:pt x="66" y="47"/>
                    <a:pt x="66" y="47"/>
                    <a:pt x="66" y="47"/>
                  </a:cubicBezTo>
                  <a:close/>
                  <a:moveTo>
                    <a:pt x="63" y="46"/>
                  </a:moveTo>
                  <a:cubicBezTo>
                    <a:pt x="63" y="46"/>
                    <a:pt x="63" y="46"/>
                    <a:pt x="63" y="46"/>
                  </a:cubicBezTo>
                  <a:cubicBezTo>
                    <a:pt x="63" y="46"/>
                    <a:pt x="62" y="46"/>
                    <a:pt x="62" y="45"/>
                  </a:cubicBezTo>
                  <a:cubicBezTo>
                    <a:pt x="62" y="45"/>
                    <a:pt x="62" y="46"/>
                    <a:pt x="62" y="46"/>
                  </a:cubicBezTo>
                  <a:cubicBezTo>
                    <a:pt x="62" y="45"/>
                    <a:pt x="62" y="45"/>
                    <a:pt x="62" y="45"/>
                  </a:cubicBezTo>
                  <a:cubicBezTo>
                    <a:pt x="62" y="45"/>
                    <a:pt x="63" y="46"/>
                    <a:pt x="63" y="46"/>
                  </a:cubicBezTo>
                  <a:close/>
                  <a:moveTo>
                    <a:pt x="71" y="48"/>
                  </a:moveTo>
                  <a:cubicBezTo>
                    <a:pt x="71" y="48"/>
                    <a:pt x="71" y="48"/>
                    <a:pt x="71" y="48"/>
                  </a:cubicBezTo>
                  <a:cubicBezTo>
                    <a:pt x="71" y="48"/>
                    <a:pt x="71" y="48"/>
                    <a:pt x="71" y="48"/>
                  </a:cubicBezTo>
                  <a:close/>
                  <a:moveTo>
                    <a:pt x="69" y="47"/>
                  </a:moveTo>
                  <a:cubicBezTo>
                    <a:pt x="69" y="47"/>
                    <a:pt x="69" y="47"/>
                    <a:pt x="69" y="47"/>
                  </a:cubicBezTo>
                  <a:cubicBezTo>
                    <a:pt x="69" y="47"/>
                    <a:pt x="69" y="47"/>
                    <a:pt x="69" y="47"/>
                  </a:cubicBezTo>
                  <a:close/>
                  <a:moveTo>
                    <a:pt x="65" y="45"/>
                  </a:moveTo>
                  <a:cubicBezTo>
                    <a:pt x="65" y="44"/>
                    <a:pt x="65" y="44"/>
                    <a:pt x="65" y="44"/>
                  </a:cubicBezTo>
                  <a:cubicBezTo>
                    <a:pt x="65" y="44"/>
                    <a:pt x="65" y="45"/>
                    <a:pt x="65" y="45"/>
                  </a:cubicBezTo>
                  <a:close/>
                  <a:moveTo>
                    <a:pt x="42" y="31"/>
                  </a:moveTo>
                  <a:cubicBezTo>
                    <a:pt x="42" y="31"/>
                    <a:pt x="43" y="31"/>
                    <a:pt x="42" y="30"/>
                  </a:cubicBezTo>
                  <a:cubicBezTo>
                    <a:pt x="42" y="30"/>
                    <a:pt x="42" y="30"/>
                    <a:pt x="42" y="30"/>
                  </a:cubicBezTo>
                  <a:cubicBezTo>
                    <a:pt x="42" y="30"/>
                    <a:pt x="42" y="30"/>
                    <a:pt x="42" y="30"/>
                  </a:cubicBezTo>
                  <a:cubicBezTo>
                    <a:pt x="42" y="30"/>
                    <a:pt x="42" y="30"/>
                    <a:pt x="42" y="31"/>
                  </a:cubicBezTo>
                  <a:close/>
                  <a:moveTo>
                    <a:pt x="31" y="24"/>
                  </a:move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7" name="Freeform 5785"/>
            <p:cNvSpPr>
              <a:spLocks/>
            </p:cNvSpPr>
            <p:nvPr/>
          </p:nvSpPr>
          <p:spPr bwMode="auto">
            <a:xfrm>
              <a:off x="8972551" y="45180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8" name="Freeform 5786"/>
            <p:cNvSpPr>
              <a:spLocks/>
            </p:cNvSpPr>
            <p:nvPr/>
          </p:nvSpPr>
          <p:spPr bwMode="auto">
            <a:xfrm>
              <a:off x="8956676" y="4514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79" name="Freeform 5787"/>
            <p:cNvSpPr>
              <a:spLocks/>
            </p:cNvSpPr>
            <p:nvPr/>
          </p:nvSpPr>
          <p:spPr bwMode="auto">
            <a:xfrm>
              <a:off x="9097964" y="4603751"/>
              <a:ext cx="3175" cy="3175"/>
            </a:xfrm>
            <a:custGeom>
              <a:avLst/>
              <a:gdLst>
                <a:gd name="T0" fmla="*/ 0 w 1"/>
                <a:gd name="T1" fmla="*/ 0 h 1"/>
                <a:gd name="T2" fmla="*/ 0 w 1"/>
                <a:gd name="T3" fmla="*/ 0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0"/>
                  </a:cubicBezTo>
                  <a:cubicBezTo>
                    <a:pt x="1" y="1"/>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0" name="Freeform 5788"/>
            <p:cNvSpPr>
              <a:spLocks/>
            </p:cNvSpPr>
            <p:nvPr/>
          </p:nvSpPr>
          <p:spPr bwMode="auto">
            <a:xfrm>
              <a:off x="9101139" y="4597401"/>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1" name="Freeform 5789"/>
            <p:cNvSpPr>
              <a:spLocks/>
            </p:cNvSpPr>
            <p:nvPr/>
          </p:nvSpPr>
          <p:spPr bwMode="auto">
            <a:xfrm>
              <a:off x="9088439" y="4591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2" name="Freeform 5790"/>
            <p:cNvSpPr>
              <a:spLocks/>
            </p:cNvSpPr>
            <p:nvPr/>
          </p:nvSpPr>
          <p:spPr bwMode="auto">
            <a:xfrm>
              <a:off x="9088439" y="46005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3" name="Freeform 5791"/>
            <p:cNvSpPr>
              <a:spLocks/>
            </p:cNvSpPr>
            <p:nvPr/>
          </p:nvSpPr>
          <p:spPr bwMode="auto">
            <a:xfrm>
              <a:off x="9082089" y="45878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1"/>
                    <a:pt x="0" y="0"/>
                    <a:pt x="0"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4" name="Freeform 5792"/>
            <p:cNvSpPr>
              <a:spLocks/>
            </p:cNvSpPr>
            <p:nvPr/>
          </p:nvSpPr>
          <p:spPr bwMode="auto">
            <a:xfrm>
              <a:off x="9082089" y="45974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5" name="Freeform 5793"/>
            <p:cNvSpPr>
              <a:spLocks/>
            </p:cNvSpPr>
            <p:nvPr/>
          </p:nvSpPr>
          <p:spPr bwMode="auto">
            <a:xfrm>
              <a:off x="9075739" y="4587876"/>
              <a:ext cx="3175" cy="0"/>
            </a:xfrm>
            <a:custGeom>
              <a:avLst/>
              <a:gdLst>
                <a:gd name="T0" fmla="*/ 0 w 1"/>
                <a:gd name="T1" fmla="*/ 1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1" y="0"/>
                    <a:pt x="1" y="0"/>
                    <a:pt x="1" y="0"/>
                  </a:cubicBezTo>
                  <a:cubicBezTo>
                    <a:pt x="1" y="0"/>
                    <a:pt x="1" y="0"/>
                    <a:pt x="1" y="0"/>
                  </a:cubicBezTo>
                  <a:cubicBezTo>
                    <a:pt x="1" y="0"/>
                    <a:pt x="1" y="0"/>
                    <a:pt x="1" y="0"/>
                  </a:cubicBezTo>
                  <a:cubicBezTo>
                    <a:pt x="1"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6" name="Freeform 5794"/>
            <p:cNvSpPr>
              <a:spLocks/>
            </p:cNvSpPr>
            <p:nvPr/>
          </p:nvSpPr>
          <p:spPr bwMode="auto">
            <a:xfrm>
              <a:off x="9078914" y="4594226"/>
              <a:ext cx="3175" cy="3175"/>
            </a:xfrm>
            <a:custGeom>
              <a:avLst/>
              <a:gdLst>
                <a:gd name="T0" fmla="*/ 0 w 1"/>
                <a:gd name="T1" fmla="*/ 1 h 1"/>
                <a:gd name="T2" fmla="*/ 1 w 1"/>
                <a:gd name="T3" fmla="*/ 1 h 1"/>
                <a:gd name="T4" fmla="*/ 0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1"/>
                    <a:pt x="0" y="1"/>
                  </a:cubicBezTo>
                  <a:cubicBezTo>
                    <a:pt x="1" y="1"/>
                    <a:pt x="1" y="1"/>
                    <a:pt x="1" y="1"/>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7" name="Freeform 5795"/>
            <p:cNvSpPr>
              <a:spLocks/>
            </p:cNvSpPr>
            <p:nvPr/>
          </p:nvSpPr>
          <p:spPr bwMode="auto">
            <a:xfrm>
              <a:off x="9075739" y="4584701"/>
              <a:ext cx="3175" cy="3175"/>
            </a:xfrm>
            <a:custGeom>
              <a:avLst/>
              <a:gdLst>
                <a:gd name="T0" fmla="*/ 0 w 1"/>
                <a:gd name="T1" fmla="*/ 0 h 1"/>
                <a:gd name="T2" fmla="*/ 0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8" name="Freeform 5796"/>
            <p:cNvSpPr>
              <a:spLocks/>
            </p:cNvSpPr>
            <p:nvPr/>
          </p:nvSpPr>
          <p:spPr bwMode="auto">
            <a:xfrm>
              <a:off x="9075739" y="4594226"/>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0" y="0"/>
                    <a:pt x="0" y="0"/>
                  </a:cubicBezTo>
                  <a:cubicBezTo>
                    <a:pt x="1"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89" name="Freeform 5797"/>
            <p:cNvSpPr>
              <a:spLocks/>
            </p:cNvSpPr>
            <p:nvPr/>
          </p:nvSpPr>
          <p:spPr bwMode="auto">
            <a:xfrm>
              <a:off x="9072564" y="4594226"/>
              <a:ext cx="3175"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0" name="Freeform 5798"/>
            <p:cNvSpPr>
              <a:spLocks/>
            </p:cNvSpPr>
            <p:nvPr/>
          </p:nvSpPr>
          <p:spPr bwMode="auto">
            <a:xfrm>
              <a:off x="9069389" y="4591051"/>
              <a:ext cx="3175" cy="3175"/>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1" name="Freeform 5799"/>
            <p:cNvSpPr>
              <a:spLocks/>
            </p:cNvSpPr>
            <p:nvPr/>
          </p:nvSpPr>
          <p:spPr bwMode="auto">
            <a:xfrm>
              <a:off x="9056689" y="4575176"/>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2" name="Freeform 5800"/>
            <p:cNvSpPr>
              <a:spLocks/>
            </p:cNvSpPr>
            <p:nvPr/>
          </p:nvSpPr>
          <p:spPr bwMode="auto">
            <a:xfrm>
              <a:off x="9053514" y="458470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0"/>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3" name="Freeform 5801"/>
            <p:cNvSpPr>
              <a:spLocks/>
            </p:cNvSpPr>
            <p:nvPr/>
          </p:nvSpPr>
          <p:spPr bwMode="auto">
            <a:xfrm>
              <a:off x="9053514" y="45847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4" name="Rectangle 5802"/>
            <p:cNvSpPr>
              <a:spLocks noChangeArrowheads="1"/>
            </p:cNvSpPr>
            <p:nvPr/>
          </p:nvSpPr>
          <p:spPr bwMode="auto">
            <a:xfrm>
              <a:off x="9026526" y="457200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5" name="Freeform 5803"/>
            <p:cNvSpPr>
              <a:spLocks/>
            </p:cNvSpPr>
            <p:nvPr/>
          </p:nvSpPr>
          <p:spPr bwMode="auto">
            <a:xfrm>
              <a:off x="9026526" y="4572001"/>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6" name="Freeform 5804"/>
            <p:cNvSpPr>
              <a:spLocks/>
            </p:cNvSpPr>
            <p:nvPr/>
          </p:nvSpPr>
          <p:spPr bwMode="auto">
            <a:xfrm>
              <a:off x="9020176" y="4565651"/>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7" name="Freeform 5805"/>
            <p:cNvSpPr>
              <a:spLocks/>
            </p:cNvSpPr>
            <p:nvPr/>
          </p:nvSpPr>
          <p:spPr bwMode="auto">
            <a:xfrm>
              <a:off x="8988426" y="4527551"/>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8" name="Rectangle 5806"/>
            <p:cNvSpPr>
              <a:spLocks noChangeArrowheads="1"/>
            </p:cNvSpPr>
            <p:nvPr/>
          </p:nvSpPr>
          <p:spPr bwMode="auto">
            <a:xfrm>
              <a:off x="8988426" y="45275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99" name="Freeform 5807"/>
            <p:cNvSpPr>
              <a:spLocks/>
            </p:cNvSpPr>
            <p:nvPr/>
          </p:nvSpPr>
          <p:spPr bwMode="auto">
            <a:xfrm>
              <a:off x="8985251" y="4524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0" name="Freeform 5808"/>
            <p:cNvSpPr>
              <a:spLocks/>
            </p:cNvSpPr>
            <p:nvPr/>
          </p:nvSpPr>
          <p:spPr bwMode="auto">
            <a:xfrm>
              <a:off x="8985251" y="4524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1" name="Freeform 5809"/>
            <p:cNvSpPr>
              <a:spLocks/>
            </p:cNvSpPr>
            <p:nvPr/>
          </p:nvSpPr>
          <p:spPr bwMode="auto">
            <a:xfrm>
              <a:off x="8985251" y="4524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2" name="Freeform 5810"/>
            <p:cNvSpPr>
              <a:spLocks/>
            </p:cNvSpPr>
            <p:nvPr/>
          </p:nvSpPr>
          <p:spPr bwMode="auto">
            <a:xfrm>
              <a:off x="8982076" y="4524376"/>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0" y="0"/>
                    <a:pt x="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3" name="Freeform 5811"/>
            <p:cNvSpPr>
              <a:spLocks/>
            </p:cNvSpPr>
            <p:nvPr/>
          </p:nvSpPr>
          <p:spPr bwMode="auto">
            <a:xfrm>
              <a:off x="8975726" y="4521201"/>
              <a:ext cx="6350" cy="3175"/>
            </a:xfrm>
            <a:custGeom>
              <a:avLst/>
              <a:gdLst>
                <a:gd name="T0" fmla="*/ 2 w 2"/>
                <a:gd name="T1" fmla="*/ 0 h 1"/>
                <a:gd name="T2" fmla="*/ 1 w 2"/>
                <a:gd name="T3" fmla="*/ 0 h 1"/>
                <a:gd name="T4" fmla="*/ 0 w 2"/>
                <a:gd name="T5" fmla="*/ 0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0" y="0"/>
                    <a:pt x="1" y="1"/>
                    <a:pt x="0" y="0"/>
                  </a:cubicBezTo>
                  <a:cubicBezTo>
                    <a:pt x="0" y="1"/>
                    <a:pt x="1" y="0"/>
                    <a:pt x="1" y="0"/>
                  </a:cubicBezTo>
                  <a:cubicBezTo>
                    <a:pt x="1"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4" name="Freeform 5812"/>
            <p:cNvSpPr>
              <a:spLocks/>
            </p:cNvSpPr>
            <p:nvPr/>
          </p:nvSpPr>
          <p:spPr bwMode="auto">
            <a:xfrm>
              <a:off x="8978901" y="4524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5" name="Freeform 5813"/>
            <p:cNvSpPr>
              <a:spLocks/>
            </p:cNvSpPr>
            <p:nvPr/>
          </p:nvSpPr>
          <p:spPr bwMode="auto">
            <a:xfrm>
              <a:off x="8975726" y="4518026"/>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6" name="Freeform 5814"/>
            <p:cNvSpPr>
              <a:spLocks/>
            </p:cNvSpPr>
            <p:nvPr/>
          </p:nvSpPr>
          <p:spPr bwMode="auto">
            <a:xfrm>
              <a:off x="8972551" y="4518026"/>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7" name="Freeform 5815"/>
            <p:cNvSpPr>
              <a:spLocks/>
            </p:cNvSpPr>
            <p:nvPr/>
          </p:nvSpPr>
          <p:spPr bwMode="auto">
            <a:xfrm>
              <a:off x="8969376" y="4514851"/>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0"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8" name="Freeform 5816"/>
            <p:cNvSpPr>
              <a:spLocks/>
            </p:cNvSpPr>
            <p:nvPr/>
          </p:nvSpPr>
          <p:spPr bwMode="auto">
            <a:xfrm>
              <a:off x="8963026" y="45116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09" name="Freeform 5817"/>
            <p:cNvSpPr>
              <a:spLocks/>
            </p:cNvSpPr>
            <p:nvPr/>
          </p:nvSpPr>
          <p:spPr bwMode="auto">
            <a:xfrm>
              <a:off x="8959851" y="4514851"/>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0"/>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0" name="Freeform 5818"/>
            <p:cNvSpPr>
              <a:spLocks/>
            </p:cNvSpPr>
            <p:nvPr/>
          </p:nvSpPr>
          <p:spPr bwMode="auto">
            <a:xfrm>
              <a:off x="8963026" y="4508501"/>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1" name="Freeform 5819"/>
            <p:cNvSpPr>
              <a:spLocks/>
            </p:cNvSpPr>
            <p:nvPr/>
          </p:nvSpPr>
          <p:spPr bwMode="auto">
            <a:xfrm>
              <a:off x="8956676" y="4508501"/>
              <a:ext cx="6350" cy="0"/>
            </a:xfrm>
            <a:custGeom>
              <a:avLst/>
              <a:gdLst>
                <a:gd name="T0" fmla="*/ 1 w 2"/>
                <a:gd name="T1" fmla="*/ 1 w 2"/>
                <a:gd name="T2" fmla="*/ 1 w 2"/>
                <a:gd name="T3" fmla="*/ 0 w 2"/>
                <a:gd name="T4" fmla="*/ 1 w 2"/>
                <a:gd name="T5" fmla="*/ 2 w 2"/>
                <a:gd name="T6" fmla="*/ 1 w 2"/>
              </a:gdLst>
              <a:ahLst/>
              <a:cxnLst>
                <a:cxn ang="0">
                  <a:pos x="T0" y="0"/>
                </a:cxn>
                <a:cxn ang="0">
                  <a:pos x="T1" y="0"/>
                </a:cxn>
                <a:cxn ang="0">
                  <a:pos x="T2" y="0"/>
                </a:cxn>
                <a:cxn ang="0">
                  <a:pos x="T3" y="0"/>
                </a:cxn>
                <a:cxn ang="0">
                  <a:pos x="T4" y="0"/>
                </a:cxn>
                <a:cxn ang="0">
                  <a:pos x="T5" y="0"/>
                </a:cxn>
                <a:cxn ang="0">
                  <a:pos x="T6" y="0"/>
                </a:cxn>
              </a:cxnLst>
              <a:rect l="0" t="0" r="r" b="b"/>
              <a:pathLst>
                <a:path w="2">
                  <a:moveTo>
                    <a:pt x="1" y="0"/>
                  </a:moveTo>
                  <a:cubicBezTo>
                    <a:pt x="1" y="0"/>
                    <a:pt x="1" y="0"/>
                    <a:pt x="1" y="0"/>
                  </a:cubicBezTo>
                  <a:cubicBezTo>
                    <a:pt x="1" y="0"/>
                    <a:pt x="1" y="0"/>
                    <a:pt x="1" y="0"/>
                  </a:cubicBezTo>
                  <a:cubicBezTo>
                    <a:pt x="1" y="0"/>
                    <a:pt x="1" y="0"/>
                    <a:pt x="0" y="0"/>
                  </a:cubicBezTo>
                  <a:cubicBezTo>
                    <a:pt x="1" y="0"/>
                    <a:pt x="1" y="0"/>
                    <a:pt x="1" y="0"/>
                  </a:cubicBezTo>
                  <a:cubicBezTo>
                    <a:pt x="2" y="0"/>
                    <a:pt x="2" y="0"/>
                    <a:pt x="2" y="0"/>
                  </a:cubicBezTo>
                  <a:cubicBezTo>
                    <a:pt x="2"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2" name="Freeform 5820"/>
            <p:cNvSpPr>
              <a:spLocks/>
            </p:cNvSpPr>
            <p:nvPr/>
          </p:nvSpPr>
          <p:spPr bwMode="auto">
            <a:xfrm>
              <a:off x="8959851" y="4511676"/>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3" name="Rectangle 5821"/>
            <p:cNvSpPr>
              <a:spLocks noChangeArrowheads="1"/>
            </p:cNvSpPr>
            <p:nvPr/>
          </p:nvSpPr>
          <p:spPr bwMode="auto">
            <a:xfrm>
              <a:off x="8953501" y="4505326"/>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4" name="Freeform 5822"/>
            <p:cNvSpPr>
              <a:spLocks/>
            </p:cNvSpPr>
            <p:nvPr/>
          </p:nvSpPr>
          <p:spPr bwMode="auto">
            <a:xfrm>
              <a:off x="8950326" y="4502151"/>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5" name="Rectangle 5823"/>
            <p:cNvSpPr>
              <a:spLocks noChangeArrowheads="1"/>
            </p:cNvSpPr>
            <p:nvPr/>
          </p:nvSpPr>
          <p:spPr bwMode="auto">
            <a:xfrm>
              <a:off x="8953501" y="4502151"/>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6" name="Freeform 5824"/>
            <p:cNvSpPr>
              <a:spLocks/>
            </p:cNvSpPr>
            <p:nvPr/>
          </p:nvSpPr>
          <p:spPr bwMode="auto">
            <a:xfrm>
              <a:off x="8950326" y="45021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7" name="Freeform 5825"/>
            <p:cNvSpPr>
              <a:spLocks/>
            </p:cNvSpPr>
            <p:nvPr/>
          </p:nvSpPr>
          <p:spPr bwMode="auto">
            <a:xfrm>
              <a:off x="8931276" y="4505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8" name="Freeform 5826"/>
            <p:cNvSpPr>
              <a:spLocks/>
            </p:cNvSpPr>
            <p:nvPr/>
          </p:nvSpPr>
          <p:spPr bwMode="auto">
            <a:xfrm>
              <a:off x="8928101" y="4502151"/>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1" y="0"/>
                    <a:pt x="1" y="1"/>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19" name="Freeform 5827"/>
            <p:cNvSpPr>
              <a:spLocks/>
            </p:cNvSpPr>
            <p:nvPr/>
          </p:nvSpPr>
          <p:spPr bwMode="auto">
            <a:xfrm>
              <a:off x="8909051" y="4487863"/>
              <a:ext cx="3175" cy="3175"/>
            </a:xfrm>
            <a:custGeom>
              <a:avLst/>
              <a:gdLst>
                <a:gd name="T0" fmla="*/ 1 w 1"/>
                <a:gd name="T1" fmla="*/ 0 h 1"/>
                <a:gd name="T2" fmla="*/ 1 w 1"/>
                <a:gd name="T3" fmla="*/ 0 h 1"/>
                <a:gd name="T4" fmla="*/ 0 w 1"/>
                <a:gd name="T5" fmla="*/ 0 h 1"/>
                <a:gd name="T6" fmla="*/ 0 w 1"/>
                <a:gd name="T7" fmla="*/ 0 h 1"/>
                <a:gd name="T8" fmla="*/ 1 w 1"/>
                <a:gd name="T9" fmla="*/ 0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0" y="0"/>
                  </a:cubicBezTo>
                  <a:cubicBezTo>
                    <a:pt x="0" y="0"/>
                    <a:pt x="0" y="0"/>
                    <a:pt x="0" y="0"/>
                  </a:cubicBezTo>
                  <a:cubicBezTo>
                    <a:pt x="1" y="0"/>
                    <a:pt x="1" y="0"/>
                    <a:pt x="1" y="0"/>
                  </a:cubicBezTo>
                  <a:cubicBezTo>
                    <a:pt x="0"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0" name="Freeform 5828"/>
            <p:cNvSpPr>
              <a:spLocks/>
            </p:cNvSpPr>
            <p:nvPr/>
          </p:nvSpPr>
          <p:spPr bwMode="auto">
            <a:xfrm>
              <a:off x="8866189" y="44434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1" name="Rectangle 5829"/>
            <p:cNvSpPr>
              <a:spLocks noChangeArrowheads="1"/>
            </p:cNvSpPr>
            <p:nvPr/>
          </p:nvSpPr>
          <p:spPr bwMode="auto">
            <a:xfrm>
              <a:off x="8570914" y="387191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2" name="Freeform 5830"/>
            <p:cNvSpPr>
              <a:spLocks/>
            </p:cNvSpPr>
            <p:nvPr/>
          </p:nvSpPr>
          <p:spPr bwMode="auto">
            <a:xfrm>
              <a:off x="8567739" y="38687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3" name="Freeform 5831"/>
            <p:cNvSpPr>
              <a:spLocks/>
            </p:cNvSpPr>
            <p:nvPr/>
          </p:nvSpPr>
          <p:spPr bwMode="auto">
            <a:xfrm>
              <a:off x="8561389" y="3865563"/>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4" name="Rectangle 5832"/>
            <p:cNvSpPr>
              <a:spLocks noChangeArrowheads="1"/>
            </p:cNvSpPr>
            <p:nvPr/>
          </p:nvSpPr>
          <p:spPr bwMode="auto">
            <a:xfrm>
              <a:off x="8564564" y="3868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5" name="Freeform 5834"/>
            <p:cNvSpPr>
              <a:spLocks/>
            </p:cNvSpPr>
            <p:nvPr/>
          </p:nvSpPr>
          <p:spPr bwMode="auto">
            <a:xfrm>
              <a:off x="8561388" y="3868738"/>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6" name="Freeform 5835"/>
            <p:cNvSpPr>
              <a:spLocks/>
            </p:cNvSpPr>
            <p:nvPr/>
          </p:nvSpPr>
          <p:spPr bwMode="auto">
            <a:xfrm>
              <a:off x="8555038" y="3862388"/>
              <a:ext cx="6350" cy="3175"/>
            </a:xfrm>
            <a:custGeom>
              <a:avLst/>
              <a:gdLst>
                <a:gd name="T0" fmla="*/ 0 w 2"/>
                <a:gd name="T1" fmla="*/ 0 h 1"/>
                <a:gd name="T2" fmla="*/ 1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1" y="1"/>
                    <a:pt x="1" y="1"/>
                    <a:pt x="1" y="1"/>
                  </a:cubicBezTo>
                  <a:cubicBezTo>
                    <a:pt x="1" y="1"/>
                    <a:pt x="0" y="1"/>
                    <a:pt x="1" y="1"/>
                  </a:cubicBezTo>
                  <a:cubicBezTo>
                    <a:pt x="1" y="1"/>
                    <a:pt x="1" y="1"/>
                    <a:pt x="2" y="1"/>
                  </a:cubicBezTo>
                  <a:cubicBezTo>
                    <a:pt x="2" y="1"/>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7" name="Freeform 5836"/>
            <p:cNvSpPr>
              <a:spLocks/>
            </p:cNvSpPr>
            <p:nvPr/>
          </p:nvSpPr>
          <p:spPr bwMode="auto">
            <a:xfrm>
              <a:off x="8442326" y="3814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8" name="Freeform 5837"/>
            <p:cNvSpPr>
              <a:spLocks/>
            </p:cNvSpPr>
            <p:nvPr/>
          </p:nvSpPr>
          <p:spPr bwMode="auto">
            <a:xfrm>
              <a:off x="8413751" y="37988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29" name="Freeform 5838"/>
            <p:cNvSpPr>
              <a:spLocks/>
            </p:cNvSpPr>
            <p:nvPr/>
          </p:nvSpPr>
          <p:spPr bwMode="auto">
            <a:xfrm>
              <a:off x="8464551" y="38242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0" name="Freeform 5839"/>
            <p:cNvSpPr>
              <a:spLocks/>
            </p:cNvSpPr>
            <p:nvPr/>
          </p:nvSpPr>
          <p:spPr bwMode="auto">
            <a:xfrm>
              <a:off x="8281988" y="37147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1" name="Freeform 5840"/>
            <p:cNvSpPr>
              <a:spLocks/>
            </p:cNvSpPr>
            <p:nvPr/>
          </p:nvSpPr>
          <p:spPr bwMode="auto">
            <a:xfrm>
              <a:off x="8378826" y="3783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2" name="Freeform 5841"/>
            <p:cNvSpPr>
              <a:spLocks/>
            </p:cNvSpPr>
            <p:nvPr/>
          </p:nvSpPr>
          <p:spPr bwMode="auto">
            <a:xfrm>
              <a:off x="8474076" y="3827463"/>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3" name="Freeform 5842"/>
            <p:cNvSpPr>
              <a:spLocks/>
            </p:cNvSpPr>
            <p:nvPr/>
          </p:nvSpPr>
          <p:spPr bwMode="auto">
            <a:xfrm>
              <a:off x="8420101" y="3808413"/>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4" name="Freeform 5843"/>
            <p:cNvSpPr>
              <a:spLocks/>
            </p:cNvSpPr>
            <p:nvPr/>
          </p:nvSpPr>
          <p:spPr bwMode="auto">
            <a:xfrm>
              <a:off x="8526463" y="3849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5" name="Freeform 5844"/>
            <p:cNvSpPr>
              <a:spLocks/>
            </p:cNvSpPr>
            <p:nvPr/>
          </p:nvSpPr>
          <p:spPr bwMode="auto">
            <a:xfrm>
              <a:off x="8516938" y="3843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6" name="Freeform 5845"/>
            <p:cNvSpPr>
              <a:spLocks/>
            </p:cNvSpPr>
            <p:nvPr/>
          </p:nvSpPr>
          <p:spPr bwMode="auto">
            <a:xfrm>
              <a:off x="8510588" y="3840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7" name="Freeform 5846"/>
            <p:cNvSpPr>
              <a:spLocks/>
            </p:cNvSpPr>
            <p:nvPr/>
          </p:nvSpPr>
          <p:spPr bwMode="auto">
            <a:xfrm>
              <a:off x="8523288" y="3846513"/>
              <a:ext cx="3175" cy="3175"/>
            </a:xfrm>
            <a:custGeom>
              <a:avLst/>
              <a:gdLst>
                <a:gd name="T0" fmla="*/ 1 w 1"/>
                <a:gd name="T1" fmla="*/ 1 h 1"/>
                <a:gd name="T2" fmla="*/ 0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0" y="0"/>
                  </a:cubicBezTo>
                  <a:cubicBezTo>
                    <a:pt x="0" y="0"/>
                    <a:pt x="0" y="0"/>
                    <a:pt x="0" y="0"/>
                  </a:cubicBezTo>
                  <a:cubicBezTo>
                    <a:pt x="0" y="0"/>
                    <a:pt x="0" y="0"/>
                    <a:pt x="0" y="0"/>
                  </a:cubicBezTo>
                  <a:cubicBezTo>
                    <a:pt x="0" y="0"/>
                    <a:pt x="0" y="0"/>
                    <a:pt x="0" y="0"/>
                  </a:cubicBezTo>
                  <a:cubicBezTo>
                    <a:pt x="0" y="1"/>
                    <a:pt x="0" y="1"/>
                    <a:pt x="0" y="1"/>
                  </a:cubicBezTo>
                  <a:cubicBezTo>
                    <a:pt x="0"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8" name="Freeform 5847"/>
            <p:cNvSpPr>
              <a:spLocks/>
            </p:cNvSpPr>
            <p:nvPr/>
          </p:nvSpPr>
          <p:spPr bwMode="auto">
            <a:xfrm>
              <a:off x="8445501" y="3814763"/>
              <a:ext cx="0" cy="3175"/>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39" name="Freeform 5848"/>
            <p:cNvSpPr>
              <a:spLocks/>
            </p:cNvSpPr>
            <p:nvPr/>
          </p:nvSpPr>
          <p:spPr bwMode="auto">
            <a:xfrm>
              <a:off x="8451851" y="381793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0" name="Freeform 5849"/>
            <p:cNvSpPr>
              <a:spLocks/>
            </p:cNvSpPr>
            <p:nvPr/>
          </p:nvSpPr>
          <p:spPr bwMode="auto">
            <a:xfrm>
              <a:off x="8489951" y="3836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1" name="Freeform 5850"/>
            <p:cNvSpPr>
              <a:spLocks/>
            </p:cNvSpPr>
            <p:nvPr/>
          </p:nvSpPr>
          <p:spPr bwMode="auto">
            <a:xfrm>
              <a:off x="8451851" y="38179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2" name="Freeform 5851"/>
            <p:cNvSpPr>
              <a:spLocks/>
            </p:cNvSpPr>
            <p:nvPr/>
          </p:nvSpPr>
          <p:spPr bwMode="auto">
            <a:xfrm>
              <a:off x="8477251" y="3830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3" name="Freeform 5852"/>
            <p:cNvSpPr>
              <a:spLocks/>
            </p:cNvSpPr>
            <p:nvPr/>
          </p:nvSpPr>
          <p:spPr bwMode="auto">
            <a:xfrm>
              <a:off x="8156576" y="3614738"/>
              <a:ext cx="6350" cy="3175"/>
            </a:xfrm>
            <a:custGeom>
              <a:avLst/>
              <a:gdLst>
                <a:gd name="T0" fmla="*/ 1 w 2"/>
                <a:gd name="T1" fmla="*/ 0 h 1"/>
                <a:gd name="T2" fmla="*/ 1 w 2"/>
                <a:gd name="T3" fmla="*/ 0 h 1"/>
                <a:gd name="T4" fmla="*/ 1 w 2"/>
                <a:gd name="T5" fmla="*/ 0 h 1"/>
                <a:gd name="T6" fmla="*/ 1 w 2"/>
                <a:gd name="T7" fmla="*/ 0 h 1"/>
                <a:gd name="T8" fmla="*/ 1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0"/>
                    <a:pt x="1" y="0"/>
                  </a:cubicBezTo>
                  <a:cubicBezTo>
                    <a:pt x="2" y="1"/>
                    <a:pt x="0" y="0"/>
                    <a:pt x="1" y="0"/>
                  </a:cubicBezTo>
                  <a:cubicBezTo>
                    <a:pt x="1" y="0"/>
                    <a:pt x="1" y="0"/>
                    <a:pt x="1" y="0"/>
                  </a:cubicBezTo>
                  <a:cubicBezTo>
                    <a:pt x="1" y="0"/>
                    <a:pt x="1" y="0"/>
                    <a:pt x="1"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4" name="Freeform 5853"/>
            <p:cNvSpPr>
              <a:spLocks/>
            </p:cNvSpPr>
            <p:nvPr/>
          </p:nvSpPr>
          <p:spPr bwMode="auto">
            <a:xfrm>
              <a:off x="8272463" y="3705225"/>
              <a:ext cx="3175" cy="3175"/>
            </a:xfrm>
            <a:custGeom>
              <a:avLst/>
              <a:gdLst>
                <a:gd name="T0" fmla="*/ 1 w 1"/>
                <a:gd name="T1" fmla="*/ 0 h 1"/>
                <a:gd name="T2" fmla="*/ 1 w 1"/>
                <a:gd name="T3" fmla="*/ 0 h 1"/>
                <a:gd name="T4" fmla="*/ 1 w 1"/>
                <a:gd name="T5" fmla="*/ 0 h 1"/>
                <a:gd name="T6" fmla="*/ 0 w 1"/>
                <a:gd name="T7" fmla="*/ 0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0" y="0"/>
                    <a:pt x="1" y="1"/>
                    <a:pt x="0" y="0"/>
                  </a:cubicBezTo>
                  <a:cubicBezTo>
                    <a:pt x="0" y="0"/>
                    <a:pt x="0" y="1"/>
                    <a:pt x="0" y="1"/>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5" name="Oval 5854"/>
            <p:cNvSpPr>
              <a:spLocks noChangeArrowheads="1"/>
            </p:cNvSpPr>
            <p:nvPr/>
          </p:nvSpPr>
          <p:spPr bwMode="auto">
            <a:xfrm>
              <a:off x="8272463" y="3708400"/>
              <a:ext cx="3175" cy="1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6" name="Freeform 5855"/>
            <p:cNvSpPr>
              <a:spLocks/>
            </p:cNvSpPr>
            <p:nvPr/>
          </p:nvSpPr>
          <p:spPr bwMode="auto">
            <a:xfrm>
              <a:off x="8178801" y="36306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7" name="Freeform 5856"/>
            <p:cNvSpPr>
              <a:spLocks/>
            </p:cNvSpPr>
            <p:nvPr/>
          </p:nvSpPr>
          <p:spPr bwMode="auto">
            <a:xfrm>
              <a:off x="8388351" y="3775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8" name="Freeform 5857"/>
            <p:cNvSpPr>
              <a:spLocks/>
            </p:cNvSpPr>
            <p:nvPr/>
          </p:nvSpPr>
          <p:spPr bwMode="auto">
            <a:xfrm>
              <a:off x="8291513" y="3717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49" name="Freeform 5858"/>
            <p:cNvSpPr>
              <a:spLocks/>
            </p:cNvSpPr>
            <p:nvPr/>
          </p:nvSpPr>
          <p:spPr bwMode="auto">
            <a:xfrm>
              <a:off x="8231188" y="3689350"/>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0" name="Rectangle 5859"/>
            <p:cNvSpPr>
              <a:spLocks noChangeArrowheads="1"/>
            </p:cNvSpPr>
            <p:nvPr/>
          </p:nvSpPr>
          <p:spPr bwMode="auto">
            <a:xfrm>
              <a:off x="8159751" y="361473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1" name="Freeform 5860"/>
            <p:cNvSpPr>
              <a:spLocks/>
            </p:cNvSpPr>
            <p:nvPr/>
          </p:nvSpPr>
          <p:spPr bwMode="auto">
            <a:xfrm>
              <a:off x="8204201" y="366712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2" name="Freeform 5861"/>
            <p:cNvSpPr>
              <a:spLocks/>
            </p:cNvSpPr>
            <p:nvPr/>
          </p:nvSpPr>
          <p:spPr bwMode="auto">
            <a:xfrm>
              <a:off x="8278813" y="37115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3" name="Freeform 5862"/>
            <p:cNvSpPr>
              <a:spLocks noEditPoints="1"/>
            </p:cNvSpPr>
            <p:nvPr/>
          </p:nvSpPr>
          <p:spPr bwMode="auto">
            <a:xfrm>
              <a:off x="8096251" y="3560763"/>
              <a:ext cx="458788" cy="304800"/>
            </a:xfrm>
            <a:custGeom>
              <a:avLst/>
              <a:gdLst>
                <a:gd name="T0" fmla="*/ 68 w 146"/>
                <a:gd name="T1" fmla="*/ 58 h 97"/>
                <a:gd name="T2" fmla="*/ 93 w 146"/>
                <a:gd name="T3" fmla="*/ 73 h 97"/>
                <a:gd name="T4" fmla="*/ 101 w 146"/>
                <a:gd name="T5" fmla="*/ 76 h 97"/>
                <a:gd name="T6" fmla="*/ 104 w 146"/>
                <a:gd name="T7" fmla="*/ 78 h 97"/>
                <a:gd name="T8" fmla="*/ 108 w 146"/>
                <a:gd name="T9" fmla="*/ 80 h 97"/>
                <a:gd name="T10" fmla="*/ 107 w 146"/>
                <a:gd name="T11" fmla="*/ 80 h 97"/>
                <a:gd name="T12" fmla="*/ 110 w 146"/>
                <a:gd name="T13" fmla="*/ 81 h 97"/>
                <a:gd name="T14" fmla="*/ 114 w 146"/>
                <a:gd name="T15" fmla="*/ 83 h 97"/>
                <a:gd name="T16" fmla="*/ 119 w 146"/>
                <a:gd name="T17" fmla="*/ 85 h 97"/>
                <a:gd name="T18" fmla="*/ 121 w 146"/>
                <a:gd name="T19" fmla="*/ 86 h 97"/>
                <a:gd name="T20" fmla="*/ 124 w 146"/>
                <a:gd name="T21" fmla="*/ 88 h 97"/>
                <a:gd name="T22" fmla="*/ 130 w 146"/>
                <a:gd name="T23" fmla="*/ 91 h 97"/>
                <a:gd name="T24" fmla="*/ 133 w 146"/>
                <a:gd name="T25" fmla="*/ 91 h 97"/>
                <a:gd name="T26" fmla="*/ 136 w 146"/>
                <a:gd name="T27" fmla="*/ 93 h 97"/>
                <a:gd name="T28" fmla="*/ 139 w 146"/>
                <a:gd name="T29" fmla="*/ 94 h 97"/>
                <a:gd name="T30" fmla="*/ 143 w 146"/>
                <a:gd name="T31" fmla="*/ 96 h 97"/>
                <a:gd name="T32" fmla="*/ 146 w 146"/>
                <a:gd name="T33" fmla="*/ 96 h 97"/>
                <a:gd name="T34" fmla="*/ 142 w 146"/>
                <a:gd name="T35" fmla="*/ 95 h 97"/>
                <a:gd name="T36" fmla="*/ 140 w 146"/>
                <a:gd name="T37" fmla="*/ 94 h 97"/>
                <a:gd name="T38" fmla="*/ 137 w 146"/>
                <a:gd name="T39" fmla="*/ 92 h 97"/>
                <a:gd name="T40" fmla="*/ 134 w 146"/>
                <a:gd name="T41" fmla="*/ 90 h 97"/>
                <a:gd name="T42" fmla="*/ 130 w 146"/>
                <a:gd name="T43" fmla="*/ 88 h 97"/>
                <a:gd name="T44" fmla="*/ 128 w 146"/>
                <a:gd name="T45" fmla="*/ 88 h 97"/>
                <a:gd name="T46" fmla="*/ 129 w 146"/>
                <a:gd name="T47" fmla="*/ 87 h 97"/>
                <a:gd name="T48" fmla="*/ 119 w 146"/>
                <a:gd name="T49" fmla="*/ 83 h 97"/>
                <a:gd name="T50" fmla="*/ 118 w 146"/>
                <a:gd name="T51" fmla="*/ 82 h 97"/>
                <a:gd name="T52" fmla="*/ 108 w 146"/>
                <a:gd name="T53" fmla="*/ 77 h 97"/>
                <a:gd name="T54" fmla="*/ 97 w 146"/>
                <a:gd name="T55" fmla="*/ 70 h 97"/>
                <a:gd name="T56" fmla="*/ 91 w 146"/>
                <a:gd name="T57" fmla="*/ 67 h 97"/>
                <a:gd name="T58" fmla="*/ 78 w 146"/>
                <a:gd name="T59" fmla="*/ 60 h 97"/>
                <a:gd name="T60" fmla="*/ 76 w 146"/>
                <a:gd name="T61" fmla="*/ 57 h 97"/>
                <a:gd name="T62" fmla="*/ 73 w 146"/>
                <a:gd name="T63" fmla="*/ 56 h 97"/>
                <a:gd name="T64" fmla="*/ 68 w 146"/>
                <a:gd name="T65" fmla="*/ 54 h 97"/>
                <a:gd name="T66" fmla="*/ 62 w 146"/>
                <a:gd name="T67" fmla="*/ 50 h 97"/>
                <a:gd name="T68" fmla="*/ 63 w 146"/>
                <a:gd name="T69" fmla="*/ 50 h 97"/>
                <a:gd name="T70" fmla="*/ 60 w 146"/>
                <a:gd name="T71" fmla="*/ 48 h 97"/>
                <a:gd name="T72" fmla="*/ 59 w 146"/>
                <a:gd name="T73" fmla="*/ 49 h 97"/>
                <a:gd name="T74" fmla="*/ 57 w 146"/>
                <a:gd name="T75" fmla="*/ 47 h 97"/>
                <a:gd name="T76" fmla="*/ 56 w 146"/>
                <a:gd name="T77" fmla="*/ 46 h 97"/>
                <a:gd name="T78" fmla="*/ 55 w 146"/>
                <a:gd name="T79" fmla="*/ 44 h 97"/>
                <a:gd name="T80" fmla="*/ 52 w 146"/>
                <a:gd name="T81" fmla="*/ 43 h 97"/>
                <a:gd name="T82" fmla="*/ 47 w 146"/>
                <a:gd name="T83" fmla="*/ 39 h 97"/>
                <a:gd name="T84" fmla="*/ 45 w 146"/>
                <a:gd name="T85" fmla="*/ 37 h 97"/>
                <a:gd name="T86" fmla="*/ 36 w 146"/>
                <a:gd name="T87" fmla="*/ 31 h 97"/>
                <a:gd name="T88" fmla="*/ 29 w 146"/>
                <a:gd name="T89" fmla="*/ 25 h 97"/>
                <a:gd name="T90" fmla="*/ 18 w 146"/>
                <a:gd name="T91" fmla="*/ 16 h 97"/>
                <a:gd name="T92" fmla="*/ 16 w 146"/>
                <a:gd name="T93" fmla="*/ 15 h 97"/>
                <a:gd name="T94" fmla="*/ 11 w 146"/>
                <a:gd name="T95" fmla="*/ 11 h 97"/>
                <a:gd name="T96" fmla="*/ 6 w 146"/>
                <a:gd name="T97" fmla="*/ 7 h 97"/>
                <a:gd name="T98" fmla="*/ 2 w 146"/>
                <a:gd name="T99" fmla="*/ 3 h 97"/>
                <a:gd name="T100" fmla="*/ 1 w 146"/>
                <a:gd name="T101" fmla="*/ 3 h 97"/>
                <a:gd name="T102" fmla="*/ 10 w 146"/>
                <a:gd name="T103" fmla="*/ 13 h 97"/>
                <a:gd name="T104" fmla="*/ 14 w 146"/>
                <a:gd name="T105" fmla="*/ 17 h 97"/>
                <a:gd name="T106" fmla="*/ 28 w 146"/>
                <a:gd name="T107" fmla="*/ 28 h 97"/>
                <a:gd name="T108" fmla="*/ 28 w 146"/>
                <a:gd name="T109" fmla="*/ 28 h 97"/>
                <a:gd name="T110" fmla="*/ 30 w 146"/>
                <a:gd name="T111" fmla="*/ 31 h 97"/>
                <a:gd name="T112" fmla="*/ 35 w 146"/>
                <a:gd name="T113" fmla="*/ 35 h 97"/>
                <a:gd name="T114" fmla="*/ 40 w 146"/>
                <a:gd name="T115" fmla="*/ 38 h 97"/>
                <a:gd name="T116" fmla="*/ 43 w 146"/>
                <a:gd name="T117" fmla="*/ 41 h 97"/>
                <a:gd name="T118" fmla="*/ 124 w 146"/>
                <a:gd name="T119" fmla="*/ 88 h 97"/>
                <a:gd name="T120" fmla="*/ 118 w 146"/>
                <a:gd name="T121" fmla="*/ 85 h 97"/>
                <a:gd name="T122" fmla="*/ 122 w 146"/>
                <a:gd name="T123" fmla="*/ 84 h 97"/>
                <a:gd name="T124" fmla="*/ 77 w 146"/>
                <a:gd name="T125"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 h="97">
                  <a:moveTo>
                    <a:pt x="49" y="45"/>
                  </a:moveTo>
                  <a:cubicBezTo>
                    <a:pt x="49" y="45"/>
                    <a:pt x="49" y="45"/>
                    <a:pt x="49" y="45"/>
                  </a:cubicBezTo>
                  <a:cubicBezTo>
                    <a:pt x="50" y="46"/>
                    <a:pt x="51" y="47"/>
                    <a:pt x="53" y="48"/>
                  </a:cubicBezTo>
                  <a:cubicBezTo>
                    <a:pt x="54" y="49"/>
                    <a:pt x="54" y="48"/>
                    <a:pt x="55" y="49"/>
                  </a:cubicBezTo>
                  <a:cubicBezTo>
                    <a:pt x="55" y="49"/>
                    <a:pt x="55" y="49"/>
                    <a:pt x="55" y="49"/>
                  </a:cubicBezTo>
                  <a:cubicBezTo>
                    <a:pt x="59" y="52"/>
                    <a:pt x="64" y="56"/>
                    <a:pt x="68" y="58"/>
                  </a:cubicBezTo>
                  <a:cubicBezTo>
                    <a:pt x="68" y="58"/>
                    <a:pt x="68" y="58"/>
                    <a:pt x="68" y="58"/>
                  </a:cubicBezTo>
                  <a:cubicBezTo>
                    <a:pt x="75" y="63"/>
                    <a:pt x="82" y="67"/>
                    <a:pt x="89" y="71"/>
                  </a:cubicBezTo>
                  <a:cubicBezTo>
                    <a:pt x="90" y="71"/>
                    <a:pt x="89" y="70"/>
                    <a:pt x="90" y="71"/>
                  </a:cubicBezTo>
                  <a:cubicBezTo>
                    <a:pt x="90" y="71"/>
                    <a:pt x="91" y="71"/>
                    <a:pt x="91" y="71"/>
                  </a:cubicBezTo>
                  <a:cubicBezTo>
                    <a:pt x="90" y="71"/>
                    <a:pt x="90" y="71"/>
                    <a:pt x="90" y="71"/>
                  </a:cubicBezTo>
                  <a:cubicBezTo>
                    <a:pt x="91" y="72"/>
                    <a:pt x="92" y="73"/>
                    <a:pt x="93" y="73"/>
                  </a:cubicBezTo>
                  <a:cubicBezTo>
                    <a:pt x="92" y="72"/>
                    <a:pt x="92" y="72"/>
                    <a:pt x="92" y="72"/>
                  </a:cubicBezTo>
                  <a:cubicBezTo>
                    <a:pt x="93" y="72"/>
                    <a:pt x="93" y="73"/>
                    <a:pt x="93" y="73"/>
                  </a:cubicBezTo>
                  <a:cubicBezTo>
                    <a:pt x="93" y="73"/>
                    <a:pt x="93" y="73"/>
                    <a:pt x="93" y="73"/>
                  </a:cubicBezTo>
                  <a:cubicBezTo>
                    <a:pt x="95" y="73"/>
                    <a:pt x="94" y="74"/>
                    <a:pt x="96" y="75"/>
                  </a:cubicBezTo>
                  <a:cubicBezTo>
                    <a:pt x="96" y="74"/>
                    <a:pt x="98" y="75"/>
                    <a:pt x="99" y="75"/>
                  </a:cubicBezTo>
                  <a:cubicBezTo>
                    <a:pt x="100" y="75"/>
                    <a:pt x="100" y="75"/>
                    <a:pt x="100" y="75"/>
                  </a:cubicBezTo>
                  <a:cubicBezTo>
                    <a:pt x="99" y="75"/>
                    <a:pt x="99" y="76"/>
                    <a:pt x="98" y="75"/>
                  </a:cubicBezTo>
                  <a:cubicBezTo>
                    <a:pt x="99" y="76"/>
                    <a:pt x="100" y="76"/>
                    <a:pt x="101" y="76"/>
                  </a:cubicBezTo>
                  <a:cubicBezTo>
                    <a:pt x="101" y="76"/>
                    <a:pt x="101" y="76"/>
                    <a:pt x="101" y="76"/>
                  </a:cubicBezTo>
                  <a:cubicBezTo>
                    <a:pt x="101" y="76"/>
                    <a:pt x="101" y="77"/>
                    <a:pt x="102" y="77"/>
                  </a:cubicBezTo>
                  <a:cubicBezTo>
                    <a:pt x="101" y="77"/>
                    <a:pt x="101" y="77"/>
                    <a:pt x="101" y="77"/>
                  </a:cubicBezTo>
                  <a:cubicBezTo>
                    <a:pt x="101" y="77"/>
                    <a:pt x="102" y="77"/>
                    <a:pt x="102" y="77"/>
                  </a:cubicBezTo>
                  <a:cubicBezTo>
                    <a:pt x="102" y="78"/>
                    <a:pt x="103" y="78"/>
                    <a:pt x="103" y="78"/>
                  </a:cubicBezTo>
                  <a:cubicBezTo>
                    <a:pt x="103" y="78"/>
                    <a:pt x="104" y="79"/>
                    <a:pt x="104" y="79"/>
                  </a:cubicBezTo>
                  <a:cubicBezTo>
                    <a:pt x="104" y="78"/>
                    <a:pt x="105" y="79"/>
                    <a:pt x="105" y="78"/>
                  </a:cubicBezTo>
                  <a:cubicBezTo>
                    <a:pt x="104" y="78"/>
                    <a:pt x="104" y="78"/>
                    <a:pt x="104" y="78"/>
                  </a:cubicBezTo>
                  <a:cubicBezTo>
                    <a:pt x="105" y="79"/>
                    <a:pt x="103" y="78"/>
                    <a:pt x="103" y="78"/>
                  </a:cubicBezTo>
                  <a:cubicBezTo>
                    <a:pt x="103" y="78"/>
                    <a:pt x="104" y="78"/>
                    <a:pt x="103" y="78"/>
                  </a:cubicBezTo>
                  <a:cubicBezTo>
                    <a:pt x="105" y="78"/>
                    <a:pt x="105" y="78"/>
                    <a:pt x="106" y="79"/>
                  </a:cubicBezTo>
                  <a:cubicBezTo>
                    <a:pt x="105" y="78"/>
                    <a:pt x="106" y="79"/>
                    <a:pt x="106" y="78"/>
                  </a:cubicBezTo>
                  <a:cubicBezTo>
                    <a:pt x="107" y="79"/>
                    <a:pt x="106" y="78"/>
                    <a:pt x="106" y="79"/>
                  </a:cubicBezTo>
                  <a:cubicBezTo>
                    <a:pt x="107" y="79"/>
                    <a:pt x="107" y="79"/>
                    <a:pt x="108" y="79"/>
                  </a:cubicBezTo>
                  <a:cubicBezTo>
                    <a:pt x="108" y="80"/>
                    <a:pt x="107" y="80"/>
                    <a:pt x="108" y="80"/>
                  </a:cubicBezTo>
                  <a:cubicBezTo>
                    <a:pt x="107" y="80"/>
                    <a:pt x="106" y="78"/>
                    <a:pt x="105" y="79"/>
                  </a:cubicBezTo>
                  <a:cubicBezTo>
                    <a:pt x="105" y="79"/>
                    <a:pt x="104" y="79"/>
                    <a:pt x="104" y="79"/>
                  </a:cubicBezTo>
                  <a:cubicBezTo>
                    <a:pt x="104" y="79"/>
                    <a:pt x="105" y="80"/>
                    <a:pt x="106" y="80"/>
                  </a:cubicBezTo>
                  <a:cubicBezTo>
                    <a:pt x="106" y="80"/>
                    <a:pt x="106" y="80"/>
                    <a:pt x="106" y="80"/>
                  </a:cubicBezTo>
                  <a:cubicBezTo>
                    <a:pt x="106" y="80"/>
                    <a:pt x="107" y="80"/>
                    <a:pt x="107" y="80"/>
                  </a:cubicBezTo>
                  <a:cubicBezTo>
                    <a:pt x="107" y="80"/>
                    <a:pt x="107" y="80"/>
                    <a:pt x="107" y="80"/>
                  </a:cubicBezTo>
                  <a:cubicBezTo>
                    <a:pt x="107" y="80"/>
                    <a:pt x="107" y="80"/>
                    <a:pt x="107" y="80"/>
                  </a:cubicBezTo>
                  <a:cubicBezTo>
                    <a:pt x="108" y="80"/>
                    <a:pt x="108" y="80"/>
                    <a:pt x="109" y="81"/>
                  </a:cubicBezTo>
                  <a:cubicBezTo>
                    <a:pt x="108" y="80"/>
                    <a:pt x="108" y="80"/>
                    <a:pt x="108" y="79"/>
                  </a:cubicBezTo>
                  <a:cubicBezTo>
                    <a:pt x="108" y="79"/>
                    <a:pt x="108" y="80"/>
                    <a:pt x="109" y="80"/>
                  </a:cubicBezTo>
                  <a:cubicBezTo>
                    <a:pt x="109" y="80"/>
                    <a:pt x="108" y="80"/>
                    <a:pt x="109" y="80"/>
                  </a:cubicBezTo>
                  <a:cubicBezTo>
                    <a:pt x="109" y="80"/>
                    <a:pt x="109" y="80"/>
                    <a:pt x="109" y="80"/>
                  </a:cubicBezTo>
                  <a:cubicBezTo>
                    <a:pt x="110" y="81"/>
                    <a:pt x="109" y="80"/>
                    <a:pt x="109" y="81"/>
                  </a:cubicBezTo>
                  <a:cubicBezTo>
                    <a:pt x="110" y="81"/>
                    <a:pt x="110" y="81"/>
                    <a:pt x="110" y="81"/>
                  </a:cubicBezTo>
                  <a:cubicBezTo>
                    <a:pt x="110" y="81"/>
                    <a:pt x="110" y="81"/>
                    <a:pt x="110" y="81"/>
                  </a:cubicBezTo>
                  <a:cubicBezTo>
                    <a:pt x="111" y="81"/>
                    <a:pt x="111" y="81"/>
                    <a:pt x="111" y="81"/>
                  </a:cubicBezTo>
                  <a:cubicBezTo>
                    <a:pt x="111" y="81"/>
                    <a:pt x="111" y="81"/>
                    <a:pt x="111" y="81"/>
                  </a:cubicBezTo>
                  <a:cubicBezTo>
                    <a:pt x="111" y="82"/>
                    <a:pt x="112" y="82"/>
                    <a:pt x="112" y="82"/>
                  </a:cubicBezTo>
                  <a:cubicBezTo>
                    <a:pt x="112" y="82"/>
                    <a:pt x="112" y="82"/>
                    <a:pt x="112" y="82"/>
                  </a:cubicBezTo>
                  <a:cubicBezTo>
                    <a:pt x="113" y="82"/>
                    <a:pt x="113" y="82"/>
                    <a:pt x="114" y="83"/>
                  </a:cubicBezTo>
                  <a:cubicBezTo>
                    <a:pt x="114" y="83"/>
                    <a:pt x="114" y="83"/>
                    <a:pt x="114" y="83"/>
                  </a:cubicBezTo>
                  <a:cubicBezTo>
                    <a:pt x="114" y="83"/>
                    <a:pt x="115" y="83"/>
                    <a:pt x="114" y="83"/>
                  </a:cubicBezTo>
                  <a:cubicBezTo>
                    <a:pt x="115" y="84"/>
                    <a:pt x="115" y="84"/>
                    <a:pt x="115" y="84"/>
                  </a:cubicBezTo>
                  <a:cubicBezTo>
                    <a:pt x="115" y="84"/>
                    <a:pt x="115" y="84"/>
                    <a:pt x="115" y="84"/>
                  </a:cubicBezTo>
                  <a:cubicBezTo>
                    <a:pt x="116" y="84"/>
                    <a:pt x="116" y="84"/>
                    <a:pt x="117" y="84"/>
                  </a:cubicBezTo>
                  <a:cubicBezTo>
                    <a:pt x="117" y="85"/>
                    <a:pt x="118" y="85"/>
                    <a:pt x="119" y="85"/>
                  </a:cubicBezTo>
                  <a:cubicBezTo>
                    <a:pt x="119" y="85"/>
                    <a:pt x="119" y="85"/>
                    <a:pt x="119" y="85"/>
                  </a:cubicBezTo>
                  <a:cubicBezTo>
                    <a:pt x="119" y="85"/>
                    <a:pt x="119" y="85"/>
                    <a:pt x="119" y="85"/>
                  </a:cubicBezTo>
                  <a:cubicBezTo>
                    <a:pt x="120" y="85"/>
                    <a:pt x="120" y="85"/>
                    <a:pt x="120" y="85"/>
                  </a:cubicBezTo>
                  <a:cubicBezTo>
                    <a:pt x="120" y="85"/>
                    <a:pt x="120" y="85"/>
                    <a:pt x="120" y="86"/>
                  </a:cubicBezTo>
                  <a:cubicBezTo>
                    <a:pt x="120" y="86"/>
                    <a:pt x="120" y="86"/>
                    <a:pt x="120" y="86"/>
                  </a:cubicBezTo>
                  <a:cubicBezTo>
                    <a:pt x="120" y="86"/>
                    <a:pt x="120" y="86"/>
                    <a:pt x="120" y="86"/>
                  </a:cubicBezTo>
                  <a:cubicBezTo>
                    <a:pt x="120" y="86"/>
                    <a:pt x="120" y="86"/>
                    <a:pt x="120" y="86"/>
                  </a:cubicBezTo>
                  <a:cubicBezTo>
                    <a:pt x="121" y="86"/>
                    <a:pt x="121" y="86"/>
                    <a:pt x="122" y="86"/>
                  </a:cubicBezTo>
                  <a:cubicBezTo>
                    <a:pt x="122" y="86"/>
                    <a:pt x="121" y="86"/>
                    <a:pt x="121" y="86"/>
                  </a:cubicBezTo>
                  <a:cubicBezTo>
                    <a:pt x="122" y="87"/>
                    <a:pt x="122" y="87"/>
                    <a:pt x="122" y="87"/>
                  </a:cubicBezTo>
                  <a:cubicBezTo>
                    <a:pt x="122" y="87"/>
                    <a:pt x="122" y="87"/>
                    <a:pt x="123" y="87"/>
                  </a:cubicBezTo>
                  <a:cubicBezTo>
                    <a:pt x="123" y="87"/>
                    <a:pt x="123" y="87"/>
                    <a:pt x="123" y="87"/>
                  </a:cubicBezTo>
                  <a:cubicBezTo>
                    <a:pt x="123" y="87"/>
                    <a:pt x="123" y="87"/>
                    <a:pt x="123" y="87"/>
                  </a:cubicBezTo>
                  <a:cubicBezTo>
                    <a:pt x="123" y="87"/>
                    <a:pt x="123" y="87"/>
                    <a:pt x="123" y="87"/>
                  </a:cubicBezTo>
                  <a:cubicBezTo>
                    <a:pt x="124" y="88"/>
                    <a:pt x="124" y="88"/>
                    <a:pt x="124" y="88"/>
                  </a:cubicBezTo>
                  <a:cubicBezTo>
                    <a:pt x="124" y="88"/>
                    <a:pt x="124" y="88"/>
                    <a:pt x="124" y="88"/>
                  </a:cubicBezTo>
                  <a:cubicBezTo>
                    <a:pt x="124" y="88"/>
                    <a:pt x="124" y="88"/>
                    <a:pt x="124" y="88"/>
                  </a:cubicBezTo>
                  <a:cubicBezTo>
                    <a:pt x="125" y="88"/>
                    <a:pt x="125" y="88"/>
                    <a:pt x="125" y="88"/>
                  </a:cubicBezTo>
                  <a:cubicBezTo>
                    <a:pt x="125" y="89"/>
                    <a:pt x="126" y="89"/>
                    <a:pt x="127" y="90"/>
                  </a:cubicBezTo>
                  <a:cubicBezTo>
                    <a:pt x="128" y="90"/>
                    <a:pt x="127" y="89"/>
                    <a:pt x="127" y="89"/>
                  </a:cubicBezTo>
                  <a:cubicBezTo>
                    <a:pt x="127" y="89"/>
                    <a:pt x="128" y="89"/>
                    <a:pt x="129" y="89"/>
                  </a:cubicBezTo>
                  <a:cubicBezTo>
                    <a:pt x="129" y="90"/>
                    <a:pt x="130" y="91"/>
                    <a:pt x="130" y="91"/>
                  </a:cubicBezTo>
                  <a:cubicBezTo>
                    <a:pt x="131" y="92"/>
                    <a:pt x="130" y="91"/>
                    <a:pt x="130" y="91"/>
                  </a:cubicBezTo>
                  <a:cubicBezTo>
                    <a:pt x="130" y="91"/>
                    <a:pt x="130" y="91"/>
                    <a:pt x="130" y="91"/>
                  </a:cubicBezTo>
                  <a:cubicBezTo>
                    <a:pt x="130" y="91"/>
                    <a:pt x="130" y="90"/>
                    <a:pt x="130" y="90"/>
                  </a:cubicBezTo>
                  <a:cubicBezTo>
                    <a:pt x="130" y="90"/>
                    <a:pt x="131" y="90"/>
                    <a:pt x="131" y="90"/>
                  </a:cubicBezTo>
                  <a:cubicBezTo>
                    <a:pt x="131" y="91"/>
                    <a:pt x="131" y="91"/>
                    <a:pt x="131" y="91"/>
                  </a:cubicBezTo>
                  <a:cubicBezTo>
                    <a:pt x="132" y="91"/>
                    <a:pt x="132" y="90"/>
                    <a:pt x="132" y="90"/>
                  </a:cubicBezTo>
                  <a:cubicBezTo>
                    <a:pt x="133" y="91"/>
                    <a:pt x="132" y="91"/>
                    <a:pt x="132" y="91"/>
                  </a:cubicBezTo>
                  <a:cubicBezTo>
                    <a:pt x="133" y="91"/>
                    <a:pt x="133" y="91"/>
                    <a:pt x="133" y="91"/>
                  </a:cubicBezTo>
                  <a:cubicBezTo>
                    <a:pt x="133" y="92"/>
                    <a:pt x="133" y="92"/>
                    <a:pt x="133" y="92"/>
                  </a:cubicBezTo>
                  <a:cubicBezTo>
                    <a:pt x="134" y="92"/>
                    <a:pt x="134" y="92"/>
                    <a:pt x="134" y="92"/>
                  </a:cubicBezTo>
                  <a:cubicBezTo>
                    <a:pt x="134" y="92"/>
                    <a:pt x="135" y="93"/>
                    <a:pt x="134" y="93"/>
                  </a:cubicBezTo>
                  <a:cubicBezTo>
                    <a:pt x="135" y="93"/>
                    <a:pt x="135" y="93"/>
                    <a:pt x="135" y="93"/>
                  </a:cubicBezTo>
                  <a:cubicBezTo>
                    <a:pt x="135" y="93"/>
                    <a:pt x="135" y="93"/>
                    <a:pt x="135" y="93"/>
                  </a:cubicBezTo>
                  <a:cubicBezTo>
                    <a:pt x="135" y="92"/>
                    <a:pt x="136" y="93"/>
                    <a:pt x="136" y="93"/>
                  </a:cubicBezTo>
                  <a:cubicBezTo>
                    <a:pt x="136" y="93"/>
                    <a:pt x="136" y="93"/>
                    <a:pt x="136" y="93"/>
                  </a:cubicBezTo>
                  <a:cubicBezTo>
                    <a:pt x="136" y="93"/>
                    <a:pt x="137" y="93"/>
                    <a:pt x="137" y="94"/>
                  </a:cubicBezTo>
                  <a:cubicBezTo>
                    <a:pt x="137" y="93"/>
                    <a:pt x="137" y="94"/>
                    <a:pt x="138" y="94"/>
                  </a:cubicBezTo>
                  <a:cubicBezTo>
                    <a:pt x="137" y="94"/>
                    <a:pt x="137" y="93"/>
                    <a:pt x="137" y="93"/>
                  </a:cubicBezTo>
                  <a:cubicBezTo>
                    <a:pt x="138" y="93"/>
                    <a:pt x="138" y="93"/>
                    <a:pt x="138" y="94"/>
                  </a:cubicBezTo>
                  <a:cubicBezTo>
                    <a:pt x="138" y="93"/>
                    <a:pt x="138" y="93"/>
                    <a:pt x="138" y="93"/>
                  </a:cubicBezTo>
                  <a:cubicBezTo>
                    <a:pt x="139" y="93"/>
                    <a:pt x="139" y="94"/>
                    <a:pt x="140" y="94"/>
                  </a:cubicBezTo>
                  <a:cubicBezTo>
                    <a:pt x="139" y="94"/>
                    <a:pt x="139" y="94"/>
                    <a:pt x="139" y="94"/>
                  </a:cubicBezTo>
                  <a:cubicBezTo>
                    <a:pt x="139" y="94"/>
                    <a:pt x="140" y="94"/>
                    <a:pt x="140" y="94"/>
                  </a:cubicBezTo>
                  <a:cubicBezTo>
                    <a:pt x="141" y="95"/>
                    <a:pt x="141" y="95"/>
                    <a:pt x="141" y="95"/>
                  </a:cubicBezTo>
                  <a:cubicBezTo>
                    <a:pt x="141" y="95"/>
                    <a:pt x="141" y="95"/>
                    <a:pt x="142" y="95"/>
                  </a:cubicBezTo>
                  <a:cubicBezTo>
                    <a:pt x="142" y="96"/>
                    <a:pt x="141" y="95"/>
                    <a:pt x="141" y="95"/>
                  </a:cubicBezTo>
                  <a:cubicBezTo>
                    <a:pt x="142" y="96"/>
                    <a:pt x="142" y="95"/>
                    <a:pt x="142" y="96"/>
                  </a:cubicBezTo>
                  <a:cubicBezTo>
                    <a:pt x="142" y="96"/>
                    <a:pt x="142" y="96"/>
                    <a:pt x="142" y="96"/>
                  </a:cubicBezTo>
                  <a:cubicBezTo>
                    <a:pt x="142" y="96"/>
                    <a:pt x="143" y="96"/>
                    <a:pt x="143" y="96"/>
                  </a:cubicBezTo>
                  <a:cubicBezTo>
                    <a:pt x="143" y="96"/>
                    <a:pt x="143" y="96"/>
                    <a:pt x="143" y="96"/>
                  </a:cubicBezTo>
                  <a:cubicBezTo>
                    <a:pt x="143" y="96"/>
                    <a:pt x="144" y="97"/>
                    <a:pt x="144" y="96"/>
                  </a:cubicBezTo>
                  <a:cubicBezTo>
                    <a:pt x="144" y="96"/>
                    <a:pt x="144" y="96"/>
                    <a:pt x="144" y="96"/>
                  </a:cubicBezTo>
                  <a:cubicBezTo>
                    <a:pt x="144" y="96"/>
                    <a:pt x="145" y="96"/>
                    <a:pt x="145" y="96"/>
                  </a:cubicBezTo>
                  <a:cubicBezTo>
                    <a:pt x="146" y="97"/>
                    <a:pt x="145" y="96"/>
                    <a:pt x="145" y="96"/>
                  </a:cubicBezTo>
                  <a:cubicBezTo>
                    <a:pt x="145" y="97"/>
                    <a:pt x="145" y="96"/>
                    <a:pt x="146" y="96"/>
                  </a:cubicBezTo>
                  <a:cubicBezTo>
                    <a:pt x="146" y="96"/>
                    <a:pt x="146" y="96"/>
                    <a:pt x="146" y="96"/>
                  </a:cubicBezTo>
                  <a:cubicBezTo>
                    <a:pt x="146" y="96"/>
                    <a:pt x="145" y="95"/>
                    <a:pt x="145" y="96"/>
                  </a:cubicBezTo>
                  <a:cubicBezTo>
                    <a:pt x="145" y="96"/>
                    <a:pt x="145" y="96"/>
                    <a:pt x="145" y="96"/>
                  </a:cubicBezTo>
                  <a:cubicBezTo>
                    <a:pt x="145" y="96"/>
                    <a:pt x="145" y="96"/>
                    <a:pt x="145" y="96"/>
                  </a:cubicBezTo>
                  <a:cubicBezTo>
                    <a:pt x="144" y="96"/>
                    <a:pt x="145" y="96"/>
                    <a:pt x="145" y="95"/>
                  </a:cubicBezTo>
                  <a:cubicBezTo>
                    <a:pt x="144" y="95"/>
                    <a:pt x="144" y="96"/>
                    <a:pt x="143" y="95"/>
                  </a:cubicBezTo>
                  <a:cubicBezTo>
                    <a:pt x="143" y="95"/>
                    <a:pt x="143" y="95"/>
                    <a:pt x="143" y="95"/>
                  </a:cubicBezTo>
                  <a:cubicBezTo>
                    <a:pt x="143" y="95"/>
                    <a:pt x="142" y="95"/>
                    <a:pt x="142" y="95"/>
                  </a:cubicBezTo>
                  <a:cubicBezTo>
                    <a:pt x="142" y="95"/>
                    <a:pt x="141" y="95"/>
                    <a:pt x="141" y="95"/>
                  </a:cubicBezTo>
                  <a:cubicBezTo>
                    <a:pt x="141" y="94"/>
                    <a:pt x="142" y="95"/>
                    <a:pt x="143" y="95"/>
                  </a:cubicBezTo>
                  <a:cubicBezTo>
                    <a:pt x="142" y="95"/>
                    <a:pt x="143" y="95"/>
                    <a:pt x="143" y="95"/>
                  </a:cubicBezTo>
                  <a:cubicBezTo>
                    <a:pt x="142" y="94"/>
                    <a:pt x="142" y="94"/>
                    <a:pt x="142" y="94"/>
                  </a:cubicBezTo>
                  <a:cubicBezTo>
                    <a:pt x="142" y="94"/>
                    <a:pt x="142" y="94"/>
                    <a:pt x="141" y="94"/>
                  </a:cubicBezTo>
                  <a:cubicBezTo>
                    <a:pt x="141" y="94"/>
                    <a:pt x="141" y="94"/>
                    <a:pt x="141" y="94"/>
                  </a:cubicBezTo>
                  <a:cubicBezTo>
                    <a:pt x="141" y="94"/>
                    <a:pt x="141" y="94"/>
                    <a:pt x="140" y="94"/>
                  </a:cubicBezTo>
                  <a:cubicBezTo>
                    <a:pt x="140" y="94"/>
                    <a:pt x="140" y="94"/>
                    <a:pt x="140" y="94"/>
                  </a:cubicBezTo>
                  <a:cubicBezTo>
                    <a:pt x="140" y="93"/>
                    <a:pt x="140" y="94"/>
                    <a:pt x="140" y="94"/>
                  </a:cubicBezTo>
                  <a:cubicBezTo>
                    <a:pt x="139" y="93"/>
                    <a:pt x="140" y="93"/>
                    <a:pt x="140" y="93"/>
                  </a:cubicBezTo>
                  <a:cubicBezTo>
                    <a:pt x="139" y="93"/>
                    <a:pt x="139" y="93"/>
                    <a:pt x="139" y="93"/>
                  </a:cubicBezTo>
                  <a:cubicBezTo>
                    <a:pt x="139" y="93"/>
                    <a:pt x="137" y="92"/>
                    <a:pt x="137" y="93"/>
                  </a:cubicBezTo>
                  <a:cubicBezTo>
                    <a:pt x="136" y="93"/>
                    <a:pt x="136" y="93"/>
                    <a:pt x="136" y="93"/>
                  </a:cubicBezTo>
                  <a:cubicBezTo>
                    <a:pt x="136" y="93"/>
                    <a:pt x="137" y="93"/>
                    <a:pt x="137" y="92"/>
                  </a:cubicBezTo>
                  <a:cubicBezTo>
                    <a:pt x="138" y="93"/>
                    <a:pt x="138" y="93"/>
                    <a:pt x="138" y="93"/>
                  </a:cubicBezTo>
                  <a:cubicBezTo>
                    <a:pt x="138" y="92"/>
                    <a:pt x="136" y="92"/>
                    <a:pt x="136" y="91"/>
                  </a:cubicBezTo>
                  <a:cubicBezTo>
                    <a:pt x="135" y="91"/>
                    <a:pt x="135" y="91"/>
                    <a:pt x="135" y="91"/>
                  </a:cubicBezTo>
                  <a:cubicBezTo>
                    <a:pt x="134" y="91"/>
                    <a:pt x="134" y="91"/>
                    <a:pt x="134" y="91"/>
                  </a:cubicBezTo>
                  <a:cubicBezTo>
                    <a:pt x="134" y="91"/>
                    <a:pt x="134" y="90"/>
                    <a:pt x="134" y="90"/>
                  </a:cubicBezTo>
                  <a:cubicBezTo>
                    <a:pt x="134" y="90"/>
                    <a:pt x="134" y="90"/>
                    <a:pt x="133" y="90"/>
                  </a:cubicBezTo>
                  <a:cubicBezTo>
                    <a:pt x="133" y="90"/>
                    <a:pt x="134" y="90"/>
                    <a:pt x="134" y="90"/>
                  </a:cubicBezTo>
                  <a:cubicBezTo>
                    <a:pt x="133" y="90"/>
                    <a:pt x="133" y="90"/>
                    <a:pt x="133" y="90"/>
                  </a:cubicBezTo>
                  <a:cubicBezTo>
                    <a:pt x="133" y="90"/>
                    <a:pt x="133" y="90"/>
                    <a:pt x="132" y="90"/>
                  </a:cubicBezTo>
                  <a:cubicBezTo>
                    <a:pt x="133" y="89"/>
                    <a:pt x="133" y="89"/>
                    <a:pt x="133" y="89"/>
                  </a:cubicBezTo>
                  <a:cubicBezTo>
                    <a:pt x="133" y="89"/>
                    <a:pt x="132" y="89"/>
                    <a:pt x="132" y="89"/>
                  </a:cubicBezTo>
                  <a:cubicBezTo>
                    <a:pt x="132" y="89"/>
                    <a:pt x="132" y="89"/>
                    <a:pt x="132" y="89"/>
                  </a:cubicBezTo>
                  <a:cubicBezTo>
                    <a:pt x="132" y="89"/>
                    <a:pt x="132" y="90"/>
                    <a:pt x="132" y="90"/>
                  </a:cubicBezTo>
                  <a:cubicBezTo>
                    <a:pt x="131" y="89"/>
                    <a:pt x="131" y="89"/>
                    <a:pt x="130" y="88"/>
                  </a:cubicBezTo>
                  <a:cubicBezTo>
                    <a:pt x="130" y="88"/>
                    <a:pt x="130" y="88"/>
                    <a:pt x="130" y="88"/>
                  </a:cubicBezTo>
                  <a:cubicBezTo>
                    <a:pt x="130" y="88"/>
                    <a:pt x="129" y="88"/>
                    <a:pt x="129" y="88"/>
                  </a:cubicBezTo>
                  <a:cubicBezTo>
                    <a:pt x="129" y="88"/>
                    <a:pt x="129" y="88"/>
                    <a:pt x="129" y="88"/>
                  </a:cubicBezTo>
                  <a:cubicBezTo>
                    <a:pt x="129" y="88"/>
                    <a:pt x="129" y="88"/>
                    <a:pt x="129" y="88"/>
                  </a:cubicBezTo>
                  <a:cubicBezTo>
                    <a:pt x="129" y="88"/>
                    <a:pt x="129" y="88"/>
                    <a:pt x="129" y="87"/>
                  </a:cubicBezTo>
                  <a:cubicBezTo>
                    <a:pt x="128" y="88"/>
                    <a:pt x="127" y="87"/>
                    <a:pt x="127" y="87"/>
                  </a:cubicBezTo>
                  <a:cubicBezTo>
                    <a:pt x="127" y="87"/>
                    <a:pt x="128" y="87"/>
                    <a:pt x="128" y="88"/>
                  </a:cubicBezTo>
                  <a:cubicBezTo>
                    <a:pt x="127" y="88"/>
                    <a:pt x="127" y="88"/>
                    <a:pt x="127" y="87"/>
                  </a:cubicBezTo>
                  <a:cubicBezTo>
                    <a:pt x="128" y="87"/>
                    <a:pt x="126" y="87"/>
                    <a:pt x="127" y="87"/>
                  </a:cubicBezTo>
                  <a:cubicBezTo>
                    <a:pt x="127" y="86"/>
                    <a:pt x="127" y="87"/>
                    <a:pt x="126" y="87"/>
                  </a:cubicBezTo>
                  <a:cubicBezTo>
                    <a:pt x="126" y="86"/>
                    <a:pt x="126" y="86"/>
                    <a:pt x="126" y="86"/>
                  </a:cubicBezTo>
                  <a:cubicBezTo>
                    <a:pt x="126" y="86"/>
                    <a:pt x="127" y="87"/>
                    <a:pt x="127" y="86"/>
                  </a:cubicBezTo>
                  <a:cubicBezTo>
                    <a:pt x="126" y="86"/>
                    <a:pt x="126" y="86"/>
                    <a:pt x="126" y="86"/>
                  </a:cubicBezTo>
                  <a:cubicBezTo>
                    <a:pt x="127" y="86"/>
                    <a:pt x="128" y="87"/>
                    <a:pt x="129" y="87"/>
                  </a:cubicBezTo>
                  <a:cubicBezTo>
                    <a:pt x="127" y="86"/>
                    <a:pt x="127" y="86"/>
                    <a:pt x="127" y="86"/>
                  </a:cubicBezTo>
                  <a:cubicBezTo>
                    <a:pt x="125" y="86"/>
                    <a:pt x="123" y="84"/>
                    <a:pt x="121" y="84"/>
                  </a:cubicBezTo>
                  <a:cubicBezTo>
                    <a:pt x="121" y="84"/>
                    <a:pt x="121" y="84"/>
                    <a:pt x="121" y="84"/>
                  </a:cubicBezTo>
                  <a:cubicBezTo>
                    <a:pt x="121" y="84"/>
                    <a:pt x="121" y="84"/>
                    <a:pt x="121" y="84"/>
                  </a:cubicBezTo>
                  <a:cubicBezTo>
                    <a:pt x="121" y="84"/>
                    <a:pt x="121" y="84"/>
                    <a:pt x="121" y="84"/>
                  </a:cubicBezTo>
                  <a:cubicBezTo>
                    <a:pt x="121" y="84"/>
                    <a:pt x="121" y="84"/>
                    <a:pt x="121" y="84"/>
                  </a:cubicBezTo>
                  <a:cubicBezTo>
                    <a:pt x="120" y="83"/>
                    <a:pt x="120" y="83"/>
                    <a:pt x="119" y="83"/>
                  </a:cubicBezTo>
                  <a:cubicBezTo>
                    <a:pt x="119" y="83"/>
                    <a:pt x="119" y="83"/>
                    <a:pt x="119" y="83"/>
                  </a:cubicBezTo>
                  <a:cubicBezTo>
                    <a:pt x="119" y="83"/>
                    <a:pt x="119" y="83"/>
                    <a:pt x="119" y="83"/>
                  </a:cubicBezTo>
                  <a:cubicBezTo>
                    <a:pt x="119" y="83"/>
                    <a:pt x="119" y="83"/>
                    <a:pt x="119" y="83"/>
                  </a:cubicBezTo>
                  <a:cubicBezTo>
                    <a:pt x="119" y="83"/>
                    <a:pt x="119" y="83"/>
                    <a:pt x="118" y="83"/>
                  </a:cubicBezTo>
                  <a:cubicBezTo>
                    <a:pt x="118" y="83"/>
                    <a:pt x="118" y="82"/>
                    <a:pt x="118" y="82"/>
                  </a:cubicBezTo>
                  <a:cubicBezTo>
                    <a:pt x="118" y="82"/>
                    <a:pt x="118" y="82"/>
                    <a:pt x="118" y="82"/>
                  </a:cubicBezTo>
                  <a:cubicBezTo>
                    <a:pt x="118" y="82"/>
                    <a:pt x="118" y="82"/>
                    <a:pt x="118" y="82"/>
                  </a:cubicBezTo>
                  <a:cubicBezTo>
                    <a:pt x="117" y="82"/>
                    <a:pt x="117" y="82"/>
                    <a:pt x="117" y="82"/>
                  </a:cubicBezTo>
                  <a:cubicBezTo>
                    <a:pt x="117" y="81"/>
                    <a:pt x="118" y="82"/>
                    <a:pt x="118" y="81"/>
                  </a:cubicBezTo>
                  <a:cubicBezTo>
                    <a:pt x="117" y="81"/>
                    <a:pt x="116" y="81"/>
                    <a:pt x="115" y="81"/>
                  </a:cubicBezTo>
                  <a:cubicBezTo>
                    <a:pt x="115" y="81"/>
                    <a:pt x="115" y="81"/>
                    <a:pt x="115" y="81"/>
                  </a:cubicBezTo>
                  <a:cubicBezTo>
                    <a:pt x="115" y="80"/>
                    <a:pt x="114" y="80"/>
                    <a:pt x="113" y="80"/>
                  </a:cubicBezTo>
                  <a:cubicBezTo>
                    <a:pt x="113" y="80"/>
                    <a:pt x="114" y="80"/>
                    <a:pt x="114" y="80"/>
                  </a:cubicBezTo>
                  <a:cubicBezTo>
                    <a:pt x="112" y="79"/>
                    <a:pt x="110" y="78"/>
                    <a:pt x="108" y="77"/>
                  </a:cubicBezTo>
                  <a:cubicBezTo>
                    <a:pt x="107" y="77"/>
                    <a:pt x="107" y="77"/>
                    <a:pt x="107" y="77"/>
                  </a:cubicBezTo>
                  <a:cubicBezTo>
                    <a:pt x="107" y="76"/>
                    <a:pt x="107" y="76"/>
                    <a:pt x="107" y="76"/>
                  </a:cubicBezTo>
                  <a:cubicBezTo>
                    <a:pt x="105" y="75"/>
                    <a:pt x="103" y="74"/>
                    <a:pt x="101" y="73"/>
                  </a:cubicBezTo>
                  <a:cubicBezTo>
                    <a:pt x="100" y="73"/>
                    <a:pt x="101" y="73"/>
                    <a:pt x="101" y="72"/>
                  </a:cubicBezTo>
                  <a:cubicBezTo>
                    <a:pt x="99" y="71"/>
                    <a:pt x="99" y="72"/>
                    <a:pt x="97" y="71"/>
                  </a:cubicBezTo>
                  <a:cubicBezTo>
                    <a:pt x="97" y="71"/>
                    <a:pt x="98" y="71"/>
                    <a:pt x="97" y="71"/>
                  </a:cubicBezTo>
                  <a:cubicBezTo>
                    <a:pt x="97" y="71"/>
                    <a:pt x="97" y="71"/>
                    <a:pt x="97" y="70"/>
                  </a:cubicBezTo>
                  <a:cubicBezTo>
                    <a:pt x="97" y="70"/>
                    <a:pt x="97" y="70"/>
                    <a:pt x="97" y="70"/>
                  </a:cubicBezTo>
                  <a:cubicBezTo>
                    <a:pt x="97" y="70"/>
                    <a:pt x="96" y="70"/>
                    <a:pt x="96" y="70"/>
                  </a:cubicBezTo>
                  <a:cubicBezTo>
                    <a:pt x="95" y="69"/>
                    <a:pt x="93" y="69"/>
                    <a:pt x="92" y="68"/>
                  </a:cubicBezTo>
                  <a:cubicBezTo>
                    <a:pt x="91" y="68"/>
                    <a:pt x="92" y="68"/>
                    <a:pt x="92" y="68"/>
                  </a:cubicBezTo>
                  <a:cubicBezTo>
                    <a:pt x="93" y="68"/>
                    <a:pt x="93" y="68"/>
                    <a:pt x="93" y="68"/>
                  </a:cubicBezTo>
                  <a:cubicBezTo>
                    <a:pt x="93" y="68"/>
                    <a:pt x="92" y="68"/>
                    <a:pt x="92" y="67"/>
                  </a:cubicBezTo>
                  <a:cubicBezTo>
                    <a:pt x="91" y="67"/>
                    <a:pt x="91" y="67"/>
                    <a:pt x="91" y="67"/>
                  </a:cubicBezTo>
                  <a:cubicBezTo>
                    <a:pt x="91" y="67"/>
                    <a:pt x="91" y="67"/>
                    <a:pt x="91" y="67"/>
                  </a:cubicBezTo>
                  <a:cubicBezTo>
                    <a:pt x="90" y="67"/>
                    <a:pt x="89" y="66"/>
                    <a:pt x="89" y="66"/>
                  </a:cubicBezTo>
                  <a:cubicBezTo>
                    <a:pt x="87" y="65"/>
                    <a:pt x="84" y="63"/>
                    <a:pt x="81" y="61"/>
                  </a:cubicBezTo>
                  <a:cubicBezTo>
                    <a:pt x="81" y="61"/>
                    <a:pt x="82" y="61"/>
                    <a:pt x="81" y="61"/>
                  </a:cubicBezTo>
                  <a:cubicBezTo>
                    <a:pt x="80" y="61"/>
                    <a:pt x="81" y="61"/>
                    <a:pt x="80" y="61"/>
                  </a:cubicBezTo>
                  <a:cubicBezTo>
                    <a:pt x="80" y="61"/>
                    <a:pt x="80" y="61"/>
                    <a:pt x="80" y="61"/>
                  </a:cubicBezTo>
                  <a:cubicBezTo>
                    <a:pt x="80" y="60"/>
                    <a:pt x="79" y="60"/>
                    <a:pt x="78" y="60"/>
                  </a:cubicBezTo>
                  <a:cubicBezTo>
                    <a:pt x="78" y="60"/>
                    <a:pt x="77" y="59"/>
                    <a:pt x="78" y="59"/>
                  </a:cubicBezTo>
                  <a:cubicBezTo>
                    <a:pt x="77" y="59"/>
                    <a:pt x="78" y="58"/>
                    <a:pt x="77" y="58"/>
                  </a:cubicBezTo>
                  <a:cubicBezTo>
                    <a:pt x="77" y="59"/>
                    <a:pt x="77" y="59"/>
                    <a:pt x="77" y="59"/>
                  </a:cubicBezTo>
                  <a:cubicBezTo>
                    <a:pt x="77" y="59"/>
                    <a:pt x="77" y="59"/>
                    <a:pt x="77" y="59"/>
                  </a:cubicBezTo>
                  <a:cubicBezTo>
                    <a:pt x="76" y="59"/>
                    <a:pt x="76" y="58"/>
                    <a:pt x="76" y="58"/>
                  </a:cubicBezTo>
                  <a:cubicBezTo>
                    <a:pt x="76" y="58"/>
                    <a:pt x="76" y="58"/>
                    <a:pt x="77" y="58"/>
                  </a:cubicBezTo>
                  <a:cubicBezTo>
                    <a:pt x="77" y="58"/>
                    <a:pt x="76" y="57"/>
                    <a:pt x="76" y="57"/>
                  </a:cubicBezTo>
                  <a:cubicBezTo>
                    <a:pt x="76" y="57"/>
                    <a:pt x="76" y="58"/>
                    <a:pt x="76" y="57"/>
                  </a:cubicBezTo>
                  <a:cubicBezTo>
                    <a:pt x="75" y="57"/>
                    <a:pt x="75" y="57"/>
                    <a:pt x="75" y="57"/>
                  </a:cubicBezTo>
                  <a:cubicBezTo>
                    <a:pt x="76" y="57"/>
                    <a:pt x="76" y="57"/>
                    <a:pt x="76" y="57"/>
                  </a:cubicBezTo>
                  <a:cubicBezTo>
                    <a:pt x="75" y="57"/>
                    <a:pt x="75" y="57"/>
                    <a:pt x="74" y="57"/>
                  </a:cubicBezTo>
                  <a:cubicBezTo>
                    <a:pt x="73" y="57"/>
                    <a:pt x="73" y="57"/>
                    <a:pt x="73" y="57"/>
                  </a:cubicBezTo>
                  <a:cubicBezTo>
                    <a:pt x="74" y="56"/>
                    <a:pt x="73" y="56"/>
                    <a:pt x="73" y="56"/>
                  </a:cubicBezTo>
                  <a:cubicBezTo>
                    <a:pt x="73" y="56"/>
                    <a:pt x="73" y="56"/>
                    <a:pt x="73" y="56"/>
                  </a:cubicBezTo>
                  <a:cubicBezTo>
                    <a:pt x="73" y="56"/>
                    <a:pt x="72" y="56"/>
                    <a:pt x="72" y="55"/>
                  </a:cubicBezTo>
                  <a:cubicBezTo>
                    <a:pt x="73" y="55"/>
                    <a:pt x="73" y="56"/>
                    <a:pt x="73" y="55"/>
                  </a:cubicBezTo>
                  <a:cubicBezTo>
                    <a:pt x="72" y="55"/>
                    <a:pt x="72" y="55"/>
                    <a:pt x="72" y="55"/>
                  </a:cubicBezTo>
                  <a:cubicBezTo>
                    <a:pt x="72" y="55"/>
                    <a:pt x="72" y="55"/>
                    <a:pt x="72" y="56"/>
                  </a:cubicBezTo>
                  <a:cubicBezTo>
                    <a:pt x="72" y="56"/>
                    <a:pt x="71" y="56"/>
                    <a:pt x="70" y="55"/>
                  </a:cubicBezTo>
                  <a:cubicBezTo>
                    <a:pt x="70" y="54"/>
                    <a:pt x="71" y="55"/>
                    <a:pt x="71" y="55"/>
                  </a:cubicBezTo>
                  <a:cubicBezTo>
                    <a:pt x="70" y="54"/>
                    <a:pt x="69" y="54"/>
                    <a:pt x="68" y="54"/>
                  </a:cubicBezTo>
                  <a:cubicBezTo>
                    <a:pt x="67" y="53"/>
                    <a:pt x="67" y="53"/>
                    <a:pt x="66" y="53"/>
                  </a:cubicBezTo>
                  <a:cubicBezTo>
                    <a:pt x="67" y="53"/>
                    <a:pt x="66" y="52"/>
                    <a:pt x="66" y="52"/>
                  </a:cubicBezTo>
                  <a:cubicBezTo>
                    <a:pt x="66" y="52"/>
                    <a:pt x="66" y="52"/>
                    <a:pt x="66" y="52"/>
                  </a:cubicBezTo>
                  <a:cubicBezTo>
                    <a:pt x="66" y="52"/>
                    <a:pt x="66" y="52"/>
                    <a:pt x="66" y="52"/>
                  </a:cubicBezTo>
                  <a:cubicBezTo>
                    <a:pt x="66" y="52"/>
                    <a:pt x="64" y="51"/>
                    <a:pt x="64" y="51"/>
                  </a:cubicBezTo>
                  <a:cubicBezTo>
                    <a:pt x="64" y="51"/>
                    <a:pt x="64" y="51"/>
                    <a:pt x="64" y="51"/>
                  </a:cubicBezTo>
                  <a:cubicBezTo>
                    <a:pt x="63" y="51"/>
                    <a:pt x="62" y="50"/>
                    <a:pt x="62" y="50"/>
                  </a:cubicBezTo>
                  <a:cubicBezTo>
                    <a:pt x="61" y="50"/>
                    <a:pt x="61" y="50"/>
                    <a:pt x="60" y="50"/>
                  </a:cubicBezTo>
                  <a:cubicBezTo>
                    <a:pt x="60" y="49"/>
                    <a:pt x="60" y="49"/>
                    <a:pt x="61" y="49"/>
                  </a:cubicBezTo>
                  <a:cubicBezTo>
                    <a:pt x="61" y="49"/>
                    <a:pt x="61" y="49"/>
                    <a:pt x="61" y="50"/>
                  </a:cubicBezTo>
                  <a:cubicBezTo>
                    <a:pt x="62" y="50"/>
                    <a:pt x="64" y="50"/>
                    <a:pt x="64" y="51"/>
                  </a:cubicBezTo>
                  <a:cubicBezTo>
                    <a:pt x="65" y="51"/>
                    <a:pt x="64" y="51"/>
                    <a:pt x="63" y="50"/>
                  </a:cubicBezTo>
                  <a:cubicBezTo>
                    <a:pt x="63" y="50"/>
                    <a:pt x="63" y="50"/>
                    <a:pt x="64" y="50"/>
                  </a:cubicBezTo>
                  <a:cubicBezTo>
                    <a:pt x="63" y="50"/>
                    <a:pt x="63" y="50"/>
                    <a:pt x="63" y="50"/>
                  </a:cubicBezTo>
                  <a:cubicBezTo>
                    <a:pt x="64" y="50"/>
                    <a:pt x="64" y="50"/>
                    <a:pt x="65" y="50"/>
                  </a:cubicBezTo>
                  <a:cubicBezTo>
                    <a:pt x="64" y="50"/>
                    <a:pt x="64" y="50"/>
                    <a:pt x="63" y="50"/>
                  </a:cubicBezTo>
                  <a:cubicBezTo>
                    <a:pt x="63" y="50"/>
                    <a:pt x="63" y="49"/>
                    <a:pt x="62" y="49"/>
                  </a:cubicBezTo>
                  <a:cubicBezTo>
                    <a:pt x="62" y="49"/>
                    <a:pt x="61" y="49"/>
                    <a:pt x="61" y="48"/>
                  </a:cubicBezTo>
                  <a:cubicBezTo>
                    <a:pt x="61" y="48"/>
                    <a:pt x="61" y="48"/>
                    <a:pt x="61" y="48"/>
                  </a:cubicBezTo>
                  <a:cubicBezTo>
                    <a:pt x="60" y="48"/>
                    <a:pt x="60" y="48"/>
                    <a:pt x="60" y="48"/>
                  </a:cubicBezTo>
                  <a:cubicBezTo>
                    <a:pt x="60" y="48"/>
                    <a:pt x="59" y="48"/>
                    <a:pt x="60" y="48"/>
                  </a:cubicBezTo>
                  <a:cubicBezTo>
                    <a:pt x="59" y="48"/>
                    <a:pt x="59" y="48"/>
                    <a:pt x="58" y="47"/>
                  </a:cubicBezTo>
                  <a:cubicBezTo>
                    <a:pt x="58" y="47"/>
                    <a:pt x="58" y="47"/>
                    <a:pt x="58" y="48"/>
                  </a:cubicBezTo>
                  <a:cubicBezTo>
                    <a:pt x="58" y="48"/>
                    <a:pt x="59" y="48"/>
                    <a:pt x="59" y="49"/>
                  </a:cubicBezTo>
                  <a:cubicBezTo>
                    <a:pt x="60" y="48"/>
                    <a:pt x="60" y="48"/>
                    <a:pt x="60" y="48"/>
                  </a:cubicBezTo>
                  <a:cubicBezTo>
                    <a:pt x="60" y="49"/>
                    <a:pt x="60" y="49"/>
                    <a:pt x="60" y="49"/>
                  </a:cubicBezTo>
                  <a:cubicBezTo>
                    <a:pt x="60" y="49"/>
                    <a:pt x="60" y="49"/>
                    <a:pt x="60" y="49"/>
                  </a:cubicBezTo>
                  <a:cubicBezTo>
                    <a:pt x="60" y="50"/>
                    <a:pt x="60" y="49"/>
                    <a:pt x="59" y="49"/>
                  </a:cubicBezTo>
                  <a:cubicBezTo>
                    <a:pt x="60" y="49"/>
                    <a:pt x="60" y="49"/>
                    <a:pt x="60" y="49"/>
                  </a:cubicBezTo>
                  <a:cubicBezTo>
                    <a:pt x="59" y="50"/>
                    <a:pt x="58" y="49"/>
                    <a:pt x="58" y="49"/>
                  </a:cubicBezTo>
                  <a:cubicBezTo>
                    <a:pt x="58" y="48"/>
                    <a:pt x="57" y="48"/>
                    <a:pt x="57" y="48"/>
                  </a:cubicBezTo>
                  <a:cubicBezTo>
                    <a:pt x="58" y="48"/>
                    <a:pt x="58" y="48"/>
                    <a:pt x="58" y="48"/>
                  </a:cubicBezTo>
                  <a:cubicBezTo>
                    <a:pt x="58" y="47"/>
                    <a:pt x="57" y="47"/>
                    <a:pt x="57" y="47"/>
                  </a:cubicBezTo>
                  <a:cubicBezTo>
                    <a:pt x="57" y="47"/>
                    <a:pt x="57" y="47"/>
                    <a:pt x="57" y="47"/>
                  </a:cubicBezTo>
                  <a:cubicBezTo>
                    <a:pt x="57" y="47"/>
                    <a:pt x="57" y="47"/>
                    <a:pt x="57" y="47"/>
                  </a:cubicBezTo>
                  <a:cubicBezTo>
                    <a:pt x="57" y="47"/>
                    <a:pt x="56" y="47"/>
                    <a:pt x="56" y="47"/>
                  </a:cubicBezTo>
                  <a:cubicBezTo>
                    <a:pt x="56" y="47"/>
                    <a:pt x="55" y="46"/>
                    <a:pt x="55" y="46"/>
                  </a:cubicBezTo>
                  <a:cubicBezTo>
                    <a:pt x="55" y="46"/>
                    <a:pt x="55" y="46"/>
                    <a:pt x="55" y="46"/>
                  </a:cubicBezTo>
                  <a:cubicBezTo>
                    <a:pt x="55" y="46"/>
                    <a:pt x="55" y="46"/>
                    <a:pt x="55" y="46"/>
                  </a:cubicBezTo>
                  <a:cubicBezTo>
                    <a:pt x="56" y="46"/>
                    <a:pt x="56" y="47"/>
                    <a:pt x="56" y="47"/>
                  </a:cubicBezTo>
                  <a:cubicBezTo>
                    <a:pt x="55" y="46"/>
                    <a:pt x="55" y="46"/>
                    <a:pt x="55" y="46"/>
                  </a:cubicBezTo>
                  <a:cubicBezTo>
                    <a:pt x="55" y="45"/>
                    <a:pt x="55" y="46"/>
                    <a:pt x="56" y="46"/>
                  </a:cubicBezTo>
                  <a:cubicBezTo>
                    <a:pt x="56" y="46"/>
                    <a:pt x="55" y="46"/>
                    <a:pt x="55" y="45"/>
                  </a:cubicBezTo>
                  <a:cubicBezTo>
                    <a:pt x="55" y="45"/>
                    <a:pt x="55" y="46"/>
                    <a:pt x="56" y="45"/>
                  </a:cubicBezTo>
                  <a:cubicBezTo>
                    <a:pt x="55" y="45"/>
                    <a:pt x="55" y="45"/>
                    <a:pt x="54" y="45"/>
                  </a:cubicBezTo>
                  <a:cubicBezTo>
                    <a:pt x="55" y="44"/>
                    <a:pt x="55" y="45"/>
                    <a:pt x="55" y="45"/>
                  </a:cubicBezTo>
                  <a:cubicBezTo>
                    <a:pt x="55" y="44"/>
                    <a:pt x="55" y="44"/>
                    <a:pt x="55" y="44"/>
                  </a:cubicBezTo>
                  <a:cubicBezTo>
                    <a:pt x="56" y="45"/>
                    <a:pt x="55" y="44"/>
                    <a:pt x="56" y="44"/>
                  </a:cubicBezTo>
                  <a:cubicBezTo>
                    <a:pt x="56" y="44"/>
                    <a:pt x="55" y="44"/>
                    <a:pt x="55" y="44"/>
                  </a:cubicBezTo>
                  <a:cubicBezTo>
                    <a:pt x="55" y="44"/>
                    <a:pt x="55" y="44"/>
                    <a:pt x="54" y="44"/>
                  </a:cubicBezTo>
                  <a:cubicBezTo>
                    <a:pt x="54" y="44"/>
                    <a:pt x="54" y="44"/>
                    <a:pt x="54" y="44"/>
                  </a:cubicBezTo>
                  <a:cubicBezTo>
                    <a:pt x="54" y="43"/>
                    <a:pt x="55" y="44"/>
                    <a:pt x="54" y="43"/>
                  </a:cubicBezTo>
                  <a:cubicBezTo>
                    <a:pt x="54" y="43"/>
                    <a:pt x="54" y="43"/>
                    <a:pt x="54" y="43"/>
                  </a:cubicBezTo>
                  <a:cubicBezTo>
                    <a:pt x="54" y="43"/>
                    <a:pt x="54" y="43"/>
                    <a:pt x="54" y="43"/>
                  </a:cubicBezTo>
                  <a:cubicBezTo>
                    <a:pt x="53" y="43"/>
                    <a:pt x="53" y="43"/>
                    <a:pt x="52" y="43"/>
                  </a:cubicBezTo>
                  <a:cubicBezTo>
                    <a:pt x="52" y="43"/>
                    <a:pt x="52" y="43"/>
                    <a:pt x="52" y="43"/>
                  </a:cubicBezTo>
                  <a:cubicBezTo>
                    <a:pt x="51" y="42"/>
                    <a:pt x="50" y="42"/>
                    <a:pt x="49" y="41"/>
                  </a:cubicBezTo>
                  <a:cubicBezTo>
                    <a:pt x="49" y="41"/>
                    <a:pt x="49" y="41"/>
                    <a:pt x="49" y="41"/>
                  </a:cubicBezTo>
                  <a:cubicBezTo>
                    <a:pt x="49" y="41"/>
                    <a:pt x="50" y="41"/>
                    <a:pt x="50" y="40"/>
                  </a:cubicBezTo>
                  <a:cubicBezTo>
                    <a:pt x="49" y="40"/>
                    <a:pt x="49" y="40"/>
                    <a:pt x="49" y="41"/>
                  </a:cubicBezTo>
                  <a:cubicBezTo>
                    <a:pt x="48" y="40"/>
                    <a:pt x="48" y="40"/>
                    <a:pt x="48" y="40"/>
                  </a:cubicBezTo>
                  <a:cubicBezTo>
                    <a:pt x="48" y="40"/>
                    <a:pt x="48" y="40"/>
                    <a:pt x="48" y="40"/>
                  </a:cubicBezTo>
                  <a:cubicBezTo>
                    <a:pt x="48" y="39"/>
                    <a:pt x="48" y="40"/>
                    <a:pt x="47" y="39"/>
                  </a:cubicBezTo>
                  <a:cubicBezTo>
                    <a:pt x="47" y="39"/>
                    <a:pt x="47" y="39"/>
                    <a:pt x="47" y="39"/>
                  </a:cubicBezTo>
                  <a:cubicBezTo>
                    <a:pt x="47" y="39"/>
                    <a:pt x="47" y="39"/>
                    <a:pt x="46" y="39"/>
                  </a:cubicBezTo>
                  <a:cubicBezTo>
                    <a:pt x="46" y="38"/>
                    <a:pt x="45" y="38"/>
                    <a:pt x="46" y="38"/>
                  </a:cubicBezTo>
                  <a:cubicBezTo>
                    <a:pt x="45" y="37"/>
                    <a:pt x="46" y="38"/>
                    <a:pt x="45" y="38"/>
                  </a:cubicBezTo>
                  <a:cubicBezTo>
                    <a:pt x="45" y="38"/>
                    <a:pt x="44" y="37"/>
                    <a:pt x="44" y="37"/>
                  </a:cubicBezTo>
                  <a:cubicBezTo>
                    <a:pt x="44" y="37"/>
                    <a:pt x="44" y="37"/>
                    <a:pt x="45" y="37"/>
                  </a:cubicBezTo>
                  <a:cubicBezTo>
                    <a:pt x="45" y="37"/>
                    <a:pt x="45" y="37"/>
                    <a:pt x="45" y="37"/>
                  </a:cubicBezTo>
                  <a:cubicBezTo>
                    <a:pt x="44" y="36"/>
                    <a:pt x="44" y="37"/>
                    <a:pt x="43" y="36"/>
                  </a:cubicBezTo>
                  <a:cubicBezTo>
                    <a:pt x="43" y="36"/>
                    <a:pt x="43" y="36"/>
                    <a:pt x="43" y="36"/>
                  </a:cubicBezTo>
                  <a:cubicBezTo>
                    <a:pt x="43" y="36"/>
                    <a:pt x="42" y="35"/>
                    <a:pt x="43" y="36"/>
                  </a:cubicBezTo>
                  <a:cubicBezTo>
                    <a:pt x="42" y="35"/>
                    <a:pt x="42" y="35"/>
                    <a:pt x="42" y="35"/>
                  </a:cubicBezTo>
                  <a:cubicBezTo>
                    <a:pt x="41" y="35"/>
                    <a:pt x="41" y="35"/>
                    <a:pt x="41" y="35"/>
                  </a:cubicBezTo>
                  <a:cubicBezTo>
                    <a:pt x="40" y="34"/>
                    <a:pt x="40" y="34"/>
                    <a:pt x="40" y="33"/>
                  </a:cubicBezTo>
                  <a:cubicBezTo>
                    <a:pt x="38" y="33"/>
                    <a:pt x="37" y="31"/>
                    <a:pt x="36" y="31"/>
                  </a:cubicBezTo>
                  <a:cubicBezTo>
                    <a:pt x="36" y="31"/>
                    <a:pt x="36" y="31"/>
                    <a:pt x="36" y="31"/>
                  </a:cubicBezTo>
                  <a:cubicBezTo>
                    <a:pt x="35" y="30"/>
                    <a:pt x="36" y="31"/>
                    <a:pt x="35" y="31"/>
                  </a:cubicBezTo>
                  <a:cubicBezTo>
                    <a:pt x="35" y="30"/>
                    <a:pt x="35" y="30"/>
                    <a:pt x="34" y="30"/>
                  </a:cubicBezTo>
                  <a:cubicBezTo>
                    <a:pt x="33" y="28"/>
                    <a:pt x="32" y="28"/>
                    <a:pt x="31" y="27"/>
                  </a:cubicBezTo>
                  <a:cubicBezTo>
                    <a:pt x="31" y="27"/>
                    <a:pt x="31" y="27"/>
                    <a:pt x="32" y="27"/>
                  </a:cubicBezTo>
                  <a:cubicBezTo>
                    <a:pt x="31" y="26"/>
                    <a:pt x="30" y="26"/>
                    <a:pt x="29" y="25"/>
                  </a:cubicBezTo>
                  <a:cubicBezTo>
                    <a:pt x="29" y="25"/>
                    <a:pt x="29" y="25"/>
                    <a:pt x="29" y="25"/>
                  </a:cubicBezTo>
                  <a:cubicBezTo>
                    <a:pt x="28" y="24"/>
                    <a:pt x="27" y="23"/>
                    <a:pt x="26" y="22"/>
                  </a:cubicBezTo>
                  <a:cubicBezTo>
                    <a:pt x="26" y="22"/>
                    <a:pt x="26" y="22"/>
                    <a:pt x="26" y="22"/>
                  </a:cubicBezTo>
                  <a:cubicBezTo>
                    <a:pt x="25" y="22"/>
                    <a:pt x="24" y="21"/>
                    <a:pt x="24" y="21"/>
                  </a:cubicBezTo>
                  <a:cubicBezTo>
                    <a:pt x="23" y="20"/>
                    <a:pt x="23" y="20"/>
                    <a:pt x="22" y="19"/>
                  </a:cubicBezTo>
                  <a:cubicBezTo>
                    <a:pt x="22" y="19"/>
                    <a:pt x="23" y="19"/>
                    <a:pt x="23" y="19"/>
                  </a:cubicBezTo>
                  <a:cubicBezTo>
                    <a:pt x="22" y="19"/>
                    <a:pt x="22" y="19"/>
                    <a:pt x="21" y="18"/>
                  </a:cubicBezTo>
                  <a:cubicBezTo>
                    <a:pt x="20" y="17"/>
                    <a:pt x="20" y="18"/>
                    <a:pt x="18" y="16"/>
                  </a:cubicBezTo>
                  <a:cubicBezTo>
                    <a:pt x="19" y="16"/>
                    <a:pt x="19" y="17"/>
                    <a:pt x="20" y="17"/>
                  </a:cubicBezTo>
                  <a:cubicBezTo>
                    <a:pt x="19" y="17"/>
                    <a:pt x="19" y="16"/>
                    <a:pt x="19" y="16"/>
                  </a:cubicBezTo>
                  <a:cubicBezTo>
                    <a:pt x="19" y="16"/>
                    <a:pt x="19" y="16"/>
                    <a:pt x="19" y="16"/>
                  </a:cubicBezTo>
                  <a:cubicBezTo>
                    <a:pt x="19" y="16"/>
                    <a:pt x="18" y="16"/>
                    <a:pt x="18" y="16"/>
                  </a:cubicBezTo>
                  <a:cubicBezTo>
                    <a:pt x="18" y="16"/>
                    <a:pt x="18" y="16"/>
                    <a:pt x="18" y="16"/>
                  </a:cubicBezTo>
                  <a:cubicBezTo>
                    <a:pt x="17" y="16"/>
                    <a:pt x="17" y="15"/>
                    <a:pt x="16" y="14"/>
                  </a:cubicBezTo>
                  <a:cubicBezTo>
                    <a:pt x="16" y="15"/>
                    <a:pt x="17" y="15"/>
                    <a:pt x="16" y="15"/>
                  </a:cubicBezTo>
                  <a:cubicBezTo>
                    <a:pt x="16" y="14"/>
                    <a:pt x="15" y="15"/>
                    <a:pt x="14" y="14"/>
                  </a:cubicBezTo>
                  <a:cubicBezTo>
                    <a:pt x="14" y="13"/>
                    <a:pt x="15" y="14"/>
                    <a:pt x="15" y="14"/>
                  </a:cubicBezTo>
                  <a:cubicBezTo>
                    <a:pt x="15" y="14"/>
                    <a:pt x="15" y="13"/>
                    <a:pt x="16" y="13"/>
                  </a:cubicBezTo>
                  <a:cubicBezTo>
                    <a:pt x="15" y="13"/>
                    <a:pt x="14" y="13"/>
                    <a:pt x="14" y="12"/>
                  </a:cubicBezTo>
                  <a:cubicBezTo>
                    <a:pt x="14" y="12"/>
                    <a:pt x="14" y="12"/>
                    <a:pt x="14" y="12"/>
                  </a:cubicBezTo>
                  <a:cubicBezTo>
                    <a:pt x="13" y="11"/>
                    <a:pt x="12" y="11"/>
                    <a:pt x="11" y="10"/>
                  </a:cubicBezTo>
                  <a:cubicBezTo>
                    <a:pt x="11" y="11"/>
                    <a:pt x="11" y="11"/>
                    <a:pt x="11" y="11"/>
                  </a:cubicBezTo>
                  <a:cubicBezTo>
                    <a:pt x="11" y="11"/>
                    <a:pt x="11" y="10"/>
                    <a:pt x="11" y="10"/>
                  </a:cubicBezTo>
                  <a:cubicBezTo>
                    <a:pt x="11" y="10"/>
                    <a:pt x="10" y="9"/>
                    <a:pt x="11" y="10"/>
                  </a:cubicBezTo>
                  <a:cubicBezTo>
                    <a:pt x="10" y="10"/>
                    <a:pt x="9" y="8"/>
                    <a:pt x="8" y="8"/>
                  </a:cubicBezTo>
                  <a:cubicBezTo>
                    <a:pt x="8" y="8"/>
                    <a:pt x="8" y="8"/>
                    <a:pt x="8" y="8"/>
                  </a:cubicBezTo>
                  <a:cubicBezTo>
                    <a:pt x="9" y="8"/>
                    <a:pt x="9" y="9"/>
                    <a:pt x="9" y="9"/>
                  </a:cubicBezTo>
                  <a:cubicBezTo>
                    <a:pt x="9" y="8"/>
                    <a:pt x="9" y="8"/>
                    <a:pt x="9" y="8"/>
                  </a:cubicBezTo>
                  <a:cubicBezTo>
                    <a:pt x="8" y="8"/>
                    <a:pt x="7" y="7"/>
                    <a:pt x="6" y="7"/>
                  </a:cubicBezTo>
                  <a:cubicBezTo>
                    <a:pt x="6" y="7"/>
                    <a:pt x="6" y="6"/>
                    <a:pt x="6" y="6"/>
                  </a:cubicBezTo>
                  <a:cubicBezTo>
                    <a:pt x="5" y="5"/>
                    <a:pt x="6" y="7"/>
                    <a:pt x="5" y="6"/>
                  </a:cubicBezTo>
                  <a:cubicBezTo>
                    <a:pt x="4" y="5"/>
                    <a:pt x="6" y="6"/>
                    <a:pt x="5" y="5"/>
                  </a:cubicBezTo>
                  <a:cubicBezTo>
                    <a:pt x="5" y="5"/>
                    <a:pt x="5" y="5"/>
                    <a:pt x="5" y="5"/>
                  </a:cubicBezTo>
                  <a:cubicBezTo>
                    <a:pt x="5" y="4"/>
                    <a:pt x="4" y="5"/>
                    <a:pt x="4" y="5"/>
                  </a:cubicBezTo>
                  <a:cubicBezTo>
                    <a:pt x="4" y="4"/>
                    <a:pt x="4" y="5"/>
                    <a:pt x="4" y="4"/>
                  </a:cubicBezTo>
                  <a:cubicBezTo>
                    <a:pt x="3" y="4"/>
                    <a:pt x="3" y="4"/>
                    <a:pt x="2" y="3"/>
                  </a:cubicBezTo>
                  <a:cubicBezTo>
                    <a:pt x="2" y="3"/>
                    <a:pt x="2" y="3"/>
                    <a:pt x="2" y="3"/>
                  </a:cubicBezTo>
                  <a:cubicBezTo>
                    <a:pt x="1" y="1"/>
                    <a:pt x="1" y="1"/>
                    <a:pt x="1" y="1"/>
                  </a:cubicBezTo>
                  <a:cubicBezTo>
                    <a:pt x="1" y="1"/>
                    <a:pt x="1" y="1"/>
                    <a:pt x="1" y="2"/>
                  </a:cubicBezTo>
                  <a:cubicBezTo>
                    <a:pt x="0" y="1"/>
                    <a:pt x="0" y="1"/>
                    <a:pt x="0" y="1"/>
                  </a:cubicBezTo>
                  <a:cubicBezTo>
                    <a:pt x="0" y="0"/>
                    <a:pt x="0" y="0"/>
                    <a:pt x="0" y="0"/>
                  </a:cubicBezTo>
                  <a:cubicBezTo>
                    <a:pt x="0" y="1"/>
                    <a:pt x="0" y="2"/>
                    <a:pt x="1" y="2"/>
                  </a:cubicBezTo>
                  <a:cubicBezTo>
                    <a:pt x="0" y="2"/>
                    <a:pt x="1" y="3"/>
                    <a:pt x="1" y="3"/>
                  </a:cubicBezTo>
                  <a:cubicBezTo>
                    <a:pt x="1" y="3"/>
                    <a:pt x="1" y="3"/>
                    <a:pt x="1" y="3"/>
                  </a:cubicBezTo>
                  <a:cubicBezTo>
                    <a:pt x="1" y="4"/>
                    <a:pt x="3" y="6"/>
                    <a:pt x="4" y="7"/>
                  </a:cubicBezTo>
                  <a:cubicBezTo>
                    <a:pt x="5" y="8"/>
                    <a:pt x="5" y="9"/>
                    <a:pt x="6" y="10"/>
                  </a:cubicBezTo>
                  <a:cubicBezTo>
                    <a:pt x="7" y="9"/>
                    <a:pt x="7" y="10"/>
                    <a:pt x="8" y="10"/>
                  </a:cubicBezTo>
                  <a:cubicBezTo>
                    <a:pt x="7" y="10"/>
                    <a:pt x="7" y="11"/>
                    <a:pt x="8" y="11"/>
                  </a:cubicBezTo>
                  <a:cubicBezTo>
                    <a:pt x="8" y="11"/>
                    <a:pt x="8" y="11"/>
                    <a:pt x="8" y="11"/>
                  </a:cubicBezTo>
                  <a:cubicBezTo>
                    <a:pt x="8" y="11"/>
                    <a:pt x="9" y="13"/>
                    <a:pt x="10" y="13"/>
                  </a:cubicBezTo>
                  <a:cubicBezTo>
                    <a:pt x="10" y="13"/>
                    <a:pt x="9" y="13"/>
                    <a:pt x="9" y="13"/>
                  </a:cubicBezTo>
                  <a:cubicBezTo>
                    <a:pt x="9" y="13"/>
                    <a:pt x="10" y="13"/>
                    <a:pt x="10" y="13"/>
                  </a:cubicBezTo>
                  <a:cubicBezTo>
                    <a:pt x="10" y="13"/>
                    <a:pt x="10" y="13"/>
                    <a:pt x="10" y="13"/>
                  </a:cubicBezTo>
                  <a:cubicBezTo>
                    <a:pt x="11" y="14"/>
                    <a:pt x="11" y="14"/>
                    <a:pt x="12" y="15"/>
                  </a:cubicBezTo>
                  <a:cubicBezTo>
                    <a:pt x="12" y="15"/>
                    <a:pt x="13" y="16"/>
                    <a:pt x="13" y="16"/>
                  </a:cubicBezTo>
                  <a:cubicBezTo>
                    <a:pt x="13" y="16"/>
                    <a:pt x="13" y="16"/>
                    <a:pt x="14" y="17"/>
                  </a:cubicBezTo>
                  <a:cubicBezTo>
                    <a:pt x="14" y="17"/>
                    <a:pt x="14" y="17"/>
                    <a:pt x="14" y="17"/>
                  </a:cubicBezTo>
                  <a:cubicBezTo>
                    <a:pt x="15" y="17"/>
                    <a:pt x="15" y="18"/>
                    <a:pt x="15" y="18"/>
                  </a:cubicBezTo>
                  <a:cubicBezTo>
                    <a:pt x="15" y="18"/>
                    <a:pt x="15" y="18"/>
                    <a:pt x="15" y="18"/>
                  </a:cubicBezTo>
                  <a:cubicBezTo>
                    <a:pt x="16" y="18"/>
                    <a:pt x="17" y="19"/>
                    <a:pt x="17" y="20"/>
                  </a:cubicBezTo>
                  <a:cubicBezTo>
                    <a:pt x="21" y="22"/>
                    <a:pt x="22" y="25"/>
                    <a:pt x="27" y="28"/>
                  </a:cubicBezTo>
                  <a:cubicBezTo>
                    <a:pt x="27" y="28"/>
                    <a:pt x="27" y="28"/>
                    <a:pt x="27" y="28"/>
                  </a:cubicBezTo>
                  <a:cubicBezTo>
                    <a:pt x="27" y="28"/>
                    <a:pt x="28" y="28"/>
                    <a:pt x="28" y="28"/>
                  </a:cubicBezTo>
                  <a:cubicBezTo>
                    <a:pt x="28" y="28"/>
                    <a:pt x="28" y="28"/>
                    <a:pt x="28" y="28"/>
                  </a:cubicBezTo>
                  <a:cubicBezTo>
                    <a:pt x="27" y="28"/>
                    <a:pt x="27" y="28"/>
                    <a:pt x="27" y="28"/>
                  </a:cubicBezTo>
                  <a:cubicBezTo>
                    <a:pt x="27" y="28"/>
                    <a:pt x="27" y="28"/>
                    <a:pt x="27" y="28"/>
                  </a:cubicBezTo>
                  <a:cubicBezTo>
                    <a:pt x="27" y="28"/>
                    <a:pt x="27" y="27"/>
                    <a:pt x="26" y="27"/>
                  </a:cubicBezTo>
                  <a:cubicBezTo>
                    <a:pt x="27" y="27"/>
                    <a:pt x="27" y="27"/>
                    <a:pt x="28" y="28"/>
                  </a:cubicBezTo>
                  <a:cubicBezTo>
                    <a:pt x="27" y="28"/>
                    <a:pt x="27" y="28"/>
                    <a:pt x="27" y="28"/>
                  </a:cubicBezTo>
                  <a:cubicBezTo>
                    <a:pt x="28" y="28"/>
                    <a:pt x="28" y="28"/>
                    <a:pt x="28" y="28"/>
                  </a:cubicBezTo>
                  <a:cubicBezTo>
                    <a:pt x="28" y="28"/>
                    <a:pt x="28" y="28"/>
                    <a:pt x="28" y="28"/>
                  </a:cubicBezTo>
                  <a:cubicBezTo>
                    <a:pt x="29" y="30"/>
                    <a:pt x="29" y="30"/>
                    <a:pt x="29" y="30"/>
                  </a:cubicBezTo>
                  <a:cubicBezTo>
                    <a:pt x="30" y="30"/>
                    <a:pt x="31" y="31"/>
                    <a:pt x="31" y="31"/>
                  </a:cubicBezTo>
                  <a:cubicBezTo>
                    <a:pt x="30" y="31"/>
                    <a:pt x="30" y="30"/>
                    <a:pt x="29" y="30"/>
                  </a:cubicBezTo>
                  <a:cubicBezTo>
                    <a:pt x="30" y="31"/>
                    <a:pt x="30" y="31"/>
                    <a:pt x="30" y="31"/>
                  </a:cubicBezTo>
                  <a:cubicBezTo>
                    <a:pt x="30" y="31"/>
                    <a:pt x="30" y="31"/>
                    <a:pt x="30" y="31"/>
                  </a:cubicBezTo>
                  <a:cubicBezTo>
                    <a:pt x="30" y="31"/>
                    <a:pt x="30" y="31"/>
                    <a:pt x="30" y="31"/>
                  </a:cubicBezTo>
                  <a:cubicBezTo>
                    <a:pt x="30" y="31"/>
                    <a:pt x="30" y="31"/>
                    <a:pt x="30" y="31"/>
                  </a:cubicBezTo>
                  <a:cubicBezTo>
                    <a:pt x="31" y="31"/>
                    <a:pt x="31" y="31"/>
                    <a:pt x="31" y="31"/>
                  </a:cubicBezTo>
                  <a:cubicBezTo>
                    <a:pt x="31" y="31"/>
                    <a:pt x="31" y="31"/>
                    <a:pt x="31" y="31"/>
                  </a:cubicBezTo>
                  <a:cubicBezTo>
                    <a:pt x="31" y="32"/>
                    <a:pt x="31" y="32"/>
                    <a:pt x="31" y="32"/>
                  </a:cubicBezTo>
                  <a:cubicBezTo>
                    <a:pt x="31" y="32"/>
                    <a:pt x="32" y="32"/>
                    <a:pt x="31" y="32"/>
                  </a:cubicBezTo>
                  <a:cubicBezTo>
                    <a:pt x="33" y="33"/>
                    <a:pt x="33" y="33"/>
                    <a:pt x="34" y="34"/>
                  </a:cubicBezTo>
                  <a:cubicBezTo>
                    <a:pt x="34" y="34"/>
                    <a:pt x="35" y="34"/>
                    <a:pt x="35" y="35"/>
                  </a:cubicBezTo>
                  <a:cubicBezTo>
                    <a:pt x="36" y="35"/>
                    <a:pt x="36" y="35"/>
                    <a:pt x="35" y="35"/>
                  </a:cubicBezTo>
                  <a:cubicBezTo>
                    <a:pt x="36" y="35"/>
                    <a:pt x="36" y="35"/>
                    <a:pt x="36" y="35"/>
                  </a:cubicBezTo>
                  <a:cubicBezTo>
                    <a:pt x="36" y="36"/>
                    <a:pt x="37" y="36"/>
                    <a:pt x="38" y="37"/>
                  </a:cubicBezTo>
                  <a:cubicBezTo>
                    <a:pt x="38" y="37"/>
                    <a:pt x="38" y="37"/>
                    <a:pt x="38" y="37"/>
                  </a:cubicBezTo>
                  <a:cubicBezTo>
                    <a:pt x="38" y="37"/>
                    <a:pt x="39" y="37"/>
                    <a:pt x="39" y="38"/>
                  </a:cubicBezTo>
                  <a:cubicBezTo>
                    <a:pt x="39" y="38"/>
                    <a:pt x="39" y="38"/>
                    <a:pt x="39" y="38"/>
                  </a:cubicBezTo>
                  <a:cubicBezTo>
                    <a:pt x="39" y="39"/>
                    <a:pt x="40" y="38"/>
                    <a:pt x="40" y="39"/>
                  </a:cubicBezTo>
                  <a:cubicBezTo>
                    <a:pt x="40" y="38"/>
                    <a:pt x="40" y="38"/>
                    <a:pt x="40" y="38"/>
                  </a:cubicBezTo>
                  <a:cubicBezTo>
                    <a:pt x="40" y="38"/>
                    <a:pt x="41" y="39"/>
                    <a:pt x="41" y="38"/>
                  </a:cubicBezTo>
                  <a:cubicBezTo>
                    <a:pt x="42" y="39"/>
                    <a:pt x="41" y="39"/>
                    <a:pt x="41" y="39"/>
                  </a:cubicBezTo>
                  <a:cubicBezTo>
                    <a:pt x="42" y="39"/>
                    <a:pt x="42" y="39"/>
                    <a:pt x="42" y="39"/>
                  </a:cubicBezTo>
                  <a:cubicBezTo>
                    <a:pt x="42" y="39"/>
                    <a:pt x="42" y="39"/>
                    <a:pt x="42" y="39"/>
                  </a:cubicBezTo>
                  <a:cubicBezTo>
                    <a:pt x="42" y="39"/>
                    <a:pt x="43" y="40"/>
                    <a:pt x="43" y="40"/>
                  </a:cubicBezTo>
                  <a:cubicBezTo>
                    <a:pt x="43" y="40"/>
                    <a:pt x="43" y="40"/>
                    <a:pt x="43" y="40"/>
                  </a:cubicBezTo>
                  <a:cubicBezTo>
                    <a:pt x="43" y="41"/>
                    <a:pt x="43" y="41"/>
                    <a:pt x="43" y="41"/>
                  </a:cubicBezTo>
                  <a:cubicBezTo>
                    <a:pt x="44" y="41"/>
                    <a:pt x="45" y="41"/>
                    <a:pt x="45" y="42"/>
                  </a:cubicBezTo>
                  <a:cubicBezTo>
                    <a:pt x="44" y="42"/>
                    <a:pt x="44" y="42"/>
                    <a:pt x="44" y="42"/>
                  </a:cubicBezTo>
                  <a:cubicBezTo>
                    <a:pt x="45" y="42"/>
                    <a:pt x="45" y="42"/>
                    <a:pt x="45" y="42"/>
                  </a:cubicBezTo>
                  <a:cubicBezTo>
                    <a:pt x="46" y="42"/>
                    <a:pt x="46" y="43"/>
                    <a:pt x="46" y="43"/>
                  </a:cubicBezTo>
                  <a:cubicBezTo>
                    <a:pt x="47" y="43"/>
                    <a:pt x="48" y="45"/>
                    <a:pt x="49" y="45"/>
                  </a:cubicBezTo>
                  <a:close/>
                  <a:moveTo>
                    <a:pt x="124" y="88"/>
                  </a:moveTo>
                  <a:cubicBezTo>
                    <a:pt x="124" y="88"/>
                    <a:pt x="124" y="88"/>
                    <a:pt x="124" y="88"/>
                  </a:cubicBezTo>
                  <a:cubicBezTo>
                    <a:pt x="125" y="88"/>
                    <a:pt x="125" y="88"/>
                    <a:pt x="124" y="88"/>
                  </a:cubicBezTo>
                  <a:close/>
                  <a:moveTo>
                    <a:pt x="118" y="85"/>
                  </a:moveTo>
                  <a:cubicBezTo>
                    <a:pt x="119" y="85"/>
                    <a:pt x="119" y="85"/>
                    <a:pt x="119" y="85"/>
                  </a:cubicBezTo>
                  <a:cubicBezTo>
                    <a:pt x="118" y="85"/>
                    <a:pt x="118" y="85"/>
                    <a:pt x="117" y="84"/>
                  </a:cubicBezTo>
                  <a:cubicBezTo>
                    <a:pt x="117" y="84"/>
                    <a:pt x="117" y="84"/>
                    <a:pt x="117" y="84"/>
                  </a:cubicBezTo>
                  <a:cubicBezTo>
                    <a:pt x="117" y="84"/>
                    <a:pt x="117" y="84"/>
                    <a:pt x="117" y="84"/>
                  </a:cubicBezTo>
                  <a:cubicBezTo>
                    <a:pt x="117" y="84"/>
                    <a:pt x="118" y="85"/>
                    <a:pt x="118" y="85"/>
                  </a:cubicBezTo>
                  <a:close/>
                  <a:moveTo>
                    <a:pt x="133" y="90"/>
                  </a:moveTo>
                  <a:cubicBezTo>
                    <a:pt x="133" y="90"/>
                    <a:pt x="133" y="90"/>
                    <a:pt x="133" y="90"/>
                  </a:cubicBezTo>
                  <a:cubicBezTo>
                    <a:pt x="133" y="90"/>
                    <a:pt x="133" y="90"/>
                    <a:pt x="133" y="90"/>
                  </a:cubicBezTo>
                  <a:close/>
                  <a:moveTo>
                    <a:pt x="129" y="88"/>
                  </a:moveTo>
                  <a:cubicBezTo>
                    <a:pt x="129" y="88"/>
                    <a:pt x="129" y="88"/>
                    <a:pt x="129" y="88"/>
                  </a:cubicBezTo>
                  <a:cubicBezTo>
                    <a:pt x="129" y="88"/>
                    <a:pt x="129" y="88"/>
                    <a:pt x="129" y="88"/>
                  </a:cubicBezTo>
                  <a:close/>
                  <a:moveTo>
                    <a:pt x="122" y="84"/>
                  </a:moveTo>
                  <a:cubicBezTo>
                    <a:pt x="122" y="84"/>
                    <a:pt x="122" y="84"/>
                    <a:pt x="121" y="84"/>
                  </a:cubicBezTo>
                  <a:cubicBezTo>
                    <a:pt x="121" y="84"/>
                    <a:pt x="122" y="84"/>
                    <a:pt x="122" y="84"/>
                  </a:cubicBezTo>
                  <a:close/>
                  <a:moveTo>
                    <a:pt x="77" y="60"/>
                  </a:moveTo>
                  <a:cubicBezTo>
                    <a:pt x="77" y="60"/>
                    <a:pt x="78" y="60"/>
                    <a:pt x="77" y="59"/>
                  </a:cubicBezTo>
                  <a:cubicBezTo>
                    <a:pt x="77" y="59"/>
                    <a:pt x="77" y="59"/>
                    <a:pt x="77" y="59"/>
                  </a:cubicBezTo>
                  <a:cubicBezTo>
                    <a:pt x="77" y="59"/>
                    <a:pt x="77" y="59"/>
                    <a:pt x="77" y="59"/>
                  </a:cubicBezTo>
                  <a:cubicBezTo>
                    <a:pt x="77" y="59"/>
                    <a:pt x="77" y="59"/>
                    <a:pt x="77" y="60"/>
                  </a:cubicBezTo>
                  <a:close/>
                  <a:moveTo>
                    <a:pt x="56" y="47"/>
                  </a:moveTo>
                  <a:cubicBezTo>
                    <a:pt x="56" y="47"/>
                    <a:pt x="56" y="47"/>
                    <a:pt x="56" y="47"/>
                  </a:cubicBezTo>
                  <a:cubicBezTo>
                    <a:pt x="56" y="47"/>
                    <a:pt x="56" y="47"/>
                    <a:pt x="56" y="47"/>
                  </a:cubicBezTo>
                  <a:cubicBezTo>
                    <a:pt x="56" y="47"/>
                    <a:pt x="56" y="47"/>
                    <a:pt x="56" y="47"/>
                  </a:cubicBezTo>
                  <a:cubicBezTo>
                    <a:pt x="56" y="47"/>
                    <a:pt x="56" y="47"/>
                    <a:pt x="56" y="47"/>
                  </a:cubicBezTo>
                  <a:cubicBezTo>
                    <a:pt x="55" y="47"/>
                    <a:pt x="55" y="47"/>
                    <a:pt x="5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4" name="Freeform 5863"/>
            <p:cNvSpPr>
              <a:spLocks/>
            </p:cNvSpPr>
            <p:nvPr/>
          </p:nvSpPr>
          <p:spPr bwMode="auto">
            <a:xfrm>
              <a:off x="8297863" y="37179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5" name="Freeform 5864"/>
            <p:cNvSpPr>
              <a:spLocks/>
            </p:cNvSpPr>
            <p:nvPr/>
          </p:nvSpPr>
          <p:spPr bwMode="auto">
            <a:xfrm>
              <a:off x="8272463" y="3708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6" name="Freeform 5865"/>
            <p:cNvSpPr>
              <a:spLocks/>
            </p:cNvSpPr>
            <p:nvPr/>
          </p:nvSpPr>
          <p:spPr bwMode="auto">
            <a:xfrm>
              <a:off x="8548688" y="3862388"/>
              <a:ext cx="6350" cy="3175"/>
            </a:xfrm>
            <a:custGeom>
              <a:avLst/>
              <a:gdLst>
                <a:gd name="T0" fmla="*/ 1 w 2"/>
                <a:gd name="T1" fmla="*/ 1 h 1"/>
                <a:gd name="T2" fmla="*/ 0 w 2"/>
                <a:gd name="T3" fmla="*/ 1 h 1"/>
                <a:gd name="T4" fmla="*/ 1 w 2"/>
                <a:gd name="T5" fmla="*/ 1 h 1"/>
                <a:gd name="T6" fmla="*/ 2 w 2"/>
                <a:gd name="T7" fmla="*/ 1 h 1"/>
                <a:gd name="T8" fmla="*/ 0 w 2"/>
                <a:gd name="T9" fmla="*/ 0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0" y="1"/>
                    <a:pt x="0" y="1"/>
                    <a:pt x="0" y="1"/>
                  </a:cubicBezTo>
                  <a:cubicBezTo>
                    <a:pt x="1" y="1"/>
                    <a:pt x="1" y="1"/>
                    <a:pt x="1" y="1"/>
                  </a:cubicBezTo>
                  <a:cubicBezTo>
                    <a:pt x="1" y="1"/>
                    <a:pt x="2" y="1"/>
                    <a:pt x="2" y="1"/>
                  </a:cubicBezTo>
                  <a:cubicBezTo>
                    <a:pt x="1" y="1"/>
                    <a:pt x="1" y="1"/>
                    <a:pt x="0" y="0"/>
                  </a:cubicBezTo>
                  <a:lnTo>
                    <a:pt x="1"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7" name="Freeform 5866"/>
            <p:cNvSpPr>
              <a:spLocks/>
            </p:cNvSpPr>
            <p:nvPr/>
          </p:nvSpPr>
          <p:spPr bwMode="auto">
            <a:xfrm>
              <a:off x="8548688" y="3859213"/>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8" name="Freeform 5867"/>
            <p:cNvSpPr>
              <a:spLocks/>
            </p:cNvSpPr>
            <p:nvPr/>
          </p:nvSpPr>
          <p:spPr bwMode="auto">
            <a:xfrm>
              <a:off x="8526463" y="38433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59" name="Freeform 5868"/>
            <p:cNvSpPr>
              <a:spLocks/>
            </p:cNvSpPr>
            <p:nvPr/>
          </p:nvSpPr>
          <p:spPr bwMode="auto">
            <a:xfrm>
              <a:off x="8529638" y="3856038"/>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0" name="Freeform 5869"/>
            <p:cNvSpPr>
              <a:spLocks/>
            </p:cNvSpPr>
            <p:nvPr/>
          </p:nvSpPr>
          <p:spPr bwMode="auto">
            <a:xfrm>
              <a:off x="8516938" y="38401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1" name="Freeform 5870"/>
            <p:cNvSpPr>
              <a:spLocks/>
            </p:cNvSpPr>
            <p:nvPr/>
          </p:nvSpPr>
          <p:spPr bwMode="auto">
            <a:xfrm>
              <a:off x="8516938" y="3849688"/>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2" name="Freeform 5871"/>
            <p:cNvSpPr>
              <a:spLocks/>
            </p:cNvSpPr>
            <p:nvPr/>
          </p:nvSpPr>
          <p:spPr bwMode="auto">
            <a:xfrm>
              <a:off x="8504238" y="3836988"/>
              <a:ext cx="6350" cy="3175"/>
            </a:xfrm>
            <a:custGeom>
              <a:avLst/>
              <a:gdLst>
                <a:gd name="T0" fmla="*/ 1 w 2"/>
                <a:gd name="T1" fmla="*/ 1 h 1"/>
                <a:gd name="T2" fmla="*/ 1 w 2"/>
                <a:gd name="T3" fmla="*/ 1 h 1"/>
                <a:gd name="T4" fmla="*/ 1 w 2"/>
                <a:gd name="T5" fmla="*/ 1 h 1"/>
                <a:gd name="T6" fmla="*/ 2 w 2"/>
                <a:gd name="T7" fmla="*/ 1 h 1"/>
                <a:gd name="T8" fmla="*/ 1 w 2"/>
                <a:gd name="T9" fmla="*/ 0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1"/>
                  </a:cubicBezTo>
                  <a:cubicBezTo>
                    <a:pt x="1" y="1"/>
                    <a:pt x="1" y="1"/>
                    <a:pt x="1" y="1"/>
                  </a:cubicBezTo>
                  <a:cubicBezTo>
                    <a:pt x="2" y="1"/>
                    <a:pt x="2" y="1"/>
                    <a:pt x="2" y="1"/>
                  </a:cubicBezTo>
                  <a:cubicBezTo>
                    <a:pt x="2" y="1"/>
                    <a:pt x="1" y="0"/>
                    <a:pt x="1" y="0"/>
                  </a:cubicBezTo>
                  <a:cubicBezTo>
                    <a:pt x="1" y="0"/>
                    <a:pt x="0" y="0"/>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3" name="Freeform 5872"/>
            <p:cNvSpPr>
              <a:spLocks/>
            </p:cNvSpPr>
            <p:nvPr/>
          </p:nvSpPr>
          <p:spPr bwMode="auto">
            <a:xfrm>
              <a:off x="8513763" y="3849688"/>
              <a:ext cx="3175" cy="3175"/>
            </a:xfrm>
            <a:custGeom>
              <a:avLst/>
              <a:gdLst>
                <a:gd name="T0" fmla="*/ 0 w 1"/>
                <a:gd name="T1" fmla="*/ 0 h 1"/>
                <a:gd name="T2" fmla="*/ 1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1" y="1"/>
                  </a:cubicBezTo>
                  <a:cubicBezTo>
                    <a:pt x="1" y="1"/>
                    <a:pt x="1" y="0"/>
                    <a:pt x="0" y="0"/>
                  </a:cubicBezTo>
                  <a:cubicBezTo>
                    <a:pt x="0" y="0"/>
                    <a:pt x="0" y="0"/>
                    <a:pt x="0"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4" name="Freeform 5873"/>
            <p:cNvSpPr>
              <a:spLocks/>
            </p:cNvSpPr>
            <p:nvPr/>
          </p:nvSpPr>
          <p:spPr bwMode="auto">
            <a:xfrm>
              <a:off x="8501063" y="3833813"/>
              <a:ext cx="6350" cy="3175"/>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1" y="1"/>
                    <a:pt x="1" y="1"/>
                    <a:pt x="2"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5" name="Freeform 5874"/>
            <p:cNvSpPr>
              <a:spLocks/>
            </p:cNvSpPr>
            <p:nvPr/>
          </p:nvSpPr>
          <p:spPr bwMode="auto">
            <a:xfrm>
              <a:off x="8507413" y="3846513"/>
              <a:ext cx="317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0" y="0"/>
                    <a:pt x="0" y="0"/>
                  </a:cubicBezTo>
                  <a:cubicBezTo>
                    <a:pt x="0" y="0"/>
                    <a:pt x="1" y="0"/>
                    <a:pt x="1" y="0"/>
                  </a:cubicBez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6" name="Freeform 5875"/>
            <p:cNvSpPr>
              <a:spLocks/>
            </p:cNvSpPr>
            <p:nvPr/>
          </p:nvSpPr>
          <p:spPr bwMode="auto">
            <a:xfrm>
              <a:off x="8501063" y="3843338"/>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0" y="1"/>
                  </a:cubicBezTo>
                  <a:cubicBezTo>
                    <a:pt x="1"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7" name="Freeform 5876"/>
            <p:cNvSpPr>
              <a:spLocks/>
            </p:cNvSpPr>
            <p:nvPr/>
          </p:nvSpPr>
          <p:spPr bwMode="auto">
            <a:xfrm>
              <a:off x="8494713" y="3843338"/>
              <a:ext cx="635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2" y="0"/>
                    <a:pt x="2" y="0"/>
                  </a:cubicBezTo>
                  <a:cubicBezTo>
                    <a:pt x="0" y="0"/>
                    <a:pt x="0" y="0"/>
                    <a:pt x="0" y="0"/>
                  </a:cubicBezTo>
                  <a:cubicBezTo>
                    <a:pt x="1" y="0"/>
                    <a:pt x="1" y="0"/>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8" name="Freeform 5877"/>
            <p:cNvSpPr>
              <a:spLocks/>
            </p:cNvSpPr>
            <p:nvPr/>
          </p:nvSpPr>
          <p:spPr bwMode="auto">
            <a:xfrm>
              <a:off x="8467726" y="38179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69" name="Freeform 5878"/>
            <p:cNvSpPr>
              <a:spLocks/>
            </p:cNvSpPr>
            <p:nvPr/>
          </p:nvSpPr>
          <p:spPr bwMode="auto">
            <a:xfrm>
              <a:off x="8464551" y="3827463"/>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0"/>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0" name="Freeform 5879"/>
            <p:cNvSpPr>
              <a:spLocks/>
            </p:cNvSpPr>
            <p:nvPr/>
          </p:nvSpPr>
          <p:spPr bwMode="auto">
            <a:xfrm>
              <a:off x="8464551" y="3827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1" name="Rectangle 5880"/>
            <p:cNvSpPr>
              <a:spLocks noChangeArrowheads="1"/>
            </p:cNvSpPr>
            <p:nvPr/>
          </p:nvSpPr>
          <p:spPr bwMode="auto">
            <a:xfrm>
              <a:off x="8410576" y="38020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2" name="Freeform 5881"/>
            <p:cNvSpPr>
              <a:spLocks/>
            </p:cNvSpPr>
            <p:nvPr/>
          </p:nvSpPr>
          <p:spPr bwMode="auto">
            <a:xfrm>
              <a:off x="8410576" y="3802063"/>
              <a:ext cx="6350" cy="3175"/>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2" y="1"/>
                    <a:pt x="2" y="1"/>
                  </a:cubicBezTo>
                  <a:cubicBezTo>
                    <a:pt x="1" y="0"/>
                    <a:pt x="1"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3" name="Freeform 5882"/>
            <p:cNvSpPr>
              <a:spLocks/>
            </p:cNvSpPr>
            <p:nvPr/>
          </p:nvSpPr>
          <p:spPr bwMode="auto">
            <a:xfrm>
              <a:off x="8401051" y="37957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4" name="Freeform 5883"/>
            <p:cNvSpPr>
              <a:spLocks/>
            </p:cNvSpPr>
            <p:nvPr/>
          </p:nvSpPr>
          <p:spPr bwMode="auto">
            <a:xfrm>
              <a:off x="8329613" y="3736975"/>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0"/>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5" name="Freeform 5884"/>
            <p:cNvSpPr>
              <a:spLocks/>
            </p:cNvSpPr>
            <p:nvPr/>
          </p:nvSpPr>
          <p:spPr bwMode="auto">
            <a:xfrm>
              <a:off x="8326438" y="3736975"/>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6" name="Freeform 5885"/>
            <p:cNvSpPr>
              <a:spLocks/>
            </p:cNvSpPr>
            <p:nvPr/>
          </p:nvSpPr>
          <p:spPr bwMode="auto">
            <a:xfrm>
              <a:off x="8320088" y="373062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7" name="Freeform 5886"/>
            <p:cNvSpPr>
              <a:spLocks/>
            </p:cNvSpPr>
            <p:nvPr/>
          </p:nvSpPr>
          <p:spPr bwMode="auto">
            <a:xfrm>
              <a:off x="8323263" y="37338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8" name="Freeform 5887"/>
            <p:cNvSpPr>
              <a:spLocks/>
            </p:cNvSpPr>
            <p:nvPr/>
          </p:nvSpPr>
          <p:spPr bwMode="auto">
            <a:xfrm>
              <a:off x="8323263" y="37338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79" name="Freeform 5888"/>
            <p:cNvSpPr>
              <a:spLocks/>
            </p:cNvSpPr>
            <p:nvPr/>
          </p:nvSpPr>
          <p:spPr bwMode="auto">
            <a:xfrm>
              <a:off x="8320088" y="3730625"/>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0" name="Freeform 5889"/>
            <p:cNvSpPr>
              <a:spLocks/>
            </p:cNvSpPr>
            <p:nvPr/>
          </p:nvSpPr>
          <p:spPr bwMode="auto">
            <a:xfrm>
              <a:off x="8304213" y="3724275"/>
              <a:ext cx="9525" cy="3175"/>
            </a:xfrm>
            <a:custGeom>
              <a:avLst/>
              <a:gdLst>
                <a:gd name="T0" fmla="*/ 3 w 3"/>
                <a:gd name="T1" fmla="*/ 1 h 1"/>
                <a:gd name="T2" fmla="*/ 2 w 3"/>
                <a:gd name="T3" fmla="*/ 0 h 1"/>
                <a:gd name="T4" fmla="*/ 0 w 3"/>
                <a:gd name="T5" fmla="*/ 0 h 1"/>
                <a:gd name="T6" fmla="*/ 2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3" y="1"/>
                    <a:pt x="2" y="1"/>
                    <a:pt x="2" y="0"/>
                  </a:cubicBezTo>
                  <a:cubicBezTo>
                    <a:pt x="0" y="0"/>
                    <a:pt x="2" y="1"/>
                    <a:pt x="0" y="0"/>
                  </a:cubicBezTo>
                  <a:cubicBezTo>
                    <a:pt x="1" y="1"/>
                    <a:pt x="1" y="0"/>
                    <a:pt x="2" y="1"/>
                  </a:cubicBezTo>
                  <a:cubicBezTo>
                    <a:pt x="2" y="0"/>
                    <a:pt x="3" y="1"/>
                    <a:pt x="3"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1" name="Freeform 5890"/>
            <p:cNvSpPr>
              <a:spLocks/>
            </p:cNvSpPr>
            <p:nvPr/>
          </p:nvSpPr>
          <p:spPr bwMode="auto">
            <a:xfrm>
              <a:off x="8310563" y="3727450"/>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2" name="Freeform 5891"/>
            <p:cNvSpPr>
              <a:spLocks/>
            </p:cNvSpPr>
            <p:nvPr/>
          </p:nvSpPr>
          <p:spPr bwMode="auto">
            <a:xfrm>
              <a:off x="8304213" y="3721100"/>
              <a:ext cx="3175" cy="3175"/>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3" name="Freeform 5892"/>
            <p:cNvSpPr>
              <a:spLocks/>
            </p:cNvSpPr>
            <p:nvPr/>
          </p:nvSpPr>
          <p:spPr bwMode="auto">
            <a:xfrm>
              <a:off x="8301038" y="371792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4" name="Freeform 5893"/>
            <p:cNvSpPr>
              <a:spLocks/>
            </p:cNvSpPr>
            <p:nvPr/>
          </p:nvSpPr>
          <p:spPr bwMode="auto">
            <a:xfrm>
              <a:off x="8294688" y="3714750"/>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5" name="Freeform 5894"/>
            <p:cNvSpPr>
              <a:spLocks/>
            </p:cNvSpPr>
            <p:nvPr/>
          </p:nvSpPr>
          <p:spPr bwMode="auto">
            <a:xfrm>
              <a:off x="8278813" y="37084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6" name="Freeform 5895"/>
            <p:cNvSpPr>
              <a:spLocks/>
            </p:cNvSpPr>
            <p:nvPr/>
          </p:nvSpPr>
          <p:spPr bwMode="auto">
            <a:xfrm>
              <a:off x="8278813" y="371157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0"/>
                    <a:pt x="1"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7" name="Freeform 5896"/>
            <p:cNvSpPr>
              <a:spLocks/>
            </p:cNvSpPr>
            <p:nvPr/>
          </p:nvSpPr>
          <p:spPr bwMode="auto">
            <a:xfrm>
              <a:off x="8278813" y="37052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8" name="Freeform 5897"/>
            <p:cNvSpPr>
              <a:spLocks/>
            </p:cNvSpPr>
            <p:nvPr/>
          </p:nvSpPr>
          <p:spPr bwMode="auto">
            <a:xfrm>
              <a:off x="8269288" y="3698875"/>
              <a:ext cx="9525" cy="6350"/>
            </a:xfrm>
            <a:custGeom>
              <a:avLst/>
              <a:gdLst>
                <a:gd name="T0" fmla="*/ 2 w 3"/>
                <a:gd name="T1" fmla="*/ 1 h 2"/>
                <a:gd name="T2" fmla="*/ 2 w 3"/>
                <a:gd name="T3" fmla="*/ 1 h 2"/>
                <a:gd name="T4" fmla="*/ 1 w 3"/>
                <a:gd name="T5" fmla="*/ 0 h 2"/>
                <a:gd name="T6" fmla="*/ 0 w 3"/>
                <a:gd name="T7" fmla="*/ 1 h 2"/>
                <a:gd name="T8" fmla="*/ 2 w 3"/>
                <a:gd name="T9" fmla="*/ 2 h 2"/>
                <a:gd name="T10" fmla="*/ 3 w 3"/>
                <a:gd name="T11" fmla="*/ 2 h 2"/>
                <a:gd name="T12" fmla="*/ 2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1"/>
                  </a:moveTo>
                  <a:cubicBezTo>
                    <a:pt x="2" y="1"/>
                    <a:pt x="2" y="1"/>
                    <a:pt x="2" y="1"/>
                  </a:cubicBezTo>
                  <a:cubicBezTo>
                    <a:pt x="2" y="1"/>
                    <a:pt x="1" y="0"/>
                    <a:pt x="1" y="0"/>
                  </a:cubicBezTo>
                  <a:cubicBezTo>
                    <a:pt x="1" y="1"/>
                    <a:pt x="1" y="1"/>
                    <a:pt x="0" y="1"/>
                  </a:cubicBezTo>
                  <a:cubicBezTo>
                    <a:pt x="1" y="1"/>
                    <a:pt x="2" y="1"/>
                    <a:pt x="2" y="2"/>
                  </a:cubicBezTo>
                  <a:cubicBezTo>
                    <a:pt x="3" y="2"/>
                    <a:pt x="3" y="2"/>
                    <a:pt x="3" y="2"/>
                  </a:cubicBezTo>
                  <a:cubicBezTo>
                    <a:pt x="2" y="1"/>
                    <a:pt x="2" y="2"/>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89" name="Freeform 5898"/>
            <p:cNvSpPr>
              <a:spLocks/>
            </p:cNvSpPr>
            <p:nvPr/>
          </p:nvSpPr>
          <p:spPr bwMode="auto">
            <a:xfrm>
              <a:off x="8275638" y="3708400"/>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0" name="Freeform 5899"/>
            <p:cNvSpPr>
              <a:spLocks/>
            </p:cNvSpPr>
            <p:nvPr/>
          </p:nvSpPr>
          <p:spPr bwMode="auto">
            <a:xfrm>
              <a:off x="8259763" y="3692525"/>
              <a:ext cx="3175" cy="3175"/>
            </a:xfrm>
            <a:custGeom>
              <a:avLst/>
              <a:gdLst>
                <a:gd name="T0" fmla="*/ 2 w 2"/>
                <a:gd name="T1" fmla="*/ 2 h 2"/>
                <a:gd name="T2" fmla="*/ 0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2"/>
                  </a:lnTo>
                  <a:lnTo>
                    <a:pt x="2"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1" name="Rectangle 5900"/>
            <p:cNvSpPr>
              <a:spLocks noChangeArrowheads="1"/>
            </p:cNvSpPr>
            <p:nvPr/>
          </p:nvSpPr>
          <p:spPr bwMode="auto">
            <a:xfrm>
              <a:off x="8259763" y="3692525"/>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2" name="Rectangle 5901"/>
            <p:cNvSpPr>
              <a:spLocks noChangeArrowheads="1"/>
            </p:cNvSpPr>
            <p:nvPr/>
          </p:nvSpPr>
          <p:spPr bwMode="auto">
            <a:xfrm>
              <a:off x="8259763" y="369252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3" name="Freeform 5902"/>
            <p:cNvSpPr>
              <a:spLocks/>
            </p:cNvSpPr>
            <p:nvPr/>
          </p:nvSpPr>
          <p:spPr bwMode="auto">
            <a:xfrm>
              <a:off x="8253413" y="3689350"/>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4" name="Freeform 5903"/>
            <p:cNvSpPr>
              <a:spLocks/>
            </p:cNvSpPr>
            <p:nvPr/>
          </p:nvSpPr>
          <p:spPr bwMode="auto">
            <a:xfrm>
              <a:off x="8228013" y="36861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5" name="Freeform 5904"/>
            <p:cNvSpPr>
              <a:spLocks/>
            </p:cNvSpPr>
            <p:nvPr/>
          </p:nvSpPr>
          <p:spPr bwMode="auto">
            <a:xfrm>
              <a:off x="8221663" y="3683000"/>
              <a:ext cx="6350" cy="3175"/>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0"/>
                    <a:pt x="0" y="0"/>
                    <a:pt x="0" y="0"/>
                  </a:cubicBezTo>
                  <a:cubicBezTo>
                    <a:pt x="1" y="1"/>
                    <a:pt x="1" y="0"/>
                    <a:pt x="2" y="1"/>
                  </a:cubicBezTo>
                  <a:cubicBezTo>
                    <a:pt x="2"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6" name="Freeform 5905"/>
            <p:cNvSpPr>
              <a:spLocks/>
            </p:cNvSpPr>
            <p:nvPr/>
          </p:nvSpPr>
          <p:spPr bwMode="auto">
            <a:xfrm>
              <a:off x="8185151" y="3651250"/>
              <a:ext cx="6350" cy="3175"/>
            </a:xfrm>
            <a:custGeom>
              <a:avLst/>
              <a:gdLst>
                <a:gd name="T0" fmla="*/ 2 w 2"/>
                <a:gd name="T1" fmla="*/ 1 h 1"/>
                <a:gd name="T2" fmla="*/ 2 w 2"/>
                <a:gd name="T3" fmla="*/ 1 h 1"/>
                <a:gd name="T4" fmla="*/ 0 w 2"/>
                <a:gd name="T5" fmla="*/ 0 h 1"/>
                <a:gd name="T6" fmla="*/ 0 w 2"/>
                <a:gd name="T7" fmla="*/ 0 h 1"/>
                <a:gd name="T8" fmla="*/ 1 w 2"/>
                <a:gd name="T9" fmla="*/ 1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2" y="1"/>
                    <a:pt x="2" y="1"/>
                    <a:pt x="2" y="1"/>
                  </a:cubicBezTo>
                  <a:cubicBezTo>
                    <a:pt x="2" y="1"/>
                    <a:pt x="1" y="0"/>
                    <a:pt x="0" y="0"/>
                  </a:cubicBezTo>
                  <a:cubicBezTo>
                    <a:pt x="0" y="0"/>
                    <a:pt x="0" y="0"/>
                    <a:pt x="0" y="0"/>
                  </a:cubicBezTo>
                  <a:cubicBezTo>
                    <a:pt x="1" y="1"/>
                    <a:pt x="1" y="1"/>
                    <a:pt x="1" y="1"/>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7" name="Freeform 5906"/>
            <p:cNvSpPr>
              <a:spLocks/>
            </p:cNvSpPr>
            <p:nvPr/>
          </p:nvSpPr>
          <p:spPr bwMode="auto">
            <a:xfrm>
              <a:off x="8102601" y="35702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0"/>
                    <a:pt x="1" y="0"/>
                    <a:pt x="1" y="0"/>
                  </a:cubicBezTo>
                  <a:cubicBezTo>
                    <a:pt x="0" y="0"/>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8" name="Rectangle 5907"/>
            <p:cNvSpPr>
              <a:spLocks noChangeArrowheads="1"/>
            </p:cNvSpPr>
            <p:nvPr/>
          </p:nvSpPr>
          <p:spPr bwMode="auto">
            <a:xfrm>
              <a:off x="9110663" y="4041775"/>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99" name="Freeform 5908"/>
            <p:cNvSpPr>
              <a:spLocks/>
            </p:cNvSpPr>
            <p:nvPr/>
          </p:nvSpPr>
          <p:spPr bwMode="auto">
            <a:xfrm>
              <a:off x="9110663" y="403860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0" name="Freeform 5909"/>
            <p:cNvSpPr>
              <a:spLocks/>
            </p:cNvSpPr>
            <p:nvPr/>
          </p:nvSpPr>
          <p:spPr bwMode="auto">
            <a:xfrm>
              <a:off x="9104313" y="403542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1" name="Freeform 5910"/>
            <p:cNvSpPr>
              <a:spLocks/>
            </p:cNvSpPr>
            <p:nvPr/>
          </p:nvSpPr>
          <p:spPr bwMode="auto">
            <a:xfrm>
              <a:off x="9104313" y="4038600"/>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2" name="Freeform 5911"/>
            <p:cNvSpPr>
              <a:spLocks/>
            </p:cNvSpPr>
            <p:nvPr/>
          </p:nvSpPr>
          <p:spPr bwMode="auto">
            <a:xfrm>
              <a:off x="9104313" y="403860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3" name="Freeform 5912"/>
            <p:cNvSpPr>
              <a:spLocks/>
            </p:cNvSpPr>
            <p:nvPr/>
          </p:nvSpPr>
          <p:spPr bwMode="auto">
            <a:xfrm>
              <a:off x="9097963" y="4032250"/>
              <a:ext cx="6350" cy="6350"/>
            </a:xfrm>
            <a:custGeom>
              <a:avLst/>
              <a:gdLst>
                <a:gd name="T0" fmla="*/ 0 w 2"/>
                <a:gd name="T1" fmla="*/ 1 h 2"/>
                <a:gd name="T2" fmla="*/ 1 w 2"/>
                <a:gd name="T3" fmla="*/ 1 h 2"/>
                <a:gd name="T4" fmla="*/ 0 w 2"/>
                <a:gd name="T5" fmla="*/ 1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1" y="1"/>
                    <a:pt x="1" y="1"/>
                    <a:pt x="1" y="1"/>
                  </a:cubicBezTo>
                  <a:cubicBezTo>
                    <a:pt x="1" y="1"/>
                    <a:pt x="0" y="1"/>
                    <a:pt x="0" y="1"/>
                  </a:cubicBezTo>
                  <a:cubicBezTo>
                    <a:pt x="1" y="2"/>
                    <a:pt x="1" y="1"/>
                    <a:pt x="2" y="1"/>
                  </a:cubicBezTo>
                  <a:cubicBezTo>
                    <a:pt x="2" y="1"/>
                    <a:pt x="0" y="1"/>
                    <a:pt x="1" y="0"/>
                  </a:cubicBezTo>
                  <a:cubicBezTo>
                    <a:pt x="0" y="0"/>
                    <a:pt x="1"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4" name="Freeform 5913"/>
            <p:cNvSpPr>
              <a:spLocks/>
            </p:cNvSpPr>
            <p:nvPr/>
          </p:nvSpPr>
          <p:spPr bwMode="auto">
            <a:xfrm>
              <a:off x="9004301" y="3994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5" name="Freeform 5914"/>
            <p:cNvSpPr>
              <a:spLocks/>
            </p:cNvSpPr>
            <p:nvPr/>
          </p:nvSpPr>
          <p:spPr bwMode="auto">
            <a:xfrm>
              <a:off x="8978901" y="3981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6" name="Freeform 5915"/>
            <p:cNvSpPr>
              <a:spLocks/>
            </p:cNvSpPr>
            <p:nvPr/>
          </p:nvSpPr>
          <p:spPr bwMode="auto">
            <a:xfrm>
              <a:off x="9023351" y="4000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7" name="Freeform 5916"/>
            <p:cNvSpPr>
              <a:spLocks/>
            </p:cNvSpPr>
            <p:nvPr/>
          </p:nvSpPr>
          <p:spPr bwMode="auto">
            <a:xfrm>
              <a:off x="8872538" y="39068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8" name="Freeform 5917"/>
            <p:cNvSpPr>
              <a:spLocks/>
            </p:cNvSpPr>
            <p:nvPr/>
          </p:nvSpPr>
          <p:spPr bwMode="auto">
            <a:xfrm>
              <a:off x="8950326" y="39655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09" name="Freeform 5918"/>
            <p:cNvSpPr>
              <a:spLocks/>
            </p:cNvSpPr>
            <p:nvPr/>
          </p:nvSpPr>
          <p:spPr bwMode="auto">
            <a:xfrm>
              <a:off x="9029701" y="4003675"/>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0" name="Freeform 5919"/>
            <p:cNvSpPr>
              <a:spLocks/>
            </p:cNvSpPr>
            <p:nvPr/>
          </p:nvSpPr>
          <p:spPr bwMode="auto">
            <a:xfrm>
              <a:off x="8985251" y="39878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1" name="Freeform 5920"/>
            <p:cNvSpPr>
              <a:spLocks/>
            </p:cNvSpPr>
            <p:nvPr/>
          </p:nvSpPr>
          <p:spPr bwMode="auto">
            <a:xfrm>
              <a:off x="9075738" y="402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2" name="Freeform 5921"/>
            <p:cNvSpPr>
              <a:spLocks/>
            </p:cNvSpPr>
            <p:nvPr/>
          </p:nvSpPr>
          <p:spPr bwMode="auto">
            <a:xfrm>
              <a:off x="9066213" y="40163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3" name="Freeform 5922"/>
            <p:cNvSpPr>
              <a:spLocks/>
            </p:cNvSpPr>
            <p:nvPr/>
          </p:nvSpPr>
          <p:spPr bwMode="auto">
            <a:xfrm>
              <a:off x="9059863" y="40163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4" name="Freeform 5923"/>
            <p:cNvSpPr>
              <a:spLocks/>
            </p:cNvSpPr>
            <p:nvPr/>
          </p:nvSpPr>
          <p:spPr bwMode="auto">
            <a:xfrm>
              <a:off x="9069388" y="4019550"/>
              <a:ext cx="6350" cy="3175"/>
            </a:xfrm>
            <a:custGeom>
              <a:avLst/>
              <a:gdLst>
                <a:gd name="T0" fmla="*/ 2 w 2"/>
                <a:gd name="T1" fmla="*/ 1 h 1"/>
                <a:gd name="T2" fmla="*/ 1 w 2"/>
                <a:gd name="T3" fmla="*/ 0 h 1"/>
                <a:gd name="T4" fmla="*/ 1 w 2"/>
                <a:gd name="T5" fmla="*/ 0 h 1"/>
                <a:gd name="T6" fmla="*/ 0 w 2"/>
                <a:gd name="T7" fmla="*/ 0 h 1"/>
                <a:gd name="T8" fmla="*/ 0 w 2"/>
                <a:gd name="T9" fmla="*/ 0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cubicBezTo>
                    <a:pt x="1" y="0"/>
                    <a:pt x="1" y="0"/>
                    <a:pt x="1" y="0"/>
                  </a:cubicBezTo>
                  <a:cubicBezTo>
                    <a:pt x="1" y="0"/>
                    <a:pt x="1" y="0"/>
                    <a:pt x="1" y="0"/>
                  </a:cubicBezTo>
                  <a:cubicBezTo>
                    <a:pt x="1" y="0"/>
                    <a:pt x="0" y="0"/>
                    <a:pt x="0" y="0"/>
                  </a:cubicBezTo>
                  <a:cubicBezTo>
                    <a:pt x="0" y="0"/>
                    <a:pt x="0" y="0"/>
                    <a:pt x="0" y="0"/>
                  </a:cubicBezTo>
                  <a:cubicBezTo>
                    <a:pt x="1" y="1"/>
                    <a:pt x="1" y="1"/>
                    <a:pt x="1" y="1"/>
                  </a:cubicBezTo>
                  <a:cubicBezTo>
                    <a:pt x="1" y="1"/>
                    <a:pt x="1"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5" name="Freeform 5924"/>
            <p:cNvSpPr>
              <a:spLocks/>
            </p:cNvSpPr>
            <p:nvPr/>
          </p:nvSpPr>
          <p:spPr bwMode="auto">
            <a:xfrm>
              <a:off x="9004301" y="3994150"/>
              <a:ext cx="3175"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6" name="Freeform 5925"/>
            <p:cNvSpPr>
              <a:spLocks/>
            </p:cNvSpPr>
            <p:nvPr/>
          </p:nvSpPr>
          <p:spPr bwMode="auto">
            <a:xfrm>
              <a:off x="9013826" y="3997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7" name="Freeform 5926"/>
            <p:cNvSpPr>
              <a:spLocks/>
            </p:cNvSpPr>
            <p:nvPr/>
          </p:nvSpPr>
          <p:spPr bwMode="auto">
            <a:xfrm>
              <a:off x="9042401" y="4013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8" name="Freeform 5927"/>
            <p:cNvSpPr>
              <a:spLocks/>
            </p:cNvSpPr>
            <p:nvPr/>
          </p:nvSpPr>
          <p:spPr bwMode="auto">
            <a:xfrm>
              <a:off x="9010651" y="39973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19" name="Freeform 5928"/>
            <p:cNvSpPr>
              <a:spLocks/>
            </p:cNvSpPr>
            <p:nvPr/>
          </p:nvSpPr>
          <p:spPr bwMode="auto">
            <a:xfrm>
              <a:off x="9032876" y="40068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0" name="Freeform 5929"/>
            <p:cNvSpPr>
              <a:spLocks/>
            </p:cNvSpPr>
            <p:nvPr/>
          </p:nvSpPr>
          <p:spPr bwMode="auto">
            <a:xfrm>
              <a:off x="8763001" y="3827463"/>
              <a:ext cx="3175" cy="3175"/>
            </a:xfrm>
            <a:custGeom>
              <a:avLst/>
              <a:gdLst>
                <a:gd name="T0" fmla="*/ 0 w 1"/>
                <a:gd name="T1" fmla="*/ 0 h 1"/>
                <a:gd name="T2" fmla="*/ 1 w 1"/>
                <a:gd name="T3" fmla="*/ 1 h 1"/>
                <a:gd name="T4" fmla="*/ 1 w 1"/>
                <a:gd name="T5" fmla="*/ 0 h 1"/>
                <a:gd name="T6" fmla="*/ 0 w 1"/>
                <a:gd name="T7" fmla="*/ 0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1"/>
                    <a:pt x="1" y="1"/>
                  </a:cubicBezTo>
                  <a:cubicBezTo>
                    <a:pt x="1" y="1"/>
                    <a:pt x="0" y="0"/>
                    <a:pt x="1" y="0"/>
                  </a:cubicBezTo>
                  <a:cubicBezTo>
                    <a:pt x="1" y="0"/>
                    <a:pt x="0" y="0"/>
                    <a:pt x="0" y="0"/>
                  </a:cubicBezTo>
                  <a:cubicBezTo>
                    <a:pt x="0" y="1"/>
                    <a:pt x="0" y="1"/>
                    <a:pt x="0" y="1"/>
                  </a:cubicBezTo>
                  <a:cubicBezTo>
                    <a:pt x="1"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1" name="Freeform 5930"/>
            <p:cNvSpPr>
              <a:spLocks/>
            </p:cNvSpPr>
            <p:nvPr/>
          </p:nvSpPr>
          <p:spPr bwMode="auto">
            <a:xfrm>
              <a:off x="8863013" y="3900488"/>
              <a:ext cx="3175"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0" y="0"/>
                    <a:pt x="1" y="0"/>
                    <a:pt x="0"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2" name="Freeform 5931"/>
            <p:cNvSpPr>
              <a:spLocks/>
            </p:cNvSpPr>
            <p:nvPr/>
          </p:nvSpPr>
          <p:spPr bwMode="auto">
            <a:xfrm>
              <a:off x="8863013" y="3900488"/>
              <a:ext cx="3175" cy="317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1"/>
                  </a:cubicBezTo>
                  <a:cubicBezTo>
                    <a:pt x="1" y="1"/>
                    <a:pt x="1"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3" name="Freeform 5932"/>
            <p:cNvSpPr>
              <a:spLocks/>
            </p:cNvSpPr>
            <p:nvPr/>
          </p:nvSpPr>
          <p:spPr bwMode="auto">
            <a:xfrm>
              <a:off x="8780463" y="3840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4" name="Freeform 5933"/>
            <p:cNvSpPr>
              <a:spLocks/>
            </p:cNvSpPr>
            <p:nvPr/>
          </p:nvSpPr>
          <p:spPr bwMode="auto">
            <a:xfrm>
              <a:off x="8959851" y="3956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5" name="Freeform 5934"/>
            <p:cNvSpPr>
              <a:spLocks/>
            </p:cNvSpPr>
            <p:nvPr/>
          </p:nvSpPr>
          <p:spPr bwMode="auto">
            <a:xfrm>
              <a:off x="8878888" y="39100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6" name="Freeform 5935"/>
            <p:cNvSpPr>
              <a:spLocks/>
            </p:cNvSpPr>
            <p:nvPr/>
          </p:nvSpPr>
          <p:spPr bwMode="auto">
            <a:xfrm>
              <a:off x="8828088" y="3887788"/>
              <a:ext cx="3175" cy="3175"/>
            </a:xfrm>
            <a:custGeom>
              <a:avLst/>
              <a:gdLst>
                <a:gd name="T0" fmla="*/ 0 w 1"/>
                <a:gd name="T1" fmla="*/ 1 h 1"/>
                <a:gd name="T2" fmla="*/ 0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0"/>
                  </a:cubicBezTo>
                  <a:cubicBezTo>
                    <a:pt x="0" y="0"/>
                    <a:pt x="0" y="0"/>
                    <a:pt x="0"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7" name="Rectangle 5936"/>
            <p:cNvSpPr>
              <a:spLocks noChangeArrowheads="1"/>
            </p:cNvSpPr>
            <p:nvPr/>
          </p:nvSpPr>
          <p:spPr bwMode="auto">
            <a:xfrm>
              <a:off x="8763001" y="38274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8" name="Freeform 5937"/>
            <p:cNvSpPr>
              <a:spLocks/>
            </p:cNvSpPr>
            <p:nvPr/>
          </p:nvSpPr>
          <p:spPr bwMode="auto">
            <a:xfrm>
              <a:off x="8802688" y="3871913"/>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29" name="Freeform 5938"/>
            <p:cNvSpPr>
              <a:spLocks/>
            </p:cNvSpPr>
            <p:nvPr/>
          </p:nvSpPr>
          <p:spPr bwMode="auto">
            <a:xfrm>
              <a:off x="8869363" y="390683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0" name="Freeform 5939"/>
            <p:cNvSpPr>
              <a:spLocks noEditPoints="1"/>
            </p:cNvSpPr>
            <p:nvPr/>
          </p:nvSpPr>
          <p:spPr bwMode="auto">
            <a:xfrm>
              <a:off x="8702676" y="3792538"/>
              <a:ext cx="395288" cy="242888"/>
            </a:xfrm>
            <a:custGeom>
              <a:avLst/>
              <a:gdLst>
                <a:gd name="T0" fmla="*/ 61 w 126"/>
                <a:gd name="T1" fmla="*/ 44 h 77"/>
                <a:gd name="T2" fmla="*/ 82 w 126"/>
                <a:gd name="T3" fmla="*/ 57 h 77"/>
                <a:gd name="T4" fmla="*/ 88 w 126"/>
                <a:gd name="T5" fmla="*/ 59 h 77"/>
                <a:gd name="T6" fmla="*/ 91 w 126"/>
                <a:gd name="T7" fmla="*/ 61 h 77"/>
                <a:gd name="T8" fmla="*/ 94 w 126"/>
                <a:gd name="T9" fmla="*/ 63 h 77"/>
                <a:gd name="T10" fmla="*/ 93 w 126"/>
                <a:gd name="T11" fmla="*/ 63 h 77"/>
                <a:gd name="T12" fmla="*/ 96 w 126"/>
                <a:gd name="T13" fmla="*/ 64 h 77"/>
                <a:gd name="T14" fmla="*/ 99 w 126"/>
                <a:gd name="T15" fmla="*/ 65 h 77"/>
                <a:gd name="T16" fmla="*/ 103 w 126"/>
                <a:gd name="T17" fmla="*/ 67 h 77"/>
                <a:gd name="T18" fmla="*/ 105 w 126"/>
                <a:gd name="T19" fmla="*/ 68 h 77"/>
                <a:gd name="T20" fmla="*/ 108 w 126"/>
                <a:gd name="T21" fmla="*/ 69 h 77"/>
                <a:gd name="T22" fmla="*/ 113 w 126"/>
                <a:gd name="T23" fmla="*/ 72 h 77"/>
                <a:gd name="T24" fmla="*/ 115 w 126"/>
                <a:gd name="T25" fmla="*/ 73 h 77"/>
                <a:gd name="T26" fmla="*/ 118 w 126"/>
                <a:gd name="T27" fmla="*/ 74 h 77"/>
                <a:gd name="T28" fmla="*/ 120 w 126"/>
                <a:gd name="T29" fmla="*/ 75 h 77"/>
                <a:gd name="T30" fmla="*/ 123 w 126"/>
                <a:gd name="T31" fmla="*/ 77 h 77"/>
                <a:gd name="T32" fmla="*/ 126 w 126"/>
                <a:gd name="T33" fmla="*/ 76 h 77"/>
                <a:gd name="T34" fmla="*/ 123 w 126"/>
                <a:gd name="T35" fmla="*/ 76 h 77"/>
                <a:gd name="T36" fmla="*/ 121 w 126"/>
                <a:gd name="T37" fmla="*/ 75 h 77"/>
                <a:gd name="T38" fmla="*/ 118 w 126"/>
                <a:gd name="T39" fmla="*/ 73 h 77"/>
                <a:gd name="T40" fmla="*/ 116 w 126"/>
                <a:gd name="T41" fmla="*/ 71 h 77"/>
                <a:gd name="T42" fmla="*/ 113 w 126"/>
                <a:gd name="T43" fmla="*/ 70 h 77"/>
                <a:gd name="T44" fmla="*/ 111 w 126"/>
                <a:gd name="T45" fmla="*/ 69 h 77"/>
                <a:gd name="T46" fmla="*/ 112 w 126"/>
                <a:gd name="T47" fmla="*/ 69 h 77"/>
                <a:gd name="T48" fmla="*/ 104 w 126"/>
                <a:gd name="T49" fmla="*/ 65 h 77"/>
                <a:gd name="T50" fmla="*/ 103 w 126"/>
                <a:gd name="T51" fmla="*/ 64 h 77"/>
                <a:gd name="T52" fmla="*/ 95 w 126"/>
                <a:gd name="T53" fmla="*/ 59 h 77"/>
                <a:gd name="T54" fmla="*/ 85 w 126"/>
                <a:gd name="T55" fmla="*/ 54 h 77"/>
                <a:gd name="T56" fmla="*/ 80 w 126"/>
                <a:gd name="T57" fmla="*/ 51 h 77"/>
                <a:gd name="T58" fmla="*/ 69 w 126"/>
                <a:gd name="T59" fmla="*/ 45 h 77"/>
                <a:gd name="T60" fmla="*/ 68 w 126"/>
                <a:gd name="T61" fmla="*/ 43 h 77"/>
                <a:gd name="T62" fmla="*/ 66 w 126"/>
                <a:gd name="T63" fmla="*/ 42 h 77"/>
                <a:gd name="T64" fmla="*/ 61 w 126"/>
                <a:gd name="T65" fmla="*/ 40 h 77"/>
                <a:gd name="T66" fmla="*/ 56 w 126"/>
                <a:gd name="T67" fmla="*/ 37 h 77"/>
                <a:gd name="T68" fmla="*/ 57 w 126"/>
                <a:gd name="T69" fmla="*/ 37 h 77"/>
                <a:gd name="T70" fmla="*/ 54 w 126"/>
                <a:gd name="T71" fmla="*/ 36 h 77"/>
                <a:gd name="T72" fmla="*/ 54 w 126"/>
                <a:gd name="T73" fmla="*/ 37 h 77"/>
                <a:gd name="T74" fmla="*/ 52 w 126"/>
                <a:gd name="T75" fmla="*/ 35 h 77"/>
                <a:gd name="T76" fmla="*/ 51 w 126"/>
                <a:gd name="T77" fmla="*/ 34 h 77"/>
                <a:gd name="T78" fmla="*/ 50 w 126"/>
                <a:gd name="T79" fmla="*/ 32 h 77"/>
                <a:gd name="T80" fmla="*/ 48 w 126"/>
                <a:gd name="T81" fmla="*/ 31 h 77"/>
                <a:gd name="T82" fmla="*/ 44 w 126"/>
                <a:gd name="T83" fmla="*/ 28 h 77"/>
                <a:gd name="T84" fmla="*/ 41 w 126"/>
                <a:gd name="T85" fmla="*/ 27 h 77"/>
                <a:gd name="T86" fmla="*/ 34 w 126"/>
                <a:gd name="T87" fmla="*/ 22 h 77"/>
                <a:gd name="T88" fmla="*/ 28 w 126"/>
                <a:gd name="T89" fmla="*/ 17 h 77"/>
                <a:gd name="T90" fmla="*/ 18 w 126"/>
                <a:gd name="T91" fmla="*/ 11 h 77"/>
                <a:gd name="T92" fmla="*/ 16 w 126"/>
                <a:gd name="T93" fmla="*/ 10 h 77"/>
                <a:gd name="T94" fmla="*/ 12 w 126"/>
                <a:gd name="T95" fmla="*/ 7 h 77"/>
                <a:gd name="T96" fmla="*/ 7 w 126"/>
                <a:gd name="T97" fmla="*/ 5 h 77"/>
                <a:gd name="T98" fmla="*/ 3 w 126"/>
                <a:gd name="T99" fmla="*/ 2 h 77"/>
                <a:gd name="T100" fmla="*/ 2 w 126"/>
                <a:gd name="T101" fmla="*/ 2 h 77"/>
                <a:gd name="T102" fmla="*/ 10 w 126"/>
                <a:gd name="T103" fmla="*/ 9 h 77"/>
                <a:gd name="T104" fmla="*/ 14 w 126"/>
                <a:gd name="T105" fmla="*/ 12 h 77"/>
                <a:gd name="T106" fmla="*/ 27 w 126"/>
                <a:gd name="T107" fmla="*/ 20 h 77"/>
                <a:gd name="T108" fmla="*/ 27 w 126"/>
                <a:gd name="T109" fmla="*/ 21 h 77"/>
                <a:gd name="T110" fmla="*/ 29 w 126"/>
                <a:gd name="T111" fmla="*/ 23 h 77"/>
                <a:gd name="T112" fmla="*/ 33 w 126"/>
                <a:gd name="T113" fmla="*/ 26 h 77"/>
                <a:gd name="T114" fmla="*/ 37 w 126"/>
                <a:gd name="T115" fmla="*/ 28 h 77"/>
                <a:gd name="T116" fmla="*/ 40 w 126"/>
                <a:gd name="T117" fmla="*/ 30 h 77"/>
                <a:gd name="T118" fmla="*/ 108 w 126"/>
                <a:gd name="T119" fmla="*/ 69 h 77"/>
                <a:gd name="T120" fmla="*/ 103 w 126"/>
                <a:gd name="T121" fmla="*/ 67 h 77"/>
                <a:gd name="T122" fmla="*/ 106 w 126"/>
                <a:gd name="T123" fmla="*/ 66 h 77"/>
                <a:gd name="T124" fmla="*/ 69 w 126"/>
                <a:gd name="T125"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77">
                  <a:moveTo>
                    <a:pt x="45" y="34"/>
                  </a:moveTo>
                  <a:cubicBezTo>
                    <a:pt x="45" y="34"/>
                    <a:pt x="45" y="34"/>
                    <a:pt x="45" y="34"/>
                  </a:cubicBezTo>
                  <a:cubicBezTo>
                    <a:pt x="46" y="34"/>
                    <a:pt x="47" y="36"/>
                    <a:pt x="48" y="36"/>
                  </a:cubicBezTo>
                  <a:cubicBezTo>
                    <a:pt x="49" y="37"/>
                    <a:pt x="49" y="36"/>
                    <a:pt x="50" y="37"/>
                  </a:cubicBezTo>
                  <a:cubicBezTo>
                    <a:pt x="50" y="37"/>
                    <a:pt x="50" y="37"/>
                    <a:pt x="50" y="37"/>
                  </a:cubicBezTo>
                  <a:cubicBezTo>
                    <a:pt x="54" y="39"/>
                    <a:pt x="58" y="42"/>
                    <a:pt x="61" y="44"/>
                  </a:cubicBezTo>
                  <a:cubicBezTo>
                    <a:pt x="61" y="44"/>
                    <a:pt x="61" y="44"/>
                    <a:pt x="61" y="44"/>
                  </a:cubicBezTo>
                  <a:cubicBezTo>
                    <a:pt x="67" y="48"/>
                    <a:pt x="73" y="51"/>
                    <a:pt x="78" y="55"/>
                  </a:cubicBezTo>
                  <a:cubicBezTo>
                    <a:pt x="79" y="55"/>
                    <a:pt x="79" y="55"/>
                    <a:pt x="79" y="55"/>
                  </a:cubicBezTo>
                  <a:cubicBezTo>
                    <a:pt x="80" y="55"/>
                    <a:pt x="80" y="55"/>
                    <a:pt x="80" y="55"/>
                  </a:cubicBezTo>
                  <a:cubicBezTo>
                    <a:pt x="80" y="55"/>
                    <a:pt x="80" y="55"/>
                    <a:pt x="79" y="55"/>
                  </a:cubicBezTo>
                  <a:cubicBezTo>
                    <a:pt x="80" y="56"/>
                    <a:pt x="81" y="57"/>
                    <a:pt x="82" y="57"/>
                  </a:cubicBezTo>
                  <a:cubicBezTo>
                    <a:pt x="81" y="56"/>
                    <a:pt x="81" y="56"/>
                    <a:pt x="81" y="56"/>
                  </a:cubicBezTo>
                  <a:cubicBezTo>
                    <a:pt x="82" y="56"/>
                    <a:pt x="82" y="56"/>
                    <a:pt x="82" y="57"/>
                  </a:cubicBezTo>
                  <a:cubicBezTo>
                    <a:pt x="82" y="57"/>
                    <a:pt x="82" y="57"/>
                    <a:pt x="82" y="57"/>
                  </a:cubicBezTo>
                  <a:cubicBezTo>
                    <a:pt x="83" y="57"/>
                    <a:pt x="83" y="58"/>
                    <a:pt x="84" y="58"/>
                  </a:cubicBezTo>
                  <a:cubicBezTo>
                    <a:pt x="84" y="58"/>
                    <a:pt x="86" y="58"/>
                    <a:pt x="87" y="58"/>
                  </a:cubicBezTo>
                  <a:cubicBezTo>
                    <a:pt x="87" y="59"/>
                    <a:pt x="87" y="59"/>
                    <a:pt x="87" y="59"/>
                  </a:cubicBezTo>
                  <a:cubicBezTo>
                    <a:pt x="87" y="58"/>
                    <a:pt x="87" y="59"/>
                    <a:pt x="86" y="59"/>
                  </a:cubicBezTo>
                  <a:cubicBezTo>
                    <a:pt x="87" y="59"/>
                    <a:pt x="88" y="59"/>
                    <a:pt x="88" y="60"/>
                  </a:cubicBezTo>
                  <a:cubicBezTo>
                    <a:pt x="88" y="60"/>
                    <a:pt x="88" y="59"/>
                    <a:pt x="88" y="59"/>
                  </a:cubicBezTo>
                  <a:cubicBezTo>
                    <a:pt x="89" y="60"/>
                    <a:pt x="89" y="60"/>
                    <a:pt x="89" y="60"/>
                  </a:cubicBezTo>
                  <a:cubicBezTo>
                    <a:pt x="89" y="60"/>
                    <a:pt x="89" y="60"/>
                    <a:pt x="89" y="60"/>
                  </a:cubicBezTo>
                  <a:cubicBezTo>
                    <a:pt x="89" y="60"/>
                    <a:pt x="89" y="60"/>
                    <a:pt x="89" y="61"/>
                  </a:cubicBezTo>
                  <a:cubicBezTo>
                    <a:pt x="89" y="61"/>
                    <a:pt x="90" y="61"/>
                    <a:pt x="90" y="61"/>
                  </a:cubicBezTo>
                  <a:cubicBezTo>
                    <a:pt x="90" y="61"/>
                    <a:pt x="91" y="62"/>
                    <a:pt x="91" y="62"/>
                  </a:cubicBezTo>
                  <a:cubicBezTo>
                    <a:pt x="91" y="61"/>
                    <a:pt x="92" y="62"/>
                    <a:pt x="92" y="61"/>
                  </a:cubicBezTo>
                  <a:cubicBezTo>
                    <a:pt x="91" y="61"/>
                    <a:pt x="91" y="61"/>
                    <a:pt x="91" y="61"/>
                  </a:cubicBezTo>
                  <a:cubicBezTo>
                    <a:pt x="92" y="62"/>
                    <a:pt x="90" y="61"/>
                    <a:pt x="90" y="61"/>
                  </a:cubicBezTo>
                  <a:cubicBezTo>
                    <a:pt x="90" y="61"/>
                    <a:pt x="91" y="61"/>
                    <a:pt x="91" y="61"/>
                  </a:cubicBezTo>
                  <a:cubicBezTo>
                    <a:pt x="92" y="61"/>
                    <a:pt x="92" y="61"/>
                    <a:pt x="93" y="62"/>
                  </a:cubicBezTo>
                  <a:cubicBezTo>
                    <a:pt x="92" y="61"/>
                    <a:pt x="93" y="61"/>
                    <a:pt x="93" y="61"/>
                  </a:cubicBezTo>
                  <a:cubicBezTo>
                    <a:pt x="93" y="62"/>
                    <a:pt x="93" y="61"/>
                    <a:pt x="93" y="62"/>
                  </a:cubicBezTo>
                  <a:cubicBezTo>
                    <a:pt x="93" y="62"/>
                    <a:pt x="93" y="62"/>
                    <a:pt x="94" y="62"/>
                  </a:cubicBezTo>
                  <a:cubicBezTo>
                    <a:pt x="95" y="63"/>
                    <a:pt x="94" y="62"/>
                    <a:pt x="94" y="63"/>
                  </a:cubicBezTo>
                  <a:cubicBezTo>
                    <a:pt x="94" y="63"/>
                    <a:pt x="92" y="61"/>
                    <a:pt x="92" y="62"/>
                  </a:cubicBezTo>
                  <a:cubicBezTo>
                    <a:pt x="92" y="62"/>
                    <a:pt x="91" y="62"/>
                    <a:pt x="91" y="62"/>
                  </a:cubicBezTo>
                  <a:cubicBezTo>
                    <a:pt x="91" y="62"/>
                    <a:pt x="92" y="63"/>
                    <a:pt x="92" y="63"/>
                  </a:cubicBezTo>
                  <a:cubicBezTo>
                    <a:pt x="92" y="62"/>
                    <a:pt x="92" y="62"/>
                    <a:pt x="92" y="62"/>
                  </a:cubicBezTo>
                  <a:cubicBezTo>
                    <a:pt x="93" y="63"/>
                    <a:pt x="93" y="62"/>
                    <a:pt x="93" y="63"/>
                  </a:cubicBezTo>
                  <a:cubicBezTo>
                    <a:pt x="93" y="63"/>
                    <a:pt x="93" y="63"/>
                    <a:pt x="94" y="63"/>
                  </a:cubicBezTo>
                  <a:cubicBezTo>
                    <a:pt x="94" y="63"/>
                    <a:pt x="93" y="63"/>
                    <a:pt x="93" y="63"/>
                  </a:cubicBezTo>
                  <a:cubicBezTo>
                    <a:pt x="94" y="63"/>
                    <a:pt x="94" y="63"/>
                    <a:pt x="95" y="63"/>
                  </a:cubicBezTo>
                  <a:cubicBezTo>
                    <a:pt x="95" y="63"/>
                    <a:pt x="94" y="63"/>
                    <a:pt x="94" y="62"/>
                  </a:cubicBezTo>
                  <a:cubicBezTo>
                    <a:pt x="94" y="62"/>
                    <a:pt x="94" y="62"/>
                    <a:pt x="95" y="62"/>
                  </a:cubicBezTo>
                  <a:cubicBezTo>
                    <a:pt x="95" y="63"/>
                    <a:pt x="95" y="62"/>
                    <a:pt x="95" y="63"/>
                  </a:cubicBezTo>
                  <a:cubicBezTo>
                    <a:pt x="95" y="63"/>
                    <a:pt x="95" y="63"/>
                    <a:pt x="95" y="63"/>
                  </a:cubicBezTo>
                  <a:cubicBezTo>
                    <a:pt x="96" y="63"/>
                    <a:pt x="95" y="63"/>
                    <a:pt x="95" y="63"/>
                  </a:cubicBezTo>
                  <a:cubicBezTo>
                    <a:pt x="96" y="64"/>
                    <a:pt x="96" y="64"/>
                    <a:pt x="96" y="64"/>
                  </a:cubicBezTo>
                  <a:cubicBezTo>
                    <a:pt x="96" y="64"/>
                    <a:pt x="96" y="64"/>
                    <a:pt x="96" y="64"/>
                  </a:cubicBezTo>
                  <a:cubicBezTo>
                    <a:pt x="96" y="64"/>
                    <a:pt x="96" y="64"/>
                    <a:pt x="96" y="64"/>
                  </a:cubicBezTo>
                  <a:cubicBezTo>
                    <a:pt x="96" y="64"/>
                    <a:pt x="96" y="64"/>
                    <a:pt x="96" y="64"/>
                  </a:cubicBezTo>
                  <a:cubicBezTo>
                    <a:pt x="97" y="64"/>
                    <a:pt x="97" y="64"/>
                    <a:pt x="97" y="64"/>
                  </a:cubicBezTo>
                  <a:cubicBezTo>
                    <a:pt x="97" y="64"/>
                    <a:pt x="98" y="64"/>
                    <a:pt x="98" y="64"/>
                  </a:cubicBezTo>
                  <a:cubicBezTo>
                    <a:pt x="98" y="64"/>
                    <a:pt x="99" y="64"/>
                    <a:pt x="99" y="65"/>
                  </a:cubicBezTo>
                  <a:cubicBezTo>
                    <a:pt x="99" y="65"/>
                    <a:pt x="99" y="65"/>
                    <a:pt x="99" y="65"/>
                  </a:cubicBezTo>
                  <a:cubicBezTo>
                    <a:pt x="99" y="65"/>
                    <a:pt x="100" y="66"/>
                    <a:pt x="100" y="66"/>
                  </a:cubicBezTo>
                  <a:cubicBezTo>
                    <a:pt x="100" y="66"/>
                    <a:pt x="100" y="66"/>
                    <a:pt x="100" y="66"/>
                  </a:cubicBezTo>
                  <a:cubicBezTo>
                    <a:pt x="100" y="66"/>
                    <a:pt x="100" y="66"/>
                    <a:pt x="100" y="66"/>
                  </a:cubicBezTo>
                  <a:cubicBezTo>
                    <a:pt x="101" y="67"/>
                    <a:pt x="101" y="66"/>
                    <a:pt x="101" y="66"/>
                  </a:cubicBezTo>
                  <a:cubicBezTo>
                    <a:pt x="102" y="67"/>
                    <a:pt x="103" y="67"/>
                    <a:pt x="103" y="67"/>
                  </a:cubicBezTo>
                  <a:cubicBezTo>
                    <a:pt x="103" y="67"/>
                    <a:pt x="103" y="67"/>
                    <a:pt x="104" y="67"/>
                  </a:cubicBezTo>
                  <a:cubicBezTo>
                    <a:pt x="103" y="67"/>
                    <a:pt x="103" y="67"/>
                    <a:pt x="103" y="67"/>
                  </a:cubicBezTo>
                  <a:cubicBezTo>
                    <a:pt x="104" y="67"/>
                    <a:pt x="104" y="67"/>
                    <a:pt x="104" y="67"/>
                  </a:cubicBezTo>
                  <a:cubicBezTo>
                    <a:pt x="104" y="67"/>
                    <a:pt x="104" y="67"/>
                    <a:pt x="104" y="68"/>
                  </a:cubicBezTo>
                  <a:cubicBezTo>
                    <a:pt x="105" y="68"/>
                    <a:pt x="105" y="68"/>
                    <a:pt x="105" y="68"/>
                  </a:cubicBezTo>
                  <a:cubicBezTo>
                    <a:pt x="105" y="68"/>
                    <a:pt x="104" y="68"/>
                    <a:pt x="104" y="68"/>
                  </a:cubicBezTo>
                  <a:cubicBezTo>
                    <a:pt x="104" y="68"/>
                    <a:pt x="104" y="68"/>
                    <a:pt x="104" y="68"/>
                  </a:cubicBezTo>
                  <a:cubicBezTo>
                    <a:pt x="105" y="68"/>
                    <a:pt x="105" y="68"/>
                    <a:pt x="106" y="68"/>
                  </a:cubicBezTo>
                  <a:cubicBezTo>
                    <a:pt x="106" y="68"/>
                    <a:pt x="105" y="68"/>
                    <a:pt x="105" y="68"/>
                  </a:cubicBezTo>
                  <a:cubicBezTo>
                    <a:pt x="106" y="68"/>
                    <a:pt x="106" y="69"/>
                    <a:pt x="106" y="69"/>
                  </a:cubicBezTo>
                  <a:cubicBezTo>
                    <a:pt x="106" y="69"/>
                    <a:pt x="106" y="69"/>
                    <a:pt x="106" y="69"/>
                  </a:cubicBezTo>
                  <a:cubicBezTo>
                    <a:pt x="107" y="69"/>
                    <a:pt x="107" y="69"/>
                    <a:pt x="107" y="69"/>
                  </a:cubicBezTo>
                  <a:cubicBezTo>
                    <a:pt x="106" y="69"/>
                    <a:pt x="106" y="69"/>
                    <a:pt x="106" y="69"/>
                  </a:cubicBezTo>
                  <a:cubicBezTo>
                    <a:pt x="106" y="69"/>
                    <a:pt x="107" y="69"/>
                    <a:pt x="107" y="69"/>
                  </a:cubicBezTo>
                  <a:cubicBezTo>
                    <a:pt x="107" y="69"/>
                    <a:pt x="107" y="69"/>
                    <a:pt x="107" y="69"/>
                  </a:cubicBezTo>
                  <a:cubicBezTo>
                    <a:pt x="107" y="69"/>
                    <a:pt x="108" y="69"/>
                    <a:pt x="108" y="69"/>
                  </a:cubicBezTo>
                  <a:cubicBezTo>
                    <a:pt x="108" y="70"/>
                    <a:pt x="108" y="70"/>
                    <a:pt x="108" y="70"/>
                  </a:cubicBezTo>
                  <a:cubicBezTo>
                    <a:pt x="108" y="70"/>
                    <a:pt x="108" y="70"/>
                    <a:pt x="108" y="70"/>
                  </a:cubicBezTo>
                  <a:cubicBezTo>
                    <a:pt x="109" y="71"/>
                    <a:pt x="109" y="70"/>
                    <a:pt x="110" y="71"/>
                  </a:cubicBezTo>
                  <a:cubicBezTo>
                    <a:pt x="111" y="71"/>
                    <a:pt x="110" y="71"/>
                    <a:pt x="110" y="71"/>
                  </a:cubicBezTo>
                  <a:cubicBezTo>
                    <a:pt x="110" y="71"/>
                    <a:pt x="111" y="71"/>
                    <a:pt x="111" y="71"/>
                  </a:cubicBezTo>
                  <a:cubicBezTo>
                    <a:pt x="112" y="71"/>
                    <a:pt x="113" y="72"/>
                    <a:pt x="112" y="72"/>
                  </a:cubicBezTo>
                  <a:cubicBezTo>
                    <a:pt x="113" y="73"/>
                    <a:pt x="112" y="72"/>
                    <a:pt x="113" y="72"/>
                  </a:cubicBezTo>
                  <a:cubicBezTo>
                    <a:pt x="113" y="72"/>
                    <a:pt x="113" y="72"/>
                    <a:pt x="113" y="72"/>
                  </a:cubicBezTo>
                  <a:cubicBezTo>
                    <a:pt x="113" y="72"/>
                    <a:pt x="112" y="72"/>
                    <a:pt x="112" y="71"/>
                  </a:cubicBezTo>
                  <a:cubicBezTo>
                    <a:pt x="112" y="71"/>
                    <a:pt x="113" y="72"/>
                    <a:pt x="113" y="72"/>
                  </a:cubicBezTo>
                  <a:cubicBezTo>
                    <a:pt x="113" y="72"/>
                    <a:pt x="113" y="72"/>
                    <a:pt x="113" y="72"/>
                  </a:cubicBezTo>
                  <a:cubicBezTo>
                    <a:pt x="114" y="72"/>
                    <a:pt x="114" y="72"/>
                    <a:pt x="114" y="72"/>
                  </a:cubicBezTo>
                  <a:cubicBezTo>
                    <a:pt x="115" y="72"/>
                    <a:pt x="115" y="72"/>
                    <a:pt x="114" y="72"/>
                  </a:cubicBezTo>
                  <a:cubicBezTo>
                    <a:pt x="115" y="73"/>
                    <a:pt x="115" y="73"/>
                    <a:pt x="115" y="73"/>
                  </a:cubicBezTo>
                  <a:cubicBezTo>
                    <a:pt x="115" y="73"/>
                    <a:pt x="115" y="73"/>
                    <a:pt x="115" y="73"/>
                  </a:cubicBezTo>
                  <a:cubicBezTo>
                    <a:pt x="115" y="73"/>
                    <a:pt x="116" y="73"/>
                    <a:pt x="116" y="73"/>
                  </a:cubicBezTo>
                  <a:cubicBezTo>
                    <a:pt x="116" y="73"/>
                    <a:pt x="117" y="74"/>
                    <a:pt x="116" y="74"/>
                  </a:cubicBezTo>
                  <a:cubicBezTo>
                    <a:pt x="116" y="74"/>
                    <a:pt x="117" y="74"/>
                    <a:pt x="117" y="74"/>
                  </a:cubicBezTo>
                  <a:cubicBezTo>
                    <a:pt x="117" y="74"/>
                    <a:pt x="117" y="74"/>
                    <a:pt x="116" y="74"/>
                  </a:cubicBezTo>
                  <a:cubicBezTo>
                    <a:pt x="116" y="73"/>
                    <a:pt x="117" y="74"/>
                    <a:pt x="118" y="74"/>
                  </a:cubicBezTo>
                  <a:cubicBezTo>
                    <a:pt x="118" y="74"/>
                    <a:pt x="117" y="74"/>
                    <a:pt x="118" y="74"/>
                  </a:cubicBezTo>
                  <a:cubicBezTo>
                    <a:pt x="118" y="74"/>
                    <a:pt x="118" y="74"/>
                    <a:pt x="118" y="74"/>
                  </a:cubicBezTo>
                  <a:cubicBezTo>
                    <a:pt x="118" y="74"/>
                    <a:pt x="119" y="75"/>
                    <a:pt x="119" y="75"/>
                  </a:cubicBezTo>
                  <a:cubicBezTo>
                    <a:pt x="119" y="75"/>
                    <a:pt x="118" y="74"/>
                    <a:pt x="119" y="74"/>
                  </a:cubicBezTo>
                  <a:cubicBezTo>
                    <a:pt x="119" y="74"/>
                    <a:pt x="119" y="74"/>
                    <a:pt x="120" y="74"/>
                  </a:cubicBezTo>
                  <a:cubicBezTo>
                    <a:pt x="119" y="74"/>
                    <a:pt x="119" y="74"/>
                    <a:pt x="119" y="74"/>
                  </a:cubicBezTo>
                  <a:cubicBezTo>
                    <a:pt x="120" y="74"/>
                    <a:pt x="120" y="75"/>
                    <a:pt x="121" y="75"/>
                  </a:cubicBezTo>
                  <a:cubicBezTo>
                    <a:pt x="120" y="75"/>
                    <a:pt x="120" y="75"/>
                    <a:pt x="120" y="75"/>
                  </a:cubicBezTo>
                  <a:cubicBezTo>
                    <a:pt x="120" y="75"/>
                    <a:pt x="121" y="75"/>
                    <a:pt x="121" y="75"/>
                  </a:cubicBezTo>
                  <a:cubicBezTo>
                    <a:pt x="122" y="76"/>
                    <a:pt x="122" y="76"/>
                    <a:pt x="122" y="76"/>
                  </a:cubicBezTo>
                  <a:cubicBezTo>
                    <a:pt x="122" y="76"/>
                    <a:pt x="122" y="76"/>
                    <a:pt x="122" y="76"/>
                  </a:cubicBezTo>
                  <a:cubicBezTo>
                    <a:pt x="123" y="76"/>
                    <a:pt x="122" y="76"/>
                    <a:pt x="121" y="76"/>
                  </a:cubicBezTo>
                  <a:cubicBezTo>
                    <a:pt x="122" y="76"/>
                    <a:pt x="122" y="76"/>
                    <a:pt x="123" y="76"/>
                  </a:cubicBezTo>
                  <a:cubicBezTo>
                    <a:pt x="122" y="77"/>
                    <a:pt x="122" y="77"/>
                    <a:pt x="122" y="77"/>
                  </a:cubicBezTo>
                  <a:cubicBezTo>
                    <a:pt x="123" y="77"/>
                    <a:pt x="123" y="77"/>
                    <a:pt x="123" y="77"/>
                  </a:cubicBezTo>
                  <a:cubicBezTo>
                    <a:pt x="123" y="77"/>
                    <a:pt x="123" y="77"/>
                    <a:pt x="123" y="77"/>
                  </a:cubicBezTo>
                  <a:cubicBezTo>
                    <a:pt x="123" y="76"/>
                    <a:pt x="124" y="77"/>
                    <a:pt x="124" y="76"/>
                  </a:cubicBezTo>
                  <a:cubicBezTo>
                    <a:pt x="124" y="76"/>
                    <a:pt x="124" y="76"/>
                    <a:pt x="124" y="76"/>
                  </a:cubicBezTo>
                  <a:cubicBezTo>
                    <a:pt x="125" y="76"/>
                    <a:pt x="125" y="76"/>
                    <a:pt x="125" y="77"/>
                  </a:cubicBezTo>
                  <a:cubicBezTo>
                    <a:pt x="126" y="77"/>
                    <a:pt x="125" y="77"/>
                    <a:pt x="125" y="77"/>
                  </a:cubicBezTo>
                  <a:cubicBezTo>
                    <a:pt x="125" y="77"/>
                    <a:pt x="125" y="77"/>
                    <a:pt x="126" y="77"/>
                  </a:cubicBezTo>
                  <a:cubicBezTo>
                    <a:pt x="126" y="77"/>
                    <a:pt x="126" y="76"/>
                    <a:pt x="126" y="76"/>
                  </a:cubicBezTo>
                  <a:cubicBezTo>
                    <a:pt x="126" y="76"/>
                    <a:pt x="125" y="76"/>
                    <a:pt x="125" y="76"/>
                  </a:cubicBezTo>
                  <a:cubicBezTo>
                    <a:pt x="125" y="76"/>
                    <a:pt x="125" y="76"/>
                    <a:pt x="125" y="76"/>
                  </a:cubicBezTo>
                  <a:cubicBezTo>
                    <a:pt x="125" y="76"/>
                    <a:pt x="125" y="76"/>
                    <a:pt x="125" y="76"/>
                  </a:cubicBezTo>
                  <a:cubicBezTo>
                    <a:pt x="124" y="76"/>
                    <a:pt x="125" y="76"/>
                    <a:pt x="125" y="76"/>
                  </a:cubicBezTo>
                  <a:cubicBezTo>
                    <a:pt x="124" y="75"/>
                    <a:pt x="124" y="76"/>
                    <a:pt x="124" y="76"/>
                  </a:cubicBezTo>
                  <a:cubicBezTo>
                    <a:pt x="124" y="76"/>
                    <a:pt x="124" y="76"/>
                    <a:pt x="124" y="76"/>
                  </a:cubicBezTo>
                  <a:cubicBezTo>
                    <a:pt x="123" y="76"/>
                    <a:pt x="123" y="76"/>
                    <a:pt x="123" y="76"/>
                  </a:cubicBezTo>
                  <a:cubicBezTo>
                    <a:pt x="122" y="75"/>
                    <a:pt x="122" y="76"/>
                    <a:pt x="121" y="75"/>
                  </a:cubicBezTo>
                  <a:cubicBezTo>
                    <a:pt x="122" y="75"/>
                    <a:pt x="123" y="76"/>
                    <a:pt x="123" y="76"/>
                  </a:cubicBezTo>
                  <a:cubicBezTo>
                    <a:pt x="123" y="75"/>
                    <a:pt x="124" y="75"/>
                    <a:pt x="124" y="75"/>
                  </a:cubicBezTo>
                  <a:cubicBezTo>
                    <a:pt x="122" y="75"/>
                    <a:pt x="122" y="75"/>
                    <a:pt x="122" y="75"/>
                  </a:cubicBezTo>
                  <a:cubicBezTo>
                    <a:pt x="122" y="75"/>
                    <a:pt x="122" y="74"/>
                    <a:pt x="122" y="75"/>
                  </a:cubicBezTo>
                  <a:cubicBezTo>
                    <a:pt x="122" y="75"/>
                    <a:pt x="122" y="75"/>
                    <a:pt x="122" y="75"/>
                  </a:cubicBezTo>
                  <a:cubicBezTo>
                    <a:pt x="121" y="75"/>
                    <a:pt x="121" y="75"/>
                    <a:pt x="121" y="75"/>
                  </a:cubicBezTo>
                  <a:cubicBezTo>
                    <a:pt x="121" y="74"/>
                    <a:pt x="121" y="74"/>
                    <a:pt x="121" y="74"/>
                  </a:cubicBezTo>
                  <a:cubicBezTo>
                    <a:pt x="121" y="74"/>
                    <a:pt x="121" y="74"/>
                    <a:pt x="121" y="74"/>
                  </a:cubicBezTo>
                  <a:cubicBezTo>
                    <a:pt x="120" y="74"/>
                    <a:pt x="121" y="74"/>
                    <a:pt x="121" y="74"/>
                  </a:cubicBezTo>
                  <a:cubicBezTo>
                    <a:pt x="120" y="74"/>
                    <a:pt x="120" y="74"/>
                    <a:pt x="120" y="73"/>
                  </a:cubicBezTo>
                  <a:cubicBezTo>
                    <a:pt x="120" y="74"/>
                    <a:pt x="118" y="73"/>
                    <a:pt x="119" y="74"/>
                  </a:cubicBezTo>
                  <a:cubicBezTo>
                    <a:pt x="118" y="74"/>
                    <a:pt x="118" y="74"/>
                    <a:pt x="118" y="74"/>
                  </a:cubicBezTo>
                  <a:cubicBezTo>
                    <a:pt x="117" y="73"/>
                    <a:pt x="118" y="74"/>
                    <a:pt x="118" y="73"/>
                  </a:cubicBezTo>
                  <a:cubicBezTo>
                    <a:pt x="119" y="73"/>
                    <a:pt x="119" y="73"/>
                    <a:pt x="119" y="73"/>
                  </a:cubicBezTo>
                  <a:cubicBezTo>
                    <a:pt x="119" y="73"/>
                    <a:pt x="117" y="73"/>
                    <a:pt x="117" y="72"/>
                  </a:cubicBezTo>
                  <a:cubicBezTo>
                    <a:pt x="117" y="72"/>
                    <a:pt x="117" y="72"/>
                    <a:pt x="116" y="72"/>
                  </a:cubicBezTo>
                  <a:cubicBezTo>
                    <a:pt x="116" y="72"/>
                    <a:pt x="116" y="72"/>
                    <a:pt x="116" y="72"/>
                  </a:cubicBezTo>
                  <a:cubicBezTo>
                    <a:pt x="116" y="72"/>
                    <a:pt x="116" y="72"/>
                    <a:pt x="116" y="71"/>
                  </a:cubicBezTo>
                  <a:cubicBezTo>
                    <a:pt x="116" y="71"/>
                    <a:pt x="116" y="71"/>
                    <a:pt x="115" y="71"/>
                  </a:cubicBezTo>
                  <a:cubicBezTo>
                    <a:pt x="115" y="71"/>
                    <a:pt x="116" y="71"/>
                    <a:pt x="116" y="71"/>
                  </a:cubicBezTo>
                  <a:cubicBezTo>
                    <a:pt x="116" y="71"/>
                    <a:pt x="115" y="71"/>
                    <a:pt x="115" y="71"/>
                  </a:cubicBezTo>
                  <a:cubicBezTo>
                    <a:pt x="115" y="71"/>
                    <a:pt x="115" y="71"/>
                    <a:pt x="115" y="71"/>
                  </a:cubicBezTo>
                  <a:cubicBezTo>
                    <a:pt x="115" y="71"/>
                    <a:pt x="115" y="71"/>
                    <a:pt x="115" y="71"/>
                  </a:cubicBezTo>
                  <a:cubicBezTo>
                    <a:pt x="115" y="71"/>
                    <a:pt x="115" y="71"/>
                    <a:pt x="115" y="71"/>
                  </a:cubicBezTo>
                  <a:cubicBezTo>
                    <a:pt x="114" y="71"/>
                    <a:pt x="114" y="71"/>
                    <a:pt x="114" y="71"/>
                  </a:cubicBezTo>
                  <a:cubicBezTo>
                    <a:pt x="114" y="71"/>
                    <a:pt x="114" y="71"/>
                    <a:pt x="115" y="71"/>
                  </a:cubicBezTo>
                  <a:cubicBezTo>
                    <a:pt x="114" y="71"/>
                    <a:pt x="113" y="70"/>
                    <a:pt x="113" y="70"/>
                  </a:cubicBezTo>
                  <a:cubicBezTo>
                    <a:pt x="113" y="70"/>
                    <a:pt x="113" y="70"/>
                    <a:pt x="113" y="70"/>
                  </a:cubicBezTo>
                  <a:cubicBezTo>
                    <a:pt x="113" y="69"/>
                    <a:pt x="112" y="69"/>
                    <a:pt x="112" y="70"/>
                  </a:cubicBezTo>
                  <a:cubicBezTo>
                    <a:pt x="112" y="69"/>
                    <a:pt x="112" y="69"/>
                    <a:pt x="112" y="69"/>
                  </a:cubicBezTo>
                  <a:cubicBezTo>
                    <a:pt x="112" y="69"/>
                    <a:pt x="112" y="69"/>
                    <a:pt x="112" y="69"/>
                  </a:cubicBezTo>
                  <a:cubicBezTo>
                    <a:pt x="112" y="69"/>
                    <a:pt x="112" y="69"/>
                    <a:pt x="111" y="69"/>
                  </a:cubicBezTo>
                  <a:cubicBezTo>
                    <a:pt x="111" y="69"/>
                    <a:pt x="111" y="69"/>
                    <a:pt x="110" y="69"/>
                  </a:cubicBezTo>
                  <a:cubicBezTo>
                    <a:pt x="110" y="69"/>
                    <a:pt x="111" y="69"/>
                    <a:pt x="111" y="69"/>
                  </a:cubicBezTo>
                  <a:cubicBezTo>
                    <a:pt x="110" y="69"/>
                    <a:pt x="110" y="69"/>
                    <a:pt x="110" y="69"/>
                  </a:cubicBezTo>
                  <a:cubicBezTo>
                    <a:pt x="111" y="69"/>
                    <a:pt x="110" y="68"/>
                    <a:pt x="110" y="69"/>
                  </a:cubicBezTo>
                  <a:cubicBezTo>
                    <a:pt x="110" y="68"/>
                    <a:pt x="110" y="69"/>
                    <a:pt x="109" y="68"/>
                  </a:cubicBezTo>
                  <a:cubicBezTo>
                    <a:pt x="109" y="68"/>
                    <a:pt x="109" y="68"/>
                    <a:pt x="109" y="68"/>
                  </a:cubicBezTo>
                  <a:cubicBezTo>
                    <a:pt x="109" y="68"/>
                    <a:pt x="110" y="68"/>
                    <a:pt x="110" y="68"/>
                  </a:cubicBezTo>
                  <a:cubicBezTo>
                    <a:pt x="110" y="68"/>
                    <a:pt x="110" y="68"/>
                    <a:pt x="110" y="68"/>
                  </a:cubicBezTo>
                  <a:cubicBezTo>
                    <a:pt x="110" y="68"/>
                    <a:pt x="111" y="68"/>
                    <a:pt x="112" y="69"/>
                  </a:cubicBezTo>
                  <a:cubicBezTo>
                    <a:pt x="110" y="68"/>
                    <a:pt x="110" y="68"/>
                    <a:pt x="110" y="68"/>
                  </a:cubicBezTo>
                  <a:cubicBezTo>
                    <a:pt x="109" y="67"/>
                    <a:pt x="107" y="66"/>
                    <a:pt x="105" y="66"/>
                  </a:cubicBezTo>
                  <a:cubicBezTo>
                    <a:pt x="105" y="66"/>
                    <a:pt x="105" y="66"/>
                    <a:pt x="105" y="66"/>
                  </a:cubicBezTo>
                  <a:cubicBezTo>
                    <a:pt x="105" y="66"/>
                    <a:pt x="105" y="66"/>
                    <a:pt x="105" y="66"/>
                  </a:cubicBezTo>
                  <a:cubicBezTo>
                    <a:pt x="105" y="66"/>
                    <a:pt x="105" y="66"/>
                    <a:pt x="105" y="66"/>
                  </a:cubicBezTo>
                  <a:cubicBezTo>
                    <a:pt x="105" y="66"/>
                    <a:pt x="105" y="66"/>
                    <a:pt x="105" y="66"/>
                  </a:cubicBezTo>
                  <a:cubicBezTo>
                    <a:pt x="105" y="65"/>
                    <a:pt x="104" y="65"/>
                    <a:pt x="104" y="65"/>
                  </a:cubicBezTo>
                  <a:cubicBezTo>
                    <a:pt x="104" y="65"/>
                    <a:pt x="104" y="65"/>
                    <a:pt x="104" y="65"/>
                  </a:cubicBezTo>
                  <a:cubicBezTo>
                    <a:pt x="104" y="65"/>
                    <a:pt x="104" y="66"/>
                    <a:pt x="103" y="65"/>
                  </a:cubicBezTo>
                  <a:cubicBezTo>
                    <a:pt x="103" y="65"/>
                    <a:pt x="104" y="65"/>
                    <a:pt x="103" y="65"/>
                  </a:cubicBezTo>
                  <a:cubicBezTo>
                    <a:pt x="103" y="65"/>
                    <a:pt x="103" y="65"/>
                    <a:pt x="103" y="65"/>
                  </a:cubicBezTo>
                  <a:cubicBezTo>
                    <a:pt x="103" y="65"/>
                    <a:pt x="102" y="64"/>
                    <a:pt x="102" y="64"/>
                  </a:cubicBezTo>
                  <a:cubicBezTo>
                    <a:pt x="103" y="64"/>
                    <a:pt x="103" y="64"/>
                    <a:pt x="103" y="65"/>
                  </a:cubicBezTo>
                  <a:cubicBezTo>
                    <a:pt x="103" y="65"/>
                    <a:pt x="102" y="64"/>
                    <a:pt x="103" y="64"/>
                  </a:cubicBezTo>
                  <a:cubicBezTo>
                    <a:pt x="102" y="64"/>
                    <a:pt x="102" y="64"/>
                    <a:pt x="102" y="64"/>
                  </a:cubicBezTo>
                  <a:cubicBezTo>
                    <a:pt x="102" y="64"/>
                    <a:pt x="103" y="64"/>
                    <a:pt x="103" y="64"/>
                  </a:cubicBezTo>
                  <a:cubicBezTo>
                    <a:pt x="102" y="63"/>
                    <a:pt x="101" y="64"/>
                    <a:pt x="100" y="63"/>
                  </a:cubicBezTo>
                  <a:cubicBezTo>
                    <a:pt x="100" y="63"/>
                    <a:pt x="101" y="63"/>
                    <a:pt x="101" y="63"/>
                  </a:cubicBezTo>
                  <a:cubicBezTo>
                    <a:pt x="100" y="63"/>
                    <a:pt x="99" y="63"/>
                    <a:pt x="99" y="63"/>
                  </a:cubicBezTo>
                  <a:cubicBezTo>
                    <a:pt x="99" y="62"/>
                    <a:pt x="99" y="63"/>
                    <a:pt x="99" y="63"/>
                  </a:cubicBezTo>
                  <a:cubicBezTo>
                    <a:pt x="98" y="62"/>
                    <a:pt x="96" y="61"/>
                    <a:pt x="95" y="59"/>
                  </a:cubicBezTo>
                  <a:cubicBezTo>
                    <a:pt x="94" y="60"/>
                    <a:pt x="94" y="60"/>
                    <a:pt x="94" y="60"/>
                  </a:cubicBezTo>
                  <a:cubicBezTo>
                    <a:pt x="94" y="59"/>
                    <a:pt x="94" y="59"/>
                    <a:pt x="94" y="59"/>
                  </a:cubicBezTo>
                  <a:cubicBezTo>
                    <a:pt x="92" y="58"/>
                    <a:pt x="90" y="57"/>
                    <a:pt x="89" y="56"/>
                  </a:cubicBezTo>
                  <a:cubicBezTo>
                    <a:pt x="88" y="56"/>
                    <a:pt x="89" y="56"/>
                    <a:pt x="88" y="56"/>
                  </a:cubicBezTo>
                  <a:cubicBezTo>
                    <a:pt x="87" y="55"/>
                    <a:pt x="87" y="55"/>
                    <a:pt x="86" y="55"/>
                  </a:cubicBezTo>
                  <a:cubicBezTo>
                    <a:pt x="86" y="55"/>
                    <a:pt x="86" y="55"/>
                    <a:pt x="86" y="54"/>
                  </a:cubicBezTo>
                  <a:cubicBezTo>
                    <a:pt x="86" y="54"/>
                    <a:pt x="85" y="54"/>
                    <a:pt x="85" y="54"/>
                  </a:cubicBezTo>
                  <a:cubicBezTo>
                    <a:pt x="85" y="54"/>
                    <a:pt x="85" y="54"/>
                    <a:pt x="85" y="54"/>
                  </a:cubicBezTo>
                  <a:cubicBezTo>
                    <a:pt x="85" y="54"/>
                    <a:pt x="85" y="54"/>
                    <a:pt x="84" y="54"/>
                  </a:cubicBezTo>
                  <a:cubicBezTo>
                    <a:pt x="83" y="53"/>
                    <a:pt x="82" y="53"/>
                    <a:pt x="81" y="53"/>
                  </a:cubicBezTo>
                  <a:cubicBezTo>
                    <a:pt x="80" y="52"/>
                    <a:pt x="82" y="52"/>
                    <a:pt x="81" y="52"/>
                  </a:cubicBezTo>
                  <a:cubicBezTo>
                    <a:pt x="82" y="53"/>
                    <a:pt x="82" y="52"/>
                    <a:pt x="82" y="52"/>
                  </a:cubicBezTo>
                  <a:cubicBezTo>
                    <a:pt x="82" y="52"/>
                    <a:pt x="81" y="52"/>
                    <a:pt x="81" y="52"/>
                  </a:cubicBezTo>
                  <a:cubicBezTo>
                    <a:pt x="81" y="51"/>
                    <a:pt x="81" y="51"/>
                    <a:pt x="80" y="51"/>
                  </a:cubicBezTo>
                  <a:cubicBezTo>
                    <a:pt x="80" y="51"/>
                    <a:pt x="80" y="51"/>
                    <a:pt x="80" y="51"/>
                  </a:cubicBezTo>
                  <a:cubicBezTo>
                    <a:pt x="80" y="51"/>
                    <a:pt x="79" y="51"/>
                    <a:pt x="79" y="50"/>
                  </a:cubicBezTo>
                  <a:cubicBezTo>
                    <a:pt x="77" y="49"/>
                    <a:pt x="75" y="48"/>
                    <a:pt x="72" y="46"/>
                  </a:cubicBezTo>
                  <a:cubicBezTo>
                    <a:pt x="72" y="46"/>
                    <a:pt x="73" y="46"/>
                    <a:pt x="72" y="46"/>
                  </a:cubicBezTo>
                  <a:cubicBezTo>
                    <a:pt x="72" y="46"/>
                    <a:pt x="72" y="46"/>
                    <a:pt x="71" y="46"/>
                  </a:cubicBezTo>
                  <a:cubicBezTo>
                    <a:pt x="72" y="46"/>
                    <a:pt x="72" y="46"/>
                    <a:pt x="72" y="46"/>
                  </a:cubicBezTo>
                  <a:cubicBezTo>
                    <a:pt x="71" y="45"/>
                    <a:pt x="70" y="45"/>
                    <a:pt x="69" y="45"/>
                  </a:cubicBezTo>
                  <a:cubicBezTo>
                    <a:pt x="70" y="45"/>
                    <a:pt x="69" y="45"/>
                    <a:pt x="70" y="45"/>
                  </a:cubicBezTo>
                  <a:cubicBezTo>
                    <a:pt x="69" y="45"/>
                    <a:pt x="69" y="44"/>
                    <a:pt x="69" y="44"/>
                  </a:cubicBezTo>
                  <a:cubicBezTo>
                    <a:pt x="69" y="45"/>
                    <a:pt x="69" y="45"/>
                    <a:pt x="69" y="45"/>
                  </a:cubicBezTo>
                  <a:cubicBezTo>
                    <a:pt x="69" y="45"/>
                    <a:pt x="68" y="44"/>
                    <a:pt x="68" y="45"/>
                  </a:cubicBezTo>
                  <a:cubicBezTo>
                    <a:pt x="68" y="44"/>
                    <a:pt x="68" y="44"/>
                    <a:pt x="68" y="44"/>
                  </a:cubicBezTo>
                  <a:cubicBezTo>
                    <a:pt x="68" y="43"/>
                    <a:pt x="68" y="44"/>
                    <a:pt x="69" y="44"/>
                  </a:cubicBezTo>
                  <a:cubicBezTo>
                    <a:pt x="69" y="44"/>
                    <a:pt x="68" y="43"/>
                    <a:pt x="68" y="43"/>
                  </a:cubicBezTo>
                  <a:cubicBezTo>
                    <a:pt x="68" y="43"/>
                    <a:pt x="68" y="43"/>
                    <a:pt x="68" y="43"/>
                  </a:cubicBezTo>
                  <a:cubicBezTo>
                    <a:pt x="68" y="43"/>
                    <a:pt x="68" y="43"/>
                    <a:pt x="68" y="43"/>
                  </a:cubicBezTo>
                  <a:cubicBezTo>
                    <a:pt x="68" y="43"/>
                    <a:pt x="68" y="43"/>
                    <a:pt x="68" y="43"/>
                  </a:cubicBezTo>
                  <a:cubicBezTo>
                    <a:pt x="67" y="43"/>
                    <a:pt x="67" y="43"/>
                    <a:pt x="67" y="43"/>
                  </a:cubicBezTo>
                  <a:cubicBezTo>
                    <a:pt x="66" y="43"/>
                    <a:pt x="66" y="43"/>
                    <a:pt x="66" y="43"/>
                  </a:cubicBezTo>
                  <a:cubicBezTo>
                    <a:pt x="66" y="42"/>
                    <a:pt x="65" y="42"/>
                    <a:pt x="65" y="42"/>
                  </a:cubicBezTo>
                  <a:cubicBezTo>
                    <a:pt x="66" y="42"/>
                    <a:pt x="66" y="42"/>
                    <a:pt x="66" y="42"/>
                  </a:cubicBezTo>
                  <a:cubicBezTo>
                    <a:pt x="65" y="42"/>
                    <a:pt x="65" y="42"/>
                    <a:pt x="65" y="41"/>
                  </a:cubicBezTo>
                  <a:cubicBezTo>
                    <a:pt x="65" y="41"/>
                    <a:pt x="65" y="42"/>
                    <a:pt x="65" y="41"/>
                  </a:cubicBezTo>
                  <a:cubicBezTo>
                    <a:pt x="65" y="41"/>
                    <a:pt x="65" y="41"/>
                    <a:pt x="65" y="41"/>
                  </a:cubicBezTo>
                  <a:cubicBezTo>
                    <a:pt x="65" y="41"/>
                    <a:pt x="65" y="41"/>
                    <a:pt x="65" y="42"/>
                  </a:cubicBezTo>
                  <a:cubicBezTo>
                    <a:pt x="64" y="42"/>
                    <a:pt x="64" y="42"/>
                    <a:pt x="63" y="41"/>
                  </a:cubicBezTo>
                  <a:cubicBezTo>
                    <a:pt x="63" y="41"/>
                    <a:pt x="64" y="41"/>
                    <a:pt x="64" y="41"/>
                  </a:cubicBezTo>
                  <a:cubicBezTo>
                    <a:pt x="63" y="40"/>
                    <a:pt x="62" y="41"/>
                    <a:pt x="61" y="40"/>
                  </a:cubicBezTo>
                  <a:cubicBezTo>
                    <a:pt x="61" y="40"/>
                    <a:pt x="60" y="40"/>
                    <a:pt x="60" y="39"/>
                  </a:cubicBezTo>
                  <a:cubicBezTo>
                    <a:pt x="60" y="39"/>
                    <a:pt x="59" y="39"/>
                    <a:pt x="59" y="39"/>
                  </a:cubicBezTo>
                  <a:cubicBezTo>
                    <a:pt x="60" y="39"/>
                    <a:pt x="60" y="39"/>
                    <a:pt x="60" y="39"/>
                  </a:cubicBezTo>
                  <a:cubicBezTo>
                    <a:pt x="59" y="39"/>
                    <a:pt x="59" y="38"/>
                    <a:pt x="59" y="38"/>
                  </a:cubicBezTo>
                  <a:cubicBezTo>
                    <a:pt x="59" y="39"/>
                    <a:pt x="58" y="38"/>
                    <a:pt x="58" y="38"/>
                  </a:cubicBezTo>
                  <a:cubicBezTo>
                    <a:pt x="58" y="38"/>
                    <a:pt x="58" y="38"/>
                    <a:pt x="58" y="38"/>
                  </a:cubicBezTo>
                  <a:cubicBezTo>
                    <a:pt x="57" y="38"/>
                    <a:pt x="56" y="38"/>
                    <a:pt x="56" y="37"/>
                  </a:cubicBezTo>
                  <a:cubicBezTo>
                    <a:pt x="55" y="37"/>
                    <a:pt x="55" y="37"/>
                    <a:pt x="55" y="37"/>
                  </a:cubicBezTo>
                  <a:cubicBezTo>
                    <a:pt x="55" y="37"/>
                    <a:pt x="55" y="36"/>
                    <a:pt x="55" y="36"/>
                  </a:cubicBezTo>
                  <a:cubicBezTo>
                    <a:pt x="55" y="36"/>
                    <a:pt x="55" y="37"/>
                    <a:pt x="56" y="37"/>
                  </a:cubicBezTo>
                  <a:cubicBezTo>
                    <a:pt x="57" y="37"/>
                    <a:pt x="58" y="37"/>
                    <a:pt x="58" y="38"/>
                  </a:cubicBezTo>
                  <a:cubicBezTo>
                    <a:pt x="59" y="37"/>
                    <a:pt x="58" y="37"/>
                    <a:pt x="57" y="37"/>
                  </a:cubicBezTo>
                  <a:cubicBezTo>
                    <a:pt x="57" y="37"/>
                    <a:pt x="58" y="37"/>
                    <a:pt x="58" y="37"/>
                  </a:cubicBezTo>
                  <a:cubicBezTo>
                    <a:pt x="58" y="37"/>
                    <a:pt x="57" y="37"/>
                    <a:pt x="57" y="37"/>
                  </a:cubicBezTo>
                  <a:cubicBezTo>
                    <a:pt x="58" y="37"/>
                    <a:pt x="58" y="37"/>
                    <a:pt x="59" y="37"/>
                  </a:cubicBezTo>
                  <a:cubicBezTo>
                    <a:pt x="58" y="37"/>
                    <a:pt x="58" y="37"/>
                    <a:pt x="57" y="37"/>
                  </a:cubicBezTo>
                  <a:cubicBezTo>
                    <a:pt x="57" y="37"/>
                    <a:pt x="57" y="36"/>
                    <a:pt x="57" y="36"/>
                  </a:cubicBezTo>
                  <a:cubicBezTo>
                    <a:pt x="56" y="36"/>
                    <a:pt x="56" y="36"/>
                    <a:pt x="55" y="36"/>
                  </a:cubicBezTo>
                  <a:cubicBezTo>
                    <a:pt x="56" y="36"/>
                    <a:pt x="56" y="36"/>
                    <a:pt x="56" y="36"/>
                  </a:cubicBezTo>
                  <a:cubicBezTo>
                    <a:pt x="55" y="35"/>
                    <a:pt x="55" y="36"/>
                    <a:pt x="54" y="35"/>
                  </a:cubicBezTo>
                  <a:cubicBezTo>
                    <a:pt x="54" y="35"/>
                    <a:pt x="54" y="35"/>
                    <a:pt x="54" y="36"/>
                  </a:cubicBezTo>
                  <a:cubicBezTo>
                    <a:pt x="54" y="36"/>
                    <a:pt x="53" y="35"/>
                    <a:pt x="53" y="35"/>
                  </a:cubicBezTo>
                  <a:cubicBezTo>
                    <a:pt x="53" y="35"/>
                    <a:pt x="53" y="35"/>
                    <a:pt x="53" y="35"/>
                  </a:cubicBezTo>
                  <a:cubicBezTo>
                    <a:pt x="53" y="36"/>
                    <a:pt x="54" y="35"/>
                    <a:pt x="54" y="36"/>
                  </a:cubicBezTo>
                  <a:cubicBezTo>
                    <a:pt x="54" y="36"/>
                    <a:pt x="54" y="36"/>
                    <a:pt x="54" y="36"/>
                  </a:cubicBezTo>
                  <a:cubicBezTo>
                    <a:pt x="55" y="36"/>
                    <a:pt x="55" y="37"/>
                    <a:pt x="54" y="37"/>
                  </a:cubicBezTo>
                  <a:cubicBezTo>
                    <a:pt x="54" y="37"/>
                    <a:pt x="55" y="37"/>
                    <a:pt x="55" y="37"/>
                  </a:cubicBezTo>
                  <a:cubicBezTo>
                    <a:pt x="54" y="37"/>
                    <a:pt x="54" y="36"/>
                    <a:pt x="54" y="37"/>
                  </a:cubicBezTo>
                  <a:cubicBezTo>
                    <a:pt x="54" y="37"/>
                    <a:pt x="54" y="37"/>
                    <a:pt x="54" y="37"/>
                  </a:cubicBezTo>
                  <a:cubicBezTo>
                    <a:pt x="54" y="37"/>
                    <a:pt x="53" y="36"/>
                    <a:pt x="53" y="36"/>
                  </a:cubicBezTo>
                  <a:cubicBezTo>
                    <a:pt x="52" y="36"/>
                    <a:pt x="52" y="35"/>
                    <a:pt x="52" y="35"/>
                  </a:cubicBezTo>
                  <a:cubicBezTo>
                    <a:pt x="53" y="35"/>
                    <a:pt x="53" y="35"/>
                    <a:pt x="53" y="35"/>
                  </a:cubicBezTo>
                  <a:cubicBezTo>
                    <a:pt x="53" y="35"/>
                    <a:pt x="52" y="35"/>
                    <a:pt x="52" y="35"/>
                  </a:cubicBezTo>
                  <a:cubicBezTo>
                    <a:pt x="52" y="35"/>
                    <a:pt x="52" y="35"/>
                    <a:pt x="52" y="35"/>
                  </a:cubicBezTo>
                  <a:cubicBezTo>
                    <a:pt x="52" y="35"/>
                    <a:pt x="52" y="35"/>
                    <a:pt x="52" y="35"/>
                  </a:cubicBezTo>
                  <a:cubicBezTo>
                    <a:pt x="52" y="35"/>
                    <a:pt x="51" y="35"/>
                    <a:pt x="51" y="35"/>
                  </a:cubicBezTo>
                  <a:cubicBezTo>
                    <a:pt x="51" y="34"/>
                    <a:pt x="51" y="34"/>
                    <a:pt x="50" y="34"/>
                  </a:cubicBezTo>
                  <a:cubicBezTo>
                    <a:pt x="50" y="34"/>
                    <a:pt x="50" y="34"/>
                    <a:pt x="50" y="34"/>
                  </a:cubicBezTo>
                  <a:cubicBezTo>
                    <a:pt x="50" y="34"/>
                    <a:pt x="50" y="34"/>
                    <a:pt x="50" y="34"/>
                  </a:cubicBezTo>
                  <a:cubicBezTo>
                    <a:pt x="51" y="34"/>
                    <a:pt x="51" y="35"/>
                    <a:pt x="51" y="35"/>
                  </a:cubicBezTo>
                  <a:cubicBezTo>
                    <a:pt x="50" y="34"/>
                    <a:pt x="50" y="34"/>
                    <a:pt x="50" y="34"/>
                  </a:cubicBezTo>
                  <a:cubicBezTo>
                    <a:pt x="50" y="33"/>
                    <a:pt x="51" y="34"/>
                    <a:pt x="51" y="34"/>
                  </a:cubicBezTo>
                  <a:cubicBezTo>
                    <a:pt x="51" y="34"/>
                    <a:pt x="50" y="34"/>
                    <a:pt x="50" y="33"/>
                  </a:cubicBezTo>
                  <a:cubicBezTo>
                    <a:pt x="50" y="33"/>
                    <a:pt x="51" y="34"/>
                    <a:pt x="51" y="33"/>
                  </a:cubicBezTo>
                  <a:cubicBezTo>
                    <a:pt x="51" y="33"/>
                    <a:pt x="50" y="33"/>
                    <a:pt x="50" y="33"/>
                  </a:cubicBezTo>
                  <a:cubicBezTo>
                    <a:pt x="50" y="33"/>
                    <a:pt x="50" y="33"/>
                    <a:pt x="51" y="33"/>
                  </a:cubicBezTo>
                  <a:cubicBezTo>
                    <a:pt x="50" y="32"/>
                    <a:pt x="50" y="32"/>
                    <a:pt x="50" y="32"/>
                  </a:cubicBezTo>
                  <a:cubicBezTo>
                    <a:pt x="51" y="33"/>
                    <a:pt x="50" y="32"/>
                    <a:pt x="51" y="32"/>
                  </a:cubicBezTo>
                  <a:cubicBezTo>
                    <a:pt x="51" y="32"/>
                    <a:pt x="50" y="32"/>
                    <a:pt x="50" y="32"/>
                  </a:cubicBezTo>
                  <a:cubicBezTo>
                    <a:pt x="50" y="32"/>
                    <a:pt x="50" y="32"/>
                    <a:pt x="50" y="32"/>
                  </a:cubicBezTo>
                  <a:cubicBezTo>
                    <a:pt x="49" y="32"/>
                    <a:pt x="49" y="32"/>
                    <a:pt x="49" y="32"/>
                  </a:cubicBezTo>
                  <a:cubicBezTo>
                    <a:pt x="49" y="32"/>
                    <a:pt x="50" y="32"/>
                    <a:pt x="50" y="31"/>
                  </a:cubicBezTo>
                  <a:cubicBezTo>
                    <a:pt x="49" y="31"/>
                    <a:pt x="49" y="31"/>
                    <a:pt x="49" y="31"/>
                  </a:cubicBezTo>
                  <a:cubicBezTo>
                    <a:pt x="49" y="31"/>
                    <a:pt x="50" y="32"/>
                    <a:pt x="49" y="32"/>
                  </a:cubicBezTo>
                  <a:cubicBezTo>
                    <a:pt x="49" y="31"/>
                    <a:pt x="49" y="32"/>
                    <a:pt x="48" y="32"/>
                  </a:cubicBezTo>
                  <a:cubicBezTo>
                    <a:pt x="48" y="31"/>
                    <a:pt x="48" y="31"/>
                    <a:pt x="48" y="31"/>
                  </a:cubicBezTo>
                  <a:cubicBezTo>
                    <a:pt x="47" y="31"/>
                    <a:pt x="46" y="30"/>
                    <a:pt x="45" y="30"/>
                  </a:cubicBezTo>
                  <a:cubicBezTo>
                    <a:pt x="46" y="30"/>
                    <a:pt x="45" y="30"/>
                    <a:pt x="45" y="29"/>
                  </a:cubicBezTo>
                  <a:cubicBezTo>
                    <a:pt x="46" y="30"/>
                    <a:pt x="46" y="29"/>
                    <a:pt x="46" y="29"/>
                  </a:cubicBezTo>
                  <a:cubicBezTo>
                    <a:pt x="45" y="29"/>
                    <a:pt x="45" y="29"/>
                    <a:pt x="45" y="29"/>
                  </a:cubicBezTo>
                  <a:cubicBezTo>
                    <a:pt x="45" y="29"/>
                    <a:pt x="45" y="29"/>
                    <a:pt x="44" y="29"/>
                  </a:cubicBezTo>
                  <a:cubicBezTo>
                    <a:pt x="44" y="29"/>
                    <a:pt x="45" y="29"/>
                    <a:pt x="45" y="29"/>
                  </a:cubicBezTo>
                  <a:cubicBezTo>
                    <a:pt x="44" y="28"/>
                    <a:pt x="44" y="29"/>
                    <a:pt x="44" y="28"/>
                  </a:cubicBezTo>
                  <a:cubicBezTo>
                    <a:pt x="44" y="28"/>
                    <a:pt x="44" y="28"/>
                    <a:pt x="44" y="28"/>
                  </a:cubicBezTo>
                  <a:cubicBezTo>
                    <a:pt x="44" y="28"/>
                    <a:pt x="43" y="28"/>
                    <a:pt x="43" y="28"/>
                  </a:cubicBezTo>
                  <a:cubicBezTo>
                    <a:pt x="43" y="27"/>
                    <a:pt x="42" y="27"/>
                    <a:pt x="42" y="27"/>
                  </a:cubicBezTo>
                  <a:cubicBezTo>
                    <a:pt x="41" y="27"/>
                    <a:pt x="42" y="27"/>
                    <a:pt x="42" y="27"/>
                  </a:cubicBezTo>
                  <a:cubicBezTo>
                    <a:pt x="42" y="27"/>
                    <a:pt x="41" y="27"/>
                    <a:pt x="41" y="27"/>
                  </a:cubicBezTo>
                  <a:cubicBezTo>
                    <a:pt x="41" y="27"/>
                    <a:pt x="41" y="27"/>
                    <a:pt x="41" y="27"/>
                  </a:cubicBezTo>
                  <a:cubicBezTo>
                    <a:pt x="41" y="27"/>
                    <a:pt x="41" y="27"/>
                    <a:pt x="41" y="27"/>
                  </a:cubicBezTo>
                  <a:cubicBezTo>
                    <a:pt x="41" y="26"/>
                    <a:pt x="40" y="27"/>
                    <a:pt x="40" y="26"/>
                  </a:cubicBezTo>
                  <a:cubicBezTo>
                    <a:pt x="40" y="26"/>
                    <a:pt x="40" y="26"/>
                    <a:pt x="40" y="26"/>
                  </a:cubicBezTo>
                  <a:cubicBezTo>
                    <a:pt x="40" y="26"/>
                    <a:pt x="39" y="25"/>
                    <a:pt x="40" y="26"/>
                  </a:cubicBezTo>
                  <a:cubicBezTo>
                    <a:pt x="39" y="25"/>
                    <a:pt x="39" y="25"/>
                    <a:pt x="39" y="25"/>
                  </a:cubicBezTo>
                  <a:cubicBezTo>
                    <a:pt x="39" y="25"/>
                    <a:pt x="38" y="25"/>
                    <a:pt x="38" y="25"/>
                  </a:cubicBezTo>
                  <a:cubicBezTo>
                    <a:pt x="37" y="24"/>
                    <a:pt x="37" y="24"/>
                    <a:pt x="37" y="24"/>
                  </a:cubicBezTo>
                  <a:cubicBezTo>
                    <a:pt x="36" y="23"/>
                    <a:pt x="35" y="22"/>
                    <a:pt x="34" y="22"/>
                  </a:cubicBezTo>
                  <a:cubicBezTo>
                    <a:pt x="34" y="22"/>
                    <a:pt x="34" y="22"/>
                    <a:pt x="34" y="22"/>
                  </a:cubicBezTo>
                  <a:cubicBezTo>
                    <a:pt x="33" y="21"/>
                    <a:pt x="34" y="22"/>
                    <a:pt x="33" y="22"/>
                  </a:cubicBezTo>
                  <a:cubicBezTo>
                    <a:pt x="34" y="21"/>
                    <a:pt x="33" y="21"/>
                    <a:pt x="33" y="21"/>
                  </a:cubicBezTo>
                  <a:cubicBezTo>
                    <a:pt x="32" y="20"/>
                    <a:pt x="31" y="20"/>
                    <a:pt x="30" y="19"/>
                  </a:cubicBezTo>
                  <a:cubicBezTo>
                    <a:pt x="30" y="19"/>
                    <a:pt x="30" y="19"/>
                    <a:pt x="30" y="19"/>
                  </a:cubicBezTo>
                  <a:cubicBezTo>
                    <a:pt x="29" y="18"/>
                    <a:pt x="29" y="18"/>
                    <a:pt x="28" y="17"/>
                  </a:cubicBezTo>
                  <a:cubicBezTo>
                    <a:pt x="28" y="17"/>
                    <a:pt x="28" y="17"/>
                    <a:pt x="28" y="17"/>
                  </a:cubicBezTo>
                  <a:cubicBezTo>
                    <a:pt x="27" y="16"/>
                    <a:pt x="26" y="16"/>
                    <a:pt x="25" y="15"/>
                  </a:cubicBezTo>
                  <a:cubicBezTo>
                    <a:pt x="25" y="15"/>
                    <a:pt x="25" y="15"/>
                    <a:pt x="25" y="15"/>
                  </a:cubicBezTo>
                  <a:cubicBezTo>
                    <a:pt x="25" y="15"/>
                    <a:pt x="24" y="14"/>
                    <a:pt x="23" y="14"/>
                  </a:cubicBezTo>
                  <a:cubicBezTo>
                    <a:pt x="23" y="13"/>
                    <a:pt x="22" y="14"/>
                    <a:pt x="22" y="13"/>
                  </a:cubicBezTo>
                  <a:cubicBezTo>
                    <a:pt x="22" y="13"/>
                    <a:pt x="22" y="13"/>
                    <a:pt x="22" y="13"/>
                  </a:cubicBezTo>
                  <a:cubicBezTo>
                    <a:pt x="22" y="13"/>
                    <a:pt x="21" y="12"/>
                    <a:pt x="21" y="12"/>
                  </a:cubicBezTo>
                  <a:cubicBezTo>
                    <a:pt x="20" y="12"/>
                    <a:pt x="19" y="12"/>
                    <a:pt x="18" y="11"/>
                  </a:cubicBezTo>
                  <a:cubicBezTo>
                    <a:pt x="18" y="11"/>
                    <a:pt x="19" y="11"/>
                    <a:pt x="19" y="11"/>
                  </a:cubicBezTo>
                  <a:cubicBezTo>
                    <a:pt x="19" y="11"/>
                    <a:pt x="19" y="11"/>
                    <a:pt x="18" y="11"/>
                  </a:cubicBezTo>
                  <a:cubicBezTo>
                    <a:pt x="19" y="11"/>
                    <a:pt x="19" y="11"/>
                    <a:pt x="19" y="10"/>
                  </a:cubicBezTo>
                  <a:cubicBezTo>
                    <a:pt x="19" y="10"/>
                    <a:pt x="18" y="10"/>
                    <a:pt x="18" y="10"/>
                  </a:cubicBezTo>
                  <a:cubicBezTo>
                    <a:pt x="18" y="10"/>
                    <a:pt x="18" y="10"/>
                    <a:pt x="18" y="11"/>
                  </a:cubicBezTo>
                  <a:cubicBezTo>
                    <a:pt x="17" y="11"/>
                    <a:pt x="17" y="10"/>
                    <a:pt x="16" y="10"/>
                  </a:cubicBezTo>
                  <a:cubicBezTo>
                    <a:pt x="16" y="10"/>
                    <a:pt x="17" y="10"/>
                    <a:pt x="16" y="10"/>
                  </a:cubicBezTo>
                  <a:cubicBezTo>
                    <a:pt x="16" y="10"/>
                    <a:pt x="15" y="10"/>
                    <a:pt x="15" y="10"/>
                  </a:cubicBezTo>
                  <a:cubicBezTo>
                    <a:pt x="14" y="9"/>
                    <a:pt x="15" y="10"/>
                    <a:pt x="15" y="9"/>
                  </a:cubicBezTo>
                  <a:cubicBezTo>
                    <a:pt x="15" y="9"/>
                    <a:pt x="15" y="9"/>
                    <a:pt x="16" y="9"/>
                  </a:cubicBezTo>
                  <a:cubicBezTo>
                    <a:pt x="15" y="8"/>
                    <a:pt x="14" y="8"/>
                    <a:pt x="14" y="8"/>
                  </a:cubicBezTo>
                  <a:cubicBezTo>
                    <a:pt x="14" y="8"/>
                    <a:pt x="14" y="8"/>
                    <a:pt x="14" y="8"/>
                  </a:cubicBezTo>
                  <a:cubicBezTo>
                    <a:pt x="13" y="7"/>
                    <a:pt x="12" y="7"/>
                    <a:pt x="12" y="7"/>
                  </a:cubicBezTo>
                  <a:cubicBezTo>
                    <a:pt x="12" y="7"/>
                    <a:pt x="12" y="7"/>
                    <a:pt x="12" y="7"/>
                  </a:cubicBezTo>
                  <a:cubicBezTo>
                    <a:pt x="12" y="7"/>
                    <a:pt x="11" y="7"/>
                    <a:pt x="11" y="7"/>
                  </a:cubicBezTo>
                  <a:cubicBezTo>
                    <a:pt x="11" y="7"/>
                    <a:pt x="11" y="6"/>
                    <a:pt x="11" y="6"/>
                  </a:cubicBezTo>
                  <a:cubicBezTo>
                    <a:pt x="10" y="6"/>
                    <a:pt x="9" y="5"/>
                    <a:pt x="8" y="6"/>
                  </a:cubicBezTo>
                  <a:cubicBezTo>
                    <a:pt x="8" y="5"/>
                    <a:pt x="9" y="5"/>
                    <a:pt x="9" y="5"/>
                  </a:cubicBezTo>
                  <a:cubicBezTo>
                    <a:pt x="9" y="5"/>
                    <a:pt x="9" y="6"/>
                    <a:pt x="10" y="6"/>
                  </a:cubicBezTo>
                  <a:cubicBezTo>
                    <a:pt x="9" y="5"/>
                    <a:pt x="9" y="5"/>
                    <a:pt x="9" y="5"/>
                  </a:cubicBezTo>
                  <a:cubicBezTo>
                    <a:pt x="9" y="5"/>
                    <a:pt x="7" y="5"/>
                    <a:pt x="7" y="5"/>
                  </a:cubicBezTo>
                  <a:cubicBezTo>
                    <a:pt x="7" y="4"/>
                    <a:pt x="7" y="4"/>
                    <a:pt x="7" y="4"/>
                  </a:cubicBezTo>
                  <a:cubicBezTo>
                    <a:pt x="6" y="3"/>
                    <a:pt x="7" y="5"/>
                    <a:pt x="6" y="4"/>
                  </a:cubicBezTo>
                  <a:cubicBezTo>
                    <a:pt x="5" y="3"/>
                    <a:pt x="6" y="4"/>
                    <a:pt x="6" y="4"/>
                  </a:cubicBezTo>
                  <a:cubicBezTo>
                    <a:pt x="6" y="4"/>
                    <a:pt x="6" y="4"/>
                    <a:pt x="6" y="4"/>
                  </a:cubicBezTo>
                  <a:cubicBezTo>
                    <a:pt x="6" y="3"/>
                    <a:pt x="5" y="4"/>
                    <a:pt x="4" y="3"/>
                  </a:cubicBezTo>
                  <a:cubicBezTo>
                    <a:pt x="5" y="3"/>
                    <a:pt x="5" y="3"/>
                    <a:pt x="5" y="3"/>
                  </a:cubicBezTo>
                  <a:cubicBezTo>
                    <a:pt x="4" y="2"/>
                    <a:pt x="3" y="3"/>
                    <a:pt x="3" y="2"/>
                  </a:cubicBezTo>
                  <a:cubicBezTo>
                    <a:pt x="3" y="2"/>
                    <a:pt x="3" y="2"/>
                    <a:pt x="3" y="2"/>
                  </a:cubicBezTo>
                  <a:cubicBezTo>
                    <a:pt x="1" y="1"/>
                    <a:pt x="1" y="1"/>
                    <a:pt x="1" y="1"/>
                  </a:cubicBezTo>
                  <a:cubicBezTo>
                    <a:pt x="1" y="1"/>
                    <a:pt x="2" y="1"/>
                    <a:pt x="2" y="1"/>
                  </a:cubicBezTo>
                  <a:cubicBezTo>
                    <a:pt x="1" y="0"/>
                    <a:pt x="1" y="1"/>
                    <a:pt x="1" y="0"/>
                  </a:cubicBezTo>
                  <a:cubicBezTo>
                    <a:pt x="0" y="0"/>
                    <a:pt x="0" y="0"/>
                    <a:pt x="0" y="0"/>
                  </a:cubicBezTo>
                  <a:cubicBezTo>
                    <a:pt x="1" y="1"/>
                    <a:pt x="1" y="1"/>
                    <a:pt x="2" y="1"/>
                  </a:cubicBezTo>
                  <a:cubicBezTo>
                    <a:pt x="1" y="1"/>
                    <a:pt x="2" y="2"/>
                    <a:pt x="2" y="2"/>
                  </a:cubicBezTo>
                  <a:cubicBezTo>
                    <a:pt x="2" y="2"/>
                    <a:pt x="2" y="2"/>
                    <a:pt x="2" y="2"/>
                  </a:cubicBezTo>
                  <a:cubicBezTo>
                    <a:pt x="2" y="4"/>
                    <a:pt x="4" y="5"/>
                    <a:pt x="5" y="6"/>
                  </a:cubicBezTo>
                  <a:cubicBezTo>
                    <a:pt x="6" y="6"/>
                    <a:pt x="6" y="7"/>
                    <a:pt x="7" y="7"/>
                  </a:cubicBezTo>
                  <a:cubicBezTo>
                    <a:pt x="8" y="7"/>
                    <a:pt x="8" y="7"/>
                    <a:pt x="8" y="7"/>
                  </a:cubicBezTo>
                  <a:cubicBezTo>
                    <a:pt x="8" y="7"/>
                    <a:pt x="8" y="8"/>
                    <a:pt x="8" y="8"/>
                  </a:cubicBezTo>
                  <a:cubicBezTo>
                    <a:pt x="9" y="8"/>
                    <a:pt x="9" y="8"/>
                    <a:pt x="9" y="8"/>
                  </a:cubicBezTo>
                  <a:cubicBezTo>
                    <a:pt x="9" y="8"/>
                    <a:pt x="10" y="9"/>
                    <a:pt x="10" y="9"/>
                  </a:cubicBezTo>
                  <a:cubicBezTo>
                    <a:pt x="11" y="10"/>
                    <a:pt x="10" y="9"/>
                    <a:pt x="10" y="9"/>
                  </a:cubicBezTo>
                  <a:cubicBezTo>
                    <a:pt x="10" y="10"/>
                    <a:pt x="10" y="10"/>
                    <a:pt x="10" y="10"/>
                  </a:cubicBezTo>
                  <a:cubicBezTo>
                    <a:pt x="10" y="10"/>
                    <a:pt x="10" y="10"/>
                    <a:pt x="10" y="10"/>
                  </a:cubicBezTo>
                  <a:cubicBezTo>
                    <a:pt x="11" y="10"/>
                    <a:pt x="11" y="11"/>
                    <a:pt x="12" y="11"/>
                  </a:cubicBezTo>
                  <a:cubicBezTo>
                    <a:pt x="12" y="11"/>
                    <a:pt x="13" y="12"/>
                    <a:pt x="13" y="12"/>
                  </a:cubicBezTo>
                  <a:cubicBezTo>
                    <a:pt x="13" y="12"/>
                    <a:pt x="14" y="12"/>
                    <a:pt x="14" y="12"/>
                  </a:cubicBezTo>
                  <a:cubicBezTo>
                    <a:pt x="14" y="12"/>
                    <a:pt x="14" y="12"/>
                    <a:pt x="14" y="12"/>
                  </a:cubicBezTo>
                  <a:cubicBezTo>
                    <a:pt x="15" y="12"/>
                    <a:pt x="15" y="13"/>
                    <a:pt x="16" y="13"/>
                  </a:cubicBezTo>
                  <a:cubicBezTo>
                    <a:pt x="15" y="13"/>
                    <a:pt x="15" y="13"/>
                    <a:pt x="15" y="13"/>
                  </a:cubicBezTo>
                  <a:cubicBezTo>
                    <a:pt x="16" y="13"/>
                    <a:pt x="17" y="14"/>
                    <a:pt x="17" y="14"/>
                  </a:cubicBezTo>
                  <a:cubicBezTo>
                    <a:pt x="21" y="16"/>
                    <a:pt x="22" y="18"/>
                    <a:pt x="26" y="21"/>
                  </a:cubicBezTo>
                  <a:cubicBezTo>
                    <a:pt x="26" y="21"/>
                    <a:pt x="26" y="20"/>
                    <a:pt x="26" y="20"/>
                  </a:cubicBezTo>
                  <a:cubicBezTo>
                    <a:pt x="26" y="20"/>
                    <a:pt x="26" y="20"/>
                    <a:pt x="27" y="21"/>
                  </a:cubicBezTo>
                  <a:cubicBezTo>
                    <a:pt x="27" y="20"/>
                    <a:pt x="26" y="21"/>
                    <a:pt x="27" y="20"/>
                  </a:cubicBezTo>
                  <a:cubicBezTo>
                    <a:pt x="26" y="20"/>
                    <a:pt x="26" y="20"/>
                    <a:pt x="26" y="20"/>
                  </a:cubicBezTo>
                  <a:cubicBezTo>
                    <a:pt x="26" y="20"/>
                    <a:pt x="26" y="20"/>
                    <a:pt x="26" y="20"/>
                  </a:cubicBezTo>
                  <a:cubicBezTo>
                    <a:pt x="26" y="20"/>
                    <a:pt x="26" y="20"/>
                    <a:pt x="25" y="20"/>
                  </a:cubicBezTo>
                  <a:cubicBezTo>
                    <a:pt x="26" y="20"/>
                    <a:pt x="26" y="20"/>
                    <a:pt x="26" y="20"/>
                  </a:cubicBezTo>
                  <a:cubicBezTo>
                    <a:pt x="26" y="20"/>
                    <a:pt x="26" y="20"/>
                    <a:pt x="26" y="20"/>
                  </a:cubicBezTo>
                  <a:cubicBezTo>
                    <a:pt x="27" y="20"/>
                    <a:pt x="27" y="20"/>
                    <a:pt x="27" y="20"/>
                  </a:cubicBezTo>
                  <a:cubicBezTo>
                    <a:pt x="27" y="21"/>
                    <a:pt x="27" y="21"/>
                    <a:pt x="27" y="21"/>
                  </a:cubicBezTo>
                  <a:cubicBezTo>
                    <a:pt x="28" y="22"/>
                    <a:pt x="28" y="22"/>
                    <a:pt x="28" y="22"/>
                  </a:cubicBezTo>
                  <a:cubicBezTo>
                    <a:pt x="29" y="22"/>
                    <a:pt x="29" y="22"/>
                    <a:pt x="29" y="22"/>
                  </a:cubicBezTo>
                  <a:cubicBezTo>
                    <a:pt x="29" y="23"/>
                    <a:pt x="29" y="22"/>
                    <a:pt x="28" y="22"/>
                  </a:cubicBezTo>
                  <a:cubicBezTo>
                    <a:pt x="28" y="23"/>
                    <a:pt x="28" y="23"/>
                    <a:pt x="28" y="23"/>
                  </a:cubicBezTo>
                  <a:cubicBezTo>
                    <a:pt x="29" y="22"/>
                    <a:pt x="29" y="22"/>
                    <a:pt x="29" y="22"/>
                  </a:cubicBezTo>
                  <a:cubicBezTo>
                    <a:pt x="29" y="23"/>
                    <a:pt x="29" y="23"/>
                    <a:pt x="29" y="23"/>
                  </a:cubicBezTo>
                  <a:cubicBezTo>
                    <a:pt x="29" y="23"/>
                    <a:pt x="29" y="23"/>
                    <a:pt x="29" y="23"/>
                  </a:cubicBezTo>
                  <a:cubicBezTo>
                    <a:pt x="29" y="23"/>
                    <a:pt x="29" y="23"/>
                    <a:pt x="29" y="23"/>
                  </a:cubicBezTo>
                  <a:cubicBezTo>
                    <a:pt x="29" y="23"/>
                    <a:pt x="29" y="23"/>
                    <a:pt x="29" y="23"/>
                  </a:cubicBezTo>
                  <a:cubicBezTo>
                    <a:pt x="30" y="23"/>
                    <a:pt x="30" y="23"/>
                    <a:pt x="30" y="23"/>
                  </a:cubicBezTo>
                  <a:cubicBezTo>
                    <a:pt x="29" y="23"/>
                    <a:pt x="30" y="23"/>
                    <a:pt x="30" y="24"/>
                  </a:cubicBezTo>
                  <a:cubicBezTo>
                    <a:pt x="31" y="25"/>
                    <a:pt x="32" y="24"/>
                    <a:pt x="32" y="25"/>
                  </a:cubicBezTo>
                  <a:cubicBezTo>
                    <a:pt x="32" y="25"/>
                    <a:pt x="33" y="25"/>
                    <a:pt x="33" y="25"/>
                  </a:cubicBezTo>
                  <a:cubicBezTo>
                    <a:pt x="33" y="26"/>
                    <a:pt x="33" y="26"/>
                    <a:pt x="33" y="26"/>
                  </a:cubicBezTo>
                  <a:cubicBezTo>
                    <a:pt x="34" y="26"/>
                    <a:pt x="34" y="26"/>
                    <a:pt x="34" y="26"/>
                  </a:cubicBezTo>
                  <a:cubicBezTo>
                    <a:pt x="34" y="27"/>
                    <a:pt x="35" y="27"/>
                    <a:pt x="35" y="27"/>
                  </a:cubicBezTo>
                  <a:cubicBezTo>
                    <a:pt x="35" y="28"/>
                    <a:pt x="35" y="28"/>
                    <a:pt x="35" y="28"/>
                  </a:cubicBezTo>
                  <a:cubicBezTo>
                    <a:pt x="36" y="28"/>
                    <a:pt x="36" y="28"/>
                    <a:pt x="37" y="28"/>
                  </a:cubicBezTo>
                  <a:cubicBezTo>
                    <a:pt x="36" y="28"/>
                    <a:pt x="36" y="28"/>
                    <a:pt x="36" y="28"/>
                  </a:cubicBezTo>
                  <a:cubicBezTo>
                    <a:pt x="37" y="29"/>
                    <a:pt x="37" y="28"/>
                    <a:pt x="38" y="29"/>
                  </a:cubicBezTo>
                  <a:cubicBezTo>
                    <a:pt x="38" y="28"/>
                    <a:pt x="37" y="28"/>
                    <a:pt x="37" y="28"/>
                  </a:cubicBezTo>
                  <a:cubicBezTo>
                    <a:pt x="37" y="28"/>
                    <a:pt x="38" y="28"/>
                    <a:pt x="38" y="28"/>
                  </a:cubicBezTo>
                  <a:cubicBezTo>
                    <a:pt x="39" y="29"/>
                    <a:pt x="38" y="28"/>
                    <a:pt x="38" y="29"/>
                  </a:cubicBezTo>
                  <a:cubicBezTo>
                    <a:pt x="39" y="29"/>
                    <a:pt x="39" y="29"/>
                    <a:pt x="39" y="29"/>
                  </a:cubicBezTo>
                  <a:cubicBezTo>
                    <a:pt x="39" y="29"/>
                    <a:pt x="39" y="29"/>
                    <a:pt x="39" y="29"/>
                  </a:cubicBezTo>
                  <a:cubicBezTo>
                    <a:pt x="39" y="29"/>
                    <a:pt x="39" y="30"/>
                    <a:pt x="40" y="30"/>
                  </a:cubicBezTo>
                  <a:cubicBezTo>
                    <a:pt x="40" y="30"/>
                    <a:pt x="40" y="30"/>
                    <a:pt x="40" y="30"/>
                  </a:cubicBezTo>
                  <a:cubicBezTo>
                    <a:pt x="40" y="30"/>
                    <a:pt x="40" y="30"/>
                    <a:pt x="40" y="30"/>
                  </a:cubicBezTo>
                  <a:cubicBezTo>
                    <a:pt x="41" y="30"/>
                    <a:pt x="41" y="31"/>
                    <a:pt x="42" y="31"/>
                  </a:cubicBezTo>
                  <a:cubicBezTo>
                    <a:pt x="41" y="31"/>
                    <a:pt x="41" y="31"/>
                    <a:pt x="41" y="31"/>
                  </a:cubicBezTo>
                  <a:cubicBezTo>
                    <a:pt x="41" y="32"/>
                    <a:pt x="41" y="31"/>
                    <a:pt x="41" y="31"/>
                  </a:cubicBezTo>
                  <a:cubicBezTo>
                    <a:pt x="42" y="31"/>
                    <a:pt x="42" y="32"/>
                    <a:pt x="42" y="32"/>
                  </a:cubicBezTo>
                  <a:cubicBezTo>
                    <a:pt x="43" y="32"/>
                    <a:pt x="44" y="34"/>
                    <a:pt x="45" y="34"/>
                  </a:cubicBezTo>
                  <a:close/>
                  <a:moveTo>
                    <a:pt x="108" y="70"/>
                  </a:moveTo>
                  <a:cubicBezTo>
                    <a:pt x="108" y="69"/>
                    <a:pt x="108" y="69"/>
                    <a:pt x="108" y="69"/>
                  </a:cubicBezTo>
                  <a:cubicBezTo>
                    <a:pt x="108" y="70"/>
                    <a:pt x="108" y="70"/>
                    <a:pt x="108" y="70"/>
                  </a:cubicBezTo>
                  <a:close/>
                  <a:moveTo>
                    <a:pt x="103" y="67"/>
                  </a:moveTo>
                  <a:cubicBezTo>
                    <a:pt x="103" y="67"/>
                    <a:pt x="103" y="67"/>
                    <a:pt x="103" y="67"/>
                  </a:cubicBezTo>
                  <a:cubicBezTo>
                    <a:pt x="103" y="67"/>
                    <a:pt x="102" y="67"/>
                    <a:pt x="102" y="66"/>
                  </a:cubicBezTo>
                  <a:cubicBezTo>
                    <a:pt x="102" y="66"/>
                    <a:pt x="102" y="66"/>
                    <a:pt x="102" y="67"/>
                  </a:cubicBezTo>
                  <a:cubicBezTo>
                    <a:pt x="102" y="66"/>
                    <a:pt x="101" y="66"/>
                    <a:pt x="101" y="66"/>
                  </a:cubicBezTo>
                  <a:cubicBezTo>
                    <a:pt x="102" y="66"/>
                    <a:pt x="103" y="67"/>
                    <a:pt x="103" y="67"/>
                  </a:cubicBezTo>
                  <a:close/>
                  <a:moveTo>
                    <a:pt x="115" y="71"/>
                  </a:moveTo>
                  <a:cubicBezTo>
                    <a:pt x="115" y="71"/>
                    <a:pt x="115" y="71"/>
                    <a:pt x="115" y="71"/>
                  </a:cubicBezTo>
                  <a:cubicBezTo>
                    <a:pt x="115" y="71"/>
                    <a:pt x="115" y="71"/>
                    <a:pt x="115" y="71"/>
                  </a:cubicBezTo>
                  <a:close/>
                  <a:moveTo>
                    <a:pt x="112" y="70"/>
                  </a:moveTo>
                  <a:cubicBezTo>
                    <a:pt x="112" y="70"/>
                    <a:pt x="112" y="70"/>
                    <a:pt x="112" y="70"/>
                  </a:cubicBezTo>
                  <a:cubicBezTo>
                    <a:pt x="112" y="70"/>
                    <a:pt x="112" y="70"/>
                    <a:pt x="112" y="70"/>
                  </a:cubicBezTo>
                  <a:close/>
                  <a:moveTo>
                    <a:pt x="106" y="66"/>
                  </a:moveTo>
                  <a:cubicBezTo>
                    <a:pt x="106" y="66"/>
                    <a:pt x="106" y="66"/>
                    <a:pt x="105" y="66"/>
                  </a:cubicBezTo>
                  <a:cubicBezTo>
                    <a:pt x="106" y="66"/>
                    <a:pt x="106" y="66"/>
                    <a:pt x="106" y="66"/>
                  </a:cubicBezTo>
                  <a:close/>
                  <a:moveTo>
                    <a:pt x="69" y="45"/>
                  </a:moveTo>
                  <a:cubicBezTo>
                    <a:pt x="69" y="45"/>
                    <a:pt x="69" y="45"/>
                    <a:pt x="69" y="45"/>
                  </a:cubicBezTo>
                  <a:cubicBezTo>
                    <a:pt x="69" y="45"/>
                    <a:pt x="69" y="45"/>
                    <a:pt x="68" y="45"/>
                  </a:cubicBezTo>
                  <a:cubicBezTo>
                    <a:pt x="68" y="45"/>
                    <a:pt x="68" y="45"/>
                    <a:pt x="68" y="45"/>
                  </a:cubicBezTo>
                  <a:cubicBezTo>
                    <a:pt x="69" y="45"/>
                    <a:pt x="69" y="45"/>
                    <a:pt x="69" y="45"/>
                  </a:cubicBezTo>
                  <a:close/>
                  <a:moveTo>
                    <a:pt x="51" y="35"/>
                  </a:moveTo>
                  <a:cubicBezTo>
                    <a:pt x="51" y="35"/>
                    <a:pt x="51" y="35"/>
                    <a:pt x="51" y="35"/>
                  </a:cubicBezTo>
                  <a:cubicBezTo>
                    <a:pt x="51" y="35"/>
                    <a:pt x="51" y="35"/>
                    <a:pt x="51" y="35"/>
                  </a:cubicBezTo>
                  <a:cubicBezTo>
                    <a:pt x="51" y="35"/>
                    <a:pt x="51" y="35"/>
                    <a:pt x="51" y="35"/>
                  </a:cubicBezTo>
                  <a:cubicBezTo>
                    <a:pt x="51" y="35"/>
                    <a:pt x="51" y="35"/>
                    <a:pt x="51" y="35"/>
                  </a:cubicBezTo>
                  <a:cubicBezTo>
                    <a:pt x="51" y="35"/>
                    <a:pt x="50" y="35"/>
                    <a:pt x="51"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1" name="Freeform 5940"/>
            <p:cNvSpPr>
              <a:spLocks/>
            </p:cNvSpPr>
            <p:nvPr/>
          </p:nvSpPr>
          <p:spPr bwMode="auto">
            <a:xfrm>
              <a:off x="8885238" y="39100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2" name="Freeform 5941"/>
            <p:cNvSpPr>
              <a:spLocks/>
            </p:cNvSpPr>
            <p:nvPr/>
          </p:nvSpPr>
          <p:spPr bwMode="auto">
            <a:xfrm>
              <a:off x="8863013" y="39036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3" name="Freeform 5942"/>
            <p:cNvSpPr>
              <a:spLocks/>
            </p:cNvSpPr>
            <p:nvPr/>
          </p:nvSpPr>
          <p:spPr bwMode="auto">
            <a:xfrm>
              <a:off x="9091613" y="4035425"/>
              <a:ext cx="6350" cy="3175"/>
            </a:xfrm>
            <a:custGeom>
              <a:avLst/>
              <a:gdLst>
                <a:gd name="T0" fmla="*/ 1 w 2"/>
                <a:gd name="T1" fmla="*/ 0 h 1"/>
                <a:gd name="T2" fmla="*/ 0 w 2"/>
                <a:gd name="T3" fmla="*/ 0 h 1"/>
                <a:gd name="T4" fmla="*/ 1 w 2"/>
                <a:gd name="T5" fmla="*/ 1 h 1"/>
                <a:gd name="T6" fmla="*/ 2 w 2"/>
                <a:gd name="T7" fmla="*/ 0 h 1"/>
                <a:gd name="T8" fmla="*/ 0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0" y="0"/>
                    <a:pt x="0" y="0"/>
                    <a:pt x="0" y="0"/>
                  </a:cubicBezTo>
                  <a:cubicBezTo>
                    <a:pt x="1" y="1"/>
                    <a:pt x="1" y="1"/>
                    <a:pt x="1" y="1"/>
                  </a:cubicBezTo>
                  <a:cubicBezTo>
                    <a:pt x="1" y="1"/>
                    <a:pt x="1" y="1"/>
                    <a:pt x="2" y="0"/>
                  </a:cubicBezTo>
                  <a:cubicBezTo>
                    <a:pt x="1" y="0"/>
                    <a:pt x="1" y="0"/>
                    <a:pt x="0" y="0"/>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4" name="Freeform 5943"/>
            <p:cNvSpPr>
              <a:spLocks/>
            </p:cNvSpPr>
            <p:nvPr/>
          </p:nvSpPr>
          <p:spPr bwMode="auto">
            <a:xfrm>
              <a:off x="9094788" y="402907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5" name="Freeform 5944"/>
            <p:cNvSpPr>
              <a:spLocks/>
            </p:cNvSpPr>
            <p:nvPr/>
          </p:nvSpPr>
          <p:spPr bwMode="auto">
            <a:xfrm>
              <a:off x="9072563" y="4016375"/>
              <a:ext cx="3175" cy="3175"/>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6" name="Freeform 5945"/>
            <p:cNvSpPr>
              <a:spLocks/>
            </p:cNvSpPr>
            <p:nvPr/>
          </p:nvSpPr>
          <p:spPr bwMode="auto">
            <a:xfrm>
              <a:off x="9075738" y="4029075"/>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1"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7" name="Freeform 5946"/>
            <p:cNvSpPr>
              <a:spLocks/>
            </p:cNvSpPr>
            <p:nvPr/>
          </p:nvSpPr>
          <p:spPr bwMode="auto">
            <a:xfrm>
              <a:off x="9066213" y="4013200"/>
              <a:ext cx="3175" cy="3175"/>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0"/>
                    <a:pt x="0" y="1"/>
                  </a:cubicBezTo>
                  <a:cubicBezTo>
                    <a:pt x="0" y="1"/>
                    <a:pt x="0"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8" name="Freeform 5947"/>
            <p:cNvSpPr>
              <a:spLocks/>
            </p:cNvSpPr>
            <p:nvPr/>
          </p:nvSpPr>
          <p:spPr bwMode="auto">
            <a:xfrm>
              <a:off x="9066213" y="402590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39" name="Freeform 5948"/>
            <p:cNvSpPr>
              <a:spLocks/>
            </p:cNvSpPr>
            <p:nvPr/>
          </p:nvSpPr>
          <p:spPr bwMode="auto">
            <a:xfrm>
              <a:off x="9056688" y="4013200"/>
              <a:ext cx="3175" cy="0"/>
            </a:xfrm>
            <a:custGeom>
              <a:avLst/>
              <a:gdLst>
                <a:gd name="T0" fmla="*/ 0 w 1"/>
                <a:gd name="T1" fmla="*/ 1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0" y="0"/>
                  </a:cubicBez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0" name="Freeform 5949"/>
            <p:cNvSpPr>
              <a:spLocks/>
            </p:cNvSpPr>
            <p:nvPr/>
          </p:nvSpPr>
          <p:spPr bwMode="auto">
            <a:xfrm>
              <a:off x="9063038" y="4022725"/>
              <a:ext cx="3175" cy="3175"/>
            </a:xfrm>
            <a:custGeom>
              <a:avLst/>
              <a:gdLst>
                <a:gd name="T0" fmla="*/ 0 w 1"/>
                <a:gd name="T1" fmla="*/ 0 h 1"/>
                <a:gd name="T2" fmla="*/ 1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1" y="1"/>
                  </a:cubicBezTo>
                  <a:cubicBezTo>
                    <a:pt x="1" y="1"/>
                    <a:pt x="1" y="0"/>
                    <a:pt x="0" y="0"/>
                  </a:cubicBezTo>
                  <a:cubicBezTo>
                    <a:pt x="0" y="0"/>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1" name="Freeform 5950"/>
            <p:cNvSpPr>
              <a:spLocks/>
            </p:cNvSpPr>
            <p:nvPr/>
          </p:nvSpPr>
          <p:spPr bwMode="auto">
            <a:xfrm>
              <a:off x="9053513" y="4010025"/>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2" name="Freeform 5951"/>
            <p:cNvSpPr>
              <a:spLocks/>
            </p:cNvSpPr>
            <p:nvPr/>
          </p:nvSpPr>
          <p:spPr bwMode="auto">
            <a:xfrm>
              <a:off x="9056688" y="4019550"/>
              <a:ext cx="3175" cy="3175"/>
            </a:xfrm>
            <a:custGeom>
              <a:avLst/>
              <a:gdLst>
                <a:gd name="T0" fmla="*/ 1 w 1"/>
                <a:gd name="T1" fmla="*/ 0 h 1"/>
                <a:gd name="T2" fmla="*/ 0 w 1"/>
                <a:gd name="T3" fmla="*/ 0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1" y="1"/>
                    <a:pt x="0" y="0"/>
                    <a:pt x="1" y="0"/>
                  </a:cubicBezTo>
                  <a:cubicBezTo>
                    <a:pt x="1" y="0"/>
                    <a:pt x="1" y="0"/>
                    <a:pt x="1"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3" name="Freeform 5952"/>
            <p:cNvSpPr>
              <a:spLocks/>
            </p:cNvSpPr>
            <p:nvPr/>
          </p:nvSpPr>
          <p:spPr bwMode="auto">
            <a:xfrm>
              <a:off x="9050338" y="4019550"/>
              <a:ext cx="3175"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4" name="Freeform 5953"/>
            <p:cNvSpPr>
              <a:spLocks/>
            </p:cNvSpPr>
            <p:nvPr/>
          </p:nvSpPr>
          <p:spPr bwMode="auto">
            <a:xfrm>
              <a:off x="9047163" y="4016375"/>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5" name="Freeform 5954"/>
            <p:cNvSpPr>
              <a:spLocks/>
            </p:cNvSpPr>
            <p:nvPr/>
          </p:nvSpPr>
          <p:spPr bwMode="auto">
            <a:xfrm>
              <a:off x="9026526" y="39941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6" name="Freeform 5955"/>
            <p:cNvSpPr>
              <a:spLocks/>
            </p:cNvSpPr>
            <p:nvPr/>
          </p:nvSpPr>
          <p:spPr bwMode="auto">
            <a:xfrm>
              <a:off x="9023351" y="40036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7" name="Freeform 5956"/>
            <p:cNvSpPr>
              <a:spLocks/>
            </p:cNvSpPr>
            <p:nvPr/>
          </p:nvSpPr>
          <p:spPr bwMode="auto">
            <a:xfrm>
              <a:off x="9023351" y="4003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8" name="Rectangle 5957"/>
            <p:cNvSpPr>
              <a:spLocks noChangeArrowheads="1"/>
            </p:cNvSpPr>
            <p:nvPr/>
          </p:nvSpPr>
          <p:spPr bwMode="auto">
            <a:xfrm>
              <a:off x="8978901" y="398145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49" name="Freeform 5958"/>
            <p:cNvSpPr>
              <a:spLocks/>
            </p:cNvSpPr>
            <p:nvPr/>
          </p:nvSpPr>
          <p:spPr bwMode="auto">
            <a:xfrm>
              <a:off x="8978901" y="3981450"/>
              <a:ext cx="3175" cy="3175"/>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1"/>
                    <a:pt x="0" y="0"/>
                    <a:pt x="0" y="0"/>
                  </a:cubicBezTo>
                  <a:cubicBezTo>
                    <a:pt x="0" y="0"/>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0" name="Freeform 5959"/>
            <p:cNvSpPr>
              <a:spLocks/>
            </p:cNvSpPr>
            <p:nvPr/>
          </p:nvSpPr>
          <p:spPr bwMode="auto">
            <a:xfrm>
              <a:off x="8969376" y="39782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1" name="Freeform 5960"/>
            <p:cNvSpPr>
              <a:spLocks/>
            </p:cNvSpPr>
            <p:nvPr/>
          </p:nvSpPr>
          <p:spPr bwMode="auto">
            <a:xfrm>
              <a:off x="8909051" y="3924300"/>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1" y="1"/>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2" name="Rectangle 5961"/>
            <p:cNvSpPr>
              <a:spLocks noChangeArrowheads="1"/>
            </p:cNvSpPr>
            <p:nvPr/>
          </p:nvSpPr>
          <p:spPr bwMode="auto">
            <a:xfrm>
              <a:off x="8909051" y="3924300"/>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3" name="Freeform 5962"/>
            <p:cNvSpPr>
              <a:spLocks/>
            </p:cNvSpPr>
            <p:nvPr/>
          </p:nvSpPr>
          <p:spPr bwMode="auto">
            <a:xfrm>
              <a:off x="8904288" y="3921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4" name="Freeform 5963"/>
            <p:cNvSpPr>
              <a:spLocks/>
            </p:cNvSpPr>
            <p:nvPr/>
          </p:nvSpPr>
          <p:spPr bwMode="auto">
            <a:xfrm>
              <a:off x="8904288" y="39211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5" name="Freeform 5964"/>
            <p:cNvSpPr>
              <a:spLocks/>
            </p:cNvSpPr>
            <p:nvPr/>
          </p:nvSpPr>
          <p:spPr bwMode="auto">
            <a:xfrm>
              <a:off x="8904288" y="3921125"/>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6" name="Freeform 5965"/>
            <p:cNvSpPr>
              <a:spLocks/>
            </p:cNvSpPr>
            <p:nvPr/>
          </p:nvSpPr>
          <p:spPr bwMode="auto">
            <a:xfrm>
              <a:off x="8901113" y="3919538"/>
              <a:ext cx="3175" cy="158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1" y="1"/>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7" name="Freeform 5966"/>
            <p:cNvSpPr>
              <a:spLocks/>
            </p:cNvSpPr>
            <p:nvPr/>
          </p:nvSpPr>
          <p:spPr bwMode="auto">
            <a:xfrm>
              <a:off x="8891588" y="3913188"/>
              <a:ext cx="6350" cy="6350"/>
            </a:xfrm>
            <a:custGeom>
              <a:avLst/>
              <a:gdLst>
                <a:gd name="T0" fmla="*/ 2 w 2"/>
                <a:gd name="T1" fmla="*/ 1 h 2"/>
                <a:gd name="T2" fmla="*/ 1 w 2"/>
                <a:gd name="T3" fmla="*/ 1 h 2"/>
                <a:gd name="T4" fmla="*/ 0 w 2"/>
                <a:gd name="T5" fmla="*/ 1 h 2"/>
                <a:gd name="T6" fmla="*/ 2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1"/>
                    <a:pt x="1" y="1"/>
                  </a:cubicBezTo>
                  <a:cubicBezTo>
                    <a:pt x="0" y="0"/>
                    <a:pt x="1" y="2"/>
                    <a:pt x="0" y="1"/>
                  </a:cubicBezTo>
                  <a:cubicBezTo>
                    <a:pt x="1" y="2"/>
                    <a:pt x="1" y="1"/>
                    <a:pt x="2" y="1"/>
                  </a:cubicBezTo>
                  <a:cubicBezTo>
                    <a:pt x="1" y="1"/>
                    <a:pt x="2" y="1"/>
                    <a:pt x="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8" name="Freeform 5967"/>
            <p:cNvSpPr>
              <a:spLocks/>
            </p:cNvSpPr>
            <p:nvPr/>
          </p:nvSpPr>
          <p:spPr bwMode="auto">
            <a:xfrm>
              <a:off x="8897938" y="3919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59" name="Rectangle 5968"/>
            <p:cNvSpPr>
              <a:spLocks noChangeArrowheads="1"/>
            </p:cNvSpPr>
            <p:nvPr/>
          </p:nvSpPr>
          <p:spPr bwMode="auto">
            <a:xfrm>
              <a:off x="8891588" y="3913188"/>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0" name="Freeform 5969"/>
            <p:cNvSpPr>
              <a:spLocks/>
            </p:cNvSpPr>
            <p:nvPr/>
          </p:nvSpPr>
          <p:spPr bwMode="auto">
            <a:xfrm>
              <a:off x="8888413" y="3910013"/>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1" name="Freeform 5970"/>
            <p:cNvSpPr>
              <a:spLocks/>
            </p:cNvSpPr>
            <p:nvPr/>
          </p:nvSpPr>
          <p:spPr bwMode="auto">
            <a:xfrm>
              <a:off x="8882063" y="3906838"/>
              <a:ext cx="3175" cy="3175"/>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2" name="Freeform 5971"/>
            <p:cNvSpPr>
              <a:spLocks/>
            </p:cNvSpPr>
            <p:nvPr/>
          </p:nvSpPr>
          <p:spPr bwMode="auto">
            <a:xfrm>
              <a:off x="8869363" y="3900488"/>
              <a:ext cx="3175" cy="317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0" y="0"/>
                    <a:pt x="0" y="0"/>
                    <a:pt x="0"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3" name="Freeform 5972"/>
            <p:cNvSpPr>
              <a:spLocks/>
            </p:cNvSpPr>
            <p:nvPr/>
          </p:nvSpPr>
          <p:spPr bwMode="auto">
            <a:xfrm>
              <a:off x="8869363" y="3906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4" name="Freeform 5973"/>
            <p:cNvSpPr>
              <a:spLocks/>
            </p:cNvSpPr>
            <p:nvPr/>
          </p:nvSpPr>
          <p:spPr bwMode="auto">
            <a:xfrm>
              <a:off x="8869363" y="3900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5" name="Freeform 5974"/>
            <p:cNvSpPr>
              <a:spLocks/>
            </p:cNvSpPr>
            <p:nvPr/>
          </p:nvSpPr>
          <p:spPr bwMode="auto">
            <a:xfrm>
              <a:off x="8863013" y="3894138"/>
              <a:ext cx="6350" cy="6350"/>
            </a:xfrm>
            <a:custGeom>
              <a:avLst/>
              <a:gdLst>
                <a:gd name="T0" fmla="*/ 1 w 2"/>
                <a:gd name="T1" fmla="*/ 1 h 2"/>
                <a:gd name="T2" fmla="*/ 1 w 2"/>
                <a:gd name="T3" fmla="*/ 1 h 2"/>
                <a:gd name="T4" fmla="*/ 0 w 2"/>
                <a:gd name="T5" fmla="*/ 0 h 2"/>
                <a:gd name="T6" fmla="*/ 0 w 2"/>
                <a:gd name="T7" fmla="*/ 1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1" y="1"/>
                  </a:cubicBezTo>
                  <a:cubicBezTo>
                    <a:pt x="1" y="1"/>
                    <a:pt x="0" y="0"/>
                    <a:pt x="0" y="0"/>
                  </a:cubicBezTo>
                  <a:cubicBezTo>
                    <a:pt x="0" y="1"/>
                    <a:pt x="0" y="1"/>
                    <a:pt x="0" y="1"/>
                  </a:cubicBezTo>
                  <a:cubicBezTo>
                    <a:pt x="0" y="1"/>
                    <a:pt x="1" y="1"/>
                    <a:pt x="1" y="2"/>
                  </a:cubicBezTo>
                  <a:cubicBezTo>
                    <a:pt x="2" y="1"/>
                    <a:pt x="2" y="1"/>
                    <a:pt x="2" y="1"/>
                  </a:cubicBezTo>
                  <a:cubicBezTo>
                    <a:pt x="1" y="1"/>
                    <a:pt x="1" y="2"/>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6" name="Freeform 5975"/>
            <p:cNvSpPr>
              <a:spLocks/>
            </p:cNvSpPr>
            <p:nvPr/>
          </p:nvSpPr>
          <p:spPr bwMode="auto">
            <a:xfrm>
              <a:off x="8866188" y="390366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7" name="Rectangle 5976"/>
            <p:cNvSpPr>
              <a:spLocks noChangeArrowheads="1"/>
            </p:cNvSpPr>
            <p:nvPr/>
          </p:nvSpPr>
          <p:spPr bwMode="auto">
            <a:xfrm>
              <a:off x="8853488" y="3890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8" name="Rectangle 5977"/>
            <p:cNvSpPr>
              <a:spLocks noChangeArrowheads="1"/>
            </p:cNvSpPr>
            <p:nvPr/>
          </p:nvSpPr>
          <p:spPr bwMode="auto">
            <a:xfrm>
              <a:off x="8853488" y="3890963"/>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69" name="Freeform 5978"/>
            <p:cNvSpPr>
              <a:spLocks/>
            </p:cNvSpPr>
            <p:nvPr/>
          </p:nvSpPr>
          <p:spPr bwMode="auto">
            <a:xfrm>
              <a:off x="8850313" y="3887788"/>
              <a:ext cx="3175" cy="3175"/>
            </a:xfrm>
            <a:custGeom>
              <a:avLst/>
              <a:gdLst>
                <a:gd name="T0" fmla="*/ 0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2" y="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0" name="Freeform 5979"/>
            <p:cNvSpPr>
              <a:spLocks/>
            </p:cNvSpPr>
            <p:nvPr/>
          </p:nvSpPr>
          <p:spPr bwMode="auto">
            <a:xfrm>
              <a:off x="8847138" y="3884613"/>
              <a:ext cx="3175" cy="317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1"/>
                  </a:cubicBezTo>
                  <a:cubicBezTo>
                    <a:pt x="0" y="1"/>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1" name="Freeform 5980"/>
            <p:cNvSpPr>
              <a:spLocks/>
            </p:cNvSpPr>
            <p:nvPr/>
          </p:nvSpPr>
          <p:spPr bwMode="auto">
            <a:xfrm>
              <a:off x="8824913" y="38877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2" name="Freeform 5981"/>
            <p:cNvSpPr>
              <a:spLocks/>
            </p:cNvSpPr>
            <p:nvPr/>
          </p:nvSpPr>
          <p:spPr bwMode="auto">
            <a:xfrm>
              <a:off x="8821738" y="3884613"/>
              <a:ext cx="3175"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1" y="1"/>
                  </a:cubicBezTo>
                  <a:cubicBezTo>
                    <a:pt x="1"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3" name="Freeform 5982"/>
            <p:cNvSpPr>
              <a:spLocks/>
            </p:cNvSpPr>
            <p:nvPr/>
          </p:nvSpPr>
          <p:spPr bwMode="auto">
            <a:xfrm>
              <a:off x="8786813" y="3859213"/>
              <a:ext cx="6350" cy="3175"/>
            </a:xfrm>
            <a:custGeom>
              <a:avLst/>
              <a:gdLst>
                <a:gd name="T0" fmla="*/ 1 w 2"/>
                <a:gd name="T1" fmla="*/ 1 h 1"/>
                <a:gd name="T2" fmla="*/ 2 w 2"/>
                <a:gd name="T3" fmla="*/ 1 h 1"/>
                <a:gd name="T4" fmla="*/ 0 w 2"/>
                <a:gd name="T5" fmla="*/ 0 h 1"/>
                <a:gd name="T6" fmla="*/ 0 w 2"/>
                <a:gd name="T7" fmla="*/ 0 h 1"/>
                <a:gd name="T8" fmla="*/ 1 w 2"/>
                <a:gd name="T9" fmla="*/ 1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2" y="1"/>
                    <a:pt x="1" y="1"/>
                    <a:pt x="2" y="1"/>
                  </a:cubicBezTo>
                  <a:cubicBezTo>
                    <a:pt x="1" y="1"/>
                    <a:pt x="1" y="0"/>
                    <a:pt x="0" y="0"/>
                  </a:cubicBezTo>
                  <a:cubicBezTo>
                    <a:pt x="0" y="0"/>
                    <a:pt x="0" y="0"/>
                    <a:pt x="0" y="0"/>
                  </a:cubicBezTo>
                  <a:cubicBezTo>
                    <a:pt x="1" y="1"/>
                    <a:pt x="1" y="1"/>
                    <a:pt x="1" y="1"/>
                  </a:cubicBezTo>
                  <a:cubicBezTo>
                    <a:pt x="0" y="1"/>
                    <a:pt x="0" y="1"/>
                    <a:pt x="0" y="1"/>
                  </a:cubicBezTo>
                  <a:cubicBezTo>
                    <a:pt x="1" y="1"/>
                    <a:pt x="1" y="1"/>
                    <a:pt x="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4" name="Freeform 5983"/>
            <p:cNvSpPr>
              <a:spLocks/>
            </p:cNvSpPr>
            <p:nvPr/>
          </p:nvSpPr>
          <p:spPr bwMode="auto">
            <a:xfrm>
              <a:off x="8712201" y="3798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75" name="Line 5988"/>
            <p:cNvSpPr>
              <a:spLocks noChangeShapeType="1"/>
            </p:cNvSpPr>
            <p:nvPr/>
          </p:nvSpPr>
          <p:spPr bwMode="auto">
            <a:xfrm>
              <a:off x="33338" y="3824288"/>
              <a:ext cx="0" cy="0"/>
            </a:xfrm>
            <a:prstGeom prst="line">
              <a:avLst/>
            </a:prstGeom>
            <a:grpFill/>
            <a:ln w="25400" cap="rnd">
              <a:solidFill>
                <a:srgbClr val="6D6E7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2094" name="wall line"/>
          <p:cNvSpPr>
            <a:spLocks noChangeShapeType="1"/>
          </p:cNvSpPr>
          <p:nvPr/>
        </p:nvSpPr>
        <p:spPr bwMode="auto">
          <a:xfrm flipV="1">
            <a:off x="749301" y="9525"/>
            <a:ext cx="0" cy="3513138"/>
          </a:xfrm>
          <a:prstGeom prst="line">
            <a:avLst/>
          </a:prstGeom>
          <a:noFill/>
          <a:ln w="31750" cap="rnd">
            <a:solidFill>
              <a:schemeClr val="bg2">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5" name="floor line"/>
          <p:cNvSpPr>
            <a:spLocks noChangeShapeType="1"/>
          </p:cNvSpPr>
          <p:nvPr/>
        </p:nvSpPr>
        <p:spPr bwMode="auto">
          <a:xfrm>
            <a:off x="8394701" y="9525"/>
            <a:ext cx="0" cy="3513138"/>
          </a:xfrm>
          <a:prstGeom prst="line">
            <a:avLst/>
          </a:prstGeom>
          <a:noFill/>
          <a:ln w="31750" cap="rnd">
            <a:solidFill>
              <a:schemeClr val="bg2">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099" name="floor line"/>
          <p:cNvCxnSpPr>
            <a:stCxn id="2097" idx="3"/>
            <a:endCxn id="2093" idx="0"/>
          </p:cNvCxnSpPr>
          <p:nvPr/>
        </p:nvCxnSpPr>
        <p:spPr>
          <a:xfrm flipV="1">
            <a:off x="0" y="3522663"/>
            <a:ext cx="749301" cy="363537"/>
          </a:xfrm>
          <a:prstGeom prst="line">
            <a:avLst/>
          </a:prstGeom>
          <a:ln w="31750">
            <a:solidFill>
              <a:schemeClr val="accent3">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093" name="floor line"/>
          <p:cNvSpPr>
            <a:spLocks noChangeShapeType="1"/>
          </p:cNvSpPr>
          <p:nvPr/>
        </p:nvSpPr>
        <p:spPr bwMode="auto">
          <a:xfrm>
            <a:off x="749301" y="3522663"/>
            <a:ext cx="7645400" cy="0"/>
          </a:xfrm>
          <a:prstGeom prst="line">
            <a:avLst/>
          </a:prstGeom>
          <a:noFill/>
          <a:ln w="31750" cap="rnd">
            <a:solidFill>
              <a:schemeClr val="accent3">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21" name="floor line"/>
          <p:cNvCxnSpPr/>
          <p:nvPr/>
        </p:nvCxnSpPr>
        <p:spPr>
          <a:xfrm flipH="1" flipV="1">
            <a:off x="8404905" y="3522663"/>
            <a:ext cx="749301" cy="363537"/>
          </a:xfrm>
          <a:prstGeom prst="line">
            <a:avLst/>
          </a:prstGeom>
          <a:ln w="31750" cap="rnd">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2" name="desk 1"/>
          <p:cNvGrpSpPr/>
          <p:nvPr/>
        </p:nvGrpSpPr>
        <p:grpSpPr>
          <a:xfrm>
            <a:off x="7938" y="3862388"/>
            <a:ext cx="3663950" cy="2297112"/>
            <a:chOff x="7938" y="3862388"/>
            <a:chExt cx="3663950" cy="2297112"/>
          </a:xfrm>
        </p:grpSpPr>
        <p:sp>
          <p:nvSpPr>
            <p:cNvPr id="2096" name="Line 30"/>
            <p:cNvSpPr>
              <a:spLocks noChangeShapeType="1"/>
            </p:cNvSpPr>
            <p:nvPr/>
          </p:nvSpPr>
          <p:spPr bwMode="auto">
            <a:xfrm>
              <a:off x="7938" y="3862388"/>
              <a:ext cx="0" cy="0"/>
            </a:xfrm>
            <a:prstGeom prst="line">
              <a:avLst/>
            </a:prstGeom>
            <a:noFill/>
            <a:ln w="12700" cap="rnd">
              <a:solidFill>
                <a:schemeClr val="accent3">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8" name="Freeform 7"/>
            <p:cNvSpPr>
              <a:spLocks/>
            </p:cNvSpPr>
            <p:nvPr/>
          </p:nvSpPr>
          <p:spPr bwMode="auto">
            <a:xfrm>
              <a:off x="3345657" y="4995862"/>
              <a:ext cx="187325" cy="1163638"/>
            </a:xfrm>
            <a:custGeom>
              <a:avLst/>
              <a:gdLst>
                <a:gd name="T0" fmla="*/ 0 w 118"/>
                <a:gd name="T1" fmla="*/ 0 h 733"/>
                <a:gd name="T2" fmla="*/ 0 w 118"/>
                <a:gd name="T3" fmla="*/ 733 h 733"/>
                <a:gd name="T4" fmla="*/ 116 w 118"/>
                <a:gd name="T5" fmla="*/ 288 h 733"/>
                <a:gd name="T6" fmla="*/ 118 w 118"/>
                <a:gd name="T7" fmla="*/ 0 h 733"/>
                <a:gd name="T8" fmla="*/ 0 w 118"/>
                <a:gd name="T9" fmla="*/ 0 h 733"/>
              </a:gdLst>
              <a:ahLst/>
              <a:cxnLst>
                <a:cxn ang="0">
                  <a:pos x="T0" y="T1"/>
                </a:cxn>
                <a:cxn ang="0">
                  <a:pos x="T2" y="T3"/>
                </a:cxn>
                <a:cxn ang="0">
                  <a:pos x="T4" y="T5"/>
                </a:cxn>
                <a:cxn ang="0">
                  <a:pos x="T6" y="T7"/>
                </a:cxn>
                <a:cxn ang="0">
                  <a:pos x="T8" y="T9"/>
                </a:cxn>
              </a:cxnLst>
              <a:rect l="0" t="0" r="r" b="b"/>
              <a:pathLst>
                <a:path w="118" h="733">
                  <a:moveTo>
                    <a:pt x="0" y="0"/>
                  </a:moveTo>
                  <a:lnTo>
                    <a:pt x="0" y="733"/>
                  </a:lnTo>
                  <a:lnTo>
                    <a:pt x="116" y="288"/>
                  </a:lnTo>
                  <a:lnTo>
                    <a:pt x="11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Freeform 10"/>
            <p:cNvSpPr>
              <a:spLocks/>
            </p:cNvSpPr>
            <p:nvPr/>
          </p:nvSpPr>
          <p:spPr bwMode="auto">
            <a:xfrm>
              <a:off x="807245" y="4972049"/>
              <a:ext cx="819150" cy="1160463"/>
            </a:xfrm>
            <a:custGeom>
              <a:avLst/>
              <a:gdLst>
                <a:gd name="T0" fmla="*/ 0 w 516"/>
                <a:gd name="T1" fmla="*/ 0 h 731"/>
                <a:gd name="T2" fmla="*/ 0 w 516"/>
                <a:gd name="T3" fmla="*/ 731 h 731"/>
                <a:gd name="T4" fmla="*/ 516 w 516"/>
                <a:gd name="T5" fmla="*/ 102 h 731"/>
                <a:gd name="T6" fmla="*/ 514 w 516"/>
                <a:gd name="T7" fmla="*/ 26 h 731"/>
                <a:gd name="T8" fmla="*/ 0 w 516"/>
                <a:gd name="T9" fmla="*/ 26 h 731"/>
              </a:gdLst>
              <a:ahLst/>
              <a:cxnLst>
                <a:cxn ang="0">
                  <a:pos x="T0" y="T1"/>
                </a:cxn>
                <a:cxn ang="0">
                  <a:pos x="T2" y="T3"/>
                </a:cxn>
                <a:cxn ang="0">
                  <a:pos x="T4" y="T5"/>
                </a:cxn>
                <a:cxn ang="0">
                  <a:pos x="T6" y="T7"/>
                </a:cxn>
                <a:cxn ang="0">
                  <a:pos x="T8" y="T9"/>
                </a:cxn>
              </a:cxnLst>
              <a:rect l="0" t="0" r="r" b="b"/>
              <a:pathLst>
                <a:path w="516" h="731">
                  <a:moveTo>
                    <a:pt x="0" y="0"/>
                  </a:moveTo>
                  <a:lnTo>
                    <a:pt x="0" y="731"/>
                  </a:lnTo>
                  <a:lnTo>
                    <a:pt x="516" y="102"/>
                  </a:lnTo>
                  <a:lnTo>
                    <a:pt x="514" y="26"/>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Freeform 14"/>
            <p:cNvSpPr>
              <a:spLocks/>
            </p:cNvSpPr>
            <p:nvPr/>
          </p:nvSpPr>
          <p:spPr bwMode="auto">
            <a:xfrm>
              <a:off x="3555207" y="4952999"/>
              <a:ext cx="0" cy="590550"/>
            </a:xfrm>
            <a:custGeom>
              <a:avLst/>
              <a:gdLst>
                <a:gd name="T0" fmla="*/ 0 h 372"/>
                <a:gd name="T1" fmla="*/ 372 h 372"/>
                <a:gd name="T2" fmla="*/ 0 h 372"/>
              </a:gdLst>
              <a:ahLst/>
              <a:cxnLst>
                <a:cxn ang="0">
                  <a:pos x="0" y="T0"/>
                </a:cxn>
                <a:cxn ang="0">
                  <a:pos x="0" y="T1"/>
                </a:cxn>
                <a:cxn ang="0">
                  <a:pos x="0" y="T2"/>
                </a:cxn>
              </a:cxnLst>
              <a:rect l="0" t="0" r="r" b="b"/>
              <a:pathLst>
                <a:path h="372">
                  <a:moveTo>
                    <a:pt x="0" y="0"/>
                  </a:moveTo>
                  <a:lnTo>
                    <a:pt x="0" y="372"/>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Line 15"/>
            <p:cNvSpPr>
              <a:spLocks noChangeShapeType="1"/>
            </p:cNvSpPr>
            <p:nvPr/>
          </p:nvSpPr>
          <p:spPr bwMode="auto">
            <a:xfrm>
              <a:off x="3555207" y="4952999"/>
              <a:ext cx="0" cy="590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2" name="Rectangle 60"/>
            <p:cNvSpPr>
              <a:spLocks noChangeArrowheads="1"/>
            </p:cNvSpPr>
            <p:nvPr/>
          </p:nvSpPr>
          <p:spPr bwMode="auto">
            <a:xfrm>
              <a:off x="3078163" y="4945063"/>
              <a:ext cx="139700" cy="1090613"/>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23" name="Freeform 61"/>
            <p:cNvSpPr>
              <a:spLocks/>
            </p:cNvSpPr>
            <p:nvPr/>
          </p:nvSpPr>
          <p:spPr bwMode="auto">
            <a:xfrm>
              <a:off x="3217863" y="4945063"/>
              <a:ext cx="204788" cy="1090613"/>
            </a:xfrm>
            <a:custGeom>
              <a:avLst/>
              <a:gdLst>
                <a:gd name="T0" fmla="*/ 0 w 129"/>
                <a:gd name="T1" fmla="*/ 0 h 687"/>
                <a:gd name="T2" fmla="*/ 0 w 129"/>
                <a:gd name="T3" fmla="*/ 687 h 687"/>
                <a:gd name="T4" fmla="*/ 129 w 129"/>
                <a:gd name="T5" fmla="*/ 288 h 687"/>
                <a:gd name="T6" fmla="*/ 129 w 129"/>
                <a:gd name="T7" fmla="*/ 0 h 687"/>
                <a:gd name="T8" fmla="*/ 0 w 129"/>
                <a:gd name="T9" fmla="*/ 0 h 687"/>
              </a:gdLst>
              <a:ahLst/>
              <a:cxnLst>
                <a:cxn ang="0">
                  <a:pos x="T0" y="T1"/>
                </a:cxn>
                <a:cxn ang="0">
                  <a:pos x="T2" y="T3"/>
                </a:cxn>
                <a:cxn ang="0">
                  <a:pos x="T4" y="T5"/>
                </a:cxn>
                <a:cxn ang="0">
                  <a:pos x="T6" y="T7"/>
                </a:cxn>
                <a:cxn ang="0">
                  <a:pos x="T8" y="T9"/>
                </a:cxn>
              </a:cxnLst>
              <a:rect l="0" t="0" r="r" b="b"/>
              <a:pathLst>
                <a:path w="129" h="687">
                  <a:moveTo>
                    <a:pt x="0" y="0"/>
                  </a:moveTo>
                  <a:lnTo>
                    <a:pt x="0" y="687"/>
                  </a:lnTo>
                  <a:lnTo>
                    <a:pt x="129" y="288"/>
                  </a:lnTo>
                  <a:lnTo>
                    <a:pt x="129" y="0"/>
                  </a:lnTo>
                  <a:lnTo>
                    <a:pt x="0" y="0"/>
                  </a:lnTo>
                  <a:close/>
                </a:path>
              </a:pathLst>
            </a:custGeom>
            <a:gradFill>
              <a:gsLst>
                <a:gs pos="0">
                  <a:schemeClr val="accent4"/>
                </a:gs>
                <a:gs pos="100000">
                  <a:schemeClr val="accent4">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324" name="Freeform 62"/>
            <p:cNvSpPr>
              <a:spLocks/>
            </p:cNvSpPr>
            <p:nvPr/>
          </p:nvSpPr>
          <p:spPr bwMode="auto">
            <a:xfrm>
              <a:off x="3217863" y="4945063"/>
              <a:ext cx="204788" cy="1090613"/>
            </a:xfrm>
            <a:custGeom>
              <a:avLst/>
              <a:gdLst>
                <a:gd name="T0" fmla="*/ 0 w 129"/>
                <a:gd name="T1" fmla="*/ 0 h 687"/>
                <a:gd name="T2" fmla="*/ 0 w 129"/>
                <a:gd name="T3" fmla="*/ 687 h 687"/>
                <a:gd name="T4" fmla="*/ 129 w 129"/>
                <a:gd name="T5" fmla="*/ 288 h 687"/>
                <a:gd name="T6" fmla="*/ 129 w 129"/>
                <a:gd name="T7" fmla="*/ 0 h 687"/>
                <a:gd name="T8" fmla="*/ 0 w 129"/>
                <a:gd name="T9" fmla="*/ 0 h 687"/>
              </a:gdLst>
              <a:ahLst/>
              <a:cxnLst>
                <a:cxn ang="0">
                  <a:pos x="T0" y="T1"/>
                </a:cxn>
                <a:cxn ang="0">
                  <a:pos x="T2" y="T3"/>
                </a:cxn>
                <a:cxn ang="0">
                  <a:pos x="T4" y="T5"/>
                </a:cxn>
                <a:cxn ang="0">
                  <a:pos x="T6" y="T7"/>
                </a:cxn>
                <a:cxn ang="0">
                  <a:pos x="T8" y="T9"/>
                </a:cxn>
              </a:cxnLst>
              <a:rect l="0" t="0" r="r" b="b"/>
              <a:pathLst>
                <a:path w="129" h="687">
                  <a:moveTo>
                    <a:pt x="0" y="0"/>
                  </a:moveTo>
                  <a:lnTo>
                    <a:pt x="0" y="687"/>
                  </a:lnTo>
                  <a:lnTo>
                    <a:pt x="129" y="288"/>
                  </a:lnTo>
                  <a:lnTo>
                    <a:pt x="1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5" name="Rectangle 63"/>
            <p:cNvSpPr>
              <a:spLocks noChangeArrowheads="1"/>
            </p:cNvSpPr>
            <p:nvPr/>
          </p:nvSpPr>
          <p:spPr bwMode="auto">
            <a:xfrm>
              <a:off x="700088" y="4924425"/>
              <a:ext cx="141288" cy="108585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26" name="Freeform 64"/>
            <p:cNvSpPr>
              <a:spLocks/>
            </p:cNvSpPr>
            <p:nvPr/>
          </p:nvSpPr>
          <p:spPr bwMode="auto">
            <a:xfrm>
              <a:off x="841375" y="4924425"/>
              <a:ext cx="766763" cy="1085850"/>
            </a:xfrm>
            <a:custGeom>
              <a:avLst/>
              <a:gdLst>
                <a:gd name="T0" fmla="*/ 0 w 483"/>
                <a:gd name="T1" fmla="*/ 0 h 684"/>
                <a:gd name="T2" fmla="*/ 0 w 483"/>
                <a:gd name="T3" fmla="*/ 684 h 684"/>
                <a:gd name="T4" fmla="*/ 483 w 483"/>
                <a:gd name="T5" fmla="*/ 150 h 684"/>
                <a:gd name="T6" fmla="*/ 483 w 483"/>
                <a:gd name="T7" fmla="*/ 24 h 684"/>
                <a:gd name="T8" fmla="*/ 0 w 483"/>
                <a:gd name="T9" fmla="*/ 24 h 684"/>
                <a:gd name="T10" fmla="*/ 0 w 483"/>
                <a:gd name="T11" fmla="*/ 0 h 684"/>
              </a:gdLst>
              <a:ahLst/>
              <a:cxnLst>
                <a:cxn ang="0">
                  <a:pos x="T0" y="T1"/>
                </a:cxn>
                <a:cxn ang="0">
                  <a:pos x="T2" y="T3"/>
                </a:cxn>
                <a:cxn ang="0">
                  <a:pos x="T4" y="T5"/>
                </a:cxn>
                <a:cxn ang="0">
                  <a:pos x="T6" y="T7"/>
                </a:cxn>
                <a:cxn ang="0">
                  <a:pos x="T8" y="T9"/>
                </a:cxn>
                <a:cxn ang="0">
                  <a:pos x="T10" y="T11"/>
                </a:cxn>
              </a:cxnLst>
              <a:rect l="0" t="0" r="r" b="b"/>
              <a:pathLst>
                <a:path w="483" h="684">
                  <a:moveTo>
                    <a:pt x="0" y="0"/>
                  </a:moveTo>
                  <a:lnTo>
                    <a:pt x="0" y="684"/>
                  </a:lnTo>
                  <a:lnTo>
                    <a:pt x="483" y="150"/>
                  </a:lnTo>
                  <a:lnTo>
                    <a:pt x="483" y="24"/>
                  </a:lnTo>
                  <a:lnTo>
                    <a:pt x="0" y="24"/>
                  </a:lnTo>
                  <a:lnTo>
                    <a:pt x="0" y="0"/>
                  </a:lnTo>
                  <a:close/>
                </a:path>
              </a:pathLst>
            </a:custGeom>
            <a:gradFill>
              <a:gsLst>
                <a:gs pos="0">
                  <a:schemeClr val="accent4"/>
                </a:gs>
                <a:gs pos="100000">
                  <a:schemeClr val="accent4">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327" name="Freeform 65"/>
            <p:cNvSpPr>
              <a:spLocks/>
            </p:cNvSpPr>
            <p:nvPr/>
          </p:nvSpPr>
          <p:spPr bwMode="auto">
            <a:xfrm>
              <a:off x="841375" y="4924425"/>
              <a:ext cx="766763" cy="1085850"/>
            </a:xfrm>
            <a:custGeom>
              <a:avLst/>
              <a:gdLst>
                <a:gd name="T0" fmla="*/ 0 w 483"/>
                <a:gd name="T1" fmla="*/ 0 h 684"/>
                <a:gd name="T2" fmla="*/ 0 w 483"/>
                <a:gd name="T3" fmla="*/ 684 h 684"/>
                <a:gd name="T4" fmla="*/ 483 w 483"/>
                <a:gd name="T5" fmla="*/ 150 h 684"/>
                <a:gd name="T6" fmla="*/ 483 w 483"/>
                <a:gd name="T7" fmla="*/ 24 h 684"/>
                <a:gd name="T8" fmla="*/ 0 w 483"/>
                <a:gd name="T9" fmla="*/ 24 h 684"/>
              </a:gdLst>
              <a:ahLst/>
              <a:cxnLst>
                <a:cxn ang="0">
                  <a:pos x="T0" y="T1"/>
                </a:cxn>
                <a:cxn ang="0">
                  <a:pos x="T2" y="T3"/>
                </a:cxn>
                <a:cxn ang="0">
                  <a:pos x="T4" y="T5"/>
                </a:cxn>
                <a:cxn ang="0">
                  <a:pos x="T6" y="T7"/>
                </a:cxn>
                <a:cxn ang="0">
                  <a:pos x="T8" y="T9"/>
                </a:cxn>
              </a:cxnLst>
              <a:rect l="0" t="0" r="r" b="b"/>
              <a:pathLst>
                <a:path w="483" h="684">
                  <a:moveTo>
                    <a:pt x="0" y="0"/>
                  </a:moveTo>
                  <a:lnTo>
                    <a:pt x="0" y="684"/>
                  </a:lnTo>
                  <a:lnTo>
                    <a:pt x="483" y="150"/>
                  </a:lnTo>
                  <a:lnTo>
                    <a:pt x="483" y="24"/>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8" name="Freeform 66"/>
            <p:cNvSpPr>
              <a:spLocks/>
            </p:cNvSpPr>
            <p:nvPr/>
          </p:nvSpPr>
          <p:spPr bwMode="auto">
            <a:xfrm>
              <a:off x="506413" y="4233863"/>
              <a:ext cx="3165475" cy="560388"/>
            </a:xfrm>
            <a:custGeom>
              <a:avLst/>
              <a:gdLst>
                <a:gd name="T0" fmla="*/ 1859 w 1994"/>
                <a:gd name="T1" fmla="*/ 353 h 353"/>
                <a:gd name="T2" fmla="*/ 0 w 1994"/>
                <a:gd name="T3" fmla="*/ 353 h 353"/>
                <a:gd name="T4" fmla="*/ 463 w 1994"/>
                <a:gd name="T5" fmla="*/ 0 h 353"/>
                <a:gd name="T6" fmla="*/ 1994 w 1994"/>
                <a:gd name="T7" fmla="*/ 0 h 353"/>
                <a:gd name="T8" fmla="*/ 1859 w 1994"/>
                <a:gd name="T9" fmla="*/ 353 h 353"/>
              </a:gdLst>
              <a:ahLst/>
              <a:cxnLst>
                <a:cxn ang="0">
                  <a:pos x="T0" y="T1"/>
                </a:cxn>
                <a:cxn ang="0">
                  <a:pos x="T2" y="T3"/>
                </a:cxn>
                <a:cxn ang="0">
                  <a:pos x="T4" y="T5"/>
                </a:cxn>
                <a:cxn ang="0">
                  <a:pos x="T6" y="T7"/>
                </a:cxn>
                <a:cxn ang="0">
                  <a:pos x="T8" y="T9"/>
                </a:cxn>
              </a:cxnLst>
              <a:rect l="0" t="0" r="r" b="b"/>
              <a:pathLst>
                <a:path w="1994" h="353">
                  <a:moveTo>
                    <a:pt x="1859" y="353"/>
                  </a:moveTo>
                  <a:lnTo>
                    <a:pt x="0" y="353"/>
                  </a:lnTo>
                  <a:lnTo>
                    <a:pt x="463" y="0"/>
                  </a:lnTo>
                  <a:lnTo>
                    <a:pt x="1994" y="0"/>
                  </a:lnTo>
                  <a:lnTo>
                    <a:pt x="1859" y="353"/>
                  </a:lnTo>
                  <a:close/>
                </a:path>
              </a:pathLst>
            </a:custGeom>
            <a:gradFill>
              <a:gsLst>
                <a:gs pos="0">
                  <a:schemeClr val="accent5">
                    <a:lumMod val="20000"/>
                    <a:lumOff val="80000"/>
                  </a:schemeClr>
                </a:gs>
                <a:gs pos="100000">
                  <a:schemeClr val="accent5">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329" name="Rectangle 67"/>
            <p:cNvSpPr>
              <a:spLocks noChangeArrowheads="1"/>
            </p:cNvSpPr>
            <p:nvPr/>
          </p:nvSpPr>
          <p:spPr bwMode="auto">
            <a:xfrm>
              <a:off x="506413" y="4794250"/>
              <a:ext cx="2951163" cy="168275"/>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30" name="Freeform 70"/>
            <p:cNvSpPr>
              <a:spLocks/>
            </p:cNvSpPr>
            <p:nvPr/>
          </p:nvSpPr>
          <p:spPr bwMode="auto">
            <a:xfrm>
              <a:off x="3457575" y="4233863"/>
              <a:ext cx="214313" cy="728663"/>
            </a:xfrm>
            <a:custGeom>
              <a:avLst/>
              <a:gdLst>
                <a:gd name="T0" fmla="*/ 135 w 135"/>
                <a:gd name="T1" fmla="*/ 0 h 459"/>
                <a:gd name="T2" fmla="*/ 135 w 135"/>
                <a:gd name="T3" fmla="*/ 107 h 459"/>
                <a:gd name="T4" fmla="*/ 0 w 135"/>
                <a:gd name="T5" fmla="*/ 459 h 459"/>
                <a:gd name="T6" fmla="*/ 0 w 135"/>
                <a:gd name="T7" fmla="*/ 353 h 459"/>
                <a:gd name="T8" fmla="*/ 135 w 135"/>
                <a:gd name="T9" fmla="*/ 0 h 459"/>
              </a:gdLst>
              <a:ahLst/>
              <a:cxnLst>
                <a:cxn ang="0">
                  <a:pos x="T0" y="T1"/>
                </a:cxn>
                <a:cxn ang="0">
                  <a:pos x="T2" y="T3"/>
                </a:cxn>
                <a:cxn ang="0">
                  <a:pos x="T4" y="T5"/>
                </a:cxn>
                <a:cxn ang="0">
                  <a:pos x="T6" y="T7"/>
                </a:cxn>
                <a:cxn ang="0">
                  <a:pos x="T8" y="T9"/>
                </a:cxn>
              </a:cxnLst>
              <a:rect l="0" t="0" r="r" b="b"/>
              <a:pathLst>
                <a:path w="135" h="459">
                  <a:moveTo>
                    <a:pt x="135" y="0"/>
                  </a:moveTo>
                  <a:lnTo>
                    <a:pt x="135" y="107"/>
                  </a:lnTo>
                  <a:lnTo>
                    <a:pt x="0" y="459"/>
                  </a:lnTo>
                  <a:lnTo>
                    <a:pt x="0" y="353"/>
                  </a:lnTo>
                  <a:lnTo>
                    <a:pt x="135" y="0"/>
                  </a:lnTo>
                  <a:close/>
                </a:path>
              </a:pathLst>
            </a:custGeom>
            <a:gradFill flip="none" rotWithShape="1">
              <a:gsLst>
                <a:gs pos="0">
                  <a:schemeClr val="accent5">
                    <a:lumMod val="20000"/>
                    <a:lumOff val="80000"/>
                  </a:schemeClr>
                </a:gs>
                <a:gs pos="100000">
                  <a:schemeClr val="accent5">
                    <a:lumMod val="75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46" name="poster 1"/>
          <p:cNvGrpSpPr/>
          <p:nvPr/>
        </p:nvGrpSpPr>
        <p:grpSpPr>
          <a:xfrm>
            <a:off x="1073763" y="899775"/>
            <a:ext cx="1008081" cy="756328"/>
            <a:chOff x="206376" y="2165350"/>
            <a:chExt cx="1493838" cy="1120775"/>
          </a:xfrm>
        </p:grpSpPr>
        <p:sp>
          <p:nvSpPr>
            <p:cNvPr id="6347" name="Rectangle 124"/>
            <p:cNvSpPr>
              <a:spLocks noChangeArrowheads="1"/>
            </p:cNvSpPr>
            <p:nvPr/>
          </p:nvSpPr>
          <p:spPr bwMode="auto">
            <a:xfrm>
              <a:off x="206376" y="2165350"/>
              <a:ext cx="1493838" cy="1120775"/>
            </a:xfrm>
            <a:prstGeom prst="rect">
              <a:avLst/>
            </a:pr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48" name="Freeform 126"/>
            <p:cNvSpPr>
              <a:spLocks/>
            </p:cNvSpPr>
            <p:nvPr/>
          </p:nvSpPr>
          <p:spPr bwMode="auto">
            <a:xfrm>
              <a:off x="355601" y="2209800"/>
              <a:ext cx="1081088" cy="1030288"/>
            </a:xfrm>
            <a:custGeom>
              <a:avLst/>
              <a:gdLst>
                <a:gd name="T0" fmla="*/ 341 w 681"/>
                <a:gd name="T1" fmla="*/ 0 h 649"/>
                <a:gd name="T2" fmla="*/ 445 w 681"/>
                <a:gd name="T3" fmla="*/ 214 h 649"/>
                <a:gd name="T4" fmla="*/ 681 w 681"/>
                <a:gd name="T5" fmla="*/ 247 h 649"/>
                <a:gd name="T6" fmla="*/ 511 w 681"/>
                <a:gd name="T7" fmla="*/ 415 h 649"/>
                <a:gd name="T8" fmla="*/ 551 w 681"/>
                <a:gd name="T9" fmla="*/ 649 h 649"/>
                <a:gd name="T10" fmla="*/ 341 w 681"/>
                <a:gd name="T11" fmla="*/ 538 h 649"/>
                <a:gd name="T12" fmla="*/ 130 w 681"/>
                <a:gd name="T13" fmla="*/ 649 h 649"/>
                <a:gd name="T14" fmla="*/ 171 w 681"/>
                <a:gd name="T15" fmla="*/ 415 h 649"/>
                <a:gd name="T16" fmla="*/ 0 w 681"/>
                <a:gd name="T17" fmla="*/ 247 h 649"/>
                <a:gd name="T18" fmla="*/ 235 w 681"/>
                <a:gd name="T19" fmla="*/ 214 h 649"/>
                <a:gd name="T20" fmla="*/ 341 w 681"/>
                <a:gd name="T21"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49">
                  <a:moveTo>
                    <a:pt x="341" y="0"/>
                  </a:moveTo>
                  <a:lnTo>
                    <a:pt x="445" y="214"/>
                  </a:lnTo>
                  <a:lnTo>
                    <a:pt x="681" y="247"/>
                  </a:lnTo>
                  <a:lnTo>
                    <a:pt x="511" y="415"/>
                  </a:lnTo>
                  <a:lnTo>
                    <a:pt x="551" y="649"/>
                  </a:lnTo>
                  <a:lnTo>
                    <a:pt x="341" y="538"/>
                  </a:lnTo>
                  <a:lnTo>
                    <a:pt x="130" y="649"/>
                  </a:lnTo>
                  <a:lnTo>
                    <a:pt x="171" y="415"/>
                  </a:lnTo>
                  <a:lnTo>
                    <a:pt x="0" y="247"/>
                  </a:lnTo>
                  <a:lnTo>
                    <a:pt x="235" y="214"/>
                  </a:lnTo>
                  <a:lnTo>
                    <a:pt x="341"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 name="Freeform 127"/>
            <p:cNvSpPr>
              <a:spLocks noEditPoints="1"/>
            </p:cNvSpPr>
            <p:nvPr/>
          </p:nvSpPr>
          <p:spPr bwMode="auto">
            <a:xfrm>
              <a:off x="446088" y="2360613"/>
              <a:ext cx="285750" cy="433388"/>
            </a:xfrm>
            <a:custGeom>
              <a:avLst/>
              <a:gdLst>
                <a:gd name="T0" fmla="*/ 76 w 76"/>
                <a:gd name="T1" fmla="*/ 71 h 115"/>
                <a:gd name="T2" fmla="*/ 61 w 76"/>
                <a:gd name="T3" fmla="*/ 82 h 115"/>
                <a:gd name="T4" fmla="*/ 50 w 76"/>
                <a:gd name="T5" fmla="*/ 106 h 115"/>
                <a:gd name="T6" fmla="*/ 32 w 76"/>
                <a:gd name="T7" fmla="*/ 115 h 115"/>
                <a:gd name="T8" fmla="*/ 24 w 76"/>
                <a:gd name="T9" fmla="*/ 113 h 115"/>
                <a:gd name="T10" fmla="*/ 22 w 76"/>
                <a:gd name="T11" fmla="*/ 106 h 115"/>
                <a:gd name="T12" fmla="*/ 43 w 76"/>
                <a:gd name="T13" fmla="*/ 85 h 115"/>
                <a:gd name="T14" fmla="*/ 47 w 76"/>
                <a:gd name="T15" fmla="*/ 71 h 115"/>
                <a:gd name="T16" fmla="*/ 37 w 76"/>
                <a:gd name="T17" fmla="*/ 80 h 115"/>
                <a:gd name="T18" fmla="*/ 23 w 76"/>
                <a:gd name="T19" fmla="*/ 84 h 115"/>
                <a:gd name="T20" fmla="*/ 7 w 76"/>
                <a:gd name="T21" fmla="*/ 76 h 115"/>
                <a:gd name="T22" fmla="*/ 0 w 76"/>
                <a:gd name="T23" fmla="*/ 54 h 115"/>
                <a:gd name="T24" fmla="*/ 8 w 76"/>
                <a:gd name="T25" fmla="*/ 27 h 115"/>
                <a:gd name="T26" fmla="*/ 27 w 76"/>
                <a:gd name="T27" fmla="*/ 7 h 115"/>
                <a:gd name="T28" fmla="*/ 51 w 76"/>
                <a:gd name="T29" fmla="*/ 0 h 115"/>
                <a:gd name="T30" fmla="*/ 67 w 76"/>
                <a:gd name="T31" fmla="*/ 6 h 115"/>
                <a:gd name="T32" fmla="*/ 74 w 76"/>
                <a:gd name="T33" fmla="*/ 21 h 115"/>
                <a:gd name="T34" fmla="*/ 66 w 76"/>
                <a:gd name="T35" fmla="*/ 38 h 115"/>
                <a:gd name="T36" fmla="*/ 50 w 76"/>
                <a:gd name="T37" fmla="*/ 46 h 115"/>
                <a:gd name="T38" fmla="*/ 41 w 76"/>
                <a:gd name="T39" fmla="*/ 43 h 115"/>
                <a:gd name="T40" fmla="*/ 37 w 76"/>
                <a:gd name="T41" fmla="*/ 37 h 115"/>
                <a:gd name="T42" fmla="*/ 39 w 76"/>
                <a:gd name="T43" fmla="*/ 33 h 115"/>
                <a:gd name="T44" fmla="*/ 42 w 76"/>
                <a:gd name="T45" fmla="*/ 31 h 115"/>
                <a:gd name="T46" fmla="*/ 44 w 76"/>
                <a:gd name="T47" fmla="*/ 33 h 115"/>
                <a:gd name="T48" fmla="*/ 45 w 76"/>
                <a:gd name="T49" fmla="*/ 36 h 115"/>
                <a:gd name="T50" fmla="*/ 48 w 76"/>
                <a:gd name="T51" fmla="*/ 37 h 115"/>
                <a:gd name="T52" fmla="*/ 57 w 76"/>
                <a:gd name="T53" fmla="*/ 30 h 115"/>
                <a:gd name="T54" fmla="*/ 62 w 76"/>
                <a:gd name="T55" fmla="*/ 16 h 115"/>
                <a:gd name="T56" fmla="*/ 58 w 76"/>
                <a:gd name="T57" fmla="*/ 8 h 115"/>
                <a:gd name="T58" fmla="*/ 50 w 76"/>
                <a:gd name="T59" fmla="*/ 4 h 115"/>
                <a:gd name="T60" fmla="*/ 34 w 76"/>
                <a:gd name="T61" fmla="*/ 12 h 115"/>
                <a:gd name="T62" fmla="*/ 22 w 76"/>
                <a:gd name="T63" fmla="*/ 30 h 115"/>
                <a:gd name="T64" fmla="*/ 17 w 76"/>
                <a:gd name="T65" fmla="*/ 52 h 115"/>
                <a:gd name="T66" fmla="*/ 21 w 76"/>
                <a:gd name="T67" fmla="*/ 67 h 115"/>
                <a:gd name="T68" fmla="*/ 32 w 76"/>
                <a:gd name="T69" fmla="*/ 73 h 115"/>
                <a:gd name="T70" fmla="*/ 55 w 76"/>
                <a:gd name="T71" fmla="*/ 57 h 115"/>
                <a:gd name="T72" fmla="*/ 66 w 76"/>
                <a:gd name="T73" fmla="*/ 55 h 115"/>
                <a:gd name="T74" fmla="*/ 68 w 76"/>
                <a:gd name="T75" fmla="*/ 56 h 115"/>
                <a:gd name="T76" fmla="*/ 66 w 76"/>
                <a:gd name="T77" fmla="*/ 61 h 115"/>
                <a:gd name="T78" fmla="*/ 62 w 76"/>
                <a:gd name="T79" fmla="*/ 76 h 115"/>
                <a:gd name="T80" fmla="*/ 76 w 76"/>
                <a:gd name="T81" fmla="*/ 64 h 115"/>
                <a:gd name="T82" fmla="*/ 76 w 76"/>
                <a:gd name="T83" fmla="*/ 71 h 115"/>
                <a:gd name="T84" fmla="*/ 42 w 76"/>
                <a:gd name="T85" fmla="*/ 91 h 115"/>
                <a:gd name="T86" fmla="*/ 26 w 76"/>
                <a:gd name="T87" fmla="*/ 106 h 115"/>
                <a:gd name="T88" fmla="*/ 30 w 76"/>
                <a:gd name="T89" fmla="*/ 110 h 115"/>
                <a:gd name="T90" fmla="*/ 42 w 76"/>
                <a:gd name="T91" fmla="*/ 9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115">
                  <a:moveTo>
                    <a:pt x="76" y="71"/>
                  </a:moveTo>
                  <a:cubicBezTo>
                    <a:pt x="73" y="74"/>
                    <a:pt x="68" y="78"/>
                    <a:pt x="61" y="82"/>
                  </a:cubicBezTo>
                  <a:cubicBezTo>
                    <a:pt x="59" y="92"/>
                    <a:pt x="56" y="100"/>
                    <a:pt x="50" y="106"/>
                  </a:cubicBezTo>
                  <a:cubicBezTo>
                    <a:pt x="45" y="112"/>
                    <a:pt x="39" y="115"/>
                    <a:pt x="32" y="115"/>
                  </a:cubicBezTo>
                  <a:cubicBezTo>
                    <a:pt x="29" y="115"/>
                    <a:pt x="26" y="114"/>
                    <a:pt x="24" y="113"/>
                  </a:cubicBezTo>
                  <a:cubicBezTo>
                    <a:pt x="23" y="111"/>
                    <a:pt x="22" y="109"/>
                    <a:pt x="22" y="106"/>
                  </a:cubicBezTo>
                  <a:cubicBezTo>
                    <a:pt x="22" y="99"/>
                    <a:pt x="29" y="92"/>
                    <a:pt x="43" y="85"/>
                  </a:cubicBezTo>
                  <a:cubicBezTo>
                    <a:pt x="45" y="80"/>
                    <a:pt x="46" y="75"/>
                    <a:pt x="47" y="71"/>
                  </a:cubicBezTo>
                  <a:cubicBezTo>
                    <a:pt x="45" y="74"/>
                    <a:pt x="41" y="77"/>
                    <a:pt x="37" y="80"/>
                  </a:cubicBezTo>
                  <a:cubicBezTo>
                    <a:pt x="32" y="83"/>
                    <a:pt x="27" y="84"/>
                    <a:pt x="23" y="84"/>
                  </a:cubicBezTo>
                  <a:cubicBezTo>
                    <a:pt x="17" y="84"/>
                    <a:pt x="11" y="81"/>
                    <a:pt x="7" y="76"/>
                  </a:cubicBezTo>
                  <a:cubicBezTo>
                    <a:pt x="2" y="70"/>
                    <a:pt x="0" y="63"/>
                    <a:pt x="0" y="54"/>
                  </a:cubicBezTo>
                  <a:cubicBezTo>
                    <a:pt x="0" y="45"/>
                    <a:pt x="3" y="36"/>
                    <a:pt x="8" y="27"/>
                  </a:cubicBezTo>
                  <a:cubicBezTo>
                    <a:pt x="13" y="19"/>
                    <a:pt x="19" y="12"/>
                    <a:pt x="27" y="7"/>
                  </a:cubicBezTo>
                  <a:cubicBezTo>
                    <a:pt x="35" y="2"/>
                    <a:pt x="43" y="0"/>
                    <a:pt x="51" y="0"/>
                  </a:cubicBezTo>
                  <a:cubicBezTo>
                    <a:pt x="58" y="0"/>
                    <a:pt x="63" y="2"/>
                    <a:pt x="67" y="6"/>
                  </a:cubicBezTo>
                  <a:cubicBezTo>
                    <a:pt x="72" y="10"/>
                    <a:pt x="74" y="15"/>
                    <a:pt x="74" y="21"/>
                  </a:cubicBezTo>
                  <a:cubicBezTo>
                    <a:pt x="74" y="27"/>
                    <a:pt x="71" y="33"/>
                    <a:pt x="66" y="38"/>
                  </a:cubicBezTo>
                  <a:cubicBezTo>
                    <a:pt x="62" y="43"/>
                    <a:pt x="56" y="46"/>
                    <a:pt x="50" y="46"/>
                  </a:cubicBezTo>
                  <a:cubicBezTo>
                    <a:pt x="46" y="46"/>
                    <a:pt x="43" y="45"/>
                    <a:pt x="41" y="43"/>
                  </a:cubicBezTo>
                  <a:cubicBezTo>
                    <a:pt x="39" y="41"/>
                    <a:pt x="37" y="39"/>
                    <a:pt x="37" y="37"/>
                  </a:cubicBezTo>
                  <a:cubicBezTo>
                    <a:pt x="37" y="35"/>
                    <a:pt x="38" y="34"/>
                    <a:pt x="39" y="33"/>
                  </a:cubicBezTo>
                  <a:cubicBezTo>
                    <a:pt x="40" y="31"/>
                    <a:pt x="41" y="31"/>
                    <a:pt x="42" y="31"/>
                  </a:cubicBezTo>
                  <a:cubicBezTo>
                    <a:pt x="43" y="31"/>
                    <a:pt x="44" y="31"/>
                    <a:pt x="44" y="33"/>
                  </a:cubicBezTo>
                  <a:cubicBezTo>
                    <a:pt x="44" y="34"/>
                    <a:pt x="44" y="35"/>
                    <a:pt x="45" y="36"/>
                  </a:cubicBezTo>
                  <a:cubicBezTo>
                    <a:pt x="46" y="36"/>
                    <a:pt x="47" y="37"/>
                    <a:pt x="48" y="37"/>
                  </a:cubicBezTo>
                  <a:cubicBezTo>
                    <a:pt x="51" y="37"/>
                    <a:pt x="55" y="34"/>
                    <a:pt x="57" y="30"/>
                  </a:cubicBezTo>
                  <a:cubicBezTo>
                    <a:pt x="60" y="26"/>
                    <a:pt x="62" y="21"/>
                    <a:pt x="62" y="16"/>
                  </a:cubicBezTo>
                  <a:cubicBezTo>
                    <a:pt x="62" y="13"/>
                    <a:pt x="61" y="10"/>
                    <a:pt x="58" y="8"/>
                  </a:cubicBezTo>
                  <a:cubicBezTo>
                    <a:pt x="56" y="6"/>
                    <a:pt x="53" y="4"/>
                    <a:pt x="50" y="4"/>
                  </a:cubicBezTo>
                  <a:cubicBezTo>
                    <a:pt x="44" y="4"/>
                    <a:pt x="39" y="7"/>
                    <a:pt x="34" y="12"/>
                  </a:cubicBezTo>
                  <a:cubicBezTo>
                    <a:pt x="29" y="16"/>
                    <a:pt x="25" y="23"/>
                    <a:pt x="22" y="30"/>
                  </a:cubicBezTo>
                  <a:cubicBezTo>
                    <a:pt x="19" y="38"/>
                    <a:pt x="17" y="45"/>
                    <a:pt x="17" y="52"/>
                  </a:cubicBezTo>
                  <a:cubicBezTo>
                    <a:pt x="17" y="59"/>
                    <a:pt x="19" y="64"/>
                    <a:pt x="21" y="67"/>
                  </a:cubicBezTo>
                  <a:cubicBezTo>
                    <a:pt x="24" y="71"/>
                    <a:pt x="28" y="73"/>
                    <a:pt x="32" y="73"/>
                  </a:cubicBezTo>
                  <a:cubicBezTo>
                    <a:pt x="40" y="73"/>
                    <a:pt x="48" y="68"/>
                    <a:pt x="55" y="57"/>
                  </a:cubicBezTo>
                  <a:cubicBezTo>
                    <a:pt x="66" y="55"/>
                    <a:pt x="66" y="55"/>
                    <a:pt x="66" y="55"/>
                  </a:cubicBezTo>
                  <a:cubicBezTo>
                    <a:pt x="67" y="55"/>
                    <a:pt x="68" y="55"/>
                    <a:pt x="68" y="56"/>
                  </a:cubicBezTo>
                  <a:cubicBezTo>
                    <a:pt x="68" y="57"/>
                    <a:pt x="67" y="58"/>
                    <a:pt x="66" y="61"/>
                  </a:cubicBezTo>
                  <a:cubicBezTo>
                    <a:pt x="65" y="64"/>
                    <a:pt x="64" y="69"/>
                    <a:pt x="62" y="76"/>
                  </a:cubicBezTo>
                  <a:cubicBezTo>
                    <a:pt x="68" y="73"/>
                    <a:pt x="73" y="69"/>
                    <a:pt x="76" y="64"/>
                  </a:cubicBezTo>
                  <a:lnTo>
                    <a:pt x="76" y="71"/>
                  </a:lnTo>
                  <a:close/>
                  <a:moveTo>
                    <a:pt x="42" y="91"/>
                  </a:moveTo>
                  <a:cubicBezTo>
                    <a:pt x="31" y="96"/>
                    <a:pt x="26" y="101"/>
                    <a:pt x="26" y="106"/>
                  </a:cubicBezTo>
                  <a:cubicBezTo>
                    <a:pt x="26" y="109"/>
                    <a:pt x="27" y="110"/>
                    <a:pt x="30" y="110"/>
                  </a:cubicBezTo>
                  <a:cubicBezTo>
                    <a:pt x="35" y="110"/>
                    <a:pt x="39" y="104"/>
                    <a:pt x="42" y="91"/>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0" name="Freeform 128"/>
            <p:cNvSpPr>
              <a:spLocks/>
            </p:cNvSpPr>
            <p:nvPr/>
          </p:nvSpPr>
          <p:spPr bwMode="auto">
            <a:xfrm>
              <a:off x="728663" y="2489200"/>
              <a:ext cx="168275" cy="195263"/>
            </a:xfrm>
            <a:custGeom>
              <a:avLst/>
              <a:gdLst>
                <a:gd name="T0" fmla="*/ 45 w 45"/>
                <a:gd name="T1" fmla="*/ 37 h 52"/>
                <a:gd name="T2" fmla="*/ 22 w 45"/>
                <a:gd name="T3" fmla="*/ 52 h 52"/>
                <a:gd name="T4" fmla="*/ 16 w 45"/>
                <a:gd name="T5" fmla="*/ 49 h 52"/>
                <a:gd name="T6" fmla="*/ 14 w 45"/>
                <a:gd name="T7" fmla="*/ 41 h 52"/>
                <a:gd name="T8" fmla="*/ 23 w 45"/>
                <a:gd name="T9" fmla="*/ 19 h 52"/>
                <a:gd name="T10" fmla="*/ 13 w 45"/>
                <a:gd name="T11" fmla="*/ 22 h 52"/>
                <a:gd name="T12" fmla="*/ 1 w 45"/>
                <a:gd name="T13" fmla="*/ 37 h 52"/>
                <a:gd name="T14" fmla="*/ 0 w 45"/>
                <a:gd name="T15" fmla="*/ 37 h 52"/>
                <a:gd name="T16" fmla="*/ 0 w 45"/>
                <a:gd name="T17" fmla="*/ 32 h 52"/>
                <a:gd name="T18" fmla="*/ 8 w 45"/>
                <a:gd name="T19" fmla="*/ 22 h 52"/>
                <a:gd name="T20" fmla="*/ 3 w 45"/>
                <a:gd name="T21" fmla="*/ 15 h 52"/>
                <a:gd name="T22" fmla="*/ 6 w 45"/>
                <a:gd name="T23" fmla="*/ 5 h 52"/>
                <a:gd name="T24" fmla="*/ 15 w 45"/>
                <a:gd name="T25" fmla="*/ 0 h 52"/>
                <a:gd name="T26" fmla="*/ 19 w 45"/>
                <a:gd name="T27" fmla="*/ 5 h 52"/>
                <a:gd name="T28" fmla="*/ 17 w 45"/>
                <a:gd name="T29" fmla="*/ 15 h 52"/>
                <a:gd name="T30" fmla="*/ 34 w 45"/>
                <a:gd name="T31" fmla="*/ 0 h 52"/>
                <a:gd name="T32" fmla="*/ 39 w 45"/>
                <a:gd name="T33" fmla="*/ 0 h 52"/>
                <a:gd name="T34" fmla="*/ 34 w 45"/>
                <a:gd name="T35" fmla="*/ 15 h 52"/>
                <a:gd name="T36" fmla="*/ 29 w 45"/>
                <a:gd name="T37" fmla="*/ 28 h 52"/>
                <a:gd name="T38" fmla="*/ 28 w 45"/>
                <a:gd name="T39" fmla="*/ 34 h 52"/>
                <a:gd name="T40" fmla="*/ 29 w 45"/>
                <a:gd name="T41" fmla="*/ 38 h 52"/>
                <a:gd name="T42" fmla="*/ 32 w 45"/>
                <a:gd name="T43" fmla="*/ 40 h 52"/>
                <a:gd name="T44" fmla="*/ 37 w 45"/>
                <a:gd name="T45" fmla="*/ 38 h 52"/>
                <a:gd name="T46" fmla="*/ 45 w 45"/>
                <a:gd name="T47" fmla="*/ 30 h 52"/>
                <a:gd name="T48" fmla="*/ 45 w 45"/>
                <a:gd name="T49"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2">
                  <a:moveTo>
                    <a:pt x="45" y="37"/>
                  </a:moveTo>
                  <a:cubicBezTo>
                    <a:pt x="35" y="47"/>
                    <a:pt x="28" y="52"/>
                    <a:pt x="22" y="52"/>
                  </a:cubicBezTo>
                  <a:cubicBezTo>
                    <a:pt x="20" y="52"/>
                    <a:pt x="18" y="51"/>
                    <a:pt x="16" y="49"/>
                  </a:cubicBezTo>
                  <a:cubicBezTo>
                    <a:pt x="15" y="47"/>
                    <a:pt x="14" y="44"/>
                    <a:pt x="14" y="41"/>
                  </a:cubicBezTo>
                  <a:cubicBezTo>
                    <a:pt x="14" y="36"/>
                    <a:pt x="17" y="28"/>
                    <a:pt x="23" y="19"/>
                  </a:cubicBezTo>
                  <a:cubicBezTo>
                    <a:pt x="20" y="20"/>
                    <a:pt x="17" y="21"/>
                    <a:pt x="13" y="22"/>
                  </a:cubicBezTo>
                  <a:cubicBezTo>
                    <a:pt x="11" y="27"/>
                    <a:pt x="7" y="32"/>
                    <a:pt x="1" y="37"/>
                  </a:cubicBezTo>
                  <a:cubicBezTo>
                    <a:pt x="0" y="37"/>
                    <a:pt x="0" y="37"/>
                    <a:pt x="0" y="37"/>
                  </a:cubicBezTo>
                  <a:cubicBezTo>
                    <a:pt x="0" y="32"/>
                    <a:pt x="0" y="32"/>
                    <a:pt x="0" y="32"/>
                  </a:cubicBezTo>
                  <a:cubicBezTo>
                    <a:pt x="3" y="29"/>
                    <a:pt x="6" y="25"/>
                    <a:pt x="8" y="22"/>
                  </a:cubicBezTo>
                  <a:cubicBezTo>
                    <a:pt x="5" y="20"/>
                    <a:pt x="3" y="18"/>
                    <a:pt x="3" y="15"/>
                  </a:cubicBezTo>
                  <a:cubicBezTo>
                    <a:pt x="3" y="12"/>
                    <a:pt x="4" y="9"/>
                    <a:pt x="6" y="5"/>
                  </a:cubicBezTo>
                  <a:cubicBezTo>
                    <a:pt x="8" y="2"/>
                    <a:pt x="11" y="0"/>
                    <a:pt x="15" y="0"/>
                  </a:cubicBezTo>
                  <a:cubicBezTo>
                    <a:pt x="18" y="0"/>
                    <a:pt x="19" y="2"/>
                    <a:pt x="19" y="5"/>
                  </a:cubicBezTo>
                  <a:cubicBezTo>
                    <a:pt x="19" y="7"/>
                    <a:pt x="18" y="11"/>
                    <a:pt x="17" y="15"/>
                  </a:cubicBezTo>
                  <a:cubicBezTo>
                    <a:pt x="23" y="15"/>
                    <a:pt x="29" y="10"/>
                    <a:pt x="34" y="0"/>
                  </a:cubicBezTo>
                  <a:cubicBezTo>
                    <a:pt x="39" y="0"/>
                    <a:pt x="39" y="0"/>
                    <a:pt x="39" y="0"/>
                  </a:cubicBezTo>
                  <a:cubicBezTo>
                    <a:pt x="34" y="15"/>
                    <a:pt x="34" y="15"/>
                    <a:pt x="34" y="15"/>
                  </a:cubicBezTo>
                  <a:cubicBezTo>
                    <a:pt x="31" y="22"/>
                    <a:pt x="30" y="26"/>
                    <a:pt x="29" y="28"/>
                  </a:cubicBezTo>
                  <a:cubicBezTo>
                    <a:pt x="29" y="31"/>
                    <a:pt x="28" y="33"/>
                    <a:pt x="28" y="34"/>
                  </a:cubicBezTo>
                  <a:cubicBezTo>
                    <a:pt x="28" y="36"/>
                    <a:pt x="29" y="37"/>
                    <a:pt x="29" y="38"/>
                  </a:cubicBezTo>
                  <a:cubicBezTo>
                    <a:pt x="30" y="39"/>
                    <a:pt x="31" y="40"/>
                    <a:pt x="32" y="40"/>
                  </a:cubicBezTo>
                  <a:cubicBezTo>
                    <a:pt x="34" y="40"/>
                    <a:pt x="35" y="39"/>
                    <a:pt x="37" y="38"/>
                  </a:cubicBezTo>
                  <a:cubicBezTo>
                    <a:pt x="38" y="38"/>
                    <a:pt x="41" y="35"/>
                    <a:pt x="45" y="30"/>
                  </a:cubicBezTo>
                  <a:lnTo>
                    <a:pt x="45" y="37"/>
                  </a:ln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1" name="Freeform 129"/>
            <p:cNvSpPr>
              <a:spLocks noEditPoints="1"/>
            </p:cNvSpPr>
            <p:nvPr/>
          </p:nvSpPr>
          <p:spPr bwMode="auto">
            <a:xfrm>
              <a:off x="896938" y="2489200"/>
              <a:ext cx="168275" cy="195263"/>
            </a:xfrm>
            <a:custGeom>
              <a:avLst/>
              <a:gdLst>
                <a:gd name="T0" fmla="*/ 45 w 45"/>
                <a:gd name="T1" fmla="*/ 37 h 52"/>
                <a:gd name="T2" fmla="*/ 31 w 45"/>
                <a:gd name="T3" fmla="*/ 48 h 52"/>
                <a:gd name="T4" fmla="*/ 18 w 45"/>
                <a:gd name="T5" fmla="*/ 52 h 52"/>
                <a:gd name="T6" fmla="*/ 5 w 45"/>
                <a:gd name="T7" fmla="*/ 47 h 52"/>
                <a:gd name="T8" fmla="*/ 0 w 45"/>
                <a:gd name="T9" fmla="*/ 33 h 52"/>
                <a:gd name="T10" fmla="*/ 9 w 45"/>
                <a:gd name="T11" fmla="*/ 10 h 52"/>
                <a:gd name="T12" fmla="*/ 28 w 45"/>
                <a:gd name="T13" fmla="*/ 0 h 52"/>
                <a:gd name="T14" fmla="*/ 37 w 45"/>
                <a:gd name="T15" fmla="*/ 3 h 52"/>
                <a:gd name="T16" fmla="*/ 40 w 45"/>
                <a:gd name="T17" fmla="*/ 10 h 52"/>
                <a:gd name="T18" fmla="*/ 14 w 45"/>
                <a:gd name="T19" fmla="*/ 30 h 52"/>
                <a:gd name="T20" fmla="*/ 26 w 45"/>
                <a:gd name="T21" fmla="*/ 42 h 52"/>
                <a:gd name="T22" fmla="*/ 34 w 45"/>
                <a:gd name="T23" fmla="*/ 40 h 52"/>
                <a:gd name="T24" fmla="*/ 45 w 45"/>
                <a:gd name="T25" fmla="*/ 30 h 52"/>
                <a:gd name="T26" fmla="*/ 45 w 45"/>
                <a:gd name="T27" fmla="*/ 37 h 52"/>
                <a:gd name="T28" fmla="*/ 14 w 45"/>
                <a:gd name="T29" fmla="*/ 26 h 52"/>
                <a:gd name="T30" fmla="*/ 29 w 45"/>
                <a:gd name="T31" fmla="*/ 11 h 52"/>
                <a:gd name="T32" fmla="*/ 25 w 45"/>
                <a:gd name="T33" fmla="*/ 5 h 52"/>
                <a:gd name="T34" fmla="*/ 17 w 45"/>
                <a:gd name="T35" fmla="*/ 11 h 52"/>
                <a:gd name="T36" fmla="*/ 14 w 45"/>
                <a:gd name="T3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2">
                  <a:moveTo>
                    <a:pt x="45" y="37"/>
                  </a:moveTo>
                  <a:cubicBezTo>
                    <a:pt x="40" y="42"/>
                    <a:pt x="35" y="46"/>
                    <a:pt x="31" y="48"/>
                  </a:cubicBezTo>
                  <a:cubicBezTo>
                    <a:pt x="27" y="51"/>
                    <a:pt x="23" y="52"/>
                    <a:pt x="18" y="52"/>
                  </a:cubicBezTo>
                  <a:cubicBezTo>
                    <a:pt x="13" y="52"/>
                    <a:pt x="8" y="50"/>
                    <a:pt x="5" y="47"/>
                  </a:cubicBezTo>
                  <a:cubicBezTo>
                    <a:pt x="2" y="43"/>
                    <a:pt x="0" y="39"/>
                    <a:pt x="0" y="33"/>
                  </a:cubicBezTo>
                  <a:cubicBezTo>
                    <a:pt x="0" y="25"/>
                    <a:pt x="3" y="17"/>
                    <a:pt x="9" y="10"/>
                  </a:cubicBezTo>
                  <a:cubicBezTo>
                    <a:pt x="14" y="4"/>
                    <a:pt x="21" y="0"/>
                    <a:pt x="28" y="0"/>
                  </a:cubicBezTo>
                  <a:cubicBezTo>
                    <a:pt x="32" y="0"/>
                    <a:pt x="35" y="1"/>
                    <a:pt x="37" y="3"/>
                  </a:cubicBezTo>
                  <a:cubicBezTo>
                    <a:pt x="39" y="5"/>
                    <a:pt x="40" y="7"/>
                    <a:pt x="40" y="10"/>
                  </a:cubicBezTo>
                  <a:cubicBezTo>
                    <a:pt x="40" y="19"/>
                    <a:pt x="31" y="25"/>
                    <a:pt x="14" y="30"/>
                  </a:cubicBezTo>
                  <a:cubicBezTo>
                    <a:pt x="16" y="38"/>
                    <a:pt x="20" y="42"/>
                    <a:pt x="26" y="42"/>
                  </a:cubicBezTo>
                  <a:cubicBezTo>
                    <a:pt x="29" y="42"/>
                    <a:pt x="31" y="41"/>
                    <a:pt x="34" y="40"/>
                  </a:cubicBezTo>
                  <a:cubicBezTo>
                    <a:pt x="36" y="38"/>
                    <a:pt x="40" y="35"/>
                    <a:pt x="45" y="30"/>
                  </a:cubicBezTo>
                  <a:lnTo>
                    <a:pt x="45" y="37"/>
                  </a:lnTo>
                  <a:close/>
                  <a:moveTo>
                    <a:pt x="14" y="26"/>
                  </a:moveTo>
                  <a:cubicBezTo>
                    <a:pt x="24" y="23"/>
                    <a:pt x="29" y="18"/>
                    <a:pt x="29" y="11"/>
                  </a:cubicBezTo>
                  <a:cubicBezTo>
                    <a:pt x="29" y="7"/>
                    <a:pt x="27" y="5"/>
                    <a:pt x="25" y="5"/>
                  </a:cubicBezTo>
                  <a:cubicBezTo>
                    <a:pt x="22" y="5"/>
                    <a:pt x="19" y="7"/>
                    <a:pt x="17" y="11"/>
                  </a:cubicBezTo>
                  <a:cubicBezTo>
                    <a:pt x="15" y="15"/>
                    <a:pt x="14" y="20"/>
                    <a:pt x="14" y="26"/>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2" name="Freeform 130"/>
            <p:cNvSpPr>
              <a:spLocks noEditPoints="1"/>
            </p:cNvSpPr>
            <p:nvPr/>
          </p:nvSpPr>
          <p:spPr bwMode="auto">
            <a:xfrm>
              <a:off x="1062038" y="2489200"/>
              <a:ext cx="239713" cy="195263"/>
            </a:xfrm>
            <a:custGeom>
              <a:avLst/>
              <a:gdLst>
                <a:gd name="T0" fmla="*/ 64 w 64"/>
                <a:gd name="T1" fmla="*/ 37 h 52"/>
                <a:gd name="T2" fmla="*/ 50 w 64"/>
                <a:gd name="T3" fmla="*/ 49 h 52"/>
                <a:gd name="T4" fmla="*/ 42 w 64"/>
                <a:gd name="T5" fmla="*/ 52 h 52"/>
                <a:gd name="T6" fmla="*/ 34 w 64"/>
                <a:gd name="T7" fmla="*/ 35 h 52"/>
                <a:gd name="T8" fmla="*/ 23 w 64"/>
                <a:gd name="T9" fmla="*/ 48 h 52"/>
                <a:gd name="T10" fmla="*/ 12 w 64"/>
                <a:gd name="T11" fmla="*/ 52 h 52"/>
                <a:gd name="T12" fmla="*/ 4 w 64"/>
                <a:gd name="T13" fmla="*/ 47 h 52"/>
                <a:gd name="T14" fmla="*/ 0 w 64"/>
                <a:gd name="T15" fmla="*/ 35 h 52"/>
                <a:gd name="T16" fmla="*/ 5 w 64"/>
                <a:gd name="T17" fmla="*/ 18 h 52"/>
                <a:gd name="T18" fmla="*/ 17 w 64"/>
                <a:gd name="T19" fmla="*/ 5 h 52"/>
                <a:gd name="T20" fmla="*/ 31 w 64"/>
                <a:gd name="T21" fmla="*/ 0 h 52"/>
                <a:gd name="T22" fmla="*/ 41 w 64"/>
                <a:gd name="T23" fmla="*/ 7 h 52"/>
                <a:gd name="T24" fmla="*/ 53 w 64"/>
                <a:gd name="T25" fmla="*/ 0 h 52"/>
                <a:gd name="T26" fmla="*/ 57 w 64"/>
                <a:gd name="T27" fmla="*/ 0 h 52"/>
                <a:gd name="T28" fmla="*/ 51 w 64"/>
                <a:gd name="T29" fmla="*/ 17 h 52"/>
                <a:gd name="T30" fmla="*/ 47 w 64"/>
                <a:gd name="T31" fmla="*/ 35 h 52"/>
                <a:gd name="T32" fmla="*/ 51 w 64"/>
                <a:gd name="T33" fmla="*/ 40 h 52"/>
                <a:gd name="T34" fmla="*/ 56 w 64"/>
                <a:gd name="T35" fmla="*/ 38 h 52"/>
                <a:gd name="T36" fmla="*/ 64 w 64"/>
                <a:gd name="T37" fmla="*/ 30 h 52"/>
                <a:gd name="T38" fmla="*/ 64 w 64"/>
                <a:gd name="T39" fmla="*/ 37 h 52"/>
                <a:gd name="T40" fmla="*/ 20 w 64"/>
                <a:gd name="T41" fmla="*/ 41 h 52"/>
                <a:gd name="T42" fmla="*/ 32 w 64"/>
                <a:gd name="T43" fmla="*/ 30 h 52"/>
                <a:gd name="T44" fmla="*/ 37 w 64"/>
                <a:gd name="T45" fmla="*/ 12 h 52"/>
                <a:gd name="T46" fmla="*/ 35 w 64"/>
                <a:gd name="T47" fmla="*/ 7 h 52"/>
                <a:gd name="T48" fmla="*/ 31 w 64"/>
                <a:gd name="T49" fmla="*/ 5 h 52"/>
                <a:gd name="T50" fmla="*/ 20 w 64"/>
                <a:gd name="T51" fmla="*/ 15 h 52"/>
                <a:gd name="T52" fmla="*/ 15 w 64"/>
                <a:gd name="T53" fmla="*/ 33 h 52"/>
                <a:gd name="T54" fmla="*/ 16 w 64"/>
                <a:gd name="T55" fmla="*/ 39 h 52"/>
                <a:gd name="T56" fmla="*/ 20 w 64"/>
                <a:gd name="T57"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52">
                  <a:moveTo>
                    <a:pt x="64" y="37"/>
                  </a:moveTo>
                  <a:cubicBezTo>
                    <a:pt x="57" y="43"/>
                    <a:pt x="53" y="47"/>
                    <a:pt x="50" y="49"/>
                  </a:cubicBezTo>
                  <a:cubicBezTo>
                    <a:pt x="48" y="51"/>
                    <a:pt x="45" y="52"/>
                    <a:pt x="42" y="52"/>
                  </a:cubicBezTo>
                  <a:cubicBezTo>
                    <a:pt x="36" y="52"/>
                    <a:pt x="33" y="46"/>
                    <a:pt x="34" y="35"/>
                  </a:cubicBezTo>
                  <a:cubicBezTo>
                    <a:pt x="30" y="41"/>
                    <a:pt x="26" y="45"/>
                    <a:pt x="23" y="48"/>
                  </a:cubicBezTo>
                  <a:cubicBezTo>
                    <a:pt x="19" y="50"/>
                    <a:pt x="16" y="52"/>
                    <a:pt x="12" y="52"/>
                  </a:cubicBezTo>
                  <a:cubicBezTo>
                    <a:pt x="9" y="52"/>
                    <a:pt x="6" y="50"/>
                    <a:pt x="4" y="47"/>
                  </a:cubicBezTo>
                  <a:cubicBezTo>
                    <a:pt x="1" y="44"/>
                    <a:pt x="0" y="40"/>
                    <a:pt x="0" y="35"/>
                  </a:cubicBezTo>
                  <a:cubicBezTo>
                    <a:pt x="0" y="29"/>
                    <a:pt x="1" y="23"/>
                    <a:pt x="5" y="18"/>
                  </a:cubicBezTo>
                  <a:cubicBezTo>
                    <a:pt x="8" y="13"/>
                    <a:pt x="12" y="8"/>
                    <a:pt x="17" y="5"/>
                  </a:cubicBezTo>
                  <a:cubicBezTo>
                    <a:pt x="22" y="2"/>
                    <a:pt x="27" y="0"/>
                    <a:pt x="31" y="0"/>
                  </a:cubicBezTo>
                  <a:cubicBezTo>
                    <a:pt x="36" y="0"/>
                    <a:pt x="39" y="2"/>
                    <a:pt x="41" y="7"/>
                  </a:cubicBezTo>
                  <a:cubicBezTo>
                    <a:pt x="53" y="0"/>
                    <a:pt x="53" y="0"/>
                    <a:pt x="53" y="0"/>
                  </a:cubicBezTo>
                  <a:cubicBezTo>
                    <a:pt x="57" y="0"/>
                    <a:pt x="57" y="0"/>
                    <a:pt x="57" y="0"/>
                  </a:cubicBezTo>
                  <a:cubicBezTo>
                    <a:pt x="51" y="17"/>
                    <a:pt x="51" y="17"/>
                    <a:pt x="51" y="17"/>
                  </a:cubicBezTo>
                  <a:cubicBezTo>
                    <a:pt x="49" y="26"/>
                    <a:pt x="47" y="32"/>
                    <a:pt x="47" y="35"/>
                  </a:cubicBezTo>
                  <a:cubicBezTo>
                    <a:pt x="47" y="39"/>
                    <a:pt x="48" y="40"/>
                    <a:pt x="51" y="40"/>
                  </a:cubicBezTo>
                  <a:cubicBezTo>
                    <a:pt x="52" y="40"/>
                    <a:pt x="54" y="40"/>
                    <a:pt x="56" y="38"/>
                  </a:cubicBezTo>
                  <a:cubicBezTo>
                    <a:pt x="58" y="36"/>
                    <a:pt x="60" y="34"/>
                    <a:pt x="64" y="30"/>
                  </a:cubicBezTo>
                  <a:lnTo>
                    <a:pt x="64" y="37"/>
                  </a:lnTo>
                  <a:close/>
                  <a:moveTo>
                    <a:pt x="20" y="41"/>
                  </a:moveTo>
                  <a:cubicBezTo>
                    <a:pt x="24" y="41"/>
                    <a:pt x="28" y="37"/>
                    <a:pt x="32" y="30"/>
                  </a:cubicBezTo>
                  <a:cubicBezTo>
                    <a:pt x="35" y="24"/>
                    <a:pt x="37" y="18"/>
                    <a:pt x="37" y="12"/>
                  </a:cubicBezTo>
                  <a:cubicBezTo>
                    <a:pt x="37" y="10"/>
                    <a:pt x="36" y="8"/>
                    <a:pt x="35" y="7"/>
                  </a:cubicBezTo>
                  <a:cubicBezTo>
                    <a:pt x="34" y="5"/>
                    <a:pt x="33" y="5"/>
                    <a:pt x="31" y="5"/>
                  </a:cubicBezTo>
                  <a:cubicBezTo>
                    <a:pt x="27" y="5"/>
                    <a:pt x="24" y="8"/>
                    <a:pt x="20" y="15"/>
                  </a:cubicBezTo>
                  <a:cubicBezTo>
                    <a:pt x="17" y="22"/>
                    <a:pt x="15" y="28"/>
                    <a:pt x="15" y="33"/>
                  </a:cubicBezTo>
                  <a:cubicBezTo>
                    <a:pt x="15" y="35"/>
                    <a:pt x="15" y="37"/>
                    <a:pt x="16" y="39"/>
                  </a:cubicBezTo>
                  <a:cubicBezTo>
                    <a:pt x="18" y="40"/>
                    <a:pt x="19" y="41"/>
                    <a:pt x="20" y="41"/>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3" name="Freeform 131"/>
            <p:cNvSpPr>
              <a:spLocks/>
            </p:cNvSpPr>
            <p:nvPr/>
          </p:nvSpPr>
          <p:spPr bwMode="auto">
            <a:xfrm>
              <a:off x="1298576" y="2413000"/>
              <a:ext cx="131763" cy="271463"/>
            </a:xfrm>
            <a:custGeom>
              <a:avLst/>
              <a:gdLst>
                <a:gd name="T0" fmla="*/ 35 w 35"/>
                <a:gd name="T1" fmla="*/ 57 h 72"/>
                <a:gd name="T2" fmla="*/ 22 w 35"/>
                <a:gd name="T3" fmla="*/ 68 h 72"/>
                <a:gd name="T4" fmla="*/ 12 w 35"/>
                <a:gd name="T5" fmla="*/ 72 h 72"/>
                <a:gd name="T6" fmla="*/ 3 w 35"/>
                <a:gd name="T7" fmla="*/ 67 h 72"/>
                <a:gd name="T8" fmla="*/ 0 w 35"/>
                <a:gd name="T9" fmla="*/ 56 h 72"/>
                <a:gd name="T10" fmla="*/ 3 w 35"/>
                <a:gd name="T11" fmla="*/ 40 h 72"/>
                <a:gd name="T12" fmla="*/ 6 w 35"/>
                <a:gd name="T13" fmla="*/ 31 h 72"/>
                <a:gd name="T14" fmla="*/ 1 w 35"/>
                <a:gd name="T15" fmla="*/ 31 h 72"/>
                <a:gd name="T16" fmla="*/ 3 w 35"/>
                <a:gd name="T17" fmla="*/ 22 h 72"/>
                <a:gd name="T18" fmla="*/ 9 w 35"/>
                <a:gd name="T19" fmla="*/ 22 h 72"/>
                <a:gd name="T20" fmla="*/ 14 w 35"/>
                <a:gd name="T21" fmla="*/ 3 h 72"/>
                <a:gd name="T22" fmla="*/ 30 w 35"/>
                <a:gd name="T23" fmla="*/ 0 h 72"/>
                <a:gd name="T24" fmla="*/ 24 w 35"/>
                <a:gd name="T25" fmla="*/ 21 h 72"/>
                <a:gd name="T26" fmla="*/ 32 w 35"/>
                <a:gd name="T27" fmla="*/ 20 h 72"/>
                <a:gd name="T28" fmla="*/ 30 w 35"/>
                <a:gd name="T29" fmla="*/ 29 h 72"/>
                <a:gd name="T30" fmla="*/ 21 w 35"/>
                <a:gd name="T31" fmla="*/ 30 h 72"/>
                <a:gd name="T32" fmla="*/ 17 w 35"/>
                <a:gd name="T33" fmla="*/ 43 h 72"/>
                <a:gd name="T34" fmla="*/ 15 w 35"/>
                <a:gd name="T35" fmla="*/ 54 h 72"/>
                <a:gd name="T36" fmla="*/ 17 w 35"/>
                <a:gd name="T37" fmla="*/ 59 h 72"/>
                <a:gd name="T38" fmla="*/ 20 w 35"/>
                <a:gd name="T39" fmla="*/ 60 h 72"/>
                <a:gd name="T40" fmla="*/ 26 w 35"/>
                <a:gd name="T41" fmla="*/ 58 h 72"/>
                <a:gd name="T42" fmla="*/ 35 w 35"/>
                <a:gd name="T43" fmla="*/ 50 h 72"/>
                <a:gd name="T44" fmla="*/ 35 w 35"/>
                <a:gd name="T45"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72">
                  <a:moveTo>
                    <a:pt x="35" y="57"/>
                  </a:moveTo>
                  <a:cubicBezTo>
                    <a:pt x="30" y="62"/>
                    <a:pt x="26" y="66"/>
                    <a:pt x="22" y="68"/>
                  </a:cubicBezTo>
                  <a:cubicBezTo>
                    <a:pt x="18" y="71"/>
                    <a:pt x="15" y="72"/>
                    <a:pt x="12" y="72"/>
                  </a:cubicBezTo>
                  <a:cubicBezTo>
                    <a:pt x="8" y="72"/>
                    <a:pt x="5" y="70"/>
                    <a:pt x="3" y="67"/>
                  </a:cubicBezTo>
                  <a:cubicBezTo>
                    <a:pt x="1" y="65"/>
                    <a:pt x="0" y="61"/>
                    <a:pt x="0" y="56"/>
                  </a:cubicBezTo>
                  <a:cubicBezTo>
                    <a:pt x="0" y="52"/>
                    <a:pt x="1" y="47"/>
                    <a:pt x="3" y="40"/>
                  </a:cubicBezTo>
                  <a:cubicBezTo>
                    <a:pt x="6" y="31"/>
                    <a:pt x="6" y="31"/>
                    <a:pt x="6" y="31"/>
                  </a:cubicBezTo>
                  <a:cubicBezTo>
                    <a:pt x="1" y="31"/>
                    <a:pt x="1" y="31"/>
                    <a:pt x="1" y="31"/>
                  </a:cubicBezTo>
                  <a:cubicBezTo>
                    <a:pt x="3" y="22"/>
                    <a:pt x="3" y="22"/>
                    <a:pt x="3" y="22"/>
                  </a:cubicBezTo>
                  <a:cubicBezTo>
                    <a:pt x="9" y="22"/>
                    <a:pt x="9" y="22"/>
                    <a:pt x="9" y="22"/>
                  </a:cubicBezTo>
                  <a:cubicBezTo>
                    <a:pt x="14" y="3"/>
                    <a:pt x="14" y="3"/>
                    <a:pt x="14" y="3"/>
                  </a:cubicBezTo>
                  <a:cubicBezTo>
                    <a:pt x="30" y="0"/>
                    <a:pt x="30" y="0"/>
                    <a:pt x="30" y="0"/>
                  </a:cubicBezTo>
                  <a:cubicBezTo>
                    <a:pt x="24" y="21"/>
                    <a:pt x="24" y="21"/>
                    <a:pt x="24" y="21"/>
                  </a:cubicBezTo>
                  <a:cubicBezTo>
                    <a:pt x="32" y="20"/>
                    <a:pt x="32" y="20"/>
                    <a:pt x="32" y="20"/>
                  </a:cubicBezTo>
                  <a:cubicBezTo>
                    <a:pt x="30" y="29"/>
                    <a:pt x="30" y="29"/>
                    <a:pt x="30" y="29"/>
                  </a:cubicBezTo>
                  <a:cubicBezTo>
                    <a:pt x="21" y="30"/>
                    <a:pt x="21" y="30"/>
                    <a:pt x="21" y="30"/>
                  </a:cubicBezTo>
                  <a:cubicBezTo>
                    <a:pt x="17" y="43"/>
                    <a:pt x="17" y="43"/>
                    <a:pt x="17" y="43"/>
                  </a:cubicBezTo>
                  <a:cubicBezTo>
                    <a:pt x="16" y="48"/>
                    <a:pt x="15" y="51"/>
                    <a:pt x="15" y="54"/>
                  </a:cubicBezTo>
                  <a:cubicBezTo>
                    <a:pt x="15" y="56"/>
                    <a:pt x="16" y="57"/>
                    <a:pt x="17" y="59"/>
                  </a:cubicBezTo>
                  <a:cubicBezTo>
                    <a:pt x="17" y="60"/>
                    <a:pt x="19" y="60"/>
                    <a:pt x="20" y="60"/>
                  </a:cubicBezTo>
                  <a:cubicBezTo>
                    <a:pt x="22" y="60"/>
                    <a:pt x="24" y="60"/>
                    <a:pt x="26" y="58"/>
                  </a:cubicBezTo>
                  <a:cubicBezTo>
                    <a:pt x="28" y="57"/>
                    <a:pt x="31" y="55"/>
                    <a:pt x="35" y="50"/>
                  </a:cubicBezTo>
                  <a:lnTo>
                    <a:pt x="35" y="57"/>
                  </a:ln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4" name="Freeform 132"/>
            <p:cNvSpPr>
              <a:spLocks noEditPoints="1"/>
            </p:cNvSpPr>
            <p:nvPr/>
          </p:nvSpPr>
          <p:spPr bwMode="auto">
            <a:xfrm>
              <a:off x="715963" y="2703513"/>
              <a:ext cx="236538" cy="428625"/>
            </a:xfrm>
            <a:custGeom>
              <a:avLst/>
              <a:gdLst>
                <a:gd name="T0" fmla="*/ 63 w 63"/>
                <a:gd name="T1" fmla="*/ 71 h 114"/>
                <a:gd name="T2" fmla="*/ 41 w 63"/>
                <a:gd name="T3" fmla="*/ 83 h 114"/>
                <a:gd name="T4" fmla="*/ 26 w 63"/>
                <a:gd name="T5" fmla="*/ 107 h 114"/>
                <a:gd name="T6" fmla="*/ 9 w 63"/>
                <a:gd name="T7" fmla="*/ 114 h 114"/>
                <a:gd name="T8" fmla="*/ 3 w 63"/>
                <a:gd name="T9" fmla="*/ 112 h 114"/>
                <a:gd name="T10" fmla="*/ 0 w 63"/>
                <a:gd name="T11" fmla="*/ 106 h 114"/>
                <a:gd name="T12" fmla="*/ 26 w 63"/>
                <a:gd name="T13" fmla="*/ 84 h 114"/>
                <a:gd name="T14" fmla="*/ 32 w 63"/>
                <a:gd name="T15" fmla="*/ 47 h 114"/>
                <a:gd name="T16" fmla="*/ 37 w 63"/>
                <a:gd name="T17" fmla="*/ 32 h 114"/>
                <a:gd name="T18" fmla="*/ 46 w 63"/>
                <a:gd name="T19" fmla="*/ 19 h 114"/>
                <a:gd name="T20" fmla="*/ 53 w 63"/>
                <a:gd name="T21" fmla="*/ 9 h 114"/>
                <a:gd name="T22" fmla="*/ 43 w 63"/>
                <a:gd name="T23" fmla="*/ 12 h 114"/>
                <a:gd name="T24" fmla="*/ 38 w 63"/>
                <a:gd name="T25" fmla="*/ 11 h 114"/>
                <a:gd name="T26" fmla="*/ 32 w 63"/>
                <a:gd name="T27" fmla="*/ 9 h 114"/>
                <a:gd name="T28" fmla="*/ 24 w 63"/>
                <a:gd name="T29" fmla="*/ 13 h 114"/>
                <a:gd name="T30" fmla="*/ 20 w 63"/>
                <a:gd name="T31" fmla="*/ 20 h 114"/>
                <a:gd name="T32" fmla="*/ 23 w 63"/>
                <a:gd name="T33" fmla="*/ 26 h 114"/>
                <a:gd name="T34" fmla="*/ 26 w 63"/>
                <a:gd name="T35" fmla="*/ 29 h 114"/>
                <a:gd name="T36" fmla="*/ 24 w 63"/>
                <a:gd name="T37" fmla="*/ 33 h 114"/>
                <a:gd name="T38" fmla="*/ 19 w 63"/>
                <a:gd name="T39" fmla="*/ 36 h 114"/>
                <a:gd name="T40" fmla="*/ 15 w 63"/>
                <a:gd name="T41" fmla="*/ 33 h 114"/>
                <a:gd name="T42" fmla="*/ 13 w 63"/>
                <a:gd name="T43" fmla="*/ 26 h 114"/>
                <a:gd name="T44" fmla="*/ 22 w 63"/>
                <a:gd name="T45" fmla="*/ 8 h 114"/>
                <a:gd name="T46" fmla="*/ 39 w 63"/>
                <a:gd name="T47" fmla="*/ 0 h 114"/>
                <a:gd name="T48" fmla="*/ 45 w 63"/>
                <a:gd name="T49" fmla="*/ 1 h 114"/>
                <a:gd name="T50" fmla="*/ 50 w 63"/>
                <a:gd name="T51" fmla="*/ 3 h 114"/>
                <a:gd name="T52" fmla="*/ 57 w 63"/>
                <a:gd name="T53" fmla="*/ 0 h 114"/>
                <a:gd name="T54" fmla="*/ 62 w 63"/>
                <a:gd name="T55" fmla="*/ 1 h 114"/>
                <a:gd name="T56" fmla="*/ 59 w 63"/>
                <a:gd name="T57" fmla="*/ 6 h 114"/>
                <a:gd name="T58" fmla="*/ 54 w 63"/>
                <a:gd name="T59" fmla="*/ 17 h 114"/>
                <a:gd name="T60" fmla="*/ 51 w 63"/>
                <a:gd name="T61" fmla="*/ 35 h 114"/>
                <a:gd name="T62" fmla="*/ 50 w 63"/>
                <a:gd name="T63" fmla="*/ 41 h 114"/>
                <a:gd name="T64" fmla="*/ 43 w 63"/>
                <a:gd name="T65" fmla="*/ 77 h 114"/>
                <a:gd name="T66" fmla="*/ 63 w 63"/>
                <a:gd name="T67" fmla="*/ 64 h 114"/>
                <a:gd name="T68" fmla="*/ 63 w 63"/>
                <a:gd name="T69" fmla="*/ 71 h 114"/>
                <a:gd name="T70" fmla="*/ 24 w 63"/>
                <a:gd name="T71" fmla="*/ 89 h 114"/>
                <a:gd name="T72" fmla="*/ 5 w 63"/>
                <a:gd name="T73" fmla="*/ 105 h 114"/>
                <a:gd name="T74" fmla="*/ 6 w 63"/>
                <a:gd name="T75" fmla="*/ 108 h 114"/>
                <a:gd name="T76" fmla="*/ 9 w 63"/>
                <a:gd name="T77" fmla="*/ 109 h 114"/>
                <a:gd name="T78" fmla="*/ 17 w 63"/>
                <a:gd name="T79" fmla="*/ 105 h 114"/>
                <a:gd name="T80" fmla="*/ 24 w 63"/>
                <a:gd name="T81" fmla="*/ 8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4">
                  <a:moveTo>
                    <a:pt x="63" y="71"/>
                  </a:moveTo>
                  <a:cubicBezTo>
                    <a:pt x="59" y="75"/>
                    <a:pt x="52" y="79"/>
                    <a:pt x="41" y="83"/>
                  </a:cubicBezTo>
                  <a:cubicBezTo>
                    <a:pt x="37" y="94"/>
                    <a:pt x="33" y="102"/>
                    <a:pt x="26" y="107"/>
                  </a:cubicBezTo>
                  <a:cubicBezTo>
                    <a:pt x="20" y="112"/>
                    <a:pt x="14" y="114"/>
                    <a:pt x="9" y="114"/>
                  </a:cubicBezTo>
                  <a:cubicBezTo>
                    <a:pt x="6" y="114"/>
                    <a:pt x="4" y="114"/>
                    <a:pt x="3" y="112"/>
                  </a:cubicBezTo>
                  <a:cubicBezTo>
                    <a:pt x="1" y="110"/>
                    <a:pt x="0" y="108"/>
                    <a:pt x="0" y="106"/>
                  </a:cubicBezTo>
                  <a:cubicBezTo>
                    <a:pt x="0" y="97"/>
                    <a:pt x="9" y="90"/>
                    <a:pt x="26" y="84"/>
                  </a:cubicBezTo>
                  <a:cubicBezTo>
                    <a:pt x="29" y="66"/>
                    <a:pt x="31" y="54"/>
                    <a:pt x="32" y="47"/>
                  </a:cubicBezTo>
                  <a:cubicBezTo>
                    <a:pt x="34" y="41"/>
                    <a:pt x="35" y="36"/>
                    <a:pt x="37" y="32"/>
                  </a:cubicBezTo>
                  <a:cubicBezTo>
                    <a:pt x="39" y="28"/>
                    <a:pt x="42" y="24"/>
                    <a:pt x="46" y="19"/>
                  </a:cubicBezTo>
                  <a:cubicBezTo>
                    <a:pt x="50" y="14"/>
                    <a:pt x="52" y="11"/>
                    <a:pt x="53" y="9"/>
                  </a:cubicBezTo>
                  <a:cubicBezTo>
                    <a:pt x="49" y="11"/>
                    <a:pt x="46" y="12"/>
                    <a:pt x="43" y="12"/>
                  </a:cubicBezTo>
                  <a:cubicBezTo>
                    <a:pt x="42" y="12"/>
                    <a:pt x="40" y="12"/>
                    <a:pt x="38" y="11"/>
                  </a:cubicBezTo>
                  <a:cubicBezTo>
                    <a:pt x="35" y="10"/>
                    <a:pt x="33" y="9"/>
                    <a:pt x="32" y="9"/>
                  </a:cubicBezTo>
                  <a:cubicBezTo>
                    <a:pt x="29" y="9"/>
                    <a:pt x="26" y="10"/>
                    <a:pt x="24" y="13"/>
                  </a:cubicBezTo>
                  <a:cubicBezTo>
                    <a:pt x="21" y="15"/>
                    <a:pt x="20" y="17"/>
                    <a:pt x="20" y="20"/>
                  </a:cubicBezTo>
                  <a:cubicBezTo>
                    <a:pt x="20" y="23"/>
                    <a:pt x="21" y="25"/>
                    <a:pt x="23" y="26"/>
                  </a:cubicBezTo>
                  <a:cubicBezTo>
                    <a:pt x="25" y="28"/>
                    <a:pt x="26" y="29"/>
                    <a:pt x="26" y="29"/>
                  </a:cubicBezTo>
                  <a:cubicBezTo>
                    <a:pt x="26" y="30"/>
                    <a:pt x="25" y="31"/>
                    <a:pt x="24" y="33"/>
                  </a:cubicBezTo>
                  <a:cubicBezTo>
                    <a:pt x="22" y="35"/>
                    <a:pt x="20" y="36"/>
                    <a:pt x="19" y="36"/>
                  </a:cubicBezTo>
                  <a:cubicBezTo>
                    <a:pt x="18" y="36"/>
                    <a:pt x="17" y="35"/>
                    <a:pt x="15" y="33"/>
                  </a:cubicBezTo>
                  <a:cubicBezTo>
                    <a:pt x="14" y="31"/>
                    <a:pt x="13" y="29"/>
                    <a:pt x="13" y="26"/>
                  </a:cubicBezTo>
                  <a:cubicBezTo>
                    <a:pt x="13" y="20"/>
                    <a:pt x="16" y="14"/>
                    <a:pt x="22" y="8"/>
                  </a:cubicBezTo>
                  <a:cubicBezTo>
                    <a:pt x="27" y="2"/>
                    <a:pt x="33" y="0"/>
                    <a:pt x="39" y="0"/>
                  </a:cubicBezTo>
                  <a:cubicBezTo>
                    <a:pt x="41" y="0"/>
                    <a:pt x="43" y="0"/>
                    <a:pt x="45" y="1"/>
                  </a:cubicBezTo>
                  <a:cubicBezTo>
                    <a:pt x="47" y="2"/>
                    <a:pt x="49" y="3"/>
                    <a:pt x="50" y="3"/>
                  </a:cubicBezTo>
                  <a:cubicBezTo>
                    <a:pt x="53" y="3"/>
                    <a:pt x="55" y="2"/>
                    <a:pt x="57" y="0"/>
                  </a:cubicBezTo>
                  <a:cubicBezTo>
                    <a:pt x="60" y="0"/>
                    <a:pt x="62" y="0"/>
                    <a:pt x="62" y="1"/>
                  </a:cubicBezTo>
                  <a:cubicBezTo>
                    <a:pt x="62" y="2"/>
                    <a:pt x="61" y="4"/>
                    <a:pt x="59" y="6"/>
                  </a:cubicBezTo>
                  <a:cubicBezTo>
                    <a:pt x="57" y="9"/>
                    <a:pt x="56" y="13"/>
                    <a:pt x="54" y="17"/>
                  </a:cubicBezTo>
                  <a:cubicBezTo>
                    <a:pt x="53" y="22"/>
                    <a:pt x="52" y="28"/>
                    <a:pt x="51" y="35"/>
                  </a:cubicBezTo>
                  <a:cubicBezTo>
                    <a:pt x="50" y="41"/>
                    <a:pt x="50" y="41"/>
                    <a:pt x="50" y="41"/>
                  </a:cubicBezTo>
                  <a:cubicBezTo>
                    <a:pt x="47" y="59"/>
                    <a:pt x="45" y="71"/>
                    <a:pt x="43" y="77"/>
                  </a:cubicBezTo>
                  <a:cubicBezTo>
                    <a:pt x="52" y="75"/>
                    <a:pt x="58" y="70"/>
                    <a:pt x="63" y="64"/>
                  </a:cubicBezTo>
                  <a:lnTo>
                    <a:pt x="63" y="71"/>
                  </a:lnTo>
                  <a:close/>
                  <a:moveTo>
                    <a:pt x="24" y="89"/>
                  </a:moveTo>
                  <a:cubicBezTo>
                    <a:pt x="11" y="94"/>
                    <a:pt x="5" y="99"/>
                    <a:pt x="5" y="105"/>
                  </a:cubicBezTo>
                  <a:cubicBezTo>
                    <a:pt x="5" y="106"/>
                    <a:pt x="5" y="107"/>
                    <a:pt x="6" y="108"/>
                  </a:cubicBezTo>
                  <a:cubicBezTo>
                    <a:pt x="7" y="109"/>
                    <a:pt x="8" y="109"/>
                    <a:pt x="9" y="109"/>
                  </a:cubicBezTo>
                  <a:cubicBezTo>
                    <a:pt x="12" y="109"/>
                    <a:pt x="14" y="108"/>
                    <a:pt x="17" y="105"/>
                  </a:cubicBezTo>
                  <a:cubicBezTo>
                    <a:pt x="20" y="101"/>
                    <a:pt x="22" y="96"/>
                    <a:pt x="24" y="89"/>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5" name="Freeform 133"/>
            <p:cNvSpPr>
              <a:spLocks noEditPoints="1"/>
            </p:cNvSpPr>
            <p:nvPr/>
          </p:nvSpPr>
          <p:spPr bwMode="auto">
            <a:xfrm>
              <a:off x="949326" y="2830513"/>
              <a:ext cx="203200" cy="192088"/>
            </a:xfrm>
            <a:custGeom>
              <a:avLst/>
              <a:gdLst>
                <a:gd name="T0" fmla="*/ 54 w 54"/>
                <a:gd name="T1" fmla="*/ 37 h 51"/>
                <a:gd name="T2" fmla="*/ 48 w 54"/>
                <a:gd name="T3" fmla="*/ 41 h 51"/>
                <a:gd name="T4" fmla="*/ 44 w 54"/>
                <a:gd name="T5" fmla="*/ 42 h 51"/>
                <a:gd name="T6" fmla="*/ 35 w 54"/>
                <a:gd name="T7" fmla="*/ 38 h 51"/>
                <a:gd name="T8" fmla="*/ 16 w 54"/>
                <a:gd name="T9" fmla="*/ 51 h 51"/>
                <a:gd name="T10" fmla="*/ 4 w 54"/>
                <a:gd name="T11" fmla="*/ 46 h 51"/>
                <a:gd name="T12" fmla="*/ 0 w 54"/>
                <a:gd name="T13" fmla="*/ 32 h 51"/>
                <a:gd name="T14" fmla="*/ 10 w 54"/>
                <a:gd name="T15" fmla="*/ 9 h 51"/>
                <a:gd name="T16" fmla="*/ 33 w 54"/>
                <a:gd name="T17" fmla="*/ 0 h 51"/>
                <a:gd name="T18" fmla="*/ 40 w 54"/>
                <a:gd name="T19" fmla="*/ 1 h 51"/>
                <a:gd name="T20" fmla="*/ 43 w 54"/>
                <a:gd name="T21" fmla="*/ 3 h 51"/>
                <a:gd name="T22" fmla="*/ 43 w 54"/>
                <a:gd name="T23" fmla="*/ 7 h 51"/>
                <a:gd name="T24" fmla="*/ 37 w 54"/>
                <a:gd name="T25" fmla="*/ 34 h 51"/>
                <a:gd name="T26" fmla="*/ 44 w 54"/>
                <a:gd name="T27" fmla="*/ 37 h 51"/>
                <a:gd name="T28" fmla="*/ 54 w 54"/>
                <a:gd name="T29" fmla="*/ 30 h 51"/>
                <a:gd name="T30" fmla="*/ 54 w 54"/>
                <a:gd name="T31" fmla="*/ 37 h 51"/>
                <a:gd name="T32" fmla="*/ 34 w 54"/>
                <a:gd name="T33" fmla="*/ 4 h 51"/>
                <a:gd name="T34" fmla="*/ 32 w 54"/>
                <a:gd name="T35" fmla="*/ 3 h 51"/>
                <a:gd name="T36" fmla="*/ 20 w 54"/>
                <a:gd name="T37" fmla="*/ 11 h 51"/>
                <a:gd name="T38" fmla="*/ 15 w 54"/>
                <a:gd name="T39" fmla="*/ 30 h 51"/>
                <a:gd name="T40" fmla="*/ 17 w 54"/>
                <a:gd name="T41" fmla="*/ 40 h 51"/>
                <a:gd name="T42" fmla="*/ 23 w 54"/>
                <a:gd name="T43" fmla="*/ 43 h 51"/>
                <a:gd name="T44" fmla="*/ 32 w 54"/>
                <a:gd name="T45" fmla="*/ 35 h 51"/>
                <a:gd name="T46" fmla="*/ 26 w 54"/>
                <a:gd name="T47" fmla="*/ 20 h 51"/>
                <a:gd name="T48" fmla="*/ 34 w 54"/>
                <a:gd name="T4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51">
                  <a:moveTo>
                    <a:pt x="54" y="37"/>
                  </a:moveTo>
                  <a:cubicBezTo>
                    <a:pt x="52" y="39"/>
                    <a:pt x="50" y="40"/>
                    <a:pt x="48" y="41"/>
                  </a:cubicBezTo>
                  <a:cubicBezTo>
                    <a:pt x="46" y="41"/>
                    <a:pt x="45" y="42"/>
                    <a:pt x="44" y="42"/>
                  </a:cubicBezTo>
                  <a:cubicBezTo>
                    <a:pt x="41" y="42"/>
                    <a:pt x="38" y="41"/>
                    <a:pt x="35" y="38"/>
                  </a:cubicBezTo>
                  <a:cubicBezTo>
                    <a:pt x="29" y="47"/>
                    <a:pt x="23" y="51"/>
                    <a:pt x="16" y="51"/>
                  </a:cubicBezTo>
                  <a:cubicBezTo>
                    <a:pt x="11" y="51"/>
                    <a:pt x="7" y="50"/>
                    <a:pt x="4" y="46"/>
                  </a:cubicBezTo>
                  <a:cubicBezTo>
                    <a:pt x="2" y="43"/>
                    <a:pt x="0" y="38"/>
                    <a:pt x="0" y="32"/>
                  </a:cubicBezTo>
                  <a:cubicBezTo>
                    <a:pt x="0" y="23"/>
                    <a:pt x="3" y="16"/>
                    <a:pt x="10" y="9"/>
                  </a:cubicBezTo>
                  <a:cubicBezTo>
                    <a:pt x="16" y="3"/>
                    <a:pt x="24" y="0"/>
                    <a:pt x="33" y="0"/>
                  </a:cubicBezTo>
                  <a:cubicBezTo>
                    <a:pt x="36" y="0"/>
                    <a:pt x="38" y="0"/>
                    <a:pt x="40" y="1"/>
                  </a:cubicBezTo>
                  <a:cubicBezTo>
                    <a:pt x="42" y="1"/>
                    <a:pt x="43" y="2"/>
                    <a:pt x="43" y="3"/>
                  </a:cubicBezTo>
                  <a:cubicBezTo>
                    <a:pt x="43" y="4"/>
                    <a:pt x="43" y="5"/>
                    <a:pt x="43" y="7"/>
                  </a:cubicBezTo>
                  <a:cubicBezTo>
                    <a:pt x="43" y="14"/>
                    <a:pt x="41" y="23"/>
                    <a:pt x="37" y="34"/>
                  </a:cubicBezTo>
                  <a:cubicBezTo>
                    <a:pt x="39" y="36"/>
                    <a:pt x="42" y="37"/>
                    <a:pt x="44" y="37"/>
                  </a:cubicBezTo>
                  <a:cubicBezTo>
                    <a:pt x="46" y="37"/>
                    <a:pt x="50" y="35"/>
                    <a:pt x="54" y="30"/>
                  </a:cubicBezTo>
                  <a:lnTo>
                    <a:pt x="54" y="37"/>
                  </a:lnTo>
                  <a:close/>
                  <a:moveTo>
                    <a:pt x="34" y="4"/>
                  </a:moveTo>
                  <a:cubicBezTo>
                    <a:pt x="34" y="3"/>
                    <a:pt x="33" y="3"/>
                    <a:pt x="32" y="3"/>
                  </a:cubicBezTo>
                  <a:cubicBezTo>
                    <a:pt x="27" y="3"/>
                    <a:pt x="23" y="6"/>
                    <a:pt x="20" y="11"/>
                  </a:cubicBezTo>
                  <a:cubicBezTo>
                    <a:pt x="17" y="17"/>
                    <a:pt x="15" y="23"/>
                    <a:pt x="15" y="30"/>
                  </a:cubicBezTo>
                  <a:cubicBezTo>
                    <a:pt x="15" y="34"/>
                    <a:pt x="16" y="37"/>
                    <a:pt x="17" y="40"/>
                  </a:cubicBezTo>
                  <a:cubicBezTo>
                    <a:pt x="19" y="42"/>
                    <a:pt x="20" y="43"/>
                    <a:pt x="23" y="43"/>
                  </a:cubicBezTo>
                  <a:cubicBezTo>
                    <a:pt x="25" y="43"/>
                    <a:pt x="28" y="40"/>
                    <a:pt x="32" y="35"/>
                  </a:cubicBezTo>
                  <a:cubicBezTo>
                    <a:pt x="28" y="30"/>
                    <a:pt x="26" y="25"/>
                    <a:pt x="26" y="20"/>
                  </a:cubicBezTo>
                  <a:cubicBezTo>
                    <a:pt x="26" y="14"/>
                    <a:pt x="29" y="8"/>
                    <a:pt x="34" y="4"/>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6" name="Freeform 134"/>
            <p:cNvSpPr>
              <a:spLocks noEditPoints="1"/>
            </p:cNvSpPr>
            <p:nvPr/>
          </p:nvSpPr>
          <p:spPr bwMode="auto">
            <a:xfrm>
              <a:off x="1147763" y="2703513"/>
              <a:ext cx="203200" cy="319088"/>
            </a:xfrm>
            <a:custGeom>
              <a:avLst/>
              <a:gdLst>
                <a:gd name="T0" fmla="*/ 54 w 54"/>
                <a:gd name="T1" fmla="*/ 71 h 85"/>
                <a:gd name="T2" fmla="*/ 44 w 54"/>
                <a:gd name="T3" fmla="*/ 75 h 85"/>
                <a:gd name="T4" fmla="*/ 34 w 54"/>
                <a:gd name="T5" fmla="*/ 71 h 85"/>
                <a:gd name="T6" fmla="*/ 23 w 54"/>
                <a:gd name="T7" fmla="*/ 82 h 85"/>
                <a:gd name="T8" fmla="*/ 12 w 54"/>
                <a:gd name="T9" fmla="*/ 85 h 85"/>
                <a:gd name="T10" fmla="*/ 4 w 54"/>
                <a:gd name="T11" fmla="*/ 81 h 85"/>
                <a:gd name="T12" fmla="*/ 0 w 54"/>
                <a:gd name="T13" fmla="*/ 70 h 85"/>
                <a:gd name="T14" fmla="*/ 7 w 54"/>
                <a:gd name="T15" fmla="*/ 37 h 85"/>
                <a:gd name="T16" fmla="*/ 22 w 54"/>
                <a:gd name="T17" fmla="*/ 5 h 85"/>
                <a:gd name="T18" fmla="*/ 35 w 54"/>
                <a:gd name="T19" fmla="*/ 1 h 85"/>
                <a:gd name="T20" fmla="*/ 42 w 54"/>
                <a:gd name="T21" fmla="*/ 0 h 85"/>
                <a:gd name="T22" fmla="*/ 45 w 54"/>
                <a:gd name="T23" fmla="*/ 2 h 85"/>
                <a:gd name="T24" fmla="*/ 47 w 54"/>
                <a:gd name="T25" fmla="*/ 7 h 85"/>
                <a:gd name="T26" fmla="*/ 41 w 54"/>
                <a:gd name="T27" fmla="*/ 23 h 85"/>
                <a:gd name="T28" fmla="*/ 27 w 54"/>
                <a:gd name="T29" fmla="*/ 40 h 85"/>
                <a:gd name="T30" fmla="*/ 19 w 54"/>
                <a:gd name="T31" fmla="*/ 48 h 85"/>
                <a:gd name="T32" fmla="*/ 15 w 54"/>
                <a:gd name="T33" fmla="*/ 67 h 85"/>
                <a:gd name="T34" fmla="*/ 17 w 54"/>
                <a:gd name="T35" fmla="*/ 73 h 85"/>
                <a:gd name="T36" fmla="*/ 21 w 54"/>
                <a:gd name="T37" fmla="*/ 75 h 85"/>
                <a:gd name="T38" fmla="*/ 26 w 54"/>
                <a:gd name="T39" fmla="*/ 73 h 85"/>
                <a:gd name="T40" fmla="*/ 31 w 54"/>
                <a:gd name="T41" fmla="*/ 67 h 85"/>
                <a:gd name="T42" fmla="*/ 28 w 54"/>
                <a:gd name="T43" fmla="*/ 57 h 85"/>
                <a:gd name="T44" fmla="*/ 33 w 54"/>
                <a:gd name="T45" fmla="*/ 41 h 85"/>
                <a:gd name="T46" fmla="*/ 43 w 54"/>
                <a:gd name="T47" fmla="*/ 34 h 85"/>
                <a:gd name="T48" fmla="*/ 46 w 54"/>
                <a:gd name="T49" fmla="*/ 35 h 85"/>
                <a:gd name="T50" fmla="*/ 48 w 54"/>
                <a:gd name="T51" fmla="*/ 40 h 85"/>
                <a:gd name="T52" fmla="*/ 37 w 54"/>
                <a:gd name="T53" fmla="*/ 67 h 85"/>
                <a:gd name="T54" fmla="*/ 44 w 54"/>
                <a:gd name="T55" fmla="*/ 71 h 85"/>
                <a:gd name="T56" fmla="*/ 49 w 54"/>
                <a:gd name="T57" fmla="*/ 70 h 85"/>
                <a:gd name="T58" fmla="*/ 54 w 54"/>
                <a:gd name="T59" fmla="*/ 64 h 85"/>
                <a:gd name="T60" fmla="*/ 54 w 54"/>
                <a:gd name="T61" fmla="*/ 71 h 85"/>
                <a:gd name="T62" fmla="*/ 22 w 54"/>
                <a:gd name="T63" fmla="*/ 39 h 85"/>
                <a:gd name="T64" fmla="*/ 36 w 54"/>
                <a:gd name="T65" fmla="*/ 22 h 85"/>
                <a:gd name="T66" fmla="*/ 41 w 54"/>
                <a:gd name="T67" fmla="*/ 10 h 85"/>
                <a:gd name="T68" fmla="*/ 41 w 54"/>
                <a:gd name="T69" fmla="*/ 7 h 85"/>
                <a:gd name="T70" fmla="*/ 39 w 54"/>
                <a:gd name="T71" fmla="*/ 6 h 85"/>
                <a:gd name="T72" fmla="*/ 22 w 54"/>
                <a:gd name="T7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85">
                  <a:moveTo>
                    <a:pt x="54" y="71"/>
                  </a:moveTo>
                  <a:cubicBezTo>
                    <a:pt x="51" y="74"/>
                    <a:pt x="48" y="75"/>
                    <a:pt x="44" y="75"/>
                  </a:cubicBezTo>
                  <a:cubicBezTo>
                    <a:pt x="41" y="75"/>
                    <a:pt x="38" y="74"/>
                    <a:pt x="34" y="71"/>
                  </a:cubicBezTo>
                  <a:cubicBezTo>
                    <a:pt x="30" y="76"/>
                    <a:pt x="26" y="79"/>
                    <a:pt x="23" y="82"/>
                  </a:cubicBezTo>
                  <a:cubicBezTo>
                    <a:pt x="20" y="84"/>
                    <a:pt x="16" y="85"/>
                    <a:pt x="12" y="85"/>
                  </a:cubicBezTo>
                  <a:cubicBezTo>
                    <a:pt x="9" y="85"/>
                    <a:pt x="6" y="84"/>
                    <a:pt x="4" y="81"/>
                  </a:cubicBezTo>
                  <a:cubicBezTo>
                    <a:pt x="1" y="78"/>
                    <a:pt x="0" y="74"/>
                    <a:pt x="0" y="70"/>
                  </a:cubicBezTo>
                  <a:cubicBezTo>
                    <a:pt x="0" y="62"/>
                    <a:pt x="3" y="51"/>
                    <a:pt x="7" y="37"/>
                  </a:cubicBezTo>
                  <a:cubicBezTo>
                    <a:pt x="12" y="23"/>
                    <a:pt x="17" y="12"/>
                    <a:pt x="22" y="5"/>
                  </a:cubicBezTo>
                  <a:cubicBezTo>
                    <a:pt x="27" y="3"/>
                    <a:pt x="31" y="2"/>
                    <a:pt x="35" y="1"/>
                  </a:cubicBezTo>
                  <a:cubicBezTo>
                    <a:pt x="39" y="0"/>
                    <a:pt x="42" y="0"/>
                    <a:pt x="42" y="0"/>
                  </a:cubicBezTo>
                  <a:cubicBezTo>
                    <a:pt x="43" y="0"/>
                    <a:pt x="44" y="0"/>
                    <a:pt x="45" y="2"/>
                  </a:cubicBezTo>
                  <a:cubicBezTo>
                    <a:pt x="46" y="3"/>
                    <a:pt x="47" y="5"/>
                    <a:pt x="47" y="7"/>
                  </a:cubicBezTo>
                  <a:cubicBezTo>
                    <a:pt x="47" y="12"/>
                    <a:pt x="45" y="17"/>
                    <a:pt x="41" y="23"/>
                  </a:cubicBezTo>
                  <a:cubicBezTo>
                    <a:pt x="37" y="29"/>
                    <a:pt x="33" y="35"/>
                    <a:pt x="27" y="40"/>
                  </a:cubicBezTo>
                  <a:cubicBezTo>
                    <a:pt x="19" y="48"/>
                    <a:pt x="19" y="48"/>
                    <a:pt x="19" y="48"/>
                  </a:cubicBezTo>
                  <a:cubicBezTo>
                    <a:pt x="16" y="57"/>
                    <a:pt x="15" y="63"/>
                    <a:pt x="15" y="67"/>
                  </a:cubicBezTo>
                  <a:cubicBezTo>
                    <a:pt x="15" y="69"/>
                    <a:pt x="16" y="71"/>
                    <a:pt x="17" y="73"/>
                  </a:cubicBezTo>
                  <a:cubicBezTo>
                    <a:pt x="18" y="74"/>
                    <a:pt x="19" y="75"/>
                    <a:pt x="21" y="75"/>
                  </a:cubicBezTo>
                  <a:cubicBezTo>
                    <a:pt x="23" y="75"/>
                    <a:pt x="25" y="74"/>
                    <a:pt x="26" y="73"/>
                  </a:cubicBezTo>
                  <a:cubicBezTo>
                    <a:pt x="28" y="72"/>
                    <a:pt x="29" y="70"/>
                    <a:pt x="31" y="67"/>
                  </a:cubicBezTo>
                  <a:cubicBezTo>
                    <a:pt x="29" y="64"/>
                    <a:pt x="28" y="60"/>
                    <a:pt x="28" y="57"/>
                  </a:cubicBezTo>
                  <a:cubicBezTo>
                    <a:pt x="28" y="51"/>
                    <a:pt x="30" y="46"/>
                    <a:pt x="33" y="41"/>
                  </a:cubicBezTo>
                  <a:cubicBezTo>
                    <a:pt x="36" y="36"/>
                    <a:pt x="39" y="34"/>
                    <a:pt x="43" y="34"/>
                  </a:cubicBezTo>
                  <a:cubicBezTo>
                    <a:pt x="44" y="34"/>
                    <a:pt x="45" y="34"/>
                    <a:pt x="46" y="35"/>
                  </a:cubicBezTo>
                  <a:cubicBezTo>
                    <a:pt x="47" y="37"/>
                    <a:pt x="48" y="38"/>
                    <a:pt x="48" y="40"/>
                  </a:cubicBezTo>
                  <a:cubicBezTo>
                    <a:pt x="48" y="47"/>
                    <a:pt x="44" y="56"/>
                    <a:pt x="37" y="67"/>
                  </a:cubicBezTo>
                  <a:cubicBezTo>
                    <a:pt x="39" y="69"/>
                    <a:pt x="41" y="71"/>
                    <a:pt x="44" y="71"/>
                  </a:cubicBezTo>
                  <a:cubicBezTo>
                    <a:pt x="46" y="71"/>
                    <a:pt x="47" y="70"/>
                    <a:pt x="49" y="70"/>
                  </a:cubicBezTo>
                  <a:cubicBezTo>
                    <a:pt x="50" y="69"/>
                    <a:pt x="52" y="67"/>
                    <a:pt x="54" y="64"/>
                  </a:cubicBezTo>
                  <a:lnTo>
                    <a:pt x="54" y="71"/>
                  </a:lnTo>
                  <a:close/>
                  <a:moveTo>
                    <a:pt x="22" y="39"/>
                  </a:moveTo>
                  <a:cubicBezTo>
                    <a:pt x="28" y="33"/>
                    <a:pt x="33" y="27"/>
                    <a:pt x="36" y="22"/>
                  </a:cubicBezTo>
                  <a:cubicBezTo>
                    <a:pt x="40" y="16"/>
                    <a:pt x="41" y="12"/>
                    <a:pt x="41" y="10"/>
                  </a:cubicBezTo>
                  <a:cubicBezTo>
                    <a:pt x="41" y="9"/>
                    <a:pt x="41" y="8"/>
                    <a:pt x="41" y="7"/>
                  </a:cubicBezTo>
                  <a:cubicBezTo>
                    <a:pt x="40" y="6"/>
                    <a:pt x="40" y="6"/>
                    <a:pt x="39" y="6"/>
                  </a:cubicBezTo>
                  <a:cubicBezTo>
                    <a:pt x="34" y="6"/>
                    <a:pt x="29" y="17"/>
                    <a:pt x="22" y="39"/>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7" name="Freeform 135"/>
            <p:cNvSpPr>
              <a:spLocks noEditPoints="1"/>
            </p:cNvSpPr>
            <p:nvPr/>
          </p:nvSpPr>
          <p:spPr bwMode="auto">
            <a:xfrm>
              <a:off x="1358901" y="2489200"/>
              <a:ext cx="190500" cy="465138"/>
            </a:xfrm>
            <a:custGeom>
              <a:avLst/>
              <a:gdLst>
                <a:gd name="T0" fmla="*/ 31 w 51"/>
                <a:gd name="T1" fmla="*/ 104 h 124"/>
                <a:gd name="T2" fmla="*/ 31 w 51"/>
                <a:gd name="T3" fmla="*/ 104 h 124"/>
                <a:gd name="T4" fmla="*/ 28 w 51"/>
                <a:gd name="T5" fmla="*/ 112 h 124"/>
                <a:gd name="T6" fmla="*/ 23 w 51"/>
                <a:gd name="T7" fmla="*/ 121 h 124"/>
                <a:gd name="T8" fmla="*/ 15 w 51"/>
                <a:gd name="T9" fmla="*/ 124 h 124"/>
                <a:gd name="T10" fmla="*/ 5 w 51"/>
                <a:gd name="T11" fmla="*/ 121 h 124"/>
                <a:gd name="T12" fmla="*/ 0 w 51"/>
                <a:gd name="T13" fmla="*/ 118 h 124"/>
                <a:gd name="T14" fmla="*/ 1 w 51"/>
                <a:gd name="T15" fmla="*/ 116 h 124"/>
                <a:gd name="T16" fmla="*/ 7 w 51"/>
                <a:gd name="T17" fmla="*/ 100 h 124"/>
                <a:gd name="T18" fmla="*/ 8 w 51"/>
                <a:gd name="T19" fmla="*/ 98 h 124"/>
                <a:gd name="T20" fmla="*/ 11 w 51"/>
                <a:gd name="T21" fmla="*/ 100 h 124"/>
                <a:gd name="T22" fmla="*/ 23 w 51"/>
                <a:gd name="T23" fmla="*/ 105 h 124"/>
                <a:gd name="T24" fmla="*/ 28 w 51"/>
                <a:gd name="T25" fmla="*/ 104 h 124"/>
                <a:gd name="T26" fmla="*/ 31 w 51"/>
                <a:gd name="T27" fmla="*/ 104 h 124"/>
                <a:gd name="T28" fmla="*/ 22 w 51"/>
                <a:gd name="T29" fmla="*/ 89 h 124"/>
                <a:gd name="T30" fmla="*/ 17 w 51"/>
                <a:gd name="T31" fmla="*/ 72 h 124"/>
                <a:gd name="T32" fmla="*/ 22 w 51"/>
                <a:gd name="T33" fmla="*/ 52 h 124"/>
                <a:gd name="T34" fmla="*/ 28 w 51"/>
                <a:gd name="T35" fmla="*/ 35 h 124"/>
                <a:gd name="T36" fmla="*/ 29 w 51"/>
                <a:gd name="T37" fmla="*/ 23 h 124"/>
                <a:gd name="T38" fmla="*/ 28 w 51"/>
                <a:gd name="T39" fmla="*/ 14 h 124"/>
                <a:gd name="T40" fmla="*/ 28 w 51"/>
                <a:gd name="T41" fmla="*/ 9 h 124"/>
                <a:gd name="T42" fmla="*/ 36 w 51"/>
                <a:gd name="T43" fmla="*/ 4 h 124"/>
                <a:gd name="T44" fmla="*/ 47 w 51"/>
                <a:gd name="T45" fmla="*/ 0 h 124"/>
                <a:gd name="T46" fmla="*/ 50 w 51"/>
                <a:gd name="T47" fmla="*/ 5 h 124"/>
                <a:gd name="T48" fmla="*/ 51 w 51"/>
                <a:gd name="T49" fmla="*/ 17 h 124"/>
                <a:gd name="T50" fmla="*/ 48 w 51"/>
                <a:gd name="T51" fmla="*/ 34 h 124"/>
                <a:gd name="T52" fmla="*/ 38 w 51"/>
                <a:gd name="T53" fmla="*/ 54 h 124"/>
                <a:gd name="T54" fmla="*/ 28 w 51"/>
                <a:gd name="T55" fmla="*/ 71 h 124"/>
                <a:gd name="T56" fmla="*/ 25 w 51"/>
                <a:gd name="T57" fmla="*/ 82 h 124"/>
                <a:gd name="T58" fmla="*/ 26 w 51"/>
                <a:gd name="T59" fmla="*/ 84 h 124"/>
                <a:gd name="T60" fmla="*/ 26 w 51"/>
                <a:gd name="T61" fmla="*/ 87 h 124"/>
                <a:gd name="T62" fmla="*/ 22 w 51"/>
                <a:gd name="T63" fmla="*/ 8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24">
                  <a:moveTo>
                    <a:pt x="31" y="104"/>
                  </a:moveTo>
                  <a:cubicBezTo>
                    <a:pt x="31" y="104"/>
                    <a:pt x="31" y="104"/>
                    <a:pt x="31" y="104"/>
                  </a:cubicBezTo>
                  <a:cubicBezTo>
                    <a:pt x="31" y="105"/>
                    <a:pt x="30" y="107"/>
                    <a:pt x="28" y="112"/>
                  </a:cubicBezTo>
                  <a:cubicBezTo>
                    <a:pt x="27" y="116"/>
                    <a:pt x="25" y="119"/>
                    <a:pt x="23" y="121"/>
                  </a:cubicBezTo>
                  <a:cubicBezTo>
                    <a:pt x="21" y="123"/>
                    <a:pt x="18" y="124"/>
                    <a:pt x="15" y="124"/>
                  </a:cubicBezTo>
                  <a:cubicBezTo>
                    <a:pt x="11" y="124"/>
                    <a:pt x="8" y="123"/>
                    <a:pt x="5" y="121"/>
                  </a:cubicBezTo>
                  <a:cubicBezTo>
                    <a:pt x="1" y="120"/>
                    <a:pt x="0" y="118"/>
                    <a:pt x="0" y="118"/>
                  </a:cubicBezTo>
                  <a:cubicBezTo>
                    <a:pt x="0" y="118"/>
                    <a:pt x="0" y="117"/>
                    <a:pt x="1" y="116"/>
                  </a:cubicBezTo>
                  <a:cubicBezTo>
                    <a:pt x="4" y="112"/>
                    <a:pt x="6" y="107"/>
                    <a:pt x="7" y="100"/>
                  </a:cubicBezTo>
                  <a:cubicBezTo>
                    <a:pt x="8" y="99"/>
                    <a:pt x="8" y="98"/>
                    <a:pt x="8" y="98"/>
                  </a:cubicBezTo>
                  <a:cubicBezTo>
                    <a:pt x="9" y="98"/>
                    <a:pt x="10" y="99"/>
                    <a:pt x="11" y="100"/>
                  </a:cubicBezTo>
                  <a:cubicBezTo>
                    <a:pt x="14" y="103"/>
                    <a:pt x="18" y="105"/>
                    <a:pt x="23" y="105"/>
                  </a:cubicBezTo>
                  <a:cubicBezTo>
                    <a:pt x="24" y="105"/>
                    <a:pt x="26" y="105"/>
                    <a:pt x="28" y="104"/>
                  </a:cubicBezTo>
                  <a:cubicBezTo>
                    <a:pt x="29" y="104"/>
                    <a:pt x="30" y="104"/>
                    <a:pt x="31" y="104"/>
                  </a:cubicBezTo>
                  <a:close/>
                  <a:moveTo>
                    <a:pt x="22" y="89"/>
                  </a:moveTo>
                  <a:cubicBezTo>
                    <a:pt x="19" y="84"/>
                    <a:pt x="17" y="78"/>
                    <a:pt x="17" y="72"/>
                  </a:cubicBezTo>
                  <a:cubicBezTo>
                    <a:pt x="17" y="67"/>
                    <a:pt x="19" y="60"/>
                    <a:pt x="22" y="52"/>
                  </a:cubicBezTo>
                  <a:cubicBezTo>
                    <a:pt x="25" y="44"/>
                    <a:pt x="27" y="39"/>
                    <a:pt x="28" y="35"/>
                  </a:cubicBezTo>
                  <a:cubicBezTo>
                    <a:pt x="29" y="31"/>
                    <a:pt x="29" y="27"/>
                    <a:pt x="29" y="23"/>
                  </a:cubicBezTo>
                  <a:cubicBezTo>
                    <a:pt x="29" y="19"/>
                    <a:pt x="29" y="16"/>
                    <a:pt x="28" y="14"/>
                  </a:cubicBezTo>
                  <a:cubicBezTo>
                    <a:pt x="28" y="11"/>
                    <a:pt x="28" y="10"/>
                    <a:pt x="28" y="9"/>
                  </a:cubicBezTo>
                  <a:cubicBezTo>
                    <a:pt x="28" y="8"/>
                    <a:pt x="31" y="7"/>
                    <a:pt x="36" y="4"/>
                  </a:cubicBezTo>
                  <a:cubicBezTo>
                    <a:pt x="42" y="2"/>
                    <a:pt x="46" y="0"/>
                    <a:pt x="47" y="0"/>
                  </a:cubicBezTo>
                  <a:cubicBezTo>
                    <a:pt x="48" y="0"/>
                    <a:pt x="49" y="2"/>
                    <a:pt x="50" y="5"/>
                  </a:cubicBezTo>
                  <a:cubicBezTo>
                    <a:pt x="51" y="9"/>
                    <a:pt x="51" y="13"/>
                    <a:pt x="51" y="17"/>
                  </a:cubicBezTo>
                  <a:cubicBezTo>
                    <a:pt x="51" y="23"/>
                    <a:pt x="50" y="28"/>
                    <a:pt x="48" y="34"/>
                  </a:cubicBezTo>
                  <a:cubicBezTo>
                    <a:pt x="46" y="40"/>
                    <a:pt x="42" y="47"/>
                    <a:pt x="38" y="54"/>
                  </a:cubicBezTo>
                  <a:cubicBezTo>
                    <a:pt x="33" y="62"/>
                    <a:pt x="29" y="68"/>
                    <a:pt x="28" y="71"/>
                  </a:cubicBezTo>
                  <a:cubicBezTo>
                    <a:pt x="26" y="75"/>
                    <a:pt x="25" y="78"/>
                    <a:pt x="25" y="82"/>
                  </a:cubicBezTo>
                  <a:cubicBezTo>
                    <a:pt x="25" y="82"/>
                    <a:pt x="25" y="83"/>
                    <a:pt x="26" y="84"/>
                  </a:cubicBezTo>
                  <a:cubicBezTo>
                    <a:pt x="26" y="86"/>
                    <a:pt x="26" y="87"/>
                    <a:pt x="26" y="87"/>
                  </a:cubicBezTo>
                  <a:cubicBezTo>
                    <a:pt x="26" y="87"/>
                    <a:pt x="25" y="88"/>
                    <a:pt x="22" y="89"/>
                  </a:cubicBezTo>
                  <a:close/>
                </a:path>
              </a:pathLst>
            </a:custGeom>
            <a:solidFill>
              <a:srgbClr val="262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58" name="poster 2"/>
          <p:cNvGrpSpPr/>
          <p:nvPr/>
        </p:nvGrpSpPr>
        <p:grpSpPr>
          <a:xfrm>
            <a:off x="1073763" y="1797584"/>
            <a:ext cx="1008081" cy="756328"/>
            <a:chOff x="206376" y="3467100"/>
            <a:chExt cx="1493838" cy="1120775"/>
          </a:xfrm>
        </p:grpSpPr>
        <p:sp>
          <p:nvSpPr>
            <p:cNvPr id="6359" name="Rectangle 136"/>
            <p:cNvSpPr>
              <a:spLocks noChangeArrowheads="1"/>
            </p:cNvSpPr>
            <p:nvPr/>
          </p:nvSpPr>
          <p:spPr bwMode="auto">
            <a:xfrm>
              <a:off x="206376" y="3467100"/>
              <a:ext cx="1493838" cy="112077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60" name="Freeform 138"/>
            <p:cNvSpPr>
              <a:spLocks/>
            </p:cNvSpPr>
            <p:nvPr/>
          </p:nvSpPr>
          <p:spPr bwMode="auto">
            <a:xfrm>
              <a:off x="438151" y="3549650"/>
              <a:ext cx="1028700" cy="981075"/>
            </a:xfrm>
            <a:custGeom>
              <a:avLst/>
              <a:gdLst>
                <a:gd name="T0" fmla="*/ 324 w 648"/>
                <a:gd name="T1" fmla="*/ 0 h 618"/>
                <a:gd name="T2" fmla="*/ 424 w 648"/>
                <a:gd name="T3" fmla="*/ 204 h 618"/>
                <a:gd name="T4" fmla="*/ 648 w 648"/>
                <a:gd name="T5" fmla="*/ 237 h 618"/>
                <a:gd name="T6" fmla="*/ 488 w 648"/>
                <a:gd name="T7" fmla="*/ 395 h 618"/>
                <a:gd name="T8" fmla="*/ 525 w 648"/>
                <a:gd name="T9" fmla="*/ 618 h 618"/>
                <a:gd name="T10" fmla="*/ 324 w 648"/>
                <a:gd name="T11" fmla="*/ 514 h 618"/>
                <a:gd name="T12" fmla="*/ 123 w 648"/>
                <a:gd name="T13" fmla="*/ 618 h 618"/>
                <a:gd name="T14" fmla="*/ 161 w 648"/>
                <a:gd name="T15" fmla="*/ 395 h 618"/>
                <a:gd name="T16" fmla="*/ 0 w 648"/>
                <a:gd name="T17" fmla="*/ 237 h 618"/>
                <a:gd name="T18" fmla="*/ 225 w 648"/>
                <a:gd name="T19" fmla="*/ 204 h 618"/>
                <a:gd name="T20" fmla="*/ 324 w 648"/>
                <a:gd name="T2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618">
                  <a:moveTo>
                    <a:pt x="324" y="0"/>
                  </a:moveTo>
                  <a:lnTo>
                    <a:pt x="424" y="204"/>
                  </a:lnTo>
                  <a:lnTo>
                    <a:pt x="648" y="237"/>
                  </a:lnTo>
                  <a:lnTo>
                    <a:pt x="488" y="395"/>
                  </a:lnTo>
                  <a:lnTo>
                    <a:pt x="525" y="618"/>
                  </a:lnTo>
                  <a:lnTo>
                    <a:pt x="324" y="514"/>
                  </a:lnTo>
                  <a:lnTo>
                    <a:pt x="123" y="618"/>
                  </a:lnTo>
                  <a:lnTo>
                    <a:pt x="161" y="395"/>
                  </a:lnTo>
                  <a:lnTo>
                    <a:pt x="0" y="237"/>
                  </a:lnTo>
                  <a:lnTo>
                    <a:pt x="225" y="204"/>
                  </a:lnTo>
                  <a:lnTo>
                    <a:pt x="324" y="0"/>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61" name="Freeform 139"/>
            <p:cNvSpPr>
              <a:spLocks noEditPoints="1"/>
            </p:cNvSpPr>
            <p:nvPr/>
          </p:nvSpPr>
          <p:spPr bwMode="auto">
            <a:xfrm>
              <a:off x="427038" y="3906838"/>
              <a:ext cx="150813" cy="168275"/>
            </a:xfrm>
            <a:custGeom>
              <a:avLst/>
              <a:gdLst>
                <a:gd name="T0" fmla="*/ 40 w 40"/>
                <a:gd name="T1" fmla="*/ 28 h 45"/>
                <a:gd name="T2" fmla="*/ 34 w 40"/>
                <a:gd name="T3" fmla="*/ 39 h 45"/>
                <a:gd name="T4" fmla="*/ 22 w 40"/>
                <a:gd name="T5" fmla="*/ 43 h 45"/>
                <a:gd name="T6" fmla="*/ 12 w 40"/>
                <a:gd name="T7" fmla="*/ 42 h 45"/>
                <a:gd name="T8" fmla="*/ 9 w 40"/>
                <a:gd name="T9" fmla="*/ 40 h 45"/>
                <a:gd name="T10" fmla="*/ 8 w 40"/>
                <a:gd name="T11" fmla="*/ 41 h 45"/>
                <a:gd name="T12" fmla="*/ 8 w 40"/>
                <a:gd name="T13" fmla="*/ 42 h 45"/>
                <a:gd name="T14" fmla="*/ 8 w 40"/>
                <a:gd name="T15" fmla="*/ 44 h 45"/>
                <a:gd name="T16" fmla="*/ 6 w 40"/>
                <a:gd name="T17" fmla="*/ 45 h 45"/>
                <a:gd name="T18" fmla="*/ 5 w 40"/>
                <a:gd name="T19" fmla="*/ 43 h 45"/>
                <a:gd name="T20" fmla="*/ 0 w 40"/>
                <a:gd name="T21" fmla="*/ 29 h 45"/>
                <a:gd name="T22" fmla="*/ 2 w 40"/>
                <a:gd name="T23" fmla="*/ 28 h 45"/>
                <a:gd name="T24" fmla="*/ 4 w 40"/>
                <a:gd name="T25" fmla="*/ 30 h 45"/>
                <a:gd name="T26" fmla="*/ 7 w 40"/>
                <a:gd name="T27" fmla="*/ 34 h 45"/>
                <a:gd name="T28" fmla="*/ 21 w 40"/>
                <a:gd name="T29" fmla="*/ 39 h 45"/>
                <a:gd name="T30" fmla="*/ 25 w 40"/>
                <a:gd name="T31" fmla="*/ 39 h 45"/>
                <a:gd name="T32" fmla="*/ 29 w 40"/>
                <a:gd name="T33" fmla="*/ 37 h 45"/>
                <a:gd name="T34" fmla="*/ 24 w 40"/>
                <a:gd name="T35" fmla="*/ 34 h 45"/>
                <a:gd name="T36" fmla="*/ 18 w 40"/>
                <a:gd name="T37" fmla="*/ 33 h 45"/>
                <a:gd name="T38" fmla="*/ 6 w 40"/>
                <a:gd name="T39" fmla="*/ 28 h 45"/>
                <a:gd name="T40" fmla="*/ 2 w 40"/>
                <a:gd name="T41" fmla="*/ 17 h 45"/>
                <a:gd name="T42" fmla="*/ 25 w 40"/>
                <a:gd name="T43" fmla="*/ 2 h 45"/>
                <a:gd name="T44" fmla="*/ 34 w 40"/>
                <a:gd name="T45" fmla="*/ 3 h 45"/>
                <a:gd name="T46" fmla="*/ 36 w 40"/>
                <a:gd name="T47" fmla="*/ 1 h 45"/>
                <a:gd name="T48" fmla="*/ 38 w 40"/>
                <a:gd name="T49" fmla="*/ 0 h 45"/>
                <a:gd name="T50" fmla="*/ 39 w 40"/>
                <a:gd name="T51" fmla="*/ 1 h 45"/>
                <a:gd name="T52" fmla="*/ 40 w 40"/>
                <a:gd name="T53" fmla="*/ 1 h 45"/>
                <a:gd name="T54" fmla="*/ 39 w 40"/>
                <a:gd name="T55" fmla="*/ 3 h 45"/>
                <a:gd name="T56" fmla="*/ 37 w 40"/>
                <a:gd name="T57" fmla="*/ 10 h 45"/>
                <a:gd name="T58" fmla="*/ 35 w 40"/>
                <a:gd name="T59" fmla="*/ 16 h 45"/>
                <a:gd name="T60" fmla="*/ 36 w 40"/>
                <a:gd name="T61" fmla="*/ 19 h 45"/>
                <a:gd name="T62" fmla="*/ 39 w 40"/>
                <a:gd name="T63" fmla="*/ 22 h 45"/>
                <a:gd name="T64" fmla="*/ 40 w 40"/>
                <a:gd name="T65" fmla="*/ 28 h 45"/>
                <a:gd name="T66" fmla="*/ 31 w 40"/>
                <a:gd name="T67" fmla="*/ 14 h 45"/>
                <a:gd name="T68" fmla="*/ 31 w 40"/>
                <a:gd name="T69" fmla="*/ 13 h 45"/>
                <a:gd name="T70" fmla="*/ 26 w 40"/>
                <a:gd name="T71" fmla="*/ 8 h 45"/>
                <a:gd name="T72" fmla="*/ 20 w 40"/>
                <a:gd name="T73" fmla="*/ 6 h 45"/>
                <a:gd name="T74" fmla="*/ 16 w 40"/>
                <a:gd name="T75" fmla="*/ 7 h 45"/>
                <a:gd name="T76" fmla="*/ 13 w 40"/>
                <a:gd name="T77" fmla="*/ 8 h 45"/>
                <a:gd name="T78" fmla="*/ 14 w 40"/>
                <a:gd name="T79" fmla="*/ 10 h 45"/>
                <a:gd name="T80" fmla="*/ 17 w 40"/>
                <a:gd name="T81" fmla="*/ 10 h 45"/>
                <a:gd name="T82" fmla="*/ 25 w 40"/>
                <a:gd name="T83" fmla="*/ 12 h 45"/>
                <a:gd name="T84" fmla="*/ 30 w 40"/>
                <a:gd name="T85" fmla="*/ 14 h 45"/>
                <a:gd name="T86" fmla="*/ 31 w 40"/>
                <a:gd name="T8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5">
                  <a:moveTo>
                    <a:pt x="40" y="28"/>
                  </a:moveTo>
                  <a:cubicBezTo>
                    <a:pt x="40" y="32"/>
                    <a:pt x="38" y="36"/>
                    <a:pt x="34" y="39"/>
                  </a:cubicBezTo>
                  <a:cubicBezTo>
                    <a:pt x="31" y="42"/>
                    <a:pt x="27" y="43"/>
                    <a:pt x="22" y="43"/>
                  </a:cubicBezTo>
                  <a:cubicBezTo>
                    <a:pt x="20" y="43"/>
                    <a:pt x="16" y="43"/>
                    <a:pt x="12" y="42"/>
                  </a:cubicBezTo>
                  <a:cubicBezTo>
                    <a:pt x="12" y="41"/>
                    <a:pt x="11" y="41"/>
                    <a:pt x="9" y="40"/>
                  </a:cubicBezTo>
                  <a:cubicBezTo>
                    <a:pt x="9" y="40"/>
                    <a:pt x="9" y="41"/>
                    <a:pt x="8" y="41"/>
                  </a:cubicBezTo>
                  <a:cubicBezTo>
                    <a:pt x="8" y="41"/>
                    <a:pt x="8" y="41"/>
                    <a:pt x="8" y="42"/>
                  </a:cubicBezTo>
                  <a:cubicBezTo>
                    <a:pt x="8" y="43"/>
                    <a:pt x="8" y="44"/>
                    <a:pt x="8" y="44"/>
                  </a:cubicBezTo>
                  <a:cubicBezTo>
                    <a:pt x="8" y="44"/>
                    <a:pt x="8" y="45"/>
                    <a:pt x="6" y="45"/>
                  </a:cubicBezTo>
                  <a:cubicBezTo>
                    <a:pt x="6" y="45"/>
                    <a:pt x="5" y="44"/>
                    <a:pt x="5" y="43"/>
                  </a:cubicBezTo>
                  <a:cubicBezTo>
                    <a:pt x="2" y="34"/>
                    <a:pt x="0" y="30"/>
                    <a:pt x="0" y="29"/>
                  </a:cubicBezTo>
                  <a:cubicBezTo>
                    <a:pt x="0" y="28"/>
                    <a:pt x="1" y="28"/>
                    <a:pt x="2" y="28"/>
                  </a:cubicBezTo>
                  <a:cubicBezTo>
                    <a:pt x="2" y="28"/>
                    <a:pt x="3" y="29"/>
                    <a:pt x="4" y="30"/>
                  </a:cubicBezTo>
                  <a:cubicBezTo>
                    <a:pt x="5" y="31"/>
                    <a:pt x="6" y="33"/>
                    <a:pt x="7" y="34"/>
                  </a:cubicBezTo>
                  <a:cubicBezTo>
                    <a:pt x="10" y="37"/>
                    <a:pt x="15" y="39"/>
                    <a:pt x="21" y="39"/>
                  </a:cubicBezTo>
                  <a:cubicBezTo>
                    <a:pt x="22" y="39"/>
                    <a:pt x="24" y="39"/>
                    <a:pt x="25" y="39"/>
                  </a:cubicBezTo>
                  <a:cubicBezTo>
                    <a:pt x="28" y="38"/>
                    <a:pt x="29" y="38"/>
                    <a:pt x="29" y="37"/>
                  </a:cubicBezTo>
                  <a:cubicBezTo>
                    <a:pt x="29" y="36"/>
                    <a:pt x="27" y="35"/>
                    <a:pt x="24" y="34"/>
                  </a:cubicBezTo>
                  <a:cubicBezTo>
                    <a:pt x="21" y="33"/>
                    <a:pt x="19" y="33"/>
                    <a:pt x="18" y="33"/>
                  </a:cubicBezTo>
                  <a:cubicBezTo>
                    <a:pt x="13" y="32"/>
                    <a:pt x="9" y="31"/>
                    <a:pt x="6" y="28"/>
                  </a:cubicBezTo>
                  <a:cubicBezTo>
                    <a:pt x="3" y="25"/>
                    <a:pt x="2" y="21"/>
                    <a:pt x="2" y="17"/>
                  </a:cubicBezTo>
                  <a:cubicBezTo>
                    <a:pt x="2" y="7"/>
                    <a:pt x="10" y="2"/>
                    <a:pt x="25" y="2"/>
                  </a:cubicBezTo>
                  <a:cubicBezTo>
                    <a:pt x="27" y="3"/>
                    <a:pt x="30" y="3"/>
                    <a:pt x="34" y="3"/>
                  </a:cubicBezTo>
                  <a:cubicBezTo>
                    <a:pt x="35" y="3"/>
                    <a:pt x="35" y="3"/>
                    <a:pt x="36" y="1"/>
                  </a:cubicBezTo>
                  <a:cubicBezTo>
                    <a:pt x="36" y="1"/>
                    <a:pt x="37" y="0"/>
                    <a:pt x="38" y="0"/>
                  </a:cubicBezTo>
                  <a:cubicBezTo>
                    <a:pt x="39" y="0"/>
                    <a:pt x="39" y="0"/>
                    <a:pt x="39" y="1"/>
                  </a:cubicBezTo>
                  <a:cubicBezTo>
                    <a:pt x="40" y="1"/>
                    <a:pt x="40" y="1"/>
                    <a:pt x="40" y="1"/>
                  </a:cubicBezTo>
                  <a:cubicBezTo>
                    <a:pt x="40" y="2"/>
                    <a:pt x="40" y="2"/>
                    <a:pt x="39" y="3"/>
                  </a:cubicBezTo>
                  <a:cubicBezTo>
                    <a:pt x="39" y="4"/>
                    <a:pt x="38" y="6"/>
                    <a:pt x="37" y="10"/>
                  </a:cubicBezTo>
                  <a:cubicBezTo>
                    <a:pt x="36" y="13"/>
                    <a:pt x="35" y="15"/>
                    <a:pt x="35" y="16"/>
                  </a:cubicBezTo>
                  <a:cubicBezTo>
                    <a:pt x="35" y="16"/>
                    <a:pt x="36" y="17"/>
                    <a:pt x="36" y="19"/>
                  </a:cubicBezTo>
                  <a:cubicBezTo>
                    <a:pt x="37" y="20"/>
                    <a:pt x="38" y="21"/>
                    <a:pt x="39" y="22"/>
                  </a:cubicBezTo>
                  <a:cubicBezTo>
                    <a:pt x="39" y="24"/>
                    <a:pt x="40" y="26"/>
                    <a:pt x="40" y="28"/>
                  </a:cubicBezTo>
                  <a:close/>
                  <a:moveTo>
                    <a:pt x="31" y="14"/>
                  </a:moveTo>
                  <a:cubicBezTo>
                    <a:pt x="31" y="13"/>
                    <a:pt x="31" y="13"/>
                    <a:pt x="31" y="13"/>
                  </a:cubicBezTo>
                  <a:cubicBezTo>
                    <a:pt x="31" y="11"/>
                    <a:pt x="29" y="9"/>
                    <a:pt x="26" y="8"/>
                  </a:cubicBezTo>
                  <a:cubicBezTo>
                    <a:pt x="23" y="7"/>
                    <a:pt x="21" y="6"/>
                    <a:pt x="20" y="6"/>
                  </a:cubicBezTo>
                  <a:cubicBezTo>
                    <a:pt x="19" y="6"/>
                    <a:pt x="17" y="6"/>
                    <a:pt x="16" y="7"/>
                  </a:cubicBezTo>
                  <a:cubicBezTo>
                    <a:pt x="14" y="7"/>
                    <a:pt x="13" y="8"/>
                    <a:pt x="13" y="8"/>
                  </a:cubicBezTo>
                  <a:cubicBezTo>
                    <a:pt x="13" y="9"/>
                    <a:pt x="13" y="9"/>
                    <a:pt x="14" y="10"/>
                  </a:cubicBezTo>
                  <a:cubicBezTo>
                    <a:pt x="15" y="10"/>
                    <a:pt x="16" y="10"/>
                    <a:pt x="17" y="10"/>
                  </a:cubicBezTo>
                  <a:cubicBezTo>
                    <a:pt x="18" y="11"/>
                    <a:pt x="21" y="11"/>
                    <a:pt x="25" y="12"/>
                  </a:cubicBezTo>
                  <a:cubicBezTo>
                    <a:pt x="28" y="14"/>
                    <a:pt x="30" y="14"/>
                    <a:pt x="30" y="14"/>
                  </a:cubicBezTo>
                  <a:cubicBezTo>
                    <a:pt x="30" y="14"/>
                    <a:pt x="31" y="14"/>
                    <a:pt x="31"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2" name="Freeform 140"/>
            <p:cNvSpPr>
              <a:spLocks/>
            </p:cNvSpPr>
            <p:nvPr/>
          </p:nvSpPr>
          <p:spPr bwMode="auto">
            <a:xfrm>
              <a:off x="588963" y="3914775"/>
              <a:ext cx="244475" cy="153988"/>
            </a:xfrm>
            <a:custGeom>
              <a:avLst/>
              <a:gdLst>
                <a:gd name="T0" fmla="*/ 65 w 65"/>
                <a:gd name="T1" fmla="*/ 1 h 41"/>
                <a:gd name="T2" fmla="*/ 63 w 65"/>
                <a:gd name="T3" fmla="*/ 3 h 41"/>
                <a:gd name="T4" fmla="*/ 60 w 65"/>
                <a:gd name="T5" fmla="*/ 4 h 41"/>
                <a:gd name="T6" fmla="*/ 57 w 65"/>
                <a:gd name="T7" fmla="*/ 6 h 41"/>
                <a:gd name="T8" fmla="*/ 56 w 65"/>
                <a:gd name="T9" fmla="*/ 9 h 41"/>
                <a:gd name="T10" fmla="*/ 56 w 65"/>
                <a:gd name="T11" fmla="*/ 16 h 41"/>
                <a:gd name="T12" fmla="*/ 51 w 65"/>
                <a:gd name="T13" fmla="*/ 33 h 41"/>
                <a:gd name="T14" fmla="*/ 36 w 65"/>
                <a:gd name="T15" fmla="*/ 41 h 41"/>
                <a:gd name="T16" fmla="*/ 18 w 65"/>
                <a:gd name="T17" fmla="*/ 36 h 41"/>
                <a:gd name="T18" fmla="*/ 10 w 65"/>
                <a:gd name="T19" fmla="*/ 20 h 41"/>
                <a:gd name="T20" fmla="*/ 10 w 65"/>
                <a:gd name="T21" fmla="*/ 17 h 41"/>
                <a:gd name="T22" fmla="*/ 10 w 65"/>
                <a:gd name="T23" fmla="*/ 12 h 41"/>
                <a:gd name="T24" fmla="*/ 10 w 65"/>
                <a:gd name="T25" fmla="*/ 8 h 41"/>
                <a:gd name="T26" fmla="*/ 8 w 65"/>
                <a:gd name="T27" fmla="*/ 5 h 41"/>
                <a:gd name="T28" fmla="*/ 4 w 65"/>
                <a:gd name="T29" fmla="*/ 4 h 41"/>
                <a:gd name="T30" fmla="*/ 1 w 65"/>
                <a:gd name="T31" fmla="*/ 4 h 41"/>
                <a:gd name="T32" fmla="*/ 0 w 65"/>
                <a:gd name="T33" fmla="*/ 2 h 41"/>
                <a:gd name="T34" fmla="*/ 3 w 65"/>
                <a:gd name="T35" fmla="*/ 1 h 41"/>
                <a:gd name="T36" fmla="*/ 11 w 65"/>
                <a:gd name="T37" fmla="*/ 1 h 41"/>
                <a:gd name="T38" fmla="*/ 19 w 65"/>
                <a:gd name="T39" fmla="*/ 1 h 41"/>
                <a:gd name="T40" fmla="*/ 25 w 65"/>
                <a:gd name="T41" fmla="*/ 1 h 41"/>
                <a:gd name="T42" fmla="*/ 32 w 65"/>
                <a:gd name="T43" fmla="*/ 1 h 41"/>
                <a:gd name="T44" fmla="*/ 34 w 65"/>
                <a:gd name="T45" fmla="*/ 1 h 41"/>
                <a:gd name="T46" fmla="*/ 37 w 65"/>
                <a:gd name="T47" fmla="*/ 1 h 41"/>
                <a:gd name="T48" fmla="*/ 39 w 65"/>
                <a:gd name="T49" fmla="*/ 2 h 41"/>
                <a:gd name="T50" fmla="*/ 38 w 65"/>
                <a:gd name="T51" fmla="*/ 4 h 41"/>
                <a:gd name="T52" fmla="*/ 36 w 65"/>
                <a:gd name="T53" fmla="*/ 4 h 41"/>
                <a:gd name="T54" fmla="*/ 32 w 65"/>
                <a:gd name="T55" fmla="*/ 7 h 41"/>
                <a:gd name="T56" fmla="*/ 32 w 65"/>
                <a:gd name="T57" fmla="*/ 12 h 41"/>
                <a:gd name="T58" fmla="*/ 32 w 65"/>
                <a:gd name="T59" fmla="*/ 17 h 41"/>
                <a:gd name="T60" fmla="*/ 32 w 65"/>
                <a:gd name="T61" fmla="*/ 20 h 41"/>
                <a:gd name="T62" fmla="*/ 32 w 65"/>
                <a:gd name="T63" fmla="*/ 23 h 41"/>
                <a:gd name="T64" fmla="*/ 35 w 65"/>
                <a:gd name="T65" fmla="*/ 30 h 41"/>
                <a:gd name="T66" fmla="*/ 40 w 65"/>
                <a:gd name="T67" fmla="*/ 33 h 41"/>
                <a:gd name="T68" fmla="*/ 48 w 65"/>
                <a:gd name="T69" fmla="*/ 28 h 41"/>
                <a:gd name="T70" fmla="*/ 51 w 65"/>
                <a:gd name="T71" fmla="*/ 19 h 41"/>
                <a:gd name="T72" fmla="*/ 50 w 65"/>
                <a:gd name="T73" fmla="*/ 11 h 41"/>
                <a:gd name="T74" fmla="*/ 46 w 65"/>
                <a:gd name="T75" fmla="*/ 5 h 41"/>
                <a:gd name="T76" fmla="*/ 43 w 65"/>
                <a:gd name="T77" fmla="*/ 4 h 41"/>
                <a:gd name="T78" fmla="*/ 41 w 65"/>
                <a:gd name="T79" fmla="*/ 3 h 41"/>
                <a:gd name="T80" fmla="*/ 43 w 65"/>
                <a:gd name="T81" fmla="*/ 1 h 41"/>
                <a:gd name="T82" fmla="*/ 54 w 65"/>
                <a:gd name="T83" fmla="*/ 1 h 41"/>
                <a:gd name="T84" fmla="*/ 58 w 65"/>
                <a:gd name="T85" fmla="*/ 0 h 41"/>
                <a:gd name="T86" fmla="*/ 63 w 65"/>
                <a:gd name="T87" fmla="*/ 0 h 41"/>
                <a:gd name="T88" fmla="*/ 65 w 65"/>
                <a:gd name="T89"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41">
                  <a:moveTo>
                    <a:pt x="65" y="1"/>
                  </a:moveTo>
                  <a:cubicBezTo>
                    <a:pt x="65" y="2"/>
                    <a:pt x="64" y="3"/>
                    <a:pt x="63" y="3"/>
                  </a:cubicBezTo>
                  <a:cubicBezTo>
                    <a:pt x="62" y="3"/>
                    <a:pt x="61" y="4"/>
                    <a:pt x="60" y="4"/>
                  </a:cubicBezTo>
                  <a:cubicBezTo>
                    <a:pt x="59" y="4"/>
                    <a:pt x="58" y="5"/>
                    <a:pt x="57" y="6"/>
                  </a:cubicBezTo>
                  <a:cubicBezTo>
                    <a:pt x="57" y="6"/>
                    <a:pt x="57" y="8"/>
                    <a:pt x="56" y="9"/>
                  </a:cubicBezTo>
                  <a:cubicBezTo>
                    <a:pt x="56" y="10"/>
                    <a:pt x="56" y="12"/>
                    <a:pt x="56" y="16"/>
                  </a:cubicBezTo>
                  <a:cubicBezTo>
                    <a:pt x="56" y="22"/>
                    <a:pt x="54" y="28"/>
                    <a:pt x="51" y="33"/>
                  </a:cubicBezTo>
                  <a:cubicBezTo>
                    <a:pt x="47" y="38"/>
                    <a:pt x="42" y="41"/>
                    <a:pt x="36" y="41"/>
                  </a:cubicBezTo>
                  <a:cubicBezTo>
                    <a:pt x="28" y="41"/>
                    <a:pt x="22" y="39"/>
                    <a:pt x="18" y="36"/>
                  </a:cubicBezTo>
                  <a:cubicBezTo>
                    <a:pt x="13" y="32"/>
                    <a:pt x="10" y="27"/>
                    <a:pt x="10" y="20"/>
                  </a:cubicBezTo>
                  <a:cubicBezTo>
                    <a:pt x="10" y="19"/>
                    <a:pt x="10" y="18"/>
                    <a:pt x="10" y="17"/>
                  </a:cubicBezTo>
                  <a:cubicBezTo>
                    <a:pt x="10" y="16"/>
                    <a:pt x="10" y="15"/>
                    <a:pt x="10" y="12"/>
                  </a:cubicBezTo>
                  <a:cubicBezTo>
                    <a:pt x="10" y="10"/>
                    <a:pt x="10" y="9"/>
                    <a:pt x="10" y="8"/>
                  </a:cubicBezTo>
                  <a:cubicBezTo>
                    <a:pt x="10" y="6"/>
                    <a:pt x="9" y="5"/>
                    <a:pt x="8" y="5"/>
                  </a:cubicBezTo>
                  <a:cubicBezTo>
                    <a:pt x="7" y="5"/>
                    <a:pt x="6" y="5"/>
                    <a:pt x="4" y="4"/>
                  </a:cubicBezTo>
                  <a:cubicBezTo>
                    <a:pt x="2" y="4"/>
                    <a:pt x="1" y="4"/>
                    <a:pt x="1" y="4"/>
                  </a:cubicBezTo>
                  <a:cubicBezTo>
                    <a:pt x="0" y="3"/>
                    <a:pt x="0" y="3"/>
                    <a:pt x="0" y="2"/>
                  </a:cubicBezTo>
                  <a:cubicBezTo>
                    <a:pt x="0" y="1"/>
                    <a:pt x="1" y="1"/>
                    <a:pt x="3" y="1"/>
                  </a:cubicBezTo>
                  <a:cubicBezTo>
                    <a:pt x="4" y="1"/>
                    <a:pt x="7" y="1"/>
                    <a:pt x="11" y="1"/>
                  </a:cubicBezTo>
                  <a:cubicBezTo>
                    <a:pt x="14" y="1"/>
                    <a:pt x="17" y="1"/>
                    <a:pt x="19" y="1"/>
                  </a:cubicBezTo>
                  <a:cubicBezTo>
                    <a:pt x="19" y="1"/>
                    <a:pt x="21" y="1"/>
                    <a:pt x="25" y="1"/>
                  </a:cubicBezTo>
                  <a:cubicBezTo>
                    <a:pt x="28" y="1"/>
                    <a:pt x="30" y="1"/>
                    <a:pt x="32" y="1"/>
                  </a:cubicBezTo>
                  <a:cubicBezTo>
                    <a:pt x="32" y="1"/>
                    <a:pt x="33" y="1"/>
                    <a:pt x="34" y="1"/>
                  </a:cubicBezTo>
                  <a:cubicBezTo>
                    <a:pt x="35" y="1"/>
                    <a:pt x="36" y="1"/>
                    <a:pt x="37" y="1"/>
                  </a:cubicBezTo>
                  <a:cubicBezTo>
                    <a:pt x="38" y="1"/>
                    <a:pt x="39" y="1"/>
                    <a:pt x="39" y="2"/>
                  </a:cubicBezTo>
                  <a:cubicBezTo>
                    <a:pt x="39" y="3"/>
                    <a:pt x="39" y="3"/>
                    <a:pt x="38" y="4"/>
                  </a:cubicBezTo>
                  <a:cubicBezTo>
                    <a:pt x="37" y="4"/>
                    <a:pt x="36" y="4"/>
                    <a:pt x="36" y="4"/>
                  </a:cubicBezTo>
                  <a:cubicBezTo>
                    <a:pt x="33" y="4"/>
                    <a:pt x="32" y="5"/>
                    <a:pt x="32" y="7"/>
                  </a:cubicBezTo>
                  <a:cubicBezTo>
                    <a:pt x="32" y="8"/>
                    <a:pt x="32" y="10"/>
                    <a:pt x="32" y="12"/>
                  </a:cubicBezTo>
                  <a:cubicBezTo>
                    <a:pt x="32" y="14"/>
                    <a:pt x="32" y="16"/>
                    <a:pt x="32" y="17"/>
                  </a:cubicBezTo>
                  <a:cubicBezTo>
                    <a:pt x="32" y="17"/>
                    <a:pt x="32" y="19"/>
                    <a:pt x="32" y="20"/>
                  </a:cubicBezTo>
                  <a:cubicBezTo>
                    <a:pt x="32" y="21"/>
                    <a:pt x="32" y="22"/>
                    <a:pt x="32" y="23"/>
                  </a:cubicBezTo>
                  <a:cubicBezTo>
                    <a:pt x="32" y="26"/>
                    <a:pt x="33" y="28"/>
                    <a:pt x="35" y="30"/>
                  </a:cubicBezTo>
                  <a:cubicBezTo>
                    <a:pt x="36" y="32"/>
                    <a:pt x="38" y="33"/>
                    <a:pt x="40" y="33"/>
                  </a:cubicBezTo>
                  <a:cubicBezTo>
                    <a:pt x="44" y="33"/>
                    <a:pt x="46" y="32"/>
                    <a:pt x="48" y="28"/>
                  </a:cubicBezTo>
                  <a:cubicBezTo>
                    <a:pt x="50" y="26"/>
                    <a:pt x="51" y="22"/>
                    <a:pt x="51" y="19"/>
                  </a:cubicBezTo>
                  <a:cubicBezTo>
                    <a:pt x="51" y="16"/>
                    <a:pt x="50" y="13"/>
                    <a:pt x="50" y="11"/>
                  </a:cubicBezTo>
                  <a:cubicBezTo>
                    <a:pt x="49" y="7"/>
                    <a:pt x="47" y="5"/>
                    <a:pt x="46" y="5"/>
                  </a:cubicBezTo>
                  <a:cubicBezTo>
                    <a:pt x="45" y="4"/>
                    <a:pt x="44" y="4"/>
                    <a:pt x="43" y="4"/>
                  </a:cubicBezTo>
                  <a:cubicBezTo>
                    <a:pt x="41" y="4"/>
                    <a:pt x="41" y="3"/>
                    <a:pt x="41" y="3"/>
                  </a:cubicBezTo>
                  <a:cubicBezTo>
                    <a:pt x="41" y="1"/>
                    <a:pt x="42" y="1"/>
                    <a:pt x="43" y="1"/>
                  </a:cubicBezTo>
                  <a:cubicBezTo>
                    <a:pt x="54" y="1"/>
                    <a:pt x="54" y="1"/>
                    <a:pt x="54" y="1"/>
                  </a:cubicBezTo>
                  <a:cubicBezTo>
                    <a:pt x="55" y="1"/>
                    <a:pt x="56" y="1"/>
                    <a:pt x="58" y="0"/>
                  </a:cubicBezTo>
                  <a:cubicBezTo>
                    <a:pt x="61" y="0"/>
                    <a:pt x="62" y="0"/>
                    <a:pt x="63" y="0"/>
                  </a:cubicBezTo>
                  <a:cubicBezTo>
                    <a:pt x="64" y="0"/>
                    <a:pt x="64" y="0"/>
                    <a:pt x="6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3" name="Freeform 141"/>
            <p:cNvSpPr>
              <a:spLocks noEditPoints="1"/>
            </p:cNvSpPr>
            <p:nvPr/>
          </p:nvSpPr>
          <p:spPr bwMode="auto">
            <a:xfrm>
              <a:off x="839788" y="3917950"/>
              <a:ext cx="180975" cy="150813"/>
            </a:xfrm>
            <a:custGeom>
              <a:avLst/>
              <a:gdLst>
                <a:gd name="T0" fmla="*/ 31 w 48"/>
                <a:gd name="T1" fmla="*/ 29 h 40"/>
                <a:gd name="T2" fmla="*/ 31 w 48"/>
                <a:gd name="T3" fmla="*/ 32 h 40"/>
                <a:gd name="T4" fmla="*/ 31 w 48"/>
                <a:gd name="T5" fmla="*/ 35 h 40"/>
                <a:gd name="T6" fmla="*/ 34 w 48"/>
                <a:gd name="T7" fmla="*/ 36 h 40"/>
                <a:gd name="T8" fmla="*/ 38 w 48"/>
                <a:gd name="T9" fmla="*/ 36 h 40"/>
                <a:gd name="T10" fmla="*/ 41 w 48"/>
                <a:gd name="T11" fmla="*/ 37 h 40"/>
                <a:gd name="T12" fmla="*/ 42 w 48"/>
                <a:gd name="T13" fmla="*/ 38 h 40"/>
                <a:gd name="T14" fmla="*/ 40 w 48"/>
                <a:gd name="T15" fmla="*/ 40 h 40"/>
                <a:gd name="T16" fmla="*/ 29 w 48"/>
                <a:gd name="T17" fmla="*/ 39 h 40"/>
                <a:gd name="T18" fmla="*/ 22 w 48"/>
                <a:gd name="T19" fmla="*/ 39 h 40"/>
                <a:gd name="T20" fmla="*/ 17 w 48"/>
                <a:gd name="T21" fmla="*/ 39 h 40"/>
                <a:gd name="T22" fmla="*/ 11 w 48"/>
                <a:gd name="T23" fmla="*/ 39 h 40"/>
                <a:gd name="T24" fmla="*/ 6 w 48"/>
                <a:gd name="T25" fmla="*/ 39 h 40"/>
                <a:gd name="T26" fmla="*/ 1 w 48"/>
                <a:gd name="T27" fmla="*/ 40 h 40"/>
                <a:gd name="T28" fmla="*/ 0 w 48"/>
                <a:gd name="T29" fmla="*/ 38 h 40"/>
                <a:gd name="T30" fmla="*/ 3 w 48"/>
                <a:gd name="T31" fmla="*/ 37 h 40"/>
                <a:gd name="T32" fmla="*/ 7 w 48"/>
                <a:gd name="T33" fmla="*/ 36 h 40"/>
                <a:gd name="T34" fmla="*/ 9 w 48"/>
                <a:gd name="T35" fmla="*/ 35 h 40"/>
                <a:gd name="T36" fmla="*/ 10 w 48"/>
                <a:gd name="T37" fmla="*/ 34 h 40"/>
                <a:gd name="T38" fmla="*/ 10 w 48"/>
                <a:gd name="T39" fmla="*/ 29 h 40"/>
                <a:gd name="T40" fmla="*/ 10 w 48"/>
                <a:gd name="T41" fmla="*/ 25 h 40"/>
                <a:gd name="T42" fmla="*/ 10 w 48"/>
                <a:gd name="T43" fmla="*/ 16 h 40"/>
                <a:gd name="T44" fmla="*/ 10 w 48"/>
                <a:gd name="T45" fmla="*/ 6 h 40"/>
                <a:gd name="T46" fmla="*/ 6 w 48"/>
                <a:gd name="T47" fmla="*/ 3 h 40"/>
                <a:gd name="T48" fmla="*/ 5 w 48"/>
                <a:gd name="T49" fmla="*/ 3 h 40"/>
                <a:gd name="T50" fmla="*/ 3 w 48"/>
                <a:gd name="T51" fmla="*/ 3 h 40"/>
                <a:gd name="T52" fmla="*/ 1 w 48"/>
                <a:gd name="T53" fmla="*/ 1 h 40"/>
                <a:gd name="T54" fmla="*/ 4 w 48"/>
                <a:gd name="T55" fmla="*/ 0 h 40"/>
                <a:gd name="T56" fmla="*/ 8 w 48"/>
                <a:gd name="T57" fmla="*/ 0 h 40"/>
                <a:gd name="T58" fmla="*/ 13 w 48"/>
                <a:gd name="T59" fmla="*/ 0 h 40"/>
                <a:gd name="T60" fmla="*/ 18 w 48"/>
                <a:gd name="T61" fmla="*/ 0 h 40"/>
                <a:gd name="T62" fmla="*/ 22 w 48"/>
                <a:gd name="T63" fmla="*/ 0 h 40"/>
                <a:gd name="T64" fmla="*/ 35 w 48"/>
                <a:gd name="T65" fmla="*/ 0 h 40"/>
                <a:gd name="T66" fmla="*/ 44 w 48"/>
                <a:gd name="T67" fmla="*/ 4 h 40"/>
                <a:gd name="T68" fmla="*/ 48 w 48"/>
                <a:gd name="T69" fmla="*/ 13 h 40"/>
                <a:gd name="T70" fmla="*/ 43 w 48"/>
                <a:gd name="T71" fmla="*/ 22 h 40"/>
                <a:gd name="T72" fmla="*/ 33 w 48"/>
                <a:gd name="T73" fmla="*/ 24 h 40"/>
                <a:gd name="T74" fmla="*/ 31 w 48"/>
                <a:gd name="T75" fmla="*/ 24 h 40"/>
                <a:gd name="T76" fmla="*/ 31 w 48"/>
                <a:gd name="T77" fmla="*/ 29 h 40"/>
                <a:gd name="T78" fmla="*/ 40 w 48"/>
                <a:gd name="T79" fmla="*/ 13 h 40"/>
                <a:gd name="T80" fmla="*/ 38 w 48"/>
                <a:gd name="T81" fmla="*/ 7 h 40"/>
                <a:gd name="T82" fmla="*/ 32 w 48"/>
                <a:gd name="T83" fmla="*/ 4 h 40"/>
                <a:gd name="T84" fmla="*/ 31 w 48"/>
                <a:gd name="T85" fmla="*/ 4 h 40"/>
                <a:gd name="T86" fmla="*/ 30 w 48"/>
                <a:gd name="T87" fmla="*/ 5 h 40"/>
                <a:gd name="T88" fmla="*/ 31 w 48"/>
                <a:gd name="T89" fmla="*/ 9 h 40"/>
                <a:gd name="T90" fmla="*/ 31 w 48"/>
                <a:gd name="T91" fmla="*/ 12 h 40"/>
                <a:gd name="T92" fmla="*/ 31 w 48"/>
                <a:gd name="T93" fmla="*/ 15 h 40"/>
                <a:gd name="T94" fmla="*/ 31 w 48"/>
                <a:gd name="T95" fmla="*/ 18 h 40"/>
                <a:gd name="T96" fmla="*/ 31 w 48"/>
                <a:gd name="T97" fmla="*/ 20 h 40"/>
                <a:gd name="T98" fmla="*/ 31 w 48"/>
                <a:gd name="T99" fmla="*/ 21 h 40"/>
                <a:gd name="T100" fmla="*/ 33 w 48"/>
                <a:gd name="T101" fmla="*/ 21 h 40"/>
                <a:gd name="T102" fmla="*/ 38 w 48"/>
                <a:gd name="T103" fmla="*/ 19 h 40"/>
                <a:gd name="T104" fmla="*/ 40 w 48"/>
                <a:gd name="T105"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0">
                  <a:moveTo>
                    <a:pt x="31" y="29"/>
                  </a:moveTo>
                  <a:cubicBezTo>
                    <a:pt x="31" y="30"/>
                    <a:pt x="31" y="31"/>
                    <a:pt x="31" y="32"/>
                  </a:cubicBezTo>
                  <a:cubicBezTo>
                    <a:pt x="31" y="33"/>
                    <a:pt x="31" y="34"/>
                    <a:pt x="31" y="35"/>
                  </a:cubicBezTo>
                  <a:cubicBezTo>
                    <a:pt x="31" y="35"/>
                    <a:pt x="32" y="36"/>
                    <a:pt x="34" y="36"/>
                  </a:cubicBezTo>
                  <a:cubicBezTo>
                    <a:pt x="35" y="36"/>
                    <a:pt x="37" y="36"/>
                    <a:pt x="38" y="36"/>
                  </a:cubicBezTo>
                  <a:cubicBezTo>
                    <a:pt x="39" y="37"/>
                    <a:pt x="40" y="37"/>
                    <a:pt x="41" y="37"/>
                  </a:cubicBezTo>
                  <a:cubicBezTo>
                    <a:pt x="41" y="37"/>
                    <a:pt x="42" y="38"/>
                    <a:pt x="42" y="38"/>
                  </a:cubicBezTo>
                  <a:cubicBezTo>
                    <a:pt x="42" y="39"/>
                    <a:pt x="41" y="40"/>
                    <a:pt x="40" y="40"/>
                  </a:cubicBezTo>
                  <a:cubicBezTo>
                    <a:pt x="39" y="40"/>
                    <a:pt x="36" y="39"/>
                    <a:pt x="29" y="39"/>
                  </a:cubicBezTo>
                  <a:cubicBezTo>
                    <a:pt x="27" y="39"/>
                    <a:pt x="25" y="39"/>
                    <a:pt x="22" y="39"/>
                  </a:cubicBezTo>
                  <a:cubicBezTo>
                    <a:pt x="21" y="39"/>
                    <a:pt x="19" y="39"/>
                    <a:pt x="17" y="39"/>
                  </a:cubicBezTo>
                  <a:cubicBezTo>
                    <a:pt x="14" y="39"/>
                    <a:pt x="12" y="39"/>
                    <a:pt x="11" y="39"/>
                  </a:cubicBezTo>
                  <a:cubicBezTo>
                    <a:pt x="10" y="39"/>
                    <a:pt x="8" y="39"/>
                    <a:pt x="6" y="39"/>
                  </a:cubicBezTo>
                  <a:cubicBezTo>
                    <a:pt x="4" y="40"/>
                    <a:pt x="3" y="40"/>
                    <a:pt x="1" y="40"/>
                  </a:cubicBezTo>
                  <a:cubicBezTo>
                    <a:pt x="0" y="40"/>
                    <a:pt x="0" y="39"/>
                    <a:pt x="0" y="38"/>
                  </a:cubicBezTo>
                  <a:cubicBezTo>
                    <a:pt x="0" y="38"/>
                    <a:pt x="1" y="37"/>
                    <a:pt x="3" y="37"/>
                  </a:cubicBezTo>
                  <a:cubicBezTo>
                    <a:pt x="4" y="36"/>
                    <a:pt x="6" y="36"/>
                    <a:pt x="7" y="36"/>
                  </a:cubicBezTo>
                  <a:cubicBezTo>
                    <a:pt x="8" y="36"/>
                    <a:pt x="9" y="36"/>
                    <a:pt x="9" y="35"/>
                  </a:cubicBezTo>
                  <a:cubicBezTo>
                    <a:pt x="10" y="35"/>
                    <a:pt x="10" y="35"/>
                    <a:pt x="10" y="34"/>
                  </a:cubicBezTo>
                  <a:cubicBezTo>
                    <a:pt x="10" y="33"/>
                    <a:pt x="10" y="31"/>
                    <a:pt x="10" y="29"/>
                  </a:cubicBezTo>
                  <a:cubicBezTo>
                    <a:pt x="10" y="27"/>
                    <a:pt x="10" y="26"/>
                    <a:pt x="10" y="25"/>
                  </a:cubicBezTo>
                  <a:cubicBezTo>
                    <a:pt x="10" y="23"/>
                    <a:pt x="10" y="20"/>
                    <a:pt x="10" y="16"/>
                  </a:cubicBezTo>
                  <a:cubicBezTo>
                    <a:pt x="10" y="11"/>
                    <a:pt x="10" y="8"/>
                    <a:pt x="10" y="6"/>
                  </a:cubicBezTo>
                  <a:cubicBezTo>
                    <a:pt x="10" y="4"/>
                    <a:pt x="9" y="3"/>
                    <a:pt x="6" y="3"/>
                  </a:cubicBezTo>
                  <a:cubicBezTo>
                    <a:pt x="6" y="3"/>
                    <a:pt x="6" y="3"/>
                    <a:pt x="5" y="3"/>
                  </a:cubicBezTo>
                  <a:cubicBezTo>
                    <a:pt x="4" y="3"/>
                    <a:pt x="4" y="3"/>
                    <a:pt x="3" y="3"/>
                  </a:cubicBezTo>
                  <a:cubicBezTo>
                    <a:pt x="2" y="3"/>
                    <a:pt x="1" y="3"/>
                    <a:pt x="1" y="1"/>
                  </a:cubicBezTo>
                  <a:cubicBezTo>
                    <a:pt x="1" y="0"/>
                    <a:pt x="2" y="0"/>
                    <a:pt x="4" y="0"/>
                  </a:cubicBezTo>
                  <a:cubicBezTo>
                    <a:pt x="5" y="0"/>
                    <a:pt x="6" y="0"/>
                    <a:pt x="8" y="0"/>
                  </a:cubicBezTo>
                  <a:cubicBezTo>
                    <a:pt x="10" y="0"/>
                    <a:pt x="12" y="0"/>
                    <a:pt x="13" y="0"/>
                  </a:cubicBezTo>
                  <a:cubicBezTo>
                    <a:pt x="14" y="0"/>
                    <a:pt x="16" y="0"/>
                    <a:pt x="18" y="0"/>
                  </a:cubicBezTo>
                  <a:cubicBezTo>
                    <a:pt x="20" y="0"/>
                    <a:pt x="21" y="0"/>
                    <a:pt x="22" y="0"/>
                  </a:cubicBezTo>
                  <a:cubicBezTo>
                    <a:pt x="23" y="0"/>
                    <a:pt x="27" y="0"/>
                    <a:pt x="35" y="0"/>
                  </a:cubicBezTo>
                  <a:cubicBezTo>
                    <a:pt x="38" y="0"/>
                    <a:pt x="41" y="2"/>
                    <a:pt x="44" y="4"/>
                  </a:cubicBezTo>
                  <a:cubicBezTo>
                    <a:pt x="47" y="6"/>
                    <a:pt x="48" y="9"/>
                    <a:pt x="48" y="13"/>
                  </a:cubicBezTo>
                  <a:cubicBezTo>
                    <a:pt x="48" y="17"/>
                    <a:pt x="46" y="20"/>
                    <a:pt x="43" y="22"/>
                  </a:cubicBezTo>
                  <a:cubicBezTo>
                    <a:pt x="41" y="23"/>
                    <a:pt x="37" y="24"/>
                    <a:pt x="33" y="24"/>
                  </a:cubicBezTo>
                  <a:cubicBezTo>
                    <a:pt x="33" y="24"/>
                    <a:pt x="32" y="24"/>
                    <a:pt x="31" y="24"/>
                  </a:cubicBezTo>
                  <a:cubicBezTo>
                    <a:pt x="31" y="25"/>
                    <a:pt x="31" y="27"/>
                    <a:pt x="31" y="29"/>
                  </a:cubicBezTo>
                  <a:close/>
                  <a:moveTo>
                    <a:pt x="40" y="13"/>
                  </a:moveTo>
                  <a:cubicBezTo>
                    <a:pt x="40" y="11"/>
                    <a:pt x="39" y="9"/>
                    <a:pt x="38" y="7"/>
                  </a:cubicBezTo>
                  <a:cubicBezTo>
                    <a:pt x="36" y="5"/>
                    <a:pt x="35" y="4"/>
                    <a:pt x="32" y="4"/>
                  </a:cubicBezTo>
                  <a:cubicBezTo>
                    <a:pt x="31" y="4"/>
                    <a:pt x="31" y="4"/>
                    <a:pt x="31" y="4"/>
                  </a:cubicBezTo>
                  <a:cubicBezTo>
                    <a:pt x="30" y="4"/>
                    <a:pt x="30" y="4"/>
                    <a:pt x="30" y="5"/>
                  </a:cubicBezTo>
                  <a:cubicBezTo>
                    <a:pt x="30" y="6"/>
                    <a:pt x="30" y="7"/>
                    <a:pt x="31" y="9"/>
                  </a:cubicBezTo>
                  <a:cubicBezTo>
                    <a:pt x="31" y="10"/>
                    <a:pt x="31" y="11"/>
                    <a:pt x="31" y="12"/>
                  </a:cubicBezTo>
                  <a:cubicBezTo>
                    <a:pt x="31" y="13"/>
                    <a:pt x="31" y="14"/>
                    <a:pt x="31" y="15"/>
                  </a:cubicBezTo>
                  <a:cubicBezTo>
                    <a:pt x="31" y="16"/>
                    <a:pt x="31" y="18"/>
                    <a:pt x="31" y="18"/>
                  </a:cubicBezTo>
                  <a:cubicBezTo>
                    <a:pt x="31" y="19"/>
                    <a:pt x="31" y="19"/>
                    <a:pt x="31" y="20"/>
                  </a:cubicBezTo>
                  <a:cubicBezTo>
                    <a:pt x="31" y="20"/>
                    <a:pt x="31" y="21"/>
                    <a:pt x="31" y="21"/>
                  </a:cubicBezTo>
                  <a:cubicBezTo>
                    <a:pt x="32" y="21"/>
                    <a:pt x="33" y="21"/>
                    <a:pt x="33" y="21"/>
                  </a:cubicBezTo>
                  <a:cubicBezTo>
                    <a:pt x="36" y="21"/>
                    <a:pt x="37" y="20"/>
                    <a:pt x="38" y="19"/>
                  </a:cubicBezTo>
                  <a:cubicBezTo>
                    <a:pt x="39" y="17"/>
                    <a:pt x="40" y="16"/>
                    <a:pt x="40"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4" name="Freeform 142"/>
            <p:cNvSpPr>
              <a:spLocks/>
            </p:cNvSpPr>
            <p:nvPr/>
          </p:nvSpPr>
          <p:spPr bwMode="auto">
            <a:xfrm>
              <a:off x="1028701" y="3917950"/>
              <a:ext cx="198438" cy="150813"/>
            </a:xfrm>
            <a:custGeom>
              <a:avLst/>
              <a:gdLst>
                <a:gd name="T0" fmla="*/ 53 w 53"/>
                <a:gd name="T1" fmla="*/ 25 h 40"/>
                <a:gd name="T2" fmla="*/ 53 w 53"/>
                <a:gd name="T3" fmla="*/ 32 h 40"/>
                <a:gd name="T4" fmla="*/ 51 w 53"/>
                <a:gd name="T5" fmla="*/ 38 h 40"/>
                <a:gd name="T6" fmla="*/ 47 w 53"/>
                <a:gd name="T7" fmla="*/ 39 h 40"/>
                <a:gd name="T8" fmla="*/ 38 w 53"/>
                <a:gd name="T9" fmla="*/ 39 h 40"/>
                <a:gd name="T10" fmla="*/ 30 w 53"/>
                <a:gd name="T11" fmla="*/ 39 h 40"/>
                <a:gd name="T12" fmla="*/ 9 w 53"/>
                <a:gd name="T13" fmla="*/ 40 h 40"/>
                <a:gd name="T14" fmla="*/ 3 w 53"/>
                <a:gd name="T15" fmla="*/ 40 h 40"/>
                <a:gd name="T16" fmla="*/ 2 w 53"/>
                <a:gd name="T17" fmla="*/ 39 h 40"/>
                <a:gd name="T18" fmla="*/ 1 w 53"/>
                <a:gd name="T19" fmla="*/ 38 h 40"/>
                <a:gd name="T20" fmla="*/ 2 w 53"/>
                <a:gd name="T21" fmla="*/ 37 h 40"/>
                <a:gd name="T22" fmla="*/ 4 w 53"/>
                <a:gd name="T23" fmla="*/ 37 h 40"/>
                <a:gd name="T24" fmla="*/ 8 w 53"/>
                <a:gd name="T25" fmla="*/ 37 h 40"/>
                <a:gd name="T26" fmla="*/ 12 w 53"/>
                <a:gd name="T27" fmla="*/ 33 h 40"/>
                <a:gd name="T28" fmla="*/ 11 w 53"/>
                <a:gd name="T29" fmla="*/ 26 h 40"/>
                <a:gd name="T30" fmla="*/ 11 w 53"/>
                <a:gd name="T31" fmla="*/ 18 h 40"/>
                <a:gd name="T32" fmla="*/ 11 w 53"/>
                <a:gd name="T33" fmla="*/ 13 h 40"/>
                <a:gd name="T34" fmla="*/ 11 w 53"/>
                <a:gd name="T35" fmla="*/ 7 h 40"/>
                <a:gd name="T36" fmla="*/ 9 w 53"/>
                <a:gd name="T37" fmla="*/ 3 h 40"/>
                <a:gd name="T38" fmla="*/ 4 w 53"/>
                <a:gd name="T39" fmla="*/ 3 h 40"/>
                <a:gd name="T40" fmla="*/ 0 w 53"/>
                <a:gd name="T41" fmla="*/ 1 h 40"/>
                <a:gd name="T42" fmla="*/ 2 w 53"/>
                <a:gd name="T43" fmla="*/ 0 h 40"/>
                <a:gd name="T44" fmla="*/ 8 w 53"/>
                <a:gd name="T45" fmla="*/ 0 h 40"/>
                <a:gd name="T46" fmla="*/ 23 w 53"/>
                <a:gd name="T47" fmla="*/ 0 h 40"/>
                <a:gd name="T48" fmla="*/ 39 w 53"/>
                <a:gd name="T49" fmla="*/ 0 h 40"/>
                <a:gd name="T50" fmla="*/ 49 w 53"/>
                <a:gd name="T51" fmla="*/ 0 h 40"/>
                <a:gd name="T52" fmla="*/ 51 w 53"/>
                <a:gd name="T53" fmla="*/ 2 h 40"/>
                <a:gd name="T54" fmla="*/ 51 w 53"/>
                <a:gd name="T55" fmla="*/ 6 h 40"/>
                <a:gd name="T56" fmla="*/ 50 w 53"/>
                <a:gd name="T57" fmla="*/ 12 h 40"/>
                <a:gd name="T58" fmla="*/ 49 w 53"/>
                <a:gd name="T59" fmla="*/ 13 h 40"/>
                <a:gd name="T60" fmla="*/ 48 w 53"/>
                <a:gd name="T61" fmla="*/ 13 h 40"/>
                <a:gd name="T62" fmla="*/ 47 w 53"/>
                <a:gd name="T63" fmla="*/ 12 h 40"/>
                <a:gd name="T64" fmla="*/ 47 w 53"/>
                <a:gd name="T65" fmla="*/ 10 h 40"/>
                <a:gd name="T66" fmla="*/ 41 w 53"/>
                <a:gd name="T67" fmla="*/ 5 h 40"/>
                <a:gd name="T68" fmla="*/ 34 w 53"/>
                <a:gd name="T69" fmla="*/ 4 h 40"/>
                <a:gd name="T70" fmla="*/ 33 w 53"/>
                <a:gd name="T71" fmla="*/ 4 h 40"/>
                <a:gd name="T72" fmla="*/ 33 w 53"/>
                <a:gd name="T73" fmla="*/ 5 h 40"/>
                <a:gd name="T74" fmla="*/ 33 w 53"/>
                <a:gd name="T75" fmla="*/ 8 h 40"/>
                <a:gd name="T76" fmla="*/ 33 w 53"/>
                <a:gd name="T77" fmla="*/ 14 h 40"/>
                <a:gd name="T78" fmla="*/ 35 w 53"/>
                <a:gd name="T79" fmla="*/ 16 h 40"/>
                <a:gd name="T80" fmla="*/ 37 w 53"/>
                <a:gd name="T81" fmla="*/ 15 h 40"/>
                <a:gd name="T82" fmla="*/ 39 w 53"/>
                <a:gd name="T83" fmla="*/ 15 h 40"/>
                <a:gd name="T84" fmla="*/ 43 w 53"/>
                <a:gd name="T85" fmla="*/ 16 h 40"/>
                <a:gd name="T86" fmla="*/ 45 w 53"/>
                <a:gd name="T87" fmla="*/ 19 h 40"/>
                <a:gd name="T88" fmla="*/ 44 w 53"/>
                <a:gd name="T89" fmla="*/ 26 h 40"/>
                <a:gd name="T90" fmla="*/ 42 w 53"/>
                <a:gd name="T91" fmla="*/ 28 h 40"/>
                <a:gd name="T92" fmla="*/ 41 w 53"/>
                <a:gd name="T93" fmla="*/ 27 h 40"/>
                <a:gd name="T94" fmla="*/ 41 w 53"/>
                <a:gd name="T95" fmla="*/ 26 h 40"/>
                <a:gd name="T96" fmla="*/ 41 w 53"/>
                <a:gd name="T97" fmla="*/ 25 h 40"/>
                <a:gd name="T98" fmla="*/ 39 w 53"/>
                <a:gd name="T99" fmla="*/ 21 h 40"/>
                <a:gd name="T100" fmla="*/ 34 w 53"/>
                <a:gd name="T101" fmla="*/ 19 h 40"/>
                <a:gd name="T102" fmla="*/ 33 w 53"/>
                <a:gd name="T103" fmla="*/ 19 h 40"/>
                <a:gd name="T104" fmla="*/ 33 w 53"/>
                <a:gd name="T105" fmla="*/ 28 h 40"/>
                <a:gd name="T106" fmla="*/ 33 w 53"/>
                <a:gd name="T107" fmla="*/ 34 h 40"/>
                <a:gd name="T108" fmla="*/ 34 w 53"/>
                <a:gd name="T109" fmla="*/ 36 h 40"/>
                <a:gd name="T110" fmla="*/ 44 w 53"/>
                <a:gd name="T111" fmla="*/ 32 h 40"/>
                <a:gd name="T112" fmla="*/ 50 w 53"/>
                <a:gd name="T113" fmla="*/ 26 h 40"/>
                <a:gd name="T114" fmla="*/ 51 w 53"/>
                <a:gd name="T115" fmla="*/ 25 h 40"/>
                <a:gd name="T116" fmla="*/ 52 w 53"/>
                <a:gd name="T117" fmla="*/ 23 h 40"/>
                <a:gd name="T118" fmla="*/ 53 w 53"/>
                <a:gd name="T119" fmla="*/ 24 h 40"/>
                <a:gd name="T120" fmla="*/ 53 w 53"/>
                <a:gd name="T121"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40">
                  <a:moveTo>
                    <a:pt x="53" y="25"/>
                  </a:moveTo>
                  <a:cubicBezTo>
                    <a:pt x="53" y="27"/>
                    <a:pt x="53" y="29"/>
                    <a:pt x="53" y="32"/>
                  </a:cubicBezTo>
                  <a:cubicBezTo>
                    <a:pt x="52" y="34"/>
                    <a:pt x="52" y="36"/>
                    <a:pt x="51" y="38"/>
                  </a:cubicBezTo>
                  <a:cubicBezTo>
                    <a:pt x="51" y="39"/>
                    <a:pt x="50" y="39"/>
                    <a:pt x="47" y="39"/>
                  </a:cubicBezTo>
                  <a:cubicBezTo>
                    <a:pt x="45" y="39"/>
                    <a:pt x="43" y="39"/>
                    <a:pt x="38" y="39"/>
                  </a:cubicBezTo>
                  <a:cubicBezTo>
                    <a:pt x="34" y="39"/>
                    <a:pt x="31" y="39"/>
                    <a:pt x="30" y="39"/>
                  </a:cubicBezTo>
                  <a:cubicBezTo>
                    <a:pt x="21" y="39"/>
                    <a:pt x="14" y="39"/>
                    <a:pt x="9" y="40"/>
                  </a:cubicBezTo>
                  <a:cubicBezTo>
                    <a:pt x="3" y="40"/>
                    <a:pt x="3" y="40"/>
                    <a:pt x="3" y="40"/>
                  </a:cubicBezTo>
                  <a:cubicBezTo>
                    <a:pt x="2" y="40"/>
                    <a:pt x="2" y="40"/>
                    <a:pt x="2" y="39"/>
                  </a:cubicBezTo>
                  <a:cubicBezTo>
                    <a:pt x="1" y="39"/>
                    <a:pt x="1" y="39"/>
                    <a:pt x="1" y="38"/>
                  </a:cubicBezTo>
                  <a:cubicBezTo>
                    <a:pt x="1" y="38"/>
                    <a:pt x="2" y="37"/>
                    <a:pt x="2" y="37"/>
                  </a:cubicBezTo>
                  <a:cubicBezTo>
                    <a:pt x="3" y="37"/>
                    <a:pt x="3" y="37"/>
                    <a:pt x="4" y="37"/>
                  </a:cubicBezTo>
                  <a:cubicBezTo>
                    <a:pt x="5" y="37"/>
                    <a:pt x="6" y="37"/>
                    <a:pt x="8" y="37"/>
                  </a:cubicBezTo>
                  <a:cubicBezTo>
                    <a:pt x="10" y="36"/>
                    <a:pt x="12" y="35"/>
                    <a:pt x="12" y="33"/>
                  </a:cubicBezTo>
                  <a:cubicBezTo>
                    <a:pt x="12" y="32"/>
                    <a:pt x="11" y="30"/>
                    <a:pt x="11" y="26"/>
                  </a:cubicBezTo>
                  <a:cubicBezTo>
                    <a:pt x="11" y="23"/>
                    <a:pt x="11" y="21"/>
                    <a:pt x="11" y="18"/>
                  </a:cubicBezTo>
                  <a:cubicBezTo>
                    <a:pt x="11" y="18"/>
                    <a:pt x="11" y="16"/>
                    <a:pt x="11" y="13"/>
                  </a:cubicBezTo>
                  <a:cubicBezTo>
                    <a:pt x="11" y="9"/>
                    <a:pt x="11" y="7"/>
                    <a:pt x="11" y="7"/>
                  </a:cubicBezTo>
                  <a:cubicBezTo>
                    <a:pt x="11" y="5"/>
                    <a:pt x="11" y="4"/>
                    <a:pt x="9" y="3"/>
                  </a:cubicBezTo>
                  <a:cubicBezTo>
                    <a:pt x="9" y="3"/>
                    <a:pt x="7" y="3"/>
                    <a:pt x="4" y="3"/>
                  </a:cubicBezTo>
                  <a:cubicBezTo>
                    <a:pt x="2" y="2"/>
                    <a:pt x="0" y="2"/>
                    <a:pt x="0" y="1"/>
                  </a:cubicBezTo>
                  <a:cubicBezTo>
                    <a:pt x="0" y="0"/>
                    <a:pt x="1" y="0"/>
                    <a:pt x="2" y="0"/>
                  </a:cubicBezTo>
                  <a:cubicBezTo>
                    <a:pt x="1" y="0"/>
                    <a:pt x="3" y="0"/>
                    <a:pt x="8" y="0"/>
                  </a:cubicBezTo>
                  <a:cubicBezTo>
                    <a:pt x="13" y="0"/>
                    <a:pt x="17" y="0"/>
                    <a:pt x="23" y="0"/>
                  </a:cubicBezTo>
                  <a:cubicBezTo>
                    <a:pt x="30" y="0"/>
                    <a:pt x="35" y="0"/>
                    <a:pt x="39" y="0"/>
                  </a:cubicBezTo>
                  <a:cubicBezTo>
                    <a:pt x="43" y="0"/>
                    <a:pt x="46" y="0"/>
                    <a:pt x="49" y="0"/>
                  </a:cubicBezTo>
                  <a:cubicBezTo>
                    <a:pt x="50" y="0"/>
                    <a:pt x="51" y="0"/>
                    <a:pt x="51" y="2"/>
                  </a:cubicBezTo>
                  <a:cubicBezTo>
                    <a:pt x="51" y="2"/>
                    <a:pt x="51" y="4"/>
                    <a:pt x="51" y="6"/>
                  </a:cubicBezTo>
                  <a:cubicBezTo>
                    <a:pt x="51" y="7"/>
                    <a:pt x="51" y="9"/>
                    <a:pt x="50" y="12"/>
                  </a:cubicBezTo>
                  <a:cubicBezTo>
                    <a:pt x="50" y="13"/>
                    <a:pt x="50" y="13"/>
                    <a:pt x="49" y="13"/>
                  </a:cubicBezTo>
                  <a:cubicBezTo>
                    <a:pt x="48" y="13"/>
                    <a:pt x="48" y="13"/>
                    <a:pt x="48" y="13"/>
                  </a:cubicBezTo>
                  <a:cubicBezTo>
                    <a:pt x="47" y="13"/>
                    <a:pt x="47" y="12"/>
                    <a:pt x="47" y="12"/>
                  </a:cubicBezTo>
                  <a:cubicBezTo>
                    <a:pt x="47" y="11"/>
                    <a:pt x="47" y="11"/>
                    <a:pt x="47" y="10"/>
                  </a:cubicBezTo>
                  <a:cubicBezTo>
                    <a:pt x="46" y="8"/>
                    <a:pt x="44" y="6"/>
                    <a:pt x="41" y="5"/>
                  </a:cubicBezTo>
                  <a:cubicBezTo>
                    <a:pt x="39" y="4"/>
                    <a:pt x="37" y="4"/>
                    <a:pt x="34" y="4"/>
                  </a:cubicBezTo>
                  <a:cubicBezTo>
                    <a:pt x="34" y="4"/>
                    <a:pt x="33" y="4"/>
                    <a:pt x="33" y="4"/>
                  </a:cubicBezTo>
                  <a:cubicBezTo>
                    <a:pt x="33" y="5"/>
                    <a:pt x="33" y="5"/>
                    <a:pt x="33" y="5"/>
                  </a:cubicBezTo>
                  <a:cubicBezTo>
                    <a:pt x="33" y="6"/>
                    <a:pt x="33" y="7"/>
                    <a:pt x="33" y="8"/>
                  </a:cubicBezTo>
                  <a:cubicBezTo>
                    <a:pt x="33" y="11"/>
                    <a:pt x="33" y="13"/>
                    <a:pt x="33" y="14"/>
                  </a:cubicBezTo>
                  <a:cubicBezTo>
                    <a:pt x="33" y="15"/>
                    <a:pt x="34" y="16"/>
                    <a:pt x="35" y="16"/>
                  </a:cubicBezTo>
                  <a:cubicBezTo>
                    <a:pt x="35" y="16"/>
                    <a:pt x="36" y="16"/>
                    <a:pt x="37" y="15"/>
                  </a:cubicBezTo>
                  <a:cubicBezTo>
                    <a:pt x="38" y="15"/>
                    <a:pt x="39" y="15"/>
                    <a:pt x="39" y="15"/>
                  </a:cubicBezTo>
                  <a:cubicBezTo>
                    <a:pt x="40" y="15"/>
                    <a:pt x="42" y="15"/>
                    <a:pt x="43" y="16"/>
                  </a:cubicBezTo>
                  <a:cubicBezTo>
                    <a:pt x="44" y="16"/>
                    <a:pt x="45" y="17"/>
                    <a:pt x="45" y="19"/>
                  </a:cubicBezTo>
                  <a:cubicBezTo>
                    <a:pt x="45" y="21"/>
                    <a:pt x="44" y="23"/>
                    <a:pt x="44" y="26"/>
                  </a:cubicBezTo>
                  <a:cubicBezTo>
                    <a:pt x="43" y="27"/>
                    <a:pt x="43" y="28"/>
                    <a:pt x="42" y="28"/>
                  </a:cubicBezTo>
                  <a:cubicBezTo>
                    <a:pt x="42" y="28"/>
                    <a:pt x="41" y="27"/>
                    <a:pt x="41" y="27"/>
                  </a:cubicBezTo>
                  <a:cubicBezTo>
                    <a:pt x="41" y="27"/>
                    <a:pt x="41" y="26"/>
                    <a:pt x="41" y="26"/>
                  </a:cubicBezTo>
                  <a:cubicBezTo>
                    <a:pt x="41" y="26"/>
                    <a:pt x="41" y="25"/>
                    <a:pt x="41" y="25"/>
                  </a:cubicBezTo>
                  <a:cubicBezTo>
                    <a:pt x="41" y="24"/>
                    <a:pt x="41" y="23"/>
                    <a:pt x="39" y="21"/>
                  </a:cubicBezTo>
                  <a:cubicBezTo>
                    <a:pt x="38" y="19"/>
                    <a:pt x="36" y="19"/>
                    <a:pt x="34" y="19"/>
                  </a:cubicBezTo>
                  <a:cubicBezTo>
                    <a:pt x="34" y="19"/>
                    <a:pt x="34" y="19"/>
                    <a:pt x="33" y="19"/>
                  </a:cubicBezTo>
                  <a:cubicBezTo>
                    <a:pt x="33" y="21"/>
                    <a:pt x="33" y="24"/>
                    <a:pt x="33" y="28"/>
                  </a:cubicBezTo>
                  <a:cubicBezTo>
                    <a:pt x="33" y="33"/>
                    <a:pt x="33" y="35"/>
                    <a:pt x="33" y="34"/>
                  </a:cubicBezTo>
                  <a:cubicBezTo>
                    <a:pt x="33" y="35"/>
                    <a:pt x="33" y="36"/>
                    <a:pt x="34" y="36"/>
                  </a:cubicBezTo>
                  <a:cubicBezTo>
                    <a:pt x="36" y="36"/>
                    <a:pt x="40" y="34"/>
                    <a:pt x="44" y="32"/>
                  </a:cubicBezTo>
                  <a:cubicBezTo>
                    <a:pt x="47" y="30"/>
                    <a:pt x="49" y="28"/>
                    <a:pt x="50" y="26"/>
                  </a:cubicBezTo>
                  <a:cubicBezTo>
                    <a:pt x="50" y="26"/>
                    <a:pt x="50" y="25"/>
                    <a:pt x="51" y="25"/>
                  </a:cubicBezTo>
                  <a:cubicBezTo>
                    <a:pt x="51" y="24"/>
                    <a:pt x="51" y="23"/>
                    <a:pt x="52" y="23"/>
                  </a:cubicBezTo>
                  <a:cubicBezTo>
                    <a:pt x="52" y="23"/>
                    <a:pt x="53" y="24"/>
                    <a:pt x="53" y="24"/>
                  </a:cubicBezTo>
                  <a:cubicBezTo>
                    <a:pt x="53" y="25"/>
                    <a:pt x="53" y="25"/>
                    <a:pt x="53"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5" name="Freeform 143"/>
            <p:cNvSpPr>
              <a:spLocks noEditPoints="1"/>
            </p:cNvSpPr>
            <p:nvPr/>
          </p:nvSpPr>
          <p:spPr bwMode="auto">
            <a:xfrm>
              <a:off x="1238251" y="3917950"/>
              <a:ext cx="239713" cy="150813"/>
            </a:xfrm>
            <a:custGeom>
              <a:avLst/>
              <a:gdLst>
                <a:gd name="T0" fmla="*/ 64 w 64"/>
                <a:gd name="T1" fmla="*/ 38 h 40"/>
                <a:gd name="T2" fmla="*/ 62 w 64"/>
                <a:gd name="T3" fmla="*/ 39 h 40"/>
                <a:gd name="T4" fmla="*/ 61 w 64"/>
                <a:gd name="T5" fmla="*/ 40 h 40"/>
                <a:gd name="T6" fmla="*/ 55 w 64"/>
                <a:gd name="T7" fmla="*/ 39 h 40"/>
                <a:gd name="T8" fmla="*/ 50 w 64"/>
                <a:gd name="T9" fmla="*/ 39 h 40"/>
                <a:gd name="T10" fmla="*/ 47 w 64"/>
                <a:gd name="T11" fmla="*/ 39 h 40"/>
                <a:gd name="T12" fmla="*/ 44 w 64"/>
                <a:gd name="T13" fmla="*/ 39 h 40"/>
                <a:gd name="T14" fmla="*/ 41 w 64"/>
                <a:gd name="T15" fmla="*/ 37 h 40"/>
                <a:gd name="T16" fmla="*/ 40 w 64"/>
                <a:gd name="T17" fmla="*/ 32 h 40"/>
                <a:gd name="T18" fmla="*/ 38 w 64"/>
                <a:gd name="T19" fmla="*/ 25 h 40"/>
                <a:gd name="T20" fmla="*/ 32 w 64"/>
                <a:gd name="T21" fmla="*/ 21 h 40"/>
                <a:gd name="T22" fmla="*/ 32 w 64"/>
                <a:gd name="T23" fmla="*/ 28 h 40"/>
                <a:gd name="T24" fmla="*/ 32 w 64"/>
                <a:gd name="T25" fmla="*/ 31 h 40"/>
                <a:gd name="T26" fmla="*/ 31 w 64"/>
                <a:gd name="T27" fmla="*/ 34 h 40"/>
                <a:gd name="T28" fmla="*/ 32 w 64"/>
                <a:gd name="T29" fmla="*/ 35 h 40"/>
                <a:gd name="T30" fmla="*/ 36 w 64"/>
                <a:gd name="T31" fmla="*/ 36 h 40"/>
                <a:gd name="T32" fmla="*/ 38 w 64"/>
                <a:gd name="T33" fmla="*/ 36 h 40"/>
                <a:gd name="T34" fmla="*/ 39 w 64"/>
                <a:gd name="T35" fmla="*/ 38 h 40"/>
                <a:gd name="T36" fmla="*/ 39 w 64"/>
                <a:gd name="T37" fmla="*/ 39 h 40"/>
                <a:gd name="T38" fmla="*/ 37 w 64"/>
                <a:gd name="T39" fmla="*/ 40 h 40"/>
                <a:gd name="T40" fmla="*/ 18 w 64"/>
                <a:gd name="T41" fmla="*/ 39 h 40"/>
                <a:gd name="T42" fmla="*/ 13 w 64"/>
                <a:gd name="T43" fmla="*/ 39 h 40"/>
                <a:gd name="T44" fmla="*/ 2 w 64"/>
                <a:gd name="T45" fmla="*/ 40 h 40"/>
                <a:gd name="T46" fmla="*/ 1 w 64"/>
                <a:gd name="T47" fmla="*/ 39 h 40"/>
                <a:gd name="T48" fmla="*/ 0 w 64"/>
                <a:gd name="T49" fmla="*/ 38 h 40"/>
                <a:gd name="T50" fmla="*/ 3 w 64"/>
                <a:gd name="T51" fmla="*/ 36 h 40"/>
                <a:gd name="T52" fmla="*/ 8 w 64"/>
                <a:gd name="T53" fmla="*/ 35 h 40"/>
                <a:gd name="T54" fmla="*/ 10 w 64"/>
                <a:gd name="T55" fmla="*/ 34 h 40"/>
                <a:gd name="T56" fmla="*/ 11 w 64"/>
                <a:gd name="T57" fmla="*/ 32 h 40"/>
                <a:gd name="T58" fmla="*/ 10 w 64"/>
                <a:gd name="T59" fmla="*/ 26 h 40"/>
                <a:gd name="T60" fmla="*/ 10 w 64"/>
                <a:gd name="T61" fmla="*/ 21 h 40"/>
                <a:gd name="T62" fmla="*/ 10 w 64"/>
                <a:gd name="T63" fmla="*/ 19 h 40"/>
                <a:gd name="T64" fmla="*/ 10 w 64"/>
                <a:gd name="T65" fmla="*/ 12 h 40"/>
                <a:gd name="T66" fmla="*/ 11 w 64"/>
                <a:gd name="T67" fmla="*/ 7 h 40"/>
                <a:gd name="T68" fmla="*/ 10 w 64"/>
                <a:gd name="T69" fmla="*/ 4 h 40"/>
                <a:gd name="T70" fmla="*/ 8 w 64"/>
                <a:gd name="T71" fmla="*/ 3 h 40"/>
                <a:gd name="T72" fmla="*/ 6 w 64"/>
                <a:gd name="T73" fmla="*/ 3 h 40"/>
                <a:gd name="T74" fmla="*/ 4 w 64"/>
                <a:gd name="T75" fmla="*/ 3 h 40"/>
                <a:gd name="T76" fmla="*/ 2 w 64"/>
                <a:gd name="T77" fmla="*/ 3 h 40"/>
                <a:gd name="T78" fmla="*/ 1 w 64"/>
                <a:gd name="T79" fmla="*/ 2 h 40"/>
                <a:gd name="T80" fmla="*/ 5 w 64"/>
                <a:gd name="T81" fmla="*/ 0 h 40"/>
                <a:gd name="T82" fmla="*/ 7 w 64"/>
                <a:gd name="T83" fmla="*/ 0 h 40"/>
                <a:gd name="T84" fmla="*/ 14 w 64"/>
                <a:gd name="T85" fmla="*/ 0 h 40"/>
                <a:gd name="T86" fmla="*/ 22 w 64"/>
                <a:gd name="T87" fmla="*/ 0 h 40"/>
                <a:gd name="T88" fmla="*/ 33 w 64"/>
                <a:gd name="T89" fmla="*/ 0 h 40"/>
                <a:gd name="T90" fmla="*/ 44 w 64"/>
                <a:gd name="T91" fmla="*/ 3 h 40"/>
                <a:gd name="T92" fmla="*/ 48 w 64"/>
                <a:gd name="T93" fmla="*/ 12 h 40"/>
                <a:gd name="T94" fmla="*/ 46 w 64"/>
                <a:gd name="T95" fmla="*/ 16 h 40"/>
                <a:gd name="T96" fmla="*/ 43 w 64"/>
                <a:gd name="T97" fmla="*/ 19 h 40"/>
                <a:gd name="T98" fmla="*/ 57 w 64"/>
                <a:gd name="T99" fmla="*/ 33 h 40"/>
                <a:gd name="T100" fmla="*/ 62 w 64"/>
                <a:gd name="T101" fmla="*/ 36 h 40"/>
                <a:gd name="T102" fmla="*/ 64 w 64"/>
                <a:gd name="T103" fmla="*/ 38 h 40"/>
                <a:gd name="T104" fmla="*/ 41 w 64"/>
                <a:gd name="T105" fmla="*/ 13 h 40"/>
                <a:gd name="T106" fmla="*/ 35 w 64"/>
                <a:gd name="T107" fmla="*/ 5 h 40"/>
                <a:gd name="T108" fmla="*/ 32 w 64"/>
                <a:gd name="T109" fmla="*/ 4 h 40"/>
                <a:gd name="T110" fmla="*/ 31 w 64"/>
                <a:gd name="T111" fmla="*/ 5 h 40"/>
                <a:gd name="T112" fmla="*/ 32 w 64"/>
                <a:gd name="T113" fmla="*/ 17 h 40"/>
                <a:gd name="T114" fmla="*/ 38 w 64"/>
                <a:gd name="T115" fmla="*/ 17 h 40"/>
                <a:gd name="T116" fmla="*/ 41 w 64"/>
                <a:gd name="T117"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40">
                  <a:moveTo>
                    <a:pt x="64" y="38"/>
                  </a:moveTo>
                  <a:cubicBezTo>
                    <a:pt x="64" y="39"/>
                    <a:pt x="63" y="39"/>
                    <a:pt x="62" y="39"/>
                  </a:cubicBezTo>
                  <a:cubicBezTo>
                    <a:pt x="62" y="39"/>
                    <a:pt x="61" y="40"/>
                    <a:pt x="61" y="40"/>
                  </a:cubicBezTo>
                  <a:cubicBezTo>
                    <a:pt x="60" y="39"/>
                    <a:pt x="58" y="39"/>
                    <a:pt x="55" y="39"/>
                  </a:cubicBezTo>
                  <a:cubicBezTo>
                    <a:pt x="53" y="39"/>
                    <a:pt x="51" y="39"/>
                    <a:pt x="50" y="39"/>
                  </a:cubicBezTo>
                  <a:cubicBezTo>
                    <a:pt x="49" y="39"/>
                    <a:pt x="49" y="39"/>
                    <a:pt x="47" y="39"/>
                  </a:cubicBezTo>
                  <a:cubicBezTo>
                    <a:pt x="46" y="39"/>
                    <a:pt x="45" y="39"/>
                    <a:pt x="44" y="39"/>
                  </a:cubicBezTo>
                  <a:cubicBezTo>
                    <a:pt x="43" y="39"/>
                    <a:pt x="42" y="38"/>
                    <a:pt x="41" y="37"/>
                  </a:cubicBezTo>
                  <a:cubicBezTo>
                    <a:pt x="41" y="35"/>
                    <a:pt x="41" y="33"/>
                    <a:pt x="40" y="32"/>
                  </a:cubicBezTo>
                  <a:cubicBezTo>
                    <a:pt x="40" y="29"/>
                    <a:pt x="39" y="27"/>
                    <a:pt x="38" y="25"/>
                  </a:cubicBezTo>
                  <a:cubicBezTo>
                    <a:pt x="36" y="23"/>
                    <a:pt x="34" y="22"/>
                    <a:pt x="32" y="21"/>
                  </a:cubicBezTo>
                  <a:cubicBezTo>
                    <a:pt x="32" y="25"/>
                    <a:pt x="32" y="27"/>
                    <a:pt x="32" y="28"/>
                  </a:cubicBezTo>
                  <a:cubicBezTo>
                    <a:pt x="32" y="29"/>
                    <a:pt x="32" y="30"/>
                    <a:pt x="32" y="31"/>
                  </a:cubicBezTo>
                  <a:cubicBezTo>
                    <a:pt x="31" y="32"/>
                    <a:pt x="31" y="33"/>
                    <a:pt x="31" y="34"/>
                  </a:cubicBezTo>
                  <a:cubicBezTo>
                    <a:pt x="31" y="35"/>
                    <a:pt x="31" y="35"/>
                    <a:pt x="32" y="35"/>
                  </a:cubicBezTo>
                  <a:cubicBezTo>
                    <a:pt x="33" y="36"/>
                    <a:pt x="35" y="36"/>
                    <a:pt x="36" y="36"/>
                  </a:cubicBezTo>
                  <a:cubicBezTo>
                    <a:pt x="37" y="36"/>
                    <a:pt x="38" y="36"/>
                    <a:pt x="38" y="36"/>
                  </a:cubicBezTo>
                  <a:cubicBezTo>
                    <a:pt x="39" y="37"/>
                    <a:pt x="39" y="37"/>
                    <a:pt x="39" y="38"/>
                  </a:cubicBezTo>
                  <a:cubicBezTo>
                    <a:pt x="39" y="39"/>
                    <a:pt x="39" y="39"/>
                    <a:pt x="39" y="39"/>
                  </a:cubicBezTo>
                  <a:cubicBezTo>
                    <a:pt x="38" y="40"/>
                    <a:pt x="38" y="40"/>
                    <a:pt x="37" y="40"/>
                  </a:cubicBezTo>
                  <a:cubicBezTo>
                    <a:pt x="36" y="40"/>
                    <a:pt x="30" y="39"/>
                    <a:pt x="18" y="39"/>
                  </a:cubicBezTo>
                  <a:cubicBezTo>
                    <a:pt x="16" y="39"/>
                    <a:pt x="15" y="39"/>
                    <a:pt x="13" y="39"/>
                  </a:cubicBezTo>
                  <a:cubicBezTo>
                    <a:pt x="9" y="39"/>
                    <a:pt x="6" y="39"/>
                    <a:pt x="2" y="40"/>
                  </a:cubicBezTo>
                  <a:cubicBezTo>
                    <a:pt x="2" y="40"/>
                    <a:pt x="1" y="39"/>
                    <a:pt x="1" y="39"/>
                  </a:cubicBezTo>
                  <a:cubicBezTo>
                    <a:pt x="1" y="39"/>
                    <a:pt x="0" y="38"/>
                    <a:pt x="0" y="38"/>
                  </a:cubicBezTo>
                  <a:cubicBezTo>
                    <a:pt x="1" y="37"/>
                    <a:pt x="1" y="37"/>
                    <a:pt x="3" y="36"/>
                  </a:cubicBezTo>
                  <a:cubicBezTo>
                    <a:pt x="5" y="36"/>
                    <a:pt x="6" y="36"/>
                    <a:pt x="8" y="35"/>
                  </a:cubicBezTo>
                  <a:cubicBezTo>
                    <a:pt x="9" y="35"/>
                    <a:pt x="9" y="35"/>
                    <a:pt x="10" y="34"/>
                  </a:cubicBezTo>
                  <a:cubicBezTo>
                    <a:pt x="10" y="34"/>
                    <a:pt x="11" y="33"/>
                    <a:pt x="11" y="32"/>
                  </a:cubicBezTo>
                  <a:cubicBezTo>
                    <a:pt x="11" y="30"/>
                    <a:pt x="11" y="28"/>
                    <a:pt x="10" y="26"/>
                  </a:cubicBezTo>
                  <a:cubicBezTo>
                    <a:pt x="10" y="25"/>
                    <a:pt x="10" y="23"/>
                    <a:pt x="10" y="21"/>
                  </a:cubicBezTo>
                  <a:cubicBezTo>
                    <a:pt x="10" y="20"/>
                    <a:pt x="10" y="20"/>
                    <a:pt x="10" y="19"/>
                  </a:cubicBezTo>
                  <a:cubicBezTo>
                    <a:pt x="10" y="17"/>
                    <a:pt x="10" y="14"/>
                    <a:pt x="10" y="12"/>
                  </a:cubicBezTo>
                  <a:cubicBezTo>
                    <a:pt x="11" y="9"/>
                    <a:pt x="11" y="7"/>
                    <a:pt x="11" y="7"/>
                  </a:cubicBezTo>
                  <a:cubicBezTo>
                    <a:pt x="11" y="5"/>
                    <a:pt x="11" y="5"/>
                    <a:pt x="10" y="4"/>
                  </a:cubicBezTo>
                  <a:cubicBezTo>
                    <a:pt x="10" y="3"/>
                    <a:pt x="9" y="3"/>
                    <a:pt x="8" y="3"/>
                  </a:cubicBezTo>
                  <a:cubicBezTo>
                    <a:pt x="8" y="3"/>
                    <a:pt x="7" y="3"/>
                    <a:pt x="6" y="3"/>
                  </a:cubicBezTo>
                  <a:cubicBezTo>
                    <a:pt x="5" y="3"/>
                    <a:pt x="4" y="3"/>
                    <a:pt x="4" y="3"/>
                  </a:cubicBezTo>
                  <a:cubicBezTo>
                    <a:pt x="3" y="3"/>
                    <a:pt x="2" y="3"/>
                    <a:pt x="2" y="3"/>
                  </a:cubicBezTo>
                  <a:cubicBezTo>
                    <a:pt x="2" y="3"/>
                    <a:pt x="1" y="2"/>
                    <a:pt x="1" y="2"/>
                  </a:cubicBezTo>
                  <a:cubicBezTo>
                    <a:pt x="1" y="1"/>
                    <a:pt x="2" y="0"/>
                    <a:pt x="5" y="0"/>
                  </a:cubicBezTo>
                  <a:cubicBezTo>
                    <a:pt x="5" y="0"/>
                    <a:pt x="6" y="0"/>
                    <a:pt x="7" y="0"/>
                  </a:cubicBezTo>
                  <a:cubicBezTo>
                    <a:pt x="8" y="0"/>
                    <a:pt x="11" y="0"/>
                    <a:pt x="14" y="0"/>
                  </a:cubicBezTo>
                  <a:cubicBezTo>
                    <a:pt x="18" y="0"/>
                    <a:pt x="20" y="0"/>
                    <a:pt x="22" y="0"/>
                  </a:cubicBezTo>
                  <a:cubicBezTo>
                    <a:pt x="28" y="0"/>
                    <a:pt x="32" y="0"/>
                    <a:pt x="33" y="0"/>
                  </a:cubicBezTo>
                  <a:cubicBezTo>
                    <a:pt x="38" y="1"/>
                    <a:pt x="41" y="2"/>
                    <a:pt x="44" y="3"/>
                  </a:cubicBezTo>
                  <a:cubicBezTo>
                    <a:pt x="47" y="5"/>
                    <a:pt x="48" y="8"/>
                    <a:pt x="48" y="12"/>
                  </a:cubicBezTo>
                  <a:cubicBezTo>
                    <a:pt x="48" y="14"/>
                    <a:pt x="47" y="15"/>
                    <a:pt x="46" y="16"/>
                  </a:cubicBezTo>
                  <a:cubicBezTo>
                    <a:pt x="45" y="17"/>
                    <a:pt x="44" y="18"/>
                    <a:pt x="43" y="19"/>
                  </a:cubicBezTo>
                  <a:cubicBezTo>
                    <a:pt x="49" y="23"/>
                    <a:pt x="54" y="28"/>
                    <a:pt x="57" y="33"/>
                  </a:cubicBezTo>
                  <a:cubicBezTo>
                    <a:pt x="57" y="34"/>
                    <a:pt x="59" y="35"/>
                    <a:pt x="62" y="36"/>
                  </a:cubicBezTo>
                  <a:cubicBezTo>
                    <a:pt x="63" y="36"/>
                    <a:pt x="63" y="37"/>
                    <a:pt x="64" y="38"/>
                  </a:cubicBezTo>
                  <a:close/>
                  <a:moveTo>
                    <a:pt x="41" y="13"/>
                  </a:moveTo>
                  <a:cubicBezTo>
                    <a:pt x="41" y="10"/>
                    <a:pt x="39" y="7"/>
                    <a:pt x="35" y="5"/>
                  </a:cubicBezTo>
                  <a:cubicBezTo>
                    <a:pt x="34" y="4"/>
                    <a:pt x="33" y="4"/>
                    <a:pt x="32" y="4"/>
                  </a:cubicBezTo>
                  <a:cubicBezTo>
                    <a:pt x="31" y="4"/>
                    <a:pt x="31" y="4"/>
                    <a:pt x="31" y="5"/>
                  </a:cubicBezTo>
                  <a:cubicBezTo>
                    <a:pt x="31" y="8"/>
                    <a:pt x="31" y="12"/>
                    <a:pt x="32" y="17"/>
                  </a:cubicBezTo>
                  <a:cubicBezTo>
                    <a:pt x="33" y="17"/>
                    <a:pt x="35" y="17"/>
                    <a:pt x="38" y="17"/>
                  </a:cubicBezTo>
                  <a:cubicBezTo>
                    <a:pt x="40" y="17"/>
                    <a:pt x="41" y="16"/>
                    <a:pt x="41"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6" name="Freeform 144"/>
            <p:cNvSpPr>
              <a:spLocks noEditPoints="1"/>
            </p:cNvSpPr>
            <p:nvPr/>
          </p:nvSpPr>
          <p:spPr bwMode="auto">
            <a:xfrm>
              <a:off x="506413" y="4098925"/>
              <a:ext cx="150813" cy="168275"/>
            </a:xfrm>
            <a:custGeom>
              <a:avLst/>
              <a:gdLst>
                <a:gd name="T0" fmla="*/ 39 w 40"/>
                <a:gd name="T1" fmla="*/ 28 h 45"/>
                <a:gd name="T2" fmla="*/ 34 w 40"/>
                <a:gd name="T3" fmla="*/ 39 h 45"/>
                <a:gd name="T4" fmla="*/ 22 w 40"/>
                <a:gd name="T5" fmla="*/ 43 h 45"/>
                <a:gd name="T6" fmla="*/ 12 w 40"/>
                <a:gd name="T7" fmla="*/ 42 h 45"/>
                <a:gd name="T8" fmla="*/ 9 w 40"/>
                <a:gd name="T9" fmla="*/ 41 h 45"/>
                <a:gd name="T10" fmla="*/ 8 w 40"/>
                <a:gd name="T11" fmla="*/ 41 h 45"/>
                <a:gd name="T12" fmla="*/ 8 w 40"/>
                <a:gd name="T13" fmla="*/ 42 h 45"/>
                <a:gd name="T14" fmla="*/ 8 w 40"/>
                <a:gd name="T15" fmla="*/ 44 h 45"/>
                <a:gd name="T16" fmla="*/ 6 w 40"/>
                <a:gd name="T17" fmla="*/ 45 h 45"/>
                <a:gd name="T18" fmla="*/ 4 w 40"/>
                <a:gd name="T19" fmla="*/ 43 h 45"/>
                <a:gd name="T20" fmla="*/ 0 w 40"/>
                <a:gd name="T21" fmla="*/ 30 h 45"/>
                <a:gd name="T22" fmla="*/ 1 w 40"/>
                <a:gd name="T23" fmla="*/ 28 h 45"/>
                <a:gd name="T24" fmla="*/ 4 w 40"/>
                <a:gd name="T25" fmla="*/ 30 h 45"/>
                <a:gd name="T26" fmla="*/ 7 w 40"/>
                <a:gd name="T27" fmla="*/ 34 h 45"/>
                <a:gd name="T28" fmla="*/ 20 w 40"/>
                <a:gd name="T29" fmla="*/ 39 h 45"/>
                <a:gd name="T30" fmla="*/ 25 w 40"/>
                <a:gd name="T31" fmla="*/ 39 h 45"/>
                <a:gd name="T32" fmla="*/ 28 w 40"/>
                <a:gd name="T33" fmla="*/ 37 h 45"/>
                <a:gd name="T34" fmla="*/ 23 w 40"/>
                <a:gd name="T35" fmla="*/ 34 h 45"/>
                <a:gd name="T36" fmla="*/ 17 w 40"/>
                <a:gd name="T37" fmla="*/ 33 h 45"/>
                <a:gd name="T38" fmla="*/ 6 w 40"/>
                <a:gd name="T39" fmla="*/ 28 h 45"/>
                <a:gd name="T40" fmla="*/ 1 w 40"/>
                <a:gd name="T41" fmla="*/ 17 h 45"/>
                <a:gd name="T42" fmla="*/ 24 w 40"/>
                <a:gd name="T43" fmla="*/ 2 h 45"/>
                <a:gd name="T44" fmla="*/ 33 w 40"/>
                <a:gd name="T45" fmla="*/ 4 h 45"/>
                <a:gd name="T46" fmla="*/ 35 w 40"/>
                <a:gd name="T47" fmla="*/ 2 h 45"/>
                <a:gd name="T48" fmla="*/ 38 w 40"/>
                <a:gd name="T49" fmla="*/ 0 h 45"/>
                <a:gd name="T50" fmla="*/ 39 w 40"/>
                <a:gd name="T51" fmla="*/ 1 h 45"/>
                <a:gd name="T52" fmla="*/ 40 w 40"/>
                <a:gd name="T53" fmla="*/ 2 h 45"/>
                <a:gd name="T54" fmla="*/ 39 w 40"/>
                <a:gd name="T55" fmla="*/ 4 h 45"/>
                <a:gd name="T56" fmla="*/ 36 w 40"/>
                <a:gd name="T57" fmla="*/ 11 h 45"/>
                <a:gd name="T58" fmla="*/ 35 w 40"/>
                <a:gd name="T59" fmla="*/ 16 h 45"/>
                <a:gd name="T60" fmla="*/ 36 w 40"/>
                <a:gd name="T61" fmla="*/ 19 h 45"/>
                <a:gd name="T62" fmla="*/ 38 w 40"/>
                <a:gd name="T63" fmla="*/ 23 h 45"/>
                <a:gd name="T64" fmla="*/ 39 w 40"/>
                <a:gd name="T65" fmla="*/ 28 h 45"/>
                <a:gd name="T66" fmla="*/ 30 w 40"/>
                <a:gd name="T67" fmla="*/ 14 h 45"/>
                <a:gd name="T68" fmla="*/ 30 w 40"/>
                <a:gd name="T69" fmla="*/ 13 h 45"/>
                <a:gd name="T70" fmla="*/ 25 w 40"/>
                <a:gd name="T71" fmla="*/ 8 h 45"/>
                <a:gd name="T72" fmla="*/ 19 w 40"/>
                <a:gd name="T73" fmla="*/ 7 h 45"/>
                <a:gd name="T74" fmla="*/ 15 w 40"/>
                <a:gd name="T75" fmla="*/ 7 h 45"/>
                <a:gd name="T76" fmla="*/ 12 w 40"/>
                <a:gd name="T77" fmla="*/ 9 h 45"/>
                <a:gd name="T78" fmla="*/ 14 w 40"/>
                <a:gd name="T79" fmla="*/ 10 h 45"/>
                <a:gd name="T80" fmla="*/ 16 w 40"/>
                <a:gd name="T81" fmla="*/ 11 h 45"/>
                <a:gd name="T82" fmla="*/ 24 w 40"/>
                <a:gd name="T83" fmla="*/ 13 h 45"/>
                <a:gd name="T84" fmla="*/ 30 w 40"/>
                <a:gd name="T85" fmla="*/ 14 h 45"/>
                <a:gd name="T86" fmla="*/ 30 w 40"/>
                <a:gd name="T8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5">
                  <a:moveTo>
                    <a:pt x="39" y="28"/>
                  </a:moveTo>
                  <a:cubicBezTo>
                    <a:pt x="39" y="32"/>
                    <a:pt x="37" y="36"/>
                    <a:pt x="34" y="39"/>
                  </a:cubicBezTo>
                  <a:cubicBezTo>
                    <a:pt x="30" y="42"/>
                    <a:pt x="26" y="44"/>
                    <a:pt x="22" y="43"/>
                  </a:cubicBezTo>
                  <a:cubicBezTo>
                    <a:pt x="19" y="43"/>
                    <a:pt x="16" y="43"/>
                    <a:pt x="12" y="42"/>
                  </a:cubicBezTo>
                  <a:cubicBezTo>
                    <a:pt x="11" y="41"/>
                    <a:pt x="10" y="41"/>
                    <a:pt x="9" y="41"/>
                  </a:cubicBezTo>
                  <a:cubicBezTo>
                    <a:pt x="8" y="41"/>
                    <a:pt x="8" y="41"/>
                    <a:pt x="8" y="41"/>
                  </a:cubicBezTo>
                  <a:cubicBezTo>
                    <a:pt x="8" y="41"/>
                    <a:pt x="8" y="41"/>
                    <a:pt x="8" y="42"/>
                  </a:cubicBezTo>
                  <a:cubicBezTo>
                    <a:pt x="8" y="44"/>
                    <a:pt x="8" y="44"/>
                    <a:pt x="8" y="44"/>
                  </a:cubicBezTo>
                  <a:cubicBezTo>
                    <a:pt x="8" y="45"/>
                    <a:pt x="7" y="45"/>
                    <a:pt x="6" y="45"/>
                  </a:cubicBezTo>
                  <a:cubicBezTo>
                    <a:pt x="5" y="45"/>
                    <a:pt x="5" y="44"/>
                    <a:pt x="4" y="43"/>
                  </a:cubicBezTo>
                  <a:cubicBezTo>
                    <a:pt x="1" y="35"/>
                    <a:pt x="0" y="30"/>
                    <a:pt x="0" y="30"/>
                  </a:cubicBezTo>
                  <a:cubicBezTo>
                    <a:pt x="0" y="29"/>
                    <a:pt x="0" y="28"/>
                    <a:pt x="1" y="28"/>
                  </a:cubicBezTo>
                  <a:cubicBezTo>
                    <a:pt x="2" y="28"/>
                    <a:pt x="3" y="29"/>
                    <a:pt x="4" y="30"/>
                  </a:cubicBezTo>
                  <a:cubicBezTo>
                    <a:pt x="5" y="32"/>
                    <a:pt x="6" y="33"/>
                    <a:pt x="7" y="34"/>
                  </a:cubicBezTo>
                  <a:cubicBezTo>
                    <a:pt x="10" y="38"/>
                    <a:pt x="14" y="39"/>
                    <a:pt x="20" y="39"/>
                  </a:cubicBezTo>
                  <a:cubicBezTo>
                    <a:pt x="22" y="39"/>
                    <a:pt x="23" y="39"/>
                    <a:pt x="25" y="39"/>
                  </a:cubicBezTo>
                  <a:cubicBezTo>
                    <a:pt x="27" y="39"/>
                    <a:pt x="28" y="38"/>
                    <a:pt x="28" y="37"/>
                  </a:cubicBezTo>
                  <a:cubicBezTo>
                    <a:pt x="28" y="36"/>
                    <a:pt x="27" y="35"/>
                    <a:pt x="23" y="34"/>
                  </a:cubicBezTo>
                  <a:cubicBezTo>
                    <a:pt x="21" y="34"/>
                    <a:pt x="19" y="33"/>
                    <a:pt x="17" y="33"/>
                  </a:cubicBezTo>
                  <a:cubicBezTo>
                    <a:pt x="13" y="33"/>
                    <a:pt x="9" y="31"/>
                    <a:pt x="6" y="28"/>
                  </a:cubicBezTo>
                  <a:cubicBezTo>
                    <a:pt x="3" y="25"/>
                    <a:pt x="1" y="22"/>
                    <a:pt x="1" y="17"/>
                  </a:cubicBezTo>
                  <a:cubicBezTo>
                    <a:pt x="2" y="7"/>
                    <a:pt x="9" y="2"/>
                    <a:pt x="24" y="2"/>
                  </a:cubicBezTo>
                  <a:cubicBezTo>
                    <a:pt x="26" y="3"/>
                    <a:pt x="29" y="3"/>
                    <a:pt x="33" y="4"/>
                  </a:cubicBezTo>
                  <a:cubicBezTo>
                    <a:pt x="34" y="4"/>
                    <a:pt x="35" y="3"/>
                    <a:pt x="35" y="2"/>
                  </a:cubicBezTo>
                  <a:cubicBezTo>
                    <a:pt x="36" y="1"/>
                    <a:pt x="37" y="0"/>
                    <a:pt x="38" y="0"/>
                  </a:cubicBezTo>
                  <a:cubicBezTo>
                    <a:pt x="38" y="0"/>
                    <a:pt x="38" y="1"/>
                    <a:pt x="39" y="1"/>
                  </a:cubicBezTo>
                  <a:cubicBezTo>
                    <a:pt x="39" y="1"/>
                    <a:pt x="39" y="1"/>
                    <a:pt x="40" y="2"/>
                  </a:cubicBezTo>
                  <a:cubicBezTo>
                    <a:pt x="40" y="2"/>
                    <a:pt x="39" y="3"/>
                    <a:pt x="39" y="4"/>
                  </a:cubicBezTo>
                  <a:cubicBezTo>
                    <a:pt x="39" y="4"/>
                    <a:pt x="38" y="6"/>
                    <a:pt x="36" y="11"/>
                  </a:cubicBezTo>
                  <a:cubicBezTo>
                    <a:pt x="35" y="14"/>
                    <a:pt x="35" y="15"/>
                    <a:pt x="35" y="16"/>
                  </a:cubicBezTo>
                  <a:cubicBezTo>
                    <a:pt x="35" y="17"/>
                    <a:pt x="35" y="18"/>
                    <a:pt x="36" y="19"/>
                  </a:cubicBezTo>
                  <a:cubicBezTo>
                    <a:pt x="37" y="20"/>
                    <a:pt x="38" y="22"/>
                    <a:pt x="38" y="23"/>
                  </a:cubicBezTo>
                  <a:cubicBezTo>
                    <a:pt x="39" y="24"/>
                    <a:pt x="39" y="26"/>
                    <a:pt x="39" y="28"/>
                  </a:cubicBezTo>
                  <a:close/>
                  <a:moveTo>
                    <a:pt x="30" y="14"/>
                  </a:moveTo>
                  <a:cubicBezTo>
                    <a:pt x="30" y="13"/>
                    <a:pt x="30" y="13"/>
                    <a:pt x="30" y="13"/>
                  </a:cubicBezTo>
                  <a:cubicBezTo>
                    <a:pt x="30" y="11"/>
                    <a:pt x="29" y="10"/>
                    <a:pt x="25" y="8"/>
                  </a:cubicBezTo>
                  <a:cubicBezTo>
                    <a:pt x="23" y="7"/>
                    <a:pt x="21" y="7"/>
                    <a:pt x="19" y="7"/>
                  </a:cubicBezTo>
                  <a:cubicBezTo>
                    <a:pt x="18" y="7"/>
                    <a:pt x="17" y="7"/>
                    <a:pt x="15" y="7"/>
                  </a:cubicBezTo>
                  <a:cubicBezTo>
                    <a:pt x="13" y="7"/>
                    <a:pt x="12" y="8"/>
                    <a:pt x="12" y="9"/>
                  </a:cubicBezTo>
                  <a:cubicBezTo>
                    <a:pt x="12" y="9"/>
                    <a:pt x="13" y="10"/>
                    <a:pt x="14" y="10"/>
                  </a:cubicBezTo>
                  <a:cubicBezTo>
                    <a:pt x="15" y="10"/>
                    <a:pt x="16" y="11"/>
                    <a:pt x="16" y="11"/>
                  </a:cubicBezTo>
                  <a:cubicBezTo>
                    <a:pt x="18" y="11"/>
                    <a:pt x="20" y="12"/>
                    <a:pt x="24" y="13"/>
                  </a:cubicBezTo>
                  <a:cubicBezTo>
                    <a:pt x="28" y="14"/>
                    <a:pt x="30" y="14"/>
                    <a:pt x="30" y="14"/>
                  </a:cubicBezTo>
                  <a:cubicBezTo>
                    <a:pt x="30" y="14"/>
                    <a:pt x="30" y="14"/>
                    <a:pt x="3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7" name="Freeform 145"/>
            <p:cNvSpPr>
              <a:spLocks/>
            </p:cNvSpPr>
            <p:nvPr/>
          </p:nvSpPr>
          <p:spPr bwMode="auto">
            <a:xfrm>
              <a:off x="674688" y="4110038"/>
              <a:ext cx="225425" cy="153988"/>
            </a:xfrm>
            <a:custGeom>
              <a:avLst/>
              <a:gdLst>
                <a:gd name="T0" fmla="*/ 60 w 60"/>
                <a:gd name="T1" fmla="*/ 13 h 41"/>
                <a:gd name="T2" fmla="*/ 59 w 60"/>
                <a:gd name="T3" fmla="*/ 14 h 41"/>
                <a:gd name="T4" fmla="*/ 58 w 60"/>
                <a:gd name="T5" fmla="*/ 15 h 41"/>
                <a:gd name="T6" fmla="*/ 56 w 60"/>
                <a:gd name="T7" fmla="*/ 13 h 41"/>
                <a:gd name="T8" fmla="*/ 55 w 60"/>
                <a:gd name="T9" fmla="*/ 11 h 41"/>
                <a:gd name="T10" fmla="*/ 53 w 60"/>
                <a:gd name="T11" fmla="*/ 9 h 41"/>
                <a:gd name="T12" fmla="*/ 48 w 60"/>
                <a:gd name="T13" fmla="*/ 6 h 41"/>
                <a:gd name="T14" fmla="*/ 43 w 60"/>
                <a:gd name="T15" fmla="*/ 5 h 41"/>
                <a:gd name="T16" fmla="*/ 41 w 60"/>
                <a:gd name="T17" fmla="*/ 7 h 41"/>
                <a:gd name="T18" fmla="*/ 42 w 60"/>
                <a:gd name="T19" fmla="*/ 20 h 41"/>
                <a:gd name="T20" fmla="*/ 41 w 60"/>
                <a:gd name="T21" fmla="*/ 28 h 41"/>
                <a:gd name="T22" fmla="*/ 41 w 60"/>
                <a:gd name="T23" fmla="*/ 34 h 41"/>
                <a:gd name="T24" fmla="*/ 45 w 60"/>
                <a:gd name="T25" fmla="*/ 36 h 41"/>
                <a:gd name="T26" fmla="*/ 50 w 60"/>
                <a:gd name="T27" fmla="*/ 37 h 41"/>
                <a:gd name="T28" fmla="*/ 53 w 60"/>
                <a:gd name="T29" fmla="*/ 39 h 41"/>
                <a:gd name="T30" fmla="*/ 50 w 60"/>
                <a:gd name="T31" fmla="*/ 40 h 41"/>
                <a:gd name="T32" fmla="*/ 47 w 60"/>
                <a:gd name="T33" fmla="*/ 40 h 41"/>
                <a:gd name="T34" fmla="*/ 44 w 60"/>
                <a:gd name="T35" fmla="*/ 40 h 41"/>
                <a:gd name="T36" fmla="*/ 38 w 60"/>
                <a:gd name="T37" fmla="*/ 40 h 41"/>
                <a:gd name="T38" fmla="*/ 32 w 60"/>
                <a:gd name="T39" fmla="*/ 39 h 41"/>
                <a:gd name="T40" fmla="*/ 19 w 60"/>
                <a:gd name="T41" fmla="*/ 40 h 41"/>
                <a:gd name="T42" fmla="*/ 10 w 60"/>
                <a:gd name="T43" fmla="*/ 40 h 41"/>
                <a:gd name="T44" fmla="*/ 8 w 60"/>
                <a:gd name="T45" fmla="*/ 39 h 41"/>
                <a:gd name="T46" fmla="*/ 10 w 60"/>
                <a:gd name="T47" fmla="*/ 37 h 41"/>
                <a:gd name="T48" fmla="*/ 17 w 60"/>
                <a:gd name="T49" fmla="*/ 36 h 41"/>
                <a:gd name="T50" fmla="*/ 19 w 60"/>
                <a:gd name="T51" fmla="*/ 35 h 41"/>
                <a:gd name="T52" fmla="*/ 19 w 60"/>
                <a:gd name="T53" fmla="*/ 28 h 41"/>
                <a:gd name="T54" fmla="*/ 18 w 60"/>
                <a:gd name="T55" fmla="*/ 21 h 41"/>
                <a:gd name="T56" fmla="*/ 19 w 60"/>
                <a:gd name="T57" fmla="*/ 14 h 41"/>
                <a:gd name="T58" fmla="*/ 19 w 60"/>
                <a:gd name="T59" fmla="*/ 8 h 41"/>
                <a:gd name="T60" fmla="*/ 18 w 60"/>
                <a:gd name="T61" fmla="*/ 5 h 41"/>
                <a:gd name="T62" fmla="*/ 9 w 60"/>
                <a:gd name="T63" fmla="*/ 7 h 41"/>
                <a:gd name="T64" fmla="*/ 5 w 60"/>
                <a:gd name="T65" fmla="*/ 10 h 41"/>
                <a:gd name="T66" fmla="*/ 4 w 60"/>
                <a:gd name="T67" fmla="*/ 13 h 41"/>
                <a:gd name="T68" fmla="*/ 2 w 60"/>
                <a:gd name="T69" fmla="*/ 15 h 41"/>
                <a:gd name="T70" fmla="*/ 0 w 60"/>
                <a:gd name="T71" fmla="*/ 11 h 41"/>
                <a:gd name="T72" fmla="*/ 0 w 60"/>
                <a:gd name="T73" fmla="*/ 5 h 41"/>
                <a:gd name="T74" fmla="*/ 1 w 60"/>
                <a:gd name="T75" fmla="*/ 1 h 41"/>
                <a:gd name="T76" fmla="*/ 7 w 60"/>
                <a:gd name="T77" fmla="*/ 0 h 41"/>
                <a:gd name="T78" fmla="*/ 17 w 60"/>
                <a:gd name="T79" fmla="*/ 0 h 41"/>
                <a:gd name="T80" fmla="*/ 34 w 60"/>
                <a:gd name="T81" fmla="*/ 0 h 41"/>
                <a:gd name="T82" fmla="*/ 48 w 60"/>
                <a:gd name="T83" fmla="*/ 0 h 41"/>
                <a:gd name="T84" fmla="*/ 57 w 60"/>
                <a:gd name="T85" fmla="*/ 0 h 41"/>
                <a:gd name="T86" fmla="*/ 59 w 60"/>
                <a:gd name="T87" fmla="*/ 2 h 41"/>
                <a:gd name="T88" fmla="*/ 60 w 60"/>
                <a:gd name="T89" fmla="*/ 9 h 41"/>
                <a:gd name="T90" fmla="*/ 60 w 60"/>
                <a:gd name="T91"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41">
                  <a:moveTo>
                    <a:pt x="60" y="13"/>
                  </a:moveTo>
                  <a:cubicBezTo>
                    <a:pt x="60" y="13"/>
                    <a:pt x="60" y="14"/>
                    <a:pt x="59" y="14"/>
                  </a:cubicBezTo>
                  <a:cubicBezTo>
                    <a:pt x="59" y="15"/>
                    <a:pt x="58" y="15"/>
                    <a:pt x="58" y="15"/>
                  </a:cubicBezTo>
                  <a:cubicBezTo>
                    <a:pt x="57" y="15"/>
                    <a:pt x="56" y="14"/>
                    <a:pt x="56" y="13"/>
                  </a:cubicBezTo>
                  <a:cubicBezTo>
                    <a:pt x="56" y="12"/>
                    <a:pt x="55" y="11"/>
                    <a:pt x="55" y="11"/>
                  </a:cubicBezTo>
                  <a:cubicBezTo>
                    <a:pt x="55" y="11"/>
                    <a:pt x="54" y="10"/>
                    <a:pt x="53" y="9"/>
                  </a:cubicBezTo>
                  <a:cubicBezTo>
                    <a:pt x="52" y="8"/>
                    <a:pt x="50" y="7"/>
                    <a:pt x="48" y="6"/>
                  </a:cubicBezTo>
                  <a:cubicBezTo>
                    <a:pt x="46" y="5"/>
                    <a:pt x="44" y="5"/>
                    <a:pt x="43" y="5"/>
                  </a:cubicBezTo>
                  <a:cubicBezTo>
                    <a:pt x="42" y="5"/>
                    <a:pt x="41" y="5"/>
                    <a:pt x="41" y="7"/>
                  </a:cubicBezTo>
                  <a:cubicBezTo>
                    <a:pt x="41" y="10"/>
                    <a:pt x="42" y="14"/>
                    <a:pt x="42" y="20"/>
                  </a:cubicBezTo>
                  <a:cubicBezTo>
                    <a:pt x="42" y="22"/>
                    <a:pt x="42" y="24"/>
                    <a:pt x="41" y="28"/>
                  </a:cubicBezTo>
                  <a:cubicBezTo>
                    <a:pt x="41" y="31"/>
                    <a:pt x="41" y="33"/>
                    <a:pt x="41" y="34"/>
                  </a:cubicBezTo>
                  <a:cubicBezTo>
                    <a:pt x="41" y="35"/>
                    <a:pt x="42" y="36"/>
                    <a:pt x="45" y="36"/>
                  </a:cubicBezTo>
                  <a:cubicBezTo>
                    <a:pt x="46" y="36"/>
                    <a:pt x="48" y="36"/>
                    <a:pt x="50" y="37"/>
                  </a:cubicBezTo>
                  <a:cubicBezTo>
                    <a:pt x="52" y="37"/>
                    <a:pt x="53" y="38"/>
                    <a:pt x="53" y="39"/>
                  </a:cubicBezTo>
                  <a:cubicBezTo>
                    <a:pt x="53" y="40"/>
                    <a:pt x="52" y="40"/>
                    <a:pt x="50" y="40"/>
                  </a:cubicBezTo>
                  <a:cubicBezTo>
                    <a:pt x="50" y="40"/>
                    <a:pt x="49" y="40"/>
                    <a:pt x="47" y="40"/>
                  </a:cubicBezTo>
                  <a:cubicBezTo>
                    <a:pt x="45" y="40"/>
                    <a:pt x="44" y="40"/>
                    <a:pt x="44" y="40"/>
                  </a:cubicBezTo>
                  <a:cubicBezTo>
                    <a:pt x="43" y="40"/>
                    <a:pt x="41" y="40"/>
                    <a:pt x="38" y="40"/>
                  </a:cubicBezTo>
                  <a:cubicBezTo>
                    <a:pt x="35" y="39"/>
                    <a:pt x="33" y="39"/>
                    <a:pt x="32" y="39"/>
                  </a:cubicBezTo>
                  <a:cubicBezTo>
                    <a:pt x="29" y="39"/>
                    <a:pt x="25" y="40"/>
                    <a:pt x="19" y="40"/>
                  </a:cubicBezTo>
                  <a:cubicBezTo>
                    <a:pt x="13" y="40"/>
                    <a:pt x="10" y="41"/>
                    <a:pt x="10" y="40"/>
                  </a:cubicBezTo>
                  <a:cubicBezTo>
                    <a:pt x="8" y="40"/>
                    <a:pt x="8" y="40"/>
                    <a:pt x="8" y="39"/>
                  </a:cubicBezTo>
                  <a:cubicBezTo>
                    <a:pt x="8" y="38"/>
                    <a:pt x="9" y="38"/>
                    <a:pt x="10" y="37"/>
                  </a:cubicBezTo>
                  <a:cubicBezTo>
                    <a:pt x="12" y="37"/>
                    <a:pt x="14" y="37"/>
                    <a:pt x="17" y="36"/>
                  </a:cubicBezTo>
                  <a:cubicBezTo>
                    <a:pt x="18" y="36"/>
                    <a:pt x="19" y="36"/>
                    <a:pt x="19" y="35"/>
                  </a:cubicBezTo>
                  <a:cubicBezTo>
                    <a:pt x="19" y="33"/>
                    <a:pt x="19" y="31"/>
                    <a:pt x="19" y="28"/>
                  </a:cubicBezTo>
                  <a:cubicBezTo>
                    <a:pt x="19" y="25"/>
                    <a:pt x="18" y="23"/>
                    <a:pt x="18" y="21"/>
                  </a:cubicBezTo>
                  <a:cubicBezTo>
                    <a:pt x="18" y="19"/>
                    <a:pt x="19" y="16"/>
                    <a:pt x="19" y="14"/>
                  </a:cubicBezTo>
                  <a:cubicBezTo>
                    <a:pt x="19" y="11"/>
                    <a:pt x="19" y="9"/>
                    <a:pt x="19" y="8"/>
                  </a:cubicBezTo>
                  <a:cubicBezTo>
                    <a:pt x="19" y="6"/>
                    <a:pt x="19" y="5"/>
                    <a:pt x="18" y="5"/>
                  </a:cubicBezTo>
                  <a:cubicBezTo>
                    <a:pt x="15" y="5"/>
                    <a:pt x="12" y="5"/>
                    <a:pt x="9" y="7"/>
                  </a:cubicBezTo>
                  <a:cubicBezTo>
                    <a:pt x="7" y="8"/>
                    <a:pt x="6" y="9"/>
                    <a:pt x="5" y="10"/>
                  </a:cubicBezTo>
                  <a:cubicBezTo>
                    <a:pt x="4" y="10"/>
                    <a:pt x="4" y="12"/>
                    <a:pt x="4" y="13"/>
                  </a:cubicBezTo>
                  <a:cubicBezTo>
                    <a:pt x="3" y="14"/>
                    <a:pt x="3" y="15"/>
                    <a:pt x="2" y="15"/>
                  </a:cubicBezTo>
                  <a:cubicBezTo>
                    <a:pt x="0" y="15"/>
                    <a:pt x="0" y="14"/>
                    <a:pt x="0" y="11"/>
                  </a:cubicBezTo>
                  <a:cubicBezTo>
                    <a:pt x="0" y="5"/>
                    <a:pt x="0" y="5"/>
                    <a:pt x="0" y="5"/>
                  </a:cubicBezTo>
                  <a:cubicBezTo>
                    <a:pt x="0" y="3"/>
                    <a:pt x="0" y="2"/>
                    <a:pt x="1" y="1"/>
                  </a:cubicBezTo>
                  <a:cubicBezTo>
                    <a:pt x="2" y="0"/>
                    <a:pt x="4" y="0"/>
                    <a:pt x="7" y="0"/>
                  </a:cubicBezTo>
                  <a:cubicBezTo>
                    <a:pt x="7" y="0"/>
                    <a:pt x="10" y="0"/>
                    <a:pt x="17" y="0"/>
                  </a:cubicBezTo>
                  <a:cubicBezTo>
                    <a:pt x="23" y="0"/>
                    <a:pt x="29" y="0"/>
                    <a:pt x="34" y="0"/>
                  </a:cubicBezTo>
                  <a:cubicBezTo>
                    <a:pt x="37" y="0"/>
                    <a:pt x="42" y="0"/>
                    <a:pt x="48" y="0"/>
                  </a:cubicBezTo>
                  <a:cubicBezTo>
                    <a:pt x="54" y="0"/>
                    <a:pt x="57" y="0"/>
                    <a:pt x="57" y="0"/>
                  </a:cubicBezTo>
                  <a:cubicBezTo>
                    <a:pt x="58" y="0"/>
                    <a:pt x="59" y="0"/>
                    <a:pt x="59" y="2"/>
                  </a:cubicBezTo>
                  <a:cubicBezTo>
                    <a:pt x="60" y="2"/>
                    <a:pt x="60" y="5"/>
                    <a:pt x="60" y="9"/>
                  </a:cubicBezTo>
                  <a:lnTo>
                    <a:pt x="60"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8" name="Freeform 146"/>
            <p:cNvSpPr>
              <a:spLocks noEditPoints="1"/>
            </p:cNvSpPr>
            <p:nvPr/>
          </p:nvSpPr>
          <p:spPr bwMode="auto">
            <a:xfrm>
              <a:off x="919163" y="4105275"/>
              <a:ext cx="222250" cy="155575"/>
            </a:xfrm>
            <a:custGeom>
              <a:avLst/>
              <a:gdLst>
                <a:gd name="T0" fmla="*/ 59 w 59"/>
                <a:gd name="T1" fmla="*/ 39 h 41"/>
                <a:gd name="T2" fmla="*/ 57 w 59"/>
                <a:gd name="T3" fmla="*/ 41 h 41"/>
                <a:gd name="T4" fmla="*/ 49 w 59"/>
                <a:gd name="T5" fmla="*/ 41 h 41"/>
                <a:gd name="T6" fmla="*/ 41 w 59"/>
                <a:gd name="T7" fmla="*/ 40 h 41"/>
                <a:gd name="T8" fmla="*/ 33 w 59"/>
                <a:gd name="T9" fmla="*/ 41 h 41"/>
                <a:gd name="T10" fmla="*/ 24 w 59"/>
                <a:gd name="T11" fmla="*/ 41 h 41"/>
                <a:gd name="T12" fmla="*/ 22 w 59"/>
                <a:gd name="T13" fmla="*/ 39 h 41"/>
                <a:gd name="T14" fmla="*/ 23 w 59"/>
                <a:gd name="T15" fmla="*/ 38 h 41"/>
                <a:gd name="T16" fmla="*/ 26 w 59"/>
                <a:gd name="T17" fmla="*/ 37 h 41"/>
                <a:gd name="T18" fmla="*/ 28 w 59"/>
                <a:gd name="T19" fmla="*/ 35 h 41"/>
                <a:gd name="T20" fmla="*/ 25 w 59"/>
                <a:gd name="T21" fmla="*/ 32 h 41"/>
                <a:gd name="T22" fmla="*/ 19 w 59"/>
                <a:gd name="T23" fmla="*/ 32 h 41"/>
                <a:gd name="T24" fmla="*/ 14 w 59"/>
                <a:gd name="T25" fmla="*/ 32 h 41"/>
                <a:gd name="T26" fmla="*/ 12 w 59"/>
                <a:gd name="T27" fmla="*/ 35 h 41"/>
                <a:gd name="T28" fmla="*/ 12 w 59"/>
                <a:gd name="T29" fmla="*/ 37 h 41"/>
                <a:gd name="T30" fmla="*/ 12 w 59"/>
                <a:gd name="T31" fmla="*/ 39 h 41"/>
                <a:gd name="T32" fmla="*/ 10 w 59"/>
                <a:gd name="T33" fmla="*/ 41 h 41"/>
                <a:gd name="T34" fmla="*/ 4 w 59"/>
                <a:gd name="T35" fmla="*/ 38 h 41"/>
                <a:gd name="T36" fmla="*/ 0 w 59"/>
                <a:gd name="T37" fmla="*/ 34 h 41"/>
                <a:gd name="T38" fmla="*/ 1 w 59"/>
                <a:gd name="T39" fmla="*/ 33 h 41"/>
                <a:gd name="T40" fmla="*/ 3 w 59"/>
                <a:gd name="T41" fmla="*/ 33 h 41"/>
                <a:gd name="T42" fmla="*/ 5 w 59"/>
                <a:gd name="T43" fmla="*/ 34 h 41"/>
                <a:gd name="T44" fmla="*/ 6 w 59"/>
                <a:gd name="T45" fmla="*/ 35 h 41"/>
                <a:gd name="T46" fmla="*/ 9 w 59"/>
                <a:gd name="T47" fmla="*/ 31 h 41"/>
                <a:gd name="T48" fmla="*/ 18 w 59"/>
                <a:gd name="T49" fmla="*/ 14 h 41"/>
                <a:gd name="T50" fmla="*/ 24 w 59"/>
                <a:gd name="T51" fmla="*/ 6 h 41"/>
                <a:gd name="T52" fmla="*/ 31 w 59"/>
                <a:gd name="T53" fmla="*/ 0 h 41"/>
                <a:gd name="T54" fmla="*/ 37 w 59"/>
                <a:gd name="T55" fmla="*/ 6 h 41"/>
                <a:gd name="T56" fmla="*/ 43 w 59"/>
                <a:gd name="T57" fmla="*/ 15 h 41"/>
                <a:gd name="T58" fmla="*/ 48 w 59"/>
                <a:gd name="T59" fmla="*/ 26 h 41"/>
                <a:gd name="T60" fmla="*/ 50 w 59"/>
                <a:gd name="T61" fmla="*/ 32 h 41"/>
                <a:gd name="T62" fmla="*/ 52 w 59"/>
                <a:gd name="T63" fmla="*/ 37 h 41"/>
                <a:gd name="T64" fmla="*/ 56 w 59"/>
                <a:gd name="T65" fmla="*/ 37 h 41"/>
                <a:gd name="T66" fmla="*/ 59 w 59"/>
                <a:gd name="T67" fmla="*/ 39 h 41"/>
                <a:gd name="T68" fmla="*/ 24 w 59"/>
                <a:gd name="T69" fmla="*/ 25 h 41"/>
                <a:gd name="T70" fmla="*/ 20 w 59"/>
                <a:gd name="T71" fmla="*/ 20 h 41"/>
                <a:gd name="T72" fmla="*/ 16 w 59"/>
                <a:gd name="T73" fmla="*/ 23 h 41"/>
                <a:gd name="T74" fmla="*/ 14 w 59"/>
                <a:gd name="T75" fmla="*/ 28 h 41"/>
                <a:gd name="T76" fmla="*/ 18 w 59"/>
                <a:gd name="T77" fmla="*/ 29 h 41"/>
                <a:gd name="T78" fmla="*/ 21 w 59"/>
                <a:gd name="T79" fmla="*/ 29 h 41"/>
                <a:gd name="T80" fmla="*/ 23 w 59"/>
                <a:gd name="T81" fmla="*/ 29 h 41"/>
                <a:gd name="T82" fmla="*/ 25 w 59"/>
                <a:gd name="T83" fmla="*/ 29 h 41"/>
                <a:gd name="T84" fmla="*/ 26 w 59"/>
                <a:gd name="T85" fmla="*/ 28 h 41"/>
                <a:gd name="T86" fmla="*/ 24 w 59"/>
                <a:gd name="T8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41">
                  <a:moveTo>
                    <a:pt x="59" y="39"/>
                  </a:moveTo>
                  <a:cubicBezTo>
                    <a:pt x="59" y="40"/>
                    <a:pt x="58" y="41"/>
                    <a:pt x="57" y="41"/>
                  </a:cubicBezTo>
                  <a:cubicBezTo>
                    <a:pt x="55" y="41"/>
                    <a:pt x="52" y="41"/>
                    <a:pt x="49" y="41"/>
                  </a:cubicBezTo>
                  <a:cubicBezTo>
                    <a:pt x="45" y="40"/>
                    <a:pt x="43" y="40"/>
                    <a:pt x="41" y="40"/>
                  </a:cubicBezTo>
                  <a:cubicBezTo>
                    <a:pt x="39" y="40"/>
                    <a:pt x="36" y="40"/>
                    <a:pt x="33" y="41"/>
                  </a:cubicBezTo>
                  <a:cubicBezTo>
                    <a:pt x="29" y="41"/>
                    <a:pt x="26" y="41"/>
                    <a:pt x="24" y="41"/>
                  </a:cubicBezTo>
                  <a:cubicBezTo>
                    <a:pt x="23" y="41"/>
                    <a:pt x="22" y="40"/>
                    <a:pt x="22" y="39"/>
                  </a:cubicBezTo>
                  <a:cubicBezTo>
                    <a:pt x="22" y="39"/>
                    <a:pt x="22" y="38"/>
                    <a:pt x="23" y="38"/>
                  </a:cubicBezTo>
                  <a:cubicBezTo>
                    <a:pt x="24" y="38"/>
                    <a:pt x="25" y="38"/>
                    <a:pt x="26" y="37"/>
                  </a:cubicBezTo>
                  <a:cubicBezTo>
                    <a:pt x="28" y="37"/>
                    <a:pt x="28" y="36"/>
                    <a:pt x="28" y="35"/>
                  </a:cubicBezTo>
                  <a:cubicBezTo>
                    <a:pt x="28" y="34"/>
                    <a:pt x="27" y="33"/>
                    <a:pt x="25" y="32"/>
                  </a:cubicBezTo>
                  <a:cubicBezTo>
                    <a:pt x="24" y="32"/>
                    <a:pt x="22" y="32"/>
                    <a:pt x="19" y="32"/>
                  </a:cubicBezTo>
                  <a:cubicBezTo>
                    <a:pt x="14" y="32"/>
                    <a:pt x="14" y="32"/>
                    <a:pt x="14" y="32"/>
                  </a:cubicBezTo>
                  <a:cubicBezTo>
                    <a:pt x="13" y="32"/>
                    <a:pt x="12" y="33"/>
                    <a:pt x="12" y="35"/>
                  </a:cubicBezTo>
                  <a:cubicBezTo>
                    <a:pt x="12" y="35"/>
                    <a:pt x="12" y="36"/>
                    <a:pt x="12" y="37"/>
                  </a:cubicBezTo>
                  <a:cubicBezTo>
                    <a:pt x="12" y="38"/>
                    <a:pt x="12" y="39"/>
                    <a:pt x="12" y="39"/>
                  </a:cubicBezTo>
                  <a:cubicBezTo>
                    <a:pt x="12" y="40"/>
                    <a:pt x="11" y="41"/>
                    <a:pt x="10" y="41"/>
                  </a:cubicBezTo>
                  <a:cubicBezTo>
                    <a:pt x="9" y="41"/>
                    <a:pt x="7" y="40"/>
                    <a:pt x="4" y="38"/>
                  </a:cubicBezTo>
                  <a:cubicBezTo>
                    <a:pt x="1" y="36"/>
                    <a:pt x="0" y="35"/>
                    <a:pt x="0" y="34"/>
                  </a:cubicBezTo>
                  <a:cubicBezTo>
                    <a:pt x="0" y="33"/>
                    <a:pt x="0" y="33"/>
                    <a:pt x="1" y="33"/>
                  </a:cubicBezTo>
                  <a:cubicBezTo>
                    <a:pt x="2" y="33"/>
                    <a:pt x="3" y="33"/>
                    <a:pt x="3" y="33"/>
                  </a:cubicBezTo>
                  <a:cubicBezTo>
                    <a:pt x="4" y="33"/>
                    <a:pt x="4" y="34"/>
                    <a:pt x="5" y="34"/>
                  </a:cubicBezTo>
                  <a:cubicBezTo>
                    <a:pt x="5" y="35"/>
                    <a:pt x="5" y="35"/>
                    <a:pt x="6" y="35"/>
                  </a:cubicBezTo>
                  <a:cubicBezTo>
                    <a:pt x="7" y="35"/>
                    <a:pt x="8" y="34"/>
                    <a:pt x="9" y="31"/>
                  </a:cubicBezTo>
                  <a:cubicBezTo>
                    <a:pt x="11" y="26"/>
                    <a:pt x="14" y="21"/>
                    <a:pt x="18" y="14"/>
                  </a:cubicBezTo>
                  <a:cubicBezTo>
                    <a:pt x="19" y="12"/>
                    <a:pt x="21" y="10"/>
                    <a:pt x="24" y="6"/>
                  </a:cubicBezTo>
                  <a:cubicBezTo>
                    <a:pt x="28" y="2"/>
                    <a:pt x="30" y="0"/>
                    <a:pt x="31" y="0"/>
                  </a:cubicBezTo>
                  <a:cubicBezTo>
                    <a:pt x="32" y="0"/>
                    <a:pt x="34" y="2"/>
                    <a:pt x="37" y="6"/>
                  </a:cubicBezTo>
                  <a:cubicBezTo>
                    <a:pt x="40" y="10"/>
                    <a:pt x="42" y="12"/>
                    <a:pt x="43" y="15"/>
                  </a:cubicBezTo>
                  <a:cubicBezTo>
                    <a:pt x="44" y="17"/>
                    <a:pt x="46" y="21"/>
                    <a:pt x="48" y="26"/>
                  </a:cubicBezTo>
                  <a:cubicBezTo>
                    <a:pt x="49" y="28"/>
                    <a:pt x="49" y="30"/>
                    <a:pt x="50" y="32"/>
                  </a:cubicBezTo>
                  <a:cubicBezTo>
                    <a:pt x="51" y="35"/>
                    <a:pt x="51" y="36"/>
                    <a:pt x="52" y="37"/>
                  </a:cubicBezTo>
                  <a:cubicBezTo>
                    <a:pt x="52" y="37"/>
                    <a:pt x="54" y="37"/>
                    <a:pt x="56" y="37"/>
                  </a:cubicBezTo>
                  <a:cubicBezTo>
                    <a:pt x="58" y="38"/>
                    <a:pt x="59" y="38"/>
                    <a:pt x="59" y="39"/>
                  </a:cubicBezTo>
                  <a:close/>
                  <a:moveTo>
                    <a:pt x="24" y="25"/>
                  </a:moveTo>
                  <a:cubicBezTo>
                    <a:pt x="22" y="22"/>
                    <a:pt x="20" y="20"/>
                    <a:pt x="20" y="20"/>
                  </a:cubicBezTo>
                  <a:cubicBezTo>
                    <a:pt x="19" y="20"/>
                    <a:pt x="18" y="21"/>
                    <a:pt x="16" y="23"/>
                  </a:cubicBezTo>
                  <a:cubicBezTo>
                    <a:pt x="15" y="26"/>
                    <a:pt x="14" y="27"/>
                    <a:pt x="14" y="28"/>
                  </a:cubicBezTo>
                  <a:cubicBezTo>
                    <a:pt x="14" y="28"/>
                    <a:pt x="16" y="29"/>
                    <a:pt x="18" y="29"/>
                  </a:cubicBezTo>
                  <a:cubicBezTo>
                    <a:pt x="19" y="29"/>
                    <a:pt x="20" y="29"/>
                    <a:pt x="21" y="29"/>
                  </a:cubicBezTo>
                  <a:cubicBezTo>
                    <a:pt x="22" y="29"/>
                    <a:pt x="22" y="29"/>
                    <a:pt x="23" y="29"/>
                  </a:cubicBezTo>
                  <a:cubicBezTo>
                    <a:pt x="24" y="29"/>
                    <a:pt x="24" y="29"/>
                    <a:pt x="25" y="29"/>
                  </a:cubicBezTo>
                  <a:cubicBezTo>
                    <a:pt x="25" y="29"/>
                    <a:pt x="26" y="28"/>
                    <a:pt x="26" y="28"/>
                  </a:cubicBezTo>
                  <a:cubicBezTo>
                    <a:pt x="26" y="28"/>
                    <a:pt x="25" y="26"/>
                    <a:pt x="24"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69" name="Freeform 147"/>
            <p:cNvSpPr>
              <a:spLocks noEditPoints="1"/>
            </p:cNvSpPr>
            <p:nvPr/>
          </p:nvSpPr>
          <p:spPr bwMode="auto">
            <a:xfrm>
              <a:off x="1163638" y="4110038"/>
              <a:ext cx="236538" cy="150813"/>
            </a:xfrm>
            <a:custGeom>
              <a:avLst/>
              <a:gdLst>
                <a:gd name="T0" fmla="*/ 63 w 63"/>
                <a:gd name="T1" fmla="*/ 39 h 40"/>
                <a:gd name="T2" fmla="*/ 62 w 63"/>
                <a:gd name="T3" fmla="*/ 40 h 40"/>
                <a:gd name="T4" fmla="*/ 60 w 63"/>
                <a:gd name="T5" fmla="*/ 40 h 40"/>
                <a:gd name="T6" fmla="*/ 55 w 63"/>
                <a:gd name="T7" fmla="*/ 40 h 40"/>
                <a:gd name="T8" fmla="*/ 49 w 63"/>
                <a:gd name="T9" fmla="*/ 39 h 40"/>
                <a:gd name="T10" fmla="*/ 47 w 63"/>
                <a:gd name="T11" fmla="*/ 39 h 40"/>
                <a:gd name="T12" fmla="*/ 43 w 63"/>
                <a:gd name="T13" fmla="*/ 40 h 40"/>
                <a:gd name="T14" fmla="*/ 41 w 63"/>
                <a:gd name="T15" fmla="*/ 37 h 40"/>
                <a:gd name="T16" fmla="*/ 40 w 63"/>
                <a:gd name="T17" fmla="*/ 32 h 40"/>
                <a:gd name="T18" fmla="*/ 37 w 63"/>
                <a:gd name="T19" fmla="*/ 26 h 40"/>
                <a:gd name="T20" fmla="*/ 31 w 63"/>
                <a:gd name="T21" fmla="*/ 22 h 40"/>
                <a:gd name="T22" fmla="*/ 32 w 63"/>
                <a:gd name="T23" fmla="*/ 28 h 40"/>
                <a:gd name="T24" fmla="*/ 31 w 63"/>
                <a:gd name="T25" fmla="*/ 32 h 40"/>
                <a:gd name="T26" fmla="*/ 31 w 63"/>
                <a:gd name="T27" fmla="*/ 34 h 40"/>
                <a:gd name="T28" fmla="*/ 32 w 63"/>
                <a:gd name="T29" fmla="*/ 36 h 40"/>
                <a:gd name="T30" fmla="*/ 35 w 63"/>
                <a:gd name="T31" fmla="*/ 36 h 40"/>
                <a:gd name="T32" fmla="*/ 38 w 63"/>
                <a:gd name="T33" fmla="*/ 37 h 40"/>
                <a:gd name="T34" fmla="*/ 39 w 63"/>
                <a:gd name="T35" fmla="*/ 38 h 40"/>
                <a:gd name="T36" fmla="*/ 38 w 63"/>
                <a:gd name="T37" fmla="*/ 40 h 40"/>
                <a:gd name="T38" fmla="*/ 37 w 63"/>
                <a:gd name="T39" fmla="*/ 40 h 40"/>
                <a:gd name="T40" fmla="*/ 18 w 63"/>
                <a:gd name="T41" fmla="*/ 39 h 40"/>
                <a:gd name="T42" fmla="*/ 13 w 63"/>
                <a:gd name="T43" fmla="*/ 39 h 40"/>
                <a:gd name="T44" fmla="*/ 2 w 63"/>
                <a:gd name="T45" fmla="*/ 40 h 40"/>
                <a:gd name="T46" fmla="*/ 1 w 63"/>
                <a:gd name="T47" fmla="*/ 39 h 40"/>
                <a:gd name="T48" fmla="*/ 0 w 63"/>
                <a:gd name="T49" fmla="*/ 38 h 40"/>
                <a:gd name="T50" fmla="*/ 2 w 63"/>
                <a:gd name="T51" fmla="*/ 37 h 40"/>
                <a:gd name="T52" fmla="*/ 7 w 63"/>
                <a:gd name="T53" fmla="*/ 36 h 40"/>
                <a:gd name="T54" fmla="*/ 9 w 63"/>
                <a:gd name="T55" fmla="*/ 35 h 40"/>
                <a:gd name="T56" fmla="*/ 10 w 63"/>
                <a:gd name="T57" fmla="*/ 32 h 40"/>
                <a:gd name="T58" fmla="*/ 10 w 63"/>
                <a:gd name="T59" fmla="*/ 26 h 40"/>
                <a:gd name="T60" fmla="*/ 10 w 63"/>
                <a:gd name="T61" fmla="*/ 22 h 40"/>
                <a:gd name="T62" fmla="*/ 9 w 63"/>
                <a:gd name="T63" fmla="*/ 19 h 40"/>
                <a:gd name="T64" fmla="*/ 10 w 63"/>
                <a:gd name="T65" fmla="*/ 12 h 40"/>
                <a:gd name="T66" fmla="*/ 10 w 63"/>
                <a:gd name="T67" fmla="*/ 7 h 40"/>
                <a:gd name="T68" fmla="*/ 10 w 63"/>
                <a:gd name="T69" fmla="*/ 4 h 40"/>
                <a:gd name="T70" fmla="*/ 8 w 63"/>
                <a:gd name="T71" fmla="*/ 3 h 40"/>
                <a:gd name="T72" fmla="*/ 6 w 63"/>
                <a:gd name="T73" fmla="*/ 3 h 40"/>
                <a:gd name="T74" fmla="*/ 4 w 63"/>
                <a:gd name="T75" fmla="*/ 3 h 40"/>
                <a:gd name="T76" fmla="*/ 1 w 63"/>
                <a:gd name="T77" fmla="*/ 3 h 40"/>
                <a:gd name="T78" fmla="*/ 1 w 63"/>
                <a:gd name="T79" fmla="*/ 2 h 40"/>
                <a:gd name="T80" fmla="*/ 4 w 63"/>
                <a:gd name="T81" fmla="*/ 0 h 40"/>
                <a:gd name="T82" fmla="*/ 6 w 63"/>
                <a:gd name="T83" fmla="*/ 0 h 40"/>
                <a:gd name="T84" fmla="*/ 14 w 63"/>
                <a:gd name="T85" fmla="*/ 0 h 40"/>
                <a:gd name="T86" fmla="*/ 22 w 63"/>
                <a:gd name="T87" fmla="*/ 0 h 40"/>
                <a:gd name="T88" fmla="*/ 33 w 63"/>
                <a:gd name="T89" fmla="*/ 1 h 40"/>
                <a:gd name="T90" fmla="*/ 43 w 63"/>
                <a:gd name="T91" fmla="*/ 3 h 40"/>
                <a:gd name="T92" fmla="*/ 48 w 63"/>
                <a:gd name="T93" fmla="*/ 12 h 40"/>
                <a:gd name="T94" fmla="*/ 45 w 63"/>
                <a:gd name="T95" fmla="*/ 17 h 40"/>
                <a:gd name="T96" fmla="*/ 42 w 63"/>
                <a:gd name="T97" fmla="*/ 19 h 40"/>
                <a:gd name="T98" fmla="*/ 57 w 63"/>
                <a:gd name="T99" fmla="*/ 34 h 40"/>
                <a:gd name="T100" fmla="*/ 62 w 63"/>
                <a:gd name="T101" fmla="*/ 36 h 40"/>
                <a:gd name="T102" fmla="*/ 63 w 63"/>
                <a:gd name="T103" fmla="*/ 39 h 40"/>
                <a:gd name="T104" fmla="*/ 40 w 63"/>
                <a:gd name="T105" fmla="*/ 14 h 40"/>
                <a:gd name="T106" fmla="*/ 34 w 63"/>
                <a:gd name="T107" fmla="*/ 5 h 40"/>
                <a:gd name="T108" fmla="*/ 32 w 63"/>
                <a:gd name="T109" fmla="*/ 4 h 40"/>
                <a:gd name="T110" fmla="*/ 30 w 63"/>
                <a:gd name="T111" fmla="*/ 6 h 40"/>
                <a:gd name="T112" fmla="*/ 31 w 63"/>
                <a:gd name="T113" fmla="*/ 17 h 40"/>
                <a:gd name="T114" fmla="*/ 37 w 63"/>
                <a:gd name="T115" fmla="*/ 18 h 40"/>
                <a:gd name="T116" fmla="*/ 40 w 63"/>
                <a:gd name="T11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40">
                  <a:moveTo>
                    <a:pt x="63" y="39"/>
                  </a:moveTo>
                  <a:cubicBezTo>
                    <a:pt x="63" y="39"/>
                    <a:pt x="63" y="39"/>
                    <a:pt x="62" y="40"/>
                  </a:cubicBezTo>
                  <a:cubicBezTo>
                    <a:pt x="61" y="40"/>
                    <a:pt x="61" y="40"/>
                    <a:pt x="60" y="40"/>
                  </a:cubicBezTo>
                  <a:cubicBezTo>
                    <a:pt x="59" y="40"/>
                    <a:pt x="57" y="40"/>
                    <a:pt x="55" y="40"/>
                  </a:cubicBezTo>
                  <a:cubicBezTo>
                    <a:pt x="52" y="39"/>
                    <a:pt x="50" y="39"/>
                    <a:pt x="49" y="39"/>
                  </a:cubicBezTo>
                  <a:cubicBezTo>
                    <a:pt x="49" y="39"/>
                    <a:pt x="48" y="39"/>
                    <a:pt x="47" y="39"/>
                  </a:cubicBezTo>
                  <a:cubicBezTo>
                    <a:pt x="45" y="39"/>
                    <a:pt x="44" y="40"/>
                    <a:pt x="43" y="40"/>
                  </a:cubicBezTo>
                  <a:cubicBezTo>
                    <a:pt x="42" y="40"/>
                    <a:pt x="41" y="39"/>
                    <a:pt x="41" y="37"/>
                  </a:cubicBezTo>
                  <a:cubicBezTo>
                    <a:pt x="41" y="35"/>
                    <a:pt x="40" y="34"/>
                    <a:pt x="40" y="32"/>
                  </a:cubicBezTo>
                  <a:cubicBezTo>
                    <a:pt x="39" y="29"/>
                    <a:pt x="38" y="27"/>
                    <a:pt x="37" y="26"/>
                  </a:cubicBezTo>
                  <a:cubicBezTo>
                    <a:pt x="36" y="24"/>
                    <a:pt x="34" y="22"/>
                    <a:pt x="31" y="22"/>
                  </a:cubicBezTo>
                  <a:cubicBezTo>
                    <a:pt x="31" y="25"/>
                    <a:pt x="32" y="27"/>
                    <a:pt x="32" y="28"/>
                  </a:cubicBezTo>
                  <a:cubicBezTo>
                    <a:pt x="31" y="29"/>
                    <a:pt x="31" y="30"/>
                    <a:pt x="31" y="32"/>
                  </a:cubicBezTo>
                  <a:cubicBezTo>
                    <a:pt x="31" y="33"/>
                    <a:pt x="31" y="33"/>
                    <a:pt x="31" y="34"/>
                  </a:cubicBezTo>
                  <a:cubicBezTo>
                    <a:pt x="30" y="35"/>
                    <a:pt x="31" y="36"/>
                    <a:pt x="32" y="36"/>
                  </a:cubicBezTo>
                  <a:cubicBezTo>
                    <a:pt x="33" y="36"/>
                    <a:pt x="34" y="36"/>
                    <a:pt x="35" y="36"/>
                  </a:cubicBezTo>
                  <a:cubicBezTo>
                    <a:pt x="37" y="36"/>
                    <a:pt x="37" y="37"/>
                    <a:pt x="38" y="37"/>
                  </a:cubicBezTo>
                  <a:cubicBezTo>
                    <a:pt x="39" y="37"/>
                    <a:pt x="39" y="38"/>
                    <a:pt x="39" y="38"/>
                  </a:cubicBezTo>
                  <a:cubicBezTo>
                    <a:pt x="39" y="39"/>
                    <a:pt x="39" y="39"/>
                    <a:pt x="38" y="40"/>
                  </a:cubicBezTo>
                  <a:cubicBezTo>
                    <a:pt x="38" y="40"/>
                    <a:pt x="37" y="40"/>
                    <a:pt x="37" y="40"/>
                  </a:cubicBezTo>
                  <a:cubicBezTo>
                    <a:pt x="36" y="40"/>
                    <a:pt x="29" y="40"/>
                    <a:pt x="18" y="39"/>
                  </a:cubicBezTo>
                  <a:cubicBezTo>
                    <a:pt x="16" y="39"/>
                    <a:pt x="14" y="39"/>
                    <a:pt x="13" y="39"/>
                  </a:cubicBezTo>
                  <a:cubicBezTo>
                    <a:pt x="9" y="39"/>
                    <a:pt x="5" y="39"/>
                    <a:pt x="2" y="40"/>
                  </a:cubicBezTo>
                  <a:cubicBezTo>
                    <a:pt x="1" y="40"/>
                    <a:pt x="1" y="40"/>
                    <a:pt x="1" y="39"/>
                  </a:cubicBezTo>
                  <a:cubicBezTo>
                    <a:pt x="0" y="39"/>
                    <a:pt x="0" y="39"/>
                    <a:pt x="0" y="38"/>
                  </a:cubicBezTo>
                  <a:cubicBezTo>
                    <a:pt x="0" y="37"/>
                    <a:pt x="1" y="37"/>
                    <a:pt x="2" y="37"/>
                  </a:cubicBezTo>
                  <a:cubicBezTo>
                    <a:pt x="4" y="36"/>
                    <a:pt x="6" y="36"/>
                    <a:pt x="7" y="36"/>
                  </a:cubicBezTo>
                  <a:cubicBezTo>
                    <a:pt x="8" y="35"/>
                    <a:pt x="9" y="35"/>
                    <a:pt x="9" y="35"/>
                  </a:cubicBezTo>
                  <a:cubicBezTo>
                    <a:pt x="10" y="34"/>
                    <a:pt x="10" y="33"/>
                    <a:pt x="10" y="32"/>
                  </a:cubicBezTo>
                  <a:cubicBezTo>
                    <a:pt x="10" y="31"/>
                    <a:pt x="10" y="29"/>
                    <a:pt x="10" y="26"/>
                  </a:cubicBezTo>
                  <a:cubicBezTo>
                    <a:pt x="10" y="25"/>
                    <a:pt x="10" y="23"/>
                    <a:pt x="10" y="22"/>
                  </a:cubicBezTo>
                  <a:cubicBezTo>
                    <a:pt x="10" y="21"/>
                    <a:pt x="9" y="20"/>
                    <a:pt x="9" y="19"/>
                  </a:cubicBezTo>
                  <a:cubicBezTo>
                    <a:pt x="9" y="17"/>
                    <a:pt x="10" y="15"/>
                    <a:pt x="10" y="12"/>
                  </a:cubicBezTo>
                  <a:cubicBezTo>
                    <a:pt x="10" y="9"/>
                    <a:pt x="10" y="8"/>
                    <a:pt x="10" y="7"/>
                  </a:cubicBezTo>
                  <a:cubicBezTo>
                    <a:pt x="10" y="6"/>
                    <a:pt x="10" y="5"/>
                    <a:pt x="10" y="4"/>
                  </a:cubicBezTo>
                  <a:cubicBezTo>
                    <a:pt x="10" y="4"/>
                    <a:pt x="9" y="3"/>
                    <a:pt x="8" y="3"/>
                  </a:cubicBezTo>
                  <a:cubicBezTo>
                    <a:pt x="7" y="3"/>
                    <a:pt x="7" y="3"/>
                    <a:pt x="6" y="3"/>
                  </a:cubicBezTo>
                  <a:cubicBezTo>
                    <a:pt x="4" y="3"/>
                    <a:pt x="4" y="3"/>
                    <a:pt x="4" y="3"/>
                  </a:cubicBezTo>
                  <a:cubicBezTo>
                    <a:pt x="2" y="3"/>
                    <a:pt x="2" y="3"/>
                    <a:pt x="1" y="3"/>
                  </a:cubicBezTo>
                  <a:cubicBezTo>
                    <a:pt x="1" y="3"/>
                    <a:pt x="1" y="3"/>
                    <a:pt x="1" y="2"/>
                  </a:cubicBezTo>
                  <a:cubicBezTo>
                    <a:pt x="1" y="1"/>
                    <a:pt x="2" y="0"/>
                    <a:pt x="4" y="0"/>
                  </a:cubicBezTo>
                  <a:cubicBezTo>
                    <a:pt x="5" y="0"/>
                    <a:pt x="5" y="0"/>
                    <a:pt x="6" y="0"/>
                  </a:cubicBezTo>
                  <a:cubicBezTo>
                    <a:pt x="8" y="0"/>
                    <a:pt x="10" y="0"/>
                    <a:pt x="14" y="0"/>
                  </a:cubicBezTo>
                  <a:cubicBezTo>
                    <a:pt x="17" y="0"/>
                    <a:pt x="20" y="0"/>
                    <a:pt x="22" y="0"/>
                  </a:cubicBezTo>
                  <a:cubicBezTo>
                    <a:pt x="28" y="0"/>
                    <a:pt x="32" y="0"/>
                    <a:pt x="33" y="1"/>
                  </a:cubicBezTo>
                  <a:cubicBezTo>
                    <a:pt x="37" y="1"/>
                    <a:pt x="41" y="2"/>
                    <a:pt x="43" y="3"/>
                  </a:cubicBezTo>
                  <a:cubicBezTo>
                    <a:pt x="46" y="5"/>
                    <a:pt x="48" y="8"/>
                    <a:pt x="48" y="12"/>
                  </a:cubicBezTo>
                  <a:cubicBezTo>
                    <a:pt x="48" y="14"/>
                    <a:pt x="47" y="15"/>
                    <a:pt x="45" y="17"/>
                  </a:cubicBezTo>
                  <a:cubicBezTo>
                    <a:pt x="45" y="17"/>
                    <a:pt x="44" y="18"/>
                    <a:pt x="42" y="19"/>
                  </a:cubicBezTo>
                  <a:cubicBezTo>
                    <a:pt x="48" y="23"/>
                    <a:pt x="53" y="28"/>
                    <a:pt x="57" y="34"/>
                  </a:cubicBezTo>
                  <a:cubicBezTo>
                    <a:pt x="57" y="34"/>
                    <a:pt x="59" y="35"/>
                    <a:pt x="62" y="36"/>
                  </a:cubicBezTo>
                  <a:cubicBezTo>
                    <a:pt x="63" y="37"/>
                    <a:pt x="63" y="37"/>
                    <a:pt x="63" y="39"/>
                  </a:cubicBezTo>
                  <a:close/>
                  <a:moveTo>
                    <a:pt x="40" y="14"/>
                  </a:moveTo>
                  <a:cubicBezTo>
                    <a:pt x="40" y="10"/>
                    <a:pt x="38" y="7"/>
                    <a:pt x="34" y="5"/>
                  </a:cubicBezTo>
                  <a:cubicBezTo>
                    <a:pt x="33" y="4"/>
                    <a:pt x="32" y="4"/>
                    <a:pt x="32" y="4"/>
                  </a:cubicBezTo>
                  <a:cubicBezTo>
                    <a:pt x="31" y="4"/>
                    <a:pt x="30" y="5"/>
                    <a:pt x="30" y="6"/>
                  </a:cubicBezTo>
                  <a:cubicBezTo>
                    <a:pt x="31" y="8"/>
                    <a:pt x="31" y="12"/>
                    <a:pt x="31" y="17"/>
                  </a:cubicBezTo>
                  <a:cubicBezTo>
                    <a:pt x="32" y="17"/>
                    <a:pt x="34" y="18"/>
                    <a:pt x="37" y="18"/>
                  </a:cubicBezTo>
                  <a:cubicBezTo>
                    <a:pt x="39" y="18"/>
                    <a:pt x="40" y="16"/>
                    <a:pt x="4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30" name="basketball"/>
          <p:cNvGrpSpPr/>
          <p:nvPr/>
        </p:nvGrpSpPr>
        <p:grpSpPr>
          <a:xfrm>
            <a:off x="370937" y="2868699"/>
            <a:ext cx="818980" cy="818980"/>
            <a:chOff x="5267326" y="2184400"/>
            <a:chExt cx="1568450" cy="1568450"/>
          </a:xfrm>
          <a:effectLst/>
        </p:grpSpPr>
        <p:sp>
          <p:nvSpPr>
            <p:cNvPr id="6531" name="Oval 73"/>
            <p:cNvSpPr>
              <a:spLocks noChangeArrowheads="1"/>
            </p:cNvSpPr>
            <p:nvPr/>
          </p:nvSpPr>
          <p:spPr bwMode="auto">
            <a:xfrm>
              <a:off x="5299076" y="2216150"/>
              <a:ext cx="1504950" cy="1504950"/>
            </a:xfrm>
            <a:prstGeom prst="ellipse">
              <a:avLst/>
            </a:prstGeom>
            <a:gradFill>
              <a:gsLst>
                <a:gs pos="50000">
                  <a:schemeClr val="accent3"/>
                </a:gs>
                <a:gs pos="92000">
                  <a:schemeClr val="accent3">
                    <a:lumMod val="75000"/>
                  </a:schemeClr>
                </a:gs>
              </a:gsLst>
              <a:path path="circle">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2" name="Freeform 74"/>
            <p:cNvSpPr>
              <a:spLocks noEditPoints="1"/>
            </p:cNvSpPr>
            <p:nvPr/>
          </p:nvSpPr>
          <p:spPr bwMode="auto">
            <a:xfrm>
              <a:off x="5267326" y="2184400"/>
              <a:ext cx="1568450"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4"/>
                    <a:pt x="0" y="247"/>
                  </a:cubicBezTo>
                  <a:cubicBezTo>
                    <a:pt x="0" y="111"/>
                    <a:pt x="111" y="0"/>
                    <a:pt x="247" y="0"/>
                  </a:cubicBezTo>
                  <a:cubicBezTo>
                    <a:pt x="383" y="0"/>
                    <a:pt x="494" y="111"/>
                    <a:pt x="494" y="247"/>
                  </a:cubicBezTo>
                  <a:cubicBezTo>
                    <a:pt x="494" y="384"/>
                    <a:pt x="383" y="494"/>
                    <a:pt x="247" y="494"/>
                  </a:cubicBezTo>
                  <a:close/>
                  <a:moveTo>
                    <a:pt x="247" y="20"/>
                  </a:moveTo>
                  <a:cubicBezTo>
                    <a:pt x="122" y="20"/>
                    <a:pt x="20" y="122"/>
                    <a:pt x="20" y="247"/>
                  </a:cubicBezTo>
                  <a:cubicBezTo>
                    <a:pt x="20" y="373"/>
                    <a:pt x="122" y="474"/>
                    <a:pt x="247" y="474"/>
                  </a:cubicBezTo>
                  <a:cubicBezTo>
                    <a:pt x="372" y="474"/>
                    <a:pt x="474" y="373"/>
                    <a:pt x="474" y="247"/>
                  </a:cubicBezTo>
                  <a:cubicBezTo>
                    <a:pt x="474" y="122"/>
                    <a:pt x="372" y="20"/>
                    <a:pt x="247" y="2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3" name="Freeform 75"/>
            <p:cNvSpPr>
              <a:spLocks/>
            </p:cNvSpPr>
            <p:nvPr/>
          </p:nvSpPr>
          <p:spPr bwMode="auto">
            <a:xfrm>
              <a:off x="6013451" y="2200275"/>
              <a:ext cx="533400" cy="1438275"/>
            </a:xfrm>
            <a:custGeom>
              <a:avLst/>
              <a:gdLst>
                <a:gd name="T0" fmla="*/ 126 w 168"/>
                <a:gd name="T1" fmla="*/ 453 h 453"/>
                <a:gd name="T2" fmla="*/ 116 w 168"/>
                <a:gd name="T3" fmla="*/ 448 h 453"/>
                <a:gd name="T4" fmla="*/ 127 w 168"/>
                <a:gd name="T5" fmla="*/ 188 h 453"/>
                <a:gd name="T6" fmla="*/ 0 w 168"/>
                <a:gd name="T7" fmla="*/ 10 h 453"/>
                <a:gd name="T8" fmla="*/ 8 w 168"/>
                <a:gd name="T9" fmla="*/ 0 h 453"/>
                <a:gd name="T10" fmla="*/ 139 w 168"/>
                <a:gd name="T11" fmla="*/ 184 h 453"/>
                <a:gd name="T12" fmla="*/ 126 w 168"/>
                <a:gd name="T13" fmla="*/ 453 h 453"/>
              </a:gdLst>
              <a:ahLst/>
              <a:cxnLst>
                <a:cxn ang="0">
                  <a:pos x="T0" y="T1"/>
                </a:cxn>
                <a:cxn ang="0">
                  <a:pos x="T2" y="T3"/>
                </a:cxn>
                <a:cxn ang="0">
                  <a:pos x="T4" y="T5"/>
                </a:cxn>
                <a:cxn ang="0">
                  <a:pos x="T6" y="T7"/>
                </a:cxn>
                <a:cxn ang="0">
                  <a:pos x="T8" y="T9"/>
                </a:cxn>
                <a:cxn ang="0">
                  <a:pos x="T10" y="T11"/>
                </a:cxn>
                <a:cxn ang="0">
                  <a:pos x="T12" y="T13"/>
                </a:cxn>
              </a:cxnLst>
              <a:rect l="0" t="0" r="r" b="b"/>
              <a:pathLst>
                <a:path w="168" h="453">
                  <a:moveTo>
                    <a:pt x="126" y="453"/>
                  </a:moveTo>
                  <a:cubicBezTo>
                    <a:pt x="116" y="448"/>
                    <a:pt x="116" y="448"/>
                    <a:pt x="116" y="448"/>
                  </a:cubicBezTo>
                  <a:cubicBezTo>
                    <a:pt x="143" y="391"/>
                    <a:pt x="154" y="278"/>
                    <a:pt x="127" y="188"/>
                  </a:cubicBezTo>
                  <a:cubicBezTo>
                    <a:pt x="99" y="94"/>
                    <a:pt x="57" y="54"/>
                    <a:pt x="0" y="10"/>
                  </a:cubicBezTo>
                  <a:cubicBezTo>
                    <a:pt x="8" y="0"/>
                    <a:pt x="8" y="0"/>
                    <a:pt x="8" y="0"/>
                  </a:cubicBezTo>
                  <a:cubicBezTo>
                    <a:pt x="66" y="46"/>
                    <a:pt x="110" y="87"/>
                    <a:pt x="139" y="184"/>
                  </a:cubicBezTo>
                  <a:cubicBezTo>
                    <a:pt x="168" y="281"/>
                    <a:pt x="154" y="395"/>
                    <a:pt x="126" y="4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4" name="Freeform 76"/>
            <p:cNvSpPr>
              <a:spLocks/>
            </p:cNvSpPr>
            <p:nvPr/>
          </p:nvSpPr>
          <p:spPr bwMode="auto">
            <a:xfrm>
              <a:off x="5311776" y="2578100"/>
              <a:ext cx="1409700" cy="603250"/>
            </a:xfrm>
            <a:custGeom>
              <a:avLst/>
              <a:gdLst>
                <a:gd name="T0" fmla="*/ 9 w 444"/>
                <a:gd name="T1" fmla="*/ 190 h 190"/>
                <a:gd name="T2" fmla="*/ 0 w 444"/>
                <a:gd name="T3" fmla="*/ 183 h 190"/>
                <a:gd name="T4" fmla="*/ 220 w 444"/>
                <a:gd name="T5" fmla="*/ 50 h 190"/>
                <a:gd name="T6" fmla="*/ 444 w 444"/>
                <a:gd name="T7" fmla="*/ 8 h 190"/>
                <a:gd name="T8" fmla="*/ 442 w 444"/>
                <a:gd name="T9" fmla="*/ 20 h 190"/>
                <a:gd name="T10" fmla="*/ 224 w 444"/>
                <a:gd name="T11" fmla="*/ 62 h 190"/>
                <a:gd name="T12" fmla="*/ 9 w 444"/>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444" h="190">
                  <a:moveTo>
                    <a:pt x="9" y="190"/>
                  </a:moveTo>
                  <a:cubicBezTo>
                    <a:pt x="0" y="183"/>
                    <a:pt x="0" y="183"/>
                    <a:pt x="0" y="183"/>
                  </a:cubicBezTo>
                  <a:cubicBezTo>
                    <a:pt x="33" y="140"/>
                    <a:pt x="124" y="86"/>
                    <a:pt x="220" y="50"/>
                  </a:cubicBezTo>
                  <a:cubicBezTo>
                    <a:pt x="323" y="13"/>
                    <a:pt x="392" y="0"/>
                    <a:pt x="444" y="8"/>
                  </a:cubicBezTo>
                  <a:cubicBezTo>
                    <a:pt x="442" y="20"/>
                    <a:pt x="442" y="20"/>
                    <a:pt x="442" y="20"/>
                  </a:cubicBezTo>
                  <a:cubicBezTo>
                    <a:pt x="393" y="12"/>
                    <a:pt x="324" y="25"/>
                    <a:pt x="224" y="62"/>
                  </a:cubicBezTo>
                  <a:cubicBezTo>
                    <a:pt x="130" y="96"/>
                    <a:pt x="41" y="149"/>
                    <a:pt x="9" y="19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5" name="Freeform 77"/>
            <p:cNvSpPr>
              <a:spLocks/>
            </p:cNvSpPr>
            <p:nvPr/>
          </p:nvSpPr>
          <p:spPr bwMode="auto">
            <a:xfrm>
              <a:off x="5511801" y="2425700"/>
              <a:ext cx="768350" cy="1231900"/>
            </a:xfrm>
            <a:custGeom>
              <a:avLst/>
              <a:gdLst>
                <a:gd name="T0" fmla="*/ 70 w 242"/>
                <a:gd name="T1" fmla="*/ 388 h 388"/>
                <a:gd name="T2" fmla="*/ 61 w 242"/>
                <a:gd name="T3" fmla="*/ 380 h 388"/>
                <a:gd name="T4" fmla="*/ 199 w 242"/>
                <a:gd name="T5" fmla="*/ 86 h 388"/>
                <a:gd name="T6" fmla="*/ 0 w 242"/>
                <a:gd name="T7" fmla="*/ 12 h 388"/>
                <a:gd name="T8" fmla="*/ 0 w 242"/>
                <a:gd name="T9" fmla="*/ 0 h 388"/>
                <a:gd name="T10" fmla="*/ 210 w 242"/>
                <a:gd name="T11" fmla="*/ 82 h 388"/>
                <a:gd name="T12" fmla="*/ 70 w 242"/>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242" h="388">
                  <a:moveTo>
                    <a:pt x="70" y="388"/>
                  </a:moveTo>
                  <a:cubicBezTo>
                    <a:pt x="61" y="380"/>
                    <a:pt x="61" y="380"/>
                    <a:pt x="61" y="380"/>
                  </a:cubicBezTo>
                  <a:cubicBezTo>
                    <a:pt x="150" y="289"/>
                    <a:pt x="227" y="163"/>
                    <a:pt x="199" y="86"/>
                  </a:cubicBezTo>
                  <a:cubicBezTo>
                    <a:pt x="172" y="12"/>
                    <a:pt x="2" y="12"/>
                    <a:pt x="0" y="12"/>
                  </a:cubicBezTo>
                  <a:cubicBezTo>
                    <a:pt x="0" y="0"/>
                    <a:pt x="0" y="0"/>
                    <a:pt x="0" y="0"/>
                  </a:cubicBezTo>
                  <a:cubicBezTo>
                    <a:pt x="8" y="0"/>
                    <a:pt x="181" y="0"/>
                    <a:pt x="210" y="82"/>
                  </a:cubicBezTo>
                  <a:cubicBezTo>
                    <a:pt x="242" y="170"/>
                    <a:pt x="155" y="302"/>
                    <a:pt x="70" y="388"/>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6" name="Freeform 78"/>
            <p:cNvSpPr>
              <a:spLocks/>
            </p:cNvSpPr>
            <p:nvPr/>
          </p:nvSpPr>
          <p:spPr bwMode="auto">
            <a:xfrm>
              <a:off x="6419851" y="2352675"/>
              <a:ext cx="393700" cy="720725"/>
            </a:xfrm>
            <a:custGeom>
              <a:avLst/>
              <a:gdLst>
                <a:gd name="T0" fmla="*/ 118 w 124"/>
                <a:gd name="T1" fmla="*/ 227 h 227"/>
                <a:gd name="T2" fmla="*/ 16 w 124"/>
                <a:gd name="T3" fmla="*/ 0 h 227"/>
                <a:gd name="T4" fmla="*/ 28 w 124"/>
                <a:gd name="T5" fmla="*/ 3 h 227"/>
                <a:gd name="T6" fmla="*/ 124 w 124"/>
                <a:gd name="T7" fmla="*/ 216 h 227"/>
                <a:gd name="T8" fmla="*/ 118 w 124"/>
                <a:gd name="T9" fmla="*/ 227 h 227"/>
              </a:gdLst>
              <a:ahLst/>
              <a:cxnLst>
                <a:cxn ang="0">
                  <a:pos x="T0" y="T1"/>
                </a:cxn>
                <a:cxn ang="0">
                  <a:pos x="T2" y="T3"/>
                </a:cxn>
                <a:cxn ang="0">
                  <a:pos x="T4" y="T5"/>
                </a:cxn>
                <a:cxn ang="0">
                  <a:pos x="T6" y="T7"/>
                </a:cxn>
                <a:cxn ang="0">
                  <a:pos x="T8" y="T9"/>
                </a:cxn>
              </a:cxnLst>
              <a:rect l="0" t="0" r="r" b="b"/>
              <a:pathLst>
                <a:path w="124" h="227">
                  <a:moveTo>
                    <a:pt x="118" y="227"/>
                  </a:moveTo>
                  <a:cubicBezTo>
                    <a:pt x="88" y="210"/>
                    <a:pt x="0" y="82"/>
                    <a:pt x="16" y="0"/>
                  </a:cubicBezTo>
                  <a:cubicBezTo>
                    <a:pt x="28" y="3"/>
                    <a:pt x="28" y="3"/>
                    <a:pt x="28" y="3"/>
                  </a:cubicBezTo>
                  <a:cubicBezTo>
                    <a:pt x="12" y="81"/>
                    <a:pt x="100" y="203"/>
                    <a:pt x="124" y="216"/>
                  </a:cubicBezTo>
                  <a:lnTo>
                    <a:pt x="118" y="22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53" name="globe"/>
          <p:cNvGrpSpPr/>
          <p:nvPr/>
        </p:nvGrpSpPr>
        <p:grpSpPr>
          <a:xfrm>
            <a:off x="7817954" y="2476097"/>
            <a:ext cx="937104" cy="1245081"/>
            <a:chOff x="6924912" y="2286301"/>
            <a:chExt cx="937104" cy="1245081"/>
          </a:xfrm>
          <a:effectLst/>
        </p:grpSpPr>
        <p:sp>
          <p:nvSpPr>
            <p:cNvPr id="6554" name="Freeform 25"/>
            <p:cNvSpPr>
              <a:spLocks/>
            </p:cNvSpPr>
            <p:nvPr/>
          </p:nvSpPr>
          <p:spPr bwMode="auto">
            <a:xfrm>
              <a:off x="7331704" y="2304417"/>
              <a:ext cx="530312" cy="1058977"/>
            </a:xfrm>
            <a:custGeom>
              <a:avLst/>
              <a:gdLst>
                <a:gd name="T0" fmla="*/ 0 w 322"/>
                <a:gd name="T1" fmla="*/ 643 h 643"/>
                <a:gd name="T2" fmla="*/ 0 w 322"/>
                <a:gd name="T3" fmla="*/ 623 h 643"/>
                <a:gd name="T4" fmla="*/ 302 w 322"/>
                <a:gd name="T5" fmla="*/ 322 h 643"/>
                <a:gd name="T6" fmla="*/ 0 w 322"/>
                <a:gd name="T7" fmla="*/ 20 h 643"/>
                <a:gd name="T8" fmla="*/ 0 w 322"/>
                <a:gd name="T9" fmla="*/ 0 h 643"/>
                <a:gd name="T10" fmla="*/ 322 w 322"/>
                <a:gd name="T11" fmla="*/ 322 h 643"/>
                <a:gd name="T12" fmla="*/ 0 w 322"/>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322" h="643">
                  <a:moveTo>
                    <a:pt x="0" y="643"/>
                  </a:moveTo>
                  <a:cubicBezTo>
                    <a:pt x="0" y="623"/>
                    <a:pt x="0" y="623"/>
                    <a:pt x="0" y="623"/>
                  </a:cubicBezTo>
                  <a:cubicBezTo>
                    <a:pt x="167" y="623"/>
                    <a:pt x="302" y="488"/>
                    <a:pt x="302" y="322"/>
                  </a:cubicBezTo>
                  <a:cubicBezTo>
                    <a:pt x="302" y="155"/>
                    <a:pt x="167" y="20"/>
                    <a:pt x="0" y="20"/>
                  </a:cubicBezTo>
                  <a:cubicBezTo>
                    <a:pt x="0" y="0"/>
                    <a:pt x="0" y="0"/>
                    <a:pt x="0" y="0"/>
                  </a:cubicBezTo>
                  <a:cubicBezTo>
                    <a:pt x="178" y="0"/>
                    <a:pt x="322" y="144"/>
                    <a:pt x="322" y="322"/>
                  </a:cubicBezTo>
                  <a:cubicBezTo>
                    <a:pt x="322" y="499"/>
                    <a:pt x="178" y="643"/>
                    <a:pt x="0" y="643"/>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5" name="Rectangle 26"/>
            <p:cNvSpPr>
              <a:spLocks noChangeArrowheads="1"/>
            </p:cNvSpPr>
            <p:nvPr/>
          </p:nvSpPr>
          <p:spPr bwMode="auto">
            <a:xfrm>
              <a:off x="7315235" y="2299477"/>
              <a:ext cx="32939" cy="141636"/>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6" name="Rectangle 27"/>
            <p:cNvSpPr>
              <a:spLocks noChangeArrowheads="1"/>
            </p:cNvSpPr>
            <p:nvPr/>
          </p:nvSpPr>
          <p:spPr bwMode="auto">
            <a:xfrm>
              <a:off x="7292178" y="3228346"/>
              <a:ext cx="79053" cy="230571"/>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7" name="Oval 28"/>
            <p:cNvSpPr>
              <a:spLocks noChangeArrowheads="1"/>
            </p:cNvSpPr>
            <p:nvPr/>
          </p:nvSpPr>
          <p:spPr bwMode="auto">
            <a:xfrm>
              <a:off x="7297119" y="2286301"/>
              <a:ext cx="70818" cy="7081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8" name="Rectangle 29"/>
            <p:cNvSpPr>
              <a:spLocks noChangeArrowheads="1"/>
            </p:cNvSpPr>
            <p:nvPr/>
          </p:nvSpPr>
          <p:spPr bwMode="auto">
            <a:xfrm>
              <a:off x="7162070" y="3407862"/>
              <a:ext cx="340915" cy="123520"/>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9" name="Oval 30"/>
            <p:cNvSpPr>
              <a:spLocks noChangeArrowheads="1"/>
            </p:cNvSpPr>
            <p:nvPr/>
          </p:nvSpPr>
          <p:spPr bwMode="auto">
            <a:xfrm>
              <a:off x="6941381" y="2441113"/>
              <a:ext cx="787234" cy="787234"/>
            </a:xfrm>
            <a:prstGeom prst="ellipse">
              <a:avLst/>
            </a:prstGeom>
            <a:gradFill flip="none" rotWithShape="1">
              <a:gsLst>
                <a:gs pos="45000">
                  <a:schemeClr val="bg2">
                    <a:lumMod val="40000"/>
                    <a:lumOff val="60000"/>
                  </a:schemeClr>
                </a:gs>
                <a:gs pos="85000">
                  <a:schemeClr val="bg2">
                    <a:lumMod val="75000"/>
                  </a:schemeClr>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0" name="Freeform 31"/>
            <p:cNvSpPr>
              <a:spLocks noEditPoints="1"/>
            </p:cNvSpPr>
            <p:nvPr/>
          </p:nvSpPr>
          <p:spPr bwMode="auto">
            <a:xfrm>
              <a:off x="6924912" y="2424643"/>
              <a:ext cx="820172" cy="820172"/>
            </a:xfrm>
            <a:custGeom>
              <a:avLst/>
              <a:gdLst>
                <a:gd name="T0" fmla="*/ 249 w 498"/>
                <a:gd name="T1" fmla="*/ 498 h 498"/>
                <a:gd name="T2" fmla="*/ 0 w 498"/>
                <a:gd name="T3" fmla="*/ 249 h 498"/>
                <a:gd name="T4" fmla="*/ 249 w 498"/>
                <a:gd name="T5" fmla="*/ 0 h 498"/>
                <a:gd name="T6" fmla="*/ 498 w 498"/>
                <a:gd name="T7" fmla="*/ 249 h 498"/>
                <a:gd name="T8" fmla="*/ 249 w 498"/>
                <a:gd name="T9" fmla="*/ 498 h 498"/>
                <a:gd name="T10" fmla="*/ 249 w 498"/>
                <a:gd name="T11" fmla="*/ 20 h 498"/>
                <a:gd name="T12" fmla="*/ 20 w 498"/>
                <a:gd name="T13" fmla="*/ 249 h 498"/>
                <a:gd name="T14" fmla="*/ 249 w 498"/>
                <a:gd name="T15" fmla="*/ 478 h 498"/>
                <a:gd name="T16" fmla="*/ 478 w 498"/>
                <a:gd name="T17" fmla="*/ 249 h 498"/>
                <a:gd name="T18" fmla="*/ 249 w 498"/>
                <a:gd name="T19" fmla="*/ 2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98">
                  <a:moveTo>
                    <a:pt x="249" y="498"/>
                  </a:moveTo>
                  <a:cubicBezTo>
                    <a:pt x="112" y="498"/>
                    <a:pt x="0" y="386"/>
                    <a:pt x="0" y="249"/>
                  </a:cubicBezTo>
                  <a:cubicBezTo>
                    <a:pt x="0" y="111"/>
                    <a:pt x="112" y="0"/>
                    <a:pt x="249" y="0"/>
                  </a:cubicBezTo>
                  <a:cubicBezTo>
                    <a:pt x="387" y="0"/>
                    <a:pt x="498" y="111"/>
                    <a:pt x="498" y="249"/>
                  </a:cubicBezTo>
                  <a:cubicBezTo>
                    <a:pt x="498" y="386"/>
                    <a:pt x="387" y="498"/>
                    <a:pt x="249" y="498"/>
                  </a:cubicBezTo>
                  <a:close/>
                  <a:moveTo>
                    <a:pt x="249" y="20"/>
                  </a:moveTo>
                  <a:cubicBezTo>
                    <a:pt x="123" y="20"/>
                    <a:pt x="20" y="122"/>
                    <a:pt x="20" y="249"/>
                  </a:cubicBezTo>
                  <a:cubicBezTo>
                    <a:pt x="20" y="375"/>
                    <a:pt x="123" y="478"/>
                    <a:pt x="249" y="478"/>
                  </a:cubicBezTo>
                  <a:cubicBezTo>
                    <a:pt x="376" y="478"/>
                    <a:pt x="478" y="375"/>
                    <a:pt x="478" y="249"/>
                  </a:cubicBezTo>
                  <a:cubicBezTo>
                    <a:pt x="478" y="122"/>
                    <a:pt x="376" y="20"/>
                    <a:pt x="249" y="2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1" name="Freeform 32"/>
            <p:cNvSpPr>
              <a:spLocks/>
            </p:cNvSpPr>
            <p:nvPr/>
          </p:nvSpPr>
          <p:spPr bwMode="auto">
            <a:xfrm>
              <a:off x="6938087" y="2750736"/>
              <a:ext cx="793821" cy="209160"/>
            </a:xfrm>
            <a:custGeom>
              <a:avLst/>
              <a:gdLst>
                <a:gd name="T0" fmla="*/ 301 w 482"/>
                <a:gd name="T1" fmla="*/ 122 h 127"/>
                <a:gd name="T2" fmla="*/ 230 w 482"/>
                <a:gd name="T3" fmla="*/ 117 h 127"/>
                <a:gd name="T4" fmla="*/ 0 w 482"/>
                <a:gd name="T5" fmla="*/ 6 h 127"/>
                <a:gd name="T6" fmla="*/ 10 w 482"/>
                <a:gd name="T7" fmla="*/ 0 h 127"/>
                <a:gd name="T8" fmla="*/ 232 w 482"/>
                <a:gd name="T9" fmla="*/ 105 h 127"/>
                <a:gd name="T10" fmla="*/ 474 w 482"/>
                <a:gd name="T11" fmla="*/ 62 h 127"/>
                <a:gd name="T12" fmla="*/ 482 w 482"/>
                <a:gd name="T13" fmla="*/ 70 h 127"/>
                <a:gd name="T14" fmla="*/ 301 w 482"/>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127">
                  <a:moveTo>
                    <a:pt x="301" y="122"/>
                  </a:moveTo>
                  <a:cubicBezTo>
                    <a:pt x="280" y="122"/>
                    <a:pt x="256" y="120"/>
                    <a:pt x="230" y="117"/>
                  </a:cubicBezTo>
                  <a:cubicBezTo>
                    <a:pt x="55" y="94"/>
                    <a:pt x="2" y="10"/>
                    <a:pt x="0" y="6"/>
                  </a:cubicBezTo>
                  <a:cubicBezTo>
                    <a:pt x="10" y="0"/>
                    <a:pt x="10" y="0"/>
                    <a:pt x="10" y="0"/>
                  </a:cubicBezTo>
                  <a:cubicBezTo>
                    <a:pt x="10" y="1"/>
                    <a:pt x="63" y="82"/>
                    <a:pt x="232" y="105"/>
                  </a:cubicBezTo>
                  <a:cubicBezTo>
                    <a:pt x="401" y="127"/>
                    <a:pt x="473" y="62"/>
                    <a:pt x="474" y="62"/>
                  </a:cubicBezTo>
                  <a:cubicBezTo>
                    <a:pt x="482" y="70"/>
                    <a:pt x="482" y="70"/>
                    <a:pt x="482" y="70"/>
                  </a:cubicBezTo>
                  <a:cubicBezTo>
                    <a:pt x="480" y="73"/>
                    <a:pt x="426" y="122"/>
                    <a:pt x="301" y="122"/>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62" name="apple"/>
          <p:cNvGrpSpPr/>
          <p:nvPr/>
        </p:nvGrpSpPr>
        <p:grpSpPr>
          <a:xfrm>
            <a:off x="5913504" y="2223629"/>
            <a:ext cx="552546" cy="668655"/>
            <a:chOff x="5819776" y="171450"/>
            <a:chExt cx="1065213" cy="1289050"/>
          </a:xfrm>
          <a:effectLst/>
        </p:grpSpPr>
        <p:sp>
          <p:nvSpPr>
            <p:cNvPr id="6563"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4"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5"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6"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7"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11" name="soccer ball"/>
          <p:cNvGrpSpPr/>
          <p:nvPr/>
        </p:nvGrpSpPr>
        <p:grpSpPr>
          <a:xfrm>
            <a:off x="20829" y="3278189"/>
            <a:ext cx="813585" cy="813585"/>
            <a:chOff x="7408863" y="1479550"/>
            <a:chExt cx="1568450" cy="1568450"/>
          </a:xfrm>
          <a:effectLst/>
        </p:grpSpPr>
        <p:sp>
          <p:nvSpPr>
            <p:cNvPr id="6512" name="Oval 85"/>
            <p:cNvSpPr>
              <a:spLocks noChangeArrowheads="1"/>
            </p:cNvSpPr>
            <p:nvPr/>
          </p:nvSpPr>
          <p:spPr bwMode="auto">
            <a:xfrm>
              <a:off x="7440613" y="1511300"/>
              <a:ext cx="1504950" cy="1504950"/>
            </a:xfrm>
            <a:prstGeom prst="ellipse">
              <a:avLst/>
            </a:prstGeom>
            <a:gradFill flip="none" rotWithShape="1">
              <a:gsLst>
                <a:gs pos="46000">
                  <a:schemeClr val="accent1">
                    <a:lumMod val="20000"/>
                    <a:lumOff val="80000"/>
                  </a:schemeClr>
                </a:gs>
                <a:gs pos="92000">
                  <a:schemeClr val="accent1">
                    <a:lumMod val="60000"/>
                    <a:lumOff val="40000"/>
                  </a:schemeClr>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3" name="Freeform 86"/>
            <p:cNvSpPr>
              <a:spLocks noEditPoints="1"/>
            </p:cNvSpPr>
            <p:nvPr/>
          </p:nvSpPr>
          <p:spPr bwMode="auto">
            <a:xfrm>
              <a:off x="7408863" y="1479550"/>
              <a:ext cx="1568450"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3"/>
                    <a:pt x="0" y="247"/>
                  </a:cubicBezTo>
                  <a:cubicBezTo>
                    <a:pt x="0" y="111"/>
                    <a:pt x="111" y="0"/>
                    <a:pt x="247" y="0"/>
                  </a:cubicBezTo>
                  <a:cubicBezTo>
                    <a:pt x="383" y="0"/>
                    <a:pt x="494" y="111"/>
                    <a:pt x="494" y="247"/>
                  </a:cubicBezTo>
                  <a:cubicBezTo>
                    <a:pt x="494" y="383"/>
                    <a:pt x="383" y="494"/>
                    <a:pt x="247" y="494"/>
                  </a:cubicBezTo>
                  <a:close/>
                  <a:moveTo>
                    <a:pt x="247" y="20"/>
                  </a:moveTo>
                  <a:cubicBezTo>
                    <a:pt x="122" y="20"/>
                    <a:pt x="20" y="122"/>
                    <a:pt x="20" y="247"/>
                  </a:cubicBezTo>
                  <a:cubicBezTo>
                    <a:pt x="20" y="372"/>
                    <a:pt x="122" y="474"/>
                    <a:pt x="247" y="474"/>
                  </a:cubicBezTo>
                  <a:cubicBezTo>
                    <a:pt x="372" y="474"/>
                    <a:pt x="474" y="372"/>
                    <a:pt x="474" y="247"/>
                  </a:cubicBezTo>
                  <a:cubicBezTo>
                    <a:pt x="474" y="122"/>
                    <a:pt x="372" y="20"/>
                    <a:pt x="247" y="2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4" name="Freeform 87"/>
            <p:cNvSpPr>
              <a:spLocks/>
            </p:cNvSpPr>
            <p:nvPr/>
          </p:nvSpPr>
          <p:spPr bwMode="auto">
            <a:xfrm>
              <a:off x="7932738" y="1933575"/>
              <a:ext cx="517525" cy="492125"/>
            </a:xfrm>
            <a:custGeom>
              <a:avLst/>
              <a:gdLst>
                <a:gd name="T0" fmla="*/ 62 w 326"/>
                <a:gd name="T1" fmla="*/ 310 h 310"/>
                <a:gd name="T2" fmla="*/ 0 w 326"/>
                <a:gd name="T3" fmla="*/ 118 h 310"/>
                <a:gd name="T4" fmla="*/ 164 w 326"/>
                <a:gd name="T5" fmla="*/ 0 h 310"/>
                <a:gd name="T6" fmla="*/ 326 w 326"/>
                <a:gd name="T7" fmla="*/ 118 h 310"/>
                <a:gd name="T8" fmla="*/ 264 w 326"/>
                <a:gd name="T9" fmla="*/ 310 h 310"/>
                <a:gd name="T10" fmla="*/ 62 w 326"/>
                <a:gd name="T11" fmla="*/ 310 h 310"/>
              </a:gdLst>
              <a:ahLst/>
              <a:cxnLst>
                <a:cxn ang="0">
                  <a:pos x="T0" y="T1"/>
                </a:cxn>
                <a:cxn ang="0">
                  <a:pos x="T2" y="T3"/>
                </a:cxn>
                <a:cxn ang="0">
                  <a:pos x="T4" y="T5"/>
                </a:cxn>
                <a:cxn ang="0">
                  <a:pos x="T6" y="T7"/>
                </a:cxn>
                <a:cxn ang="0">
                  <a:pos x="T8" y="T9"/>
                </a:cxn>
                <a:cxn ang="0">
                  <a:pos x="T10" y="T11"/>
                </a:cxn>
              </a:cxnLst>
              <a:rect l="0" t="0" r="r" b="b"/>
              <a:pathLst>
                <a:path w="326" h="310">
                  <a:moveTo>
                    <a:pt x="62" y="310"/>
                  </a:moveTo>
                  <a:lnTo>
                    <a:pt x="0" y="118"/>
                  </a:lnTo>
                  <a:lnTo>
                    <a:pt x="164" y="0"/>
                  </a:lnTo>
                  <a:lnTo>
                    <a:pt x="326" y="118"/>
                  </a:lnTo>
                  <a:lnTo>
                    <a:pt x="264" y="310"/>
                  </a:lnTo>
                  <a:lnTo>
                    <a:pt x="62" y="31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5" name="Freeform 88"/>
            <p:cNvSpPr>
              <a:spLocks/>
            </p:cNvSpPr>
            <p:nvPr/>
          </p:nvSpPr>
          <p:spPr bwMode="auto">
            <a:xfrm>
              <a:off x="8358188" y="2578100"/>
              <a:ext cx="457200" cy="390525"/>
            </a:xfrm>
            <a:custGeom>
              <a:avLst/>
              <a:gdLst>
                <a:gd name="T0" fmla="*/ 144 w 144"/>
                <a:gd name="T1" fmla="*/ 35 h 123"/>
                <a:gd name="T2" fmla="*/ 126 w 144"/>
                <a:gd name="T3" fmla="*/ 0 h 123"/>
                <a:gd name="T4" fmla="*/ 49 w 144"/>
                <a:gd name="T5" fmla="*/ 23 h 123"/>
                <a:gd name="T6" fmla="*/ 0 w 144"/>
                <a:gd name="T7" fmla="*/ 98 h 123"/>
                <a:gd name="T8" fmla="*/ 33 w 144"/>
                <a:gd name="T9" fmla="*/ 123 h 123"/>
                <a:gd name="T10" fmla="*/ 144 w 144"/>
                <a:gd name="T11" fmla="*/ 35 h 123"/>
              </a:gdLst>
              <a:ahLst/>
              <a:cxnLst>
                <a:cxn ang="0">
                  <a:pos x="T0" y="T1"/>
                </a:cxn>
                <a:cxn ang="0">
                  <a:pos x="T2" y="T3"/>
                </a:cxn>
                <a:cxn ang="0">
                  <a:pos x="T4" y="T5"/>
                </a:cxn>
                <a:cxn ang="0">
                  <a:pos x="T6" y="T7"/>
                </a:cxn>
                <a:cxn ang="0">
                  <a:pos x="T8" y="T9"/>
                </a:cxn>
                <a:cxn ang="0">
                  <a:pos x="T10" y="T11"/>
                </a:cxn>
              </a:cxnLst>
              <a:rect l="0" t="0" r="r" b="b"/>
              <a:pathLst>
                <a:path w="144" h="123">
                  <a:moveTo>
                    <a:pt x="144" y="35"/>
                  </a:moveTo>
                  <a:cubicBezTo>
                    <a:pt x="126" y="0"/>
                    <a:pt x="126" y="0"/>
                    <a:pt x="126" y="0"/>
                  </a:cubicBezTo>
                  <a:cubicBezTo>
                    <a:pt x="49" y="23"/>
                    <a:pt x="49" y="23"/>
                    <a:pt x="49" y="23"/>
                  </a:cubicBezTo>
                  <a:cubicBezTo>
                    <a:pt x="0" y="98"/>
                    <a:pt x="0" y="98"/>
                    <a:pt x="0" y="98"/>
                  </a:cubicBezTo>
                  <a:cubicBezTo>
                    <a:pt x="33" y="123"/>
                    <a:pt x="33" y="123"/>
                    <a:pt x="33" y="123"/>
                  </a:cubicBezTo>
                  <a:cubicBezTo>
                    <a:pt x="78" y="105"/>
                    <a:pt x="117" y="75"/>
                    <a:pt x="144" y="3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6" name="Freeform 89"/>
            <p:cNvSpPr>
              <a:spLocks/>
            </p:cNvSpPr>
            <p:nvPr/>
          </p:nvSpPr>
          <p:spPr bwMode="auto">
            <a:xfrm>
              <a:off x="7577138" y="2578100"/>
              <a:ext cx="460375" cy="390525"/>
            </a:xfrm>
            <a:custGeom>
              <a:avLst/>
              <a:gdLst>
                <a:gd name="T0" fmla="*/ 0 w 145"/>
                <a:gd name="T1" fmla="*/ 35 h 123"/>
                <a:gd name="T2" fmla="*/ 19 w 145"/>
                <a:gd name="T3" fmla="*/ 0 h 123"/>
                <a:gd name="T4" fmla="*/ 95 w 145"/>
                <a:gd name="T5" fmla="*/ 23 h 123"/>
                <a:gd name="T6" fmla="*/ 145 w 145"/>
                <a:gd name="T7" fmla="*/ 98 h 123"/>
                <a:gd name="T8" fmla="*/ 112 w 145"/>
                <a:gd name="T9" fmla="*/ 123 h 123"/>
                <a:gd name="T10" fmla="*/ 0 w 145"/>
                <a:gd name="T11" fmla="*/ 35 h 123"/>
              </a:gdLst>
              <a:ahLst/>
              <a:cxnLst>
                <a:cxn ang="0">
                  <a:pos x="T0" y="T1"/>
                </a:cxn>
                <a:cxn ang="0">
                  <a:pos x="T2" y="T3"/>
                </a:cxn>
                <a:cxn ang="0">
                  <a:pos x="T4" y="T5"/>
                </a:cxn>
                <a:cxn ang="0">
                  <a:pos x="T6" y="T7"/>
                </a:cxn>
                <a:cxn ang="0">
                  <a:pos x="T8" y="T9"/>
                </a:cxn>
                <a:cxn ang="0">
                  <a:pos x="T10" y="T11"/>
                </a:cxn>
              </a:cxnLst>
              <a:rect l="0" t="0" r="r" b="b"/>
              <a:pathLst>
                <a:path w="145" h="123">
                  <a:moveTo>
                    <a:pt x="0" y="35"/>
                  </a:moveTo>
                  <a:cubicBezTo>
                    <a:pt x="19" y="0"/>
                    <a:pt x="19" y="0"/>
                    <a:pt x="19" y="0"/>
                  </a:cubicBezTo>
                  <a:cubicBezTo>
                    <a:pt x="95" y="23"/>
                    <a:pt x="95" y="23"/>
                    <a:pt x="95" y="23"/>
                  </a:cubicBezTo>
                  <a:cubicBezTo>
                    <a:pt x="145" y="98"/>
                    <a:pt x="145" y="98"/>
                    <a:pt x="145" y="98"/>
                  </a:cubicBezTo>
                  <a:cubicBezTo>
                    <a:pt x="112" y="123"/>
                    <a:pt x="112" y="123"/>
                    <a:pt x="112" y="123"/>
                  </a:cubicBezTo>
                  <a:cubicBezTo>
                    <a:pt x="66" y="105"/>
                    <a:pt x="27" y="75"/>
                    <a:pt x="0" y="3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7" name="Freeform 90"/>
            <p:cNvSpPr>
              <a:spLocks/>
            </p:cNvSpPr>
            <p:nvPr/>
          </p:nvSpPr>
          <p:spPr bwMode="auto">
            <a:xfrm>
              <a:off x="7446963" y="1800225"/>
              <a:ext cx="238125" cy="469900"/>
            </a:xfrm>
            <a:custGeom>
              <a:avLst/>
              <a:gdLst>
                <a:gd name="T0" fmla="*/ 75 w 75"/>
                <a:gd name="T1" fmla="*/ 80 h 148"/>
                <a:gd name="T2" fmla="*/ 72 w 75"/>
                <a:gd name="T3" fmla="*/ 0 h 148"/>
                <a:gd name="T4" fmla="*/ 34 w 75"/>
                <a:gd name="T5" fmla="*/ 23 h 148"/>
                <a:gd name="T6" fmla="*/ 0 w 75"/>
                <a:gd name="T7" fmla="*/ 123 h 148"/>
                <a:gd name="T8" fmla="*/ 28 w 75"/>
                <a:gd name="T9" fmla="*/ 148 h 148"/>
                <a:gd name="T10" fmla="*/ 75 w 75"/>
                <a:gd name="T11" fmla="*/ 80 h 148"/>
              </a:gdLst>
              <a:ahLst/>
              <a:cxnLst>
                <a:cxn ang="0">
                  <a:pos x="T0" y="T1"/>
                </a:cxn>
                <a:cxn ang="0">
                  <a:pos x="T2" y="T3"/>
                </a:cxn>
                <a:cxn ang="0">
                  <a:pos x="T4" y="T5"/>
                </a:cxn>
                <a:cxn ang="0">
                  <a:pos x="T6" y="T7"/>
                </a:cxn>
                <a:cxn ang="0">
                  <a:pos x="T8" y="T9"/>
                </a:cxn>
                <a:cxn ang="0">
                  <a:pos x="T10" y="T11"/>
                </a:cxn>
              </a:cxnLst>
              <a:rect l="0" t="0" r="r" b="b"/>
              <a:pathLst>
                <a:path w="75" h="148">
                  <a:moveTo>
                    <a:pt x="75" y="80"/>
                  </a:moveTo>
                  <a:cubicBezTo>
                    <a:pt x="72" y="0"/>
                    <a:pt x="72" y="0"/>
                    <a:pt x="72" y="0"/>
                  </a:cubicBezTo>
                  <a:cubicBezTo>
                    <a:pt x="34" y="23"/>
                    <a:pt x="34" y="23"/>
                    <a:pt x="34" y="23"/>
                  </a:cubicBezTo>
                  <a:cubicBezTo>
                    <a:pt x="16" y="52"/>
                    <a:pt x="3" y="86"/>
                    <a:pt x="0" y="123"/>
                  </a:cubicBezTo>
                  <a:cubicBezTo>
                    <a:pt x="28" y="148"/>
                    <a:pt x="28" y="148"/>
                    <a:pt x="28" y="148"/>
                  </a:cubicBezTo>
                  <a:lnTo>
                    <a:pt x="75" y="8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8" name="Freeform 91"/>
            <p:cNvSpPr>
              <a:spLocks/>
            </p:cNvSpPr>
            <p:nvPr/>
          </p:nvSpPr>
          <p:spPr bwMode="auto">
            <a:xfrm>
              <a:off x="8697913" y="1800225"/>
              <a:ext cx="241300" cy="469900"/>
            </a:xfrm>
            <a:custGeom>
              <a:avLst/>
              <a:gdLst>
                <a:gd name="T0" fmla="*/ 0 w 76"/>
                <a:gd name="T1" fmla="*/ 80 h 148"/>
                <a:gd name="T2" fmla="*/ 4 w 76"/>
                <a:gd name="T3" fmla="*/ 0 h 148"/>
                <a:gd name="T4" fmla="*/ 41 w 76"/>
                <a:gd name="T5" fmla="*/ 23 h 148"/>
                <a:gd name="T6" fmla="*/ 76 w 76"/>
                <a:gd name="T7" fmla="*/ 123 h 148"/>
                <a:gd name="T8" fmla="*/ 48 w 76"/>
                <a:gd name="T9" fmla="*/ 148 h 148"/>
                <a:gd name="T10" fmla="*/ 0 w 76"/>
                <a:gd name="T11" fmla="*/ 80 h 148"/>
              </a:gdLst>
              <a:ahLst/>
              <a:cxnLst>
                <a:cxn ang="0">
                  <a:pos x="T0" y="T1"/>
                </a:cxn>
                <a:cxn ang="0">
                  <a:pos x="T2" y="T3"/>
                </a:cxn>
                <a:cxn ang="0">
                  <a:pos x="T4" y="T5"/>
                </a:cxn>
                <a:cxn ang="0">
                  <a:pos x="T6" y="T7"/>
                </a:cxn>
                <a:cxn ang="0">
                  <a:pos x="T8" y="T9"/>
                </a:cxn>
                <a:cxn ang="0">
                  <a:pos x="T10" y="T11"/>
                </a:cxn>
              </a:cxnLst>
              <a:rect l="0" t="0" r="r" b="b"/>
              <a:pathLst>
                <a:path w="76" h="148">
                  <a:moveTo>
                    <a:pt x="0" y="80"/>
                  </a:moveTo>
                  <a:cubicBezTo>
                    <a:pt x="4" y="0"/>
                    <a:pt x="4" y="0"/>
                    <a:pt x="4" y="0"/>
                  </a:cubicBezTo>
                  <a:cubicBezTo>
                    <a:pt x="41" y="23"/>
                    <a:pt x="41" y="23"/>
                    <a:pt x="41" y="23"/>
                  </a:cubicBezTo>
                  <a:cubicBezTo>
                    <a:pt x="60" y="52"/>
                    <a:pt x="72" y="86"/>
                    <a:pt x="76" y="123"/>
                  </a:cubicBezTo>
                  <a:cubicBezTo>
                    <a:pt x="48" y="148"/>
                    <a:pt x="48" y="148"/>
                    <a:pt x="48" y="148"/>
                  </a:cubicBezTo>
                  <a:lnTo>
                    <a:pt x="0" y="8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9" name="Freeform 92"/>
            <p:cNvSpPr>
              <a:spLocks/>
            </p:cNvSpPr>
            <p:nvPr/>
          </p:nvSpPr>
          <p:spPr bwMode="auto">
            <a:xfrm>
              <a:off x="7954963" y="1504950"/>
              <a:ext cx="479425" cy="174625"/>
            </a:xfrm>
            <a:custGeom>
              <a:avLst/>
              <a:gdLst>
                <a:gd name="T0" fmla="*/ 144 w 151"/>
                <a:gd name="T1" fmla="*/ 15 h 55"/>
                <a:gd name="T2" fmla="*/ 151 w 151"/>
                <a:gd name="T3" fmla="*/ 29 h 55"/>
                <a:gd name="T4" fmla="*/ 80 w 151"/>
                <a:gd name="T5" fmla="*/ 55 h 55"/>
                <a:gd name="T6" fmla="*/ 0 w 151"/>
                <a:gd name="T7" fmla="*/ 29 h 55"/>
                <a:gd name="T8" fmla="*/ 12 w 151"/>
                <a:gd name="T9" fmla="*/ 15 h 55"/>
                <a:gd name="T10" fmla="*/ 144 w 151"/>
                <a:gd name="T11" fmla="*/ 15 h 55"/>
              </a:gdLst>
              <a:ahLst/>
              <a:cxnLst>
                <a:cxn ang="0">
                  <a:pos x="T0" y="T1"/>
                </a:cxn>
                <a:cxn ang="0">
                  <a:pos x="T2" y="T3"/>
                </a:cxn>
                <a:cxn ang="0">
                  <a:pos x="T4" y="T5"/>
                </a:cxn>
                <a:cxn ang="0">
                  <a:pos x="T6" y="T7"/>
                </a:cxn>
                <a:cxn ang="0">
                  <a:pos x="T8" y="T9"/>
                </a:cxn>
                <a:cxn ang="0">
                  <a:pos x="T10" y="T11"/>
                </a:cxn>
              </a:cxnLst>
              <a:rect l="0" t="0" r="r" b="b"/>
              <a:pathLst>
                <a:path w="151" h="55">
                  <a:moveTo>
                    <a:pt x="144" y="15"/>
                  </a:moveTo>
                  <a:cubicBezTo>
                    <a:pt x="151" y="29"/>
                    <a:pt x="151" y="29"/>
                    <a:pt x="151" y="29"/>
                  </a:cubicBezTo>
                  <a:cubicBezTo>
                    <a:pt x="80" y="55"/>
                    <a:pt x="80" y="55"/>
                    <a:pt x="80" y="55"/>
                  </a:cubicBezTo>
                  <a:cubicBezTo>
                    <a:pt x="0" y="29"/>
                    <a:pt x="0" y="29"/>
                    <a:pt x="0" y="29"/>
                  </a:cubicBezTo>
                  <a:cubicBezTo>
                    <a:pt x="12" y="15"/>
                    <a:pt x="12" y="15"/>
                    <a:pt x="12" y="15"/>
                  </a:cubicBezTo>
                  <a:cubicBezTo>
                    <a:pt x="58" y="0"/>
                    <a:pt x="98" y="0"/>
                    <a:pt x="144" y="1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0" name="Freeform 93"/>
            <p:cNvSpPr>
              <a:spLocks/>
            </p:cNvSpPr>
            <p:nvPr/>
          </p:nvSpPr>
          <p:spPr bwMode="auto">
            <a:xfrm>
              <a:off x="8180388" y="1654175"/>
              <a:ext cx="41275" cy="295275"/>
            </a:xfrm>
            <a:custGeom>
              <a:avLst/>
              <a:gdLst>
                <a:gd name="T0" fmla="*/ 16 w 26"/>
                <a:gd name="T1" fmla="*/ 186 h 186"/>
                <a:gd name="T2" fmla="*/ 0 w 26"/>
                <a:gd name="T3" fmla="*/ 186 h 186"/>
                <a:gd name="T4" fmla="*/ 10 w 26"/>
                <a:gd name="T5" fmla="*/ 0 h 186"/>
                <a:gd name="T6" fmla="*/ 26 w 26"/>
                <a:gd name="T7" fmla="*/ 2 h 186"/>
                <a:gd name="T8" fmla="*/ 16 w 26"/>
                <a:gd name="T9" fmla="*/ 186 h 186"/>
              </a:gdLst>
              <a:ahLst/>
              <a:cxnLst>
                <a:cxn ang="0">
                  <a:pos x="T0" y="T1"/>
                </a:cxn>
                <a:cxn ang="0">
                  <a:pos x="T2" y="T3"/>
                </a:cxn>
                <a:cxn ang="0">
                  <a:pos x="T4" y="T5"/>
                </a:cxn>
                <a:cxn ang="0">
                  <a:pos x="T6" y="T7"/>
                </a:cxn>
                <a:cxn ang="0">
                  <a:pos x="T8" y="T9"/>
                </a:cxn>
              </a:cxnLst>
              <a:rect l="0" t="0" r="r" b="b"/>
              <a:pathLst>
                <a:path w="26" h="186">
                  <a:moveTo>
                    <a:pt x="16" y="186"/>
                  </a:moveTo>
                  <a:lnTo>
                    <a:pt x="0" y="186"/>
                  </a:lnTo>
                  <a:lnTo>
                    <a:pt x="10" y="0"/>
                  </a:lnTo>
                  <a:lnTo>
                    <a:pt x="26" y="2"/>
                  </a:lnTo>
                  <a:lnTo>
                    <a:pt x="16" y="186"/>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1" name="Freeform 94"/>
            <p:cNvSpPr>
              <a:spLocks/>
            </p:cNvSpPr>
            <p:nvPr/>
          </p:nvSpPr>
          <p:spPr bwMode="auto">
            <a:xfrm>
              <a:off x="8440738" y="2041525"/>
              <a:ext cx="266700" cy="95250"/>
            </a:xfrm>
            <a:custGeom>
              <a:avLst/>
              <a:gdLst>
                <a:gd name="T0" fmla="*/ 4 w 168"/>
                <a:gd name="T1" fmla="*/ 60 h 60"/>
                <a:gd name="T2" fmla="*/ 0 w 168"/>
                <a:gd name="T3" fmla="*/ 44 h 60"/>
                <a:gd name="T4" fmla="*/ 164 w 168"/>
                <a:gd name="T5" fmla="*/ 0 h 60"/>
                <a:gd name="T6" fmla="*/ 168 w 168"/>
                <a:gd name="T7" fmla="*/ 16 h 60"/>
                <a:gd name="T8" fmla="*/ 4 w 168"/>
                <a:gd name="T9" fmla="*/ 60 h 60"/>
              </a:gdLst>
              <a:ahLst/>
              <a:cxnLst>
                <a:cxn ang="0">
                  <a:pos x="T0" y="T1"/>
                </a:cxn>
                <a:cxn ang="0">
                  <a:pos x="T2" y="T3"/>
                </a:cxn>
                <a:cxn ang="0">
                  <a:pos x="T4" y="T5"/>
                </a:cxn>
                <a:cxn ang="0">
                  <a:pos x="T6" y="T7"/>
                </a:cxn>
                <a:cxn ang="0">
                  <a:pos x="T8" y="T9"/>
                </a:cxn>
              </a:cxnLst>
              <a:rect l="0" t="0" r="r" b="b"/>
              <a:pathLst>
                <a:path w="168" h="60">
                  <a:moveTo>
                    <a:pt x="4" y="60"/>
                  </a:moveTo>
                  <a:lnTo>
                    <a:pt x="0" y="44"/>
                  </a:lnTo>
                  <a:lnTo>
                    <a:pt x="164" y="0"/>
                  </a:lnTo>
                  <a:lnTo>
                    <a:pt x="168" y="16"/>
                  </a:lnTo>
                  <a:lnTo>
                    <a:pt x="4" y="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2" name="Freeform 95"/>
            <p:cNvSpPr>
              <a:spLocks/>
            </p:cNvSpPr>
            <p:nvPr/>
          </p:nvSpPr>
          <p:spPr bwMode="auto">
            <a:xfrm>
              <a:off x="8335963" y="2409825"/>
              <a:ext cx="196850" cy="257175"/>
            </a:xfrm>
            <a:custGeom>
              <a:avLst/>
              <a:gdLst>
                <a:gd name="T0" fmla="*/ 110 w 124"/>
                <a:gd name="T1" fmla="*/ 162 h 162"/>
                <a:gd name="T2" fmla="*/ 0 w 124"/>
                <a:gd name="T3" fmla="*/ 10 h 162"/>
                <a:gd name="T4" fmla="*/ 12 w 124"/>
                <a:gd name="T5" fmla="*/ 0 h 162"/>
                <a:gd name="T6" fmla="*/ 124 w 124"/>
                <a:gd name="T7" fmla="*/ 154 h 162"/>
                <a:gd name="T8" fmla="*/ 110 w 124"/>
                <a:gd name="T9" fmla="*/ 162 h 162"/>
              </a:gdLst>
              <a:ahLst/>
              <a:cxnLst>
                <a:cxn ang="0">
                  <a:pos x="T0" y="T1"/>
                </a:cxn>
                <a:cxn ang="0">
                  <a:pos x="T2" y="T3"/>
                </a:cxn>
                <a:cxn ang="0">
                  <a:pos x="T4" y="T5"/>
                </a:cxn>
                <a:cxn ang="0">
                  <a:pos x="T6" y="T7"/>
                </a:cxn>
                <a:cxn ang="0">
                  <a:pos x="T8" y="T9"/>
                </a:cxn>
              </a:cxnLst>
              <a:rect l="0" t="0" r="r" b="b"/>
              <a:pathLst>
                <a:path w="124" h="162">
                  <a:moveTo>
                    <a:pt x="110" y="162"/>
                  </a:moveTo>
                  <a:lnTo>
                    <a:pt x="0" y="10"/>
                  </a:lnTo>
                  <a:lnTo>
                    <a:pt x="12" y="0"/>
                  </a:lnTo>
                  <a:lnTo>
                    <a:pt x="124" y="154"/>
                  </a:lnTo>
                  <a:lnTo>
                    <a:pt x="110" y="162"/>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3" name="Freeform 96"/>
            <p:cNvSpPr>
              <a:spLocks/>
            </p:cNvSpPr>
            <p:nvPr/>
          </p:nvSpPr>
          <p:spPr bwMode="auto">
            <a:xfrm>
              <a:off x="7866063" y="2409825"/>
              <a:ext cx="180975" cy="254000"/>
            </a:xfrm>
            <a:custGeom>
              <a:avLst/>
              <a:gdLst>
                <a:gd name="T0" fmla="*/ 12 w 114"/>
                <a:gd name="T1" fmla="*/ 160 h 160"/>
                <a:gd name="T2" fmla="*/ 0 w 114"/>
                <a:gd name="T3" fmla="*/ 152 h 160"/>
                <a:gd name="T4" fmla="*/ 100 w 114"/>
                <a:gd name="T5" fmla="*/ 0 h 160"/>
                <a:gd name="T6" fmla="*/ 114 w 114"/>
                <a:gd name="T7" fmla="*/ 10 h 160"/>
                <a:gd name="T8" fmla="*/ 12 w 114"/>
                <a:gd name="T9" fmla="*/ 160 h 160"/>
              </a:gdLst>
              <a:ahLst/>
              <a:cxnLst>
                <a:cxn ang="0">
                  <a:pos x="T0" y="T1"/>
                </a:cxn>
                <a:cxn ang="0">
                  <a:pos x="T2" y="T3"/>
                </a:cxn>
                <a:cxn ang="0">
                  <a:pos x="T4" y="T5"/>
                </a:cxn>
                <a:cxn ang="0">
                  <a:pos x="T6" y="T7"/>
                </a:cxn>
                <a:cxn ang="0">
                  <a:pos x="T8" y="T9"/>
                </a:cxn>
              </a:cxnLst>
              <a:rect l="0" t="0" r="r" b="b"/>
              <a:pathLst>
                <a:path w="114" h="160">
                  <a:moveTo>
                    <a:pt x="12" y="160"/>
                  </a:moveTo>
                  <a:lnTo>
                    <a:pt x="0" y="152"/>
                  </a:lnTo>
                  <a:lnTo>
                    <a:pt x="100" y="0"/>
                  </a:lnTo>
                  <a:lnTo>
                    <a:pt x="114" y="10"/>
                  </a:lnTo>
                  <a:lnTo>
                    <a:pt x="12" y="1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4" name="Freeform 97"/>
            <p:cNvSpPr>
              <a:spLocks/>
            </p:cNvSpPr>
            <p:nvPr/>
          </p:nvSpPr>
          <p:spPr bwMode="auto">
            <a:xfrm>
              <a:off x="7678738" y="2041525"/>
              <a:ext cx="266700" cy="95250"/>
            </a:xfrm>
            <a:custGeom>
              <a:avLst/>
              <a:gdLst>
                <a:gd name="T0" fmla="*/ 164 w 168"/>
                <a:gd name="T1" fmla="*/ 60 h 60"/>
                <a:gd name="T2" fmla="*/ 0 w 168"/>
                <a:gd name="T3" fmla="*/ 16 h 60"/>
                <a:gd name="T4" fmla="*/ 4 w 168"/>
                <a:gd name="T5" fmla="*/ 0 h 60"/>
                <a:gd name="T6" fmla="*/ 168 w 168"/>
                <a:gd name="T7" fmla="*/ 44 h 60"/>
                <a:gd name="T8" fmla="*/ 164 w 168"/>
                <a:gd name="T9" fmla="*/ 60 h 60"/>
              </a:gdLst>
              <a:ahLst/>
              <a:cxnLst>
                <a:cxn ang="0">
                  <a:pos x="T0" y="T1"/>
                </a:cxn>
                <a:cxn ang="0">
                  <a:pos x="T2" y="T3"/>
                </a:cxn>
                <a:cxn ang="0">
                  <a:pos x="T4" y="T5"/>
                </a:cxn>
                <a:cxn ang="0">
                  <a:pos x="T6" y="T7"/>
                </a:cxn>
                <a:cxn ang="0">
                  <a:pos x="T8" y="T9"/>
                </a:cxn>
              </a:cxnLst>
              <a:rect l="0" t="0" r="r" b="b"/>
              <a:pathLst>
                <a:path w="168" h="60">
                  <a:moveTo>
                    <a:pt x="164" y="60"/>
                  </a:moveTo>
                  <a:lnTo>
                    <a:pt x="0" y="16"/>
                  </a:lnTo>
                  <a:lnTo>
                    <a:pt x="4" y="0"/>
                  </a:lnTo>
                  <a:lnTo>
                    <a:pt x="168" y="44"/>
                  </a:lnTo>
                  <a:lnTo>
                    <a:pt x="164" y="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5" name="Freeform 98"/>
            <p:cNvSpPr>
              <a:spLocks/>
            </p:cNvSpPr>
            <p:nvPr/>
          </p:nvSpPr>
          <p:spPr bwMode="auto">
            <a:xfrm>
              <a:off x="7507288" y="2235200"/>
              <a:ext cx="158750" cy="381000"/>
            </a:xfrm>
            <a:custGeom>
              <a:avLst/>
              <a:gdLst>
                <a:gd name="T0" fmla="*/ 45 w 50"/>
                <a:gd name="T1" fmla="*/ 120 h 120"/>
                <a:gd name="T2" fmla="*/ 13 w 50"/>
                <a:gd name="T3" fmla="*/ 58 h 120"/>
                <a:gd name="T4" fmla="*/ 7 w 50"/>
                <a:gd name="T5" fmla="*/ 0 h 120"/>
                <a:gd name="T6" fmla="*/ 13 w 50"/>
                <a:gd name="T7" fmla="*/ 5 h 120"/>
                <a:gd name="T8" fmla="*/ 13 w 50"/>
                <a:gd name="T9" fmla="*/ 5 h 120"/>
                <a:gd name="T10" fmla="*/ 20 w 50"/>
                <a:gd name="T11" fmla="*/ 56 h 120"/>
                <a:gd name="T12" fmla="*/ 50 w 50"/>
                <a:gd name="T13" fmla="*/ 114 h 120"/>
                <a:gd name="T14" fmla="*/ 45 w 50"/>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20">
                  <a:moveTo>
                    <a:pt x="45" y="120"/>
                  </a:moveTo>
                  <a:cubicBezTo>
                    <a:pt x="45" y="120"/>
                    <a:pt x="26" y="106"/>
                    <a:pt x="13" y="58"/>
                  </a:cubicBezTo>
                  <a:cubicBezTo>
                    <a:pt x="0" y="13"/>
                    <a:pt x="5" y="2"/>
                    <a:pt x="7" y="0"/>
                  </a:cubicBezTo>
                  <a:cubicBezTo>
                    <a:pt x="13" y="5"/>
                    <a:pt x="13" y="5"/>
                    <a:pt x="13" y="5"/>
                  </a:cubicBezTo>
                  <a:cubicBezTo>
                    <a:pt x="13" y="5"/>
                    <a:pt x="13" y="5"/>
                    <a:pt x="13" y="5"/>
                  </a:cubicBezTo>
                  <a:cubicBezTo>
                    <a:pt x="13" y="5"/>
                    <a:pt x="9" y="15"/>
                    <a:pt x="20" y="56"/>
                  </a:cubicBezTo>
                  <a:cubicBezTo>
                    <a:pt x="33" y="101"/>
                    <a:pt x="50" y="114"/>
                    <a:pt x="50" y="114"/>
                  </a:cubicBezTo>
                  <a:lnTo>
                    <a:pt x="45" y="1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6" name="Freeform 99"/>
            <p:cNvSpPr>
              <a:spLocks/>
            </p:cNvSpPr>
            <p:nvPr/>
          </p:nvSpPr>
          <p:spPr bwMode="auto">
            <a:xfrm>
              <a:off x="7640638" y="1568450"/>
              <a:ext cx="336550" cy="273050"/>
            </a:xfrm>
            <a:custGeom>
              <a:avLst/>
              <a:gdLst>
                <a:gd name="T0" fmla="*/ 6 w 106"/>
                <a:gd name="T1" fmla="*/ 86 h 86"/>
                <a:gd name="T2" fmla="*/ 0 w 106"/>
                <a:gd name="T3" fmla="*/ 80 h 86"/>
                <a:gd name="T4" fmla="*/ 45 w 106"/>
                <a:gd name="T5" fmla="*/ 40 h 86"/>
                <a:gd name="T6" fmla="*/ 102 w 106"/>
                <a:gd name="T7" fmla="*/ 0 h 86"/>
                <a:gd name="T8" fmla="*/ 106 w 106"/>
                <a:gd name="T9" fmla="*/ 7 h 86"/>
                <a:gd name="T10" fmla="*/ 50 w 106"/>
                <a:gd name="T11" fmla="*/ 46 h 86"/>
                <a:gd name="T12" fmla="*/ 6 w 10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106" h="86">
                  <a:moveTo>
                    <a:pt x="6" y="86"/>
                  </a:moveTo>
                  <a:cubicBezTo>
                    <a:pt x="0" y="80"/>
                    <a:pt x="0" y="80"/>
                    <a:pt x="0" y="80"/>
                  </a:cubicBezTo>
                  <a:cubicBezTo>
                    <a:pt x="0" y="80"/>
                    <a:pt x="27" y="54"/>
                    <a:pt x="45" y="40"/>
                  </a:cubicBezTo>
                  <a:cubicBezTo>
                    <a:pt x="64" y="25"/>
                    <a:pt x="91" y="7"/>
                    <a:pt x="102" y="0"/>
                  </a:cubicBezTo>
                  <a:cubicBezTo>
                    <a:pt x="106" y="7"/>
                    <a:pt x="106" y="7"/>
                    <a:pt x="106" y="7"/>
                  </a:cubicBezTo>
                  <a:cubicBezTo>
                    <a:pt x="95" y="14"/>
                    <a:pt x="68" y="31"/>
                    <a:pt x="50" y="46"/>
                  </a:cubicBezTo>
                  <a:cubicBezTo>
                    <a:pt x="32" y="60"/>
                    <a:pt x="6" y="86"/>
                    <a:pt x="6" y="8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7" name="Freeform 100"/>
            <p:cNvSpPr>
              <a:spLocks/>
            </p:cNvSpPr>
            <p:nvPr/>
          </p:nvSpPr>
          <p:spPr bwMode="auto">
            <a:xfrm>
              <a:off x="8002588" y="2863850"/>
              <a:ext cx="396875" cy="63500"/>
            </a:xfrm>
            <a:custGeom>
              <a:avLst/>
              <a:gdLst>
                <a:gd name="T0" fmla="*/ 61 w 125"/>
                <a:gd name="T1" fmla="*/ 20 h 20"/>
                <a:gd name="T2" fmla="*/ 60 w 125"/>
                <a:gd name="T3" fmla="*/ 20 h 20"/>
                <a:gd name="T4" fmla="*/ 0 w 125"/>
                <a:gd name="T5" fmla="*/ 6 h 20"/>
                <a:gd name="T6" fmla="*/ 6 w 125"/>
                <a:gd name="T7" fmla="*/ 1 h 20"/>
                <a:gd name="T8" fmla="*/ 60 w 125"/>
                <a:gd name="T9" fmla="*/ 12 h 20"/>
                <a:gd name="T10" fmla="*/ 61 w 125"/>
                <a:gd name="T11" fmla="*/ 12 h 20"/>
                <a:gd name="T12" fmla="*/ 120 w 125"/>
                <a:gd name="T13" fmla="*/ 0 h 20"/>
                <a:gd name="T14" fmla="*/ 125 w 125"/>
                <a:gd name="T15" fmla="*/ 6 h 20"/>
                <a:gd name="T16" fmla="*/ 61 w 125"/>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
                  <a:moveTo>
                    <a:pt x="61" y="20"/>
                  </a:moveTo>
                  <a:cubicBezTo>
                    <a:pt x="60" y="20"/>
                    <a:pt x="60" y="20"/>
                    <a:pt x="60" y="20"/>
                  </a:cubicBezTo>
                  <a:cubicBezTo>
                    <a:pt x="12" y="20"/>
                    <a:pt x="1" y="7"/>
                    <a:pt x="0" y="6"/>
                  </a:cubicBezTo>
                  <a:cubicBezTo>
                    <a:pt x="6" y="1"/>
                    <a:pt x="6" y="1"/>
                    <a:pt x="6" y="1"/>
                  </a:cubicBezTo>
                  <a:cubicBezTo>
                    <a:pt x="6" y="1"/>
                    <a:pt x="16" y="12"/>
                    <a:pt x="60" y="12"/>
                  </a:cubicBezTo>
                  <a:cubicBezTo>
                    <a:pt x="60" y="12"/>
                    <a:pt x="60" y="12"/>
                    <a:pt x="61" y="12"/>
                  </a:cubicBezTo>
                  <a:cubicBezTo>
                    <a:pt x="106" y="12"/>
                    <a:pt x="120" y="0"/>
                    <a:pt x="120" y="0"/>
                  </a:cubicBezTo>
                  <a:cubicBezTo>
                    <a:pt x="125" y="6"/>
                    <a:pt x="125" y="6"/>
                    <a:pt x="125" y="6"/>
                  </a:cubicBezTo>
                  <a:cubicBezTo>
                    <a:pt x="124" y="7"/>
                    <a:pt x="109" y="20"/>
                    <a:pt x="61" y="2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8" name="Freeform 101"/>
            <p:cNvSpPr>
              <a:spLocks/>
            </p:cNvSpPr>
            <p:nvPr/>
          </p:nvSpPr>
          <p:spPr bwMode="auto">
            <a:xfrm>
              <a:off x="8408988" y="1581150"/>
              <a:ext cx="330200" cy="263525"/>
            </a:xfrm>
            <a:custGeom>
              <a:avLst/>
              <a:gdLst>
                <a:gd name="T0" fmla="*/ 97 w 104"/>
                <a:gd name="T1" fmla="*/ 83 h 83"/>
                <a:gd name="T2" fmla="*/ 54 w 104"/>
                <a:gd name="T3" fmla="*/ 37 h 83"/>
                <a:gd name="T4" fmla="*/ 0 w 104"/>
                <a:gd name="T5" fmla="*/ 8 h 83"/>
                <a:gd name="T6" fmla="*/ 3 w 104"/>
                <a:gd name="T7" fmla="*/ 0 h 83"/>
                <a:gd name="T8" fmla="*/ 58 w 104"/>
                <a:gd name="T9" fmla="*/ 30 h 83"/>
                <a:gd name="T10" fmla="*/ 104 w 104"/>
                <a:gd name="T11" fmla="*/ 79 h 83"/>
                <a:gd name="T12" fmla="*/ 97 w 10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97" y="83"/>
                  </a:moveTo>
                  <a:cubicBezTo>
                    <a:pt x="97" y="83"/>
                    <a:pt x="82" y="56"/>
                    <a:pt x="54" y="37"/>
                  </a:cubicBezTo>
                  <a:cubicBezTo>
                    <a:pt x="23" y="16"/>
                    <a:pt x="0" y="8"/>
                    <a:pt x="0" y="8"/>
                  </a:cubicBezTo>
                  <a:cubicBezTo>
                    <a:pt x="3" y="0"/>
                    <a:pt x="3" y="0"/>
                    <a:pt x="3" y="0"/>
                  </a:cubicBezTo>
                  <a:cubicBezTo>
                    <a:pt x="4" y="0"/>
                    <a:pt x="26" y="9"/>
                    <a:pt x="58" y="30"/>
                  </a:cubicBezTo>
                  <a:cubicBezTo>
                    <a:pt x="88" y="50"/>
                    <a:pt x="103" y="78"/>
                    <a:pt x="104" y="79"/>
                  </a:cubicBezTo>
                  <a:lnTo>
                    <a:pt x="97" y="83"/>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9" name="Freeform 102"/>
            <p:cNvSpPr>
              <a:spLocks/>
            </p:cNvSpPr>
            <p:nvPr/>
          </p:nvSpPr>
          <p:spPr bwMode="auto">
            <a:xfrm>
              <a:off x="8736013" y="2254250"/>
              <a:ext cx="133350" cy="361950"/>
            </a:xfrm>
            <a:custGeom>
              <a:avLst/>
              <a:gdLst>
                <a:gd name="T0" fmla="*/ 6 w 42"/>
                <a:gd name="T1" fmla="*/ 114 h 114"/>
                <a:gd name="T2" fmla="*/ 0 w 42"/>
                <a:gd name="T3" fmla="*/ 109 h 114"/>
                <a:gd name="T4" fmla="*/ 27 w 42"/>
                <a:gd name="T5" fmla="*/ 57 h 114"/>
                <a:gd name="T6" fmla="*/ 33 w 42"/>
                <a:gd name="T7" fmla="*/ 1 h 114"/>
                <a:gd name="T8" fmla="*/ 41 w 42"/>
                <a:gd name="T9" fmla="*/ 0 h 114"/>
                <a:gd name="T10" fmla="*/ 35 w 42"/>
                <a:gd name="T11" fmla="*/ 59 h 114"/>
                <a:gd name="T12" fmla="*/ 6 w 4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42" h="114">
                  <a:moveTo>
                    <a:pt x="6" y="114"/>
                  </a:moveTo>
                  <a:cubicBezTo>
                    <a:pt x="0" y="109"/>
                    <a:pt x="0" y="109"/>
                    <a:pt x="0" y="109"/>
                  </a:cubicBezTo>
                  <a:cubicBezTo>
                    <a:pt x="0" y="108"/>
                    <a:pt x="19" y="84"/>
                    <a:pt x="27" y="57"/>
                  </a:cubicBezTo>
                  <a:cubicBezTo>
                    <a:pt x="34" y="35"/>
                    <a:pt x="33" y="1"/>
                    <a:pt x="33" y="1"/>
                  </a:cubicBezTo>
                  <a:cubicBezTo>
                    <a:pt x="41" y="0"/>
                    <a:pt x="41" y="0"/>
                    <a:pt x="41" y="0"/>
                  </a:cubicBezTo>
                  <a:cubicBezTo>
                    <a:pt x="41" y="2"/>
                    <a:pt x="42" y="36"/>
                    <a:pt x="35" y="59"/>
                  </a:cubicBezTo>
                  <a:cubicBezTo>
                    <a:pt x="26" y="88"/>
                    <a:pt x="7" y="112"/>
                    <a:pt x="6" y="11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51" name="paint board"/>
          <p:cNvGrpSpPr/>
          <p:nvPr/>
        </p:nvGrpSpPr>
        <p:grpSpPr>
          <a:xfrm>
            <a:off x="2696545" y="4221465"/>
            <a:ext cx="800964" cy="562773"/>
            <a:chOff x="2774951" y="98425"/>
            <a:chExt cx="2060575" cy="1447800"/>
          </a:xfrm>
          <a:effectLst/>
        </p:grpSpPr>
        <p:sp>
          <p:nvSpPr>
            <p:cNvPr id="6652" name="Freeform 70"/>
            <p:cNvSpPr>
              <a:spLocks/>
            </p:cNvSpPr>
            <p:nvPr/>
          </p:nvSpPr>
          <p:spPr bwMode="auto">
            <a:xfrm>
              <a:off x="2774951" y="107950"/>
              <a:ext cx="2025650" cy="1438275"/>
            </a:xfrm>
            <a:custGeom>
              <a:avLst/>
              <a:gdLst>
                <a:gd name="T0" fmla="*/ 399 w 638"/>
                <a:gd name="T1" fmla="*/ 12 h 453"/>
                <a:gd name="T2" fmla="*/ 521 w 638"/>
                <a:gd name="T3" fmla="*/ 49 h 453"/>
                <a:gd name="T4" fmla="*/ 624 w 638"/>
                <a:gd name="T5" fmla="*/ 168 h 453"/>
                <a:gd name="T6" fmla="*/ 612 w 638"/>
                <a:gd name="T7" fmla="*/ 297 h 453"/>
                <a:gd name="T8" fmla="*/ 383 w 638"/>
                <a:gd name="T9" fmla="*/ 432 h 453"/>
                <a:gd name="T10" fmla="*/ 150 w 638"/>
                <a:gd name="T11" fmla="*/ 300 h 453"/>
                <a:gd name="T12" fmla="*/ 172 w 638"/>
                <a:gd name="T13" fmla="*/ 263 h 453"/>
                <a:gd name="T14" fmla="*/ 168 w 638"/>
                <a:gd name="T15" fmla="*/ 240 h 453"/>
                <a:gd name="T16" fmla="*/ 156 w 638"/>
                <a:gd name="T17" fmla="*/ 240 h 453"/>
                <a:gd name="T18" fmla="*/ 103 w 638"/>
                <a:gd name="T19" fmla="*/ 256 h 453"/>
                <a:gd name="T20" fmla="*/ 36 w 638"/>
                <a:gd name="T21" fmla="*/ 127 h 453"/>
                <a:gd name="T22" fmla="*/ 94 w 638"/>
                <a:gd name="T23" fmla="*/ 64 h 453"/>
                <a:gd name="T24" fmla="*/ 178 w 638"/>
                <a:gd name="T25" fmla="*/ 25 h 453"/>
                <a:gd name="T26" fmla="*/ 399 w 638"/>
                <a:gd name="T27" fmla="*/ 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8" h="453">
                  <a:moveTo>
                    <a:pt x="399" y="12"/>
                  </a:moveTo>
                  <a:cubicBezTo>
                    <a:pt x="439" y="17"/>
                    <a:pt x="485" y="29"/>
                    <a:pt x="521" y="49"/>
                  </a:cubicBezTo>
                  <a:cubicBezTo>
                    <a:pt x="569" y="74"/>
                    <a:pt x="608" y="114"/>
                    <a:pt x="624" y="168"/>
                  </a:cubicBezTo>
                  <a:cubicBezTo>
                    <a:pt x="637" y="211"/>
                    <a:pt x="638" y="257"/>
                    <a:pt x="612" y="297"/>
                  </a:cubicBezTo>
                  <a:cubicBezTo>
                    <a:pt x="583" y="342"/>
                    <a:pt x="514" y="409"/>
                    <a:pt x="383" y="432"/>
                  </a:cubicBezTo>
                  <a:cubicBezTo>
                    <a:pt x="260" y="453"/>
                    <a:pt x="114" y="384"/>
                    <a:pt x="150" y="300"/>
                  </a:cubicBezTo>
                  <a:cubicBezTo>
                    <a:pt x="156" y="287"/>
                    <a:pt x="165" y="276"/>
                    <a:pt x="172" y="263"/>
                  </a:cubicBezTo>
                  <a:cubicBezTo>
                    <a:pt x="176" y="255"/>
                    <a:pt x="179" y="243"/>
                    <a:pt x="168" y="240"/>
                  </a:cubicBezTo>
                  <a:cubicBezTo>
                    <a:pt x="164" y="239"/>
                    <a:pt x="160" y="239"/>
                    <a:pt x="156" y="240"/>
                  </a:cubicBezTo>
                  <a:cubicBezTo>
                    <a:pt x="138" y="244"/>
                    <a:pt x="121" y="252"/>
                    <a:pt x="103" y="256"/>
                  </a:cubicBezTo>
                  <a:cubicBezTo>
                    <a:pt x="27" y="272"/>
                    <a:pt x="0" y="192"/>
                    <a:pt x="36" y="127"/>
                  </a:cubicBezTo>
                  <a:cubicBezTo>
                    <a:pt x="49" y="102"/>
                    <a:pt x="71" y="80"/>
                    <a:pt x="94" y="64"/>
                  </a:cubicBezTo>
                  <a:cubicBezTo>
                    <a:pt x="119" y="47"/>
                    <a:pt x="149" y="32"/>
                    <a:pt x="178" y="25"/>
                  </a:cubicBezTo>
                  <a:cubicBezTo>
                    <a:pt x="232" y="11"/>
                    <a:pt x="313" y="0"/>
                    <a:pt x="399" y="12"/>
                  </a:cubicBezTo>
                  <a:close/>
                </a:path>
              </a:pathLst>
            </a:custGeom>
            <a:gradFill flip="none" rotWithShape="1">
              <a:gsLst>
                <a:gs pos="61000">
                  <a:schemeClr val="accent3">
                    <a:lumMod val="75000"/>
                  </a:schemeClr>
                </a:gs>
                <a:gs pos="94000">
                  <a:schemeClr val="accent3">
                    <a:lumMod val="5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3" name="Freeform 71"/>
            <p:cNvSpPr>
              <a:spLocks noEditPoints="1"/>
            </p:cNvSpPr>
            <p:nvPr/>
          </p:nvSpPr>
          <p:spPr bwMode="auto">
            <a:xfrm>
              <a:off x="2787651" y="98425"/>
              <a:ext cx="2047875" cy="1425575"/>
            </a:xfrm>
            <a:custGeom>
              <a:avLst/>
              <a:gdLst>
                <a:gd name="T0" fmla="*/ 332 w 645"/>
                <a:gd name="T1" fmla="*/ 449 h 449"/>
                <a:gd name="T2" fmla="*/ 144 w 645"/>
                <a:gd name="T3" fmla="*/ 371 h 449"/>
                <a:gd name="T4" fmla="*/ 137 w 645"/>
                <a:gd name="T5" fmla="*/ 299 h 449"/>
                <a:gd name="T6" fmla="*/ 150 w 645"/>
                <a:gd name="T7" fmla="*/ 276 h 449"/>
                <a:gd name="T8" fmla="*/ 159 w 645"/>
                <a:gd name="T9" fmla="*/ 261 h 449"/>
                <a:gd name="T10" fmla="*/ 161 w 645"/>
                <a:gd name="T11" fmla="*/ 253 h 449"/>
                <a:gd name="T12" fmla="*/ 161 w 645"/>
                <a:gd name="T13" fmla="*/ 253 h 449"/>
                <a:gd name="T14" fmla="*/ 154 w 645"/>
                <a:gd name="T15" fmla="*/ 253 h 449"/>
                <a:gd name="T16" fmla="*/ 128 w 645"/>
                <a:gd name="T17" fmla="*/ 261 h 449"/>
                <a:gd name="T18" fmla="*/ 101 w 645"/>
                <a:gd name="T19" fmla="*/ 268 h 449"/>
                <a:gd name="T20" fmla="*/ 18 w 645"/>
                <a:gd name="T21" fmla="*/ 236 h 449"/>
                <a:gd name="T22" fmla="*/ 23 w 645"/>
                <a:gd name="T23" fmla="*/ 125 h 449"/>
                <a:gd name="T24" fmla="*/ 84 w 645"/>
                <a:gd name="T25" fmla="*/ 59 h 449"/>
                <a:gd name="T26" fmla="*/ 172 w 645"/>
                <a:gd name="T27" fmla="*/ 18 h 449"/>
                <a:gd name="T28" fmla="*/ 321 w 645"/>
                <a:gd name="T29" fmla="*/ 0 h 449"/>
                <a:gd name="T30" fmla="*/ 396 w 645"/>
                <a:gd name="T31" fmla="*/ 5 h 449"/>
                <a:gd name="T32" fmla="*/ 522 w 645"/>
                <a:gd name="T33" fmla="*/ 43 h 449"/>
                <a:gd name="T34" fmla="*/ 630 w 645"/>
                <a:gd name="T35" fmla="*/ 168 h 449"/>
                <a:gd name="T36" fmla="*/ 617 w 645"/>
                <a:gd name="T37" fmla="*/ 305 h 449"/>
                <a:gd name="T38" fmla="*/ 380 w 645"/>
                <a:gd name="T39" fmla="*/ 445 h 449"/>
                <a:gd name="T40" fmla="*/ 332 w 645"/>
                <a:gd name="T41" fmla="*/ 449 h 449"/>
                <a:gd name="T42" fmla="*/ 159 w 645"/>
                <a:gd name="T43" fmla="*/ 232 h 449"/>
                <a:gd name="T44" fmla="*/ 166 w 645"/>
                <a:gd name="T45" fmla="*/ 233 h 449"/>
                <a:gd name="T46" fmla="*/ 180 w 645"/>
                <a:gd name="T47" fmla="*/ 244 h 449"/>
                <a:gd name="T48" fmla="*/ 176 w 645"/>
                <a:gd name="T49" fmla="*/ 271 h 449"/>
                <a:gd name="T50" fmla="*/ 167 w 645"/>
                <a:gd name="T51" fmla="*/ 287 h 449"/>
                <a:gd name="T52" fmla="*/ 156 w 645"/>
                <a:gd name="T53" fmla="*/ 307 h 449"/>
                <a:gd name="T54" fmla="*/ 161 w 645"/>
                <a:gd name="T55" fmla="*/ 360 h 449"/>
                <a:gd name="T56" fmla="*/ 332 w 645"/>
                <a:gd name="T57" fmla="*/ 429 h 449"/>
                <a:gd name="T58" fmla="*/ 377 w 645"/>
                <a:gd name="T59" fmla="*/ 425 h 449"/>
                <a:gd name="T60" fmla="*/ 600 w 645"/>
                <a:gd name="T61" fmla="*/ 294 h 449"/>
                <a:gd name="T62" fmla="*/ 611 w 645"/>
                <a:gd name="T63" fmla="*/ 174 h 449"/>
                <a:gd name="T64" fmla="*/ 512 w 645"/>
                <a:gd name="T65" fmla="*/ 61 h 449"/>
                <a:gd name="T66" fmla="*/ 393 w 645"/>
                <a:gd name="T67" fmla="*/ 25 h 449"/>
                <a:gd name="T68" fmla="*/ 321 w 645"/>
                <a:gd name="T69" fmla="*/ 20 h 449"/>
                <a:gd name="T70" fmla="*/ 177 w 645"/>
                <a:gd name="T71" fmla="*/ 38 h 449"/>
                <a:gd name="T72" fmla="*/ 95 w 645"/>
                <a:gd name="T73" fmla="*/ 75 h 449"/>
                <a:gd name="T74" fmla="*/ 40 w 645"/>
                <a:gd name="T75" fmla="*/ 135 h 449"/>
                <a:gd name="T76" fmla="*/ 35 w 645"/>
                <a:gd name="T77" fmla="*/ 226 h 449"/>
                <a:gd name="T78" fmla="*/ 97 w 645"/>
                <a:gd name="T79" fmla="*/ 249 h 449"/>
                <a:gd name="T80" fmla="*/ 122 w 645"/>
                <a:gd name="T81" fmla="*/ 242 h 449"/>
                <a:gd name="T82" fmla="*/ 150 w 645"/>
                <a:gd name="T83" fmla="*/ 233 h 449"/>
                <a:gd name="T84" fmla="*/ 159 w 645"/>
                <a:gd name="T85" fmla="*/ 23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5" h="449">
                  <a:moveTo>
                    <a:pt x="332" y="449"/>
                  </a:moveTo>
                  <a:cubicBezTo>
                    <a:pt x="252" y="449"/>
                    <a:pt x="174" y="417"/>
                    <a:pt x="144" y="371"/>
                  </a:cubicBezTo>
                  <a:cubicBezTo>
                    <a:pt x="129" y="348"/>
                    <a:pt x="127" y="323"/>
                    <a:pt x="137" y="299"/>
                  </a:cubicBezTo>
                  <a:cubicBezTo>
                    <a:pt x="141" y="290"/>
                    <a:pt x="146" y="283"/>
                    <a:pt x="150" y="276"/>
                  </a:cubicBezTo>
                  <a:cubicBezTo>
                    <a:pt x="153" y="271"/>
                    <a:pt x="156" y="266"/>
                    <a:pt x="159" y="261"/>
                  </a:cubicBezTo>
                  <a:cubicBezTo>
                    <a:pt x="161" y="257"/>
                    <a:pt x="161" y="254"/>
                    <a:pt x="161" y="253"/>
                  </a:cubicBezTo>
                  <a:cubicBezTo>
                    <a:pt x="161" y="253"/>
                    <a:pt x="161" y="253"/>
                    <a:pt x="161" y="253"/>
                  </a:cubicBezTo>
                  <a:cubicBezTo>
                    <a:pt x="160" y="253"/>
                    <a:pt x="157" y="252"/>
                    <a:pt x="154" y="253"/>
                  </a:cubicBezTo>
                  <a:cubicBezTo>
                    <a:pt x="146" y="255"/>
                    <a:pt x="137" y="258"/>
                    <a:pt x="128" y="261"/>
                  </a:cubicBezTo>
                  <a:cubicBezTo>
                    <a:pt x="119" y="263"/>
                    <a:pt x="110" y="266"/>
                    <a:pt x="101" y="268"/>
                  </a:cubicBezTo>
                  <a:cubicBezTo>
                    <a:pt x="65" y="276"/>
                    <a:pt x="34" y="264"/>
                    <a:pt x="18" y="236"/>
                  </a:cubicBezTo>
                  <a:cubicBezTo>
                    <a:pt x="0" y="206"/>
                    <a:pt x="2" y="163"/>
                    <a:pt x="23" y="125"/>
                  </a:cubicBezTo>
                  <a:cubicBezTo>
                    <a:pt x="37" y="100"/>
                    <a:pt x="59" y="76"/>
                    <a:pt x="84" y="59"/>
                  </a:cubicBezTo>
                  <a:cubicBezTo>
                    <a:pt x="111" y="40"/>
                    <a:pt x="143" y="26"/>
                    <a:pt x="172" y="18"/>
                  </a:cubicBezTo>
                  <a:cubicBezTo>
                    <a:pt x="199" y="11"/>
                    <a:pt x="254" y="0"/>
                    <a:pt x="321" y="0"/>
                  </a:cubicBezTo>
                  <a:cubicBezTo>
                    <a:pt x="347" y="0"/>
                    <a:pt x="372" y="1"/>
                    <a:pt x="396" y="5"/>
                  </a:cubicBezTo>
                  <a:cubicBezTo>
                    <a:pt x="444" y="11"/>
                    <a:pt x="488" y="25"/>
                    <a:pt x="522" y="43"/>
                  </a:cubicBezTo>
                  <a:cubicBezTo>
                    <a:pt x="577" y="73"/>
                    <a:pt x="615" y="116"/>
                    <a:pt x="630" y="168"/>
                  </a:cubicBezTo>
                  <a:cubicBezTo>
                    <a:pt x="645" y="220"/>
                    <a:pt x="641" y="268"/>
                    <a:pt x="617" y="305"/>
                  </a:cubicBezTo>
                  <a:cubicBezTo>
                    <a:pt x="595" y="338"/>
                    <a:pt x="529" y="419"/>
                    <a:pt x="380" y="445"/>
                  </a:cubicBezTo>
                  <a:cubicBezTo>
                    <a:pt x="365" y="448"/>
                    <a:pt x="349" y="449"/>
                    <a:pt x="332" y="449"/>
                  </a:cubicBezTo>
                  <a:close/>
                  <a:moveTo>
                    <a:pt x="159" y="232"/>
                  </a:moveTo>
                  <a:cubicBezTo>
                    <a:pt x="162" y="232"/>
                    <a:pt x="164" y="233"/>
                    <a:pt x="166" y="233"/>
                  </a:cubicBezTo>
                  <a:cubicBezTo>
                    <a:pt x="174" y="236"/>
                    <a:pt x="178" y="241"/>
                    <a:pt x="180" y="244"/>
                  </a:cubicBezTo>
                  <a:cubicBezTo>
                    <a:pt x="184" y="254"/>
                    <a:pt x="179" y="265"/>
                    <a:pt x="176" y="271"/>
                  </a:cubicBezTo>
                  <a:cubicBezTo>
                    <a:pt x="174" y="276"/>
                    <a:pt x="170" y="282"/>
                    <a:pt x="167" y="287"/>
                  </a:cubicBezTo>
                  <a:cubicBezTo>
                    <a:pt x="163" y="293"/>
                    <a:pt x="159" y="300"/>
                    <a:pt x="156" y="307"/>
                  </a:cubicBezTo>
                  <a:cubicBezTo>
                    <a:pt x="148" y="325"/>
                    <a:pt x="149" y="343"/>
                    <a:pt x="161" y="360"/>
                  </a:cubicBezTo>
                  <a:cubicBezTo>
                    <a:pt x="187" y="400"/>
                    <a:pt x="259" y="429"/>
                    <a:pt x="332" y="429"/>
                  </a:cubicBezTo>
                  <a:cubicBezTo>
                    <a:pt x="348" y="429"/>
                    <a:pt x="363" y="428"/>
                    <a:pt x="377" y="425"/>
                  </a:cubicBezTo>
                  <a:cubicBezTo>
                    <a:pt x="518" y="401"/>
                    <a:pt x="580" y="325"/>
                    <a:pt x="600" y="294"/>
                  </a:cubicBezTo>
                  <a:cubicBezTo>
                    <a:pt x="621" y="262"/>
                    <a:pt x="625" y="221"/>
                    <a:pt x="611" y="174"/>
                  </a:cubicBezTo>
                  <a:cubicBezTo>
                    <a:pt x="593" y="115"/>
                    <a:pt x="548" y="80"/>
                    <a:pt x="512" y="61"/>
                  </a:cubicBezTo>
                  <a:cubicBezTo>
                    <a:pt x="481" y="43"/>
                    <a:pt x="439" y="31"/>
                    <a:pt x="393" y="25"/>
                  </a:cubicBezTo>
                  <a:cubicBezTo>
                    <a:pt x="370" y="21"/>
                    <a:pt x="346" y="20"/>
                    <a:pt x="321" y="20"/>
                  </a:cubicBezTo>
                  <a:cubicBezTo>
                    <a:pt x="256" y="20"/>
                    <a:pt x="203" y="31"/>
                    <a:pt x="177" y="38"/>
                  </a:cubicBezTo>
                  <a:cubicBezTo>
                    <a:pt x="150" y="44"/>
                    <a:pt x="121" y="58"/>
                    <a:pt x="95" y="75"/>
                  </a:cubicBezTo>
                  <a:cubicBezTo>
                    <a:pt x="73" y="91"/>
                    <a:pt x="53" y="113"/>
                    <a:pt x="40" y="135"/>
                  </a:cubicBezTo>
                  <a:cubicBezTo>
                    <a:pt x="23" y="166"/>
                    <a:pt x="21" y="202"/>
                    <a:pt x="35" y="226"/>
                  </a:cubicBezTo>
                  <a:cubicBezTo>
                    <a:pt x="47" y="247"/>
                    <a:pt x="69" y="255"/>
                    <a:pt x="97" y="249"/>
                  </a:cubicBezTo>
                  <a:cubicBezTo>
                    <a:pt x="105" y="247"/>
                    <a:pt x="113" y="244"/>
                    <a:pt x="122" y="242"/>
                  </a:cubicBezTo>
                  <a:cubicBezTo>
                    <a:pt x="131" y="239"/>
                    <a:pt x="141" y="235"/>
                    <a:pt x="150" y="233"/>
                  </a:cubicBezTo>
                  <a:cubicBezTo>
                    <a:pt x="153" y="233"/>
                    <a:pt x="156" y="232"/>
                    <a:pt x="159" y="23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4" name="Freeform 72"/>
            <p:cNvSpPr>
              <a:spLocks noEditPoints="1"/>
            </p:cNvSpPr>
            <p:nvPr/>
          </p:nvSpPr>
          <p:spPr bwMode="auto">
            <a:xfrm>
              <a:off x="3365501" y="942975"/>
              <a:ext cx="254000" cy="177800"/>
            </a:xfrm>
            <a:custGeom>
              <a:avLst/>
              <a:gdLst>
                <a:gd name="T0" fmla="*/ 40 w 80"/>
                <a:gd name="T1" fmla="*/ 56 h 56"/>
                <a:gd name="T2" fmla="*/ 0 w 80"/>
                <a:gd name="T3" fmla="*/ 28 h 56"/>
                <a:gd name="T4" fmla="*/ 40 w 80"/>
                <a:gd name="T5" fmla="*/ 0 h 56"/>
                <a:gd name="T6" fmla="*/ 80 w 80"/>
                <a:gd name="T7" fmla="*/ 28 h 56"/>
                <a:gd name="T8" fmla="*/ 40 w 80"/>
                <a:gd name="T9" fmla="*/ 56 h 56"/>
                <a:gd name="T10" fmla="*/ 40 w 80"/>
                <a:gd name="T11" fmla="*/ 10 h 56"/>
                <a:gd name="T12" fmla="*/ 10 w 80"/>
                <a:gd name="T13" fmla="*/ 28 h 56"/>
                <a:gd name="T14" fmla="*/ 40 w 80"/>
                <a:gd name="T15" fmla="*/ 46 h 56"/>
                <a:gd name="T16" fmla="*/ 70 w 80"/>
                <a:gd name="T17" fmla="*/ 28 h 56"/>
                <a:gd name="T18" fmla="*/ 40 w 80"/>
                <a:gd name="T19"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56">
                  <a:moveTo>
                    <a:pt x="40" y="56"/>
                  </a:moveTo>
                  <a:cubicBezTo>
                    <a:pt x="18" y="56"/>
                    <a:pt x="0" y="43"/>
                    <a:pt x="0" y="28"/>
                  </a:cubicBezTo>
                  <a:cubicBezTo>
                    <a:pt x="0" y="12"/>
                    <a:pt x="18" y="0"/>
                    <a:pt x="40" y="0"/>
                  </a:cubicBezTo>
                  <a:cubicBezTo>
                    <a:pt x="62" y="0"/>
                    <a:pt x="80" y="12"/>
                    <a:pt x="80" y="28"/>
                  </a:cubicBezTo>
                  <a:cubicBezTo>
                    <a:pt x="80" y="43"/>
                    <a:pt x="62" y="56"/>
                    <a:pt x="40" y="56"/>
                  </a:cubicBezTo>
                  <a:close/>
                  <a:moveTo>
                    <a:pt x="40" y="10"/>
                  </a:moveTo>
                  <a:cubicBezTo>
                    <a:pt x="24" y="10"/>
                    <a:pt x="10" y="18"/>
                    <a:pt x="10" y="28"/>
                  </a:cubicBezTo>
                  <a:cubicBezTo>
                    <a:pt x="10" y="37"/>
                    <a:pt x="24" y="46"/>
                    <a:pt x="40" y="46"/>
                  </a:cubicBezTo>
                  <a:cubicBezTo>
                    <a:pt x="56" y="46"/>
                    <a:pt x="70" y="37"/>
                    <a:pt x="70" y="28"/>
                  </a:cubicBezTo>
                  <a:cubicBezTo>
                    <a:pt x="70" y="18"/>
                    <a:pt x="56" y="10"/>
                    <a:pt x="40" y="1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5" name="Freeform 73"/>
            <p:cNvSpPr>
              <a:spLocks/>
            </p:cNvSpPr>
            <p:nvPr/>
          </p:nvSpPr>
          <p:spPr bwMode="auto">
            <a:xfrm>
              <a:off x="2959101" y="517525"/>
              <a:ext cx="374650" cy="244475"/>
            </a:xfrm>
            <a:custGeom>
              <a:avLst/>
              <a:gdLst>
                <a:gd name="T0" fmla="*/ 26 w 118"/>
                <a:gd name="T1" fmla="*/ 18 h 77"/>
                <a:gd name="T2" fmla="*/ 46 w 118"/>
                <a:gd name="T3" fmla="*/ 0 h 77"/>
                <a:gd name="T4" fmla="*/ 74 w 118"/>
                <a:gd name="T5" fmla="*/ 15 h 77"/>
                <a:gd name="T6" fmla="*/ 93 w 118"/>
                <a:gd name="T7" fmla="*/ 14 h 77"/>
                <a:gd name="T8" fmla="*/ 111 w 118"/>
                <a:gd name="T9" fmla="*/ 13 h 77"/>
                <a:gd name="T10" fmla="*/ 117 w 118"/>
                <a:gd name="T11" fmla="*/ 20 h 77"/>
                <a:gd name="T12" fmla="*/ 111 w 118"/>
                <a:gd name="T13" fmla="*/ 39 h 77"/>
                <a:gd name="T14" fmla="*/ 96 w 118"/>
                <a:gd name="T15" fmla="*/ 50 h 77"/>
                <a:gd name="T16" fmla="*/ 81 w 118"/>
                <a:gd name="T17" fmla="*/ 73 h 77"/>
                <a:gd name="T18" fmla="*/ 60 w 118"/>
                <a:gd name="T19" fmla="*/ 65 h 77"/>
                <a:gd name="T20" fmla="*/ 34 w 118"/>
                <a:gd name="T21" fmla="*/ 63 h 77"/>
                <a:gd name="T22" fmla="*/ 13 w 118"/>
                <a:gd name="T23" fmla="*/ 61 h 77"/>
                <a:gd name="T24" fmla="*/ 5 w 118"/>
                <a:gd name="T25" fmla="*/ 44 h 77"/>
                <a:gd name="T26" fmla="*/ 8 w 118"/>
                <a:gd name="T27" fmla="*/ 27 h 77"/>
                <a:gd name="T28" fmla="*/ 22 w 118"/>
                <a:gd name="T29" fmla="*/ 21 h 77"/>
                <a:gd name="T30" fmla="*/ 26 w 118"/>
                <a:gd name="T31"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77">
                  <a:moveTo>
                    <a:pt x="26" y="18"/>
                  </a:moveTo>
                  <a:cubicBezTo>
                    <a:pt x="32" y="12"/>
                    <a:pt x="34" y="0"/>
                    <a:pt x="46" y="0"/>
                  </a:cubicBezTo>
                  <a:cubicBezTo>
                    <a:pt x="64" y="0"/>
                    <a:pt x="61" y="12"/>
                    <a:pt x="74" y="15"/>
                  </a:cubicBezTo>
                  <a:cubicBezTo>
                    <a:pt x="81" y="16"/>
                    <a:pt x="87" y="15"/>
                    <a:pt x="93" y="14"/>
                  </a:cubicBezTo>
                  <a:cubicBezTo>
                    <a:pt x="99" y="13"/>
                    <a:pt x="106" y="11"/>
                    <a:pt x="111" y="13"/>
                  </a:cubicBezTo>
                  <a:cubicBezTo>
                    <a:pt x="114" y="15"/>
                    <a:pt x="116" y="18"/>
                    <a:pt x="117" y="20"/>
                  </a:cubicBezTo>
                  <a:cubicBezTo>
                    <a:pt x="118" y="26"/>
                    <a:pt x="116" y="35"/>
                    <a:pt x="111" y="39"/>
                  </a:cubicBezTo>
                  <a:cubicBezTo>
                    <a:pt x="107" y="43"/>
                    <a:pt x="101" y="45"/>
                    <a:pt x="96" y="50"/>
                  </a:cubicBezTo>
                  <a:cubicBezTo>
                    <a:pt x="91" y="56"/>
                    <a:pt x="97" y="67"/>
                    <a:pt x="81" y="73"/>
                  </a:cubicBezTo>
                  <a:cubicBezTo>
                    <a:pt x="70" y="77"/>
                    <a:pt x="67" y="68"/>
                    <a:pt x="60" y="65"/>
                  </a:cubicBezTo>
                  <a:cubicBezTo>
                    <a:pt x="52" y="60"/>
                    <a:pt x="42" y="61"/>
                    <a:pt x="34" y="63"/>
                  </a:cubicBezTo>
                  <a:cubicBezTo>
                    <a:pt x="28" y="63"/>
                    <a:pt x="18" y="66"/>
                    <a:pt x="13" y="61"/>
                  </a:cubicBezTo>
                  <a:cubicBezTo>
                    <a:pt x="8" y="55"/>
                    <a:pt x="14" y="50"/>
                    <a:pt x="5" y="44"/>
                  </a:cubicBezTo>
                  <a:cubicBezTo>
                    <a:pt x="0" y="40"/>
                    <a:pt x="2" y="31"/>
                    <a:pt x="8" y="27"/>
                  </a:cubicBezTo>
                  <a:cubicBezTo>
                    <a:pt x="13" y="24"/>
                    <a:pt x="18" y="23"/>
                    <a:pt x="22" y="21"/>
                  </a:cubicBezTo>
                  <a:cubicBezTo>
                    <a:pt x="24" y="20"/>
                    <a:pt x="25" y="19"/>
                    <a:pt x="26" y="18"/>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6" name="Freeform 74"/>
            <p:cNvSpPr>
              <a:spLocks/>
            </p:cNvSpPr>
            <p:nvPr/>
          </p:nvSpPr>
          <p:spPr bwMode="auto">
            <a:xfrm>
              <a:off x="3286126" y="238125"/>
              <a:ext cx="361950" cy="266700"/>
            </a:xfrm>
            <a:custGeom>
              <a:avLst/>
              <a:gdLst>
                <a:gd name="T0" fmla="*/ 73 w 114"/>
                <a:gd name="T1" fmla="*/ 77 h 84"/>
                <a:gd name="T2" fmla="*/ 57 w 114"/>
                <a:gd name="T3" fmla="*/ 84 h 84"/>
                <a:gd name="T4" fmla="*/ 44 w 114"/>
                <a:gd name="T5" fmla="*/ 74 h 84"/>
                <a:gd name="T6" fmla="*/ 36 w 114"/>
                <a:gd name="T7" fmla="*/ 68 h 84"/>
                <a:gd name="T8" fmla="*/ 12 w 114"/>
                <a:gd name="T9" fmla="*/ 70 h 84"/>
                <a:gd name="T10" fmla="*/ 1 w 114"/>
                <a:gd name="T11" fmla="*/ 46 h 84"/>
                <a:gd name="T12" fmla="*/ 23 w 114"/>
                <a:gd name="T13" fmla="*/ 26 h 84"/>
                <a:gd name="T14" fmla="*/ 31 w 114"/>
                <a:gd name="T15" fmla="*/ 8 h 84"/>
                <a:gd name="T16" fmla="*/ 52 w 114"/>
                <a:gd name="T17" fmla="*/ 1 h 84"/>
                <a:gd name="T18" fmla="*/ 65 w 114"/>
                <a:gd name="T19" fmla="*/ 11 h 84"/>
                <a:gd name="T20" fmla="*/ 70 w 114"/>
                <a:gd name="T21" fmla="*/ 21 h 84"/>
                <a:gd name="T22" fmla="*/ 82 w 114"/>
                <a:gd name="T23" fmla="*/ 19 h 84"/>
                <a:gd name="T24" fmla="*/ 93 w 114"/>
                <a:gd name="T25" fmla="*/ 19 h 84"/>
                <a:gd name="T26" fmla="*/ 108 w 114"/>
                <a:gd name="T27" fmla="*/ 29 h 84"/>
                <a:gd name="T28" fmla="*/ 111 w 114"/>
                <a:gd name="T29" fmla="*/ 33 h 84"/>
                <a:gd name="T30" fmla="*/ 109 w 114"/>
                <a:gd name="T31" fmla="*/ 50 h 84"/>
                <a:gd name="T32" fmla="*/ 73 w 114"/>
                <a:gd name="T33"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4">
                  <a:moveTo>
                    <a:pt x="73" y="77"/>
                  </a:moveTo>
                  <a:cubicBezTo>
                    <a:pt x="70" y="82"/>
                    <a:pt x="63" y="84"/>
                    <a:pt x="57" y="84"/>
                  </a:cubicBezTo>
                  <a:cubicBezTo>
                    <a:pt x="50" y="83"/>
                    <a:pt x="47" y="81"/>
                    <a:pt x="44" y="74"/>
                  </a:cubicBezTo>
                  <a:cubicBezTo>
                    <a:pt x="42" y="71"/>
                    <a:pt x="40" y="68"/>
                    <a:pt x="36" y="68"/>
                  </a:cubicBezTo>
                  <a:cubicBezTo>
                    <a:pt x="28" y="67"/>
                    <a:pt x="20" y="71"/>
                    <a:pt x="12" y="70"/>
                  </a:cubicBezTo>
                  <a:cubicBezTo>
                    <a:pt x="1" y="69"/>
                    <a:pt x="0" y="54"/>
                    <a:pt x="1" y="46"/>
                  </a:cubicBezTo>
                  <a:cubicBezTo>
                    <a:pt x="3" y="36"/>
                    <a:pt x="16" y="33"/>
                    <a:pt x="23" y="26"/>
                  </a:cubicBezTo>
                  <a:cubicBezTo>
                    <a:pt x="28" y="21"/>
                    <a:pt x="27" y="13"/>
                    <a:pt x="31" y="8"/>
                  </a:cubicBezTo>
                  <a:cubicBezTo>
                    <a:pt x="36" y="2"/>
                    <a:pt x="45" y="0"/>
                    <a:pt x="52" y="1"/>
                  </a:cubicBezTo>
                  <a:cubicBezTo>
                    <a:pt x="58" y="2"/>
                    <a:pt x="62" y="6"/>
                    <a:pt x="65" y="11"/>
                  </a:cubicBezTo>
                  <a:cubicBezTo>
                    <a:pt x="66" y="14"/>
                    <a:pt x="67" y="20"/>
                    <a:pt x="70" y="21"/>
                  </a:cubicBezTo>
                  <a:cubicBezTo>
                    <a:pt x="73" y="23"/>
                    <a:pt x="79" y="20"/>
                    <a:pt x="82" y="19"/>
                  </a:cubicBezTo>
                  <a:cubicBezTo>
                    <a:pt x="86" y="18"/>
                    <a:pt x="89" y="18"/>
                    <a:pt x="93" y="19"/>
                  </a:cubicBezTo>
                  <a:cubicBezTo>
                    <a:pt x="99" y="21"/>
                    <a:pt x="104" y="24"/>
                    <a:pt x="108" y="29"/>
                  </a:cubicBezTo>
                  <a:cubicBezTo>
                    <a:pt x="109" y="30"/>
                    <a:pt x="111" y="32"/>
                    <a:pt x="111" y="33"/>
                  </a:cubicBezTo>
                  <a:cubicBezTo>
                    <a:pt x="114" y="39"/>
                    <a:pt x="114" y="45"/>
                    <a:pt x="109" y="50"/>
                  </a:cubicBezTo>
                  <a:cubicBezTo>
                    <a:pt x="93" y="64"/>
                    <a:pt x="89" y="45"/>
                    <a:pt x="73" y="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7" name="Freeform 75"/>
            <p:cNvSpPr>
              <a:spLocks/>
            </p:cNvSpPr>
            <p:nvPr/>
          </p:nvSpPr>
          <p:spPr bwMode="auto">
            <a:xfrm>
              <a:off x="3736976" y="212725"/>
              <a:ext cx="381000" cy="304800"/>
            </a:xfrm>
            <a:custGeom>
              <a:avLst/>
              <a:gdLst>
                <a:gd name="T0" fmla="*/ 117 w 120"/>
                <a:gd name="T1" fmla="*/ 33 h 96"/>
                <a:gd name="T2" fmla="*/ 114 w 120"/>
                <a:gd name="T3" fmla="*/ 28 h 96"/>
                <a:gd name="T4" fmla="*/ 99 w 120"/>
                <a:gd name="T5" fmla="*/ 18 h 96"/>
                <a:gd name="T6" fmla="*/ 88 w 120"/>
                <a:gd name="T7" fmla="*/ 19 h 96"/>
                <a:gd name="T8" fmla="*/ 76 w 120"/>
                <a:gd name="T9" fmla="*/ 21 h 96"/>
                <a:gd name="T10" fmla="*/ 71 w 120"/>
                <a:gd name="T11" fmla="*/ 11 h 96"/>
                <a:gd name="T12" fmla="*/ 58 w 120"/>
                <a:gd name="T13" fmla="*/ 1 h 96"/>
                <a:gd name="T14" fmla="*/ 37 w 120"/>
                <a:gd name="T15" fmla="*/ 7 h 96"/>
                <a:gd name="T16" fmla="*/ 29 w 120"/>
                <a:gd name="T17" fmla="*/ 26 h 96"/>
                <a:gd name="T18" fmla="*/ 8 w 120"/>
                <a:gd name="T19" fmla="*/ 47 h 96"/>
                <a:gd name="T20" fmla="*/ 9 w 120"/>
                <a:gd name="T21" fmla="*/ 59 h 96"/>
                <a:gd name="T22" fmla="*/ 4 w 120"/>
                <a:gd name="T23" fmla="*/ 68 h 96"/>
                <a:gd name="T24" fmla="*/ 12 w 120"/>
                <a:gd name="T25" fmla="*/ 86 h 96"/>
                <a:gd name="T26" fmla="*/ 28 w 120"/>
                <a:gd name="T27" fmla="*/ 85 h 96"/>
                <a:gd name="T28" fmla="*/ 40 w 120"/>
                <a:gd name="T29" fmla="*/ 95 h 96"/>
                <a:gd name="T30" fmla="*/ 49 w 120"/>
                <a:gd name="T31" fmla="*/ 93 h 96"/>
                <a:gd name="T32" fmla="*/ 57 w 120"/>
                <a:gd name="T33" fmla="*/ 86 h 96"/>
                <a:gd name="T34" fmla="*/ 75 w 120"/>
                <a:gd name="T35" fmla="*/ 81 h 96"/>
                <a:gd name="T36" fmla="*/ 89 w 120"/>
                <a:gd name="T37" fmla="*/ 60 h 96"/>
                <a:gd name="T38" fmla="*/ 104 w 120"/>
                <a:gd name="T39" fmla="*/ 55 h 96"/>
                <a:gd name="T40" fmla="*/ 115 w 120"/>
                <a:gd name="T41" fmla="*/ 50 h 96"/>
                <a:gd name="T42" fmla="*/ 117 w 120"/>
                <a:gd name="T43"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96">
                  <a:moveTo>
                    <a:pt x="117" y="33"/>
                  </a:moveTo>
                  <a:cubicBezTo>
                    <a:pt x="117" y="31"/>
                    <a:pt x="116" y="30"/>
                    <a:pt x="114" y="28"/>
                  </a:cubicBezTo>
                  <a:cubicBezTo>
                    <a:pt x="110" y="24"/>
                    <a:pt x="105" y="20"/>
                    <a:pt x="99" y="18"/>
                  </a:cubicBezTo>
                  <a:cubicBezTo>
                    <a:pt x="95" y="17"/>
                    <a:pt x="92" y="18"/>
                    <a:pt x="88" y="19"/>
                  </a:cubicBezTo>
                  <a:cubicBezTo>
                    <a:pt x="85" y="20"/>
                    <a:pt x="79" y="22"/>
                    <a:pt x="76" y="21"/>
                  </a:cubicBezTo>
                  <a:cubicBezTo>
                    <a:pt x="73" y="19"/>
                    <a:pt x="72" y="14"/>
                    <a:pt x="71" y="11"/>
                  </a:cubicBezTo>
                  <a:cubicBezTo>
                    <a:pt x="68" y="5"/>
                    <a:pt x="64" y="2"/>
                    <a:pt x="58" y="1"/>
                  </a:cubicBezTo>
                  <a:cubicBezTo>
                    <a:pt x="51" y="0"/>
                    <a:pt x="42" y="1"/>
                    <a:pt x="37" y="7"/>
                  </a:cubicBezTo>
                  <a:cubicBezTo>
                    <a:pt x="33" y="13"/>
                    <a:pt x="34" y="21"/>
                    <a:pt x="29" y="26"/>
                  </a:cubicBezTo>
                  <a:cubicBezTo>
                    <a:pt x="22" y="32"/>
                    <a:pt x="8" y="36"/>
                    <a:pt x="8" y="47"/>
                  </a:cubicBezTo>
                  <a:cubicBezTo>
                    <a:pt x="8" y="51"/>
                    <a:pt x="10" y="55"/>
                    <a:pt x="9" y="59"/>
                  </a:cubicBezTo>
                  <a:cubicBezTo>
                    <a:pt x="9" y="63"/>
                    <a:pt x="6" y="65"/>
                    <a:pt x="4" y="68"/>
                  </a:cubicBezTo>
                  <a:cubicBezTo>
                    <a:pt x="0" y="74"/>
                    <a:pt x="5" y="86"/>
                    <a:pt x="12" y="86"/>
                  </a:cubicBezTo>
                  <a:cubicBezTo>
                    <a:pt x="17" y="87"/>
                    <a:pt x="23" y="84"/>
                    <a:pt x="28" y="85"/>
                  </a:cubicBezTo>
                  <a:cubicBezTo>
                    <a:pt x="34" y="87"/>
                    <a:pt x="33" y="94"/>
                    <a:pt x="40" y="95"/>
                  </a:cubicBezTo>
                  <a:cubicBezTo>
                    <a:pt x="43" y="96"/>
                    <a:pt x="47" y="95"/>
                    <a:pt x="49" y="93"/>
                  </a:cubicBezTo>
                  <a:cubicBezTo>
                    <a:pt x="52" y="91"/>
                    <a:pt x="54" y="88"/>
                    <a:pt x="57" y="86"/>
                  </a:cubicBezTo>
                  <a:cubicBezTo>
                    <a:pt x="62" y="82"/>
                    <a:pt x="69" y="84"/>
                    <a:pt x="75" y="81"/>
                  </a:cubicBezTo>
                  <a:cubicBezTo>
                    <a:pt x="82" y="77"/>
                    <a:pt x="83" y="66"/>
                    <a:pt x="89" y="60"/>
                  </a:cubicBezTo>
                  <a:cubicBezTo>
                    <a:pt x="94" y="56"/>
                    <a:pt x="98" y="56"/>
                    <a:pt x="104" y="55"/>
                  </a:cubicBezTo>
                  <a:cubicBezTo>
                    <a:pt x="108" y="54"/>
                    <a:pt x="112" y="52"/>
                    <a:pt x="115" y="50"/>
                  </a:cubicBezTo>
                  <a:cubicBezTo>
                    <a:pt x="120" y="44"/>
                    <a:pt x="120" y="39"/>
                    <a:pt x="117"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8" name="Freeform 76"/>
            <p:cNvSpPr>
              <a:spLocks/>
            </p:cNvSpPr>
            <p:nvPr/>
          </p:nvSpPr>
          <p:spPr bwMode="auto">
            <a:xfrm>
              <a:off x="4105276" y="339725"/>
              <a:ext cx="355600" cy="355600"/>
            </a:xfrm>
            <a:custGeom>
              <a:avLst/>
              <a:gdLst>
                <a:gd name="T0" fmla="*/ 100 w 112"/>
                <a:gd name="T1" fmla="*/ 92 h 112"/>
                <a:gd name="T2" fmla="*/ 101 w 112"/>
                <a:gd name="T3" fmla="*/ 88 h 112"/>
                <a:gd name="T4" fmla="*/ 107 w 112"/>
                <a:gd name="T5" fmla="*/ 82 h 112"/>
                <a:gd name="T6" fmla="*/ 105 w 112"/>
                <a:gd name="T7" fmla="*/ 72 h 112"/>
                <a:gd name="T8" fmla="*/ 98 w 112"/>
                <a:gd name="T9" fmla="*/ 63 h 112"/>
                <a:gd name="T10" fmla="*/ 106 w 112"/>
                <a:gd name="T11" fmla="*/ 48 h 112"/>
                <a:gd name="T12" fmla="*/ 111 w 112"/>
                <a:gd name="T13" fmla="*/ 33 h 112"/>
                <a:gd name="T14" fmla="*/ 97 w 112"/>
                <a:gd name="T15" fmla="*/ 16 h 112"/>
                <a:gd name="T16" fmla="*/ 77 w 112"/>
                <a:gd name="T17" fmla="*/ 15 h 112"/>
                <a:gd name="T18" fmla="*/ 51 w 112"/>
                <a:gd name="T19" fmla="*/ 2 h 112"/>
                <a:gd name="T20" fmla="*/ 39 w 112"/>
                <a:gd name="T21" fmla="*/ 9 h 112"/>
                <a:gd name="T22" fmla="*/ 28 w 112"/>
                <a:gd name="T23" fmla="*/ 8 h 112"/>
                <a:gd name="T24" fmla="*/ 31 w 112"/>
                <a:gd name="T25" fmla="*/ 63 h 112"/>
                <a:gd name="T26" fmla="*/ 43 w 112"/>
                <a:gd name="T27" fmla="*/ 78 h 112"/>
                <a:gd name="T28" fmla="*/ 67 w 112"/>
                <a:gd name="T29" fmla="*/ 84 h 112"/>
                <a:gd name="T30" fmla="*/ 83 w 112"/>
                <a:gd name="T31" fmla="*/ 107 h 112"/>
                <a:gd name="T32" fmla="*/ 99 w 112"/>
                <a:gd name="T33" fmla="*/ 109 h 112"/>
                <a:gd name="T34" fmla="*/ 102 w 112"/>
                <a:gd name="T35" fmla="*/ 97 h 112"/>
                <a:gd name="T36" fmla="*/ 100 w 112"/>
                <a:gd name="T37"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12">
                  <a:moveTo>
                    <a:pt x="100" y="92"/>
                  </a:moveTo>
                  <a:cubicBezTo>
                    <a:pt x="100" y="91"/>
                    <a:pt x="100" y="89"/>
                    <a:pt x="101" y="88"/>
                  </a:cubicBezTo>
                  <a:cubicBezTo>
                    <a:pt x="102" y="86"/>
                    <a:pt x="105" y="84"/>
                    <a:pt x="107" y="82"/>
                  </a:cubicBezTo>
                  <a:cubicBezTo>
                    <a:pt x="111" y="78"/>
                    <a:pt x="109" y="76"/>
                    <a:pt x="105" y="72"/>
                  </a:cubicBezTo>
                  <a:cubicBezTo>
                    <a:pt x="103" y="70"/>
                    <a:pt x="98" y="67"/>
                    <a:pt x="98" y="63"/>
                  </a:cubicBezTo>
                  <a:cubicBezTo>
                    <a:pt x="96" y="54"/>
                    <a:pt x="104" y="51"/>
                    <a:pt x="106" y="48"/>
                  </a:cubicBezTo>
                  <a:cubicBezTo>
                    <a:pt x="110" y="44"/>
                    <a:pt x="112" y="39"/>
                    <a:pt x="111" y="33"/>
                  </a:cubicBezTo>
                  <a:cubicBezTo>
                    <a:pt x="109" y="26"/>
                    <a:pt x="104" y="18"/>
                    <a:pt x="97" y="16"/>
                  </a:cubicBezTo>
                  <a:cubicBezTo>
                    <a:pt x="90" y="14"/>
                    <a:pt x="83" y="18"/>
                    <a:pt x="77" y="15"/>
                  </a:cubicBezTo>
                  <a:cubicBezTo>
                    <a:pt x="68" y="11"/>
                    <a:pt x="60" y="0"/>
                    <a:pt x="51" y="2"/>
                  </a:cubicBezTo>
                  <a:cubicBezTo>
                    <a:pt x="46" y="3"/>
                    <a:pt x="43" y="8"/>
                    <a:pt x="39" y="9"/>
                  </a:cubicBezTo>
                  <a:cubicBezTo>
                    <a:pt x="35" y="10"/>
                    <a:pt x="32" y="8"/>
                    <a:pt x="28" y="8"/>
                  </a:cubicBezTo>
                  <a:cubicBezTo>
                    <a:pt x="0" y="13"/>
                    <a:pt x="0" y="60"/>
                    <a:pt x="31" y="63"/>
                  </a:cubicBezTo>
                  <a:cubicBezTo>
                    <a:pt x="38" y="64"/>
                    <a:pt x="38" y="74"/>
                    <a:pt x="43" y="78"/>
                  </a:cubicBezTo>
                  <a:cubicBezTo>
                    <a:pt x="49" y="83"/>
                    <a:pt x="65" y="76"/>
                    <a:pt x="67" y="84"/>
                  </a:cubicBezTo>
                  <a:cubicBezTo>
                    <a:pt x="70" y="93"/>
                    <a:pt x="75" y="102"/>
                    <a:pt x="83" y="107"/>
                  </a:cubicBezTo>
                  <a:cubicBezTo>
                    <a:pt x="87" y="110"/>
                    <a:pt x="95" y="112"/>
                    <a:pt x="99" y="109"/>
                  </a:cubicBezTo>
                  <a:cubicBezTo>
                    <a:pt x="102" y="107"/>
                    <a:pt x="102" y="100"/>
                    <a:pt x="102" y="97"/>
                  </a:cubicBezTo>
                  <a:cubicBezTo>
                    <a:pt x="101" y="95"/>
                    <a:pt x="101" y="93"/>
                    <a:pt x="100" y="9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9" name="Freeform 77"/>
            <p:cNvSpPr>
              <a:spLocks/>
            </p:cNvSpPr>
            <p:nvPr/>
          </p:nvSpPr>
          <p:spPr bwMode="auto">
            <a:xfrm>
              <a:off x="3568701" y="1120775"/>
              <a:ext cx="400050" cy="282575"/>
            </a:xfrm>
            <a:custGeom>
              <a:avLst/>
              <a:gdLst>
                <a:gd name="T0" fmla="*/ 38 w 126"/>
                <a:gd name="T1" fmla="*/ 12 h 89"/>
                <a:gd name="T2" fmla="*/ 46 w 126"/>
                <a:gd name="T3" fmla="*/ 2 h 89"/>
                <a:gd name="T4" fmla="*/ 55 w 126"/>
                <a:gd name="T5" fmla="*/ 0 h 89"/>
                <a:gd name="T6" fmla="*/ 82 w 126"/>
                <a:gd name="T7" fmla="*/ 21 h 89"/>
                <a:gd name="T8" fmla="*/ 101 w 126"/>
                <a:gd name="T9" fmla="*/ 20 h 89"/>
                <a:gd name="T10" fmla="*/ 119 w 126"/>
                <a:gd name="T11" fmla="*/ 20 h 89"/>
                <a:gd name="T12" fmla="*/ 125 w 126"/>
                <a:gd name="T13" fmla="*/ 27 h 89"/>
                <a:gd name="T14" fmla="*/ 119 w 126"/>
                <a:gd name="T15" fmla="*/ 45 h 89"/>
                <a:gd name="T16" fmla="*/ 106 w 126"/>
                <a:gd name="T17" fmla="*/ 54 h 89"/>
                <a:gd name="T18" fmla="*/ 102 w 126"/>
                <a:gd name="T19" fmla="*/ 60 h 89"/>
                <a:gd name="T20" fmla="*/ 93 w 126"/>
                <a:gd name="T21" fmla="*/ 74 h 89"/>
                <a:gd name="T22" fmla="*/ 80 w 126"/>
                <a:gd name="T23" fmla="*/ 78 h 89"/>
                <a:gd name="T24" fmla="*/ 61 w 126"/>
                <a:gd name="T25" fmla="*/ 74 h 89"/>
                <a:gd name="T26" fmla="*/ 26 w 126"/>
                <a:gd name="T27" fmla="*/ 80 h 89"/>
                <a:gd name="T28" fmla="*/ 22 w 126"/>
                <a:gd name="T29" fmla="*/ 70 h 89"/>
                <a:gd name="T30" fmla="*/ 24 w 126"/>
                <a:gd name="T31" fmla="*/ 55 h 89"/>
                <a:gd name="T32" fmla="*/ 13 w 126"/>
                <a:gd name="T33" fmla="*/ 50 h 89"/>
                <a:gd name="T34" fmla="*/ 16 w 126"/>
                <a:gd name="T35" fmla="*/ 31 h 89"/>
                <a:gd name="T36" fmla="*/ 38 w 126"/>
                <a:gd name="T37" fmla="*/ 1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89">
                  <a:moveTo>
                    <a:pt x="38" y="12"/>
                  </a:moveTo>
                  <a:cubicBezTo>
                    <a:pt x="38" y="8"/>
                    <a:pt x="42" y="4"/>
                    <a:pt x="46" y="2"/>
                  </a:cubicBezTo>
                  <a:cubicBezTo>
                    <a:pt x="49" y="0"/>
                    <a:pt x="52" y="0"/>
                    <a:pt x="55" y="0"/>
                  </a:cubicBezTo>
                  <a:cubicBezTo>
                    <a:pt x="76" y="0"/>
                    <a:pt x="69" y="18"/>
                    <a:pt x="82" y="21"/>
                  </a:cubicBezTo>
                  <a:cubicBezTo>
                    <a:pt x="88" y="23"/>
                    <a:pt x="95" y="21"/>
                    <a:pt x="101" y="20"/>
                  </a:cubicBezTo>
                  <a:cubicBezTo>
                    <a:pt x="107" y="20"/>
                    <a:pt x="114" y="18"/>
                    <a:pt x="119" y="20"/>
                  </a:cubicBezTo>
                  <a:cubicBezTo>
                    <a:pt x="122" y="21"/>
                    <a:pt x="124" y="24"/>
                    <a:pt x="125" y="27"/>
                  </a:cubicBezTo>
                  <a:cubicBezTo>
                    <a:pt x="126" y="33"/>
                    <a:pt x="124" y="42"/>
                    <a:pt x="119" y="45"/>
                  </a:cubicBezTo>
                  <a:cubicBezTo>
                    <a:pt x="115" y="49"/>
                    <a:pt x="110" y="51"/>
                    <a:pt x="106" y="54"/>
                  </a:cubicBezTo>
                  <a:cubicBezTo>
                    <a:pt x="104" y="56"/>
                    <a:pt x="103" y="57"/>
                    <a:pt x="102" y="60"/>
                  </a:cubicBezTo>
                  <a:cubicBezTo>
                    <a:pt x="101" y="65"/>
                    <a:pt x="98" y="70"/>
                    <a:pt x="93" y="74"/>
                  </a:cubicBezTo>
                  <a:cubicBezTo>
                    <a:pt x="89" y="76"/>
                    <a:pt x="85" y="78"/>
                    <a:pt x="80" y="78"/>
                  </a:cubicBezTo>
                  <a:cubicBezTo>
                    <a:pt x="73" y="77"/>
                    <a:pt x="68" y="73"/>
                    <a:pt x="61" y="74"/>
                  </a:cubicBezTo>
                  <a:cubicBezTo>
                    <a:pt x="51" y="75"/>
                    <a:pt x="35" y="89"/>
                    <a:pt x="26" y="80"/>
                  </a:cubicBezTo>
                  <a:cubicBezTo>
                    <a:pt x="23" y="78"/>
                    <a:pt x="21" y="74"/>
                    <a:pt x="22" y="70"/>
                  </a:cubicBezTo>
                  <a:cubicBezTo>
                    <a:pt x="22" y="66"/>
                    <a:pt x="26" y="60"/>
                    <a:pt x="24" y="55"/>
                  </a:cubicBezTo>
                  <a:cubicBezTo>
                    <a:pt x="23" y="51"/>
                    <a:pt x="18" y="50"/>
                    <a:pt x="13" y="50"/>
                  </a:cubicBezTo>
                  <a:cubicBezTo>
                    <a:pt x="0" y="50"/>
                    <a:pt x="0" y="34"/>
                    <a:pt x="16" y="31"/>
                  </a:cubicBezTo>
                  <a:cubicBezTo>
                    <a:pt x="26" y="29"/>
                    <a:pt x="37" y="26"/>
                    <a:pt x="38" y="1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0" name="Freeform 78"/>
            <p:cNvSpPr>
              <a:spLocks/>
            </p:cNvSpPr>
            <p:nvPr/>
          </p:nvSpPr>
          <p:spPr bwMode="auto">
            <a:xfrm>
              <a:off x="4394201" y="688975"/>
              <a:ext cx="276225" cy="342900"/>
            </a:xfrm>
            <a:custGeom>
              <a:avLst/>
              <a:gdLst>
                <a:gd name="T0" fmla="*/ 84 w 87"/>
                <a:gd name="T1" fmla="*/ 57 h 108"/>
                <a:gd name="T2" fmla="*/ 81 w 87"/>
                <a:gd name="T3" fmla="*/ 74 h 108"/>
                <a:gd name="T4" fmla="*/ 70 w 87"/>
                <a:gd name="T5" fmla="*/ 80 h 108"/>
                <a:gd name="T6" fmla="*/ 57 w 87"/>
                <a:gd name="T7" fmla="*/ 81 h 108"/>
                <a:gd name="T8" fmla="*/ 51 w 87"/>
                <a:gd name="T9" fmla="*/ 90 h 108"/>
                <a:gd name="T10" fmla="*/ 37 w 87"/>
                <a:gd name="T11" fmla="*/ 107 h 108"/>
                <a:gd name="T12" fmla="*/ 17 w 87"/>
                <a:gd name="T13" fmla="*/ 97 h 108"/>
                <a:gd name="T14" fmla="*/ 14 w 87"/>
                <a:gd name="T15" fmla="*/ 75 h 108"/>
                <a:gd name="T16" fmla="*/ 6 w 87"/>
                <a:gd name="T17" fmla="*/ 56 h 108"/>
                <a:gd name="T18" fmla="*/ 11 w 87"/>
                <a:gd name="T19" fmla="*/ 31 h 108"/>
                <a:gd name="T20" fmla="*/ 66 w 87"/>
                <a:gd name="T21" fmla="*/ 1 h 108"/>
                <a:gd name="T22" fmla="*/ 71 w 87"/>
                <a:gd name="T23" fmla="*/ 1 h 108"/>
                <a:gd name="T24" fmla="*/ 83 w 87"/>
                <a:gd name="T25" fmla="*/ 12 h 108"/>
                <a:gd name="T26" fmla="*/ 84 w 87"/>
                <a:gd name="T27" fmla="*/ 5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8">
                  <a:moveTo>
                    <a:pt x="84" y="57"/>
                  </a:moveTo>
                  <a:cubicBezTo>
                    <a:pt x="87" y="63"/>
                    <a:pt x="85" y="69"/>
                    <a:pt x="81" y="74"/>
                  </a:cubicBezTo>
                  <a:cubicBezTo>
                    <a:pt x="79" y="78"/>
                    <a:pt x="75" y="80"/>
                    <a:pt x="70" y="80"/>
                  </a:cubicBezTo>
                  <a:cubicBezTo>
                    <a:pt x="66" y="80"/>
                    <a:pt x="61" y="78"/>
                    <a:pt x="57" y="81"/>
                  </a:cubicBezTo>
                  <a:cubicBezTo>
                    <a:pt x="54" y="83"/>
                    <a:pt x="53" y="87"/>
                    <a:pt x="51" y="90"/>
                  </a:cubicBezTo>
                  <a:cubicBezTo>
                    <a:pt x="48" y="97"/>
                    <a:pt x="46" y="105"/>
                    <a:pt x="37" y="107"/>
                  </a:cubicBezTo>
                  <a:cubicBezTo>
                    <a:pt x="30" y="108"/>
                    <a:pt x="21" y="103"/>
                    <a:pt x="17" y="97"/>
                  </a:cubicBezTo>
                  <a:cubicBezTo>
                    <a:pt x="12" y="90"/>
                    <a:pt x="14" y="82"/>
                    <a:pt x="14" y="75"/>
                  </a:cubicBezTo>
                  <a:cubicBezTo>
                    <a:pt x="15" y="68"/>
                    <a:pt x="11" y="62"/>
                    <a:pt x="6" y="56"/>
                  </a:cubicBezTo>
                  <a:cubicBezTo>
                    <a:pt x="0" y="48"/>
                    <a:pt x="6" y="38"/>
                    <a:pt x="11" y="31"/>
                  </a:cubicBezTo>
                  <a:cubicBezTo>
                    <a:pt x="31" y="0"/>
                    <a:pt x="59" y="1"/>
                    <a:pt x="66" y="1"/>
                  </a:cubicBezTo>
                  <a:cubicBezTo>
                    <a:pt x="67" y="0"/>
                    <a:pt x="69" y="0"/>
                    <a:pt x="71" y="1"/>
                  </a:cubicBezTo>
                  <a:cubicBezTo>
                    <a:pt x="78" y="2"/>
                    <a:pt x="82" y="5"/>
                    <a:pt x="83" y="12"/>
                  </a:cubicBezTo>
                  <a:cubicBezTo>
                    <a:pt x="85" y="33"/>
                    <a:pt x="67" y="26"/>
                    <a:pt x="84" y="5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1" name="Freeform 79"/>
            <p:cNvSpPr>
              <a:spLocks/>
            </p:cNvSpPr>
            <p:nvPr/>
          </p:nvSpPr>
          <p:spPr bwMode="auto">
            <a:xfrm>
              <a:off x="4086226" y="1003300"/>
              <a:ext cx="304800" cy="279400"/>
            </a:xfrm>
            <a:custGeom>
              <a:avLst/>
              <a:gdLst>
                <a:gd name="T0" fmla="*/ 73 w 96"/>
                <a:gd name="T1" fmla="*/ 11 h 88"/>
                <a:gd name="T2" fmla="*/ 58 w 96"/>
                <a:gd name="T3" fmla="*/ 10 h 88"/>
                <a:gd name="T4" fmla="*/ 47 w 96"/>
                <a:gd name="T5" fmla="*/ 2 h 88"/>
                <a:gd name="T6" fmla="*/ 40 w 96"/>
                <a:gd name="T7" fmla="*/ 1 h 88"/>
                <a:gd name="T8" fmla="*/ 34 w 96"/>
                <a:gd name="T9" fmla="*/ 4 h 88"/>
                <a:gd name="T10" fmla="*/ 27 w 96"/>
                <a:gd name="T11" fmla="*/ 6 h 88"/>
                <a:gd name="T12" fmla="*/ 7 w 96"/>
                <a:gd name="T13" fmla="*/ 21 h 88"/>
                <a:gd name="T14" fmla="*/ 9 w 96"/>
                <a:gd name="T15" fmla="*/ 45 h 88"/>
                <a:gd name="T16" fmla="*/ 10 w 96"/>
                <a:gd name="T17" fmla="*/ 71 h 88"/>
                <a:gd name="T18" fmla="*/ 18 w 96"/>
                <a:gd name="T19" fmla="*/ 75 h 88"/>
                <a:gd name="T20" fmla="*/ 20 w 96"/>
                <a:gd name="T21" fmla="*/ 78 h 88"/>
                <a:gd name="T22" fmla="*/ 39 w 96"/>
                <a:gd name="T23" fmla="*/ 77 h 88"/>
                <a:gd name="T24" fmla="*/ 49 w 96"/>
                <a:gd name="T25" fmla="*/ 72 h 88"/>
                <a:gd name="T26" fmla="*/ 55 w 96"/>
                <a:gd name="T27" fmla="*/ 71 h 88"/>
                <a:gd name="T28" fmla="*/ 60 w 96"/>
                <a:gd name="T29" fmla="*/ 75 h 88"/>
                <a:gd name="T30" fmla="*/ 82 w 96"/>
                <a:gd name="T31" fmla="*/ 79 h 88"/>
                <a:gd name="T32" fmla="*/ 79 w 96"/>
                <a:gd name="T33" fmla="*/ 62 h 88"/>
                <a:gd name="T34" fmla="*/ 85 w 96"/>
                <a:gd name="T35" fmla="*/ 55 h 88"/>
                <a:gd name="T36" fmla="*/ 93 w 96"/>
                <a:gd name="T37" fmla="*/ 46 h 88"/>
                <a:gd name="T38" fmla="*/ 94 w 96"/>
                <a:gd name="T39" fmla="*/ 28 h 88"/>
                <a:gd name="T40" fmla="*/ 85 w 96"/>
                <a:gd name="T41" fmla="*/ 14 h 88"/>
                <a:gd name="T42" fmla="*/ 73 w 96"/>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88">
                  <a:moveTo>
                    <a:pt x="73" y="11"/>
                  </a:moveTo>
                  <a:cubicBezTo>
                    <a:pt x="68" y="10"/>
                    <a:pt x="63" y="12"/>
                    <a:pt x="58" y="10"/>
                  </a:cubicBezTo>
                  <a:cubicBezTo>
                    <a:pt x="54" y="8"/>
                    <a:pt x="51" y="4"/>
                    <a:pt x="47" y="2"/>
                  </a:cubicBezTo>
                  <a:cubicBezTo>
                    <a:pt x="45" y="1"/>
                    <a:pt x="42" y="0"/>
                    <a:pt x="40" y="1"/>
                  </a:cubicBezTo>
                  <a:cubicBezTo>
                    <a:pt x="37" y="1"/>
                    <a:pt x="36" y="3"/>
                    <a:pt x="34" y="4"/>
                  </a:cubicBezTo>
                  <a:cubicBezTo>
                    <a:pt x="31" y="6"/>
                    <a:pt x="29" y="6"/>
                    <a:pt x="27" y="6"/>
                  </a:cubicBezTo>
                  <a:cubicBezTo>
                    <a:pt x="18" y="5"/>
                    <a:pt x="5" y="11"/>
                    <a:pt x="7" y="21"/>
                  </a:cubicBezTo>
                  <a:cubicBezTo>
                    <a:pt x="9" y="28"/>
                    <a:pt x="18" y="39"/>
                    <a:pt x="9" y="45"/>
                  </a:cubicBezTo>
                  <a:cubicBezTo>
                    <a:pt x="0" y="51"/>
                    <a:pt x="4" y="64"/>
                    <a:pt x="10" y="71"/>
                  </a:cubicBezTo>
                  <a:cubicBezTo>
                    <a:pt x="12" y="73"/>
                    <a:pt x="15" y="73"/>
                    <a:pt x="18" y="75"/>
                  </a:cubicBezTo>
                  <a:cubicBezTo>
                    <a:pt x="19" y="76"/>
                    <a:pt x="19" y="77"/>
                    <a:pt x="20" y="78"/>
                  </a:cubicBezTo>
                  <a:cubicBezTo>
                    <a:pt x="25" y="87"/>
                    <a:pt x="33" y="81"/>
                    <a:pt x="39" y="77"/>
                  </a:cubicBezTo>
                  <a:cubicBezTo>
                    <a:pt x="42" y="75"/>
                    <a:pt x="46" y="73"/>
                    <a:pt x="49" y="72"/>
                  </a:cubicBezTo>
                  <a:cubicBezTo>
                    <a:pt x="51" y="71"/>
                    <a:pt x="53" y="70"/>
                    <a:pt x="55" y="71"/>
                  </a:cubicBezTo>
                  <a:cubicBezTo>
                    <a:pt x="57" y="71"/>
                    <a:pt x="58" y="73"/>
                    <a:pt x="60" y="75"/>
                  </a:cubicBezTo>
                  <a:cubicBezTo>
                    <a:pt x="63" y="78"/>
                    <a:pt x="77" y="88"/>
                    <a:pt x="82" y="79"/>
                  </a:cubicBezTo>
                  <a:cubicBezTo>
                    <a:pt x="89" y="69"/>
                    <a:pt x="74" y="67"/>
                    <a:pt x="79" y="62"/>
                  </a:cubicBezTo>
                  <a:cubicBezTo>
                    <a:pt x="81" y="60"/>
                    <a:pt x="83" y="57"/>
                    <a:pt x="85" y="55"/>
                  </a:cubicBezTo>
                  <a:cubicBezTo>
                    <a:pt x="88" y="52"/>
                    <a:pt x="91" y="50"/>
                    <a:pt x="93" y="46"/>
                  </a:cubicBezTo>
                  <a:cubicBezTo>
                    <a:pt x="95" y="40"/>
                    <a:pt x="96" y="33"/>
                    <a:pt x="94" y="28"/>
                  </a:cubicBezTo>
                  <a:cubicBezTo>
                    <a:pt x="93" y="22"/>
                    <a:pt x="91" y="17"/>
                    <a:pt x="85" y="14"/>
                  </a:cubicBezTo>
                  <a:cubicBezTo>
                    <a:pt x="82" y="12"/>
                    <a:pt x="77" y="11"/>
                    <a:pt x="73" y="11"/>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62" name="paint brush"/>
          <p:cNvGrpSpPr/>
          <p:nvPr/>
        </p:nvGrpSpPr>
        <p:grpSpPr>
          <a:xfrm rot="2983688">
            <a:off x="2366609" y="4110606"/>
            <a:ext cx="158777" cy="757847"/>
            <a:chOff x="5181601" y="158750"/>
            <a:chExt cx="447675" cy="2136775"/>
          </a:xfrm>
          <a:effectLst/>
        </p:grpSpPr>
        <p:sp>
          <p:nvSpPr>
            <p:cNvPr id="6663" name="Freeform 112"/>
            <p:cNvSpPr>
              <a:spLocks/>
            </p:cNvSpPr>
            <p:nvPr/>
          </p:nvSpPr>
          <p:spPr bwMode="auto">
            <a:xfrm>
              <a:off x="5213351" y="190500"/>
              <a:ext cx="384175" cy="552450"/>
            </a:xfrm>
            <a:custGeom>
              <a:avLst/>
              <a:gdLst>
                <a:gd name="T0" fmla="*/ 59 w 121"/>
                <a:gd name="T1" fmla="*/ 174 h 174"/>
                <a:gd name="T2" fmla="*/ 0 w 121"/>
                <a:gd name="T3" fmla="*/ 113 h 174"/>
                <a:gd name="T4" fmla="*/ 24 w 121"/>
                <a:gd name="T5" fmla="*/ 55 h 174"/>
                <a:gd name="T6" fmla="*/ 78 w 121"/>
                <a:gd name="T7" fmla="*/ 2 h 174"/>
                <a:gd name="T8" fmla="*/ 81 w 121"/>
                <a:gd name="T9" fmla="*/ 0 h 174"/>
                <a:gd name="T10" fmla="*/ 84 w 121"/>
                <a:gd name="T11" fmla="*/ 0 h 174"/>
                <a:gd name="T12" fmla="*/ 95 w 121"/>
                <a:gd name="T13" fmla="*/ 8 h 174"/>
                <a:gd name="T14" fmla="*/ 93 w 121"/>
                <a:gd name="T15" fmla="*/ 19 h 174"/>
                <a:gd name="T16" fmla="*/ 80 w 121"/>
                <a:gd name="T17" fmla="*/ 54 h 174"/>
                <a:gd name="T18" fmla="*/ 98 w 121"/>
                <a:gd name="T19" fmla="*/ 81 h 174"/>
                <a:gd name="T20" fmla="*/ 119 w 121"/>
                <a:gd name="T21" fmla="*/ 115 h 174"/>
                <a:gd name="T22" fmla="*/ 107 w 121"/>
                <a:gd name="T23" fmla="*/ 155 h 174"/>
                <a:gd name="T24" fmla="*/ 61 w 121"/>
                <a:gd name="T25" fmla="*/ 174 h 174"/>
                <a:gd name="T26" fmla="*/ 59 w 121"/>
                <a:gd name="T2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74">
                  <a:moveTo>
                    <a:pt x="59" y="174"/>
                  </a:moveTo>
                  <a:cubicBezTo>
                    <a:pt x="21" y="173"/>
                    <a:pt x="0" y="142"/>
                    <a:pt x="0" y="113"/>
                  </a:cubicBezTo>
                  <a:cubicBezTo>
                    <a:pt x="0" y="95"/>
                    <a:pt x="7" y="78"/>
                    <a:pt x="24" y="55"/>
                  </a:cubicBezTo>
                  <a:cubicBezTo>
                    <a:pt x="42" y="29"/>
                    <a:pt x="78" y="3"/>
                    <a:pt x="78" y="2"/>
                  </a:cubicBezTo>
                  <a:cubicBezTo>
                    <a:pt x="81" y="0"/>
                    <a:pt x="81" y="0"/>
                    <a:pt x="81" y="0"/>
                  </a:cubicBezTo>
                  <a:cubicBezTo>
                    <a:pt x="84" y="0"/>
                    <a:pt x="84" y="0"/>
                    <a:pt x="84" y="0"/>
                  </a:cubicBezTo>
                  <a:cubicBezTo>
                    <a:pt x="90" y="0"/>
                    <a:pt x="94" y="4"/>
                    <a:pt x="95" y="8"/>
                  </a:cubicBezTo>
                  <a:cubicBezTo>
                    <a:pt x="97" y="12"/>
                    <a:pt x="96" y="16"/>
                    <a:pt x="93" y="19"/>
                  </a:cubicBezTo>
                  <a:cubicBezTo>
                    <a:pt x="89" y="25"/>
                    <a:pt x="77" y="41"/>
                    <a:pt x="80" y="54"/>
                  </a:cubicBezTo>
                  <a:cubicBezTo>
                    <a:pt x="83" y="67"/>
                    <a:pt x="90" y="74"/>
                    <a:pt x="98" y="81"/>
                  </a:cubicBezTo>
                  <a:cubicBezTo>
                    <a:pt x="107" y="89"/>
                    <a:pt x="117" y="99"/>
                    <a:pt x="119" y="115"/>
                  </a:cubicBezTo>
                  <a:cubicBezTo>
                    <a:pt x="121" y="130"/>
                    <a:pt x="116" y="144"/>
                    <a:pt x="107" y="155"/>
                  </a:cubicBezTo>
                  <a:cubicBezTo>
                    <a:pt x="96" y="167"/>
                    <a:pt x="80" y="174"/>
                    <a:pt x="61" y="174"/>
                  </a:cubicBezTo>
                  <a:lnTo>
                    <a:pt x="59" y="17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4" name="Freeform 113"/>
            <p:cNvSpPr>
              <a:spLocks noEditPoints="1"/>
            </p:cNvSpPr>
            <p:nvPr/>
          </p:nvSpPr>
          <p:spPr bwMode="auto">
            <a:xfrm>
              <a:off x="5181601" y="158750"/>
              <a:ext cx="447675" cy="615950"/>
            </a:xfrm>
            <a:custGeom>
              <a:avLst/>
              <a:gdLst>
                <a:gd name="T0" fmla="*/ 94 w 141"/>
                <a:gd name="T1" fmla="*/ 20 h 194"/>
                <a:gd name="T2" fmla="*/ 96 w 141"/>
                <a:gd name="T3" fmla="*/ 23 h 194"/>
                <a:gd name="T4" fmla="*/ 80 w 141"/>
                <a:gd name="T5" fmla="*/ 67 h 194"/>
                <a:gd name="T6" fmla="*/ 101 w 141"/>
                <a:gd name="T7" fmla="*/ 98 h 194"/>
                <a:gd name="T8" fmla="*/ 119 w 141"/>
                <a:gd name="T9" fmla="*/ 126 h 194"/>
                <a:gd name="T10" fmla="*/ 109 w 141"/>
                <a:gd name="T11" fmla="*/ 159 h 194"/>
                <a:gd name="T12" fmla="*/ 71 w 141"/>
                <a:gd name="T13" fmla="*/ 174 h 194"/>
                <a:gd name="T14" fmla="*/ 71 w 141"/>
                <a:gd name="T15" fmla="*/ 174 h 194"/>
                <a:gd name="T16" fmla="*/ 70 w 141"/>
                <a:gd name="T17" fmla="*/ 174 h 194"/>
                <a:gd name="T18" fmla="*/ 20 w 141"/>
                <a:gd name="T19" fmla="*/ 123 h 194"/>
                <a:gd name="T20" fmla="*/ 42 w 141"/>
                <a:gd name="T21" fmla="*/ 70 h 194"/>
                <a:gd name="T22" fmla="*/ 94 w 141"/>
                <a:gd name="T23" fmla="*/ 20 h 194"/>
                <a:gd name="T24" fmla="*/ 94 w 141"/>
                <a:gd name="T25" fmla="*/ 20 h 194"/>
                <a:gd name="T26" fmla="*/ 94 w 141"/>
                <a:gd name="T27" fmla="*/ 0 h 194"/>
                <a:gd name="T28" fmla="*/ 82 w 141"/>
                <a:gd name="T29" fmla="*/ 4 h 194"/>
                <a:gd name="T30" fmla="*/ 25 w 141"/>
                <a:gd name="T31" fmla="*/ 59 h 194"/>
                <a:gd name="T32" fmla="*/ 0 w 141"/>
                <a:gd name="T33" fmla="*/ 123 h 194"/>
                <a:gd name="T34" fmla="*/ 69 w 141"/>
                <a:gd name="T35" fmla="*/ 194 h 194"/>
                <a:gd name="T36" fmla="*/ 71 w 141"/>
                <a:gd name="T37" fmla="*/ 194 h 194"/>
                <a:gd name="T38" fmla="*/ 124 w 141"/>
                <a:gd name="T39" fmla="*/ 172 h 194"/>
                <a:gd name="T40" fmla="*/ 139 w 141"/>
                <a:gd name="T41" fmla="*/ 124 h 194"/>
                <a:gd name="T42" fmla="*/ 115 w 141"/>
                <a:gd name="T43" fmla="*/ 84 h 194"/>
                <a:gd name="T44" fmla="*/ 100 w 141"/>
                <a:gd name="T45" fmla="*/ 62 h 194"/>
                <a:gd name="T46" fmla="*/ 111 w 141"/>
                <a:gd name="T47" fmla="*/ 36 h 194"/>
                <a:gd name="T48" fmla="*/ 111 w 141"/>
                <a:gd name="T49" fmla="*/ 36 h 194"/>
                <a:gd name="T50" fmla="*/ 114 w 141"/>
                <a:gd name="T51" fmla="*/ 14 h 194"/>
                <a:gd name="T52" fmla="*/ 94 w 141"/>
                <a:gd name="T5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194">
                  <a:moveTo>
                    <a:pt x="94" y="20"/>
                  </a:moveTo>
                  <a:cubicBezTo>
                    <a:pt x="95" y="20"/>
                    <a:pt x="97" y="22"/>
                    <a:pt x="96" y="23"/>
                  </a:cubicBezTo>
                  <a:cubicBezTo>
                    <a:pt x="96" y="23"/>
                    <a:pt x="75" y="46"/>
                    <a:pt x="80" y="67"/>
                  </a:cubicBezTo>
                  <a:cubicBezTo>
                    <a:pt x="84" y="82"/>
                    <a:pt x="93" y="90"/>
                    <a:pt x="101" y="98"/>
                  </a:cubicBezTo>
                  <a:cubicBezTo>
                    <a:pt x="110" y="106"/>
                    <a:pt x="117" y="113"/>
                    <a:pt x="119" y="126"/>
                  </a:cubicBezTo>
                  <a:cubicBezTo>
                    <a:pt x="120" y="138"/>
                    <a:pt x="117" y="150"/>
                    <a:pt x="109" y="159"/>
                  </a:cubicBezTo>
                  <a:cubicBezTo>
                    <a:pt x="101" y="168"/>
                    <a:pt x="87" y="174"/>
                    <a:pt x="71" y="174"/>
                  </a:cubicBezTo>
                  <a:cubicBezTo>
                    <a:pt x="71" y="174"/>
                    <a:pt x="71" y="174"/>
                    <a:pt x="71" y="174"/>
                  </a:cubicBezTo>
                  <a:cubicBezTo>
                    <a:pt x="71" y="174"/>
                    <a:pt x="70" y="174"/>
                    <a:pt x="70" y="174"/>
                  </a:cubicBezTo>
                  <a:cubicBezTo>
                    <a:pt x="38" y="173"/>
                    <a:pt x="20" y="147"/>
                    <a:pt x="20" y="123"/>
                  </a:cubicBezTo>
                  <a:cubicBezTo>
                    <a:pt x="20" y="107"/>
                    <a:pt x="27" y="92"/>
                    <a:pt x="42" y="70"/>
                  </a:cubicBezTo>
                  <a:cubicBezTo>
                    <a:pt x="59" y="46"/>
                    <a:pt x="94" y="21"/>
                    <a:pt x="94" y="20"/>
                  </a:cubicBezTo>
                  <a:cubicBezTo>
                    <a:pt x="94" y="20"/>
                    <a:pt x="94" y="20"/>
                    <a:pt x="94" y="20"/>
                  </a:cubicBezTo>
                  <a:moveTo>
                    <a:pt x="94" y="0"/>
                  </a:moveTo>
                  <a:cubicBezTo>
                    <a:pt x="90" y="0"/>
                    <a:pt x="86" y="2"/>
                    <a:pt x="82" y="4"/>
                  </a:cubicBezTo>
                  <a:cubicBezTo>
                    <a:pt x="81" y="5"/>
                    <a:pt x="44" y="32"/>
                    <a:pt x="25" y="59"/>
                  </a:cubicBezTo>
                  <a:cubicBezTo>
                    <a:pt x="8" y="84"/>
                    <a:pt x="0" y="103"/>
                    <a:pt x="0" y="123"/>
                  </a:cubicBezTo>
                  <a:cubicBezTo>
                    <a:pt x="0" y="157"/>
                    <a:pt x="25" y="193"/>
                    <a:pt x="69" y="194"/>
                  </a:cubicBezTo>
                  <a:cubicBezTo>
                    <a:pt x="70" y="194"/>
                    <a:pt x="71" y="194"/>
                    <a:pt x="71" y="194"/>
                  </a:cubicBezTo>
                  <a:cubicBezTo>
                    <a:pt x="93" y="194"/>
                    <a:pt x="112" y="186"/>
                    <a:pt x="124" y="172"/>
                  </a:cubicBezTo>
                  <a:cubicBezTo>
                    <a:pt x="136" y="159"/>
                    <a:pt x="141" y="142"/>
                    <a:pt x="139" y="124"/>
                  </a:cubicBezTo>
                  <a:cubicBezTo>
                    <a:pt x="136" y="104"/>
                    <a:pt x="124" y="92"/>
                    <a:pt x="115" y="84"/>
                  </a:cubicBezTo>
                  <a:cubicBezTo>
                    <a:pt x="108" y="77"/>
                    <a:pt x="102" y="72"/>
                    <a:pt x="100" y="62"/>
                  </a:cubicBezTo>
                  <a:cubicBezTo>
                    <a:pt x="98" y="54"/>
                    <a:pt x="106" y="41"/>
                    <a:pt x="111" y="36"/>
                  </a:cubicBezTo>
                  <a:cubicBezTo>
                    <a:pt x="111" y="36"/>
                    <a:pt x="111" y="36"/>
                    <a:pt x="111" y="36"/>
                  </a:cubicBezTo>
                  <a:cubicBezTo>
                    <a:pt x="116" y="30"/>
                    <a:pt x="118" y="21"/>
                    <a:pt x="114" y="14"/>
                  </a:cubicBezTo>
                  <a:cubicBezTo>
                    <a:pt x="111" y="7"/>
                    <a:pt x="104" y="0"/>
                    <a:pt x="94"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5" name="Freeform 114"/>
            <p:cNvSpPr>
              <a:spLocks/>
            </p:cNvSpPr>
            <p:nvPr/>
          </p:nvSpPr>
          <p:spPr bwMode="auto">
            <a:xfrm>
              <a:off x="5276851" y="596900"/>
              <a:ext cx="254000" cy="1666875"/>
            </a:xfrm>
            <a:custGeom>
              <a:avLst/>
              <a:gdLst>
                <a:gd name="T0" fmla="*/ 40 w 80"/>
                <a:gd name="T1" fmla="*/ 525 h 525"/>
                <a:gd name="T2" fmla="*/ 23 w 80"/>
                <a:gd name="T3" fmla="*/ 513 h 525"/>
                <a:gd name="T4" fmla="*/ 0 w 80"/>
                <a:gd name="T5" fmla="*/ 29 h 525"/>
                <a:gd name="T6" fmla="*/ 0 w 80"/>
                <a:gd name="T7" fmla="*/ 28 h 525"/>
                <a:gd name="T8" fmla="*/ 40 w 80"/>
                <a:gd name="T9" fmla="*/ 0 h 525"/>
                <a:gd name="T10" fmla="*/ 80 w 80"/>
                <a:gd name="T11" fmla="*/ 28 h 525"/>
                <a:gd name="T12" fmla="*/ 80 w 80"/>
                <a:gd name="T13" fmla="*/ 29 h 525"/>
                <a:gd name="T14" fmla="*/ 57 w 80"/>
                <a:gd name="T15" fmla="*/ 513 h 525"/>
                <a:gd name="T16" fmla="*/ 40 w 80"/>
                <a:gd name="T17"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25">
                  <a:moveTo>
                    <a:pt x="40" y="525"/>
                  </a:moveTo>
                  <a:cubicBezTo>
                    <a:pt x="27" y="525"/>
                    <a:pt x="23" y="517"/>
                    <a:pt x="23" y="513"/>
                  </a:cubicBezTo>
                  <a:cubicBezTo>
                    <a:pt x="0" y="29"/>
                    <a:pt x="0" y="29"/>
                    <a:pt x="0" y="29"/>
                  </a:cubicBezTo>
                  <a:cubicBezTo>
                    <a:pt x="0" y="28"/>
                    <a:pt x="0" y="28"/>
                    <a:pt x="0" y="28"/>
                  </a:cubicBezTo>
                  <a:cubicBezTo>
                    <a:pt x="0" y="18"/>
                    <a:pt x="10" y="0"/>
                    <a:pt x="40" y="0"/>
                  </a:cubicBezTo>
                  <a:cubicBezTo>
                    <a:pt x="70" y="0"/>
                    <a:pt x="79" y="18"/>
                    <a:pt x="80" y="28"/>
                  </a:cubicBezTo>
                  <a:cubicBezTo>
                    <a:pt x="80" y="28"/>
                    <a:pt x="80" y="28"/>
                    <a:pt x="80" y="29"/>
                  </a:cubicBezTo>
                  <a:cubicBezTo>
                    <a:pt x="57" y="513"/>
                    <a:pt x="57" y="513"/>
                    <a:pt x="57" y="513"/>
                  </a:cubicBezTo>
                  <a:cubicBezTo>
                    <a:pt x="56" y="517"/>
                    <a:pt x="53" y="525"/>
                    <a:pt x="40" y="525"/>
                  </a:cubicBezTo>
                  <a:close/>
                </a:path>
              </a:pathLst>
            </a:custGeom>
            <a:gradFill>
              <a:gsLst>
                <a:gs pos="0">
                  <a:schemeClr val="accent3">
                    <a:lumMod val="60000"/>
                    <a:lumOff val="40000"/>
                  </a:schemeClr>
                </a:gs>
                <a:gs pos="95000">
                  <a:schemeClr val="accent3"/>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6" name="Freeform 115"/>
            <p:cNvSpPr>
              <a:spLocks noEditPoints="1"/>
            </p:cNvSpPr>
            <p:nvPr/>
          </p:nvSpPr>
          <p:spPr bwMode="auto">
            <a:xfrm>
              <a:off x="5245101" y="565150"/>
              <a:ext cx="317500" cy="1730375"/>
            </a:xfrm>
            <a:custGeom>
              <a:avLst/>
              <a:gdLst>
                <a:gd name="T0" fmla="*/ 50 w 100"/>
                <a:gd name="T1" fmla="*/ 20 h 545"/>
                <a:gd name="T2" fmla="*/ 80 w 100"/>
                <a:gd name="T3" fmla="*/ 38 h 545"/>
                <a:gd name="T4" fmla="*/ 57 w 100"/>
                <a:gd name="T5" fmla="*/ 522 h 545"/>
                <a:gd name="T6" fmla="*/ 50 w 100"/>
                <a:gd name="T7" fmla="*/ 525 h 545"/>
                <a:gd name="T8" fmla="*/ 43 w 100"/>
                <a:gd name="T9" fmla="*/ 522 h 545"/>
                <a:gd name="T10" fmla="*/ 20 w 100"/>
                <a:gd name="T11" fmla="*/ 38 h 545"/>
                <a:gd name="T12" fmla="*/ 50 w 100"/>
                <a:gd name="T13" fmla="*/ 20 h 545"/>
                <a:gd name="T14" fmla="*/ 50 w 100"/>
                <a:gd name="T15" fmla="*/ 0 h 545"/>
                <a:gd name="T16" fmla="*/ 0 w 100"/>
                <a:gd name="T17" fmla="*/ 37 h 545"/>
                <a:gd name="T18" fmla="*/ 0 w 100"/>
                <a:gd name="T19" fmla="*/ 39 h 545"/>
                <a:gd name="T20" fmla="*/ 23 w 100"/>
                <a:gd name="T21" fmla="*/ 523 h 545"/>
                <a:gd name="T22" fmla="*/ 50 w 100"/>
                <a:gd name="T23" fmla="*/ 545 h 545"/>
                <a:gd name="T24" fmla="*/ 77 w 100"/>
                <a:gd name="T25" fmla="*/ 523 h 545"/>
                <a:gd name="T26" fmla="*/ 100 w 100"/>
                <a:gd name="T27" fmla="*/ 39 h 545"/>
                <a:gd name="T28" fmla="*/ 100 w 100"/>
                <a:gd name="T29" fmla="*/ 37 h 545"/>
                <a:gd name="T30" fmla="*/ 50 w 100"/>
                <a:gd name="T3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545">
                  <a:moveTo>
                    <a:pt x="50" y="20"/>
                  </a:moveTo>
                  <a:cubicBezTo>
                    <a:pt x="79" y="20"/>
                    <a:pt x="80" y="38"/>
                    <a:pt x="80" y="38"/>
                  </a:cubicBezTo>
                  <a:cubicBezTo>
                    <a:pt x="57" y="522"/>
                    <a:pt x="57" y="522"/>
                    <a:pt x="57" y="522"/>
                  </a:cubicBezTo>
                  <a:cubicBezTo>
                    <a:pt x="57" y="522"/>
                    <a:pt x="56" y="525"/>
                    <a:pt x="50" y="525"/>
                  </a:cubicBezTo>
                  <a:cubicBezTo>
                    <a:pt x="43" y="525"/>
                    <a:pt x="43" y="522"/>
                    <a:pt x="43" y="522"/>
                  </a:cubicBezTo>
                  <a:cubicBezTo>
                    <a:pt x="20" y="38"/>
                    <a:pt x="20" y="38"/>
                    <a:pt x="20" y="38"/>
                  </a:cubicBezTo>
                  <a:cubicBezTo>
                    <a:pt x="20" y="38"/>
                    <a:pt x="21" y="20"/>
                    <a:pt x="50" y="20"/>
                  </a:cubicBezTo>
                  <a:moveTo>
                    <a:pt x="50" y="0"/>
                  </a:moveTo>
                  <a:cubicBezTo>
                    <a:pt x="12" y="0"/>
                    <a:pt x="1" y="24"/>
                    <a:pt x="0" y="37"/>
                  </a:cubicBezTo>
                  <a:cubicBezTo>
                    <a:pt x="0" y="38"/>
                    <a:pt x="0" y="38"/>
                    <a:pt x="0" y="39"/>
                  </a:cubicBezTo>
                  <a:cubicBezTo>
                    <a:pt x="23" y="523"/>
                    <a:pt x="23" y="523"/>
                    <a:pt x="23" y="523"/>
                  </a:cubicBezTo>
                  <a:cubicBezTo>
                    <a:pt x="24" y="534"/>
                    <a:pt x="32" y="545"/>
                    <a:pt x="50" y="545"/>
                  </a:cubicBezTo>
                  <a:cubicBezTo>
                    <a:pt x="68" y="545"/>
                    <a:pt x="76" y="534"/>
                    <a:pt x="77" y="523"/>
                  </a:cubicBezTo>
                  <a:cubicBezTo>
                    <a:pt x="100" y="39"/>
                    <a:pt x="100" y="39"/>
                    <a:pt x="100" y="39"/>
                  </a:cubicBezTo>
                  <a:cubicBezTo>
                    <a:pt x="100" y="38"/>
                    <a:pt x="100" y="38"/>
                    <a:pt x="100" y="37"/>
                  </a:cubicBezTo>
                  <a:cubicBezTo>
                    <a:pt x="99" y="24"/>
                    <a:pt x="87" y="0"/>
                    <a:pt x="5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7" name="Freeform 116"/>
            <p:cNvSpPr>
              <a:spLocks/>
            </p:cNvSpPr>
            <p:nvPr/>
          </p:nvSpPr>
          <p:spPr bwMode="auto">
            <a:xfrm>
              <a:off x="5276851" y="730250"/>
              <a:ext cx="254000" cy="85725"/>
            </a:xfrm>
            <a:custGeom>
              <a:avLst/>
              <a:gdLst>
                <a:gd name="T0" fmla="*/ 75 w 80"/>
                <a:gd name="T1" fmla="*/ 27 h 27"/>
                <a:gd name="T2" fmla="*/ 71 w 80"/>
                <a:gd name="T3" fmla="*/ 23 h 27"/>
                <a:gd name="T4" fmla="*/ 40 w 80"/>
                <a:gd name="T5" fmla="*/ 9 h 27"/>
                <a:gd name="T6" fmla="*/ 9 w 80"/>
                <a:gd name="T7" fmla="*/ 23 h 27"/>
                <a:gd name="T8" fmla="*/ 4 w 80"/>
                <a:gd name="T9" fmla="*/ 27 h 27"/>
                <a:gd name="T10" fmla="*/ 0 w 80"/>
                <a:gd name="T11" fmla="*/ 22 h 27"/>
                <a:gd name="T12" fmla="*/ 40 w 80"/>
                <a:gd name="T13" fmla="*/ 0 h 27"/>
                <a:gd name="T14" fmla="*/ 80 w 80"/>
                <a:gd name="T15" fmla="*/ 22 h 27"/>
                <a:gd name="T16" fmla="*/ 76 w 80"/>
                <a:gd name="T17" fmla="*/ 27 h 27"/>
                <a:gd name="T18" fmla="*/ 75 w 80"/>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7">
                  <a:moveTo>
                    <a:pt x="75" y="27"/>
                  </a:moveTo>
                  <a:cubicBezTo>
                    <a:pt x="73" y="27"/>
                    <a:pt x="71" y="26"/>
                    <a:pt x="71" y="23"/>
                  </a:cubicBezTo>
                  <a:cubicBezTo>
                    <a:pt x="71" y="23"/>
                    <a:pt x="68" y="9"/>
                    <a:pt x="40" y="9"/>
                  </a:cubicBezTo>
                  <a:cubicBezTo>
                    <a:pt x="11" y="9"/>
                    <a:pt x="9" y="23"/>
                    <a:pt x="9" y="23"/>
                  </a:cubicBezTo>
                  <a:cubicBezTo>
                    <a:pt x="8" y="26"/>
                    <a:pt x="6" y="27"/>
                    <a:pt x="4" y="27"/>
                  </a:cubicBezTo>
                  <a:cubicBezTo>
                    <a:pt x="1" y="27"/>
                    <a:pt x="0" y="25"/>
                    <a:pt x="0" y="22"/>
                  </a:cubicBezTo>
                  <a:cubicBezTo>
                    <a:pt x="0" y="21"/>
                    <a:pt x="3" y="0"/>
                    <a:pt x="40" y="0"/>
                  </a:cubicBezTo>
                  <a:cubicBezTo>
                    <a:pt x="76" y="0"/>
                    <a:pt x="80" y="21"/>
                    <a:pt x="80" y="22"/>
                  </a:cubicBezTo>
                  <a:cubicBezTo>
                    <a:pt x="80" y="25"/>
                    <a:pt x="78" y="27"/>
                    <a:pt x="76" y="27"/>
                  </a:cubicBezTo>
                  <a:cubicBezTo>
                    <a:pt x="76" y="27"/>
                    <a:pt x="76" y="27"/>
                    <a:pt x="75"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8" name="Freeform 117"/>
            <p:cNvSpPr>
              <a:spLocks/>
            </p:cNvSpPr>
            <p:nvPr/>
          </p:nvSpPr>
          <p:spPr bwMode="auto">
            <a:xfrm>
              <a:off x="5267326" y="222250"/>
              <a:ext cx="231775" cy="288925"/>
            </a:xfrm>
            <a:custGeom>
              <a:avLst/>
              <a:gdLst>
                <a:gd name="T0" fmla="*/ 72 w 73"/>
                <a:gd name="T1" fmla="*/ 76 h 91"/>
                <a:gd name="T2" fmla="*/ 70 w 73"/>
                <a:gd name="T3" fmla="*/ 73 h 91"/>
                <a:gd name="T4" fmla="*/ 54 w 73"/>
                <a:gd name="T5" fmla="*/ 47 h 91"/>
                <a:gd name="T6" fmla="*/ 69 w 73"/>
                <a:gd name="T7" fmla="*/ 3 h 91"/>
                <a:gd name="T8" fmla="*/ 69 w 73"/>
                <a:gd name="T9" fmla="*/ 2 h 91"/>
                <a:gd name="T10" fmla="*/ 67 w 73"/>
                <a:gd name="T11" fmla="*/ 0 h 91"/>
                <a:gd name="T12" fmla="*/ 67 w 73"/>
                <a:gd name="T13" fmla="*/ 0 h 91"/>
                <a:gd name="T14" fmla="*/ 14 w 73"/>
                <a:gd name="T15" fmla="*/ 50 h 91"/>
                <a:gd name="T16" fmla="*/ 4 w 73"/>
                <a:gd name="T17" fmla="*/ 78 h 91"/>
                <a:gd name="T18" fmla="*/ 4 w 73"/>
                <a:gd name="T19" fmla="*/ 80 h 91"/>
                <a:gd name="T20" fmla="*/ 5 w 73"/>
                <a:gd name="T21" fmla="*/ 85 h 91"/>
                <a:gd name="T22" fmla="*/ 10 w 73"/>
                <a:gd name="T23" fmla="*/ 88 h 91"/>
                <a:gd name="T24" fmla="*/ 14 w 73"/>
                <a:gd name="T25" fmla="*/ 87 h 91"/>
                <a:gd name="T26" fmla="*/ 17 w 73"/>
                <a:gd name="T27" fmla="*/ 86 h 91"/>
                <a:gd name="T28" fmla="*/ 19 w 73"/>
                <a:gd name="T29" fmla="*/ 87 h 91"/>
                <a:gd name="T30" fmla="*/ 27 w 73"/>
                <a:gd name="T31" fmla="*/ 90 h 91"/>
                <a:gd name="T32" fmla="*/ 32 w 73"/>
                <a:gd name="T33" fmla="*/ 88 h 91"/>
                <a:gd name="T34" fmla="*/ 35 w 73"/>
                <a:gd name="T35" fmla="*/ 88 h 91"/>
                <a:gd name="T36" fmla="*/ 35 w 73"/>
                <a:gd name="T37" fmla="*/ 88 h 91"/>
                <a:gd name="T38" fmla="*/ 40 w 73"/>
                <a:gd name="T39" fmla="*/ 89 h 91"/>
                <a:gd name="T40" fmla="*/ 45 w 73"/>
                <a:gd name="T41" fmla="*/ 91 h 91"/>
                <a:gd name="T42" fmla="*/ 46 w 73"/>
                <a:gd name="T43" fmla="*/ 91 h 91"/>
                <a:gd name="T44" fmla="*/ 50 w 73"/>
                <a:gd name="T45" fmla="*/ 89 h 91"/>
                <a:gd name="T46" fmla="*/ 54 w 73"/>
                <a:gd name="T47" fmla="*/ 87 h 91"/>
                <a:gd name="T48" fmla="*/ 56 w 73"/>
                <a:gd name="T49" fmla="*/ 86 h 91"/>
                <a:gd name="T50" fmla="*/ 59 w 73"/>
                <a:gd name="T51" fmla="*/ 87 h 91"/>
                <a:gd name="T52" fmla="*/ 62 w 73"/>
                <a:gd name="T53" fmla="*/ 87 h 91"/>
                <a:gd name="T54" fmla="*/ 65 w 73"/>
                <a:gd name="T55" fmla="*/ 86 h 91"/>
                <a:gd name="T56" fmla="*/ 73 w 73"/>
                <a:gd name="T57" fmla="*/ 79 h 91"/>
                <a:gd name="T58" fmla="*/ 72 w 73"/>
                <a:gd name="T59"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91">
                  <a:moveTo>
                    <a:pt x="72" y="76"/>
                  </a:moveTo>
                  <a:cubicBezTo>
                    <a:pt x="71" y="75"/>
                    <a:pt x="70" y="74"/>
                    <a:pt x="70" y="73"/>
                  </a:cubicBezTo>
                  <a:cubicBezTo>
                    <a:pt x="62" y="66"/>
                    <a:pt x="57" y="61"/>
                    <a:pt x="54" y="47"/>
                  </a:cubicBezTo>
                  <a:cubicBezTo>
                    <a:pt x="48" y="26"/>
                    <a:pt x="69" y="3"/>
                    <a:pt x="69" y="3"/>
                  </a:cubicBezTo>
                  <a:cubicBezTo>
                    <a:pt x="70" y="3"/>
                    <a:pt x="70" y="2"/>
                    <a:pt x="69" y="2"/>
                  </a:cubicBezTo>
                  <a:cubicBezTo>
                    <a:pt x="69" y="1"/>
                    <a:pt x="68" y="0"/>
                    <a:pt x="67" y="0"/>
                  </a:cubicBezTo>
                  <a:cubicBezTo>
                    <a:pt x="67" y="0"/>
                    <a:pt x="67" y="0"/>
                    <a:pt x="67" y="0"/>
                  </a:cubicBezTo>
                  <a:cubicBezTo>
                    <a:pt x="65" y="1"/>
                    <a:pt x="31" y="26"/>
                    <a:pt x="14" y="50"/>
                  </a:cubicBezTo>
                  <a:cubicBezTo>
                    <a:pt x="3" y="67"/>
                    <a:pt x="0" y="73"/>
                    <a:pt x="4" y="78"/>
                  </a:cubicBezTo>
                  <a:cubicBezTo>
                    <a:pt x="4" y="78"/>
                    <a:pt x="4" y="79"/>
                    <a:pt x="4" y="80"/>
                  </a:cubicBezTo>
                  <a:cubicBezTo>
                    <a:pt x="4" y="82"/>
                    <a:pt x="4" y="84"/>
                    <a:pt x="5" y="85"/>
                  </a:cubicBezTo>
                  <a:cubicBezTo>
                    <a:pt x="7" y="87"/>
                    <a:pt x="8" y="88"/>
                    <a:pt x="10" y="88"/>
                  </a:cubicBezTo>
                  <a:cubicBezTo>
                    <a:pt x="12" y="88"/>
                    <a:pt x="13" y="87"/>
                    <a:pt x="14" y="87"/>
                  </a:cubicBezTo>
                  <a:cubicBezTo>
                    <a:pt x="15" y="86"/>
                    <a:pt x="16" y="86"/>
                    <a:pt x="17" y="86"/>
                  </a:cubicBezTo>
                  <a:cubicBezTo>
                    <a:pt x="18" y="86"/>
                    <a:pt x="19" y="86"/>
                    <a:pt x="19" y="87"/>
                  </a:cubicBezTo>
                  <a:cubicBezTo>
                    <a:pt x="22" y="89"/>
                    <a:pt x="25" y="90"/>
                    <a:pt x="27" y="90"/>
                  </a:cubicBezTo>
                  <a:cubicBezTo>
                    <a:pt x="30" y="90"/>
                    <a:pt x="31" y="89"/>
                    <a:pt x="32" y="88"/>
                  </a:cubicBezTo>
                  <a:cubicBezTo>
                    <a:pt x="33" y="88"/>
                    <a:pt x="34" y="88"/>
                    <a:pt x="35" y="88"/>
                  </a:cubicBezTo>
                  <a:cubicBezTo>
                    <a:pt x="35" y="88"/>
                    <a:pt x="35" y="88"/>
                    <a:pt x="35" y="88"/>
                  </a:cubicBezTo>
                  <a:cubicBezTo>
                    <a:pt x="37" y="88"/>
                    <a:pt x="38" y="88"/>
                    <a:pt x="40" y="89"/>
                  </a:cubicBezTo>
                  <a:cubicBezTo>
                    <a:pt x="42" y="90"/>
                    <a:pt x="43" y="91"/>
                    <a:pt x="45" y="91"/>
                  </a:cubicBezTo>
                  <a:cubicBezTo>
                    <a:pt x="45" y="91"/>
                    <a:pt x="45" y="91"/>
                    <a:pt x="46" y="91"/>
                  </a:cubicBezTo>
                  <a:cubicBezTo>
                    <a:pt x="47" y="91"/>
                    <a:pt x="49" y="90"/>
                    <a:pt x="50" y="89"/>
                  </a:cubicBezTo>
                  <a:cubicBezTo>
                    <a:pt x="52" y="88"/>
                    <a:pt x="53" y="87"/>
                    <a:pt x="54" y="87"/>
                  </a:cubicBezTo>
                  <a:cubicBezTo>
                    <a:pt x="55" y="86"/>
                    <a:pt x="56" y="86"/>
                    <a:pt x="56" y="86"/>
                  </a:cubicBezTo>
                  <a:cubicBezTo>
                    <a:pt x="57" y="86"/>
                    <a:pt x="58" y="86"/>
                    <a:pt x="59" y="87"/>
                  </a:cubicBezTo>
                  <a:cubicBezTo>
                    <a:pt x="60" y="87"/>
                    <a:pt x="61" y="87"/>
                    <a:pt x="62" y="87"/>
                  </a:cubicBezTo>
                  <a:cubicBezTo>
                    <a:pt x="63" y="87"/>
                    <a:pt x="64" y="87"/>
                    <a:pt x="65" y="86"/>
                  </a:cubicBezTo>
                  <a:cubicBezTo>
                    <a:pt x="71" y="84"/>
                    <a:pt x="72" y="80"/>
                    <a:pt x="73" y="79"/>
                  </a:cubicBezTo>
                  <a:cubicBezTo>
                    <a:pt x="73" y="78"/>
                    <a:pt x="73" y="76"/>
                    <a:pt x="72" y="7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37" name="football"/>
          <p:cNvGrpSpPr/>
          <p:nvPr/>
        </p:nvGrpSpPr>
        <p:grpSpPr>
          <a:xfrm rot="1716241">
            <a:off x="581520" y="3220441"/>
            <a:ext cx="940399" cy="568192"/>
            <a:chOff x="7104063" y="142875"/>
            <a:chExt cx="1812925" cy="1095375"/>
          </a:xfrm>
          <a:effectLst/>
        </p:grpSpPr>
        <p:sp>
          <p:nvSpPr>
            <p:cNvPr id="6538" name="Freeform 167"/>
            <p:cNvSpPr>
              <a:spLocks/>
            </p:cNvSpPr>
            <p:nvPr/>
          </p:nvSpPr>
          <p:spPr bwMode="auto">
            <a:xfrm>
              <a:off x="7135813" y="174625"/>
              <a:ext cx="1749425" cy="1031875"/>
            </a:xfrm>
            <a:custGeom>
              <a:avLst/>
              <a:gdLst>
                <a:gd name="T0" fmla="*/ 551 w 551"/>
                <a:gd name="T1" fmla="*/ 160 h 325"/>
                <a:gd name="T2" fmla="*/ 275 w 551"/>
                <a:gd name="T3" fmla="*/ 0 h 325"/>
                <a:gd name="T4" fmla="*/ 0 w 551"/>
                <a:gd name="T5" fmla="*/ 160 h 325"/>
                <a:gd name="T6" fmla="*/ 0 w 551"/>
                <a:gd name="T7" fmla="*/ 165 h 325"/>
                <a:gd name="T8" fmla="*/ 275 w 551"/>
                <a:gd name="T9" fmla="*/ 325 h 325"/>
                <a:gd name="T10" fmla="*/ 551 w 551"/>
                <a:gd name="T11" fmla="*/ 165 h 325"/>
                <a:gd name="T12" fmla="*/ 551 w 551"/>
                <a:gd name="T13" fmla="*/ 160 h 325"/>
              </a:gdLst>
              <a:ahLst/>
              <a:cxnLst>
                <a:cxn ang="0">
                  <a:pos x="T0" y="T1"/>
                </a:cxn>
                <a:cxn ang="0">
                  <a:pos x="T2" y="T3"/>
                </a:cxn>
                <a:cxn ang="0">
                  <a:pos x="T4" y="T5"/>
                </a:cxn>
                <a:cxn ang="0">
                  <a:pos x="T6" y="T7"/>
                </a:cxn>
                <a:cxn ang="0">
                  <a:pos x="T8" y="T9"/>
                </a:cxn>
                <a:cxn ang="0">
                  <a:pos x="T10" y="T11"/>
                </a:cxn>
                <a:cxn ang="0">
                  <a:pos x="T12" y="T13"/>
                </a:cxn>
              </a:cxnLst>
              <a:rect l="0" t="0" r="r" b="b"/>
              <a:pathLst>
                <a:path w="551" h="325">
                  <a:moveTo>
                    <a:pt x="551" y="160"/>
                  </a:moveTo>
                  <a:cubicBezTo>
                    <a:pt x="537" y="74"/>
                    <a:pt x="400" y="0"/>
                    <a:pt x="275" y="0"/>
                  </a:cubicBezTo>
                  <a:cubicBezTo>
                    <a:pt x="153" y="0"/>
                    <a:pt x="10" y="69"/>
                    <a:pt x="0" y="160"/>
                  </a:cubicBezTo>
                  <a:cubicBezTo>
                    <a:pt x="0" y="165"/>
                    <a:pt x="0" y="165"/>
                    <a:pt x="0" y="165"/>
                  </a:cubicBezTo>
                  <a:cubicBezTo>
                    <a:pt x="10" y="256"/>
                    <a:pt x="153" y="325"/>
                    <a:pt x="275" y="325"/>
                  </a:cubicBezTo>
                  <a:cubicBezTo>
                    <a:pt x="400" y="325"/>
                    <a:pt x="537" y="251"/>
                    <a:pt x="551" y="165"/>
                  </a:cubicBezTo>
                  <a:lnTo>
                    <a:pt x="551" y="160"/>
                  </a:lnTo>
                  <a:close/>
                </a:path>
              </a:pathLst>
            </a:custGeom>
            <a:gradFill>
              <a:gsLst>
                <a:gs pos="53000">
                  <a:schemeClr val="accent3">
                    <a:lumMod val="75000"/>
                  </a:schemeClr>
                </a:gs>
                <a:gs pos="100000">
                  <a:schemeClr val="accent3">
                    <a:lumMod val="50000"/>
                  </a:schemeClr>
                </a:gs>
              </a:gsLst>
              <a:path path="circle">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9" name="Freeform 168"/>
            <p:cNvSpPr>
              <a:spLocks noEditPoints="1"/>
            </p:cNvSpPr>
            <p:nvPr/>
          </p:nvSpPr>
          <p:spPr bwMode="auto">
            <a:xfrm>
              <a:off x="7104063" y="142875"/>
              <a:ext cx="1812925" cy="1095375"/>
            </a:xfrm>
            <a:custGeom>
              <a:avLst/>
              <a:gdLst>
                <a:gd name="T0" fmla="*/ 285 w 571"/>
                <a:gd name="T1" fmla="*/ 345 h 345"/>
                <a:gd name="T2" fmla="*/ 0 w 571"/>
                <a:gd name="T3" fmla="*/ 176 h 345"/>
                <a:gd name="T4" fmla="*/ 0 w 571"/>
                <a:gd name="T5" fmla="*/ 175 h 345"/>
                <a:gd name="T6" fmla="*/ 0 w 571"/>
                <a:gd name="T7" fmla="*/ 168 h 345"/>
                <a:gd name="T8" fmla="*/ 285 w 571"/>
                <a:gd name="T9" fmla="*/ 0 h 345"/>
                <a:gd name="T10" fmla="*/ 570 w 571"/>
                <a:gd name="T11" fmla="*/ 168 h 345"/>
                <a:gd name="T12" fmla="*/ 571 w 571"/>
                <a:gd name="T13" fmla="*/ 170 h 345"/>
                <a:gd name="T14" fmla="*/ 570 w 571"/>
                <a:gd name="T15" fmla="*/ 177 h 345"/>
                <a:gd name="T16" fmla="*/ 285 w 571"/>
                <a:gd name="T17" fmla="*/ 345 h 345"/>
                <a:gd name="T18" fmla="*/ 20 w 571"/>
                <a:gd name="T19" fmla="*/ 175 h 345"/>
                <a:gd name="T20" fmla="*/ 285 w 571"/>
                <a:gd name="T21" fmla="*/ 325 h 345"/>
                <a:gd name="T22" fmla="*/ 551 w 571"/>
                <a:gd name="T23" fmla="*/ 174 h 345"/>
                <a:gd name="T24" fmla="*/ 551 w 571"/>
                <a:gd name="T25" fmla="*/ 170 h 345"/>
                <a:gd name="T26" fmla="*/ 285 w 571"/>
                <a:gd name="T27" fmla="*/ 20 h 345"/>
                <a:gd name="T28" fmla="*/ 20 w 571"/>
                <a:gd name="T29" fmla="*/ 170 h 345"/>
                <a:gd name="T30" fmla="*/ 20 w 571"/>
                <a:gd name="T31" fmla="*/ 17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1" h="345">
                  <a:moveTo>
                    <a:pt x="285" y="345"/>
                  </a:moveTo>
                  <a:cubicBezTo>
                    <a:pt x="159" y="345"/>
                    <a:pt x="10" y="273"/>
                    <a:pt x="0" y="176"/>
                  </a:cubicBezTo>
                  <a:cubicBezTo>
                    <a:pt x="0" y="175"/>
                    <a:pt x="0" y="175"/>
                    <a:pt x="0" y="175"/>
                  </a:cubicBezTo>
                  <a:cubicBezTo>
                    <a:pt x="0" y="168"/>
                    <a:pt x="0" y="168"/>
                    <a:pt x="0" y="168"/>
                  </a:cubicBezTo>
                  <a:cubicBezTo>
                    <a:pt x="10" y="72"/>
                    <a:pt x="159" y="0"/>
                    <a:pt x="285" y="0"/>
                  </a:cubicBezTo>
                  <a:cubicBezTo>
                    <a:pt x="408" y="0"/>
                    <a:pt x="556" y="72"/>
                    <a:pt x="570" y="168"/>
                  </a:cubicBezTo>
                  <a:cubicBezTo>
                    <a:pt x="571" y="170"/>
                    <a:pt x="571" y="170"/>
                    <a:pt x="571" y="170"/>
                  </a:cubicBezTo>
                  <a:cubicBezTo>
                    <a:pt x="570" y="177"/>
                    <a:pt x="570" y="177"/>
                    <a:pt x="570" y="177"/>
                  </a:cubicBezTo>
                  <a:cubicBezTo>
                    <a:pt x="556" y="273"/>
                    <a:pt x="408" y="345"/>
                    <a:pt x="285" y="345"/>
                  </a:cubicBezTo>
                  <a:close/>
                  <a:moveTo>
                    <a:pt x="20" y="175"/>
                  </a:moveTo>
                  <a:cubicBezTo>
                    <a:pt x="30" y="259"/>
                    <a:pt x="170" y="325"/>
                    <a:pt x="285" y="325"/>
                  </a:cubicBezTo>
                  <a:cubicBezTo>
                    <a:pt x="409" y="325"/>
                    <a:pt x="538" y="252"/>
                    <a:pt x="551" y="174"/>
                  </a:cubicBezTo>
                  <a:cubicBezTo>
                    <a:pt x="551" y="170"/>
                    <a:pt x="551" y="170"/>
                    <a:pt x="551" y="170"/>
                  </a:cubicBezTo>
                  <a:cubicBezTo>
                    <a:pt x="538" y="93"/>
                    <a:pt x="409" y="20"/>
                    <a:pt x="285" y="20"/>
                  </a:cubicBezTo>
                  <a:cubicBezTo>
                    <a:pt x="170" y="20"/>
                    <a:pt x="30" y="85"/>
                    <a:pt x="20" y="170"/>
                  </a:cubicBezTo>
                  <a:lnTo>
                    <a:pt x="20" y="175"/>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0" name="Freeform 169"/>
            <p:cNvSpPr>
              <a:spLocks/>
            </p:cNvSpPr>
            <p:nvPr/>
          </p:nvSpPr>
          <p:spPr bwMode="auto">
            <a:xfrm>
              <a:off x="7662863" y="422275"/>
              <a:ext cx="685800" cy="92075"/>
            </a:xfrm>
            <a:custGeom>
              <a:avLst/>
              <a:gdLst>
                <a:gd name="T0" fmla="*/ 0 w 216"/>
                <a:gd name="T1" fmla="*/ 5 h 29"/>
                <a:gd name="T2" fmla="*/ 108 w 216"/>
                <a:gd name="T3" fmla="*/ 1 h 29"/>
                <a:gd name="T4" fmla="*/ 216 w 216"/>
                <a:gd name="T5" fmla="*/ 4 h 29"/>
                <a:gd name="T6" fmla="*/ 216 w 216"/>
                <a:gd name="T7" fmla="*/ 27 h 29"/>
                <a:gd name="T8" fmla="*/ 106 w 216"/>
                <a:gd name="T9" fmla="*/ 23 h 29"/>
                <a:gd name="T10" fmla="*/ 0 w 216"/>
                <a:gd name="T11" fmla="*/ 29 h 29"/>
                <a:gd name="T12" fmla="*/ 0 w 216"/>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216" h="29">
                  <a:moveTo>
                    <a:pt x="0" y="5"/>
                  </a:moveTo>
                  <a:cubicBezTo>
                    <a:pt x="0" y="5"/>
                    <a:pt x="23" y="1"/>
                    <a:pt x="108" y="1"/>
                  </a:cubicBezTo>
                  <a:cubicBezTo>
                    <a:pt x="186" y="0"/>
                    <a:pt x="216" y="4"/>
                    <a:pt x="216" y="4"/>
                  </a:cubicBezTo>
                  <a:cubicBezTo>
                    <a:pt x="216" y="27"/>
                    <a:pt x="216" y="27"/>
                    <a:pt x="216" y="27"/>
                  </a:cubicBezTo>
                  <a:cubicBezTo>
                    <a:pt x="216" y="27"/>
                    <a:pt x="178" y="23"/>
                    <a:pt x="106" y="23"/>
                  </a:cubicBezTo>
                  <a:cubicBezTo>
                    <a:pt x="43" y="24"/>
                    <a:pt x="0" y="29"/>
                    <a:pt x="0" y="29"/>
                  </a:cubicBezTo>
                  <a:cubicBezTo>
                    <a:pt x="0" y="11"/>
                    <a:pt x="0" y="11"/>
                    <a:pt x="0" y="11"/>
                  </a:cubicBezTo>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1" name="Freeform 172"/>
            <p:cNvSpPr>
              <a:spLocks/>
            </p:cNvSpPr>
            <p:nvPr/>
          </p:nvSpPr>
          <p:spPr bwMode="auto">
            <a:xfrm>
              <a:off x="7720013" y="396875"/>
              <a:ext cx="60325" cy="171450"/>
            </a:xfrm>
            <a:custGeom>
              <a:avLst/>
              <a:gdLst>
                <a:gd name="T0" fmla="*/ 2 w 19"/>
                <a:gd name="T1" fmla="*/ 54 h 54"/>
                <a:gd name="T2" fmla="*/ 2 w 19"/>
                <a:gd name="T3" fmla="*/ 53 h 54"/>
                <a:gd name="T4" fmla="*/ 0 w 19"/>
                <a:gd name="T5" fmla="*/ 24 h 54"/>
                <a:gd name="T6" fmla="*/ 3 w 19"/>
                <a:gd name="T7" fmla="*/ 1 h 54"/>
                <a:gd name="T8" fmla="*/ 3 w 19"/>
                <a:gd name="T9" fmla="*/ 0 h 54"/>
                <a:gd name="T10" fmla="*/ 18 w 19"/>
                <a:gd name="T11" fmla="*/ 0 h 54"/>
                <a:gd name="T12" fmla="*/ 18 w 19"/>
                <a:gd name="T13" fmla="*/ 0 h 54"/>
                <a:gd name="T14" fmla="*/ 19 w 19"/>
                <a:gd name="T15" fmla="*/ 1 h 54"/>
                <a:gd name="T16" fmla="*/ 16 w 19"/>
                <a:gd name="T17" fmla="*/ 23 h 54"/>
                <a:gd name="T18" fmla="*/ 17 w 19"/>
                <a:gd name="T19" fmla="*/ 53 h 54"/>
                <a:gd name="T20" fmla="*/ 17 w 19"/>
                <a:gd name="T21" fmla="*/ 53 h 54"/>
                <a:gd name="T22" fmla="*/ 16 w 19"/>
                <a:gd name="T23" fmla="*/ 54 h 54"/>
                <a:gd name="T24" fmla="*/ 2 w 19"/>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4">
                  <a:moveTo>
                    <a:pt x="2" y="54"/>
                  </a:moveTo>
                  <a:cubicBezTo>
                    <a:pt x="2" y="54"/>
                    <a:pt x="2" y="53"/>
                    <a:pt x="2" y="53"/>
                  </a:cubicBezTo>
                  <a:cubicBezTo>
                    <a:pt x="2" y="53"/>
                    <a:pt x="0" y="32"/>
                    <a:pt x="0" y="24"/>
                  </a:cubicBezTo>
                  <a:cubicBezTo>
                    <a:pt x="0" y="16"/>
                    <a:pt x="3" y="1"/>
                    <a:pt x="3" y="1"/>
                  </a:cubicBezTo>
                  <a:cubicBezTo>
                    <a:pt x="3" y="0"/>
                    <a:pt x="3" y="0"/>
                    <a:pt x="3" y="0"/>
                  </a:cubicBezTo>
                  <a:cubicBezTo>
                    <a:pt x="18" y="0"/>
                    <a:pt x="18" y="0"/>
                    <a:pt x="18" y="0"/>
                  </a:cubicBezTo>
                  <a:cubicBezTo>
                    <a:pt x="18" y="0"/>
                    <a:pt x="18" y="0"/>
                    <a:pt x="18" y="0"/>
                  </a:cubicBezTo>
                  <a:cubicBezTo>
                    <a:pt x="19" y="1"/>
                    <a:pt x="19" y="1"/>
                    <a:pt x="19" y="1"/>
                  </a:cubicBezTo>
                  <a:cubicBezTo>
                    <a:pt x="19" y="1"/>
                    <a:pt x="17" y="13"/>
                    <a:pt x="16" y="23"/>
                  </a:cubicBezTo>
                  <a:cubicBezTo>
                    <a:pt x="16" y="32"/>
                    <a:pt x="17" y="53"/>
                    <a:pt x="17" y="53"/>
                  </a:cubicBezTo>
                  <a:cubicBezTo>
                    <a:pt x="17" y="53"/>
                    <a:pt x="17" y="53"/>
                    <a:pt x="17" y="53"/>
                  </a:cubicBezTo>
                  <a:cubicBezTo>
                    <a:pt x="17" y="54"/>
                    <a:pt x="17" y="54"/>
                    <a:pt x="16" y="54"/>
                  </a:cubicBezTo>
                  <a:lnTo>
                    <a:pt x="2" y="54"/>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2" name="Freeform 174"/>
            <p:cNvSpPr>
              <a:spLocks/>
            </p:cNvSpPr>
            <p:nvPr/>
          </p:nvSpPr>
          <p:spPr bwMode="auto">
            <a:xfrm>
              <a:off x="7818438" y="393700"/>
              <a:ext cx="60325" cy="174625"/>
            </a:xfrm>
            <a:custGeom>
              <a:avLst/>
              <a:gdLst>
                <a:gd name="T0" fmla="*/ 2 w 19"/>
                <a:gd name="T1" fmla="*/ 55 h 55"/>
                <a:gd name="T2" fmla="*/ 2 w 19"/>
                <a:gd name="T3" fmla="*/ 54 h 55"/>
                <a:gd name="T4" fmla="*/ 0 w 19"/>
                <a:gd name="T5" fmla="*/ 24 h 55"/>
                <a:gd name="T6" fmla="*/ 3 w 19"/>
                <a:gd name="T7" fmla="*/ 0 h 55"/>
                <a:gd name="T8" fmla="*/ 3 w 19"/>
                <a:gd name="T9" fmla="*/ 0 h 55"/>
                <a:gd name="T10" fmla="*/ 18 w 19"/>
                <a:gd name="T11" fmla="*/ 0 h 55"/>
                <a:gd name="T12" fmla="*/ 18 w 19"/>
                <a:gd name="T13" fmla="*/ 0 h 55"/>
                <a:gd name="T14" fmla="*/ 19 w 19"/>
                <a:gd name="T15" fmla="*/ 0 h 55"/>
                <a:gd name="T16" fmla="*/ 16 w 19"/>
                <a:gd name="T17" fmla="*/ 23 h 55"/>
                <a:gd name="T18" fmla="*/ 17 w 19"/>
                <a:gd name="T19" fmla="*/ 54 h 55"/>
                <a:gd name="T20" fmla="*/ 17 w 19"/>
                <a:gd name="T21" fmla="*/ 54 h 55"/>
                <a:gd name="T22" fmla="*/ 16 w 19"/>
                <a:gd name="T23" fmla="*/ 55 h 55"/>
                <a:gd name="T24" fmla="*/ 2 w 19"/>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5">
                  <a:moveTo>
                    <a:pt x="2" y="55"/>
                  </a:moveTo>
                  <a:cubicBezTo>
                    <a:pt x="2" y="55"/>
                    <a:pt x="2" y="54"/>
                    <a:pt x="2" y="54"/>
                  </a:cubicBezTo>
                  <a:cubicBezTo>
                    <a:pt x="2" y="54"/>
                    <a:pt x="0" y="33"/>
                    <a:pt x="0" y="24"/>
                  </a:cubicBezTo>
                  <a:cubicBezTo>
                    <a:pt x="0" y="16"/>
                    <a:pt x="3" y="0"/>
                    <a:pt x="3" y="0"/>
                  </a:cubicBezTo>
                  <a:cubicBezTo>
                    <a:pt x="3" y="0"/>
                    <a:pt x="3" y="0"/>
                    <a:pt x="3" y="0"/>
                  </a:cubicBezTo>
                  <a:cubicBezTo>
                    <a:pt x="18" y="0"/>
                    <a:pt x="18" y="0"/>
                    <a:pt x="18" y="0"/>
                  </a:cubicBezTo>
                  <a:cubicBezTo>
                    <a:pt x="18" y="0"/>
                    <a:pt x="18" y="0"/>
                    <a:pt x="18" y="0"/>
                  </a:cubicBezTo>
                  <a:cubicBezTo>
                    <a:pt x="18" y="0"/>
                    <a:pt x="19" y="0"/>
                    <a:pt x="19" y="0"/>
                  </a:cubicBezTo>
                  <a:cubicBezTo>
                    <a:pt x="19" y="1"/>
                    <a:pt x="17" y="13"/>
                    <a:pt x="16" y="23"/>
                  </a:cubicBezTo>
                  <a:cubicBezTo>
                    <a:pt x="16" y="33"/>
                    <a:pt x="17" y="54"/>
                    <a:pt x="17" y="54"/>
                  </a:cubicBezTo>
                  <a:cubicBezTo>
                    <a:pt x="17" y="54"/>
                    <a:pt x="17" y="54"/>
                    <a:pt x="17" y="54"/>
                  </a:cubicBezTo>
                  <a:cubicBezTo>
                    <a:pt x="17" y="55"/>
                    <a:pt x="16" y="55"/>
                    <a:pt x="16" y="55"/>
                  </a:cubicBezTo>
                  <a:lnTo>
                    <a:pt x="2" y="55"/>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3" name="Freeform 176"/>
            <p:cNvSpPr>
              <a:spLocks/>
            </p:cNvSpPr>
            <p:nvPr/>
          </p:nvSpPr>
          <p:spPr bwMode="auto">
            <a:xfrm>
              <a:off x="7920038" y="390525"/>
              <a:ext cx="60325" cy="177800"/>
            </a:xfrm>
            <a:custGeom>
              <a:avLst/>
              <a:gdLst>
                <a:gd name="T0" fmla="*/ 2 w 19"/>
                <a:gd name="T1" fmla="*/ 56 h 56"/>
                <a:gd name="T2" fmla="*/ 2 w 19"/>
                <a:gd name="T3" fmla="*/ 55 h 56"/>
                <a:gd name="T4" fmla="*/ 0 w 19"/>
                <a:gd name="T5" fmla="*/ 25 h 56"/>
                <a:gd name="T6" fmla="*/ 3 w 19"/>
                <a:gd name="T7" fmla="*/ 1 h 56"/>
                <a:gd name="T8" fmla="*/ 3 w 19"/>
                <a:gd name="T9" fmla="*/ 0 h 56"/>
                <a:gd name="T10" fmla="*/ 18 w 19"/>
                <a:gd name="T11" fmla="*/ 0 h 56"/>
                <a:gd name="T12" fmla="*/ 19 w 19"/>
                <a:gd name="T13" fmla="*/ 1 h 56"/>
                <a:gd name="T14" fmla="*/ 19 w 19"/>
                <a:gd name="T15" fmla="*/ 1 h 56"/>
                <a:gd name="T16" fmla="*/ 17 w 19"/>
                <a:gd name="T17" fmla="*/ 24 h 56"/>
                <a:gd name="T18" fmla="*/ 17 w 19"/>
                <a:gd name="T19" fmla="*/ 55 h 56"/>
                <a:gd name="T20" fmla="*/ 17 w 19"/>
                <a:gd name="T21" fmla="*/ 55 h 56"/>
                <a:gd name="T22" fmla="*/ 16 w 19"/>
                <a:gd name="T23" fmla="*/ 56 h 56"/>
                <a:gd name="T24" fmla="*/ 2 w 19"/>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6">
                  <a:moveTo>
                    <a:pt x="2" y="56"/>
                  </a:moveTo>
                  <a:cubicBezTo>
                    <a:pt x="2" y="56"/>
                    <a:pt x="2" y="55"/>
                    <a:pt x="2" y="55"/>
                  </a:cubicBezTo>
                  <a:cubicBezTo>
                    <a:pt x="2" y="55"/>
                    <a:pt x="0" y="33"/>
                    <a:pt x="0" y="25"/>
                  </a:cubicBezTo>
                  <a:cubicBezTo>
                    <a:pt x="0" y="17"/>
                    <a:pt x="3" y="1"/>
                    <a:pt x="3" y="1"/>
                  </a:cubicBezTo>
                  <a:cubicBezTo>
                    <a:pt x="3" y="1"/>
                    <a:pt x="3" y="0"/>
                    <a:pt x="3" y="0"/>
                  </a:cubicBezTo>
                  <a:cubicBezTo>
                    <a:pt x="18" y="0"/>
                    <a:pt x="18" y="0"/>
                    <a:pt x="18" y="0"/>
                  </a:cubicBezTo>
                  <a:cubicBezTo>
                    <a:pt x="18" y="0"/>
                    <a:pt x="18" y="0"/>
                    <a:pt x="19" y="1"/>
                  </a:cubicBezTo>
                  <a:cubicBezTo>
                    <a:pt x="19" y="1"/>
                    <a:pt x="19" y="1"/>
                    <a:pt x="19" y="1"/>
                  </a:cubicBezTo>
                  <a:cubicBezTo>
                    <a:pt x="19" y="1"/>
                    <a:pt x="17" y="14"/>
                    <a:pt x="17" y="24"/>
                  </a:cubicBezTo>
                  <a:cubicBezTo>
                    <a:pt x="16" y="34"/>
                    <a:pt x="17" y="55"/>
                    <a:pt x="17" y="55"/>
                  </a:cubicBezTo>
                  <a:cubicBezTo>
                    <a:pt x="17" y="55"/>
                    <a:pt x="17" y="55"/>
                    <a:pt x="17" y="55"/>
                  </a:cubicBezTo>
                  <a:cubicBezTo>
                    <a:pt x="17" y="56"/>
                    <a:pt x="17" y="56"/>
                    <a:pt x="16" y="56"/>
                  </a:cubicBezTo>
                  <a:lnTo>
                    <a:pt x="2" y="56"/>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4" name="Freeform 178"/>
            <p:cNvSpPr>
              <a:spLocks/>
            </p:cNvSpPr>
            <p:nvPr/>
          </p:nvSpPr>
          <p:spPr bwMode="auto">
            <a:xfrm>
              <a:off x="8024813" y="390525"/>
              <a:ext cx="57150" cy="177800"/>
            </a:xfrm>
            <a:custGeom>
              <a:avLst/>
              <a:gdLst>
                <a:gd name="T0" fmla="*/ 2 w 18"/>
                <a:gd name="T1" fmla="*/ 56 h 56"/>
                <a:gd name="T2" fmla="*/ 1 w 18"/>
                <a:gd name="T3" fmla="*/ 55 h 56"/>
                <a:gd name="T4" fmla="*/ 0 w 18"/>
                <a:gd name="T5" fmla="*/ 25 h 56"/>
                <a:gd name="T6" fmla="*/ 2 w 18"/>
                <a:gd name="T7" fmla="*/ 1 h 56"/>
                <a:gd name="T8" fmla="*/ 3 w 18"/>
                <a:gd name="T9" fmla="*/ 0 h 56"/>
                <a:gd name="T10" fmla="*/ 17 w 18"/>
                <a:gd name="T11" fmla="*/ 0 h 56"/>
                <a:gd name="T12" fmla="*/ 18 w 18"/>
                <a:gd name="T13" fmla="*/ 1 h 56"/>
                <a:gd name="T14" fmla="*/ 18 w 18"/>
                <a:gd name="T15" fmla="*/ 1 h 56"/>
                <a:gd name="T16" fmla="*/ 16 w 18"/>
                <a:gd name="T17" fmla="*/ 24 h 56"/>
                <a:gd name="T18" fmla="*/ 17 w 18"/>
                <a:gd name="T19" fmla="*/ 55 h 56"/>
                <a:gd name="T20" fmla="*/ 16 w 18"/>
                <a:gd name="T21" fmla="*/ 55 h 56"/>
                <a:gd name="T22" fmla="*/ 16 w 18"/>
                <a:gd name="T23" fmla="*/ 56 h 56"/>
                <a:gd name="T24" fmla="*/ 2 w 18"/>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6">
                  <a:moveTo>
                    <a:pt x="2" y="56"/>
                  </a:moveTo>
                  <a:cubicBezTo>
                    <a:pt x="1" y="56"/>
                    <a:pt x="1" y="55"/>
                    <a:pt x="1" y="55"/>
                  </a:cubicBezTo>
                  <a:cubicBezTo>
                    <a:pt x="1" y="55"/>
                    <a:pt x="0" y="33"/>
                    <a:pt x="0" y="25"/>
                  </a:cubicBezTo>
                  <a:cubicBezTo>
                    <a:pt x="0" y="17"/>
                    <a:pt x="2" y="1"/>
                    <a:pt x="2" y="1"/>
                  </a:cubicBezTo>
                  <a:cubicBezTo>
                    <a:pt x="2" y="1"/>
                    <a:pt x="2" y="0"/>
                    <a:pt x="3" y="0"/>
                  </a:cubicBezTo>
                  <a:cubicBezTo>
                    <a:pt x="17" y="0"/>
                    <a:pt x="17" y="0"/>
                    <a:pt x="17" y="0"/>
                  </a:cubicBezTo>
                  <a:cubicBezTo>
                    <a:pt x="18" y="0"/>
                    <a:pt x="18" y="0"/>
                    <a:pt x="18" y="1"/>
                  </a:cubicBezTo>
                  <a:cubicBezTo>
                    <a:pt x="18" y="1"/>
                    <a:pt x="18" y="1"/>
                    <a:pt x="18" y="1"/>
                  </a:cubicBezTo>
                  <a:cubicBezTo>
                    <a:pt x="18" y="1"/>
                    <a:pt x="16" y="14"/>
                    <a:pt x="16" y="24"/>
                  </a:cubicBezTo>
                  <a:cubicBezTo>
                    <a:pt x="16" y="34"/>
                    <a:pt x="17" y="55"/>
                    <a:pt x="17" y="55"/>
                  </a:cubicBezTo>
                  <a:cubicBezTo>
                    <a:pt x="17" y="55"/>
                    <a:pt x="17" y="55"/>
                    <a:pt x="16" y="55"/>
                  </a:cubicBezTo>
                  <a:cubicBezTo>
                    <a:pt x="16" y="56"/>
                    <a:pt x="16" y="56"/>
                    <a:pt x="16" y="56"/>
                  </a:cubicBezTo>
                  <a:lnTo>
                    <a:pt x="2" y="56"/>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5" name="Freeform 180"/>
            <p:cNvSpPr>
              <a:spLocks/>
            </p:cNvSpPr>
            <p:nvPr/>
          </p:nvSpPr>
          <p:spPr bwMode="auto">
            <a:xfrm>
              <a:off x="8132763" y="393700"/>
              <a:ext cx="60325" cy="174625"/>
            </a:xfrm>
            <a:custGeom>
              <a:avLst/>
              <a:gdLst>
                <a:gd name="T0" fmla="*/ 3 w 19"/>
                <a:gd name="T1" fmla="*/ 55 h 55"/>
                <a:gd name="T2" fmla="*/ 2 w 19"/>
                <a:gd name="T3" fmla="*/ 54 h 55"/>
                <a:gd name="T4" fmla="*/ 0 w 19"/>
                <a:gd name="T5" fmla="*/ 24 h 55"/>
                <a:gd name="T6" fmla="*/ 3 w 19"/>
                <a:gd name="T7" fmla="*/ 0 h 55"/>
                <a:gd name="T8" fmla="*/ 4 w 19"/>
                <a:gd name="T9" fmla="*/ 0 h 55"/>
                <a:gd name="T10" fmla="*/ 18 w 19"/>
                <a:gd name="T11" fmla="*/ 0 h 55"/>
                <a:gd name="T12" fmla="*/ 19 w 19"/>
                <a:gd name="T13" fmla="*/ 0 h 55"/>
                <a:gd name="T14" fmla="*/ 19 w 19"/>
                <a:gd name="T15" fmla="*/ 0 h 55"/>
                <a:gd name="T16" fmla="*/ 17 w 19"/>
                <a:gd name="T17" fmla="*/ 23 h 55"/>
                <a:gd name="T18" fmla="*/ 17 w 19"/>
                <a:gd name="T19" fmla="*/ 54 h 55"/>
                <a:gd name="T20" fmla="*/ 17 w 19"/>
                <a:gd name="T21" fmla="*/ 54 h 55"/>
                <a:gd name="T22" fmla="*/ 17 w 19"/>
                <a:gd name="T23" fmla="*/ 55 h 55"/>
                <a:gd name="T24" fmla="*/ 3 w 19"/>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5">
                  <a:moveTo>
                    <a:pt x="3" y="55"/>
                  </a:moveTo>
                  <a:cubicBezTo>
                    <a:pt x="2" y="55"/>
                    <a:pt x="2" y="54"/>
                    <a:pt x="2" y="54"/>
                  </a:cubicBezTo>
                  <a:cubicBezTo>
                    <a:pt x="2" y="54"/>
                    <a:pt x="0" y="33"/>
                    <a:pt x="0" y="24"/>
                  </a:cubicBezTo>
                  <a:cubicBezTo>
                    <a:pt x="0" y="16"/>
                    <a:pt x="3" y="0"/>
                    <a:pt x="3" y="0"/>
                  </a:cubicBezTo>
                  <a:cubicBezTo>
                    <a:pt x="3" y="0"/>
                    <a:pt x="3" y="0"/>
                    <a:pt x="4" y="0"/>
                  </a:cubicBezTo>
                  <a:cubicBezTo>
                    <a:pt x="18" y="0"/>
                    <a:pt x="18" y="0"/>
                    <a:pt x="18" y="0"/>
                  </a:cubicBezTo>
                  <a:cubicBezTo>
                    <a:pt x="18" y="0"/>
                    <a:pt x="19" y="0"/>
                    <a:pt x="19" y="0"/>
                  </a:cubicBezTo>
                  <a:cubicBezTo>
                    <a:pt x="19" y="0"/>
                    <a:pt x="19" y="0"/>
                    <a:pt x="19" y="0"/>
                  </a:cubicBezTo>
                  <a:cubicBezTo>
                    <a:pt x="19" y="1"/>
                    <a:pt x="17" y="13"/>
                    <a:pt x="17" y="23"/>
                  </a:cubicBezTo>
                  <a:cubicBezTo>
                    <a:pt x="17" y="33"/>
                    <a:pt x="17" y="54"/>
                    <a:pt x="17" y="54"/>
                  </a:cubicBezTo>
                  <a:cubicBezTo>
                    <a:pt x="17" y="54"/>
                    <a:pt x="17" y="54"/>
                    <a:pt x="17" y="54"/>
                  </a:cubicBezTo>
                  <a:cubicBezTo>
                    <a:pt x="17" y="55"/>
                    <a:pt x="17" y="55"/>
                    <a:pt x="17" y="55"/>
                  </a:cubicBezTo>
                  <a:lnTo>
                    <a:pt x="3" y="55"/>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6" name="Freeform 182"/>
            <p:cNvSpPr>
              <a:spLocks/>
            </p:cNvSpPr>
            <p:nvPr/>
          </p:nvSpPr>
          <p:spPr bwMode="auto">
            <a:xfrm>
              <a:off x="8237538" y="396875"/>
              <a:ext cx="60325" cy="171450"/>
            </a:xfrm>
            <a:custGeom>
              <a:avLst/>
              <a:gdLst>
                <a:gd name="T0" fmla="*/ 3 w 19"/>
                <a:gd name="T1" fmla="*/ 54 h 54"/>
                <a:gd name="T2" fmla="*/ 2 w 19"/>
                <a:gd name="T3" fmla="*/ 53 h 54"/>
                <a:gd name="T4" fmla="*/ 0 w 19"/>
                <a:gd name="T5" fmla="*/ 24 h 54"/>
                <a:gd name="T6" fmla="*/ 3 w 19"/>
                <a:gd name="T7" fmla="*/ 1 h 54"/>
                <a:gd name="T8" fmla="*/ 4 w 19"/>
                <a:gd name="T9" fmla="*/ 0 h 54"/>
                <a:gd name="T10" fmla="*/ 18 w 19"/>
                <a:gd name="T11" fmla="*/ 0 h 54"/>
                <a:gd name="T12" fmla="*/ 19 w 19"/>
                <a:gd name="T13" fmla="*/ 0 h 54"/>
                <a:gd name="T14" fmla="*/ 19 w 19"/>
                <a:gd name="T15" fmla="*/ 1 h 54"/>
                <a:gd name="T16" fmla="*/ 17 w 19"/>
                <a:gd name="T17" fmla="*/ 23 h 54"/>
                <a:gd name="T18" fmla="*/ 17 w 19"/>
                <a:gd name="T19" fmla="*/ 53 h 54"/>
                <a:gd name="T20" fmla="*/ 17 w 19"/>
                <a:gd name="T21" fmla="*/ 53 h 54"/>
                <a:gd name="T22" fmla="*/ 17 w 19"/>
                <a:gd name="T23" fmla="*/ 54 h 54"/>
                <a:gd name="T24" fmla="*/ 3 w 19"/>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4">
                  <a:moveTo>
                    <a:pt x="3" y="54"/>
                  </a:moveTo>
                  <a:cubicBezTo>
                    <a:pt x="2" y="54"/>
                    <a:pt x="2" y="53"/>
                    <a:pt x="2" y="53"/>
                  </a:cubicBezTo>
                  <a:cubicBezTo>
                    <a:pt x="2" y="53"/>
                    <a:pt x="0" y="32"/>
                    <a:pt x="0" y="24"/>
                  </a:cubicBezTo>
                  <a:cubicBezTo>
                    <a:pt x="0" y="16"/>
                    <a:pt x="3" y="1"/>
                    <a:pt x="3" y="1"/>
                  </a:cubicBezTo>
                  <a:cubicBezTo>
                    <a:pt x="3" y="0"/>
                    <a:pt x="3" y="0"/>
                    <a:pt x="4" y="0"/>
                  </a:cubicBezTo>
                  <a:cubicBezTo>
                    <a:pt x="18" y="0"/>
                    <a:pt x="18" y="0"/>
                    <a:pt x="18" y="0"/>
                  </a:cubicBezTo>
                  <a:cubicBezTo>
                    <a:pt x="18" y="0"/>
                    <a:pt x="18" y="0"/>
                    <a:pt x="19" y="0"/>
                  </a:cubicBezTo>
                  <a:cubicBezTo>
                    <a:pt x="19" y="1"/>
                    <a:pt x="19" y="1"/>
                    <a:pt x="19" y="1"/>
                  </a:cubicBezTo>
                  <a:cubicBezTo>
                    <a:pt x="19" y="1"/>
                    <a:pt x="17" y="13"/>
                    <a:pt x="17" y="23"/>
                  </a:cubicBezTo>
                  <a:cubicBezTo>
                    <a:pt x="16" y="32"/>
                    <a:pt x="17" y="53"/>
                    <a:pt x="17" y="53"/>
                  </a:cubicBezTo>
                  <a:cubicBezTo>
                    <a:pt x="17" y="53"/>
                    <a:pt x="17" y="53"/>
                    <a:pt x="17" y="53"/>
                  </a:cubicBezTo>
                  <a:cubicBezTo>
                    <a:pt x="17" y="54"/>
                    <a:pt x="17" y="54"/>
                    <a:pt x="17" y="54"/>
                  </a:cubicBezTo>
                  <a:lnTo>
                    <a:pt x="3" y="54"/>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7" name="Freeform 184"/>
            <p:cNvSpPr>
              <a:spLocks/>
            </p:cNvSpPr>
            <p:nvPr/>
          </p:nvSpPr>
          <p:spPr bwMode="auto">
            <a:xfrm>
              <a:off x="7348538" y="279400"/>
              <a:ext cx="177800" cy="806450"/>
            </a:xfrm>
            <a:custGeom>
              <a:avLst/>
              <a:gdLst>
                <a:gd name="T0" fmla="*/ 49 w 56"/>
                <a:gd name="T1" fmla="*/ 254 h 254"/>
                <a:gd name="T2" fmla="*/ 34 w 56"/>
                <a:gd name="T3" fmla="*/ 135 h 254"/>
                <a:gd name="T4" fmla="*/ 56 w 56"/>
                <a:gd name="T5" fmla="*/ 0 h 254"/>
                <a:gd name="T6" fmla="*/ 20 w 56"/>
                <a:gd name="T7" fmla="*/ 18 h 254"/>
                <a:gd name="T8" fmla="*/ 0 w 56"/>
                <a:gd name="T9" fmla="*/ 134 h 254"/>
                <a:gd name="T10" fmla="*/ 15 w 56"/>
                <a:gd name="T11" fmla="*/ 235 h 254"/>
                <a:gd name="T12" fmla="*/ 49 w 56"/>
                <a:gd name="T13" fmla="*/ 254 h 254"/>
              </a:gdLst>
              <a:ahLst/>
              <a:cxnLst>
                <a:cxn ang="0">
                  <a:pos x="T0" y="T1"/>
                </a:cxn>
                <a:cxn ang="0">
                  <a:pos x="T2" y="T3"/>
                </a:cxn>
                <a:cxn ang="0">
                  <a:pos x="T4" y="T5"/>
                </a:cxn>
                <a:cxn ang="0">
                  <a:pos x="T6" y="T7"/>
                </a:cxn>
                <a:cxn ang="0">
                  <a:pos x="T8" y="T9"/>
                </a:cxn>
                <a:cxn ang="0">
                  <a:pos x="T10" y="T11"/>
                </a:cxn>
                <a:cxn ang="0">
                  <a:pos x="T12" y="T13"/>
                </a:cxn>
              </a:cxnLst>
              <a:rect l="0" t="0" r="r" b="b"/>
              <a:pathLst>
                <a:path w="56" h="254">
                  <a:moveTo>
                    <a:pt x="49" y="254"/>
                  </a:moveTo>
                  <a:cubicBezTo>
                    <a:pt x="41" y="227"/>
                    <a:pt x="34" y="173"/>
                    <a:pt x="34" y="135"/>
                  </a:cubicBezTo>
                  <a:cubicBezTo>
                    <a:pt x="34" y="88"/>
                    <a:pt x="44" y="28"/>
                    <a:pt x="56" y="0"/>
                  </a:cubicBezTo>
                  <a:cubicBezTo>
                    <a:pt x="44" y="5"/>
                    <a:pt x="31" y="12"/>
                    <a:pt x="20" y="18"/>
                  </a:cubicBezTo>
                  <a:cubicBezTo>
                    <a:pt x="8" y="46"/>
                    <a:pt x="0" y="88"/>
                    <a:pt x="0" y="134"/>
                  </a:cubicBezTo>
                  <a:cubicBezTo>
                    <a:pt x="0" y="173"/>
                    <a:pt x="6" y="208"/>
                    <a:pt x="15" y="235"/>
                  </a:cubicBezTo>
                  <a:cubicBezTo>
                    <a:pt x="26" y="242"/>
                    <a:pt x="37" y="248"/>
                    <a:pt x="49" y="25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8" name="Freeform 185"/>
            <p:cNvSpPr>
              <a:spLocks/>
            </p:cNvSpPr>
            <p:nvPr/>
          </p:nvSpPr>
          <p:spPr bwMode="auto">
            <a:xfrm>
              <a:off x="8491538" y="279400"/>
              <a:ext cx="177800" cy="806450"/>
            </a:xfrm>
            <a:custGeom>
              <a:avLst/>
              <a:gdLst>
                <a:gd name="T0" fmla="*/ 7 w 56"/>
                <a:gd name="T1" fmla="*/ 254 h 254"/>
                <a:gd name="T2" fmla="*/ 22 w 56"/>
                <a:gd name="T3" fmla="*/ 135 h 254"/>
                <a:gd name="T4" fmla="*/ 0 w 56"/>
                <a:gd name="T5" fmla="*/ 0 h 254"/>
                <a:gd name="T6" fmla="*/ 36 w 56"/>
                <a:gd name="T7" fmla="*/ 18 h 254"/>
                <a:gd name="T8" fmla="*/ 56 w 56"/>
                <a:gd name="T9" fmla="*/ 134 h 254"/>
                <a:gd name="T10" fmla="*/ 41 w 56"/>
                <a:gd name="T11" fmla="*/ 235 h 254"/>
                <a:gd name="T12" fmla="*/ 7 w 56"/>
                <a:gd name="T13" fmla="*/ 254 h 254"/>
              </a:gdLst>
              <a:ahLst/>
              <a:cxnLst>
                <a:cxn ang="0">
                  <a:pos x="T0" y="T1"/>
                </a:cxn>
                <a:cxn ang="0">
                  <a:pos x="T2" y="T3"/>
                </a:cxn>
                <a:cxn ang="0">
                  <a:pos x="T4" y="T5"/>
                </a:cxn>
                <a:cxn ang="0">
                  <a:pos x="T6" y="T7"/>
                </a:cxn>
                <a:cxn ang="0">
                  <a:pos x="T8" y="T9"/>
                </a:cxn>
                <a:cxn ang="0">
                  <a:pos x="T10" y="T11"/>
                </a:cxn>
                <a:cxn ang="0">
                  <a:pos x="T12" y="T13"/>
                </a:cxn>
              </a:cxnLst>
              <a:rect l="0" t="0" r="r" b="b"/>
              <a:pathLst>
                <a:path w="56" h="254">
                  <a:moveTo>
                    <a:pt x="7" y="254"/>
                  </a:moveTo>
                  <a:cubicBezTo>
                    <a:pt x="16" y="227"/>
                    <a:pt x="22" y="173"/>
                    <a:pt x="22" y="135"/>
                  </a:cubicBezTo>
                  <a:cubicBezTo>
                    <a:pt x="22" y="88"/>
                    <a:pt x="12" y="28"/>
                    <a:pt x="0" y="0"/>
                  </a:cubicBezTo>
                  <a:cubicBezTo>
                    <a:pt x="12" y="5"/>
                    <a:pt x="25" y="12"/>
                    <a:pt x="36" y="18"/>
                  </a:cubicBezTo>
                  <a:cubicBezTo>
                    <a:pt x="48" y="46"/>
                    <a:pt x="56" y="88"/>
                    <a:pt x="56" y="134"/>
                  </a:cubicBezTo>
                  <a:cubicBezTo>
                    <a:pt x="56" y="173"/>
                    <a:pt x="50" y="208"/>
                    <a:pt x="41" y="235"/>
                  </a:cubicBezTo>
                  <a:cubicBezTo>
                    <a:pt x="31" y="242"/>
                    <a:pt x="19" y="248"/>
                    <a:pt x="7" y="25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9" name="Freeform 186"/>
            <p:cNvSpPr>
              <a:spLocks/>
            </p:cNvSpPr>
            <p:nvPr/>
          </p:nvSpPr>
          <p:spPr bwMode="auto">
            <a:xfrm>
              <a:off x="7545388" y="327025"/>
              <a:ext cx="923925" cy="152400"/>
            </a:xfrm>
            <a:custGeom>
              <a:avLst/>
              <a:gdLst>
                <a:gd name="T0" fmla="*/ 262 w 291"/>
                <a:gd name="T1" fmla="*/ 48 h 48"/>
                <a:gd name="T2" fmla="*/ 261 w 291"/>
                <a:gd name="T3" fmla="*/ 42 h 48"/>
                <a:gd name="T4" fmla="*/ 285 w 291"/>
                <a:gd name="T5" fmla="*/ 38 h 48"/>
                <a:gd name="T6" fmla="*/ 222 w 291"/>
                <a:gd name="T7" fmla="*/ 16 h 48"/>
                <a:gd name="T8" fmla="*/ 200 w 291"/>
                <a:gd name="T9" fmla="*/ 14 h 48"/>
                <a:gd name="T10" fmla="*/ 191 w 291"/>
                <a:gd name="T11" fmla="*/ 12 h 48"/>
                <a:gd name="T12" fmla="*/ 148 w 291"/>
                <a:gd name="T13" fmla="*/ 6 h 48"/>
                <a:gd name="T14" fmla="*/ 118 w 291"/>
                <a:gd name="T15" fmla="*/ 10 h 48"/>
                <a:gd name="T16" fmla="*/ 96 w 291"/>
                <a:gd name="T17" fmla="*/ 14 h 48"/>
                <a:gd name="T18" fmla="*/ 88 w 291"/>
                <a:gd name="T19" fmla="*/ 15 h 48"/>
                <a:gd name="T20" fmla="*/ 60 w 291"/>
                <a:gd name="T21" fmla="*/ 15 h 48"/>
                <a:gd name="T22" fmla="*/ 54 w 291"/>
                <a:gd name="T23" fmla="*/ 14 h 48"/>
                <a:gd name="T24" fmla="*/ 26 w 291"/>
                <a:gd name="T25" fmla="*/ 21 h 48"/>
                <a:gd name="T26" fmla="*/ 7 w 291"/>
                <a:gd name="T27" fmla="*/ 38 h 48"/>
                <a:gd name="T28" fmla="*/ 30 w 291"/>
                <a:gd name="T29" fmla="*/ 39 h 48"/>
                <a:gd name="T30" fmla="*/ 31 w 291"/>
                <a:gd name="T31" fmla="*/ 45 h 48"/>
                <a:gd name="T32" fmla="*/ 2 w 291"/>
                <a:gd name="T33" fmla="*/ 42 h 48"/>
                <a:gd name="T34" fmla="*/ 1 w 291"/>
                <a:gd name="T35" fmla="*/ 36 h 48"/>
                <a:gd name="T36" fmla="*/ 23 w 291"/>
                <a:gd name="T37" fmla="*/ 16 h 48"/>
                <a:gd name="T38" fmla="*/ 54 w 291"/>
                <a:gd name="T39" fmla="*/ 9 h 48"/>
                <a:gd name="T40" fmla="*/ 61 w 291"/>
                <a:gd name="T41" fmla="*/ 9 h 48"/>
                <a:gd name="T42" fmla="*/ 87 w 291"/>
                <a:gd name="T43" fmla="*/ 9 h 48"/>
                <a:gd name="T44" fmla="*/ 95 w 291"/>
                <a:gd name="T45" fmla="*/ 8 h 48"/>
                <a:gd name="T46" fmla="*/ 117 w 291"/>
                <a:gd name="T47" fmla="*/ 5 h 48"/>
                <a:gd name="T48" fmla="*/ 149 w 291"/>
                <a:gd name="T49" fmla="*/ 1 h 48"/>
                <a:gd name="T50" fmla="*/ 192 w 291"/>
                <a:gd name="T51" fmla="*/ 6 h 48"/>
                <a:gd name="T52" fmla="*/ 202 w 291"/>
                <a:gd name="T53" fmla="*/ 8 h 48"/>
                <a:gd name="T54" fmla="*/ 222 w 291"/>
                <a:gd name="T55" fmla="*/ 10 h 48"/>
                <a:gd name="T56" fmla="*/ 291 w 291"/>
                <a:gd name="T57" fmla="*/ 38 h 48"/>
                <a:gd name="T58" fmla="*/ 291 w 291"/>
                <a:gd name="T59" fmla="*/ 41 h 48"/>
                <a:gd name="T60" fmla="*/ 262 w 291"/>
                <a:gd name="T6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1" h="48">
                  <a:moveTo>
                    <a:pt x="262" y="48"/>
                  </a:moveTo>
                  <a:cubicBezTo>
                    <a:pt x="261" y="42"/>
                    <a:pt x="261" y="42"/>
                    <a:pt x="261" y="42"/>
                  </a:cubicBezTo>
                  <a:cubicBezTo>
                    <a:pt x="272" y="41"/>
                    <a:pt x="282" y="40"/>
                    <a:pt x="285" y="38"/>
                  </a:cubicBezTo>
                  <a:cubicBezTo>
                    <a:pt x="280" y="33"/>
                    <a:pt x="253" y="13"/>
                    <a:pt x="222" y="16"/>
                  </a:cubicBezTo>
                  <a:cubicBezTo>
                    <a:pt x="214" y="17"/>
                    <a:pt x="208" y="15"/>
                    <a:pt x="200" y="14"/>
                  </a:cubicBezTo>
                  <a:cubicBezTo>
                    <a:pt x="198" y="13"/>
                    <a:pt x="195" y="12"/>
                    <a:pt x="191" y="12"/>
                  </a:cubicBezTo>
                  <a:cubicBezTo>
                    <a:pt x="175" y="8"/>
                    <a:pt x="161" y="7"/>
                    <a:pt x="148" y="6"/>
                  </a:cubicBezTo>
                  <a:cubicBezTo>
                    <a:pt x="138" y="6"/>
                    <a:pt x="129" y="8"/>
                    <a:pt x="118" y="10"/>
                  </a:cubicBezTo>
                  <a:cubicBezTo>
                    <a:pt x="111" y="12"/>
                    <a:pt x="103" y="13"/>
                    <a:pt x="96" y="14"/>
                  </a:cubicBezTo>
                  <a:cubicBezTo>
                    <a:pt x="93" y="14"/>
                    <a:pt x="90" y="14"/>
                    <a:pt x="88" y="15"/>
                  </a:cubicBezTo>
                  <a:cubicBezTo>
                    <a:pt x="80" y="16"/>
                    <a:pt x="73" y="16"/>
                    <a:pt x="60" y="15"/>
                  </a:cubicBezTo>
                  <a:cubicBezTo>
                    <a:pt x="58" y="15"/>
                    <a:pt x="56" y="15"/>
                    <a:pt x="54" y="14"/>
                  </a:cubicBezTo>
                  <a:cubicBezTo>
                    <a:pt x="43" y="13"/>
                    <a:pt x="41" y="13"/>
                    <a:pt x="26" y="21"/>
                  </a:cubicBezTo>
                  <a:cubicBezTo>
                    <a:pt x="9" y="30"/>
                    <a:pt x="7" y="37"/>
                    <a:pt x="7" y="38"/>
                  </a:cubicBezTo>
                  <a:cubicBezTo>
                    <a:pt x="9" y="39"/>
                    <a:pt x="21" y="39"/>
                    <a:pt x="30" y="39"/>
                  </a:cubicBezTo>
                  <a:cubicBezTo>
                    <a:pt x="31" y="45"/>
                    <a:pt x="31" y="45"/>
                    <a:pt x="31" y="45"/>
                  </a:cubicBezTo>
                  <a:cubicBezTo>
                    <a:pt x="5" y="46"/>
                    <a:pt x="3" y="43"/>
                    <a:pt x="2" y="42"/>
                  </a:cubicBezTo>
                  <a:cubicBezTo>
                    <a:pt x="1" y="41"/>
                    <a:pt x="0" y="39"/>
                    <a:pt x="1" y="36"/>
                  </a:cubicBezTo>
                  <a:cubicBezTo>
                    <a:pt x="2" y="30"/>
                    <a:pt x="10" y="23"/>
                    <a:pt x="23" y="16"/>
                  </a:cubicBezTo>
                  <a:cubicBezTo>
                    <a:pt x="39" y="7"/>
                    <a:pt x="43" y="7"/>
                    <a:pt x="54" y="9"/>
                  </a:cubicBezTo>
                  <a:cubicBezTo>
                    <a:pt x="56" y="9"/>
                    <a:pt x="58" y="9"/>
                    <a:pt x="61" y="9"/>
                  </a:cubicBezTo>
                  <a:cubicBezTo>
                    <a:pt x="73" y="11"/>
                    <a:pt x="79" y="10"/>
                    <a:pt x="87" y="9"/>
                  </a:cubicBezTo>
                  <a:cubicBezTo>
                    <a:pt x="90" y="9"/>
                    <a:pt x="92" y="9"/>
                    <a:pt x="95" y="8"/>
                  </a:cubicBezTo>
                  <a:cubicBezTo>
                    <a:pt x="102" y="8"/>
                    <a:pt x="110" y="6"/>
                    <a:pt x="117" y="5"/>
                  </a:cubicBezTo>
                  <a:cubicBezTo>
                    <a:pt x="127" y="2"/>
                    <a:pt x="138" y="0"/>
                    <a:pt x="149" y="1"/>
                  </a:cubicBezTo>
                  <a:cubicBezTo>
                    <a:pt x="161" y="1"/>
                    <a:pt x="176" y="3"/>
                    <a:pt x="192" y="6"/>
                  </a:cubicBezTo>
                  <a:cubicBezTo>
                    <a:pt x="196" y="7"/>
                    <a:pt x="199" y="7"/>
                    <a:pt x="202" y="8"/>
                  </a:cubicBezTo>
                  <a:cubicBezTo>
                    <a:pt x="209" y="10"/>
                    <a:pt x="214" y="11"/>
                    <a:pt x="222" y="10"/>
                  </a:cubicBezTo>
                  <a:cubicBezTo>
                    <a:pt x="257" y="7"/>
                    <a:pt x="289" y="31"/>
                    <a:pt x="291" y="38"/>
                  </a:cubicBezTo>
                  <a:cubicBezTo>
                    <a:pt x="291" y="39"/>
                    <a:pt x="291" y="40"/>
                    <a:pt x="291" y="41"/>
                  </a:cubicBezTo>
                  <a:cubicBezTo>
                    <a:pt x="288" y="46"/>
                    <a:pt x="271" y="47"/>
                    <a:pt x="262" y="48"/>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0" name="Freeform 187"/>
            <p:cNvSpPr>
              <a:spLocks/>
            </p:cNvSpPr>
            <p:nvPr/>
          </p:nvSpPr>
          <p:spPr bwMode="auto">
            <a:xfrm>
              <a:off x="7545388" y="504825"/>
              <a:ext cx="923925" cy="165100"/>
            </a:xfrm>
            <a:custGeom>
              <a:avLst/>
              <a:gdLst>
                <a:gd name="T0" fmla="*/ 144 w 291"/>
                <a:gd name="T1" fmla="*/ 52 h 52"/>
                <a:gd name="T2" fmla="*/ 117 w 291"/>
                <a:gd name="T3" fmla="*/ 47 h 52"/>
                <a:gd name="T4" fmla="*/ 95 w 291"/>
                <a:gd name="T5" fmla="*/ 43 h 52"/>
                <a:gd name="T6" fmla="*/ 87 w 291"/>
                <a:gd name="T7" fmla="*/ 42 h 52"/>
                <a:gd name="T8" fmla="*/ 61 w 291"/>
                <a:gd name="T9" fmla="*/ 42 h 52"/>
                <a:gd name="T10" fmla="*/ 54 w 291"/>
                <a:gd name="T11" fmla="*/ 43 h 52"/>
                <a:gd name="T12" fmla="*/ 23 w 291"/>
                <a:gd name="T13" fmla="*/ 35 h 52"/>
                <a:gd name="T14" fmla="*/ 1 w 291"/>
                <a:gd name="T15" fmla="*/ 12 h 52"/>
                <a:gd name="T16" fmla="*/ 2 w 291"/>
                <a:gd name="T17" fmla="*/ 6 h 52"/>
                <a:gd name="T18" fmla="*/ 31 w 291"/>
                <a:gd name="T19" fmla="*/ 3 h 52"/>
                <a:gd name="T20" fmla="*/ 30 w 291"/>
                <a:gd name="T21" fmla="*/ 9 h 52"/>
                <a:gd name="T22" fmla="*/ 7 w 291"/>
                <a:gd name="T23" fmla="*/ 10 h 52"/>
                <a:gd name="T24" fmla="*/ 7 w 291"/>
                <a:gd name="T25" fmla="*/ 11 h 52"/>
                <a:gd name="T26" fmla="*/ 26 w 291"/>
                <a:gd name="T27" fmla="*/ 30 h 52"/>
                <a:gd name="T28" fmla="*/ 54 w 291"/>
                <a:gd name="T29" fmla="*/ 37 h 52"/>
                <a:gd name="T30" fmla="*/ 60 w 291"/>
                <a:gd name="T31" fmla="*/ 36 h 52"/>
                <a:gd name="T32" fmla="*/ 88 w 291"/>
                <a:gd name="T33" fmla="*/ 36 h 52"/>
                <a:gd name="T34" fmla="*/ 96 w 291"/>
                <a:gd name="T35" fmla="*/ 37 h 52"/>
                <a:gd name="T36" fmla="*/ 118 w 291"/>
                <a:gd name="T37" fmla="*/ 42 h 52"/>
                <a:gd name="T38" fmla="*/ 148 w 291"/>
                <a:gd name="T39" fmla="*/ 46 h 52"/>
                <a:gd name="T40" fmla="*/ 189 w 291"/>
                <a:gd name="T41" fmla="*/ 40 h 52"/>
                <a:gd name="T42" fmla="*/ 197 w 291"/>
                <a:gd name="T43" fmla="*/ 38 h 52"/>
                <a:gd name="T44" fmla="*/ 222 w 291"/>
                <a:gd name="T45" fmla="*/ 35 h 52"/>
                <a:gd name="T46" fmla="*/ 285 w 291"/>
                <a:gd name="T47" fmla="*/ 10 h 52"/>
                <a:gd name="T48" fmla="*/ 261 w 291"/>
                <a:gd name="T49" fmla="*/ 6 h 52"/>
                <a:gd name="T50" fmla="*/ 262 w 291"/>
                <a:gd name="T51" fmla="*/ 0 h 52"/>
                <a:gd name="T52" fmla="*/ 290 w 291"/>
                <a:gd name="T53" fmla="*/ 7 h 52"/>
                <a:gd name="T54" fmla="*/ 291 w 291"/>
                <a:gd name="T55" fmla="*/ 11 h 52"/>
                <a:gd name="T56" fmla="*/ 221 w 291"/>
                <a:gd name="T57" fmla="*/ 41 h 52"/>
                <a:gd name="T58" fmla="*/ 199 w 291"/>
                <a:gd name="T59" fmla="*/ 44 h 52"/>
                <a:gd name="T60" fmla="*/ 190 w 291"/>
                <a:gd name="T61" fmla="*/ 46 h 52"/>
                <a:gd name="T62" fmla="*/ 149 w 291"/>
                <a:gd name="T63" fmla="*/ 52 h 52"/>
                <a:gd name="T64" fmla="*/ 144 w 29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52">
                  <a:moveTo>
                    <a:pt x="144" y="52"/>
                  </a:moveTo>
                  <a:cubicBezTo>
                    <a:pt x="135" y="52"/>
                    <a:pt x="125" y="49"/>
                    <a:pt x="117" y="47"/>
                  </a:cubicBezTo>
                  <a:cubicBezTo>
                    <a:pt x="110" y="45"/>
                    <a:pt x="102" y="44"/>
                    <a:pt x="95" y="43"/>
                  </a:cubicBezTo>
                  <a:cubicBezTo>
                    <a:pt x="92" y="43"/>
                    <a:pt x="90" y="42"/>
                    <a:pt x="87" y="42"/>
                  </a:cubicBezTo>
                  <a:cubicBezTo>
                    <a:pt x="79" y="41"/>
                    <a:pt x="73" y="40"/>
                    <a:pt x="61" y="42"/>
                  </a:cubicBezTo>
                  <a:cubicBezTo>
                    <a:pt x="58" y="42"/>
                    <a:pt x="56" y="42"/>
                    <a:pt x="54" y="43"/>
                  </a:cubicBezTo>
                  <a:cubicBezTo>
                    <a:pt x="43" y="44"/>
                    <a:pt x="39" y="44"/>
                    <a:pt x="23" y="35"/>
                  </a:cubicBezTo>
                  <a:cubicBezTo>
                    <a:pt x="11" y="27"/>
                    <a:pt x="3" y="19"/>
                    <a:pt x="1" y="12"/>
                  </a:cubicBezTo>
                  <a:cubicBezTo>
                    <a:pt x="0" y="9"/>
                    <a:pt x="1" y="7"/>
                    <a:pt x="2" y="6"/>
                  </a:cubicBezTo>
                  <a:cubicBezTo>
                    <a:pt x="4" y="3"/>
                    <a:pt x="14" y="2"/>
                    <a:pt x="31" y="3"/>
                  </a:cubicBezTo>
                  <a:cubicBezTo>
                    <a:pt x="30" y="9"/>
                    <a:pt x="30" y="9"/>
                    <a:pt x="30" y="9"/>
                  </a:cubicBezTo>
                  <a:cubicBezTo>
                    <a:pt x="21" y="8"/>
                    <a:pt x="9" y="8"/>
                    <a:pt x="7" y="10"/>
                  </a:cubicBezTo>
                  <a:cubicBezTo>
                    <a:pt x="7" y="10"/>
                    <a:pt x="7" y="10"/>
                    <a:pt x="7" y="11"/>
                  </a:cubicBezTo>
                  <a:cubicBezTo>
                    <a:pt x="8" y="15"/>
                    <a:pt x="13" y="22"/>
                    <a:pt x="26" y="30"/>
                  </a:cubicBezTo>
                  <a:cubicBezTo>
                    <a:pt x="41" y="39"/>
                    <a:pt x="43" y="38"/>
                    <a:pt x="54" y="37"/>
                  </a:cubicBezTo>
                  <a:cubicBezTo>
                    <a:pt x="56" y="37"/>
                    <a:pt x="58" y="36"/>
                    <a:pt x="60" y="36"/>
                  </a:cubicBezTo>
                  <a:cubicBezTo>
                    <a:pt x="73" y="35"/>
                    <a:pt x="80" y="36"/>
                    <a:pt x="88" y="36"/>
                  </a:cubicBezTo>
                  <a:cubicBezTo>
                    <a:pt x="90" y="37"/>
                    <a:pt x="93" y="37"/>
                    <a:pt x="96" y="37"/>
                  </a:cubicBezTo>
                  <a:cubicBezTo>
                    <a:pt x="103" y="38"/>
                    <a:pt x="111" y="40"/>
                    <a:pt x="118" y="42"/>
                  </a:cubicBezTo>
                  <a:cubicBezTo>
                    <a:pt x="128" y="44"/>
                    <a:pt x="138" y="47"/>
                    <a:pt x="148" y="46"/>
                  </a:cubicBezTo>
                  <a:cubicBezTo>
                    <a:pt x="163" y="45"/>
                    <a:pt x="176" y="43"/>
                    <a:pt x="189" y="40"/>
                  </a:cubicBezTo>
                  <a:cubicBezTo>
                    <a:pt x="192" y="40"/>
                    <a:pt x="194" y="39"/>
                    <a:pt x="197" y="38"/>
                  </a:cubicBezTo>
                  <a:cubicBezTo>
                    <a:pt x="205" y="36"/>
                    <a:pt x="213" y="34"/>
                    <a:pt x="222" y="35"/>
                  </a:cubicBezTo>
                  <a:cubicBezTo>
                    <a:pt x="253" y="38"/>
                    <a:pt x="281" y="16"/>
                    <a:pt x="285" y="10"/>
                  </a:cubicBezTo>
                  <a:cubicBezTo>
                    <a:pt x="282" y="8"/>
                    <a:pt x="272" y="6"/>
                    <a:pt x="261" y="6"/>
                  </a:cubicBezTo>
                  <a:cubicBezTo>
                    <a:pt x="262" y="0"/>
                    <a:pt x="262" y="0"/>
                    <a:pt x="262" y="0"/>
                  </a:cubicBezTo>
                  <a:cubicBezTo>
                    <a:pt x="269" y="0"/>
                    <a:pt x="287" y="2"/>
                    <a:pt x="290" y="7"/>
                  </a:cubicBezTo>
                  <a:cubicBezTo>
                    <a:pt x="291" y="8"/>
                    <a:pt x="291" y="9"/>
                    <a:pt x="291" y="11"/>
                  </a:cubicBezTo>
                  <a:cubicBezTo>
                    <a:pt x="289" y="18"/>
                    <a:pt x="257" y="44"/>
                    <a:pt x="221" y="41"/>
                  </a:cubicBezTo>
                  <a:cubicBezTo>
                    <a:pt x="214" y="40"/>
                    <a:pt x="206" y="42"/>
                    <a:pt x="199" y="44"/>
                  </a:cubicBezTo>
                  <a:cubicBezTo>
                    <a:pt x="196" y="45"/>
                    <a:pt x="193" y="45"/>
                    <a:pt x="190" y="46"/>
                  </a:cubicBezTo>
                  <a:cubicBezTo>
                    <a:pt x="177" y="49"/>
                    <a:pt x="164" y="50"/>
                    <a:pt x="149" y="52"/>
                  </a:cubicBezTo>
                  <a:cubicBezTo>
                    <a:pt x="147" y="52"/>
                    <a:pt x="146" y="52"/>
                    <a:pt x="144" y="5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1" name="Freeform 170"/>
            <p:cNvSpPr>
              <a:spLocks/>
            </p:cNvSpPr>
            <p:nvPr/>
          </p:nvSpPr>
          <p:spPr bwMode="auto">
            <a:xfrm>
              <a:off x="7602538" y="396875"/>
              <a:ext cx="82550" cy="174625"/>
            </a:xfrm>
            <a:custGeom>
              <a:avLst/>
              <a:gdLst>
                <a:gd name="T0" fmla="*/ 6 w 26"/>
                <a:gd name="T1" fmla="*/ 10 h 55"/>
                <a:gd name="T2" fmla="*/ 19 w 26"/>
                <a:gd name="T3" fmla="*/ 1 h 55"/>
                <a:gd name="T4" fmla="*/ 20 w 26"/>
                <a:gd name="T5" fmla="*/ 52 h 55"/>
                <a:gd name="T6" fmla="*/ 6 w 26"/>
                <a:gd name="T7" fmla="*/ 44 h 55"/>
                <a:gd name="T8" fmla="*/ 6 w 26"/>
                <a:gd name="T9" fmla="*/ 10 h 55"/>
              </a:gdLst>
              <a:ahLst/>
              <a:cxnLst>
                <a:cxn ang="0">
                  <a:pos x="T0" y="T1"/>
                </a:cxn>
                <a:cxn ang="0">
                  <a:pos x="T2" y="T3"/>
                </a:cxn>
                <a:cxn ang="0">
                  <a:pos x="T4" y="T5"/>
                </a:cxn>
                <a:cxn ang="0">
                  <a:pos x="T6" y="T7"/>
                </a:cxn>
                <a:cxn ang="0">
                  <a:pos x="T8" y="T9"/>
                </a:cxn>
              </a:cxnLst>
              <a:rect l="0" t="0" r="r" b="b"/>
              <a:pathLst>
                <a:path w="26" h="55">
                  <a:moveTo>
                    <a:pt x="6" y="10"/>
                  </a:moveTo>
                  <a:cubicBezTo>
                    <a:pt x="8" y="7"/>
                    <a:pt x="12" y="2"/>
                    <a:pt x="19" y="1"/>
                  </a:cubicBezTo>
                  <a:cubicBezTo>
                    <a:pt x="26" y="0"/>
                    <a:pt x="24" y="50"/>
                    <a:pt x="20" y="52"/>
                  </a:cubicBezTo>
                  <a:cubicBezTo>
                    <a:pt x="18" y="53"/>
                    <a:pt x="13" y="55"/>
                    <a:pt x="6" y="44"/>
                  </a:cubicBezTo>
                  <a:cubicBezTo>
                    <a:pt x="0" y="35"/>
                    <a:pt x="0" y="18"/>
                    <a:pt x="6" y="10"/>
                  </a:cubicBez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2" name="Freeform 171"/>
            <p:cNvSpPr>
              <a:spLocks/>
            </p:cNvSpPr>
            <p:nvPr/>
          </p:nvSpPr>
          <p:spPr bwMode="auto">
            <a:xfrm>
              <a:off x="8332788" y="403225"/>
              <a:ext cx="82550" cy="174625"/>
            </a:xfrm>
            <a:custGeom>
              <a:avLst/>
              <a:gdLst>
                <a:gd name="T0" fmla="*/ 20 w 26"/>
                <a:gd name="T1" fmla="*/ 10 h 55"/>
                <a:gd name="T2" fmla="*/ 8 w 26"/>
                <a:gd name="T3" fmla="*/ 1 h 55"/>
                <a:gd name="T4" fmla="*/ 6 w 26"/>
                <a:gd name="T5" fmla="*/ 52 h 55"/>
                <a:gd name="T6" fmla="*/ 20 w 26"/>
                <a:gd name="T7" fmla="*/ 45 h 55"/>
                <a:gd name="T8" fmla="*/ 20 w 26"/>
                <a:gd name="T9" fmla="*/ 10 h 55"/>
              </a:gdLst>
              <a:ahLst/>
              <a:cxnLst>
                <a:cxn ang="0">
                  <a:pos x="T0" y="T1"/>
                </a:cxn>
                <a:cxn ang="0">
                  <a:pos x="T2" y="T3"/>
                </a:cxn>
                <a:cxn ang="0">
                  <a:pos x="T4" y="T5"/>
                </a:cxn>
                <a:cxn ang="0">
                  <a:pos x="T6" y="T7"/>
                </a:cxn>
                <a:cxn ang="0">
                  <a:pos x="T8" y="T9"/>
                </a:cxn>
              </a:cxnLst>
              <a:rect l="0" t="0" r="r" b="b"/>
              <a:pathLst>
                <a:path w="26" h="55">
                  <a:moveTo>
                    <a:pt x="20" y="10"/>
                  </a:moveTo>
                  <a:cubicBezTo>
                    <a:pt x="18" y="7"/>
                    <a:pt x="14" y="2"/>
                    <a:pt x="8" y="1"/>
                  </a:cubicBezTo>
                  <a:cubicBezTo>
                    <a:pt x="0" y="0"/>
                    <a:pt x="3" y="50"/>
                    <a:pt x="6" y="52"/>
                  </a:cubicBezTo>
                  <a:cubicBezTo>
                    <a:pt x="8" y="53"/>
                    <a:pt x="13" y="55"/>
                    <a:pt x="20" y="45"/>
                  </a:cubicBezTo>
                  <a:cubicBezTo>
                    <a:pt x="26" y="35"/>
                    <a:pt x="26" y="19"/>
                    <a:pt x="20" y="10"/>
                  </a:cubicBez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78" name="desk 2"/>
          <p:cNvGrpSpPr/>
          <p:nvPr/>
        </p:nvGrpSpPr>
        <p:grpSpPr>
          <a:xfrm flipH="1">
            <a:off x="5467235" y="3862388"/>
            <a:ext cx="3663950" cy="2297112"/>
            <a:chOff x="7938" y="3862388"/>
            <a:chExt cx="3663950" cy="2297112"/>
          </a:xfrm>
        </p:grpSpPr>
        <p:sp>
          <p:nvSpPr>
            <p:cNvPr id="6679" name="Line 30"/>
            <p:cNvSpPr>
              <a:spLocks noChangeShapeType="1"/>
            </p:cNvSpPr>
            <p:nvPr/>
          </p:nvSpPr>
          <p:spPr bwMode="auto">
            <a:xfrm>
              <a:off x="7938" y="3862388"/>
              <a:ext cx="0" cy="0"/>
            </a:xfrm>
            <a:prstGeom prst="line">
              <a:avLst/>
            </a:prstGeom>
            <a:noFill/>
            <a:ln w="12700" cap="rnd">
              <a:solidFill>
                <a:schemeClr val="accent3">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0" name="Freeform 7"/>
            <p:cNvSpPr>
              <a:spLocks/>
            </p:cNvSpPr>
            <p:nvPr/>
          </p:nvSpPr>
          <p:spPr bwMode="auto">
            <a:xfrm>
              <a:off x="3345657" y="4995862"/>
              <a:ext cx="187325" cy="1163638"/>
            </a:xfrm>
            <a:custGeom>
              <a:avLst/>
              <a:gdLst>
                <a:gd name="T0" fmla="*/ 0 w 118"/>
                <a:gd name="T1" fmla="*/ 0 h 733"/>
                <a:gd name="T2" fmla="*/ 0 w 118"/>
                <a:gd name="T3" fmla="*/ 733 h 733"/>
                <a:gd name="T4" fmla="*/ 116 w 118"/>
                <a:gd name="T5" fmla="*/ 288 h 733"/>
                <a:gd name="T6" fmla="*/ 118 w 118"/>
                <a:gd name="T7" fmla="*/ 0 h 733"/>
                <a:gd name="T8" fmla="*/ 0 w 118"/>
                <a:gd name="T9" fmla="*/ 0 h 733"/>
              </a:gdLst>
              <a:ahLst/>
              <a:cxnLst>
                <a:cxn ang="0">
                  <a:pos x="T0" y="T1"/>
                </a:cxn>
                <a:cxn ang="0">
                  <a:pos x="T2" y="T3"/>
                </a:cxn>
                <a:cxn ang="0">
                  <a:pos x="T4" y="T5"/>
                </a:cxn>
                <a:cxn ang="0">
                  <a:pos x="T6" y="T7"/>
                </a:cxn>
                <a:cxn ang="0">
                  <a:pos x="T8" y="T9"/>
                </a:cxn>
              </a:cxnLst>
              <a:rect l="0" t="0" r="r" b="b"/>
              <a:pathLst>
                <a:path w="118" h="733">
                  <a:moveTo>
                    <a:pt x="0" y="0"/>
                  </a:moveTo>
                  <a:lnTo>
                    <a:pt x="0" y="733"/>
                  </a:lnTo>
                  <a:lnTo>
                    <a:pt x="116" y="288"/>
                  </a:lnTo>
                  <a:lnTo>
                    <a:pt x="11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1" name="Freeform 10"/>
            <p:cNvSpPr>
              <a:spLocks/>
            </p:cNvSpPr>
            <p:nvPr/>
          </p:nvSpPr>
          <p:spPr bwMode="auto">
            <a:xfrm>
              <a:off x="807245" y="4972049"/>
              <a:ext cx="819150" cy="1160463"/>
            </a:xfrm>
            <a:custGeom>
              <a:avLst/>
              <a:gdLst>
                <a:gd name="T0" fmla="*/ 0 w 516"/>
                <a:gd name="T1" fmla="*/ 0 h 731"/>
                <a:gd name="T2" fmla="*/ 0 w 516"/>
                <a:gd name="T3" fmla="*/ 731 h 731"/>
                <a:gd name="T4" fmla="*/ 516 w 516"/>
                <a:gd name="T5" fmla="*/ 102 h 731"/>
                <a:gd name="T6" fmla="*/ 514 w 516"/>
                <a:gd name="T7" fmla="*/ 26 h 731"/>
                <a:gd name="T8" fmla="*/ 0 w 516"/>
                <a:gd name="T9" fmla="*/ 26 h 731"/>
              </a:gdLst>
              <a:ahLst/>
              <a:cxnLst>
                <a:cxn ang="0">
                  <a:pos x="T0" y="T1"/>
                </a:cxn>
                <a:cxn ang="0">
                  <a:pos x="T2" y="T3"/>
                </a:cxn>
                <a:cxn ang="0">
                  <a:pos x="T4" y="T5"/>
                </a:cxn>
                <a:cxn ang="0">
                  <a:pos x="T6" y="T7"/>
                </a:cxn>
                <a:cxn ang="0">
                  <a:pos x="T8" y="T9"/>
                </a:cxn>
              </a:cxnLst>
              <a:rect l="0" t="0" r="r" b="b"/>
              <a:pathLst>
                <a:path w="516" h="731">
                  <a:moveTo>
                    <a:pt x="0" y="0"/>
                  </a:moveTo>
                  <a:lnTo>
                    <a:pt x="0" y="731"/>
                  </a:lnTo>
                  <a:lnTo>
                    <a:pt x="516" y="102"/>
                  </a:lnTo>
                  <a:lnTo>
                    <a:pt x="514" y="26"/>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2" name="Freeform 14"/>
            <p:cNvSpPr>
              <a:spLocks/>
            </p:cNvSpPr>
            <p:nvPr/>
          </p:nvSpPr>
          <p:spPr bwMode="auto">
            <a:xfrm>
              <a:off x="3555207" y="4952999"/>
              <a:ext cx="0" cy="590550"/>
            </a:xfrm>
            <a:custGeom>
              <a:avLst/>
              <a:gdLst>
                <a:gd name="T0" fmla="*/ 0 h 372"/>
                <a:gd name="T1" fmla="*/ 372 h 372"/>
                <a:gd name="T2" fmla="*/ 0 h 372"/>
              </a:gdLst>
              <a:ahLst/>
              <a:cxnLst>
                <a:cxn ang="0">
                  <a:pos x="0" y="T0"/>
                </a:cxn>
                <a:cxn ang="0">
                  <a:pos x="0" y="T1"/>
                </a:cxn>
                <a:cxn ang="0">
                  <a:pos x="0" y="T2"/>
                </a:cxn>
              </a:cxnLst>
              <a:rect l="0" t="0" r="r" b="b"/>
              <a:pathLst>
                <a:path h="372">
                  <a:moveTo>
                    <a:pt x="0" y="0"/>
                  </a:moveTo>
                  <a:lnTo>
                    <a:pt x="0" y="372"/>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3" name="Line 15"/>
            <p:cNvSpPr>
              <a:spLocks noChangeShapeType="1"/>
            </p:cNvSpPr>
            <p:nvPr/>
          </p:nvSpPr>
          <p:spPr bwMode="auto">
            <a:xfrm>
              <a:off x="3555207" y="4952999"/>
              <a:ext cx="0" cy="590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4" name="Rectangle 60"/>
            <p:cNvSpPr>
              <a:spLocks noChangeArrowheads="1"/>
            </p:cNvSpPr>
            <p:nvPr/>
          </p:nvSpPr>
          <p:spPr bwMode="auto">
            <a:xfrm>
              <a:off x="3078163" y="4945063"/>
              <a:ext cx="139700" cy="1090613"/>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85" name="Freeform 61"/>
            <p:cNvSpPr>
              <a:spLocks/>
            </p:cNvSpPr>
            <p:nvPr/>
          </p:nvSpPr>
          <p:spPr bwMode="auto">
            <a:xfrm>
              <a:off x="3217863" y="4945063"/>
              <a:ext cx="204788" cy="1090613"/>
            </a:xfrm>
            <a:custGeom>
              <a:avLst/>
              <a:gdLst>
                <a:gd name="T0" fmla="*/ 0 w 129"/>
                <a:gd name="T1" fmla="*/ 0 h 687"/>
                <a:gd name="T2" fmla="*/ 0 w 129"/>
                <a:gd name="T3" fmla="*/ 687 h 687"/>
                <a:gd name="T4" fmla="*/ 129 w 129"/>
                <a:gd name="T5" fmla="*/ 288 h 687"/>
                <a:gd name="T6" fmla="*/ 129 w 129"/>
                <a:gd name="T7" fmla="*/ 0 h 687"/>
                <a:gd name="T8" fmla="*/ 0 w 129"/>
                <a:gd name="T9" fmla="*/ 0 h 687"/>
              </a:gdLst>
              <a:ahLst/>
              <a:cxnLst>
                <a:cxn ang="0">
                  <a:pos x="T0" y="T1"/>
                </a:cxn>
                <a:cxn ang="0">
                  <a:pos x="T2" y="T3"/>
                </a:cxn>
                <a:cxn ang="0">
                  <a:pos x="T4" y="T5"/>
                </a:cxn>
                <a:cxn ang="0">
                  <a:pos x="T6" y="T7"/>
                </a:cxn>
                <a:cxn ang="0">
                  <a:pos x="T8" y="T9"/>
                </a:cxn>
              </a:cxnLst>
              <a:rect l="0" t="0" r="r" b="b"/>
              <a:pathLst>
                <a:path w="129" h="687">
                  <a:moveTo>
                    <a:pt x="0" y="0"/>
                  </a:moveTo>
                  <a:lnTo>
                    <a:pt x="0" y="687"/>
                  </a:lnTo>
                  <a:lnTo>
                    <a:pt x="129" y="288"/>
                  </a:lnTo>
                  <a:lnTo>
                    <a:pt x="129" y="0"/>
                  </a:lnTo>
                  <a:lnTo>
                    <a:pt x="0" y="0"/>
                  </a:lnTo>
                  <a:close/>
                </a:path>
              </a:pathLst>
            </a:custGeom>
            <a:gradFill>
              <a:gsLst>
                <a:gs pos="0">
                  <a:schemeClr val="accent4"/>
                </a:gs>
                <a:gs pos="100000">
                  <a:schemeClr val="accent4">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686" name="Freeform 62"/>
            <p:cNvSpPr>
              <a:spLocks/>
            </p:cNvSpPr>
            <p:nvPr/>
          </p:nvSpPr>
          <p:spPr bwMode="auto">
            <a:xfrm>
              <a:off x="3217863" y="4945063"/>
              <a:ext cx="204788" cy="1090613"/>
            </a:xfrm>
            <a:custGeom>
              <a:avLst/>
              <a:gdLst>
                <a:gd name="T0" fmla="*/ 0 w 129"/>
                <a:gd name="T1" fmla="*/ 0 h 687"/>
                <a:gd name="T2" fmla="*/ 0 w 129"/>
                <a:gd name="T3" fmla="*/ 687 h 687"/>
                <a:gd name="T4" fmla="*/ 129 w 129"/>
                <a:gd name="T5" fmla="*/ 288 h 687"/>
                <a:gd name="T6" fmla="*/ 129 w 129"/>
                <a:gd name="T7" fmla="*/ 0 h 687"/>
                <a:gd name="T8" fmla="*/ 0 w 129"/>
                <a:gd name="T9" fmla="*/ 0 h 687"/>
              </a:gdLst>
              <a:ahLst/>
              <a:cxnLst>
                <a:cxn ang="0">
                  <a:pos x="T0" y="T1"/>
                </a:cxn>
                <a:cxn ang="0">
                  <a:pos x="T2" y="T3"/>
                </a:cxn>
                <a:cxn ang="0">
                  <a:pos x="T4" y="T5"/>
                </a:cxn>
                <a:cxn ang="0">
                  <a:pos x="T6" y="T7"/>
                </a:cxn>
                <a:cxn ang="0">
                  <a:pos x="T8" y="T9"/>
                </a:cxn>
              </a:cxnLst>
              <a:rect l="0" t="0" r="r" b="b"/>
              <a:pathLst>
                <a:path w="129" h="687">
                  <a:moveTo>
                    <a:pt x="0" y="0"/>
                  </a:moveTo>
                  <a:lnTo>
                    <a:pt x="0" y="687"/>
                  </a:lnTo>
                  <a:lnTo>
                    <a:pt x="129" y="288"/>
                  </a:lnTo>
                  <a:lnTo>
                    <a:pt x="1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7" name="Rectangle 63"/>
            <p:cNvSpPr>
              <a:spLocks noChangeArrowheads="1"/>
            </p:cNvSpPr>
            <p:nvPr/>
          </p:nvSpPr>
          <p:spPr bwMode="auto">
            <a:xfrm>
              <a:off x="700088" y="4924425"/>
              <a:ext cx="141288" cy="108585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88" name="Freeform 64"/>
            <p:cNvSpPr>
              <a:spLocks/>
            </p:cNvSpPr>
            <p:nvPr/>
          </p:nvSpPr>
          <p:spPr bwMode="auto">
            <a:xfrm>
              <a:off x="841375" y="4924425"/>
              <a:ext cx="766763" cy="1085850"/>
            </a:xfrm>
            <a:custGeom>
              <a:avLst/>
              <a:gdLst>
                <a:gd name="T0" fmla="*/ 0 w 483"/>
                <a:gd name="T1" fmla="*/ 0 h 684"/>
                <a:gd name="T2" fmla="*/ 0 w 483"/>
                <a:gd name="T3" fmla="*/ 684 h 684"/>
                <a:gd name="T4" fmla="*/ 483 w 483"/>
                <a:gd name="T5" fmla="*/ 150 h 684"/>
                <a:gd name="T6" fmla="*/ 483 w 483"/>
                <a:gd name="T7" fmla="*/ 24 h 684"/>
                <a:gd name="T8" fmla="*/ 0 w 483"/>
                <a:gd name="T9" fmla="*/ 24 h 684"/>
                <a:gd name="T10" fmla="*/ 0 w 483"/>
                <a:gd name="T11" fmla="*/ 0 h 684"/>
              </a:gdLst>
              <a:ahLst/>
              <a:cxnLst>
                <a:cxn ang="0">
                  <a:pos x="T0" y="T1"/>
                </a:cxn>
                <a:cxn ang="0">
                  <a:pos x="T2" y="T3"/>
                </a:cxn>
                <a:cxn ang="0">
                  <a:pos x="T4" y="T5"/>
                </a:cxn>
                <a:cxn ang="0">
                  <a:pos x="T6" y="T7"/>
                </a:cxn>
                <a:cxn ang="0">
                  <a:pos x="T8" y="T9"/>
                </a:cxn>
                <a:cxn ang="0">
                  <a:pos x="T10" y="T11"/>
                </a:cxn>
              </a:cxnLst>
              <a:rect l="0" t="0" r="r" b="b"/>
              <a:pathLst>
                <a:path w="483" h="684">
                  <a:moveTo>
                    <a:pt x="0" y="0"/>
                  </a:moveTo>
                  <a:lnTo>
                    <a:pt x="0" y="684"/>
                  </a:lnTo>
                  <a:lnTo>
                    <a:pt x="483" y="150"/>
                  </a:lnTo>
                  <a:lnTo>
                    <a:pt x="483" y="24"/>
                  </a:lnTo>
                  <a:lnTo>
                    <a:pt x="0" y="24"/>
                  </a:lnTo>
                  <a:lnTo>
                    <a:pt x="0" y="0"/>
                  </a:lnTo>
                  <a:close/>
                </a:path>
              </a:pathLst>
            </a:custGeom>
            <a:gradFill>
              <a:gsLst>
                <a:gs pos="0">
                  <a:schemeClr val="accent4"/>
                </a:gs>
                <a:gs pos="100000">
                  <a:schemeClr val="accent4">
                    <a:lumMod val="5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689" name="Freeform 65"/>
            <p:cNvSpPr>
              <a:spLocks/>
            </p:cNvSpPr>
            <p:nvPr/>
          </p:nvSpPr>
          <p:spPr bwMode="auto">
            <a:xfrm>
              <a:off x="841375" y="4924425"/>
              <a:ext cx="766763" cy="1085850"/>
            </a:xfrm>
            <a:custGeom>
              <a:avLst/>
              <a:gdLst>
                <a:gd name="T0" fmla="*/ 0 w 483"/>
                <a:gd name="T1" fmla="*/ 0 h 684"/>
                <a:gd name="T2" fmla="*/ 0 w 483"/>
                <a:gd name="T3" fmla="*/ 684 h 684"/>
                <a:gd name="T4" fmla="*/ 483 w 483"/>
                <a:gd name="T5" fmla="*/ 150 h 684"/>
                <a:gd name="T6" fmla="*/ 483 w 483"/>
                <a:gd name="T7" fmla="*/ 24 h 684"/>
                <a:gd name="T8" fmla="*/ 0 w 483"/>
                <a:gd name="T9" fmla="*/ 24 h 684"/>
              </a:gdLst>
              <a:ahLst/>
              <a:cxnLst>
                <a:cxn ang="0">
                  <a:pos x="T0" y="T1"/>
                </a:cxn>
                <a:cxn ang="0">
                  <a:pos x="T2" y="T3"/>
                </a:cxn>
                <a:cxn ang="0">
                  <a:pos x="T4" y="T5"/>
                </a:cxn>
                <a:cxn ang="0">
                  <a:pos x="T6" y="T7"/>
                </a:cxn>
                <a:cxn ang="0">
                  <a:pos x="T8" y="T9"/>
                </a:cxn>
              </a:cxnLst>
              <a:rect l="0" t="0" r="r" b="b"/>
              <a:pathLst>
                <a:path w="483" h="684">
                  <a:moveTo>
                    <a:pt x="0" y="0"/>
                  </a:moveTo>
                  <a:lnTo>
                    <a:pt x="0" y="684"/>
                  </a:lnTo>
                  <a:lnTo>
                    <a:pt x="483" y="150"/>
                  </a:lnTo>
                  <a:lnTo>
                    <a:pt x="483" y="24"/>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0" name="Freeform 66"/>
            <p:cNvSpPr>
              <a:spLocks/>
            </p:cNvSpPr>
            <p:nvPr/>
          </p:nvSpPr>
          <p:spPr bwMode="auto">
            <a:xfrm>
              <a:off x="506413" y="4233863"/>
              <a:ext cx="3165475" cy="560388"/>
            </a:xfrm>
            <a:custGeom>
              <a:avLst/>
              <a:gdLst>
                <a:gd name="T0" fmla="*/ 1859 w 1994"/>
                <a:gd name="T1" fmla="*/ 353 h 353"/>
                <a:gd name="T2" fmla="*/ 0 w 1994"/>
                <a:gd name="T3" fmla="*/ 353 h 353"/>
                <a:gd name="T4" fmla="*/ 463 w 1994"/>
                <a:gd name="T5" fmla="*/ 0 h 353"/>
                <a:gd name="T6" fmla="*/ 1994 w 1994"/>
                <a:gd name="T7" fmla="*/ 0 h 353"/>
                <a:gd name="T8" fmla="*/ 1859 w 1994"/>
                <a:gd name="T9" fmla="*/ 353 h 353"/>
              </a:gdLst>
              <a:ahLst/>
              <a:cxnLst>
                <a:cxn ang="0">
                  <a:pos x="T0" y="T1"/>
                </a:cxn>
                <a:cxn ang="0">
                  <a:pos x="T2" y="T3"/>
                </a:cxn>
                <a:cxn ang="0">
                  <a:pos x="T4" y="T5"/>
                </a:cxn>
                <a:cxn ang="0">
                  <a:pos x="T6" y="T7"/>
                </a:cxn>
                <a:cxn ang="0">
                  <a:pos x="T8" y="T9"/>
                </a:cxn>
              </a:cxnLst>
              <a:rect l="0" t="0" r="r" b="b"/>
              <a:pathLst>
                <a:path w="1994" h="353">
                  <a:moveTo>
                    <a:pt x="1859" y="353"/>
                  </a:moveTo>
                  <a:lnTo>
                    <a:pt x="0" y="353"/>
                  </a:lnTo>
                  <a:lnTo>
                    <a:pt x="463" y="0"/>
                  </a:lnTo>
                  <a:lnTo>
                    <a:pt x="1994" y="0"/>
                  </a:lnTo>
                  <a:lnTo>
                    <a:pt x="1859" y="353"/>
                  </a:lnTo>
                  <a:close/>
                </a:path>
              </a:pathLst>
            </a:custGeom>
            <a:gradFill>
              <a:gsLst>
                <a:gs pos="0">
                  <a:schemeClr val="accent5">
                    <a:lumMod val="20000"/>
                    <a:lumOff val="80000"/>
                  </a:schemeClr>
                </a:gs>
                <a:gs pos="100000">
                  <a:schemeClr val="accent5">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691" name="Rectangle 67"/>
            <p:cNvSpPr>
              <a:spLocks noChangeArrowheads="1"/>
            </p:cNvSpPr>
            <p:nvPr/>
          </p:nvSpPr>
          <p:spPr bwMode="auto">
            <a:xfrm>
              <a:off x="506413" y="4794250"/>
              <a:ext cx="2951163" cy="168275"/>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92" name="Freeform 70"/>
            <p:cNvSpPr>
              <a:spLocks/>
            </p:cNvSpPr>
            <p:nvPr/>
          </p:nvSpPr>
          <p:spPr bwMode="auto">
            <a:xfrm>
              <a:off x="3457575" y="4233863"/>
              <a:ext cx="214313" cy="728663"/>
            </a:xfrm>
            <a:custGeom>
              <a:avLst/>
              <a:gdLst>
                <a:gd name="T0" fmla="*/ 135 w 135"/>
                <a:gd name="T1" fmla="*/ 0 h 459"/>
                <a:gd name="T2" fmla="*/ 135 w 135"/>
                <a:gd name="T3" fmla="*/ 107 h 459"/>
                <a:gd name="T4" fmla="*/ 0 w 135"/>
                <a:gd name="T5" fmla="*/ 459 h 459"/>
                <a:gd name="T6" fmla="*/ 0 w 135"/>
                <a:gd name="T7" fmla="*/ 353 h 459"/>
                <a:gd name="T8" fmla="*/ 135 w 135"/>
                <a:gd name="T9" fmla="*/ 0 h 459"/>
              </a:gdLst>
              <a:ahLst/>
              <a:cxnLst>
                <a:cxn ang="0">
                  <a:pos x="T0" y="T1"/>
                </a:cxn>
                <a:cxn ang="0">
                  <a:pos x="T2" y="T3"/>
                </a:cxn>
                <a:cxn ang="0">
                  <a:pos x="T4" y="T5"/>
                </a:cxn>
                <a:cxn ang="0">
                  <a:pos x="T6" y="T7"/>
                </a:cxn>
                <a:cxn ang="0">
                  <a:pos x="T8" y="T9"/>
                </a:cxn>
              </a:cxnLst>
              <a:rect l="0" t="0" r="r" b="b"/>
              <a:pathLst>
                <a:path w="135" h="459">
                  <a:moveTo>
                    <a:pt x="135" y="0"/>
                  </a:moveTo>
                  <a:lnTo>
                    <a:pt x="135" y="107"/>
                  </a:lnTo>
                  <a:lnTo>
                    <a:pt x="0" y="459"/>
                  </a:lnTo>
                  <a:lnTo>
                    <a:pt x="0" y="353"/>
                  </a:lnTo>
                  <a:lnTo>
                    <a:pt x="135" y="0"/>
                  </a:lnTo>
                  <a:close/>
                </a:path>
              </a:pathLst>
            </a:custGeom>
            <a:gradFill flip="none" rotWithShape="1">
              <a:gsLst>
                <a:gs pos="0">
                  <a:schemeClr val="accent5">
                    <a:lumMod val="20000"/>
                    <a:lumOff val="80000"/>
                  </a:schemeClr>
                </a:gs>
                <a:gs pos="100000">
                  <a:schemeClr val="accent5">
                    <a:lumMod val="75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4" name="books"/>
          <p:cNvGrpSpPr/>
          <p:nvPr/>
        </p:nvGrpSpPr>
        <p:grpSpPr>
          <a:xfrm>
            <a:off x="6963867" y="3992678"/>
            <a:ext cx="1043483" cy="774471"/>
            <a:chOff x="6963867" y="3992678"/>
            <a:chExt cx="1043483" cy="774471"/>
          </a:xfrm>
          <a:effectLst/>
        </p:grpSpPr>
        <p:grpSp>
          <p:nvGrpSpPr>
            <p:cNvPr id="6725" name="book"/>
            <p:cNvGrpSpPr/>
            <p:nvPr/>
          </p:nvGrpSpPr>
          <p:grpSpPr>
            <a:xfrm>
              <a:off x="6963867" y="4078403"/>
              <a:ext cx="1043483" cy="688746"/>
              <a:chOff x="481013" y="5330825"/>
              <a:chExt cx="2078038" cy="1371600"/>
            </a:xfrm>
          </p:grpSpPr>
          <p:sp>
            <p:nvSpPr>
              <p:cNvPr id="6726" name="Freeform 88"/>
              <p:cNvSpPr>
                <a:spLocks/>
              </p:cNvSpPr>
              <p:nvPr/>
            </p:nvSpPr>
            <p:spPr bwMode="auto">
              <a:xfrm>
                <a:off x="512763" y="5641974"/>
                <a:ext cx="2014539" cy="1028701"/>
              </a:xfrm>
              <a:custGeom>
                <a:avLst/>
                <a:gdLst>
                  <a:gd name="T0" fmla="*/ 239 w 635"/>
                  <a:gd name="T1" fmla="*/ 324 h 324"/>
                  <a:gd name="T2" fmla="*/ 234 w 635"/>
                  <a:gd name="T3" fmla="*/ 323 h 324"/>
                  <a:gd name="T4" fmla="*/ 5 w 635"/>
                  <a:gd name="T5" fmla="*/ 198 h 324"/>
                  <a:gd name="T6" fmla="*/ 0 w 635"/>
                  <a:gd name="T7" fmla="*/ 189 h 324"/>
                  <a:gd name="T8" fmla="*/ 6 w 635"/>
                  <a:gd name="T9" fmla="*/ 180 h 324"/>
                  <a:gd name="T10" fmla="*/ 389 w 635"/>
                  <a:gd name="T11" fmla="*/ 1 h 324"/>
                  <a:gd name="T12" fmla="*/ 394 w 635"/>
                  <a:gd name="T13" fmla="*/ 0 h 324"/>
                  <a:gd name="T14" fmla="*/ 397 w 635"/>
                  <a:gd name="T15" fmla="*/ 1 h 324"/>
                  <a:gd name="T16" fmla="*/ 628 w 635"/>
                  <a:gd name="T17" fmla="*/ 85 h 324"/>
                  <a:gd name="T18" fmla="*/ 635 w 635"/>
                  <a:gd name="T19" fmla="*/ 93 h 324"/>
                  <a:gd name="T20" fmla="*/ 630 w 635"/>
                  <a:gd name="T21" fmla="*/ 103 h 324"/>
                  <a:gd name="T22" fmla="*/ 244 w 635"/>
                  <a:gd name="T23" fmla="*/ 323 h 324"/>
                  <a:gd name="T24" fmla="*/ 239 w 635"/>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324">
                    <a:moveTo>
                      <a:pt x="239" y="324"/>
                    </a:moveTo>
                    <a:cubicBezTo>
                      <a:pt x="237" y="324"/>
                      <a:pt x="235" y="324"/>
                      <a:pt x="234" y="323"/>
                    </a:cubicBezTo>
                    <a:cubicBezTo>
                      <a:pt x="5" y="198"/>
                      <a:pt x="5" y="198"/>
                      <a:pt x="5" y="198"/>
                    </a:cubicBezTo>
                    <a:cubicBezTo>
                      <a:pt x="2" y="196"/>
                      <a:pt x="0" y="192"/>
                      <a:pt x="0" y="189"/>
                    </a:cubicBezTo>
                    <a:cubicBezTo>
                      <a:pt x="0" y="185"/>
                      <a:pt x="2" y="181"/>
                      <a:pt x="6" y="180"/>
                    </a:cubicBezTo>
                    <a:cubicBezTo>
                      <a:pt x="389" y="1"/>
                      <a:pt x="389" y="1"/>
                      <a:pt x="389" y="1"/>
                    </a:cubicBezTo>
                    <a:cubicBezTo>
                      <a:pt x="391" y="1"/>
                      <a:pt x="392" y="0"/>
                      <a:pt x="394" y="0"/>
                    </a:cubicBezTo>
                    <a:cubicBezTo>
                      <a:pt x="395" y="0"/>
                      <a:pt x="396" y="0"/>
                      <a:pt x="397" y="1"/>
                    </a:cubicBezTo>
                    <a:cubicBezTo>
                      <a:pt x="628" y="85"/>
                      <a:pt x="628" y="85"/>
                      <a:pt x="628" y="85"/>
                    </a:cubicBezTo>
                    <a:cubicBezTo>
                      <a:pt x="632" y="86"/>
                      <a:pt x="634" y="89"/>
                      <a:pt x="635" y="93"/>
                    </a:cubicBezTo>
                    <a:cubicBezTo>
                      <a:pt x="635" y="97"/>
                      <a:pt x="633" y="101"/>
                      <a:pt x="630" y="103"/>
                    </a:cubicBezTo>
                    <a:cubicBezTo>
                      <a:pt x="244" y="323"/>
                      <a:pt x="244" y="323"/>
                      <a:pt x="244" y="323"/>
                    </a:cubicBezTo>
                    <a:cubicBezTo>
                      <a:pt x="242" y="324"/>
                      <a:pt x="240" y="324"/>
                      <a:pt x="239" y="32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7" name="Freeform 89"/>
              <p:cNvSpPr>
                <a:spLocks noEditPoints="1"/>
              </p:cNvSpPr>
              <p:nvPr/>
            </p:nvSpPr>
            <p:spPr bwMode="auto">
              <a:xfrm>
                <a:off x="481013" y="5610225"/>
                <a:ext cx="2078038" cy="1092200"/>
              </a:xfrm>
              <a:custGeom>
                <a:avLst/>
                <a:gdLst>
                  <a:gd name="T0" fmla="*/ 404 w 655"/>
                  <a:gd name="T1" fmla="*/ 20 h 344"/>
                  <a:gd name="T2" fmla="*/ 635 w 655"/>
                  <a:gd name="T3" fmla="*/ 104 h 344"/>
                  <a:gd name="T4" fmla="*/ 249 w 655"/>
                  <a:gd name="T5" fmla="*/ 324 h 344"/>
                  <a:gd name="T6" fmla="*/ 20 w 655"/>
                  <a:gd name="T7" fmla="*/ 199 h 344"/>
                  <a:gd name="T8" fmla="*/ 404 w 655"/>
                  <a:gd name="T9" fmla="*/ 20 h 344"/>
                  <a:gd name="T10" fmla="*/ 404 w 655"/>
                  <a:gd name="T11" fmla="*/ 0 h 344"/>
                  <a:gd name="T12" fmla="*/ 395 w 655"/>
                  <a:gd name="T13" fmla="*/ 2 h 344"/>
                  <a:gd name="T14" fmla="*/ 11 w 655"/>
                  <a:gd name="T15" fmla="*/ 181 h 344"/>
                  <a:gd name="T16" fmla="*/ 0 w 655"/>
                  <a:gd name="T17" fmla="*/ 198 h 344"/>
                  <a:gd name="T18" fmla="*/ 10 w 655"/>
                  <a:gd name="T19" fmla="*/ 217 h 344"/>
                  <a:gd name="T20" fmla="*/ 239 w 655"/>
                  <a:gd name="T21" fmla="*/ 342 h 344"/>
                  <a:gd name="T22" fmla="*/ 249 w 655"/>
                  <a:gd name="T23" fmla="*/ 344 h 344"/>
                  <a:gd name="T24" fmla="*/ 259 w 655"/>
                  <a:gd name="T25" fmla="*/ 342 h 344"/>
                  <a:gd name="T26" fmla="*/ 644 w 655"/>
                  <a:gd name="T27" fmla="*/ 121 h 344"/>
                  <a:gd name="T28" fmla="*/ 654 w 655"/>
                  <a:gd name="T29" fmla="*/ 102 h 344"/>
                  <a:gd name="T30" fmla="*/ 641 w 655"/>
                  <a:gd name="T31" fmla="*/ 85 h 344"/>
                  <a:gd name="T32" fmla="*/ 410 w 655"/>
                  <a:gd name="T33" fmla="*/ 1 h 344"/>
                  <a:gd name="T34" fmla="*/ 404 w 655"/>
                  <a:gd name="T3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44">
                    <a:moveTo>
                      <a:pt x="404" y="20"/>
                    </a:moveTo>
                    <a:cubicBezTo>
                      <a:pt x="635" y="104"/>
                      <a:pt x="635" y="104"/>
                      <a:pt x="635" y="104"/>
                    </a:cubicBezTo>
                    <a:cubicBezTo>
                      <a:pt x="249" y="324"/>
                      <a:pt x="249" y="324"/>
                      <a:pt x="249" y="324"/>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8"/>
                    </a:cubicBezTo>
                    <a:cubicBezTo>
                      <a:pt x="0" y="206"/>
                      <a:pt x="4" y="213"/>
                      <a:pt x="10" y="217"/>
                    </a:cubicBezTo>
                    <a:cubicBezTo>
                      <a:pt x="239" y="342"/>
                      <a:pt x="239" y="342"/>
                      <a:pt x="239" y="342"/>
                    </a:cubicBezTo>
                    <a:cubicBezTo>
                      <a:pt x="242" y="343"/>
                      <a:pt x="245" y="344"/>
                      <a:pt x="249" y="344"/>
                    </a:cubicBezTo>
                    <a:cubicBezTo>
                      <a:pt x="252" y="344"/>
                      <a:pt x="255" y="343"/>
                      <a:pt x="259" y="342"/>
                    </a:cubicBezTo>
                    <a:cubicBezTo>
                      <a:pt x="644" y="121"/>
                      <a:pt x="644" y="121"/>
                      <a:pt x="644" y="121"/>
                    </a:cubicBezTo>
                    <a:cubicBezTo>
                      <a:pt x="651" y="118"/>
                      <a:pt x="655" y="110"/>
                      <a:pt x="654" y="102"/>
                    </a:cubicBezTo>
                    <a:cubicBezTo>
                      <a:pt x="654" y="95"/>
                      <a:pt x="649" y="88"/>
                      <a:pt x="641" y="85"/>
                    </a:cubicBezTo>
                    <a:cubicBezTo>
                      <a:pt x="410" y="1"/>
                      <a:pt x="410" y="1"/>
                      <a:pt x="410" y="1"/>
                    </a:cubicBezTo>
                    <a:cubicBezTo>
                      <a:pt x="408" y="1"/>
                      <a:pt x="406" y="0"/>
                      <a:pt x="404"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8" name="Freeform 90"/>
              <p:cNvSpPr>
                <a:spLocks/>
              </p:cNvSpPr>
              <p:nvPr/>
            </p:nvSpPr>
            <p:spPr bwMode="auto">
              <a:xfrm>
                <a:off x="522288" y="5445125"/>
                <a:ext cx="2001838" cy="1152525"/>
              </a:xfrm>
              <a:custGeom>
                <a:avLst/>
                <a:gdLst>
                  <a:gd name="T0" fmla="*/ 631 w 631"/>
                  <a:gd name="T1" fmla="*/ 119 h 363"/>
                  <a:gd name="T2" fmla="*/ 627 w 631"/>
                  <a:gd name="T3" fmla="*/ 111 h 363"/>
                  <a:gd name="T4" fmla="*/ 631 w 631"/>
                  <a:gd name="T5" fmla="*/ 101 h 363"/>
                  <a:gd name="T6" fmla="*/ 623 w 631"/>
                  <a:gd name="T7" fmla="*/ 91 h 363"/>
                  <a:gd name="T8" fmla="*/ 391 w 631"/>
                  <a:gd name="T9" fmla="*/ 1 h 363"/>
                  <a:gd name="T10" fmla="*/ 387 w 631"/>
                  <a:gd name="T11" fmla="*/ 0 h 363"/>
                  <a:gd name="T12" fmla="*/ 381 w 631"/>
                  <a:gd name="T13" fmla="*/ 2 h 363"/>
                  <a:gd name="T14" fmla="*/ 6 w 631"/>
                  <a:gd name="T15" fmla="*/ 187 h 363"/>
                  <a:gd name="T16" fmla="*/ 0 w 631"/>
                  <a:gd name="T17" fmla="*/ 197 h 363"/>
                  <a:gd name="T18" fmla="*/ 4 w 631"/>
                  <a:gd name="T19" fmla="*/ 206 h 363"/>
                  <a:gd name="T20" fmla="*/ 0 w 631"/>
                  <a:gd name="T21" fmla="*/ 215 h 363"/>
                  <a:gd name="T22" fmla="*/ 3 w 631"/>
                  <a:gd name="T23" fmla="*/ 224 h 363"/>
                  <a:gd name="T24" fmla="*/ 0 w 631"/>
                  <a:gd name="T25" fmla="*/ 231 h 363"/>
                  <a:gd name="T26" fmla="*/ 6 w 631"/>
                  <a:gd name="T27" fmla="*/ 242 h 363"/>
                  <a:gd name="T28" fmla="*/ 231 w 631"/>
                  <a:gd name="T29" fmla="*/ 361 h 363"/>
                  <a:gd name="T30" fmla="*/ 236 w 631"/>
                  <a:gd name="T31" fmla="*/ 363 h 363"/>
                  <a:gd name="T32" fmla="*/ 242 w 631"/>
                  <a:gd name="T33" fmla="*/ 361 h 363"/>
                  <a:gd name="T34" fmla="*/ 625 w 631"/>
                  <a:gd name="T35" fmla="*/ 146 h 363"/>
                  <a:gd name="T36" fmla="*/ 631 w 631"/>
                  <a:gd name="T37" fmla="*/ 135 h 363"/>
                  <a:gd name="T38" fmla="*/ 628 w 631"/>
                  <a:gd name="T39" fmla="*/ 128 h 363"/>
                  <a:gd name="T40" fmla="*/ 631 w 631"/>
                  <a:gd name="T41" fmla="*/ 11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363">
                    <a:moveTo>
                      <a:pt x="631" y="119"/>
                    </a:moveTo>
                    <a:cubicBezTo>
                      <a:pt x="631" y="116"/>
                      <a:pt x="629" y="113"/>
                      <a:pt x="627" y="111"/>
                    </a:cubicBezTo>
                    <a:cubicBezTo>
                      <a:pt x="630" y="108"/>
                      <a:pt x="631" y="105"/>
                      <a:pt x="631" y="101"/>
                    </a:cubicBezTo>
                    <a:cubicBezTo>
                      <a:pt x="631" y="96"/>
                      <a:pt x="628" y="92"/>
                      <a:pt x="623" y="91"/>
                    </a:cubicBezTo>
                    <a:cubicBezTo>
                      <a:pt x="391" y="1"/>
                      <a:pt x="391" y="1"/>
                      <a:pt x="391" y="1"/>
                    </a:cubicBezTo>
                    <a:cubicBezTo>
                      <a:pt x="389" y="1"/>
                      <a:pt x="388" y="0"/>
                      <a:pt x="387" y="0"/>
                    </a:cubicBezTo>
                    <a:cubicBezTo>
                      <a:pt x="385" y="0"/>
                      <a:pt x="383" y="1"/>
                      <a:pt x="381" y="2"/>
                    </a:cubicBezTo>
                    <a:cubicBezTo>
                      <a:pt x="6" y="187"/>
                      <a:pt x="6" y="187"/>
                      <a:pt x="6" y="187"/>
                    </a:cubicBezTo>
                    <a:cubicBezTo>
                      <a:pt x="2" y="188"/>
                      <a:pt x="0" y="193"/>
                      <a:pt x="0" y="197"/>
                    </a:cubicBezTo>
                    <a:cubicBezTo>
                      <a:pt x="0" y="201"/>
                      <a:pt x="1" y="204"/>
                      <a:pt x="4" y="206"/>
                    </a:cubicBezTo>
                    <a:cubicBezTo>
                      <a:pt x="2" y="209"/>
                      <a:pt x="0" y="212"/>
                      <a:pt x="0" y="215"/>
                    </a:cubicBezTo>
                    <a:cubicBezTo>
                      <a:pt x="0" y="219"/>
                      <a:pt x="1" y="221"/>
                      <a:pt x="3" y="224"/>
                    </a:cubicBezTo>
                    <a:cubicBezTo>
                      <a:pt x="1" y="226"/>
                      <a:pt x="0" y="228"/>
                      <a:pt x="0" y="231"/>
                    </a:cubicBezTo>
                    <a:cubicBezTo>
                      <a:pt x="0" y="236"/>
                      <a:pt x="2" y="240"/>
                      <a:pt x="6" y="242"/>
                    </a:cubicBezTo>
                    <a:cubicBezTo>
                      <a:pt x="231" y="361"/>
                      <a:pt x="231" y="361"/>
                      <a:pt x="231" y="361"/>
                    </a:cubicBezTo>
                    <a:cubicBezTo>
                      <a:pt x="232" y="362"/>
                      <a:pt x="234" y="363"/>
                      <a:pt x="236" y="363"/>
                    </a:cubicBezTo>
                    <a:cubicBezTo>
                      <a:pt x="238" y="363"/>
                      <a:pt x="240" y="362"/>
                      <a:pt x="242" y="361"/>
                    </a:cubicBezTo>
                    <a:cubicBezTo>
                      <a:pt x="625" y="146"/>
                      <a:pt x="625" y="146"/>
                      <a:pt x="625" y="146"/>
                    </a:cubicBezTo>
                    <a:cubicBezTo>
                      <a:pt x="629" y="144"/>
                      <a:pt x="631" y="140"/>
                      <a:pt x="631" y="135"/>
                    </a:cubicBezTo>
                    <a:cubicBezTo>
                      <a:pt x="631" y="133"/>
                      <a:pt x="630" y="130"/>
                      <a:pt x="628" y="128"/>
                    </a:cubicBezTo>
                    <a:cubicBezTo>
                      <a:pt x="630" y="126"/>
                      <a:pt x="631" y="123"/>
                      <a:pt x="631" y="11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9" name="Freeform 91"/>
              <p:cNvSpPr>
                <a:spLocks/>
              </p:cNvSpPr>
              <p:nvPr/>
            </p:nvSpPr>
            <p:spPr bwMode="auto">
              <a:xfrm>
                <a:off x="512763" y="5362575"/>
                <a:ext cx="1985963" cy="1012825"/>
              </a:xfrm>
              <a:custGeom>
                <a:avLst/>
                <a:gdLst>
                  <a:gd name="T0" fmla="*/ 248 w 626"/>
                  <a:gd name="T1" fmla="*/ 319 h 319"/>
                  <a:gd name="T2" fmla="*/ 243 w 626"/>
                  <a:gd name="T3" fmla="*/ 318 h 319"/>
                  <a:gd name="T4" fmla="*/ 5 w 626"/>
                  <a:gd name="T5" fmla="*/ 198 h 319"/>
                  <a:gd name="T6" fmla="*/ 0 w 626"/>
                  <a:gd name="T7" fmla="*/ 189 h 319"/>
                  <a:gd name="T8" fmla="*/ 6 w 626"/>
                  <a:gd name="T9" fmla="*/ 180 h 319"/>
                  <a:gd name="T10" fmla="*/ 389 w 626"/>
                  <a:gd name="T11" fmla="*/ 1 h 319"/>
                  <a:gd name="T12" fmla="*/ 394 w 626"/>
                  <a:gd name="T13" fmla="*/ 0 h 319"/>
                  <a:gd name="T14" fmla="*/ 397 w 626"/>
                  <a:gd name="T15" fmla="*/ 1 h 319"/>
                  <a:gd name="T16" fmla="*/ 620 w 626"/>
                  <a:gd name="T17" fmla="*/ 96 h 319"/>
                  <a:gd name="T18" fmla="*/ 626 w 626"/>
                  <a:gd name="T19" fmla="*/ 105 h 319"/>
                  <a:gd name="T20" fmla="*/ 621 w 626"/>
                  <a:gd name="T21" fmla="*/ 114 h 319"/>
                  <a:gd name="T22" fmla="*/ 252 w 626"/>
                  <a:gd name="T23" fmla="*/ 318 h 319"/>
                  <a:gd name="T24" fmla="*/ 248 w 626"/>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319">
                    <a:moveTo>
                      <a:pt x="248" y="319"/>
                    </a:moveTo>
                    <a:cubicBezTo>
                      <a:pt x="246" y="319"/>
                      <a:pt x="244" y="319"/>
                      <a:pt x="243" y="318"/>
                    </a:cubicBezTo>
                    <a:cubicBezTo>
                      <a:pt x="5" y="198"/>
                      <a:pt x="5" y="198"/>
                      <a:pt x="5" y="198"/>
                    </a:cubicBezTo>
                    <a:cubicBezTo>
                      <a:pt x="2" y="196"/>
                      <a:pt x="0" y="193"/>
                      <a:pt x="0" y="189"/>
                    </a:cubicBezTo>
                    <a:cubicBezTo>
                      <a:pt x="0" y="185"/>
                      <a:pt x="2" y="182"/>
                      <a:pt x="6" y="180"/>
                    </a:cubicBezTo>
                    <a:cubicBezTo>
                      <a:pt x="389" y="1"/>
                      <a:pt x="389" y="1"/>
                      <a:pt x="389" y="1"/>
                    </a:cubicBezTo>
                    <a:cubicBezTo>
                      <a:pt x="391" y="1"/>
                      <a:pt x="392" y="0"/>
                      <a:pt x="394" y="0"/>
                    </a:cubicBezTo>
                    <a:cubicBezTo>
                      <a:pt x="395" y="0"/>
                      <a:pt x="396" y="1"/>
                      <a:pt x="397" y="1"/>
                    </a:cubicBezTo>
                    <a:cubicBezTo>
                      <a:pt x="620" y="96"/>
                      <a:pt x="620" y="96"/>
                      <a:pt x="620" y="96"/>
                    </a:cubicBezTo>
                    <a:cubicBezTo>
                      <a:pt x="624" y="97"/>
                      <a:pt x="626" y="101"/>
                      <a:pt x="626" y="105"/>
                    </a:cubicBezTo>
                    <a:cubicBezTo>
                      <a:pt x="626" y="108"/>
                      <a:pt x="624" y="112"/>
                      <a:pt x="621" y="114"/>
                    </a:cubicBezTo>
                    <a:cubicBezTo>
                      <a:pt x="252" y="318"/>
                      <a:pt x="252" y="318"/>
                      <a:pt x="252" y="318"/>
                    </a:cubicBezTo>
                    <a:cubicBezTo>
                      <a:pt x="251" y="319"/>
                      <a:pt x="249" y="319"/>
                      <a:pt x="248" y="319"/>
                    </a:cubicBezTo>
                    <a:close/>
                  </a:path>
                </a:pathLst>
              </a:custGeom>
              <a:gradFill>
                <a:gsLst>
                  <a:gs pos="5000">
                    <a:schemeClr val="accent1"/>
                  </a:gs>
                  <a:gs pos="58000">
                    <a:schemeClr val="accent1">
                      <a:lumMod val="60000"/>
                      <a:lumOff val="4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0" name="Freeform 92"/>
              <p:cNvSpPr>
                <a:spLocks noEditPoints="1"/>
              </p:cNvSpPr>
              <p:nvPr/>
            </p:nvSpPr>
            <p:spPr bwMode="auto">
              <a:xfrm>
                <a:off x="481013" y="5330825"/>
                <a:ext cx="2049463" cy="1076325"/>
              </a:xfrm>
              <a:custGeom>
                <a:avLst/>
                <a:gdLst>
                  <a:gd name="T0" fmla="*/ 404 w 646"/>
                  <a:gd name="T1" fmla="*/ 20 h 339"/>
                  <a:gd name="T2" fmla="*/ 626 w 646"/>
                  <a:gd name="T3" fmla="*/ 115 h 339"/>
                  <a:gd name="T4" fmla="*/ 258 w 646"/>
                  <a:gd name="T5" fmla="*/ 319 h 339"/>
                  <a:gd name="T6" fmla="*/ 20 w 646"/>
                  <a:gd name="T7" fmla="*/ 199 h 339"/>
                  <a:gd name="T8" fmla="*/ 404 w 646"/>
                  <a:gd name="T9" fmla="*/ 20 h 339"/>
                  <a:gd name="T10" fmla="*/ 404 w 646"/>
                  <a:gd name="T11" fmla="*/ 0 h 339"/>
                  <a:gd name="T12" fmla="*/ 395 w 646"/>
                  <a:gd name="T13" fmla="*/ 2 h 339"/>
                  <a:gd name="T14" fmla="*/ 11 w 646"/>
                  <a:gd name="T15" fmla="*/ 181 h 339"/>
                  <a:gd name="T16" fmla="*/ 0 w 646"/>
                  <a:gd name="T17" fmla="*/ 199 h 339"/>
                  <a:gd name="T18" fmla="*/ 11 w 646"/>
                  <a:gd name="T19" fmla="*/ 217 h 339"/>
                  <a:gd name="T20" fmla="*/ 249 w 646"/>
                  <a:gd name="T21" fmla="*/ 337 h 339"/>
                  <a:gd name="T22" fmla="*/ 258 w 646"/>
                  <a:gd name="T23" fmla="*/ 339 h 339"/>
                  <a:gd name="T24" fmla="*/ 267 w 646"/>
                  <a:gd name="T25" fmla="*/ 337 h 339"/>
                  <a:gd name="T26" fmla="*/ 636 w 646"/>
                  <a:gd name="T27" fmla="*/ 133 h 339"/>
                  <a:gd name="T28" fmla="*/ 646 w 646"/>
                  <a:gd name="T29" fmla="*/ 114 h 339"/>
                  <a:gd name="T30" fmla="*/ 634 w 646"/>
                  <a:gd name="T31" fmla="*/ 97 h 339"/>
                  <a:gd name="T32" fmla="*/ 411 w 646"/>
                  <a:gd name="T33" fmla="*/ 2 h 339"/>
                  <a:gd name="T34" fmla="*/ 404 w 646"/>
                  <a:gd name="T3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339">
                    <a:moveTo>
                      <a:pt x="404" y="20"/>
                    </a:moveTo>
                    <a:cubicBezTo>
                      <a:pt x="626" y="115"/>
                      <a:pt x="626" y="115"/>
                      <a:pt x="626" y="115"/>
                    </a:cubicBezTo>
                    <a:cubicBezTo>
                      <a:pt x="258" y="319"/>
                      <a:pt x="258" y="319"/>
                      <a:pt x="258" y="319"/>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9"/>
                    </a:cubicBezTo>
                    <a:cubicBezTo>
                      <a:pt x="0" y="206"/>
                      <a:pt x="4" y="213"/>
                      <a:pt x="11" y="217"/>
                    </a:cubicBezTo>
                    <a:cubicBezTo>
                      <a:pt x="249" y="337"/>
                      <a:pt x="249" y="337"/>
                      <a:pt x="249" y="337"/>
                    </a:cubicBezTo>
                    <a:cubicBezTo>
                      <a:pt x="251" y="338"/>
                      <a:pt x="254" y="339"/>
                      <a:pt x="258" y="339"/>
                    </a:cubicBezTo>
                    <a:cubicBezTo>
                      <a:pt x="261" y="339"/>
                      <a:pt x="264" y="338"/>
                      <a:pt x="267" y="337"/>
                    </a:cubicBezTo>
                    <a:cubicBezTo>
                      <a:pt x="636" y="133"/>
                      <a:pt x="636" y="133"/>
                      <a:pt x="636" y="133"/>
                    </a:cubicBezTo>
                    <a:cubicBezTo>
                      <a:pt x="642" y="129"/>
                      <a:pt x="646" y="122"/>
                      <a:pt x="646" y="114"/>
                    </a:cubicBezTo>
                    <a:cubicBezTo>
                      <a:pt x="646" y="107"/>
                      <a:pt x="641" y="100"/>
                      <a:pt x="634" y="97"/>
                    </a:cubicBezTo>
                    <a:cubicBezTo>
                      <a:pt x="411" y="2"/>
                      <a:pt x="411" y="2"/>
                      <a:pt x="411" y="2"/>
                    </a:cubicBezTo>
                    <a:cubicBezTo>
                      <a:pt x="409" y="1"/>
                      <a:pt x="406" y="0"/>
                      <a:pt x="404"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1" name="Freeform 93"/>
              <p:cNvSpPr>
                <a:spLocks/>
              </p:cNvSpPr>
              <p:nvPr/>
            </p:nvSpPr>
            <p:spPr bwMode="auto">
              <a:xfrm>
                <a:off x="481013" y="5956300"/>
                <a:ext cx="79375" cy="285750"/>
              </a:xfrm>
              <a:custGeom>
                <a:avLst/>
                <a:gdLst>
                  <a:gd name="T0" fmla="*/ 50 w 50"/>
                  <a:gd name="T1" fmla="*/ 164 h 180"/>
                  <a:gd name="T2" fmla="*/ 0 w 50"/>
                  <a:gd name="T3" fmla="*/ 180 h 180"/>
                  <a:gd name="T4" fmla="*/ 0 w 50"/>
                  <a:gd name="T5" fmla="*/ 0 h 180"/>
                  <a:gd name="T6" fmla="*/ 50 w 50"/>
                  <a:gd name="T7" fmla="*/ 16 h 180"/>
                  <a:gd name="T8" fmla="*/ 50 w 50"/>
                  <a:gd name="T9" fmla="*/ 164 h 180"/>
                </a:gdLst>
                <a:ahLst/>
                <a:cxnLst>
                  <a:cxn ang="0">
                    <a:pos x="T0" y="T1"/>
                  </a:cxn>
                  <a:cxn ang="0">
                    <a:pos x="T2" y="T3"/>
                  </a:cxn>
                  <a:cxn ang="0">
                    <a:pos x="T4" y="T5"/>
                  </a:cxn>
                  <a:cxn ang="0">
                    <a:pos x="T6" y="T7"/>
                  </a:cxn>
                  <a:cxn ang="0">
                    <a:pos x="T8" y="T9"/>
                  </a:cxn>
                </a:cxnLst>
                <a:rect l="0" t="0" r="r" b="b"/>
                <a:pathLst>
                  <a:path w="50" h="180">
                    <a:moveTo>
                      <a:pt x="50" y="164"/>
                    </a:moveTo>
                    <a:lnTo>
                      <a:pt x="0" y="180"/>
                    </a:lnTo>
                    <a:lnTo>
                      <a:pt x="0" y="0"/>
                    </a:lnTo>
                    <a:lnTo>
                      <a:pt x="50" y="16"/>
                    </a:lnTo>
                    <a:lnTo>
                      <a:pt x="50" y="16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2" name="Freeform 94"/>
              <p:cNvSpPr>
                <a:spLocks/>
              </p:cNvSpPr>
              <p:nvPr/>
            </p:nvSpPr>
            <p:spPr bwMode="auto">
              <a:xfrm>
                <a:off x="1671638" y="5575300"/>
                <a:ext cx="393700" cy="161925"/>
              </a:xfrm>
              <a:custGeom>
                <a:avLst/>
                <a:gdLst>
                  <a:gd name="T0" fmla="*/ 0 w 248"/>
                  <a:gd name="T1" fmla="*/ 0 h 102"/>
                  <a:gd name="T2" fmla="*/ 248 w 248"/>
                  <a:gd name="T3" fmla="*/ 102 h 102"/>
                  <a:gd name="T4" fmla="*/ 0 w 248"/>
                  <a:gd name="T5" fmla="*/ 0 h 102"/>
                </a:gdLst>
                <a:ahLst/>
                <a:cxnLst>
                  <a:cxn ang="0">
                    <a:pos x="T0" y="T1"/>
                  </a:cxn>
                  <a:cxn ang="0">
                    <a:pos x="T2" y="T3"/>
                  </a:cxn>
                  <a:cxn ang="0">
                    <a:pos x="T4" y="T5"/>
                  </a:cxn>
                </a:cxnLst>
                <a:rect l="0" t="0" r="r" b="b"/>
                <a:pathLst>
                  <a:path w="248" h="102">
                    <a:moveTo>
                      <a:pt x="0" y="0"/>
                    </a:moveTo>
                    <a:lnTo>
                      <a:pt x="248" y="1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3" name="Line 95"/>
              <p:cNvSpPr>
                <a:spLocks noChangeShapeType="1"/>
              </p:cNvSpPr>
              <p:nvPr/>
            </p:nvSpPr>
            <p:spPr bwMode="auto">
              <a:xfrm>
                <a:off x="1671638" y="5575300"/>
                <a:ext cx="393700" cy="161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4" name="Freeform 96"/>
              <p:cNvSpPr>
                <a:spLocks/>
              </p:cNvSpPr>
              <p:nvPr/>
            </p:nvSpPr>
            <p:spPr bwMode="auto">
              <a:xfrm>
                <a:off x="1652588" y="5553075"/>
                <a:ext cx="431800" cy="203200"/>
              </a:xfrm>
              <a:custGeom>
                <a:avLst/>
                <a:gdLst>
                  <a:gd name="T0" fmla="*/ 130 w 136"/>
                  <a:gd name="T1" fmla="*/ 64 h 64"/>
                  <a:gd name="T2" fmla="*/ 128 w 136"/>
                  <a:gd name="T3" fmla="*/ 63 h 64"/>
                  <a:gd name="T4" fmla="*/ 4 w 136"/>
                  <a:gd name="T5" fmla="*/ 12 h 64"/>
                  <a:gd name="T6" fmla="*/ 1 w 136"/>
                  <a:gd name="T7" fmla="*/ 4 h 64"/>
                  <a:gd name="T8" fmla="*/ 8 w 136"/>
                  <a:gd name="T9" fmla="*/ 1 h 64"/>
                  <a:gd name="T10" fmla="*/ 132 w 136"/>
                  <a:gd name="T11" fmla="*/ 53 h 64"/>
                  <a:gd name="T12" fmla="*/ 135 w 136"/>
                  <a:gd name="T13" fmla="*/ 60 h 64"/>
                  <a:gd name="T14" fmla="*/ 130 w 136"/>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4">
                    <a:moveTo>
                      <a:pt x="130" y="64"/>
                    </a:moveTo>
                    <a:cubicBezTo>
                      <a:pt x="129" y="64"/>
                      <a:pt x="128" y="64"/>
                      <a:pt x="128" y="63"/>
                    </a:cubicBezTo>
                    <a:cubicBezTo>
                      <a:pt x="4" y="12"/>
                      <a:pt x="4" y="12"/>
                      <a:pt x="4" y="12"/>
                    </a:cubicBezTo>
                    <a:cubicBezTo>
                      <a:pt x="1" y="11"/>
                      <a:pt x="0" y="7"/>
                      <a:pt x="1" y="4"/>
                    </a:cubicBezTo>
                    <a:cubicBezTo>
                      <a:pt x="2" y="2"/>
                      <a:pt x="5" y="0"/>
                      <a:pt x="8" y="1"/>
                    </a:cubicBezTo>
                    <a:cubicBezTo>
                      <a:pt x="132" y="53"/>
                      <a:pt x="132" y="53"/>
                      <a:pt x="132" y="53"/>
                    </a:cubicBezTo>
                    <a:cubicBezTo>
                      <a:pt x="135" y="54"/>
                      <a:pt x="136" y="57"/>
                      <a:pt x="135" y="60"/>
                    </a:cubicBezTo>
                    <a:cubicBezTo>
                      <a:pt x="134" y="63"/>
                      <a:pt x="132" y="64"/>
                      <a:pt x="130" y="6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5" name="Freeform 97"/>
              <p:cNvSpPr>
                <a:spLocks/>
              </p:cNvSpPr>
              <p:nvPr/>
            </p:nvSpPr>
            <p:spPr bwMode="auto">
              <a:xfrm>
                <a:off x="1550988" y="5641975"/>
                <a:ext cx="393700" cy="165100"/>
              </a:xfrm>
              <a:custGeom>
                <a:avLst/>
                <a:gdLst>
                  <a:gd name="T0" fmla="*/ 0 w 248"/>
                  <a:gd name="T1" fmla="*/ 0 h 104"/>
                  <a:gd name="T2" fmla="*/ 248 w 248"/>
                  <a:gd name="T3" fmla="*/ 104 h 104"/>
                  <a:gd name="T4" fmla="*/ 0 w 248"/>
                  <a:gd name="T5" fmla="*/ 0 h 104"/>
                </a:gdLst>
                <a:ahLst/>
                <a:cxnLst>
                  <a:cxn ang="0">
                    <a:pos x="T0" y="T1"/>
                  </a:cxn>
                  <a:cxn ang="0">
                    <a:pos x="T2" y="T3"/>
                  </a:cxn>
                  <a:cxn ang="0">
                    <a:pos x="T4" y="T5"/>
                  </a:cxn>
                </a:cxnLst>
                <a:rect l="0" t="0" r="r" b="b"/>
                <a:pathLst>
                  <a:path w="248" h="104">
                    <a:moveTo>
                      <a:pt x="0" y="0"/>
                    </a:moveTo>
                    <a:lnTo>
                      <a:pt x="248"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6" name="Line 98"/>
              <p:cNvSpPr>
                <a:spLocks noChangeShapeType="1"/>
              </p:cNvSpPr>
              <p:nvPr/>
            </p:nvSpPr>
            <p:spPr bwMode="auto">
              <a:xfrm>
                <a:off x="1550988" y="5641975"/>
                <a:ext cx="393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7" name="Freeform 99"/>
              <p:cNvSpPr>
                <a:spLocks/>
              </p:cNvSpPr>
              <p:nvPr/>
            </p:nvSpPr>
            <p:spPr bwMode="auto">
              <a:xfrm>
                <a:off x="1528763" y="5622925"/>
                <a:ext cx="434975" cy="200025"/>
              </a:xfrm>
              <a:custGeom>
                <a:avLst/>
                <a:gdLst>
                  <a:gd name="T0" fmla="*/ 131 w 137"/>
                  <a:gd name="T1" fmla="*/ 63 h 63"/>
                  <a:gd name="T2" fmla="*/ 128 w 137"/>
                  <a:gd name="T3" fmla="*/ 63 h 63"/>
                  <a:gd name="T4" fmla="*/ 5 w 137"/>
                  <a:gd name="T5" fmla="*/ 11 h 63"/>
                  <a:gd name="T6" fmla="*/ 2 w 137"/>
                  <a:gd name="T7" fmla="*/ 4 h 63"/>
                  <a:gd name="T8" fmla="*/ 9 w 137"/>
                  <a:gd name="T9" fmla="*/ 1 h 63"/>
                  <a:gd name="T10" fmla="*/ 133 w 137"/>
                  <a:gd name="T11" fmla="*/ 52 h 63"/>
                  <a:gd name="T12" fmla="*/ 136 w 137"/>
                  <a:gd name="T13" fmla="*/ 60 h 63"/>
                  <a:gd name="T14" fmla="*/ 131 w 137"/>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63">
                    <a:moveTo>
                      <a:pt x="131" y="63"/>
                    </a:moveTo>
                    <a:cubicBezTo>
                      <a:pt x="130" y="63"/>
                      <a:pt x="129" y="63"/>
                      <a:pt x="128" y="63"/>
                    </a:cubicBezTo>
                    <a:cubicBezTo>
                      <a:pt x="5" y="11"/>
                      <a:pt x="5" y="11"/>
                      <a:pt x="5" y="11"/>
                    </a:cubicBezTo>
                    <a:cubicBezTo>
                      <a:pt x="2" y="10"/>
                      <a:pt x="0" y="7"/>
                      <a:pt x="2" y="4"/>
                    </a:cubicBezTo>
                    <a:cubicBezTo>
                      <a:pt x="3" y="1"/>
                      <a:pt x="6" y="0"/>
                      <a:pt x="9" y="1"/>
                    </a:cubicBezTo>
                    <a:cubicBezTo>
                      <a:pt x="133" y="52"/>
                      <a:pt x="133" y="52"/>
                      <a:pt x="133" y="52"/>
                    </a:cubicBezTo>
                    <a:cubicBezTo>
                      <a:pt x="136" y="54"/>
                      <a:pt x="137" y="57"/>
                      <a:pt x="136" y="60"/>
                    </a:cubicBezTo>
                    <a:cubicBezTo>
                      <a:pt x="135" y="62"/>
                      <a:pt x="133" y="63"/>
                      <a:pt x="131" y="6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38" name="book"/>
            <p:cNvGrpSpPr/>
            <p:nvPr/>
          </p:nvGrpSpPr>
          <p:grpSpPr>
            <a:xfrm>
              <a:off x="7075813" y="3992678"/>
              <a:ext cx="845231" cy="557891"/>
              <a:chOff x="481013" y="5330825"/>
              <a:chExt cx="2078038" cy="1371600"/>
            </a:xfrm>
          </p:grpSpPr>
          <p:sp>
            <p:nvSpPr>
              <p:cNvPr id="6739" name="Freeform 88"/>
              <p:cNvSpPr>
                <a:spLocks/>
              </p:cNvSpPr>
              <p:nvPr/>
            </p:nvSpPr>
            <p:spPr bwMode="auto">
              <a:xfrm>
                <a:off x="512763" y="5641974"/>
                <a:ext cx="2014539" cy="1028701"/>
              </a:xfrm>
              <a:custGeom>
                <a:avLst/>
                <a:gdLst>
                  <a:gd name="T0" fmla="*/ 239 w 635"/>
                  <a:gd name="T1" fmla="*/ 324 h 324"/>
                  <a:gd name="T2" fmla="*/ 234 w 635"/>
                  <a:gd name="T3" fmla="*/ 323 h 324"/>
                  <a:gd name="T4" fmla="*/ 5 w 635"/>
                  <a:gd name="T5" fmla="*/ 198 h 324"/>
                  <a:gd name="T6" fmla="*/ 0 w 635"/>
                  <a:gd name="T7" fmla="*/ 189 h 324"/>
                  <a:gd name="T8" fmla="*/ 6 w 635"/>
                  <a:gd name="T9" fmla="*/ 180 h 324"/>
                  <a:gd name="T10" fmla="*/ 389 w 635"/>
                  <a:gd name="T11" fmla="*/ 1 h 324"/>
                  <a:gd name="T12" fmla="*/ 394 w 635"/>
                  <a:gd name="T13" fmla="*/ 0 h 324"/>
                  <a:gd name="T14" fmla="*/ 397 w 635"/>
                  <a:gd name="T15" fmla="*/ 1 h 324"/>
                  <a:gd name="T16" fmla="*/ 628 w 635"/>
                  <a:gd name="T17" fmla="*/ 85 h 324"/>
                  <a:gd name="T18" fmla="*/ 635 w 635"/>
                  <a:gd name="T19" fmla="*/ 93 h 324"/>
                  <a:gd name="T20" fmla="*/ 630 w 635"/>
                  <a:gd name="T21" fmla="*/ 103 h 324"/>
                  <a:gd name="T22" fmla="*/ 244 w 635"/>
                  <a:gd name="T23" fmla="*/ 323 h 324"/>
                  <a:gd name="T24" fmla="*/ 239 w 635"/>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324">
                    <a:moveTo>
                      <a:pt x="239" y="324"/>
                    </a:moveTo>
                    <a:cubicBezTo>
                      <a:pt x="237" y="324"/>
                      <a:pt x="235" y="324"/>
                      <a:pt x="234" y="323"/>
                    </a:cubicBezTo>
                    <a:cubicBezTo>
                      <a:pt x="5" y="198"/>
                      <a:pt x="5" y="198"/>
                      <a:pt x="5" y="198"/>
                    </a:cubicBezTo>
                    <a:cubicBezTo>
                      <a:pt x="2" y="196"/>
                      <a:pt x="0" y="192"/>
                      <a:pt x="0" y="189"/>
                    </a:cubicBezTo>
                    <a:cubicBezTo>
                      <a:pt x="0" y="185"/>
                      <a:pt x="2" y="181"/>
                      <a:pt x="6" y="180"/>
                    </a:cubicBezTo>
                    <a:cubicBezTo>
                      <a:pt x="389" y="1"/>
                      <a:pt x="389" y="1"/>
                      <a:pt x="389" y="1"/>
                    </a:cubicBezTo>
                    <a:cubicBezTo>
                      <a:pt x="391" y="1"/>
                      <a:pt x="392" y="0"/>
                      <a:pt x="394" y="0"/>
                    </a:cubicBezTo>
                    <a:cubicBezTo>
                      <a:pt x="395" y="0"/>
                      <a:pt x="396" y="0"/>
                      <a:pt x="397" y="1"/>
                    </a:cubicBezTo>
                    <a:cubicBezTo>
                      <a:pt x="628" y="85"/>
                      <a:pt x="628" y="85"/>
                      <a:pt x="628" y="85"/>
                    </a:cubicBezTo>
                    <a:cubicBezTo>
                      <a:pt x="632" y="86"/>
                      <a:pt x="634" y="89"/>
                      <a:pt x="635" y="93"/>
                    </a:cubicBezTo>
                    <a:cubicBezTo>
                      <a:pt x="635" y="97"/>
                      <a:pt x="633" y="101"/>
                      <a:pt x="630" y="103"/>
                    </a:cubicBezTo>
                    <a:cubicBezTo>
                      <a:pt x="244" y="323"/>
                      <a:pt x="244" y="323"/>
                      <a:pt x="244" y="323"/>
                    </a:cubicBezTo>
                    <a:cubicBezTo>
                      <a:pt x="242" y="324"/>
                      <a:pt x="240" y="324"/>
                      <a:pt x="239" y="324"/>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0" name="Freeform 89"/>
              <p:cNvSpPr>
                <a:spLocks noEditPoints="1"/>
              </p:cNvSpPr>
              <p:nvPr/>
            </p:nvSpPr>
            <p:spPr bwMode="auto">
              <a:xfrm>
                <a:off x="481013" y="5610225"/>
                <a:ext cx="2078038" cy="1092200"/>
              </a:xfrm>
              <a:custGeom>
                <a:avLst/>
                <a:gdLst>
                  <a:gd name="T0" fmla="*/ 404 w 655"/>
                  <a:gd name="T1" fmla="*/ 20 h 344"/>
                  <a:gd name="T2" fmla="*/ 635 w 655"/>
                  <a:gd name="T3" fmla="*/ 104 h 344"/>
                  <a:gd name="T4" fmla="*/ 249 w 655"/>
                  <a:gd name="T5" fmla="*/ 324 h 344"/>
                  <a:gd name="T6" fmla="*/ 20 w 655"/>
                  <a:gd name="T7" fmla="*/ 199 h 344"/>
                  <a:gd name="T8" fmla="*/ 404 w 655"/>
                  <a:gd name="T9" fmla="*/ 20 h 344"/>
                  <a:gd name="T10" fmla="*/ 404 w 655"/>
                  <a:gd name="T11" fmla="*/ 0 h 344"/>
                  <a:gd name="T12" fmla="*/ 395 w 655"/>
                  <a:gd name="T13" fmla="*/ 2 h 344"/>
                  <a:gd name="T14" fmla="*/ 11 w 655"/>
                  <a:gd name="T15" fmla="*/ 181 h 344"/>
                  <a:gd name="T16" fmla="*/ 0 w 655"/>
                  <a:gd name="T17" fmla="*/ 198 h 344"/>
                  <a:gd name="T18" fmla="*/ 10 w 655"/>
                  <a:gd name="T19" fmla="*/ 217 h 344"/>
                  <a:gd name="T20" fmla="*/ 239 w 655"/>
                  <a:gd name="T21" fmla="*/ 342 h 344"/>
                  <a:gd name="T22" fmla="*/ 249 w 655"/>
                  <a:gd name="T23" fmla="*/ 344 h 344"/>
                  <a:gd name="T24" fmla="*/ 259 w 655"/>
                  <a:gd name="T25" fmla="*/ 342 h 344"/>
                  <a:gd name="T26" fmla="*/ 644 w 655"/>
                  <a:gd name="T27" fmla="*/ 121 h 344"/>
                  <a:gd name="T28" fmla="*/ 654 w 655"/>
                  <a:gd name="T29" fmla="*/ 102 h 344"/>
                  <a:gd name="T30" fmla="*/ 641 w 655"/>
                  <a:gd name="T31" fmla="*/ 85 h 344"/>
                  <a:gd name="T32" fmla="*/ 410 w 655"/>
                  <a:gd name="T33" fmla="*/ 1 h 344"/>
                  <a:gd name="T34" fmla="*/ 404 w 655"/>
                  <a:gd name="T3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44">
                    <a:moveTo>
                      <a:pt x="404" y="20"/>
                    </a:moveTo>
                    <a:cubicBezTo>
                      <a:pt x="635" y="104"/>
                      <a:pt x="635" y="104"/>
                      <a:pt x="635" y="104"/>
                    </a:cubicBezTo>
                    <a:cubicBezTo>
                      <a:pt x="249" y="324"/>
                      <a:pt x="249" y="324"/>
                      <a:pt x="249" y="324"/>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8"/>
                    </a:cubicBezTo>
                    <a:cubicBezTo>
                      <a:pt x="0" y="206"/>
                      <a:pt x="4" y="213"/>
                      <a:pt x="10" y="217"/>
                    </a:cubicBezTo>
                    <a:cubicBezTo>
                      <a:pt x="239" y="342"/>
                      <a:pt x="239" y="342"/>
                      <a:pt x="239" y="342"/>
                    </a:cubicBezTo>
                    <a:cubicBezTo>
                      <a:pt x="242" y="343"/>
                      <a:pt x="245" y="344"/>
                      <a:pt x="249" y="344"/>
                    </a:cubicBezTo>
                    <a:cubicBezTo>
                      <a:pt x="252" y="344"/>
                      <a:pt x="255" y="343"/>
                      <a:pt x="259" y="342"/>
                    </a:cubicBezTo>
                    <a:cubicBezTo>
                      <a:pt x="644" y="121"/>
                      <a:pt x="644" y="121"/>
                      <a:pt x="644" y="121"/>
                    </a:cubicBezTo>
                    <a:cubicBezTo>
                      <a:pt x="651" y="118"/>
                      <a:pt x="655" y="110"/>
                      <a:pt x="654" y="102"/>
                    </a:cubicBezTo>
                    <a:cubicBezTo>
                      <a:pt x="654" y="95"/>
                      <a:pt x="649" y="88"/>
                      <a:pt x="641" y="85"/>
                    </a:cubicBezTo>
                    <a:cubicBezTo>
                      <a:pt x="410" y="1"/>
                      <a:pt x="410" y="1"/>
                      <a:pt x="410" y="1"/>
                    </a:cubicBezTo>
                    <a:cubicBezTo>
                      <a:pt x="408" y="1"/>
                      <a:pt x="406" y="0"/>
                      <a:pt x="404" y="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1" name="Freeform 90"/>
              <p:cNvSpPr>
                <a:spLocks/>
              </p:cNvSpPr>
              <p:nvPr/>
            </p:nvSpPr>
            <p:spPr bwMode="auto">
              <a:xfrm>
                <a:off x="522288" y="5445125"/>
                <a:ext cx="2001838" cy="1152525"/>
              </a:xfrm>
              <a:custGeom>
                <a:avLst/>
                <a:gdLst>
                  <a:gd name="T0" fmla="*/ 631 w 631"/>
                  <a:gd name="T1" fmla="*/ 119 h 363"/>
                  <a:gd name="T2" fmla="*/ 627 w 631"/>
                  <a:gd name="T3" fmla="*/ 111 h 363"/>
                  <a:gd name="T4" fmla="*/ 631 w 631"/>
                  <a:gd name="T5" fmla="*/ 101 h 363"/>
                  <a:gd name="T6" fmla="*/ 623 w 631"/>
                  <a:gd name="T7" fmla="*/ 91 h 363"/>
                  <a:gd name="T8" fmla="*/ 391 w 631"/>
                  <a:gd name="T9" fmla="*/ 1 h 363"/>
                  <a:gd name="T10" fmla="*/ 387 w 631"/>
                  <a:gd name="T11" fmla="*/ 0 h 363"/>
                  <a:gd name="T12" fmla="*/ 381 w 631"/>
                  <a:gd name="T13" fmla="*/ 2 h 363"/>
                  <a:gd name="T14" fmla="*/ 6 w 631"/>
                  <a:gd name="T15" fmla="*/ 187 h 363"/>
                  <a:gd name="T16" fmla="*/ 0 w 631"/>
                  <a:gd name="T17" fmla="*/ 197 h 363"/>
                  <a:gd name="T18" fmla="*/ 4 w 631"/>
                  <a:gd name="T19" fmla="*/ 206 h 363"/>
                  <a:gd name="T20" fmla="*/ 0 w 631"/>
                  <a:gd name="T21" fmla="*/ 215 h 363"/>
                  <a:gd name="T22" fmla="*/ 3 w 631"/>
                  <a:gd name="T23" fmla="*/ 224 h 363"/>
                  <a:gd name="T24" fmla="*/ 0 w 631"/>
                  <a:gd name="T25" fmla="*/ 231 h 363"/>
                  <a:gd name="T26" fmla="*/ 6 w 631"/>
                  <a:gd name="T27" fmla="*/ 242 h 363"/>
                  <a:gd name="T28" fmla="*/ 231 w 631"/>
                  <a:gd name="T29" fmla="*/ 361 h 363"/>
                  <a:gd name="T30" fmla="*/ 236 w 631"/>
                  <a:gd name="T31" fmla="*/ 363 h 363"/>
                  <a:gd name="T32" fmla="*/ 242 w 631"/>
                  <a:gd name="T33" fmla="*/ 361 h 363"/>
                  <a:gd name="T34" fmla="*/ 625 w 631"/>
                  <a:gd name="T35" fmla="*/ 146 h 363"/>
                  <a:gd name="T36" fmla="*/ 631 w 631"/>
                  <a:gd name="T37" fmla="*/ 135 h 363"/>
                  <a:gd name="T38" fmla="*/ 628 w 631"/>
                  <a:gd name="T39" fmla="*/ 128 h 363"/>
                  <a:gd name="T40" fmla="*/ 631 w 631"/>
                  <a:gd name="T41" fmla="*/ 11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363">
                    <a:moveTo>
                      <a:pt x="631" y="119"/>
                    </a:moveTo>
                    <a:cubicBezTo>
                      <a:pt x="631" y="116"/>
                      <a:pt x="629" y="113"/>
                      <a:pt x="627" y="111"/>
                    </a:cubicBezTo>
                    <a:cubicBezTo>
                      <a:pt x="630" y="108"/>
                      <a:pt x="631" y="105"/>
                      <a:pt x="631" y="101"/>
                    </a:cubicBezTo>
                    <a:cubicBezTo>
                      <a:pt x="631" y="96"/>
                      <a:pt x="628" y="92"/>
                      <a:pt x="623" y="91"/>
                    </a:cubicBezTo>
                    <a:cubicBezTo>
                      <a:pt x="391" y="1"/>
                      <a:pt x="391" y="1"/>
                      <a:pt x="391" y="1"/>
                    </a:cubicBezTo>
                    <a:cubicBezTo>
                      <a:pt x="389" y="1"/>
                      <a:pt x="388" y="0"/>
                      <a:pt x="387" y="0"/>
                    </a:cubicBezTo>
                    <a:cubicBezTo>
                      <a:pt x="385" y="0"/>
                      <a:pt x="383" y="1"/>
                      <a:pt x="381" y="2"/>
                    </a:cubicBezTo>
                    <a:cubicBezTo>
                      <a:pt x="6" y="187"/>
                      <a:pt x="6" y="187"/>
                      <a:pt x="6" y="187"/>
                    </a:cubicBezTo>
                    <a:cubicBezTo>
                      <a:pt x="2" y="188"/>
                      <a:pt x="0" y="193"/>
                      <a:pt x="0" y="197"/>
                    </a:cubicBezTo>
                    <a:cubicBezTo>
                      <a:pt x="0" y="201"/>
                      <a:pt x="1" y="204"/>
                      <a:pt x="4" y="206"/>
                    </a:cubicBezTo>
                    <a:cubicBezTo>
                      <a:pt x="2" y="209"/>
                      <a:pt x="0" y="212"/>
                      <a:pt x="0" y="215"/>
                    </a:cubicBezTo>
                    <a:cubicBezTo>
                      <a:pt x="0" y="219"/>
                      <a:pt x="1" y="221"/>
                      <a:pt x="3" y="224"/>
                    </a:cubicBezTo>
                    <a:cubicBezTo>
                      <a:pt x="1" y="226"/>
                      <a:pt x="0" y="228"/>
                      <a:pt x="0" y="231"/>
                    </a:cubicBezTo>
                    <a:cubicBezTo>
                      <a:pt x="0" y="236"/>
                      <a:pt x="2" y="240"/>
                      <a:pt x="6" y="242"/>
                    </a:cubicBezTo>
                    <a:cubicBezTo>
                      <a:pt x="231" y="361"/>
                      <a:pt x="231" y="361"/>
                      <a:pt x="231" y="361"/>
                    </a:cubicBezTo>
                    <a:cubicBezTo>
                      <a:pt x="232" y="362"/>
                      <a:pt x="234" y="363"/>
                      <a:pt x="236" y="363"/>
                    </a:cubicBezTo>
                    <a:cubicBezTo>
                      <a:pt x="238" y="363"/>
                      <a:pt x="240" y="362"/>
                      <a:pt x="242" y="361"/>
                    </a:cubicBezTo>
                    <a:cubicBezTo>
                      <a:pt x="625" y="146"/>
                      <a:pt x="625" y="146"/>
                      <a:pt x="625" y="146"/>
                    </a:cubicBezTo>
                    <a:cubicBezTo>
                      <a:pt x="629" y="144"/>
                      <a:pt x="631" y="140"/>
                      <a:pt x="631" y="135"/>
                    </a:cubicBezTo>
                    <a:cubicBezTo>
                      <a:pt x="631" y="133"/>
                      <a:pt x="630" y="130"/>
                      <a:pt x="628" y="128"/>
                    </a:cubicBezTo>
                    <a:cubicBezTo>
                      <a:pt x="630" y="126"/>
                      <a:pt x="631" y="123"/>
                      <a:pt x="631" y="11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2" name="Freeform 91"/>
              <p:cNvSpPr>
                <a:spLocks/>
              </p:cNvSpPr>
              <p:nvPr/>
            </p:nvSpPr>
            <p:spPr bwMode="auto">
              <a:xfrm>
                <a:off x="512763" y="5362575"/>
                <a:ext cx="1985963" cy="1012825"/>
              </a:xfrm>
              <a:custGeom>
                <a:avLst/>
                <a:gdLst>
                  <a:gd name="T0" fmla="*/ 248 w 626"/>
                  <a:gd name="T1" fmla="*/ 319 h 319"/>
                  <a:gd name="T2" fmla="*/ 243 w 626"/>
                  <a:gd name="T3" fmla="*/ 318 h 319"/>
                  <a:gd name="T4" fmla="*/ 5 w 626"/>
                  <a:gd name="T5" fmla="*/ 198 h 319"/>
                  <a:gd name="T6" fmla="*/ 0 w 626"/>
                  <a:gd name="T7" fmla="*/ 189 h 319"/>
                  <a:gd name="T8" fmla="*/ 6 w 626"/>
                  <a:gd name="T9" fmla="*/ 180 h 319"/>
                  <a:gd name="T10" fmla="*/ 389 w 626"/>
                  <a:gd name="T11" fmla="*/ 1 h 319"/>
                  <a:gd name="T12" fmla="*/ 394 w 626"/>
                  <a:gd name="T13" fmla="*/ 0 h 319"/>
                  <a:gd name="T14" fmla="*/ 397 w 626"/>
                  <a:gd name="T15" fmla="*/ 1 h 319"/>
                  <a:gd name="T16" fmla="*/ 620 w 626"/>
                  <a:gd name="T17" fmla="*/ 96 h 319"/>
                  <a:gd name="T18" fmla="*/ 626 w 626"/>
                  <a:gd name="T19" fmla="*/ 105 h 319"/>
                  <a:gd name="T20" fmla="*/ 621 w 626"/>
                  <a:gd name="T21" fmla="*/ 114 h 319"/>
                  <a:gd name="T22" fmla="*/ 252 w 626"/>
                  <a:gd name="T23" fmla="*/ 318 h 319"/>
                  <a:gd name="T24" fmla="*/ 248 w 626"/>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319">
                    <a:moveTo>
                      <a:pt x="248" y="319"/>
                    </a:moveTo>
                    <a:cubicBezTo>
                      <a:pt x="246" y="319"/>
                      <a:pt x="244" y="319"/>
                      <a:pt x="243" y="318"/>
                    </a:cubicBezTo>
                    <a:cubicBezTo>
                      <a:pt x="5" y="198"/>
                      <a:pt x="5" y="198"/>
                      <a:pt x="5" y="198"/>
                    </a:cubicBezTo>
                    <a:cubicBezTo>
                      <a:pt x="2" y="196"/>
                      <a:pt x="0" y="193"/>
                      <a:pt x="0" y="189"/>
                    </a:cubicBezTo>
                    <a:cubicBezTo>
                      <a:pt x="0" y="185"/>
                      <a:pt x="2" y="182"/>
                      <a:pt x="6" y="180"/>
                    </a:cubicBezTo>
                    <a:cubicBezTo>
                      <a:pt x="389" y="1"/>
                      <a:pt x="389" y="1"/>
                      <a:pt x="389" y="1"/>
                    </a:cubicBezTo>
                    <a:cubicBezTo>
                      <a:pt x="391" y="1"/>
                      <a:pt x="392" y="0"/>
                      <a:pt x="394" y="0"/>
                    </a:cubicBezTo>
                    <a:cubicBezTo>
                      <a:pt x="395" y="0"/>
                      <a:pt x="396" y="1"/>
                      <a:pt x="397" y="1"/>
                    </a:cubicBezTo>
                    <a:cubicBezTo>
                      <a:pt x="620" y="96"/>
                      <a:pt x="620" y="96"/>
                      <a:pt x="620" y="96"/>
                    </a:cubicBezTo>
                    <a:cubicBezTo>
                      <a:pt x="624" y="97"/>
                      <a:pt x="626" y="101"/>
                      <a:pt x="626" y="105"/>
                    </a:cubicBezTo>
                    <a:cubicBezTo>
                      <a:pt x="626" y="108"/>
                      <a:pt x="624" y="112"/>
                      <a:pt x="621" y="114"/>
                    </a:cubicBezTo>
                    <a:cubicBezTo>
                      <a:pt x="252" y="318"/>
                      <a:pt x="252" y="318"/>
                      <a:pt x="252" y="318"/>
                    </a:cubicBezTo>
                    <a:cubicBezTo>
                      <a:pt x="251" y="319"/>
                      <a:pt x="249" y="319"/>
                      <a:pt x="248" y="319"/>
                    </a:cubicBezTo>
                    <a:close/>
                  </a:path>
                </a:pathLst>
              </a:custGeom>
              <a:gradFill>
                <a:gsLst>
                  <a:gs pos="5000">
                    <a:schemeClr val="accent5">
                      <a:lumMod val="50000"/>
                    </a:schemeClr>
                  </a:gs>
                  <a:gs pos="58000">
                    <a:schemeClr val="accent5">
                      <a:lumMod val="60000"/>
                      <a:lumOff val="4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3" name="Freeform 92"/>
              <p:cNvSpPr>
                <a:spLocks noEditPoints="1"/>
              </p:cNvSpPr>
              <p:nvPr/>
            </p:nvSpPr>
            <p:spPr bwMode="auto">
              <a:xfrm>
                <a:off x="481013" y="5330825"/>
                <a:ext cx="2049463" cy="1076325"/>
              </a:xfrm>
              <a:custGeom>
                <a:avLst/>
                <a:gdLst>
                  <a:gd name="T0" fmla="*/ 404 w 646"/>
                  <a:gd name="T1" fmla="*/ 20 h 339"/>
                  <a:gd name="T2" fmla="*/ 626 w 646"/>
                  <a:gd name="T3" fmla="*/ 115 h 339"/>
                  <a:gd name="T4" fmla="*/ 258 w 646"/>
                  <a:gd name="T5" fmla="*/ 319 h 339"/>
                  <a:gd name="T6" fmla="*/ 20 w 646"/>
                  <a:gd name="T7" fmla="*/ 199 h 339"/>
                  <a:gd name="T8" fmla="*/ 404 w 646"/>
                  <a:gd name="T9" fmla="*/ 20 h 339"/>
                  <a:gd name="T10" fmla="*/ 404 w 646"/>
                  <a:gd name="T11" fmla="*/ 0 h 339"/>
                  <a:gd name="T12" fmla="*/ 395 w 646"/>
                  <a:gd name="T13" fmla="*/ 2 h 339"/>
                  <a:gd name="T14" fmla="*/ 11 w 646"/>
                  <a:gd name="T15" fmla="*/ 181 h 339"/>
                  <a:gd name="T16" fmla="*/ 0 w 646"/>
                  <a:gd name="T17" fmla="*/ 199 h 339"/>
                  <a:gd name="T18" fmla="*/ 11 w 646"/>
                  <a:gd name="T19" fmla="*/ 217 h 339"/>
                  <a:gd name="T20" fmla="*/ 249 w 646"/>
                  <a:gd name="T21" fmla="*/ 337 h 339"/>
                  <a:gd name="T22" fmla="*/ 258 w 646"/>
                  <a:gd name="T23" fmla="*/ 339 h 339"/>
                  <a:gd name="T24" fmla="*/ 267 w 646"/>
                  <a:gd name="T25" fmla="*/ 337 h 339"/>
                  <a:gd name="T26" fmla="*/ 636 w 646"/>
                  <a:gd name="T27" fmla="*/ 133 h 339"/>
                  <a:gd name="T28" fmla="*/ 646 w 646"/>
                  <a:gd name="T29" fmla="*/ 114 h 339"/>
                  <a:gd name="T30" fmla="*/ 634 w 646"/>
                  <a:gd name="T31" fmla="*/ 97 h 339"/>
                  <a:gd name="T32" fmla="*/ 411 w 646"/>
                  <a:gd name="T33" fmla="*/ 2 h 339"/>
                  <a:gd name="T34" fmla="*/ 404 w 646"/>
                  <a:gd name="T3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339">
                    <a:moveTo>
                      <a:pt x="404" y="20"/>
                    </a:moveTo>
                    <a:cubicBezTo>
                      <a:pt x="626" y="115"/>
                      <a:pt x="626" y="115"/>
                      <a:pt x="626" y="115"/>
                    </a:cubicBezTo>
                    <a:cubicBezTo>
                      <a:pt x="258" y="319"/>
                      <a:pt x="258" y="319"/>
                      <a:pt x="258" y="319"/>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9"/>
                    </a:cubicBezTo>
                    <a:cubicBezTo>
                      <a:pt x="0" y="206"/>
                      <a:pt x="4" y="213"/>
                      <a:pt x="11" y="217"/>
                    </a:cubicBezTo>
                    <a:cubicBezTo>
                      <a:pt x="249" y="337"/>
                      <a:pt x="249" y="337"/>
                      <a:pt x="249" y="337"/>
                    </a:cubicBezTo>
                    <a:cubicBezTo>
                      <a:pt x="251" y="338"/>
                      <a:pt x="254" y="339"/>
                      <a:pt x="258" y="339"/>
                    </a:cubicBezTo>
                    <a:cubicBezTo>
                      <a:pt x="261" y="339"/>
                      <a:pt x="264" y="338"/>
                      <a:pt x="267" y="337"/>
                    </a:cubicBezTo>
                    <a:cubicBezTo>
                      <a:pt x="636" y="133"/>
                      <a:pt x="636" y="133"/>
                      <a:pt x="636" y="133"/>
                    </a:cubicBezTo>
                    <a:cubicBezTo>
                      <a:pt x="642" y="129"/>
                      <a:pt x="646" y="122"/>
                      <a:pt x="646" y="114"/>
                    </a:cubicBezTo>
                    <a:cubicBezTo>
                      <a:pt x="646" y="107"/>
                      <a:pt x="641" y="100"/>
                      <a:pt x="634" y="97"/>
                    </a:cubicBezTo>
                    <a:cubicBezTo>
                      <a:pt x="411" y="2"/>
                      <a:pt x="411" y="2"/>
                      <a:pt x="411" y="2"/>
                    </a:cubicBezTo>
                    <a:cubicBezTo>
                      <a:pt x="409" y="1"/>
                      <a:pt x="406" y="0"/>
                      <a:pt x="404" y="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4" name="Freeform 93"/>
              <p:cNvSpPr>
                <a:spLocks/>
              </p:cNvSpPr>
              <p:nvPr/>
            </p:nvSpPr>
            <p:spPr bwMode="auto">
              <a:xfrm>
                <a:off x="481013" y="5956300"/>
                <a:ext cx="79375" cy="285750"/>
              </a:xfrm>
              <a:custGeom>
                <a:avLst/>
                <a:gdLst>
                  <a:gd name="T0" fmla="*/ 50 w 50"/>
                  <a:gd name="T1" fmla="*/ 164 h 180"/>
                  <a:gd name="T2" fmla="*/ 0 w 50"/>
                  <a:gd name="T3" fmla="*/ 180 h 180"/>
                  <a:gd name="T4" fmla="*/ 0 w 50"/>
                  <a:gd name="T5" fmla="*/ 0 h 180"/>
                  <a:gd name="T6" fmla="*/ 50 w 50"/>
                  <a:gd name="T7" fmla="*/ 16 h 180"/>
                  <a:gd name="T8" fmla="*/ 50 w 50"/>
                  <a:gd name="T9" fmla="*/ 164 h 180"/>
                </a:gdLst>
                <a:ahLst/>
                <a:cxnLst>
                  <a:cxn ang="0">
                    <a:pos x="T0" y="T1"/>
                  </a:cxn>
                  <a:cxn ang="0">
                    <a:pos x="T2" y="T3"/>
                  </a:cxn>
                  <a:cxn ang="0">
                    <a:pos x="T4" y="T5"/>
                  </a:cxn>
                  <a:cxn ang="0">
                    <a:pos x="T6" y="T7"/>
                  </a:cxn>
                  <a:cxn ang="0">
                    <a:pos x="T8" y="T9"/>
                  </a:cxn>
                </a:cxnLst>
                <a:rect l="0" t="0" r="r" b="b"/>
                <a:pathLst>
                  <a:path w="50" h="180">
                    <a:moveTo>
                      <a:pt x="50" y="164"/>
                    </a:moveTo>
                    <a:lnTo>
                      <a:pt x="0" y="180"/>
                    </a:lnTo>
                    <a:lnTo>
                      <a:pt x="0" y="0"/>
                    </a:lnTo>
                    <a:lnTo>
                      <a:pt x="50" y="16"/>
                    </a:lnTo>
                    <a:lnTo>
                      <a:pt x="50" y="16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5" name="Freeform 94"/>
              <p:cNvSpPr>
                <a:spLocks/>
              </p:cNvSpPr>
              <p:nvPr/>
            </p:nvSpPr>
            <p:spPr bwMode="auto">
              <a:xfrm>
                <a:off x="1671638" y="5575300"/>
                <a:ext cx="393700" cy="161925"/>
              </a:xfrm>
              <a:custGeom>
                <a:avLst/>
                <a:gdLst>
                  <a:gd name="T0" fmla="*/ 0 w 248"/>
                  <a:gd name="T1" fmla="*/ 0 h 102"/>
                  <a:gd name="T2" fmla="*/ 248 w 248"/>
                  <a:gd name="T3" fmla="*/ 102 h 102"/>
                  <a:gd name="T4" fmla="*/ 0 w 248"/>
                  <a:gd name="T5" fmla="*/ 0 h 102"/>
                </a:gdLst>
                <a:ahLst/>
                <a:cxnLst>
                  <a:cxn ang="0">
                    <a:pos x="T0" y="T1"/>
                  </a:cxn>
                  <a:cxn ang="0">
                    <a:pos x="T2" y="T3"/>
                  </a:cxn>
                  <a:cxn ang="0">
                    <a:pos x="T4" y="T5"/>
                  </a:cxn>
                </a:cxnLst>
                <a:rect l="0" t="0" r="r" b="b"/>
                <a:pathLst>
                  <a:path w="248" h="102">
                    <a:moveTo>
                      <a:pt x="0" y="0"/>
                    </a:moveTo>
                    <a:lnTo>
                      <a:pt x="248" y="1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6" name="Line 95"/>
              <p:cNvSpPr>
                <a:spLocks noChangeShapeType="1"/>
              </p:cNvSpPr>
              <p:nvPr/>
            </p:nvSpPr>
            <p:spPr bwMode="auto">
              <a:xfrm>
                <a:off x="1671638" y="5575300"/>
                <a:ext cx="393700" cy="161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7" name="Freeform 96"/>
              <p:cNvSpPr>
                <a:spLocks/>
              </p:cNvSpPr>
              <p:nvPr/>
            </p:nvSpPr>
            <p:spPr bwMode="auto">
              <a:xfrm>
                <a:off x="1652588" y="5553075"/>
                <a:ext cx="431800" cy="203200"/>
              </a:xfrm>
              <a:custGeom>
                <a:avLst/>
                <a:gdLst>
                  <a:gd name="T0" fmla="*/ 130 w 136"/>
                  <a:gd name="T1" fmla="*/ 64 h 64"/>
                  <a:gd name="T2" fmla="*/ 128 w 136"/>
                  <a:gd name="T3" fmla="*/ 63 h 64"/>
                  <a:gd name="T4" fmla="*/ 4 w 136"/>
                  <a:gd name="T5" fmla="*/ 12 h 64"/>
                  <a:gd name="T6" fmla="*/ 1 w 136"/>
                  <a:gd name="T7" fmla="*/ 4 h 64"/>
                  <a:gd name="T8" fmla="*/ 8 w 136"/>
                  <a:gd name="T9" fmla="*/ 1 h 64"/>
                  <a:gd name="T10" fmla="*/ 132 w 136"/>
                  <a:gd name="T11" fmla="*/ 53 h 64"/>
                  <a:gd name="T12" fmla="*/ 135 w 136"/>
                  <a:gd name="T13" fmla="*/ 60 h 64"/>
                  <a:gd name="T14" fmla="*/ 130 w 136"/>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4">
                    <a:moveTo>
                      <a:pt x="130" y="64"/>
                    </a:moveTo>
                    <a:cubicBezTo>
                      <a:pt x="129" y="64"/>
                      <a:pt x="128" y="64"/>
                      <a:pt x="128" y="63"/>
                    </a:cubicBezTo>
                    <a:cubicBezTo>
                      <a:pt x="4" y="12"/>
                      <a:pt x="4" y="12"/>
                      <a:pt x="4" y="12"/>
                    </a:cubicBezTo>
                    <a:cubicBezTo>
                      <a:pt x="1" y="11"/>
                      <a:pt x="0" y="7"/>
                      <a:pt x="1" y="4"/>
                    </a:cubicBezTo>
                    <a:cubicBezTo>
                      <a:pt x="2" y="2"/>
                      <a:pt x="5" y="0"/>
                      <a:pt x="8" y="1"/>
                    </a:cubicBezTo>
                    <a:cubicBezTo>
                      <a:pt x="132" y="53"/>
                      <a:pt x="132" y="53"/>
                      <a:pt x="132" y="53"/>
                    </a:cubicBezTo>
                    <a:cubicBezTo>
                      <a:pt x="135" y="54"/>
                      <a:pt x="136" y="57"/>
                      <a:pt x="135" y="60"/>
                    </a:cubicBezTo>
                    <a:cubicBezTo>
                      <a:pt x="134" y="63"/>
                      <a:pt x="132" y="64"/>
                      <a:pt x="130" y="64"/>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8" name="Freeform 97"/>
              <p:cNvSpPr>
                <a:spLocks/>
              </p:cNvSpPr>
              <p:nvPr/>
            </p:nvSpPr>
            <p:spPr bwMode="auto">
              <a:xfrm>
                <a:off x="1550988" y="5641975"/>
                <a:ext cx="393700" cy="165100"/>
              </a:xfrm>
              <a:custGeom>
                <a:avLst/>
                <a:gdLst>
                  <a:gd name="T0" fmla="*/ 0 w 248"/>
                  <a:gd name="T1" fmla="*/ 0 h 104"/>
                  <a:gd name="T2" fmla="*/ 248 w 248"/>
                  <a:gd name="T3" fmla="*/ 104 h 104"/>
                  <a:gd name="T4" fmla="*/ 0 w 248"/>
                  <a:gd name="T5" fmla="*/ 0 h 104"/>
                </a:gdLst>
                <a:ahLst/>
                <a:cxnLst>
                  <a:cxn ang="0">
                    <a:pos x="T0" y="T1"/>
                  </a:cxn>
                  <a:cxn ang="0">
                    <a:pos x="T2" y="T3"/>
                  </a:cxn>
                  <a:cxn ang="0">
                    <a:pos x="T4" y="T5"/>
                  </a:cxn>
                </a:cxnLst>
                <a:rect l="0" t="0" r="r" b="b"/>
                <a:pathLst>
                  <a:path w="248" h="104">
                    <a:moveTo>
                      <a:pt x="0" y="0"/>
                    </a:moveTo>
                    <a:lnTo>
                      <a:pt x="248"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9" name="Line 98"/>
              <p:cNvSpPr>
                <a:spLocks noChangeShapeType="1"/>
              </p:cNvSpPr>
              <p:nvPr/>
            </p:nvSpPr>
            <p:spPr bwMode="auto">
              <a:xfrm>
                <a:off x="1550988" y="5641975"/>
                <a:ext cx="393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0" name="Freeform 99"/>
              <p:cNvSpPr>
                <a:spLocks/>
              </p:cNvSpPr>
              <p:nvPr/>
            </p:nvSpPr>
            <p:spPr bwMode="auto">
              <a:xfrm>
                <a:off x="1528763" y="5622925"/>
                <a:ext cx="434975" cy="200025"/>
              </a:xfrm>
              <a:custGeom>
                <a:avLst/>
                <a:gdLst>
                  <a:gd name="T0" fmla="*/ 131 w 137"/>
                  <a:gd name="T1" fmla="*/ 63 h 63"/>
                  <a:gd name="T2" fmla="*/ 128 w 137"/>
                  <a:gd name="T3" fmla="*/ 63 h 63"/>
                  <a:gd name="T4" fmla="*/ 5 w 137"/>
                  <a:gd name="T5" fmla="*/ 11 h 63"/>
                  <a:gd name="T6" fmla="*/ 2 w 137"/>
                  <a:gd name="T7" fmla="*/ 4 h 63"/>
                  <a:gd name="T8" fmla="*/ 9 w 137"/>
                  <a:gd name="T9" fmla="*/ 1 h 63"/>
                  <a:gd name="T10" fmla="*/ 133 w 137"/>
                  <a:gd name="T11" fmla="*/ 52 h 63"/>
                  <a:gd name="T12" fmla="*/ 136 w 137"/>
                  <a:gd name="T13" fmla="*/ 60 h 63"/>
                  <a:gd name="T14" fmla="*/ 131 w 137"/>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63">
                    <a:moveTo>
                      <a:pt x="131" y="63"/>
                    </a:moveTo>
                    <a:cubicBezTo>
                      <a:pt x="130" y="63"/>
                      <a:pt x="129" y="63"/>
                      <a:pt x="128" y="63"/>
                    </a:cubicBezTo>
                    <a:cubicBezTo>
                      <a:pt x="5" y="11"/>
                      <a:pt x="5" y="11"/>
                      <a:pt x="5" y="11"/>
                    </a:cubicBezTo>
                    <a:cubicBezTo>
                      <a:pt x="2" y="10"/>
                      <a:pt x="0" y="7"/>
                      <a:pt x="2" y="4"/>
                    </a:cubicBezTo>
                    <a:cubicBezTo>
                      <a:pt x="3" y="1"/>
                      <a:pt x="6" y="0"/>
                      <a:pt x="9" y="1"/>
                    </a:cubicBezTo>
                    <a:cubicBezTo>
                      <a:pt x="133" y="52"/>
                      <a:pt x="133" y="52"/>
                      <a:pt x="133" y="52"/>
                    </a:cubicBezTo>
                    <a:cubicBezTo>
                      <a:pt x="136" y="54"/>
                      <a:pt x="137" y="57"/>
                      <a:pt x="136" y="60"/>
                    </a:cubicBezTo>
                    <a:cubicBezTo>
                      <a:pt x="135" y="62"/>
                      <a:pt x="133" y="63"/>
                      <a:pt x="131" y="63"/>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95" name="in the"/>
          <p:cNvSpPr txBox="1"/>
          <p:nvPr/>
        </p:nvSpPr>
        <p:spPr>
          <a:xfrm>
            <a:off x="2660795" y="589458"/>
            <a:ext cx="3857235" cy="1754326"/>
          </a:xfrm>
          <a:prstGeom prst="rect">
            <a:avLst/>
          </a:prstGeom>
          <a:noFill/>
        </p:spPr>
        <p:txBody>
          <a:bodyPr wrap="square" rtlCol="0">
            <a:spAutoFit/>
          </a:bodyPr>
          <a:lstStyle/>
          <a:p>
            <a:pPr algn="ctr"/>
            <a:r>
              <a:rPr lang="es-CO" sz="3600" b="1" dirty="0" smtClean="0">
                <a:solidFill>
                  <a:schemeClr val="bg1"/>
                </a:solidFill>
                <a:latin typeface="Comic Sans MS" panose="030F0702030302020204" pitchFamily="66" charset="0"/>
              </a:rPr>
              <a:t>Asistencia </a:t>
            </a:r>
            <a:r>
              <a:rPr lang="es-CO" sz="3600" b="1" dirty="0" smtClean="0">
                <a:solidFill>
                  <a:schemeClr val="bg1"/>
                </a:solidFill>
                <a:latin typeface="Comic Sans MS" panose="030F0702030302020204" pitchFamily="66" charset="0"/>
              </a:rPr>
              <a:t>y </a:t>
            </a:r>
            <a:r>
              <a:rPr lang="es-CO" sz="3600" b="1" dirty="0" smtClean="0">
                <a:solidFill>
                  <a:schemeClr val="bg1"/>
                </a:solidFill>
                <a:latin typeface="Comic Sans MS" panose="030F0702030302020204" pitchFamily="66" charset="0"/>
              </a:rPr>
              <a:t>Apoyo </a:t>
            </a:r>
            <a:br>
              <a:rPr lang="es-CO" sz="3600" b="1" dirty="0" smtClean="0">
                <a:solidFill>
                  <a:schemeClr val="bg1"/>
                </a:solidFill>
                <a:latin typeface="Comic Sans MS" panose="030F0702030302020204" pitchFamily="66" charset="0"/>
              </a:rPr>
            </a:br>
            <a:r>
              <a:rPr lang="es-CO" sz="3600" b="1" dirty="0" smtClean="0">
                <a:solidFill>
                  <a:schemeClr val="bg1"/>
                </a:solidFill>
                <a:latin typeface="Comic Sans MS" panose="030F0702030302020204" pitchFamily="66" charset="0"/>
              </a:rPr>
              <a:t>en LAUSD</a:t>
            </a:r>
            <a:endParaRPr lang="es-CO" sz="3600" b="1" dirty="0">
              <a:solidFill>
                <a:schemeClr val="bg1"/>
              </a:solidFill>
              <a:latin typeface="Comic Sans MS" panose="030F0702030302020204" pitchFamily="66" charset="0"/>
            </a:endParaRPr>
          </a:p>
        </p:txBody>
      </p:sp>
      <p:sp>
        <p:nvSpPr>
          <p:cNvPr id="6752" name="your subtitle goes here"/>
          <p:cNvSpPr txBox="1"/>
          <p:nvPr/>
        </p:nvSpPr>
        <p:spPr>
          <a:xfrm>
            <a:off x="2660795" y="1543565"/>
            <a:ext cx="3857235" cy="1215717"/>
          </a:xfrm>
          <a:prstGeom prst="rect">
            <a:avLst/>
          </a:prstGeom>
          <a:noFill/>
        </p:spPr>
        <p:txBody>
          <a:bodyPr wrap="square" rtlCol="0">
            <a:spAutoFit/>
          </a:bodyPr>
          <a:lstStyle/>
          <a:p>
            <a:endParaRPr lang="es-CO" sz="600" b="1" dirty="0">
              <a:solidFill>
                <a:schemeClr val="bg1"/>
              </a:solidFill>
            </a:endParaRPr>
          </a:p>
          <a:p>
            <a:endParaRPr lang="es-CO" sz="1100" dirty="0">
              <a:solidFill>
                <a:schemeClr val="bg1"/>
              </a:solidFill>
            </a:endParaRPr>
          </a:p>
          <a:p>
            <a:endParaRPr lang="es-CO" sz="1400" dirty="0" smtClean="0">
              <a:solidFill>
                <a:schemeClr val="bg1">
                  <a:lumMod val="75000"/>
                </a:schemeClr>
              </a:solidFill>
            </a:endParaRPr>
          </a:p>
          <a:p>
            <a:endParaRPr lang="es-CO" sz="1400" dirty="0">
              <a:solidFill>
                <a:schemeClr val="bg1">
                  <a:lumMod val="75000"/>
                </a:schemeClr>
              </a:solidFill>
            </a:endParaRPr>
          </a:p>
          <a:p>
            <a:r>
              <a:rPr lang="es-CO" sz="1400" dirty="0" smtClean="0">
                <a:solidFill>
                  <a:schemeClr val="bg1">
                    <a:lumMod val="75000"/>
                  </a:schemeClr>
                </a:solidFill>
              </a:rPr>
              <a:t>Distrito Escolar Unificado de Los Ángeles</a:t>
            </a:r>
          </a:p>
          <a:p>
            <a:r>
              <a:rPr lang="es-CO" sz="1400" dirty="0" smtClean="0">
                <a:solidFill>
                  <a:schemeClr val="bg1">
                    <a:lumMod val="75000"/>
                  </a:schemeClr>
                </a:solidFill>
              </a:rPr>
              <a:t>21 de abril de 2017</a:t>
            </a:r>
            <a:endParaRPr lang="es-CO" sz="1400" dirty="0">
              <a:solidFill>
                <a:schemeClr val="bg1">
                  <a:lumMod val="75000"/>
                </a:schemeClr>
              </a:solidFill>
            </a:endParaRPr>
          </a:p>
        </p:txBody>
      </p:sp>
      <p:grpSp>
        <p:nvGrpSpPr>
          <p:cNvPr id="6669" name="glue"/>
          <p:cNvGrpSpPr/>
          <p:nvPr/>
        </p:nvGrpSpPr>
        <p:grpSpPr>
          <a:xfrm>
            <a:off x="1195242" y="3773927"/>
            <a:ext cx="351960" cy="695336"/>
            <a:chOff x="4159251" y="3527425"/>
            <a:chExt cx="911225" cy="1800225"/>
          </a:xfrm>
          <a:effectLst/>
        </p:grpSpPr>
        <p:sp>
          <p:nvSpPr>
            <p:cNvPr id="6670" name="Freeform 201"/>
            <p:cNvSpPr>
              <a:spLocks/>
            </p:cNvSpPr>
            <p:nvPr/>
          </p:nvSpPr>
          <p:spPr bwMode="auto">
            <a:xfrm>
              <a:off x="4502151" y="3559175"/>
              <a:ext cx="222250" cy="323850"/>
            </a:xfrm>
            <a:custGeom>
              <a:avLst/>
              <a:gdLst>
                <a:gd name="T0" fmla="*/ 140 w 140"/>
                <a:gd name="T1" fmla="*/ 204 h 204"/>
                <a:gd name="T2" fmla="*/ 0 w 140"/>
                <a:gd name="T3" fmla="*/ 204 h 204"/>
                <a:gd name="T4" fmla="*/ 54 w 140"/>
                <a:gd name="T5" fmla="*/ 0 h 204"/>
                <a:gd name="T6" fmla="*/ 88 w 140"/>
                <a:gd name="T7" fmla="*/ 0 h 204"/>
                <a:gd name="T8" fmla="*/ 140 w 140"/>
                <a:gd name="T9" fmla="*/ 204 h 204"/>
              </a:gdLst>
              <a:ahLst/>
              <a:cxnLst>
                <a:cxn ang="0">
                  <a:pos x="T0" y="T1"/>
                </a:cxn>
                <a:cxn ang="0">
                  <a:pos x="T2" y="T3"/>
                </a:cxn>
                <a:cxn ang="0">
                  <a:pos x="T4" y="T5"/>
                </a:cxn>
                <a:cxn ang="0">
                  <a:pos x="T6" y="T7"/>
                </a:cxn>
                <a:cxn ang="0">
                  <a:pos x="T8" y="T9"/>
                </a:cxn>
              </a:cxnLst>
              <a:rect l="0" t="0" r="r" b="b"/>
              <a:pathLst>
                <a:path w="140" h="204">
                  <a:moveTo>
                    <a:pt x="140" y="204"/>
                  </a:moveTo>
                  <a:lnTo>
                    <a:pt x="0" y="204"/>
                  </a:lnTo>
                  <a:lnTo>
                    <a:pt x="54" y="0"/>
                  </a:lnTo>
                  <a:lnTo>
                    <a:pt x="88" y="0"/>
                  </a:lnTo>
                  <a:lnTo>
                    <a:pt x="140" y="204"/>
                  </a:lnTo>
                  <a:close/>
                </a:path>
              </a:pathLst>
            </a:custGeom>
            <a:gradFill>
              <a:gsLst>
                <a:gs pos="0">
                  <a:schemeClr val="accent3">
                    <a:lumMod val="60000"/>
                    <a:lumOff val="40000"/>
                  </a:schemeClr>
                </a:gs>
                <a:gs pos="100000">
                  <a:schemeClr val="accent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1" name="Freeform 202"/>
            <p:cNvSpPr>
              <a:spLocks noEditPoints="1"/>
            </p:cNvSpPr>
            <p:nvPr/>
          </p:nvSpPr>
          <p:spPr bwMode="auto">
            <a:xfrm>
              <a:off x="4470401" y="3527425"/>
              <a:ext cx="288925" cy="387350"/>
            </a:xfrm>
            <a:custGeom>
              <a:avLst/>
              <a:gdLst>
                <a:gd name="T0" fmla="*/ 81 w 91"/>
                <a:gd name="T1" fmla="*/ 122 h 122"/>
                <a:gd name="T2" fmla="*/ 80 w 91"/>
                <a:gd name="T3" fmla="*/ 122 h 122"/>
                <a:gd name="T4" fmla="*/ 10 w 91"/>
                <a:gd name="T5" fmla="*/ 122 h 122"/>
                <a:gd name="T6" fmla="*/ 2 w 91"/>
                <a:gd name="T7" fmla="*/ 118 h 122"/>
                <a:gd name="T8" fmla="*/ 1 w 91"/>
                <a:gd name="T9" fmla="*/ 109 h 122"/>
                <a:gd name="T10" fmla="*/ 27 w 91"/>
                <a:gd name="T11" fmla="*/ 8 h 122"/>
                <a:gd name="T12" fmla="*/ 37 w 91"/>
                <a:gd name="T13" fmla="*/ 0 h 122"/>
                <a:gd name="T14" fmla="*/ 54 w 91"/>
                <a:gd name="T15" fmla="*/ 0 h 122"/>
                <a:gd name="T16" fmla="*/ 63 w 91"/>
                <a:gd name="T17" fmla="*/ 8 h 122"/>
                <a:gd name="T18" fmla="*/ 90 w 91"/>
                <a:gd name="T19" fmla="*/ 108 h 122"/>
                <a:gd name="T20" fmla="*/ 91 w 91"/>
                <a:gd name="T21" fmla="*/ 112 h 122"/>
                <a:gd name="T22" fmla="*/ 81 w 91"/>
                <a:gd name="T23" fmla="*/ 122 h 122"/>
                <a:gd name="T24" fmla="*/ 23 w 91"/>
                <a:gd name="T25" fmla="*/ 102 h 122"/>
                <a:gd name="T26" fmla="*/ 67 w 91"/>
                <a:gd name="T27" fmla="*/ 102 h 122"/>
                <a:gd name="T28" fmla="*/ 46 w 91"/>
                <a:gd name="T29" fmla="*/ 20 h 122"/>
                <a:gd name="T30" fmla="*/ 45 w 91"/>
                <a:gd name="T31" fmla="*/ 20 h 122"/>
                <a:gd name="T32" fmla="*/ 23 w 91"/>
                <a:gd name="T33" fmla="*/ 10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22">
                  <a:moveTo>
                    <a:pt x="81" y="122"/>
                  </a:moveTo>
                  <a:cubicBezTo>
                    <a:pt x="80" y="122"/>
                    <a:pt x="80" y="122"/>
                    <a:pt x="80" y="122"/>
                  </a:cubicBezTo>
                  <a:cubicBezTo>
                    <a:pt x="10" y="122"/>
                    <a:pt x="10" y="122"/>
                    <a:pt x="10" y="122"/>
                  </a:cubicBezTo>
                  <a:cubicBezTo>
                    <a:pt x="7" y="122"/>
                    <a:pt x="4" y="120"/>
                    <a:pt x="2" y="118"/>
                  </a:cubicBezTo>
                  <a:cubicBezTo>
                    <a:pt x="0" y="115"/>
                    <a:pt x="0" y="112"/>
                    <a:pt x="1" y="109"/>
                  </a:cubicBezTo>
                  <a:cubicBezTo>
                    <a:pt x="27" y="8"/>
                    <a:pt x="27" y="8"/>
                    <a:pt x="27" y="8"/>
                  </a:cubicBezTo>
                  <a:cubicBezTo>
                    <a:pt x="29" y="3"/>
                    <a:pt x="33" y="0"/>
                    <a:pt x="37" y="0"/>
                  </a:cubicBezTo>
                  <a:cubicBezTo>
                    <a:pt x="54" y="0"/>
                    <a:pt x="54" y="0"/>
                    <a:pt x="54" y="0"/>
                  </a:cubicBezTo>
                  <a:cubicBezTo>
                    <a:pt x="58" y="0"/>
                    <a:pt x="62" y="3"/>
                    <a:pt x="63" y="8"/>
                  </a:cubicBezTo>
                  <a:cubicBezTo>
                    <a:pt x="90" y="108"/>
                    <a:pt x="90" y="108"/>
                    <a:pt x="90" y="108"/>
                  </a:cubicBezTo>
                  <a:cubicBezTo>
                    <a:pt x="90" y="109"/>
                    <a:pt x="91" y="110"/>
                    <a:pt x="91" y="112"/>
                  </a:cubicBezTo>
                  <a:cubicBezTo>
                    <a:pt x="91" y="117"/>
                    <a:pt x="86" y="122"/>
                    <a:pt x="81" y="122"/>
                  </a:cubicBezTo>
                  <a:close/>
                  <a:moveTo>
                    <a:pt x="23" y="102"/>
                  </a:moveTo>
                  <a:cubicBezTo>
                    <a:pt x="67" y="102"/>
                    <a:pt x="67" y="102"/>
                    <a:pt x="67" y="102"/>
                  </a:cubicBezTo>
                  <a:cubicBezTo>
                    <a:pt x="46" y="20"/>
                    <a:pt x="46" y="20"/>
                    <a:pt x="46" y="20"/>
                  </a:cubicBezTo>
                  <a:cubicBezTo>
                    <a:pt x="45" y="20"/>
                    <a:pt x="45" y="20"/>
                    <a:pt x="45" y="20"/>
                  </a:cubicBezTo>
                  <a:lnTo>
                    <a:pt x="23" y="102"/>
                  </a:lnTo>
                  <a:close/>
                </a:path>
              </a:pathLst>
            </a:custGeom>
            <a:gradFill>
              <a:gsLst>
                <a:gs pos="0">
                  <a:schemeClr val="accent3">
                    <a:lumMod val="60000"/>
                    <a:lumOff val="40000"/>
                  </a:schemeClr>
                </a:gs>
                <a:gs pos="100000">
                  <a:schemeClr val="accent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2" name="Freeform 197"/>
            <p:cNvSpPr>
              <a:spLocks/>
            </p:cNvSpPr>
            <p:nvPr/>
          </p:nvSpPr>
          <p:spPr bwMode="auto">
            <a:xfrm>
              <a:off x="4191001" y="4105275"/>
              <a:ext cx="847725" cy="1190625"/>
            </a:xfrm>
            <a:custGeom>
              <a:avLst/>
              <a:gdLst>
                <a:gd name="T0" fmla="*/ 267 w 267"/>
                <a:gd name="T1" fmla="*/ 324 h 375"/>
                <a:gd name="T2" fmla="*/ 216 w 267"/>
                <a:gd name="T3" fmla="*/ 375 h 375"/>
                <a:gd name="T4" fmla="*/ 51 w 267"/>
                <a:gd name="T5" fmla="*/ 375 h 375"/>
                <a:gd name="T6" fmla="*/ 0 w 267"/>
                <a:gd name="T7" fmla="*/ 324 h 375"/>
                <a:gd name="T8" fmla="*/ 0 w 267"/>
                <a:gd name="T9" fmla="*/ 51 h 375"/>
                <a:gd name="T10" fmla="*/ 51 w 267"/>
                <a:gd name="T11" fmla="*/ 0 h 375"/>
                <a:gd name="T12" fmla="*/ 216 w 267"/>
                <a:gd name="T13" fmla="*/ 0 h 375"/>
                <a:gd name="T14" fmla="*/ 267 w 267"/>
                <a:gd name="T15" fmla="*/ 51 h 375"/>
                <a:gd name="T16" fmla="*/ 267 w 267"/>
                <a:gd name="T17" fmla="*/ 32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375">
                  <a:moveTo>
                    <a:pt x="267" y="324"/>
                  </a:moveTo>
                  <a:cubicBezTo>
                    <a:pt x="267" y="352"/>
                    <a:pt x="244" y="375"/>
                    <a:pt x="216" y="375"/>
                  </a:cubicBezTo>
                  <a:cubicBezTo>
                    <a:pt x="51" y="375"/>
                    <a:pt x="51" y="375"/>
                    <a:pt x="51" y="375"/>
                  </a:cubicBezTo>
                  <a:cubicBezTo>
                    <a:pt x="23" y="375"/>
                    <a:pt x="0" y="352"/>
                    <a:pt x="0" y="324"/>
                  </a:cubicBezTo>
                  <a:cubicBezTo>
                    <a:pt x="0" y="51"/>
                    <a:pt x="0" y="51"/>
                    <a:pt x="0" y="51"/>
                  </a:cubicBezTo>
                  <a:cubicBezTo>
                    <a:pt x="0" y="23"/>
                    <a:pt x="23" y="0"/>
                    <a:pt x="51" y="0"/>
                  </a:cubicBezTo>
                  <a:cubicBezTo>
                    <a:pt x="216" y="0"/>
                    <a:pt x="216" y="0"/>
                    <a:pt x="216" y="0"/>
                  </a:cubicBezTo>
                  <a:cubicBezTo>
                    <a:pt x="244" y="0"/>
                    <a:pt x="267" y="23"/>
                    <a:pt x="267" y="51"/>
                  </a:cubicBezTo>
                  <a:lnTo>
                    <a:pt x="267" y="324"/>
                  </a:lnTo>
                  <a:close/>
                </a:path>
              </a:pathLst>
            </a:custGeom>
            <a:gradFill flip="none" rotWithShape="1">
              <a:gsLst>
                <a:gs pos="0">
                  <a:schemeClr val="bg1">
                    <a:lumMod val="95000"/>
                  </a:schemeClr>
                </a:gs>
                <a:gs pos="55000">
                  <a:schemeClr val="bg1"/>
                </a:gs>
                <a:gs pos="100000">
                  <a:schemeClr val="bg1">
                    <a:lumMod val="95000"/>
                  </a:schemeClr>
                </a:gs>
              </a:gsLst>
              <a:lin ang="135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3" name="Freeform 198"/>
            <p:cNvSpPr>
              <a:spLocks noEditPoints="1"/>
            </p:cNvSpPr>
            <p:nvPr/>
          </p:nvSpPr>
          <p:spPr bwMode="auto">
            <a:xfrm>
              <a:off x="4159251" y="4073525"/>
              <a:ext cx="911225" cy="1254125"/>
            </a:xfrm>
            <a:custGeom>
              <a:avLst/>
              <a:gdLst>
                <a:gd name="T0" fmla="*/ 226 w 287"/>
                <a:gd name="T1" fmla="*/ 395 h 395"/>
                <a:gd name="T2" fmla="*/ 61 w 287"/>
                <a:gd name="T3" fmla="*/ 395 h 395"/>
                <a:gd name="T4" fmla="*/ 0 w 287"/>
                <a:gd name="T5" fmla="*/ 334 h 395"/>
                <a:gd name="T6" fmla="*/ 0 w 287"/>
                <a:gd name="T7" fmla="*/ 61 h 395"/>
                <a:gd name="T8" fmla="*/ 61 w 287"/>
                <a:gd name="T9" fmla="*/ 0 h 395"/>
                <a:gd name="T10" fmla="*/ 226 w 287"/>
                <a:gd name="T11" fmla="*/ 0 h 395"/>
                <a:gd name="T12" fmla="*/ 287 w 287"/>
                <a:gd name="T13" fmla="*/ 61 h 395"/>
                <a:gd name="T14" fmla="*/ 287 w 287"/>
                <a:gd name="T15" fmla="*/ 334 h 395"/>
                <a:gd name="T16" fmla="*/ 226 w 287"/>
                <a:gd name="T17" fmla="*/ 395 h 395"/>
                <a:gd name="T18" fmla="*/ 61 w 287"/>
                <a:gd name="T19" fmla="*/ 20 h 395"/>
                <a:gd name="T20" fmla="*/ 20 w 287"/>
                <a:gd name="T21" fmla="*/ 61 h 395"/>
                <a:gd name="T22" fmla="*/ 20 w 287"/>
                <a:gd name="T23" fmla="*/ 334 h 395"/>
                <a:gd name="T24" fmla="*/ 61 w 287"/>
                <a:gd name="T25" fmla="*/ 375 h 395"/>
                <a:gd name="T26" fmla="*/ 226 w 287"/>
                <a:gd name="T27" fmla="*/ 375 h 395"/>
                <a:gd name="T28" fmla="*/ 267 w 287"/>
                <a:gd name="T29" fmla="*/ 334 h 395"/>
                <a:gd name="T30" fmla="*/ 267 w 287"/>
                <a:gd name="T31" fmla="*/ 61 h 395"/>
                <a:gd name="T32" fmla="*/ 226 w 287"/>
                <a:gd name="T33" fmla="*/ 20 h 395"/>
                <a:gd name="T34" fmla="*/ 61 w 287"/>
                <a:gd name="T35" fmla="*/ 2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7" h="395">
                  <a:moveTo>
                    <a:pt x="226" y="395"/>
                  </a:moveTo>
                  <a:cubicBezTo>
                    <a:pt x="61" y="395"/>
                    <a:pt x="61" y="395"/>
                    <a:pt x="61" y="395"/>
                  </a:cubicBezTo>
                  <a:cubicBezTo>
                    <a:pt x="27" y="395"/>
                    <a:pt x="0" y="367"/>
                    <a:pt x="0" y="334"/>
                  </a:cubicBezTo>
                  <a:cubicBezTo>
                    <a:pt x="0" y="61"/>
                    <a:pt x="0" y="61"/>
                    <a:pt x="0" y="61"/>
                  </a:cubicBezTo>
                  <a:cubicBezTo>
                    <a:pt x="0" y="28"/>
                    <a:pt x="27" y="0"/>
                    <a:pt x="61" y="0"/>
                  </a:cubicBezTo>
                  <a:cubicBezTo>
                    <a:pt x="226" y="0"/>
                    <a:pt x="226" y="0"/>
                    <a:pt x="226" y="0"/>
                  </a:cubicBezTo>
                  <a:cubicBezTo>
                    <a:pt x="260" y="0"/>
                    <a:pt x="287" y="28"/>
                    <a:pt x="287" y="61"/>
                  </a:cubicBezTo>
                  <a:cubicBezTo>
                    <a:pt x="287" y="334"/>
                    <a:pt x="287" y="334"/>
                    <a:pt x="287" y="334"/>
                  </a:cubicBezTo>
                  <a:cubicBezTo>
                    <a:pt x="287" y="367"/>
                    <a:pt x="260" y="395"/>
                    <a:pt x="226" y="395"/>
                  </a:cubicBezTo>
                  <a:close/>
                  <a:moveTo>
                    <a:pt x="61" y="20"/>
                  </a:moveTo>
                  <a:cubicBezTo>
                    <a:pt x="38" y="20"/>
                    <a:pt x="20" y="39"/>
                    <a:pt x="20" y="61"/>
                  </a:cubicBezTo>
                  <a:cubicBezTo>
                    <a:pt x="20" y="334"/>
                    <a:pt x="20" y="334"/>
                    <a:pt x="20" y="334"/>
                  </a:cubicBezTo>
                  <a:cubicBezTo>
                    <a:pt x="20" y="356"/>
                    <a:pt x="38" y="375"/>
                    <a:pt x="61" y="375"/>
                  </a:cubicBezTo>
                  <a:cubicBezTo>
                    <a:pt x="226" y="375"/>
                    <a:pt x="226" y="375"/>
                    <a:pt x="226" y="375"/>
                  </a:cubicBezTo>
                  <a:cubicBezTo>
                    <a:pt x="248" y="375"/>
                    <a:pt x="267" y="356"/>
                    <a:pt x="267" y="334"/>
                  </a:cubicBezTo>
                  <a:cubicBezTo>
                    <a:pt x="267" y="61"/>
                    <a:pt x="267" y="61"/>
                    <a:pt x="267" y="61"/>
                  </a:cubicBezTo>
                  <a:cubicBezTo>
                    <a:pt x="267" y="39"/>
                    <a:pt x="248" y="20"/>
                    <a:pt x="226" y="20"/>
                  </a:cubicBezTo>
                  <a:lnTo>
                    <a:pt x="61" y="2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4" name="Freeform 199"/>
            <p:cNvSpPr>
              <a:spLocks/>
            </p:cNvSpPr>
            <p:nvPr/>
          </p:nvSpPr>
          <p:spPr bwMode="auto">
            <a:xfrm>
              <a:off x="4429126" y="3883025"/>
              <a:ext cx="368300" cy="222250"/>
            </a:xfrm>
            <a:custGeom>
              <a:avLst/>
              <a:gdLst>
                <a:gd name="T0" fmla="*/ 116 w 116"/>
                <a:gd name="T1" fmla="*/ 46 h 70"/>
                <a:gd name="T2" fmla="*/ 93 w 116"/>
                <a:gd name="T3" fmla="*/ 70 h 70"/>
                <a:gd name="T4" fmla="*/ 24 w 116"/>
                <a:gd name="T5" fmla="*/ 70 h 70"/>
                <a:gd name="T6" fmla="*/ 0 w 116"/>
                <a:gd name="T7" fmla="*/ 46 h 70"/>
                <a:gd name="T8" fmla="*/ 0 w 116"/>
                <a:gd name="T9" fmla="*/ 23 h 70"/>
                <a:gd name="T10" fmla="*/ 24 w 116"/>
                <a:gd name="T11" fmla="*/ 0 h 70"/>
                <a:gd name="T12" fmla="*/ 93 w 116"/>
                <a:gd name="T13" fmla="*/ 0 h 70"/>
                <a:gd name="T14" fmla="*/ 116 w 116"/>
                <a:gd name="T15" fmla="*/ 23 h 70"/>
                <a:gd name="T16" fmla="*/ 116 w 116"/>
                <a:gd name="T17"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70">
                  <a:moveTo>
                    <a:pt x="116" y="46"/>
                  </a:moveTo>
                  <a:cubicBezTo>
                    <a:pt x="116" y="60"/>
                    <a:pt x="106" y="70"/>
                    <a:pt x="93" y="70"/>
                  </a:cubicBezTo>
                  <a:cubicBezTo>
                    <a:pt x="24" y="70"/>
                    <a:pt x="24" y="70"/>
                    <a:pt x="24" y="70"/>
                  </a:cubicBezTo>
                  <a:cubicBezTo>
                    <a:pt x="11" y="70"/>
                    <a:pt x="0" y="60"/>
                    <a:pt x="0" y="46"/>
                  </a:cubicBezTo>
                  <a:cubicBezTo>
                    <a:pt x="0" y="23"/>
                    <a:pt x="0" y="23"/>
                    <a:pt x="0" y="23"/>
                  </a:cubicBezTo>
                  <a:cubicBezTo>
                    <a:pt x="0" y="10"/>
                    <a:pt x="11" y="0"/>
                    <a:pt x="24" y="0"/>
                  </a:cubicBezTo>
                  <a:cubicBezTo>
                    <a:pt x="93" y="0"/>
                    <a:pt x="93" y="0"/>
                    <a:pt x="93" y="0"/>
                  </a:cubicBezTo>
                  <a:cubicBezTo>
                    <a:pt x="106" y="0"/>
                    <a:pt x="116" y="10"/>
                    <a:pt x="116" y="23"/>
                  </a:cubicBezTo>
                  <a:lnTo>
                    <a:pt x="11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5" name="Freeform 200"/>
            <p:cNvSpPr>
              <a:spLocks noEditPoints="1"/>
            </p:cNvSpPr>
            <p:nvPr/>
          </p:nvSpPr>
          <p:spPr bwMode="auto">
            <a:xfrm>
              <a:off x="4397376" y="3851275"/>
              <a:ext cx="431800" cy="285750"/>
            </a:xfrm>
            <a:custGeom>
              <a:avLst/>
              <a:gdLst>
                <a:gd name="T0" fmla="*/ 103 w 136"/>
                <a:gd name="T1" fmla="*/ 90 h 90"/>
                <a:gd name="T2" fmla="*/ 34 w 136"/>
                <a:gd name="T3" fmla="*/ 90 h 90"/>
                <a:gd name="T4" fmla="*/ 0 w 136"/>
                <a:gd name="T5" fmla="*/ 56 h 90"/>
                <a:gd name="T6" fmla="*/ 0 w 136"/>
                <a:gd name="T7" fmla="*/ 33 h 90"/>
                <a:gd name="T8" fmla="*/ 34 w 136"/>
                <a:gd name="T9" fmla="*/ 0 h 90"/>
                <a:gd name="T10" fmla="*/ 103 w 136"/>
                <a:gd name="T11" fmla="*/ 0 h 90"/>
                <a:gd name="T12" fmla="*/ 136 w 136"/>
                <a:gd name="T13" fmla="*/ 33 h 90"/>
                <a:gd name="T14" fmla="*/ 136 w 136"/>
                <a:gd name="T15" fmla="*/ 56 h 90"/>
                <a:gd name="T16" fmla="*/ 103 w 136"/>
                <a:gd name="T17" fmla="*/ 90 h 90"/>
                <a:gd name="T18" fmla="*/ 34 w 136"/>
                <a:gd name="T19" fmla="*/ 20 h 90"/>
                <a:gd name="T20" fmla="*/ 20 w 136"/>
                <a:gd name="T21" fmla="*/ 33 h 90"/>
                <a:gd name="T22" fmla="*/ 20 w 136"/>
                <a:gd name="T23" fmla="*/ 56 h 90"/>
                <a:gd name="T24" fmla="*/ 34 w 136"/>
                <a:gd name="T25" fmla="*/ 70 h 90"/>
                <a:gd name="T26" fmla="*/ 103 w 136"/>
                <a:gd name="T27" fmla="*/ 70 h 90"/>
                <a:gd name="T28" fmla="*/ 116 w 136"/>
                <a:gd name="T29" fmla="*/ 56 h 90"/>
                <a:gd name="T30" fmla="*/ 116 w 136"/>
                <a:gd name="T31" fmla="*/ 33 h 90"/>
                <a:gd name="T32" fmla="*/ 103 w 136"/>
                <a:gd name="T33" fmla="*/ 20 h 90"/>
                <a:gd name="T34" fmla="*/ 34 w 136"/>
                <a:gd name="T3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90">
                  <a:moveTo>
                    <a:pt x="103" y="90"/>
                  </a:moveTo>
                  <a:cubicBezTo>
                    <a:pt x="34" y="90"/>
                    <a:pt x="34" y="90"/>
                    <a:pt x="34" y="90"/>
                  </a:cubicBezTo>
                  <a:cubicBezTo>
                    <a:pt x="16" y="90"/>
                    <a:pt x="0" y="75"/>
                    <a:pt x="0" y="56"/>
                  </a:cubicBezTo>
                  <a:cubicBezTo>
                    <a:pt x="0" y="33"/>
                    <a:pt x="0" y="33"/>
                    <a:pt x="0" y="33"/>
                  </a:cubicBezTo>
                  <a:cubicBezTo>
                    <a:pt x="0" y="15"/>
                    <a:pt x="16" y="0"/>
                    <a:pt x="34" y="0"/>
                  </a:cubicBezTo>
                  <a:cubicBezTo>
                    <a:pt x="103" y="0"/>
                    <a:pt x="103" y="0"/>
                    <a:pt x="103" y="0"/>
                  </a:cubicBezTo>
                  <a:cubicBezTo>
                    <a:pt x="121" y="0"/>
                    <a:pt x="136" y="15"/>
                    <a:pt x="136" y="33"/>
                  </a:cubicBezTo>
                  <a:cubicBezTo>
                    <a:pt x="136" y="56"/>
                    <a:pt x="136" y="56"/>
                    <a:pt x="136" y="56"/>
                  </a:cubicBezTo>
                  <a:cubicBezTo>
                    <a:pt x="136" y="75"/>
                    <a:pt x="121" y="90"/>
                    <a:pt x="103" y="90"/>
                  </a:cubicBezTo>
                  <a:close/>
                  <a:moveTo>
                    <a:pt x="34" y="20"/>
                  </a:moveTo>
                  <a:cubicBezTo>
                    <a:pt x="27" y="20"/>
                    <a:pt x="20" y="26"/>
                    <a:pt x="20" y="33"/>
                  </a:cubicBezTo>
                  <a:cubicBezTo>
                    <a:pt x="20" y="56"/>
                    <a:pt x="20" y="56"/>
                    <a:pt x="20" y="56"/>
                  </a:cubicBezTo>
                  <a:cubicBezTo>
                    <a:pt x="20" y="64"/>
                    <a:pt x="27" y="70"/>
                    <a:pt x="34" y="70"/>
                  </a:cubicBezTo>
                  <a:cubicBezTo>
                    <a:pt x="103" y="70"/>
                    <a:pt x="103" y="70"/>
                    <a:pt x="103" y="70"/>
                  </a:cubicBezTo>
                  <a:cubicBezTo>
                    <a:pt x="110" y="70"/>
                    <a:pt x="116" y="64"/>
                    <a:pt x="116" y="56"/>
                  </a:cubicBezTo>
                  <a:cubicBezTo>
                    <a:pt x="116" y="33"/>
                    <a:pt x="116" y="33"/>
                    <a:pt x="116" y="33"/>
                  </a:cubicBezTo>
                  <a:cubicBezTo>
                    <a:pt x="116" y="26"/>
                    <a:pt x="110" y="20"/>
                    <a:pt x="103" y="20"/>
                  </a:cubicBezTo>
                  <a:lnTo>
                    <a:pt x="34" y="2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6" name="Freeform 203"/>
            <p:cNvSpPr>
              <a:spLocks/>
            </p:cNvSpPr>
            <p:nvPr/>
          </p:nvSpPr>
          <p:spPr bwMode="auto">
            <a:xfrm>
              <a:off x="4349751" y="4283075"/>
              <a:ext cx="530225" cy="835025"/>
            </a:xfrm>
            <a:custGeom>
              <a:avLst/>
              <a:gdLst>
                <a:gd name="T0" fmla="*/ 167 w 167"/>
                <a:gd name="T1" fmla="*/ 225 h 263"/>
                <a:gd name="T2" fmla="*/ 128 w 167"/>
                <a:gd name="T3" fmla="*/ 263 h 263"/>
                <a:gd name="T4" fmla="*/ 38 w 167"/>
                <a:gd name="T5" fmla="*/ 263 h 263"/>
                <a:gd name="T6" fmla="*/ 0 w 167"/>
                <a:gd name="T7" fmla="*/ 225 h 263"/>
                <a:gd name="T8" fmla="*/ 0 w 167"/>
                <a:gd name="T9" fmla="*/ 38 h 263"/>
                <a:gd name="T10" fmla="*/ 38 w 167"/>
                <a:gd name="T11" fmla="*/ 0 h 263"/>
                <a:gd name="T12" fmla="*/ 128 w 167"/>
                <a:gd name="T13" fmla="*/ 0 h 263"/>
                <a:gd name="T14" fmla="*/ 167 w 167"/>
                <a:gd name="T15" fmla="*/ 38 h 263"/>
                <a:gd name="T16" fmla="*/ 167 w 167"/>
                <a:gd name="T17" fmla="*/ 2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63">
                  <a:moveTo>
                    <a:pt x="167" y="225"/>
                  </a:moveTo>
                  <a:cubicBezTo>
                    <a:pt x="167" y="246"/>
                    <a:pt x="149" y="263"/>
                    <a:pt x="128" y="263"/>
                  </a:cubicBezTo>
                  <a:cubicBezTo>
                    <a:pt x="38" y="263"/>
                    <a:pt x="38" y="263"/>
                    <a:pt x="38" y="263"/>
                  </a:cubicBezTo>
                  <a:cubicBezTo>
                    <a:pt x="17" y="263"/>
                    <a:pt x="0" y="246"/>
                    <a:pt x="0" y="225"/>
                  </a:cubicBezTo>
                  <a:cubicBezTo>
                    <a:pt x="0" y="38"/>
                    <a:pt x="0" y="38"/>
                    <a:pt x="0" y="38"/>
                  </a:cubicBezTo>
                  <a:cubicBezTo>
                    <a:pt x="0" y="17"/>
                    <a:pt x="17" y="0"/>
                    <a:pt x="38" y="0"/>
                  </a:cubicBezTo>
                  <a:cubicBezTo>
                    <a:pt x="128" y="0"/>
                    <a:pt x="128" y="0"/>
                    <a:pt x="128" y="0"/>
                  </a:cubicBezTo>
                  <a:cubicBezTo>
                    <a:pt x="149" y="0"/>
                    <a:pt x="167" y="17"/>
                    <a:pt x="167" y="38"/>
                  </a:cubicBezTo>
                  <a:lnTo>
                    <a:pt x="167" y="225"/>
                  </a:lnTo>
                  <a:close/>
                </a:path>
              </a:pathLst>
            </a:custGeom>
            <a:gradFill flip="none" rotWithShape="1">
              <a:gsLst>
                <a:gs pos="0">
                  <a:schemeClr val="bg1">
                    <a:lumMod val="85000"/>
                  </a:schemeClr>
                </a:gs>
                <a:gs pos="100000">
                  <a:schemeClr val="bg1">
                    <a:lumMod val="75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7" name="Freeform 204"/>
            <p:cNvSpPr>
              <a:spLocks noEditPoints="1"/>
            </p:cNvSpPr>
            <p:nvPr/>
          </p:nvSpPr>
          <p:spPr bwMode="auto">
            <a:xfrm>
              <a:off x="4337051" y="4270375"/>
              <a:ext cx="555625" cy="860425"/>
            </a:xfrm>
            <a:custGeom>
              <a:avLst/>
              <a:gdLst>
                <a:gd name="T0" fmla="*/ 132 w 175"/>
                <a:gd name="T1" fmla="*/ 271 h 271"/>
                <a:gd name="T2" fmla="*/ 42 w 175"/>
                <a:gd name="T3" fmla="*/ 271 h 271"/>
                <a:gd name="T4" fmla="*/ 0 w 175"/>
                <a:gd name="T5" fmla="*/ 229 h 271"/>
                <a:gd name="T6" fmla="*/ 0 w 175"/>
                <a:gd name="T7" fmla="*/ 42 h 271"/>
                <a:gd name="T8" fmla="*/ 42 w 175"/>
                <a:gd name="T9" fmla="*/ 0 h 271"/>
                <a:gd name="T10" fmla="*/ 132 w 175"/>
                <a:gd name="T11" fmla="*/ 0 h 271"/>
                <a:gd name="T12" fmla="*/ 175 w 175"/>
                <a:gd name="T13" fmla="*/ 42 h 271"/>
                <a:gd name="T14" fmla="*/ 175 w 175"/>
                <a:gd name="T15" fmla="*/ 229 h 271"/>
                <a:gd name="T16" fmla="*/ 132 w 175"/>
                <a:gd name="T17" fmla="*/ 271 h 271"/>
                <a:gd name="T18" fmla="*/ 42 w 175"/>
                <a:gd name="T19" fmla="*/ 8 h 271"/>
                <a:gd name="T20" fmla="*/ 9 w 175"/>
                <a:gd name="T21" fmla="*/ 42 h 271"/>
                <a:gd name="T22" fmla="*/ 9 w 175"/>
                <a:gd name="T23" fmla="*/ 229 h 271"/>
                <a:gd name="T24" fmla="*/ 42 w 175"/>
                <a:gd name="T25" fmla="*/ 263 h 271"/>
                <a:gd name="T26" fmla="*/ 132 w 175"/>
                <a:gd name="T27" fmla="*/ 263 h 271"/>
                <a:gd name="T28" fmla="*/ 166 w 175"/>
                <a:gd name="T29" fmla="*/ 229 h 271"/>
                <a:gd name="T30" fmla="*/ 166 w 175"/>
                <a:gd name="T31" fmla="*/ 42 h 271"/>
                <a:gd name="T32" fmla="*/ 132 w 175"/>
                <a:gd name="T33" fmla="*/ 8 h 271"/>
                <a:gd name="T34" fmla="*/ 42 w 175"/>
                <a:gd name="T35" fmla="*/ 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71">
                  <a:moveTo>
                    <a:pt x="132" y="271"/>
                  </a:moveTo>
                  <a:cubicBezTo>
                    <a:pt x="42" y="271"/>
                    <a:pt x="42" y="271"/>
                    <a:pt x="42" y="271"/>
                  </a:cubicBezTo>
                  <a:cubicBezTo>
                    <a:pt x="19" y="271"/>
                    <a:pt x="0" y="252"/>
                    <a:pt x="0" y="229"/>
                  </a:cubicBezTo>
                  <a:cubicBezTo>
                    <a:pt x="0" y="42"/>
                    <a:pt x="0" y="42"/>
                    <a:pt x="0" y="42"/>
                  </a:cubicBezTo>
                  <a:cubicBezTo>
                    <a:pt x="0" y="19"/>
                    <a:pt x="19" y="0"/>
                    <a:pt x="42" y="0"/>
                  </a:cubicBezTo>
                  <a:cubicBezTo>
                    <a:pt x="132" y="0"/>
                    <a:pt x="132" y="0"/>
                    <a:pt x="132" y="0"/>
                  </a:cubicBezTo>
                  <a:cubicBezTo>
                    <a:pt x="156" y="0"/>
                    <a:pt x="175" y="19"/>
                    <a:pt x="175" y="42"/>
                  </a:cubicBezTo>
                  <a:cubicBezTo>
                    <a:pt x="175" y="229"/>
                    <a:pt x="175" y="229"/>
                    <a:pt x="175" y="229"/>
                  </a:cubicBezTo>
                  <a:cubicBezTo>
                    <a:pt x="175" y="252"/>
                    <a:pt x="156" y="271"/>
                    <a:pt x="132" y="271"/>
                  </a:cubicBezTo>
                  <a:close/>
                  <a:moveTo>
                    <a:pt x="42" y="8"/>
                  </a:moveTo>
                  <a:cubicBezTo>
                    <a:pt x="24" y="8"/>
                    <a:pt x="9" y="24"/>
                    <a:pt x="9" y="42"/>
                  </a:cubicBezTo>
                  <a:cubicBezTo>
                    <a:pt x="9" y="229"/>
                    <a:pt x="9" y="229"/>
                    <a:pt x="9" y="229"/>
                  </a:cubicBezTo>
                  <a:cubicBezTo>
                    <a:pt x="9" y="247"/>
                    <a:pt x="24" y="263"/>
                    <a:pt x="42" y="263"/>
                  </a:cubicBezTo>
                  <a:cubicBezTo>
                    <a:pt x="132" y="263"/>
                    <a:pt x="132" y="263"/>
                    <a:pt x="132" y="263"/>
                  </a:cubicBezTo>
                  <a:cubicBezTo>
                    <a:pt x="151" y="263"/>
                    <a:pt x="166" y="247"/>
                    <a:pt x="166" y="229"/>
                  </a:cubicBezTo>
                  <a:cubicBezTo>
                    <a:pt x="166" y="42"/>
                    <a:pt x="166" y="42"/>
                    <a:pt x="166" y="42"/>
                  </a:cubicBezTo>
                  <a:cubicBezTo>
                    <a:pt x="166" y="24"/>
                    <a:pt x="151" y="8"/>
                    <a:pt x="132" y="8"/>
                  </a:cubicBezTo>
                  <a:lnTo>
                    <a:pt x="42" y="8"/>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61" name="rules poster"/>
          <p:cNvGrpSpPr/>
          <p:nvPr/>
        </p:nvGrpSpPr>
        <p:grpSpPr>
          <a:xfrm>
            <a:off x="7072818" y="1041257"/>
            <a:ext cx="985666" cy="1474833"/>
            <a:chOff x="7072818" y="1041257"/>
            <a:chExt cx="985666" cy="1474833"/>
          </a:xfrm>
        </p:grpSpPr>
        <p:sp>
          <p:nvSpPr>
            <p:cNvPr id="7062" name="Rectangle 170"/>
            <p:cNvSpPr>
              <a:spLocks noChangeArrowheads="1"/>
            </p:cNvSpPr>
            <p:nvPr/>
          </p:nvSpPr>
          <p:spPr bwMode="auto">
            <a:xfrm>
              <a:off x="7072818" y="1041257"/>
              <a:ext cx="985666" cy="147483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063" name="Freeform 171"/>
            <p:cNvSpPr>
              <a:spLocks/>
            </p:cNvSpPr>
            <p:nvPr/>
          </p:nvSpPr>
          <p:spPr bwMode="auto">
            <a:xfrm>
              <a:off x="7159757" y="1120864"/>
              <a:ext cx="108936" cy="134076"/>
            </a:xfrm>
            <a:custGeom>
              <a:avLst/>
              <a:gdLst>
                <a:gd name="T0" fmla="*/ 35 w 44"/>
                <a:gd name="T1" fmla="*/ 39 h 54"/>
                <a:gd name="T2" fmla="*/ 38 w 44"/>
                <a:gd name="T3" fmla="*/ 42 h 54"/>
                <a:gd name="T4" fmla="*/ 30 w 44"/>
                <a:gd name="T5" fmla="*/ 49 h 54"/>
                <a:gd name="T6" fmla="*/ 16 w 44"/>
                <a:gd name="T7" fmla="*/ 54 h 54"/>
                <a:gd name="T8" fmla="*/ 5 w 44"/>
                <a:gd name="T9" fmla="*/ 50 h 54"/>
                <a:gd name="T10" fmla="*/ 0 w 44"/>
                <a:gd name="T11" fmla="*/ 38 h 54"/>
                <a:gd name="T12" fmla="*/ 5 w 44"/>
                <a:gd name="T13" fmla="*/ 21 h 54"/>
                <a:gd name="T14" fmla="*/ 19 w 44"/>
                <a:gd name="T15" fmla="*/ 6 h 54"/>
                <a:gd name="T16" fmla="*/ 34 w 44"/>
                <a:gd name="T17" fmla="*/ 0 h 54"/>
                <a:gd name="T18" fmla="*/ 41 w 44"/>
                <a:gd name="T19" fmla="*/ 3 h 54"/>
                <a:gd name="T20" fmla="*/ 44 w 44"/>
                <a:gd name="T21" fmla="*/ 9 h 54"/>
                <a:gd name="T22" fmla="*/ 43 w 44"/>
                <a:gd name="T23" fmla="*/ 15 h 54"/>
                <a:gd name="T24" fmla="*/ 40 w 44"/>
                <a:gd name="T25" fmla="*/ 17 h 54"/>
                <a:gd name="T26" fmla="*/ 37 w 44"/>
                <a:gd name="T27" fmla="*/ 19 h 54"/>
                <a:gd name="T28" fmla="*/ 35 w 44"/>
                <a:gd name="T29" fmla="*/ 18 h 54"/>
                <a:gd name="T30" fmla="*/ 34 w 44"/>
                <a:gd name="T31" fmla="*/ 15 h 54"/>
                <a:gd name="T32" fmla="*/ 35 w 44"/>
                <a:gd name="T33" fmla="*/ 12 h 54"/>
                <a:gd name="T34" fmla="*/ 35 w 44"/>
                <a:gd name="T35" fmla="*/ 9 h 54"/>
                <a:gd name="T36" fmla="*/ 34 w 44"/>
                <a:gd name="T37" fmla="*/ 7 h 54"/>
                <a:gd name="T38" fmla="*/ 23 w 44"/>
                <a:gd name="T39" fmla="*/ 12 h 54"/>
                <a:gd name="T40" fmla="*/ 13 w 44"/>
                <a:gd name="T41" fmla="*/ 24 h 54"/>
                <a:gd name="T42" fmla="*/ 9 w 44"/>
                <a:gd name="T43" fmla="*/ 38 h 54"/>
                <a:gd name="T44" fmla="*/ 11 w 44"/>
                <a:gd name="T45" fmla="*/ 44 h 54"/>
                <a:gd name="T46" fmla="*/ 17 w 44"/>
                <a:gd name="T47" fmla="*/ 47 h 54"/>
                <a:gd name="T48" fmla="*/ 24 w 44"/>
                <a:gd name="T49" fmla="*/ 46 h 54"/>
                <a:gd name="T50" fmla="*/ 31 w 44"/>
                <a:gd name="T51" fmla="*/ 42 h 54"/>
                <a:gd name="T52" fmla="*/ 35 w 44"/>
                <a:gd name="T53"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54">
                  <a:moveTo>
                    <a:pt x="35" y="39"/>
                  </a:moveTo>
                  <a:cubicBezTo>
                    <a:pt x="37" y="39"/>
                    <a:pt x="38" y="40"/>
                    <a:pt x="38" y="42"/>
                  </a:cubicBezTo>
                  <a:cubicBezTo>
                    <a:pt x="38" y="44"/>
                    <a:pt x="35" y="46"/>
                    <a:pt x="30" y="49"/>
                  </a:cubicBezTo>
                  <a:cubicBezTo>
                    <a:pt x="26" y="52"/>
                    <a:pt x="21" y="54"/>
                    <a:pt x="16" y="54"/>
                  </a:cubicBezTo>
                  <a:cubicBezTo>
                    <a:pt x="12" y="54"/>
                    <a:pt x="9" y="53"/>
                    <a:pt x="5" y="50"/>
                  </a:cubicBezTo>
                  <a:cubicBezTo>
                    <a:pt x="2" y="47"/>
                    <a:pt x="0" y="44"/>
                    <a:pt x="0" y="38"/>
                  </a:cubicBezTo>
                  <a:cubicBezTo>
                    <a:pt x="0" y="33"/>
                    <a:pt x="2" y="28"/>
                    <a:pt x="5" y="21"/>
                  </a:cubicBezTo>
                  <a:cubicBezTo>
                    <a:pt x="9" y="15"/>
                    <a:pt x="13" y="10"/>
                    <a:pt x="19" y="6"/>
                  </a:cubicBezTo>
                  <a:cubicBezTo>
                    <a:pt x="24" y="2"/>
                    <a:pt x="29" y="0"/>
                    <a:pt x="34" y="0"/>
                  </a:cubicBezTo>
                  <a:cubicBezTo>
                    <a:pt x="37" y="0"/>
                    <a:pt x="39" y="1"/>
                    <a:pt x="41" y="3"/>
                  </a:cubicBezTo>
                  <a:cubicBezTo>
                    <a:pt x="43" y="5"/>
                    <a:pt x="44" y="7"/>
                    <a:pt x="44" y="9"/>
                  </a:cubicBezTo>
                  <a:cubicBezTo>
                    <a:pt x="44" y="12"/>
                    <a:pt x="43" y="13"/>
                    <a:pt x="43" y="15"/>
                  </a:cubicBezTo>
                  <a:cubicBezTo>
                    <a:pt x="43" y="16"/>
                    <a:pt x="42" y="17"/>
                    <a:pt x="40" y="17"/>
                  </a:cubicBezTo>
                  <a:cubicBezTo>
                    <a:pt x="39" y="18"/>
                    <a:pt x="38" y="19"/>
                    <a:pt x="37" y="19"/>
                  </a:cubicBezTo>
                  <a:cubicBezTo>
                    <a:pt x="36" y="19"/>
                    <a:pt x="36" y="18"/>
                    <a:pt x="35" y="18"/>
                  </a:cubicBezTo>
                  <a:cubicBezTo>
                    <a:pt x="34" y="17"/>
                    <a:pt x="34" y="16"/>
                    <a:pt x="34" y="15"/>
                  </a:cubicBezTo>
                  <a:cubicBezTo>
                    <a:pt x="34" y="15"/>
                    <a:pt x="34" y="14"/>
                    <a:pt x="35" y="12"/>
                  </a:cubicBezTo>
                  <a:cubicBezTo>
                    <a:pt x="35" y="11"/>
                    <a:pt x="35" y="10"/>
                    <a:pt x="35" y="9"/>
                  </a:cubicBezTo>
                  <a:cubicBezTo>
                    <a:pt x="35" y="7"/>
                    <a:pt x="35" y="7"/>
                    <a:pt x="34" y="7"/>
                  </a:cubicBezTo>
                  <a:cubicBezTo>
                    <a:pt x="30" y="7"/>
                    <a:pt x="27" y="8"/>
                    <a:pt x="23" y="12"/>
                  </a:cubicBezTo>
                  <a:cubicBezTo>
                    <a:pt x="19" y="15"/>
                    <a:pt x="16" y="19"/>
                    <a:pt x="13" y="24"/>
                  </a:cubicBezTo>
                  <a:cubicBezTo>
                    <a:pt x="10" y="29"/>
                    <a:pt x="9" y="34"/>
                    <a:pt x="9" y="38"/>
                  </a:cubicBezTo>
                  <a:cubicBezTo>
                    <a:pt x="9" y="40"/>
                    <a:pt x="9" y="42"/>
                    <a:pt x="11" y="44"/>
                  </a:cubicBezTo>
                  <a:cubicBezTo>
                    <a:pt x="12" y="46"/>
                    <a:pt x="14" y="47"/>
                    <a:pt x="17" y="47"/>
                  </a:cubicBezTo>
                  <a:cubicBezTo>
                    <a:pt x="19" y="47"/>
                    <a:pt x="21" y="46"/>
                    <a:pt x="24" y="46"/>
                  </a:cubicBezTo>
                  <a:cubicBezTo>
                    <a:pt x="26" y="45"/>
                    <a:pt x="29" y="43"/>
                    <a:pt x="31" y="42"/>
                  </a:cubicBezTo>
                  <a:cubicBezTo>
                    <a:pt x="33" y="40"/>
                    <a:pt x="34" y="39"/>
                    <a:pt x="35"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4" name="Freeform 172"/>
            <p:cNvSpPr>
              <a:spLocks/>
            </p:cNvSpPr>
            <p:nvPr/>
          </p:nvSpPr>
          <p:spPr bwMode="auto">
            <a:xfrm>
              <a:off x="7279169" y="1108295"/>
              <a:ext cx="34567" cy="146645"/>
            </a:xfrm>
            <a:custGeom>
              <a:avLst/>
              <a:gdLst>
                <a:gd name="T0" fmla="*/ 11 w 14"/>
                <a:gd name="T1" fmla="*/ 0 h 59"/>
                <a:gd name="T2" fmla="*/ 14 w 14"/>
                <a:gd name="T3" fmla="*/ 4 h 59"/>
                <a:gd name="T4" fmla="*/ 14 w 14"/>
                <a:gd name="T5" fmla="*/ 8 h 59"/>
                <a:gd name="T6" fmla="*/ 11 w 14"/>
                <a:gd name="T7" fmla="*/ 18 h 59"/>
                <a:gd name="T8" fmla="*/ 9 w 14"/>
                <a:gd name="T9" fmla="*/ 31 h 59"/>
                <a:gd name="T10" fmla="*/ 8 w 14"/>
                <a:gd name="T11" fmla="*/ 42 h 59"/>
                <a:gd name="T12" fmla="*/ 8 w 14"/>
                <a:gd name="T13" fmla="*/ 52 h 59"/>
                <a:gd name="T14" fmla="*/ 9 w 14"/>
                <a:gd name="T15" fmla="*/ 54 h 59"/>
                <a:gd name="T16" fmla="*/ 7 w 14"/>
                <a:gd name="T17" fmla="*/ 57 h 59"/>
                <a:gd name="T18" fmla="*/ 4 w 14"/>
                <a:gd name="T19" fmla="*/ 59 h 59"/>
                <a:gd name="T20" fmla="*/ 1 w 14"/>
                <a:gd name="T21" fmla="*/ 56 h 59"/>
                <a:gd name="T22" fmla="*/ 0 w 14"/>
                <a:gd name="T23" fmla="*/ 49 h 59"/>
                <a:gd name="T24" fmla="*/ 2 w 14"/>
                <a:gd name="T25" fmla="*/ 21 h 59"/>
                <a:gd name="T26" fmla="*/ 7 w 14"/>
                <a:gd name="T27" fmla="*/ 3 h 59"/>
                <a:gd name="T28" fmla="*/ 11 w 14"/>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59">
                  <a:moveTo>
                    <a:pt x="11" y="0"/>
                  </a:moveTo>
                  <a:cubicBezTo>
                    <a:pt x="13" y="0"/>
                    <a:pt x="14" y="1"/>
                    <a:pt x="14" y="4"/>
                  </a:cubicBezTo>
                  <a:cubicBezTo>
                    <a:pt x="14" y="5"/>
                    <a:pt x="14" y="6"/>
                    <a:pt x="14" y="8"/>
                  </a:cubicBezTo>
                  <a:cubicBezTo>
                    <a:pt x="13" y="9"/>
                    <a:pt x="13" y="12"/>
                    <a:pt x="11" y="18"/>
                  </a:cubicBezTo>
                  <a:cubicBezTo>
                    <a:pt x="10" y="22"/>
                    <a:pt x="9" y="26"/>
                    <a:pt x="9" y="31"/>
                  </a:cubicBezTo>
                  <a:cubicBezTo>
                    <a:pt x="8" y="36"/>
                    <a:pt x="8" y="39"/>
                    <a:pt x="8" y="42"/>
                  </a:cubicBezTo>
                  <a:cubicBezTo>
                    <a:pt x="8" y="45"/>
                    <a:pt x="8" y="48"/>
                    <a:pt x="8" y="52"/>
                  </a:cubicBezTo>
                  <a:cubicBezTo>
                    <a:pt x="8" y="53"/>
                    <a:pt x="9" y="54"/>
                    <a:pt x="9" y="54"/>
                  </a:cubicBezTo>
                  <a:cubicBezTo>
                    <a:pt x="9" y="55"/>
                    <a:pt x="8" y="56"/>
                    <a:pt x="7" y="57"/>
                  </a:cubicBezTo>
                  <a:cubicBezTo>
                    <a:pt x="6" y="58"/>
                    <a:pt x="5" y="59"/>
                    <a:pt x="4" y="59"/>
                  </a:cubicBezTo>
                  <a:cubicBezTo>
                    <a:pt x="2" y="59"/>
                    <a:pt x="1" y="58"/>
                    <a:pt x="1" y="56"/>
                  </a:cubicBezTo>
                  <a:cubicBezTo>
                    <a:pt x="0" y="55"/>
                    <a:pt x="0" y="52"/>
                    <a:pt x="0" y="49"/>
                  </a:cubicBezTo>
                  <a:cubicBezTo>
                    <a:pt x="0" y="41"/>
                    <a:pt x="1" y="32"/>
                    <a:pt x="2" y="21"/>
                  </a:cubicBezTo>
                  <a:cubicBezTo>
                    <a:pt x="4" y="11"/>
                    <a:pt x="6" y="5"/>
                    <a:pt x="7" y="3"/>
                  </a:cubicBezTo>
                  <a:cubicBezTo>
                    <a:pt x="8" y="1"/>
                    <a:pt x="9" y="0"/>
                    <a:pt x="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5" name="Freeform 173"/>
            <p:cNvSpPr>
              <a:spLocks noEditPoints="1"/>
            </p:cNvSpPr>
            <p:nvPr/>
          </p:nvSpPr>
          <p:spPr bwMode="auto">
            <a:xfrm>
              <a:off x="7315830" y="1155431"/>
              <a:ext cx="86940" cy="94272"/>
            </a:xfrm>
            <a:custGeom>
              <a:avLst/>
              <a:gdLst>
                <a:gd name="T0" fmla="*/ 24 w 35"/>
                <a:gd name="T1" fmla="*/ 26 h 38"/>
                <a:gd name="T2" fmla="*/ 7 w 35"/>
                <a:gd name="T3" fmla="*/ 37 h 38"/>
                <a:gd name="T4" fmla="*/ 2 w 35"/>
                <a:gd name="T5" fmla="*/ 35 h 38"/>
                <a:gd name="T6" fmla="*/ 0 w 35"/>
                <a:gd name="T7" fmla="*/ 29 h 38"/>
                <a:gd name="T8" fmla="*/ 8 w 35"/>
                <a:gd name="T9" fmla="*/ 10 h 38"/>
                <a:gd name="T10" fmla="*/ 24 w 35"/>
                <a:gd name="T11" fmla="*/ 0 h 38"/>
                <a:gd name="T12" fmla="*/ 29 w 35"/>
                <a:gd name="T13" fmla="*/ 4 h 38"/>
                <a:gd name="T14" fmla="*/ 33 w 35"/>
                <a:gd name="T15" fmla="*/ 7 h 38"/>
                <a:gd name="T16" fmla="*/ 32 w 35"/>
                <a:gd name="T17" fmla="*/ 12 h 38"/>
                <a:gd name="T18" fmla="*/ 31 w 35"/>
                <a:gd name="T19" fmla="*/ 23 h 38"/>
                <a:gd name="T20" fmla="*/ 31 w 35"/>
                <a:gd name="T21" fmla="*/ 29 h 38"/>
                <a:gd name="T22" fmla="*/ 32 w 35"/>
                <a:gd name="T23" fmla="*/ 32 h 38"/>
                <a:gd name="T24" fmla="*/ 34 w 35"/>
                <a:gd name="T25" fmla="*/ 33 h 38"/>
                <a:gd name="T26" fmla="*/ 35 w 35"/>
                <a:gd name="T27" fmla="*/ 34 h 38"/>
                <a:gd name="T28" fmla="*/ 33 w 35"/>
                <a:gd name="T29" fmla="*/ 37 h 38"/>
                <a:gd name="T30" fmla="*/ 30 w 35"/>
                <a:gd name="T31" fmla="*/ 38 h 38"/>
                <a:gd name="T32" fmla="*/ 24 w 35"/>
                <a:gd name="T33" fmla="*/ 26 h 38"/>
                <a:gd name="T34" fmla="*/ 22 w 35"/>
                <a:gd name="T35" fmla="*/ 7 h 38"/>
                <a:gd name="T36" fmla="*/ 14 w 35"/>
                <a:gd name="T37" fmla="*/ 15 h 38"/>
                <a:gd name="T38" fmla="*/ 8 w 35"/>
                <a:gd name="T39" fmla="*/ 27 h 38"/>
                <a:gd name="T40" fmla="*/ 9 w 35"/>
                <a:gd name="T41" fmla="*/ 30 h 38"/>
                <a:gd name="T42" fmla="*/ 19 w 35"/>
                <a:gd name="T43" fmla="*/ 23 h 38"/>
                <a:gd name="T44" fmla="*/ 25 w 35"/>
                <a:gd name="T45" fmla="*/ 11 h 38"/>
                <a:gd name="T46" fmla="*/ 24 w 35"/>
                <a:gd name="T47" fmla="*/ 8 h 38"/>
                <a:gd name="T48" fmla="*/ 22 w 35"/>
                <a:gd name="T49"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8">
                  <a:moveTo>
                    <a:pt x="24" y="26"/>
                  </a:moveTo>
                  <a:cubicBezTo>
                    <a:pt x="18" y="34"/>
                    <a:pt x="13" y="37"/>
                    <a:pt x="7" y="37"/>
                  </a:cubicBezTo>
                  <a:cubicBezTo>
                    <a:pt x="5" y="37"/>
                    <a:pt x="4" y="37"/>
                    <a:pt x="2" y="35"/>
                  </a:cubicBezTo>
                  <a:cubicBezTo>
                    <a:pt x="1" y="33"/>
                    <a:pt x="0" y="31"/>
                    <a:pt x="0" y="29"/>
                  </a:cubicBezTo>
                  <a:cubicBezTo>
                    <a:pt x="0" y="23"/>
                    <a:pt x="3" y="17"/>
                    <a:pt x="8" y="10"/>
                  </a:cubicBezTo>
                  <a:cubicBezTo>
                    <a:pt x="13" y="4"/>
                    <a:pt x="18" y="0"/>
                    <a:pt x="24" y="0"/>
                  </a:cubicBezTo>
                  <a:cubicBezTo>
                    <a:pt x="26" y="0"/>
                    <a:pt x="28" y="2"/>
                    <a:pt x="29" y="4"/>
                  </a:cubicBezTo>
                  <a:cubicBezTo>
                    <a:pt x="32" y="4"/>
                    <a:pt x="33" y="5"/>
                    <a:pt x="33" y="7"/>
                  </a:cubicBezTo>
                  <a:cubicBezTo>
                    <a:pt x="33" y="8"/>
                    <a:pt x="33" y="10"/>
                    <a:pt x="32" y="12"/>
                  </a:cubicBezTo>
                  <a:cubicBezTo>
                    <a:pt x="31" y="17"/>
                    <a:pt x="31" y="21"/>
                    <a:pt x="31" y="23"/>
                  </a:cubicBezTo>
                  <a:cubicBezTo>
                    <a:pt x="31" y="26"/>
                    <a:pt x="31" y="28"/>
                    <a:pt x="31" y="29"/>
                  </a:cubicBezTo>
                  <a:cubicBezTo>
                    <a:pt x="32" y="30"/>
                    <a:pt x="32" y="31"/>
                    <a:pt x="32" y="32"/>
                  </a:cubicBezTo>
                  <a:cubicBezTo>
                    <a:pt x="32" y="32"/>
                    <a:pt x="33" y="32"/>
                    <a:pt x="34" y="33"/>
                  </a:cubicBezTo>
                  <a:cubicBezTo>
                    <a:pt x="35" y="33"/>
                    <a:pt x="35" y="34"/>
                    <a:pt x="35" y="34"/>
                  </a:cubicBezTo>
                  <a:cubicBezTo>
                    <a:pt x="35" y="36"/>
                    <a:pt x="35" y="37"/>
                    <a:pt x="33" y="37"/>
                  </a:cubicBezTo>
                  <a:cubicBezTo>
                    <a:pt x="32" y="38"/>
                    <a:pt x="31" y="38"/>
                    <a:pt x="30" y="38"/>
                  </a:cubicBezTo>
                  <a:cubicBezTo>
                    <a:pt x="26" y="38"/>
                    <a:pt x="24" y="34"/>
                    <a:pt x="24" y="26"/>
                  </a:cubicBezTo>
                  <a:close/>
                  <a:moveTo>
                    <a:pt x="22" y="7"/>
                  </a:moveTo>
                  <a:cubicBezTo>
                    <a:pt x="20" y="7"/>
                    <a:pt x="17" y="10"/>
                    <a:pt x="14" y="15"/>
                  </a:cubicBezTo>
                  <a:cubicBezTo>
                    <a:pt x="10" y="20"/>
                    <a:pt x="8" y="24"/>
                    <a:pt x="8" y="27"/>
                  </a:cubicBezTo>
                  <a:cubicBezTo>
                    <a:pt x="8" y="29"/>
                    <a:pt x="9" y="30"/>
                    <a:pt x="9" y="30"/>
                  </a:cubicBezTo>
                  <a:cubicBezTo>
                    <a:pt x="12" y="30"/>
                    <a:pt x="15" y="28"/>
                    <a:pt x="19" y="23"/>
                  </a:cubicBezTo>
                  <a:cubicBezTo>
                    <a:pt x="23" y="19"/>
                    <a:pt x="25" y="15"/>
                    <a:pt x="25" y="11"/>
                  </a:cubicBezTo>
                  <a:cubicBezTo>
                    <a:pt x="25" y="10"/>
                    <a:pt x="24" y="9"/>
                    <a:pt x="24" y="8"/>
                  </a:cubicBezTo>
                  <a:cubicBezTo>
                    <a:pt x="23" y="8"/>
                    <a:pt x="23" y="7"/>
                    <a:pt x="22"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6" name="Freeform 174"/>
            <p:cNvSpPr>
              <a:spLocks/>
            </p:cNvSpPr>
            <p:nvPr/>
          </p:nvSpPr>
          <p:spPr bwMode="auto">
            <a:xfrm>
              <a:off x="7404864" y="1153336"/>
              <a:ext cx="69133" cy="98462"/>
            </a:xfrm>
            <a:custGeom>
              <a:avLst/>
              <a:gdLst>
                <a:gd name="T0" fmla="*/ 20 w 28"/>
                <a:gd name="T1" fmla="*/ 30 h 40"/>
                <a:gd name="T2" fmla="*/ 14 w 28"/>
                <a:gd name="T3" fmla="*/ 25 h 40"/>
                <a:gd name="T4" fmla="*/ 5 w 28"/>
                <a:gd name="T5" fmla="*/ 20 h 40"/>
                <a:gd name="T6" fmla="*/ 3 w 28"/>
                <a:gd name="T7" fmla="*/ 14 h 40"/>
                <a:gd name="T8" fmla="*/ 10 w 28"/>
                <a:gd name="T9" fmla="*/ 4 h 40"/>
                <a:gd name="T10" fmla="*/ 22 w 28"/>
                <a:gd name="T11" fmla="*/ 0 h 40"/>
                <a:gd name="T12" fmla="*/ 28 w 28"/>
                <a:gd name="T13" fmla="*/ 5 h 40"/>
                <a:gd name="T14" fmla="*/ 26 w 28"/>
                <a:gd name="T15" fmla="*/ 7 h 40"/>
                <a:gd name="T16" fmla="*/ 24 w 28"/>
                <a:gd name="T17" fmla="*/ 8 h 40"/>
                <a:gd name="T18" fmla="*/ 23 w 28"/>
                <a:gd name="T19" fmla="*/ 7 h 40"/>
                <a:gd name="T20" fmla="*/ 22 w 28"/>
                <a:gd name="T21" fmla="*/ 7 h 40"/>
                <a:gd name="T22" fmla="*/ 15 w 28"/>
                <a:gd name="T23" fmla="*/ 9 h 40"/>
                <a:gd name="T24" fmla="*/ 11 w 28"/>
                <a:gd name="T25" fmla="*/ 14 h 40"/>
                <a:gd name="T26" fmla="*/ 13 w 28"/>
                <a:gd name="T27" fmla="*/ 16 h 40"/>
                <a:gd name="T28" fmla="*/ 18 w 28"/>
                <a:gd name="T29" fmla="*/ 19 h 40"/>
                <a:gd name="T30" fmla="*/ 25 w 28"/>
                <a:gd name="T31" fmla="*/ 24 h 40"/>
                <a:gd name="T32" fmla="*/ 27 w 28"/>
                <a:gd name="T33" fmla="*/ 29 h 40"/>
                <a:gd name="T34" fmla="*/ 21 w 28"/>
                <a:gd name="T35" fmla="*/ 37 h 40"/>
                <a:gd name="T36" fmla="*/ 6 w 28"/>
                <a:gd name="T37" fmla="*/ 40 h 40"/>
                <a:gd name="T38" fmla="*/ 0 w 28"/>
                <a:gd name="T39" fmla="*/ 36 h 40"/>
                <a:gd name="T40" fmla="*/ 1 w 28"/>
                <a:gd name="T41" fmla="*/ 33 h 40"/>
                <a:gd name="T42" fmla="*/ 4 w 28"/>
                <a:gd name="T43" fmla="*/ 32 h 40"/>
                <a:gd name="T44" fmla="*/ 6 w 28"/>
                <a:gd name="T45" fmla="*/ 33 h 40"/>
                <a:gd name="T46" fmla="*/ 9 w 28"/>
                <a:gd name="T47" fmla="*/ 33 h 40"/>
                <a:gd name="T48" fmla="*/ 15 w 28"/>
                <a:gd name="T49" fmla="*/ 32 h 40"/>
                <a:gd name="T50" fmla="*/ 20 w 28"/>
                <a:gd name="T5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0">
                  <a:moveTo>
                    <a:pt x="20" y="30"/>
                  </a:moveTo>
                  <a:cubicBezTo>
                    <a:pt x="19" y="28"/>
                    <a:pt x="18" y="27"/>
                    <a:pt x="14" y="25"/>
                  </a:cubicBezTo>
                  <a:cubicBezTo>
                    <a:pt x="9" y="23"/>
                    <a:pt x="6" y="21"/>
                    <a:pt x="5" y="20"/>
                  </a:cubicBezTo>
                  <a:cubicBezTo>
                    <a:pt x="4" y="18"/>
                    <a:pt x="3" y="16"/>
                    <a:pt x="3" y="14"/>
                  </a:cubicBezTo>
                  <a:cubicBezTo>
                    <a:pt x="3" y="10"/>
                    <a:pt x="5" y="7"/>
                    <a:pt x="10" y="4"/>
                  </a:cubicBezTo>
                  <a:cubicBezTo>
                    <a:pt x="14" y="1"/>
                    <a:pt x="18" y="0"/>
                    <a:pt x="22" y="0"/>
                  </a:cubicBezTo>
                  <a:cubicBezTo>
                    <a:pt x="26" y="0"/>
                    <a:pt x="28" y="1"/>
                    <a:pt x="28" y="5"/>
                  </a:cubicBezTo>
                  <a:cubicBezTo>
                    <a:pt x="28" y="5"/>
                    <a:pt x="27" y="6"/>
                    <a:pt x="26" y="7"/>
                  </a:cubicBezTo>
                  <a:cubicBezTo>
                    <a:pt x="26" y="8"/>
                    <a:pt x="25" y="8"/>
                    <a:pt x="24" y="8"/>
                  </a:cubicBezTo>
                  <a:cubicBezTo>
                    <a:pt x="24" y="8"/>
                    <a:pt x="24" y="8"/>
                    <a:pt x="23" y="7"/>
                  </a:cubicBezTo>
                  <a:cubicBezTo>
                    <a:pt x="22" y="7"/>
                    <a:pt x="22" y="7"/>
                    <a:pt x="22" y="7"/>
                  </a:cubicBezTo>
                  <a:cubicBezTo>
                    <a:pt x="20" y="7"/>
                    <a:pt x="17" y="8"/>
                    <a:pt x="15" y="9"/>
                  </a:cubicBezTo>
                  <a:cubicBezTo>
                    <a:pt x="13" y="10"/>
                    <a:pt x="11" y="12"/>
                    <a:pt x="11" y="14"/>
                  </a:cubicBezTo>
                  <a:cubicBezTo>
                    <a:pt x="11" y="15"/>
                    <a:pt x="12" y="15"/>
                    <a:pt x="13" y="16"/>
                  </a:cubicBezTo>
                  <a:cubicBezTo>
                    <a:pt x="14" y="17"/>
                    <a:pt x="15" y="18"/>
                    <a:pt x="18" y="19"/>
                  </a:cubicBezTo>
                  <a:cubicBezTo>
                    <a:pt x="22" y="21"/>
                    <a:pt x="24" y="23"/>
                    <a:pt x="25" y="24"/>
                  </a:cubicBezTo>
                  <a:cubicBezTo>
                    <a:pt x="27" y="26"/>
                    <a:pt x="27" y="27"/>
                    <a:pt x="27" y="29"/>
                  </a:cubicBezTo>
                  <a:cubicBezTo>
                    <a:pt x="27" y="32"/>
                    <a:pt x="25" y="35"/>
                    <a:pt x="21" y="37"/>
                  </a:cubicBezTo>
                  <a:cubicBezTo>
                    <a:pt x="16" y="39"/>
                    <a:pt x="11" y="40"/>
                    <a:pt x="6" y="40"/>
                  </a:cubicBezTo>
                  <a:cubicBezTo>
                    <a:pt x="2" y="40"/>
                    <a:pt x="0" y="39"/>
                    <a:pt x="0" y="36"/>
                  </a:cubicBezTo>
                  <a:cubicBezTo>
                    <a:pt x="0" y="35"/>
                    <a:pt x="0" y="34"/>
                    <a:pt x="1" y="33"/>
                  </a:cubicBezTo>
                  <a:cubicBezTo>
                    <a:pt x="2" y="32"/>
                    <a:pt x="3" y="32"/>
                    <a:pt x="4" y="32"/>
                  </a:cubicBezTo>
                  <a:cubicBezTo>
                    <a:pt x="5" y="32"/>
                    <a:pt x="5" y="32"/>
                    <a:pt x="6" y="33"/>
                  </a:cubicBezTo>
                  <a:cubicBezTo>
                    <a:pt x="7" y="33"/>
                    <a:pt x="8" y="33"/>
                    <a:pt x="9" y="33"/>
                  </a:cubicBezTo>
                  <a:cubicBezTo>
                    <a:pt x="11" y="33"/>
                    <a:pt x="13" y="33"/>
                    <a:pt x="15" y="32"/>
                  </a:cubicBezTo>
                  <a:cubicBezTo>
                    <a:pt x="17" y="31"/>
                    <a:pt x="19" y="31"/>
                    <a:pt x="2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7" name="Freeform 175"/>
            <p:cNvSpPr>
              <a:spLocks/>
            </p:cNvSpPr>
            <p:nvPr/>
          </p:nvSpPr>
          <p:spPr bwMode="auto">
            <a:xfrm>
              <a:off x="7471902" y="1153336"/>
              <a:ext cx="69133" cy="98462"/>
            </a:xfrm>
            <a:custGeom>
              <a:avLst/>
              <a:gdLst>
                <a:gd name="T0" fmla="*/ 20 w 28"/>
                <a:gd name="T1" fmla="*/ 30 h 40"/>
                <a:gd name="T2" fmla="*/ 14 w 28"/>
                <a:gd name="T3" fmla="*/ 25 h 40"/>
                <a:gd name="T4" fmla="*/ 5 w 28"/>
                <a:gd name="T5" fmla="*/ 20 h 40"/>
                <a:gd name="T6" fmla="*/ 4 w 28"/>
                <a:gd name="T7" fmla="*/ 14 h 40"/>
                <a:gd name="T8" fmla="*/ 10 w 28"/>
                <a:gd name="T9" fmla="*/ 4 h 40"/>
                <a:gd name="T10" fmla="*/ 22 w 28"/>
                <a:gd name="T11" fmla="*/ 0 h 40"/>
                <a:gd name="T12" fmla="*/ 28 w 28"/>
                <a:gd name="T13" fmla="*/ 5 h 40"/>
                <a:gd name="T14" fmla="*/ 27 w 28"/>
                <a:gd name="T15" fmla="*/ 7 h 40"/>
                <a:gd name="T16" fmla="*/ 25 w 28"/>
                <a:gd name="T17" fmla="*/ 8 h 40"/>
                <a:gd name="T18" fmla="*/ 23 w 28"/>
                <a:gd name="T19" fmla="*/ 7 h 40"/>
                <a:gd name="T20" fmla="*/ 22 w 28"/>
                <a:gd name="T21" fmla="*/ 7 h 40"/>
                <a:gd name="T22" fmla="*/ 15 w 28"/>
                <a:gd name="T23" fmla="*/ 9 h 40"/>
                <a:gd name="T24" fmla="*/ 12 w 28"/>
                <a:gd name="T25" fmla="*/ 14 h 40"/>
                <a:gd name="T26" fmla="*/ 13 w 28"/>
                <a:gd name="T27" fmla="*/ 16 h 40"/>
                <a:gd name="T28" fmla="*/ 18 w 28"/>
                <a:gd name="T29" fmla="*/ 19 h 40"/>
                <a:gd name="T30" fmla="*/ 26 w 28"/>
                <a:gd name="T31" fmla="*/ 24 h 40"/>
                <a:gd name="T32" fmla="*/ 28 w 28"/>
                <a:gd name="T33" fmla="*/ 29 h 40"/>
                <a:gd name="T34" fmla="*/ 21 w 28"/>
                <a:gd name="T35" fmla="*/ 37 h 40"/>
                <a:gd name="T36" fmla="*/ 6 w 28"/>
                <a:gd name="T37" fmla="*/ 40 h 40"/>
                <a:gd name="T38" fmla="*/ 0 w 28"/>
                <a:gd name="T39" fmla="*/ 36 h 40"/>
                <a:gd name="T40" fmla="*/ 2 w 28"/>
                <a:gd name="T41" fmla="*/ 33 h 40"/>
                <a:gd name="T42" fmla="*/ 4 w 28"/>
                <a:gd name="T43" fmla="*/ 32 h 40"/>
                <a:gd name="T44" fmla="*/ 6 w 28"/>
                <a:gd name="T45" fmla="*/ 33 h 40"/>
                <a:gd name="T46" fmla="*/ 9 w 28"/>
                <a:gd name="T47" fmla="*/ 33 h 40"/>
                <a:gd name="T48" fmla="*/ 15 w 28"/>
                <a:gd name="T49" fmla="*/ 32 h 40"/>
                <a:gd name="T50" fmla="*/ 20 w 28"/>
                <a:gd name="T5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0">
                  <a:moveTo>
                    <a:pt x="20" y="30"/>
                  </a:moveTo>
                  <a:cubicBezTo>
                    <a:pt x="20" y="28"/>
                    <a:pt x="18" y="27"/>
                    <a:pt x="14" y="25"/>
                  </a:cubicBezTo>
                  <a:cubicBezTo>
                    <a:pt x="10" y="23"/>
                    <a:pt x="7" y="21"/>
                    <a:pt x="5" y="20"/>
                  </a:cubicBezTo>
                  <a:cubicBezTo>
                    <a:pt x="4" y="18"/>
                    <a:pt x="4" y="16"/>
                    <a:pt x="4" y="14"/>
                  </a:cubicBezTo>
                  <a:cubicBezTo>
                    <a:pt x="4" y="10"/>
                    <a:pt x="6" y="7"/>
                    <a:pt x="10" y="4"/>
                  </a:cubicBezTo>
                  <a:cubicBezTo>
                    <a:pt x="15" y="1"/>
                    <a:pt x="19" y="0"/>
                    <a:pt x="22" y="0"/>
                  </a:cubicBezTo>
                  <a:cubicBezTo>
                    <a:pt x="26" y="0"/>
                    <a:pt x="28" y="1"/>
                    <a:pt x="28" y="5"/>
                  </a:cubicBezTo>
                  <a:cubicBezTo>
                    <a:pt x="28" y="5"/>
                    <a:pt x="28" y="6"/>
                    <a:pt x="27" y="7"/>
                  </a:cubicBezTo>
                  <a:cubicBezTo>
                    <a:pt x="26" y="8"/>
                    <a:pt x="25" y="8"/>
                    <a:pt x="25" y="8"/>
                  </a:cubicBezTo>
                  <a:cubicBezTo>
                    <a:pt x="24" y="8"/>
                    <a:pt x="24" y="8"/>
                    <a:pt x="23" y="7"/>
                  </a:cubicBezTo>
                  <a:cubicBezTo>
                    <a:pt x="23" y="7"/>
                    <a:pt x="22" y="7"/>
                    <a:pt x="22" y="7"/>
                  </a:cubicBezTo>
                  <a:cubicBezTo>
                    <a:pt x="20" y="7"/>
                    <a:pt x="18" y="8"/>
                    <a:pt x="15" y="9"/>
                  </a:cubicBezTo>
                  <a:cubicBezTo>
                    <a:pt x="13" y="10"/>
                    <a:pt x="12" y="12"/>
                    <a:pt x="12" y="14"/>
                  </a:cubicBezTo>
                  <a:cubicBezTo>
                    <a:pt x="12" y="15"/>
                    <a:pt x="12" y="15"/>
                    <a:pt x="13" y="16"/>
                  </a:cubicBezTo>
                  <a:cubicBezTo>
                    <a:pt x="14" y="17"/>
                    <a:pt x="16" y="18"/>
                    <a:pt x="18" y="19"/>
                  </a:cubicBezTo>
                  <a:cubicBezTo>
                    <a:pt x="22" y="21"/>
                    <a:pt x="25" y="23"/>
                    <a:pt x="26" y="24"/>
                  </a:cubicBezTo>
                  <a:cubicBezTo>
                    <a:pt x="27" y="26"/>
                    <a:pt x="28" y="27"/>
                    <a:pt x="28" y="29"/>
                  </a:cubicBezTo>
                  <a:cubicBezTo>
                    <a:pt x="28" y="32"/>
                    <a:pt x="25" y="35"/>
                    <a:pt x="21" y="37"/>
                  </a:cubicBezTo>
                  <a:cubicBezTo>
                    <a:pt x="17" y="39"/>
                    <a:pt x="12" y="40"/>
                    <a:pt x="6" y="40"/>
                  </a:cubicBezTo>
                  <a:cubicBezTo>
                    <a:pt x="2" y="40"/>
                    <a:pt x="0" y="39"/>
                    <a:pt x="0" y="36"/>
                  </a:cubicBezTo>
                  <a:cubicBezTo>
                    <a:pt x="0" y="35"/>
                    <a:pt x="1" y="34"/>
                    <a:pt x="2" y="33"/>
                  </a:cubicBezTo>
                  <a:cubicBezTo>
                    <a:pt x="2" y="32"/>
                    <a:pt x="3" y="32"/>
                    <a:pt x="4" y="32"/>
                  </a:cubicBezTo>
                  <a:cubicBezTo>
                    <a:pt x="5" y="32"/>
                    <a:pt x="6" y="32"/>
                    <a:pt x="6" y="33"/>
                  </a:cubicBezTo>
                  <a:cubicBezTo>
                    <a:pt x="7" y="33"/>
                    <a:pt x="8" y="33"/>
                    <a:pt x="9" y="33"/>
                  </a:cubicBezTo>
                  <a:cubicBezTo>
                    <a:pt x="11" y="33"/>
                    <a:pt x="13" y="33"/>
                    <a:pt x="15" y="32"/>
                  </a:cubicBezTo>
                  <a:cubicBezTo>
                    <a:pt x="18" y="31"/>
                    <a:pt x="19" y="31"/>
                    <a:pt x="2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8" name="Freeform 176"/>
            <p:cNvSpPr>
              <a:spLocks/>
            </p:cNvSpPr>
            <p:nvPr/>
          </p:nvSpPr>
          <p:spPr bwMode="auto">
            <a:xfrm>
              <a:off x="7553605" y="1158573"/>
              <a:ext cx="81702" cy="93225"/>
            </a:xfrm>
            <a:custGeom>
              <a:avLst/>
              <a:gdLst>
                <a:gd name="T0" fmla="*/ 7 w 33"/>
                <a:gd name="T1" fmla="*/ 20 h 38"/>
                <a:gd name="T2" fmla="*/ 8 w 33"/>
                <a:gd name="T3" fmla="*/ 18 h 38"/>
                <a:gd name="T4" fmla="*/ 16 w 33"/>
                <a:gd name="T5" fmla="*/ 5 h 38"/>
                <a:gd name="T6" fmla="*/ 25 w 33"/>
                <a:gd name="T7" fmla="*/ 0 h 38"/>
                <a:gd name="T8" fmla="*/ 31 w 33"/>
                <a:gd name="T9" fmla="*/ 2 h 38"/>
                <a:gd name="T10" fmla="*/ 33 w 33"/>
                <a:gd name="T11" fmla="*/ 7 h 38"/>
                <a:gd name="T12" fmla="*/ 32 w 33"/>
                <a:gd name="T13" fmla="*/ 9 h 38"/>
                <a:gd name="T14" fmla="*/ 30 w 33"/>
                <a:gd name="T15" fmla="*/ 11 h 38"/>
                <a:gd name="T16" fmla="*/ 26 w 33"/>
                <a:gd name="T17" fmla="*/ 9 h 38"/>
                <a:gd name="T18" fmla="*/ 24 w 33"/>
                <a:gd name="T19" fmla="*/ 8 h 38"/>
                <a:gd name="T20" fmla="*/ 16 w 33"/>
                <a:gd name="T21" fmla="*/ 15 h 38"/>
                <a:gd name="T22" fmla="*/ 9 w 33"/>
                <a:gd name="T23" fmla="*/ 33 h 38"/>
                <a:gd name="T24" fmla="*/ 7 w 33"/>
                <a:gd name="T25" fmla="*/ 37 h 38"/>
                <a:gd name="T26" fmla="*/ 4 w 33"/>
                <a:gd name="T27" fmla="*/ 38 h 38"/>
                <a:gd name="T28" fmla="*/ 1 w 33"/>
                <a:gd name="T29" fmla="*/ 35 h 38"/>
                <a:gd name="T30" fmla="*/ 0 w 33"/>
                <a:gd name="T31" fmla="*/ 27 h 38"/>
                <a:gd name="T32" fmla="*/ 0 w 33"/>
                <a:gd name="T33" fmla="*/ 20 h 38"/>
                <a:gd name="T34" fmla="*/ 1 w 33"/>
                <a:gd name="T35" fmla="*/ 11 h 38"/>
                <a:gd name="T36" fmla="*/ 1 w 33"/>
                <a:gd name="T37" fmla="*/ 8 h 38"/>
                <a:gd name="T38" fmla="*/ 2 w 33"/>
                <a:gd name="T39" fmla="*/ 4 h 38"/>
                <a:gd name="T40" fmla="*/ 3 w 33"/>
                <a:gd name="T41" fmla="*/ 2 h 38"/>
                <a:gd name="T42" fmla="*/ 7 w 33"/>
                <a:gd name="T43" fmla="*/ 1 h 38"/>
                <a:gd name="T44" fmla="*/ 9 w 33"/>
                <a:gd name="T45" fmla="*/ 2 h 38"/>
                <a:gd name="T46" fmla="*/ 10 w 33"/>
                <a:gd name="T47" fmla="*/ 4 h 38"/>
                <a:gd name="T48" fmla="*/ 9 w 33"/>
                <a:gd name="T49" fmla="*/ 10 h 38"/>
                <a:gd name="T50" fmla="*/ 8 w 33"/>
                <a:gd name="T51" fmla="*/ 14 h 38"/>
                <a:gd name="T52" fmla="*/ 7 w 33"/>
                <a:gd name="T5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8">
                  <a:moveTo>
                    <a:pt x="7" y="20"/>
                  </a:moveTo>
                  <a:cubicBezTo>
                    <a:pt x="8" y="18"/>
                    <a:pt x="8" y="18"/>
                    <a:pt x="8" y="18"/>
                  </a:cubicBezTo>
                  <a:cubicBezTo>
                    <a:pt x="10" y="13"/>
                    <a:pt x="13" y="9"/>
                    <a:pt x="16" y="5"/>
                  </a:cubicBezTo>
                  <a:cubicBezTo>
                    <a:pt x="19" y="2"/>
                    <a:pt x="22" y="0"/>
                    <a:pt x="25" y="0"/>
                  </a:cubicBezTo>
                  <a:cubicBezTo>
                    <a:pt x="27" y="0"/>
                    <a:pt x="29" y="1"/>
                    <a:pt x="31" y="2"/>
                  </a:cubicBezTo>
                  <a:cubicBezTo>
                    <a:pt x="32" y="3"/>
                    <a:pt x="33" y="5"/>
                    <a:pt x="33" y="7"/>
                  </a:cubicBezTo>
                  <a:cubicBezTo>
                    <a:pt x="33" y="8"/>
                    <a:pt x="33" y="9"/>
                    <a:pt x="32" y="9"/>
                  </a:cubicBezTo>
                  <a:cubicBezTo>
                    <a:pt x="32" y="10"/>
                    <a:pt x="31" y="11"/>
                    <a:pt x="30" y="11"/>
                  </a:cubicBezTo>
                  <a:cubicBezTo>
                    <a:pt x="29" y="11"/>
                    <a:pt x="27" y="10"/>
                    <a:pt x="26" y="9"/>
                  </a:cubicBezTo>
                  <a:cubicBezTo>
                    <a:pt x="26" y="8"/>
                    <a:pt x="25" y="8"/>
                    <a:pt x="24" y="8"/>
                  </a:cubicBezTo>
                  <a:cubicBezTo>
                    <a:pt x="23" y="8"/>
                    <a:pt x="20" y="10"/>
                    <a:pt x="16" y="15"/>
                  </a:cubicBezTo>
                  <a:cubicBezTo>
                    <a:pt x="12" y="21"/>
                    <a:pt x="10" y="26"/>
                    <a:pt x="9" y="33"/>
                  </a:cubicBezTo>
                  <a:cubicBezTo>
                    <a:pt x="9" y="35"/>
                    <a:pt x="8" y="36"/>
                    <a:pt x="7" y="37"/>
                  </a:cubicBezTo>
                  <a:cubicBezTo>
                    <a:pt x="7" y="37"/>
                    <a:pt x="5" y="38"/>
                    <a:pt x="4" y="38"/>
                  </a:cubicBezTo>
                  <a:cubicBezTo>
                    <a:pt x="3" y="38"/>
                    <a:pt x="1" y="37"/>
                    <a:pt x="1" y="35"/>
                  </a:cubicBezTo>
                  <a:cubicBezTo>
                    <a:pt x="0" y="34"/>
                    <a:pt x="0" y="31"/>
                    <a:pt x="0" y="27"/>
                  </a:cubicBezTo>
                  <a:cubicBezTo>
                    <a:pt x="0" y="25"/>
                    <a:pt x="0" y="23"/>
                    <a:pt x="0" y="20"/>
                  </a:cubicBezTo>
                  <a:cubicBezTo>
                    <a:pt x="0" y="18"/>
                    <a:pt x="0" y="14"/>
                    <a:pt x="1" y="11"/>
                  </a:cubicBezTo>
                  <a:cubicBezTo>
                    <a:pt x="1" y="10"/>
                    <a:pt x="1" y="9"/>
                    <a:pt x="1" y="8"/>
                  </a:cubicBezTo>
                  <a:cubicBezTo>
                    <a:pt x="1" y="6"/>
                    <a:pt x="1" y="5"/>
                    <a:pt x="2" y="4"/>
                  </a:cubicBezTo>
                  <a:cubicBezTo>
                    <a:pt x="2" y="3"/>
                    <a:pt x="2" y="2"/>
                    <a:pt x="3" y="2"/>
                  </a:cubicBezTo>
                  <a:cubicBezTo>
                    <a:pt x="4" y="1"/>
                    <a:pt x="5" y="1"/>
                    <a:pt x="7" y="1"/>
                  </a:cubicBezTo>
                  <a:cubicBezTo>
                    <a:pt x="8" y="1"/>
                    <a:pt x="9" y="1"/>
                    <a:pt x="9" y="2"/>
                  </a:cubicBezTo>
                  <a:cubicBezTo>
                    <a:pt x="10" y="2"/>
                    <a:pt x="10" y="3"/>
                    <a:pt x="10" y="4"/>
                  </a:cubicBezTo>
                  <a:cubicBezTo>
                    <a:pt x="10" y="5"/>
                    <a:pt x="10" y="7"/>
                    <a:pt x="9" y="10"/>
                  </a:cubicBezTo>
                  <a:cubicBezTo>
                    <a:pt x="8" y="12"/>
                    <a:pt x="8" y="13"/>
                    <a:pt x="8" y="14"/>
                  </a:cubicBezTo>
                  <a:lnTo>
                    <a:pt x="7"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69" name="Freeform 177"/>
            <p:cNvSpPr>
              <a:spLocks noEditPoints="1"/>
            </p:cNvSpPr>
            <p:nvPr/>
          </p:nvSpPr>
          <p:spPr bwMode="auto">
            <a:xfrm>
              <a:off x="7630070" y="1158573"/>
              <a:ext cx="81702" cy="93225"/>
            </a:xfrm>
            <a:custGeom>
              <a:avLst/>
              <a:gdLst>
                <a:gd name="T0" fmla="*/ 32 w 33"/>
                <a:gd name="T1" fmla="*/ 19 h 38"/>
                <a:gd name="T2" fmla="*/ 24 w 33"/>
                <a:gd name="T3" fmla="*/ 32 h 38"/>
                <a:gd name="T4" fmla="*/ 11 w 33"/>
                <a:gd name="T5" fmla="*/ 38 h 38"/>
                <a:gd name="T6" fmla="*/ 3 w 33"/>
                <a:gd name="T7" fmla="*/ 34 h 38"/>
                <a:gd name="T8" fmla="*/ 0 w 33"/>
                <a:gd name="T9" fmla="*/ 25 h 38"/>
                <a:gd name="T10" fmla="*/ 6 w 33"/>
                <a:gd name="T11" fmla="*/ 8 h 38"/>
                <a:gd name="T12" fmla="*/ 20 w 33"/>
                <a:gd name="T13" fmla="*/ 0 h 38"/>
                <a:gd name="T14" fmla="*/ 29 w 33"/>
                <a:gd name="T15" fmla="*/ 4 h 38"/>
                <a:gd name="T16" fmla="*/ 33 w 33"/>
                <a:gd name="T17" fmla="*/ 14 h 38"/>
                <a:gd name="T18" fmla="*/ 32 w 33"/>
                <a:gd name="T19" fmla="*/ 19 h 38"/>
                <a:gd name="T20" fmla="*/ 15 w 33"/>
                <a:gd name="T21" fmla="*/ 9 h 38"/>
                <a:gd name="T22" fmla="*/ 10 w 33"/>
                <a:gd name="T23" fmla="*/ 15 h 38"/>
                <a:gd name="T24" fmla="*/ 8 w 33"/>
                <a:gd name="T25" fmla="*/ 24 h 38"/>
                <a:gd name="T26" fmla="*/ 9 w 33"/>
                <a:gd name="T27" fmla="*/ 29 h 38"/>
                <a:gd name="T28" fmla="*/ 12 w 33"/>
                <a:gd name="T29" fmla="*/ 31 h 38"/>
                <a:gd name="T30" fmla="*/ 20 w 33"/>
                <a:gd name="T31" fmla="*/ 26 h 38"/>
                <a:gd name="T32" fmla="*/ 25 w 33"/>
                <a:gd name="T33" fmla="*/ 15 h 38"/>
                <a:gd name="T34" fmla="*/ 23 w 33"/>
                <a:gd name="T35" fmla="*/ 9 h 38"/>
                <a:gd name="T36" fmla="*/ 19 w 33"/>
                <a:gd name="T37" fmla="*/ 7 h 38"/>
                <a:gd name="T38" fmla="*/ 15 w 33"/>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8">
                  <a:moveTo>
                    <a:pt x="32" y="19"/>
                  </a:moveTo>
                  <a:cubicBezTo>
                    <a:pt x="31" y="24"/>
                    <a:pt x="28" y="29"/>
                    <a:pt x="24" y="32"/>
                  </a:cubicBezTo>
                  <a:cubicBezTo>
                    <a:pt x="20" y="36"/>
                    <a:pt x="15" y="38"/>
                    <a:pt x="11" y="38"/>
                  </a:cubicBezTo>
                  <a:cubicBezTo>
                    <a:pt x="8" y="38"/>
                    <a:pt x="5" y="36"/>
                    <a:pt x="3" y="34"/>
                  </a:cubicBezTo>
                  <a:cubicBezTo>
                    <a:pt x="1" y="32"/>
                    <a:pt x="0" y="29"/>
                    <a:pt x="0" y="25"/>
                  </a:cubicBezTo>
                  <a:cubicBezTo>
                    <a:pt x="0" y="19"/>
                    <a:pt x="2" y="14"/>
                    <a:pt x="6" y="8"/>
                  </a:cubicBezTo>
                  <a:cubicBezTo>
                    <a:pt x="10" y="3"/>
                    <a:pt x="14" y="0"/>
                    <a:pt x="20" y="0"/>
                  </a:cubicBezTo>
                  <a:cubicBezTo>
                    <a:pt x="24" y="0"/>
                    <a:pt x="27" y="1"/>
                    <a:pt x="29" y="4"/>
                  </a:cubicBezTo>
                  <a:cubicBezTo>
                    <a:pt x="32" y="7"/>
                    <a:pt x="33" y="10"/>
                    <a:pt x="33" y="14"/>
                  </a:cubicBezTo>
                  <a:cubicBezTo>
                    <a:pt x="33" y="16"/>
                    <a:pt x="33" y="18"/>
                    <a:pt x="32" y="19"/>
                  </a:cubicBezTo>
                  <a:close/>
                  <a:moveTo>
                    <a:pt x="15" y="9"/>
                  </a:moveTo>
                  <a:cubicBezTo>
                    <a:pt x="13" y="10"/>
                    <a:pt x="12" y="12"/>
                    <a:pt x="10" y="15"/>
                  </a:cubicBezTo>
                  <a:cubicBezTo>
                    <a:pt x="9" y="18"/>
                    <a:pt x="8" y="21"/>
                    <a:pt x="8" y="24"/>
                  </a:cubicBezTo>
                  <a:cubicBezTo>
                    <a:pt x="8" y="26"/>
                    <a:pt x="8" y="28"/>
                    <a:pt x="9" y="29"/>
                  </a:cubicBezTo>
                  <a:cubicBezTo>
                    <a:pt x="10" y="30"/>
                    <a:pt x="11" y="31"/>
                    <a:pt x="12" y="31"/>
                  </a:cubicBezTo>
                  <a:cubicBezTo>
                    <a:pt x="15" y="31"/>
                    <a:pt x="17" y="29"/>
                    <a:pt x="20" y="26"/>
                  </a:cubicBezTo>
                  <a:cubicBezTo>
                    <a:pt x="23" y="23"/>
                    <a:pt x="25" y="19"/>
                    <a:pt x="25" y="15"/>
                  </a:cubicBezTo>
                  <a:cubicBezTo>
                    <a:pt x="25" y="13"/>
                    <a:pt x="24" y="11"/>
                    <a:pt x="23" y="9"/>
                  </a:cubicBezTo>
                  <a:cubicBezTo>
                    <a:pt x="22" y="8"/>
                    <a:pt x="21" y="7"/>
                    <a:pt x="19" y="7"/>
                  </a:cubicBezTo>
                  <a:cubicBezTo>
                    <a:pt x="18" y="7"/>
                    <a:pt x="16" y="8"/>
                    <a:pt x="15"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0" name="Freeform 178"/>
            <p:cNvSpPr>
              <a:spLocks noEditPoints="1"/>
            </p:cNvSpPr>
            <p:nvPr/>
          </p:nvSpPr>
          <p:spPr bwMode="auto">
            <a:xfrm>
              <a:off x="7722247" y="1158573"/>
              <a:ext cx="81702" cy="93225"/>
            </a:xfrm>
            <a:custGeom>
              <a:avLst/>
              <a:gdLst>
                <a:gd name="T0" fmla="*/ 32 w 33"/>
                <a:gd name="T1" fmla="*/ 19 h 38"/>
                <a:gd name="T2" fmla="*/ 24 w 33"/>
                <a:gd name="T3" fmla="*/ 32 h 38"/>
                <a:gd name="T4" fmla="*/ 11 w 33"/>
                <a:gd name="T5" fmla="*/ 38 h 38"/>
                <a:gd name="T6" fmla="*/ 3 w 33"/>
                <a:gd name="T7" fmla="*/ 34 h 38"/>
                <a:gd name="T8" fmla="*/ 0 w 33"/>
                <a:gd name="T9" fmla="*/ 25 h 38"/>
                <a:gd name="T10" fmla="*/ 6 w 33"/>
                <a:gd name="T11" fmla="*/ 8 h 38"/>
                <a:gd name="T12" fmla="*/ 20 w 33"/>
                <a:gd name="T13" fmla="*/ 0 h 38"/>
                <a:gd name="T14" fmla="*/ 29 w 33"/>
                <a:gd name="T15" fmla="*/ 4 h 38"/>
                <a:gd name="T16" fmla="*/ 33 w 33"/>
                <a:gd name="T17" fmla="*/ 14 h 38"/>
                <a:gd name="T18" fmla="*/ 32 w 33"/>
                <a:gd name="T19" fmla="*/ 19 h 38"/>
                <a:gd name="T20" fmla="*/ 15 w 33"/>
                <a:gd name="T21" fmla="*/ 9 h 38"/>
                <a:gd name="T22" fmla="*/ 10 w 33"/>
                <a:gd name="T23" fmla="*/ 15 h 38"/>
                <a:gd name="T24" fmla="*/ 8 w 33"/>
                <a:gd name="T25" fmla="*/ 24 h 38"/>
                <a:gd name="T26" fmla="*/ 9 w 33"/>
                <a:gd name="T27" fmla="*/ 29 h 38"/>
                <a:gd name="T28" fmla="*/ 12 w 33"/>
                <a:gd name="T29" fmla="*/ 31 h 38"/>
                <a:gd name="T30" fmla="*/ 20 w 33"/>
                <a:gd name="T31" fmla="*/ 26 h 38"/>
                <a:gd name="T32" fmla="*/ 25 w 33"/>
                <a:gd name="T33" fmla="*/ 15 h 38"/>
                <a:gd name="T34" fmla="*/ 23 w 33"/>
                <a:gd name="T35" fmla="*/ 9 h 38"/>
                <a:gd name="T36" fmla="*/ 19 w 33"/>
                <a:gd name="T37" fmla="*/ 7 h 38"/>
                <a:gd name="T38" fmla="*/ 15 w 33"/>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8">
                  <a:moveTo>
                    <a:pt x="32" y="19"/>
                  </a:moveTo>
                  <a:cubicBezTo>
                    <a:pt x="31" y="24"/>
                    <a:pt x="28" y="29"/>
                    <a:pt x="24" y="32"/>
                  </a:cubicBezTo>
                  <a:cubicBezTo>
                    <a:pt x="20" y="36"/>
                    <a:pt x="15" y="38"/>
                    <a:pt x="11" y="38"/>
                  </a:cubicBezTo>
                  <a:cubicBezTo>
                    <a:pt x="8" y="38"/>
                    <a:pt x="5" y="36"/>
                    <a:pt x="3" y="34"/>
                  </a:cubicBezTo>
                  <a:cubicBezTo>
                    <a:pt x="1" y="32"/>
                    <a:pt x="0" y="29"/>
                    <a:pt x="0" y="25"/>
                  </a:cubicBezTo>
                  <a:cubicBezTo>
                    <a:pt x="0" y="19"/>
                    <a:pt x="2" y="14"/>
                    <a:pt x="6" y="8"/>
                  </a:cubicBezTo>
                  <a:cubicBezTo>
                    <a:pt x="10" y="3"/>
                    <a:pt x="14" y="0"/>
                    <a:pt x="20" y="0"/>
                  </a:cubicBezTo>
                  <a:cubicBezTo>
                    <a:pt x="24" y="0"/>
                    <a:pt x="27" y="1"/>
                    <a:pt x="29" y="4"/>
                  </a:cubicBezTo>
                  <a:cubicBezTo>
                    <a:pt x="32" y="7"/>
                    <a:pt x="33" y="10"/>
                    <a:pt x="33" y="14"/>
                  </a:cubicBezTo>
                  <a:cubicBezTo>
                    <a:pt x="33" y="16"/>
                    <a:pt x="32" y="18"/>
                    <a:pt x="32" y="19"/>
                  </a:cubicBezTo>
                  <a:close/>
                  <a:moveTo>
                    <a:pt x="15" y="9"/>
                  </a:moveTo>
                  <a:cubicBezTo>
                    <a:pt x="13" y="10"/>
                    <a:pt x="12" y="12"/>
                    <a:pt x="10" y="15"/>
                  </a:cubicBezTo>
                  <a:cubicBezTo>
                    <a:pt x="9" y="18"/>
                    <a:pt x="8" y="21"/>
                    <a:pt x="8" y="24"/>
                  </a:cubicBezTo>
                  <a:cubicBezTo>
                    <a:pt x="8" y="26"/>
                    <a:pt x="8" y="28"/>
                    <a:pt x="9" y="29"/>
                  </a:cubicBezTo>
                  <a:cubicBezTo>
                    <a:pt x="10" y="30"/>
                    <a:pt x="11" y="31"/>
                    <a:pt x="12" y="31"/>
                  </a:cubicBezTo>
                  <a:cubicBezTo>
                    <a:pt x="15" y="31"/>
                    <a:pt x="17" y="29"/>
                    <a:pt x="20" y="26"/>
                  </a:cubicBezTo>
                  <a:cubicBezTo>
                    <a:pt x="23" y="23"/>
                    <a:pt x="25" y="19"/>
                    <a:pt x="25" y="15"/>
                  </a:cubicBezTo>
                  <a:cubicBezTo>
                    <a:pt x="25" y="13"/>
                    <a:pt x="24" y="11"/>
                    <a:pt x="23" y="9"/>
                  </a:cubicBezTo>
                  <a:cubicBezTo>
                    <a:pt x="22" y="8"/>
                    <a:pt x="21" y="7"/>
                    <a:pt x="19" y="7"/>
                  </a:cubicBezTo>
                  <a:cubicBezTo>
                    <a:pt x="18" y="7"/>
                    <a:pt x="16" y="8"/>
                    <a:pt x="15"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1" name="Freeform 179"/>
            <p:cNvSpPr>
              <a:spLocks/>
            </p:cNvSpPr>
            <p:nvPr/>
          </p:nvSpPr>
          <p:spPr bwMode="auto">
            <a:xfrm>
              <a:off x="7816519" y="1158573"/>
              <a:ext cx="156073" cy="91130"/>
            </a:xfrm>
            <a:custGeom>
              <a:avLst/>
              <a:gdLst>
                <a:gd name="T0" fmla="*/ 8 w 63"/>
                <a:gd name="T1" fmla="*/ 34 h 37"/>
                <a:gd name="T2" fmla="*/ 5 w 63"/>
                <a:gd name="T3" fmla="*/ 37 h 37"/>
                <a:gd name="T4" fmla="*/ 0 w 63"/>
                <a:gd name="T5" fmla="*/ 31 h 37"/>
                <a:gd name="T6" fmla="*/ 1 w 63"/>
                <a:gd name="T7" fmla="*/ 14 h 37"/>
                <a:gd name="T8" fmla="*/ 2 w 63"/>
                <a:gd name="T9" fmla="*/ 3 h 37"/>
                <a:gd name="T10" fmla="*/ 3 w 63"/>
                <a:gd name="T11" fmla="*/ 1 h 37"/>
                <a:gd name="T12" fmla="*/ 5 w 63"/>
                <a:gd name="T13" fmla="*/ 0 h 37"/>
                <a:gd name="T14" fmla="*/ 10 w 63"/>
                <a:gd name="T15" fmla="*/ 6 h 37"/>
                <a:gd name="T16" fmla="*/ 9 w 63"/>
                <a:gd name="T17" fmla="*/ 16 h 37"/>
                <a:gd name="T18" fmla="*/ 8 w 63"/>
                <a:gd name="T19" fmla="*/ 23 h 37"/>
                <a:gd name="T20" fmla="*/ 25 w 63"/>
                <a:gd name="T21" fmla="*/ 2 h 37"/>
                <a:gd name="T22" fmla="*/ 30 w 63"/>
                <a:gd name="T23" fmla="*/ 4 h 37"/>
                <a:gd name="T24" fmla="*/ 32 w 63"/>
                <a:gd name="T25" fmla="*/ 15 h 37"/>
                <a:gd name="T26" fmla="*/ 32 w 63"/>
                <a:gd name="T27" fmla="*/ 23 h 37"/>
                <a:gd name="T28" fmla="*/ 37 w 63"/>
                <a:gd name="T29" fmla="*/ 15 h 37"/>
                <a:gd name="T30" fmla="*/ 43 w 63"/>
                <a:gd name="T31" fmla="*/ 5 h 37"/>
                <a:gd name="T32" fmla="*/ 49 w 63"/>
                <a:gd name="T33" fmla="*/ 2 h 37"/>
                <a:gd name="T34" fmla="*/ 55 w 63"/>
                <a:gd name="T35" fmla="*/ 5 h 37"/>
                <a:gd name="T36" fmla="*/ 57 w 63"/>
                <a:gd name="T37" fmla="*/ 16 h 37"/>
                <a:gd name="T38" fmla="*/ 58 w 63"/>
                <a:gd name="T39" fmla="*/ 25 h 37"/>
                <a:gd name="T40" fmla="*/ 61 w 63"/>
                <a:gd name="T41" fmla="*/ 29 h 37"/>
                <a:gd name="T42" fmla="*/ 63 w 63"/>
                <a:gd name="T43" fmla="*/ 31 h 37"/>
                <a:gd name="T44" fmla="*/ 61 w 63"/>
                <a:gd name="T45" fmla="*/ 34 h 37"/>
                <a:gd name="T46" fmla="*/ 57 w 63"/>
                <a:gd name="T47" fmla="*/ 36 h 37"/>
                <a:gd name="T48" fmla="*/ 52 w 63"/>
                <a:gd name="T49" fmla="*/ 32 h 37"/>
                <a:gd name="T50" fmla="*/ 49 w 63"/>
                <a:gd name="T51" fmla="*/ 19 h 37"/>
                <a:gd name="T52" fmla="*/ 48 w 63"/>
                <a:gd name="T53" fmla="*/ 12 h 37"/>
                <a:gd name="T54" fmla="*/ 47 w 63"/>
                <a:gd name="T55" fmla="*/ 11 h 37"/>
                <a:gd name="T56" fmla="*/ 45 w 63"/>
                <a:gd name="T57" fmla="*/ 13 h 37"/>
                <a:gd name="T58" fmla="*/ 40 w 63"/>
                <a:gd name="T59" fmla="*/ 23 h 37"/>
                <a:gd name="T60" fmla="*/ 35 w 63"/>
                <a:gd name="T61" fmla="*/ 32 h 37"/>
                <a:gd name="T62" fmla="*/ 30 w 63"/>
                <a:gd name="T63" fmla="*/ 34 h 37"/>
                <a:gd name="T64" fmla="*/ 26 w 63"/>
                <a:gd name="T65" fmla="*/ 32 h 37"/>
                <a:gd name="T66" fmla="*/ 24 w 63"/>
                <a:gd name="T67" fmla="*/ 20 h 37"/>
                <a:gd name="T68" fmla="*/ 23 w 63"/>
                <a:gd name="T69" fmla="*/ 11 h 37"/>
                <a:gd name="T70" fmla="*/ 16 w 63"/>
                <a:gd name="T71" fmla="*/ 19 h 37"/>
                <a:gd name="T72" fmla="*/ 8 w 63"/>
                <a:gd name="T7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37">
                  <a:moveTo>
                    <a:pt x="8" y="34"/>
                  </a:moveTo>
                  <a:cubicBezTo>
                    <a:pt x="8" y="36"/>
                    <a:pt x="7" y="37"/>
                    <a:pt x="5" y="37"/>
                  </a:cubicBezTo>
                  <a:cubicBezTo>
                    <a:pt x="2" y="37"/>
                    <a:pt x="0" y="35"/>
                    <a:pt x="0" y="31"/>
                  </a:cubicBezTo>
                  <a:cubicBezTo>
                    <a:pt x="0" y="24"/>
                    <a:pt x="1" y="19"/>
                    <a:pt x="1" y="14"/>
                  </a:cubicBezTo>
                  <a:cubicBezTo>
                    <a:pt x="2" y="10"/>
                    <a:pt x="2" y="6"/>
                    <a:pt x="2" y="3"/>
                  </a:cubicBezTo>
                  <a:cubicBezTo>
                    <a:pt x="2" y="2"/>
                    <a:pt x="3" y="1"/>
                    <a:pt x="3" y="1"/>
                  </a:cubicBezTo>
                  <a:cubicBezTo>
                    <a:pt x="4" y="0"/>
                    <a:pt x="4" y="0"/>
                    <a:pt x="5" y="0"/>
                  </a:cubicBezTo>
                  <a:cubicBezTo>
                    <a:pt x="9" y="0"/>
                    <a:pt x="10" y="2"/>
                    <a:pt x="10" y="6"/>
                  </a:cubicBezTo>
                  <a:cubicBezTo>
                    <a:pt x="10" y="7"/>
                    <a:pt x="10" y="10"/>
                    <a:pt x="9" y="16"/>
                  </a:cubicBezTo>
                  <a:cubicBezTo>
                    <a:pt x="8" y="19"/>
                    <a:pt x="8" y="21"/>
                    <a:pt x="8" y="23"/>
                  </a:cubicBezTo>
                  <a:cubicBezTo>
                    <a:pt x="14" y="9"/>
                    <a:pt x="20" y="2"/>
                    <a:pt x="25" y="2"/>
                  </a:cubicBezTo>
                  <a:cubicBezTo>
                    <a:pt x="27" y="2"/>
                    <a:pt x="28" y="3"/>
                    <a:pt x="30" y="4"/>
                  </a:cubicBezTo>
                  <a:cubicBezTo>
                    <a:pt x="31" y="6"/>
                    <a:pt x="32" y="10"/>
                    <a:pt x="32" y="15"/>
                  </a:cubicBezTo>
                  <a:cubicBezTo>
                    <a:pt x="32" y="20"/>
                    <a:pt x="32" y="23"/>
                    <a:pt x="32" y="23"/>
                  </a:cubicBezTo>
                  <a:cubicBezTo>
                    <a:pt x="33" y="23"/>
                    <a:pt x="34" y="20"/>
                    <a:pt x="37" y="15"/>
                  </a:cubicBezTo>
                  <a:cubicBezTo>
                    <a:pt x="39" y="10"/>
                    <a:pt x="41" y="6"/>
                    <a:pt x="43" y="5"/>
                  </a:cubicBezTo>
                  <a:cubicBezTo>
                    <a:pt x="45" y="3"/>
                    <a:pt x="47" y="2"/>
                    <a:pt x="49" y="2"/>
                  </a:cubicBezTo>
                  <a:cubicBezTo>
                    <a:pt x="52" y="2"/>
                    <a:pt x="53" y="3"/>
                    <a:pt x="55" y="5"/>
                  </a:cubicBezTo>
                  <a:cubicBezTo>
                    <a:pt x="56" y="7"/>
                    <a:pt x="56" y="11"/>
                    <a:pt x="57" y="16"/>
                  </a:cubicBezTo>
                  <a:cubicBezTo>
                    <a:pt x="57" y="20"/>
                    <a:pt x="58" y="23"/>
                    <a:pt x="58" y="25"/>
                  </a:cubicBezTo>
                  <a:cubicBezTo>
                    <a:pt x="59" y="27"/>
                    <a:pt x="60" y="28"/>
                    <a:pt x="61" y="29"/>
                  </a:cubicBezTo>
                  <a:cubicBezTo>
                    <a:pt x="62" y="29"/>
                    <a:pt x="63" y="30"/>
                    <a:pt x="63" y="31"/>
                  </a:cubicBezTo>
                  <a:cubicBezTo>
                    <a:pt x="63" y="32"/>
                    <a:pt x="62" y="33"/>
                    <a:pt x="61" y="34"/>
                  </a:cubicBezTo>
                  <a:cubicBezTo>
                    <a:pt x="60" y="35"/>
                    <a:pt x="58" y="36"/>
                    <a:pt x="57" y="36"/>
                  </a:cubicBezTo>
                  <a:cubicBezTo>
                    <a:pt x="55" y="36"/>
                    <a:pt x="53" y="34"/>
                    <a:pt x="52" y="32"/>
                  </a:cubicBezTo>
                  <a:cubicBezTo>
                    <a:pt x="50" y="30"/>
                    <a:pt x="50" y="26"/>
                    <a:pt x="49" y="19"/>
                  </a:cubicBezTo>
                  <a:cubicBezTo>
                    <a:pt x="49" y="16"/>
                    <a:pt x="49" y="13"/>
                    <a:pt x="48" y="12"/>
                  </a:cubicBezTo>
                  <a:cubicBezTo>
                    <a:pt x="48" y="11"/>
                    <a:pt x="48" y="11"/>
                    <a:pt x="47" y="11"/>
                  </a:cubicBezTo>
                  <a:cubicBezTo>
                    <a:pt x="47" y="11"/>
                    <a:pt x="46" y="12"/>
                    <a:pt x="45" y="13"/>
                  </a:cubicBezTo>
                  <a:cubicBezTo>
                    <a:pt x="44" y="15"/>
                    <a:pt x="42" y="18"/>
                    <a:pt x="40" y="23"/>
                  </a:cubicBezTo>
                  <a:cubicBezTo>
                    <a:pt x="38" y="27"/>
                    <a:pt x="36" y="30"/>
                    <a:pt x="35" y="32"/>
                  </a:cubicBezTo>
                  <a:cubicBezTo>
                    <a:pt x="34" y="33"/>
                    <a:pt x="32" y="34"/>
                    <a:pt x="30" y="34"/>
                  </a:cubicBezTo>
                  <a:cubicBezTo>
                    <a:pt x="29" y="34"/>
                    <a:pt x="28" y="33"/>
                    <a:pt x="26" y="32"/>
                  </a:cubicBezTo>
                  <a:cubicBezTo>
                    <a:pt x="25" y="31"/>
                    <a:pt x="24" y="27"/>
                    <a:pt x="24" y="20"/>
                  </a:cubicBezTo>
                  <a:cubicBezTo>
                    <a:pt x="24" y="14"/>
                    <a:pt x="24" y="11"/>
                    <a:pt x="23" y="11"/>
                  </a:cubicBezTo>
                  <a:cubicBezTo>
                    <a:pt x="22" y="11"/>
                    <a:pt x="20" y="14"/>
                    <a:pt x="16" y="19"/>
                  </a:cubicBezTo>
                  <a:cubicBezTo>
                    <a:pt x="13" y="25"/>
                    <a:pt x="10" y="30"/>
                    <a:pt x="8"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2" name="Freeform 180"/>
            <p:cNvSpPr>
              <a:spLocks/>
            </p:cNvSpPr>
            <p:nvPr/>
          </p:nvSpPr>
          <p:spPr bwMode="auto">
            <a:xfrm>
              <a:off x="7261362" y="1287412"/>
              <a:ext cx="111031" cy="123601"/>
            </a:xfrm>
            <a:custGeom>
              <a:avLst/>
              <a:gdLst>
                <a:gd name="T0" fmla="*/ 5 w 45"/>
                <a:gd name="T1" fmla="*/ 8 h 50"/>
                <a:gd name="T2" fmla="*/ 5 w 45"/>
                <a:gd name="T3" fmla="*/ 7 h 50"/>
                <a:gd name="T4" fmla="*/ 3 w 45"/>
                <a:gd name="T5" fmla="*/ 5 h 50"/>
                <a:gd name="T6" fmla="*/ 5 w 45"/>
                <a:gd name="T7" fmla="*/ 2 h 50"/>
                <a:gd name="T8" fmla="*/ 8 w 45"/>
                <a:gd name="T9" fmla="*/ 1 h 50"/>
                <a:gd name="T10" fmla="*/ 10 w 45"/>
                <a:gd name="T11" fmla="*/ 1 h 50"/>
                <a:gd name="T12" fmla="*/ 11 w 45"/>
                <a:gd name="T13" fmla="*/ 1 h 50"/>
                <a:gd name="T14" fmla="*/ 24 w 45"/>
                <a:gd name="T15" fmla="*/ 0 h 50"/>
                <a:gd name="T16" fmla="*/ 36 w 45"/>
                <a:gd name="T17" fmla="*/ 3 h 50"/>
                <a:gd name="T18" fmla="*/ 40 w 45"/>
                <a:gd name="T19" fmla="*/ 12 h 50"/>
                <a:gd name="T20" fmla="*/ 36 w 45"/>
                <a:gd name="T21" fmla="*/ 21 h 50"/>
                <a:gd name="T22" fmla="*/ 25 w 45"/>
                <a:gd name="T23" fmla="*/ 28 h 50"/>
                <a:gd name="T24" fmla="*/ 43 w 45"/>
                <a:gd name="T25" fmla="*/ 41 h 50"/>
                <a:gd name="T26" fmla="*/ 45 w 45"/>
                <a:gd name="T27" fmla="*/ 45 h 50"/>
                <a:gd name="T28" fmla="*/ 43 w 45"/>
                <a:gd name="T29" fmla="*/ 47 h 50"/>
                <a:gd name="T30" fmla="*/ 41 w 45"/>
                <a:gd name="T31" fmla="*/ 49 h 50"/>
                <a:gd name="T32" fmla="*/ 36 w 45"/>
                <a:gd name="T33" fmla="*/ 47 h 50"/>
                <a:gd name="T34" fmla="*/ 29 w 45"/>
                <a:gd name="T35" fmla="*/ 42 h 50"/>
                <a:gd name="T36" fmla="*/ 24 w 45"/>
                <a:gd name="T37" fmla="*/ 38 h 50"/>
                <a:gd name="T38" fmla="*/ 15 w 45"/>
                <a:gd name="T39" fmla="*/ 31 h 50"/>
                <a:gd name="T40" fmla="*/ 11 w 45"/>
                <a:gd name="T41" fmla="*/ 27 h 50"/>
                <a:gd name="T42" fmla="*/ 13 w 45"/>
                <a:gd name="T43" fmla="*/ 24 h 50"/>
                <a:gd name="T44" fmla="*/ 17 w 45"/>
                <a:gd name="T45" fmla="*/ 23 h 50"/>
                <a:gd name="T46" fmla="*/ 18 w 45"/>
                <a:gd name="T47" fmla="*/ 23 h 50"/>
                <a:gd name="T48" fmla="*/ 19 w 45"/>
                <a:gd name="T49" fmla="*/ 23 h 50"/>
                <a:gd name="T50" fmla="*/ 27 w 45"/>
                <a:gd name="T51" fmla="*/ 20 h 50"/>
                <a:gd name="T52" fmla="*/ 32 w 45"/>
                <a:gd name="T53" fmla="*/ 12 h 50"/>
                <a:gd name="T54" fmla="*/ 30 w 45"/>
                <a:gd name="T55" fmla="*/ 8 h 50"/>
                <a:gd name="T56" fmla="*/ 24 w 45"/>
                <a:gd name="T57" fmla="*/ 6 h 50"/>
                <a:gd name="T58" fmla="*/ 17 w 45"/>
                <a:gd name="T59" fmla="*/ 7 h 50"/>
                <a:gd name="T60" fmla="*/ 14 w 45"/>
                <a:gd name="T61" fmla="*/ 7 h 50"/>
                <a:gd name="T62" fmla="*/ 13 w 45"/>
                <a:gd name="T63" fmla="*/ 8 h 50"/>
                <a:gd name="T64" fmla="*/ 12 w 45"/>
                <a:gd name="T65" fmla="*/ 15 h 50"/>
                <a:gd name="T66" fmla="*/ 10 w 45"/>
                <a:gd name="T67" fmla="*/ 28 h 50"/>
                <a:gd name="T68" fmla="*/ 9 w 45"/>
                <a:gd name="T69" fmla="*/ 39 h 50"/>
                <a:gd name="T70" fmla="*/ 9 w 45"/>
                <a:gd name="T71" fmla="*/ 43 h 50"/>
                <a:gd name="T72" fmla="*/ 9 w 45"/>
                <a:gd name="T73" fmla="*/ 46 h 50"/>
                <a:gd name="T74" fmla="*/ 8 w 45"/>
                <a:gd name="T75" fmla="*/ 48 h 50"/>
                <a:gd name="T76" fmla="*/ 5 w 45"/>
                <a:gd name="T77" fmla="*/ 50 h 50"/>
                <a:gd name="T78" fmla="*/ 0 w 45"/>
                <a:gd name="T79" fmla="*/ 43 h 50"/>
                <a:gd name="T80" fmla="*/ 1 w 45"/>
                <a:gd name="T81" fmla="*/ 29 h 50"/>
                <a:gd name="T82" fmla="*/ 4 w 45"/>
                <a:gd name="T83" fmla="*/ 12 h 50"/>
                <a:gd name="T84" fmla="*/ 4 w 45"/>
                <a:gd name="T85" fmla="*/ 10 h 50"/>
                <a:gd name="T86" fmla="*/ 5 w 45"/>
                <a:gd name="T8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50">
                  <a:moveTo>
                    <a:pt x="5" y="8"/>
                  </a:moveTo>
                  <a:cubicBezTo>
                    <a:pt x="5" y="7"/>
                    <a:pt x="5" y="7"/>
                    <a:pt x="5" y="7"/>
                  </a:cubicBezTo>
                  <a:cubicBezTo>
                    <a:pt x="4" y="6"/>
                    <a:pt x="3" y="5"/>
                    <a:pt x="3" y="5"/>
                  </a:cubicBezTo>
                  <a:cubicBezTo>
                    <a:pt x="3" y="4"/>
                    <a:pt x="4" y="3"/>
                    <a:pt x="5" y="2"/>
                  </a:cubicBezTo>
                  <a:cubicBezTo>
                    <a:pt x="6" y="1"/>
                    <a:pt x="7" y="1"/>
                    <a:pt x="8" y="1"/>
                  </a:cubicBezTo>
                  <a:cubicBezTo>
                    <a:pt x="8" y="1"/>
                    <a:pt x="9" y="1"/>
                    <a:pt x="10" y="1"/>
                  </a:cubicBezTo>
                  <a:cubicBezTo>
                    <a:pt x="10" y="1"/>
                    <a:pt x="11" y="1"/>
                    <a:pt x="11" y="1"/>
                  </a:cubicBezTo>
                  <a:cubicBezTo>
                    <a:pt x="17" y="0"/>
                    <a:pt x="22" y="0"/>
                    <a:pt x="24" y="0"/>
                  </a:cubicBezTo>
                  <a:cubicBezTo>
                    <a:pt x="29" y="0"/>
                    <a:pt x="33" y="1"/>
                    <a:pt x="36" y="3"/>
                  </a:cubicBezTo>
                  <a:cubicBezTo>
                    <a:pt x="39" y="5"/>
                    <a:pt x="40" y="8"/>
                    <a:pt x="40" y="12"/>
                  </a:cubicBezTo>
                  <a:cubicBezTo>
                    <a:pt x="40" y="15"/>
                    <a:pt x="39" y="18"/>
                    <a:pt x="36" y="21"/>
                  </a:cubicBezTo>
                  <a:cubicBezTo>
                    <a:pt x="33" y="24"/>
                    <a:pt x="30" y="26"/>
                    <a:pt x="25" y="28"/>
                  </a:cubicBezTo>
                  <a:cubicBezTo>
                    <a:pt x="33" y="35"/>
                    <a:pt x="39" y="39"/>
                    <a:pt x="43" y="41"/>
                  </a:cubicBezTo>
                  <a:cubicBezTo>
                    <a:pt x="44" y="42"/>
                    <a:pt x="45" y="43"/>
                    <a:pt x="45" y="45"/>
                  </a:cubicBezTo>
                  <a:cubicBezTo>
                    <a:pt x="45" y="46"/>
                    <a:pt x="44" y="46"/>
                    <a:pt x="43" y="47"/>
                  </a:cubicBezTo>
                  <a:cubicBezTo>
                    <a:pt x="42" y="48"/>
                    <a:pt x="42" y="49"/>
                    <a:pt x="41" y="49"/>
                  </a:cubicBezTo>
                  <a:cubicBezTo>
                    <a:pt x="39" y="49"/>
                    <a:pt x="38" y="48"/>
                    <a:pt x="36" y="47"/>
                  </a:cubicBezTo>
                  <a:cubicBezTo>
                    <a:pt x="35" y="46"/>
                    <a:pt x="32" y="44"/>
                    <a:pt x="29" y="42"/>
                  </a:cubicBezTo>
                  <a:cubicBezTo>
                    <a:pt x="26" y="39"/>
                    <a:pt x="25" y="38"/>
                    <a:pt x="24" y="38"/>
                  </a:cubicBezTo>
                  <a:cubicBezTo>
                    <a:pt x="20" y="34"/>
                    <a:pt x="17" y="32"/>
                    <a:pt x="15" y="31"/>
                  </a:cubicBezTo>
                  <a:cubicBezTo>
                    <a:pt x="13" y="31"/>
                    <a:pt x="11" y="29"/>
                    <a:pt x="11" y="27"/>
                  </a:cubicBezTo>
                  <a:cubicBezTo>
                    <a:pt x="11" y="26"/>
                    <a:pt x="12" y="25"/>
                    <a:pt x="13" y="24"/>
                  </a:cubicBezTo>
                  <a:cubicBezTo>
                    <a:pt x="14" y="23"/>
                    <a:pt x="15" y="23"/>
                    <a:pt x="17" y="23"/>
                  </a:cubicBezTo>
                  <a:cubicBezTo>
                    <a:pt x="17" y="23"/>
                    <a:pt x="17" y="23"/>
                    <a:pt x="18" y="23"/>
                  </a:cubicBezTo>
                  <a:cubicBezTo>
                    <a:pt x="18" y="23"/>
                    <a:pt x="19" y="23"/>
                    <a:pt x="19" y="23"/>
                  </a:cubicBezTo>
                  <a:cubicBezTo>
                    <a:pt x="20" y="23"/>
                    <a:pt x="23" y="22"/>
                    <a:pt x="27" y="20"/>
                  </a:cubicBezTo>
                  <a:cubicBezTo>
                    <a:pt x="30" y="18"/>
                    <a:pt x="32" y="15"/>
                    <a:pt x="32" y="12"/>
                  </a:cubicBezTo>
                  <a:cubicBezTo>
                    <a:pt x="32" y="10"/>
                    <a:pt x="32" y="9"/>
                    <a:pt x="30" y="8"/>
                  </a:cubicBezTo>
                  <a:cubicBezTo>
                    <a:pt x="28" y="7"/>
                    <a:pt x="26" y="6"/>
                    <a:pt x="24" y="6"/>
                  </a:cubicBezTo>
                  <a:cubicBezTo>
                    <a:pt x="21" y="6"/>
                    <a:pt x="19" y="6"/>
                    <a:pt x="17" y="7"/>
                  </a:cubicBezTo>
                  <a:cubicBezTo>
                    <a:pt x="15" y="7"/>
                    <a:pt x="14" y="7"/>
                    <a:pt x="14" y="7"/>
                  </a:cubicBezTo>
                  <a:cubicBezTo>
                    <a:pt x="14" y="7"/>
                    <a:pt x="13" y="8"/>
                    <a:pt x="13" y="8"/>
                  </a:cubicBezTo>
                  <a:cubicBezTo>
                    <a:pt x="13" y="9"/>
                    <a:pt x="12" y="11"/>
                    <a:pt x="12" y="15"/>
                  </a:cubicBezTo>
                  <a:cubicBezTo>
                    <a:pt x="11" y="19"/>
                    <a:pt x="10" y="24"/>
                    <a:pt x="10" y="28"/>
                  </a:cubicBezTo>
                  <a:cubicBezTo>
                    <a:pt x="9" y="33"/>
                    <a:pt x="9" y="37"/>
                    <a:pt x="9" y="39"/>
                  </a:cubicBezTo>
                  <a:cubicBezTo>
                    <a:pt x="9" y="40"/>
                    <a:pt x="9" y="42"/>
                    <a:pt x="9" y="43"/>
                  </a:cubicBezTo>
                  <a:cubicBezTo>
                    <a:pt x="9" y="44"/>
                    <a:pt x="9" y="45"/>
                    <a:pt x="9" y="46"/>
                  </a:cubicBezTo>
                  <a:cubicBezTo>
                    <a:pt x="9" y="47"/>
                    <a:pt x="9" y="47"/>
                    <a:pt x="8" y="48"/>
                  </a:cubicBezTo>
                  <a:cubicBezTo>
                    <a:pt x="7" y="49"/>
                    <a:pt x="6" y="50"/>
                    <a:pt x="5" y="50"/>
                  </a:cubicBezTo>
                  <a:cubicBezTo>
                    <a:pt x="2" y="50"/>
                    <a:pt x="0" y="48"/>
                    <a:pt x="0" y="43"/>
                  </a:cubicBezTo>
                  <a:cubicBezTo>
                    <a:pt x="0" y="40"/>
                    <a:pt x="1" y="35"/>
                    <a:pt x="1" y="29"/>
                  </a:cubicBezTo>
                  <a:cubicBezTo>
                    <a:pt x="2" y="23"/>
                    <a:pt x="3" y="17"/>
                    <a:pt x="4" y="12"/>
                  </a:cubicBezTo>
                  <a:cubicBezTo>
                    <a:pt x="4" y="12"/>
                    <a:pt x="4" y="11"/>
                    <a:pt x="4" y="10"/>
                  </a:cubicBezTo>
                  <a:lnTo>
                    <a:pt x="5"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3" name="Freeform 181"/>
            <p:cNvSpPr>
              <a:spLocks/>
            </p:cNvSpPr>
            <p:nvPr/>
          </p:nvSpPr>
          <p:spPr bwMode="auto">
            <a:xfrm>
              <a:off x="7377630" y="1318836"/>
              <a:ext cx="84845" cy="92177"/>
            </a:xfrm>
            <a:custGeom>
              <a:avLst/>
              <a:gdLst>
                <a:gd name="T0" fmla="*/ 24 w 34"/>
                <a:gd name="T1" fmla="*/ 23 h 37"/>
                <a:gd name="T2" fmla="*/ 17 w 34"/>
                <a:gd name="T3" fmla="*/ 32 h 37"/>
                <a:gd name="T4" fmla="*/ 8 w 34"/>
                <a:gd name="T5" fmla="*/ 36 h 37"/>
                <a:gd name="T6" fmla="*/ 3 w 34"/>
                <a:gd name="T7" fmla="*/ 33 h 37"/>
                <a:gd name="T8" fmla="*/ 0 w 34"/>
                <a:gd name="T9" fmla="*/ 25 h 37"/>
                <a:gd name="T10" fmla="*/ 2 w 34"/>
                <a:gd name="T11" fmla="*/ 13 h 37"/>
                <a:gd name="T12" fmla="*/ 4 w 34"/>
                <a:gd name="T13" fmla="*/ 3 h 37"/>
                <a:gd name="T14" fmla="*/ 8 w 34"/>
                <a:gd name="T15" fmla="*/ 0 h 37"/>
                <a:gd name="T16" fmla="*/ 11 w 34"/>
                <a:gd name="T17" fmla="*/ 1 h 37"/>
                <a:gd name="T18" fmla="*/ 12 w 34"/>
                <a:gd name="T19" fmla="*/ 4 h 37"/>
                <a:gd name="T20" fmla="*/ 11 w 34"/>
                <a:gd name="T21" fmla="*/ 10 h 37"/>
                <a:gd name="T22" fmla="*/ 9 w 34"/>
                <a:gd name="T23" fmla="*/ 18 h 37"/>
                <a:gd name="T24" fmla="*/ 7 w 34"/>
                <a:gd name="T25" fmla="*/ 24 h 37"/>
                <a:gd name="T26" fmla="*/ 9 w 34"/>
                <a:gd name="T27" fmla="*/ 28 h 37"/>
                <a:gd name="T28" fmla="*/ 17 w 34"/>
                <a:gd name="T29" fmla="*/ 23 h 37"/>
                <a:gd name="T30" fmla="*/ 24 w 34"/>
                <a:gd name="T31" fmla="*/ 11 h 37"/>
                <a:gd name="T32" fmla="*/ 26 w 34"/>
                <a:gd name="T33" fmla="*/ 4 h 37"/>
                <a:gd name="T34" fmla="*/ 29 w 34"/>
                <a:gd name="T35" fmla="*/ 2 h 37"/>
                <a:gd name="T36" fmla="*/ 33 w 34"/>
                <a:gd name="T37" fmla="*/ 6 h 37"/>
                <a:gd name="T38" fmla="*/ 32 w 34"/>
                <a:gd name="T39" fmla="*/ 8 h 37"/>
                <a:gd name="T40" fmla="*/ 30 w 34"/>
                <a:gd name="T41" fmla="*/ 21 h 37"/>
                <a:gd name="T42" fmla="*/ 33 w 34"/>
                <a:gd name="T43" fmla="*/ 32 h 37"/>
                <a:gd name="T44" fmla="*/ 34 w 34"/>
                <a:gd name="T45" fmla="*/ 33 h 37"/>
                <a:gd name="T46" fmla="*/ 33 w 34"/>
                <a:gd name="T47" fmla="*/ 35 h 37"/>
                <a:gd name="T48" fmla="*/ 29 w 34"/>
                <a:gd name="T49" fmla="*/ 37 h 37"/>
                <a:gd name="T50" fmla="*/ 25 w 34"/>
                <a:gd name="T51" fmla="*/ 33 h 37"/>
                <a:gd name="T52" fmla="*/ 24 w 34"/>
                <a:gd name="T53"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7">
                  <a:moveTo>
                    <a:pt x="24" y="23"/>
                  </a:moveTo>
                  <a:cubicBezTo>
                    <a:pt x="22" y="27"/>
                    <a:pt x="19" y="30"/>
                    <a:pt x="17" y="32"/>
                  </a:cubicBezTo>
                  <a:cubicBezTo>
                    <a:pt x="14" y="34"/>
                    <a:pt x="11" y="36"/>
                    <a:pt x="8" y="36"/>
                  </a:cubicBezTo>
                  <a:cubicBezTo>
                    <a:pt x="6" y="36"/>
                    <a:pt x="5" y="35"/>
                    <a:pt x="3" y="33"/>
                  </a:cubicBezTo>
                  <a:cubicBezTo>
                    <a:pt x="1" y="31"/>
                    <a:pt x="0" y="28"/>
                    <a:pt x="0" y="25"/>
                  </a:cubicBezTo>
                  <a:cubicBezTo>
                    <a:pt x="0" y="22"/>
                    <a:pt x="1" y="18"/>
                    <a:pt x="2" y="13"/>
                  </a:cubicBezTo>
                  <a:cubicBezTo>
                    <a:pt x="3" y="8"/>
                    <a:pt x="4" y="5"/>
                    <a:pt x="4" y="3"/>
                  </a:cubicBezTo>
                  <a:cubicBezTo>
                    <a:pt x="5" y="1"/>
                    <a:pt x="6" y="0"/>
                    <a:pt x="8" y="0"/>
                  </a:cubicBezTo>
                  <a:cubicBezTo>
                    <a:pt x="9" y="0"/>
                    <a:pt x="10" y="0"/>
                    <a:pt x="11" y="1"/>
                  </a:cubicBezTo>
                  <a:cubicBezTo>
                    <a:pt x="12" y="2"/>
                    <a:pt x="12" y="3"/>
                    <a:pt x="12" y="4"/>
                  </a:cubicBezTo>
                  <a:cubicBezTo>
                    <a:pt x="12" y="5"/>
                    <a:pt x="12" y="8"/>
                    <a:pt x="11" y="10"/>
                  </a:cubicBezTo>
                  <a:cubicBezTo>
                    <a:pt x="10" y="12"/>
                    <a:pt x="9" y="15"/>
                    <a:pt x="9" y="18"/>
                  </a:cubicBezTo>
                  <a:cubicBezTo>
                    <a:pt x="8" y="21"/>
                    <a:pt x="7" y="23"/>
                    <a:pt x="7" y="24"/>
                  </a:cubicBezTo>
                  <a:cubicBezTo>
                    <a:pt x="7" y="27"/>
                    <a:pt x="8" y="28"/>
                    <a:pt x="9" y="28"/>
                  </a:cubicBezTo>
                  <a:cubicBezTo>
                    <a:pt x="11" y="28"/>
                    <a:pt x="14" y="26"/>
                    <a:pt x="17" y="23"/>
                  </a:cubicBezTo>
                  <a:cubicBezTo>
                    <a:pt x="20" y="19"/>
                    <a:pt x="23" y="15"/>
                    <a:pt x="24" y="11"/>
                  </a:cubicBezTo>
                  <a:cubicBezTo>
                    <a:pt x="25" y="8"/>
                    <a:pt x="25" y="5"/>
                    <a:pt x="26" y="4"/>
                  </a:cubicBezTo>
                  <a:cubicBezTo>
                    <a:pt x="27" y="3"/>
                    <a:pt x="28" y="2"/>
                    <a:pt x="29" y="2"/>
                  </a:cubicBezTo>
                  <a:cubicBezTo>
                    <a:pt x="32" y="2"/>
                    <a:pt x="33" y="3"/>
                    <a:pt x="33" y="6"/>
                  </a:cubicBezTo>
                  <a:cubicBezTo>
                    <a:pt x="33" y="6"/>
                    <a:pt x="33" y="7"/>
                    <a:pt x="32" y="8"/>
                  </a:cubicBezTo>
                  <a:cubicBezTo>
                    <a:pt x="31" y="12"/>
                    <a:pt x="30" y="17"/>
                    <a:pt x="30" y="21"/>
                  </a:cubicBezTo>
                  <a:cubicBezTo>
                    <a:pt x="30" y="27"/>
                    <a:pt x="31" y="31"/>
                    <a:pt x="33" y="32"/>
                  </a:cubicBezTo>
                  <a:cubicBezTo>
                    <a:pt x="34" y="32"/>
                    <a:pt x="34" y="33"/>
                    <a:pt x="34" y="33"/>
                  </a:cubicBezTo>
                  <a:cubicBezTo>
                    <a:pt x="34" y="34"/>
                    <a:pt x="34" y="35"/>
                    <a:pt x="33" y="35"/>
                  </a:cubicBezTo>
                  <a:cubicBezTo>
                    <a:pt x="31" y="36"/>
                    <a:pt x="30" y="37"/>
                    <a:pt x="29" y="37"/>
                  </a:cubicBezTo>
                  <a:cubicBezTo>
                    <a:pt x="28" y="37"/>
                    <a:pt x="26" y="35"/>
                    <a:pt x="25" y="33"/>
                  </a:cubicBezTo>
                  <a:cubicBezTo>
                    <a:pt x="24" y="30"/>
                    <a:pt x="24" y="27"/>
                    <a:pt x="24"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4" name="Freeform 182"/>
            <p:cNvSpPr>
              <a:spLocks/>
            </p:cNvSpPr>
            <p:nvPr/>
          </p:nvSpPr>
          <p:spPr bwMode="auto">
            <a:xfrm>
              <a:off x="7482377" y="1267510"/>
              <a:ext cx="34567" cy="145598"/>
            </a:xfrm>
            <a:custGeom>
              <a:avLst/>
              <a:gdLst>
                <a:gd name="T0" fmla="*/ 11 w 14"/>
                <a:gd name="T1" fmla="*/ 0 h 59"/>
                <a:gd name="T2" fmla="*/ 14 w 14"/>
                <a:gd name="T3" fmla="*/ 4 h 59"/>
                <a:gd name="T4" fmla="*/ 14 w 14"/>
                <a:gd name="T5" fmla="*/ 8 h 59"/>
                <a:gd name="T6" fmla="*/ 11 w 14"/>
                <a:gd name="T7" fmla="*/ 18 h 59"/>
                <a:gd name="T8" fmla="*/ 9 w 14"/>
                <a:gd name="T9" fmla="*/ 31 h 59"/>
                <a:gd name="T10" fmla="*/ 8 w 14"/>
                <a:gd name="T11" fmla="*/ 42 h 59"/>
                <a:gd name="T12" fmla="*/ 8 w 14"/>
                <a:gd name="T13" fmla="*/ 52 h 59"/>
                <a:gd name="T14" fmla="*/ 9 w 14"/>
                <a:gd name="T15" fmla="*/ 54 h 59"/>
                <a:gd name="T16" fmla="*/ 7 w 14"/>
                <a:gd name="T17" fmla="*/ 57 h 59"/>
                <a:gd name="T18" fmla="*/ 4 w 14"/>
                <a:gd name="T19" fmla="*/ 59 h 59"/>
                <a:gd name="T20" fmla="*/ 1 w 14"/>
                <a:gd name="T21" fmla="*/ 56 h 59"/>
                <a:gd name="T22" fmla="*/ 0 w 14"/>
                <a:gd name="T23" fmla="*/ 49 h 59"/>
                <a:gd name="T24" fmla="*/ 2 w 14"/>
                <a:gd name="T25" fmla="*/ 21 h 59"/>
                <a:gd name="T26" fmla="*/ 7 w 14"/>
                <a:gd name="T27" fmla="*/ 3 h 59"/>
                <a:gd name="T28" fmla="*/ 11 w 14"/>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59">
                  <a:moveTo>
                    <a:pt x="11" y="0"/>
                  </a:moveTo>
                  <a:cubicBezTo>
                    <a:pt x="13" y="0"/>
                    <a:pt x="14" y="1"/>
                    <a:pt x="14" y="4"/>
                  </a:cubicBezTo>
                  <a:cubicBezTo>
                    <a:pt x="14" y="5"/>
                    <a:pt x="14" y="6"/>
                    <a:pt x="14" y="8"/>
                  </a:cubicBezTo>
                  <a:cubicBezTo>
                    <a:pt x="13" y="9"/>
                    <a:pt x="13" y="12"/>
                    <a:pt x="11" y="18"/>
                  </a:cubicBezTo>
                  <a:cubicBezTo>
                    <a:pt x="10" y="22"/>
                    <a:pt x="9" y="26"/>
                    <a:pt x="9" y="31"/>
                  </a:cubicBezTo>
                  <a:cubicBezTo>
                    <a:pt x="8" y="36"/>
                    <a:pt x="8" y="39"/>
                    <a:pt x="8" y="42"/>
                  </a:cubicBezTo>
                  <a:cubicBezTo>
                    <a:pt x="8" y="45"/>
                    <a:pt x="8" y="48"/>
                    <a:pt x="8" y="52"/>
                  </a:cubicBezTo>
                  <a:cubicBezTo>
                    <a:pt x="8" y="53"/>
                    <a:pt x="9" y="54"/>
                    <a:pt x="9" y="54"/>
                  </a:cubicBezTo>
                  <a:cubicBezTo>
                    <a:pt x="9" y="55"/>
                    <a:pt x="8" y="56"/>
                    <a:pt x="7" y="57"/>
                  </a:cubicBezTo>
                  <a:cubicBezTo>
                    <a:pt x="6" y="58"/>
                    <a:pt x="5" y="59"/>
                    <a:pt x="4" y="59"/>
                  </a:cubicBezTo>
                  <a:cubicBezTo>
                    <a:pt x="2" y="59"/>
                    <a:pt x="1" y="58"/>
                    <a:pt x="1" y="56"/>
                  </a:cubicBezTo>
                  <a:cubicBezTo>
                    <a:pt x="0" y="55"/>
                    <a:pt x="0" y="52"/>
                    <a:pt x="0" y="49"/>
                  </a:cubicBezTo>
                  <a:cubicBezTo>
                    <a:pt x="0" y="41"/>
                    <a:pt x="1" y="32"/>
                    <a:pt x="2" y="21"/>
                  </a:cubicBezTo>
                  <a:cubicBezTo>
                    <a:pt x="4" y="11"/>
                    <a:pt x="6" y="5"/>
                    <a:pt x="7" y="3"/>
                  </a:cubicBezTo>
                  <a:cubicBezTo>
                    <a:pt x="8" y="1"/>
                    <a:pt x="9" y="0"/>
                    <a:pt x="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5" name="Freeform 183"/>
            <p:cNvSpPr>
              <a:spLocks noEditPoints="1"/>
            </p:cNvSpPr>
            <p:nvPr/>
          </p:nvSpPr>
          <p:spPr bwMode="auto">
            <a:xfrm>
              <a:off x="7519039" y="1314646"/>
              <a:ext cx="76465" cy="96367"/>
            </a:xfrm>
            <a:custGeom>
              <a:avLst/>
              <a:gdLst>
                <a:gd name="T0" fmla="*/ 31 w 31"/>
                <a:gd name="T1" fmla="*/ 26 h 39"/>
                <a:gd name="T2" fmla="*/ 25 w 31"/>
                <a:gd name="T3" fmla="*/ 34 h 39"/>
                <a:gd name="T4" fmla="*/ 12 w 31"/>
                <a:gd name="T5" fmla="*/ 39 h 39"/>
                <a:gd name="T6" fmla="*/ 3 w 31"/>
                <a:gd name="T7" fmla="*/ 35 h 39"/>
                <a:gd name="T8" fmla="*/ 0 w 31"/>
                <a:gd name="T9" fmla="*/ 25 h 39"/>
                <a:gd name="T10" fmla="*/ 7 w 31"/>
                <a:gd name="T11" fmla="*/ 8 h 39"/>
                <a:gd name="T12" fmla="*/ 21 w 31"/>
                <a:gd name="T13" fmla="*/ 0 h 39"/>
                <a:gd name="T14" fmla="*/ 27 w 31"/>
                <a:gd name="T15" fmla="*/ 2 h 39"/>
                <a:gd name="T16" fmla="*/ 29 w 31"/>
                <a:gd name="T17" fmla="*/ 8 h 39"/>
                <a:gd name="T18" fmla="*/ 24 w 31"/>
                <a:gd name="T19" fmla="*/ 19 h 39"/>
                <a:gd name="T20" fmla="*/ 9 w 31"/>
                <a:gd name="T21" fmla="*/ 26 h 39"/>
                <a:gd name="T22" fmla="*/ 8 w 31"/>
                <a:gd name="T23" fmla="*/ 27 h 39"/>
                <a:gd name="T24" fmla="*/ 10 w 31"/>
                <a:gd name="T25" fmla="*/ 30 h 39"/>
                <a:gd name="T26" fmla="*/ 14 w 31"/>
                <a:gd name="T27" fmla="*/ 32 h 39"/>
                <a:gd name="T28" fmla="*/ 27 w 31"/>
                <a:gd name="T29" fmla="*/ 25 h 39"/>
                <a:gd name="T30" fmla="*/ 29 w 31"/>
                <a:gd name="T31" fmla="*/ 23 h 39"/>
                <a:gd name="T32" fmla="*/ 31 w 31"/>
                <a:gd name="T33" fmla="*/ 26 h 39"/>
                <a:gd name="T34" fmla="*/ 9 w 31"/>
                <a:gd name="T35" fmla="*/ 20 h 39"/>
                <a:gd name="T36" fmla="*/ 18 w 31"/>
                <a:gd name="T37" fmla="*/ 15 h 39"/>
                <a:gd name="T38" fmla="*/ 22 w 31"/>
                <a:gd name="T39" fmla="*/ 9 h 39"/>
                <a:gd name="T40" fmla="*/ 22 w 31"/>
                <a:gd name="T41" fmla="*/ 7 h 39"/>
                <a:gd name="T42" fmla="*/ 20 w 31"/>
                <a:gd name="T43" fmla="*/ 6 h 39"/>
                <a:gd name="T44" fmla="*/ 14 w 31"/>
                <a:gd name="T45" fmla="*/ 11 h 39"/>
                <a:gd name="T46" fmla="*/ 9 w 31"/>
                <a:gd name="T4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9">
                  <a:moveTo>
                    <a:pt x="31" y="26"/>
                  </a:moveTo>
                  <a:cubicBezTo>
                    <a:pt x="31" y="28"/>
                    <a:pt x="29" y="31"/>
                    <a:pt x="25" y="34"/>
                  </a:cubicBezTo>
                  <a:cubicBezTo>
                    <a:pt x="22" y="37"/>
                    <a:pt x="17" y="39"/>
                    <a:pt x="12" y="39"/>
                  </a:cubicBezTo>
                  <a:cubicBezTo>
                    <a:pt x="9" y="39"/>
                    <a:pt x="6" y="37"/>
                    <a:pt x="3" y="35"/>
                  </a:cubicBezTo>
                  <a:cubicBezTo>
                    <a:pt x="1" y="33"/>
                    <a:pt x="0" y="29"/>
                    <a:pt x="0" y="25"/>
                  </a:cubicBezTo>
                  <a:cubicBezTo>
                    <a:pt x="0" y="19"/>
                    <a:pt x="2" y="13"/>
                    <a:pt x="7" y="8"/>
                  </a:cubicBezTo>
                  <a:cubicBezTo>
                    <a:pt x="11" y="2"/>
                    <a:pt x="16" y="0"/>
                    <a:pt x="21" y="0"/>
                  </a:cubicBezTo>
                  <a:cubicBezTo>
                    <a:pt x="23" y="0"/>
                    <a:pt x="25" y="0"/>
                    <a:pt x="27" y="2"/>
                  </a:cubicBezTo>
                  <a:cubicBezTo>
                    <a:pt x="28" y="4"/>
                    <a:pt x="29" y="5"/>
                    <a:pt x="29" y="8"/>
                  </a:cubicBezTo>
                  <a:cubicBezTo>
                    <a:pt x="29" y="12"/>
                    <a:pt x="27" y="15"/>
                    <a:pt x="24" y="19"/>
                  </a:cubicBezTo>
                  <a:cubicBezTo>
                    <a:pt x="20" y="22"/>
                    <a:pt x="15" y="25"/>
                    <a:pt x="9" y="26"/>
                  </a:cubicBezTo>
                  <a:cubicBezTo>
                    <a:pt x="9" y="26"/>
                    <a:pt x="8" y="26"/>
                    <a:pt x="8" y="27"/>
                  </a:cubicBezTo>
                  <a:cubicBezTo>
                    <a:pt x="8" y="28"/>
                    <a:pt x="9" y="29"/>
                    <a:pt x="10" y="30"/>
                  </a:cubicBezTo>
                  <a:cubicBezTo>
                    <a:pt x="11" y="31"/>
                    <a:pt x="12" y="32"/>
                    <a:pt x="14" y="32"/>
                  </a:cubicBezTo>
                  <a:cubicBezTo>
                    <a:pt x="18" y="32"/>
                    <a:pt x="22" y="29"/>
                    <a:pt x="27" y="25"/>
                  </a:cubicBezTo>
                  <a:cubicBezTo>
                    <a:pt x="28" y="24"/>
                    <a:pt x="28" y="23"/>
                    <a:pt x="29" y="23"/>
                  </a:cubicBezTo>
                  <a:cubicBezTo>
                    <a:pt x="31" y="23"/>
                    <a:pt x="31" y="24"/>
                    <a:pt x="31" y="26"/>
                  </a:cubicBezTo>
                  <a:close/>
                  <a:moveTo>
                    <a:pt x="9" y="20"/>
                  </a:moveTo>
                  <a:cubicBezTo>
                    <a:pt x="12" y="19"/>
                    <a:pt x="16" y="18"/>
                    <a:pt x="18" y="15"/>
                  </a:cubicBezTo>
                  <a:cubicBezTo>
                    <a:pt x="21" y="13"/>
                    <a:pt x="22" y="11"/>
                    <a:pt x="22" y="9"/>
                  </a:cubicBezTo>
                  <a:cubicBezTo>
                    <a:pt x="22" y="8"/>
                    <a:pt x="22" y="8"/>
                    <a:pt x="22" y="7"/>
                  </a:cubicBezTo>
                  <a:cubicBezTo>
                    <a:pt x="21" y="7"/>
                    <a:pt x="21" y="6"/>
                    <a:pt x="20" y="6"/>
                  </a:cubicBezTo>
                  <a:cubicBezTo>
                    <a:pt x="18" y="6"/>
                    <a:pt x="16" y="8"/>
                    <a:pt x="14" y="11"/>
                  </a:cubicBezTo>
                  <a:cubicBezTo>
                    <a:pt x="11" y="14"/>
                    <a:pt x="10" y="17"/>
                    <a:pt x="9"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6" name="Freeform 184"/>
            <p:cNvSpPr>
              <a:spLocks/>
            </p:cNvSpPr>
            <p:nvPr/>
          </p:nvSpPr>
          <p:spPr bwMode="auto">
            <a:xfrm>
              <a:off x="7595503" y="1311503"/>
              <a:ext cx="69133" cy="99510"/>
            </a:xfrm>
            <a:custGeom>
              <a:avLst/>
              <a:gdLst>
                <a:gd name="T0" fmla="*/ 20 w 28"/>
                <a:gd name="T1" fmla="*/ 30 h 40"/>
                <a:gd name="T2" fmla="*/ 14 w 28"/>
                <a:gd name="T3" fmla="*/ 25 h 40"/>
                <a:gd name="T4" fmla="*/ 6 w 28"/>
                <a:gd name="T5" fmla="*/ 20 h 40"/>
                <a:gd name="T6" fmla="*/ 4 w 28"/>
                <a:gd name="T7" fmla="*/ 14 h 40"/>
                <a:gd name="T8" fmla="*/ 10 w 28"/>
                <a:gd name="T9" fmla="*/ 4 h 40"/>
                <a:gd name="T10" fmla="*/ 23 w 28"/>
                <a:gd name="T11" fmla="*/ 0 h 40"/>
                <a:gd name="T12" fmla="*/ 28 w 28"/>
                <a:gd name="T13" fmla="*/ 5 h 40"/>
                <a:gd name="T14" fmla="*/ 27 w 28"/>
                <a:gd name="T15" fmla="*/ 7 h 40"/>
                <a:gd name="T16" fmla="*/ 25 w 28"/>
                <a:gd name="T17" fmla="*/ 8 h 40"/>
                <a:gd name="T18" fmla="*/ 23 w 28"/>
                <a:gd name="T19" fmla="*/ 7 h 40"/>
                <a:gd name="T20" fmla="*/ 22 w 28"/>
                <a:gd name="T21" fmla="*/ 7 h 40"/>
                <a:gd name="T22" fmla="*/ 15 w 28"/>
                <a:gd name="T23" fmla="*/ 9 h 40"/>
                <a:gd name="T24" fmla="*/ 12 w 28"/>
                <a:gd name="T25" fmla="*/ 14 h 40"/>
                <a:gd name="T26" fmla="*/ 13 w 28"/>
                <a:gd name="T27" fmla="*/ 16 h 40"/>
                <a:gd name="T28" fmla="*/ 18 w 28"/>
                <a:gd name="T29" fmla="*/ 19 h 40"/>
                <a:gd name="T30" fmla="*/ 26 w 28"/>
                <a:gd name="T31" fmla="*/ 24 h 40"/>
                <a:gd name="T32" fmla="*/ 28 w 28"/>
                <a:gd name="T33" fmla="*/ 29 h 40"/>
                <a:gd name="T34" fmla="*/ 21 w 28"/>
                <a:gd name="T35" fmla="*/ 37 h 40"/>
                <a:gd name="T36" fmla="*/ 6 w 28"/>
                <a:gd name="T37" fmla="*/ 40 h 40"/>
                <a:gd name="T38" fmla="*/ 0 w 28"/>
                <a:gd name="T39" fmla="*/ 36 h 40"/>
                <a:gd name="T40" fmla="*/ 2 w 28"/>
                <a:gd name="T41" fmla="*/ 33 h 40"/>
                <a:gd name="T42" fmla="*/ 5 w 28"/>
                <a:gd name="T43" fmla="*/ 32 h 40"/>
                <a:gd name="T44" fmla="*/ 7 w 28"/>
                <a:gd name="T45" fmla="*/ 33 h 40"/>
                <a:gd name="T46" fmla="*/ 9 w 28"/>
                <a:gd name="T47" fmla="*/ 33 h 40"/>
                <a:gd name="T48" fmla="*/ 15 w 28"/>
                <a:gd name="T49" fmla="*/ 32 h 40"/>
                <a:gd name="T50" fmla="*/ 20 w 28"/>
                <a:gd name="T5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0">
                  <a:moveTo>
                    <a:pt x="20" y="30"/>
                  </a:moveTo>
                  <a:cubicBezTo>
                    <a:pt x="20" y="28"/>
                    <a:pt x="18" y="27"/>
                    <a:pt x="14" y="25"/>
                  </a:cubicBezTo>
                  <a:cubicBezTo>
                    <a:pt x="10" y="23"/>
                    <a:pt x="7" y="21"/>
                    <a:pt x="6" y="20"/>
                  </a:cubicBezTo>
                  <a:cubicBezTo>
                    <a:pt x="4" y="18"/>
                    <a:pt x="4" y="16"/>
                    <a:pt x="4" y="14"/>
                  </a:cubicBezTo>
                  <a:cubicBezTo>
                    <a:pt x="4" y="10"/>
                    <a:pt x="6" y="7"/>
                    <a:pt x="10" y="4"/>
                  </a:cubicBezTo>
                  <a:cubicBezTo>
                    <a:pt x="15" y="1"/>
                    <a:pt x="19" y="0"/>
                    <a:pt x="23" y="0"/>
                  </a:cubicBezTo>
                  <a:cubicBezTo>
                    <a:pt x="26" y="0"/>
                    <a:pt x="28" y="1"/>
                    <a:pt x="28" y="5"/>
                  </a:cubicBezTo>
                  <a:cubicBezTo>
                    <a:pt x="28" y="5"/>
                    <a:pt x="28" y="6"/>
                    <a:pt x="27" y="7"/>
                  </a:cubicBezTo>
                  <a:cubicBezTo>
                    <a:pt x="26" y="8"/>
                    <a:pt x="25" y="8"/>
                    <a:pt x="25" y="8"/>
                  </a:cubicBezTo>
                  <a:cubicBezTo>
                    <a:pt x="24" y="8"/>
                    <a:pt x="24" y="8"/>
                    <a:pt x="23" y="7"/>
                  </a:cubicBezTo>
                  <a:cubicBezTo>
                    <a:pt x="23" y="7"/>
                    <a:pt x="22" y="7"/>
                    <a:pt x="22" y="7"/>
                  </a:cubicBezTo>
                  <a:cubicBezTo>
                    <a:pt x="20" y="7"/>
                    <a:pt x="18" y="8"/>
                    <a:pt x="15" y="9"/>
                  </a:cubicBezTo>
                  <a:cubicBezTo>
                    <a:pt x="13" y="10"/>
                    <a:pt x="12" y="12"/>
                    <a:pt x="12" y="14"/>
                  </a:cubicBezTo>
                  <a:cubicBezTo>
                    <a:pt x="12" y="15"/>
                    <a:pt x="12" y="15"/>
                    <a:pt x="13" y="16"/>
                  </a:cubicBezTo>
                  <a:cubicBezTo>
                    <a:pt x="14" y="17"/>
                    <a:pt x="16" y="18"/>
                    <a:pt x="18" y="19"/>
                  </a:cubicBezTo>
                  <a:cubicBezTo>
                    <a:pt x="22" y="21"/>
                    <a:pt x="25" y="23"/>
                    <a:pt x="26" y="24"/>
                  </a:cubicBezTo>
                  <a:cubicBezTo>
                    <a:pt x="27" y="26"/>
                    <a:pt x="28" y="27"/>
                    <a:pt x="28" y="29"/>
                  </a:cubicBezTo>
                  <a:cubicBezTo>
                    <a:pt x="28" y="32"/>
                    <a:pt x="26" y="35"/>
                    <a:pt x="21" y="37"/>
                  </a:cubicBezTo>
                  <a:cubicBezTo>
                    <a:pt x="17" y="39"/>
                    <a:pt x="12" y="40"/>
                    <a:pt x="6" y="40"/>
                  </a:cubicBezTo>
                  <a:cubicBezTo>
                    <a:pt x="2" y="40"/>
                    <a:pt x="0" y="39"/>
                    <a:pt x="0" y="36"/>
                  </a:cubicBezTo>
                  <a:cubicBezTo>
                    <a:pt x="0" y="35"/>
                    <a:pt x="1" y="34"/>
                    <a:pt x="2" y="33"/>
                  </a:cubicBezTo>
                  <a:cubicBezTo>
                    <a:pt x="3" y="32"/>
                    <a:pt x="4" y="32"/>
                    <a:pt x="5" y="32"/>
                  </a:cubicBezTo>
                  <a:cubicBezTo>
                    <a:pt x="5" y="32"/>
                    <a:pt x="6" y="32"/>
                    <a:pt x="7" y="33"/>
                  </a:cubicBezTo>
                  <a:cubicBezTo>
                    <a:pt x="7" y="33"/>
                    <a:pt x="8" y="33"/>
                    <a:pt x="9" y="33"/>
                  </a:cubicBezTo>
                  <a:cubicBezTo>
                    <a:pt x="11" y="33"/>
                    <a:pt x="13" y="33"/>
                    <a:pt x="15" y="32"/>
                  </a:cubicBezTo>
                  <a:cubicBezTo>
                    <a:pt x="18" y="31"/>
                    <a:pt x="19" y="31"/>
                    <a:pt x="2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7" name="Freeform 185"/>
            <p:cNvSpPr>
              <a:spLocks noEditPoints="1"/>
            </p:cNvSpPr>
            <p:nvPr/>
          </p:nvSpPr>
          <p:spPr bwMode="auto">
            <a:xfrm>
              <a:off x="7677206" y="1321978"/>
              <a:ext cx="27234" cy="81702"/>
            </a:xfrm>
            <a:custGeom>
              <a:avLst/>
              <a:gdLst>
                <a:gd name="T0" fmla="*/ 4 w 11"/>
                <a:gd name="T1" fmla="*/ 33 h 33"/>
                <a:gd name="T2" fmla="*/ 1 w 11"/>
                <a:gd name="T3" fmla="*/ 32 h 33"/>
                <a:gd name="T4" fmla="*/ 0 w 11"/>
                <a:gd name="T5" fmla="*/ 28 h 33"/>
                <a:gd name="T6" fmla="*/ 1 w 11"/>
                <a:gd name="T7" fmla="*/ 25 h 33"/>
                <a:gd name="T8" fmla="*/ 2 w 11"/>
                <a:gd name="T9" fmla="*/ 24 h 33"/>
                <a:gd name="T10" fmla="*/ 5 w 11"/>
                <a:gd name="T11" fmla="*/ 23 h 33"/>
                <a:gd name="T12" fmla="*/ 9 w 11"/>
                <a:gd name="T13" fmla="*/ 24 h 33"/>
                <a:gd name="T14" fmla="*/ 10 w 11"/>
                <a:gd name="T15" fmla="*/ 26 h 33"/>
                <a:gd name="T16" fmla="*/ 8 w 11"/>
                <a:gd name="T17" fmla="*/ 31 h 33"/>
                <a:gd name="T18" fmla="*/ 4 w 11"/>
                <a:gd name="T19" fmla="*/ 33 h 33"/>
                <a:gd name="T20" fmla="*/ 11 w 11"/>
                <a:gd name="T21" fmla="*/ 5 h 33"/>
                <a:gd name="T22" fmla="*/ 9 w 11"/>
                <a:gd name="T23" fmla="*/ 8 h 33"/>
                <a:gd name="T24" fmla="*/ 5 w 11"/>
                <a:gd name="T25" fmla="*/ 10 h 33"/>
                <a:gd name="T26" fmla="*/ 2 w 11"/>
                <a:gd name="T27" fmla="*/ 8 h 33"/>
                <a:gd name="T28" fmla="*/ 2 w 11"/>
                <a:gd name="T29" fmla="*/ 8 h 33"/>
                <a:gd name="T30" fmla="*/ 1 w 11"/>
                <a:gd name="T31" fmla="*/ 5 h 33"/>
                <a:gd name="T32" fmla="*/ 2 w 11"/>
                <a:gd name="T33" fmla="*/ 3 h 33"/>
                <a:gd name="T34" fmla="*/ 3 w 11"/>
                <a:gd name="T35" fmla="*/ 1 h 33"/>
                <a:gd name="T36" fmla="*/ 3 w 11"/>
                <a:gd name="T37" fmla="*/ 1 h 33"/>
                <a:gd name="T38" fmla="*/ 6 w 11"/>
                <a:gd name="T39" fmla="*/ 0 h 33"/>
                <a:gd name="T40" fmla="*/ 8 w 11"/>
                <a:gd name="T41" fmla="*/ 1 h 33"/>
                <a:gd name="T42" fmla="*/ 9 w 11"/>
                <a:gd name="T43" fmla="*/ 1 h 33"/>
                <a:gd name="T44" fmla="*/ 11 w 11"/>
                <a:gd name="T45" fmla="*/ 3 h 33"/>
                <a:gd name="T46" fmla="*/ 11 w 11"/>
                <a:gd name="T47" fmla="*/ 4 h 33"/>
                <a:gd name="T48" fmla="*/ 11 w 11"/>
                <a:gd name="T49"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3">
                  <a:moveTo>
                    <a:pt x="4" y="33"/>
                  </a:moveTo>
                  <a:cubicBezTo>
                    <a:pt x="3" y="33"/>
                    <a:pt x="2" y="33"/>
                    <a:pt x="1" y="32"/>
                  </a:cubicBezTo>
                  <a:cubicBezTo>
                    <a:pt x="0" y="32"/>
                    <a:pt x="0" y="30"/>
                    <a:pt x="0" y="28"/>
                  </a:cubicBezTo>
                  <a:cubicBezTo>
                    <a:pt x="0" y="27"/>
                    <a:pt x="0" y="26"/>
                    <a:pt x="1" y="25"/>
                  </a:cubicBezTo>
                  <a:cubicBezTo>
                    <a:pt x="1" y="25"/>
                    <a:pt x="1" y="24"/>
                    <a:pt x="2" y="24"/>
                  </a:cubicBezTo>
                  <a:cubicBezTo>
                    <a:pt x="3" y="23"/>
                    <a:pt x="4" y="23"/>
                    <a:pt x="5" y="23"/>
                  </a:cubicBezTo>
                  <a:cubicBezTo>
                    <a:pt x="6" y="23"/>
                    <a:pt x="7" y="23"/>
                    <a:pt x="9" y="24"/>
                  </a:cubicBezTo>
                  <a:cubicBezTo>
                    <a:pt x="10" y="24"/>
                    <a:pt x="10" y="25"/>
                    <a:pt x="10" y="26"/>
                  </a:cubicBezTo>
                  <a:cubicBezTo>
                    <a:pt x="10" y="28"/>
                    <a:pt x="9" y="30"/>
                    <a:pt x="8" y="31"/>
                  </a:cubicBezTo>
                  <a:cubicBezTo>
                    <a:pt x="6" y="33"/>
                    <a:pt x="5" y="33"/>
                    <a:pt x="4" y="33"/>
                  </a:cubicBezTo>
                  <a:close/>
                  <a:moveTo>
                    <a:pt x="11" y="5"/>
                  </a:moveTo>
                  <a:cubicBezTo>
                    <a:pt x="11" y="6"/>
                    <a:pt x="10" y="7"/>
                    <a:pt x="9" y="8"/>
                  </a:cubicBezTo>
                  <a:cubicBezTo>
                    <a:pt x="8" y="9"/>
                    <a:pt x="6" y="10"/>
                    <a:pt x="5" y="10"/>
                  </a:cubicBezTo>
                  <a:cubicBezTo>
                    <a:pt x="4" y="10"/>
                    <a:pt x="3" y="9"/>
                    <a:pt x="2" y="8"/>
                  </a:cubicBezTo>
                  <a:cubicBezTo>
                    <a:pt x="2" y="8"/>
                    <a:pt x="2" y="8"/>
                    <a:pt x="2" y="8"/>
                  </a:cubicBezTo>
                  <a:cubicBezTo>
                    <a:pt x="1" y="7"/>
                    <a:pt x="1" y="6"/>
                    <a:pt x="1" y="5"/>
                  </a:cubicBezTo>
                  <a:cubicBezTo>
                    <a:pt x="1" y="4"/>
                    <a:pt x="1" y="4"/>
                    <a:pt x="2" y="3"/>
                  </a:cubicBezTo>
                  <a:cubicBezTo>
                    <a:pt x="2" y="2"/>
                    <a:pt x="3" y="1"/>
                    <a:pt x="3" y="1"/>
                  </a:cubicBezTo>
                  <a:cubicBezTo>
                    <a:pt x="3" y="1"/>
                    <a:pt x="3" y="1"/>
                    <a:pt x="3" y="1"/>
                  </a:cubicBezTo>
                  <a:cubicBezTo>
                    <a:pt x="4" y="0"/>
                    <a:pt x="5" y="0"/>
                    <a:pt x="6" y="0"/>
                  </a:cubicBezTo>
                  <a:cubicBezTo>
                    <a:pt x="7" y="0"/>
                    <a:pt x="7" y="0"/>
                    <a:pt x="8" y="1"/>
                  </a:cubicBezTo>
                  <a:cubicBezTo>
                    <a:pt x="9" y="1"/>
                    <a:pt x="9" y="1"/>
                    <a:pt x="9" y="1"/>
                  </a:cubicBezTo>
                  <a:cubicBezTo>
                    <a:pt x="10" y="2"/>
                    <a:pt x="10" y="2"/>
                    <a:pt x="11" y="3"/>
                  </a:cubicBezTo>
                  <a:cubicBezTo>
                    <a:pt x="11" y="3"/>
                    <a:pt x="11" y="4"/>
                    <a:pt x="11" y="4"/>
                  </a:cubicBezTo>
                  <a:lnTo>
                    <a:pt x="11"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78" name="Freeform 186"/>
            <p:cNvSpPr>
              <a:spLocks/>
            </p:cNvSpPr>
            <p:nvPr/>
          </p:nvSpPr>
          <p:spPr bwMode="auto">
            <a:xfrm>
              <a:off x="7152425" y="1517855"/>
              <a:ext cx="17807" cy="51326"/>
            </a:xfrm>
            <a:custGeom>
              <a:avLst/>
              <a:gdLst>
                <a:gd name="T0" fmla="*/ 7 w 7"/>
                <a:gd name="T1" fmla="*/ 21 h 21"/>
                <a:gd name="T2" fmla="*/ 5 w 7"/>
                <a:gd name="T3" fmla="*/ 21 h 21"/>
                <a:gd name="T4" fmla="*/ 5 w 7"/>
                <a:gd name="T5" fmla="*/ 5 h 21"/>
                <a:gd name="T6" fmla="*/ 3 w 7"/>
                <a:gd name="T7" fmla="*/ 7 h 21"/>
                <a:gd name="T8" fmla="*/ 0 w 7"/>
                <a:gd name="T9" fmla="*/ 8 h 21"/>
                <a:gd name="T10" fmla="*/ 0 w 7"/>
                <a:gd name="T11" fmla="*/ 5 h 21"/>
                <a:gd name="T12" fmla="*/ 4 w 7"/>
                <a:gd name="T13" fmla="*/ 3 h 21"/>
                <a:gd name="T14" fmla="*/ 6 w 7"/>
                <a:gd name="T15" fmla="*/ 0 h 21"/>
                <a:gd name="T16" fmla="*/ 7 w 7"/>
                <a:gd name="T17" fmla="*/ 0 h 21"/>
                <a:gd name="T18" fmla="*/ 7 w 7"/>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7" y="21"/>
                  </a:moveTo>
                  <a:cubicBezTo>
                    <a:pt x="5" y="21"/>
                    <a:pt x="5" y="21"/>
                    <a:pt x="5" y="21"/>
                  </a:cubicBezTo>
                  <a:cubicBezTo>
                    <a:pt x="5" y="5"/>
                    <a:pt x="5" y="5"/>
                    <a:pt x="5" y="5"/>
                  </a:cubicBezTo>
                  <a:cubicBezTo>
                    <a:pt x="4" y="5"/>
                    <a:pt x="3" y="6"/>
                    <a:pt x="3" y="7"/>
                  </a:cubicBezTo>
                  <a:cubicBezTo>
                    <a:pt x="2" y="7"/>
                    <a:pt x="1" y="8"/>
                    <a:pt x="0" y="8"/>
                  </a:cubicBezTo>
                  <a:cubicBezTo>
                    <a:pt x="0" y="5"/>
                    <a:pt x="0" y="5"/>
                    <a:pt x="0" y="5"/>
                  </a:cubicBezTo>
                  <a:cubicBezTo>
                    <a:pt x="1" y="5"/>
                    <a:pt x="3" y="4"/>
                    <a:pt x="4" y="3"/>
                  </a:cubicBezTo>
                  <a:cubicBezTo>
                    <a:pt x="5" y="2"/>
                    <a:pt x="5" y="1"/>
                    <a:pt x="6" y="0"/>
                  </a:cubicBezTo>
                  <a:cubicBezTo>
                    <a:pt x="7" y="0"/>
                    <a:pt x="7" y="0"/>
                    <a:pt x="7" y="0"/>
                  </a:cubicBezTo>
                  <a:lnTo>
                    <a:pt x="7"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79" name="Rectangle 187"/>
            <p:cNvSpPr>
              <a:spLocks noChangeArrowheads="1"/>
            </p:cNvSpPr>
            <p:nvPr/>
          </p:nvSpPr>
          <p:spPr bwMode="auto">
            <a:xfrm>
              <a:off x="7192229" y="1561848"/>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0" name="Freeform 188"/>
            <p:cNvSpPr>
              <a:spLocks/>
            </p:cNvSpPr>
            <p:nvPr/>
          </p:nvSpPr>
          <p:spPr bwMode="auto">
            <a:xfrm>
              <a:off x="7236223" y="1517855"/>
              <a:ext cx="32472" cy="51326"/>
            </a:xfrm>
            <a:custGeom>
              <a:avLst/>
              <a:gdLst>
                <a:gd name="T0" fmla="*/ 0 w 31"/>
                <a:gd name="T1" fmla="*/ 49 h 49"/>
                <a:gd name="T2" fmla="*/ 0 w 31"/>
                <a:gd name="T3" fmla="*/ 0 h 49"/>
                <a:gd name="T4" fmla="*/ 7 w 31"/>
                <a:gd name="T5" fmla="*/ 0 h 49"/>
                <a:gd name="T6" fmla="*/ 7 w 31"/>
                <a:gd name="T7" fmla="*/ 42 h 49"/>
                <a:gd name="T8" fmla="*/ 31 w 31"/>
                <a:gd name="T9" fmla="*/ 42 h 49"/>
                <a:gd name="T10" fmla="*/ 31 w 31"/>
                <a:gd name="T11" fmla="*/ 49 h 49"/>
                <a:gd name="T12" fmla="*/ 0 w 31"/>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1" h="49">
                  <a:moveTo>
                    <a:pt x="0" y="49"/>
                  </a:moveTo>
                  <a:lnTo>
                    <a:pt x="0" y="0"/>
                  </a:lnTo>
                  <a:lnTo>
                    <a:pt x="7" y="0"/>
                  </a:lnTo>
                  <a:lnTo>
                    <a:pt x="7" y="42"/>
                  </a:lnTo>
                  <a:lnTo>
                    <a:pt x="31" y="42"/>
                  </a:lnTo>
                  <a:lnTo>
                    <a:pt x="31"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1" name="Freeform 189"/>
            <p:cNvSpPr>
              <a:spLocks noEditPoints="1"/>
            </p:cNvSpPr>
            <p:nvPr/>
          </p:nvSpPr>
          <p:spPr bwMode="auto">
            <a:xfrm>
              <a:off x="7279169" y="1517855"/>
              <a:ext cx="7333" cy="51326"/>
            </a:xfrm>
            <a:custGeom>
              <a:avLst/>
              <a:gdLst>
                <a:gd name="T0" fmla="*/ 0 w 7"/>
                <a:gd name="T1" fmla="*/ 7 h 49"/>
                <a:gd name="T2" fmla="*/ 0 w 7"/>
                <a:gd name="T3" fmla="*/ 0 h 49"/>
                <a:gd name="T4" fmla="*/ 7 w 7"/>
                <a:gd name="T5" fmla="*/ 0 h 49"/>
                <a:gd name="T6" fmla="*/ 7 w 7"/>
                <a:gd name="T7" fmla="*/ 7 h 49"/>
                <a:gd name="T8" fmla="*/ 0 w 7"/>
                <a:gd name="T9" fmla="*/ 7 h 49"/>
                <a:gd name="T10" fmla="*/ 0 w 7"/>
                <a:gd name="T11" fmla="*/ 49 h 49"/>
                <a:gd name="T12" fmla="*/ 0 w 7"/>
                <a:gd name="T13" fmla="*/ 14 h 49"/>
                <a:gd name="T14" fmla="*/ 7 w 7"/>
                <a:gd name="T15" fmla="*/ 14 h 49"/>
                <a:gd name="T16" fmla="*/ 7 w 7"/>
                <a:gd name="T17" fmla="*/ 49 h 49"/>
                <a:gd name="T18" fmla="*/ 0 w 7"/>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9">
                  <a:moveTo>
                    <a:pt x="0" y="7"/>
                  </a:moveTo>
                  <a:lnTo>
                    <a:pt x="0" y="0"/>
                  </a:lnTo>
                  <a:lnTo>
                    <a:pt x="7" y="0"/>
                  </a:lnTo>
                  <a:lnTo>
                    <a:pt x="7" y="7"/>
                  </a:lnTo>
                  <a:lnTo>
                    <a:pt x="0" y="7"/>
                  </a:lnTo>
                  <a:close/>
                  <a:moveTo>
                    <a:pt x="0" y="49"/>
                  </a:moveTo>
                  <a:lnTo>
                    <a:pt x="0" y="14"/>
                  </a:lnTo>
                  <a:lnTo>
                    <a:pt x="7" y="14"/>
                  </a:lnTo>
                  <a:lnTo>
                    <a:pt x="7"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2" name="Freeform 190"/>
            <p:cNvSpPr>
              <a:spLocks/>
            </p:cNvSpPr>
            <p:nvPr/>
          </p:nvSpPr>
          <p:spPr bwMode="auto">
            <a:xfrm>
              <a:off x="7295928" y="1532519"/>
              <a:ext cx="30377" cy="36662"/>
            </a:xfrm>
            <a:custGeom>
              <a:avLst/>
              <a:gdLst>
                <a:gd name="T0" fmla="*/ 0 w 12"/>
                <a:gd name="T1" fmla="*/ 10 h 15"/>
                <a:gd name="T2" fmla="*/ 2 w 12"/>
                <a:gd name="T3" fmla="*/ 10 h 15"/>
                <a:gd name="T4" fmla="*/ 3 w 12"/>
                <a:gd name="T5" fmla="*/ 12 h 15"/>
                <a:gd name="T6" fmla="*/ 6 w 12"/>
                <a:gd name="T7" fmla="*/ 13 h 15"/>
                <a:gd name="T8" fmla="*/ 8 w 12"/>
                <a:gd name="T9" fmla="*/ 12 h 15"/>
                <a:gd name="T10" fmla="*/ 9 w 12"/>
                <a:gd name="T11" fmla="*/ 11 h 15"/>
                <a:gd name="T12" fmla="*/ 8 w 12"/>
                <a:gd name="T13" fmla="*/ 9 h 15"/>
                <a:gd name="T14" fmla="*/ 6 w 12"/>
                <a:gd name="T15" fmla="*/ 8 h 15"/>
                <a:gd name="T16" fmla="*/ 2 w 12"/>
                <a:gd name="T17" fmla="*/ 7 h 15"/>
                <a:gd name="T18" fmla="*/ 1 w 12"/>
                <a:gd name="T19" fmla="*/ 6 h 15"/>
                <a:gd name="T20" fmla="*/ 0 w 12"/>
                <a:gd name="T21" fmla="*/ 4 h 15"/>
                <a:gd name="T22" fmla="*/ 1 w 12"/>
                <a:gd name="T23" fmla="*/ 2 h 15"/>
                <a:gd name="T24" fmla="*/ 2 w 12"/>
                <a:gd name="T25" fmla="*/ 1 h 15"/>
                <a:gd name="T26" fmla="*/ 3 w 12"/>
                <a:gd name="T27" fmla="*/ 0 h 15"/>
                <a:gd name="T28" fmla="*/ 5 w 12"/>
                <a:gd name="T29" fmla="*/ 0 h 15"/>
                <a:gd name="T30" fmla="*/ 8 w 12"/>
                <a:gd name="T31" fmla="*/ 0 h 15"/>
                <a:gd name="T32" fmla="*/ 10 w 12"/>
                <a:gd name="T33" fmla="*/ 1 h 15"/>
                <a:gd name="T34" fmla="*/ 11 w 12"/>
                <a:gd name="T35" fmla="*/ 4 h 15"/>
                <a:gd name="T36" fmla="*/ 9 w 12"/>
                <a:gd name="T37" fmla="*/ 4 h 15"/>
                <a:gd name="T38" fmla="*/ 8 w 12"/>
                <a:gd name="T39" fmla="*/ 2 h 15"/>
                <a:gd name="T40" fmla="*/ 6 w 12"/>
                <a:gd name="T41" fmla="*/ 2 h 15"/>
                <a:gd name="T42" fmla="*/ 3 w 12"/>
                <a:gd name="T43" fmla="*/ 2 h 15"/>
                <a:gd name="T44" fmla="*/ 2 w 12"/>
                <a:gd name="T45" fmla="*/ 4 h 15"/>
                <a:gd name="T46" fmla="*/ 3 w 12"/>
                <a:gd name="T47" fmla="*/ 4 h 15"/>
                <a:gd name="T48" fmla="*/ 4 w 12"/>
                <a:gd name="T49" fmla="*/ 5 h 15"/>
                <a:gd name="T50" fmla="*/ 6 w 12"/>
                <a:gd name="T51" fmla="*/ 6 h 15"/>
                <a:gd name="T52" fmla="*/ 10 w 12"/>
                <a:gd name="T53" fmla="*/ 7 h 15"/>
                <a:gd name="T54" fmla="*/ 11 w 12"/>
                <a:gd name="T55" fmla="*/ 8 h 15"/>
                <a:gd name="T56" fmla="*/ 12 w 12"/>
                <a:gd name="T57" fmla="*/ 10 h 15"/>
                <a:gd name="T58" fmla="*/ 11 w 12"/>
                <a:gd name="T59" fmla="*/ 13 h 15"/>
                <a:gd name="T60" fmla="*/ 9 w 12"/>
                <a:gd name="T61" fmla="*/ 14 h 15"/>
                <a:gd name="T62" fmla="*/ 6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2" y="10"/>
                    <a:pt x="2" y="10"/>
                    <a:pt x="2" y="10"/>
                  </a:cubicBezTo>
                  <a:cubicBezTo>
                    <a:pt x="2" y="11"/>
                    <a:pt x="3" y="12"/>
                    <a:pt x="3" y="12"/>
                  </a:cubicBezTo>
                  <a:cubicBezTo>
                    <a:pt x="4" y="13"/>
                    <a:pt x="5" y="13"/>
                    <a:pt x="6" y="13"/>
                  </a:cubicBezTo>
                  <a:cubicBezTo>
                    <a:pt x="7" y="13"/>
                    <a:pt x="8" y="13"/>
                    <a:pt x="8" y="12"/>
                  </a:cubicBezTo>
                  <a:cubicBezTo>
                    <a:pt x="9" y="12"/>
                    <a:pt x="9" y="11"/>
                    <a:pt x="9" y="11"/>
                  </a:cubicBezTo>
                  <a:cubicBezTo>
                    <a:pt x="9" y="10"/>
                    <a:pt x="9" y="10"/>
                    <a:pt x="8" y="9"/>
                  </a:cubicBezTo>
                  <a:cubicBezTo>
                    <a:pt x="8" y="9"/>
                    <a:pt x="7" y="9"/>
                    <a:pt x="6" y="8"/>
                  </a:cubicBezTo>
                  <a:cubicBezTo>
                    <a:pt x="4" y="8"/>
                    <a:pt x="3" y="8"/>
                    <a:pt x="2" y="7"/>
                  </a:cubicBezTo>
                  <a:cubicBezTo>
                    <a:pt x="2" y="7"/>
                    <a:pt x="1" y="6"/>
                    <a:pt x="1" y="6"/>
                  </a:cubicBezTo>
                  <a:cubicBezTo>
                    <a:pt x="0" y="5"/>
                    <a:pt x="0" y="5"/>
                    <a:pt x="0" y="4"/>
                  </a:cubicBezTo>
                  <a:cubicBezTo>
                    <a:pt x="0" y="3"/>
                    <a:pt x="0" y="3"/>
                    <a:pt x="1" y="2"/>
                  </a:cubicBezTo>
                  <a:cubicBezTo>
                    <a:pt x="1" y="1"/>
                    <a:pt x="1" y="1"/>
                    <a:pt x="2" y="1"/>
                  </a:cubicBezTo>
                  <a:cubicBezTo>
                    <a:pt x="2" y="0"/>
                    <a:pt x="3" y="0"/>
                    <a:pt x="3" y="0"/>
                  </a:cubicBezTo>
                  <a:cubicBezTo>
                    <a:pt x="4" y="0"/>
                    <a:pt x="5" y="0"/>
                    <a:pt x="5" y="0"/>
                  </a:cubicBezTo>
                  <a:cubicBezTo>
                    <a:pt x="7" y="0"/>
                    <a:pt x="8" y="0"/>
                    <a:pt x="8" y="0"/>
                  </a:cubicBezTo>
                  <a:cubicBezTo>
                    <a:pt x="9" y="0"/>
                    <a:pt x="10" y="1"/>
                    <a:pt x="10" y="1"/>
                  </a:cubicBezTo>
                  <a:cubicBezTo>
                    <a:pt x="11" y="2"/>
                    <a:pt x="11" y="3"/>
                    <a:pt x="11" y="4"/>
                  </a:cubicBezTo>
                  <a:cubicBezTo>
                    <a:pt x="9" y="4"/>
                    <a:pt x="9" y="4"/>
                    <a:pt x="9" y="4"/>
                  </a:cubicBezTo>
                  <a:cubicBezTo>
                    <a:pt x="9" y="3"/>
                    <a:pt x="8" y="3"/>
                    <a:pt x="8" y="2"/>
                  </a:cubicBezTo>
                  <a:cubicBezTo>
                    <a:pt x="7" y="2"/>
                    <a:pt x="7" y="2"/>
                    <a:pt x="6" y="2"/>
                  </a:cubicBezTo>
                  <a:cubicBezTo>
                    <a:pt x="4" y="2"/>
                    <a:pt x="4" y="2"/>
                    <a:pt x="3" y="2"/>
                  </a:cubicBezTo>
                  <a:cubicBezTo>
                    <a:pt x="3" y="3"/>
                    <a:pt x="2" y="3"/>
                    <a:pt x="2" y="4"/>
                  </a:cubicBezTo>
                  <a:cubicBezTo>
                    <a:pt x="2" y="4"/>
                    <a:pt x="3" y="4"/>
                    <a:pt x="3" y="4"/>
                  </a:cubicBezTo>
                  <a:cubicBezTo>
                    <a:pt x="3" y="5"/>
                    <a:pt x="3" y="5"/>
                    <a:pt x="4" y="5"/>
                  </a:cubicBezTo>
                  <a:cubicBezTo>
                    <a:pt x="4" y="5"/>
                    <a:pt x="5" y="5"/>
                    <a:pt x="6" y="6"/>
                  </a:cubicBezTo>
                  <a:cubicBezTo>
                    <a:pt x="8" y="6"/>
                    <a:pt x="9" y="7"/>
                    <a:pt x="10" y="7"/>
                  </a:cubicBezTo>
                  <a:cubicBezTo>
                    <a:pt x="10" y="7"/>
                    <a:pt x="11" y="8"/>
                    <a:pt x="11" y="8"/>
                  </a:cubicBezTo>
                  <a:cubicBezTo>
                    <a:pt x="12" y="9"/>
                    <a:pt x="12" y="9"/>
                    <a:pt x="12" y="10"/>
                  </a:cubicBezTo>
                  <a:cubicBezTo>
                    <a:pt x="12" y="11"/>
                    <a:pt x="11" y="12"/>
                    <a:pt x="11" y="13"/>
                  </a:cubicBezTo>
                  <a:cubicBezTo>
                    <a:pt x="11" y="13"/>
                    <a:pt x="10" y="14"/>
                    <a:pt x="9" y="14"/>
                  </a:cubicBezTo>
                  <a:cubicBezTo>
                    <a:pt x="8" y="15"/>
                    <a:pt x="7" y="15"/>
                    <a:pt x="6" y="15"/>
                  </a:cubicBezTo>
                  <a:cubicBezTo>
                    <a:pt x="4" y="15"/>
                    <a:pt x="3" y="14"/>
                    <a:pt x="2" y="14"/>
                  </a:cubicBezTo>
                  <a:cubicBezTo>
                    <a:pt x="1" y="13"/>
                    <a:pt x="0"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3" name="Freeform 191"/>
            <p:cNvSpPr>
              <a:spLocks/>
            </p:cNvSpPr>
            <p:nvPr/>
          </p:nvSpPr>
          <p:spPr bwMode="auto">
            <a:xfrm>
              <a:off x="7333637" y="1519950"/>
              <a:ext cx="16759" cy="49231"/>
            </a:xfrm>
            <a:custGeom>
              <a:avLst/>
              <a:gdLst>
                <a:gd name="T0" fmla="*/ 6 w 7"/>
                <a:gd name="T1" fmla="*/ 17 h 20"/>
                <a:gd name="T2" fmla="*/ 7 w 7"/>
                <a:gd name="T3" fmla="*/ 19 h 20"/>
                <a:gd name="T4" fmla="*/ 5 w 7"/>
                <a:gd name="T5" fmla="*/ 20 h 20"/>
                <a:gd name="T6" fmla="*/ 3 w 7"/>
                <a:gd name="T7" fmla="*/ 19 h 20"/>
                <a:gd name="T8" fmla="*/ 2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4 w 7"/>
                <a:gd name="T23" fmla="*/ 0 h 20"/>
                <a:gd name="T24" fmla="*/ 4 w 7"/>
                <a:gd name="T25" fmla="*/ 5 h 20"/>
                <a:gd name="T26" fmla="*/ 6 w 7"/>
                <a:gd name="T27" fmla="*/ 5 h 20"/>
                <a:gd name="T28" fmla="*/ 6 w 7"/>
                <a:gd name="T29" fmla="*/ 7 h 20"/>
                <a:gd name="T30" fmla="*/ 4 w 7"/>
                <a:gd name="T31" fmla="*/ 7 h 20"/>
                <a:gd name="T32" fmla="*/ 4 w 7"/>
                <a:gd name="T33" fmla="*/ 15 h 20"/>
                <a:gd name="T34" fmla="*/ 4 w 7"/>
                <a:gd name="T35" fmla="*/ 17 h 20"/>
                <a:gd name="T36" fmla="*/ 5 w 7"/>
                <a:gd name="T37" fmla="*/ 17 h 20"/>
                <a:gd name="T38" fmla="*/ 5 w 7"/>
                <a:gd name="T39" fmla="*/ 17 h 20"/>
                <a:gd name="T40" fmla="*/ 6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6" y="17"/>
                  </a:moveTo>
                  <a:cubicBezTo>
                    <a:pt x="7" y="19"/>
                    <a:pt x="7" y="19"/>
                    <a:pt x="7" y="19"/>
                  </a:cubicBezTo>
                  <a:cubicBezTo>
                    <a:pt x="6" y="20"/>
                    <a:pt x="5" y="20"/>
                    <a:pt x="5" y="20"/>
                  </a:cubicBezTo>
                  <a:cubicBezTo>
                    <a:pt x="4" y="20"/>
                    <a:pt x="3" y="20"/>
                    <a:pt x="3" y="19"/>
                  </a:cubicBezTo>
                  <a:cubicBezTo>
                    <a:pt x="2" y="19"/>
                    <a:pt x="2" y="19"/>
                    <a:pt x="2"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4" y="0"/>
                    <a:pt x="4" y="0"/>
                    <a:pt x="4" y="0"/>
                  </a:cubicBezTo>
                  <a:cubicBezTo>
                    <a:pt x="4" y="5"/>
                    <a:pt x="4" y="5"/>
                    <a:pt x="4" y="5"/>
                  </a:cubicBezTo>
                  <a:cubicBezTo>
                    <a:pt x="6" y="5"/>
                    <a:pt x="6" y="5"/>
                    <a:pt x="6" y="5"/>
                  </a:cubicBezTo>
                  <a:cubicBezTo>
                    <a:pt x="6" y="7"/>
                    <a:pt x="6" y="7"/>
                    <a:pt x="6" y="7"/>
                  </a:cubicBezTo>
                  <a:cubicBezTo>
                    <a:pt x="4" y="7"/>
                    <a:pt x="4" y="7"/>
                    <a:pt x="4" y="7"/>
                  </a:cubicBezTo>
                  <a:cubicBezTo>
                    <a:pt x="4" y="15"/>
                    <a:pt x="4" y="15"/>
                    <a:pt x="4" y="15"/>
                  </a:cubicBezTo>
                  <a:cubicBezTo>
                    <a:pt x="4" y="16"/>
                    <a:pt x="4" y="17"/>
                    <a:pt x="4" y="17"/>
                  </a:cubicBezTo>
                  <a:cubicBezTo>
                    <a:pt x="4" y="17"/>
                    <a:pt x="4" y="17"/>
                    <a:pt x="5" y="17"/>
                  </a:cubicBezTo>
                  <a:cubicBezTo>
                    <a:pt x="5" y="17"/>
                    <a:pt x="5" y="17"/>
                    <a:pt x="5" y="17"/>
                  </a:cubicBezTo>
                  <a:cubicBezTo>
                    <a:pt x="6" y="17"/>
                    <a:pt x="6" y="17"/>
                    <a:pt x="6"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4" name="Freeform 192"/>
            <p:cNvSpPr>
              <a:spLocks noEditPoints="1"/>
            </p:cNvSpPr>
            <p:nvPr/>
          </p:nvSpPr>
          <p:spPr bwMode="auto">
            <a:xfrm>
              <a:off x="7355634" y="1532519"/>
              <a:ext cx="34567" cy="36662"/>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1" y="14"/>
                  </a:cubicBezTo>
                  <a:cubicBezTo>
                    <a:pt x="10" y="14"/>
                    <a:pt x="9" y="15"/>
                    <a:pt x="7" y="15"/>
                  </a:cubicBezTo>
                  <a:cubicBezTo>
                    <a:pt x="5" y="15"/>
                    <a:pt x="4" y="14"/>
                    <a:pt x="2" y="13"/>
                  </a:cubicBezTo>
                  <a:cubicBezTo>
                    <a:pt x="1" y="12"/>
                    <a:pt x="0" y="10"/>
                    <a:pt x="0" y="7"/>
                  </a:cubicBezTo>
                  <a:cubicBezTo>
                    <a:pt x="0" y="5"/>
                    <a:pt x="1" y="3"/>
                    <a:pt x="2" y="2"/>
                  </a:cubicBezTo>
                  <a:cubicBezTo>
                    <a:pt x="4"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4"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5" name="Freeform 193"/>
            <p:cNvSpPr>
              <a:spLocks/>
            </p:cNvSpPr>
            <p:nvPr/>
          </p:nvSpPr>
          <p:spPr bwMode="auto">
            <a:xfrm>
              <a:off x="7399627" y="1532519"/>
              <a:ext cx="30377" cy="36662"/>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4"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9" y="4"/>
                    <a:pt x="9" y="3"/>
                  </a:cubicBezTo>
                  <a:cubicBezTo>
                    <a:pt x="9" y="3"/>
                    <a:pt x="9" y="3"/>
                    <a:pt x="8" y="2"/>
                  </a:cubicBezTo>
                  <a:cubicBezTo>
                    <a:pt x="8" y="2"/>
                    <a:pt x="7" y="2"/>
                    <a:pt x="7" y="2"/>
                  </a:cubicBezTo>
                  <a:cubicBezTo>
                    <a:pt x="5"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6" name="Freeform 194"/>
            <p:cNvSpPr>
              <a:spLocks/>
            </p:cNvSpPr>
            <p:nvPr/>
          </p:nvSpPr>
          <p:spPr bwMode="auto">
            <a:xfrm>
              <a:off x="7462475" y="1519950"/>
              <a:ext cx="16759" cy="49231"/>
            </a:xfrm>
            <a:custGeom>
              <a:avLst/>
              <a:gdLst>
                <a:gd name="T0" fmla="*/ 7 w 7"/>
                <a:gd name="T1" fmla="*/ 17 h 20"/>
                <a:gd name="T2" fmla="*/ 7 w 7"/>
                <a:gd name="T3" fmla="*/ 19 h 20"/>
                <a:gd name="T4" fmla="*/ 5 w 7"/>
                <a:gd name="T5" fmla="*/ 20 h 20"/>
                <a:gd name="T6" fmla="*/ 3 w 7"/>
                <a:gd name="T7" fmla="*/ 19 h 20"/>
                <a:gd name="T8" fmla="*/ 2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4 w 7"/>
                <a:gd name="T23" fmla="*/ 0 h 20"/>
                <a:gd name="T24" fmla="*/ 4 w 7"/>
                <a:gd name="T25" fmla="*/ 5 h 20"/>
                <a:gd name="T26" fmla="*/ 7 w 7"/>
                <a:gd name="T27" fmla="*/ 5 h 20"/>
                <a:gd name="T28" fmla="*/ 7 w 7"/>
                <a:gd name="T29" fmla="*/ 7 h 20"/>
                <a:gd name="T30" fmla="*/ 4 w 7"/>
                <a:gd name="T31" fmla="*/ 7 h 20"/>
                <a:gd name="T32" fmla="*/ 4 w 7"/>
                <a:gd name="T33" fmla="*/ 15 h 20"/>
                <a:gd name="T34" fmla="*/ 4 w 7"/>
                <a:gd name="T35" fmla="*/ 17 h 20"/>
                <a:gd name="T36" fmla="*/ 5 w 7"/>
                <a:gd name="T37" fmla="*/ 17 h 20"/>
                <a:gd name="T38" fmla="*/ 6 w 7"/>
                <a:gd name="T39" fmla="*/ 17 h 20"/>
                <a:gd name="T40" fmla="*/ 7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7" y="17"/>
                  </a:moveTo>
                  <a:cubicBezTo>
                    <a:pt x="7" y="19"/>
                    <a:pt x="7" y="19"/>
                    <a:pt x="7" y="19"/>
                  </a:cubicBezTo>
                  <a:cubicBezTo>
                    <a:pt x="6" y="20"/>
                    <a:pt x="6" y="20"/>
                    <a:pt x="5" y="20"/>
                  </a:cubicBezTo>
                  <a:cubicBezTo>
                    <a:pt x="4" y="20"/>
                    <a:pt x="4" y="20"/>
                    <a:pt x="3" y="19"/>
                  </a:cubicBezTo>
                  <a:cubicBezTo>
                    <a:pt x="3" y="19"/>
                    <a:pt x="2" y="19"/>
                    <a:pt x="2"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4" y="0"/>
                    <a:pt x="4" y="0"/>
                    <a:pt x="4" y="0"/>
                  </a:cubicBezTo>
                  <a:cubicBezTo>
                    <a:pt x="4" y="5"/>
                    <a:pt x="4" y="5"/>
                    <a:pt x="4" y="5"/>
                  </a:cubicBezTo>
                  <a:cubicBezTo>
                    <a:pt x="7" y="5"/>
                    <a:pt x="7" y="5"/>
                    <a:pt x="7" y="5"/>
                  </a:cubicBezTo>
                  <a:cubicBezTo>
                    <a:pt x="7" y="7"/>
                    <a:pt x="7" y="7"/>
                    <a:pt x="7" y="7"/>
                  </a:cubicBezTo>
                  <a:cubicBezTo>
                    <a:pt x="4" y="7"/>
                    <a:pt x="4" y="7"/>
                    <a:pt x="4" y="7"/>
                  </a:cubicBezTo>
                  <a:cubicBezTo>
                    <a:pt x="4" y="15"/>
                    <a:pt x="4" y="15"/>
                    <a:pt x="4" y="15"/>
                  </a:cubicBezTo>
                  <a:cubicBezTo>
                    <a:pt x="4" y="16"/>
                    <a:pt x="4" y="17"/>
                    <a:pt x="4" y="17"/>
                  </a:cubicBezTo>
                  <a:cubicBezTo>
                    <a:pt x="4" y="17"/>
                    <a:pt x="5" y="17"/>
                    <a:pt x="5" y="17"/>
                  </a:cubicBezTo>
                  <a:cubicBezTo>
                    <a:pt x="5" y="17"/>
                    <a:pt x="5" y="17"/>
                    <a:pt x="6" y="17"/>
                  </a:cubicBezTo>
                  <a:cubicBezTo>
                    <a:pt x="6" y="17"/>
                    <a:pt x="6" y="17"/>
                    <a:pt x="7"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7" name="Freeform 195"/>
            <p:cNvSpPr>
              <a:spLocks noEditPoints="1"/>
            </p:cNvSpPr>
            <p:nvPr/>
          </p:nvSpPr>
          <p:spPr bwMode="auto">
            <a:xfrm>
              <a:off x="7486567" y="1532519"/>
              <a:ext cx="32472" cy="36662"/>
            </a:xfrm>
            <a:custGeom>
              <a:avLst/>
              <a:gdLst>
                <a:gd name="T0" fmla="*/ 0 w 13"/>
                <a:gd name="T1" fmla="*/ 7 h 15"/>
                <a:gd name="T2" fmla="*/ 2 w 13"/>
                <a:gd name="T3" fmla="*/ 1 h 15"/>
                <a:gd name="T4" fmla="*/ 6 w 13"/>
                <a:gd name="T5" fmla="*/ 0 h 15"/>
                <a:gd name="T6" fmla="*/ 11 w 13"/>
                <a:gd name="T7" fmla="*/ 2 h 15"/>
                <a:gd name="T8" fmla="*/ 13 w 13"/>
                <a:gd name="T9" fmla="*/ 7 h 15"/>
                <a:gd name="T10" fmla="*/ 12 w 13"/>
                <a:gd name="T11" fmla="*/ 11 h 15"/>
                <a:gd name="T12" fmla="*/ 10 w 13"/>
                <a:gd name="T13" fmla="*/ 14 h 15"/>
                <a:gd name="T14" fmla="*/ 6 w 13"/>
                <a:gd name="T15" fmla="*/ 15 h 15"/>
                <a:gd name="T16" fmla="*/ 2 w 13"/>
                <a:gd name="T17" fmla="*/ 13 h 15"/>
                <a:gd name="T18" fmla="*/ 0 w 13"/>
                <a:gd name="T19" fmla="*/ 7 h 15"/>
                <a:gd name="T20" fmla="*/ 2 w 13"/>
                <a:gd name="T21" fmla="*/ 7 h 15"/>
                <a:gd name="T22" fmla="*/ 3 w 13"/>
                <a:gd name="T23" fmla="*/ 11 h 15"/>
                <a:gd name="T24" fmla="*/ 6 w 13"/>
                <a:gd name="T25" fmla="*/ 13 h 15"/>
                <a:gd name="T26" fmla="*/ 9 w 13"/>
                <a:gd name="T27" fmla="*/ 11 h 15"/>
                <a:gd name="T28" fmla="*/ 11 w 13"/>
                <a:gd name="T29" fmla="*/ 7 h 15"/>
                <a:gd name="T30" fmla="*/ 9 w 13"/>
                <a:gd name="T31" fmla="*/ 3 h 15"/>
                <a:gd name="T32" fmla="*/ 6 w 13"/>
                <a:gd name="T33" fmla="*/ 2 h 15"/>
                <a:gd name="T34" fmla="*/ 3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0" y="3"/>
                    <a:pt x="2" y="1"/>
                  </a:cubicBezTo>
                  <a:cubicBezTo>
                    <a:pt x="3" y="0"/>
                    <a:pt x="5" y="0"/>
                    <a:pt x="6" y="0"/>
                  </a:cubicBezTo>
                  <a:cubicBezTo>
                    <a:pt x="8" y="0"/>
                    <a:pt x="10" y="0"/>
                    <a:pt x="11" y="2"/>
                  </a:cubicBezTo>
                  <a:cubicBezTo>
                    <a:pt x="13" y="3"/>
                    <a:pt x="13" y="5"/>
                    <a:pt x="13" y="7"/>
                  </a:cubicBezTo>
                  <a:cubicBezTo>
                    <a:pt x="13" y="9"/>
                    <a:pt x="13" y="10"/>
                    <a:pt x="12" y="11"/>
                  </a:cubicBezTo>
                  <a:cubicBezTo>
                    <a:pt x="12" y="13"/>
                    <a:pt x="11" y="13"/>
                    <a:pt x="10" y="14"/>
                  </a:cubicBezTo>
                  <a:cubicBezTo>
                    <a:pt x="9" y="15"/>
                    <a:pt x="8" y="15"/>
                    <a:pt x="6" y="15"/>
                  </a:cubicBezTo>
                  <a:cubicBezTo>
                    <a:pt x="4" y="15"/>
                    <a:pt x="3" y="14"/>
                    <a:pt x="2" y="13"/>
                  </a:cubicBezTo>
                  <a:cubicBezTo>
                    <a:pt x="0" y="12"/>
                    <a:pt x="0" y="10"/>
                    <a:pt x="0" y="7"/>
                  </a:cubicBezTo>
                  <a:close/>
                  <a:moveTo>
                    <a:pt x="2" y="7"/>
                  </a:moveTo>
                  <a:cubicBezTo>
                    <a:pt x="2" y="9"/>
                    <a:pt x="3" y="11"/>
                    <a:pt x="3" y="11"/>
                  </a:cubicBezTo>
                  <a:cubicBezTo>
                    <a:pt x="4" y="12"/>
                    <a:pt x="5" y="13"/>
                    <a:pt x="6" y="13"/>
                  </a:cubicBezTo>
                  <a:cubicBezTo>
                    <a:pt x="8" y="13"/>
                    <a:pt x="9" y="12"/>
                    <a:pt x="9" y="11"/>
                  </a:cubicBezTo>
                  <a:cubicBezTo>
                    <a:pt x="10" y="10"/>
                    <a:pt x="11" y="9"/>
                    <a:pt x="11" y="7"/>
                  </a:cubicBezTo>
                  <a:cubicBezTo>
                    <a:pt x="11" y="5"/>
                    <a:pt x="10" y="4"/>
                    <a:pt x="9" y="3"/>
                  </a:cubicBezTo>
                  <a:cubicBezTo>
                    <a:pt x="9" y="2"/>
                    <a:pt x="8" y="2"/>
                    <a:pt x="6" y="2"/>
                  </a:cubicBezTo>
                  <a:cubicBezTo>
                    <a:pt x="5" y="2"/>
                    <a:pt x="4" y="2"/>
                    <a:pt x="3"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8" name="Freeform 196"/>
            <p:cNvSpPr>
              <a:spLocks/>
            </p:cNvSpPr>
            <p:nvPr/>
          </p:nvSpPr>
          <p:spPr bwMode="auto">
            <a:xfrm>
              <a:off x="7548368" y="1519950"/>
              <a:ext cx="17807" cy="49231"/>
            </a:xfrm>
            <a:custGeom>
              <a:avLst/>
              <a:gdLst>
                <a:gd name="T0" fmla="*/ 7 w 7"/>
                <a:gd name="T1" fmla="*/ 17 h 20"/>
                <a:gd name="T2" fmla="*/ 7 w 7"/>
                <a:gd name="T3" fmla="*/ 19 h 20"/>
                <a:gd name="T4" fmla="*/ 6 w 7"/>
                <a:gd name="T5" fmla="*/ 20 h 20"/>
                <a:gd name="T6" fmla="*/ 3 w 7"/>
                <a:gd name="T7" fmla="*/ 19 h 20"/>
                <a:gd name="T8" fmla="*/ 2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5 w 7"/>
                <a:gd name="T23" fmla="*/ 0 h 20"/>
                <a:gd name="T24" fmla="*/ 5 w 7"/>
                <a:gd name="T25" fmla="*/ 5 h 20"/>
                <a:gd name="T26" fmla="*/ 7 w 7"/>
                <a:gd name="T27" fmla="*/ 5 h 20"/>
                <a:gd name="T28" fmla="*/ 7 w 7"/>
                <a:gd name="T29" fmla="*/ 7 h 20"/>
                <a:gd name="T30" fmla="*/ 5 w 7"/>
                <a:gd name="T31" fmla="*/ 7 h 20"/>
                <a:gd name="T32" fmla="*/ 5 w 7"/>
                <a:gd name="T33" fmla="*/ 15 h 20"/>
                <a:gd name="T34" fmla="*/ 5 w 7"/>
                <a:gd name="T35" fmla="*/ 17 h 20"/>
                <a:gd name="T36" fmla="*/ 5 w 7"/>
                <a:gd name="T37" fmla="*/ 17 h 20"/>
                <a:gd name="T38" fmla="*/ 6 w 7"/>
                <a:gd name="T39" fmla="*/ 17 h 20"/>
                <a:gd name="T40" fmla="*/ 7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7" y="17"/>
                  </a:moveTo>
                  <a:cubicBezTo>
                    <a:pt x="7" y="19"/>
                    <a:pt x="7" y="19"/>
                    <a:pt x="7" y="19"/>
                  </a:cubicBezTo>
                  <a:cubicBezTo>
                    <a:pt x="7" y="20"/>
                    <a:pt x="6" y="20"/>
                    <a:pt x="6" y="20"/>
                  </a:cubicBezTo>
                  <a:cubicBezTo>
                    <a:pt x="5" y="20"/>
                    <a:pt x="4" y="20"/>
                    <a:pt x="3" y="19"/>
                  </a:cubicBezTo>
                  <a:cubicBezTo>
                    <a:pt x="3" y="19"/>
                    <a:pt x="3" y="19"/>
                    <a:pt x="2"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5" y="0"/>
                    <a:pt x="5" y="0"/>
                    <a:pt x="5" y="0"/>
                  </a:cubicBezTo>
                  <a:cubicBezTo>
                    <a:pt x="5" y="5"/>
                    <a:pt x="5" y="5"/>
                    <a:pt x="5" y="5"/>
                  </a:cubicBezTo>
                  <a:cubicBezTo>
                    <a:pt x="7" y="5"/>
                    <a:pt x="7" y="5"/>
                    <a:pt x="7" y="5"/>
                  </a:cubicBezTo>
                  <a:cubicBezTo>
                    <a:pt x="7" y="7"/>
                    <a:pt x="7" y="7"/>
                    <a:pt x="7" y="7"/>
                  </a:cubicBezTo>
                  <a:cubicBezTo>
                    <a:pt x="5" y="7"/>
                    <a:pt x="5" y="7"/>
                    <a:pt x="5" y="7"/>
                  </a:cubicBezTo>
                  <a:cubicBezTo>
                    <a:pt x="5" y="15"/>
                    <a:pt x="5" y="15"/>
                    <a:pt x="5" y="15"/>
                  </a:cubicBezTo>
                  <a:cubicBezTo>
                    <a:pt x="5" y="16"/>
                    <a:pt x="5" y="17"/>
                    <a:pt x="5" y="17"/>
                  </a:cubicBezTo>
                  <a:cubicBezTo>
                    <a:pt x="5" y="17"/>
                    <a:pt x="5" y="17"/>
                    <a:pt x="5" y="17"/>
                  </a:cubicBezTo>
                  <a:cubicBezTo>
                    <a:pt x="5" y="17"/>
                    <a:pt x="6" y="17"/>
                    <a:pt x="6" y="17"/>
                  </a:cubicBezTo>
                  <a:cubicBezTo>
                    <a:pt x="6" y="17"/>
                    <a:pt x="7" y="17"/>
                    <a:pt x="7"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9" name="Freeform 197"/>
            <p:cNvSpPr>
              <a:spLocks/>
            </p:cNvSpPr>
            <p:nvPr/>
          </p:nvSpPr>
          <p:spPr bwMode="auto">
            <a:xfrm>
              <a:off x="7575602" y="1517855"/>
              <a:ext cx="30377" cy="51326"/>
            </a:xfrm>
            <a:custGeom>
              <a:avLst/>
              <a:gdLst>
                <a:gd name="T0" fmla="*/ 0 w 12"/>
                <a:gd name="T1" fmla="*/ 21 h 21"/>
                <a:gd name="T2" fmla="*/ 0 w 12"/>
                <a:gd name="T3" fmla="*/ 0 h 21"/>
                <a:gd name="T4" fmla="*/ 2 w 12"/>
                <a:gd name="T5" fmla="*/ 0 h 21"/>
                <a:gd name="T6" fmla="*/ 2 w 12"/>
                <a:gd name="T7" fmla="*/ 8 h 21"/>
                <a:gd name="T8" fmla="*/ 7 w 12"/>
                <a:gd name="T9" fmla="*/ 6 h 21"/>
                <a:gd name="T10" fmla="*/ 9 w 12"/>
                <a:gd name="T11" fmla="*/ 6 h 21"/>
                <a:gd name="T12" fmla="*/ 11 w 12"/>
                <a:gd name="T13" fmla="*/ 8 h 21"/>
                <a:gd name="T14" fmla="*/ 12 w 12"/>
                <a:gd name="T15" fmla="*/ 11 h 21"/>
                <a:gd name="T16" fmla="*/ 12 w 12"/>
                <a:gd name="T17" fmla="*/ 21 h 21"/>
                <a:gd name="T18" fmla="*/ 9 w 12"/>
                <a:gd name="T19" fmla="*/ 21 h 21"/>
                <a:gd name="T20" fmla="*/ 9 w 12"/>
                <a:gd name="T21" fmla="*/ 11 h 21"/>
                <a:gd name="T22" fmla="*/ 8 w 12"/>
                <a:gd name="T23" fmla="*/ 9 h 21"/>
                <a:gd name="T24" fmla="*/ 6 w 12"/>
                <a:gd name="T25" fmla="*/ 8 h 21"/>
                <a:gd name="T26" fmla="*/ 4 w 12"/>
                <a:gd name="T27" fmla="*/ 8 h 21"/>
                <a:gd name="T28" fmla="*/ 3 w 12"/>
                <a:gd name="T29" fmla="*/ 10 h 21"/>
                <a:gd name="T30" fmla="*/ 2 w 12"/>
                <a:gd name="T31" fmla="*/ 13 h 21"/>
                <a:gd name="T32" fmla="*/ 2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cubicBezTo>
                    <a:pt x="0" y="0"/>
                    <a:pt x="0" y="0"/>
                    <a:pt x="0" y="0"/>
                  </a:cubicBezTo>
                  <a:cubicBezTo>
                    <a:pt x="2" y="0"/>
                    <a:pt x="2" y="0"/>
                    <a:pt x="2" y="0"/>
                  </a:cubicBezTo>
                  <a:cubicBezTo>
                    <a:pt x="2" y="8"/>
                    <a:pt x="2" y="8"/>
                    <a:pt x="2" y="8"/>
                  </a:cubicBezTo>
                  <a:cubicBezTo>
                    <a:pt x="3" y="6"/>
                    <a:pt x="5" y="6"/>
                    <a:pt x="7" y="6"/>
                  </a:cubicBezTo>
                  <a:cubicBezTo>
                    <a:pt x="8" y="6"/>
                    <a:pt x="9" y="6"/>
                    <a:pt x="9" y="6"/>
                  </a:cubicBezTo>
                  <a:cubicBezTo>
                    <a:pt x="10" y="7"/>
                    <a:pt x="11" y="7"/>
                    <a:pt x="11" y="8"/>
                  </a:cubicBezTo>
                  <a:cubicBezTo>
                    <a:pt x="12" y="9"/>
                    <a:pt x="12" y="10"/>
                    <a:pt x="12" y="11"/>
                  </a:cubicBezTo>
                  <a:cubicBezTo>
                    <a:pt x="12" y="21"/>
                    <a:pt x="12" y="21"/>
                    <a:pt x="12" y="21"/>
                  </a:cubicBezTo>
                  <a:cubicBezTo>
                    <a:pt x="9" y="21"/>
                    <a:pt x="9" y="21"/>
                    <a:pt x="9" y="21"/>
                  </a:cubicBezTo>
                  <a:cubicBezTo>
                    <a:pt x="9" y="11"/>
                    <a:pt x="9" y="11"/>
                    <a:pt x="9" y="11"/>
                  </a:cubicBezTo>
                  <a:cubicBezTo>
                    <a:pt x="9" y="10"/>
                    <a:pt x="9" y="9"/>
                    <a:pt x="8" y="9"/>
                  </a:cubicBezTo>
                  <a:cubicBezTo>
                    <a:pt x="8" y="8"/>
                    <a:pt x="7" y="8"/>
                    <a:pt x="6" y="8"/>
                  </a:cubicBezTo>
                  <a:cubicBezTo>
                    <a:pt x="5" y="8"/>
                    <a:pt x="5" y="8"/>
                    <a:pt x="4" y="8"/>
                  </a:cubicBezTo>
                  <a:cubicBezTo>
                    <a:pt x="3" y="9"/>
                    <a:pt x="3" y="9"/>
                    <a:pt x="3" y="10"/>
                  </a:cubicBezTo>
                  <a:cubicBezTo>
                    <a:pt x="2" y="11"/>
                    <a:pt x="2" y="11"/>
                    <a:pt x="2" y="13"/>
                  </a:cubicBezTo>
                  <a:cubicBezTo>
                    <a:pt x="2" y="21"/>
                    <a:pt x="2" y="21"/>
                    <a:pt x="2"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0" name="Freeform 198"/>
            <p:cNvSpPr>
              <a:spLocks noEditPoints="1"/>
            </p:cNvSpPr>
            <p:nvPr/>
          </p:nvSpPr>
          <p:spPr bwMode="auto">
            <a:xfrm>
              <a:off x="7615405" y="1532519"/>
              <a:ext cx="32472" cy="36662"/>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2 w 13"/>
                <a:gd name="T17" fmla="*/ 2 h 15"/>
                <a:gd name="T18" fmla="*/ 13 w 13"/>
                <a:gd name="T19" fmla="*/ 7 h 15"/>
                <a:gd name="T20" fmla="*/ 13 w 13"/>
                <a:gd name="T21" fmla="*/ 8 h 15"/>
                <a:gd name="T22" fmla="*/ 3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0" y="0"/>
                    <a:pt x="12" y="2"/>
                  </a:cubicBezTo>
                  <a:cubicBezTo>
                    <a:pt x="13" y="3"/>
                    <a:pt x="13" y="5"/>
                    <a:pt x="13" y="7"/>
                  </a:cubicBezTo>
                  <a:cubicBezTo>
                    <a:pt x="13" y="7"/>
                    <a:pt x="13" y="8"/>
                    <a:pt x="13" y="8"/>
                  </a:cubicBezTo>
                  <a:cubicBezTo>
                    <a:pt x="3" y="8"/>
                    <a:pt x="3" y="8"/>
                    <a:pt x="3" y="8"/>
                  </a:cubicBezTo>
                  <a:cubicBezTo>
                    <a:pt x="3" y="9"/>
                    <a:pt x="3" y="11"/>
                    <a:pt x="4" y="12"/>
                  </a:cubicBezTo>
                  <a:cubicBezTo>
                    <a:pt x="5" y="12"/>
                    <a:pt x="6" y="13"/>
                    <a:pt x="7" y="13"/>
                  </a:cubicBezTo>
                  <a:cubicBezTo>
                    <a:pt x="8" y="13"/>
                    <a:pt x="9"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1" name="Freeform 199"/>
            <p:cNvSpPr>
              <a:spLocks/>
            </p:cNvSpPr>
            <p:nvPr/>
          </p:nvSpPr>
          <p:spPr bwMode="auto">
            <a:xfrm>
              <a:off x="7680348" y="1519950"/>
              <a:ext cx="16759" cy="49231"/>
            </a:xfrm>
            <a:custGeom>
              <a:avLst/>
              <a:gdLst>
                <a:gd name="T0" fmla="*/ 6 w 7"/>
                <a:gd name="T1" fmla="*/ 17 h 20"/>
                <a:gd name="T2" fmla="*/ 7 w 7"/>
                <a:gd name="T3" fmla="*/ 19 h 20"/>
                <a:gd name="T4" fmla="*/ 5 w 7"/>
                <a:gd name="T5" fmla="*/ 20 h 20"/>
                <a:gd name="T6" fmla="*/ 3 w 7"/>
                <a:gd name="T7" fmla="*/ 19 h 20"/>
                <a:gd name="T8" fmla="*/ 2 w 7"/>
                <a:gd name="T9" fmla="*/ 18 h 20"/>
                <a:gd name="T10" fmla="*/ 1 w 7"/>
                <a:gd name="T11" fmla="*/ 15 h 20"/>
                <a:gd name="T12" fmla="*/ 1 w 7"/>
                <a:gd name="T13" fmla="*/ 7 h 20"/>
                <a:gd name="T14" fmla="*/ 0 w 7"/>
                <a:gd name="T15" fmla="*/ 7 h 20"/>
                <a:gd name="T16" fmla="*/ 0 w 7"/>
                <a:gd name="T17" fmla="*/ 5 h 20"/>
                <a:gd name="T18" fmla="*/ 1 w 7"/>
                <a:gd name="T19" fmla="*/ 5 h 20"/>
                <a:gd name="T20" fmla="*/ 1 w 7"/>
                <a:gd name="T21" fmla="*/ 1 h 20"/>
                <a:gd name="T22" fmla="*/ 4 w 7"/>
                <a:gd name="T23" fmla="*/ 0 h 20"/>
                <a:gd name="T24" fmla="*/ 4 w 7"/>
                <a:gd name="T25" fmla="*/ 5 h 20"/>
                <a:gd name="T26" fmla="*/ 6 w 7"/>
                <a:gd name="T27" fmla="*/ 5 h 20"/>
                <a:gd name="T28" fmla="*/ 6 w 7"/>
                <a:gd name="T29" fmla="*/ 7 h 20"/>
                <a:gd name="T30" fmla="*/ 4 w 7"/>
                <a:gd name="T31" fmla="*/ 7 h 20"/>
                <a:gd name="T32" fmla="*/ 4 w 7"/>
                <a:gd name="T33" fmla="*/ 15 h 20"/>
                <a:gd name="T34" fmla="*/ 4 w 7"/>
                <a:gd name="T35" fmla="*/ 17 h 20"/>
                <a:gd name="T36" fmla="*/ 4 w 7"/>
                <a:gd name="T37" fmla="*/ 17 h 20"/>
                <a:gd name="T38" fmla="*/ 5 w 7"/>
                <a:gd name="T39" fmla="*/ 17 h 20"/>
                <a:gd name="T40" fmla="*/ 6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6" y="17"/>
                  </a:moveTo>
                  <a:cubicBezTo>
                    <a:pt x="7" y="19"/>
                    <a:pt x="7" y="19"/>
                    <a:pt x="7" y="19"/>
                  </a:cubicBezTo>
                  <a:cubicBezTo>
                    <a:pt x="6" y="20"/>
                    <a:pt x="5" y="20"/>
                    <a:pt x="5" y="20"/>
                  </a:cubicBezTo>
                  <a:cubicBezTo>
                    <a:pt x="4" y="20"/>
                    <a:pt x="3" y="20"/>
                    <a:pt x="3" y="19"/>
                  </a:cubicBezTo>
                  <a:cubicBezTo>
                    <a:pt x="2" y="19"/>
                    <a:pt x="2" y="19"/>
                    <a:pt x="2" y="18"/>
                  </a:cubicBezTo>
                  <a:cubicBezTo>
                    <a:pt x="2" y="18"/>
                    <a:pt x="1" y="17"/>
                    <a:pt x="1" y="15"/>
                  </a:cubicBezTo>
                  <a:cubicBezTo>
                    <a:pt x="1" y="7"/>
                    <a:pt x="1" y="7"/>
                    <a:pt x="1" y="7"/>
                  </a:cubicBezTo>
                  <a:cubicBezTo>
                    <a:pt x="0" y="7"/>
                    <a:pt x="0" y="7"/>
                    <a:pt x="0" y="7"/>
                  </a:cubicBezTo>
                  <a:cubicBezTo>
                    <a:pt x="0" y="5"/>
                    <a:pt x="0" y="5"/>
                    <a:pt x="0" y="5"/>
                  </a:cubicBezTo>
                  <a:cubicBezTo>
                    <a:pt x="1" y="5"/>
                    <a:pt x="1" y="5"/>
                    <a:pt x="1" y="5"/>
                  </a:cubicBezTo>
                  <a:cubicBezTo>
                    <a:pt x="1" y="1"/>
                    <a:pt x="1" y="1"/>
                    <a:pt x="1" y="1"/>
                  </a:cubicBezTo>
                  <a:cubicBezTo>
                    <a:pt x="4" y="0"/>
                    <a:pt x="4" y="0"/>
                    <a:pt x="4" y="0"/>
                  </a:cubicBezTo>
                  <a:cubicBezTo>
                    <a:pt x="4" y="5"/>
                    <a:pt x="4" y="5"/>
                    <a:pt x="4" y="5"/>
                  </a:cubicBezTo>
                  <a:cubicBezTo>
                    <a:pt x="6" y="5"/>
                    <a:pt x="6" y="5"/>
                    <a:pt x="6" y="5"/>
                  </a:cubicBezTo>
                  <a:cubicBezTo>
                    <a:pt x="6" y="7"/>
                    <a:pt x="6" y="7"/>
                    <a:pt x="6" y="7"/>
                  </a:cubicBezTo>
                  <a:cubicBezTo>
                    <a:pt x="4" y="7"/>
                    <a:pt x="4" y="7"/>
                    <a:pt x="4" y="7"/>
                  </a:cubicBezTo>
                  <a:cubicBezTo>
                    <a:pt x="4" y="15"/>
                    <a:pt x="4" y="15"/>
                    <a:pt x="4" y="15"/>
                  </a:cubicBezTo>
                  <a:cubicBezTo>
                    <a:pt x="4" y="16"/>
                    <a:pt x="4" y="17"/>
                    <a:pt x="4" y="17"/>
                  </a:cubicBezTo>
                  <a:cubicBezTo>
                    <a:pt x="4" y="17"/>
                    <a:pt x="4" y="17"/>
                    <a:pt x="4" y="17"/>
                  </a:cubicBezTo>
                  <a:cubicBezTo>
                    <a:pt x="5" y="17"/>
                    <a:pt x="5" y="17"/>
                    <a:pt x="5" y="17"/>
                  </a:cubicBezTo>
                  <a:cubicBezTo>
                    <a:pt x="6" y="17"/>
                    <a:pt x="6" y="17"/>
                    <a:pt x="6"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2" name="Freeform 200"/>
            <p:cNvSpPr>
              <a:spLocks noEditPoints="1"/>
            </p:cNvSpPr>
            <p:nvPr/>
          </p:nvSpPr>
          <p:spPr bwMode="auto">
            <a:xfrm>
              <a:off x="7702345" y="1532519"/>
              <a:ext cx="34567" cy="36662"/>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1" y="14"/>
                  </a:cubicBezTo>
                  <a:cubicBezTo>
                    <a:pt x="10" y="14"/>
                    <a:pt x="9" y="15"/>
                    <a:pt x="7" y="15"/>
                  </a:cubicBezTo>
                  <a:cubicBezTo>
                    <a:pt x="5" y="15"/>
                    <a:pt x="3" y="14"/>
                    <a:pt x="2" y="13"/>
                  </a:cubicBezTo>
                  <a:cubicBezTo>
                    <a:pt x="1" y="12"/>
                    <a:pt x="0" y="10"/>
                    <a:pt x="0" y="7"/>
                  </a:cubicBezTo>
                  <a:cubicBezTo>
                    <a:pt x="0" y="5"/>
                    <a:pt x="1" y="3"/>
                    <a:pt x="2" y="2"/>
                  </a:cubicBezTo>
                  <a:cubicBezTo>
                    <a:pt x="4"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3" name="Freeform 201"/>
            <p:cNvSpPr>
              <a:spLocks noEditPoints="1"/>
            </p:cNvSpPr>
            <p:nvPr/>
          </p:nvSpPr>
          <p:spPr bwMode="auto">
            <a:xfrm>
              <a:off x="7744243" y="1532519"/>
              <a:ext cx="34567" cy="36662"/>
            </a:xfrm>
            <a:custGeom>
              <a:avLst/>
              <a:gdLst>
                <a:gd name="T0" fmla="*/ 11 w 14"/>
                <a:gd name="T1" fmla="*/ 13 h 15"/>
                <a:gd name="T2" fmla="*/ 8 w 14"/>
                <a:gd name="T3" fmla="*/ 14 h 15"/>
                <a:gd name="T4" fmla="*/ 5 w 14"/>
                <a:gd name="T5" fmla="*/ 15 h 15"/>
                <a:gd name="T6" fmla="*/ 2 w 14"/>
                <a:gd name="T7" fmla="*/ 14 h 15"/>
                <a:gd name="T8" fmla="*/ 0 w 14"/>
                <a:gd name="T9" fmla="*/ 11 h 15"/>
                <a:gd name="T10" fmla="*/ 1 w 14"/>
                <a:gd name="T11" fmla="*/ 9 h 15"/>
                <a:gd name="T12" fmla="*/ 2 w 14"/>
                <a:gd name="T13" fmla="*/ 7 h 15"/>
                <a:gd name="T14" fmla="*/ 4 w 14"/>
                <a:gd name="T15" fmla="*/ 7 h 15"/>
                <a:gd name="T16" fmla="*/ 6 w 14"/>
                <a:gd name="T17" fmla="*/ 6 h 15"/>
                <a:gd name="T18" fmla="*/ 10 w 14"/>
                <a:gd name="T19" fmla="*/ 5 h 15"/>
                <a:gd name="T20" fmla="*/ 10 w 14"/>
                <a:gd name="T21" fmla="*/ 5 h 15"/>
                <a:gd name="T22" fmla="*/ 10 w 14"/>
                <a:gd name="T23" fmla="*/ 3 h 15"/>
                <a:gd name="T24" fmla="*/ 7 w 14"/>
                <a:gd name="T25" fmla="*/ 2 h 15"/>
                <a:gd name="T26" fmla="*/ 4 w 14"/>
                <a:gd name="T27" fmla="*/ 2 h 15"/>
                <a:gd name="T28" fmla="*/ 3 w 14"/>
                <a:gd name="T29" fmla="*/ 4 h 15"/>
                <a:gd name="T30" fmla="*/ 1 w 14"/>
                <a:gd name="T31" fmla="*/ 4 h 15"/>
                <a:gd name="T32" fmla="*/ 2 w 14"/>
                <a:gd name="T33" fmla="*/ 2 h 15"/>
                <a:gd name="T34" fmla="*/ 4 w 14"/>
                <a:gd name="T35" fmla="*/ 0 h 15"/>
                <a:gd name="T36" fmla="*/ 7 w 14"/>
                <a:gd name="T37" fmla="*/ 0 h 15"/>
                <a:gd name="T38" fmla="*/ 10 w 14"/>
                <a:gd name="T39" fmla="*/ 0 h 15"/>
                <a:gd name="T40" fmla="*/ 12 w 14"/>
                <a:gd name="T41" fmla="*/ 1 h 15"/>
                <a:gd name="T42" fmla="*/ 13 w 14"/>
                <a:gd name="T43" fmla="*/ 3 h 15"/>
                <a:gd name="T44" fmla="*/ 13 w 14"/>
                <a:gd name="T45" fmla="*/ 5 h 15"/>
                <a:gd name="T46" fmla="*/ 13 w 14"/>
                <a:gd name="T47" fmla="*/ 8 h 15"/>
                <a:gd name="T48" fmla="*/ 13 w 14"/>
                <a:gd name="T49" fmla="*/ 13 h 15"/>
                <a:gd name="T50" fmla="*/ 14 w 14"/>
                <a:gd name="T51" fmla="*/ 15 h 15"/>
                <a:gd name="T52" fmla="*/ 11 w 14"/>
                <a:gd name="T53" fmla="*/ 15 h 15"/>
                <a:gd name="T54" fmla="*/ 11 w 14"/>
                <a:gd name="T55" fmla="*/ 13 h 15"/>
                <a:gd name="T56" fmla="*/ 10 w 14"/>
                <a:gd name="T57" fmla="*/ 7 h 15"/>
                <a:gd name="T58" fmla="*/ 6 w 14"/>
                <a:gd name="T59" fmla="*/ 8 h 15"/>
                <a:gd name="T60" fmla="*/ 4 w 14"/>
                <a:gd name="T61" fmla="*/ 9 h 15"/>
                <a:gd name="T62" fmla="*/ 3 w 14"/>
                <a:gd name="T63" fmla="*/ 9 h 15"/>
                <a:gd name="T64" fmla="*/ 3 w 14"/>
                <a:gd name="T65" fmla="*/ 11 h 15"/>
                <a:gd name="T66" fmla="*/ 4 w 14"/>
                <a:gd name="T67" fmla="*/ 12 h 15"/>
                <a:gd name="T68" fmla="*/ 6 w 14"/>
                <a:gd name="T69" fmla="*/ 13 h 15"/>
                <a:gd name="T70" fmla="*/ 8 w 14"/>
                <a:gd name="T71" fmla="*/ 12 h 15"/>
                <a:gd name="T72" fmla="*/ 10 w 14"/>
                <a:gd name="T73" fmla="*/ 11 h 15"/>
                <a:gd name="T74" fmla="*/ 10 w 14"/>
                <a:gd name="T75" fmla="*/ 8 h 15"/>
                <a:gd name="T76" fmla="*/ 10 w 14"/>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5">
                  <a:moveTo>
                    <a:pt x="11" y="13"/>
                  </a:moveTo>
                  <a:cubicBezTo>
                    <a:pt x="10" y="13"/>
                    <a:pt x="9" y="14"/>
                    <a:pt x="8" y="14"/>
                  </a:cubicBezTo>
                  <a:cubicBezTo>
                    <a:pt x="7" y="15"/>
                    <a:pt x="6" y="15"/>
                    <a:pt x="5" y="15"/>
                  </a:cubicBezTo>
                  <a:cubicBezTo>
                    <a:pt x="4" y="15"/>
                    <a:pt x="2" y="14"/>
                    <a:pt x="2" y="14"/>
                  </a:cubicBezTo>
                  <a:cubicBezTo>
                    <a:pt x="1" y="13"/>
                    <a:pt x="0" y="12"/>
                    <a:pt x="0" y="11"/>
                  </a:cubicBezTo>
                  <a:cubicBezTo>
                    <a:pt x="0" y="10"/>
                    <a:pt x="0" y="9"/>
                    <a:pt x="1" y="9"/>
                  </a:cubicBezTo>
                  <a:cubicBezTo>
                    <a:pt x="1" y="8"/>
                    <a:pt x="2" y="8"/>
                    <a:pt x="2" y="7"/>
                  </a:cubicBezTo>
                  <a:cubicBezTo>
                    <a:pt x="3" y="7"/>
                    <a:pt x="3" y="7"/>
                    <a:pt x="4" y="7"/>
                  </a:cubicBezTo>
                  <a:cubicBezTo>
                    <a:pt x="4" y="6"/>
                    <a:pt x="5" y="6"/>
                    <a:pt x="6" y="6"/>
                  </a:cubicBezTo>
                  <a:cubicBezTo>
                    <a:pt x="8" y="6"/>
                    <a:pt x="9" y="6"/>
                    <a:pt x="10" y="5"/>
                  </a:cubicBezTo>
                  <a:cubicBezTo>
                    <a:pt x="10" y="5"/>
                    <a:pt x="10" y="5"/>
                    <a:pt x="10" y="5"/>
                  </a:cubicBezTo>
                  <a:cubicBezTo>
                    <a:pt x="10" y="4"/>
                    <a:pt x="10" y="3"/>
                    <a:pt x="10" y="3"/>
                  </a:cubicBezTo>
                  <a:cubicBezTo>
                    <a:pt x="9" y="2"/>
                    <a:pt x="8" y="2"/>
                    <a:pt x="7" y="2"/>
                  </a:cubicBezTo>
                  <a:cubicBezTo>
                    <a:pt x="6" y="2"/>
                    <a:pt x="5" y="2"/>
                    <a:pt x="4" y="2"/>
                  </a:cubicBezTo>
                  <a:cubicBezTo>
                    <a:pt x="4" y="3"/>
                    <a:pt x="3" y="3"/>
                    <a:pt x="3" y="4"/>
                  </a:cubicBezTo>
                  <a:cubicBezTo>
                    <a:pt x="1" y="4"/>
                    <a:pt x="1" y="4"/>
                    <a:pt x="1" y="4"/>
                  </a:cubicBezTo>
                  <a:cubicBezTo>
                    <a:pt x="1" y="3"/>
                    <a:pt x="1" y="2"/>
                    <a:pt x="2" y="2"/>
                  </a:cubicBezTo>
                  <a:cubicBezTo>
                    <a:pt x="2" y="1"/>
                    <a:pt x="3" y="1"/>
                    <a:pt x="4" y="0"/>
                  </a:cubicBezTo>
                  <a:cubicBezTo>
                    <a:pt x="5" y="0"/>
                    <a:pt x="6" y="0"/>
                    <a:pt x="7" y="0"/>
                  </a:cubicBezTo>
                  <a:cubicBezTo>
                    <a:pt x="9" y="0"/>
                    <a:pt x="10" y="0"/>
                    <a:pt x="10" y="0"/>
                  </a:cubicBezTo>
                  <a:cubicBezTo>
                    <a:pt x="11" y="0"/>
                    <a:pt x="12" y="1"/>
                    <a:pt x="12" y="1"/>
                  </a:cubicBezTo>
                  <a:cubicBezTo>
                    <a:pt x="12" y="2"/>
                    <a:pt x="13" y="2"/>
                    <a:pt x="13" y="3"/>
                  </a:cubicBezTo>
                  <a:cubicBezTo>
                    <a:pt x="13" y="3"/>
                    <a:pt x="13" y="4"/>
                    <a:pt x="13" y="5"/>
                  </a:cubicBezTo>
                  <a:cubicBezTo>
                    <a:pt x="13" y="8"/>
                    <a:pt x="13" y="8"/>
                    <a:pt x="13" y="8"/>
                  </a:cubicBezTo>
                  <a:cubicBezTo>
                    <a:pt x="13" y="11"/>
                    <a:pt x="13" y="12"/>
                    <a:pt x="13" y="13"/>
                  </a:cubicBezTo>
                  <a:cubicBezTo>
                    <a:pt x="13" y="13"/>
                    <a:pt x="13" y="14"/>
                    <a:pt x="14" y="15"/>
                  </a:cubicBezTo>
                  <a:cubicBezTo>
                    <a:pt x="11" y="15"/>
                    <a:pt x="11" y="15"/>
                    <a:pt x="11" y="15"/>
                  </a:cubicBezTo>
                  <a:cubicBezTo>
                    <a:pt x="11" y="14"/>
                    <a:pt x="11" y="13"/>
                    <a:pt x="11" y="13"/>
                  </a:cubicBezTo>
                  <a:close/>
                  <a:moveTo>
                    <a:pt x="10" y="7"/>
                  </a:moveTo>
                  <a:cubicBezTo>
                    <a:pt x="10" y="8"/>
                    <a:pt x="8" y="8"/>
                    <a:pt x="6" y="8"/>
                  </a:cubicBezTo>
                  <a:cubicBezTo>
                    <a:pt x="5" y="8"/>
                    <a:pt x="5" y="8"/>
                    <a:pt x="4" y="9"/>
                  </a:cubicBezTo>
                  <a:cubicBezTo>
                    <a:pt x="4" y="9"/>
                    <a:pt x="4" y="9"/>
                    <a:pt x="3" y="9"/>
                  </a:cubicBezTo>
                  <a:cubicBezTo>
                    <a:pt x="3" y="10"/>
                    <a:pt x="3" y="10"/>
                    <a:pt x="3" y="11"/>
                  </a:cubicBezTo>
                  <a:cubicBezTo>
                    <a:pt x="3" y="11"/>
                    <a:pt x="3" y="12"/>
                    <a:pt x="4" y="12"/>
                  </a:cubicBezTo>
                  <a:cubicBezTo>
                    <a:pt x="4" y="13"/>
                    <a:pt x="5" y="13"/>
                    <a:pt x="6" y="13"/>
                  </a:cubicBezTo>
                  <a:cubicBezTo>
                    <a:pt x="7" y="13"/>
                    <a:pt x="8" y="13"/>
                    <a:pt x="8" y="12"/>
                  </a:cubicBezTo>
                  <a:cubicBezTo>
                    <a:pt x="9" y="12"/>
                    <a:pt x="10" y="11"/>
                    <a:pt x="10" y="11"/>
                  </a:cubicBezTo>
                  <a:cubicBezTo>
                    <a:pt x="10" y="10"/>
                    <a:pt x="10" y="9"/>
                    <a:pt x="10" y="8"/>
                  </a:cubicBezTo>
                  <a:lnTo>
                    <a:pt x="10" y="7"/>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4" name="Freeform 202"/>
            <p:cNvSpPr>
              <a:spLocks/>
            </p:cNvSpPr>
            <p:nvPr/>
          </p:nvSpPr>
          <p:spPr bwMode="auto">
            <a:xfrm>
              <a:off x="7786142" y="1532519"/>
              <a:ext cx="32472" cy="36662"/>
            </a:xfrm>
            <a:custGeom>
              <a:avLst/>
              <a:gdLst>
                <a:gd name="T0" fmla="*/ 11 w 13"/>
                <a:gd name="T1" fmla="*/ 9 h 15"/>
                <a:gd name="T2" fmla="*/ 13 w 13"/>
                <a:gd name="T3" fmla="*/ 10 h 15"/>
                <a:gd name="T4" fmla="*/ 11 w 13"/>
                <a:gd name="T5" fmla="*/ 13 h 15"/>
                <a:gd name="T6" fmla="*/ 7 w 13"/>
                <a:gd name="T7" fmla="*/ 15 h 15"/>
                <a:gd name="T8" fmla="*/ 2 w 13"/>
                <a:gd name="T9" fmla="*/ 13 h 15"/>
                <a:gd name="T10" fmla="*/ 0 w 13"/>
                <a:gd name="T11" fmla="*/ 7 h 15"/>
                <a:gd name="T12" fmla="*/ 1 w 13"/>
                <a:gd name="T13" fmla="*/ 3 h 15"/>
                <a:gd name="T14" fmla="*/ 4 w 13"/>
                <a:gd name="T15" fmla="*/ 1 h 15"/>
                <a:gd name="T16" fmla="*/ 7 w 13"/>
                <a:gd name="T17" fmla="*/ 0 h 15"/>
                <a:gd name="T18" fmla="*/ 11 w 13"/>
                <a:gd name="T19" fmla="*/ 1 h 15"/>
                <a:gd name="T20" fmla="*/ 13 w 13"/>
                <a:gd name="T21" fmla="*/ 4 h 15"/>
                <a:gd name="T22" fmla="*/ 10 w 13"/>
                <a:gd name="T23" fmla="*/ 5 h 15"/>
                <a:gd name="T24" fmla="*/ 9 w 13"/>
                <a:gd name="T25" fmla="*/ 2 h 15"/>
                <a:gd name="T26" fmla="*/ 7 w 13"/>
                <a:gd name="T27" fmla="*/ 2 h 15"/>
                <a:gd name="T28" fmla="*/ 4 w 13"/>
                <a:gd name="T29" fmla="*/ 3 h 15"/>
                <a:gd name="T30" fmla="*/ 3 w 13"/>
                <a:gd name="T31" fmla="*/ 7 h 15"/>
                <a:gd name="T32" fmla="*/ 4 w 13"/>
                <a:gd name="T33" fmla="*/ 11 h 15"/>
                <a:gd name="T34" fmla="*/ 7 w 13"/>
                <a:gd name="T35" fmla="*/ 13 h 15"/>
                <a:gd name="T36" fmla="*/ 9 w 13"/>
                <a:gd name="T37" fmla="*/ 12 h 15"/>
                <a:gd name="T38" fmla="*/ 11 w 13"/>
                <a:gd name="T3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5">
                  <a:moveTo>
                    <a:pt x="11" y="9"/>
                  </a:moveTo>
                  <a:cubicBezTo>
                    <a:pt x="13" y="10"/>
                    <a:pt x="13" y="10"/>
                    <a:pt x="13" y="10"/>
                  </a:cubicBezTo>
                  <a:cubicBezTo>
                    <a:pt x="13" y="11"/>
                    <a:pt x="12" y="12"/>
                    <a:pt x="11" y="13"/>
                  </a:cubicBezTo>
                  <a:cubicBezTo>
                    <a:pt x="10" y="14"/>
                    <a:pt x="9" y="15"/>
                    <a:pt x="7" y="15"/>
                  </a:cubicBezTo>
                  <a:cubicBezTo>
                    <a:pt x="5" y="15"/>
                    <a:pt x="3" y="14"/>
                    <a:pt x="2" y="13"/>
                  </a:cubicBezTo>
                  <a:cubicBezTo>
                    <a:pt x="1" y="12"/>
                    <a:pt x="0" y="10"/>
                    <a:pt x="0" y="7"/>
                  </a:cubicBezTo>
                  <a:cubicBezTo>
                    <a:pt x="0" y="6"/>
                    <a:pt x="1" y="4"/>
                    <a:pt x="1" y="3"/>
                  </a:cubicBezTo>
                  <a:cubicBezTo>
                    <a:pt x="2" y="2"/>
                    <a:pt x="2" y="1"/>
                    <a:pt x="4" y="1"/>
                  </a:cubicBezTo>
                  <a:cubicBezTo>
                    <a:pt x="5" y="0"/>
                    <a:pt x="6" y="0"/>
                    <a:pt x="7" y="0"/>
                  </a:cubicBezTo>
                  <a:cubicBezTo>
                    <a:pt x="9" y="0"/>
                    <a:pt x="10" y="0"/>
                    <a:pt x="11" y="1"/>
                  </a:cubicBezTo>
                  <a:cubicBezTo>
                    <a:pt x="12" y="2"/>
                    <a:pt x="13" y="3"/>
                    <a:pt x="13" y="4"/>
                  </a:cubicBezTo>
                  <a:cubicBezTo>
                    <a:pt x="10" y="5"/>
                    <a:pt x="10" y="5"/>
                    <a:pt x="10" y="5"/>
                  </a:cubicBezTo>
                  <a:cubicBezTo>
                    <a:pt x="10" y="4"/>
                    <a:pt x="10" y="3"/>
                    <a:pt x="9" y="2"/>
                  </a:cubicBezTo>
                  <a:cubicBezTo>
                    <a:pt x="9" y="2"/>
                    <a:pt x="8" y="2"/>
                    <a:pt x="7" y="2"/>
                  </a:cubicBezTo>
                  <a:cubicBezTo>
                    <a:pt x="6" y="2"/>
                    <a:pt x="5" y="2"/>
                    <a:pt x="4" y="3"/>
                  </a:cubicBezTo>
                  <a:cubicBezTo>
                    <a:pt x="3" y="4"/>
                    <a:pt x="3" y="5"/>
                    <a:pt x="3" y="7"/>
                  </a:cubicBezTo>
                  <a:cubicBezTo>
                    <a:pt x="3" y="9"/>
                    <a:pt x="3" y="11"/>
                    <a:pt x="4" y="11"/>
                  </a:cubicBezTo>
                  <a:cubicBezTo>
                    <a:pt x="5" y="12"/>
                    <a:pt x="6" y="13"/>
                    <a:pt x="7" y="13"/>
                  </a:cubicBezTo>
                  <a:cubicBezTo>
                    <a:pt x="8" y="13"/>
                    <a:pt x="9" y="13"/>
                    <a:pt x="9" y="12"/>
                  </a:cubicBezTo>
                  <a:cubicBezTo>
                    <a:pt x="10" y="11"/>
                    <a:pt x="10" y="10"/>
                    <a:pt x="11" y="9"/>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5" name="Freeform 203"/>
            <p:cNvSpPr>
              <a:spLocks/>
            </p:cNvSpPr>
            <p:nvPr/>
          </p:nvSpPr>
          <p:spPr bwMode="auto">
            <a:xfrm>
              <a:off x="7829089" y="1517855"/>
              <a:ext cx="27234" cy="51326"/>
            </a:xfrm>
            <a:custGeom>
              <a:avLst/>
              <a:gdLst>
                <a:gd name="T0" fmla="*/ 0 w 11"/>
                <a:gd name="T1" fmla="*/ 21 h 21"/>
                <a:gd name="T2" fmla="*/ 0 w 11"/>
                <a:gd name="T3" fmla="*/ 0 h 21"/>
                <a:gd name="T4" fmla="*/ 2 w 11"/>
                <a:gd name="T5" fmla="*/ 0 h 21"/>
                <a:gd name="T6" fmla="*/ 2 w 11"/>
                <a:gd name="T7" fmla="*/ 8 h 21"/>
                <a:gd name="T8" fmla="*/ 6 w 11"/>
                <a:gd name="T9" fmla="*/ 6 h 21"/>
                <a:gd name="T10" fmla="*/ 9 w 11"/>
                <a:gd name="T11" fmla="*/ 6 h 21"/>
                <a:gd name="T12" fmla="*/ 11 w 11"/>
                <a:gd name="T13" fmla="*/ 8 h 21"/>
                <a:gd name="T14" fmla="*/ 11 w 11"/>
                <a:gd name="T15" fmla="*/ 11 h 21"/>
                <a:gd name="T16" fmla="*/ 11 w 11"/>
                <a:gd name="T17" fmla="*/ 21 h 21"/>
                <a:gd name="T18" fmla="*/ 9 w 11"/>
                <a:gd name="T19" fmla="*/ 21 h 21"/>
                <a:gd name="T20" fmla="*/ 9 w 11"/>
                <a:gd name="T21" fmla="*/ 11 h 21"/>
                <a:gd name="T22" fmla="*/ 8 w 11"/>
                <a:gd name="T23" fmla="*/ 9 h 21"/>
                <a:gd name="T24" fmla="*/ 6 w 11"/>
                <a:gd name="T25" fmla="*/ 8 h 21"/>
                <a:gd name="T26" fmla="*/ 4 w 11"/>
                <a:gd name="T27" fmla="*/ 8 h 21"/>
                <a:gd name="T28" fmla="*/ 2 w 11"/>
                <a:gd name="T29" fmla="*/ 10 h 21"/>
                <a:gd name="T30" fmla="*/ 2 w 11"/>
                <a:gd name="T31" fmla="*/ 13 h 21"/>
                <a:gd name="T32" fmla="*/ 2 w 11"/>
                <a:gd name="T33" fmla="*/ 21 h 21"/>
                <a:gd name="T34" fmla="*/ 0 w 11"/>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1">
                  <a:moveTo>
                    <a:pt x="0" y="21"/>
                  </a:moveTo>
                  <a:cubicBezTo>
                    <a:pt x="0" y="0"/>
                    <a:pt x="0" y="0"/>
                    <a:pt x="0" y="0"/>
                  </a:cubicBezTo>
                  <a:cubicBezTo>
                    <a:pt x="2" y="0"/>
                    <a:pt x="2" y="0"/>
                    <a:pt x="2" y="0"/>
                  </a:cubicBezTo>
                  <a:cubicBezTo>
                    <a:pt x="2" y="8"/>
                    <a:pt x="2" y="8"/>
                    <a:pt x="2" y="8"/>
                  </a:cubicBezTo>
                  <a:cubicBezTo>
                    <a:pt x="3" y="6"/>
                    <a:pt x="5" y="6"/>
                    <a:pt x="6" y="6"/>
                  </a:cubicBezTo>
                  <a:cubicBezTo>
                    <a:pt x="7" y="6"/>
                    <a:pt x="8" y="6"/>
                    <a:pt x="9" y="6"/>
                  </a:cubicBezTo>
                  <a:cubicBezTo>
                    <a:pt x="10" y="7"/>
                    <a:pt x="11" y="7"/>
                    <a:pt x="11" y="8"/>
                  </a:cubicBezTo>
                  <a:cubicBezTo>
                    <a:pt x="11" y="9"/>
                    <a:pt x="11" y="10"/>
                    <a:pt x="11" y="11"/>
                  </a:cubicBezTo>
                  <a:cubicBezTo>
                    <a:pt x="11" y="21"/>
                    <a:pt x="11" y="21"/>
                    <a:pt x="11" y="21"/>
                  </a:cubicBezTo>
                  <a:cubicBezTo>
                    <a:pt x="9" y="21"/>
                    <a:pt x="9" y="21"/>
                    <a:pt x="9" y="21"/>
                  </a:cubicBezTo>
                  <a:cubicBezTo>
                    <a:pt x="9" y="11"/>
                    <a:pt x="9" y="11"/>
                    <a:pt x="9" y="11"/>
                  </a:cubicBezTo>
                  <a:cubicBezTo>
                    <a:pt x="9" y="10"/>
                    <a:pt x="9" y="9"/>
                    <a:pt x="8" y="9"/>
                  </a:cubicBezTo>
                  <a:cubicBezTo>
                    <a:pt x="8" y="8"/>
                    <a:pt x="7" y="8"/>
                    <a:pt x="6" y="8"/>
                  </a:cubicBezTo>
                  <a:cubicBezTo>
                    <a:pt x="5" y="8"/>
                    <a:pt x="4" y="8"/>
                    <a:pt x="4" y="8"/>
                  </a:cubicBezTo>
                  <a:cubicBezTo>
                    <a:pt x="3" y="9"/>
                    <a:pt x="3" y="9"/>
                    <a:pt x="2" y="10"/>
                  </a:cubicBezTo>
                  <a:cubicBezTo>
                    <a:pt x="2" y="11"/>
                    <a:pt x="2" y="11"/>
                    <a:pt x="2" y="13"/>
                  </a:cubicBezTo>
                  <a:cubicBezTo>
                    <a:pt x="2" y="21"/>
                    <a:pt x="2" y="21"/>
                    <a:pt x="2"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6" name="Freeform 204"/>
            <p:cNvSpPr>
              <a:spLocks noEditPoints="1"/>
            </p:cNvSpPr>
            <p:nvPr/>
          </p:nvSpPr>
          <p:spPr bwMode="auto">
            <a:xfrm>
              <a:off x="7867844" y="1532519"/>
              <a:ext cx="32472" cy="36662"/>
            </a:xfrm>
            <a:custGeom>
              <a:avLst/>
              <a:gdLst>
                <a:gd name="T0" fmla="*/ 10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6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0 w 13"/>
                <a:gd name="T31" fmla="*/ 10 h 15"/>
                <a:gd name="T32" fmla="*/ 2 w 13"/>
                <a:gd name="T33" fmla="*/ 6 h 15"/>
                <a:gd name="T34" fmla="*/ 10 w 13"/>
                <a:gd name="T35" fmla="*/ 6 h 15"/>
                <a:gd name="T36" fmla="*/ 10 w 13"/>
                <a:gd name="T37" fmla="*/ 3 h 15"/>
                <a:gd name="T38" fmla="*/ 6 w 13"/>
                <a:gd name="T39" fmla="*/ 2 h 15"/>
                <a:gd name="T40" fmla="*/ 4 w 13"/>
                <a:gd name="T41" fmla="*/ 3 h 15"/>
                <a:gd name="T42" fmla="*/ 2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0" y="10"/>
                  </a:moveTo>
                  <a:cubicBezTo>
                    <a:pt x="13" y="10"/>
                    <a:pt x="13" y="10"/>
                    <a:pt x="13" y="10"/>
                  </a:cubicBezTo>
                  <a:cubicBezTo>
                    <a:pt x="13" y="12"/>
                    <a:pt x="12" y="13"/>
                    <a:pt x="11" y="14"/>
                  </a:cubicBezTo>
                  <a:cubicBezTo>
                    <a:pt x="10" y="14"/>
                    <a:pt x="8" y="15"/>
                    <a:pt x="7" y="15"/>
                  </a:cubicBezTo>
                  <a:cubicBezTo>
                    <a:pt x="4" y="15"/>
                    <a:pt x="3" y="14"/>
                    <a:pt x="2" y="13"/>
                  </a:cubicBezTo>
                  <a:cubicBezTo>
                    <a:pt x="0" y="12"/>
                    <a:pt x="0" y="10"/>
                    <a:pt x="0" y="7"/>
                  </a:cubicBezTo>
                  <a:cubicBezTo>
                    <a:pt x="0" y="5"/>
                    <a:pt x="0" y="3"/>
                    <a:pt x="2" y="2"/>
                  </a:cubicBezTo>
                  <a:cubicBezTo>
                    <a:pt x="3" y="0"/>
                    <a:pt x="4" y="0"/>
                    <a:pt x="6" y="0"/>
                  </a:cubicBezTo>
                  <a:cubicBezTo>
                    <a:pt x="8" y="0"/>
                    <a:pt x="10" y="0"/>
                    <a:pt x="11" y="2"/>
                  </a:cubicBezTo>
                  <a:cubicBezTo>
                    <a:pt x="12" y="3"/>
                    <a:pt x="13" y="5"/>
                    <a:pt x="13" y="7"/>
                  </a:cubicBezTo>
                  <a:cubicBezTo>
                    <a:pt x="13" y="7"/>
                    <a:pt x="13" y="8"/>
                    <a:pt x="13" y="8"/>
                  </a:cubicBezTo>
                  <a:cubicBezTo>
                    <a:pt x="2" y="8"/>
                    <a:pt x="2" y="8"/>
                    <a:pt x="2" y="8"/>
                  </a:cubicBezTo>
                  <a:cubicBezTo>
                    <a:pt x="2" y="9"/>
                    <a:pt x="3" y="11"/>
                    <a:pt x="4" y="12"/>
                  </a:cubicBezTo>
                  <a:cubicBezTo>
                    <a:pt x="4" y="12"/>
                    <a:pt x="5" y="13"/>
                    <a:pt x="7" y="13"/>
                  </a:cubicBezTo>
                  <a:cubicBezTo>
                    <a:pt x="8" y="13"/>
                    <a:pt x="8" y="13"/>
                    <a:pt x="9" y="12"/>
                  </a:cubicBezTo>
                  <a:cubicBezTo>
                    <a:pt x="10" y="12"/>
                    <a:pt x="10" y="11"/>
                    <a:pt x="10" y="10"/>
                  </a:cubicBezTo>
                  <a:close/>
                  <a:moveTo>
                    <a:pt x="2" y="6"/>
                  </a:moveTo>
                  <a:cubicBezTo>
                    <a:pt x="10" y="6"/>
                    <a:pt x="10" y="6"/>
                    <a:pt x="10" y="6"/>
                  </a:cubicBezTo>
                  <a:cubicBezTo>
                    <a:pt x="10" y="5"/>
                    <a:pt x="10" y="4"/>
                    <a:pt x="10" y="3"/>
                  </a:cubicBezTo>
                  <a:cubicBezTo>
                    <a:pt x="9" y="2"/>
                    <a:pt x="8" y="2"/>
                    <a:pt x="6" y="2"/>
                  </a:cubicBezTo>
                  <a:cubicBezTo>
                    <a:pt x="5" y="2"/>
                    <a:pt x="4" y="2"/>
                    <a:pt x="4" y="3"/>
                  </a:cubicBezTo>
                  <a:cubicBezTo>
                    <a:pt x="3" y="4"/>
                    <a:pt x="2" y="5"/>
                    <a:pt x="2"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7" name="Freeform 206"/>
            <p:cNvSpPr>
              <a:spLocks/>
            </p:cNvSpPr>
            <p:nvPr/>
          </p:nvSpPr>
          <p:spPr bwMode="auto">
            <a:xfrm>
              <a:off x="7910790" y="1532519"/>
              <a:ext cx="19902" cy="36662"/>
            </a:xfrm>
            <a:custGeom>
              <a:avLst/>
              <a:gdLst>
                <a:gd name="T0" fmla="*/ 0 w 8"/>
                <a:gd name="T1" fmla="*/ 15 h 15"/>
                <a:gd name="T2" fmla="*/ 0 w 8"/>
                <a:gd name="T3" fmla="*/ 0 h 15"/>
                <a:gd name="T4" fmla="*/ 3 w 8"/>
                <a:gd name="T5" fmla="*/ 0 h 15"/>
                <a:gd name="T6" fmla="*/ 3 w 8"/>
                <a:gd name="T7" fmla="*/ 2 h 15"/>
                <a:gd name="T8" fmla="*/ 4 w 8"/>
                <a:gd name="T9" fmla="*/ 0 h 15"/>
                <a:gd name="T10" fmla="*/ 6 w 8"/>
                <a:gd name="T11" fmla="*/ 0 h 15"/>
                <a:gd name="T12" fmla="*/ 8 w 8"/>
                <a:gd name="T13" fmla="*/ 0 h 15"/>
                <a:gd name="T14" fmla="*/ 7 w 8"/>
                <a:gd name="T15" fmla="*/ 3 h 15"/>
                <a:gd name="T16" fmla="*/ 6 w 8"/>
                <a:gd name="T17" fmla="*/ 2 h 15"/>
                <a:gd name="T18" fmla="*/ 4 w 8"/>
                <a:gd name="T19" fmla="*/ 3 h 15"/>
                <a:gd name="T20" fmla="*/ 3 w 8"/>
                <a:gd name="T21" fmla="*/ 4 h 15"/>
                <a:gd name="T22" fmla="*/ 3 w 8"/>
                <a:gd name="T23" fmla="*/ 7 h 15"/>
                <a:gd name="T24" fmla="*/ 3 w 8"/>
                <a:gd name="T25" fmla="*/ 15 h 15"/>
                <a:gd name="T26" fmla="*/ 0 w 8"/>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0" y="15"/>
                  </a:moveTo>
                  <a:cubicBezTo>
                    <a:pt x="0" y="0"/>
                    <a:pt x="0" y="0"/>
                    <a:pt x="0" y="0"/>
                  </a:cubicBezTo>
                  <a:cubicBezTo>
                    <a:pt x="3" y="0"/>
                    <a:pt x="3" y="0"/>
                    <a:pt x="3" y="0"/>
                  </a:cubicBezTo>
                  <a:cubicBezTo>
                    <a:pt x="3" y="2"/>
                    <a:pt x="3" y="2"/>
                    <a:pt x="3" y="2"/>
                  </a:cubicBezTo>
                  <a:cubicBezTo>
                    <a:pt x="3" y="1"/>
                    <a:pt x="4" y="0"/>
                    <a:pt x="4" y="0"/>
                  </a:cubicBezTo>
                  <a:cubicBezTo>
                    <a:pt x="5" y="0"/>
                    <a:pt x="5" y="0"/>
                    <a:pt x="6" y="0"/>
                  </a:cubicBezTo>
                  <a:cubicBezTo>
                    <a:pt x="7" y="0"/>
                    <a:pt x="7" y="0"/>
                    <a:pt x="8" y="0"/>
                  </a:cubicBezTo>
                  <a:cubicBezTo>
                    <a:pt x="7" y="3"/>
                    <a:pt x="7" y="3"/>
                    <a:pt x="7" y="3"/>
                  </a:cubicBezTo>
                  <a:cubicBezTo>
                    <a:pt x="7" y="2"/>
                    <a:pt x="6" y="2"/>
                    <a:pt x="6" y="2"/>
                  </a:cubicBezTo>
                  <a:cubicBezTo>
                    <a:pt x="5" y="2"/>
                    <a:pt x="5" y="2"/>
                    <a:pt x="4" y="3"/>
                  </a:cubicBezTo>
                  <a:cubicBezTo>
                    <a:pt x="4" y="3"/>
                    <a:pt x="4" y="3"/>
                    <a:pt x="3" y="4"/>
                  </a:cubicBezTo>
                  <a:cubicBezTo>
                    <a:pt x="3" y="5"/>
                    <a:pt x="3" y="6"/>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8" name="Rectangle 207"/>
            <p:cNvSpPr>
              <a:spLocks noChangeArrowheads="1"/>
            </p:cNvSpPr>
            <p:nvPr/>
          </p:nvSpPr>
          <p:spPr bwMode="auto">
            <a:xfrm>
              <a:off x="7934882" y="1561848"/>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9" name="Freeform 208"/>
            <p:cNvSpPr>
              <a:spLocks/>
            </p:cNvSpPr>
            <p:nvPr/>
          </p:nvSpPr>
          <p:spPr bwMode="auto">
            <a:xfrm>
              <a:off x="7147188" y="1656120"/>
              <a:ext cx="32472" cy="52373"/>
            </a:xfrm>
            <a:custGeom>
              <a:avLst/>
              <a:gdLst>
                <a:gd name="T0" fmla="*/ 13 w 13"/>
                <a:gd name="T1" fmla="*/ 18 h 21"/>
                <a:gd name="T2" fmla="*/ 13 w 13"/>
                <a:gd name="T3" fmla="*/ 21 h 21"/>
                <a:gd name="T4" fmla="*/ 0 w 13"/>
                <a:gd name="T5" fmla="*/ 21 h 21"/>
                <a:gd name="T6" fmla="*/ 0 w 13"/>
                <a:gd name="T7" fmla="*/ 19 h 21"/>
                <a:gd name="T8" fmla="*/ 2 w 13"/>
                <a:gd name="T9" fmla="*/ 16 h 21"/>
                <a:gd name="T10" fmla="*/ 5 w 13"/>
                <a:gd name="T11" fmla="*/ 13 h 21"/>
                <a:gd name="T12" fmla="*/ 9 w 13"/>
                <a:gd name="T13" fmla="*/ 9 h 21"/>
                <a:gd name="T14" fmla="*/ 10 w 13"/>
                <a:gd name="T15" fmla="*/ 6 h 21"/>
                <a:gd name="T16" fmla="*/ 9 w 13"/>
                <a:gd name="T17" fmla="*/ 3 h 21"/>
                <a:gd name="T18" fmla="*/ 7 w 13"/>
                <a:gd name="T19" fmla="*/ 2 h 21"/>
                <a:gd name="T20" fmla="*/ 4 w 13"/>
                <a:gd name="T21" fmla="*/ 3 h 21"/>
                <a:gd name="T22" fmla="*/ 3 w 13"/>
                <a:gd name="T23" fmla="*/ 6 h 21"/>
                <a:gd name="T24" fmla="*/ 0 w 13"/>
                <a:gd name="T25" fmla="*/ 6 h 21"/>
                <a:gd name="T26" fmla="*/ 2 w 13"/>
                <a:gd name="T27" fmla="*/ 2 h 21"/>
                <a:gd name="T28" fmla="*/ 7 w 13"/>
                <a:gd name="T29" fmla="*/ 0 h 21"/>
                <a:gd name="T30" fmla="*/ 11 w 13"/>
                <a:gd name="T31" fmla="*/ 2 h 21"/>
                <a:gd name="T32" fmla="*/ 13 w 13"/>
                <a:gd name="T33" fmla="*/ 6 h 21"/>
                <a:gd name="T34" fmla="*/ 12 w 13"/>
                <a:gd name="T35" fmla="*/ 8 h 21"/>
                <a:gd name="T36" fmla="*/ 11 w 13"/>
                <a:gd name="T37" fmla="*/ 11 h 21"/>
                <a:gd name="T38" fmla="*/ 7 w 13"/>
                <a:gd name="T39" fmla="*/ 14 h 21"/>
                <a:gd name="T40" fmla="*/ 4 w 13"/>
                <a:gd name="T41" fmla="*/ 17 h 21"/>
                <a:gd name="T42" fmla="*/ 3 w 13"/>
                <a:gd name="T43" fmla="*/ 18 h 21"/>
                <a:gd name="T44" fmla="*/ 13 w 13"/>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1">
                  <a:moveTo>
                    <a:pt x="13" y="18"/>
                  </a:moveTo>
                  <a:cubicBezTo>
                    <a:pt x="13" y="21"/>
                    <a:pt x="13" y="21"/>
                    <a:pt x="13" y="21"/>
                  </a:cubicBezTo>
                  <a:cubicBezTo>
                    <a:pt x="0" y="21"/>
                    <a:pt x="0" y="21"/>
                    <a:pt x="0" y="21"/>
                  </a:cubicBezTo>
                  <a:cubicBezTo>
                    <a:pt x="0" y="20"/>
                    <a:pt x="0" y="19"/>
                    <a:pt x="0" y="19"/>
                  </a:cubicBezTo>
                  <a:cubicBezTo>
                    <a:pt x="0" y="18"/>
                    <a:pt x="1" y="17"/>
                    <a:pt x="2" y="16"/>
                  </a:cubicBezTo>
                  <a:cubicBezTo>
                    <a:pt x="2" y="15"/>
                    <a:pt x="3" y="14"/>
                    <a:pt x="5" y="13"/>
                  </a:cubicBezTo>
                  <a:cubicBezTo>
                    <a:pt x="7" y="11"/>
                    <a:pt x="9" y="10"/>
                    <a:pt x="9" y="9"/>
                  </a:cubicBezTo>
                  <a:cubicBezTo>
                    <a:pt x="10" y="8"/>
                    <a:pt x="10" y="7"/>
                    <a:pt x="10" y="6"/>
                  </a:cubicBezTo>
                  <a:cubicBezTo>
                    <a:pt x="10" y="5"/>
                    <a:pt x="10" y="4"/>
                    <a:pt x="9" y="3"/>
                  </a:cubicBezTo>
                  <a:cubicBezTo>
                    <a:pt x="9" y="3"/>
                    <a:pt x="8" y="2"/>
                    <a:pt x="7" y="2"/>
                  </a:cubicBezTo>
                  <a:cubicBezTo>
                    <a:pt x="5" y="2"/>
                    <a:pt x="5" y="3"/>
                    <a:pt x="4" y="3"/>
                  </a:cubicBezTo>
                  <a:cubicBezTo>
                    <a:pt x="3" y="4"/>
                    <a:pt x="3" y="5"/>
                    <a:pt x="3" y="6"/>
                  </a:cubicBezTo>
                  <a:cubicBezTo>
                    <a:pt x="0" y="6"/>
                    <a:pt x="0" y="6"/>
                    <a:pt x="0" y="6"/>
                  </a:cubicBezTo>
                  <a:cubicBezTo>
                    <a:pt x="0" y="4"/>
                    <a:pt x="1" y="3"/>
                    <a:pt x="2" y="2"/>
                  </a:cubicBezTo>
                  <a:cubicBezTo>
                    <a:pt x="3" y="1"/>
                    <a:pt x="5" y="0"/>
                    <a:pt x="7" y="0"/>
                  </a:cubicBezTo>
                  <a:cubicBezTo>
                    <a:pt x="9" y="0"/>
                    <a:pt x="10" y="1"/>
                    <a:pt x="11" y="2"/>
                  </a:cubicBezTo>
                  <a:cubicBezTo>
                    <a:pt x="12" y="3"/>
                    <a:pt x="13" y="4"/>
                    <a:pt x="13" y="6"/>
                  </a:cubicBezTo>
                  <a:cubicBezTo>
                    <a:pt x="13" y="7"/>
                    <a:pt x="13" y="8"/>
                    <a:pt x="12" y="8"/>
                  </a:cubicBezTo>
                  <a:cubicBezTo>
                    <a:pt x="12" y="9"/>
                    <a:pt x="12" y="10"/>
                    <a:pt x="11" y="11"/>
                  </a:cubicBezTo>
                  <a:cubicBezTo>
                    <a:pt x="10" y="12"/>
                    <a:pt x="9" y="13"/>
                    <a:pt x="7" y="14"/>
                  </a:cubicBezTo>
                  <a:cubicBezTo>
                    <a:pt x="6" y="16"/>
                    <a:pt x="5" y="16"/>
                    <a:pt x="4" y="17"/>
                  </a:cubicBezTo>
                  <a:cubicBezTo>
                    <a:pt x="4" y="17"/>
                    <a:pt x="3" y="18"/>
                    <a:pt x="3" y="18"/>
                  </a:cubicBezTo>
                  <a:lnTo>
                    <a:pt x="13" y="18"/>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0" name="Rectangle 209"/>
            <p:cNvSpPr>
              <a:spLocks noChangeArrowheads="1"/>
            </p:cNvSpPr>
            <p:nvPr/>
          </p:nvSpPr>
          <p:spPr bwMode="auto">
            <a:xfrm>
              <a:off x="7192228" y="1701161"/>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1" name="Freeform 210"/>
            <p:cNvSpPr>
              <a:spLocks noEditPoints="1"/>
            </p:cNvSpPr>
            <p:nvPr/>
          </p:nvSpPr>
          <p:spPr bwMode="auto">
            <a:xfrm>
              <a:off x="7236222" y="1656120"/>
              <a:ext cx="45041" cy="52373"/>
            </a:xfrm>
            <a:custGeom>
              <a:avLst/>
              <a:gdLst>
                <a:gd name="T0" fmla="*/ 0 w 18"/>
                <a:gd name="T1" fmla="*/ 21 h 21"/>
                <a:gd name="T2" fmla="*/ 0 w 18"/>
                <a:gd name="T3" fmla="*/ 0 h 21"/>
                <a:gd name="T4" fmla="*/ 9 w 18"/>
                <a:gd name="T5" fmla="*/ 0 h 21"/>
                <a:gd name="T6" fmla="*/ 13 w 18"/>
                <a:gd name="T7" fmla="*/ 1 h 21"/>
                <a:gd name="T8" fmla="*/ 16 w 18"/>
                <a:gd name="T9" fmla="*/ 3 h 21"/>
                <a:gd name="T10" fmla="*/ 16 w 18"/>
                <a:gd name="T11" fmla="*/ 6 h 21"/>
                <a:gd name="T12" fmla="*/ 15 w 18"/>
                <a:gd name="T13" fmla="*/ 10 h 21"/>
                <a:gd name="T14" fmla="*/ 11 w 18"/>
                <a:gd name="T15" fmla="*/ 11 h 21"/>
                <a:gd name="T16" fmla="*/ 12 w 18"/>
                <a:gd name="T17" fmla="*/ 12 h 21"/>
                <a:gd name="T18" fmla="*/ 15 w 18"/>
                <a:gd name="T19" fmla="*/ 15 h 21"/>
                <a:gd name="T20" fmla="*/ 18 w 18"/>
                <a:gd name="T21" fmla="*/ 21 h 21"/>
                <a:gd name="T22" fmla="*/ 15 w 18"/>
                <a:gd name="T23" fmla="*/ 21 h 21"/>
                <a:gd name="T24" fmla="*/ 12 w 18"/>
                <a:gd name="T25" fmla="*/ 16 h 21"/>
                <a:gd name="T26" fmla="*/ 10 w 18"/>
                <a:gd name="T27" fmla="*/ 14 h 21"/>
                <a:gd name="T28" fmla="*/ 9 w 18"/>
                <a:gd name="T29" fmla="*/ 12 h 21"/>
                <a:gd name="T30" fmla="*/ 8 w 18"/>
                <a:gd name="T31" fmla="*/ 12 h 21"/>
                <a:gd name="T32" fmla="*/ 6 w 18"/>
                <a:gd name="T33" fmla="*/ 12 h 21"/>
                <a:gd name="T34" fmla="*/ 3 w 18"/>
                <a:gd name="T35" fmla="*/ 12 h 21"/>
                <a:gd name="T36" fmla="*/ 3 w 18"/>
                <a:gd name="T37" fmla="*/ 21 h 21"/>
                <a:gd name="T38" fmla="*/ 0 w 18"/>
                <a:gd name="T39" fmla="*/ 21 h 21"/>
                <a:gd name="T40" fmla="*/ 3 w 18"/>
                <a:gd name="T41" fmla="*/ 9 h 21"/>
                <a:gd name="T42" fmla="*/ 9 w 18"/>
                <a:gd name="T43" fmla="*/ 9 h 21"/>
                <a:gd name="T44" fmla="*/ 12 w 18"/>
                <a:gd name="T45" fmla="*/ 9 h 21"/>
                <a:gd name="T46" fmla="*/ 13 w 18"/>
                <a:gd name="T47" fmla="*/ 8 h 21"/>
                <a:gd name="T48" fmla="*/ 14 w 18"/>
                <a:gd name="T49" fmla="*/ 6 h 21"/>
                <a:gd name="T50" fmla="*/ 13 w 18"/>
                <a:gd name="T51" fmla="*/ 4 h 21"/>
                <a:gd name="T52" fmla="*/ 9 w 18"/>
                <a:gd name="T53" fmla="*/ 3 h 21"/>
                <a:gd name="T54" fmla="*/ 3 w 18"/>
                <a:gd name="T55" fmla="*/ 3 h 21"/>
                <a:gd name="T56" fmla="*/ 3 w 18"/>
                <a:gd name="T57"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 h="21">
                  <a:moveTo>
                    <a:pt x="0" y="21"/>
                  </a:moveTo>
                  <a:cubicBezTo>
                    <a:pt x="0" y="0"/>
                    <a:pt x="0" y="0"/>
                    <a:pt x="0" y="0"/>
                  </a:cubicBezTo>
                  <a:cubicBezTo>
                    <a:pt x="9" y="0"/>
                    <a:pt x="9" y="0"/>
                    <a:pt x="9" y="0"/>
                  </a:cubicBezTo>
                  <a:cubicBezTo>
                    <a:pt x="11" y="0"/>
                    <a:pt x="12" y="1"/>
                    <a:pt x="13" y="1"/>
                  </a:cubicBezTo>
                  <a:cubicBezTo>
                    <a:pt x="14" y="1"/>
                    <a:pt x="15" y="2"/>
                    <a:pt x="16" y="3"/>
                  </a:cubicBezTo>
                  <a:cubicBezTo>
                    <a:pt x="16" y="4"/>
                    <a:pt x="16" y="5"/>
                    <a:pt x="16" y="6"/>
                  </a:cubicBezTo>
                  <a:cubicBezTo>
                    <a:pt x="16" y="7"/>
                    <a:pt x="16" y="9"/>
                    <a:pt x="15" y="10"/>
                  </a:cubicBezTo>
                  <a:cubicBezTo>
                    <a:pt x="14" y="11"/>
                    <a:pt x="13" y="11"/>
                    <a:pt x="11" y="11"/>
                  </a:cubicBezTo>
                  <a:cubicBezTo>
                    <a:pt x="12" y="12"/>
                    <a:pt x="12" y="12"/>
                    <a:pt x="12" y="12"/>
                  </a:cubicBezTo>
                  <a:cubicBezTo>
                    <a:pt x="13" y="13"/>
                    <a:pt x="14" y="14"/>
                    <a:pt x="15" y="15"/>
                  </a:cubicBezTo>
                  <a:cubicBezTo>
                    <a:pt x="18" y="21"/>
                    <a:pt x="18" y="21"/>
                    <a:pt x="18" y="21"/>
                  </a:cubicBezTo>
                  <a:cubicBezTo>
                    <a:pt x="15" y="21"/>
                    <a:pt x="15" y="21"/>
                    <a:pt x="15" y="21"/>
                  </a:cubicBezTo>
                  <a:cubicBezTo>
                    <a:pt x="12" y="16"/>
                    <a:pt x="12" y="16"/>
                    <a:pt x="12" y="16"/>
                  </a:cubicBezTo>
                  <a:cubicBezTo>
                    <a:pt x="11" y="15"/>
                    <a:pt x="11" y="14"/>
                    <a:pt x="10" y="14"/>
                  </a:cubicBezTo>
                  <a:cubicBezTo>
                    <a:pt x="10" y="13"/>
                    <a:pt x="9" y="12"/>
                    <a:pt x="9" y="12"/>
                  </a:cubicBezTo>
                  <a:cubicBezTo>
                    <a:pt x="8" y="12"/>
                    <a:pt x="8" y="12"/>
                    <a:pt x="8" y="12"/>
                  </a:cubicBezTo>
                  <a:cubicBezTo>
                    <a:pt x="7" y="12"/>
                    <a:pt x="7" y="12"/>
                    <a:pt x="6" y="12"/>
                  </a:cubicBezTo>
                  <a:cubicBezTo>
                    <a:pt x="3" y="12"/>
                    <a:pt x="3" y="12"/>
                    <a:pt x="3" y="12"/>
                  </a:cubicBezTo>
                  <a:cubicBezTo>
                    <a:pt x="3" y="21"/>
                    <a:pt x="3" y="21"/>
                    <a:pt x="3" y="21"/>
                  </a:cubicBezTo>
                  <a:lnTo>
                    <a:pt x="0" y="21"/>
                  </a:lnTo>
                  <a:close/>
                  <a:moveTo>
                    <a:pt x="3" y="9"/>
                  </a:moveTo>
                  <a:cubicBezTo>
                    <a:pt x="9" y="9"/>
                    <a:pt x="9" y="9"/>
                    <a:pt x="9" y="9"/>
                  </a:cubicBezTo>
                  <a:cubicBezTo>
                    <a:pt x="10" y="9"/>
                    <a:pt x="11" y="9"/>
                    <a:pt x="12" y="9"/>
                  </a:cubicBezTo>
                  <a:cubicBezTo>
                    <a:pt x="12" y="9"/>
                    <a:pt x="13" y="8"/>
                    <a:pt x="13" y="8"/>
                  </a:cubicBezTo>
                  <a:cubicBezTo>
                    <a:pt x="14" y="7"/>
                    <a:pt x="14" y="7"/>
                    <a:pt x="14" y="6"/>
                  </a:cubicBezTo>
                  <a:cubicBezTo>
                    <a:pt x="14" y="5"/>
                    <a:pt x="13" y="4"/>
                    <a:pt x="13" y="4"/>
                  </a:cubicBezTo>
                  <a:cubicBezTo>
                    <a:pt x="12" y="3"/>
                    <a:pt x="11" y="3"/>
                    <a:pt x="9" y="3"/>
                  </a:cubicBezTo>
                  <a:cubicBezTo>
                    <a:pt x="3" y="3"/>
                    <a:pt x="3" y="3"/>
                    <a:pt x="3" y="3"/>
                  </a:cubicBezTo>
                  <a:lnTo>
                    <a:pt x="3" y="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2" name="Freeform 211"/>
            <p:cNvSpPr>
              <a:spLocks noEditPoints="1"/>
            </p:cNvSpPr>
            <p:nvPr/>
          </p:nvSpPr>
          <p:spPr bwMode="auto">
            <a:xfrm>
              <a:off x="7288595" y="1670785"/>
              <a:ext cx="32472" cy="37709"/>
            </a:xfrm>
            <a:custGeom>
              <a:avLst/>
              <a:gdLst>
                <a:gd name="T0" fmla="*/ 10 w 13"/>
                <a:gd name="T1" fmla="*/ 13 h 15"/>
                <a:gd name="T2" fmla="*/ 8 w 13"/>
                <a:gd name="T3" fmla="*/ 14 h 15"/>
                <a:gd name="T4" fmla="*/ 5 w 13"/>
                <a:gd name="T5" fmla="*/ 15 h 15"/>
                <a:gd name="T6" fmla="*/ 1 w 13"/>
                <a:gd name="T7" fmla="*/ 14 h 15"/>
                <a:gd name="T8" fmla="*/ 0 w 13"/>
                <a:gd name="T9" fmla="*/ 11 h 15"/>
                <a:gd name="T10" fmla="*/ 0 w 13"/>
                <a:gd name="T11" fmla="*/ 9 h 15"/>
                <a:gd name="T12" fmla="*/ 2 w 13"/>
                <a:gd name="T13" fmla="*/ 7 h 15"/>
                <a:gd name="T14" fmla="*/ 3 w 13"/>
                <a:gd name="T15" fmla="*/ 7 h 15"/>
                <a:gd name="T16" fmla="*/ 6 w 13"/>
                <a:gd name="T17" fmla="*/ 6 h 15"/>
                <a:gd name="T18" fmla="*/ 10 w 13"/>
                <a:gd name="T19" fmla="*/ 5 h 15"/>
                <a:gd name="T20" fmla="*/ 10 w 13"/>
                <a:gd name="T21" fmla="*/ 5 h 15"/>
                <a:gd name="T22" fmla="*/ 9 w 13"/>
                <a:gd name="T23" fmla="*/ 3 h 15"/>
                <a:gd name="T24" fmla="*/ 6 w 13"/>
                <a:gd name="T25" fmla="*/ 2 h 15"/>
                <a:gd name="T26" fmla="*/ 4 w 13"/>
                <a:gd name="T27" fmla="*/ 2 h 15"/>
                <a:gd name="T28" fmla="*/ 3 w 13"/>
                <a:gd name="T29" fmla="*/ 4 h 15"/>
                <a:gd name="T30" fmla="*/ 0 w 13"/>
                <a:gd name="T31" fmla="*/ 4 h 15"/>
                <a:gd name="T32" fmla="*/ 1 w 13"/>
                <a:gd name="T33" fmla="*/ 2 h 15"/>
                <a:gd name="T34" fmla="*/ 4 w 13"/>
                <a:gd name="T35" fmla="*/ 0 h 15"/>
                <a:gd name="T36" fmla="*/ 7 w 13"/>
                <a:gd name="T37" fmla="*/ 0 h 15"/>
                <a:gd name="T38" fmla="*/ 10 w 13"/>
                <a:gd name="T39" fmla="*/ 0 h 15"/>
                <a:gd name="T40" fmla="*/ 12 w 13"/>
                <a:gd name="T41" fmla="*/ 1 h 15"/>
                <a:gd name="T42" fmla="*/ 12 w 13"/>
                <a:gd name="T43" fmla="*/ 3 h 15"/>
                <a:gd name="T44" fmla="*/ 12 w 13"/>
                <a:gd name="T45" fmla="*/ 5 h 15"/>
                <a:gd name="T46" fmla="*/ 12 w 13"/>
                <a:gd name="T47" fmla="*/ 8 h 15"/>
                <a:gd name="T48" fmla="*/ 13 w 13"/>
                <a:gd name="T49" fmla="*/ 13 h 15"/>
                <a:gd name="T50" fmla="*/ 13 w 13"/>
                <a:gd name="T51" fmla="*/ 15 h 15"/>
                <a:gd name="T52" fmla="*/ 11 w 13"/>
                <a:gd name="T53" fmla="*/ 15 h 15"/>
                <a:gd name="T54" fmla="*/ 10 w 13"/>
                <a:gd name="T55" fmla="*/ 13 h 15"/>
                <a:gd name="T56" fmla="*/ 10 w 13"/>
                <a:gd name="T57" fmla="*/ 7 h 15"/>
                <a:gd name="T58" fmla="*/ 6 w 13"/>
                <a:gd name="T59" fmla="*/ 8 h 15"/>
                <a:gd name="T60" fmla="*/ 4 w 13"/>
                <a:gd name="T61" fmla="*/ 9 h 15"/>
                <a:gd name="T62" fmla="*/ 3 w 13"/>
                <a:gd name="T63" fmla="*/ 9 h 15"/>
                <a:gd name="T64" fmla="*/ 2 w 13"/>
                <a:gd name="T65" fmla="*/ 11 h 15"/>
                <a:gd name="T66" fmla="*/ 3 w 13"/>
                <a:gd name="T67" fmla="*/ 12 h 15"/>
                <a:gd name="T68" fmla="*/ 5 w 13"/>
                <a:gd name="T69" fmla="*/ 13 h 15"/>
                <a:gd name="T70" fmla="*/ 8 w 13"/>
                <a:gd name="T71" fmla="*/ 12 h 15"/>
                <a:gd name="T72" fmla="*/ 10 w 13"/>
                <a:gd name="T73" fmla="*/ 11 h 15"/>
                <a:gd name="T74" fmla="*/ 10 w 13"/>
                <a:gd name="T75" fmla="*/ 8 h 15"/>
                <a:gd name="T76" fmla="*/ 10 w 13"/>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5">
                  <a:moveTo>
                    <a:pt x="10" y="13"/>
                  </a:moveTo>
                  <a:cubicBezTo>
                    <a:pt x="9" y="13"/>
                    <a:pt x="8" y="14"/>
                    <a:pt x="8" y="14"/>
                  </a:cubicBezTo>
                  <a:cubicBezTo>
                    <a:pt x="7" y="15"/>
                    <a:pt x="6" y="15"/>
                    <a:pt x="5" y="15"/>
                  </a:cubicBezTo>
                  <a:cubicBezTo>
                    <a:pt x="3" y="15"/>
                    <a:pt x="2" y="14"/>
                    <a:pt x="1" y="14"/>
                  </a:cubicBezTo>
                  <a:cubicBezTo>
                    <a:pt x="0" y="13"/>
                    <a:pt x="0" y="12"/>
                    <a:pt x="0" y="11"/>
                  </a:cubicBezTo>
                  <a:cubicBezTo>
                    <a:pt x="0" y="10"/>
                    <a:pt x="0" y="9"/>
                    <a:pt x="0" y="9"/>
                  </a:cubicBezTo>
                  <a:cubicBezTo>
                    <a:pt x="1" y="8"/>
                    <a:pt x="1" y="8"/>
                    <a:pt x="2" y="7"/>
                  </a:cubicBezTo>
                  <a:cubicBezTo>
                    <a:pt x="2" y="7"/>
                    <a:pt x="3" y="7"/>
                    <a:pt x="3" y="7"/>
                  </a:cubicBezTo>
                  <a:cubicBezTo>
                    <a:pt x="4" y="6"/>
                    <a:pt x="5" y="6"/>
                    <a:pt x="6" y="6"/>
                  </a:cubicBezTo>
                  <a:cubicBezTo>
                    <a:pt x="8" y="6"/>
                    <a:pt x="9" y="6"/>
                    <a:pt x="10" y="5"/>
                  </a:cubicBezTo>
                  <a:cubicBezTo>
                    <a:pt x="10" y="5"/>
                    <a:pt x="10" y="5"/>
                    <a:pt x="10" y="5"/>
                  </a:cubicBezTo>
                  <a:cubicBezTo>
                    <a:pt x="10" y="4"/>
                    <a:pt x="10" y="3"/>
                    <a:pt x="9" y="3"/>
                  </a:cubicBezTo>
                  <a:cubicBezTo>
                    <a:pt x="9" y="2"/>
                    <a:pt x="8" y="2"/>
                    <a:pt x="6" y="2"/>
                  </a:cubicBezTo>
                  <a:cubicBezTo>
                    <a:pt x="5" y="2"/>
                    <a:pt x="4" y="2"/>
                    <a:pt x="4" y="2"/>
                  </a:cubicBezTo>
                  <a:cubicBezTo>
                    <a:pt x="3" y="3"/>
                    <a:pt x="3" y="3"/>
                    <a:pt x="3" y="4"/>
                  </a:cubicBezTo>
                  <a:cubicBezTo>
                    <a:pt x="0" y="4"/>
                    <a:pt x="0" y="4"/>
                    <a:pt x="0" y="4"/>
                  </a:cubicBezTo>
                  <a:cubicBezTo>
                    <a:pt x="1" y="3"/>
                    <a:pt x="1" y="2"/>
                    <a:pt x="1" y="2"/>
                  </a:cubicBezTo>
                  <a:cubicBezTo>
                    <a:pt x="2" y="1"/>
                    <a:pt x="3" y="1"/>
                    <a:pt x="4" y="0"/>
                  </a:cubicBezTo>
                  <a:cubicBezTo>
                    <a:pt x="4" y="0"/>
                    <a:pt x="6" y="0"/>
                    <a:pt x="7" y="0"/>
                  </a:cubicBezTo>
                  <a:cubicBezTo>
                    <a:pt x="8" y="0"/>
                    <a:pt x="9" y="0"/>
                    <a:pt x="10" y="0"/>
                  </a:cubicBezTo>
                  <a:cubicBezTo>
                    <a:pt x="11" y="0"/>
                    <a:pt x="11" y="1"/>
                    <a:pt x="12" y="1"/>
                  </a:cubicBezTo>
                  <a:cubicBezTo>
                    <a:pt x="12" y="2"/>
                    <a:pt x="12" y="2"/>
                    <a:pt x="12" y="3"/>
                  </a:cubicBezTo>
                  <a:cubicBezTo>
                    <a:pt x="12" y="3"/>
                    <a:pt x="12" y="4"/>
                    <a:pt x="12" y="5"/>
                  </a:cubicBezTo>
                  <a:cubicBezTo>
                    <a:pt x="12" y="8"/>
                    <a:pt x="12" y="8"/>
                    <a:pt x="12" y="8"/>
                  </a:cubicBezTo>
                  <a:cubicBezTo>
                    <a:pt x="12" y="11"/>
                    <a:pt x="13" y="12"/>
                    <a:pt x="13" y="13"/>
                  </a:cubicBezTo>
                  <a:cubicBezTo>
                    <a:pt x="13" y="13"/>
                    <a:pt x="13" y="14"/>
                    <a:pt x="13" y="15"/>
                  </a:cubicBezTo>
                  <a:cubicBezTo>
                    <a:pt x="11" y="15"/>
                    <a:pt x="11" y="15"/>
                    <a:pt x="11" y="15"/>
                  </a:cubicBezTo>
                  <a:cubicBezTo>
                    <a:pt x="10" y="14"/>
                    <a:pt x="10" y="13"/>
                    <a:pt x="10" y="13"/>
                  </a:cubicBezTo>
                  <a:close/>
                  <a:moveTo>
                    <a:pt x="10" y="7"/>
                  </a:moveTo>
                  <a:cubicBezTo>
                    <a:pt x="9" y="8"/>
                    <a:pt x="8" y="8"/>
                    <a:pt x="6" y="8"/>
                  </a:cubicBezTo>
                  <a:cubicBezTo>
                    <a:pt x="5" y="8"/>
                    <a:pt x="4" y="8"/>
                    <a:pt x="4" y="9"/>
                  </a:cubicBezTo>
                  <a:cubicBezTo>
                    <a:pt x="3" y="9"/>
                    <a:pt x="3" y="9"/>
                    <a:pt x="3" y="9"/>
                  </a:cubicBezTo>
                  <a:cubicBezTo>
                    <a:pt x="3" y="10"/>
                    <a:pt x="2" y="10"/>
                    <a:pt x="2" y="11"/>
                  </a:cubicBezTo>
                  <a:cubicBezTo>
                    <a:pt x="2" y="11"/>
                    <a:pt x="3" y="12"/>
                    <a:pt x="3" y="12"/>
                  </a:cubicBezTo>
                  <a:cubicBezTo>
                    <a:pt x="4" y="13"/>
                    <a:pt x="4" y="13"/>
                    <a:pt x="5" y="13"/>
                  </a:cubicBezTo>
                  <a:cubicBezTo>
                    <a:pt x="6" y="13"/>
                    <a:pt x="7" y="13"/>
                    <a:pt x="8" y="12"/>
                  </a:cubicBezTo>
                  <a:cubicBezTo>
                    <a:pt x="9" y="12"/>
                    <a:pt x="9" y="11"/>
                    <a:pt x="10" y="11"/>
                  </a:cubicBezTo>
                  <a:cubicBezTo>
                    <a:pt x="10" y="10"/>
                    <a:pt x="10" y="9"/>
                    <a:pt x="10" y="8"/>
                  </a:cubicBezTo>
                  <a:lnTo>
                    <a:pt x="10" y="7"/>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3" name="Freeform 212"/>
            <p:cNvSpPr>
              <a:spLocks noEditPoints="1"/>
            </p:cNvSpPr>
            <p:nvPr/>
          </p:nvSpPr>
          <p:spPr bwMode="auto">
            <a:xfrm>
              <a:off x="7333637" y="1656120"/>
              <a:ext cx="4190" cy="52373"/>
            </a:xfrm>
            <a:custGeom>
              <a:avLst/>
              <a:gdLst>
                <a:gd name="T0" fmla="*/ 0 w 4"/>
                <a:gd name="T1" fmla="*/ 7 h 50"/>
                <a:gd name="T2" fmla="*/ 0 w 4"/>
                <a:gd name="T3" fmla="*/ 0 h 50"/>
                <a:gd name="T4" fmla="*/ 4 w 4"/>
                <a:gd name="T5" fmla="*/ 0 h 50"/>
                <a:gd name="T6" fmla="*/ 4 w 4"/>
                <a:gd name="T7" fmla="*/ 7 h 50"/>
                <a:gd name="T8" fmla="*/ 0 w 4"/>
                <a:gd name="T9" fmla="*/ 7 h 50"/>
                <a:gd name="T10" fmla="*/ 0 w 4"/>
                <a:gd name="T11" fmla="*/ 50 h 50"/>
                <a:gd name="T12" fmla="*/ 0 w 4"/>
                <a:gd name="T13" fmla="*/ 14 h 50"/>
                <a:gd name="T14" fmla="*/ 4 w 4"/>
                <a:gd name="T15" fmla="*/ 14 h 50"/>
                <a:gd name="T16" fmla="*/ 4 w 4"/>
                <a:gd name="T17" fmla="*/ 50 h 50"/>
                <a:gd name="T18" fmla="*/ 0 w 4"/>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0">
                  <a:moveTo>
                    <a:pt x="0" y="7"/>
                  </a:moveTo>
                  <a:lnTo>
                    <a:pt x="0" y="0"/>
                  </a:lnTo>
                  <a:lnTo>
                    <a:pt x="4" y="0"/>
                  </a:lnTo>
                  <a:lnTo>
                    <a:pt x="4" y="7"/>
                  </a:lnTo>
                  <a:lnTo>
                    <a:pt x="0" y="7"/>
                  </a:lnTo>
                  <a:close/>
                  <a:moveTo>
                    <a:pt x="0" y="50"/>
                  </a:moveTo>
                  <a:lnTo>
                    <a:pt x="0" y="14"/>
                  </a:lnTo>
                  <a:lnTo>
                    <a:pt x="4" y="14"/>
                  </a:lnTo>
                  <a:lnTo>
                    <a:pt x="4"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4" name="Freeform 213"/>
            <p:cNvSpPr>
              <a:spLocks/>
            </p:cNvSpPr>
            <p:nvPr/>
          </p:nvSpPr>
          <p:spPr bwMode="auto">
            <a:xfrm>
              <a:off x="7348301" y="1670785"/>
              <a:ext cx="29329" cy="37709"/>
            </a:xfrm>
            <a:custGeom>
              <a:avLst/>
              <a:gdLst>
                <a:gd name="T0" fmla="*/ 0 w 12"/>
                <a:gd name="T1" fmla="*/ 10 h 15"/>
                <a:gd name="T2" fmla="*/ 3 w 12"/>
                <a:gd name="T3" fmla="*/ 10 h 15"/>
                <a:gd name="T4" fmla="*/ 4 w 12"/>
                <a:gd name="T5" fmla="*/ 12 h 15"/>
                <a:gd name="T6" fmla="*/ 6 w 12"/>
                <a:gd name="T7" fmla="*/ 13 h 15"/>
                <a:gd name="T8" fmla="*/ 9 w 12"/>
                <a:gd name="T9" fmla="*/ 12 h 15"/>
                <a:gd name="T10" fmla="*/ 10 w 12"/>
                <a:gd name="T11" fmla="*/ 11 h 15"/>
                <a:gd name="T12" fmla="*/ 9 w 12"/>
                <a:gd name="T13" fmla="*/ 9 h 15"/>
                <a:gd name="T14" fmla="*/ 7 w 12"/>
                <a:gd name="T15" fmla="*/ 8 h 15"/>
                <a:gd name="T16" fmla="*/ 3 w 12"/>
                <a:gd name="T17" fmla="*/ 7 h 15"/>
                <a:gd name="T18" fmla="*/ 1 w 12"/>
                <a:gd name="T19" fmla="*/ 6 h 15"/>
                <a:gd name="T20" fmla="*/ 1 w 12"/>
                <a:gd name="T21" fmla="*/ 4 h 15"/>
                <a:gd name="T22" fmla="*/ 1 w 12"/>
                <a:gd name="T23" fmla="*/ 2 h 15"/>
                <a:gd name="T24" fmla="*/ 2 w 12"/>
                <a:gd name="T25" fmla="*/ 1 h 15"/>
                <a:gd name="T26" fmla="*/ 4 w 12"/>
                <a:gd name="T27" fmla="*/ 0 h 15"/>
                <a:gd name="T28" fmla="*/ 6 w 12"/>
                <a:gd name="T29" fmla="*/ 0 h 15"/>
                <a:gd name="T30" fmla="*/ 9 w 12"/>
                <a:gd name="T31" fmla="*/ 0 h 15"/>
                <a:gd name="T32" fmla="*/ 11 w 12"/>
                <a:gd name="T33" fmla="*/ 1 h 15"/>
                <a:gd name="T34" fmla="*/ 12 w 12"/>
                <a:gd name="T35" fmla="*/ 4 h 15"/>
                <a:gd name="T36" fmla="*/ 9 w 12"/>
                <a:gd name="T37" fmla="*/ 4 h 15"/>
                <a:gd name="T38" fmla="*/ 8 w 12"/>
                <a:gd name="T39" fmla="*/ 2 h 15"/>
                <a:gd name="T40" fmla="*/ 6 w 12"/>
                <a:gd name="T41" fmla="*/ 2 h 15"/>
                <a:gd name="T42" fmla="*/ 4 w 12"/>
                <a:gd name="T43" fmla="*/ 2 h 15"/>
                <a:gd name="T44" fmla="*/ 3 w 12"/>
                <a:gd name="T45" fmla="*/ 4 h 15"/>
                <a:gd name="T46" fmla="*/ 3 w 12"/>
                <a:gd name="T47" fmla="*/ 4 h 15"/>
                <a:gd name="T48" fmla="*/ 4 w 12"/>
                <a:gd name="T49" fmla="*/ 5 h 15"/>
                <a:gd name="T50" fmla="*/ 7 w 12"/>
                <a:gd name="T51" fmla="*/ 6 h 15"/>
                <a:gd name="T52" fmla="*/ 10 w 12"/>
                <a:gd name="T53" fmla="*/ 7 h 15"/>
                <a:gd name="T54" fmla="*/ 12 w 12"/>
                <a:gd name="T55" fmla="*/ 8 h 15"/>
                <a:gd name="T56" fmla="*/ 12 w 12"/>
                <a:gd name="T57" fmla="*/ 10 h 15"/>
                <a:gd name="T58" fmla="*/ 12 w 12"/>
                <a:gd name="T59" fmla="*/ 13 h 15"/>
                <a:gd name="T60" fmla="*/ 10 w 12"/>
                <a:gd name="T61" fmla="*/ 14 h 15"/>
                <a:gd name="T62" fmla="*/ 7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3" y="10"/>
                    <a:pt x="3" y="10"/>
                    <a:pt x="3" y="10"/>
                  </a:cubicBezTo>
                  <a:cubicBezTo>
                    <a:pt x="3" y="11"/>
                    <a:pt x="3" y="12"/>
                    <a:pt x="4" y="12"/>
                  </a:cubicBezTo>
                  <a:cubicBezTo>
                    <a:pt x="5" y="13"/>
                    <a:pt x="5" y="13"/>
                    <a:pt x="6" y="13"/>
                  </a:cubicBezTo>
                  <a:cubicBezTo>
                    <a:pt x="8" y="13"/>
                    <a:pt x="8" y="13"/>
                    <a:pt x="9" y="12"/>
                  </a:cubicBezTo>
                  <a:cubicBezTo>
                    <a:pt x="10" y="12"/>
                    <a:pt x="10" y="11"/>
                    <a:pt x="10" y="11"/>
                  </a:cubicBezTo>
                  <a:cubicBezTo>
                    <a:pt x="10" y="10"/>
                    <a:pt x="10" y="10"/>
                    <a:pt x="9" y="9"/>
                  </a:cubicBezTo>
                  <a:cubicBezTo>
                    <a:pt x="9" y="9"/>
                    <a:pt x="8" y="9"/>
                    <a:pt x="7" y="8"/>
                  </a:cubicBezTo>
                  <a:cubicBezTo>
                    <a:pt x="5" y="8"/>
                    <a:pt x="4" y="8"/>
                    <a:pt x="3" y="7"/>
                  </a:cubicBezTo>
                  <a:cubicBezTo>
                    <a:pt x="2" y="7"/>
                    <a:pt x="2" y="6"/>
                    <a:pt x="1" y="6"/>
                  </a:cubicBezTo>
                  <a:cubicBezTo>
                    <a:pt x="1" y="5"/>
                    <a:pt x="1" y="5"/>
                    <a:pt x="1" y="4"/>
                  </a:cubicBezTo>
                  <a:cubicBezTo>
                    <a:pt x="1" y="3"/>
                    <a:pt x="1" y="3"/>
                    <a:pt x="1" y="2"/>
                  </a:cubicBezTo>
                  <a:cubicBezTo>
                    <a:pt x="1" y="1"/>
                    <a:pt x="2" y="1"/>
                    <a:pt x="2" y="1"/>
                  </a:cubicBezTo>
                  <a:cubicBezTo>
                    <a:pt x="3" y="0"/>
                    <a:pt x="3" y="0"/>
                    <a:pt x="4" y="0"/>
                  </a:cubicBezTo>
                  <a:cubicBezTo>
                    <a:pt x="5" y="0"/>
                    <a:pt x="5" y="0"/>
                    <a:pt x="6" y="0"/>
                  </a:cubicBezTo>
                  <a:cubicBezTo>
                    <a:pt x="7" y="0"/>
                    <a:pt x="8" y="0"/>
                    <a:pt x="9" y="0"/>
                  </a:cubicBezTo>
                  <a:cubicBezTo>
                    <a:pt x="10" y="0"/>
                    <a:pt x="11" y="1"/>
                    <a:pt x="11" y="1"/>
                  </a:cubicBezTo>
                  <a:cubicBezTo>
                    <a:pt x="11" y="2"/>
                    <a:pt x="12" y="3"/>
                    <a:pt x="12" y="4"/>
                  </a:cubicBezTo>
                  <a:cubicBezTo>
                    <a:pt x="9" y="4"/>
                    <a:pt x="9" y="4"/>
                    <a:pt x="9" y="4"/>
                  </a:cubicBezTo>
                  <a:cubicBezTo>
                    <a:pt x="9" y="3"/>
                    <a:pt x="9" y="3"/>
                    <a:pt x="8" y="2"/>
                  </a:cubicBezTo>
                  <a:cubicBezTo>
                    <a:pt x="8" y="2"/>
                    <a:pt x="7" y="2"/>
                    <a:pt x="6" y="2"/>
                  </a:cubicBezTo>
                  <a:cubicBezTo>
                    <a:pt x="5" y="2"/>
                    <a:pt x="4" y="2"/>
                    <a:pt x="4" y="2"/>
                  </a:cubicBezTo>
                  <a:cubicBezTo>
                    <a:pt x="3" y="3"/>
                    <a:pt x="3" y="3"/>
                    <a:pt x="3" y="4"/>
                  </a:cubicBezTo>
                  <a:cubicBezTo>
                    <a:pt x="3" y="4"/>
                    <a:pt x="3" y="4"/>
                    <a:pt x="3" y="4"/>
                  </a:cubicBezTo>
                  <a:cubicBezTo>
                    <a:pt x="4" y="5"/>
                    <a:pt x="4" y="5"/>
                    <a:pt x="4" y="5"/>
                  </a:cubicBezTo>
                  <a:cubicBezTo>
                    <a:pt x="5" y="5"/>
                    <a:pt x="5" y="5"/>
                    <a:pt x="7" y="6"/>
                  </a:cubicBezTo>
                  <a:cubicBezTo>
                    <a:pt x="8" y="6"/>
                    <a:pt x="9" y="7"/>
                    <a:pt x="10" y="7"/>
                  </a:cubicBezTo>
                  <a:cubicBezTo>
                    <a:pt x="11" y="7"/>
                    <a:pt x="11" y="8"/>
                    <a:pt x="12" y="8"/>
                  </a:cubicBezTo>
                  <a:cubicBezTo>
                    <a:pt x="12" y="9"/>
                    <a:pt x="12" y="9"/>
                    <a:pt x="12" y="10"/>
                  </a:cubicBezTo>
                  <a:cubicBezTo>
                    <a:pt x="12" y="11"/>
                    <a:pt x="12" y="12"/>
                    <a:pt x="12" y="13"/>
                  </a:cubicBezTo>
                  <a:cubicBezTo>
                    <a:pt x="11" y="13"/>
                    <a:pt x="10" y="14"/>
                    <a:pt x="10" y="14"/>
                  </a:cubicBezTo>
                  <a:cubicBezTo>
                    <a:pt x="9" y="15"/>
                    <a:pt x="8" y="15"/>
                    <a:pt x="7" y="15"/>
                  </a:cubicBezTo>
                  <a:cubicBezTo>
                    <a:pt x="5" y="15"/>
                    <a:pt x="3" y="14"/>
                    <a:pt x="2" y="14"/>
                  </a:cubicBezTo>
                  <a:cubicBezTo>
                    <a:pt x="1" y="13"/>
                    <a:pt x="1"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5" name="Freeform 214"/>
            <p:cNvSpPr>
              <a:spLocks noEditPoints="1"/>
            </p:cNvSpPr>
            <p:nvPr/>
          </p:nvSpPr>
          <p:spPr bwMode="auto">
            <a:xfrm>
              <a:off x="7388105" y="1670785"/>
              <a:ext cx="31424" cy="37709"/>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8" y="15"/>
                    <a:pt x="7" y="15"/>
                  </a:cubicBezTo>
                  <a:cubicBezTo>
                    <a:pt x="5" y="15"/>
                    <a:pt x="3" y="14"/>
                    <a:pt x="2" y="13"/>
                  </a:cubicBezTo>
                  <a:cubicBezTo>
                    <a:pt x="0" y="12"/>
                    <a:pt x="0" y="10"/>
                    <a:pt x="0" y="7"/>
                  </a:cubicBezTo>
                  <a:cubicBezTo>
                    <a:pt x="0" y="5"/>
                    <a:pt x="0" y="3"/>
                    <a:pt x="2" y="2"/>
                  </a:cubicBezTo>
                  <a:cubicBezTo>
                    <a:pt x="3" y="0"/>
                    <a:pt x="5" y="0"/>
                    <a:pt x="7" y="0"/>
                  </a:cubicBezTo>
                  <a:cubicBezTo>
                    <a:pt x="9" y="0"/>
                    <a:pt x="10" y="0"/>
                    <a:pt x="11" y="2"/>
                  </a:cubicBezTo>
                  <a:cubicBezTo>
                    <a:pt x="13" y="3"/>
                    <a:pt x="13" y="5"/>
                    <a:pt x="13" y="7"/>
                  </a:cubicBezTo>
                  <a:cubicBezTo>
                    <a:pt x="13" y="7"/>
                    <a:pt x="13" y="8"/>
                    <a:pt x="13" y="8"/>
                  </a:cubicBezTo>
                  <a:cubicBezTo>
                    <a:pt x="2" y="8"/>
                    <a:pt x="2" y="8"/>
                    <a:pt x="2" y="8"/>
                  </a:cubicBezTo>
                  <a:cubicBezTo>
                    <a:pt x="3" y="9"/>
                    <a:pt x="3" y="11"/>
                    <a:pt x="4" y="12"/>
                  </a:cubicBezTo>
                  <a:cubicBezTo>
                    <a:pt x="5" y="12"/>
                    <a:pt x="6" y="13"/>
                    <a:pt x="7" y="13"/>
                  </a:cubicBezTo>
                  <a:cubicBezTo>
                    <a:pt x="8" y="13"/>
                    <a:pt x="8"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6" name="Freeform 215"/>
            <p:cNvSpPr>
              <a:spLocks/>
            </p:cNvSpPr>
            <p:nvPr/>
          </p:nvSpPr>
          <p:spPr bwMode="auto">
            <a:xfrm>
              <a:off x="7449905" y="1670785"/>
              <a:ext cx="34567" cy="50278"/>
            </a:xfrm>
            <a:custGeom>
              <a:avLst/>
              <a:gdLst>
                <a:gd name="T0" fmla="*/ 2 w 14"/>
                <a:gd name="T1" fmla="*/ 20 h 20"/>
                <a:gd name="T2" fmla="*/ 1 w 14"/>
                <a:gd name="T3" fmla="*/ 18 h 20"/>
                <a:gd name="T4" fmla="*/ 3 w 14"/>
                <a:gd name="T5" fmla="*/ 18 h 20"/>
                <a:gd name="T6" fmla="*/ 4 w 14"/>
                <a:gd name="T7" fmla="*/ 18 h 20"/>
                <a:gd name="T8" fmla="*/ 5 w 14"/>
                <a:gd name="T9" fmla="*/ 17 h 20"/>
                <a:gd name="T10" fmla="*/ 6 w 14"/>
                <a:gd name="T11" fmla="*/ 15 h 20"/>
                <a:gd name="T12" fmla="*/ 6 w 14"/>
                <a:gd name="T13" fmla="*/ 15 h 20"/>
                <a:gd name="T14" fmla="*/ 0 w 14"/>
                <a:gd name="T15" fmla="*/ 0 h 20"/>
                <a:gd name="T16" fmla="*/ 3 w 14"/>
                <a:gd name="T17" fmla="*/ 0 h 20"/>
                <a:gd name="T18" fmla="*/ 6 w 14"/>
                <a:gd name="T19" fmla="*/ 8 h 20"/>
                <a:gd name="T20" fmla="*/ 7 w 14"/>
                <a:gd name="T21" fmla="*/ 12 h 20"/>
                <a:gd name="T22" fmla="*/ 8 w 14"/>
                <a:gd name="T23" fmla="*/ 8 h 20"/>
                <a:gd name="T24" fmla="*/ 11 w 14"/>
                <a:gd name="T25" fmla="*/ 0 h 20"/>
                <a:gd name="T26" fmla="*/ 14 w 14"/>
                <a:gd name="T27" fmla="*/ 0 h 20"/>
                <a:gd name="T28" fmla="*/ 8 w 14"/>
                <a:gd name="T29" fmla="*/ 15 h 20"/>
                <a:gd name="T30" fmla="*/ 7 w 14"/>
                <a:gd name="T31" fmla="*/ 18 h 20"/>
                <a:gd name="T32" fmla="*/ 5 w 14"/>
                <a:gd name="T33" fmla="*/ 20 h 20"/>
                <a:gd name="T34" fmla="*/ 3 w 14"/>
                <a:gd name="T35" fmla="*/ 20 h 20"/>
                <a:gd name="T36" fmla="*/ 2 w 14"/>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0">
                  <a:moveTo>
                    <a:pt x="2" y="20"/>
                  </a:moveTo>
                  <a:cubicBezTo>
                    <a:pt x="1" y="18"/>
                    <a:pt x="1" y="18"/>
                    <a:pt x="1" y="18"/>
                  </a:cubicBezTo>
                  <a:cubicBezTo>
                    <a:pt x="2" y="18"/>
                    <a:pt x="2" y="18"/>
                    <a:pt x="3" y="18"/>
                  </a:cubicBezTo>
                  <a:cubicBezTo>
                    <a:pt x="3" y="18"/>
                    <a:pt x="4" y="18"/>
                    <a:pt x="4" y="18"/>
                  </a:cubicBezTo>
                  <a:cubicBezTo>
                    <a:pt x="5" y="18"/>
                    <a:pt x="5" y="17"/>
                    <a:pt x="5" y="17"/>
                  </a:cubicBezTo>
                  <a:cubicBezTo>
                    <a:pt x="5" y="17"/>
                    <a:pt x="5" y="16"/>
                    <a:pt x="6" y="15"/>
                  </a:cubicBezTo>
                  <a:cubicBezTo>
                    <a:pt x="6" y="15"/>
                    <a:pt x="6" y="15"/>
                    <a:pt x="6" y="15"/>
                  </a:cubicBezTo>
                  <a:cubicBezTo>
                    <a:pt x="0" y="0"/>
                    <a:pt x="0" y="0"/>
                    <a:pt x="0" y="0"/>
                  </a:cubicBezTo>
                  <a:cubicBezTo>
                    <a:pt x="3" y="0"/>
                    <a:pt x="3" y="0"/>
                    <a:pt x="3" y="0"/>
                  </a:cubicBezTo>
                  <a:cubicBezTo>
                    <a:pt x="6" y="8"/>
                    <a:pt x="6" y="8"/>
                    <a:pt x="6" y="8"/>
                  </a:cubicBezTo>
                  <a:cubicBezTo>
                    <a:pt x="7" y="9"/>
                    <a:pt x="7" y="11"/>
                    <a:pt x="7" y="12"/>
                  </a:cubicBezTo>
                  <a:cubicBezTo>
                    <a:pt x="7" y="11"/>
                    <a:pt x="8" y="10"/>
                    <a:pt x="8" y="8"/>
                  </a:cubicBezTo>
                  <a:cubicBezTo>
                    <a:pt x="11" y="0"/>
                    <a:pt x="11" y="0"/>
                    <a:pt x="11" y="0"/>
                  </a:cubicBezTo>
                  <a:cubicBezTo>
                    <a:pt x="14" y="0"/>
                    <a:pt x="14" y="0"/>
                    <a:pt x="14" y="0"/>
                  </a:cubicBezTo>
                  <a:cubicBezTo>
                    <a:pt x="8" y="15"/>
                    <a:pt x="8" y="15"/>
                    <a:pt x="8" y="15"/>
                  </a:cubicBezTo>
                  <a:cubicBezTo>
                    <a:pt x="8" y="16"/>
                    <a:pt x="7" y="17"/>
                    <a:pt x="7" y="18"/>
                  </a:cubicBezTo>
                  <a:cubicBezTo>
                    <a:pt x="6" y="19"/>
                    <a:pt x="6" y="19"/>
                    <a:pt x="5" y="20"/>
                  </a:cubicBezTo>
                  <a:cubicBezTo>
                    <a:pt x="5" y="20"/>
                    <a:pt x="4" y="20"/>
                    <a:pt x="3" y="20"/>
                  </a:cubicBezTo>
                  <a:cubicBezTo>
                    <a:pt x="3" y="20"/>
                    <a:pt x="2" y="20"/>
                    <a:pt x="2" y="2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7" name="Freeform 216"/>
            <p:cNvSpPr>
              <a:spLocks noEditPoints="1"/>
            </p:cNvSpPr>
            <p:nvPr/>
          </p:nvSpPr>
          <p:spPr bwMode="auto">
            <a:xfrm>
              <a:off x="7489709" y="1670785"/>
              <a:ext cx="34567" cy="37709"/>
            </a:xfrm>
            <a:custGeom>
              <a:avLst/>
              <a:gdLst>
                <a:gd name="T0" fmla="*/ 0 w 14"/>
                <a:gd name="T1" fmla="*/ 7 h 15"/>
                <a:gd name="T2" fmla="*/ 3 w 14"/>
                <a:gd name="T3" fmla="*/ 1 h 15"/>
                <a:gd name="T4" fmla="*/ 7 w 14"/>
                <a:gd name="T5" fmla="*/ 0 h 15"/>
                <a:gd name="T6" fmla="*/ 12 w 14"/>
                <a:gd name="T7" fmla="*/ 2 h 15"/>
                <a:gd name="T8" fmla="*/ 14 w 14"/>
                <a:gd name="T9" fmla="*/ 7 h 15"/>
                <a:gd name="T10" fmla="*/ 13 w 14"/>
                <a:gd name="T11" fmla="*/ 11 h 15"/>
                <a:gd name="T12" fmla="*/ 11 w 14"/>
                <a:gd name="T13" fmla="*/ 14 h 15"/>
                <a:gd name="T14" fmla="*/ 7 w 14"/>
                <a:gd name="T15" fmla="*/ 15 h 15"/>
                <a:gd name="T16" fmla="*/ 2 w 14"/>
                <a:gd name="T17" fmla="*/ 13 h 15"/>
                <a:gd name="T18" fmla="*/ 0 w 14"/>
                <a:gd name="T19" fmla="*/ 7 h 15"/>
                <a:gd name="T20" fmla="*/ 3 w 14"/>
                <a:gd name="T21" fmla="*/ 7 h 15"/>
                <a:gd name="T22" fmla="*/ 4 w 14"/>
                <a:gd name="T23" fmla="*/ 11 h 15"/>
                <a:gd name="T24" fmla="*/ 7 w 14"/>
                <a:gd name="T25" fmla="*/ 13 h 15"/>
                <a:gd name="T26" fmla="*/ 10 w 14"/>
                <a:gd name="T27" fmla="*/ 11 h 15"/>
                <a:gd name="T28" fmla="*/ 11 w 14"/>
                <a:gd name="T29" fmla="*/ 7 h 15"/>
                <a:gd name="T30" fmla="*/ 10 w 14"/>
                <a:gd name="T31" fmla="*/ 3 h 15"/>
                <a:gd name="T32" fmla="*/ 7 w 14"/>
                <a:gd name="T33" fmla="*/ 2 h 15"/>
                <a:gd name="T34" fmla="*/ 4 w 14"/>
                <a:gd name="T35" fmla="*/ 3 h 15"/>
                <a:gd name="T36" fmla="*/ 3 w 14"/>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0" y="7"/>
                  </a:moveTo>
                  <a:cubicBezTo>
                    <a:pt x="0" y="5"/>
                    <a:pt x="1" y="3"/>
                    <a:pt x="3" y="1"/>
                  </a:cubicBezTo>
                  <a:cubicBezTo>
                    <a:pt x="4" y="0"/>
                    <a:pt x="5" y="0"/>
                    <a:pt x="7" y="0"/>
                  </a:cubicBezTo>
                  <a:cubicBezTo>
                    <a:pt x="9" y="0"/>
                    <a:pt x="11" y="0"/>
                    <a:pt x="12" y="2"/>
                  </a:cubicBezTo>
                  <a:cubicBezTo>
                    <a:pt x="13" y="3"/>
                    <a:pt x="14" y="5"/>
                    <a:pt x="14" y="7"/>
                  </a:cubicBezTo>
                  <a:cubicBezTo>
                    <a:pt x="14" y="9"/>
                    <a:pt x="14" y="10"/>
                    <a:pt x="13" y="11"/>
                  </a:cubicBezTo>
                  <a:cubicBezTo>
                    <a:pt x="13" y="13"/>
                    <a:pt x="12" y="13"/>
                    <a:pt x="11" y="14"/>
                  </a:cubicBezTo>
                  <a:cubicBezTo>
                    <a:pt x="10" y="15"/>
                    <a:pt x="8" y="15"/>
                    <a:pt x="7" y="15"/>
                  </a:cubicBezTo>
                  <a:cubicBezTo>
                    <a:pt x="5" y="15"/>
                    <a:pt x="3" y="14"/>
                    <a:pt x="2" y="13"/>
                  </a:cubicBezTo>
                  <a:cubicBezTo>
                    <a:pt x="1" y="12"/>
                    <a:pt x="0" y="10"/>
                    <a:pt x="0" y="7"/>
                  </a:cubicBezTo>
                  <a:close/>
                  <a:moveTo>
                    <a:pt x="3" y="7"/>
                  </a:moveTo>
                  <a:cubicBezTo>
                    <a:pt x="3" y="9"/>
                    <a:pt x="3" y="11"/>
                    <a:pt x="4" y="11"/>
                  </a:cubicBezTo>
                  <a:cubicBezTo>
                    <a:pt x="5" y="12"/>
                    <a:pt x="6" y="13"/>
                    <a:pt x="7" y="13"/>
                  </a:cubicBezTo>
                  <a:cubicBezTo>
                    <a:pt x="8" y="13"/>
                    <a:pt x="9" y="12"/>
                    <a:pt x="10" y="11"/>
                  </a:cubicBezTo>
                  <a:cubicBezTo>
                    <a:pt x="11" y="10"/>
                    <a:pt x="11" y="9"/>
                    <a:pt x="11" y="7"/>
                  </a:cubicBezTo>
                  <a:cubicBezTo>
                    <a:pt x="11" y="5"/>
                    <a:pt x="11" y="4"/>
                    <a:pt x="10" y="3"/>
                  </a:cubicBezTo>
                  <a:cubicBezTo>
                    <a:pt x="9" y="2"/>
                    <a:pt x="8" y="2"/>
                    <a:pt x="7" y="2"/>
                  </a:cubicBezTo>
                  <a:cubicBezTo>
                    <a:pt x="6" y="2"/>
                    <a:pt x="5" y="2"/>
                    <a:pt x="4" y="3"/>
                  </a:cubicBezTo>
                  <a:cubicBezTo>
                    <a:pt x="3" y="4"/>
                    <a:pt x="3" y="5"/>
                    <a:pt x="3"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8" name="Freeform 217"/>
            <p:cNvSpPr>
              <a:spLocks/>
            </p:cNvSpPr>
            <p:nvPr/>
          </p:nvSpPr>
          <p:spPr bwMode="auto">
            <a:xfrm>
              <a:off x="7533702" y="1670785"/>
              <a:ext cx="30377" cy="37709"/>
            </a:xfrm>
            <a:custGeom>
              <a:avLst/>
              <a:gdLst>
                <a:gd name="T0" fmla="*/ 10 w 12"/>
                <a:gd name="T1" fmla="*/ 15 h 15"/>
                <a:gd name="T2" fmla="*/ 10 w 12"/>
                <a:gd name="T3" fmla="*/ 12 h 15"/>
                <a:gd name="T4" fmla="*/ 5 w 12"/>
                <a:gd name="T5" fmla="*/ 15 h 15"/>
                <a:gd name="T6" fmla="*/ 3 w 12"/>
                <a:gd name="T7" fmla="*/ 14 h 15"/>
                <a:gd name="T8" fmla="*/ 1 w 12"/>
                <a:gd name="T9" fmla="*/ 13 h 15"/>
                <a:gd name="T10" fmla="*/ 0 w 12"/>
                <a:gd name="T11" fmla="*/ 11 h 15"/>
                <a:gd name="T12" fmla="*/ 0 w 12"/>
                <a:gd name="T13" fmla="*/ 9 h 15"/>
                <a:gd name="T14" fmla="*/ 0 w 12"/>
                <a:gd name="T15" fmla="*/ 0 h 15"/>
                <a:gd name="T16" fmla="*/ 3 w 12"/>
                <a:gd name="T17" fmla="*/ 0 h 15"/>
                <a:gd name="T18" fmla="*/ 3 w 12"/>
                <a:gd name="T19" fmla="*/ 8 h 15"/>
                <a:gd name="T20" fmla="*/ 3 w 12"/>
                <a:gd name="T21" fmla="*/ 11 h 15"/>
                <a:gd name="T22" fmla="*/ 4 w 12"/>
                <a:gd name="T23" fmla="*/ 12 h 15"/>
                <a:gd name="T24" fmla="*/ 6 w 12"/>
                <a:gd name="T25" fmla="*/ 13 h 15"/>
                <a:gd name="T26" fmla="*/ 8 w 12"/>
                <a:gd name="T27" fmla="*/ 12 h 15"/>
                <a:gd name="T28" fmla="*/ 9 w 12"/>
                <a:gd name="T29" fmla="*/ 11 h 15"/>
                <a:gd name="T30" fmla="*/ 9 w 12"/>
                <a:gd name="T31" fmla="*/ 8 h 15"/>
                <a:gd name="T32" fmla="*/ 9 w 12"/>
                <a:gd name="T33" fmla="*/ 0 h 15"/>
                <a:gd name="T34" fmla="*/ 12 w 12"/>
                <a:gd name="T35" fmla="*/ 0 h 15"/>
                <a:gd name="T36" fmla="*/ 12 w 12"/>
                <a:gd name="T37" fmla="*/ 15 h 15"/>
                <a:gd name="T38" fmla="*/ 10 w 12"/>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0" y="15"/>
                  </a:moveTo>
                  <a:cubicBezTo>
                    <a:pt x="10" y="12"/>
                    <a:pt x="10" y="12"/>
                    <a:pt x="10" y="12"/>
                  </a:cubicBezTo>
                  <a:cubicBezTo>
                    <a:pt x="9" y="14"/>
                    <a:pt x="7" y="15"/>
                    <a:pt x="5" y="15"/>
                  </a:cubicBezTo>
                  <a:cubicBezTo>
                    <a:pt x="4" y="15"/>
                    <a:pt x="3" y="15"/>
                    <a:pt x="3" y="14"/>
                  </a:cubicBezTo>
                  <a:cubicBezTo>
                    <a:pt x="2" y="14"/>
                    <a:pt x="1" y="14"/>
                    <a:pt x="1" y="13"/>
                  </a:cubicBezTo>
                  <a:cubicBezTo>
                    <a:pt x="1" y="13"/>
                    <a:pt x="0" y="12"/>
                    <a:pt x="0" y="11"/>
                  </a:cubicBezTo>
                  <a:cubicBezTo>
                    <a:pt x="0" y="11"/>
                    <a:pt x="0" y="10"/>
                    <a:pt x="0" y="9"/>
                  </a:cubicBezTo>
                  <a:cubicBezTo>
                    <a:pt x="0" y="0"/>
                    <a:pt x="0" y="0"/>
                    <a:pt x="0" y="0"/>
                  </a:cubicBezTo>
                  <a:cubicBezTo>
                    <a:pt x="3" y="0"/>
                    <a:pt x="3" y="0"/>
                    <a:pt x="3" y="0"/>
                  </a:cubicBezTo>
                  <a:cubicBezTo>
                    <a:pt x="3" y="8"/>
                    <a:pt x="3" y="8"/>
                    <a:pt x="3" y="8"/>
                  </a:cubicBezTo>
                  <a:cubicBezTo>
                    <a:pt x="3" y="9"/>
                    <a:pt x="3" y="10"/>
                    <a:pt x="3" y="11"/>
                  </a:cubicBezTo>
                  <a:cubicBezTo>
                    <a:pt x="3" y="11"/>
                    <a:pt x="3" y="12"/>
                    <a:pt x="4" y="12"/>
                  </a:cubicBezTo>
                  <a:cubicBezTo>
                    <a:pt x="4" y="13"/>
                    <a:pt x="5" y="13"/>
                    <a:pt x="6" y="13"/>
                  </a:cubicBezTo>
                  <a:cubicBezTo>
                    <a:pt x="6" y="13"/>
                    <a:pt x="7" y="13"/>
                    <a:pt x="8" y="12"/>
                  </a:cubicBezTo>
                  <a:cubicBezTo>
                    <a:pt x="8" y="12"/>
                    <a:pt x="9" y="11"/>
                    <a:pt x="9" y="11"/>
                  </a:cubicBezTo>
                  <a:cubicBezTo>
                    <a:pt x="9" y="10"/>
                    <a:pt x="9" y="9"/>
                    <a:pt x="9" y="8"/>
                  </a:cubicBezTo>
                  <a:cubicBezTo>
                    <a:pt x="9" y="0"/>
                    <a:pt x="9" y="0"/>
                    <a:pt x="9" y="0"/>
                  </a:cubicBezTo>
                  <a:cubicBezTo>
                    <a:pt x="12" y="0"/>
                    <a:pt x="12" y="0"/>
                    <a:pt x="12" y="0"/>
                  </a:cubicBezTo>
                  <a:cubicBezTo>
                    <a:pt x="12" y="15"/>
                    <a:pt x="12" y="15"/>
                    <a:pt x="12" y="15"/>
                  </a:cubicBezTo>
                  <a:lnTo>
                    <a:pt x="1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9" name="Freeform 218"/>
            <p:cNvSpPr>
              <a:spLocks/>
            </p:cNvSpPr>
            <p:nvPr/>
          </p:nvSpPr>
          <p:spPr bwMode="auto">
            <a:xfrm>
              <a:off x="7575601" y="1670785"/>
              <a:ext cx="19902" cy="37709"/>
            </a:xfrm>
            <a:custGeom>
              <a:avLst/>
              <a:gdLst>
                <a:gd name="T0" fmla="*/ 0 w 8"/>
                <a:gd name="T1" fmla="*/ 15 h 15"/>
                <a:gd name="T2" fmla="*/ 0 w 8"/>
                <a:gd name="T3" fmla="*/ 0 h 15"/>
                <a:gd name="T4" fmla="*/ 2 w 8"/>
                <a:gd name="T5" fmla="*/ 0 h 15"/>
                <a:gd name="T6" fmla="*/ 2 w 8"/>
                <a:gd name="T7" fmla="*/ 2 h 15"/>
                <a:gd name="T8" fmla="*/ 4 w 8"/>
                <a:gd name="T9" fmla="*/ 0 h 15"/>
                <a:gd name="T10" fmla="*/ 6 w 8"/>
                <a:gd name="T11" fmla="*/ 0 h 15"/>
                <a:gd name="T12" fmla="*/ 8 w 8"/>
                <a:gd name="T13" fmla="*/ 0 h 15"/>
                <a:gd name="T14" fmla="*/ 7 w 8"/>
                <a:gd name="T15" fmla="*/ 3 h 15"/>
                <a:gd name="T16" fmla="*/ 5 w 8"/>
                <a:gd name="T17" fmla="*/ 2 h 15"/>
                <a:gd name="T18" fmla="*/ 4 w 8"/>
                <a:gd name="T19" fmla="*/ 3 h 15"/>
                <a:gd name="T20" fmla="*/ 3 w 8"/>
                <a:gd name="T21" fmla="*/ 4 h 15"/>
                <a:gd name="T22" fmla="*/ 3 w 8"/>
                <a:gd name="T23" fmla="*/ 7 h 15"/>
                <a:gd name="T24" fmla="*/ 3 w 8"/>
                <a:gd name="T25" fmla="*/ 15 h 15"/>
                <a:gd name="T26" fmla="*/ 0 w 8"/>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0" y="15"/>
                  </a:moveTo>
                  <a:cubicBezTo>
                    <a:pt x="0" y="0"/>
                    <a:pt x="0" y="0"/>
                    <a:pt x="0" y="0"/>
                  </a:cubicBezTo>
                  <a:cubicBezTo>
                    <a:pt x="2" y="0"/>
                    <a:pt x="2" y="0"/>
                    <a:pt x="2" y="0"/>
                  </a:cubicBezTo>
                  <a:cubicBezTo>
                    <a:pt x="2" y="2"/>
                    <a:pt x="2" y="2"/>
                    <a:pt x="2" y="2"/>
                  </a:cubicBezTo>
                  <a:cubicBezTo>
                    <a:pt x="3" y="1"/>
                    <a:pt x="3" y="0"/>
                    <a:pt x="4" y="0"/>
                  </a:cubicBezTo>
                  <a:cubicBezTo>
                    <a:pt x="4" y="0"/>
                    <a:pt x="5" y="0"/>
                    <a:pt x="6" y="0"/>
                  </a:cubicBezTo>
                  <a:cubicBezTo>
                    <a:pt x="6" y="0"/>
                    <a:pt x="7" y="0"/>
                    <a:pt x="8" y="0"/>
                  </a:cubicBezTo>
                  <a:cubicBezTo>
                    <a:pt x="7" y="3"/>
                    <a:pt x="7" y="3"/>
                    <a:pt x="7" y="3"/>
                  </a:cubicBezTo>
                  <a:cubicBezTo>
                    <a:pt x="7" y="2"/>
                    <a:pt x="6" y="2"/>
                    <a:pt x="5" y="2"/>
                  </a:cubicBezTo>
                  <a:cubicBezTo>
                    <a:pt x="5" y="2"/>
                    <a:pt x="4" y="2"/>
                    <a:pt x="4" y="3"/>
                  </a:cubicBezTo>
                  <a:cubicBezTo>
                    <a:pt x="4" y="3"/>
                    <a:pt x="3" y="3"/>
                    <a:pt x="3" y="4"/>
                  </a:cubicBezTo>
                  <a:cubicBezTo>
                    <a:pt x="3" y="5"/>
                    <a:pt x="3" y="6"/>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0" name="Freeform 219"/>
            <p:cNvSpPr>
              <a:spLocks/>
            </p:cNvSpPr>
            <p:nvPr/>
          </p:nvSpPr>
          <p:spPr bwMode="auto">
            <a:xfrm>
              <a:off x="7625879" y="1656120"/>
              <a:ext cx="29329" cy="52373"/>
            </a:xfrm>
            <a:custGeom>
              <a:avLst/>
              <a:gdLst>
                <a:gd name="T0" fmla="*/ 0 w 12"/>
                <a:gd name="T1" fmla="*/ 21 h 21"/>
                <a:gd name="T2" fmla="*/ 0 w 12"/>
                <a:gd name="T3" fmla="*/ 0 h 21"/>
                <a:gd name="T4" fmla="*/ 3 w 12"/>
                <a:gd name="T5" fmla="*/ 0 h 21"/>
                <a:gd name="T6" fmla="*/ 3 w 12"/>
                <a:gd name="T7" fmla="*/ 8 h 21"/>
                <a:gd name="T8" fmla="*/ 7 w 12"/>
                <a:gd name="T9" fmla="*/ 6 h 21"/>
                <a:gd name="T10" fmla="*/ 10 w 12"/>
                <a:gd name="T11" fmla="*/ 6 h 21"/>
                <a:gd name="T12" fmla="*/ 11 w 12"/>
                <a:gd name="T13" fmla="*/ 8 h 21"/>
                <a:gd name="T14" fmla="*/ 12 w 12"/>
                <a:gd name="T15" fmla="*/ 11 h 21"/>
                <a:gd name="T16" fmla="*/ 12 w 12"/>
                <a:gd name="T17" fmla="*/ 21 h 21"/>
                <a:gd name="T18" fmla="*/ 9 w 12"/>
                <a:gd name="T19" fmla="*/ 21 h 21"/>
                <a:gd name="T20" fmla="*/ 9 w 12"/>
                <a:gd name="T21" fmla="*/ 11 h 21"/>
                <a:gd name="T22" fmla="*/ 9 w 12"/>
                <a:gd name="T23" fmla="*/ 9 h 21"/>
                <a:gd name="T24" fmla="*/ 6 w 12"/>
                <a:gd name="T25" fmla="*/ 8 h 21"/>
                <a:gd name="T26" fmla="*/ 4 w 12"/>
                <a:gd name="T27" fmla="*/ 8 h 21"/>
                <a:gd name="T28" fmla="*/ 3 w 12"/>
                <a:gd name="T29" fmla="*/ 10 h 21"/>
                <a:gd name="T30" fmla="*/ 3 w 12"/>
                <a:gd name="T31" fmla="*/ 13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cubicBezTo>
                    <a:pt x="0" y="0"/>
                    <a:pt x="0" y="0"/>
                    <a:pt x="0" y="0"/>
                  </a:cubicBezTo>
                  <a:cubicBezTo>
                    <a:pt x="3" y="0"/>
                    <a:pt x="3" y="0"/>
                    <a:pt x="3" y="0"/>
                  </a:cubicBezTo>
                  <a:cubicBezTo>
                    <a:pt x="3" y="8"/>
                    <a:pt x="3" y="8"/>
                    <a:pt x="3" y="8"/>
                  </a:cubicBezTo>
                  <a:cubicBezTo>
                    <a:pt x="4" y="6"/>
                    <a:pt x="5" y="6"/>
                    <a:pt x="7" y="6"/>
                  </a:cubicBezTo>
                  <a:cubicBezTo>
                    <a:pt x="8" y="6"/>
                    <a:pt x="9" y="6"/>
                    <a:pt x="10" y="6"/>
                  </a:cubicBezTo>
                  <a:cubicBezTo>
                    <a:pt x="10" y="7"/>
                    <a:pt x="11" y="7"/>
                    <a:pt x="11" y="8"/>
                  </a:cubicBezTo>
                  <a:cubicBezTo>
                    <a:pt x="12" y="9"/>
                    <a:pt x="12" y="10"/>
                    <a:pt x="12" y="11"/>
                  </a:cubicBezTo>
                  <a:cubicBezTo>
                    <a:pt x="12" y="21"/>
                    <a:pt x="12" y="21"/>
                    <a:pt x="12" y="21"/>
                  </a:cubicBezTo>
                  <a:cubicBezTo>
                    <a:pt x="9" y="21"/>
                    <a:pt x="9" y="21"/>
                    <a:pt x="9" y="21"/>
                  </a:cubicBezTo>
                  <a:cubicBezTo>
                    <a:pt x="9" y="11"/>
                    <a:pt x="9" y="11"/>
                    <a:pt x="9" y="11"/>
                  </a:cubicBezTo>
                  <a:cubicBezTo>
                    <a:pt x="9" y="10"/>
                    <a:pt x="9" y="9"/>
                    <a:pt x="9" y="9"/>
                  </a:cubicBezTo>
                  <a:cubicBezTo>
                    <a:pt x="8" y="8"/>
                    <a:pt x="7" y="8"/>
                    <a:pt x="6" y="8"/>
                  </a:cubicBezTo>
                  <a:cubicBezTo>
                    <a:pt x="6" y="8"/>
                    <a:pt x="5" y="8"/>
                    <a:pt x="4" y="8"/>
                  </a:cubicBezTo>
                  <a:cubicBezTo>
                    <a:pt x="4" y="9"/>
                    <a:pt x="3" y="9"/>
                    <a:pt x="3" y="10"/>
                  </a:cubicBezTo>
                  <a:cubicBezTo>
                    <a:pt x="3" y="11"/>
                    <a:pt x="3" y="11"/>
                    <a:pt x="3" y="13"/>
                  </a:cubicBezTo>
                  <a:cubicBezTo>
                    <a:pt x="3" y="21"/>
                    <a:pt x="3" y="21"/>
                    <a:pt x="3"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1" name="Freeform 220"/>
            <p:cNvSpPr>
              <a:spLocks noEditPoints="1"/>
            </p:cNvSpPr>
            <p:nvPr/>
          </p:nvSpPr>
          <p:spPr bwMode="auto">
            <a:xfrm>
              <a:off x="7664636" y="1670785"/>
              <a:ext cx="35614" cy="37709"/>
            </a:xfrm>
            <a:custGeom>
              <a:avLst/>
              <a:gdLst>
                <a:gd name="T0" fmla="*/ 11 w 14"/>
                <a:gd name="T1" fmla="*/ 13 h 15"/>
                <a:gd name="T2" fmla="*/ 8 w 14"/>
                <a:gd name="T3" fmla="*/ 14 h 15"/>
                <a:gd name="T4" fmla="*/ 5 w 14"/>
                <a:gd name="T5" fmla="*/ 15 h 15"/>
                <a:gd name="T6" fmla="*/ 2 w 14"/>
                <a:gd name="T7" fmla="*/ 14 h 15"/>
                <a:gd name="T8" fmla="*/ 0 w 14"/>
                <a:gd name="T9" fmla="*/ 11 h 15"/>
                <a:gd name="T10" fmla="*/ 1 w 14"/>
                <a:gd name="T11" fmla="*/ 9 h 15"/>
                <a:gd name="T12" fmla="*/ 2 w 14"/>
                <a:gd name="T13" fmla="*/ 7 h 15"/>
                <a:gd name="T14" fmla="*/ 4 w 14"/>
                <a:gd name="T15" fmla="*/ 7 h 15"/>
                <a:gd name="T16" fmla="*/ 6 w 14"/>
                <a:gd name="T17" fmla="*/ 6 h 15"/>
                <a:gd name="T18" fmla="*/ 10 w 14"/>
                <a:gd name="T19" fmla="*/ 5 h 15"/>
                <a:gd name="T20" fmla="*/ 10 w 14"/>
                <a:gd name="T21" fmla="*/ 5 h 15"/>
                <a:gd name="T22" fmla="*/ 10 w 14"/>
                <a:gd name="T23" fmla="*/ 3 h 15"/>
                <a:gd name="T24" fmla="*/ 7 w 14"/>
                <a:gd name="T25" fmla="*/ 2 h 15"/>
                <a:gd name="T26" fmla="*/ 4 w 14"/>
                <a:gd name="T27" fmla="*/ 2 h 15"/>
                <a:gd name="T28" fmla="*/ 3 w 14"/>
                <a:gd name="T29" fmla="*/ 4 h 15"/>
                <a:gd name="T30" fmla="*/ 1 w 14"/>
                <a:gd name="T31" fmla="*/ 4 h 15"/>
                <a:gd name="T32" fmla="*/ 2 w 14"/>
                <a:gd name="T33" fmla="*/ 2 h 15"/>
                <a:gd name="T34" fmla="*/ 4 w 14"/>
                <a:gd name="T35" fmla="*/ 0 h 15"/>
                <a:gd name="T36" fmla="*/ 7 w 14"/>
                <a:gd name="T37" fmla="*/ 0 h 15"/>
                <a:gd name="T38" fmla="*/ 10 w 14"/>
                <a:gd name="T39" fmla="*/ 0 h 15"/>
                <a:gd name="T40" fmla="*/ 12 w 14"/>
                <a:gd name="T41" fmla="*/ 1 h 15"/>
                <a:gd name="T42" fmla="*/ 13 w 14"/>
                <a:gd name="T43" fmla="*/ 3 h 15"/>
                <a:gd name="T44" fmla="*/ 13 w 14"/>
                <a:gd name="T45" fmla="*/ 5 h 15"/>
                <a:gd name="T46" fmla="*/ 13 w 14"/>
                <a:gd name="T47" fmla="*/ 8 h 15"/>
                <a:gd name="T48" fmla="*/ 13 w 14"/>
                <a:gd name="T49" fmla="*/ 13 h 15"/>
                <a:gd name="T50" fmla="*/ 14 w 14"/>
                <a:gd name="T51" fmla="*/ 15 h 15"/>
                <a:gd name="T52" fmla="*/ 11 w 14"/>
                <a:gd name="T53" fmla="*/ 15 h 15"/>
                <a:gd name="T54" fmla="*/ 11 w 14"/>
                <a:gd name="T55" fmla="*/ 13 h 15"/>
                <a:gd name="T56" fmla="*/ 10 w 14"/>
                <a:gd name="T57" fmla="*/ 7 h 15"/>
                <a:gd name="T58" fmla="*/ 6 w 14"/>
                <a:gd name="T59" fmla="*/ 8 h 15"/>
                <a:gd name="T60" fmla="*/ 4 w 14"/>
                <a:gd name="T61" fmla="*/ 9 h 15"/>
                <a:gd name="T62" fmla="*/ 3 w 14"/>
                <a:gd name="T63" fmla="*/ 9 h 15"/>
                <a:gd name="T64" fmla="*/ 3 w 14"/>
                <a:gd name="T65" fmla="*/ 11 h 15"/>
                <a:gd name="T66" fmla="*/ 4 w 14"/>
                <a:gd name="T67" fmla="*/ 12 h 15"/>
                <a:gd name="T68" fmla="*/ 6 w 14"/>
                <a:gd name="T69" fmla="*/ 13 h 15"/>
                <a:gd name="T70" fmla="*/ 8 w 14"/>
                <a:gd name="T71" fmla="*/ 12 h 15"/>
                <a:gd name="T72" fmla="*/ 10 w 14"/>
                <a:gd name="T73" fmla="*/ 11 h 15"/>
                <a:gd name="T74" fmla="*/ 10 w 14"/>
                <a:gd name="T75" fmla="*/ 8 h 15"/>
                <a:gd name="T76" fmla="*/ 10 w 14"/>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5">
                  <a:moveTo>
                    <a:pt x="11" y="13"/>
                  </a:moveTo>
                  <a:cubicBezTo>
                    <a:pt x="10" y="13"/>
                    <a:pt x="9" y="14"/>
                    <a:pt x="8" y="14"/>
                  </a:cubicBezTo>
                  <a:cubicBezTo>
                    <a:pt x="7" y="15"/>
                    <a:pt x="6" y="15"/>
                    <a:pt x="5" y="15"/>
                  </a:cubicBezTo>
                  <a:cubicBezTo>
                    <a:pt x="4" y="15"/>
                    <a:pt x="2" y="14"/>
                    <a:pt x="2" y="14"/>
                  </a:cubicBezTo>
                  <a:cubicBezTo>
                    <a:pt x="1" y="13"/>
                    <a:pt x="0" y="12"/>
                    <a:pt x="0" y="11"/>
                  </a:cubicBezTo>
                  <a:cubicBezTo>
                    <a:pt x="0" y="10"/>
                    <a:pt x="0" y="9"/>
                    <a:pt x="1" y="9"/>
                  </a:cubicBezTo>
                  <a:cubicBezTo>
                    <a:pt x="1" y="8"/>
                    <a:pt x="1" y="8"/>
                    <a:pt x="2" y="7"/>
                  </a:cubicBezTo>
                  <a:cubicBezTo>
                    <a:pt x="3" y="7"/>
                    <a:pt x="3" y="7"/>
                    <a:pt x="4" y="7"/>
                  </a:cubicBezTo>
                  <a:cubicBezTo>
                    <a:pt x="4" y="6"/>
                    <a:pt x="5" y="6"/>
                    <a:pt x="6" y="6"/>
                  </a:cubicBezTo>
                  <a:cubicBezTo>
                    <a:pt x="8" y="6"/>
                    <a:pt x="9" y="6"/>
                    <a:pt x="10" y="5"/>
                  </a:cubicBezTo>
                  <a:cubicBezTo>
                    <a:pt x="10" y="5"/>
                    <a:pt x="10" y="5"/>
                    <a:pt x="10" y="5"/>
                  </a:cubicBezTo>
                  <a:cubicBezTo>
                    <a:pt x="10" y="4"/>
                    <a:pt x="10" y="3"/>
                    <a:pt x="10" y="3"/>
                  </a:cubicBezTo>
                  <a:cubicBezTo>
                    <a:pt x="9" y="2"/>
                    <a:pt x="8" y="2"/>
                    <a:pt x="7" y="2"/>
                  </a:cubicBezTo>
                  <a:cubicBezTo>
                    <a:pt x="6" y="2"/>
                    <a:pt x="5" y="2"/>
                    <a:pt x="4" y="2"/>
                  </a:cubicBezTo>
                  <a:cubicBezTo>
                    <a:pt x="4" y="3"/>
                    <a:pt x="3" y="3"/>
                    <a:pt x="3" y="4"/>
                  </a:cubicBezTo>
                  <a:cubicBezTo>
                    <a:pt x="1" y="4"/>
                    <a:pt x="1" y="4"/>
                    <a:pt x="1" y="4"/>
                  </a:cubicBezTo>
                  <a:cubicBezTo>
                    <a:pt x="1" y="3"/>
                    <a:pt x="1" y="2"/>
                    <a:pt x="2" y="2"/>
                  </a:cubicBezTo>
                  <a:cubicBezTo>
                    <a:pt x="2" y="1"/>
                    <a:pt x="3" y="1"/>
                    <a:pt x="4" y="0"/>
                  </a:cubicBezTo>
                  <a:cubicBezTo>
                    <a:pt x="5" y="0"/>
                    <a:pt x="6" y="0"/>
                    <a:pt x="7" y="0"/>
                  </a:cubicBezTo>
                  <a:cubicBezTo>
                    <a:pt x="8" y="0"/>
                    <a:pt x="9" y="0"/>
                    <a:pt x="10" y="0"/>
                  </a:cubicBezTo>
                  <a:cubicBezTo>
                    <a:pt x="11" y="0"/>
                    <a:pt x="12" y="1"/>
                    <a:pt x="12" y="1"/>
                  </a:cubicBezTo>
                  <a:cubicBezTo>
                    <a:pt x="12" y="2"/>
                    <a:pt x="13" y="2"/>
                    <a:pt x="13" y="3"/>
                  </a:cubicBezTo>
                  <a:cubicBezTo>
                    <a:pt x="13" y="3"/>
                    <a:pt x="13" y="4"/>
                    <a:pt x="13" y="5"/>
                  </a:cubicBezTo>
                  <a:cubicBezTo>
                    <a:pt x="13" y="8"/>
                    <a:pt x="13" y="8"/>
                    <a:pt x="13" y="8"/>
                  </a:cubicBezTo>
                  <a:cubicBezTo>
                    <a:pt x="13" y="11"/>
                    <a:pt x="13" y="12"/>
                    <a:pt x="13" y="13"/>
                  </a:cubicBezTo>
                  <a:cubicBezTo>
                    <a:pt x="13" y="13"/>
                    <a:pt x="13" y="14"/>
                    <a:pt x="14" y="15"/>
                  </a:cubicBezTo>
                  <a:cubicBezTo>
                    <a:pt x="11" y="15"/>
                    <a:pt x="11" y="15"/>
                    <a:pt x="11" y="15"/>
                  </a:cubicBezTo>
                  <a:cubicBezTo>
                    <a:pt x="11" y="14"/>
                    <a:pt x="11" y="13"/>
                    <a:pt x="11" y="13"/>
                  </a:cubicBezTo>
                  <a:close/>
                  <a:moveTo>
                    <a:pt x="10" y="7"/>
                  </a:moveTo>
                  <a:cubicBezTo>
                    <a:pt x="9" y="8"/>
                    <a:pt x="8" y="8"/>
                    <a:pt x="6" y="8"/>
                  </a:cubicBezTo>
                  <a:cubicBezTo>
                    <a:pt x="5" y="8"/>
                    <a:pt x="5" y="8"/>
                    <a:pt x="4" y="9"/>
                  </a:cubicBezTo>
                  <a:cubicBezTo>
                    <a:pt x="4" y="9"/>
                    <a:pt x="3" y="9"/>
                    <a:pt x="3" y="9"/>
                  </a:cubicBezTo>
                  <a:cubicBezTo>
                    <a:pt x="3" y="10"/>
                    <a:pt x="3" y="10"/>
                    <a:pt x="3" y="11"/>
                  </a:cubicBezTo>
                  <a:cubicBezTo>
                    <a:pt x="3" y="11"/>
                    <a:pt x="3" y="12"/>
                    <a:pt x="4" y="12"/>
                  </a:cubicBezTo>
                  <a:cubicBezTo>
                    <a:pt x="4" y="13"/>
                    <a:pt x="5" y="13"/>
                    <a:pt x="6" y="13"/>
                  </a:cubicBezTo>
                  <a:cubicBezTo>
                    <a:pt x="7" y="13"/>
                    <a:pt x="8" y="13"/>
                    <a:pt x="8" y="12"/>
                  </a:cubicBezTo>
                  <a:cubicBezTo>
                    <a:pt x="9" y="12"/>
                    <a:pt x="10" y="11"/>
                    <a:pt x="10" y="11"/>
                  </a:cubicBezTo>
                  <a:cubicBezTo>
                    <a:pt x="10" y="10"/>
                    <a:pt x="10" y="9"/>
                    <a:pt x="10" y="8"/>
                  </a:cubicBezTo>
                  <a:lnTo>
                    <a:pt x="10" y="7"/>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2" name="Freeform 221"/>
            <p:cNvSpPr>
              <a:spLocks/>
            </p:cNvSpPr>
            <p:nvPr/>
          </p:nvSpPr>
          <p:spPr bwMode="auto">
            <a:xfrm>
              <a:off x="7709677" y="1670785"/>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4 w 12"/>
                <a:gd name="T31" fmla="*/ 3 h 15"/>
                <a:gd name="T32" fmla="*/ 2 w 12"/>
                <a:gd name="T33" fmla="*/ 7 h 15"/>
                <a:gd name="T34" fmla="*/ 2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9" y="3"/>
                    <a:pt x="8" y="2"/>
                  </a:cubicBezTo>
                  <a:cubicBezTo>
                    <a:pt x="8" y="2"/>
                    <a:pt x="7" y="2"/>
                    <a:pt x="6" y="2"/>
                  </a:cubicBezTo>
                  <a:cubicBezTo>
                    <a:pt x="5" y="2"/>
                    <a:pt x="4" y="2"/>
                    <a:pt x="4" y="3"/>
                  </a:cubicBezTo>
                  <a:cubicBezTo>
                    <a:pt x="3" y="3"/>
                    <a:pt x="2" y="5"/>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3" name="Freeform 222"/>
            <p:cNvSpPr>
              <a:spLocks noEditPoints="1"/>
            </p:cNvSpPr>
            <p:nvPr/>
          </p:nvSpPr>
          <p:spPr bwMode="auto">
            <a:xfrm>
              <a:off x="7749480" y="1656120"/>
              <a:ext cx="32472" cy="52373"/>
            </a:xfrm>
            <a:custGeom>
              <a:avLst/>
              <a:gdLst>
                <a:gd name="T0" fmla="*/ 10 w 13"/>
                <a:gd name="T1" fmla="*/ 21 h 21"/>
                <a:gd name="T2" fmla="*/ 10 w 13"/>
                <a:gd name="T3" fmla="*/ 19 h 21"/>
                <a:gd name="T4" fmla="*/ 6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6 w 13"/>
                <a:gd name="T17" fmla="*/ 6 h 21"/>
                <a:gd name="T18" fmla="*/ 9 w 13"/>
                <a:gd name="T19" fmla="*/ 6 h 21"/>
                <a:gd name="T20" fmla="*/ 10 w 13"/>
                <a:gd name="T21" fmla="*/ 8 h 21"/>
                <a:gd name="T22" fmla="*/ 10 w 13"/>
                <a:gd name="T23" fmla="*/ 0 h 21"/>
                <a:gd name="T24" fmla="*/ 13 w 13"/>
                <a:gd name="T25" fmla="*/ 0 h 21"/>
                <a:gd name="T26" fmla="*/ 13 w 13"/>
                <a:gd name="T27" fmla="*/ 21 h 21"/>
                <a:gd name="T28" fmla="*/ 10 w 13"/>
                <a:gd name="T29" fmla="*/ 21 h 21"/>
                <a:gd name="T30" fmla="*/ 3 w 13"/>
                <a:gd name="T31" fmla="*/ 13 h 21"/>
                <a:gd name="T32" fmla="*/ 4 w 13"/>
                <a:gd name="T33" fmla="*/ 17 h 21"/>
                <a:gd name="T34" fmla="*/ 7 w 13"/>
                <a:gd name="T35" fmla="*/ 19 h 21"/>
                <a:gd name="T36" fmla="*/ 9 w 13"/>
                <a:gd name="T37" fmla="*/ 17 h 21"/>
                <a:gd name="T38" fmla="*/ 10 w 13"/>
                <a:gd name="T39" fmla="*/ 13 h 21"/>
                <a:gd name="T40" fmla="*/ 9 w 13"/>
                <a:gd name="T41" fmla="*/ 9 h 21"/>
                <a:gd name="T42" fmla="*/ 6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0" y="21"/>
                  </a:moveTo>
                  <a:cubicBezTo>
                    <a:pt x="10" y="19"/>
                    <a:pt x="10" y="19"/>
                    <a:pt x="10" y="19"/>
                  </a:cubicBezTo>
                  <a:cubicBezTo>
                    <a:pt x="10" y="20"/>
                    <a:pt x="8" y="21"/>
                    <a:pt x="6" y="21"/>
                  </a:cubicBezTo>
                  <a:cubicBezTo>
                    <a:pt x="5" y="21"/>
                    <a:pt x="4" y="21"/>
                    <a:pt x="3" y="20"/>
                  </a:cubicBezTo>
                  <a:cubicBezTo>
                    <a:pt x="2" y="19"/>
                    <a:pt x="1" y="18"/>
                    <a:pt x="1" y="17"/>
                  </a:cubicBezTo>
                  <a:cubicBezTo>
                    <a:pt x="0" y="16"/>
                    <a:pt x="0" y="15"/>
                    <a:pt x="0" y="13"/>
                  </a:cubicBezTo>
                  <a:cubicBezTo>
                    <a:pt x="0" y="12"/>
                    <a:pt x="0" y="10"/>
                    <a:pt x="1" y="9"/>
                  </a:cubicBezTo>
                  <a:cubicBezTo>
                    <a:pt x="1" y="8"/>
                    <a:pt x="2" y="7"/>
                    <a:pt x="3" y="7"/>
                  </a:cubicBezTo>
                  <a:cubicBezTo>
                    <a:pt x="4" y="6"/>
                    <a:pt x="5" y="6"/>
                    <a:pt x="6" y="6"/>
                  </a:cubicBezTo>
                  <a:cubicBezTo>
                    <a:pt x="7" y="6"/>
                    <a:pt x="8" y="6"/>
                    <a:pt x="9" y="6"/>
                  </a:cubicBezTo>
                  <a:cubicBezTo>
                    <a:pt x="9" y="7"/>
                    <a:pt x="10" y="7"/>
                    <a:pt x="10" y="8"/>
                  </a:cubicBezTo>
                  <a:cubicBezTo>
                    <a:pt x="10" y="0"/>
                    <a:pt x="10" y="0"/>
                    <a:pt x="10" y="0"/>
                  </a:cubicBezTo>
                  <a:cubicBezTo>
                    <a:pt x="13" y="0"/>
                    <a:pt x="13" y="0"/>
                    <a:pt x="13" y="0"/>
                  </a:cubicBezTo>
                  <a:cubicBezTo>
                    <a:pt x="13" y="21"/>
                    <a:pt x="13" y="21"/>
                    <a:pt x="13" y="21"/>
                  </a:cubicBezTo>
                  <a:lnTo>
                    <a:pt x="10" y="21"/>
                  </a:lnTo>
                  <a:close/>
                  <a:moveTo>
                    <a:pt x="3" y="13"/>
                  </a:moveTo>
                  <a:cubicBezTo>
                    <a:pt x="3" y="15"/>
                    <a:pt x="3" y="17"/>
                    <a:pt x="4" y="17"/>
                  </a:cubicBezTo>
                  <a:cubicBezTo>
                    <a:pt x="5" y="18"/>
                    <a:pt x="6" y="19"/>
                    <a:pt x="7" y="19"/>
                  </a:cubicBezTo>
                  <a:cubicBezTo>
                    <a:pt x="8" y="19"/>
                    <a:pt x="9" y="18"/>
                    <a:pt x="9" y="17"/>
                  </a:cubicBezTo>
                  <a:cubicBezTo>
                    <a:pt x="10" y="17"/>
                    <a:pt x="10" y="15"/>
                    <a:pt x="10" y="13"/>
                  </a:cubicBezTo>
                  <a:cubicBezTo>
                    <a:pt x="10" y="11"/>
                    <a:pt x="10" y="10"/>
                    <a:pt x="9" y="9"/>
                  </a:cubicBezTo>
                  <a:cubicBezTo>
                    <a:pt x="9" y="8"/>
                    <a:pt x="8" y="8"/>
                    <a:pt x="6" y="8"/>
                  </a:cubicBezTo>
                  <a:cubicBezTo>
                    <a:pt x="5" y="8"/>
                    <a:pt x="4"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4" name="Rectangle 223"/>
            <p:cNvSpPr>
              <a:spLocks noChangeArrowheads="1"/>
            </p:cNvSpPr>
            <p:nvPr/>
          </p:nvSpPr>
          <p:spPr bwMode="auto">
            <a:xfrm>
              <a:off x="7796617" y="1701161"/>
              <a:ext cx="5238"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5" name="Freeform 224"/>
            <p:cNvSpPr>
              <a:spLocks/>
            </p:cNvSpPr>
            <p:nvPr/>
          </p:nvSpPr>
          <p:spPr bwMode="auto">
            <a:xfrm>
              <a:off x="7147188" y="1795433"/>
              <a:ext cx="32472" cy="51326"/>
            </a:xfrm>
            <a:custGeom>
              <a:avLst/>
              <a:gdLst>
                <a:gd name="T0" fmla="*/ 0 w 13"/>
                <a:gd name="T1" fmla="*/ 15 h 21"/>
                <a:gd name="T2" fmla="*/ 3 w 13"/>
                <a:gd name="T3" fmla="*/ 15 h 21"/>
                <a:gd name="T4" fmla="*/ 4 w 13"/>
                <a:gd name="T5" fmla="*/ 18 h 21"/>
                <a:gd name="T6" fmla="*/ 6 w 13"/>
                <a:gd name="T7" fmla="*/ 19 h 21"/>
                <a:gd name="T8" fmla="*/ 9 w 13"/>
                <a:gd name="T9" fmla="*/ 18 h 21"/>
                <a:gd name="T10" fmla="*/ 11 w 13"/>
                <a:gd name="T11" fmla="*/ 15 h 21"/>
                <a:gd name="T12" fmla="*/ 9 w 13"/>
                <a:gd name="T13" fmla="*/ 12 h 21"/>
                <a:gd name="T14" fmla="*/ 7 w 13"/>
                <a:gd name="T15" fmla="*/ 11 h 21"/>
                <a:gd name="T16" fmla="*/ 5 w 13"/>
                <a:gd name="T17" fmla="*/ 11 h 21"/>
                <a:gd name="T18" fmla="*/ 5 w 13"/>
                <a:gd name="T19" fmla="*/ 9 h 21"/>
                <a:gd name="T20" fmla="*/ 6 w 13"/>
                <a:gd name="T21" fmla="*/ 9 h 21"/>
                <a:gd name="T22" fmla="*/ 8 w 13"/>
                <a:gd name="T23" fmla="*/ 8 h 21"/>
                <a:gd name="T24" fmla="*/ 10 w 13"/>
                <a:gd name="T25" fmla="*/ 6 h 21"/>
                <a:gd name="T26" fmla="*/ 9 w 13"/>
                <a:gd name="T27" fmla="*/ 3 h 21"/>
                <a:gd name="T28" fmla="*/ 6 w 13"/>
                <a:gd name="T29" fmla="*/ 2 h 21"/>
                <a:gd name="T30" fmla="*/ 4 w 13"/>
                <a:gd name="T31" fmla="*/ 3 h 21"/>
                <a:gd name="T32" fmla="*/ 3 w 13"/>
                <a:gd name="T33" fmla="*/ 6 h 21"/>
                <a:gd name="T34" fmla="*/ 0 w 13"/>
                <a:gd name="T35" fmla="*/ 6 h 21"/>
                <a:gd name="T36" fmla="*/ 2 w 13"/>
                <a:gd name="T37" fmla="*/ 2 h 21"/>
                <a:gd name="T38" fmla="*/ 6 w 13"/>
                <a:gd name="T39" fmla="*/ 0 h 21"/>
                <a:gd name="T40" fmla="*/ 9 w 13"/>
                <a:gd name="T41" fmla="*/ 1 h 21"/>
                <a:gd name="T42" fmla="*/ 11 w 13"/>
                <a:gd name="T43" fmla="*/ 3 h 21"/>
                <a:gd name="T44" fmla="*/ 12 w 13"/>
                <a:gd name="T45" fmla="*/ 6 h 21"/>
                <a:gd name="T46" fmla="*/ 12 w 13"/>
                <a:gd name="T47" fmla="*/ 8 h 21"/>
                <a:gd name="T48" fmla="*/ 9 w 13"/>
                <a:gd name="T49" fmla="*/ 10 h 21"/>
                <a:gd name="T50" fmla="*/ 12 w 13"/>
                <a:gd name="T51" fmla="*/ 11 h 21"/>
                <a:gd name="T52" fmla="*/ 13 w 13"/>
                <a:gd name="T53" fmla="*/ 15 h 21"/>
                <a:gd name="T54" fmla="*/ 11 w 13"/>
                <a:gd name="T55" fmla="*/ 19 h 21"/>
                <a:gd name="T56" fmla="*/ 6 w 13"/>
                <a:gd name="T57" fmla="*/ 21 h 21"/>
                <a:gd name="T58" fmla="*/ 2 w 13"/>
                <a:gd name="T59" fmla="*/ 19 h 21"/>
                <a:gd name="T60" fmla="*/ 0 w 13"/>
                <a:gd name="T6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21">
                  <a:moveTo>
                    <a:pt x="0" y="15"/>
                  </a:moveTo>
                  <a:cubicBezTo>
                    <a:pt x="3" y="15"/>
                    <a:pt x="3" y="15"/>
                    <a:pt x="3" y="15"/>
                  </a:cubicBezTo>
                  <a:cubicBezTo>
                    <a:pt x="3" y="16"/>
                    <a:pt x="3" y="17"/>
                    <a:pt x="4" y="18"/>
                  </a:cubicBezTo>
                  <a:cubicBezTo>
                    <a:pt x="5" y="19"/>
                    <a:pt x="5" y="19"/>
                    <a:pt x="6" y="19"/>
                  </a:cubicBezTo>
                  <a:cubicBezTo>
                    <a:pt x="8" y="19"/>
                    <a:pt x="9" y="18"/>
                    <a:pt x="9" y="18"/>
                  </a:cubicBezTo>
                  <a:cubicBezTo>
                    <a:pt x="10" y="17"/>
                    <a:pt x="11" y="16"/>
                    <a:pt x="11" y="15"/>
                  </a:cubicBezTo>
                  <a:cubicBezTo>
                    <a:pt x="11" y="14"/>
                    <a:pt x="10" y="13"/>
                    <a:pt x="9" y="12"/>
                  </a:cubicBezTo>
                  <a:cubicBezTo>
                    <a:pt x="9" y="11"/>
                    <a:pt x="8" y="11"/>
                    <a:pt x="7" y="11"/>
                  </a:cubicBezTo>
                  <a:cubicBezTo>
                    <a:pt x="6" y="11"/>
                    <a:pt x="6" y="11"/>
                    <a:pt x="5" y="11"/>
                  </a:cubicBezTo>
                  <a:cubicBezTo>
                    <a:pt x="5" y="9"/>
                    <a:pt x="5" y="9"/>
                    <a:pt x="5" y="9"/>
                  </a:cubicBezTo>
                  <a:cubicBezTo>
                    <a:pt x="5" y="9"/>
                    <a:pt x="5" y="9"/>
                    <a:pt x="6" y="9"/>
                  </a:cubicBezTo>
                  <a:cubicBezTo>
                    <a:pt x="7" y="9"/>
                    <a:pt x="8" y="9"/>
                    <a:pt x="8" y="8"/>
                  </a:cubicBezTo>
                  <a:cubicBezTo>
                    <a:pt x="9" y="8"/>
                    <a:pt x="10" y="7"/>
                    <a:pt x="10" y="6"/>
                  </a:cubicBezTo>
                  <a:cubicBezTo>
                    <a:pt x="10" y="5"/>
                    <a:pt x="9" y="4"/>
                    <a:pt x="9" y="3"/>
                  </a:cubicBezTo>
                  <a:cubicBezTo>
                    <a:pt x="8" y="3"/>
                    <a:pt x="7" y="2"/>
                    <a:pt x="6" y="2"/>
                  </a:cubicBezTo>
                  <a:cubicBezTo>
                    <a:pt x="5" y="2"/>
                    <a:pt x="5" y="3"/>
                    <a:pt x="4" y="3"/>
                  </a:cubicBezTo>
                  <a:cubicBezTo>
                    <a:pt x="3" y="4"/>
                    <a:pt x="3" y="5"/>
                    <a:pt x="3" y="6"/>
                  </a:cubicBezTo>
                  <a:cubicBezTo>
                    <a:pt x="0" y="6"/>
                    <a:pt x="0" y="6"/>
                    <a:pt x="0" y="6"/>
                  </a:cubicBezTo>
                  <a:cubicBezTo>
                    <a:pt x="1" y="4"/>
                    <a:pt x="1" y="3"/>
                    <a:pt x="2" y="2"/>
                  </a:cubicBezTo>
                  <a:cubicBezTo>
                    <a:pt x="3" y="1"/>
                    <a:pt x="5" y="0"/>
                    <a:pt x="6" y="0"/>
                  </a:cubicBezTo>
                  <a:cubicBezTo>
                    <a:pt x="7" y="0"/>
                    <a:pt x="8" y="1"/>
                    <a:pt x="9" y="1"/>
                  </a:cubicBezTo>
                  <a:cubicBezTo>
                    <a:pt x="10" y="2"/>
                    <a:pt x="11" y="2"/>
                    <a:pt x="11" y="3"/>
                  </a:cubicBezTo>
                  <a:cubicBezTo>
                    <a:pt x="12" y="4"/>
                    <a:pt x="12" y="5"/>
                    <a:pt x="12" y="6"/>
                  </a:cubicBezTo>
                  <a:cubicBezTo>
                    <a:pt x="12" y="6"/>
                    <a:pt x="12" y="7"/>
                    <a:pt x="12" y="8"/>
                  </a:cubicBezTo>
                  <a:cubicBezTo>
                    <a:pt x="11" y="9"/>
                    <a:pt x="10" y="9"/>
                    <a:pt x="9" y="10"/>
                  </a:cubicBezTo>
                  <a:cubicBezTo>
                    <a:pt x="11" y="10"/>
                    <a:pt x="12" y="10"/>
                    <a:pt x="12" y="11"/>
                  </a:cubicBezTo>
                  <a:cubicBezTo>
                    <a:pt x="13" y="12"/>
                    <a:pt x="13" y="13"/>
                    <a:pt x="13" y="15"/>
                  </a:cubicBezTo>
                  <a:cubicBezTo>
                    <a:pt x="13" y="16"/>
                    <a:pt x="13" y="18"/>
                    <a:pt x="11" y="19"/>
                  </a:cubicBezTo>
                  <a:cubicBezTo>
                    <a:pt x="10" y="20"/>
                    <a:pt x="8" y="21"/>
                    <a:pt x="6" y="21"/>
                  </a:cubicBezTo>
                  <a:cubicBezTo>
                    <a:pt x="5" y="21"/>
                    <a:pt x="3" y="20"/>
                    <a:pt x="2" y="19"/>
                  </a:cubicBezTo>
                  <a:cubicBezTo>
                    <a:pt x="1" y="18"/>
                    <a:pt x="0" y="17"/>
                    <a:pt x="0" y="15"/>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6" name="Rectangle 225"/>
            <p:cNvSpPr>
              <a:spLocks noChangeArrowheads="1"/>
            </p:cNvSpPr>
            <p:nvPr/>
          </p:nvSpPr>
          <p:spPr bwMode="auto">
            <a:xfrm>
              <a:off x="7192228" y="1839427"/>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7" name="Freeform 226"/>
            <p:cNvSpPr>
              <a:spLocks/>
            </p:cNvSpPr>
            <p:nvPr/>
          </p:nvSpPr>
          <p:spPr bwMode="auto">
            <a:xfrm>
              <a:off x="7236222" y="1795433"/>
              <a:ext cx="39804" cy="51326"/>
            </a:xfrm>
            <a:custGeom>
              <a:avLst/>
              <a:gdLst>
                <a:gd name="T0" fmla="*/ 14 w 16"/>
                <a:gd name="T1" fmla="*/ 0 h 21"/>
                <a:gd name="T2" fmla="*/ 16 w 16"/>
                <a:gd name="T3" fmla="*/ 0 h 21"/>
                <a:gd name="T4" fmla="*/ 16 w 16"/>
                <a:gd name="T5" fmla="*/ 12 h 21"/>
                <a:gd name="T6" fmla="*/ 16 w 16"/>
                <a:gd name="T7" fmla="*/ 17 h 21"/>
                <a:gd name="T8" fmla="*/ 13 w 16"/>
                <a:gd name="T9" fmla="*/ 20 h 21"/>
                <a:gd name="T10" fmla="*/ 8 w 16"/>
                <a:gd name="T11" fmla="*/ 21 h 21"/>
                <a:gd name="T12" fmla="*/ 4 w 16"/>
                <a:gd name="T13" fmla="*/ 20 h 21"/>
                <a:gd name="T14" fmla="*/ 1 w 16"/>
                <a:gd name="T15" fmla="*/ 17 h 21"/>
                <a:gd name="T16" fmla="*/ 0 w 16"/>
                <a:gd name="T17" fmla="*/ 12 h 21"/>
                <a:gd name="T18" fmla="*/ 0 w 16"/>
                <a:gd name="T19" fmla="*/ 0 h 21"/>
                <a:gd name="T20" fmla="*/ 3 w 16"/>
                <a:gd name="T21" fmla="*/ 0 h 21"/>
                <a:gd name="T22" fmla="*/ 3 w 16"/>
                <a:gd name="T23" fmla="*/ 12 h 21"/>
                <a:gd name="T24" fmla="*/ 4 w 16"/>
                <a:gd name="T25" fmla="*/ 16 h 21"/>
                <a:gd name="T26" fmla="*/ 5 w 16"/>
                <a:gd name="T27" fmla="*/ 18 h 21"/>
                <a:gd name="T28" fmla="*/ 8 w 16"/>
                <a:gd name="T29" fmla="*/ 18 h 21"/>
                <a:gd name="T30" fmla="*/ 12 w 16"/>
                <a:gd name="T31" fmla="*/ 17 h 21"/>
                <a:gd name="T32" fmla="*/ 14 w 16"/>
                <a:gd name="T33" fmla="*/ 12 h 21"/>
                <a:gd name="T34" fmla="*/ 14 w 16"/>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1">
                  <a:moveTo>
                    <a:pt x="14" y="0"/>
                  </a:moveTo>
                  <a:cubicBezTo>
                    <a:pt x="16" y="0"/>
                    <a:pt x="16" y="0"/>
                    <a:pt x="16" y="0"/>
                  </a:cubicBezTo>
                  <a:cubicBezTo>
                    <a:pt x="16" y="12"/>
                    <a:pt x="16" y="12"/>
                    <a:pt x="16" y="12"/>
                  </a:cubicBezTo>
                  <a:cubicBezTo>
                    <a:pt x="16" y="14"/>
                    <a:pt x="16" y="16"/>
                    <a:pt x="16" y="17"/>
                  </a:cubicBezTo>
                  <a:cubicBezTo>
                    <a:pt x="15" y="18"/>
                    <a:pt x="14" y="19"/>
                    <a:pt x="13" y="20"/>
                  </a:cubicBezTo>
                  <a:cubicBezTo>
                    <a:pt x="12" y="20"/>
                    <a:pt x="10" y="21"/>
                    <a:pt x="8" y="21"/>
                  </a:cubicBezTo>
                  <a:cubicBezTo>
                    <a:pt x="6" y="21"/>
                    <a:pt x="5" y="21"/>
                    <a:pt x="4" y="20"/>
                  </a:cubicBezTo>
                  <a:cubicBezTo>
                    <a:pt x="3" y="19"/>
                    <a:pt x="2" y="18"/>
                    <a:pt x="1" y="17"/>
                  </a:cubicBezTo>
                  <a:cubicBezTo>
                    <a:pt x="1" y="16"/>
                    <a:pt x="0" y="14"/>
                    <a:pt x="0" y="12"/>
                  </a:cubicBezTo>
                  <a:cubicBezTo>
                    <a:pt x="0" y="0"/>
                    <a:pt x="0" y="0"/>
                    <a:pt x="0" y="0"/>
                  </a:cubicBezTo>
                  <a:cubicBezTo>
                    <a:pt x="3" y="0"/>
                    <a:pt x="3" y="0"/>
                    <a:pt x="3" y="0"/>
                  </a:cubicBezTo>
                  <a:cubicBezTo>
                    <a:pt x="3" y="12"/>
                    <a:pt x="3" y="12"/>
                    <a:pt x="3" y="12"/>
                  </a:cubicBezTo>
                  <a:cubicBezTo>
                    <a:pt x="3" y="14"/>
                    <a:pt x="3" y="15"/>
                    <a:pt x="4" y="16"/>
                  </a:cubicBezTo>
                  <a:cubicBezTo>
                    <a:pt x="4" y="17"/>
                    <a:pt x="4" y="17"/>
                    <a:pt x="5" y="18"/>
                  </a:cubicBezTo>
                  <a:cubicBezTo>
                    <a:pt x="6" y="18"/>
                    <a:pt x="7" y="18"/>
                    <a:pt x="8" y="18"/>
                  </a:cubicBezTo>
                  <a:cubicBezTo>
                    <a:pt x="10" y="18"/>
                    <a:pt x="11" y="18"/>
                    <a:pt x="12" y="17"/>
                  </a:cubicBezTo>
                  <a:cubicBezTo>
                    <a:pt x="13" y="16"/>
                    <a:pt x="14" y="15"/>
                    <a:pt x="14" y="12"/>
                  </a:cubicBezTo>
                  <a:lnTo>
                    <a:pt x="14" y="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8" name="Freeform 227"/>
            <p:cNvSpPr>
              <a:spLocks/>
            </p:cNvSpPr>
            <p:nvPr/>
          </p:nvSpPr>
          <p:spPr bwMode="auto">
            <a:xfrm>
              <a:off x="7288595" y="1810097"/>
              <a:ext cx="29329" cy="36662"/>
            </a:xfrm>
            <a:custGeom>
              <a:avLst/>
              <a:gdLst>
                <a:gd name="T0" fmla="*/ 0 w 12"/>
                <a:gd name="T1" fmla="*/ 10 h 15"/>
                <a:gd name="T2" fmla="*/ 2 w 12"/>
                <a:gd name="T3" fmla="*/ 10 h 15"/>
                <a:gd name="T4" fmla="*/ 3 w 12"/>
                <a:gd name="T5" fmla="*/ 12 h 15"/>
                <a:gd name="T6" fmla="*/ 6 w 12"/>
                <a:gd name="T7" fmla="*/ 13 h 15"/>
                <a:gd name="T8" fmla="*/ 8 w 12"/>
                <a:gd name="T9" fmla="*/ 12 h 15"/>
                <a:gd name="T10" fmla="*/ 9 w 12"/>
                <a:gd name="T11" fmla="*/ 11 h 15"/>
                <a:gd name="T12" fmla="*/ 9 w 12"/>
                <a:gd name="T13" fmla="*/ 9 h 15"/>
                <a:gd name="T14" fmla="*/ 6 w 12"/>
                <a:gd name="T15" fmla="*/ 8 h 15"/>
                <a:gd name="T16" fmla="*/ 2 w 12"/>
                <a:gd name="T17" fmla="*/ 7 h 15"/>
                <a:gd name="T18" fmla="*/ 1 w 12"/>
                <a:gd name="T19" fmla="*/ 6 h 15"/>
                <a:gd name="T20" fmla="*/ 0 w 12"/>
                <a:gd name="T21" fmla="*/ 4 h 15"/>
                <a:gd name="T22" fmla="*/ 1 w 12"/>
                <a:gd name="T23" fmla="*/ 2 h 15"/>
                <a:gd name="T24" fmla="*/ 2 w 12"/>
                <a:gd name="T25" fmla="*/ 1 h 15"/>
                <a:gd name="T26" fmla="*/ 3 w 12"/>
                <a:gd name="T27" fmla="*/ 0 h 15"/>
                <a:gd name="T28" fmla="*/ 5 w 12"/>
                <a:gd name="T29" fmla="*/ 0 h 15"/>
                <a:gd name="T30" fmla="*/ 8 w 12"/>
                <a:gd name="T31" fmla="*/ 0 h 15"/>
                <a:gd name="T32" fmla="*/ 10 w 12"/>
                <a:gd name="T33" fmla="*/ 1 h 15"/>
                <a:gd name="T34" fmla="*/ 11 w 12"/>
                <a:gd name="T35" fmla="*/ 4 h 15"/>
                <a:gd name="T36" fmla="*/ 9 w 12"/>
                <a:gd name="T37" fmla="*/ 4 h 15"/>
                <a:gd name="T38" fmla="*/ 8 w 12"/>
                <a:gd name="T39" fmla="*/ 2 h 15"/>
                <a:gd name="T40" fmla="*/ 6 w 12"/>
                <a:gd name="T41" fmla="*/ 2 h 15"/>
                <a:gd name="T42" fmla="*/ 3 w 12"/>
                <a:gd name="T43" fmla="*/ 2 h 15"/>
                <a:gd name="T44" fmla="*/ 2 w 12"/>
                <a:gd name="T45" fmla="*/ 4 h 15"/>
                <a:gd name="T46" fmla="*/ 3 w 12"/>
                <a:gd name="T47" fmla="*/ 4 h 15"/>
                <a:gd name="T48" fmla="*/ 4 w 12"/>
                <a:gd name="T49" fmla="*/ 5 h 15"/>
                <a:gd name="T50" fmla="*/ 6 w 12"/>
                <a:gd name="T51" fmla="*/ 6 h 15"/>
                <a:gd name="T52" fmla="*/ 10 w 12"/>
                <a:gd name="T53" fmla="*/ 7 h 15"/>
                <a:gd name="T54" fmla="*/ 11 w 12"/>
                <a:gd name="T55" fmla="*/ 8 h 15"/>
                <a:gd name="T56" fmla="*/ 12 w 12"/>
                <a:gd name="T57" fmla="*/ 10 h 15"/>
                <a:gd name="T58" fmla="*/ 11 w 12"/>
                <a:gd name="T59" fmla="*/ 13 h 15"/>
                <a:gd name="T60" fmla="*/ 9 w 12"/>
                <a:gd name="T61" fmla="*/ 14 h 15"/>
                <a:gd name="T62" fmla="*/ 6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2" y="10"/>
                    <a:pt x="2" y="10"/>
                    <a:pt x="2" y="10"/>
                  </a:cubicBezTo>
                  <a:cubicBezTo>
                    <a:pt x="2" y="11"/>
                    <a:pt x="3" y="12"/>
                    <a:pt x="3" y="12"/>
                  </a:cubicBezTo>
                  <a:cubicBezTo>
                    <a:pt x="4" y="13"/>
                    <a:pt x="5" y="13"/>
                    <a:pt x="6" y="13"/>
                  </a:cubicBezTo>
                  <a:cubicBezTo>
                    <a:pt x="7" y="13"/>
                    <a:pt x="8" y="13"/>
                    <a:pt x="8" y="12"/>
                  </a:cubicBezTo>
                  <a:cubicBezTo>
                    <a:pt x="9" y="12"/>
                    <a:pt x="9" y="11"/>
                    <a:pt x="9" y="11"/>
                  </a:cubicBezTo>
                  <a:cubicBezTo>
                    <a:pt x="9" y="10"/>
                    <a:pt x="9" y="10"/>
                    <a:pt x="9" y="9"/>
                  </a:cubicBezTo>
                  <a:cubicBezTo>
                    <a:pt x="8" y="9"/>
                    <a:pt x="7" y="9"/>
                    <a:pt x="6" y="8"/>
                  </a:cubicBezTo>
                  <a:cubicBezTo>
                    <a:pt x="4" y="8"/>
                    <a:pt x="3" y="8"/>
                    <a:pt x="2" y="7"/>
                  </a:cubicBezTo>
                  <a:cubicBezTo>
                    <a:pt x="2" y="7"/>
                    <a:pt x="1" y="6"/>
                    <a:pt x="1" y="6"/>
                  </a:cubicBezTo>
                  <a:cubicBezTo>
                    <a:pt x="0" y="5"/>
                    <a:pt x="0" y="5"/>
                    <a:pt x="0" y="4"/>
                  </a:cubicBezTo>
                  <a:cubicBezTo>
                    <a:pt x="0" y="3"/>
                    <a:pt x="0" y="3"/>
                    <a:pt x="1" y="2"/>
                  </a:cubicBezTo>
                  <a:cubicBezTo>
                    <a:pt x="1" y="1"/>
                    <a:pt x="1" y="1"/>
                    <a:pt x="2" y="1"/>
                  </a:cubicBezTo>
                  <a:cubicBezTo>
                    <a:pt x="2" y="0"/>
                    <a:pt x="3" y="0"/>
                    <a:pt x="3" y="0"/>
                  </a:cubicBezTo>
                  <a:cubicBezTo>
                    <a:pt x="4" y="0"/>
                    <a:pt x="5" y="0"/>
                    <a:pt x="5" y="0"/>
                  </a:cubicBezTo>
                  <a:cubicBezTo>
                    <a:pt x="7" y="0"/>
                    <a:pt x="8" y="0"/>
                    <a:pt x="8" y="0"/>
                  </a:cubicBezTo>
                  <a:cubicBezTo>
                    <a:pt x="9" y="0"/>
                    <a:pt x="10" y="1"/>
                    <a:pt x="10" y="1"/>
                  </a:cubicBezTo>
                  <a:cubicBezTo>
                    <a:pt x="11" y="2"/>
                    <a:pt x="11" y="3"/>
                    <a:pt x="11" y="4"/>
                  </a:cubicBezTo>
                  <a:cubicBezTo>
                    <a:pt x="9" y="4"/>
                    <a:pt x="9" y="4"/>
                    <a:pt x="9" y="4"/>
                  </a:cubicBezTo>
                  <a:cubicBezTo>
                    <a:pt x="9" y="3"/>
                    <a:pt x="8" y="3"/>
                    <a:pt x="8" y="2"/>
                  </a:cubicBezTo>
                  <a:cubicBezTo>
                    <a:pt x="7" y="2"/>
                    <a:pt x="7" y="2"/>
                    <a:pt x="6" y="2"/>
                  </a:cubicBezTo>
                  <a:cubicBezTo>
                    <a:pt x="5" y="2"/>
                    <a:pt x="4" y="2"/>
                    <a:pt x="3" y="2"/>
                  </a:cubicBezTo>
                  <a:cubicBezTo>
                    <a:pt x="3" y="3"/>
                    <a:pt x="2" y="3"/>
                    <a:pt x="2" y="4"/>
                  </a:cubicBezTo>
                  <a:cubicBezTo>
                    <a:pt x="2" y="4"/>
                    <a:pt x="3" y="4"/>
                    <a:pt x="3" y="4"/>
                  </a:cubicBezTo>
                  <a:cubicBezTo>
                    <a:pt x="3" y="5"/>
                    <a:pt x="3" y="5"/>
                    <a:pt x="4" y="5"/>
                  </a:cubicBezTo>
                  <a:cubicBezTo>
                    <a:pt x="4" y="5"/>
                    <a:pt x="5" y="5"/>
                    <a:pt x="6" y="6"/>
                  </a:cubicBezTo>
                  <a:cubicBezTo>
                    <a:pt x="8" y="6"/>
                    <a:pt x="9" y="7"/>
                    <a:pt x="10" y="7"/>
                  </a:cubicBezTo>
                  <a:cubicBezTo>
                    <a:pt x="10" y="7"/>
                    <a:pt x="11" y="8"/>
                    <a:pt x="11" y="8"/>
                  </a:cubicBezTo>
                  <a:cubicBezTo>
                    <a:pt x="12" y="9"/>
                    <a:pt x="12" y="9"/>
                    <a:pt x="12" y="10"/>
                  </a:cubicBezTo>
                  <a:cubicBezTo>
                    <a:pt x="12" y="11"/>
                    <a:pt x="12" y="12"/>
                    <a:pt x="11" y="13"/>
                  </a:cubicBezTo>
                  <a:cubicBezTo>
                    <a:pt x="11" y="13"/>
                    <a:pt x="10" y="14"/>
                    <a:pt x="9" y="14"/>
                  </a:cubicBezTo>
                  <a:cubicBezTo>
                    <a:pt x="8" y="15"/>
                    <a:pt x="7" y="15"/>
                    <a:pt x="6" y="15"/>
                  </a:cubicBezTo>
                  <a:cubicBezTo>
                    <a:pt x="4" y="15"/>
                    <a:pt x="3" y="14"/>
                    <a:pt x="2" y="14"/>
                  </a:cubicBezTo>
                  <a:cubicBezTo>
                    <a:pt x="1" y="13"/>
                    <a:pt x="0"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9" name="Freeform 228"/>
            <p:cNvSpPr>
              <a:spLocks noEditPoints="1"/>
            </p:cNvSpPr>
            <p:nvPr/>
          </p:nvSpPr>
          <p:spPr bwMode="auto">
            <a:xfrm>
              <a:off x="7326304" y="1810097"/>
              <a:ext cx="34567" cy="36662"/>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0" name="Freeform 229"/>
            <p:cNvSpPr>
              <a:spLocks/>
            </p:cNvSpPr>
            <p:nvPr/>
          </p:nvSpPr>
          <p:spPr bwMode="auto">
            <a:xfrm>
              <a:off x="7390200" y="1810097"/>
              <a:ext cx="32472" cy="49231"/>
            </a:xfrm>
            <a:custGeom>
              <a:avLst/>
              <a:gdLst>
                <a:gd name="T0" fmla="*/ 1 w 13"/>
                <a:gd name="T1" fmla="*/ 20 h 20"/>
                <a:gd name="T2" fmla="*/ 1 w 13"/>
                <a:gd name="T3" fmla="*/ 18 h 20"/>
                <a:gd name="T4" fmla="*/ 2 w 13"/>
                <a:gd name="T5" fmla="*/ 18 h 20"/>
                <a:gd name="T6" fmla="*/ 4 w 13"/>
                <a:gd name="T7" fmla="*/ 18 h 20"/>
                <a:gd name="T8" fmla="*/ 4 w 13"/>
                <a:gd name="T9" fmla="*/ 17 h 20"/>
                <a:gd name="T10" fmla="*/ 5 w 13"/>
                <a:gd name="T11" fmla="*/ 15 h 20"/>
                <a:gd name="T12" fmla="*/ 5 w 13"/>
                <a:gd name="T13" fmla="*/ 15 h 20"/>
                <a:gd name="T14" fmla="*/ 0 w 13"/>
                <a:gd name="T15" fmla="*/ 0 h 20"/>
                <a:gd name="T16" fmla="*/ 3 w 13"/>
                <a:gd name="T17" fmla="*/ 0 h 20"/>
                <a:gd name="T18" fmla="*/ 6 w 13"/>
                <a:gd name="T19" fmla="*/ 8 h 20"/>
                <a:gd name="T20" fmla="*/ 7 w 13"/>
                <a:gd name="T21" fmla="*/ 12 h 20"/>
                <a:gd name="T22" fmla="*/ 8 w 13"/>
                <a:gd name="T23" fmla="*/ 8 h 20"/>
                <a:gd name="T24" fmla="*/ 11 w 13"/>
                <a:gd name="T25" fmla="*/ 0 h 20"/>
                <a:gd name="T26" fmla="*/ 13 w 13"/>
                <a:gd name="T27" fmla="*/ 0 h 20"/>
                <a:gd name="T28" fmla="*/ 8 w 13"/>
                <a:gd name="T29" fmla="*/ 15 h 20"/>
                <a:gd name="T30" fmla="*/ 6 w 13"/>
                <a:gd name="T31" fmla="*/ 18 h 20"/>
                <a:gd name="T32" fmla="*/ 5 w 13"/>
                <a:gd name="T33" fmla="*/ 20 h 20"/>
                <a:gd name="T34" fmla="*/ 3 w 13"/>
                <a:gd name="T35" fmla="*/ 20 h 20"/>
                <a:gd name="T36" fmla="*/ 1 w 13"/>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0">
                  <a:moveTo>
                    <a:pt x="1" y="20"/>
                  </a:moveTo>
                  <a:cubicBezTo>
                    <a:pt x="1" y="18"/>
                    <a:pt x="1" y="18"/>
                    <a:pt x="1" y="18"/>
                  </a:cubicBezTo>
                  <a:cubicBezTo>
                    <a:pt x="1" y="18"/>
                    <a:pt x="2" y="18"/>
                    <a:pt x="2" y="18"/>
                  </a:cubicBezTo>
                  <a:cubicBezTo>
                    <a:pt x="3" y="18"/>
                    <a:pt x="3" y="18"/>
                    <a:pt x="4" y="18"/>
                  </a:cubicBezTo>
                  <a:cubicBezTo>
                    <a:pt x="4" y="18"/>
                    <a:pt x="4" y="17"/>
                    <a:pt x="4" y="17"/>
                  </a:cubicBezTo>
                  <a:cubicBezTo>
                    <a:pt x="5" y="17"/>
                    <a:pt x="5" y="16"/>
                    <a:pt x="5" y="15"/>
                  </a:cubicBezTo>
                  <a:cubicBezTo>
                    <a:pt x="5" y="15"/>
                    <a:pt x="5" y="15"/>
                    <a:pt x="5" y="15"/>
                  </a:cubicBezTo>
                  <a:cubicBezTo>
                    <a:pt x="0" y="0"/>
                    <a:pt x="0" y="0"/>
                    <a:pt x="0" y="0"/>
                  </a:cubicBezTo>
                  <a:cubicBezTo>
                    <a:pt x="3" y="0"/>
                    <a:pt x="3" y="0"/>
                    <a:pt x="3" y="0"/>
                  </a:cubicBezTo>
                  <a:cubicBezTo>
                    <a:pt x="6" y="8"/>
                    <a:pt x="6" y="8"/>
                    <a:pt x="6" y="8"/>
                  </a:cubicBezTo>
                  <a:cubicBezTo>
                    <a:pt x="6" y="9"/>
                    <a:pt x="6" y="11"/>
                    <a:pt x="7" y="12"/>
                  </a:cubicBezTo>
                  <a:cubicBezTo>
                    <a:pt x="7" y="11"/>
                    <a:pt x="7" y="10"/>
                    <a:pt x="8" y="8"/>
                  </a:cubicBezTo>
                  <a:cubicBezTo>
                    <a:pt x="11" y="0"/>
                    <a:pt x="11" y="0"/>
                    <a:pt x="11" y="0"/>
                  </a:cubicBezTo>
                  <a:cubicBezTo>
                    <a:pt x="13" y="0"/>
                    <a:pt x="13" y="0"/>
                    <a:pt x="13" y="0"/>
                  </a:cubicBezTo>
                  <a:cubicBezTo>
                    <a:pt x="8" y="15"/>
                    <a:pt x="8" y="15"/>
                    <a:pt x="8" y="15"/>
                  </a:cubicBezTo>
                  <a:cubicBezTo>
                    <a:pt x="7" y="16"/>
                    <a:pt x="7" y="17"/>
                    <a:pt x="6" y="18"/>
                  </a:cubicBezTo>
                  <a:cubicBezTo>
                    <a:pt x="6" y="19"/>
                    <a:pt x="5" y="19"/>
                    <a:pt x="5" y="20"/>
                  </a:cubicBezTo>
                  <a:cubicBezTo>
                    <a:pt x="4" y="20"/>
                    <a:pt x="4" y="20"/>
                    <a:pt x="3" y="20"/>
                  </a:cubicBezTo>
                  <a:cubicBezTo>
                    <a:pt x="2" y="20"/>
                    <a:pt x="2" y="20"/>
                    <a:pt x="1" y="2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1" name="Freeform 230"/>
            <p:cNvSpPr>
              <a:spLocks noEditPoints="1"/>
            </p:cNvSpPr>
            <p:nvPr/>
          </p:nvSpPr>
          <p:spPr bwMode="auto">
            <a:xfrm>
              <a:off x="7430004" y="1810097"/>
              <a:ext cx="32472" cy="36662"/>
            </a:xfrm>
            <a:custGeom>
              <a:avLst/>
              <a:gdLst>
                <a:gd name="T0" fmla="*/ 0 w 13"/>
                <a:gd name="T1" fmla="*/ 7 h 15"/>
                <a:gd name="T2" fmla="*/ 2 w 13"/>
                <a:gd name="T3" fmla="*/ 1 h 15"/>
                <a:gd name="T4" fmla="*/ 7 w 13"/>
                <a:gd name="T5" fmla="*/ 0 h 15"/>
                <a:gd name="T6" fmla="*/ 11 w 13"/>
                <a:gd name="T7" fmla="*/ 2 h 15"/>
                <a:gd name="T8" fmla="*/ 13 w 13"/>
                <a:gd name="T9" fmla="*/ 7 h 15"/>
                <a:gd name="T10" fmla="*/ 12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3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3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0" y="3"/>
                    <a:pt x="2" y="1"/>
                  </a:cubicBezTo>
                  <a:cubicBezTo>
                    <a:pt x="3" y="0"/>
                    <a:pt x="5" y="0"/>
                    <a:pt x="7" y="0"/>
                  </a:cubicBezTo>
                  <a:cubicBezTo>
                    <a:pt x="9" y="0"/>
                    <a:pt x="10" y="0"/>
                    <a:pt x="11" y="2"/>
                  </a:cubicBezTo>
                  <a:cubicBezTo>
                    <a:pt x="13" y="3"/>
                    <a:pt x="13" y="5"/>
                    <a:pt x="13" y="7"/>
                  </a:cubicBezTo>
                  <a:cubicBezTo>
                    <a:pt x="13" y="9"/>
                    <a:pt x="13" y="10"/>
                    <a:pt x="12" y="11"/>
                  </a:cubicBezTo>
                  <a:cubicBezTo>
                    <a:pt x="12" y="13"/>
                    <a:pt x="11" y="13"/>
                    <a:pt x="10" y="14"/>
                  </a:cubicBezTo>
                  <a:cubicBezTo>
                    <a:pt x="9" y="15"/>
                    <a:pt x="8" y="15"/>
                    <a:pt x="7" y="15"/>
                  </a:cubicBezTo>
                  <a:cubicBezTo>
                    <a:pt x="5" y="15"/>
                    <a:pt x="3" y="14"/>
                    <a:pt x="2" y="13"/>
                  </a:cubicBezTo>
                  <a:cubicBezTo>
                    <a:pt x="0" y="12"/>
                    <a:pt x="0" y="10"/>
                    <a:pt x="0" y="7"/>
                  </a:cubicBezTo>
                  <a:close/>
                  <a:moveTo>
                    <a:pt x="2" y="7"/>
                  </a:moveTo>
                  <a:cubicBezTo>
                    <a:pt x="2" y="9"/>
                    <a:pt x="3" y="11"/>
                    <a:pt x="3" y="11"/>
                  </a:cubicBezTo>
                  <a:cubicBezTo>
                    <a:pt x="4" y="12"/>
                    <a:pt x="5" y="13"/>
                    <a:pt x="7" y="13"/>
                  </a:cubicBezTo>
                  <a:cubicBezTo>
                    <a:pt x="8" y="13"/>
                    <a:pt x="9" y="12"/>
                    <a:pt x="10" y="11"/>
                  </a:cubicBezTo>
                  <a:cubicBezTo>
                    <a:pt x="10" y="10"/>
                    <a:pt x="11" y="9"/>
                    <a:pt x="11" y="7"/>
                  </a:cubicBezTo>
                  <a:cubicBezTo>
                    <a:pt x="11" y="5"/>
                    <a:pt x="10" y="4"/>
                    <a:pt x="10" y="3"/>
                  </a:cubicBezTo>
                  <a:cubicBezTo>
                    <a:pt x="9" y="2"/>
                    <a:pt x="8" y="2"/>
                    <a:pt x="7" y="2"/>
                  </a:cubicBezTo>
                  <a:cubicBezTo>
                    <a:pt x="5" y="2"/>
                    <a:pt x="4" y="2"/>
                    <a:pt x="3"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2" name="Freeform 231"/>
            <p:cNvSpPr>
              <a:spLocks/>
            </p:cNvSpPr>
            <p:nvPr/>
          </p:nvSpPr>
          <p:spPr bwMode="auto">
            <a:xfrm>
              <a:off x="7473997" y="1810097"/>
              <a:ext cx="27234" cy="36662"/>
            </a:xfrm>
            <a:custGeom>
              <a:avLst/>
              <a:gdLst>
                <a:gd name="T0" fmla="*/ 9 w 11"/>
                <a:gd name="T1" fmla="*/ 15 h 15"/>
                <a:gd name="T2" fmla="*/ 9 w 11"/>
                <a:gd name="T3" fmla="*/ 12 h 15"/>
                <a:gd name="T4" fmla="*/ 5 w 11"/>
                <a:gd name="T5" fmla="*/ 15 h 15"/>
                <a:gd name="T6" fmla="*/ 2 w 11"/>
                <a:gd name="T7" fmla="*/ 14 h 15"/>
                <a:gd name="T8" fmla="*/ 0 w 11"/>
                <a:gd name="T9" fmla="*/ 13 h 15"/>
                <a:gd name="T10" fmla="*/ 0 w 11"/>
                <a:gd name="T11" fmla="*/ 11 h 15"/>
                <a:gd name="T12" fmla="*/ 0 w 11"/>
                <a:gd name="T13" fmla="*/ 9 h 15"/>
                <a:gd name="T14" fmla="*/ 0 w 11"/>
                <a:gd name="T15" fmla="*/ 0 h 15"/>
                <a:gd name="T16" fmla="*/ 2 w 11"/>
                <a:gd name="T17" fmla="*/ 0 h 15"/>
                <a:gd name="T18" fmla="*/ 2 w 11"/>
                <a:gd name="T19" fmla="*/ 8 h 15"/>
                <a:gd name="T20" fmla="*/ 2 w 11"/>
                <a:gd name="T21" fmla="*/ 11 h 15"/>
                <a:gd name="T22" fmla="*/ 3 w 11"/>
                <a:gd name="T23" fmla="*/ 12 h 15"/>
                <a:gd name="T24" fmla="*/ 5 w 11"/>
                <a:gd name="T25" fmla="*/ 13 h 15"/>
                <a:gd name="T26" fmla="*/ 7 w 11"/>
                <a:gd name="T27" fmla="*/ 12 h 15"/>
                <a:gd name="T28" fmla="*/ 8 w 11"/>
                <a:gd name="T29" fmla="*/ 11 h 15"/>
                <a:gd name="T30" fmla="*/ 9 w 11"/>
                <a:gd name="T31" fmla="*/ 8 h 15"/>
                <a:gd name="T32" fmla="*/ 9 w 11"/>
                <a:gd name="T33" fmla="*/ 0 h 15"/>
                <a:gd name="T34" fmla="*/ 11 w 11"/>
                <a:gd name="T35" fmla="*/ 0 h 15"/>
                <a:gd name="T36" fmla="*/ 11 w 11"/>
                <a:gd name="T37" fmla="*/ 15 h 15"/>
                <a:gd name="T38" fmla="*/ 9 w 11"/>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5">
                  <a:moveTo>
                    <a:pt x="9" y="15"/>
                  </a:moveTo>
                  <a:cubicBezTo>
                    <a:pt x="9" y="12"/>
                    <a:pt x="9" y="12"/>
                    <a:pt x="9" y="12"/>
                  </a:cubicBezTo>
                  <a:cubicBezTo>
                    <a:pt x="8" y="14"/>
                    <a:pt x="6" y="15"/>
                    <a:pt x="5" y="15"/>
                  </a:cubicBezTo>
                  <a:cubicBezTo>
                    <a:pt x="4" y="15"/>
                    <a:pt x="3" y="15"/>
                    <a:pt x="2" y="14"/>
                  </a:cubicBezTo>
                  <a:cubicBezTo>
                    <a:pt x="1" y="14"/>
                    <a:pt x="1" y="14"/>
                    <a:pt x="0" y="13"/>
                  </a:cubicBezTo>
                  <a:cubicBezTo>
                    <a:pt x="0" y="13"/>
                    <a:pt x="0" y="12"/>
                    <a:pt x="0" y="11"/>
                  </a:cubicBezTo>
                  <a:cubicBezTo>
                    <a:pt x="0" y="11"/>
                    <a:pt x="0" y="10"/>
                    <a:pt x="0" y="9"/>
                  </a:cubicBezTo>
                  <a:cubicBezTo>
                    <a:pt x="0" y="0"/>
                    <a:pt x="0" y="0"/>
                    <a:pt x="0" y="0"/>
                  </a:cubicBezTo>
                  <a:cubicBezTo>
                    <a:pt x="2" y="0"/>
                    <a:pt x="2" y="0"/>
                    <a:pt x="2" y="0"/>
                  </a:cubicBezTo>
                  <a:cubicBezTo>
                    <a:pt x="2" y="8"/>
                    <a:pt x="2" y="8"/>
                    <a:pt x="2" y="8"/>
                  </a:cubicBezTo>
                  <a:cubicBezTo>
                    <a:pt x="2" y="9"/>
                    <a:pt x="2" y="10"/>
                    <a:pt x="2" y="11"/>
                  </a:cubicBezTo>
                  <a:cubicBezTo>
                    <a:pt x="2" y="11"/>
                    <a:pt x="3" y="12"/>
                    <a:pt x="3" y="12"/>
                  </a:cubicBezTo>
                  <a:cubicBezTo>
                    <a:pt x="4" y="13"/>
                    <a:pt x="4" y="13"/>
                    <a:pt x="5" y="13"/>
                  </a:cubicBezTo>
                  <a:cubicBezTo>
                    <a:pt x="6" y="13"/>
                    <a:pt x="6" y="13"/>
                    <a:pt x="7" y="12"/>
                  </a:cubicBezTo>
                  <a:cubicBezTo>
                    <a:pt x="8" y="12"/>
                    <a:pt x="8" y="11"/>
                    <a:pt x="8" y="11"/>
                  </a:cubicBezTo>
                  <a:cubicBezTo>
                    <a:pt x="9" y="10"/>
                    <a:pt x="9" y="9"/>
                    <a:pt x="9" y="8"/>
                  </a:cubicBezTo>
                  <a:cubicBezTo>
                    <a:pt x="9" y="0"/>
                    <a:pt x="9" y="0"/>
                    <a:pt x="9" y="0"/>
                  </a:cubicBezTo>
                  <a:cubicBezTo>
                    <a:pt x="11" y="0"/>
                    <a:pt x="11" y="0"/>
                    <a:pt x="11" y="0"/>
                  </a:cubicBezTo>
                  <a:cubicBezTo>
                    <a:pt x="11" y="15"/>
                    <a:pt x="11" y="15"/>
                    <a:pt x="11" y="15"/>
                  </a:cubicBezTo>
                  <a:lnTo>
                    <a:pt x="9"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3" name="Freeform 232"/>
            <p:cNvSpPr>
              <a:spLocks/>
            </p:cNvSpPr>
            <p:nvPr/>
          </p:nvSpPr>
          <p:spPr bwMode="auto">
            <a:xfrm>
              <a:off x="7516943" y="1810097"/>
              <a:ext cx="16759" cy="36662"/>
            </a:xfrm>
            <a:custGeom>
              <a:avLst/>
              <a:gdLst>
                <a:gd name="T0" fmla="*/ 0 w 7"/>
                <a:gd name="T1" fmla="*/ 15 h 15"/>
                <a:gd name="T2" fmla="*/ 0 w 7"/>
                <a:gd name="T3" fmla="*/ 0 h 15"/>
                <a:gd name="T4" fmla="*/ 2 w 7"/>
                <a:gd name="T5" fmla="*/ 0 h 15"/>
                <a:gd name="T6" fmla="*/ 2 w 7"/>
                <a:gd name="T7" fmla="*/ 2 h 15"/>
                <a:gd name="T8" fmla="*/ 3 w 7"/>
                <a:gd name="T9" fmla="*/ 0 h 15"/>
                <a:gd name="T10" fmla="*/ 5 w 7"/>
                <a:gd name="T11" fmla="*/ 0 h 15"/>
                <a:gd name="T12" fmla="*/ 7 w 7"/>
                <a:gd name="T13" fmla="*/ 0 h 15"/>
                <a:gd name="T14" fmla="*/ 7 w 7"/>
                <a:gd name="T15" fmla="*/ 3 h 15"/>
                <a:gd name="T16" fmla="*/ 5 w 7"/>
                <a:gd name="T17" fmla="*/ 2 h 15"/>
                <a:gd name="T18" fmla="*/ 3 w 7"/>
                <a:gd name="T19" fmla="*/ 3 h 15"/>
                <a:gd name="T20" fmla="*/ 2 w 7"/>
                <a:gd name="T21" fmla="*/ 4 h 15"/>
                <a:gd name="T22" fmla="*/ 2 w 7"/>
                <a:gd name="T23" fmla="*/ 7 h 15"/>
                <a:gd name="T24" fmla="*/ 2 w 7"/>
                <a:gd name="T25" fmla="*/ 15 h 15"/>
                <a:gd name="T26" fmla="*/ 0 w 7"/>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5">
                  <a:moveTo>
                    <a:pt x="0" y="15"/>
                  </a:moveTo>
                  <a:cubicBezTo>
                    <a:pt x="0" y="0"/>
                    <a:pt x="0" y="0"/>
                    <a:pt x="0" y="0"/>
                  </a:cubicBezTo>
                  <a:cubicBezTo>
                    <a:pt x="2" y="0"/>
                    <a:pt x="2" y="0"/>
                    <a:pt x="2" y="0"/>
                  </a:cubicBezTo>
                  <a:cubicBezTo>
                    <a:pt x="2" y="2"/>
                    <a:pt x="2" y="2"/>
                    <a:pt x="2" y="2"/>
                  </a:cubicBezTo>
                  <a:cubicBezTo>
                    <a:pt x="2" y="1"/>
                    <a:pt x="3" y="0"/>
                    <a:pt x="3" y="0"/>
                  </a:cubicBezTo>
                  <a:cubicBezTo>
                    <a:pt x="4" y="0"/>
                    <a:pt x="4" y="0"/>
                    <a:pt x="5" y="0"/>
                  </a:cubicBezTo>
                  <a:cubicBezTo>
                    <a:pt x="6" y="0"/>
                    <a:pt x="7" y="0"/>
                    <a:pt x="7" y="0"/>
                  </a:cubicBezTo>
                  <a:cubicBezTo>
                    <a:pt x="7" y="3"/>
                    <a:pt x="7" y="3"/>
                    <a:pt x="7" y="3"/>
                  </a:cubicBezTo>
                  <a:cubicBezTo>
                    <a:pt x="6" y="2"/>
                    <a:pt x="5" y="2"/>
                    <a:pt x="5" y="2"/>
                  </a:cubicBezTo>
                  <a:cubicBezTo>
                    <a:pt x="4" y="2"/>
                    <a:pt x="4" y="2"/>
                    <a:pt x="3" y="3"/>
                  </a:cubicBezTo>
                  <a:cubicBezTo>
                    <a:pt x="3" y="3"/>
                    <a:pt x="3" y="3"/>
                    <a:pt x="2" y="4"/>
                  </a:cubicBezTo>
                  <a:cubicBezTo>
                    <a:pt x="2" y="5"/>
                    <a:pt x="2" y="6"/>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4" name="Freeform 233"/>
            <p:cNvSpPr>
              <a:spLocks noEditPoints="1"/>
            </p:cNvSpPr>
            <p:nvPr/>
          </p:nvSpPr>
          <p:spPr bwMode="auto">
            <a:xfrm>
              <a:off x="7566174" y="1795433"/>
              <a:ext cx="5238" cy="51326"/>
            </a:xfrm>
            <a:custGeom>
              <a:avLst/>
              <a:gdLst>
                <a:gd name="T0" fmla="*/ 0 w 5"/>
                <a:gd name="T1" fmla="*/ 7 h 49"/>
                <a:gd name="T2" fmla="*/ 0 w 5"/>
                <a:gd name="T3" fmla="*/ 0 h 49"/>
                <a:gd name="T4" fmla="*/ 5 w 5"/>
                <a:gd name="T5" fmla="*/ 0 h 49"/>
                <a:gd name="T6" fmla="*/ 5 w 5"/>
                <a:gd name="T7" fmla="*/ 7 h 49"/>
                <a:gd name="T8" fmla="*/ 0 w 5"/>
                <a:gd name="T9" fmla="*/ 7 h 49"/>
                <a:gd name="T10" fmla="*/ 0 w 5"/>
                <a:gd name="T11" fmla="*/ 49 h 49"/>
                <a:gd name="T12" fmla="*/ 0 w 5"/>
                <a:gd name="T13" fmla="*/ 14 h 49"/>
                <a:gd name="T14" fmla="*/ 5 w 5"/>
                <a:gd name="T15" fmla="*/ 14 h 49"/>
                <a:gd name="T16" fmla="*/ 5 w 5"/>
                <a:gd name="T17" fmla="*/ 49 h 49"/>
                <a:gd name="T18" fmla="*/ 0 w 5"/>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9">
                  <a:moveTo>
                    <a:pt x="0" y="7"/>
                  </a:moveTo>
                  <a:lnTo>
                    <a:pt x="0" y="0"/>
                  </a:lnTo>
                  <a:lnTo>
                    <a:pt x="5" y="0"/>
                  </a:lnTo>
                  <a:lnTo>
                    <a:pt x="5" y="7"/>
                  </a:lnTo>
                  <a:lnTo>
                    <a:pt x="0" y="7"/>
                  </a:lnTo>
                  <a:close/>
                  <a:moveTo>
                    <a:pt x="0" y="49"/>
                  </a:moveTo>
                  <a:lnTo>
                    <a:pt x="0" y="14"/>
                  </a:lnTo>
                  <a:lnTo>
                    <a:pt x="5" y="14"/>
                  </a:lnTo>
                  <a:lnTo>
                    <a:pt x="5"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5" name="Freeform 234"/>
            <p:cNvSpPr>
              <a:spLocks/>
            </p:cNvSpPr>
            <p:nvPr/>
          </p:nvSpPr>
          <p:spPr bwMode="auto">
            <a:xfrm>
              <a:off x="7582934" y="1810097"/>
              <a:ext cx="30377" cy="36662"/>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9" y="3"/>
                    <a:pt x="8" y="2"/>
                  </a:cubicBezTo>
                  <a:cubicBezTo>
                    <a:pt x="8" y="2"/>
                    <a:pt x="7" y="2"/>
                    <a:pt x="6" y="2"/>
                  </a:cubicBezTo>
                  <a:cubicBezTo>
                    <a:pt x="5" y="2"/>
                    <a:pt x="4"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6" name="Freeform 235"/>
            <p:cNvSpPr>
              <a:spLocks/>
            </p:cNvSpPr>
            <p:nvPr/>
          </p:nvSpPr>
          <p:spPr bwMode="auto">
            <a:xfrm>
              <a:off x="7622737" y="1810097"/>
              <a:ext cx="30377" cy="36662"/>
            </a:xfrm>
            <a:custGeom>
              <a:avLst/>
              <a:gdLst>
                <a:gd name="T0" fmla="*/ 0 w 12"/>
                <a:gd name="T1" fmla="*/ 10 h 15"/>
                <a:gd name="T2" fmla="*/ 3 w 12"/>
                <a:gd name="T3" fmla="*/ 10 h 15"/>
                <a:gd name="T4" fmla="*/ 4 w 12"/>
                <a:gd name="T5" fmla="*/ 12 h 15"/>
                <a:gd name="T6" fmla="*/ 6 w 12"/>
                <a:gd name="T7" fmla="*/ 13 h 15"/>
                <a:gd name="T8" fmla="*/ 9 w 12"/>
                <a:gd name="T9" fmla="*/ 12 h 15"/>
                <a:gd name="T10" fmla="*/ 10 w 12"/>
                <a:gd name="T11" fmla="*/ 11 h 15"/>
                <a:gd name="T12" fmla="*/ 9 w 12"/>
                <a:gd name="T13" fmla="*/ 9 h 15"/>
                <a:gd name="T14" fmla="*/ 6 w 12"/>
                <a:gd name="T15" fmla="*/ 8 h 15"/>
                <a:gd name="T16" fmla="*/ 3 w 12"/>
                <a:gd name="T17" fmla="*/ 7 h 15"/>
                <a:gd name="T18" fmla="*/ 1 w 12"/>
                <a:gd name="T19" fmla="*/ 6 h 15"/>
                <a:gd name="T20" fmla="*/ 1 w 12"/>
                <a:gd name="T21" fmla="*/ 4 h 15"/>
                <a:gd name="T22" fmla="*/ 1 w 12"/>
                <a:gd name="T23" fmla="*/ 2 h 15"/>
                <a:gd name="T24" fmla="*/ 2 w 12"/>
                <a:gd name="T25" fmla="*/ 1 h 15"/>
                <a:gd name="T26" fmla="*/ 4 w 12"/>
                <a:gd name="T27" fmla="*/ 0 h 15"/>
                <a:gd name="T28" fmla="*/ 6 w 12"/>
                <a:gd name="T29" fmla="*/ 0 h 15"/>
                <a:gd name="T30" fmla="*/ 9 w 12"/>
                <a:gd name="T31" fmla="*/ 0 h 15"/>
                <a:gd name="T32" fmla="*/ 11 w 12"/>
                <a:gd name="T33" fmla="*/ 1 h 15"/>
                <a:gd name="T34" fmla="*/ 12 w 12"/>
                <a:gd name="T35" fmla="*/ 4 h 15"/>
                <a:gd name="T36" fmla="*/ 9 w 12"/>
                <a:gd name="T37" fmla="*/ 4 h 15"/>
                <a:gd name="T38" fmla="*/ 8 w 12"/>
                <a:gd name="T39" fmla="*/ 2 h 15"/>
                <a:gd name="T40" fmla="*/ 6 w 12"/>
                <a:gd name="T41" fmla="*/ 2 h 15"/>
                <a:gd name="T42" fmla="*/ 4 w 12"/>
                <a:gd name="T43" fmla="*/ 2 h 15"/>
                <a:gd name="T44" fmla="*/ 3 w 12"/>
                <a:gd name="T45" fmla="*/ 4 h 15"/>
                <a:gd name="T46" fmla="*/ 3 w 12"/>
                <a:gd name="T47" fmla="*/ 4 h 15"/>
                <a:gd name="T48" fmla="*/ 4 w 12"/>
                <a:gd name="T49" fmla="*/ 5 h 15"/>
                <a:gd name="T50" fmla="*/ 6 w 12"/>
                <a:gd name="T51" fmla="*/ 6 h 15"/>
                <a:gd name="T52" fmla="*/ 10 w 12"/>
                <a:gd name="T53" fmla="*/ 7 h 15"/>
                <a:gd name="T54" fmla="*/ 12 w 12"/>
                <a:gd name="T55" fmla="*/ 8 h 15"/>
                <a:gd name="T56" fmla="*/ 12 w 12"/>
                <a:gd name="T57" fmla="*/ 10 h 15"/>
                <a:gd name="T58" fmla="*/ 11 w 12"/>
                <a:gd name="T59" fmla="*/ 13 h 15"/>
                <a:gd name="T60" fmla="*/ 9 w 12"/>
                <a:gd name="T61" fmla="*/ 14 h 15"/>
                <a:gd name="T62" fmla="*/ 6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3" y="10"/>
                    <a:pt x="3" y="10"/>
                    <a:pt x="3" y="10"/>
                  </a:cubicBezTo>
                  <a:cubicBezTo>
                    <a:pt x="3" y="11"/>
                    <a:pt x="3" y="12"/>
                    <a:pt x="4" y="12"/>
                  </a:cubicBezTo>
                  <a:cubicBezTo>
                    <a:pt x="4" y="13"/>
                    <a:pt x="5" y="13"/>
                    <a:pt x="6" y="13"/>
                  </a:cubicBezTo>
                  <a:cubicBezTo>
                    <a:pt x="7" y="13"/>
                    <a:pt x="8" y="13"/>
                    <a:pt x="9" y="12"/>
                  </a:cubicBezTo>
                  <a:cubicBezTo>
                    <a:pt x="9" y="12"/>
                    <a:pt x="10" y="11"/>
                    <a:pt x="10" y="11"/>
                  </a:cubicBezTo>
                  <a:cubicBezTo>
                    <a:pt x="10" y="10"/>
                    <a:pt x="9" y="10"/>
                    <a:pt x="9" y="9"/>
                  </a:cubicBezTo>
                  <a:cubicBezTo>
                    <a:pt x="9" y="9"/>
                    <a:pt x="8" y="9"/>
                    <a:pt x="6" y="8"/>
                  </a:cubicBezTo>
                  <a:cubicBezTo>
                    <a:pt x="5" y="8"/>
                    <a:pt x="3" y="8"/>
                    <a:pt x="3" y="7"/>
                  </a:cubicBezTo>
                  <a:cubicBezTo>
                    <a:pt x="2" y="7"/>
                    <a:pt x="1" y="6"/>
                    <a:pt x="1" y="6"/>
                  </a:cubicBezTo>
                  <a:cubicBezTo>
                    <a:pt x="1" y="5"/>
                    <a:pt x="1" y="5"/>
                    <a:pt x="1" y="4"/>
                  </a:cubicBezTo>
                  <a:cubicBezTo>
                    <a:pt x="1" y="3"/>
                    <a:pt x="1" y="3"/>
                    <a:pt x="1" y="2"/>
                  </a:cubicBezTo>
                  <a:cubicBezTo>
                    <a:pt x="1" y="1"/>
                    <a:pt x="2" y="1"/>
                    <a:pt x="2" y="1"/>
                  </a:cubicBezTo>
                  <a:cubicBezTo>
                    <a:pt x="3" y="0"/>
                    <a:pt x="3" y="0"/>
                    <a:pt x="4" y="0"/>
                  </a:cubicBezTo>
                  <a:cubicBezTo>
                    <a:pt x="4" y="0"/>
                    <a:pt x="5" y="0"/>
                    <a:pt x="6" y="0"/>
                  </a:cubicBezTo>
                  <a:cubicBezTo>
                    <a:pt x="7" y="0"/>
                    <a:pt x="8" y="0"/>
                    <a:pt x="9" y="0"/>
                  </a:cubicBezTo>
                  <a:cubicBezTo>
                    <a:pt x="10" y="0"/>
                    <a:pt x="10" y="1"/>
                    <a:pt x="11" y="1"/>
                  </a:cubicBezTo>
                  <a:cubicBezTo>
                    <a:pt x="11" y="2"/>
                    <a:pt x="11" y="3"/>
                    <a:pt x="12" y="4"/>
                  </a:cubicBezTo>
                  <a:cubicBezTo>
                    <a:pt x="9" y="4"/>
                    <a:pt x="9" y="4"/>
                    <a:pt x="9" y="4"/>
                  </a:cubicBezTo>
                  <a:cubicBezTo>
                    <a:pt x="9" y="3"/>
                    <a:pt x="9" y="3"/>
                    <a:pt x="8" y="2"/>
                  </a:cubicBezTo>
                  <a:cubicBezTo>
                    <a:pt x="8" y="2"/>
                    <a:pt x="7" y="2"/>
                    <a:pt x="6" y="2"/>
                  </a:cubicBezTo>
                  <a:cubicBezTo>
                    <a:pt x="5" y="2"/>
                    <a:pt x="4" y="2"/>
                    <a:pt x="4" y="2"/>
                  </a:cubicBezTo>
                  <a:cubicBezTo>
                    <a:pt x="3" y="3"/>
                    <a:pt x="3" y="3"/>
                    <a:pt x="3" y="4"/>
                  </a:cubicBezTo>
                  <a:cubicBezTo>
                    <a:pt x="3" y="4"/>
                    <a:pt x="3" y="4"/>
                    <a:pt x="3" y="4"/>
                  </a:cubicBezTo>
                  <a:cubicBezTo>
                    <a:pt x="3" y="5"/>
                    <a:pt x="4" y="5"/>
                    <a:pt x="4" y="5"/>
                  </a:cubicBezTo>
                  <a:cubicBezTo>
                    <a:pt x="4" y="5"/>
                    <a:pt x="5" y="5"/>
                    <a:pt x="6" y="6"/>
                  </a:cubicBezTo>
                  <a:cubicBezTo>
                    <a:pt x="8" y="6"/>
                    <a:pt x="9" y="7"/>
                    <a:pt x="10" y="7"/>
                  </a:cubicBezTo>
                  <a:cubicBezTo>
                    <a:pt x="11" y="7"/>
                    <a:pt x="11" y="8"/>
                    <a:pt x="12" y="8"/>
                  </a:cubicBezTo>
                  <a:cubicBezTo>
                    <a:pt x="12" y="9"/>
                    <a:pt x="12" y="9"/>
                    <a:pt x="12" y="10"/>
                  </a:cubicBezTo>
                  <a:cubicBezTo>
                    <a:pt x="12" y="11"/>
                    <a:pt x="12" y="12"/>
                    <a:pt x="11" y="13"/>
                  </a:cubicBezTo>
                  <a:cubicBezTo>
                    <a:pt x="11" y="13"/>
                    <a:pt x="10" y="14"/>
                    <a:pt x="9" y="14"/>
                  </a:cubicBezTo>
                  <a:cubicBezTo>
                    <a:pt x="8" y="15"/>
                    <a:pt x="7" y="15"/>
                    <a:pt x="6" y="15"/>
                  </a:cubicBezTo>
                  <a:cubicBezTo>
                    <a:pt x="4" y="15"/>
                    <a:pt x="3" y="14"/>
                    <a:pt x="2" y="14"/>
                  </a:cubicBezTo>
                  <a:cubicBezTo>
                    <a:pt x="1" y="13"/>
                    <a:pt x="0"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7" name="Freeform 236"/>
            <p:cNvSpPr>
              <a:spLocks noEditPoints="1"/>
            </p:cNvSpPr>
            <p:nvPr/>
          </p:nvSpPr>
          <p:spPr bwMode="auto">
            <a:xfrm>
              <a:off x="7664636" y="1795433"/>
              <a:ext cx="5238" cy="51326"/>
            </a:xfrm>
            <a:custGeom>
              <a:avLst/>
              <a:gdLst>
                <a:gd name="T0" fmla="*/ 0 w 5"/>
                <a:gd name="T1" fmla="*/ 7 h 49"/>
                <a:gd name="T2" fmla="*/ 0 w 5"/>
                <a:gd name="T3" fmla="*/ 0 h 49"/>
                <a:gd name="T4" fmla="*/ 5 w 5"/>
                <a:gd name="T5" fmla="*/ 0 h 49"/>
                <a:gd name="T6" fmla="*/ 5 w 5"/>
                <a:gd name="T7" fmla="*/ 7 h 49"/>
                <a:gd name="T8" fmla="*/ 0 w 5"/>
                <a:gd name="T9" fmla="*/ 7 h 49"/>
                <a:gd name="T10" fmla="*/ 0 w 5"/>
                <a:gd name="T11" fmla="*/ 49 h 49"/>
                <a:gd name="T12" fmla="*/ 0 w 5"/>
                <a:gd name="T13" fmla="*/ 14 h 49"/>
                <a:gd name="T14" fmla="*/ 5 w 5"/>
                <a:gd name="T15" fmla="*/ 14 h 49"/>
                <a:gd name="T16" fmla="*/ 5 w 5"/>
                <a:gd name="T17" fmla="*/ 49 h 49"/>
                <a:gd name="T18" fmla="*/ 0 w 5"/>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9">
                  <a:moveTo>
                    <a:pt x="0" y="7"/>
                  </a:moveTo>
                  <a:lnTo>
                    <a:pt x="0" y="0"/>
                  </a:lnTo>
                  <a:lnTo>
                    <a:pt x="5" y="0"/>
                  </a:lnTo>
                  <a:lnTo>
                    <a:pt x="5" y="7"/>
                  </a:lnTo>
                  <a:lnTo>
                    <a:pt x="0" y="7"/>
                  </a:lnTo>
                  <a:close/>
                  <a:moveTo>
                    <a:pt x="0" y="49"/>
                  </a:moveTo>
                  <a:lnTo>
                    <a:pt x="0" y="14"/>
                  </a:lnTo>
                  <a:lnTo>
                    <a:pt x="5" y="14"/>
                  </a:lnTo>
                  <a:lnTo>
                    <a:pt x="5"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8" name="Freeform 237"/>
            <p:cNvSpPr>
              <a:spLocks noEditPoints="1"/>
            </p:cNvSpPr>
            <p:nvPr/>
          </p:nvSpPr>
          <p:spPr bwMode="auto">
            <a:xfrm>
              <a:off x="7680348" y="1795433"/>
              <a:ext cx="31424" cy="51326"/>
            </a:xfrm>
            <a:custGeom>
              <a:avLst/>
              <a:gdLst>
                <a:gd name="T0" fmla="*/ 11 w 13"/>
                <a:gd name="T1" fmla="*/ 21 h 21"/>
                <a:gd name="T2" fmla="*/ 11 w 13"/>
                <a:gd name="T3" fmla="*/ 19 h 21"/>
                <a:gd name="T4" fmla="*/ 6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6 w 13"/>
                <a:gd name="T17" fmla="*/ 6 h 21"/>
                <a:gd name="T18" fmla="*/ 9 w 13"/>
                <a:gd name="T19" fmla="*/ 6 h 21"/>
                <a:gd name="T20" fmla="*/ 10 w 13"/>
                <a:gd name="T21" fmla="*/ 8 h 21"/>
                <a:gd name="T22" fmla="*/ 10 w 13"/>
                <a:gd name="T23" fmla="*/ 0 h 21"/>
                <a:gd name="T24" fmla="*/ 13 w 13"/>
                <a:gd name="T25" fmla="*/ 0 h 21"/>
                <a:gd name="T26" fmla="*/ 13 w 13"/>
                <a:gd name="T27" fmla="*/ 21 h 21"/>
                <a:gd name="T28" fmla="*/ 11 w 13"/>
                <a:gd name="T29" fmla="*/ 21 h 21"/>
                <a:gd name="T30" fmla="*/ 3 w 13"/>
                <a:gd name="T31" fmla="*/ 13 h 21"/>
                <a:gd name="T32" fmla="*/ 4 w 13"/>
                <a:gd name="T33" fmla="*/ 17 h 21"/>
                <a:gd name="T34" fmla="*/ 7 w 13"/>
                <a:gd name="T35" fmla="*/ 19 h 21"/>
                <a:gd name="T36" fmla="*/ 9 w 13"/>
                <a:gd name="T37" fmla="*/ 17 h 21"/>
                <a:gd name="T38" fmla="*/ 11 w 13"/>
                <a:gd name="T39" fmla="*/ 13 h 21"/>
                <a:gd name="T40" fmla="*/ 9 w 13"/>
                <a:gd name="T41" fmla="*/ 9 h 21"/>
                <a:gd name="T42" fmla="*/ 7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1" y="21"/>
                  </a:moveTo>
                  <a:cubicBezTo>
                    <a:pt x="11" y="19"/>
                    <a:pt x="11" y="19"/>
                    <a:pt x="11" y="19"/>
                  </a:cubicBezTo>
                  <a:cubicBezTo>
                    <a:pt x="10" y="20"/>
                    <a:pt x="8" y="21"/>
                    <a:pt x="6" y="21"/>
                  </a:cubicBezTo>
                  <a:cubicBezTo>
                    <a:pt x="5" y="21"/>
                    <a:pt x="4" y="21"/>
                    <a:pt x="3" y="20"/>
                  </a:cubicBezTo>
                  <a:cubicBezTo>
                    <a:pt x="2" y="19"/>
                    <a:pt x="2" y="18"/>
                    <a:pt x="1" y="17"/>
                  </a:cubicBezTo>
                  <a:cubicBezTo>
                    <a:pt x="0" y="16"/>
                    <a:pt x="0" y="15"/>
                    <a:pt x="0" y="13"/>
                  </a:cubicBezTo>
                  <a:cubicBezTo>
                    <a:pt x="0" y="12"/>
                    <a:pt x="0" y="10"/>
                    <a:pt x="1" y="9"/>
                  </a:cubicBezTo>
                  <a:cubicBezTo>
                    <a:pt x="1" y="8"/>
                    <a:pt x="2" y="7"/>
                    <a:pt x="3" y="7"/>
                  </a:cubicBezTo>
                  <a:cubicBezTo>
                    <a:pt x="4" y="6"/>
                    <a:pt x="5" y="6"/>
                    <a:pt x="6" y="6"/>
                  </a:cubicBezTo>
                  <a:cubicBezTo>
                    <a:pt x="7" y="6"/>
                    <a:pt x="8" y="6"/>
                    <a:pt x="9" y="6"/>
                  </a:cubicBezTo>
                  <a:cubicBezTo>
                    <a:pt x="9" y="7"/>
                    <a:pt x="10" y="7"/>
                    <a:pt x="10" y="8"/>
                  </a:cubicBezTo>
                  <a:cubicBezTo>
                    <a:pt x="10" y="0"/>
                    <a:pt x="10" y="0"/>
                    <a:pt x="10" y="0"/>
                  </a:cubicBezTo>
                  <a:cubicBezTo>
                    <a:pt x="13" y="0"/>
                    <a:pt x="13" y="0"/>
                    <a:pt x="13" y="0"/>
                  </a:cubicBezTo>
                  <a:cubicBezTo>
                    <a:pt x="13" y="21"/>
                    <a:pt x="13" y="21"/>
                    <a:pt x="13" y="21"/>
                  </a:cubicBezTo>
                  <a:lnTo>
                    <a:pt x="11" y="21"/>
                  </a:lnTo>
                  <a:close/>
                  <a:moveTo>
                    <a:pt x="3" y="13"/>
                  </a:moveTo>
                  <a:cubicBezTo>
                    <a:pt x="3" y="15"/>
                    <a:pt x="3" y="17"/>
                    <a:pt x="4" y="17"/>
                  </a:cubicBezTo>
                  <a:cubicBezTo>
                    <a:pt x="5" y="18"/>
                    <a:pt x="6" y="19"/>
                    <a:pt x="7" y="19"/>
                  </a:cubicBezTo>
                  <a:cubicBezTo>
                    <a:pt x="8" y="19"/>
                    <a:pt x="9" y="18"/>
                    <a:pt x="9" y="17"/>
                  </a:cubicBezTo>
                  <a:cubicBezTo>
                    <a:pt x="10" y="17"/>
                    <a:pt x="11" y="15"/>
                    <a:pt x="11" y="13"/>
                  </a:cubicBezTo>
                  <a:cubicBezTo>
                    <a:pt x="11" y="11"/>
                    <a:pt x="10" y="10"/>
                    <a:pt x="9" y="9"/>
                  </a:cubicBezTo>
                  <a:cubicBezTo>
                    <a:pt x="9" y="8"/>
                    <a:pt x="8" y="8"/>
                    <a:pt x="7" y="8"/>
                  </a:cubicBezTo>
                  <a:cubicBezTo>
                    <a:pt x="5" y="8"/>
                    <a:pt x="5"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9" name="Freeform 238"/>
            <p:cNvSpPr>
              <a:spLocks noEditPoints="1"/>
            </p:cNvSpPr>
            <p:nvPr/>
          </p:nvSpPr>
          <p:spPr bwMode="auto">
            <a:xfrm>
              <a:off x="7722246" y="1810097"/>
              <a:ext cx="34567" cy="36662"/>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0" name="Freeform 239"/>
            <p:cNvSpPr>
              <a:spLocks/>
            </p:cNvSpPr>
            <p:nvPr/>
          </p:nvSpPr>
          <p:spPr bwMode="auto">
            <a:xfrm>
              <a:off x="7786142" y="1810097"/>
              <a:ext cx="32472" cy="36662"/>
            </a:xfrm>
            <a:custGeom>
              <a:avLst/>
              <a:gdLst>
                <a:gd name="T0" fmla="*/ 5 w 13"/>
                <a:gd name="T1" fmla="*/ 15 h 15"/>
                <a:gd name="T2" fmla="*/ 0 w 13"/>
                <a:gd name="T3" fmla="*/ 0 h 15"/>
                <a:gd name="T4" fmla="*/ 2 w 13"/>
                <a:gd name="T5" fmla="*/ 0 h 15"/>
                <a:gd name="T6" fmla="*/ 5 w 13"/>
                <a:gd name="T7" fmla="*/ 9 h 15"/>
                <a:gd name="T8" fmla="*/ 6 w 13"/>
                <a:gd name="T9" fmla="*/ 12 h 15"/>
                <a:gd name="T10" fmla="*/ 7 w 13"/>
                <a:gd name="T11" fmla="*/ 9 h 15"/>
                <a:gd name="T12" fmla="*/ 11 w 13"/>
                <a:gd name="T13" fmla="*/ 0 h 15"/>
                <a:gd name="T14" fmla="*/ 13 w 13"/>
                <a:gd name="T15" fmla="*/ 0 h 15"/>
                <a:gd name="T16" fmla="*/ 8 w 13"/>
                <a:gd name="T17" fmla="*/ 15 h 15"/>
                <a:gd name="T18" fmla="*/ 5 w 1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5" y="15"/>
                  </a:moveTo>
                  <a:cubicBezTo>
                    <a:pt x="0" y="0"/>
                    <a:pt x="0" y="0"/>
                    <a:pt x="0" y="0"/>
                  </a:cubicBezTo>
                  <a:cubicBezTo>
                    <a:pt x="2" y="0"/>
                    <a:pt x="2" y="0"/>
                    <a:pt x="2" y="0"/>
                  </a:cubicBezTo>
                  <a:cubicBezTo>
                    <a:pt x="5" y="9"/>
                    <a:pt x="5" y="9"/>
                    <a:pt x="5" y="9"/>
                  </a:cubicBezTo>
                  <a:cubicBezTo>
                    <a:pt x="6" y="10"/>
                    <a:pt x="6" y="11"/>
                    <a:pt x="6" y="12"/>
                  </a:cubicBezTo>
                  <a:cubicBezTo>
                    <a:pt x="7" y="11"/>
                    <a:pt x="7" y="10"/>
                    <a:pt x="7" y="9"/>
                  </a:cubicBezTo>
                  <a:cubicBezTo>
                    <a:pt x="11" y="0"/>
                    <a:pt x="11" y="0"/>
                    <a:pt x="11" y="0"/>
                  </a:cubicBezTo>
                  <a:cubicBezTo>
                    <a:pt x="13" y="0"/>
                    <a:pt x="13" y="0"/>
                    <a:pt x="13" y="0"/>
                  </a:cubicBezTo>
                  <a:cubicBezTo>
                    <a:pt x="8" y="15"/>
                    <a:pt x="8" y="15"/>
                    <a:pt x="8" y="15"/>
                  </a:cubicBezTo>
                  <a:lnTo>
                    <a:pt x="5"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1" name="Freeform 240"/>
            <p:cNvSpPr>
              <a:spLocks noEditPoints="1"/>
            </p:cNvSpPr>
            <p:nvPr/>
          </p:nvSpPr>
          <p:spPr bwMode="auto">
            <a:xfrm>
              <a:off x="7825946" y="1810097"/>
              <a:ext cx="32472" cy="36662"/>
            </a:xfrm>
            <a:custGeom>
              <a:avLst/>
              <a:gdLst>
                <a:gd name="T0" fmla="*/ 0 w 13"/>
                <a:gd name="T1" fmla="*/ 7 h 15"/>
                <a:gd name="T2" fmla="*/ 2 w 13"/>
                <a:gd name="T3" fmla="*/ 1 h 15"/>
                <a:gd name="T4" fmla="*/ 7 w 13"/>
                <a:gd name="T5" fmla="*/ 0 h 15"/>
                <a:gd name="T6" fmla="*/ 11 w 13"/>
                <a:gd name="T7" fmla="*/ 2 h 15"/>
                <a:gd name="T8" fmla="*/ 13 w 13"/>
                <a:gd name="T9" fmla="*/ 7 h 15"/>
                <a:gd name="T10" fmla="*/ 12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3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3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0" y="3"/>
                    <a:pt x="2" y="1"/>
                  </a:cubicBezTo>
                  <a:cubicBezTo>
                    <a:pt x="3" y="0"/>
                    <a:pt x="5" y="0"/>
                    <a:pt x="7" y="0"/>
                  </a:cubicBezTo>
                  <a:cubicBezTo>
                    <a:pt x="9" y="0"/>
                    <a:pt x="10" y="0"/>
                    <a:pt x="11" y="2"/>
                  </a:cubicBezTo>
                  <a:cubicBezTo>
                    <a:pt x="13" y="3"/>
                    <a:pt x="13" y="5"/>
                    <a:pt x="13" y="7"/>
                  </a:cubicBezTo>
                  <a:cubicBezTo>
                    <a:pt x="13" y="9"/>
                    <a:pt x="13" y="10"/>
                    <a:pt x="12" y="11"/>
                  </a:cubicBezTo>
                  <a:cubicBezTo>
                    <a:pt x="12" y="13"/>
                    <a:pt x="11" y="13"/>
                    <a:pt x="10" y="14"/>
                  </a:cubicBezTo>
                  <a:cubicBezTo>
                    <a:pt x="9" y="15"/>
                    <a:pt x="8" y="15"/>
                    <a:pt x="7" y="15"/>
                  </a:cubicBezTo>
                  <a:cubicBezTo>
                    <a:pt x="4" y="15"/>
                    <a:pt x="3" y="14"/>
                    <a:pt x="2" y="13"/>
                  </a:cubicBezTo>
                  <a:cubicBezTo>
                    <a:pt x="0" y="12"/>
                    <a:pt x="0" y="10"/>
                    <a:pt x="0" y="7"/>
                  </a:cubicBezTo>
                  <a:close/>
                  <a:moveTo>
                    <a:pt x="2" y="7"/>
                  </a:moveTo>
                  <a:cubicBezTo>
                    <a:pt x="2" y="9"/>
                    <a:pt x="3" y="11"/>
                    <a:pt x="3" y="11"/>
                  </a:cubicBezTo>
                  <a:cubicBezTo>
                    <a:pt x="4" y="12"/>
                    <a:pt x="5" y="13"/>
                    <a:pt x="7" y="13"/>
                  </a:cubicBezTo>
                  <a:cubicBezTo>
                    <a:pt x="8" y="13"/>
                    <a:pt x="9" y="12"/>
                    <a:pt x="10" y="11"/>
                  </a:cubicBezTo>
                  <a:cubicBezTo>
                    <a:pt x="10" y="10"/>
                    <a:pt x="11" y="9"/>
                    <a:pt x="11" y="7"/>
                  </a:cubicBezTo>
                  <a:cubicBezTo>
                    <a:pt x="11" y="5"/>
                    <a:pt x="10" y="4"/>
                    <a:pt x="10" y="3"/>
                  </a:cubicBezTo>
                  <a:cubicBezTo>
                    <a:pt x="9" y="2"/>
                    <a:pt x="8" y="2"/>
                    <a:pt x="7" y="2"/>
                  </a:cubicBezTo>
                  <a:cubicBezTo>
                    <a:pt x="5" y="2"/>
                    <a:pt x="4" y="2"/>
                    <a:pt x="3"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2" name="Freeform 241"/>
            <p:cNvSpPr>
              <a:spLocks noEditPoints="1"/>
            </p:cNvSpPr>
            <p:nvPr/>
          </p:nvSpPr>
          <p:spPr bwMode="auto">
            <a:xfrm>
              <a:off x="7870987" y="1795433"/>
              <a:ext cx="4190" cy="51326"/>
            </a:xfrm>
            <a:custGeom>
              <a:avLst/>
              <a:gdLst>
                <a:gd name="T0" fmla="*/ 0 w 4"/>
                <a:gd name="T1" fmla="*/ 7 h 49"/>
                <a:gd name="T2" fmla="*/ 0 w 4"/>
                <a:gd name="T3" fmla="*/ 0 h 49"/>
                <a:gd name="T4" fmla="*/ 4 w 4"/>
                <a:gd name="T5" fmla="*/ 0 h 49"/>
                <a:gd name="T6" fmla="*/ 4 w 4"/>
                <a:gd name="T7" fmla="*/ 7 h 49"/>
                <a:gd name="T8" fmla="*/ 0 w 4"/>
                <a:gd name="T9" fmla="*/ 7 h 49"/>
                <a:gd name="T10" fmla="*/ 0 w 4"/>
                <a:gd name="T11" fmla="*/ 49 h 49"/>
                <a:gd name="T12" fmla="*/ 0 w 4"/>
                <a:gd name="T13" fmla="*/ 14 h 49"/>
                <a:gd name="T14" fmla="*/ 4 w 4"/>
                <a:gd name="T15" fmla="*/ 14 h 49"/>
                <a:gd name="T16" fmla="*/ 4 w 4"/>
                <a:gd name="T17" fmla="*/ 49 h 49"/>
                <a:gd name="T18" fmla="*/ 0 w 4"/>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9">
                  <a:moveTo>
                    <a:pt x="0" y="7"/>
                  </a:moveTo>
                  <a:lnTo>
                    <a:pt x="0" y="0"/>
                  </a:lnTo>
                  <a:lnTo>
                    <a:pt x="4" y="0"/>
                  </a:lnTo>
                  <a:lnTo>
                    <a:pt x="4" y="7"/>
                  </a:lnTo>
                  <a:lnTo>
                    <a:pt x="0" y="7"/>
                  </a:lnTo>
                  <a:close/>
                  <a:moveTo>
                    <a:pt x="0" y="49"/>
                  </a:moveTo>
                  <a:lnTo>
                    <a:pt x="0" y="14"/>
                  </a:lnTo>
                  <a:lnTo>
                    <a:pt x="4" y="14"/>
                  </a:lnTo>
                  <a:lnTo>
                    <a:pt x="4" y="49"/>
                  </a:lnTo>
                  <a:lnTo>
                    <a:pt x="0" y="49"/>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3" name="Freeform 242"/>
            <p:cNvSpPr>
              <a:spLocks/>
            </p:cNvSpPr>
            <p:nvPr/>
          </p:nvSpPr>
          <p:spPr bwMode="auto">
            <a:xfrm>
              <a:off x="7885651" y="1810097"/>
              <a:ext cx="32472" cy="36662"/>
            </a:xfrm>
            <a:custGeom>
              <a:avLst/>
              <a:gdLst>
                <a:gd name="T0" fmla="*/ 11 w 13"/>
                <a:gd name="T1" fmla="*/ 9 h 15"/>
                <a:gd name="T2" fmla="*/ 13 w 13"/>
                <a:gd name="T3" fmla="*/ 10 h 15"/>
                <a:gd name="T4" fmla="*/ 11 w 13"/>
                <a:gd name="T5" fmla="*/ 13 h 15"/>
                <a:gd name="T6" fmla="*/ 7 w 13"/>
                <a:gd name="T7" fmla="*/ 15 h 15"/>
                <a:gd name="T8" fmla="*/ 2 w 13"/>
                <a:gd name="T9" fmla="*/ 13 h 15"/>
                <a:gd name="T10" fmla="*/ 0 w 13"/>
                <a:gd name="T11" fmla="*/ 7 h 15"/>
                <a:gd name="T12" fmla="*/ 1 w 13"/>
                <a:gd name="T13" fmla="*/ 3 h 15"/>
                <a:gd name="T14" fmla="*/ 4 w 13"/>
                <a:gd name="T15" fmla="*/ 1 h 15"/>
                <a:gd name="T16" fmla="*/ 7 w 13"/>
                <a:gd name="T17" fmla="*/ 0 h 15"/>
                <a:gd name="T18" fmla="*/ 11 w 13"/>
                <a:gd name="T19" fmla="*/ 1 h 15"/>
                <a:gd name="T20" fmla="*/ 13 w 13"/>
                <a:gd name="T21" fmla="*/ 4 h 15"/>
                <a:gd name="T22" fmla="*/ 10 w 13"/>
                <a:gd name="T23" fmla="*/ 5 h 15"/>
                <a:gd name="T24" fmla="*/ 9 w 13"/>
                <a:gd name="T25" fmla="*/ 2 h 15"/>
                <a:gd name="T26" fmla="*/ 7 w 13"/>
                <a:gd name="T27" fmla="*/ 2 h 15"/>
                <a:gd name="T28" fmla="*/ 4 w 13"/>
                <a:gd name="T29" fmla="*/ 3 h 15"/>
                <a:gd name="T30" fmla="*/ 3 w 13"/>
                <a:gd name="T31" fmla="*/ 7 h 15"/>
                <a:gd name="T32" fmla="*/ 4 w 13"/>
                <a:gd name="T33" fmla="*/ 11 h 15"/>
                <a:gd name="T34" fmla="*/ 7 w 13"/>
                <a:gd name="T35" fmla="*/ 13 h 15"/>
                <a:gd name="T36" fmla="*/ 9 w 13"/>
                <a:gd name="T37" fmla="*/ 12 h 15"/>
                <a:gd name="T38" fmla="*/ 11 w 13"/>
                <a:gd name="T3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5">
                  <a:moveTo>
                    <a:pt x="11" y="9"/>
                  </a:moveTo>
                  <a:cubicBezTo>
                    <a:pt x="13" y="10"/>
                    <a:pt x="13" y="10"/>
                    <a:pt x="13" y="10"/>
                  </a:cubicBezTo>
                  <a:cubicBezTo>
                    <a:pt x="13" y="11"/>
                    <a:pt x="12" y="12"/>
                    <a:pt x="11" y="13"/>
                  </a:cubicBezTo>
                  <a:cubicBezTo>
                    <a:pt x="10" y="14"/>
                    <a:pt x="9" y="15"/>
                    <a:pt x="7" y="15"/>
                  </a:cubicBezTo>
                  <a:cubicBezTo>
                    <a:pt x="5" y="15"/>
                    <a:pt x="3" y="14"/>
                    <a:pt x="2" y="13"/>
                  </a:cubicBezTo>
                  <a:cubicBezTo>
                    <a:pt x="1" y="12"/>
                    <a:pt x="0" y="10"/>
                    <a:pt x="0" y="7"/>
                  </a:cubicBezTo>
                  <a:cubicBezTo>
                    <a:pt x="0" y="6"/>
                    <a:pt x="1" y="4"/>
                    <a:pt x="1" y="3"/>
                  </a:cubicBezTo>
                  <a:cubicBezTo>
                    <a:pt x="2" y="2"/>
                    <a:pt x="3" y="1"/>
                    <a:pt x="4" y="1"/>
                  </a:cubicBezTo>
                  <a:cubicBezTo>
                    <a:pt x="5" y="0"/>
                    <a:pt x="6" y="0"/>
                    <a:pt x="7" y="0"/>
                  </a:cubicBezTo>
                  <a:cubicBezTo>
                    <a:pt x="9" y="0"/>
                    <a:pt x="10" y="0"/>
                    <a:pt x="11" y="1"/>
                  </a:cubicBezTo>
                  <a:cubicBezTo>
                    <a:pt x="12" y="2"/>
                    <a:pt x="13" y="3"/>
                    <a:pt x="13" y="4"/>
                  </a:cubicBezTo>
                  <a:cubicBezTo>
                    <a:pt x="10" y="5"/>
                    <a:pt x="10" y="5"/>
                    <a:pt x="10" y="5"/>
                  </a:cubicBezTo>
                  <a:cubicBezTo>
                    <a:pt x="10" y="4"/>
                    <a:pt x="10" y="3"/>
                    <a:pt x="9" y="2"/>
                  </a:cubicBezTo>
                  <a:cubicBezTo>
                    <a:pt x="9" y="2"/>
                    <a:pt x="8" y="2"/>
                    <a:pt x="7" y="2"/>
                  </a:cubicBezTo>
                  <a:cubicBezTo>
                    <a:pt x="6" y="2"/>
                    <a:pt x="5" y="2"/>
                    <a:pt x="4" y="3"/>
                  </a:cubicBezTo>
                  <a:cubicBezTo>
                    <a:pt x="3" y="4"/>
                    <a:pt x="3" y="5"/>
                    <a:pt x="3" y="7"/>
                  </a:cubicBezTo>
                  <a:cubicBezTo>
                    <a:pt x="3" y="9"/>
                    <a:pt x="3" y="11"/>
                    <a:pt x="4" y="11"/>
                  </a:cubicBezTo>
                  <a:cubicBezTo>
                    <a:pt x="5" y="12"/>
                    <a:pt x="6" y="13"/>
                    <a:pt x="7" y="13"/>
                  </a:cubicBezTo>
                  <a:cubicBezTo>
                    <a:pt x="8" y="13"/>
                    <a:pt x="9" y="13"/>
                    <a:pt x="9" y="12"/>
                  </a:cubicBezTo>
                  <a:cubicBezTo>
                    <a:pt x="10" y="11"/>
                    <a:pt x="11" y="10"/>
                    <a:pt x="11" y="9"/>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4" name="Freeform 243"/>
            <p:cNvSpPr>
              <a:spLocks noEditPoints="1"/>
            </p:cNvSpPr>
            <p:nvPr/>
          </p:nvSpPr>
          <p:spPr bwMode="auto">
            <a:xfrm>
              <a:off x="7925455" y="1810097"/>
              <a:ext cx="32472" cy="36662"/>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1 w 13"/>
                <a:gd name="T31" fmla="*/ 10 h 15"/>
                <a:gd name="T32" fmla="*/ 2 w 13"/>
                <a:gd name="T33" fmla="*/ 6 h 15"/>
                <a:gd name="T34" fmla="*/ 11 w 13"/>
                <a:gd name="T35" fmla="*/ 6 h 15"/>
                <a:gd name="T36" fmla="*/ 10 w 13"/>
                <a:gd name="T37" fmla="*/ 3 h 15"/>
                <a:gd name="T38" fmla="*/ 7 w 13"/>
                <a:gd name="T39" fmla="*/ 2 h 15"/>
                <a:gd name="T40" fmla="*/ 4 w 13"/>
                <a:gd name="T41" fmla="*/ 3 h 15"/>
                <a:gd name="T42" fmla="*/ 2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8" y="15"/>
                    <a:pt x="7" y="15"/>
                  </a:cubicBezTo>
                  <a:cubicBezTo>
                    <a:pt x="5" y="15"/>
                    <a:pt x="3" y="14"/>
                    <a:pt x="2" y="13"/>
                  </a:cubicBezTo>
                  <a:cubicBezTo>
                    <a:pt x="0" y="12"/>
                    <a:pt x="0" y="10"/>
                    <a:pt x="0" y="7"/>
                  </a:cubicBezTo>
                  <a:cubicBezTo>
                    <a:pt x="0" y="5"/>
                    <a:pt x="0" y="3"/>
                    <a:pt x="2" y="2"/>
                  </a:cubicBezTo>
                  <a:cubicBezTo>
                    <a:pt x="3" y="0"/>
                    <a:pt x="5" y="0"/>
                    <a:pt x="7" y="0"/>
                  </a:cubicBezTo>
                  <a:cubicBezTo>
                    <a:pt x="9" y="0"/>
                    <a:pt x="10" y="0"/>
                    <a:pt x="11" y="2"/>
                  </a:cubicBezTo>
                  <a:cubicBezTo>
                    <a:pt x="13" y="3"/>
                    <a:pt x="13" y="5"/>
                    <a:pt x="13" y="7"/>
                  </a:cubicBezTo>
                  <a:cubicBezTo>
                    <a:pt x="13" y="7"/>
                    <a:pt x="13" y="8"/>
                    <a:pt x="13" y="8"/>
                  </a:cubicBezTo>
                  <a:cubicBezTo>
                    <a:pt x="2" y="8"/>
                    <a:pt x="2" y="8"/>
                    <a:pt x="2" y="8"/>
                  </a:cubicBezTo>
                  <a:cubicBezTo>
                    <a:pt x="2" y="9"/>
                    <a:pt x="3" y="11"/>
                    <a:pt x="4" y="12"/>
                  </a:cubicBezTo>
                  <a:cubicBezTo>
                    <a:pt x="5" y="12"/>
                    <a:pt x="6" y="13"/>
                    <a:pt x="7" y="13"/>
                  </a:cubicBezTo>
                  <a:cubicBezTo>
                    <a:pt x="8" y="13"/>
                    <a:pt x="8" y="13"/>
                    <a:pt x="9" y="12"/>
                  </a:cubicBezTo>
                  <a:cubicBezTo>
                    <a:pt x="10" y="12"/>
                    <a:pt x="10" y="11"/>
                    <a:pt x="11" y="10"/>
                  </a:cubicBezTo>
                  <a:close/>
                  <a:moveTo>
                    <a:pt x="2" y="6"/>
                  </a:moveTo>
                  <a:cubicBezTo>
                    <a:pt x="11" y="6"/>
                    <a:pt x="11" y="6"/>
                    <a:pt x="11" y="6"/>
                  </a:cubicBezTo>
                  <a:cubicBezTo>
                    <a:pt x="10" y="5"/>
                    <a:pt x="10" y="4"/>
                    <a:pt x="10" y="3"/>
                  </a:cubicBezTo>
                  <a:cubicBezTo>
                    <a:pt x="9" y="2"/>
                    <a:pt x="8" y="2"/>
                    <a:pt x="7" y="2"/>
                  </a:cubicBezTo>
                  <a:cubicBezTo>
                    <a:pt x="5" y="2"/>
                    <a:pt x="5" y="2"/>
                    <a:pt x="4" y="3"/>
                  </a:cubicBezTo>
                  <a:cubicBezTo>
                    <a:pt x="3" y="4"/>
                    <a:pt x="3" y="5"/>
                    <a:pt x="2"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5" name="Rectangle 244"/>
            <p:cNvSpPr>
              <a:spLocks noChangeArrowheads="1"/>
            </p:cNvSpPr>
            <p:nvPr/>
          </p:nvSpPr>
          <p:spPr bwMode="auto">
            <a:xfrm>
              <a:off x="7969448" y="1839427"/>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6" name="Freeform 245"/>
            <p:cNvSpPr>
              <a:spLocks noEditPoints="1"/>
            </p:cNvSpPr>
            <p:nvPr/>
          </p:nvSpPr>
          <p:spPr bwMode="auto">
            <a:xfrm>
              <a:off x="7145093" y="1933699"/>
              <a:ext cx="34567" cy="52373"/>
            </a:xfrm>
            <a:custGeom>
              <a:avLst/>
              <a:gdLst>
                <a:gd name="T0" fmla="*/ 21 w 33"/>
                <a:gd name="T1" fmla="*/ 50 h 50"/>
                <a:gd name="T2" fmla="*/ 21 w 33"/>
                <a:gd name="T3" fmla="*/ 38 h 50"/>
                <a:gd name="T4" fmla="*/ 0 w 33"/>
                <a:gd name="T5" fmla="*/ 38 h 50"/>
                <a:gd name="T6" fmla="*/ 0 w 33"/>
                <a:gd name="T7" fmla="*/ 31 h 50"/>
                <a:gd name="T8" fmla="*/ 21 w 33"/>
                <a:gd name="T9" fmla="*/ 0 h 50"/>
                <a:gd name="T10" fmla="*/ 26 w 33"/>
                <a:gd name="T11" fmla="*/ 0 h 50"/>
                <a:gd name="T12" fmla="*/ 26 w 33"/>
                <a:gd name="T13" fmla="*/ 31 h 50"/>
                <a:gd name="T14" fmla="*/ 33 w 33"/>
                <a:gd name="T15" fmla="*/ 31 h 50"/>
                <a:gd name="T16" fmla="*/ 33 w 33"/>
                <a:gd name="T17" fmla="*/ 38 h 50"/>
                <a:gd name="T18" fmla="*/ 26 w 33"/>
                <a:gd name="T19" fmla="*/ 38 h 50"/>
                <a:gd name="T20" fmla="*/ 26 w 33"/>
                <a:gd name="T21" fmla="*/ 50 h 50"/>
                <a:gd name="T22" fmla="*/ 21 w 33"/>
                <a:gd name="T23" fmla="*/ 50 h 50"/>
                <a:gd name="T24" fmla="*/ 21 w 33"/>
                <a:gd name="T25" fmla="*/ 31 h 50"/>
                <a:gd name="T26" fmla="*/ 21 w 33"/>
                <a:gd name="T27" fmla="*/ 10 h 50"/>
                <a:gd name="T28" fmla="*/ 7 w 33"/>
                <a:gd name="T29" fmla="*/ 31 h 50"/>
                <a:gd name="T30" fmla="*/ 21 w 33"/>
                <a:gd name="T3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50">
                  <a:moveTo>
                    <a:pt x="21" y="50"/>
                  </a:moveTo>
                  <a:lnTo>
                    <a:pt x="21" y="38"/>
                  </a:lnTo>
                  <a:lnTo>
                    <a:pt x="0" y="38"/>
                  </a:lnTo>
                  <a:lnTo>
                    <a:pt x="0" y="31"/>
                  </a:lnTo>
                  <a:lnTo>
                    <a:pt x="21" y="0"/>
                  </a:lnTo>
                  <a:lnTo>
                    <a:pt x="26" y="0"/>
                  </a:lnTo>
                  <a:lnTo>
                    <a:pt x="26" y="31"/>
                  </a:lnTo>
                  <a:lnTo>
                    <a:pt x="33" y="31"/>
                  </a:lnTo>
                  <a:lnTo>
                    <a:pt x="33" y="38"/>
                  </a:lnTo>
                  <a:lnTo>
                    <a:pt x="26" y="38"/>
                  </a:lnTo>
                  <a:lnTo>
                    <a:pt x="26" y="50"/>
                  </a:lnTo>
                  <a:lnTo>
                    <a:pt x="21" y="50"/>
                  </a:lnTo>
                  <a:close/>
                  <a:moveTo>
                    <a:pt x="21" y="31"/>
                  </a:moveTo>
                  <a:lnTo>
                    <a:pt x="21" y="10"/>
                  </a:lnTo>
                  <a:lnTo>
                    <a:pt x="7" y="31"/>
                  </a:lnTo>
                  <a:lnTo>
                    <a:pt x="21" y="3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7" name="Rectangle 246"/>
            <p:cNvSpPr>
              <a:spLocks noChangeArrowheads="1"/>
            </p:cNvSpPr>
            <p:nvPr/>
          </p:nvSpPr>
          <p:spPr bwMode="auto">
            <a:xfrm>
              <a:off x="7192228" y="1978740"/>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8" name="Freeform 247"/>
            <p:cNvSpPr>
              <a:spLocks/>
            </p:cNvSpPr>
            <p:nvPr/>
          </p:nvSpPr>
          <p:spPr bwMode="auto">
            <a:xfrm>
              <a:off x="7236222" y="1933699"/>
              <a:ext cx="42946" cy="52373"/>
            </a:xfrm>
            <a:custGeom>
              <a:avLst/>
              <a:gdLst>
                <a:gd name="T0" fmla="*/ 15 w 17"/>
                <a:gd name="T1" fmla="*/ 13 h 21"/>
                <a:gd name="T2" fmla="*/ 17 w 17"/>
                <a:gd name="T3" fmla="*/ 14 h 21"/>
                <a:gd name="T4" fmla="*/ 14 w 17"/>
                <a:gd name="T5" fmla="*/ 19 h 21"/>
                <a:gd name="T6" fmla="*/ 9 w 17"/>
                <a:gd name="T7" fmla="*/ 21 h 21"/>
                <a:gd name="T8" fmla="*/ 4 w 17"/>
                <a:gd name="T9" fmla="*/ 20 h 21"/>
                <a:gd name="T10" fmla="*/ 1 w 17"/>
                <a:gd name="T11" fmla="*/ 16 h 21"/>
                <a:gd name="T12" fmla="*/ 0 w 17"/>
                <a:gd name="T13" fmla="*/ 10 h 21"/>
                <a:gd name="T14" fmla="*/ 1 w 17"/>
                <a:gd name="T15" fmla="*/ 5 h 21"/>
                <a:gd name="T16" fmla="*/ 4 w 17"/>
                <a:gd name="T17" fmla="*/ 1 h 21"/>
                <a:gd name="T18" fmla="*/ 9 w 17"/>
                <a:gd name="T19" fmla="*/ 0 h 21"/>
                <a:gd name="T20" fmla="*/ 14 w 17"/>
                <a:gd name="T21" fmla="*/ 2 h 21"/>
                <a:gd name="T22" fmla="*/ 17 w 17"/>
                <a:gd name="T23" fmla="*/ 6 h 21"/>
                <a:gd name="T24" fmla="*/ 14 w 17"/>
                <a:gd name="T25" fmla="*/ 7 h 21"/>
                <a:gd name="T26" fmla="*/ 12 w 17"/>
                <a:gd name="T27" fmla="*/ 3 h 21"/>
                <a:gd name="T28" fmla="*/ 9 w 17"/>
                <a:gd name="T29" fmla="*/ 2 h 21"/>
                <a:gd name="T30" fmla="*/ 5 w 17"/>
                <a:gd name="T31" fmla="*/ 4 h 21"/>
                <a:gd name="T32" fmla="*/ 3 w 17"/>
                <a:gd name="T33" fmla="*/ 6 h 21"/>
                <a:gd name="T34" fmla="*/ 2 w 17"/>
                <a:gd name="T35" fmla="*/ 10 h 21"/>
                <a:gd name="T36" fmla="*/ 3 w 17"/>
                <a:gd name="T37" fmla="*/ 15 h 21"/>
                <a:gd name="T38" fmla="*/ 5 w 17"/>
                <a:gd name="T39" fmla="*/ 18 h 21"/>
                <a:gd name="T40" fmla="*/ 9 w 17"/>
                <a:gd name="T41" fmla="*/ 19 h 21"/>
                <a:gd name="T42" fmla="*/ 13 w 17"/>
                <a:gd name="T43" fmla="*/ 17 h 21"/>
                <a:gd name="T44" fmla="*/ 15 w 17"/>
                <a:gd name="T4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1">
                  <a:moveTo>
                    <a:pt x="15" y="13"/>
                  </a:moveTo>
                  <a:cubicBezTo>
                    <a:pt x="17" y="14"/>
                    <a:pt x="17" y="14"/>
                    <a:pt x="17" y="14"/>
                  </a:cubicBezTo>
                  <a:cubicBezTo>
                    <a:pt x="17" y="16"/>
                    <a:pt x="16" y="18"/>
                    <a:pt x="14" y="19"/>
                  </a:cubicBezTo>
                  <a:cubicBezTo>
                    <a:pt x="13" y="20"/>
                    <a:pt x="11" y="21"/>
                    <a:pt x="9" y="21"/>
                  </a:cubicBezTo>
                  <a:cubicBezTo>
                    <a:pt x="7" y="21"/>
                    <a:pt x="5" y="20"/>
                    <a:pt x="4" y="20"/>
                  </a:cubicBezTo>
                  <a:cubicBezTo>
                    <a:pt x="2" y="19"/>
                    <a:pt x="1" y="17"/>
                    <a:pt x="1" y="16"/>
                  </a:cubicBezTo>
                  <a:cubicBezTo>
                    <a:pt x="0" y="14"/>
                    <a:pt x="0" y="12"/>
                    <a:pt x="0" y="10"/>
                  </a:cubicBezTo>
                  <a:cubicBezTo>
                    <a:pt x="0" y="8"/>
                    <a:pt x="0" y="6"/>
                    <a:pt x="1" y="5"/>
                  </a:cubicBezTo>
                  <a:cubicBezTo>
                    <a:pt x="2" y="3"/>
                    <a:pt x="3" y="2"/>
                    <a:pt x="4" y="1"/>
                  </a:cubicBezTo>
                  <a:cubicBezTo>
                    <a:pt x="6" y="1"/>
                    <a:pt x="7" y="0"/>
                    <a:pt x="9" y="0"/>
                  </a:cubicBezTo>
                  <a:cubicBezTo>
                    <a:pt x="11" y="0"/>
                    <a:pt x="13" y="1"/>
                    <a:pt x="14" y="2"/>
                  </a:cubicBezTo>
                  <a:cubicBezTo>
                    <a:pt x="16" y="3"/>
                    <a:pt x="16" y="4"/>
                    <a:pt x="17" y="6"/>
                  </a:cubicBezTo>
                  <a:cubicBezTo>
                    <a:pt x="14" y="7"/>
                    <a:pt x="14" y="7"/>
                    <a:pt x="14" y="7"/>
                  </a:cubicBezTo>
                  <a:cubicBezTo>
                    <a:pt x="14" y="5"/>
                    <a:pt x="13" y="4"/>
                    <a:pt x="12" y="3"/>
                  </a:cubicBezTo>
                  <a:cubicBezTo>
                    <a:pt x="11" y="3"/>
                    <a:pt x="10" y="2"/>
                    <a:pt x="9" y="2"/>
                  </a:cubicBezTo>
                  <a:cubicBezTo>
                    <a:pt x="7" y="2"/>
                    <a:pt x="6" y="3"/>
                    <a:pt x="5" y="4"/>
                  </a:cubicBezTo>
                  <a:cubicBezTo>
                    <a:pt x="4" y="4"/>
                    <a:pt x="3" y="5"/>
                    <a:pt x="3" y="6"/>
                  </a:cubicBezTo>
                  <a:cubicBezTo>
                    <a:pt x="3" y="8"/>
                    <a:pt x="2" y="9"/>
                    <a:pt x="2" y="10"/>
                  </a:cubicBezTo>
                  <a:cubicBezTo>
                    <a:pt x="2" y="12"/>
                    <a:pt x="3" y="14"/>
                    <a:pt x="3" y="15"/>
                  </a:cubicBezTo>
                  <a:cubicBezTo>
                    <a:pt x="4" y="16"/>
                    <a:pt x="4" y="17"/>
                    <a:pt x="5" y="18"/>
                  </a:cubicBezTo>
                  <a:cubicBezTo>
                    <a:pt x="6" y="18"/>
                    <a:pt x="8" y="19"/>
                    <a:pt x="9" y="19"/>
                  </a:cubicBezTo>
                  <a:cubicBezTo>
                    <a:pt x="10" y="19"/>
                    <a:pt x="12" y="18"/>
                    <a:pt x="13" y="17"/>
                  </a:cubicBezTo>
                  <a:cubicBezTo>
                    <a:pt x="14" y="16"/>
                    <a:pt x="14" y="15"/>
                    <a:pt x="15"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9" name="Rectangle 248"/>
            <p:cNvSpPr>
              <a:spLocks noChangeArrowheads="1"/>
            </p:cNvSpPr>
            <p:nvPr/>
          </p:nvSpPr>
          <p:spPr bwMode="auto">
            <a:xfrm>
              <a:off x="7290690" y="1933699"/>
              <a:ext cx="5238"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0" name="Freeform 249"/>
            <p:cNvSpPr>
              <a:spLocks noEditPoints="1"/>
            </p:cNvSpPr>
            <p:nvPr/>
          </p:nvSpPr>
          <p:spPr bwMode="auto">
            <a:xfrm>
              <a:off x="7306403" y="1948363"/>
              <a:ext cx="34567" cy="37709"/>
            </a:xfrm>
            <a:custGeom>
              <a:avLst/>
              <a:gdLst>
                <a:gd name="T0" fmla="*/ 11 w 14"/>
                <a:gd name="T1" fmla="*/ 10 h 15"/>
                <a:gd name="T2" fmla="*/ 14 w 14"/>
                <a:gd name="T3" fmla="*/ 10 h 15"/>
                <a:gd name="T4" fmla="*/ 12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2" y="14"/>
                  </a:cubicBezTo>
                  <a:cubicBezTo>
                    <a:pt x="10" y="14"/>
                    <a:pt x="9" y="15"/>
                    <a:pt x="7" y="15"/>
                  </a:cubicBezTo>
                  <a:cubicBezTo>
                    <a:pt x="5" y="15"/>
                    <a:pt x="4" y="14"/>
                    <a:pt x="2" y="13"/>
                  </a:cubicBezTo>
                  <a:cubicBezTo>
                    <a:pt x="1" y="12"/>
                    <a:pt x="0" y="10"/>
                    <a:pt x="0" y="7"/>
                  </a:cubicBezTo>
                  <a:cubicBezTo>
                    <a:pt x="0" y="5"/>
                    <a:pt x="1" y="3"/>
                    <a:pt x="2" y="2"/>
                  </a:cubicBezTo>
                  <a:cubicBezTo>
                    <a:pt x="4"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4"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10" y="2"/>
                    <a:pt x="9"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1" name="Freeform 250"/>
            <p:cNvSpPr>
              <a:spLocks noEditPoints="1"/>
            </p:cNvSpPr>
            <p:nvPr/>
          </p:nvSpPr>
          <p:spPr bwMode="auto">
            <a:xfrm>
              <a:off x="7348301" y="1948363"/>
              <a:ext cx="34567" cy="37709"/>
            </a:xfrm>
            <a:custGeom>
              <a:avLst/>
              <a:gdLst>
                <a:gd name="T0" fmla="*/ 11 w 14"/>
                <a:gd name="T1" fmla="*/ 13 h 15"/>
                <a:gd name="T2" fmla="*/ 8 w 14"/>
                <a:gd name="T3" fmla="*/ 14 h 15"/>
                <a:gd name="T4" fmla="*/ 5 w 14"/>
                <a:gd name="T5" fmla="*/ 15 h 15"/>
                <a:gd name="T6" fmla="*/ 2 w 14"/>
                <a:gd name="T7" fmla="*/ 14 h 15"/>
                <a:gd name="T8" fmla="*/ 0 w 14"/>
                <a:gd name="T9" fmla="*/ 11 h 15"/>
                <a:gd name="T10" fmla="*/ 1 w 14"/>
                <a:gd name="T11" fmla="*/ 9 h 15"/>
                <a:gd name="T12" fmla="*/ 2 w 14"/>
                <a:gd name="T13" fmla="*/ 7 h 15"/>
                <a:gd name="T14" fmla="*/ 4 w 14"/>
                <a:gd name="T15" fmla="*/ 7 h 15"/>
                <a:gd name="T16" fmla="*/ 6 w 14"/>
                <a:gd name="T17" fmla="*/ 6 h 15"/>
                <a:gd name="T18" fmla="*/ 11 w 14"/>
                <a:gd name="T19" fmla="*/ 5 h 15"/>
                <a:gd name="T20" fmla="*/ 11 w 14"/>
                <a:gd name="T21" fmla="*/ 5 h 15"/>
                <a:gd name="T22" fmla="*/ 10 w 14"/>
                <a:gd name="T23" fmla="*/ 3 h 15"/>
                <a:gd name="T24" fmla="*/ 7 w 14"/>
                <a:gd name="T25" fmla="*/ 2 h 15"/>
                <a:gd name="T26" fmla="*/ 5 w 14"/>
                <a:gd name="T27" fmla="*/ 2 h 15"/>
                <a:gd name="T28" fmla="*/ 3 w 14"/>
                <a:gd name="T29" fmla="*/ 4 h 15"/>
                <a:gd name="T30" fmla="*/ 1 w 14"/>
                <a:gd name="T31" fmla="*/ 4 h 15"/>
                <a:gd name="T32" fmla="*/ 2 w 14"/>
                <a:gd name="T33" fmla="*/ 2 h 15"/>
                <a:gd name="T34" fmla="*/ 4 w 14"/>
                <a:gd name="T35" fmla="*/ 0 h 15"/>
                <a:gd name="T36" fmla="*/ 7 w 14"/>
                <a:gd name="T37" fmla="*/ 0 h 15"/>
                <a:gd name="T38" fmla="*/ 10 w 14"/>
                <a:gd name="T39" fmla="*/ 0 h 15"/>
                <a:gd name="T40" fmla="*/ 12 w 14"/>
                <a:gd name="T41" fmla="*/ 1 h 15"/>
                <a:gd name="T42" fmla="*/ 13 w 14"/>
                <a:gd name="T43" fmla="*/ 3 h 15"/>
                <a:gd name="T44" fmla="*/ 13 w 14"/>
                <a:gd name="T45" fmla="*/ 5 h 15"/>
                <a:gd name="T46" fmla="*/ 13 w 14"/>
                <a:gd name="T47" fmla="*/ 8 h 15"/>
                <a:gd name="T48" fmla="*/ 13 w 14"/>
                <a:gd name="T49" fmla="*/ 13 h 15"/>
                <a:gd name="T50" fmla="*/ 14 w 14"/>
                <a:gd name="T51" fmla="*/ 15 h 15"/>
                <a:gd name="T52" fmla="*/ 11 w 14"/>
                <a:gd name="T53" fmla="*/ 15 h 15"/>
                <a:gd name="T54" fmla="*/ 11 w 14"/>
                <a:gd name="T55" fmla="*/ 13 h 15"/>
                <a:gd name="T56" fmla="*/ 11 w 14"/>
                <a:gd name="T57" fmla="*/ 7 h 15"/>
                <a:gd name="T58" fmla="*/ 7 w 14"/>
                <a:gd name="T59" fmla="*/ 8 h 15"/>
                <a:gd name="T60" fmla="*/ 4 w 14"/>
                <a:gd name="T61" fmla="*/ 9 h 15"/>
                <a:gd name="T62" fmla="*/ 3 w 14"/>
                <a:gd name="T63" fmla="*/ 9 h 15"/>
                <a:gd name="T64" fmla="*/ 3 w 14"/>
                <a:gd name="T65" fmla="*/ 11 h 15"/>
                <a:gd name="T66" fmla="*/ 4 w 14"/>
                <a:gd name="T67" fmla="*/ 12 h 15"/>
                <a:gd name="T68" fmla="*/ 6 w 14"/>
                <a:gd name="T69" fmla="*/ 13 h 15"/>
                <a:gd name="T70" fmla="*/ 9 w 14"/>
                <a:gd name="T71" fmla="*/ 12 h 15"/>
                <a:gd name="T72" fmla="*/ 10 w 14"/>
                <a:gd name="T73" fmla="*/ 11 h 15"/>
                <a:gd name="T74" fmla="*/ 11 w 14"/>
                <a:gd name="T75" fmla="*/ 8 h 15"/>
                <a:gd name="T76" fmla="*/ 11 w 14"/>
                <a:gd name="T7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5">
                  <a:moveTo>
                    <a:pt x="11" y="13"/>
                  </a:moveTo>
                  <a:cubicBezTo>
                    <a:pt x="10" y="13"/>
                    <a:pt x="9" y="14"/>
                    <a:pt x="8" y="14"/>
                  </a:cubicBezTo>
                  <a:cubicBezTo>
                    <a:pt x="7" y="15"/>
                    <a:pt x="6" y="15"/>
                    <a:pt x="5" y="15"/>
                  </a:cubicBezTo>
                  <a:cubicBezTo>
                    <a:pt x="4" y="15"/>
                    <a:pt x="3" y="14"/>
                    <a:pt x="2" y="14"/>
                  </a:cubicBezTo>
                  <a:cubicBezTo>
                    <a:pt x="1" y="13"/>
                    <a:pt x="0" y="12"/>
                    <a:pt x="0" y="11"/>
                  </a:cubicBezTo>
                  <a:cubicBezTo>
                    <a:pt x="0" y="10"/>
                    <a:pt x="1" y="9"/>
                    <a:pt x="1" y="9"/>
                  </a:cubicBezTo>
                  <a:cubicBezTo>
                    <a:pt x="1" y="8"/>
                    <a:pt x="2" y="8"/>
                    <a:pt x="2" y="7"/>
                  </a:cubicBezTo>
                  <a:cubicBezTo>
                    <a:pt x="3" y="7"/>
                    <a:pt x="3" y="7"/>
                    <a:pt x="4" y="7"/>
                  </a:cubicBezTo>
                  <a:cubicBezTo>
                    <a:pt x="4" y="6"/>
                    <a:pt x="5" y="6"/>
                    <a:pt x="6" y="6"/>
                  </a:cubicBezTo>
                  <a:cubicBezTo>
                    <a:pt x="8" y="6"/>
                    <a:pt x="10" y="6"/>
                    <a:pt x="11" y="5"/>
                  </a:cubicBezTo>
                  <a:cubicBezTo>
                    <a:pt x="11" y="5"/>
                    <a:pt x="11" y="5"/>
                    <a:pt x="11" y="5"/>
                  </a:cubicBezTo>
                  <a:cubicBezTo>
                    <a:pt x="11" y="4"/>
                    <a:pt x="10" y="3"/>
                    <a:pt x="10" y="3"/>
                  </a:cubicBezTo>
                  <a:cubicBezTo>
                    <a:pt x="9" y="2"/>
                    <a:pt x="8" y="2"/>
                    <a:pt x="7" y="2"/>
                  </a:cubicBezTo>
                  <a:cubicBezTo>
                    <a:pt x="6" y="2"/>
                    <a:pt x="5" y="2"/>
                    <a:pt x="5" y="2"/>
                  </a:cubicBezTo>
                  <a:cubicBezTo>
                    <a:pt x="4" y="3"/>
                    <a:pt x="4" y="3"/>
                    <a:pt x="3" y="4"/>
                  </a:cubicBezTo>
                  <a:cubicBezTo>
                    <a:pt x="1" y="4"/>
                    <a:pt x="1" y="4"/>
                    <a:pt x="1" y="4"/>
                  </a:cubicBezTo>
                  <a:cubicBezTo>
                    <a:pt x="1" y="3"/>
                    <a:pt x="1" y="2"/>
                    <a:pt x="2" y="2"/>
                  </a:cubicBezTo>
                  <a:cubicBezTo>
                    <a:pt x="2" y="1"/>
                    <a:pt x="3" y="1"/>
                    <a:pt x="4" y="0"/>
                  </a:cubicBezTo>
                  <a:cubicBezTo>
                    <a:pt x="5" y="0"/>
                    <a:pt x="6" y="0"/>
                    <a:pt x="7" y="0"/>
                  </a:cubicBezTo>
                  <a:cubicBezTo>
                    <a:pt x="9" y="0"/>
                    <a:pt x="10" y="0"/>
                    <a:pt x="10" y="0"/>
                  </a:cubicBezTo>
                  <a:cubicBezTo>
                    <a:pt x="11" y="0"/>
                    <a:pt x="12" y="1"/>
                    <a:pt x="12" y="1"/>
                  </a:cubicBezTo>
                  <a:cubicBezTo>
                    <a:pt x="13" y="2"/>
                    <a:pt x="13" y="2"/>
                    <a:pt x="13" y="3"/>
                  </a:cubicBezTo>
                  <a:cubicBezTo>
                    <a:pt x="13" y="3"/>
                    <a:pt x="13" y="4"/>
                    <a:pt x="13" y="5"/>
                  </a:cubicBezTo>
                  <a:cubicBezTo>
                    <a:pt x="13" y="8"/>
                    <a:pt x="13" y="8"/>
                    <a:pt x="13" y="8"/>
                  </a:cubicBezTo>
                  <a:cubicBezTo>
                    <a:pt x="13" y="11"/>
                    <a:pt x="13" y="12"/>
                    <a:pt x="13" y="13"/>
                  </a:cubicBezTo>
                  <a:cubicBezTo>
                    <a:pt x="13" y="13"/>
                    <a:pt x="14" y="14"/>
                    <a:pt x="14" y="15"/>
                  </a:cubicBezTo>
                  <a:cubicBezTo>
                    <a:pt x="11" y="15"/>
                    <a:pt x="11" y="15"/>
                    <a:pt x="11" y="15"/>
                  </a:cubicBezTo>
                  <a:cubicBezTo>
                    <a:pt x="11" y="14"/>
                    <a:pt x="11" y="13"/>
                    <a:pt x="11" y="13"/>
                  </a:cubicBezTo>
                  <a:close/>
                  <a:moveTo>
                    <a:pt x="11" y="7"/>
                  </a:moveTo>
                  <a:cubicBezTo>
                    <a:pt x="10" y="8"/>
                    <a:pt x="8" y="8"/>
                    <a:pt x="7" y="8"/>
                  </a:cubicBezTo>
                  <a:cubicBezTo>
                    <a:pt x="6" y="8"/>
                    <a:pt x="5" y="8"/>
                    <a:pt x="4" y="9"/>
                  </a:cubicBezTo>
                  <a:cubicBezTo>
                    <a:pt x="4" y="9"/>
                    <a:pt x="4" y="9"/>
                    <a:pt x="3" y="9"/>
                  </a:cubicBezTo>
                  <a:cubicBezTo>
                    <a:pt x="3" y="10"/>
                    <a:pt x="3" y="10"/>
                    <a:pt x="3" y="11"/>
                  </a:cubicBezTo>
                  <a:cubicBezTo>
                    <a:pt x="3" y="11"/>
                    <a:pt x="3" y="12"/>
                    <a:pt x="4" y="12"/>
                  </a:cubicBezTo>
                  <a:cubicBezTo>
                    <a:pt x="4" y="13"/>
                    <a:pt x="5" y="13"/>
                    <a:pt x="6" y="13"/>
                  </a:cubicBezTo>
                  <a:cubicBezTo>
                    <a:pt x="7" y="13"/>
                    <a:pt x="8" y="13"/>
                    <a:pt x="9" y="12"/>
                  </a:cubicBezTo>
                  <a:cubicBezTo>
                    <a:pt x="9" y="12"/>
                    <a:pt x="10" y="11"/>
                    <a:pt x="10" y="11"/>
                  </a:cubicBezTo>
                  <a:cubicBezTo>
                    <a:pt x="10" y="10"/>
                    <a:pt x="11" y="9"/>
                    <a:pt x="11" y="8"/>
                  </a:cubicBezTo>
                  <a:lnTo>
                    <a:pt x="11" y="7"/>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2" name="Freeform 251"/>
            <p:cNvSpPr>
              <a:spLocks/>
            </p:cNvSpPr>
            <p:nvPr/>
          </p:nvSpPr>
          <p:spPr bwMode="auto">
            <a:xfrm>
              <a:off x="7392295" y="1948363"/>
              <a:ext cx="30377"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10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4" y="0"/>
                    <a:pt x="5" y="0"/>
                    <a:pt x="7" y="0"/>
                  </a:cubicBezTo>
                  <a:cubicBezTo>
                    <a:pt x="8" y="0"/>
                    <a:pt x="9" y="0"/>
                    <a:pt x="10" y="0"/>
                  </a:cubicBezTo>
                  <a:cubicBezTo>
                    <a:pt x="10" y="0"/>
                    <a:pt x="11" y="1"/>
                    <a:pt x="11" y="1"/>
                  </a:cubicBezTo>
                  <a:cubicBezTo>
                    <a:pt x="12"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10" y="4"/>
                    <a:pt x="9" y="3"/>
                  </a:cubicBezTo>
                  <a:cubicBezTo>
                    <a:pt x="9" y="3"/>
                    <a:pt x="9" y="3"/>
                    <a:pt x="8" y="2"/>
                  </a:cubicBezTo>
                  <a:cubicBezTo>
                    <a:pt x="8" y="2"/>
                    <a:pt x="7" y="2"/>
                    <a:pt x="7" y="2"/>
                  </a:cubicBezTo>
                  <a:cubicBezTo>
                    <a:pt x="6"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3" name="Freeform 252"/>
            <p:cNvSpPr>
              <a:spLocks/>
            </p:cNvSpPr>
            <p:nvPr/>
          </p:nvSpPr>
          <p:spPr bwMode="auto">
            <a:xfrm>
              <a:off x="7457238" y="1948363"/>
              <a:ext cx="29329" cy="37709"/>
            </a:xfrm>
            <a:custGeom>
              <a:avLst/>
              <a:gdLst>
                <a:gd name="T0" fmla="*/ 10 w 12"/>
                <a:gd name="T1" fmla="*/ 15 h 15"/>
                <a:gd name="T2" fmla="*/ 10 w 12"/>
                <a:gd name="T3" fmla="*/ 12 h 15"/>
                <a:gd name="T4" fmla="*/ 5 w 12"/>
                <a:gd name="T5" fmla="*/ 15 h 15"/>
                <a:gd name="T6" fmla="*/ 3 w 12"/>
                <a:gd name="T7" fmla="*/ 14 h 15"/>
                <a:gd name="T8" fmla="*/ 1 w 12"/>
                <a:gd name="T9" fmla="*/ 13 h 15"/>
                <a:gd name="T10" fmla="*/ 1 w 12"/>
                <a:gd name="T11" fmla="*/ 11 h 15"/>
                <a:gd name="T12" fmla="*/ 0 w 12"/>
                <a:gd name="T13" fmla="*/ 9 h 15"/>
                <a:gd name="T14" fmla="*/ 0 w 12"/>
                <a:gd name="T15" fmla="*/ 0 h 15"/>
                <a:gd name="T16" fmla="*/ 3 w 12"/>
                <a:gd name="T17" fmla="*/ 0 h 15"/>
                <a:gd name="T18" fmla="*/ 3 w 12"/>
                <a:gd name="T19" fmla="*/ 8 h 15"/>
                <a:gd name="T20" fmla="*/ 3 w 12"/>
                <a:gd name="T21" fmla="*/ 11 h 15"/>
                <a:gd name="T22" fmla="*/ 4 w 12"/>
                <a:gd name="T23" fmla="*/ 12 h 15"/>
                <a:gd name="T24" fmla="*/ 6 w 12"/>
                <a:gd name="T25" fmla="*/ 13 h 15"/>
                <a:gd name="T26" fmla="*/ 8 w 12"/>
                <a:gd name="T27" fmla="*/ 12 h 15"/>
                <a:gd name="T28" fmla="*/ 9 w 12"/>
                <a:gd name="T29" fmla="*/ 11 h 15"/>
                <a:gd name="T30" fmla="*/ 10 w 12"/>
                <a:gd name="T31" fmla="*/ 8 h 15"/>
                <a:gd name="T32" fmla="*/ 10 w 12"/>
                <a:gd name="T33" fmla="*/ 0 h 15"/>
                <a:gd name="T34" fmla="*/ 12 w 12"/>
                <a:gd name="T35" fmla="*/ 0 h 15"/>
                <a:gd name="T36" fmla="*/ 12 w 12"/>
                <a:gd name="T37" fmla="*/ 15 h 15"/>
                <a:gd name="T38" fmla="*/ 10 w 12"/>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0" y="15"/>
                  </a:moveTo>
                  <a:cubicBezTo>
                    <a:pt x="10" y="12"/>
                    <a:pt x="10" y="12"/>
                    <a:pt x="10" y="12"/>
                  </a:cubicBezTo>
                  <a:cubicBezTo>
                    <a:pt x="9" y="14"/>
                    <a:pt x="7" y="15"/>
                    <a:pt x="5" y="15"/>
                  </a:cubicBezTo>
                  <a:cubicBezTo>
                    <a:pt x="4" y="15"/>
                    <a:pt x="4" y="15"/>
                    <a:pt x="3" y="14"/>
                  </a:cubicBezTo>
                  <a:cubicBezTo>
                    <a:pt x="2" y="14"/>
                    <a:pt x="2" y="14"/>
                    <a:pt x="1" y="13"/>
                  </a:cubicBezTo>
                  <a:cubicBezTo>
                    <a:pt x="1" y="13"/>
                    <a:pt x="1" y="12"/>
                    <a:pt x="1" y="11"/>
                  </a:cubicBezTo>
                  <a:cubicBezTo>
                    <a:pt x="0" y="11"/>
                    <a:pt x="0" y="10"/>
                    <a:pt x="0" y="9"/>
                  </a:cubicBezTo>
                  <a:cubicBezTo>
                    <a:pt x="0" y="0"/>
                    <a:pt x="0" y="0"/>
                    <a:pt x="0" y="0"/>
                  </a:cubicBezTo>
                  <a:cubicBezTo>
                    <a:pt x="3" y="0"/>
                    <a:pt x="3" y="0"/>
                    <a:pt x="3" y="0"/>
                  </a:cubicBezTo>
                  <a:cubicBezTo>
                    <a:pt x="3" y="8"/>
                    <a:pt x="3" y="8"/>
                    <a:pt x="3" y="8"/>
                  </a:cubicBezTo>
                  <a:cubicBezTo>
                    <a:pt x="3" y="9"/>
                    <a:pt x="3" y="10"/>
                    <a:pt x="3" y="11"/>
                  </a:cubicBezTo>
                  <a:cubicBezTo>
                    <a:pt x="3" y="11"/>
                    <a:pt x="3" y="12"/>
                    <a:pt x="4" y="12"/>
                  </a:cubicBezTo>
                  <a:cubicBezTo>
                    <a:pt x="4" y="13"/>
                    <a:pt x="5" y="13"/>
                    <a:pt x="6" y="13"/>
                  </a:cubicBezTo>
                  <a:cubicBezTo>
                    <a:pt x="7" y="13"/>
                    <a:pt x="7" y="13"/>
                    <a:pt x="8" y="12"/>
                  </a:cubicBezTo>
                  <a:cubicBezTo>
                    <a:pt x="9" y="12"/>
                    <a:pt x="9" y="11"/>
                    <a:pt x="9" y="11"/>
                  </a:cubicBezTo>
                  <a:cubicBezTo>
                    <a:pt x="10" y="10"/>
                    <a:pt x="10" y="9"/>
                    <a:pt x="10" y="8"/>
                  </a:cubicBezTo>
                  <a:cubicBezTo>
                    <a:pt x="10" y="0"/>
                    <a:pt x="10" y="0"/>
                    <a:pt x="10" y="0"/>
                  </a:cubicBezTo>
                  <a:cubicBezTo>
                    <a:pt x="12" y="0"/>
                    <a:pt x="12" y="0"/>
                    <a:pt x="12" y="0"/>
                  </a:cubicBezTo>
                  <a:cubicBezTo>
                    <a:pt x="12" y="15"/>
                    <a:pt x="12" y="15"/>
                    <a:pt x="12" y="15"/>
                  </a:cubicBezTo>
                  <a:lnTo>
                    <a:pt x="1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4" name="Freeform 253"/>
            <p:cNvSpPr>
              <a:spLocks noEditPoints="1"/>
            </p:cNvSpPr>
            <p:nvPr/>
          </p:nvSpPr>
          <p:spPr bwMode="auto">
            <a:xfrm>
              <a:off x="7499136" y="1948363"/>
              <a:ext cx="32472" cy="50278"/>
            </a:xfrm>
            <a:custGeom>
              <a:avLst/>
              <a:gdLst>
                <a:gd name="T0" fmla="*/ 0 w 13"/>
                <a:gd name="T1" fmla="*/ 20 h 20"/>
                <a:gd name="T2" fmla="*/ 0 w 13"/>
                <a:gd name="T3" fmla="*/ 0 h 20"/>
                <a:gd name="T4" fmla="*/ 3 w 13"/>
                <a:gd name="T5" fmla="*/ 0 h 20"/>
                <a:gd name="T6" fmla="*/ 3 w 13"/>
                <a:gd name="T7" fmla="*/ 2 h 20"/>
                <a:gd name="T8" fmla="*/ 4 w 13"/>
                <a:gd name="T9" fmla="*/ 0 h 20"/>
                <a:gd name="T10" fmla="*/ 7 w 13"/>
                <a:gd name="T11" fmla="*/ 0 h 20"/>
                <a:gd name="T12" fmla="*/ 10 w 13"/>
                <a:gd name="T13" fmla="*/ 1 h 20"/>
                <a:gd name="T14" fmla="*/ 12 w 13"/>
                <a:gd name="T15" fmla="*/ 3 h 20"/>
                <a:gd name="T16" fmla="*/ 13 w 13"/>
                <a:gd name="T17" fmla="*/ 7 h 20"/>
                <a:gd name="T18" fmla="*/ 12 w 13"/>
                <a:gd name="T19" fmla="*/ 11 h 20"/>
                <a:gd name="T20" fmla="*/ 10 w 13"/>
                <a:gd name="T21" fmla="*/ 14 h 20"/>
                <a:gd name="T22" fmla="*/ 7 w 13"/>
                <a:gd name="T23" fmla="*/ 15 h 20"/>
                <a:gd name="T24" fmla="*/ 4 w 13"/>
                <a:gd name="T25" fmla="*/ 14 h 20"/>
                <a:gd name="T26" fmla="*/ 3 w 13"/>
                <a:gd name="T27" fmla="*/ 13 h 20"/>
                <a:gd name="T28" fmla="*/ 3 w 13"/>
                <a:gd name="T29" fmla="*/ 20 h 20"/>
                <a:gd name="T30" fmla="*/ 0 w 13"/>
                <a:gd name="T31" fmla="*/ 20 h 20"/>
                <a:gd name="T32" fmla="*/ 3 w 13"/>
                <a:gd name="T33" fmla="*/ 7 h 20"/>
                <a:gd name="T34" fmla="*/ 4 w 13"/>
                <a:gd name="T35" fmla="*/ 11 h 20"/>
                <a:gd name="T36" fmla="*/ 6 w 13"/>
                <a:gd name="T37" fmla="*/ 13 h 20"/>
                <a:gd name="T38" fmla="*/ 9 w 13"/>
                <a:gd name="T39" fmla="*/ 11 h 20"/>
                <a:gd name="T40" fmla="*/ 10 w 13"/>
                <a:gd name="T41" fmla="*/ 7 h 20"/>
                <a:gd name="T42" fmla="*/ 9 w 13"/>
                <a:gd name="T43" fmla="*/ 3 h 20"/>
                <a:gd name="T44" fmla="*/ 7 w 13"/>
                <a:gd name="T45" fmla="*/ 2 h 20"/>
                <a:gd name="T46" fmla="*/ 4 w 13"/>
                <a:gd name="T47" fmla="*/ 3 h 20"/>
                <a:gd name="T48" fmla="*/ 3 w 13"/>
                <a:gd name="T4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0">
                  <a:moveTo>
                    <a:pt x="0" y="20"/>
                  </a:moveTo>
                  <a:cubicBezTo>
                    <a:pt x="0" y="0"/>
                    <a:pt x="0" y="0"/>
                    <a:pt x="0" y="0"/>
                  </a:cubicBezTo>
                  <a:cubicBezTo>
                    <a:pt x="3" y="0"/>
                    <a:pt x="3" y="0"/>
                    <a:pt x="3" y="0"/>
                  </a:cubicBezTo>
                  <a:cubicBezTo>
                    <a:pt x="3" y="2"/>
                    <a:pt x="3" y="2"/>
                    <a:pt x="3" y="2"/>
                  </a:cubicBezTo>
                  <a:cubicBezTo>
                    <a:pt x="3" y="1"/>
                    <a:pt x="4" y="1"/>
                    <a:pt x="4" y="0"/>
                  </a:cubicBezTo>
                  <a:cubicBezTo>
                    <a:pt x="5" y="0"/>
                    <a:pt x="6" y="0"/>
                    <a:pt x="7" y="0"/>
                  </a:cubicBezTo>
                  <a:cubicBezTo>
                    <a:pt x="8" y="0"/>
                    <a:pt x="9" y="0"/>
                    <a:pt x="10" y="1"/>
                  </a:cubicBezTo>
                  <a:cubicBezTo>
                    <a:pt x="11" y="1"/>
                    <a:pt x="12" y="2"/>
                    <a:pt x="12" y="3"/>
                  </a:cubicBezTo>
                  <a:cubicBezTo>
                    <a:pt x="13" y="4"/>
                    <a:pt x="13" y="6"/>
                    <a:pt x="13" y="7"/>
                  </a:cubicBezTo>
                  <a:cubicBezTo>
                    <a:pt x="13" y="9"/>
                    <a:pt x="13" y="10"/>
                    <a:pt x="12" y="11"/>
                  </a:cubicBezTo>
                  <a:cubicBezTo>
                    <a:pt x="12" y="12"/>
                    <a:pt x="11" y="13"/>
                    <a:pt x="10" y="14"/>
                  </a:cubicBezTo>
                  <a:cubicBezTo>
                    <a:pt x="9" y="15"/>
                    <a:pt x="8" y="15"/>
                    <a:pt x="7" y="15"/>
                  </a:cubicBezTo>
                  <a:cubicBezTo>
                    <a:pt x="6" y="15"/>
                    <a:pt x="5" y="15"/>
                    <a:pt x="4" y="14"/>
                  </a:cubicBezTo>
                  <a:cubicBezTo>
                    <a:pt x="4" y="14"/>
                    <a:pt x="3" y="14"/>
                    <a:pt x="3" y="13"/>
                  </a:cubicBezTo>
                  <a:cubicBezTo>
                    <a:pt x="3" y="20"/>
                    <a:pt x="3" y="20"/>
                    <a:pt x="3" y="20"/>
                  </a:cubicBezTo>
                  <a:lnTo>
                    <a:pt x="0" y="20"/>
                  </a:lnTo>
                  <a:close/>
                  <a:moveTo>
                    <a:pt x="3" y="7"/>
                  </a:moveTo>
                  <a:cubicBezTo>
                    <a:pt x="3" y="9"/>
                    <a:pt x="3" y="11"/>
                    <a:pt x="4" y="11"/>
                  </a:cubicBezTo>
                  <a:cubicBezTo>
                    <a:pt x="5" y="12"/>
                    <a:pt x="5" y="13"/>
                    <a:pt x="6" y="13"/>
                  </a:cubicBezTo>
                  <a:cubicBezTo>
                    <a:pt x="8" y="13"/>
                    <a:pt x="9" y="12"/>
                    <a:pt x="9" y="11"/>
                  </a:cubicBezTo>
                  <a:cubicBezTo>
                    <a:pt x="10" y="11"/>
                    <a:pt x="10" y="9"/>
                    <a:pt x="10" y="7"/>
                  </a:cubicBezTo>
                  <a:cubicBezTo>
                    <a:pt x="10" y="5"/>
                    <a:pt x="10" y="4"/>
                    <a:pt x="9" y="3"/>
                  </a:cubicBezTo>
                  <a:cubicBezTo>
                    <a:pt x="9" y="2"/>
                    <a:pt x="8" y="2"/>
                    <a:pt x="7" y="2"/>
                  </a:cubicBezTo>
                  <a:cubicBezTo>
                    <a:pt x="6" y="2"/>
                    <a:pt x="5" y="2"/>
                    <a:pt x="4" y="3"/>
                  </a:cubicBezTo>
                  <a:cubicBezTo>
                    <a:pt x="3" y="4"/>
                    <a:pt x="3" y="5"/>
                    <a:pt x="3"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5" name="Freeform 254"/>
            <p:cNvSpPr>
              <a:spLocks/>
            </p:cNvSpPr>
            <p:nvPr/>
          </p:nvSpPr>
          <p:spPr bwMode="auto">
            <a:xfrm>
              <a:off x="7560937" y="1948363"/>
              <a:ext cx="49231" cy="37709"/>
            </a:xfrm>
            <a:custGeom>
              <a:avLst/>
              <a:gdLst>
                <a:gd name="T0" fmla="*/ 4 w 20"/>
                <a:gd name="T1" fmla="*/ 15 h 15"/>
                <a:gd name="T2" fmla="*/ 0 w 20"/>
                <a:gd name="T3" fmla="*/ 0 h 15"/>
                <a:gd name="T4" fmla="*/ 2 w 20"/>
                <a:gd name="T5" fmla="*/ 0 h 15"/>
                <a:gd name="T6" fmla="*/ 5 w 20"/>
                <a:gd name="T7" fmla="*/ 8 h 15"/>
                <a:gd name="T8" fmla="*/ 5 w 20"/>
                <a:gd name="T9" fmla="*/ 11 h 15"/>
                <a:gd name="T10" fmla="*/ 6 w 20"/>
                <a:gd name="T11" fmla="*/ 8 h 15"/>
                <a:gd name="T12" fmla="*/ 9 w 20"/>
                <a:gd name="T13" fmla="*/ 0 h 15"/>
                <a:gd name="T14" fmla="*/ 11 w 20"/>
                <a:gd name="T15" fmla="*/ 0 h 15"/>
                <a:gd name="T16" fmla="*/ 13 w 20"/>
                <a:gd name="T17" fmla="*/ 8 h 15"/>
                <a:gd name="T18" fmla="*/ 14 w 20"/>
                <a:gd name="T19" fmla="*/ 11 h 15"/>
                <a:gd name="T20" fmla="*/ 15 w 20"/>
                <a:gd name="T21" fmla="*/ 8 h 15"/>
                <a:gd name="T22" fmla="*/ 17 w 20"/>
                <a:gd name="T23" fmla="*/ 0 h 15"/>
                <a:gd name="T24" fmla="*/ 20 w 20"/>
                <a:gd name="T25" fmla="*/ 0 h 15"/>
                <a:gd name="T26" fmla="*/ 15 w 20"/>
                <a:gd name="T27" fmla="*/ 15 h 15"/>
                <a:gd name="T28" fmla="*/ 13 w 20"/>
                <a:gd name="T29" fmla="*/ 15 h 15"/>
                <a:gd name="T30" fmla="*/ 10 w 20"/>
                <a:gd name="T31" fmla="*/ 6 h 15"/>
                <a:gd name="T32" fmla="*/ 10 w 20"/>
                <a:gd name="T33" fmla="*/ 3 h 15"/>
                <a:gd name="T34" fmla="*/ 7 w 20"/>
                <a:gd name="T35" fmla="*/ 15 h 15"/>
                <a:gd name="T36" fmla="*/ 4 w 20"/>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4" y="15"/>
                  </a:moveTo>
                  <a:cubicBezTo>
                    <a:pt x="0" y="0"/>
                    <a:pt x="0" y="0"/>
                    <a:pt x="0" y="0"/>
                  </a:cubicBezTo>
                  <a:cubicBezTo>
                    <a:pt x="2" y="0"/>
                    <a:pt x="2" y="0"/>
                    <a:pt x="2" y="0"/>
                  </a:cubicBezTo>
                  <a:cubicBezTo>
                    <a:pt x="5" y="8"/>
                    <a:pt x="5" y="8"/>
                    <a:pt x="5" y="8"/>
                  </a:cubicBezTo>
                  <a:cubicBezTo>
                    <a:pt x="5" y="11"/>
                    <a:pt x="5" y="11"/>
                    <a:pt x="5" y="11"/>
                  </a:cubicBezTo>
                  <a:cubicBezTo>
                    <a:pt x="6" y="11"/>
                    <a:pt x="6" y="10"/>
                    <a:pt x="6" y="8"/>
                  </a:cubicBezTo>
                  <a:cubicBezTo>
                    <a:pt x="9" y="0"/>
                    <a:pt x="9" y="0"/>
                    <a:pt x="9" y="0"/>
                  </a:cubicBezTo>
                  <a:cubicBezTo>
                    <a:pt x="11" y="0"/>
                    <a:pt x="11" y="0"/>
                    <a:pt x="11" y="0"/>
                  </a:cubicBezTo>
                  <a:cubicBezTo>
                    <a:pt x="13" y="8"/>
                    <a:pt x="13" y="8"/>
                    <a:pt x="13" y="8"/>
                  </a:cubicBezTo>
                  <a:cubicBezTo>
                    <a:pt x="14" y="11"/>
                    <a:pt x="14" y="11"/>
                    <a:pt x="14" y="11"/>
                  </a:cubicBezTo>
                  <a:cubicBezTo>
                    <a:pt x="15" y="8"/>
                    <a:pt x="15" y="8"/>
                    <a:pt x="15" y="8"/>
                  </a:cubicBezTo>
                  <a:cubicBezTo>
                    <a:pt x="17" y="0"/>
                    <a:pt x="17" y="0"/>
                    <a:pt x="17" y="0"/>
                  </a:cubicBezTo>
                  <a:cubicBezTo>
                    <a:pt x="20" y="0"/>
                    <a:pt x="20" y="0"/>
                    <a:pt x="20" y="0"/>
                  </a:cubicBezTo>
                  <a:cubicBezTo>
                    <a:pt x="15" y="15"/>
                    <a:pt x="15" y="15"/>
                    <a:pt x="15" y="15"/>
                  </a:cubicBezTo>
                  <a:cubicBezTo>
                    <a:pt x="13" y="15"/>
                    <a:pt x="13" y="15"/>
                    <a:pt x="13" y="15"/>
                  </a:cubicBezTo>
                  <a:cubicBezTo>
                    <a:pt x="10" y="6"/>
                    <a:pt x="10" y="6"/>
                    <a:pt x="10" y="6"/>
                  </a:cubicBezTo>
                  <a:cubicBezTo>
                    <a:pt x="10" y="3"/>
                    <a:pt x="10" y="3"/>
                    <a:pt x="10" y="3"/>
                  </a:cubicBezTo>
                  <a:cubicBezTo>
                    <a:pt x="7" y="15"/>
                    <a:pt x="7" y="15"/>
                    <a:pt x="7" y="15"/>
                  </a:cubicBezTo>
                  <a:lnTo>
                    <a:pt x="4"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6" name="Freeform 255"/>
            <p:cNvSpPr>
              <a:spLocks/>
            </p:cNvSpPr>
            <p:nvPr/>
          </p:nvSpPr>
          <p:spPr bwMode="auto">
            <a:xfrm>
              <a:off x="7618548" y="1933699"/>
              <a:ext cx="29329" cy="52373"/>
            </a:xfrm>
            <a:custGeom>
              <a:avLst/>
              <a:gdLst>
                <a:gd name="T0" fmla="*/ 0 w 12"/>
                <a:gd name="T1" fmla="*/ 21 h 21"/>
                <a:gd name="T2" fmla="*/ 0 w 12"/>
                <a:gd name="T3" fmla="*/ 0 h 21"/>
                <a:gd name="T4" fmla="*/ 3 w 12"/>
                <a:gd name="T5" fmla="*/ 0 h 21"/>
                <a:gd name="T6" fmla="*/ 3 w 12"/>
                <a:gd name="T7" fmla="*/ 8 h 21"/>
                <a:gd name="T8" fmla="*/ 7 w 12"/>
                <a:gd name="T9" fmla="*/ 6 h 21"/>
                <a:gd name="T10" fmla="*/ 10 w 12"/>
                <a:gd name="T11" fmla="*/ 6 h 21"/>
                <a:gd name="T12" fmla="*/ 11 w 12"/>
                <a:gd name="T13" fmla="*/ 8 h 21"/>
                <a:gd name="T14" fmla="*/ 12 w 12"/>
                <a:gd name="T15" fmla="*/ 11 h 21"/>
                <a:gd name="T16" fmla="*/ 12 w 12"/>
                <a:gd name="T17" fmla="*/ 21 h 21"/>
                <a:gd name="T18" fmla="*/ 10 w 12"/>
                <a:gd name="T19" fmla="*/ 21 h 21"/>
                <a:gd name="T20" fmla="*/ 10 w 12"/>
                <a:gd name="T21" fmla="*/ 11 h 21"/>
                <a:gd name="T22" fmla="*/ 9 w 12"/>
                <a:gd name="T23" fmla="*/ 9 h 21"/>
                <a:gd name="T24" fmla="*/ 6 w 12"/>
                <a:gd name="T25" fmla="*/ 8 h 21"/>
                <a:gd name="T26" fmla="*/ 4 w 12"/>
                <a:gd name="T27" fmla="*/ 8 h 21"/>
                <a:gd name="T28" fmla="*/ 3 w 12"/>
                <a:gd name="T29" fmla="*/ 10 h 21"/>
                <a:gd name="T30" fmla="*/ 3 w 12"/>
                <a:gd name="T31" fmla="*/ 13 h 21"/>
                <a:gd name="T32" fmla="*/ 3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cubicBezTo>
                    <a:pt x="0" y="0"/>
                    <a:pt x="0" y="0"/>
                    <a:pt x="0" y="0"/>
                  </a:cubicBezTo>
                  <a:cubicBezTo>
                    <a:pt x="3" y="0"/>
                    <a:pt x="3" y="0"/>
                    <a:pt x="3" y="0"/>
                  </a:cubicBezTo>
                  <a:cubicBezTo>
                    <a:pt x="3" y="8"/>
                    <a:pt x="3" y="8"/>
                    <a:pt x="3" y="8"/>
                  </a:cubicBezTo>
                  <a:cubicBezTo>
                    <a:pt x="4" y="6"/>
                    <a:pt x="5" y="6"/>
                    <a:pt x="7" y="6"/>
                  </a:cubicBezTo>
                  <a:cubicBezTo>
                    <a:pt x="8" y="6"/>
                    <a:pt x="9" y="6"/>
                    <a:pt x="10" y="6"/>
                  </a:cubicBezTo>
                  <a:cubicBezTo>
                    <a:pt x="11" y="7"/>
                    <a:pt x="11" y="7"/>
                    <a:pt x="11" y="8"/>
                  </a:cubicBezTo>
                  <a:cubicBezTo>
                    <a:pt x="12" y="9"/>
                    <a:pt x="12" y="10"/>
                    <a:pt x="12" y="11"/>
                  </a:cubicBezTo>
                  <a:cubicBezTo>
                    <a:pt x="12" y="21"/>
                    <a:pt x="12" y="21"/>
                    <a:pt x="12" y="21"/>
                  </a:cubicBezTo>
                  <a:cubicBezTo>
                    <a:pt x="10" y="21"/>
                    <a:pt x="10" y="21"/>
                    <a:pt x="10" y="21"/>
                  </a:cubicBezTo>
                  <a:cubicBezTo>
                    <a:pt x="10" y="11"/>
                    <a:pt x="10" y="11"/>
                    <a:pt x="10" y="11"/>
                  </a:cubicBezTo>
                  <a:cubicBezTo>
                    <a:pt x="10" y="10"/>
                    <a:pt x="9" y="9"/>
                    <a:pt x="9" y="9"/>
                  </a:cubicBezTo>
                  <a:cubicBezTo>
                    <a:pt x="8" y="8"/>
                    <a:pt x="7" y="8"/>
                    <a:pt x="6" y="8"/>
                  </a:cubicBezTo>
                  <a:cubicBezTo>
                    <a:pt x="6" y="8"/>
                    <a:pt x="5" y="8"/>
                    <a:pt x="4" y="8"/>
                  </a:cubicBezTo>
                  <a:cubicBezTo>
                    <a:pt x="4" y="9"/>
                    <a:pt x="3" y="9"/>
                    <a:pt x="3" y="10"/>
                  </a:cubicBezTo>
                  <a:cubicBezTo>
                    <a:pt x="3" y="11"/>
                    <a:pt x="3" y="11"/>
                    <a:pt x="3" y="13"/>
                  </a:cubicBezTo>
                  <a:cubicBezTo>
                    <a:pt x="3" y="21"/>
                    <a:pt x="3" y="21"/>
                    <a:pt x="3"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7" name="Freeform 256"/>
            <p:cNvSpPr>
              <a:spLocks noEditPoints="1"/>
            </p:cNvSpPr>
            <p:nvPr/>
          </p:nvSpPr>
          <p:spPr bwMode="auto">
            <a:xfrm>
              <a:off x="7657303" y="1948363"/>
              <a:ext cx="35614" cy="37709"/>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8" name="Freeform 257"/>
            <p:cNvSpPr>
              <a:spLocks/>
            </p:cNvSpPr>
            <p:nvPr/>
          </p:nvSpPr>
          <p:spPr bwMode="auto">
            <a:xfrm>
              <a:off x="7702345" y="1948363"/>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9" y="3"/>
                    <a:pt x="8" y="2"/>
                  </a:cubicBezTo>
                  <a:cubicBezTo>
                    <a:pt x="8" y="2"/>
                    <a:pt x="7" y="2"/>
                    <a:pt x="6" y="2"/>
                  </a:cubicBezTo>
                  <a:cubicBezTo>
                    <a:pt x="5" y="2"/>
                    <a:pt x="4"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49" name="Freeform 258"/>
            <p:cNvSpPr>
              <a:spLocks noEditPoints="1"/>
            </p:cNvSpPr>
            <p:nvPr/>
          </p:nvSpPr>
          <p:spPr bwMode="auto">
            <a:xfrm>
              <a:off x="7764145" y="1933699"/>
              <a:ext cx="32472" cy="52373"/>
            </a:xfrm>
            <a:custGeom>
              <a:avLst/>
              <a:gdLst>
                <a:gd name="T0" fmla="*/ 11 w 13"/>
                <a:gd name="T1" fmla="*/ 21 h 21"/>
                <a:gd name="T2" fmla="*/ 11 w 13"/>
                <a:gd name="T3" fmla="*/ 19 h 21"/>
                <a:gd name="T4" fmla="*/ 7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7 w 13"/>
                <a:gd name="T17" fmla="*/ 6 h 21"/>
                <a:gd name="T18" fmla="*/ 9 w 13"/>
                <a:gd name="T19" fmla="*/ 6 h 21"/>
                <a:gd name="T20" fmla="*/ 11 w 13"/>
                <a:gd name="T21" fmla="*/ 8 h 21"/>
                <a:gd name="T22" fmla="*/ 11 w 13"/>
                <a:gd name="T23" fmla="*/ 0 h 21"/>
                <a:gd name="T24" fmla="*/ 13 w 13"/>
                <a:gd name="T25" fmla="*/ 0 h 21"/>
                <a:gd name="T26" fmla="*/ 13 w 13"/>
                <a:gd name="T27" fmla="*/ 21 h 21"/>
                <a:gd name="T28" fmla="*/ 11 w 13"/>
                <a:gd name="T29" fmla="*/ 21 h 21"/>
                <a:gd name="T30" fmla="*/ 3 w 13"/>
                <a:gd name="T31" fmla="*/ 13 h 21"/>
                <a:gd name="T32" fmla="*/ 4 w 13"/>
                <a:gd name="T33" fmla="*/ 17 h 21"/>
                <a:gd name="T34" fmla="*/ 7 w 13"/>
                <a:gd name="T35" fmla="*/ 19 h 21"/>
                <a:gd name="T36" fmla="*/ 10 w 13"/>
                <a:gd name="T37" fmla="*/ 17 h 21"/>
                <a:gd name="T38" fmla="*/ 11 w 13"/>
                <a:gd name="T39" fmla="*/ 13 h 21"/>
                <a:gd name="T40" fmla="*/ 10 w 13"/>
                <a:gd name="T41" fmla="*/ 9 h 21"/>
                <a:gd name="T42" fmla="*/ 7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1" y="21"/>
                  </a:moveTo>
                  <a:cubicBezTo>
                    <a:pt x="11" y="19"/>
                    <a:pt x="11" y="19"/>
                    <a:pt x="11" y="19"/>
                  </a:cubicBezTo>
                  <a:cubicBezTo>
                    <a:pt x="10" y="20"/>
                    <a:pt x="8" y="21"/>
                    <a:pt x="7" y="21"/>
                  </a:cubicBezTo>
                  <a:cubicBezTo>
                    <a:pt x="5" y="21"/>
                    <a:pt x="4" y="21"/>
                    <a:pt x="3" y="20"/>
                  </a:cubicBezTo>
                  <a:cubicBezTo>
                    <a:pt x="2" y="19"/>
                    <a:pt x="2" y="18"/>
                    <a:pt x="1" y="17"/>
                  </a:cubicBezTo>
                  <a:cubicBezTo>
                    <a:pt x="1" y="16"/>
                    <a:pt x="0" y="15"/>
                    <a:pt x="0" y="13"/>
                  </a:cubicBezTo>
                  <a:cubicBezTo>
                    <a:pt x="0" y="12"/>
                    <a:pt x="1" y="10"/>
                    <a:pt x="1" y="9"/>
                  </a:cubicBezTo>
                  <a:cubicBezTo>
                    <a:pt x="2" y="8"/>
                    <a:pt x="2" y="7"/>
                    <a:pt x="3" y="7"/>
                  </a:cubicBezTo>
                  <a:cubicBezTo>
                    <a:pt x="4" y="6"/>
                    <a:pt x="5" y="6"/>
                    <a:pt x="7" y="6"/>
                  </a:cubicBezTo>
                  <a:cubicBezTo>
                    <a:pt x="7" y="6"/>
                    <a:pt x="8" y="6"/>
                    <a:pt x="9" y="6"/>
                  </a:cubicBezTo>
                  <a:cubicBezTo>
                    <a:pt x="10" y="7"/>
                    <a:pt x="10" y="7"/>
                    <a:pt x="11" y="8"/>
                  </a:cubicBezTo>
                  <a:cubicBezTo>
                    <a:pt x="11" y="0"/>
                    <a:pt x="11" y="0"/>
                    <a:pt x="11" y="0"/>
                  </a:cubicBezTo>
                  <a:cubicBezTo>
                    <a:pt x="13" y="0"/>
                    <a:pt x="13" y="0"/>
                    <a:pt x="13" y="0"/>
                  </a:cubicBezTo>
                  <a:cubicBezTo>
                    <a:pt x="13" y="21"/>
                    <a:pt x="13" y="21"/>
                    <a:pt x="13" y="21"/>
                  </a:cubicBezTo>
                  <a:lnTo>
                    <a:pt x="11" y="21"/>
                  </a:lnTo>
                  <a:close/>
                  <a:moveTo>
                    <a:pt x="3" y="13"/>
                  </a:moveTo>
                  <a:cubicBezTo>
                    <a:pt x="3" y="15"/>
                    <a:pt x="3" y="17"/>
                    <a:pt x="4" y="17"/>
                  </a:cubicBezTo>
                  <a:cubicBezTo>
                    <a:pt x="5" y="18"/>
                    <a:pt x="6" y="19"/>
                    <a:pt x="7" y="19"/>
                  </a:cubicBezTo>
                  <a:cubicBezTo>
                    <a:pt x="8" y="19"/>
                    <a:pt x="9" y="18"/>
                    <a:pt x="10" y="17"/>
                  </a:cubicBezTo>
                  <a:cubicBezTo>
                    <a:pt x="10" y="17"/>
                    <a:pt x="11" y="15"/>
                    <a:pt x="11" y="13"/>
                  </a:cubicBezTo>
                  <a:cubicBezTo>
                    <a:pt x="11" y="11"/>
                    <a:pt x="10" y="10"/>
                    <a:pt x="10" y="9"/>
                  </a:cubicBezTo>
                  <a:cubicBezTo>
                    <a:pt x="9" y="8"/>
                    <a:pt x="8" y="8"/>
                    <a:pt x="7" y="8"/>
                  </a:cubicBezTo>
                  <a:cubicBezTo>
                    <a:pt x="6" y="8"/>
                    <a:pt x="5"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0" name="Freeform 259"/>
            <p:cNvSpPr>
              <a:spLocks noEditPoints="1"/>
            </p:cNvSpPr>
            <p:nvPr/>
          </p:nvSpPr>
          <p:spPr bwMode="auto">
            <a:xfrm>
              <a:off x="7806044" y="1948363"/>
              <a:ext cx="34567" cy="37709"/>
            </a:xfrm>
            <a:custGeom>
              <a:avLst/>
              <a:gdLst>
                <a:gd name="T0" fmla="*/ 0 w 14"/>
                <a:gd name="T1" fmla="*/ 7 h 15"/>
                <a:gd name="T2" fmla="*/ 3 w 14"/>
                <a:gd name="T3" fmla="*/ 1 h 15"/>
                <a:gd name="T4" fmla="*/ 7 w 14"/>
                <a:gd name="T5" fmla="*/ 0 h 15"/>
                <a:gd name="T6" fmla="*/ 12 w 14"/>
                <a:gd name="T7" fmla="*/ 2 h 15"/>
                <a:gd name="T8" fmla="*/ 14 w 14"/>
                <a:gd name="T9" fmla="*/ 7 h 15"/>
                <a:gd name="T10" fmla="*/ 13 w 14"/>
                <a:gd name="T11" fmla="*/ 11 h 15"/>
                <a:gd name="T12" fmla="*/ 11 w 14"/>
                <a:gd name="T13" fmla="*/ 14 h 15"/>
                <a:gd name="T14" fmla="*/ 7 w 14"/>
                <a:gd name="T15" fmla="*/ 15 h 15"/>
                <a:gd name="T16" fmla="*/ 2 w 14"/>
                <a:gd name="T17" fmla="*/ 13 h 15"/>
                <a:gd name="T18" fmla="*/ 0 w 14"/>
                <a:gd name="T19" fmla="*/ 7 h 15"/>
                <a:gd name="T20" fmla="*/ 3 w 14"/>
                <a:gd name="T21" fmla="*/ 7 h 15"/>
                <a:gd name="T22" fmla="*/ 4 w 14"/>
                <a:gd name="T23" fmla="*/ 11 h 15"/>
                <a:gd name="T24" fmla="*/ 7 w 14"/>
                <a:gd name="T25" fmla="*/ 13 h 15"/>
                <a:gd name="T26" fmla="*/ 10 w 14"/>
                <a:gd name="T27" fmla="*/ 11 h 15"/>
                <a:gd name="T28" fmla="*/ 11 w 14"/>
                <a:gd name="T29" fmla="*/ 7 h 15"/>
                <a:gd name="T30" fmla="*/ 10 w 14"/>
                <a:gd name="T31" fmla="*/ 3 h 15"/>
                <a:gd name="T32" fmla="*/ 7 w 14"/>
                <a:gd name="T33" fmla="*/ 2 h 15"/>
                <a:gd name="T34" fmla="*/ 4 w 14"/>
                <a:gd name="T35" fmla="*/ 3 h 15"/>
                <a:gd name="T36" fmla="*/ 3 w 14"/>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0" y="7"/>
                  </a:moveTo>
                  <a:cubicBezTo>
                    <a:pt x="0" y="5"/>
                    <a:pt x="1" y="3"/>
                    <a:pt x="3" y="1"/>
                  </a:cubicBezTo>
                  <a:cubicBezTo>
                    <a:pt x="4" y="0"/>
                    <a:pt x="5" y="0"/>
                    <a:pt x="7" y="0"/>
                  </a:cubicBezTo>
                  <a:cubicBezTo>
                    <a:pt x="9" y="0"/>
                    <a:pt x="11" y="0"/>
                    <a:pt x="12" y="2"/>
                  </a:cubicBezTo>
                  <a:cubicBezTo>
                    <a:pt x="13" y="3"/>
                    <a:pt x="14" y="5"/>
                    <a:pt x="14" y="7"/>
                  </a:cubicBezTo>
                  <a:cubicBezTo>
                    <a:pt x="14" y="9"/>
                    <a:pt x="14" y="10"/>
                    <a:pt x="13" y="11"/>
                  </a:cubicBezTo>
                  <a:cubicBezTo>
                    <a:pt x="13" y="13"/>
                    <a:pt x="12" y="13"/>
                    <a:pt x="11" y="14"/>
                  </a:cubicBezTo>
                  <a:cubicBezTo>
                    <a:pt x="10" y="15"/>
                    <a:pt x="8" y="15"/>
                    <a:pt x="7" y="15"/>
                  </a:cubicBezTo>
                  <a:cubicBezTo>
                    <a:pt x="5" y="15"/>
                    <a:pt x="3" y="14"/>
                    <a:pt x="2" y="13"/>
                  </a:cubicBezTo>
                  <a:cubicBezTo>
                    <a:pt x="1" y="12"/>
                    <a:pt x="0" y="10"/>
                    <a:pt x="0" y="7"/>
                  </a:cubicBezTo>
                  <a:close/>
                  <a:moveTo>
                    <a:pt x="3" y="7"/>
                  </a:moveTo>
                  <a:cubicBezTo>
                    <a:pt x="3" y="9"/>
                    <a:pt x="3" y="11"/>
                    <a:pt x="4" y="11"/>
                  </a:cubicBezTo>
                  <a:cubicBezTo>
                    <a:pt x="5" y="12"/>
                    <a:pt x="6" y="13"/>
                    <a:pt x="7" y="13"/>
                  </a:cubicBezTo>
                  <a:cubicBezTo>
                    <a:pt x="8" y="13"/>
                    <a:pt x="9" y="12"/>
                    <a:pt x="10" y="11"/>
                  </a:cubicBezTo>
                  <a:cubicBezTo>
                    <a:pt x="11" y="10"/>
                    <a:pt x="11" y="9"/>
                    <a:pt x="11" y="7"/>
                  </a:cubicBezTo>
                  <a:cubicBezTo>
                    <a:pt x="11" y="5"/>
                    <a:pt x="11" y="4"/>
                    <a:pt x="10" y="3"/>
                  </a:cubicBezTo>
                  <a:cubicBezTo>
                    <a:pt x="9" y="2"/>
                    <a:pt x="8" y="2"/>
                    <a:pt x="7" y="2"/>
                  </a:cubicBezTo>
                  <a:cubicBezTo>
                    <a:pt x="6" y="2"/>
                    <a:pt x="5" y="2"/>
                    <a:pt x="4" y="3"/>
                  </a:cubicBezTo>
                  <a:cubicBezTo>
                    <a:pt x="3" y="4"/>
                    <a:pt x="3" y="5"/>
                    <a:pt x="3"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1" name="Freeform 260"/>
            <p:cNvSpPr>
              <a:spLocks/>
            </p:cNvSpPr>
            <p:nvPr/>
          </p:nvSpPr>
          <p:spPr bwMode="auto">
            <a:xfrm>
              <a:off x="7851085" y="1948363"/>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9" y="4"/>
                    <a:pt x="9" y="3"/>
                  </a:cubicBezTo>
                  <a:cubicBezTo>
                    <a:pt x="9" y="3"/>
                    <a:pt x="9" y="3"/>
                    <a:pt x="8" y="2"/>
                  </a:cubicBezTo>
                  <a:cubicBezTo>
                    <a:pt x="8" y="2"/>
                    <a:pt x="7" y="2"/>
                    <a:pt x="7" y="2"/>
                  </a:cubicBezTo>
                  <a:cubicBezTo>
                    <a:pt x="5"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2" name="Freeform 261"/>
            <p:cNvSpPr>
              <a:spLocks noEditPoints="1"/>
            </p:cNvSpPr>
            <p:nvPr/>
          </p:nvSpPr>
          <p:spPr bwMode="auto">
            <a:xfrm>
              <a:off x="7890889" y="1948363"/>
              <a:ext cx="34567" cy="37709"/>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3" name="Rectangle 262"/>
            <p:cNvSpPr>
              <a:spLocks noChangeArrowheads="1"/>
            </p:cNvSpPr>
            <p:nvPr/>
          </p:nvSpPr>
          <p:spPr bwMode="auto">
            <a:xfrm>
              <a:off x="7938024" y="1978740"/>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4" name="Freeform 263"/>
            <p:cNvSpPr>
              <a:spLocks/>
            </p:cNvSpPr>
            <p:nvPr/>
          </p:nvSpPr>
          <p:spPr bwMode="auto">
            <a:xfrm>
              <a:off x="7147188" y="2075107"/>
              <a:ext cx="32472" cy="50278"/>
            </a:xfrm>
            <a:custGeom>
              <a:avLst/>
              <a:gdLst>
                <a:gd name="T0" fmla="*/ 0 w 13"/>
                <a:gd name="T1" fmla="*/ 14 h 20"/>
                <a:gd name="T2" fmla="*/ 3 w 13"/>
                <a:gd name="T3" fmla="*/ 14 h 20"/>
                <a:gd name="T4" fmla="*/ 4 w 13"/>
                <a:gd name="T5" fmla="*/ 17 h 20"/>
                <a:gd name="T6" fmla="*/ 6 w 13"/>
                <a:gd name="T7" fmla="*/ 18 h 20"/>
                <a:gd name="T8" fmla="*/ 10 w 13"/>
                <a:gd name="T9" fmla="*/ 16 h 20"/>
                <a:gd name="T10" fmla="*/ 11 w 13"/>
                <a:gd name="T11" fmla="*/ 13 h 20"/>
                <a:gd name="T12" fmla="*/ 10 w 13"/>
                <a:gd name="T13" fmla="*/ 10 h 20"/>
                <a:gd name="T14" fmla="*/ 6 w 13"/>
                <a:gd name="T15" fmla="*/ 8 h 20"/>
                <a:gd name="T16" fmla="*/ 4 w 13"/>
                <a:gd name="T17" fmla="*/ 9 h 20"/>
                <a:gd name="T18" fmla="*/ 3 w 13"/>
                <a:gd name="T19" fmla="*/ 10 h 20"/>
                <a:gd name="T20" fmla="*/ 0 w 13"/>
                <a:gd name="T21" fmla="*/ 10 h 20"/>
                <a:gd name="T22" fmla="*/ 2 w 13"/>
                <a:gd name="T23" fmla="*/ 0 h 20"/>
                <a:gd name="T24" fmla="*/ 12 w 13"/>
                <a:gd name="T25" fmla="*/ 0 h 20"/>
                <a:gd name="T26" fmla="*/ 12 w 13"/>
                <a:gd name="T27" fmla="*/ 2 h 20"/>
                <a:gd name="T28" fmla="*/ 4 w 13"/>
                <a:gd name="T29" fmla="*/ 2 h 20"/>
                <a:gd name="T30" fmla="*/ 3 w 13"/>
                <a:gd name="T31" fmla="*/ 7 h 20"/>
                <a:gd name="T32" fmla="*/ 7 w 13"/>
                <a:gd name="T33" fmla="*/ 6 h 20"/>
                <a:gd name="T34" fmla="*/ 12 w 13"/>
                <a:gd name="T35" fmla="*/ 8 h 20"/>
                <a:gd name="T36" fmla="*/ 13 w 13"/>
                <a:gd name="T37" fmla="*/ 13 h 20"/>
                <a:gd name="T38" fmla="*/ 12 w 13"/>
                <a:gd name="T39" fmla="*/ 17 h 20"/>
                <a:gd name="T40" fmla="*/ 6 w 13"/>
                <a:gd name="T41" fmla="*/ 20 h 20"/>
                <a:gd name="T42" fmla="*/ 2 w 13"/>
                <a:gd name="T43" fmla="*/ 18 h 20"/>
                <a:gd name="T44" fmla="*/ 0 w 13"/>
                <a:gd name="T4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20">
                  <a:moveTo>
                    <a:pt x="0" y="14"/>
                  </a:moveTo>
                  <a:cubicBezTo>
                    <a:pt x="3" y="14"/>
                    <a:pt x="3" y="14"/>
                    <a:pt x="3" y="14"/>
                  </a:cubicBezTo>
                  <a:cubicBezTo>
                    <a:pt x="3" y="15"/>
                    <a:pt x="3" y="16"/>
                    <a:pt x="4" y="17"/>
                  </a:cubicBezTo>
                  <a:cubicBezTo>
                    <a:pt x="5" y="18"/>
                    <a:pt x="6" y="18"/>
                    <a:pt x="6" y="18"/>
                  </a:cubicBezTo>
                  <a:cubicBezTo>
                    <a:pt x="8" y="18"/>
                    <a:pt x="9" y="17"/>
                    <a:pt x="10" y="16"/>
                  </a:cubicBezTo>
                  <a:cubicBezTo>
                    <a:pt x="10" y="16"/>
                    <a:pt x="11" y="14"/>
                    <a:pt x="11" y="13"/>
                  </a:cubicBezTo>
                  <a:cubicBezTo>
                    <a:pt x="11" y="12"/>
                    <a:pt x="10" y="10"/>
                    <a:pt x="10" y="10"/>
                  </a:cubicBezTo>
                  <a:cubicBezTo>
                    <a:pt x="9" y="9"/>
                    <a:pt x="8" y="8"/>
                    <a:pt x="6" y="8"/>
                  </a:cubicBezTo>
                  <a:cubicBezTo>
                    <a:pt x="6" y="8"/>
                    <a:pt x="5" y="9"/>
                    <a:pt x="4" y="9"/>
                  </a:cubicBezTo>
                  <a:cubicBezTo>
                    <a:pt x="4" y="9"/>
                    <a:pt x="3" y="10"/>
                    <a:pt x="3" y="10"/>
                  </a:cubicBezTo>
                  <a:cubicBezTo>
                    <a:pt x="0" y="10"/>
                    <a:pt x="0" y="10"/>
                    <a:pt x="0" y="10"/>
                  </a:cubicBezTo>
                  <a:cubicBezTo>
                    <a:pt x="2" y="0"/>
                    <a:pt x="2" y="0"/>
                    <a:pt x="2" y="0"/>
                  </a:cubicBezTo>
                  <a:cubicBezTo>
                    <a:pt x="12" y="0"/>
                    <a:pt x="12" y="0"/>
                    <a:pt x="12" y="0"/>
                  </a:cubicBezTo>
                  <a:cubicBezTo>
                    <a:pt x="12" y="2"/>
                    <a:pt x="12" y="2"/>
                    <a:pt x="12" y="2"/>
                  </a:cubicBezTo>
                  <a:cubicBezTo>
                    <a:pt x="4" y="2"/>
                    <a:pt x="4" y="2"/>
                    <a:pt x="4" y="2"/>
                  </a:cubicBezTo>
                  <a:cubicBezTo>
                    <a:pt x="3" y="7"/>
                    <a:pt x="3" y="7"/>
                    <a:pt x="3" y="7"/>
                  </a:cubicBezTo>
                  <a:cubicBezTo>
                    <a:pt x="5" y="7"/>
                    <a:pt x="6" y="6"/>
                    <a:pt x="7" y="6"/>
                  </a:cubicBezTo>
                  <a:cubicBezTo>
                    <a:pt x="9" y="6"/>
                    <a:pt x="10" y="7"/>
                    <a:pt x="12" y="8"/>
                  </a:cubicBezTo>
                  <a:cubicBezTo>
                    <a:pt x="13" y="9"/>
                    <a:pt x="13" y="11"/>
                    <a:pt x="13" y="13"/>
                  </a:cubicBezTo>
                  <a:cubicBezTo>
                    <a:pt x="13" y="15"/>
                    <a:pt x="13" y="16"/>
                    <a:pt x="12" y="17"/>
                  </a:cubicBezTo>
                  <a:cubicBezTo>
                    <a:pt x="10" y="19"/>
                    <a:pt x="9" y="20"/>
                    <a:pt x="6" y="20"/>
                  </a:cubicBezTo>
                  <a:cubicBezTo>
                    <a:pt x="5" y="20"/>
                    <a:pt x="3" y="19"/>
                    <a:pt x="2" y="18"/>
                  </a:cubicBezTo>
                  <a:cubicBezTo>
                    <a:pt x="1" y="17"/>
                    <a:pt x="0" y="16"/>
                    <a:pt x="0" y="14"/>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5" name="Rectangle 264"/>
            <p:cNvSpPr>
              <a:spLocks noChangeArrowheads="1"/>
            </p:cNvSpPr>
            <p:nvPr/>
          </p:nvSpPr>
          <p:spPr bwMode="auto">
            <a:xfrm>
              <a:off x="7192228" y="2117006"/>
              <a:ext cx="7333" cy="8380"/>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6" name="Freeform 265"/>
            <p:cNvSpPr>
              <a:spLocks noEditPoints="1"/>
            </p:cNvSpPr>
            <p:nvPr/>
          </p:nvSpPr>
          <p:spPr bwMode="auto">
            <a:xfrm>
              <a:off x="7236222" y="2073012"/>
              <a:ext cx="37709" cy="52373"/>
            </a:xfrm>
            <a:custGeom>
              <a:avLst/>
              <a:gdLst>
                <a:gd name="T0" fmla="*/ 0 w 15"/>
                <a:gd name="T1" fmla="*/ 21 h 21"/>
                <a:gd name="T2" fmla="*/ 0 w 15"/>
                <a:gd name="T3" fmla="*/ 0 h 21"/>
                <a:gd name="T4" fmla="*/ 8 w 15"/>
                <a:gd name="T5" fmla="*/ 0 h 21"/>
                <a:gd name="T6" fmla="*/ 11 w 15"/>
                <a:gd name="T7" fmla="*/ 1 h 21"/>
                <a:gd name="T8" fmla="*/ 14 w 15"/>
                <a:gd name="T9" fmla="*/ 3 h 21"/>
                <a:gd name="T10" fmla="*/ 14 w 15"/>
                <a:gd name="T11" fmla="*/ 6 h 21"/>
                <a:gd name="T12" fmla="*/ 14 w 15"/>
                <a:gd name="T13" fmla="*/ 8 h 21"/>
                <a:gd name="T14" fmla="*/ 12 w 15"/>
                <a:gd name="T15" fmla="*/ 10 h 21"/>
                <a:gd name="T16" fmla="*/ 14 w 15"/>
                <a:gd name="T17" fmla="*/ 12 h 21"/>
                <a:gd name="T18" fmla="*/ 15 w 15"/>
                <a:gd name="T19" fmla="*/ 15 h 21"/>
                <a:gd name="T20" fmla="*/ 15 w 15"/>
                <a:gd name="T21" fmla="*/ 17 h 21"/>
                <a:gd name="T22" fmla="*/ 13 w 15"/>
                <a:gd name="T23" fmla="*/ 19 h 21"/>
                <a:gd name="T24" fmla="*/ 11 w 15"/>
                <a:gd name="T25" fmla="*/ 20 h 21"/>
                <a:gd name="T26" fmla="*/ 8 w 15"/>
                <a:gd name="T27" fmla="*/ 21 h 21"/>
                <a:gd name="T28" fmla="*/ 0 w 15"/>
                <a:gd name="T29" fmla="*/ 21 h 21"/>
                <a:gd name="T30" fmla="*/ 3 w 15"/>
                <a:gd name="T31" fmla="*/ 9 h 21"/>
                <a:gd name="T32" fmla="*/ 7 w 15"/>
                <a:gd name="T33" fmla="*/ 9 h 21"/>
                <a:gd name="T34" fmla="*/ 10 w 15"/>
                <a:gd name="T35" fmla="*/ 9 h 21"/>
                <a:gd name="T36" fmla="*/ 11 w 15"/>
                <a:gd name="T37" fmla="*/ 8 h 21"/>
                <a:gd name="T38" fmla="*/ 12 w 15"/>
                <a:gd name="T39" fmla="*/ 6 h 21"/>
                <a:gd name="T40" fmla="*/ 11 w 15"/>
                <a:gd name="T41" fmla="*/ 4 h 21"/>
                <a:gd name="T42" fmla="*/ 10 w 15"/>
                <a:gd name="T43" fmla="*/ 3 h 21"/>
                <a:gd name="T44" fmla="*/ 7 w 15"/>
                <a:gd name="T45" fmla="*/ 3 h 21"/>
                <a:gd name="T46" fmla="*/ 3 w 15"/>
                <a:gd name="T47" fmla="*/ 3 h 21"/>
                <a:gd name="T48" fmla="*/ 3 w 15"/>
                <a:gd name="T49" fmla="*/ 9 h 21"/>
                <a:gd name="T50" fmla="*/ 3 w 15"/>
                <a:gd name="T51" fmla="*/ 18 h 21"/>
                <a:gd name="T52" fmla="*/ 8 w 15"/>
                <a:gd name="T53" fmla="*/ 18 h 21"/>
                <a:gd name="T54" fmla="*/ 10 w 15"/>
                <a:gd name="T55" fmla="*/ 18 h 21"/>
                <a:gd name="T56" fmla="*/ 11 w 15"/>
                <a:gd name="T57" fmla="*/ 18 h 21"/>
                <a:gd name="T58" fmla="*/ 12 w 15"/>
                <a:gd name="T59" fmla="*/ 16 h 21"/>
                <a:gd name="T60" fmla="*/ 13 w 15"/>
                <a:gd name="T61" fmla="*/ 15 h 21"/>
                <a:gd name="T62" fmla="*/ 12 w 15"/>
                <a:gd name="T63" fmla="*/ 13 h 21"/>
                <a:gd name="T64" fmla="*/ 10 w 15"/>
                <a:gd name="T65" fmla="*/ 12 h 21"/>
                <a:gd name="T66" fmla="*/ 8 w 15"/>
                <a:gd name="T67" fmla="*/ 11 h 21"/>
                <a:gd name="T68" fmla="*/ 3 w 15"/>
                <a:gd name="T69" fmla="*/ 11 h 21"/>
                <a:gd name="T70" fmla="*/ 3 w 15"/>
                <a:gd name="T71"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1">
                  <a:moveTo>
                    <a:pt x="0" y="21"/>
                  </a:moveTo>
                  <a:cubicBezTo>
                    <a:pt x="0" y="0"/>
                    <a:pt x="0" y="0"/>
                    <a:pt x="0" y="0"/>
                  </a:cubicBezTo>
                  <a:cubicBezTo>
                    <a:pt x="8" y="0"/>
                    <a:pt x="8" y="0"/>
                    <a:pt x="8" y="0"/>
                  </a:cubicBezTo>
                  <a:cubicBezTo>
                    <a:pt x="9" y="0"/>
                    <a:pt x="11" y="1"/>
                    <a:pt x="11" y="1"/>
                  </a:cubicBezTo>
                  <a:cubicBezTo>
                    <a:pt x="12" y="1"/>
                    <a:pt x="13" y="2"/>
                    <a:pt x="14" y="3"/>
                  </a:cubicBezTo>
                  <a:cubicBezTo>
                    <a:pt x="14" y="4"/>
                    <a:pt x="14" y="5"/>
                    <a:pt x="14" y="6"/>
                  </a:cubicBezTo>
                  <a:cubicBezTo>
                    <a:pt x="14" y="6"/>
                    <a:pt x="14" y="7"/>
                    <a:pt x="14" y="8"/>
                  </a:cubicBezTo>
                  <a:cubicBezTo>
                    <a:pt x="13" y="9"/>
                    <a:pt x="13" y="9"/>
                    <a:pt x="12" y="10"/>
                  </a:cubicBezTo>
                  <a:cubicBezTo>
                    <a:pt x="13" y="10"/>
                    <a:pt x="14" y="11"/>
                    <a:pt x="14" y="12"/>
                  </a:cubicBezTo>
                  <a:cubicBezTo>
                    <a:pt x="15" y="13"/>
                    <a:pt x="15" y="14"/>
                    <a:pt x="15" y="15"/>
                  </a:cubicBezTo>
                  <a:cubicBezTo>
                    <a:pt x="15" y="16"/>
                    <a:pt x="15" y="17"/>
                    <a:pt x="15" y="17"/>
                  </a:cubicBezTo>
                  <a:cubicBezTo>
                    <a:pt x="14" y="18"/>
                    <a:pt x="14" y="19"/>
                    <a:pt x="13" y="19"/>
                  </a:cubicBezTo>
                  <a:cubicBezTo>
                    <a:pt x="13" y="20"/>
                    <a:pt x="12" y="20"/>
                    <a:pt x="11" y="20"/>
                  </a:cubicBezTo>
                  <a:cubicBezTo>
                    <a:pt x="10" y="20"/>
                    <a:pt x="9" y="21"/>
                    <a:pt x="8" y="21"/>
                  </a:cubicBezTo>
                  <a:lnTo>
                    <a:pt x="0" y="21"/>
                  </a:lnTo>
                  <a:close/>
                  <a:moveTo>
                    <a:pt x="3" y="9"/>
                  </a:moveTo>
                  <a:cubicBezTo>
                    <a:pt x="7" y="9"/>
                    <a:pt x="7" y="9"/>
                    <a:pt x="7" y="9"/>
                  </a:cubicBezTo>
                  <a:cubicBezTo>
                    <a:pt x="8" y="9"/>
                    <a:pt x="9" y="9"/>
                    <a:pt x="10" y="9"/>
                  </a:cubicBezTo>
                  <a:cubicBezTo>
                    <a:pt x="10" y="8"/>
                    <a:pt x="11" y="8"/>
                    <a:pt x="11" y="8"/>
                  </a:cubicBezTo>
                  <a:cubicBezTo>
                    <a:pt x="12" y="7"/>
                    <a:pt x="12" y="7"/>
                    <a:pt x="12" y="6"/>
                  </a:cubicBezTo>
                  <a:cubicBezTo>
                    <a:pt x="12" y="5"/>
                    <a:pt x="12" y="5"/>
                    <a:pt x="11" y="4"/>
                  </a:cubicBezTo>
                  <a:cubicBezTo>
                    <a:pt x="11" y="4"/>
                    <a:pt x="11" y="3"/>
                    <a:pt x="10" y="3"/>
                  </a:cubicBezTo>
                  <a:cubicBezTo>
                    <a:pt x="9" y="3"/>
                    <a:pt x="8" y="3"/>
                    <a:pt x="7" y="3"/>
                  </a:cubicBezTo>
                  <a:cubicBezTo>
                    <a:pt x="3" y="3"/>
                    <a:pt x="3" y="3"/>
                    <a:pt x="3" y="3"/>
                  </a:cubicBezTo>
                  <a:lnTo>
                    <a:pt x="3" y="9"/>
                  </a:lnTo>
                  <a:close/>
                  <a:moveTo>
                    <a:pt x="3" y="18"/>
                  </a:moveTo>
                  <a:cubicBezTo>
                    <a:pt x="8" y="18"/>
                    <a:pt x="8" y="18"/>
                    <a:pt x="8" y="18"/>
                  </a:cubicBezTo>
                  <a:cubicBezTo>
                    <a:pt x="9" y="18"/>
                    <a:pt x="9" y="18"/>
                    <a:pt x="10" y="18"/>
                  </a:cubicBezTo>
                  <a:cubicBezTo>
                    <a:pt x="10" y="18"/>
                    <a:pt x="11" y="18"/>
                    <a:pt x="11" y="18"/>
                  </a:cubicBezTo>
                  <a:cubicBezTo>
                    <a:pt x="12" y="17"/>
                    <a:pt x="12" y="17"/>
                    <a:pt x="12" y="16"/>
                  </a:cubicBezTo>
                  <a:cubicBezTo>
                    <a:pt x="13" y="16"/>
                    <a:pt x="13" y="15"/>
                    <a:pt x="13" y="15"/>
                  </a:cubicBezTo>
                  <a:cubicBezTo>
                    <a:pt x="13" y="14"/>
                    <a:pt x="12" y="13"/>
                    <a:pt x="12" y="13"/>
                  </a:cubicBezTo>
                  <a:cubicBezTo>
                    <a:pt x="12" y="12"/>
                    <a:pt x="11" y="12"/>
                    <a:pt x="10" y="12"/>
                  </a:cubicBezTo>
                  <a:cubicBezTo>
                    <a:pt x="10" y="11"/>
                    <a:pt x="9" y="11"/>
                    <a:pt x="8" y="11"/>
                  </a:cubicBezTo>
                  <a:cubicBezTo>
                    <a:pt x="3" y="11"/>
                    <a:pt x="3" y="11"/>
                    <a:pt x="3" y="11"/>
                  </a:cubicBezTo>
                  <a:lnTo>
                    <a:pt x="3" y="18"/>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7" name="Freeform 266"/>
            <p:cNvSpPr>
              <a:spLocks noEditPoints="1"/>
            </p:cNvSpPr>
            <p:nvPr/>
          </p:nvSpPr>
          <p:spPr bwMode="auto">
            <a:xfrm>
              <a:off x="7283358" y="2087676"/>
              <a:ext cx="34567" cy="37709"/>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8" name="Freeform 267"/>
            <p:cNvSpPr>
              <a:spLocks/>
            </p:cNvSpPr>
            <p:nvPr/>
          </p:nvSpPr>
          <p:spPr bwMode="auto">
            <a:xfrm>
              <a:off x="7350396" y="2073012"/>
              <a:ext cx="30377" cy="52373"/>
            </a:xfrm>
            <a:custGeom>
              <a:avLst/>
              <a:gdLst>
                <a:gd name="T0" fmla="*/ 0 w 29"/>
                <a:gd name="T1" fmla="*/ 50 h 50"/>
                <a:gd name="T2" fmla="*/ 0 w 29"/>
                <a:gd name="T3" fmla="*/ 0 h 50"/>
                <a:gd name="T4" fmla="*/ 7 w 29"/>
                <a:gd name="T5" fmla="*/ 0 h 50"/>
                <a:gd name="T6" fmla="*/ 7 w 29"/>
                <a:gd name="T7" fmla="*/ 28 h 50"/>
                <a:gd name="T8" fmla="*/ 21 w 29"/>
                <a:gd name="T9" fmla="*/ 14 h 50"/>
                <a:gd name="T10" fmla="*/ 29 w 29"/>
                <a:gd name="T11" fmla="*/ 14 h 50"/>
                <a:gd name="T12" fmla="*/ 14 w 29"/>
                <a:gd name="T13" fmla="*/ 26 h 50"/>
                <a:gd name="T14" fmla="*/ 29 w 29"/>
                <a:gd name="T15" fmla="*/ 50 h 50"/>
                <a:gd name="T16" fmla="*/ 21 w 29"/>
                <a:gd name="T17" fmla="*/ 50 h 50"/>
                <a:gd name="T18" fmla="*/ 12 w 29"/>
                <a:gd name="T19" fmla="*/ 31 h 50"/>
                <a:gd name="T20" fmla="*/ 7 w 29"/>
                <a:gd name="T21" fmla="*/ 35 h 50"/>
                <a:gd name="T22" fmla="*/ 7 w 29"/>
                <a:gd name="T23" fmla="*/ 50 h 50"/>
                <a:gd name="T24" fmla="*/ 0 w 29"/>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50">
                  <a:moveTo>
                    <a:pt x="0" y="50"/>
                  </a:moveTo>
                  <a:lnTo>
                    <a:pt x="0" y="0"/>
                  </a:lnTo>
                  <a:lnTo>
                    <a:pt x="7" y="0"/>
                  </a:lnTo>
                  <a:lnTo>
                    <a:pt x="7" y="28"/>
                  </a:lnTo>
                  <a:lnTo>
                    <a:pt x="21" y="14"/>
                  </a:lnTo>
                  <a:lnTo>
                    <a:pt x="29" y="14"/>
                  </a:lnTo>
                  <a:lnTo>
                    <a:pt x="14" y="26"/>
                  </a:lnTo>
                  <a:lnTo>
                    <a:pt x="29" y="50"/>
                  </a:lnTo>
                  <a:lnTo>
                    <a:pt x="21" y="50"/>
                  </a:lnTo>
                  <a:lnTo>
                    <a:pt x="12" y="31"/>
                  </a:lnTo>
                  <a:lnTo>
                    <a:pt x="7" y="35"/>
                  </a:lnTo>
                  <a:lnTo>
                    <a:pt x="7"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59" name="Freeform 268"/>
            <p:cNvSpPr>
              <a:spLocks noEditPoints="1"/>
            </p:cNvSpPr>
            <p:nvPr/>
          </p:nvSpPr>
          <p:spPr bwMode="auto">
            <a:xfrm>
              <a:off x="7390200" y="2073012"/>
              <a:ext cx="5238" cy="52373"/>
            </a:xfrm>
            <a:custGeom>
              <a:avLst/>
              <a:gdLst>
                <a:gd name="T0" fmla="*/ 0 w 5"/>
                <a:gd name="T1" fmla="*/ 7 h 50"/>
                <a:gd name="T2" fmla="*/ 0 w 5"/>
                <a:gd name="T3" fmla="*/ 0 h 50"/>
                <a:gd name="T4" fmla="*/ 5 w 5"/>
                <a:gd name="T5" fmla="*/ 0 h 50"/>
                <a:gd name="T6" fmla="*/ 5 w 5"/>
                <a:gd name="T7" fmla="*/ 7 h 50"/>
                <a:gd name="T8" fmla="*/ 0 w 5"/>
                <a:gd name="T9" fmla="*/ 7 h 50"/>
                <a:gd name="T10" fmla="*/ 0 w 5"/>
                <a:gd name="T11" fmla="*/ 50 h 50"/>
                <a:gd name="T12" fmla="*/ 0 w 5"/>
                <a:gd name="T13" fmla="*/ 14 h 50"/>
                <a:gd name="T14" fmla="*/ 5 w 5"/>
                <a:gd name="T15" fmla="*/ 14 h 50"/>
                <a:gd name="T16" fmla="*/ 5 w 5"/>
                <a:gd name="T17" fmla="*/ 50 h 50"/>
                <a:gd name="T18" fmla="*/ 0 w 5"/>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0">
                  <a:moveTo>
                    <a:pt x="0" y="7"/>
                  </a:moveTo>
                  <a:lnTo>
                    <a:pt x="0" y="0"/>
                  </a:lnTo>
                  <a:lnTo>
                    <a:pt x="5" y="0"/>
                  </a:lnTo>
                  <a:lnTo>
                    <a:pt x="5" y="7"/>
                  </a:lnTo>
                  <a:lnTo>
                    <a:pt x="0" y="7"/>
                  </a:lnTo>
                  <a:close/>
                  <a:moveTo>
                    <a:pt x="0" y="50"/>
                  </a:moveTo>
                  <a:lnTo>
                    <a:pt x="0" y="14"/>
                  </a:lnTo>
                  <a:lnTo>
                    <a:pt x="5" y="14"/>
                  </a:lnTo>
                  <a:lnTo>
                    <a:pt x="5"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0" name="Freeform 269"/>
            <p:cNvSpPr>
              <a:spLocks/>
            </p:cNvSpPr>
            <p:nvPr/>
          </p:nvSpPr>
          <p:spPr bwMode="auto">
            <a:xfrm>
              <a:off x="7408007" y="2087676"/>
              <a:ext cx="29329" cy="37709"/>
            </a:xfrm>
            <a:custGeom>
              <a:avLst/>
              <a:gdLst>
                <a:gd name="T0" fmla="*/ 0 w 12"/>
                <a:gd name="T1" fmla="*/ 15 h 15"/>
                <a:gd name="T2" fmla="*/ 0 w 12"/>
                <a:gd name="T3" fmla="*/ 0 h 15"/>
                <a:gd name="T4" fmla="*/ 3 w 12"/>
                <a:gd name="T5" fmla="*/ 0 h 15"/>
                <a:gd name="T6" fmla="*/ 3 w 12"/>
                <a:gd name="T7" fmla="*/ 2 h 15"/>
                <a:gd name="T8" fmla="*/ 7 w 12"/>
                <a:gd name="T9" fmla="*/ 0 h 15"/>
                <a:gd name="T10" fmla="*/ 10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3" y="0"/>
                    <a:pt x="3" y="0"/>
                    <a:pt x="3" y="0"/>
                  </a:cubicBezTo>
                  <a:cubicBezTo>
                    <a:pt x="3" y="2"/>
                    <a:pt x="3" y="2"/>
                    <a:pt x="3" y="2"/>
                  </a:cubicBezTo>
                  <a:cubicBezTo>
                    <a:pt x="4" y="0"/>
                    <a:pt x="5" y="0"/>
                    <a:pt x="7" y="0"/>
                  </a:cubicBezTo>
                  <a:cubicBezTo>
                    <a:pt x="8" y="0"/>
                    <a:pt x="9" y="0"/>
                    <a:pt x="10" y="0"/>
                  </a:cubicBezTo>
                  <a:cubicBezTo>
                    <a:pt x="10" y="0"/>
                    <a:pt x="11" y="1"/>
                    <a:pt x="11" y="1"/>
                  </a:cubicBezTo>
                  <a:cubicBezTo>
                    <a:pt x="12"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10" y="4"/>
                    <a:pt x="9" y="3"/>
                  </a:cubicBezTo>
                  <a:cubicBezTo>
                    <a:pt x="9" y="3"/>
                    <a:pt x="9" y="3"/>
                    <a:pt x="8" y="2"/>
                  </a:cubicBezTo>
                  <a:cubicBezTo>
                    <a:pt x="8" y="2"/>
                    <a:pt x="7" y="2"/>
                    <a:pt x="7" y="2"/>
                  </a:cubicBezTo>
                  <a:cubicBezTo>
                    <a:pt x="6"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1" name="Freeform 270"/>
            <p:cNvSpPr>
              <a:spLocks noEditPoints="1"/>
            </p:cNvSpPr>
            <p:nvPr/>
          </p:nvSpPr>
          <p:spPr bwMode="auto">
            <a:xfrm>
              <a:off x="7446763" y="2073012"/>
              <a:ext cx="32472" cy="52373"/>
            </a:xfrm>
            <a:custGeom>
              <a:avLst/>
              <a:gdLst>
                <a:gd name="T0" fmla="*/ 11 w 13"/>
                <a:gd name="T1" fmla="*/ 21 h 21"/>
                <a:gd name="T2" fmla="*/ 11 w 13"/>
                <a:gd name="T3" fmla="*/ 19 h 21"/>
                <a:gd name="T4" fmla="*/ 7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7 w 13"/>
                <a:gd name="T17" fmla="*/ 6 h 21"/>
                <a:gd name="T18" fmla="*/ 9 w 13"/>
                <a:gd name="T19" fmla="*/ 6 h 21"/>
                <a:gd name="T20" fmla="*/ 11 w 13"/>
                <a:gd name="T21" fmla="*/ 8 h 21"/>
                <a:gd name="T22" fmla="*/ 11 w 13"/>
                <a:gd name="T23" fmla="*/ 0 h 21"/>
                <a:gd name="T24" fmla="*/ 13 w 13"/>
                <a:gd name="T25" fmla="*/ 0 h 21"/>
                <a:gd name="T26" fmla="*/ 13 w 13"/>
                <a:gd name="T27" fmla="*/ 21 h 21"/>
                <a:gd name="T28" fmla="*/ 11 w 13"/>
                <a:gd name="T29" fmla="*/ 21 h 21"/>
                <a:gd name="T30" fmla="*/ 3 w 13"/>
                <a:gd name="T31" fmla="*/ 13 h 21"/>
                <a:gd name="T32" fmla="*/ 4 w 13"/>
                <a:gd name="T33" fmla="*/ 17 h 21"/>
                <a:gd name="T34" fmla="*/ 7 w 13"/>
                <a:gd name="T35" fmla="*/ 19 h 21"/>
                <a:gd name="T36" fmla="*/ 10 w 13"/>
                <a:gd name="T37" fmla="*/ 17 h 21"/>
                <a:gd name="T38" fmla="*/ 11 w 13"/>
                <a:gd name="T39" fmla="*/ 13 h 21"/>
                <a:gd name="T40" fmla="*/ 10 w 13"/>
                <a:gd name="T41" fmla="*/ 9 h 21"/>
                <a:gd name="T42" fmla="*/ 7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1" y="21"/>
                  </a:moveTo>
                  <a:cubicBezTo>
                    <a:pt x="11" y="19"/>
                    <a:pt x="11" y="19"/>
                    <a:pt x="11" y="19"/>
                  </a:cubicBezTo>
                  <a:cubicBezTo>
                    <a:pt x="10" y="20"/>
                    <a:pt x="8" y="21"/>
                    <a:pt x="7" y="21"/>
                  </a:cubicBezTo>
                  <a:cubicBezTo>
                    <a:pt x="5" y="21"/>
                    <a:pt x="4" y="21"/>
                    <a:pt x="3" y="20"/>
                  </a:cubicBezTo>
                  <a:cubicBezTo>
                    <a:pt x="2" y="19"/>
                    <a:pt x="2" y="18"/>
                    <a:pt x="1" y="17"/>
                  </a:cubicBezTo>
                  <a:cubicBezTo>
                    <a:pt x="1" y="16"/>
                    <a:pt x="0" y="15"/>
                    <a:pt x="0" y="13"/>
                  </a:cubicBezTo>
                  <a:cubicBezTo>
                    <a:pt x="0" y="12"/>
                    <a:pt x="1" y="10"/>
                    <a:pt x="1" y="9"/>
                  </a:cubicBezTo>
                  <a:cubicBezTo>
                    <a:pt x="2" y="8"/>
                    <a:pt x="2" y="7"/>
                    <a:pt x="3" y="7"/>
                  </a:cubicBezTo>
                  <a:cubicBezTo>
                    <a:pt x="4" y="6"/>
                    <a:pt x="5" y="6"/>
                    <a:pt x="7" y="6"/>
                  </a:cubicBezTo>
                  <a:cubicBezTo>
                    <a:pt x="7" y="6"/>
                    <a:pt x="8" y="6"/>
                    <a:pt x="9" y="6"/>
                  </a:cubicBezTo>
                  <a:cubicBezTo>
                    <a:pt x="10" y="7"/>
                    <a:pt x="10" y="7"/>
                    <a:pt x="11" y="8"/>
                  </a:cubicBezTo>
                  <a:cubicBezTo>
                    <a:pt x="11" y="0"/>
                    <a:pt x="11" y="0"/>
                    <a:pt x="11" y="0"/>
                  </a:cubicBezTo>
                  <a:cubicBezTo>
                    <a:pt x="13" y="0"/>
                    <a:pt x="13" y="0"/>
                    <a:pt x="13" y="0"/>
                  </a:cubicBezTo>
                  <a:cubicBezTo>
                    <a:pt x="13" y="21"/>
                    <a:pt x="13" y="21"/>
                    <a:pt x="13" y="21"/>
                  </a:cubicBezTo>
                  <a:lnTo>
                    <a:pt x="11" y="21"/>
                  </a:lnTo>
                  <a:close/>
                  <a:moveTo>
                    <a:pt x="3" y="13"/>
                  </a:moveTo>
                  <a:cubicBezTo>
                    <a:pt x="3" y="15"/>
                    <a:pt x="3" y="17"/>
                    <a:pt x="4" y="17"/>
                  </a:cubicBezTo>
                  <a:cubicBezTo>
                    <a:pt x="5" y="18"/>
                    <a:pt x="6" y="19"/>
                    <a:pt x="7" y="19"/>
                  </a:cubicBezTo>
                  <a:cubicBezTo>
                    <a:pt x="8" y="19"/>
                    <a:pt x="9" y="18"/>
                    <a:pt x="10" y="17"/>
                  </a:cubicBezTo>
                  <a:cubicBezTo>
                    <a:pt x="10" y="17"/>
                    <a:pt x="11" y="15"/>
                    <a:pt x="11" y="13"/>
                  </a:cubicBezTo>
                  <a:cubicBezTo>
                    <a:pt x="11" y="11"/>
                    <a:pt x="10" y="10"/>
                    <a:pt x="10" y="9"/>
                  </a:cubicBezTo>
                  <a:cubicBezTo>
                    <a:pt x="9" y="8"/>
                    <a:pt x="8" y="8"/>
                    <a:pt x="7" y="8"/>
                  </a:cubicBezTo>
                  <a:cubicBezTo>
                    <a:pt x="6" y="8"/>
                    <a:pt x="5"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2" name="Freeform 271"/>
            <p:cNvSpPr>
              <a:spLocks/>
            </p:cNvSpPr>
            <p:nvPr/>
          </p:nvSpPr>
          <p:spPr bwMode="auto">
            <a:xfrm>
              <a:off x="7511706" y="2075107"/>
              <a:ext cx="16759" cy="50278"/>
            </a:xfrm>
            <a:custGeom>
              <a:avLst/>
              <a:gdLst>
                <a:gd name="T0" fmla="*/ 7 w 7"/>
                <a:gd name="T1" fmla="*/ 17 h 20"/>
                <a:gd name="T2" fmla="*/ 7 w 7"/>
                <a:gd name="T3" fmla="*/ 19 h 20"/>
                <a:gd name="T4" fmla="*/ 5 w 7"/>
                <a:gd name="T5" fmla="*/ 20 h 20"/>
                <a:gd name="T6" fmla="*/ 3 w 7"/>
                <a:gd name="T7" fmla="*/ 19 h 20"/>
                <a:gd name="T8" fmla="*/ 2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4 w 7"/>
                <a:gd name="T23" fmla="*/ 0 h 20"/>
                <a:gd name="T24" fmla="*/ 4 w 7"/>
                <a:gd name="T25" fmla="*/ 5 h 20"/>
                <a:gd name="T26" fmla="*/ 7 w 7"/>
                <a:gd name="T27" fmla="*/ 5 h 20"/>
                <a:gd name="T28" fmla="*/ 7 w 7"/>
                <a:gd name="T29" fmla="*/ 7 h 20"/>
                <a:gd name="T30" fmla="*/ 4 w 7"/>
                <a:gd name="T31" fmla="*/ 7 h 20"/>
                <a:gd name="T32" fmla="*/ 4 w 7"/>
                <a:gd name="T33" fmla="*/ 15 h 20"/>
                <a:gd name="T34" fmla="*/ 4 w 7"/>
                <a:gd name="T35" fmla="*/ 17 h 20"/>
                <a:gd name="T36" fmla="*/ 5 w 7"/>
                <a:gd name="T37" fmla="*/ 17 h 20"/>
                <a:gd name="T38" fmla="*/ 6 w 7"/>
                <a:gd name="T39" fmla="*/ 17 h 20"/>
                <a:gd name="T40" fmla="*/ 7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7" y="17"/>
                  </a:moveTo>
                  <a:cubicBezTo>
                    <a:pt x="7" y="19"/>
                    <a:pt x="7" y="19"/>
                    <a:pt x="7" y="19"/>
                  </a:cubicBezTo>
                  <a:cubicBezTo>
                    <a:pt x="6" y="20"/>
                    <a:pt x="6" y="20"/>
                    <a:pt x="5" y="20"/>
                  </a:cubicBezTo>
                  <a:cubicBezTo>
                    <a:pt x="4" y="20"/>
                    <a:pt x="4" y="20"/>
                    <a:pt x="3" y="19"/>
                  </a:cubicBezTo>
                  <a:cubicBezTo>
                    <a:pt x="3" y="19"/>
                    <a:pt x="2" y="19"/>
                    <a:pt x="2"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4" y="0"/>
                    <a:pt x="4" y="0"/>
                    <a:pt x="4" y="0"/>
                  </a:cubicBezTo>
                  <a:cubicBezTo>
                    <a:pt x="4" y="5"/>
                    <a:pt x="4" y="5"/>
                    <a:pt x="4" y="5"/>
                  </a:cubicBezTo>
                  <a:cubicBezTo>
                    <a:pt x="7" y="5"/>
                    <a:pt x="7" y="5"/>
                    <a:pt x="7" y="5"/>
                  </a:cubicBezTo>
                  <a:cubicBezTo>
                    <a:pt x="7" y="7"/>
                    <a:pt x="7" y="7"/>
                    <a:pt x="7" y="7"/>
                  </a:cubicBezTo>
                  <a:cubicBezTo>
                    <a:pt x="4" y="7"/>
                    <a:pt x="4" y="7"/>
                    <a:pt x="4" y="7"/>
                  </a:cubicBezTo>
                  <a:cubicBezTo>
                    <a:pt x="4" y="15"/>
                    <a:pt x="4" y="15"/>
                    <a:pt x="4" y="15"/>
                  </a:cubicBezTo>
                  <a:cubicBezTo>
                    <a:pt x="4" y="16"/>
                    <a:pt x="4" y="17"/>
                    <a:pt x="4" y="17"/>
                  </a:cubicBezTo>
                  <a:cubicBezTo>
                    <a:pt x="5" y="17"/>
                    <a:pt x="5" y="17"/>
                    <a:pt x="5" y="17"/>
                  </a:cubicBezTo>
                  <a:cubicBezTo>
                    <a:pt x="5" y="17"/>
                    <a:pt x="5" y="17"/>
                    <a:pt x="6" y="17"/>
                  </a:cubicBezTo>
                  <a:cubicBezTo>
                    <a:pt x="6" y="17"/>
                    <a:pt x="6" y="17"/>
                    <a:pt x="7"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3" name="Freeform 272"/>
            <p:cNvSpPr>
              <a:spLocks noEditPoints="1"/>
            </p:cNvSpPr>
            <p:nvPr/>
          </p:nvSpPr>
          <p:spPr bwMode="auto">
            <a:xfrm>
              <a:off x="7536845" y="2087676"/>
              <a:ext cx="31424" cy="37709"/>
            </a:xfrm>
            <a:custGeom>
              <a:avLst/>
              <a:gdLst>
                <a:gd name="T0" fmla="*/ 0 w 13"/>
                <a:gd name="T1" fmla="*/ 7 h 15"/>
                <a:gd name="T2" fmla="*/ 2 w 13"/>
                <a:gd name="T3" fmla="*/ 1 h 15"/>
                <a:gd name="T4" fmla="*/ 7 w 13"/>
                <a:gd name="T5" fmla="*/ 0 h 15"/>
                <a:gd name="T6" fmla="*/ 11 w 13"/>
                <a:gd name="T7" fmla="*/ 2 h 15"/>
                <a:gd name="T8" fmla="*/ 13 w 13"/>
                <a:gd name="T9" fmla="*/ 7 h 15"/>
                <a:gd name="T10" fmla="*/ 12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3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3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0" y="3"/>
                    <a:pt x="2" y="1"/>
                  </a:cubicBezTo>
                  <a:cubicBezTo>
                    <a:pt x="3" y="0"/>
                    <a:pt x="5" y="0"/>
                    <a:pt x="7" y="0"/>
                  </a:cubicBezTo>
                  <a:cubicBezTo>
                    <a:pt x="9" y="0"/>
                    <a:pt x="10" y="0"/>
                    <a:pt x="11" y="2"/>
                  </a:cubicBezTo>
                  <a:cubicBezTo>
                    <a:pt x="13" y="3"/>
                    <a:pt x="13" y="5"/>
                    <a:pt x="13" y="7"/>
                  </a:cubicBezTo>
                  <a:cubicBezTo>
                    <a:pt x="13" y="9"/>
                    <a:pt x="13" y="10"/>
                    <a:pt x="12" y="11"/>
                  </a:cubicBezTo>
                  <a:cubicBezTo>
                    <a:pt x="12" y="13"/>
                    <a:pt x="11" y="13"/>
                    <a:pt x="10" y="14"/>
                  </a:cubicBezTo>
                  <a:cubicBezTo>
                    <a:pt x="9" y="15"/>
                    <a:pt x="8" y="15"/>
                    <a:pt x="7" y="15"/>
                  </a:cubicBezTo>
                  <a:cubicBezTo>
                    <a:pt x="4" y="15"/>
                    <a:pt x="3" y="14"/>
                    <a:pt x="2" y="13"/>
                  </a:cubicBezTo>
                  <a:cubicBezTo>
                    <a:pt x="0" y="12"/>
                    <a:pt x="0" y="10"/>
                    <a:pt x="0" y="7"/>
                  </a:cubicBezTo>
                  <a:close/>
                  <a:moveTo>
                    <a:pt x="2" y="7"/>
                  </a:moveTo>
                  <a:cubicBezTo>
                    <a:pt x="2" y="9"/>
                    <a:pt x="3" y="11"/>
                    <a:pt x="3" y="11"/>
                  </a:cubicBezTo>
                  <a:cubicBezTo>
                    <a:pt x="4" y="12"/>
                    <a:pt x="5" y="13"/>
                    <a:pt x="7" y="13"/>
                  </a:cubicBezTo>
                  <a:cubicBezTo>
                    <a:pt x="8" y="13"/>
                    <a:pt x="9" y="12"/>
                    <a:pt x="10" y="11"/>
                  </a:cubicBezTo>
                  <a:cubicBezTo>
                    <a:pt x="10" y="10"/>
                    <a:pt x="11" y="9"/>
                    <a:pt x="11" y="7"/>
                  </a:cubicBezTo>
                  <a:cubicBezTo>
                    <a:pt x="11" y="5"/>
                    <a:pt x="10" y="4"/>
                    <a:pt x="10" y="3"/>
                  </a:cubicBezTo>
                  <a:cubicBezTo>
                    <a:pt x="9" y="2"/>
                    <a:pt x="8" y="2"/>
                    <a:pt x="7" y="2"/>
                  </a:cubicBezTo>
                  <a:cubicBezTo>
                    <a:pt x="5" y="2"/>
                    <a:pt x="4" y="2"/>
                    <a:pt x="3"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4" name="Freeform 273"/>
            <p:cNvSpPr>
              <a:spLocks noEditPoints="1"/>
            </p:cNvSpPr>
            <p:nvPr/>
          </p:nvSpPr>
          <p:spPr bwMode="auto">
            <a:xfrm>
              <a:off x="7600740" y="2087676"/>
              <a:ext cx="32472" cy="37709"/>
            </a:xfrm>
            <a:custGeom>
              <a:avLst/>
              <a:gdLst>
                <a:gd name="T0" fmla="*/ 0 w 13"/>
                <a:gd name="T1" fmla="*/ 7 h 15"/>
                <a:gd name="T2" fmla="*/ 2 w 13"/>
                <a:gd name="T3" fmla="*/ 1 h 15"/>
                <a:gd name="T4" fmla="*/ 7 w 13"/>
                <a:gd name="T5" fmla="*/ 0 h 15"/>
                <a:gd name="T6" fmla="*/ 12 w 13"/>
                <a:gd name="T7" fmla="*/ 2 h 15"/>
                <a:gd name="T8" fmla="*/ 13 w 13"/>
                <a:gd name="T9" fmla="*/ 7 h 15"/>
                <a:gd name="T10" fmla="*/ 13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4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4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1" y="3"/>
                    <a:pt x="2" y="1"/>
                  </a:cubicBezTo>
                  <a:cubicBezTo>
                    <a:pt x="3" y="0"/>
                    <a:pt x="5" y="0"/>
                    <a:pt x="7" y="0"/>
                  </a:cubicBezTo>
                  <a:cubicBezTo>
                    <a:pt x="9" y="0"/>
                    <a:pt x="10" y="0"/>
                    <a:pt x="12" y="2"/>
                  </a:cubicBezTo>
                  <a:cubicBezTo>
                    <a:pt x="13" y="3"/>
                    <a:pt x="13" y="5"/>
                    <a:pt x="13" y="7"/>
                  </a:cubicBezTo>
                  <a:cubicBezTo>
                    <a:pt x="13" y="9"/>
                    <a:pt x="13" y="10"/>
                    <a:pt x="13" y="11"/>
                  </a:cubicBezTo>
                  <a:cubicBezTo>
                    <a:pt x="12" y="13"/>
                    <a:pt x="11" y="13"/>
                    <a:pt x="10" y="14"/>
                  </a:cubicBezTo>
                  <a:cubicBezTo>
                    <a:pt x="9" y="15"/>
                    <a:pt x="8" y="15"/>
                    <a:pt x="7" y="15"/>
                  </a:cubicBezTo>
                  <a:cubicBezTo>
                    <a:pt x="5" y="15"/>
                    <a:pt x="3" y="14"/>
                    <a:pt x="2" y="13"/>
                  </a:cubicBezTo>
                  <a:cubicBezTo>
                    <a:pt x="0" y="12"/>
                    <a:pt x="0" y="10"/>
                    <a:pt x="0" y="7"/>
                  </a:cubicBezTo>
                  <a:close/>
                  <a:moveTo>
                    <a:pt x="2" y="7"/>
                  </a:moveTo>
                  <a:cubicBezTo>
                    <a:pt x="2" y="9"/>
                    <a:pt x="3" y="11"/>
                    <a:pt x="4" y="11"/>
                  </a:cubicBezTo>
                  <a:cubicBezTo>
                    <a:pt x="4" y="12"/>
                    <a:pt x="5" y="13"/>
                    <a:pt x="7" y="13"/>
                  </a:cubicBezTo>
                  <a:cubicBezTo>
                    <a:pt x="8" y="13"/>
                    <a:pt x="9" y="12"/>
                    <a:pt x="10" y="11"/>
                  </a:cubicBezTo>
                  <a:cubicBezTo>
                    <a:pt x="11" y="10"/>
                    <a:pt x="11" y="9"/>
                    <a:pt x="11" y="7"/>
                  </a:cubicBezTo>
                  <a:cubicBezTo>
                    <a:pt x="11" y="5"/>
                    <a:pt x="11" y="4"/>
                    <a:pt x="10" y="3"/>
                  </a:cubicBezTo>
                  <a:cubicBezTo>
                    <a:pt x="9" y="2"/>
                    <a:pt x="8" y="2"/>
                    <a:pt x="7" y="2"/>
                  </a:cubicBezTo>
                  <a:cubicBezTo>
                    <a:pt x="5" y="2"/>
                    <a:pt x="4" y="2"/>
                    <a:pt x="4"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5" name="Freeform 274"/>
            <p:cNvSpPr>
              <a:spLocks/>
            </p:cNvSpPr>
            <p:nvPr/>
          </p:nvSpPr>
          <p:spPr bwMode="auto">
            <a:xfrm>
              <a:off x="7640544" y="2075107"/>
              <a:ext cx="16759" cy="50278"/>
            </a:xfrm>
            <a:custGeom>
              <a:avLst/>
              <a:gdLst>
                <a:gd name="T0" fmla="*/ 7 w 7"/>
                <a:gd name="T1" fmla="*/ 17 h 20"/>
                <a:gd name="T2" fmla="*/ 7 w 7"/>
                <a:gd name="T3" fmla="*/ 19 h 20"/>
                <a:gd name="T4" fmla="*/ 6 w 7"/>
                <a:gd name="T5" fmla="*/ 20 h 20"/>
                <a:gd name="T6" fmla="*/ 4 w 7"/>
                <a:gd name="T7" fmla="*/ 19 h 20"/>
                <a:gd name="T8" fmla="*/ 3 w 7"/>
                <a:gd name="T9" fmla="*/ 18 h 20"/>
                <a:gd name="T10" fmla="*/ 2 w 7"/>
                <a:gd name="T11" fmla="*/ 15 h 20"/>
                <a:gd name="T12" fmla="*/ 2 w 7"/>
                <a:gd name="T13" fmla="*/ 7 h 20"/>
                <a:gd name="T14" fmla="*/ 0 w 7"/>
                <a:gd name="T15" fmla="*/ 7 h 20"/>
                <a:gd name="T16" fmla="*/ 0 w 7"/>
                <a:gd name="T17" fmla="*/ 5 h 20"/>
                <a:gd name="T18" fmla="*/ 2 w 7"/>
                <a:gd name="T19" fmla="*/ 5 h 20"/>
                <a:gd name="T20" fmla="*/ 2 w 7"/>
                <a:gd name="T21" fmla="*/ 1 h 20"/>
                <a:gd name="T22" fmla="*/ 5 w 7"/>
                <a:gd name="T23" fmla="*/ 0 h 20"/>
                <a:gd name="T24" fmla="*/ 5 w 7"/>
                <a:gd name="T25" fmla="*/ 5 h 20"/>
                <a:gd name="T26" fmla="*/ 7 w 7"/>
                <a:gd name="T27" fmla="*/ 5 h 20"/>
                <a:gd name="T28" fmla="*/ 7 w 7"/>
                <a:gd name="T29" fmla="*/ 7 h 20"/>
                <a:gd name="T30" fmla="*/ 5 w 7"/>
                <a:gd name="T31" fmla="*/ 7 h 20"/>
                <a:gd name="T32" fmla="*/ 5 w 7"/>
                <a:gd name="T33" fmla="*/ 15 h 20"/>
                <a:gd name="T34" fmla="*/ 5 w 7"/>
                <a:gd name="T35" fmla="*/ 17 h 20"/>
                <a:gd name="T36" fmla="*/ 5 w 7"/>
                <a:gd name="T37" fmla="*/ 17 h 20"/>
                <a:gd name="T38" fmla="*/ 6 w 7"/>
                <a:gd name="T39" fmla="*/ 17 h 20"/>
                <a:gd name="T40" fmla="*/ 7 w 7"/>
                <a:gd name="T4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0">
                  <a:moveTo>
                    <a:pt x="7" y="17"/>
                  </a:moveTo>
                  <a:cubicBezTo>
                    <a:pt x="7" y="19"/>
                    <a:pt x="7" y="19"/>
                    <a:pt x="7" y="19"/>
                  </a:cubicBezTo>
                  <a:cubicBezTo>
                    <a:pt x="7" y="20"/>
                    <a:pt x="6" y="20"/>
                    <a:pt x="6" y="20"/>
                  </a:cubicBezTo>
                  <a:cubicBezTo>
                    <a:pt x="5" y="20"/>
                    <a:pt x="4" y="20"/>
                    <a:pt x="4" y="19"/>
                  </a:cubicBezTo>
                  <a:cubicBezTo>
                    <a:pt x="3" y="19"/>
                    <a:pt x="3" y="19"/>
                    <a:pt x="3" y="18"/>
                  </a:cubicBezTo>
                  <a:cubicBezTo>
                    <a:pt x="2" y="18"/>
                    <a:pt x="2" y="17"/>
                    <a:pt x="2" y="15"/>
                  </a:cubicBezTo>
                  <a:cubicBezTo>
                    <a:pt x="2" y="7"/>
                    <a:pt x="2" y="7"/>
                    <a:pt x="2" y="7"/>
                  </a:cubicBezTo>
                  <a:cubicBezTo>
                    <a:pt x="0" y="7"/>
                    <a:pt x="0" y="7"/>
                    <a:pt x="0" y="7"/>
                  </a:cubicBezTo>
                  <a:cubicBezTo>
                    <a:pt x="0" y="5"/>
                    <a:pt x="0" y="5"/>
                    <a:pt x="0" y="5"/>
                  </a:cubicBezTo>
                  <a:cubicBezTo>
                    <a:pt x="2" y="5"/>
                    <a:pt x="2" y="5"/>
                    <a:pt x="2" y="5"/>
                  </a:cubicBezTo>
                  <a:cubicBezTo>
                    <a:pt x="2" y="1"/>
                    <a:pt x="2" y="1"/>
                    <a:pt x="2" y="1"/>
                  </a:cubicBezTo>
                  <a:cubicBezTo>
                    <a:pt x="5" y="0"/>
                    <a:pt x="5" y="0"/>
                    <a:pt x="5" y="0"/>
                  </a:cubicBezTo>
                  <a:cubicBezTo>
                    <a:pt x="5" y="5"/>
                    <a:pt x="5" y="5"/>
                    <a:pt x="5" y="5"/>
                  </a:cubicBezTo>
                  <a:cubicBezTo>
                    <a:pt x="7" y="5"/>
                    <a:pt x="7" y="5"/>
                    <a:pt x="7" y="5"/>
                  </a:cubicBezTo>
                  <a:cubicBezTo>
                    <a:pt x="7" y="7"/>
                    <a:pt x="7" y="7"/>
                    <a:pt x="7" y="7"/>
                  </a:cubicBezTo>
                  <a:cubicBezTo>
                    <a:pt x="5" y="7"/>
                    <a:pt x="5" y="7"/>
                    <a:pt x="5" y="7"/>
                  </a:cubicBezTo>
                  <a:cubicBezTo>
                    <a:pt x="5" y="15"/>
                    <a:pt x="5" y="15"/>
                    <a:pt x="5" y="15"/>
                  </a:cubicBezTo>
                  <a:cubicBezTo>
                    <a:pt x="5" y="16"/>
                    <a:pt x="5" y="17"/>
                    <a:pt x="5" y="17"/>
                  </a:cubicBezTo>
                  <a:cubicBezTo>
                    <a:pt x="5" y="17"/>
                    <a:pt x="5" y="17"/>
                    <a:pt x="5" y="17"/>
                  </a:cubicBezTo>
                  <a:cubicBezTo>
                    <a:pt x="5" y="17"/>
                    <a:pt x="6" y="17"/>
                    <a:pt x="6" y="17"/>
                  </a:cubicBezTo>
                  <a:cubicBezTo>
                    <a:pt x="6" y="17"/>
                    <a:pt x="7" y="17"/>
                    <a:pt x="7" y="1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6" name="Freeform 275"/>
            <p:cNvSpPr>
              <a:spLocks/>
            </p:cNvSpPr>
            <p:nvPr/>
          </p:nvSpPr>
          <p:spPr bwMode="auto">
            <a:xfrm>
              <a:off x="7667778" y="2073012"/>
              <a:ext cx="29329" cy="52373"/>
            </a:xfrm>
            <a:custGeom>
              <a:avLst/>
              <a:gdLst>
                <a:gd name="T0" fmla="*/ 0 w 12"/>
                <a:gd name="T1" fmla="*/ 21 h 21"/>
                <a:gd name="T2" fmla="*/ 0 w 12"/>
                <a:gd name="T3" fmla="*/ 0 h 21"/>
                <a:gd name="T4" fmla="*/ 2 w 12"/>
                <a:gd name="T5" fmla="*/ 0 h 21"/>
                <a:gd name="T6" fmla="*/ 2 w 12"/>
                <a:gd name="T7" fmla="*/ 8 h 21"/>
                <a:gd name="T8" fmla="*/ 7 w 12"/>
                <a:gd name="T9" fmla="*/ 6 h 21"/>
                <a:gd name="T10" fmla="*/ 10 w 12"/>
                <a:gd name="T11" fmla="*/ 6 h 21"/>
                <a:gd name="T12" fmla="*/ 11 w 12"/>
                <a:gd name="T13" fmla="*/ 8 h 21"/>
                <a:gd name="T14" fmla="*/ 12 w 12"/>
                <a:gd name="T15" fmla="*/ 11 h 21"/>
                <a:gd name="T16" fmla="*/ 12 w 12"/>
                <a:gd name="T17" fmla="*/ 21 h 21"/>
                <a:gd name="T18" fmla="*/ 9 w 12"/>
                <a:gd name="T19" fmla="*/ 21 h 21"/>
                <a:gd name="T20" fmla="*/ 9 w 12"/>
                <a:gd name="T21" fmla="*/ 11 h 21"/>
                <a:gd name="T22" fmla="*/ 8 w 12"/>
                <a:gd name="T23" fmla="*/ 9 h 21"/>
                <a:gd name="T24" fmla="*/ 6 w 12"/>
                <a:gd name="T25" fmla="*/ 8 h 21"/>
                <a:gd name="T26" fmla="*/ 4 w 12"/>
                <a:gd name="T27" fmla="*/ 8 h 21"/>
                <a:gd name="T28" fmla="*/ 3 w 12"/>
                <a:gd name="T29" fmla="*/ 10 h 21"/>
                <a:gd name="T30" fmla="*/ 2 w 12"/>
                <a:gd name="T31" fmla="*/ 13 h 21"/>
                <a:gd name="T32" fmla="*/ 2 w 12"/>
                <a:gd name="T33" fmla="*/ 21 h 21"/>
                <a:gd name="T34" fmla="*/ 0 w 1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21">
                  <a:moveTo>
                    <a:pt x="0" y="21"/>
                  </a:moveTo>
                  <a:cubicBezTo>
                    <a:pt x="0" y="0"/>
                    <a:pt x="0" y="0"/>
                    <a:pt x="0" y="0"/>
                  </a:cubicBezTo>
                  <a:cubicBezTo>
                    <a:pt x="2" y="0"/>
                    <a:pt x="2" y="0"/>
                    <a:pt x="2" y="0"/>
                  </a:cubicBezTo>
                  <a:cubicBezTo>
                    <a:pt x="2" y="8"/>
                    <a:pt x="2" y="8"/>
                    <a:pt x="2" y="8"/>
                  </a:cubicBezTo>
                  <a:cubicBezTo>
                    <a:pt x="4" y="6"/>
                    <a:pt x="5" y="6"/>
                    <a:pt x="7" y="6"/>
                  </a:cubicBezTo>
                  <a:cubicBezTo>
                    <a:pt x="8" y="6"/>
                    <a:pt x="9" y="6"/>
                    <a:pt x="10" y="6"/>
                  </a:cubicBezTo>
                  <a:cubicBezTo>
                    <a:pt x="10" y="7"/>
                    <a:pt x="11" y="7"/>
                    <a:pt x="11" y="8"/>
                  </a:cubicBezTo>
                  <a:cubicBezTo>
                    <a:pt x="12" y="9"/>
                    <a:pt x="12" y="10"/>
                    <a:pt x="12" y="11"/>
                  </a:cubicBezTo>
                  <a:cubicBezTo>
                    <a:pt x="12" y="21"/>
                    <a:pt x="12" y="21"/>
                    <a:pt x="12" y="21"/>
                  </a:cubicBezTo>
                  <a:cubicBezTo>
                    <a:pt x="9" y="21"/>
                    <a:pt x="9" y="21"/>
                    <a:pt x="9" y="21"/>
                  </a:cubicBezTo>
                  <a:cubicBezTo>
                    <a:pt x="9" y="11"/>
                    <a:pt x="9" y="11"/>
                    <a:pt x="9" y="11"/>
                  </a:cubicBezTo>
                  <a:cubicBezTo>
                    <a:pt x="9" y="10"/>
                    <a:pt x="9" y="9"/>
                    <a:pt x="8" y="9"/>
                  </a:cubicBezTo>
                  <a:cubicBezTo>
                    <a:pt x="8" y="8"/>
                    <a:pt x="7" y="8"/>
                    <a:pt x="6" y="8"/>
                  </a:cubicBezTo>
                  <a:cubicBezTo>
                    <a:pt x="6" y="8"/>
                    <a:pt x="5" y="8"/>
                    <a:pt x="4" y="8"/>
                  </a:cubicBezTo>
                  <a:cubicBezTo>
                    <a:pt x="4" y="9"/>
                    <a:pt x="3" y="9"/>
                    <a:pt x="3" y="10"/>
                  </a:cubicBezTo>
                  <a:cubicBezTo>
                    <a:pt x="3" y="11"/>
                    <a:pt x="2" y="11"/>
                    <a:pt x="2" y="13"/>
                  </a:cubicBezTo>
                  <a:cubicBezTo>
                    <a:pt x="2" y="21"/>
                    <a:pt x="2" y="21"/>
                    <a:pt x="2" y="21"/>
                  </a:cubicBezTo>
                  <a:lnTo>
                    <a:pt x="0" y="21"/>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7" name="Freeform 276"/>
            <p:cNvSpPr>
              <a:spLocks noEditPoints="1"/>
            </p:cNvSpPr>
            <p:nvPr/>
          </p:nvSpPr>
          <p:spPr bwMode="auto">
            <a:xfrm>
              <a:off x="7707582" y="2087676"/>
              <a:ext cx="31424" cy="37709"/>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2 w 13"/>
                <a:gd name="T17" fmla="*/ 2 h 15"/>
                <a:gd name="T18" fmla="*/ 13 w 13"/>
                <a:gd name="T19" fmla="*/ 7 h 15"/>
                <a:gd name="T20" fmla="*/ 13 w 13"/>
                <a:gd name="T21" fmla="*/ 8 h 15"/>
                <a:gd name="T22" fmla="*/ 3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0" y="0"/>
                    <a:pt x="12" y="2"/>
                  </a:cubicBezTo>
                  <a:cubicBezTo>
                    <a:pt x="13" y="3"/>
                    <a:pt x="13" y="5"/>
                    <a:pt x="13" y="7"/>
                  </a:cubicBezTo>
                  <a:cubicBezTo>
                    <a:pt x="13" y="7"/>
                    <a:pt x="13" y="8"/>
                    <a:pt x="13" y="8"/>
                  </a:cubicBezTo>
                  <a:cubicBezTo>
                    <a:pt x="3" y="8"/>
                    <a:pt x="3" y="8"/>
                    <a:pt x="3" y="8"/>
                  </a:cubicBezTo>
                  <a:cubicBezTo>
                    <a:pt x="3" y="9"/>
                    <a:pt x="3" y="11"/>
                    <a:pt x="4" y="12"/>
                  </a:cubicBezTo>
                  <a:cubicBezTo>
                    <a:pt x="5" y="12"/>
                    <a:pt x="6" y="13"/>
                    <a:pt x="7" y="13"/>
                  </a:cubicBezTo>
                  <a:cubicBezTo>
                    <a:pt x="8" y="13"/>
                    <a:pt x="9"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8" name="Freeform 277"/>
            <p:cNvSpPr>
              <a:spLocks/>
            </p:cNvSpPr>
            <p:nvPr/>
          </p:nvSpPr>
          <p:spPr bwMode="auto">
            <a:xfrm>
              <a:off x="7751575" y="2087676"/>
              <a:ext cx="19902" cy="37709"/>
            </a:xfrm>
            <a:custGeom>
              <a:avLst/>
              <a:gdLst>
                <a:gd name="T0" fmla="*/ 0 w 8"/>
                <a:gd name="T1" fmla="*/ 15 h 15"/>
                <a:gd name="T2" fmla="*/ 0 w 8"/>
                <a:gd name="T3" fmla="*/ 0 h 15"/>
                <a:gd name="T4" fmla="*/ 2 w 8"/>
                <a:gd name="T5" fmla="*/ 0 h 15"/>
                <a:gd name="T6" fmla="*/ 2 w 8"/>
                <a:gd name="T7" fmla="*/ 2 h 15"/>
                <a:gd name="T8" fmla="*/ 4 w 8"/>
                <a:gd name="T9" fmla="*/ 0 h 15"/>
                <a:gd name="T10" fmla="*/ 5 w 8"/>
                <a:gd name="T11" fmla="*/ 0 h 15"/>
                <a:gd name="T12" fmla="*/ 8 w 8"/>
                <a:gd name="T13" fmla="*/ 0 h 15"/>
                <a:gd name="T14" fmla="*/ 7 w 8"/>
                <a:gd name="T15" fmla="*/ 3 h 15"/>
                <a:gd name="T16" fmla="*/ 5 w 8"/>
                <a:gd name="T17" fmla="*/ 2 h 15"/>
                <a:gd name="T18" fmla="*/ 4 w 8"/>
                <a:gd name="T19" fmla="*/ 3 h 15"/>
                <a:gd name="T20" fmla="*/ 3 w 8"/>
                <a:gd name="T21" fmla="*/ 4 h 15"/>
                <a:gd name="T22" fmla="*/ 2 w 8"/>
                <a:gd name="T23" fmla="*/ 7 h 15"/>
                <a:gd name="T24" fmla="*/ 2 w 8"/>
                <a:gd name="T25" fmla="*/ 15 h 15"/>
                <a:gd name="T26" fmla="*/ 0 w 8"/>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0" y="15"/>
                  </a:moveTo>
                  <a:cubicBezTo>
                    <a:pt x="0" y="0"/>
                    <a:pt x="0" y="0"/>
                    <a:pt x="0" y="0"/>
                  </a:cubicBezTo>
                  <a:cubicBezTo>
                    <a:pt x="2" y="0"/>
                    <a:pt x="2" y="0"/>
                    <a:pt x="2" y="0"/>
                  </a:cubicBezTo>
                  <a:cubicBezTo>
                    <a:pt x="2" y="2"/>
                    <a:pt x="2" y="2"/>
                    <a:pt x="2" y="2"/>
                  </a:cubicBezTo>
                  <a:cubicBezTo>
                    <a:pt x="3" y="1"/>
                    <a:pt x="3" y="0"/>
                    <a:pt x="4" y="0"/>
                  </a:cubicBezTo>
                  <a:cubicBezTo>
                    <a:pt x="4" y="0"/>
                    <a:pt x="5" y="0"/>
                    <a:pt x="5" y="0"/>
                  </a:cubicBezTo>
                  <a:cubicBezTo>
                    <a:pt x="6" y="0"/>
                    <a:pt x="7" y="0"/>
                    <a:pt x="8" y="0"/>
                  </a:cubicBezTo>
                  <a:cubicBezTo>
                    <a:pt x="7" y="3"/>
                    <a:pt x="7" y="3"/>
                    <a:pt x="7" y="3"/>
                  </a:cubicBezTo>
                  <a:cubicBezTo>
                    <a:pt x="6" y="2"/>
                    <a:pt x="6" y="2"/>
                    <a:pt x="5" y="2"/>
                  </a:cubicBezTo>
                  <a:cubicBezTo>
                    <a:pt x="5" y="2"/>
                    <a:pt x="4" y="2"/>
                    <a:pt x="4" y="3"/>
                  </a:cubicBezTo>
                  <a:cubicBezTo>
                    <a:pt x="3" y="3"/>
                    <a:pt x="3" y="3"/>
                    <a:pt x="3" y="4"/>
                  </a:cubicBezTo>
                  <a:cubicBezTo>
                    <a:pt x="2" y="5"/>
                    <a:pt x="2" y="6"/>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9" name="Freeform 278"/>
            <p:cNvSpPr>
              <a:spLocks/>
            </p:cNvSpPr>
            <p:nvPr/>
          </p:nvSpPr>
          <p:spPr bwMode="auto">
            <a:xfrm>
              <a:off x="7776715" y="2087676"/>
              <a:ext cx="29329" cy="37709"/>
            </a:xfrm>
            <a:custGeom>
              <a:avLst/>
              <a:gdLst>
                <a:gd name="T0" fmla="*/ 0 w 12"/>
                <a:gd name="T1" fmla="*/ 10 h 15"/>
                <a:gd name="T2" fmla="*/ 2 w 12"/>
                <a:gd name="T3" fmla="*/ 10 h 15"/>
                <a:gd name="T4" fmla="*/ 3 w 12"/>
                <a:gd name="T5" fmla="*/ 12 h 15"/>
                <a:gd name="T6" fmla="*/ 6 w 12"/>
                <a:gd name="T7" fmla="*/ 13 h 15"/>
                <a:gd name="T8" fmla="*/ 8 w 12"/>
                <a:gd name="T9" fmla="*/ 12 h 15"/>
                <a:gd name="T10" fmla="*/ 9 w 12"/>
                <a:gd name="T11" fmla="*/ 11 h 15"/>
                <a:gd name="T12" fmla="*/ 8 w 12"/>
                <a:gd name="T13" fmla="*/ 9 h 15"/>
                <a:gd name="T14" fmla="*/ 6 w 12"/>
                <a:gd name="T15" fmla="*/ 8 h 15"/>
                <a:gd name="T16" fmla="*/ 2 w 12"/>
                <a:gd name="T17" fmla="*/ 7 h 15"/>
                <a:gd name="T18" fmla="*/ 1 w 12"/>
                <a:gd name="T19" fmla="*/ 6 h 15"/>
                <a:gd name="T20" fmla="*/ 0 w 12"/>
                <a:gd name="T21" fmla="*/ 4 h 15"/>
                <a:gd name="T22" fmla="*/ 0 w 12"/>
                <a:gd name="T23" fmla="*/ 2 h 15"/>
                <a:gd name="T24" fmla="*/ 2 w 12"/>
                <a:gd name="T25" fmla="*/ 1 h 15"/>
                <a:gd name="T26" fmla="*/ 3 w 12"/>
                <a:gd name="T27" fmla="*/ 0 h 15"/>
                <a:gd name="T28" fmla="*/ 5 w 12"/>
                <a:gd name="T29" fmla="*/ 0 h 15"/>
                <a:gd name="T30" fmla="*/ 8 w 12"/>
                <a:gd name="T31" fmla="*/ 0 h 15"/>
                <a:gd name="T32" fmla="*/ 10 w 12"/>
                <a:gd name="T33" fmla="*/ 1 h 15"/>
                <a:gd name="T34" fmla="*/ 11 w 12"/>
                <a:gd name="T35" fmla="*/ 4 h 15"/>
                <a:gd name="T36" fmla="*/ 9 w 12"/>
                <a:gd name="T37" fmla="*/ 4 h 15"/>
                <a:gd name="T38" fmla="*/ 8 w 12"/>
                <a:gd name="T39" fmla="*/ 2 h 15"/>
                <a:gd name="T40" fmla="*/ 6 w 12"/>
                <a:gd name="T41" fmla="*/ 2 h 15"/>
                <a:gd name="T42" fmla="*/ 3 w 12"/>
                <a:gd name="T43" fmla="*/ 2 h 15"/>
                <a:gd name="T44" fmla="*/ 2 w 12"/>
                <a:gd name="T45" fmla="*/ 4 h 15"/>
                <a:gd name="T46" fmla="*/ 3 w 12"/>
                <a:gd name="T47" fmla="*/ 4 h 15"/>
                <a:gd name="T48" fmla="*/ 4 w 12"/>
                <a:gd name="T49" fmla="*/ 5 h 15"/>
                <a:gd name="T50" fmla="*/ 6 w 12"/>
                <a:gd name="T51" fmla="*/ 6 h 15"/>
                <a:gd name="T52" fmla="*/ 9 w 12"/>
                <a:gd name="T53" fmla="*/ 7 h 15"/>
                <a:gd name="T54" fmla="*/ 11 w 12"/>
                <a:gd name="T55" fmla="*/ 8 h 15"/>
                <a:gd name="T56" fmla="*/ 12 w 12"/>
                <a:gd name="T57" fmla="*/ 10 h 15"/>
                <a:gd name="T58" fmla="*/ 11 w 12"/>
                <a:gd name="T59" fmla="*/ 13 h 15"/>
                <a:gd name="T60" fmla="*/ 9 w 12"/>
                <a:gd name="T61" fmla="*/ 14 h 15"/>
                <a:gd name="T62" fmla="*/ 6 w 12"/>
                <a:gd name="T63" fmla="*/ 15 h 15"/>
                <a:gd name="T64" fmla="*/ 2 w 12"/>
                <a:gd name="T65" fmla="*/ 14 h 15"/>
                <a:gd name="T66" fmla="*/ 0 w 12"/>
                <a:gd name="T6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15">
                  <a:moveTo>
                    <a:pt x="0" y="10"/>
                  </a:moveTo>
                  <a:cubicBezTo>
                    <a:pt x="2" y="10"/>
                    <a:pt x="2" y="10"/>
                    <a:pt x="2" y="10"/>
                  </a:cubicBezTo>
                  <a:cubicBezTo>
                    <a:pt x="2" y="11"/>
                    <a:pt x="3" y="12"/>
                    <a:pt x="3" y="12"/>
                  </a:cubicBezTo>
                  <a:cubicBezTo>
                    <a:pt x="4" y="13"/>
                    <a:pt x="5" y="13"/>
                    <a:pt x="6" y="13"/>
                  </a:cubicBezTo>
                  <a:cubicBezTo>
                    <a:pt x="7" y="13"/>
                    <a:pt x="8" y="13"/>
                    <a:pt x="8" y="12"/>
                  </a:cubicBezTo>
                  <a:cubicBezTo>
                    <a:pt x="9" y="12"/>
                    <a:pt x="9" y="11"/>
                    <a:pt x="9" y="11"/>
                  </a:cubicBezTo>
                  <a:cubicBezTo>
                    <a:pt x="9" y="10"/>
                    <a:pt x="9" y="10"/>
                    <a:pt x="8" y="9"/>
                  </a:cubicBezTo>
                  <a:cubicBezTo>
                    <a:pt x="8" y="9"/>
                    <a:pt x="7" y="9"/>
                    <a:pt x="6" y="8"/>
                  </a:cubicBezTo>
                  <a:cubicBezTo>
                    <a:pt x="4" y="8"/>
                    <a:pt x="3" y="8"/>
                    <a:pt x="2" y="7"/>
                  </a:cubicBezTo>
                  <a:cubicBezTo>
                    <a:pt x="1" y="7"/>
                    <a:pt x="1" y="6"/>
                    <a:pt x="1" y="6"/>
                  </a:cubicBezTo>
                  <a:cubicBezTo>
                    <a:pt x="0" y="5"/>
                    <a:pt x="0" y="5"/>
                    <a:pt x="0" y="4"/>
                  </a:cubicBezTo>
                  <a:cubicBezTo>
                    <a:pt x="0" y="3"/>
                    <a:pt x="0" y="3"/>
                    <a:pt x="0" y="2"/>
                  </a:cubicBezTo>
                  <a:cubicBezTo>
                    <a:pt x="1" y="1"/>
                    <a:pt x="1" y="1"/>
                    <a:pt x="2" y="1"/>
                  </a:cubicBezTo>
                  <a:cubicBezTo>
                    <a:pt x="2" y="0"/>
                    <a:pt x="3" y="0"/>
                    <a:pt x="3" y="0"/>
                  </a:cubicBezTo>
                  <a:cubicBezTo>
                    <a:pt x="4" y="0"/>
                    <a:pt x="5" y="0"/>
                    <a:pt x="5" y="0"/>
                  </a:cubicBezTo>
                  <a:cubicBezTo>
                    <a:pt x="7" y="0"/>
                    <a:pt x="8" y="0"/>
                    <a:pt x="8" y="0"/>
                  </a:cubicBezTo>
                  <a:cubicBezTo>
                    <a:pt x="9" y="0"/>
                    <a:pt x="10" y="1"/>
                    <a:pt x="10" y="1"/>
                  </a:cubicBezTo>
                  <a:cubicBezTo>
                    <a:pt x="11" y="2"/>
                    <a:pt x="11" y="3"/>
                    <a:pt x="11" y="4"/>
                  </a:cubicBezTo>
                  <a:cubicBezTo>
                    <a:pt x="9" y="4"/>
                    <a:pt x="9" y="4"/>
                    <a:pt x="9" y="4"/>
                  </a:cubicBezTo>
                  <a:cubicBezTo>
                    <a:pt x="9" y="3"/>
                    <a:pt x="8" y="3"/>
                    <a:pt x="8" y="2"/>
                  </a:cubicBezTo>
                  <a:cubicBezTo>
                    <a:pt x="7" y="2"/>
                    <a:pt x="7" y="2"/>
                    <a:pt x="6" y="2"/>
                  </a:cubicBezTo>
                  <a:cubicBezTo>
                    <a:pt x="4" y="2"/>
                    <a:pt x="4" y="2"/>
                    <a:pt x="3" y="2"/>
                  </a:cubicBezTo>
                  <a:cubicBezTo>
                    <a:pt x="3" y="3"/>
                    <a:pt x="2" y="3"/>
                    <a:pt x="2" y="4"/>
                  </a:cubicBezTo>
                  <a:cubicBezTo>
                    <a:pt x="2" y="4"/>
                    <a:pt x="3" y="4"/>
                    <a:pt x="3" y="4"/>
                  </a:cubicBezTo>
                  <a:cubicBezTo>
                    <a:pt x="3" y="5"/>
                    <a:pt x="3" y="5"/>
                    <a:pt x="4" y="5"/>
                  </a:cubicBezTo>
                  <a:cubicBezTo>
                    <a:pt x="4" y="5"/>
                    <a:pt x="5" y="5"/>
                    <a:pt x="6" y="6"/>
                  </a:cubicBezTo>
                  <a:cubicBezTo>
                    <a:pt x="8" y="6"/>
                    <a:pt x="9" y="7"/>
                    <a:pt x="9" y="7"/>
                  </a:cubicBezTo>
                  <a:cubicBezTo>
                    <a:pt x="10" y="7"/>
                    <a:pt x="11" y="8"/>
                    <a:pt x="11" y="8"/>
                  </a:cubicBezTo>
                  <a:cubicBezTo>
                    <a:pt x="11" y="9"/>
                    <a:pt x="12" y="9"/>
                    <a:pt x="12" y="10"/>
                  </a:cubicBezTo>
                  <a:cubicBezTo>
                    <a:pt x="12" y="11"/>
                    <a:pt x="11" y="12"/>
                    <a:pt x="11" y="13"/>
                  </a:cubicBezTo>
                  <a:cubicBezTo>
                    <a:pt x="10" y="13"/>
                    <a:pt x="10" y="14"/>
                    <a:pt x="9" y="14"/>
                  </a:cubicBezTo>
                  <a:cubicBezTo>
                    <a:pt x="8" y="15"/>
                    <a:pt x="7" y="15"/>
                    <a:pt x="6" y="15"/>
                  </a:cubicBezTo>
                  <a:cubicBezTo>
                    <a:pt x="4" y="15"/>
                    <a:pt x="2" y="14"/>
                    <a:pt x="2" y="14"/>
                  </a:cubicBezTo>
                  <a:cubicBezTo>
                    <a:pt x="1" y="13"/>
                    <a:pt x="0" y="12"/>
                    <a:pt x="0" y="1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0" name="Rectangle 279"/>
            <p:cNvSpPr>
              <a:spLocks noChangeArrowheads="1"/>
            </p:cNvSpPr>
            <p:nvPr/>
          </p:nvSpPr>
          <p:spPr bwMode="auto">
            <a:xfrm>
              <a:off x="7818613" y="2117006"/>
              <a:ext cx="7333" cy="8380"/>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1" name="Freeform 280"/>
            <p:cNvSpPr>
              <a:spLocks noEditPoints="1"/>
            </p:cNvSpPr>
            <p:nvPr/>
          </p:nvSpPr>
          <p:spPr bwMode="auto">
            <a:xfrm>
              <a:off x="7147188" y="2211278"/>
              <a:ext cx="32472" cy="52373"/>
            </a:xfrm>
            <a:custGeom>
              <a:avLst/>
              <a:gdLst>
                <a:gd name="T0" fmla="*/ 13 w 13"/>
                <a:gd name="T1" fmla="*/ 5 h 21"/>
                <a:gd name="T2" fmla="*/ 10 w 13"/>
                <a:gd name="T3" fmla="*/ 6 h 21"/>
                <a:gd name="T4" fmla="*/ 9 w 13"/>
                <a:gd name="T5" fmla="*/ 3 h 21"/>
                <a:gd name="T6" fmla="*/ 7 w 13"/>
                <a:gd name="T7" fmla="*/ 2 h 21"/>
                <a:gd name="T8" fmla="*/ 5 w 13"/>
                <a:gd name="T9" fmla="*/ 3 h 21"/>
                <a:gd name="T10" fmla="*/ 3 w 13"/>
                <a:gd name="T11" fmla="*/ 6 h 21"/>
                <a:gd name="T12" fmla="*/ 2 w 13"/>
                <a:gd name="T13" fmla="*/ 10 h 21"/>
                <a:gd name="T14" fmla="*/ 5 w 13"/>
                <a:gd name="T15" fmla="*/ 8 h 21"/>
                <a:gd name="T16" fmla="*/ 7 w 13"/>
                <a:gd name="T17" fmla="*/ 8 h 21"/>
                <a:gd name="T18" fmla="*/ 11 w 13"/>
                <a:gd name="T19" fmla="*/ 9 h 21"/>
                <a:gd name="T20" fmla="*/ 13 w 13"/>
                <a:gd name="T21" fmla="*/ 14 h 21"/>
                <a:gd name="T22" fmla="*/ 12 w 13"/>
                <a:gd name="T23" fmla="*/ 18 h 21"/>
                <a:gd name="T24" fmla="*/ 10 w 13"/>
                <a:gd name="T25" fmla="*/ 20 h 21"/>
                <a:gd name="T26" fmla="*/ 7 w 13"/>
                <a:gd name="T27" fmla="*/ 21 h 21"/>
                <a:gd name="T28" fmla="*/ 2 w 13"/>
                <a:gd name="T29" fmla="*/ 19 h 21"/>
                <a:gd name="T30" fmla="*/ 0 w 13"/>
                <a:gd name="T31" fmla="*/ 11 h 21"/>
                <a:gd name="T32" fmla="*/ 2 w 13"/>
                <a:gd name="T33" fmla="*/ 3 h 21"/>
                <a:gd name="T34" fmla="*/ 7 w 13"/>
                <a:gd name="T35" fmla="*/ 0 h 21"/>
                <a:gd name="T36" fmla="*/ 11 w 13"/>
                <a:gd name="T37" fmla="*/ 2 h 21"/>
                <a:gd name="T38" fmla="*/ 13 w 13"/>
                <a:gd name="T39" fmla="*/ 5 h 21"/>
                <a:gd name="T40" fmla="*/ 3 w 13"/>
                <a:gd name="T41" fmla="*/ 14 h 21"/>
                <a:gd name="T42" fmla="*/ 3 w 13"/>
                <a:gd name="T43" fmla="*/ 16 h 21"/>
                <a:gd name="T44" fmla="*/ 5 w 13"/>
                <a:gd name="T45" fmla="*/ 18 h 21"/>
                <a:gd name="T46" fmla="*/ 7 w 13"/>
                <a:gd name="T47" fmla="*/ 19 h 21"/>
                <a:gd name="T48" fmla="*/ 10 w 13"/>
                <a:gd name="T49" fmla="*/ 18 h 21"/>
                <a:gd name="T50" fmla="*/ 11 w 13"/>
                <a:gd name="T51" fmla="*/ 14 h 21"/>
                <a:gd name="T52" fmla="*/ 10 w 13"/>
                <a:gd name="T53" fmla="*/ 11 h 21"/>
                <a:gd name="T54" fmla="*/ 7 w 13"/>
                <a:gd name="T55" fmla="*/ 10 h 21"/>
                <a:gd name="T56" fmla="*/ 4 w 13"/>
                <a:gd name="T57" fmla="*/ 11 h 21"/>
                <a:gd name="T58" fmla="*/ 3 w 13"/>
                <a:gd name="T5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1">
                  <a:moveTo>
                    <a:pt x="13" y="5"/>
                  </a:moveTo>
                  <a:cubicBezTo>
                    <a:pt x="10" y="6"/>
                    <a:pt x="10" y="6"/>
                    <a:pt x="10" y="6"/>
                  </a:cubicBezTo>
                  <a:cubicBezTo>
                    <a:pt x="10" y="5"/>
                    <a:pt x="10" y="4"/>
                    <a:pt x="9" y="3"/>
                  </a:cubicBezTo>
                  <a:cubicBezTo>
                    <a:pt x="9" y="3"/>
                    <a:pt x="8" y="2"/>
                    <a:pt x="7" y="2"/>
                  </a:cubicBezTo>
                  <a:cubicBezTo>
                    <a:pt x="6" y="2"/>
                    <a:pt x="6" y="3"/>
                    <a:pt x="5" y="3"/>
                  </a:cubicBezTo>
                  <a:cubicBezTo>
                    <a:pt x="4" y="4"/>
                    <a:pt x="4" y="4"/>
                    <a:pt x="3" y="6"/>
                  </a:cubicBezTo>
                  <a:cubicBezTo>
                    <a:pt x="3" y="7"/>
                    <a:pt x="2" y="8"/>
                    <a:pt x="2" y="10"/>
                  </a:cubicBezTo>
                  <a:cubicBezTo>
                    <a:pt x="3" y="9"/>
                    <a:pt x="4" y="9"/>
                    <a:pt x="5" y="8"/>
                  </a:cubicBezTo>
                  <a:cubicBezTo>
                    <a:pt x="5" y="8"/>
                    <a:pt x="6" y="8"/>
                    <a:pt x="7" y="8"/>
                  </a:cubicBezTo>
                  <a:cubicBezTo>
                    <a:pt x="9" y="8"/>
                    <a:pt x="10" y="8"/>
                    <a:pt x="11" y="9"/>
                  </a:cubicBezTo>
                  <a:cubicBezTo>
                    <a:pt x="13" y="11"/>
                    <a:pt x="13" y="12"/>
                    <a:pt x="13" y="14"/>
                  </a:cubicBezTo>
                  <a:cubicBezTo>
                    <a:pt x="13" y="15"/>
                    <a:pt x="13" y="16"/>
                    <a:pt x="12" y="18"/>
                  </a:cubicBezTo>
                  <a:cubicBezTo>
                    <a:pt x="12" y="19"/>
                    <a:pt x="11" y="19"/>
                    <a:pt x="10" y="20"/>
                  </a:cubicBezTo>
                  <a:cubicBezTo>
                    <a:pt x="9" y="21"/>
                    <a:pt x="8" y="21"/>
                    <a:pt x="7" y="21"/>
                  </a:cubicBezTo>
                  <a:cubicBezTo>
                    <a:pt x="5" y="21"/>
                    <a:pt x="3" y="20"/>
                    <a:pt x="2" y="19"/>
                  </a:cubicBezTo>
                  <a:cubicBezTo>
                    <a:pt x="1" y="17"/>
                    <a:pt x="0" y="15"/>
                    <a:pt x="0" y="11"/>
                  </a:cubicBezTo>
                  <a:cubicBezTo>
                    <a:pt x="0" y="7"/>
                    <a:pt x="1" y="4"/>
                    <a:pt x="2" y="3"/>
                  </a:cubicBezTo>
                  <a:cubicBezTo>
                    <a:pt x="3" y="1"/>
                    <a:pt x="5" y="0"/>
                    <a:pt x="7" y="0"/>
                  </a:cubicBezTo>
                  <a:cubicBezTo>
                    <a:pt x="9" y="0"/>
                    <a:pt x="10" y="1"/>
                    <a:pt x="11" y="2"/>
                  </a:cubicBezTo>
                  <a:cubicBezTo>
                    <a:pt x="12" y="3"/>
                    <a:pt x="13" y="4"/>
                    <a:pt x="13" y="5"/>
                  </a:cubicBezTo>
                  <a:close/>
                  <a:moveTo>
                    <a:pt x="3" y="14"/>
                  </a:moveTo>
                  <a:cubicBezTo>
                    <a:pt x="3" y="15"/>
                    <a:pt x="3" y="16"/>
                    <a:pt x="3" y="16"/>
                  </a:cubicBezTo>
                  <a:cubicBezTo>
                    <a:pt x="4" y="17"/>
                    <a:pt x="4" y="18"/>
                    <a:pt x="5" y="18"/>
                  </a:cubicBezTo>
                  <a:cubicBezTo>
                    <a:pt x="5" y="19"/>
                    <a:pt x="6" y="19"/>
                    <a:pt x="7" y="19"/>
                  </a:cubicBezTo>
                  <a:cubicBezTo>
                    <a:pt x="8" y="19"/>
                    <a:pt x="9" y="18"/>
                    <a:pt x="10" y="18"/>
                  </a:cubicBezTo>
                  <a:cubicBezTo>
                    <a:pt x="10" y="17"/>
                    <a:pt x="11" y="16"/>
                    <a:pt x="11" y="14"/>
                  </a:cubicBezTo>
                  <a:cubicBezTo>
                    <a:pt x="11" y="13"/>
                    <a:pt x="10" y="12"/>
                    <a:pt x="10" y="11"/>
                  </a:cubicBezTo>
                  <a:cubicBezTo>
                    <a:pt x="9" y="10"/>
                    <a:pt x="8" y="10"/>
                    <a:pt x="7" y="10"/>
                  </a:cubicBezTo>
                  <a:cubicBezTo>
                    <a:pt x="6" y="10"/>
                    <a:pt x="5" y="10"/>
                    <a:pt x="4" y="11"/>
                  </a:cubicBezTo>
                  <a:cubicBezTo>
                    <a:pt x="3" y="12"/>
                    <a:pt x="3" y="13"/>
                    <a:pt x="3" y="14"/>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2" name="Rectangle 281"/>
            <p:cNvSpPr>
              <a:spLocks noChangeArrowheads="1"/>
            </p:cNvSpPr>
            <p:nvPr/>
          </p:nvSpPr>
          <p:spPr bwMode="auto">
            <a:xfrm>
              <a:off x="7192228" y="2256318"/>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3" name="Freeform 282"/>
            <p:cNvSpPr>
              <a:spLocks/>
            </p:cNvSpPr>
            <p:nvPr/>
          </p:nvSpPr>
          <p:spPr bwMode="auto">
            <a:xfrm>
              <a:off x="7236222" y="2211278"/>
              <a:ext cx="39804" cy="52373"/>
            </a:xfrm>
            <a:custGeom>
              <a:avLst/>
              <a:gdLst>
                <a:gd name="T0" fmla="*/ 0 w 38"/>
                <a:gd name="T1" fmla="*/ 50 h 50"/>
                <a:gd name="T2" fmla="*/ 0 w 38"/>
                <a:gd name="T3" fmla="*/ 0 h 50"/>
                <a:gd name="T4" fmla="*/ 7 w 38"/>
                <a:gd name="T5" fmla="*/ 0 h 50"/>
                <a:gd name="T6" fmla="*/ 33 w 38"/>
                <a:gd name="T7" fmla="*/ 38 h 50"/>
                <a:gd name="T8" fmla="*/ 33 w 38"/>
                <a:gd name="T9" fmla="*/ 0 h 50"/>
                <a:gd name="T10" fmla="*/ 38 w 38"/>
                <a:gd name="T11" fmla="*/ 0 h 50"/>
                <a:gd name="T12" fmla="*/ 38 w 38"/>
                <a:gd name="T13" fmla="*/ 50 h 50"/>
                <a:gd name="T14" fmla="*/ 31 w 38"/>
                <a:gd name="T15" fmla="*/ 50 h 50"/>
                <a:gd name="T16" fmla="*/ 7 w 38"/>
                <a:gd name="T17" fmla="*/ 12 h 50"/>
                <a:gd name="T18" fmla="*/ 7 w 38"/>
                <a:gd name="T19" fmla="*/ 50 h 50"/>
                <a:gd name="T20" fmla="*/ 0 w 38"/>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0">
                  <a:moveTo>
                    <a:pt x="0" y="50"/>
                  </a:moveTo>
                  <a:lnTo>
                    <a:pt x="0" y="0"/>
                  </a:lnTo>
                  <a:lnTo>
                    <a:pt x="7" y="0"/>
                  </a:lnTo>
                  <a:lnTo>
                    <a:pt x="33" y="38"/>
                  </a:lnTo>
                  <a:lnTo>
                    <a:pt x="33" y="0"/>
                  </a:lnTo>
                  <a:lnTo>
                    <a:pt x="38" y="0"/>
                  </a:lnTo>
                  <a:lnTo>
                    <a:pt x="38" y="50"/>
                  </a:lnTo>
                  <a:lnTo>
                    <a:pt x="31" y="50"/>
                  </a:lnTo>
                  <a:lnTo>
                    <a:pt x="7" y="12"/>
                  </a:lnTo>
                  <a:lnTo>
                    <a:pt x="7"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4" name="Freeform 283"/>
            <p:cNvSpPr>
              <a:spLocks noEditPoints="1"/>
            </p:cNvSpPr>
            <p:nvPr/>
          </p:nvSpPr>
          <p:spPr bwMode="auto">
            <a:xfrm>
              <a:off x="7288595" y="2226989"/>
              <a:ext cx="32472" cy="36662"/>
            </a:xfrm>
            <a:custGeom>
              <a:avLst/>
              <a:gdLst>
                <a:gd name="T0" fmla="*/ 0 w 13"/>
                <a:gd name="T1" fmla="*/ 7 h 15"/>
                <a:gd name="T2" fmla="*/ 2 w 13"/>
                <a:gd name="T3" fmla="*/ 1 h 15"/>
                <a:gd name="T4" fmla="*/ 7 w 13"/>
                <a:gd name="T5" fmla="*/ 0 h 15"/>
                <a:gd name="T6" fmla="*/ 11 w 13"/>
                <a:gd name="T7" fmla="*/ 2 h 15"/>
                <a:gd name="T8" fmla="*/ 13 w 13"/>
                <a:gd name="T9" fmla="*/ 7 h 15"/>
                <a:gd name="T10" fmla="*/ 13 w 13"/>
                <a:gd name="T11" fmla="*/ 11 h 15"/>
                <a:gd name="T12" fmla="*/ 10 w 13"/>
                <a:gd name="T13" fmla="*/ 14 h 15"/>
                <a:gd name="T14" fmla="*/ 7 w 13"/>
                <a:gd name="T15" fmla="*/ 15 h 15"/>
                <a:gd name="T16" fmla="*/ 2 w 13"/>
                <a:gd name="T17" fmla="*/ 13 h 15"/>
                <a:gd name="T18" fmla="*/ 0 w 13"/>
                <a:gd name="T19" fmla="*/ 7 h 15"/>
                <a:gd name="T20" fmla="*/ 2 w 13"/>
                <a:gd name="T21" fmla="*/ 7 h 15"/>
                <a:gd name="T22" fmla="*/ 4 w 13"/>
                <a:gd name="T23" fmla="*/ 11 h 15"/>
                <a:gd name="T24" fmla="*/ 7 w 13"/>
                <a:gd name="T25" fmla="*/ 13 h 15"/>
                <a:gd name="T26" fmla="*/ 10 w 13"/>
                <a:gd name="T27" fmla="*/ 11 h 15"/>
                <a:gd name="T28" fmla="*/ 11 w 13"/>
                <a:gd name="T29" fmla="*/ 7 h 15"/>
                <a:gd name="T30" fmla="*/ 10 w 13"/>
                <a:gd name="T31" fmla="*/ 3 h 15"/>
                <a:gd name="T32" fmla="*/ 7 w 13"/>
                <a:gd name="T33" fmla="*/ 2 h 15"/>
                <a:gd name="T34" fmla="*/ 4 w 13"/>
                <a:gd name="T35" fmla="*/ 3 h 15"/>
                <a:gd name="T36" fmla="*/ 2 w 13"/>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5">
                  <a:moveTo>
                    <a:pt x="0" y="7"/>
                  </a:moveTo>
                  <a:cubicBezTo>
                    <a:pt x="0" y="5"/>
                    <a:pt x="1" y="3"/>
                    <a:pt x="2" y="1"/>
                  </a:cubicBezTo>
                  <a:cubicBezTo>
                    <a:pt x="3" y="0"/>
                    <a:pt x="5" y="0"/>
                    <a:pt x="7" y="0"/>
                  </a:cubicBezTo>
                  <a:cubicBezTo>
                    <a:pt x="9" y="0"/>
                    <a:pt x="10" y="0"/>
                    <a:pt x="11" y="2"/>
                  </a:cubicBezTo>
                  <a:cubicBezTo>
                    <a:pt x="13" y="3"/>
                    <a:pt x="13" y="5"/>
                    <a:pt x="13" y="7"/>
                  </a:cubicBezTo>
                  <a:cubicBezTo>
                    <a:pt x="13" y="9"/>
                    <a:pt x="13" y="10"/>
                    <a:pt x="13" y="11"/>
                  </a:cubicBezTo>
                  <a:cubicBezTo>
                    <a:pt x="12" y="13"/>
                    <a:pt x="11" y="13"/>
                    <a:pt x="10" y="14"/>
                  </a:cubicBezTo>
                  <a:cubicBezTo>
                    <a:pt x="9" y="15"/>
                    <a:pt x="8" y="15"/>
                    <a:pt x="7" y="15"/>
                  </a:cubicBezTo>
                  <a:cubicBezTo>
                    <a:pt x="5" y="15"/>
                    <a:pt x="3" y="14"/>
                    <a:pt x="2" y="13"/>
                  </a:cubicBezTo>
                  <a:cubicBezTo>
                    <a:pt x="0" y="12"/>
                    <a:pt x="0" y="10"/>
                    <a:pt x="0" y="7"/>
                  </a:cubicBezTo>
                  <a:close/>
                  <a:moveTo>
                    <a:pt x="2" y="7"/>
                  </a:moveTo>
                  <a:cubicBezTo>
                    <a:pt x="2" y="9"/>
                    <a:pt x="3" y="11"/>
                    <a:pt x="4" y="11"/>
                  </a:cubicBezTo>
                  <a:cubicBezTo>
                    <a:pt x="4" y="12"/>
                    <a:pt x="5" y="13"/>
                    <a:pt x="7" y="13"/>
                  </a:cubicBezTo>
                  <a:cubicBezTo>
                    <a:pt x="8" y="13"/>
                    <a:pt x="9" y="12"/>
                    <a:pt x="10" y="11"/>
                  </a:cubicBezTo>
                  <a:cubicBezTo>
                    <a:pt x="10" y="10"/>
                    <a:pt x="11" y="9"/>
                    <a:pt x="11" y="7"/>
                  </a:cubicBezTo>
                  <a:cubicBezTo>
                    <a:pt x="11" y="5"/>
                    <a:pt x="10" y="4"/>
                    <a:pt x="10" y="3"/>
                  </a:cubicBezTo>
                  <a:cubicBezTo>
                    <a:pt x="9" y="2"/>
                    <a:pt x="8" y="2"/>
                    <a:pt x="7" y="2"/>
                  </a:cubicBezTo>
                  <a:cubicBezTo>
                    <a:pt x="5" y="2"/>
                    <a:pt x="4" y="2"/>
                    <a:pt x="4"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5" name="Freeform 284"/>
            <p:cNvSpPr>
              <a:spLocks noEditPoints="1"/>
            </p:cNvSpPr>
            <p:nvPr/>
          </p:nvSpPr>
          <p:spPr bwMode="auto">
            <a:xfrm>
              <a:off x="7355633" y="2211278"/>
              <a:ext cx="29329" cy="52373"/>
            </a:xfrm>
            <a:custGeom>
              <a:avLst/>
              <a:gdLst>
                <a:gd name="T0" fmla="*/ 2 w 12"/>
                <a:gd name="T1" fmla="*/ 21 h 21"/>
                <a:gd name="T2" fmla="*/ 0 w 12"/>
                <a:gd name="T3" fmla="*/ 21 h 21"/>
                <a:gd name="T4" fmla="*/ 0 w 12"/>
                <a:gd name="T5" fmla="*/ 0 h 21"/>
                <a:gd name="T6" fmla="*/ 2 w 12"/>
                <a:gd name="T7" fmla="*/ 0 h 21"/>
                <a:gd name="T8" fmla="*/ 2 w 12"/>
                <a:gd name="T9" fmla="*/ 8 h 21"/>
                <a:gd name="T10" fmla="*/ 6 w 12"/>
                <a:gd name="T11" fmla="*/ 6 h 21"/>
                <a:gd name="T12" fmla="*/ 9 w 12"/>
                <a:gd name="T13" fmla="*/ 6 h 21"/>
                <a:gd name="T14" fmla="*/ 11 w 12"/>
                <a:gd name="T15" fmla="*/ 8 h 21"/>
                <a:gd name="T16" fmla="*/ 12 w 12"/>
                <a:gd name="T17" fmla="*/ 10 h 21"/>
                <a:gd name="T18" fmla="*/ 12 w 12"/>
                <a:gd name="T19" fmla="*/ 13 h 21"/>
                <a:gd name="T20" fmla="*/ 11 w 12"/>
                <a:gd name="T21" fmla="*/ 19 h 21"/>
                <a:gd name="T22" fmla="*/ 6 w 12"/>
                <a:gd name="T23" fmla="*/ 21 h 21"/>
                <a:gd name="T24" fmla="*/ 2 w 12"/>
                <a:gd name="T25" fmla="*/ 19 h 21"/>
                <a:gd name="T26" fmla="*/ 2 w 12"/>
                <a:gd name="T27" fmla="*/ 21 h 21"/>
                <a:gd name="T28" fmla="*/ 2 w 12"/>
                <a:gd name="T29" fmla="*/ 13 h 21"/>
                <a:gd name="T30" fmla="*/ 3 w 12"/>
                <a:gd name="T31" fmla="*/ 17 h 21"/>
                <a:gd name="T32" fmla="*/ 6 w 12"/>
                <a:gd name="T33" fmla="*/ 19 h 21"/>
                <a:gd name="T34" fmla="*/ 9 w 12"/>
                <a:gd name="T35" fmla="*/ 17 h 21"/>
                <a:gd name="T36" fmla="*/ 10 w 12"/>
                <a:gd name="T37" fmla="*/ 13 h 21"/>
                <a:gd name="T38" fmla="*/ 9 w 12"/>
                <a:gd name="T39" fmla="*/ 9 h 21"/>
                <a:gd name="T40" fmla="*/ 6 w 12"/>
                <a:gd name="T41" fmla="*/ 8 h 21"/>
                <a:gd name="T42" fmla="*/ 3 w 12"/>
                <a:gd name="T43" fmla="*/ 9 h 21"/>
                <a:gd name="T44" fmla="*/ 2 w 12"/>
                <a:gd name="T4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21">
                  <a:moveTo>
                    <a:pt x="2" y="21"/>
                  </a:moveTo>
                  <a:cubicBezTo>
                    <a:pt x="0" y="21"/>
                    <a:pt x="0" y="21"/>
                    <a:pt x="0" y="21"/>
                  </a:cubicBezTo>
                  <a:cubicBezTo>
                    <a:pt x="0" y="0"/>
                    <a:pt x="0" y="0"/>
                    <a:pt x="0" y="0"/>
                  </a:cubicBezTo>
                  <a:cubicBezTo>
                    <a:pt x="2" y="0"/>
                    <a:pt x="2" y="0"/>
                    <a:pt x="2" y="0"/>
                  </a:cubicBezTo>
                  <a:cubicBezTo>
                    <a:pt x="2" y="8"/>
                    <a:pt x="2" y="8"/>
                    <a:pt x="2" y="8"/>
                  </a:cubicBezTo>
                  <a:cubicBezTo>
                    <a:pt x="3" y="6"/>
                    <a:pt x="5" y="6"/>
                    <a:pt x="6" y="6"/>
                  </a:cubicBezTo>
                  <a:cubicBezTo>
                    <a:pt x="7" y="6"/>
                    <a:pt x="8" y="6"/>
                    <a:pt x="9" y="6"/>
                  </a:cubicBezTo>
                  <a:cubicBezTo>
                    <a:pt x="10" y="7"/>
                    <a:pt x="10" y="7"/>
                    <a:pt x="11" y="8"/>
                  </a:cubicBezTo>
                  <a:cubicBezTo>
                    <a:pt x="11" y="8"/>
                    <a:pt x="12" y="9"/>
                    <a:pt x="12" y="10"/>
                  </a:cubicBezTo>
                  <a:cubicBezTo>
                    <a:pt x="12" y="11"/>
                    <a:pt x="12" y="12"/>
                    <a:pt x="12" y="13"/>
                  </a:cubicBezTo>
                  <a:cubicBezTo>
                    <a:pt x="12" y="16"/>
                    <a:pt x="12" y="17"/>
                    <a:pt x="11" y="19"/>
                  </a:cubicBezTo>
                  <a:cubicBezTo>
                    <a:pt x="9" y="20"/>
                    <a:pt x="8" y="21"/>
                    <a:pt x="6" y="21"/>
                  </a:cubicBezTo>
                  <a:cubicBezTo>
                    <a:pt x="4" y="21"/>
                    <a:pt x="3" y="20"/>
                    <a:pt x="2" y="19"/>
                  </a:cubicBezTo>
                  <a:lnTo>
                    <a:pt x="2" y="21"/>
                  </a:lnTo>
                  <a:close/>
                  <a:moveTo>
                    <a:pt x="2" y="13"/>
                  </a:moveTo>
                  <a:cubicBezTo>
                    <a:pt x="2" y="15"/>
                    <a:pt x="2" y="16"/>
                    <a:pt x="3" y="17"/>
                  </a:cubicBezTo>
                  <a:cubicBezTo>
                    <a:pt x="4" y="18"/>
                    <a:pt x="5" y="19"/>
                    <a:pt x="6" y="19"/>
                  </a:cubicBezTo>
                  <a:cubicBezTo>
                    <a:pt x="7" y="19"/>
                    <a:pt x="8" y="18"/>
                    <a:pt x="9" y="17"/>
                  </a:cubicBezTo>
                  <a:cubicBezTo>
                    <a:pt x="10" y="16"/>
                    <a:pt x="10" y="15"/>
                    <a:pt x="10" y="13"/>
                  </a:cubicBezTo>
                  <a:cubicBezTo>
                    <a:pt x="10" y="11"/>
                    <a:pt x="10" y="10"/>
                    <a:pt x="9" y="9"/>
                  </a:cubicBezTo>
                  <a:cubicBezTo>
                    <a:pt x="8" y="8"/>
                    <a:pt x="7" y="8"/>
                    <a:pt x="6" y="8"/>
                  </a:cubicBezTo>
                  <a:cubicBezTo>
                    <a:pt x="5" y="8"/>
                    <a:pt x="4" y="8"/>
                    <a:pt x="3" y="9"/>
                  </a:cubicBezTo>
                  <a:cubicBezTo>
                    <a:pt x="2" y="10"/>
                    <a:pt x="2" y="11"/>
                    <a:pt x="2"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6" name="Freeform 285"/>
            <p:cNvSpPr>
              <a:spLocks/>
            </p:cNvSpPr>
            <p:nvPr/>
          </p:nvSpPr>
          <p:spPr bwMode="auto">
            <a:xfrm>
              <a:off x="7397532" y="2226989"/>
              <a:ext cx="29329" cy="36662"/>
            </a:xfrm>
            <a:custGeom>
              <a:avLst/>
              <a:gdLst>
                <a:gd name="T0" fmla="*/ 9 w 12"/>
                <a:gd name="T1" fmla="*/ 15 h 15"/>
                <a:gd name="T2" fmla="*/ 9 w 12"/>
                <a:gd name="T3" fmla="*/ 12 h 15"/>
                <a:gd name="T4" fmla="*/ 5 w 12"/>
                <a:gd name="T5" fmla="*/ 15 h 15"/>
                <a:gd name="T6" fmla="*/ 2 w 12"/>
                <a:gd name="T7" fmla="*/ 14 h 15"/>
                <a:gd name="T8" fmla="*/ 1 w 12"/>
                <a:gd name="T9" fmla="*/ 13 h 15"/>
                <a:gd name="T10" fmla="*/ 0 w 12"/>
                <a:gd name="T11" fmla="*/ 11 h 15"/>
                <a:gd name="T12" fmla="*/ 0 w 12"/>
                <a:gd name="T13" fmla="*/ 9 h 15"/>
                <a:gd name="T14" fmla="*/ 0 w 12"/>
                <a:gd name="T15" fmla="*/ 0 h 15"/>
                <a:gd name="T16" fmla="*/ 2 w 12"/>
                <a:gd name="T17" fmla="*/ 0 h 15"/>
                <a:gd name="T18" fmla="*/ 2 w 12"/>
                <a:gd name="T19" fmla="*/ 8 h 15"/>
                <a:gd name="T20" fmla="*/ 2 w 12"/>
                <a:gd name="T21" fmla="*/ 11 h 15"/>
                <a:gd name="T22" fmla="*/ 3 w 12"/>
                <a:gd name="T23" fmla="*/ 12 h 15"/>
                <a:gd name="T24" fmla="*/ 5 w 12"/>
                <a:gd name="T25" fmla="*/ 13 h 15"/>
                <a:gd name="T26" fmla="*/ 7 w 12"/>
                <a:gd name="T27" fmla="*/ 12 h 15"/>
                <a:gd name="T28" fmla="*/ 9 w 12"/>
                <a:gd name="T29" fmla="*/ 11 h 15"/>
                <a:gd name="T30" fmla="*/ 9 w 12"/>
                <a:gd name="T31" fmla="*/ 8 h 15"/>
                <a:gd name="T32" fmla="*/ 9 w 12"/>
                <a:gd name="T33" fmla="*/ 0 h 15"/>
                <a:gd name="T34" fmla="*/ 12 w 12"/>
                <a:gd name="T35" fmla="*/ 0 h 15"/>
                <a:gd name="T36" fmla="*/ 12 w 12"/>
                <a:gd name="T37" fmla="*/ 15 h 15"/>
                <a:gd name="T38" fmla="*/ 9 w 12"/>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9" y="15"/>
                  </a:moveTo>
                  <a:cubicBezTo>
                    <a:pt x="9" y="12"/>
                    <a:pt x="9" y="12"/>
                    <a:pt x="9" y="12"/>
                  </a:cubicBezTo>
                  <a:cubicBezTo>
                    <a:pt x="8" y="14"/>
                    <a:pt x="7" y="15"/>
                    <a:pt x="5" y="15"/>
                  </a:cubicBezTo>
                  <a:cubicBezTo>
                    <a:pt x="4" y="15"/>
                    <a:pt x="3" y="15"/>
                    <a:pt x="2" y="14"/>
                  </a:cubicBezTo>
                  <a:cubicBezTo>
                    <a:pt x="2" y="14"/>
                    <a:pt x="1" y="14"/>
                    <a:pt x="1" y="13"/>
                  </a:cubicBezTo>
                  <a:cubicBezTo>
                    <a:pt x="0" y="13"/>
                    <a:pt x="0" y="12"/>
                    <a:pt x="0" y="11"/>
                  </a:cubicBezTo>
                  <a:cubicBezTo>
                    <a:pt x="0" y="11"/>
                    <a:pt x="0" y="10"/>
                    <a:pt x="0" y="9"/>
                  </a:cubicBezTo>
                  <a:cubicBezTo>
                    <a:pt x="0" y="0"/>
                    <a:pt x="0" y="0"/>
                    <a:pt x="0" y="0"/>
                  </a:cubicBezTo>
                  <a:cubicBezTo>
                    <a:pt x="2" y="0"/>
                    <a:pt x="2" y="0"/>
                    <a:pt x="2" y="0"/>
                  </a:cubicBezTo>
                  <a:cubicBezTo>
                    <a:pt x="2" y="8"/>
                    <a:pt x="2" y="8"/>
                    <a:pt x="2" y="8"/>
                  </a:cubicBezTo>
                  <a:cubicBezTo>
                    <a:pt x="2" y="9"/>
                    <a:pt x="2" y="10"/>
                    <a:pt x="2" y="11"/>
                  </a:cubicBezTo>
                  <a:cubicBezTo>
                    <a:pt x="3" y="11"/>
                    <a:pt x="3" y="12"/>
                    <a:pt x="3" y="12"/>
                  </a:cubicBezTo>
                  <a:cubicBezTo>
                    <a:pt x="4" y="13"/>
                    <a:pt x="4" y="13"/>
                    <a:pt x="5" y="13"/>
                  </a:cubicBezTo>
                  <a:cubicBezTo>
                    <a:pt x="6" y="13"/>
                    <a:pt x="7" y="13"/>
                    <a:pt x="7" y="12"/>
                  </a:cubicBezTo>
                  <a:cubicBezTo>
                    <a:pt x="8" y="12"/>
                    <a:pt x="8" y="11"/>
                    <a:pt x="9" y="11"/>
                  </a:cubicBezTo>
                  <a:cubicBezTo>
                    <a:pt x="9" y="10"/>
                    <a:pt x="9" y="9"/>
                    <a:pt x="9" y="8"/>
                  </a:cubicBezTo>
                  <a:cubicBezTo>
                    <a:pt x="9" y="0"/>
                    <a:pt x="9" y="0"/>
                    <a:pt x="9" y="0"/>
                  </a:cubicBezTo>
                  <a:cubicBezTo>
                    <a:pt x="12" y="0"/>
                    <a:pt x="12" y="0"/>
                    <a:pt x="12" y="0"/>
                  </a:cubicBezTo>
                  <a:cubicBezTo>
                    <a:pt x="12" y="15"/>
                    <a:pt x="12" y="15"/>
                    <a:pt x="12" y="15"/>
                  </a:cubicBezTo>
                  <a:lnTo>
                    <a:pt x="9"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7" name="Rectangle 286"/>
            <p:cNvSpPr>
              <a:spLocks noChangeArrowheads="1"/>
            </p:cNvSpPr>
            <p:nvPr/>
          </p:nvSpPr>
          <p:spPr bwMode="auto">
            <a:xfrm>
              <a:off x="7439431" y="2211278"/>
              <a:ext cx="5238"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8" name="Rectangle 287"/>
            <p:cNvSpPr>
              <a:spLocks noChangeArrowheads="1"/>
            </p:cNvSpPr>
            <p:nvPr/>
          </p:nvSpPr>
          <p:spPr bwMode="auto">
            <a:xfrm>
              <a:off x="7457238" y="2211278"/>
              <a:ext cx="7333"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9" name="Freeform 288"/>
            <p:cNvSpPr>
              <a:spLocks/>
            </p:cNvSpPr>
            <p:nvPr/>
          </p:nvSpPr>
          <p:spPr bwMode="auto">
            <a:xfrm>
              <a:off x="7473997" y="2226989"/>
              <a:ext cx="32472" cy="49231"/>
            </a:xfrm>
            <a:custGeom>
              <a:avLst/>
              <a:gdLst>
                <a:gd name="T0" fmla="*/ 1 w 13"/>
                <a:gd name="T1" fmla="*/ 20 h 20"/>
                <a:gd name="T2" fmla="*/ 1 w 13"/>
                <a:gd name="T3" fmla="*/ 18 h 20"/>
                <a:gd name="T4" fmla="*/ 2 w 13"/>
                <a:gd name="T5" fmla="*/ 18 h 20"/>
                <a:gd name="T6" fmla="*/ 3 w 13"/>
                <a:gd name="T7" fmla="*/ 18 h 20"/>
                <a:gd name="T8" fmla="*/ 4 w 13"/>
                <a:gd name="T9" fmla="*/ 17 h 20"/>
                <a:gd name="T10" fmla="*/ 5 w 13"/>
                <a:gd name="T11" fmla="*/ 15 h 20"/>
                <a:gd name="T12" fmla="*/ 5 w 13"/>
                <a:gd name="T13" fmla="*/ 15 h 20"/>
                <a:gd name="T14" fmla="*/ 0 w 13"/>
                <a:gd name="T15" fmla="*/ 0 h 20"/>
                <a:gd name="T16" fmla="*/ 2 w 13"/>
                <a:gd name="T17" fmla="*/ 0 h 20"/>
                <a:gd name="T18" fmla="*/ 5 w 13"/>
                <a:gd name="T19" fmla="*/ 8 h 20"/>
                <a:gd name="T20" fmla="*/ 6 w 13"/>
                <a:gd name="T21" fmla="*/ 12 h 20"/>
                <a:gd name="T22" fmla="*/ 7 w 13"/>
                <a:gd name="T23" fmla="*/ 8 h 20"/>
                <a:gd name="T24" fmla="*/ 10 w 13"/>
                <a:gd name="T25" fmla="*/ 0 h 20"/>
                <a:gd name="T26" fmla="*/ 13 w 13"/>
                <a:gd name="T27" fmla="*/ 0 h 20"/>
                <a:gd name="T28" fmla="*/ 7 w 13"/>
                <a:gd name="T29" fmla="*/ 15 h 20"/>
                <a:gd name="T30" fmla="*/ 6 w 13"/>
                <a:gd name="T31" fmla="*/ 18 h 20"/>
                <a:gd name="T32" fmla="*/ 5 w 13"/>
                <a:gd name="T33" fmla="*/ 20 h 20"/>
                <a:gd name="T34" fmla="*/ 3 w 13"/>
                <a:gd name="T35" fmla="*/ 20 h 20"/>
                <a:gd name="T36" fmla="*/ 1 w 13"/>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0">
                  <a:moveTo>
                    <a:pt x="1" y="20"/>
                  </a:moveTo>
                  <a:cubicBezTo>
                    <a:pt x="1" y="18"/>
                    <a:pt x="1" y="18"/>
                    <a:pt x="1" y="18"/>
                  </a:cubicBezTo>
                  <a:cubicBezTo>
                    <a:pt x="1" y="18"/>
                    <a:pt x="2" y="18"/>
                    <a:pt x="2" y="18"/>
                  </a:cubicBezTo>
                  <a:cubicBezTo>
                    <a:pt x="3" y="18"/>
                    <a:pt x="3" y="18"/>
                    <a:pt x="3" y="18"/>
                  </a:cubicBezTo>
                  <a:cubicBezTo>
                    <a:pt x="4" y="18"/>
                    <a:pt x="4" y="17"/>
                    <a:pt x="4" y="17"/>
                  </a:cubicBezTo>
                  <a:cubicBezTo>
                    <a:pt x="4" y="17"/>
                    <a:pt x="5" y="16"/>
                    <a:pt x="5" y="15"/>
                  </a:cubicBezTo>
                  <a:cubicBezTo>
                    <a:pt x="5" y="15"/>
                    <a:pt x="5" y="15"/>
                    <a:pt x="5" y="15"/>
                  </a:cubicBezTo>
                  <a:cubicBezTo>
                    <a:pt x="0" y="0"/>
                    <a:pt x="0" y="0"/>
                    <a:pt x="0" y="0"/>
                  </a:cubicBezTo>
                  <a:cubicBezTo>
                    <a:pt x="2" y="0"/>
                    <a:pt x="2" y="0"/>
                    <a:pt x="2" y="0"/>
                  </a:cubicBezTo>
                  <a:cubicBezTo>
                    <a:pt x="5" y="8"/>
                    <a:pt x="5" y="8"/>
                    <a:pt x="5" y="8"/>
                  </a:cubicBezTo>
                  <a:cubicBezTo>
                    <a:pt x="6" y="9"/>
                    <a:pt x="6" y="11"/>
                    <a:pt x="6" y="12"/>
                  </a:cubicBezTo>
                  <a:cubicBezTo>
                    <a:pt x="7" y="11"/>
                    <a:pt x="7" y="10"/>
                    <a:pt x="7" y="8"/>
                  </a:cubicBezTo>
                  <a:cubicBezTo>
                    <a:pt x="10" y="0"/>
                    <a:pt x="10" y="0"/>
                    <a:pt x="10" y="0"/>
                  </a:cubicBezTo>
                  <a:cubicBezTo>
                    <a:pt x="13" y="0"/>
                    <a:pt x="13" y="0"/>
                    <a:pt x="13" y="0"/>
                  </a:cubicBezTo>
                  <a:cubicBezTo>
                    <a:pt x="7" y="15"/>
                    <a:pt x="7" y="15"/>
                    <a:pt x="7" y="15"/>
                  </a:cubicBezTo>
                  <a:cubicBezTo>
                    <a:pt x="7" y="16"/>
                    <a:pt x="6" y="17"/>
                    <a:pt x="6" y="18"/>
                  </a:cubicBezTo>
                  <a:cubicBezTo>
                    <a:pt x="6" y="19"/>
                    <a:pt x="5" y="19"/>
                    <a:pt x="5" y="20"/>
                  </a:cubicBezTo>
                  <a:cubicBezTo>
                    <a:pt x="4" y="20"/>
                    <a:pt x="3" y="20"/>
                    <a:pt x="3" y="20"/>
                  </a:cubicBezTo>
                  <a:cubicBezTo>
                    <a:pt x="2" y="20"/>
                    <a:pt x="2" y="20"/>
                    <a:pt x="1" y="2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0" name="Freeform 289"/>
            <p:cNvSpPr>
              <a:spLocks noEditPoints="1"/>
            </p:cNvSpPr>
            <p:nvPr/>
          </p:nvSpPr>
          <p:spPr bwMode="auto">
            <a:xfrm>
              <a:off x="7513801" y="2211278"/>
              <a:ext cx="7333" cy="52373"/>
            </a:xfrm>
            <a:custGeom>
              <a:avLst/>
              <a:gdLst>
                <a:gd name="T0" fmla="*/ 0 w 7"/>
                <a:gd name="T1" fmla="*/ 7 h 50"/>
                <a:gd name="T2" fmla="*/ 0 w 7"/>
                <a:gd name="T3" fmla="*/ 0 h 50"/>
                <a:gd name="T4" fmla="*/ 7 w 7"/>
                <a:gd name="T5" fmla="*/ 0 h 50"/>
                <a:gd name="T6" fmla="*/ 7 w 7"/>
                <a:gd name="T7" fmla="*/ 7 h 50"/>
                <a:gd name="T8" fmla="*/ 0 w 7"/>
                <a:gd name="T9" fmla="*/ 7 h 50"/>
                <a:gd name="T10" fmla="*/ 0 w 7"/>
                <a:gd name="T11" fmla="*/ 50 h 50"/>
                <a:gd name="T12" fmla="*/ 0 w 7"/>
                <a:gd name="T13" fmla="*/ 15 h 50"/>
                <a:gd name="T14" fmla="*/ 7 w 7"/>
                <a:gd name="T15" fmla="*/ 15 h 50"/>
                <a:gd name="T16" fmla="*/ 7 w 7"/>
                <a:gd name="T17" fmla="*/ 50 h 50"/>
                <a:gd name="T18" fmla="*/ 0 w 7"/>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0" y="7"/>
                  </a:moveTo>
                  <a:lnTo>
                    <a:pt x="0" y="0"/>
                  </a:lnTo>
                  <a:lnTo>
                    <a:pt x="7" y="0"/>
                  </a:lnTo>
                  <a:lnTo>
                    <a:pt x="7" y="7"/>
                  </a:lnTo>
                  <a:lnTo>
                    <a:pt x="0" y="7"/>
                  </a:lnTo>
                  <a:close/>
                  <a:moveTo>
                    <a:pt x="0" y="50"/>
                  </a:moveTo>
                  <a:lnTo>
                    <a:pt x="0" y="15"/>
                  </a:lnTo>
                  <a:lnTo>
                    <a:pt x="7" y="15"/>
                  </a:lnTo>
                  <a:lnTo>
                    <a:pt x="7" y="50"/>
                  </a:lnTo>
                  <a:lnTo>
                    <a:pt x="0" y="50"/>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1" name="Freeform 290"/>
            <p:cNvSpPr>
              <a:spLocks/>
            </p:cNvSpPr>
            <p:nvPr/>
          </p:nvSpPr>
          <p:spPr bwMode="auto">
            <a:xfrm>
              <a:off x="7533702" y="2226989"/>
              <a:ext cx="30377" cy="36662"/>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2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8" y="0"/>
                    <a:pt x="9" y="0"/>
                    <a:pt x="9" y="0"/>
                  </a:cubicBezTo>
                  <a:cubicBezTo>
                    <a:pt x="10" y="0"/>
                    <a:pt x="11" y="1"/>
                    <a:pt x="11" y="1"/>
                  </a:cubicBezTo>
                  <a:cubicBezTo>
                    <a:pt x="11" y="2"/>
                    <a:pt x="12" y="2"/>
                    <a:pt x="12"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9" y="3"/>
                    <a:pt x="8" y="2"/>
                  </a:cubicBezTo>
                  <a:cubicBezTo>
                    <a:pt x="8" y="2"/>
                    <a:pt x="7" y="2"/>
                    <a:pt x="6" y="2"/>
                  </a:cubicBezTo>
                  <a:cubicBezTo>
                    <a:pt x="5" y="2"/>
                    <a:pt x="4"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2" name="Freeform 291"/>
            <p:cNvSpPr>
              <a:spLocks noEditPoints="1"/>
            </p:cNvSpPr>
            <p:nvPr/>
          </p:nvSpPr>
          <p:spPr bwMode="auto">
            <a:xfrm>
              <a:off x="7573506" y="2226989"/>
              <a:ext cx="32472" cy="49231"/>
            </a:xfrm>
            <a:custGeom>
              <a:avLst/>
              <a:gdLst>
                <a:gd name="T0" fmla="*/ 1 w 13"/>
                <a:gd name="T1" fmla="*/ 16 h 20"/>
                <a:gd name="T2" fmla="*/ 3 w 13"/>
                <a:gd name="T3" fmla="*/ 16 h 20"/>
                <a:gd name="T4" fmla="*/ 4 w 13"/>
                <a:gd name="T5" fmla="*/ 18 h 20"/>
                <a:gd name="T6" fmla="*/ 6 w 13"/>
                <a:gd name="T7" fmla="*/ 18 h 20"/>
                <a:gd name="T8" fmla="*/ 9 w 13"/>
                <a:gd name="T9" fmla="*/ 18 h 20"/>
                <a:gd name="T10" fmla="*/ 10 w 13"/>
                <a:gd name="T11" fmla="*/ 16 h 20"/>
                <a:gd name="T12" fmla="*/ 10 w 13"/>
                <a:gd name="T13" fmla="*/ 13 h 20"/>
                <a:gd name="T14" fmla="*/ 6 w 13"/>
                <a:gd name="T15" fmla="*/ 15 h 20"/>
                <a:gd name="T16" fmla="*/ 2 w 13"/>
                <a:gd name="T17" fmla="*/ 12 h 20"/>
                <a:gd name="T18" fmla="*/ 0 w 13"/>
                <a:gd name="T19" fmla="*/ 7 h 20"/>
                <a:gd name="T20" fmla="*/ 1 w 13"/>
                <a:gd name="T21" fmla="*/ 3 h 20"/>
                <a:gd name="T22" fmla="*/ 3 w 13"/>
                <a:gd name="T23" fmla="*/ 1 h 20"/>
                <a:gd name="T24" fmla="*/ 6 w 13"/>
                <a:gd name="T25" fmla="*/ 0 h 20"/>
                <a:gd name="T26" fmla="*/ 11 w 13"/>
                <a:gd name="T27" fmla="*/ 2 h 20"/>
                <a:gd name="T28" fmla="*/ 11 w 13"/>
                <a:gd name="T29" fmla="*/ 0 h 20"/>
                <a:gd name="T30" fmla="*/ 13 w 13"/>
                <a:gd name="T31" fmla="*/ 0 h 20"/>
                <a:gd name="T32" fmla="*/ 13 w 13"/>
                <a:gd name="T33" fmla="*/ 13 h 20"/>
                <a:gd name="T34" fmla="*/ 12 w 13"/>
                <a:gd name="T35" fmla="*/ 17 h 20"/>
                <a:gd name="T36" fmla="*/ 10 w 13"/>
                <a:gd name="T37" fmla="*/ 20 h 20"/>
                <a:gd name="T38" fmla="*/ 6 w 13"/>
                <a:gd name="T39" fmla="*/ 20 h 20"/>
                <a:gd name="T40" fmla="*/ 2 w 13"/>
                <a:gd name="T41" fmla="*/ 19 h 20"/>
                <a:gd name="T42" fmla="*/ 1 w 13"/>
                <a:gd name="T43" fmla="*/ 16 h 20"/>
                <a:gd name="T44" fmla="*/ 3 w 13"/>
                <a:gd name="T45" fmla="*/ 7 h 20"/>
                <a:gd name="T46" fmla="*/ 4 w 13"/>
                <a:gd name="T47" fmla="*/ 11 h 20"/>
                <a:gd name="T48" fmla="*/ 7 w 13"/>
                <a:gd name="T49" fmla="*/ 12 h 20"/>
                <a:gd name="T50" fmla="*/ 9 w 13"/>
                <a:gd name="T51" fmla="*/ 11 h 20"/>
                <a:gd name="T52" fmla="*/ 11 w 13"/>
                <a:gd name="T53" fmla="*/ 7 h 20"/>
                <a:gd name="T54" fmla="*/ 9 w 13"/>
                <a:gd name="T55" fmla="*/ 3 h 20"/>
                <a:gd name="T56" fmla="*/ 7 w 13"/>
                <a:gd name="T57" fmla="*/ 2 h 20"/>
                <a:gd name="T58" fmla="*/ 4 w 13"/>
                <a:gd name="T59" fmla="*/ 3 h 20"/>
                <a:gd name="T60" fmla="*/ 3 w 13"/>
                <a:gd name="T6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20">
                  <a:moveTo>
                    <a:pt x="1" y="16"/>
                  </a:moveTo>
                  <a:cubicBezTo>
                    <a:pt x="3" y="16"/>
                    <a:pt x="3" y="16"/>
                    <a:pt x="3" y="16"/>
                  </a:cubicBezTo>
                  <a:cubicBezTo>
                    <a:pt x="3" y="17"/>
                    <a:pt x="3" y="17"/>
                    <a:pt x="4" y="18"/>
                  </a:cubicBezTo>
                  <a:cubicBezTo>
                    <a:pt x="4" y="18"/>
                    <a:pt x="5" y="18"/>
                    <a:pt x="6" y="18"/>
                  </a:cubicBezTo>
                  <a:cubicBezTo>
                    <a:pt x="7" y="18"/>
                    <a:pt x="8" y="18"/>
                    <a:pt x="9" y="18"/>
                  </a:cubicBezTo>
                  <a:cubicBezTo>
                    <a:pt x="10" y="17"/>
                    <a:pt x="10" y="17"/>
                    <a:pt x="10" y="16"/>
                  </a:cubicBezTo>
                  <a:cubicBezTo>
                    <a:pt x="10" y="15"/>
                    <a:pt x="10" y="14"/>
                    <a:pt x="10" y="13"/>
                  </a:cubicBezTo>
                  <a:cubicBezTo>
                    <a:pt x="9" y="14"/>
                    <a:pt x="8" y="15"/>
                    <a:pt x="6" y="15"/>
                  </a:cubicBezTo>
                  <a:cubicBezTo>
                    <a:pt x="4" y="15"/>
                    <a:pt x="3" y="14"/>
                    <a:pt x="2" y="12"/>
                  </a:cubicBezTo>
                  <a:cubicBezTo>
                    <a:pt x="1" y="11"/>
                    <a:pt x="0" y="9"/>
                    <a:pt x="0" y="7"/>
                  </a:cubicBezTo>
                  <a:cubicBezTo>
                    <a:pt x="0" y="6"/>
                    <a:pt x="0" y="5"/>
                    <a:pt x="1" y="3"/>
                  </a:cubicBezTo>
                  <a:cubicBezTo>
                    <a:pt x="1" y="2"/>
                    <a:pt x="2" y="1"/>
                    <a:pt x="3" y="1"/>
                  </a:cubicBezTo>
                  <a:cubicBezTo>
                    <a:pt x="4" y="0"/>
                    <a:pt x="5" y="0"/>
                    <a:pt x="6" y="0"/>
                  </a:cubicBezTo>
                  <a:cubicBezTo>
                    <a:pt x="8" y="0"/>
                    <a:pt x="9" y="0"/>
                    <a:pt x="11" y="2"/>
                  </a:cubicBezTo>
                  <a:cubicBezTo>
                    <a:pt x="11" y="0"/>
                    <a:pt x="11" y="0"/>
                    <a:pt x="11" y="0"/>
                  </a:cubicBezTo>
                  <a:cubicBezTo>
                    <a:pt x="13" y="0"/>
                    <a:pt x="13" y="0"/>
                    <a:pt x="13" y="0"/>
                  </a:cubicBezTo>
                  <a:cubicBezTo>
                    <a:pt x="13" y="13"/>
                    <a:pt x="13" y="13"/>
                    <a:pt x="13" y="13"/>
                  </a:cubicBezTo>
                  <a:cubicBezTo>
                    <a:pt x="13" y="15"/>
                    <a:pt x="13" y="16"/>
                    <a:pt x="12" y="17"/>
                  </a:cubicBezTo>
                  <a:cubicBezTo>
                    <a:pt x="12" y="18"/>
                    <a:pt x="11" y="19"/>
                    <a:pt x="10" y="20"/>
                  </a:cubicBezTo>
                  <a:cubicBezTo>
                    <a:pt x="9" y="20"/>
                    <a:pt x="8" y="20"/>
                    <a:pt x="6" y="20"/>
                  </a:cubicBezTo>
                  <a:cubicBezTo>
                    <a:pt x="5" y="20"/>
                    <a:pt x="3" y="20"/>
                    <a:pt x="2" y="19"/>
                  </a:cubicBezTo>
                  <a:cubicBezTo>
                    <a:pt x="1" y="18"/>
                    <a:pt x="1" y="17"/>
                    <a:pt x="1" y="16"/>
                  </a:cubicBezTo>
                  <a:close/>
                  <a:moveTo>
                    <a:pt x="3" y="7"/>
                  </a:moveTo>
                  <a:cubicBezTo>
                    <a:pt x="3" y="9"/>
                    <a:pt x="3" y="10"/>
                    <a:pt x="4" y="11"/>
                  </a:cubicBezTo>
                  <a:cubicBezTo>
                    <a:pt x="5" y="12"/>
                    <a:pt x="5" y="12"/>
                    <a:pt x="7" y="12"/>
                  </a:cubicBezTo>
                  <a:cubicBezTo>
                    <a:pt x="8" y="12"/>
                    <a:pt x="9" y="12"/>
                    <a:pt x="9" y="11"/>
                  </a:cubicBezTo>
                  <a:cubicBezTo>
                    <a:pt x="10" y="10"/>
                    <a:pt x="11" y="9"/>
                    <a:pt x="11" y="7"/>
                  </a:cubicBezTo>
                  <a:cubicBezTo>
                    <a:pt x="11" y="5"/>
                    <a:pt x="10" y="4"/>
                    <a:pt x="9" y="3"/>
                  </a:cubicBezTo>
                  <a:cubicBezTo>
                    <a:pt x="9" y="2"/>
                    <a:pt x="8" y="2"/>
                    <a:pt x="7" y="2"/>
                  </a:cubicBezTo>
                  <a:cubicBezTo>
                    <a:pt x="5" y="2"/>
                    <a:pt x="5" y="2"/>
                    <a:pt x="4" y="3"/>
                  </a:cubicBezTo>
                  <a:cubicBezTo>
                    <a:pt x="3" y="4"/>
                    <a:pt x="3" y="5"/>
                    <a:pt x="3"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3" name="Rectangle 292"/>
            <p:cNvSpPr>
              <a:spLocks noChangeArrowheads="1"/>
            </p:cNvSpPr>
            <p:nvPr/>
          </p:nvSpPr>
          <p:spPr bwMode="auto">
            <a:xfrm>
              <a:off x="7620642" y="2256318"/>
              <a:ext cx="7333" cy="733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4" name="Freeform 293"/>
            <p:cNvSpPr>
              <a:spLocks/>
            </p:cNvSpPr>
            <p:nvPr/>
          </p:nvSpPr>
          <p:spPr bwMode="auto">
            <a:xfrm>
              <a:off x="7147188" y="2352685"/>
              <a:ext cx="32472" cy="50278"/>
            </a:xfrm>
            <a:custGeom>
              <a:avLst/>
              <a:gdLst>
                <a:gd name="T0" fmla="*/ 0 w 13"/>
                <a:gd name="T1" fmla="*/ 2 h 20"/>
                <a:gd name="T2" fmla="*/ 0 w 13"/>
                <a:gd name="T3" fmla="*/ 0 h 20"/>
                <a:gd name="T4" fmla="*/ 13 w 13"/>
                <a:gd name="T5" fmla="*/ 0 h 20"/>
                <a:gd name="T6" fmla="*/ 13 w 13"/>
                <a:gd name="T7" fmla="*/ 2 h 20"/>
                <a:gd name="T8" fmla="*/ 9 w 13"/>
                <a:gd name="T9" fmla="*/ 7 h 20"/>
                <a:gd name="T10" fmla="*/ 6 w 13"/>
                <a:gd name="T11" fmla="*/ 14 h 20"/>
                <a:gd name="T12" fmla="*/ 6 w 13"/>
                <a:gd name="T13" fmla="*/ 20 h 20"/>
                <a:gd name="T14" fmla="*/ 3 w 13"/>
                <a:gd name="T15" fmla="*/ 20 h 20"/>
                <a:gd name="T16" fmla="*/ 4 w 13"/>
                <a:gd name="T17" fmla="*/ 14 h 20"/>
                <a:gd name="T18" fmla="*/ 7 w 13"/>
                <a:gd name="T19" fmla="*/ 7 h 20"/>
                <a:gd name="T20" fmla="*/ 10 w 13"/>
                <a:gd name="T21" fmla="*/ 2 h 20"/>
                <a:gd name="T22" fmla="*/ 0 w 13"/>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0">
                  <a:moveTo>
                    <a:pt x="0" y="2"/>
                  </a:moveTo>
                  <a:cubicBezTo>
                    <a:pt x="0" y="0"/>
                    <a:pt x="0" y="0"/>
                    <a:pt x="0" y="0"/>
                  </a:cubicBezTo>
                  <a:cubicBezTo>
                    <a:pt x="13" y="0"/>
                    <a:pt x="13" y="0"/>
                    <a:pt x="13" y="0"/>
                  </a:cubicBezTo>
                  <a:cubicBezTo>
                    <a:pt x="13" y="2"/>
                    <a:pt x="13" y="2"/>
                    <a:pt x="13" y="2"/>
                  </a:cubicBezTo>
                  <a:cubicBezTo>
                    <a:pt x="12" y="3"/>
                    <a:pt x="11" y="5"/>
                    <a:pt x="9" y="7"/>
                  </a:cubicBezTo>
                  <a:cubicBezTo>
                    <a:pt x="8" y="9"/>
                    <a:pt x="7" y="12"/>
                    <a:pt x="6" y="14"/>
                  </a:cubicBezTo>
                  <a:cubicBezTo>
                    <a:pt x="6" y="16"/>
                    <a:pt x="6" y="18"/>
                    <a:pt x="6" y="20"/>
                  </a:cubicBezTo>
                  <a:cubicBezTo>
                    <a:pt x="3" y="20"/>
                    <a:pt x="3" y="20"/>
                    <a:pt x="3" y="20"/>
                  </a:cubicBezTo>
                  <a:cubicBezTo>
                    <a:pt x="3" y="18"/>
                    <a:pt x="3" y="16"/>
                    <a:pt x="4" y="14"/>
                  </a:cubicBezTo>
                  <a:cubicBezTo>
                    <a:pt x="5" y="12"/>
                    <a:pt x="5" y="9"/>
                    <a:pt x="7" y="7"/>
                  </a:cubicBezTo>
                  <a:cubicBezTo>
                    <a:pt x="8" y="5"/>
                    <a:pt x="9" y="4"/>
                    <a:pt x="10" y="2"/>
                  </a:cubicBezTo>
                  <a:lnTo>
                    <a:pt x="0" y="2"/>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5" name="Rectangle 294"/>
            <p:cNvSpPr>
              <a:spLocks noChangeArrowheads="1"/>
            </p:cNvSpPr>
            <p:nvPr/>
          </p:nvSpPr>
          <p:spPr bwMode="auto">
            <a:xfrm>
              <a:off x="7192228" y="2394584"/>
              <a:ext cx="7333" cy="8380"/>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6" name="Rectangle 295"/>
            <p:cNvSpPr>
              <a:spLocks noChangeArrowheads="1"/>
            </p:cNvSpPr>
            <p:nvPr/>
          </p:nvSpPr>
          <p:spPr bwMode="auto">
            <a:xfrm>
              <a:off x="7239365" y="2350590"/>
              <a:ext cx="4190"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7" name="Freeform 296"/>
            <p:cNvSpPr>
              <a:spLocks/>
            </p:cNvSpPr>
            <p:nvPr/>
          </p:nvSpPr>
          <p:spPr bwMode="auto">
            <a:xfrm>
              <a:off x="7259266" y="2365255"/>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10 w 12"/>
                <a:gd name="T11" fmla="*/ 0 h 15"/>
                <a:gd name="T12" fmla="*/ 11 w 12"/>
                <a:gd name="T13" fmla="*/ 1 h 15"/>
                <a:gd name="T14" fmla="*/ 12 w 12"/>
                <a:gd name="T15" fmla="*/ 3 h 15"/>
                <a:gd name="T16" fmla="*/ 12 w 12"/>
                <a:gd name="T17" fmla="*/ 6 h 15"/>
                <a:gd name="T18" fmla="*/ 12 w 12"/>
                <a:gd name="T19" fmla="*/ 15 h 15"/>
                <a:gd name="T20" fmla="*/ 10 w 12"/>
                <a:gd name="T21" fmla="*/ 15 h 15"/>
                <a:gd name="T22" fmla="*/ 10 w 12"/>
                <a:gd name="T23" fmla="*/ 6 h 15"/>
                <a:gd name="T24" fmla="*/ 9 w 12"/>
                <a:gd name="T25" fmla="*/ 3 h 15"/>
                <a:gd name="T26" fmla="*/ 8 w 12"/>
                <a:gd name="T27" fmla="*/ 2 h 15"/>
                <a:gd name="T28" fmla="*/ 7 w 12"/>
                <a:gd name="T29" fmla="*/ 2 h 15"/>
                <a:gd name="T30" fmla="*/ 4 w 12"/>
                <a:gd name="T31" fmla="*/ 3 h 15"/>
                <a:gd name="T32" fmla="*/ 3 w 12"/>
                <a:gd name="T33" fmla="*/ 7 h 15"/>
                <a:gd name="T34" fmla="*/ 3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4" y="0"/>
                    <a:pt x="5" y="0"/>
                    <a:pt x="7" y="0"/>
                  </a:cubicBezTo>
                  <a:cubicBezTo>
                    <a:pt x="8" y="0"/>
                    <a:pt x="9" y="0"/>
                    <a:pt x="10" y="0"/>
                  </a:cubicBezTo>
                  <a:cubicBezTo>
                    <a:pt x="10" y="0"/>
                    <a:pt x="11" y="1"/>
                    <a:pt x="11" y="1"/>
                  </a:cubicBezTo>
                  <a:cubicBezTo>
                    <a:pt x="12" y="2"/>
                    <a:pt x="12" y="2"/>
                    <a:pt x="12" y="3"/>
                  </a:cubicBezTo>
                  <a:cubicBezTo>
                    <a:pt x="12" y="4"/>
                    <a:pt x="12" y="4"/>
                    <a:pt x="12" y="6"/>
                  </a:cubicBezTo>
                  <a:cubicBezTo>
                    <a:pt x="12" y="15"/>
                    <a:pt x="12" y="15"/>
                    <a:pt x="12" y="15"/>
                  </a:cubicBezTo>
                  <a:cubicBezTo>
                    <a:pt x="10" y="15"/>
                    <a:pt x="10" y="15"/>
                    <a:pt x="10" y="15"/>
                  </a:cubicBezTo>
                  <a:cubicBezTo>
                    <a:pt x="10" y="6"/>
                    <a:pt x="10" y="6"/>
                    <a:pt x="10" y="6"/>
                  </a:cubicBezTo>
                  <a:cubicBezTo>
                    <a:pt x="10" y="5"/>
                    <a:pt x="9" y="4"/>
                    <a:pt x="9" y="3"/>
                  </a:cubicBezTo>
                  <a:cubicBezTo>
                    <a:pt x="9" y="3"/>
                    <a:pt x="9" y="3"/>
                    <a:pt x="8" y="2"/>
                  </a:cubicBezTo>
                  <a:cubicBezTo>
                    <a:pt x="8" y="2"/>
                    <a:pt x="7" y="2"/>
                    <a:pt x="7" y="2"/>
                  </a:cubicBezTo>
                  <a:cubicBezTo>
                    <a:pt x="6" y="2"/>
                    <a:pt x="5" y="2"/>
                    <a:pt x="4" y="3"/>
                  </a:cubicBezTo>
                  <a:cubicBezTo>
                    <a:pt x="3" y="3"/>
                    <a:pt x="3" y="5"/>
                    <a:pt x="3" y="7"/>
                  </a:cubicBezTo>
                  <a:cubicBezTo>
                    <a:pt x="3" y="15"/>
                    <a:pt x="3" y="15"/>
                    <a:pt x="3"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8" name="Freeform 297"/>
            <p:cNvSpPr>
              <a:spLocks/>
            </p:cNvSpPr>
            <p:nvPr/>
          </p:nvSpPr>
          <p:spPr bwMode="auto">
            <a:xfrm>
              <a:off x="7299070" y="2365255"/>
              <a:ext cx="31424" cy="37709"/>
            </a:xfrm>
            <a:custGeom>
              <a:avLst/>
              <a:gdLst>
                <a:gd name="T0" fmla="*/ 11 w 13"/>
                <a:gd name="T1" fmla="*/ 9 h 15"/>
                <a:gd name="T2" fmla="*/ 13 w 13"/>
                <a:gd name="T3" fmla="*/ 10 h 15"/>
                <a:gd name="T4" fmla="*/ 11 w 13"/>
                <a:gd name="T5" fmla="*/ 13 h 15"/>
                <a:gd name="T6" fmla="*/ 7 w 13"/>
                <a:gd name="T7" fmla="*/ 15 h 15"/>
                <a:gd name="T8" fmla="*/ 2 w 13"/>
                <a:gd name="T9" fmla="*/ 13 h 15"/>
                <a:gd name="T10" fmla="*/ 0 w 13"/>
                <a:gd name="T11" fmla="*/ 7 h 15"/>
                <a:gd name="T12" fmla="*/ 1 w 13"/>
                <a:gd name="T13" fmla="*/ 3 h 15"/>
                <a:gd name="T14" fmla="*/ 4 w 13"/>
                <a:gd name="T15" fmla="*/ 1 h 15"/>
                <a:gd name="T16" fmla="*/ 7 w 13"/>
                <a:gd name="T17" fmla="*/ 0 h 15"/>
                <a:gd name="T18" fmla="*/ 11 w 13"/>
                <a:gd name="T19" fmla="*/ 1 h 15"/>
                <a:gd name="T20" fmla="*/ 13 w 13"/>
                <a:gd name="T21" fmla="*/ 4 h 15"/>
                <a:gd name="T22" fmla="*/ 10 w 13"/>
                <a:gd name="T23" fmla="*/ 5 h 15"/>
                <a:gd name="T24" fmla="*/ 9 w 13"/>
                <a:gd name="T25" fmla="*/ 2 h 15"/>
                <a:gd name="T26" fmla="*/ 7 w 13"/>
                <a:gd name="T27" fmla="*/ 2 h 15"/>
                <a:gd name="T28" fmla="*/ 4 w 13"/>
                <a:gd name="T29" fmla="*/ 3 h 15"/>
                <a:gd name="T30" fmla="*/ 3 w 13"/>
                <a:gd name="T31" fmla="*/ 7 h 15"/>
                <a:gd name="T32" fmla="*/ 4 w 13"/>
                <a:gd name="T33" fmla="*/ 11 h 15"/>
                <a:gd name="T34" fmla="*/ 7 w 13"/>
                <a:gd name="T35" fmla="*/ 13 h 15"/>
                <a:gd name="T36" fmla="*/ 9 w 13"/>
                <a:gd name="T37" fmla="*/ 12 h 15"/>
                <a:gd name="T38" fmla="*/ 11 w 13"/>
                <a:gd name="T3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5">
                  <a:moveTo>
                    <a:pt x="11" y="9"/>
                  </a:moveTo>
                  <a:cubicBezTo>
                    <a:pt x="13" y="10"/>
                    <a:pt x="13" y="10"/>
                    <a:pt x="13" y="10"/>
                  </a:cubicBezTo>
                  <a:cubicBezTo>
                    <a:pt x="13" y="11"/>
                    <a:pt x="12" y="12"/>
                    <a:pt x="11" y="13"/>
                  </a:cubicBezTo>
                  <a:cubicBezTo>
                    <a:pt x="10" y="14"/>
                    <a:pt x="9" y="15"/>
                    <a:pt x="7" y="15"/>
                  </a:cubicBezTo>
                  <a:cubicBezTo>
                    <a:pt x="5" y="15"/>
                    <a:pt x="3" y="14"/>
                    <a:pt x="2" y="13"/>
                  </a:cubicBezTo>
                  <a:cubicBezTo>
                    <a:pt x="1" y="12"/>
                    <a:pt x="0" y="10"/>
                    <a:pt x="0" y="7"/>
                  </a:cubicBezTo>
                  <a:cubicBezTo>
                    <a:pt x="0" y="6"/>
                    <a:pt x="1" y="4"/>
                    <a:pt x="1" y="3"/>
                  </a:cubicBezTo>
                  <a:cubicBezTo>
                    <a:pt x="2" y="2"/>
                    <a:pt x="3" y="1"/>
                    <a:pt x="4" y="1"/>
                  </a:cubicBezTo>
                  <a:cubicBezTo>
                    <a:pt x="5" y="0"/>
                    <a:pt x="6" y="0"/>
                    <a:pt x="7" y="0"/>
                  </a:cubicBezTo>
                  <a:cubicBezTo>
                    <a:pt x="9" y="0"/>
                    <a:pt x="10" y="0"/>
                    <a:pt x="11" y="1"/>
                  </a:cubicBezTo>
                  <a:cubicBezTo>
                    <a:pt x="12" y="2"/>
                    <a:pt x="13" y="3"/>
                    <a:pt x="13" y="4"/>
                  </a:cubicBezTo>
                  <a:cubicBezTo>
                    <a:pt x="10" y="5"/>
                    <a:pt x="10" y="5"/>
                    <a:pt x="10" y="5"/>
                  </a:cubicBezTo>
                  <a:cubicBezTo>
                    <a:pt x="10" y="4"/>
                    <a:pt x="10" y="3"/>
                    <a:pt x="9" y="2"/>
                  </a:cubicBezTo>
                  <a:cubicBezTo>
                    <a:pt x="9" y="2"/>
                    <a:pt x="8" y="2"/>
                    <a:pt x="7" y="2"/>
                  </a:cubicBezTo>
                  <a:cubicBezTo>
                    <a:pt x="6" y="2"/>
                    <a:pt x="5" y="2"/>
                    <a:pt x="4" y="3"/>
                  </a:cubicBezTo>
                  <a:cubicBezTo>
                    <a:pt x="3" y="4"/>
                    <a:pt x="3" y="5"/>
                    <a:pt x="3" y="7"/>
                  </a:cubicBezTo>
                  <a:cubicBezTo>
                    <a:pt x="3" y="9"/>
                    <a:pt x="3" y="11"/>
                    <a:pt x="4" y="11"/>
                  </a:cubicBezTo>
                  <a:cubicBezTo>
                    <a:pt x="5" y="12"/>
                    <a:pt x="6" y="13"/>
                    <a:pt x="7" y="13"/>
                  </a:cubicBezTo>
                  <a:cubicBezTo>
                    <a:pt x="8" y="13"/>
                    <a:pt x="9" y="13"/>
                    <a:pt x="9" y="12"/>
                  </a:cubicBezTo>
                  <a:cubicBezTo>
                    <a:pt x="10" y="11"/>
                    <a:pt x="11" y="10"/>
                    <a:pt x="11" y="9"/>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9" name="Rectangle 298"/>
            <p:cNvSpPr>
              <a:spLocks noChangeArrowheads="1"/>
            </p:cNvSpPr>
            <p:nvPr/>
          </p:nvSpPr>
          <p:spPr bwMode="auto">
            <a:xfrm>
              <a:off x="7340969" y="2350590"/>
              <a:ext cx="4190" cy="52373"/>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0" name="Freeform 299"/>
            <p:cNvSpPr>
              <a:spLocks/>
            </p:cNvSpPr>
            <p:nvPr/>
          </p:nvSpPr>
          <p:spPr bwMode="auto">
            <a:xfrm>
              <a:off x="7357728" y="2365255"/>
              <a:ext cx="30377" cy="37709"/>
            </a:xfrm>
            <a:custGeom>
              <a:avLst/>
              <a:gdLst>
                <a:gd name="T0" fmla="*/ 10 w 12"/>
                <a:gd name="T1" fmla="*/ 15 h 15"/>
                <a:gd name="T2" fmla="*/ 10 w 12"/>
                <a:gd name="T3" fmla="*/ 12 h 15"/>
                <a:gd name="T4" fmla="*/ 5 w 12"/>
                <a:gd name="T5" fmla="*/ 15 h 15"/>
                <a:gd name="T6" fmla="*/ 3 w 12"/>
                <a:gd name="T7" fmla="*/ 14 h 15"/>
                <a:gd name="T8" fmla="*/ 1 w 12"/>
                <a:gd name="T9" fmla="*/ 13 h 15"/>
                <a:gd name="T10" fmla="*/ 0 w 12"/>
                <a:gd name="T11" fmla="*/ 11 h 15"/>
                <a:gd name="T12" fmla="*/ 0 w 12"/>
                <a:gd name="T13" fmla="*/ 9 h 15"/>
                <a:gd name="T14" fmla="*/ 0 w 12"/>
                <a:gd name="T15" fmla="*/ 0 h 15"/>
                <a:gd name="T16" fmla="*/ 3 w 12"/>
                <a:gd name="T17" fmla="*/ 0 h 15"/>
                <a:gd name="T18" fmla="*/ 3 w 12"/>
                <a:gd name="T19" fmla="*/ 8 h 15"/>
                <a:gd name="T20" fmla="*/ 3 w 12"/>
                <a:gd name="T21" fmla="*/ 11 h 15"/>
                <a:gd name="T22" fmla="*/ 4 w 12"/>
                <a:gd name="T23" fmla="*/ 12 h 15"/>
                <a:gd name="T24" fmla="*/ 6 w 12"/>
                <a:gd name="T25" fmla="*/ 13 h 15"/>
                <a:gd name="T26" fmla="*/ 8 w 12"/>
                <a:gd name="T27" fmla="*/ 12 h 15"/>
                <a:gd name="T28" fmla="*/ 9 w 12"/>
                <a:gd name="T29" fmla="*/ 11 h 15"/>
                <a:gd name="T30" fmla="*/ 10 w 12"/>
                <a:gd name="T31" fmla="*/ 8 h 15"/>
                <a:gd name="T32" fmla="*/ 10 w 12"/>
                <a:gd name="T33" fmla="*/ 0 h 15"/>
                <a:gd name="T34" fmla="*/ 12 w 12"/>
                <a:gd name="T35" fmla="*/ 0 h 15"/>
                <a:gd name="T36" fmla="*/ 12 w 12"/>
                <a:gd name="T37" fmla="*/ 15 h 15"/>
                <a:gd name="T38" fmla="*/ 10 w 12"/>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5">
                  <a:moveTo>
                    <a:pt x="10" y="15"/>
                  </a:moveTo>
                  <a:cubicBezTo>
                    <a:pt x="10" y="12"/>
                    <a:pt x="10" y="12"/>
                    <a:pt x="10" y="12"/>
                  </a:cubicBezTo>
                  <a:cubicBezTo>
                    <a:pt x="9" y="14"/>
                    <a:pt x="7" y="15"/>
                    <a:pt x="5" y="15"/>
                  </a:cubicBezTo>
                  <a:cubicBezTo>
                    <a:pt x="4" y="15"/>
                    <a:pt x="3" y="15"/>
                    <a:pt x="3" y="14"/>
                  </a:cubicBezTo>
                  <a:cubicBezTo>
                    <a:pt x="2" y="14"/>
                    <a:pt x="1" y="14"/>
                    <a:pt x="1" y="13"/>
                  </a:cubicBezTo>
                  <a:cubicBezTo>
                    <a:pt x="1" y="13"/>
                    <a:pt x="0" y="12"/>
                    <a:pt x="0" y="11"/>
                  </a:cubicBezTo>
                  <a:cubicBezTo>
                    <a:pt x="0" y="11"/>
                    <a:pt x="0" y="10"/>
                    <a:pt x="0" y="9"/>
                  </a:cubicBezTo>
                  <a:cubicBezTo>
                    <a:pt x="0" y="0"/>
                    <a:pt x="0" y="0"/>
                    <a:pt x="0" y="0"/>
                  </a:cubicBezTo>
                  <a:cubicBezTo>
                    <a:pt x="3" y="0"/>
                    <a:pt x="3" y="0"/>
                    <a:pt x="3" y="0"/>
                  </a:cubicBezTo>
                  <a:cubicBezTo>
                    <a:pt x="3" y="8"/>
                    <a:pt x="3" y="8"/>
                    <a:pt x="3" y="8"/>
                  </a:cubicBezTo>
                  <a:cubicBezTo>
                    <a:pt x="3" y="9"/>
                    <a:pt x="3" y="10"/>
                    <a:pt x="3" y="11"/>
                  </a:cubicBezTo>
                  <a:cubicBezTo>
                    <a:pt x="3" y="11"/>
                    <a:pt x="3" y="12"/>
                    <a:pt x="4" y="12"/>
                  </a:cubicBezTo>
                  <a:cubicBezTo>
                    <a:pt x="4" y="13"/>
                    <a:pt x="5" y="13"/>
                    <a:pt x="6" y="13"/>
                  </a:cubicBezTo>
                  <a:cubicBezTo>
                    <a:pt x="6" y="13"/>
                    <a:pt x="7" y="13"/>
                    <a:pt x="8" y="12"/>
                  </a:cubicBezTo>
                  <a:cubicBezTo>
                    <a:pt x="8" y="12"/>
                    <a:pt x="9" y="11"/>
                    <a:pt x="9" y="11"/>
                  </a:cubicBezTo>
                  <a:cubicBezTo>
                    <a:pt x="9" y="10"/>
                    <a:pt x="10" y="9"/>
                    <a:pt x="10" y="8"/>
                  </a:cubicBezTo>
                  <a:cubicBezTo>
                    <a:pt x="10" y="0"/>
                    <a:pt x="10" y="0"/>
                    <a:pt x="10" y="0"/>
                  </a:cubicBezTo>
                  <a:cubicBezTo>
                    <a:pt x="12" y="0"/>
                    <a:pt x="12" y="0"/>
                    <a:pt x="12" y="0"/>
                  </a:cubicBezTo>
                  <a:cubicBezTo>
                    <a:pt x="12" y="15"/>
                    <a:pt x="12" y="15"/>
                    <a:pt x="12" y="15"/>
                  </a:cubicBezTo>
                  <a:lnTo>
                    <a:pt x="1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1" name="Freeform 300"/>
            <p:cNvSpPr>
              <a:spLocks noEditPoints="1"/>
            </p:cNvSpPr>
            <p:nvPr/>
          </p:nvSpPr>
          <p:spPr bwMode="auto">
            <a:xfrm>
              <a:off x="7397532" y="2350590"/>
              <a:ext cx="32472" cy="52373"/>
            </a:xfrm>
            <a:custGeom>
              <a:avLst/>
              <a:gdLst>
                <a:gd name="T0" fmla="*/ 11 w 13"/>
                <a:gd name="T1" fmla="*/ 21 h 21"/>
                <a:gd name="T2" fmla="*/ 11 w 13"/>
                <a:gd name="T3" fmla="*/ 19 h 21"/>
                <a:gd name="T4" fmla="*/ 7 w 13"/>
                <a:gd name="T5" fmla="*/ 21 h 21"/>
                <a:gd name="T6" fmla="*/ 3 w 13"/>
                <a:gd name="T7" fmla="*/ 20 h 21"/>
                <a:gd name="T8" fmla="*/ 1 w 13"/>
                <a:gd name="T9" fmla="*/ 17 h 21"/>
                <a:gd name="T10" fmla="*/ 0 w 13"/>
                <a:gd name="T11" fmla="*/ 13 h 21"/>
                <a:gd name="T12" fmla="*/ 1 w 13"/>
                <a:gd name="T13" fmla="*/ 9 h 21"/>
                <a:gd name="T14" fmla="*/ 3 w 13"/>
                <a:gd name="T15" fmla="*/ 7 h 21"/>
                <a:gd name="T16" fmla="*/ 6 w 13"/>
                <a:gd name="T17" fmla="*/ 6 h 21"/>
                <a:gd name="T18" fmla="*/ 9 w 13"/>
                <a:gd name="T19" fmla="*/ 6 h 21"/>
                <a:gd name="T20" fmla="*/ 10 w 13"/>
                <a:gd name="T21" fmla="*/ 8 h 21"/>
                <a:gd name="T22" fmla="*/ 10 w 13"/>
                <a:gd name="T23" fmla="*/ 0 h 21"/>
                <a:gd name="T24" fmla="*/ 13 w 13"/>
                <a:gd name="T25" fmla="*/ 0 h 21"/>
                <a:gd name="T26" fmla="*/ 13 w 13"/>
                <a:gd name="T27" fmla="*/ 21 h 21"/>
                <a:gd name="T28" fmla="*/ 11 w 13"/>
                <a:gd name="T29" fmla="*/ 21 h 21"/>
                <a:gd name="T30" fmla="*/ 3 w 13"/>
                <a:gd name="T31" fmla="*/ 13 h 21"/>
                <a:gd name="T32" fmla="*/ 4 w 13"/>
                <a:gd name="T33" fmla="*/ 17 h 21"/>
                <a:gd name="T34" fmla="*/ 7 w 13"/>
                <a:gd name="T35" fmla="*/ 19 h 21"/>
                <a:gd name="T36" fmla="*/ 10 w 13"/>
                <a:gd name="T37" fmla="*/ 17 h 21"/>
                <a:gd name="T38" fmla="*/ 11 w 13"/>
                <a:gd name="T39" fmla="*/ 13 h 21"/>
                <a:gd name="T40" fmla="*/ 10 w 13"/>
                <a:gd name="T41" fmla="*/ 9 h 21"/>
                <a:gd name="T42" fmla="*/ 7 w 13"/>
                <a:gd name="T43" fmla="*/ 8 h 21"/>
                <a:gd name="T44" fmla="*/ 4 w 13"/>
                <a:gd name="T45" fmla="*/ 9 h 21"/>
                <a:gd name="T46" fmla="*/ 3 w 13"/>
                <a:gd name="T4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21">
                  <a:moveTo>
                    <a:pt x="11" y="21"/>
                  </a:moveTo>
                  <a:cubicBezTo>
                    <a:pt x="11" y="19"/>
                    <a:pt x="11" y="19"/>
                    <a:pt x="11" y="19"/>
                  </a:cubicBezTo>
                  <a:cubicBezTo>
                    <a:pt x="10" y="20"/>
                    <a:pt x="8" y="21"/>
                    <a:pt x="7" y="21"/>
                  </a:cubicBezTo>
                  <a:cubicBezTo>
                    <a:pt x="5" y="21"/>
                    <a:pt x="4" y="21"/>
                    <a:pt x="3" y="20"/>
                  </a:cubicBezTo>
                  <a:cubicBezTo>
                    <a:pt x="2" y="19"/>
                    <a:pt x="2" y="18"/>
                    <a:pt x="1" y="17"/>
                  </a:cubicBezTo>
                  <a:cubicBezTo>
                    <a:pt x="1" y="16"/>
                    <a:pt x="0" y="15"/>
                    <a:pt x="0" y="13"/>
                  </a:cubicBezTo>
                  <a:cubicBezTo>
                    <a:pt x="0" y="12"/>
                    <a:pt x="1" y="10"/>
                    <a:pt x="1" y="9"/>
                  </a:cubicBezTo>
                  <a:cubicBezTo>
                    <a:pt x="2" y="8"/>
                    <a:pt x="2" y="7"/>
                    <a:pt x="3" y="7"/>
                  </a:cubicBezTo>
                  <a:cubicBezTo>
                    <a:pt x="4" y="6"/>
                    <a:pt x="5" y="6"/>
                    <a:pt x="6" y="6"/>
                  </a:cubicBezTo>
                  <a:cubicBezTo>
                    <a:pt x="7" y="6"/>
                    <a:pt x="8" y="6"/>
                    <a:pt x="9" y="6"/>
                  </a:cubicBezTo>
                  <a:cubicBezTo>
                    <a:pt x="9" y="7"/>
                    <a:pt x="10" y="7"/>
                    <a:pt x="10" y="8"/>
                  </a:cubicBezTo>
                  <a:cubicBezTo>
                    <a:pt x="10" y="0"/>
                    <a:pt x="10" y="0"/>
                    <a:pt x="10" y="0"/>
                  </a:cubicBezTo>
                  <a:cubicBezTo>
                    <a:pt x="13" y="0"/>
                    <a:pt x="13" y="0"/>
                    <a:pt x="13" y="0"/>
                  </a:cubicBezTo>
                  <a:cubicBezTo>
                    <a:pt x="13" y="21"/>
                    <a:pt x="13" y="21"/>
                    <a:pt x="13" y="21"/>
                  </a:cubicBezTo>
                  <a:lnTo>
                    <a:pt x="11" y="21"/>
                  </a:lnTo>
                  <a:close/>
                  <a:moveTo>
                    <a:pt x="3" y="13"/>
                  </a:moveTo>
                  <a:cubicBezTo>
                    <a:pt x="3" y="15"/>
                    <a:pt x="3" y="17"/>
                    <a:pt x="4" y="17"/>
                  </a:cubicBezTo>
                  <a:cubicBezTo>
                    <a:pt x="5" y="18"/>
                    <a:pt x="6" y="19"/>
                    <a:pt x="7" y="19"/>
                  </a:cubicBezTo>
                  <a:cubicBezTo>
                    <a:pt x="8" y="19"/>
                    <a:pt x="9" y="18"/>
                    <a:pt x="10" y="17"/>
                  </a:cubicBezTo>
                  <a:cubicBezTo>
                    <a:pt x="10" y="17"/>
                    <a:pt x="11" y="15"/>
                    <a:pt x="11" y="13"/>
                  </a:cubicBezTo>
                  <a:cubicBezTo>
                    <a:pt x="11" y="11"/>
                    <a:pt x="10" y="10"/>
                    <a:pt x="10" y="9"/>
                  </a:cubicBezTo>
                  <a:cubicBezTo>
                    <a:pt x="9" y="8"/>
                    <a:pt x="8" y="8"/>
                    <a:pt x="7" y="8"/>
                  </a:cubicBezTo>
                  <a:cubicBezTo>
                    <a:pt x="6" y="8"/>
                    <a:pt x="5" y="8"/>
                    <a:pt x="4" y="9"/>
                  </a:cubicBezTo>
                  <a:cubicBezTo>
                    <a:pt x="3" y="10"/>
                    <a:pt x="3" y="11"/>
                    <a:pt x="3" y="13"/>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2" name="Freeform 301"/>
            <p:cNvSpPr>
              <a:spLocks noEditPoints="1"/>
            </p:cNvSpPr>
            <p:nvPr/>
          </p:nvSpPr>
          <p:spPr bwMode="auto">
            <a:xfrm>
              <a:off x="7439431" y="2365255"/>
              <a:ext cx="34567" cy="37709"/>
            </a:xfrm>
            <a:custGeom>
              <a:avLst/>
              <a:gdLst>
                <a:gd name="T0" fmla="*/ 11 w 14"/>
                <a:gd name="T1" fmla="*/ 10 h 15"/>
                <a:gd name="T2" fmla="*/ 14 w 14"/>
                <a:gd name="T3" fmla="*/ 10 h 15"/>
                <a:gd name="T4" fmla="*/ 11 w 14"/>
                <a:gd name="T5" fmla="*/ 14 h 15"/>
                <a:gd name="T6" fmla="*/ 7 w 14"/>
                <a:gd name="T7" fmla="*/ 15 h 15"/>
                <a:gd name="T8" fmla="*/ 2 w 14"/>
                <a:gd name="T9" fmla="*/ 13 h 15"/>
                <a:gd name="T10" fmla="*/ 0 w 14"/>
                <a:gd name="T11" fmla="*/ 7 h 15"/>
                <a:gd name="T12" fmla="*/ 2 w 14"/>
                <a:gd name="T13" fmla="*/ 2 h 15"/>
                <a:gd name="T14" fmla="*/ 7 w 14"/>
                <a:gd name="T15" fmla="*/ 0 h 15"/>
                <a:gd name="T16" fmla="*/ 12 w 14"/>
                <a:gd name="T17" fmla="*/ 2 h 15"/>
                <a:gd name="T18" fmla="*/ 14 w 14"/>
                <a:gd name="T19" fmla="*/ 7 h 15"/>
                <a:gd name="T20" fmla="*/ 14 w 14"/>
                <a:gd name="T21" fmla="*/ 8 h 15"/>
                <a:gd name="T22" fmla="*/ 3 w 14"/>
                <a:gd name="T23" fmla="*/ 8 h 15"/>
                <a:gd name="T24" fmla="*/ 4 w 14"/>
                <a:gd name="T25" fmla="*/ 12 h 15"/>
                <a:gd name="T26" fmla="*/ 7 w 14"/>
                <a:gd name="T27" fmla="*/ 13 h 15"/>
                <a:gd name="T28" fmla="*/ 10 w 14"/>
                <a:gd name="T29" fmla="*/ 12 h 15"/>
                <a:gd name="T30" fmla="*/ 11 w 14"/>
                <a:gd name="T31" fmla="*/ 10 h 15"/>
                <a:gd name="T32" fmla="*/ 3 w 14"/>
                <a:gd name="T33" fmla="*/ 6 h 15"/>
                <a:gd name="T34" fmla="*/ 11 w 14"/>
                <a:gd name="T35" fmla="*/ 6 h 15"/>
                <a:gd name="T36" fmla="*/ 10 w 14"/>
                <a:gd name="T37" fmla="*/ 3 h 15"/>
                <a:gd name="T38" fmla="*/ 7 w 14"/>
                <a:gd name="T39" fmla="*/ 2 h 15"/>
                <a:gd name="T40" fmla="*/ 4 w 14"/>
                <a:gd name="T41" fmla="*/ 3 h 15"/>
                <a:gd name="T42" fmla="*/ 3 w 14"/>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1" y="10"/>
                  </a:moveTo>
                  <a:cubicBezTo>
                    <a:pt x="14" y="10"/>
                    <a:pt x="14" y="10"/>
                    <a:pt x="14" y="10"/>
                  </a:cubicBezTo>
                  <a:cubicBezTo>
                    <a:pt x="13" y="12"/>
                    <a:pt x="13" y="13"/>
                    <a:pt x="11" y="14"/>
                  </a:cubicBezTo>
                  <a:cubicBezTo>
                    <a:pt x="10" y="14"/>
                    <a:pt x="9" y="15"/>
                    <a:pt x="7" y="15"/>
                  </a:cubicBezTo>
                  <a:cubicBezTo>
                    <a:pt x="5" y="15"/>
                    <a:pt x="3" y="14"/>
                    <a:pt x="2" y="13"/>
                  </a:cubicBezTo>
                  <a:cubicBezTo>
                    <a:pt x="1" y="12"/>
                    <a:pt x="0" y="10"/>
                    <a:pt x="0" y="7"/>
                  </a:cubicBezTo>
                  <a:cubicBezTo>
                    <a:pt x="0" y="5"/>
                    <a:pt x="1" y="3"/>
                    <a:pt x="2" y="2"/>
                  </a:cubicBezTo>
                  <a:cubicBezTo>
                    <a:pt x="4" y="0"/>
                    <a:pt x="5" y="0"/>
                    <a:pt x="7" y="0"/>
                  </a:cubicBezTo>
                  <a:cubicBezTo>
                    <a:pt x="9" y="0"/>
                    <a:pt x="11" y="0"/>
                    <a:pt x="12" y="2"/>
                  </a:cubicBezTo>
                  <a:cubicBezTo>
                    <a:pt x="13" y="3"/>
                    <a:pt x="14" y="5"/>
                    <a:pt x="14" y="7"/>
                  </a:cubicBezTo>
                  <a:cubicBezTo>
                    <a:pt x="14" y="7"/>
                    <a:pt x="14" y="8"/>
                    <a:pt x="14" y="8"/>
                  </a:cubicBezTo>
                  <a:cubicBezTo>
                    <a:pt x="3" y="8"/>
                    <a:pt x="3" y="8"/>
                    <a:pt x="3" y="8"/>
                  </a:cubicBezTo>
                  <a:cubicBezTo>
                    <a:pt x="3" y="9"/>
                    <a:pt x="3" y="11"/>
                    <a:pt x="4" y="12"/>
                  </a:cubicBezTo>
                  <a:cubicBezTo>
                    <a:pt x="5" y="12"/>
                    <a:pt x="6" y="13"/>
                    <a:pt x="7" y="13"/>
                  </a:cubicBezTo>
                  <a:cubicBezTo>
                    <a:pt x="8" y="13"/>
                    <a:pt x="9" y="13"/>
                    <a:pt x="10" y="12"/>
                  </a:cubicBezTo>
                  <a:cubicBezTo>
                    <a:pt x="10" y="12"/>
                    <a:pt x="11" y="11"/>
                    <a:pt x="11" y="10"/>
                  </a:cubicBezTo>
                  <a:close/>
                  <a:moveTo>
                    <a:pt x="3" y="6"/>
                  </a:moveTo>
                  <a:cubicBezTo>
                    <a:pt x="11" y="6"/>
                    <a:pt x="11" y="6"/>
                    <a:pt x="11" y="6"/>
                  </a:cubicBezTo>
                  <a:cubicBezTo>
                    <a:pt x="11" y="5"/>
                    <a:pt x="11" y="4"/>
                    <a:pt x="10" y="3"/>
                  </a:cubicBezTo>
                  <a:cubicBezTo>
                    <a:pt x="9" y="2"/>
                    <a:pt x="8" y="2"/>
                    <a:pt x="7" y="2"/>
                  </a:cubicBezTo>
                  <a:cubicBezTo>
                    <a:pt x="6" y="2"/>
                    <a:pt x="5" y="2"/>
                    <a:pt x="4" y="3"/>
                  </a:cubicBezTo>
                  <a:cubicBezTo>
                    <a:pt x="4"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3" name="Freeform 302"/>
            <p:cNvSpPr>
              <a:spLocks noEditPoints="1"/>
            </p:cNvSpPr>
            <p:nvPr/>
          </p:nvSpPr>
          <p:spPr bwMode="auto">
            <a:xfrm>
              <a:off x="7506468" y="2365255"/>
              <a:ext cx="32472" cy="37709"/>
            </a:xfrm>
            <a:custGeom>
              <a:avLst/>
              <a:gdLst>
                <a:gd name="T0" fmla="*/ 10 w 13"/>
                <a:gd name="T1" fmla="*/ 10 h 15"/>
                <a:gd name="T2" fmla="*/ 13 w 13"/>
                <a:gd name="T3" fmla="*/ 10 h 15"/>
                <a:gd name="T4" fmla="*/ 11 w 13"/>
                <a:gd name="T5" fmla="*/ 14 h 15"/>
                <a:gd name="T6" fmla="*/ 6 w 13"/>
                <a:gd name="T7" fmla="*/ 15 h 15"/>
                <a:gd name="T8" fmla="*/ 1 w 13"/>
                <a:gd name="T9" fmla="*/ 13 h 15"/>
                <a:gd name="T10" fmla="*/ 0 w 13"/>
                <a:gd name="T11" fmla="*/ 7 h 15"/>
                <a:gd name="T12" fmla="*/ 1 w 13"/>
                <a:gd name="T13" fmla="*/ 2 h 15"/>
                <a:gd name="T14" fmla="*/ 6 w 13"/>
                <a:gd name="T15" fmla="*/ 0 h 15"/>
                <a:gd name="T16" fmla="*/ 11 w 13"/>
                <a:gd name="T17" fmla="*/ 2 h 15"/>
                <a:gd name="T18" fmla="*/ 13 w 13"/>
                <a:gd name="T19" fmla="*/ 7 h 15"/>
                <a:gd name="T20" fmla="*/ 13 w 13"/>
                <a:gd name="T21" fmla="*/ 8 h 15"/>
                <a:gd name="T22" fmla="*/ 2 w 13"/>
                <a:gd name="T23" fmla="*/ 8 h 15"/>
                <a:gd name="T24" fmla="*/ 3 w 13"/>
                <a:gd name="T25" fmla="*/ 12 h 15"/>
                <a:gd name="T26" fmla="*/ 6 w 13"/>
                <a:gd name="T27" fmla="*/ 13 h 15"/>
                <a:gd name="T28" fmla="*/ 9 w 13"/>
                <a:gd name="T29" fmla="*/ 12 h 15"/>
                <a:gd name="T30" fmla="*/ 10 w 13"/>
                <a:gd name="T31" fmla="*/ 10 h 15"/>
                <a:gd name="T32" fmla="*/ 2 w 13"/>
                <a:gd name="T33" fmla="*/ 6 h 15"/>
                <a:gd name="T34" fmla="*/ 10 w 13"/>
                <a:gd name="T35" fmla="*/ 6 h 15"/>
                <a:gd name="T36" fmla="*/ 9 w 13"/>
                <a:gd name="T37" fmla="*/ 3 h 15"/>
                <a:gd name="T38" fmla="*/ 6 w 13"/>
                <a:gd name="T39" fmla="*/ 2 h 15"/>
                <a:gd name="T40" fmla="*/ 3 w 13"/>
                <a:gd name="T41" fmla="*/ 3 h 15"/>
                <a:gd name="T42" fmla="*/ 2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0" y="10"/>
                  </a:moveTo>
                  <a:cubicBezTo>
                    <a:pt x="13" y="10"/>
                    <a:pt x="13" y="10"/>
                    <a:pt x="13" y="10"/>
                  </a:cubicBezTo>
                  <a:cubicBezTo>
                    <a:pt x="12" y="12"/>
                    <a:pt x="12" y="13"/>
                    <a:pt x="11" y="14"/>
                  </a:cubicBezTo>
                  <a:cubicBezTo>
                    <a:pt x="10" y="14"/>
                    <a:pt x="8" y="15"/>
                    <a:pt x="6" y="15"/>
                  </a:cubicBezTo>
                  <a:cubicBezTo>
                    <a:pt x="4" y="15"/>
                    <a:pt x="3" y="14"/>
                    <a:pt x="1" y="13"/>
                  </a:cubicBezTo>
                  <a:cubicBezTo>
                    <a:pt x="0" y="12"/>
                    <a:pt x="0" y="10"/>
                    <a:pt x="0" y="7"/>
                  </a:cubicBezTo>
                  <a:cubicBezTo>
                    <a:pt x="0" y="5"/>
                    <a:pt x="0" y="3"/>
                    <a:pt x="1" y="2"/>
                  </a:cubicBezTo>
                  <a:cubicBezTo>
                    <a:pt x="3" y="0"/>
                    <a:pt x="4" y="0"/>
                    <a:pt x="6" y="0"/>
                  </a:cubicBezTo>
                  <a:cubicBezTo>
                    <a:pt x="8" y="0"/>
                    <a:pt x="10" y="0"/>
                    <a:pt x="11" y="2"/>
                  </a:cubicBezTo>
                  <a:cubicBezTo>
                    <a:pt x="12" y="3"/>
                    <a:pt x="13" y="5"/>
                    <a:pt x="13" y="7"/>
                  </a:cubicBezTo>
                  <a:cubicBezTo>
                    <a:pt x="13" y="7"/>
                    <a:pt x="13" y="8"/>
                    <a:pt x="13" y="8"/>
                  </a:cubicBezTo>
                  <a:cubicBezTo>
                    <a:pt x="2" y="8"/>
                    <a:pt x="2" y="8"/>
                    <a:pt x="2" y="8"/>
                  </a:cubicBezTo>
                  <a:cubicBezTo>
                    <a:pt x="2" y="9"/>
                    <a:pt x="3" y="11"/>
                    <a:pt x="3" y="12"/>
                  </a:cubicBezTo>
                  <a:cubicBezTo>
                    <a:pt x="4" y="12"/>
                    <a:pt x="5" y="13"/>
                    <a:pt x="6" y="13"/>
                  </a:cubicBezTo>
                  <a:cubicBezTo>
                    <a:pt x="7" y="13"/>
                    <a:pt x="8" y="13"/>
                    <a:pt x="9" y="12"/>
                  </a:cubicBezTo>
                  <a:cubicBezTo>
                    <a:pt x="9" y="12"/>
                    <a:pt x="10" y="11"/>
                    <a:pt x="10" y="10"/>
                  </a:cubicBezTo>
                  <a:close/>
                  <a:moveTo>
                    <a:pt x="2" y="6"/>
                  </a:moveTo>
                  <a:cubicBezTo>
                    <a:pt x="10" y="6"/>
                    <a:pt x="10" y="6"/>
                    <a:pt x="10" y="6"/>
                  </a:cubicBezTo>
                  <a:cubicBezTo>
                    <a:pt x="10" y="5"/>
                    <a:pt x="10" y="4"/>
                    <a:pt x="9" y="3"/>
                  </a:cubicBezTo>
                  <a:cubicBezTo>
                    <a:pt x="9" y="2"/>
                    <a:pt x="8" y="2"/>
                    <a:pt x="6" y="2"/>
                  </a:cubicBezTo>
                  <a:cubicBezTo>
                    <a:pt x="5" y="2"/>
                    <a:pt x="4" y="2"/>
                    <a:pt x="3" y="3"/>
                  </a:cubicBezTo>
                  <a:cubicBezTo>
                    <a:pt x="3" y="4"/>
                    <a:pt x="2" y="5"/>
                    <a:pt x="2"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4" name="Freeform 303"/>
            <p:cNvSpPr>
              <a:spLocks/>
            </p:cNvSpPr>
            <p:nvPr/>
          </p:nvSpPr>
          <p:spPr bwMode="auto">
            <a:xfrm>
              <a:off x="7546272" y="2365255"/>
              <a:ext cx="32472" cy="37709"/>
            </a:xfrm>
            <a:custGeom>
              <a:avLst/>
              <a:gdLst>
                <a:gd name="T0" fmla="*/ 5 w 13"/>
                <a:gd name="T1" fmla="*/ 15 h 15"/>
                <a:gd name="T2" fmla="*/ 0 w 13"/>
                <a:gd name="T3" fmla="*/ 0 h 15"/>
                <a:gd name="T4" fmla="*/ 2 w 13"/>
                <a:gd name="T5" fmla="*/ 0 h 15"/>
                <a:gd name="T6" fmla="*/ 6 w 13"/>
                <a:gd name="T7" fmla="*/ 9 h 15"/>
                <a:gd name="T8" fmla="*/ 6 w 13"/>
                <a:gd name="T9" fmla="*/ 12 h 15"/>
                <a:gd name="T10" fmla="*/ 7 w 13"/>
                <a:gd name="T11" fmla="*/ 9 h 15"/>
                <a:gd name="T12" fmla="*/ 11 w 13"/>
                <a:gd name="T13" fmla="*/ 0 h 15"/>
                <a:gd name="T14" fmla="*/ 13 w 13"/>
                <a:gd name="T15" fmla="*/ 0 h 15"/>
                <a:gd name="T16" fmla="*/ 8 w 13"/>
                <a:gd name="T17" fmla="*/ 15 h 15"/>
                <a:gd name="T18" fmla="*/ 5 w 1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5" y="15"/>
                  </a:moveTo>
                  <a:cubicBezTo>
                    <a:pt x="0" y="0"/>
                    <a:pt x="0" y="0"/>
                    <a:pt x="0" y="0"/>
                  </a:cubicBezTo>
                  <a:cubicBezTo>
                    <a:pt x="2" y="0"/>
                    <a:pt x="2" y="0"/>
                    <a:pt x="2" y="0"/>
                  </a:cubicBezTo>
                  <a:cubicBezTo>
                    <a:pt x="6" y="9"/>
                    <a:pt x="6" y="9"/>
                    <a:pt x="6" y="9"/>
                  </a:cubicBezTo>
                  <a:cubicBezTo>
                    <a:pt x="6" y="10"/>
                    <a:pt x="6" y="11"/>
                    <a:pt x="6" y="12"/>
                  </a:cubicBezTo>
                  <a:cubicBezTo>
                    <a:pt x="7" y="11"/>
                    <a:pt x="7" y="10"/>
                    <a:pt x="7" y="9"/>
                  </a:cubicBezTo>
                  <a:cubicBezTo>
                    <a:pt x="11" y="0"/>
                    <a:pt x="11" y="0"/>
                    <a:pt x="11" y="0"/>
                  </a:cubicBezTo>
                  <a:cubicBezTo>
                    <a:pt x="13" y="0"/>
                    <a:pt x="13" y="0"/>
                    <a:pt x="13" y="0"/>
                  </a:cubicBezTo>
                  <a:cubicBezTo>
                    <a:pt x="8" y="15"/>
                    <a:pt x="8" y="15"/>
                    <a:pt x="8" y="15"/>
                  </a:cubicBezTo>
                  <a:lnTo>
                    <a:pt x="5"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5" name="Freeform 304"/>
            <p:cNvSpPr>
              <a:spLocks noEditPoints="1"/>
            </p:cNvSpPr>
            <p:nvPr/>
          </p:nvSpPr>
          <p:spPr bwMode="auto">
            <a:xfrm>
              <a:off x="7586076" y="2365255"/>
              <a:ext cx="32472" cy="37709"/>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0" y="0"/>
                    <a:pt x="11" y="2"/>
                  </a:cubicBezTo>
                  <a:cubicBezTo>
                    <a:pt x="13" y="3"/>
                    <a:pt x="13" y="5"/>
                    <a:pt x="13" y="7"/>
                  </a:cubicBezTo>
                  <a:cubicBezTo>
                    <a:pt x="13" y="7"/>
                    <a:pt x="13" y="8"/>
                    <a:pt x="13" y="8"/>
                  </a:cubicBezTo>
                  <a:cubicBezTo>
                    <a:pt x="2" y="8"/>
                    <a:pt x="2" y="8"/>
                    <a:pt x="2" y="8"/>
                  </a:cubicBezTo>
                  <a:cubicBezTo>
                    <a:pt x="3" y="9"/>
                    <a:pt x="3" y="11"/>
                    <a:pt x="4" y="12"/>
                  </a:cubicBezTo>
                  <a:cubicBezTo>
                    <a:pt x="5" y="12"/>
                    <a:pt x="6" y="13"/>
                    <a:pt x="7" y="13"/>
                  </a:cubicBezTo>
                  <a:cubicBezTo>
                    <a:pt x="8" y="13"/>
                    <a:pt x="9"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6" name="Freeform 305"/>
            <p:cNvSpPr>
              <a:spLocks/>
            </p:cNvSpPr>
            <p:nvPr/>
          </p:nvSpPr>
          <p:spPr bwMode="auto">
            <a:xfrm>
              <a:off x="7630069" y="2365255"/>
              <a:ext cx="19902" cy="37709"/>
            </a:xfrm>
            <a:custGeom>
              <a:avLst/>
              <a:gdLst>
                <a:gd name="T0" fmla="*/ 0 w 8"/>
                <a:gd name="T1" fmla="*/ 15 h 15"/>
                <a:gd name="T2" fmla="*/ 0 w 8"/>
                <a:gd name="T3" fmla="*/ 0 h 15"/>
                <a:gd name="T4" fmla="*/ 2 w 8"/>
                <a:gd name="T5" fmla="*/ 0 h 15"/>
                <a:gd name="T6" fmla="*/ 2 w 8"/>
                <a:gd name="T7" fmla="*/ 2 h 15"/>
                <a:gd name="T8" fmla="*/ 3 w 8"/>
                <a:gd name="T9" fmla="*/ 0 h 15"/>
                <a:gd name="T10" fmla="*/ 5 w 8"/>
                <a:gd name="T11" fmla="*/ 0 h 15"/>
                <a:gd name="T12" fmla="*/ 8 w 8"/>
                <a:gd name="T13" fmla="*/ 0 h 15"/>
                <a:gd name="T14" fmla="*/ 7 w 8"/>
                <a:gd name="T15" fmla="*/ 3 h 15"/>
                <a:gd name="T16" fmla="*/ 5 w 8"/>
                <a:gd name="T17" fmla="*/ 2 h 15"/>
                <a:gd name="T18" fmla="*/ 3 w 8"/>
                <a:gd name="T19" fmla="*/ 3 h 15"/>
                <a:gd name="T20" fmla="*/ 3 w 8"/>
                <a:gd name="T21" fmla="*/ 4 h 15"/>
                <a:gd name="T22" fmla="*/ 2 w 8"/>
                <a:gd name="T23" fmla="*/ 7 h 15"/>
                <a:gd name="T24" fmla="*/ 2 w 8"/>
                <a:gd name="T25" fmla="*/ 15 h 15"/>
                <a:gd name="T26" fmla="*/ 0 w 8"/>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0" y="15"/>
                  </a:moveTo>
                  <a:cubicBezTo>
                    <a:pt x="0" y="0"/>
                    <a:pt x="0" y="0"/>
                    <a:pt x="0" y="0"/>
                  </a:cubicBezTo>
                  <a:cubicBezTo>
                    <a:pt x="2" y="0"/>
                    <a:pt x="2" y="0"/>
                    <a:pt x="2" y="0"/>
                  </a:cubicBezTo>
                  <a:cubicBezTo>
                    <a:pt x="2" y="2"/>
                    <a:pt x="2" y="2"/>
                    <a:pt x="2" y="2"/>
                  </a:cubicBezTo>
                  <a:cubicBezTo>
                    <a:pt x="2" y="1"/>
                    <a:pt x="3" y="0"/>
                    <a:pt x="3" y="0"/>
                  </a:cubicBezTo>
                  <a:cubicBezTo>
                    <a:pt x="4" y="0"/>
                    <a:pt x="4" y="0"/>
                    <a:pt x="5" y="0"/>
                  </a:cubicBezTo>
                  <a:cubicBezTo>
                    <a:pt x="6" y="0"/>
                    <a:pt x="7" y="0"/>
                    <a:pt x="8" y="0"/>
                  </a:cubicBezTo>
                  <a:cubicBezTo>
                    <a:pt x="7" y="3"/>
                    <a:pt x="7" y="3"/>
                    <a:pt x="7" y="3"/>
                  </a:cubicBezTo>
                  <a:cubicBezTo>
                    <a:pt x="6" y="2"/>
                    <a:pt x="6" y="2"/>
                    <a:pt x="5" y="2"/>
                  </a:cubicBezTo>
                  <a:cubicBezTo>
                    <a:pt x="4" y="2"/>
                    <a:pt x="4" y="2"/>
                    <a:pt x="3" y="3"/>
                  </a:cubicBezTo>
                  <a:cubicBezTo>
                    <a:pt x="3" y="3"/>
                    <a:pt x="3" y="3"/>
                    <a:pt x="3" y="4"/>
                  </a:cubicBezTo>
                  <a:cubicBezTo>
                    <a:pt x="2" y="5"/>
                    <a:pt x="2" y="6"/>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7" name="Freeform 306"/>
            <p:cNvSpPr>
              <a:spLocks/>
            </p:cNvSpPr>
            <p:nvPr/>
          </p:nvSpPr>
          <p:spPr bwMode="auto">
            <a:xfrm>
              <a:off x="7653114" y="2365255"/>
              <a:ext cx="31424" cy="49231"/>
            </a:xfrm>
            <a:custGeom>
              <a:avLst/>
              <a:gdLst>
                <a:gd name="T0" fmla="*/ 1 w 13"/>
                <a:gd name="T1" fmla="*/ 20 h 20"/>
                <a:gd name="T2" fmla="*/ 1 w 13"/>
                <a:gd name="T3" fmla="*/ 18 h 20"/>
                <a:gd name="T4" fmla="*/ 2 w 13"/>
                <a:gd name="T5" fmla="*/ 18 h 20"/>
                <a:gd name="T6" fmla="*/ 4 w 13"/>
                <a:gd name="T7" fmla="*/ 18 h 20"/>
                <a:gd name="T8" fmla="*/ 5 w 13"/>
                <a:gd name="T9" fmla="*/ 17 h 20"/>
                <a:gd name="T10" fmla="*/ 5 w 13"/>
                <a:gd name="T11" fmla="*/ 15 h 20"/>
                <a:gd name="T12" fmla="*/ 6 w 13"/>
                <a:gd name="T13" fmla="*/ 15 h 20"/>
                <a:gd name="T14" fmla="*/ 0 w 13"/>
                <a:gd name="T15" fmla="*/ 0 h 20"/>
                <a:gd name="T16" fmla="*/ 3 w 13"/>
                <a:gd name="T17" fmla="*/ 0 h 20"/>
                <a:gd name="T18" fmla="*/ 6 w 13"/>
                <a:gd name="T19" fmla="*/ 8 h 20"/>
                <a:gd name="T20" fmla="*/ 7 w 13"/>
                <a:gd name="T21" fmla="*/ 12 h 20"/>
                <a:gd name="T22" fmla="*/ 8 w 13"/>
                <a:gd name="T23" fmla="*/ 8 h 20"/>
                <a:gd name="T24" fmla="*/ 11 w 13"/>
                <a:gd name="T25" fmla="*/ 0 h 20"/>
                <a:gd name="T26" fmla="*/ 13 w 13"/>
                <a:gd name="T27" fmla="*/ 0 h 20"/>
                <a:gd name="T28" fmla="*/ 8 w 13"/>
                <a:gd name="T29" fmla="*/ 15 h 20"/>
                <a:gd name="T30" fmla="*/ 6 w 13"/>
                <a:gd name="T31" fmla="*/ 18 h 20"/>
                <a:gd name="T32" fmla="*/ 5 w 13"/>
                <a:gd name="T33" fmla="*/ 20 h 20"/>
                <a:gd name="T34" fmla="*/ 3 w 13"/>
                <a:gd name="T35" fmla="*/ 20 h 20"/>
                <a:gd name="T36" fmla="*/ 1 w 13"/>
                <a:gd name="T3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20">
                  <a:moveTo>
                    <a:pt x="1" y="20"/>
                  </a:moveTo>
                  <a:cubicBezTo>
                    <a:pt x="1" y="18"/>
                    <a:pt x="1" y="18"/>
                    <a:pt x="1" y="18"/>
                  </a:cubicBezTo>
                  <a:cubicBezTo>
                    <a:pt x="2" y="18"/>
                    <a:pt x="2" y="18"/>
                    <a:pt x="2" y="18"/>
                  </a:cubicBezTo>
                  <a:cubicBezTo>
                    <a:pt x="3" y="18"/>
                    <a:pt x="3" y="18"/>
                    <a:pt x="4" y="18"/>
                  </a:cubicBezTo>
                  <a:cubicBezTo>
                    <a:pt x="4" y="18"/>
                    <a:pt x="4" y="17"/>
                    <a:pt x="5" y="17"/>
                  </a:cubicBezTo>
                  <a:cubicBezTo>
                    <a:pt x="5" y="17"/>
                    <a:pt x="5" y="16"/>
                    <a:pt x="5" y="15"/>
                  </a:cubicBezTo>
                  <a:cubicBezTo>
                    <a:pt x="5" y="15"/>
                    <a:pt x="5" y="15"/>
                    <a:pt x="6" y="15"/>
                  </a:cubicBezTo>
                  <a:cubicBezTo>
                    <a:pt x="0" y="0"/>
                    <a:pt x="0" y="0"/>
                    <a:pt x="0" y="0"/>
                  </a:cubicBezTo>
                  <a:cubicBezTo>
                    <a:pt x="3" y="0"/>
                    <a:pt x="3" y="0"/>
                    <a:pt x="3" y="0"/>
                  </a:cubicBezTo>
                  <a:cubicBezTo>
                    <a:pt x="6" y="8"/>
                    <a:pt x="6" y="8"/>
                    <a:pt x="6" y="8"/>
                  </a:cubicBezTo>
                  <a:cubicBezTo>
                    <a:pt x="6" y="9"/>
                    <a:pt x="6" y="11"/>
                    <a:pt x="7" y="12"/>
                  </a:cubicBezTo>
                  <a:cubicBezTo>
                    <a:pt x="7" y="11"/>
                    <a:pt x="7" y="10"/>
                    <a:pt x="8" y="8"/>
                  </a:cubicBezTo>
                  <a:cubicBezTo>
                    <a:pt x="11" y="0"/>
                    <a:pt x="11" y="0"/>
                    <a:pt x="11" y="0"/>
                  </a:cubicBezTo>
                  <a:cubicBezTo>
                    <a:pt x="13" y="0"/>
                    <a:pt x="13" y="0"/>
                    <a:pt x="13" y="0"/>
                  </a:cubicBezTo>
                  <a:cubicBezTo>
                    <a:pt x="8" y="15"/>
                    <a:pt x="8" y="15"/>
                    <a:pt x="8" y="15"/>
                  </a:cubicBezTo>
                  <a:cubicBezTo>
                    <a:pt x="7" y="16"/>
                    <a:pt x="7" y="17"/>
                    <a:pt x="6" y="18"/>
                  </a:cubicBezTo>
                  <a:cubicBezTo>
                    <a:pt x="6" y="19"/>
                    <a:pt x="5" y="19"/>
                    <a:pt x="5" y="20"/>
                  </a:cubicBezTo>
                  <a:cubicBezTo>
                    <a:pt x="4" y="20"/>
                    <a:pt x="4" y="20"/>
                    <a:pt x="3" y="20"/>
                  </a:cubicBezTo>
                  <a:cubicBezTo>
                    <a:pt x="2" y="20"/>
                    <a:pt x="2" y="20"/>
                    <a:pt x="1" y="20"/>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8" name="Freeform 307"/>
            <p:cNvSpPr>
              <a:spLocks noEditPoints="1"/>
            </p:cNvSpPr>
            <p:nvPr/>
          </p:nvSpPr>
          <p:spPr bwMode="auto">
            <a:xfrm>
              <a:off x="7692917" y="2365255"/>
              <a:ext cx="34567" cy="37709"/>
            </a:xfrm>
            <a:custGeom>
              <a:avLst/>
              <a:gdLst>
                <a:gd name="T0" fmla="*/ 0 w 14"/>
                <a:gd name="T1" fmla="*/ 7 h 15"/>
                <a:gd name="T2" fmla="*/ 2 w 14"/>
                <a:gd name="T3" fmla="*/ 1 h 15"/>
                <a:gd name="T4" fmla="*/ 7 w 14"/>
                <a:gd name="T5" fmla="*/ 0 h 15"/>
                <a:gd name="T6" fmla="*/ 12 w 14"/>
                <a:gd name="T7" fmla="*/ 2 h 15"/>
                <a:gd name="T8" fmla="*/ 14 w 14"/>
                <a:gd name="T9" fmla="*/ 7 h 15"/>
                <a:gd name="T10" fmla="*/ 13 w 14"/>
                <a:gd name="T11" fmla="*/ 11 h 15"/>
                <a:gd name="T12" fmla="*/ 10 w 14"/>
                <a:gd name="T13" fmla="*/ 14 h 15"/>
                <a:gd name="T14" fmla="*/ 7 w 14"/>
                <a:gd name="T15" fmla="*/ 15 h 15"/>
                <a:gd name="T16" fmla="*/ 2 w 14"/>
                <a:gd name="T17" fmla="*/ 13 h 15"/>
                <a:gd name="T18" fmla="*/ 0 w 14"/>
                <a:gd name="T19" fmla="*/ 7 h 15"/>
                <a:gd name="T20" fmla="*/ 2 w 14"/>
                <a:gd name="T21" fmla="*/ 7 h 15"/>
                <a:gd name="T22" fmla="*/ 4 w 14"/>
                <a:gd name="T23" fmla="*/ 11 h 15"/>
                <a:gd name="T24" fmla="*/ 7 w 14"/>
                <a:gd name="T25" fmla="*/ 13 h 15"/>
                <a:gd name="T26" fmla="*/ 10 w 14"/>
                <a:gd name="T27" fmla="*/ 11 h 15"/>
                <a:gd name="T28" fmla="*/ 11 w 14"/>
                <a:gd name="T29" fmla="*/ 7 h 15"/>
                <a:gd name="T30" fmla="*/ 10 w 14"/>
                <a:gd name="T31" fmla="*/ 3 h 15"/>
                <a:gd name="T32" fmla="*/ 7 w 14"/>
                <a:gd name="T33" fmla="*/ 2 h 15"/>
                <a:gd name="T34" fmla="*/ 4 w 14"/>
                <a:gd name="T35" fmla="*/ 3 h 15"/>
                <a:gd name="T36" fmla="*/ 2 w 14"/>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0" y="7"/>
                  </a:moveTo>
                  <a:cubicBezTo>
                    <a:pt x="0" y="5"/>
                    <a:pt x="1" y="3"/>
                    <a:pt x="2" y="1"/>
                  </a:cubicBezTo>
                  <a:cubicBezTo>
                    <a:pt x="3" y="0"/>
                    <a:pt x="5" y="0"/>
                    <a:pt x="7" y="0"/>
                  </a:cubicBezTo>
                  <a:cubicBezTo>
                    <a:pt x="9" y="0"/>
                    <a:pt x="10" y="0"/>
                    <a:pt x="12" y="2"/>
                  </a:cubicBezTo>
                  <a:cubicBezTo>
                    <a:pt x="13" y="3"/>
                    <a:pt x="14" y="5"/>
                    <a:pt x="14" y="7"/>
                  </a:cubicBezTo>
                  <a:cubicBezTo>
                    <a:pt x="14" y="9"/>
                    <a:pt x="13" y="10"/>
                    <a:pt x="13" y="11"/>
                  </a:cubicBezTo>
                  <a:cubicBezTo>
                    <a:pt x="12" y="13"/>
                    <a:pt x="11" y="13"/>
                    <a:pt x="10" y="14"/>
                  </a:cubicBezTo>
                  <a:cubicBezTo>
                    <a:pt x="9" y="15"/>
                    <a:pt x="8" y="15"/>
                    <a:pt x="7" y="15"/>
                  </a:cubicBezTo>
                  <a:cubicBezTo>
                    <a:pt x="5" y="15"/>
                    <a:pt x="3" y="14"/>
                    <a:pt x="2" y="13"/>
                  </a:cubicBezTo>
                  <a:cubicBezTo>
                    <a:pt x="1" y="12"/>
                    <a:pt x="0" y="10"/>
                    <a:pt x="0" y="7"/>
                  </a:cubicBezTo>
                  <a:close/>
                  <a:moveTo>
                    <a:pt x="2" y="7"/>
                  </a:moveTo>
                  <a:cubicBezTo>
                    <a:pt x="2" y="9"/>
                    <a:pt x="3" y="11"/>
                    <a:pt x="4" y="11"/>
                  </a:cubicBezTo>
                  <a:cubicBezTo>
                    <a:pt x="4" y="12"/>
                    <a:pt x="5" y="13"/>
                    <a:pt x="7" y="13"/>
                  </a:cubicBezTo>
                  <a:cubicBezTo>
                    <a:pt x="8" y="13"/>
                    <a:pt x="9" y="12"/>
                    <a:pt x="10" y="11"/>
                  </a:cubicBezTo>
                  <a:cubicBezTo>
                    <a:pt x="11" y="10"/>
                    <a:pt x="11" y="9"/>
                    <a:pt x="11" y="7"/>
                  </a:cubicBezTo>
                  <a:cubicBezTo>
                    <a:pt x="11" y="5"/>
                    <a:pt x="11" y="4"/>
                    <a:pt x="10" y="3"/>
                  </a:cubicBezTo>
                  <a:cubicBezTo>
                    <a:pt x="9" y="2"/>
                    <a:pt x="8" y="2"/>
                    <a:pt x="7" y="2"/>
                  </a:cubicBezTo>
                  <a:cubicBezTo>
                    <a:pt x="5" y="2"/>
                    <a:pt x="4" y="2"/>
                    <a:pt x="4" y="3"/>
                  </a:cubicBezTo>
                  <a:cubicBezTo>
                    <a:pt x="3" y="4"/>
                    <a:pt x="2" y="5"/>
                    <a:pt x="2" y="7"/>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9" name="Freeform 308"/>
            <p:cNvSpPr>
              <a:spLocks/>
            </p:cNvSpPr>
            <p:nvPr/>
          </p:nvSpPr>
          <p:spPr bwMode="auto">
            <a:xfrm>
              <a:off x="7736911" y="2365255"/>
              <a:ext cx="29329" cy="37709"/>
            </a:xfrm>
            <a:custGeom>
              <a:avLst/>
              <a:gdLst>
                <a:gd name="T0" fmla="*/ 0 w 12"/>
                <a:gd name="T1" fmla="*/ 15 h 15"/>
                <a:gd name="T2" fmla="*/ 0 w 12"/>
                <a:gd name="T3" fmla="*/ 0 h 15"/>
                <a:gd name="T4" fmla="*/ 2 w 12"/>
                <a:gd name="T5" fmla="*/ 0 h 15"/>
                <a:gd name="T6" fmla="*/ 2 w 12"/>
                <a:gd name="T7" fmla="*/ 2 h 15"/>
                <a:gd name="T8" fmla="*/ 7 w 12"/>
                <a:gd name="T9" fmla="*/ 0 h 15"/>
                <a:gd name="T10" fmla="*/ 9 w 12"/>
                <a:gd name="T11" fmla="*/ 0 h 15"/>
                <a:gd name="T12" fmla="*/ 11 w 12"/>
                <a:gd name="T13" fmla="*/ 1 h 15"/>
                <a:gd name="T14" fmla="*/ 11 w 12"/>
                <a:gd name="T15" fmla="*/ 3 h 15"/>
                <a:gd name="T16" fmla="*/ 12 w 12"/>
                <a:gd name="T17" fmla="*/ 6 h 15"/>
                <a:gd name="T18" fmla="*/ 12 w 12"/>
                <a:gd name="T19" fmla="*/ 15 h 15"/>
                <a:gd name="T20" fmla="*/ 9 w 12"/>
                <a:gd name="T21" fmla="*/ 15 h 15"/>
                <a:gd name="T22" fmla="*/ 9 w 12"/>
                <a:gd name="T23" fmla="*/ 6 h 15"/>
                <a:gd name="T24" fmla="*/ 9 w 12"/>
                <a:gd name="T25" fmla="*/ 3 h 15"/>
                <a:gd name="T26" fmla="*/ 8 w 12"/>
                <a:gd name="T27" fmla="*/ 2 h 15"/>
                <a:gd name="T28" fmla="*/ 6 w 12"/>
                <a:gd name="T29" fmla="*/ 2 h 15"/>
                <a:gd name="T30" fmla="*/ 3 w 12"/>
                <a:gd name="T31" fmla="*/ 3 h 15"/>
                <a:gd name="T32" fmla="*/ 2 w 12"/>
                <a:gd name="T33" fmla="*/ 7 h 15"/>
                <a:gd name="T34" fmla="*/ 2 w 12"/>
                <a:gd name="T35" fmla="*/ 15 h 15"/>
                <a:gd name="T36" fmla="*/ 0 w 12"/>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5"/>
                  </a:moveTo>
                  <a:cubicBezTo>
                    <a:pt x="0" y="0"/>
                    <a:pt x="0" y="0"/>
                    <a:pt x="0" y="0"/>
                  </a:cubicBezTo>
                  <a:cubicBezTo>
                    <a:pt x="2" y="0"/>
                    <a:pt x="2" y="0"/>
                    <a:pt x="2" y="0"/>
                  </a:cubicBezTo>
                  <a:cubicBezTo>
                    <a:pt x="2" y="2"/>
                    <a:pt x="2" y="2"/>
                    <a:pt x="2" y="2"/>
                  </a:cubicBezTo>
                  <a:cubicBezTo>
                    <a:pt x="3" y="0"/>
                    <a:pt x="5" y="0"/>
                    <a:pt x="7" y="0"/>
                  </a:cubicBezTo>
                  <a:cubicBezTo>
                    <a:pt x="7" y="0"/>
                    <a:pt x="8" y="0"/>
                    <a:pt x="9" y="0"/>
                  </a:cubicBezTo>
                  <a:cubicBezTo>
                    <a:pt x="10" y="0"/>
                    <a:pt x="10" y="1"/>
                    <a:pt x="11" y="1"/>
                  </a:cubicBezTo>
                  <a:cubicBezTo>
                    <a:pt x="11" y="2"/>
                    <a:pt x="11" y="2"/>
                    <a:pt x="11" y="3"/>
                  </a:cubicBezTo>
                  <a:cubicBezTo>
                    <a:pt x="12" y="4"/>
                    <a:pt x="12" y="4"/>
                    <a:pt x="12" y="6"/>
                  </a:cubicBezTo>
                  <a:cubicBezTo>
                    <a:pt x="12" y="15"/>
                    <a:pt x="12" y="15"/>
                    <a:pt x="12" y="15"/>
                  </a:cubicBezTo>
                  <a:cubicBezTo>
                    <a:pt x="9" y="15"/>
                    <a:pt x="9" y="15"/>
                    <a:pt x="9" y="15"/>
                  </a:cubicBezTo>
                  <a:cubicBezTo>
                    <a:pt x="9" y="6"/>
                    <a:pt x="9" y="6"/>
                    <a:pt x="9" y="6"/>
                  </a:cubicBezTo>
                  <a:cubicBezTo>
                    <a:pt x="9" y="5"/>
                    <a:pt x="9" y="4"/>
                    <a:pt x="9" y="3"/>
                  </a:cubicBezTo>
                  <a:cubicBezTo>
                    <a:pt x="9" y="3"/>
                    <a:pt x="8" y="3"/>
                    <a:pt x="8" y="2"/>
                  </a:cubicBezTo>
                  <a:cubicBezTo>
                    <a:pt x="7" y="2"/>
                    <a:pt x="7" y="2"/>
                    <a:pt x="6" y="2"/>
                  </a:cubicBezTo>
                  <a:cubicBezTo>
                    <a:pt x="5" y="2"/>
                    <a:pt x="4" y="2"/>
                    <a:pt x="3" y="3"/>
                  </a:cubicBezTo>
                  <a:cubicBezTo>
                    <a:pt x="3" y="3"/>
                    <a:pt x="2" y="5"/>
                    <a:pt x="2" y="7"/>
                  </a:cubicBezTo>
                  <a:cubicBezTo>
                    <a:pt x="2" y="15"/>
                    <a:pt x="2" y="15"/>
                    <a:pt x="2" y="15"/>
                  </a:cubicBezTo>
                  <a:lnTo>
                    <a:pt x="0" y="15"/>
                  </a:ln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0" name="Freeform 309"/>
            <p:cNvSpPr>
              <a:spLocks noEditPoints="1"/>
            </p:cNvSpPr>
            <p:nvPr/>
          </p:nvSpPr>
          <p:spPr bwMode="auto">
            <a:xfrm>
              <a:off x="7776715" y="2365255"/>
              <a:ext cx="32472" cy="37709"/>
            </a:xfrm>
            <a:custGeom>
              <a:avLst/>
              <a:gdLst>
                <a:gd name="T0" fmla="*/ 11 w 13"/>
                <a:gd name="T1" fmla="*/ 10 h 15"/>
                <a:gd name="T2" fmla="*/ 13 w 13"/>
                <a:gd name="T3" fmla="*/ 10 h 15"/>
                <a:gd name="T4" fmla="*/ 11 w 13"/>
                <a:gd name="T5" fmla="*/ 14 h 15"/>
                <a:gd name="T6" fmla="*/ 7 w 13"/>
                <a:gd name="T7" fmla="*/ 15 h 15"/>
                <a:gd name="T8" fmla="*/ 2 w 13"/>
                <a:gd name="T9" fmla="*/ 13 h 15"/>
                <a:gd name="T10" fmla="*/ 0 w 13"/>
                <a:gd name="T11" fmla="*/ 7 h 15"/>
                <a:gd name="T12" fmla="*/ 2 w 13"/>
                <a:gd name="T13" fmla="*/ 2 h 15"/>
                <a:gd name="T14" fmla="*/ 7 w 13"/>
                <a:gd name="T15" fmla="*/ 0 h 15"/>
                <a:gd name="T16" fmla="*/ 11 w 13"/>
                <a:gd name="T17" fmla="*/ 2 h 15"/>
                <a:gd name="T18" fmla="*/ 13 w 13"/>
                <a:gd name="T19" fmla="*/ 7 h 15"/>
                <a:gd name="T20" fmla="*/ 13 w 13"/>
                <a:gd name="T21" fmla="*/ 8 h 15"/>
                <a:gd name="T22" fmla="*/ 2 w 13"/>
                <a:gd name="T23" fmla="*/ 8 h 15"/>
                <a:gd name="T24" fmla="*/ 4 w 13"/>
                <a:gd name="T25" fmla="*/ 12 h 15"/>
                <a:gd name="T26" fmla="*/ 7 w 13"/>
                <a:gd name="T27" fmla="*/ 13 h 15"/>
                <a:gd name="T28" fmla="*/ 9 w 13"/>
                <a:gd name="T29" fmla="*/ 12 h 15"/>
                <a:gd name="T30" fmla="*/ 11 w 13"/>
                <a:gd name="T31" fmla="*/ 10 h 15"/>
                <a:gd name="T32" fmla="*/ 3 w 13"/>
                <a:gd name="T33" fmla="*/ 6 h 15"/>
                <a:gd name="T34" fmla="*/ 11 w 13"/>
                <a:gd name="T35" fmla="*/ 6 h 15"/>
                <a:gd name="T36" fmla="*/ 10 w 13"/>
                <a:gd name="T37" fmla="*/ 3 h 15"/>
                <a:gd name="T38" fmla="*/ 7 w 13"/>
                <a:gd name="T39" fmla="*/ 2 h 15"/>
                <a:gd name="T40" fmla="*/ 4 w 13"/>
                <a:gd name="T41" fmla="*/ 3 h 15"/>
                <a:gd name="T42" fmla="*/ 3 w 13"/>
                <a:gd name="T4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1" y="10"/>
                  </a:moveTo>
                  <a:cubicBezTo>
                    <a:pt x="13" y="10"/>
                    <a:pt x="13" y="10"/>
                    <a:pt x="13" y="10"/>
                  </a:cubicBezTo>
                  <a:cubicBezTo>
                    <a:pt x="13" y="12"/>
                    <a:pt x="12" y="13"/>
                    <a:pt x="11" y="14"/>
                  </a:cubicBezTo>
                  <a:cubicBezTo>
                    <a:pt x="10" y="14"/>
                    <a:pt x="9" y="15"/>
                    <a:pt x="7" y="15"/>
                  </a:cubicBezTo>
                  <a:cubicBezTo>
                    <a:pt x="5" y="15"/>
                    <a:pt x="3" y="14"/>
                    <a:pt x="2" y="13"/>
                  </a:cubicBezTo>
                  <a:cubicBezTo>
                    <a:pt x="1" y="12"/>
                    <a:pt x="0" y="10"/>
                    <a:pt x="0" y="7"/>
                  </a:cubicBezTo>
                  <a:cubicBezTo>
                    <a:pt x="0" y="5"/>
                    <a:pt x="1" y="3"/>
                    <a:pt x="2" y="2"/>
                  </a:cubicBezTo>
                  <a:cubicBezTo>
                    <a:pt x="3" y="0"/>
                    <a:pt x="5" y="0"/>
                    <a:pt x="7" y="0"/>
                  </a:cubicBezTo>
                  <a:cubicBezTo>
                    <a:pt x="9" y="0"/>
                    <a:pt x="10" y="0"/>
                    <a:pt x="11" y="2"/>
                  </a:cubicBezTo>
                  <a:cubicBezTo>
                    <a:pt x="13" y="3"/>
                    <a:pt x="13" y="5"/>
                    <a:pt x="13" y="7"/>
                  </a:cubicBezTo>
                  <a:cubicBezTo>
                    <a:pt x="13" y="7"/>
                    <a:pt x="13" y="8"/>
                    <a:pt x="13" y="8"/>
                  </a:cubicBezTo>
                  <a:cubicBezTo>
                    <a:pt x="2" y="8"/>
                    <a:pt x="2" y="8"/>
                    <a:pt x="2" y="8"/>
                  </a:cubicBezTo>
                  <a:cubicBezTo>
                    <a:pt x="3" y="9"/>
                    <a:pt x="3" y="11"/>
                    <a:pt x="4" y="12"/>
                  </a:cubicBezTo>
                  <a:cubicBezTo>
                    <a:pt x="5" y="12"/>
                    <a:pt x="6" y="13"/>
                    <a:pt x="7" y="13"/>
                  </a:cubicBezTo>
                  <a:cubicBezTo>
                    <a:pt x="8" y="13"/>
                    <a:pt x="9" y="13"/>
                    <a:pt x="9" y="12"/>
                  </a:cubicBezTo>
                  <a:cubicBezTo>
                    <a:pt x="10" y="12"/>
                    <a:pt x="10" y="11"/>
                    <a:pt x="11" y="10"/>
                  </a:cubicBezTo>
                  <a:close/>
                  <a:moveTo>
                    <a:pt x="3" y="6"/>
                  </a:moveTo>
                  <a:cubicBezTo>
                    <a:pt x="11" y="6"/>
                    <a:pt x="11" y="6"/>
                    <a:pt x="11" y="6"/>
                  </a:cubicBezTo>
                  <a:cubicBezTo>
                    <a:pt x="11" y="5"/>
                    <a:pt x="10" y="4"/>
                    <a:pt x="10" y="3"/>
                  </a:cubicBezTo>
                  <a:cubicBezTo>
                    <a:pt x="9" y="2"/>
                    <a:pt x="8" y="2"/>
                    <a:pt x="7" y="2"/>
                  </a:cubicBezTo>
                  <a:cubicBezTo>
                    <a:pt x="6" y="2"/>
                    <a:pt x="5" y="2"/>
                    <a:pt x="4" y="3"/>
                  </a:cubicBezTo>
                  <a:cubicBezTo>
                    <a:pt x="3" y="4"/>
                    <a:pt x="3" y="5"/>
                    <a:pt x="3" y="6"/>
                  </a:cubicBezTo>
                  <a:close/>
                </a:path>
              </a:pathLst>
            </a:cu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1" name="Rectangle 310"/>
            <p:cNvSpPr>
              <a:spLocks noChangeArrowheads="1"/>
            </p:cNvSpPr>
            <p:nvPr/>
          </p:nvSpPr>
          <p:spPr bwMode="auto">
            <a:xfrm>
              <a:off x="7820708" y="2394584"/>
              <a:ext cx="8380" cy="8380"/>
            </a:xfrm>
            <a:prstGeom prst="rect">
              <a:avLst/>
            </a:prstGeom>
            <a:solidFill>
              <a:schemeClr val="bg1"/>
            </a:solidFill>
            <a:ln w="1016"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235" y="6009674"/>
            <a:ext cx="839130" cy="848326"/>
          </a:xfrm>
          <a:prstGeom prst="rect">
            <a:avLst/>
          </a:prstGeom>
        </p:spPr>
      </p:pic>
    </p:spTree>
    <p:extLst>
      <p:ext uri="{BB962C8B-B14F-4D97-AF65-F5344CB8AC3E}">
        <p14:creationId xmlns:p14="http://schemas.microsoft.com/office/powerpoint/2010/main" val="261651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553"/>
                                        </p:tgtEl>
                                        <p:attrNameLst>
                                          <p:attrName>style.visibility</p:attrName>
                                        </p:attrNameLst>
                                      </p:cBhvr>
                                      <p:to>
                                        <p:strVal val="visible"/>
                                      </p:to>
                                    </p:set>
                                    <p:animEffect transition="in" filter="fade">
                                      <p:cBhvr>
                                        <p:cTn id="7" dur="500"/>
                                        <p:tgtEl>
                                          <p:spTgt spid="6553"/>
                                        </p:tgtEl>
                                      </p:cBhvr>
                                    </p:animEffect>
                                  </p:childTnLst>
                                </p:cTn>
                              </p:par>
                              <p:par>
                                <p:cTn id="8" presetID="10" presetClass="entr" presetSubtype="0" fill="hold" nodeType="withEffect">
                                  <p:stCondLst>
                                    <p:cond delay="1250"/>
                                  </p:stCondLst>
                                  <p:childTnLst>
                                    <p:set>
                                      <p:cBhvr>
                                        <p:cTn id="9" dur="1" fill="hold">
                                          <p:stCondLst>
                                            <p:cond delay="0"/>
                                          </p:stCondLst>
                                        </p:cTn>
                                        <p:tgtEl>
                                          <p:spTgt spid="6537"/>
                                        </p:tgtEl>
                                        <p:attrNameLst>
                                          <p:attrName>style.visibility</p:attrName>
                                        </p:attrNameLst>
                                      </p:cBhvr>
                                      <p:to>
                                        <p:strVal val="visible"/>
                                      </p:to>
                                    </p:set>
                                    <p:animEffect transition="in" filter="fade">
                                      <p:cBhvr>
                                        <p:cTn id="10" dur="500"/>
                                        <p:tgtEl>
                                          <p:spTgt spid="6537"/>
                                        </p:tgtEl>
                                      </p:cBhvr>
                                    </p:animEffect>
                                  </p:childTnLst>
                                </p:cTn>
                              </p:par>
                              <p:par>
                                <p:cTn id="11" presetID="10" presetClass="entr" presetSubtype="0" fill="hold" nodeType="withEffect">
                                  <p:stCondLst>
                                    <p:cond delay="1250"/>
                                  </p:stCondLst>
                                  <p:childTnLst>
                                    <p:set>
                                      <p:cBhvr>
                                        <p:cTn id="12" dur="1" fill="hold">
                                          <p:stCondLst>
                                            <p:cond delay="0"/>
                                          </p:stCondLst>
                                        </p:cTn>
                                        <p:tgtEl>
                                          <p:spTgt spid="6530"/>
                                        </p:tgtEl>
                                        <p:attrNameLst>
                                          <p:attrName>style.visibility</p:attrName>
                                        </p:attrNameLst>
                                      </p:cBhvr>
                                      <p:to>
                                        <p:strVal val="visible"/>
                                      </p:to>
                                    </p:set>
                                    <p:animEffect transition="in" filter="fade">
                                      <p:cBhvr>
                                        <p:cTn id="13" dur="500"/>
                                        <p:tgtEl>
                                          <p:spTgt spid="6530"/>
                                        </p:tgtEl>
                                      </p:cBhvr>
                                    </p:animEffect>
                                  </p:childTnLst>
                                </p:cTn>
                              </p:par>
                              <p:par>
                                <p:cTn id="14" presetID="10" presetClass="entr" presetSubtype="0" fill="hold" nodeType="withEffect">
                                  <p:stCondLst>
                                    <p:cond delay="1250"/>
                                  </p:stCondLst>
                                  <p:childTnLst>
                                    <p:set>
                                      <p:cBhvr>
                                        <p:cTn id="15" dur="1" fill="hold">
                                          <p:stCondLst>
                                            <p:cond delay="0"/>
                                          </p:stCondLst>
                                        </p:cTn>
                                        <p:tgtEl>
                                          <p:spTgt spid="6511"/>
                                        </p:tgtEl>
                                        <p:attrNameLst>
                                          <p:attrName>style.visibility</p:attrName>
                                        </p:attrNameLst>
                                      </p:cBhvr>
                                      <p:to>
                                        <p:strVal val="visible"/>
                                      </p:to>
                                    </p:set>
                                    <p:animEffect transition="in" filter="fade">
                                      <p:cBhvr>
                                        <p:cTn id="16" dur="500"/>
                                        <p:tgtEl>
                                          <p:spTgt spid="6511"/>
                                        </p:tgtEl>
                                      </p:cBhvr>
                                    </p:animEffect>
                                  </p:childTnLst>
                                </p:cTn>
                              </p:par>
                              <p:par>
                                <p:cTn id="17" presetID="10" presetClass="entr" presetSubtype="0" fill="hold" nodeType="withEffect">
                                  <p:stCondLst>
                                    <p:cond delay="2500"/>
                                  </p:stCondLst>
                                  <p:childTnLst>
                                    <p:set>
                                      <p:cBhvr>
                                        <p:cTn id="18" dur="1" fill="hold">
                                          <p:stCondLst>
                                            <p:cond delay="0"/>
                                          </p:stCondLst>
                                        </p:cTn>
                                        <p:tgtEl>
                                          <p:spTgt spid="6562"/>
                                        </p:tgtEl>
                                        <p:attrNameLst>
                                          <p:attrName>style.visibility</p:attrName>
                                        </p:attrNameLst>
                                      </p:cBhvr>
                                      <p:to>
                                        <p:strVal val="visible"/>
                                      </p:to>
                                    </p:set>
                                    <p:animEffect transition="in" filter="fade">
                                      <p:cBhvr>
                                        <p:cTn id="19" dur="500"/>
                                        <p:tgtEl>
                                          <p:spTgt spid="6562"/>
                                        </p:tgtEl>
                                      </p:cBhvr>
                                    </p:animEffect>
                                  </p:childTnLst>
                                </p:cTn>
                              </p:par>
                              <p:par>
                                <p:cTn id="20" presetID="10" presetClass="entr" presetSubtype="0" fill="hold" nodeType="withEffect">
                                  <p:stCondLst>
                                    <p:cond delay="350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500"/>
                                        <p:tgtEl>
                                          <p:spTgt spid="194"/>
                                        </p:tgtEl>
                                      </p:cBhvr>
                                    </p:animEffect>
                                  </p:childTnLst>
                                </p:cTn>
                              </p:par>
                              <p:par>
                                <p:cTn id="23" presetID="10" presetClass="entr" presetSubtype="0" fill="hold" nodeType="withEffect">
                                  <p:stCondLst>
                                    <p:cond delay="4750"/>
                                  </p:stCondLst>
                                  <p:childTnLst>
                                    <p:set>
                                      <p:cBhvr>
                                        <p:cTn id="24" dur="1" fill="hold">
                                          <p:stCondLst>
                                            <p:cond delay="0"/>
                                          </p:stCondLst>
                                        </p:cTn>
                                        <p:tgtEl>
                                          <p:spTgt spid="6651"/>
                                        </p:tgtEl>
                                        <p:attrNameLst>
                                          <p:attrName>style.visibility</p:attrName>
                                        </p:attrNameLst>
                                      </p:cBhvr>
                                      <p:to>
                                        <p:strVal val="visible"/>
                                      </p:to>
                                    </p:set>
                                    <p:animEffect transition="in" filter="fade">
                                      <p:cBhvr>
                                        <p:cTn id="25" dur="500"/>
                                        <p:tgtEl>
                                          <p:spTgt spid="6651"/>
                                        </p:tgtEl>
                                      </p:cBhvr>
                                    </p:animEffect>
                                  </p:childTnLst>
                                </p:cTn>
                              </p:par>
                              <p:par>
                                <p:cTn id="26" presetID="10" presetClass="entr" presetSubtype="0" fill="hold" nodeType="withEffect">
                                  <p:stCondLst>
                                    <p:cond delay="4750"/>
                                  </p:stCondLst>
                                  <p:childTnLst>
                                    <p:set>
                                      <p:cBhvr>
                                        <p:cTn id="27" dur="1" fill="hold">
                                          <p:stCondLst>
                                            <p:cond delay="0"/>
                                          </p:stCondLst>
                                        </p:cTn>
                                        <p:tgtEl>
                                          <p:spTgt spid="6662"/>
                                        </p:tgtEl>
                                        <p:attrNameLst>
                                          <p:attrName>style.visibility</p:attrName>
                                        </p:attrNameLst>
                                      </p:cBhvr>
                                      <p:to>
                                        <p:strVal val="visible"/>
                                      </p:to>
                                    </p:set>
                                    <p:animEffect transition="in" filter="fade">
                                      <p:cBhvr>
                                        <p:cTn id="28" dur="500"/>
                                        <p:tgtEl>
                                          <p:spTgt spid="6662"/>
                                        </p:tgtEl>
                                      </p:cBhvr>
                                    </p:animEffect>
                                  </p:childTnLst>
                                </p:cTn>
                              </p:par>
                              <p:par>
                                <p:cTn id="29" presetID="10" presetClass="entr" presetSubtype="0" fill="hold" nodeType="withEffect">
                                  <p:stCondLst>
                                    <p:cond delay="5750"/>
                                  </p:stCondLst>
                                  <p:childTnLst>
                                    <p:set>
                                      <p:cBhvr>
                                        <p:cTn id="30" dur="1" fill="hold">
                                          <p:stCondLst>
                                            <p:cond delay="0"/>
                                          </p:stCondLst>
                                        </p:cTn>
                                        <p:tgtEl>
                                          <p:spTgt spid="6669"/>
                                        </p:tgtEl>
                                        <p:attrNameLst>
                                          <p:attrName>style.visibility</p:attrName>
                                        </p:attrNameLst>
                                      </p:cBhvr>
                                      <p:to>
                                        <p:strVal val="visible"/>
                                      </p:to>
                                    </p:set>
                                    <p:animEffect transition="in" filter="fade">
                                      <p:cBhvr>
                                        <p:cTn id="31" dur="500"/>
                                        <p:tgtEl>
                                          <p:spTgt spid="6669"/>
                                        </p:tgtEl>
                                      </p:cBhvr>
                                    </p:animEffect>
                                  </p:childTnLst>
                                </p:cTn>
                              </p:par>
                            </p:childTnLst>
                          </p:cTn>
                        </p:par>
                        <p:par>
                          <p:cTn id="32" fill="hold">
                            <p:stCondLst>
                              <p:cond delay="6250"/>
                            </p:stCondLst>
                            <p:childTnLst>
                              <p:par>
                                <p:cTn id="33" presetID="22" presetClass="entr" presetSubtype="8" fill="hold" grpId="0" nodeType="afterEffect">
                                  <p:stCondLst>
                                    <p:cond delay="500"/>
                                  </p:stCondLst>
                                  <p:childTnLst>
                                    <p:set>
                                      <p:cBhvr>
                                        <p:cTn id="34" dur="1" fill="hold">
                                          <p:stCondLst>
                                            <p:cond delay="0"/>
                                          </p:stCondLst>
                                        </p:cTn>
                                        <p:tgtEl>
                                          <p:spTgt spid="195"/>
                                        </p:tgtEl>
                                        <p:attrNameLst>
                                          <p:attrName>style.visibility</p:attrName>
                                        </p:attrNameLst>
                                      </p:cBhvr>
                                      <p:to>
                                        <p:strVal val="visible"/>
                                      </p:to>
                                    </p:set>
                                    <p:animEffect transition="in" filter="wipe(left)">
                                      <p:cBhvr>
                                        <p:cTn id="35" dur="1000"/>
                                        <p:tgtEl>
                                          <p:spTgt spid="195"/>
                                        </p:tgtEl>
                                      </p:cBhvr>
                                    </p:animEffect>
                                  </p:childTnLst>
                                </p:cTn>
                              </p:par>
                            </p:childTnLst>
                          </p:cTn>
                        </p:par>
                        <p:par>
                          <p:cTn id="36" fill="hold">
                            <p:stCondLst>
                              <p:cond delay="7750"/>
                            </p:stCondLst>
                            <p:childTnLst>
                              <p:par>
                                <p:cTn id="37" presetID="10" presetClass="entr" presetSubtype="0" fill="hold" grpId="0" nodeType="afterEffect">
                                  <p:stCondLst>
                                    <p:cond delay="500"/>
                                  </p:stCondLst>
                                  <p:childTnLst>
                                    <p:set>
                                      <p:cBhvr>
                                        <p:cTn id="38" dur="1" fill="hold">
                                          <p:stCondLst>
                                            <p:cond delay="0"/>
                                          </p:stCondLst>
                                        </p:cTn>
                                        <p:tgtEl>
                                          <p:spTgt spid="6752"/>
                                        </p:tgtEl>
                                        <p:attrNameLst>
                                          <p:attrName>style.visibility</p:attrName>
                                        </p:attrNameLst>
                                      </p:cBhvr>
                                      <p:to>
                                        <p:strVal val="visible"/>
                                      </p:to>
                                    </p:set>
                                    <p:animEffect transition="in" filter="fade">
                                      <p:cBhvr>
                                        <p:cTn id="39" dur="500"/>
                                        <p:tgtEl>
                                          <p:spTgt spid="6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67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7513" y="533400"/>
            <a:ext cx="8229600" cy="831574"/>
          </a:xfrm>
        </p:spPr>
        <p:txBody>
          <a:bodyPr>
            <a:noAutofit/>
          </a:bodyPr>
          <a:lstStyle/>
          <a:p>
            <a:pPr algn="ctr" fontAlgn="auto">
              <a:spcAft>
                <a:spcPts val="0"/>
              </a:spcAft>
              <a:defRPr/>
            </a:pPr>
            <a:r>
              <a:rPr lang="es-CO" b="1" dirty="0">
                <a:latin typeface="+mn-lt"/>
              </a:rPr>
              <a:t>Seguimiento a los datos de asistencia de LAUSD</a:t>
            </a:r>
          </a:p>
        </p:txBody>
      </p:sp>
      <p:sp>
        <p:nvSpPr>
          <p:cNvPr id="1028" name="Footer Placeholder 4"/>
          <p:cNvSpPr txBox="1">
            <a:spLocks noGrp="1"/>
          </p:cNvSpPr>
          <p:nvPr/>
        </p:nvSpPr>
        <p:spPr bwMode="auto">
          <a:xfrm>
            <a:off x="6096000" y="63246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200">
              <a:solidFill>
                <a:srgbClr val="898989"/>
              </a:solidFill>
              <a:latin typeface="Calibri" pitchFamily="34" charset="0"/>
              <a:ea typeface="ＭＳ Ｐゴシック" pitchFamily="34" charset="-128"/>
              <a:cs typeface="Arial" charset="0"/>
            </a:endParaRPr>
          </a:p>
        </p:txBody>
      </p:sp>
      <p:graphicFrame>
        <p:nvGraphicFramePr>
          <p:cNvPr id="1026" name="Object 2"/>
          <p:cNvGraphicFramePr>
            <a:graphicFrameLocks noChangeAspect="1"/>
          </p:cNvGraphicFramePr>
          <p:nvPr/>
        </p:nvGraphicFramePr>
        <p:xfrm>
          <a:off x="533400" y="1600200"/>
          <a:ext cx="8153400" cy="685800"/>
        </p:xfrm>
        <a:graphic>
          <a:graphicData uri="http://schemas.openxmlformats.org/presentationml/2006/ole">
            <mc:AlternateContent xmlns:mc="http://schemas.openxmlformats.org/markup-compatibility/2006">
              <mc:Choice xmlns:v="urn:schemas-microsoft-com:vml" Requires="v">
                <p:oleObj spid="_x0000_s4185" name="Macro-Enabled Worksheet" r:id="rId4" imgW="3991051" imgH="261865" progId="Excel.SheetMacroEnabled.12">
                  <p:embed/>
                </p:oleObj>
              </mc:Choice>
              <mc:Fallback>
                <p:oleObj name="Macro-Enabled Worksheet" r:id="rId4" imgW="3991051" imgH="261865" progId="Excel.SheetMacroEnabled.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0200"/>
                        <a:ext cx="8153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ight Arrow 3"/>
          <p:cNvSpPr/>
          <p:nvPr/>
        </p:nvSpPr>
        <p:spPr>
          <a:xfrm>
            <a:off x="5476875" y="2362200"/>
            <a:ext cx="3505200" cy="2590800"/>
          </a:xfrm>
          <a:prstGeom prst="rightArrow">
            <a:avLst/>
          </a:prstGeom>
          <a:solidFill>
            <a:srgbClr val="0096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ln w="18415" cmpd="sng">
                  <a:solidFill>
                    <a:srgbClr val="FFFFFF"/>
                  </a:solidFill>
                  <a:prstDash val="solid"/>
                </a:ln>
                <a:solidFill>
                  <a:srgbClr val="FFFFFF"/>
                </a:solidFill>
                <a:effectLst>
                  <a:outerShdw blurRad="63500" dir="3600000" algn="tl" rotWithShape="0">
                    <a:srgbClr val="000000">
                      <a:alpha val="70000"/>
                    </a:srgbClr>
                  </a:outerShdw>
                </a:effectLst>
              </a:rPr>
              <a:t>Objetivo del LCAP:</a:t>
            </a:r>
          </a:p>
          <a:p>
            <a:pPr algn="ctr">
              <a:defRPr/>
            </a:pPr>
            <a:r>
              <a:rPr lang="es-CO" dirty="0">
                <a:ln w="18415" cmpd="sng">
                  <a:solidFill>
                    <a:srgbClr val="FFFFFF"/>
                  </a:solidFill>
                  <a:prstDash val="solid"/>
                </a:ln>
                <a:solidFill>
                  <a:srgbClr val="FFFFFF"/>
                </a:solidFill>
                <a:effectLst>
                  <a:outerShdw blurRad="63500" dir="3600000" algn="tl" rotWithShape="0">
                    <a:srgbClr val="000000">
                      <a:alpha val="70000"/>
                    </a:srgbClr>
                  </a:outerShdw>
                </a:effectLst>
              </a:rPr>
              <a:t>2016-17:  73% de los estudiantes asisten dentro de este nivel</a:t>
            </a:r>
          </a:p>
        </p:txBody>
      </p:sp>
      <p:sp>
        <p:nvSpPr>
          <p:cNvPr id="7" name="Right Arrow 6"/>
          <p:cNvSpPr/>
          <p:nvPr/>
        </p:nvSpPr>
        <p:spPr>
          <a:xfrm flipH="1">
            <a:off x="417513" y="2514600"/>
            <a:ext cx="3697287" cy="2324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ln w="18415" cmpd="sng">
                  <a:solidFill>
                    <a:srgbClr val="FFFFFF"/>
                  </a:solidFill>
                  <a:prstDash val="solid"/>
                </a:ln>
                <a:solidFill>
                  <a:srgbClr val="FFFFFF"/>
                </a:solidFill>
                <a:effectLst>
                  <a:outerShdw blurRad="63500" dir="3600000" algn="tl" rotWithShape="0">
                    <a:srgbClr val="000000">
                      <a:alpha val="70000"/>
                    </a:srgbClr>
                  </a:outerShdw>
                </a:effectLst>
              </a:rPr>
              <a:t>Objetivo del LCAP:  11% o menos estudiantes </a:t>
            </a:r>
          </a:p>
          <a:p>
            <a:pPr algn="ctr">
              <a:defRPr/>
            </a:pPr>
            <a:r>
              <a:rPr lang="es-CO" dirty="0">
                <a:ln w="18415" cmpd="sng">
                  <a:solidFill>
                    <a:srgbClr val="FFFFFF"/>
                  </a:solidFill>
                  <a:prstDash val="solid"/>
                </a:ln>
                <a:solidFill>
                  <a:srgbClr val="FFFFFF"/>
                </a:solidFill>
                <a:effectLst>
                  <a:outerShdw blurRad="63500" dir="3600000" algn="tl" rotWithShape="0">
                    <a:srgbClr val="000000">
                      <a:alpha val="70000"/>
                    </a:srgbClr>
                  </a:outerShdw>
                </a:effectLst>
              </a:rPr>
              <a:t>Ausentismo Crónico</a:t>
            </a:r>
          </a:p>
        </p:txBody>
      </p:sp>
      <p:grpSp>
        <p:nvGrpSpPr>
          <p:cNvPr id="9" name="apple"/>
          <p:cNvGrpSpPr/>
          <p:nvPr/>
        </p:nvGrpSpPr>
        <p:grpSpPr>
          <a:xfrm>
            <a:off x="8455682" y="6053694"/>
            <a:ext cx="552546" cy="668655"/>
            <a:chOff x="5819776" y="171450"/>
            <a:chExt cx="1065213" cy="1289050"/>
          </a:xfrm>
          <a:effectLst/>
        </p:grpSpPr>
        <p:sp>
          <p:nvSpPr>
            <p:cNvPr id="10"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45829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1"/>
          <p:cNvSpPr txBox="1">
            <a:spLocks noChangeArrowheads="1"/>
          </p:cNvSpPr>
          <p:nvPr/>
        </p:nvSpPr>
        <p:spPr bwMode="auto">
          <a:xfrm>
            <a:off x="300038" y="325438"/>
            <a:ext cx="85169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s-CO" altLang="en-US" sz="3200" b="1" dirty="0"/>
              <a:t>Gamas de asistencia para </a:t>
            </a:r>
            <a:r>
              <a:rPr lang="es-CO" altLang="en-US" sz="3200" b="1" u="sng" dirty="0"/>
              <a:t>finales del año escolar</a:t>
            </a:r>
          </a:p>
          <a:p>
            <a:pPr eaLnBrk="1" hangingPunct="1">
              <a:lnSpc>
                <a:spcPct val="100000"/>
              </a:lnSpc>
              <a:spcBef>
                <a:spcPct val="0"/>
              </a:spcBef>
              <a:buNone/>
            </a:pPr>
            <a:r>
              <a:rPr lang="es-CO" altLang="en-US" sz="3200" b="1" dirty="0"/>
              <a:t>Días de Instrucción=180</a:t>
            </a:r>
            <a:endParaRPr lang="es-CO" altLang="en-US" sz="3200" u="sng" dirty="0"/>
          </a:p>
        </p:txBody>
      </p:sp>
      <p:grpSp>
        <p:nvGrpSpPr>
          <p:cNvPr id="3" name="Group 4"/>
          <p:cNvGrpSpPr>
            <a:grpSpLocks noChangeAspect="1"/>
          </p:cNvGrpSpPr>
          <p:nvPr/>
        </p:nvGrpSpPr>
        <p:grpSpPr bwMode="auto">
          <a:xfrm>
            <a:off x="768350" y="4287838"/>
            <a:ext cx="693738" cy="1736725"/>
            <a:chOff x="864" y="542"/>
            <a:chExt cx="1453" cy="3643"/>
          </a:xfrm>
        </p:grpSpPr>
        <p:sp>
          <p:nvSpPr>
            <p:cNvPr id="9"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10" name="Freeform 5"/>
            <p:cNvSpPr>
              <a:spLocks/>
            </p:cNvSpPr>
            <p:nvPr/>
          </p:nvSpPr>
          <p:spPr bwMode="auto">
            <a:xfrm>
              <a:off x="1187" y="505"/>
              <a:ext cx="718" cy="719"/>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11" name="Freeform 6"/>
            <p:cNvSpPr>
              <a:spLocks/>
            </p:cNvSpPr>
            <p:nvPr/>
          </p:nvSpPr>
          <p:spPr bwMode="auto">
            <a:xfrm>
              <a:off x="1433" y="1291"/>
              <a:ext cx="253"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12" name="Freeform 7"/>
            <p:cNvSpPr>
              <a:spLocks/>
            </p:cNvSpPr>
            <p:nvPr/>
          </p:nvSpPr>
          <p:spPr bwMode="auto">
            <a:xfrm>
              <a:off x="837" y="1218"/>
              <a:ext cx="1519" cy="3050"/>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13" name="Freeform 8"/>
            <p:cNvSpPr>
              <a:spLocks/>
            </p:cNvSpPr>
            <p:nvPr/>
          </p:nvSpPr>
          <p:spPr bwMode="auto">
            <a:xfrm>
              <a:off x="1369" y="1258"/>
              <a:ext cx="399" cy="196"/>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grpSp>
        <p:nvGrpSpPr>
          <p:cNvPr id="24" name="Group 4"/>
          <p:cNvGrpSpPr>
            <a:grpSpLocks noChangeAspect="1"/>
          </p:cNvGrpSpPr>
          <p:nvPr/>
        </p:nvGrpSpPr>
        <p:grpSpPr bwMode="auto">
          <a:xfrm>
            <a:off x="3967163" y="1763713"/>
            <a:ext cx="839787" cy="1828800"/>
            <a:chOff x="2938" y="225"/>
            <a:chExt cx="1809" cy="3941"/>
          </a:xfrm>
        </p:grpSpPr>
        <p:sp>
          <p:nvSpPr>
            <p:cNvPr id="25" name="AutoShape 3"/>
            <p:cNvSpPr>
              <a:spLocks noChangeAspect="1" noChangeArrowheads="1" noTextEdit="1"/>
            </p:cNvSpPr>
            <p:nvPr/>
          </p:nvSpPr>
          <p:spPr bwMode="auto">
            <a:xfrm>
              <a:off x="2982" y="276"/>
              <a:ext cx="1713"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26" name="Oval 25"/>
            <p:cNvSpPr>
              <a:spLocks noChangeArrowheads="1"/>
            </p:cNvSpPr>
            <p:nvPr/>
          </p:nvSpPr>
          <p:spPr bwMode="auto">
            <a:xfrm>
              <a:off x="3776" y="677"/>
              <a:ext cx="612" cy="6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28" name="Freeform 6"/>
            <p:cNvSpPr>
              <a:spLocks/>
            </p:cNvSpPr>
            <p:nvPr/>
          </p:nvSpPr>
          <p:spPr bwMode="auto">
            <a:xfrm>
              <a:off x="3605" y="1374"/>
              <a:ext cx="407" cy="831"/>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29"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30" name="Freeform 8"/>
            <p:cNvSpPr>
              <a:spLocks/>
            </p:cNvSpPr>
            <p:nvPr/>
          </p:nvSpPr>
          <p:spPr bwMode="auto">
            <a:xfrm>
              <a:off x="3718" y="1344"/>
              <a:ext cx="369" cy="236"/>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sp>
        <p:nvSpPr>
          <p:cNvPr id="33" name="Freeform 12"/>
          <p:cNvSpPr>
            <a:spLocks noChangeAspect="1"/>
          </p:cNvSpPr>
          <p:nvPr/>
        </p:nvSpPr>
        <p:spPr bwMode="auto">
          <a:xfrm>
            <a:off x="3841750" y="3571875"/>
            <a:ext cx="1074738" cy="823913"/>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2EB444"/>
          </a:soli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4" name="Freeform 13"/>
          <p:cNvSpPr>
            <a:spLocks noChangeAspect="1"/>
          </p:cNvSpPr>
          <p:nvPr/>
        </p:nvSpPr>
        <p:spPr bwMode="auto">
          <a:xfrm>
            <a:off x="4689475" y="3571875"/>
            <a:ext cx="4465638" cy="828675"/>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684 w 10133"/>
              <a:gd name="connsiteY0" fmla="*/ 7123 h 10232"/>
              <a:gd name="connsiteX1" fmla="*/ 512 w 10133"/>
              <a:gd name="connsiteY1" fmla="*/ 7347 h 10232"/>
              <a:gd name="connsiteX2" fmla="*/ 133 w 10133"/>
              <a:gd name="connsiteY2" fmla="*/ 5246 h 10232"/>
              <a:gd name="connsiteX3" fmla="*/ 512 w 10133"/>
              <a:gd name="connsiteY3" fmla="*/ 3145 h 10232"/>
              <a:gd name="connsiteX4" fmla="*/ 684 w 10133"/>
              <a:gd name="connsiteY4" fmla="*/ 3369 h 10232"/>
              <a:gd name="connsiteX5" fmla="*/ 684 w 10133"/>
              <a:gd name="connsiteY5" fmla="*/ 232 h 10232"/>
              <a:gd name="connsiteX6" fmla="*/ 9927 w 10133"/>
              <a:gd name="connsiteY6" fmla="*/ 232 h 10232"/>
              <a:gd name="connsiteX7" fmla="*/ 10133 w 10133"/>
              <a:gd name="connsiteY7" fmla="*/ 10232 h 10232"/>
              <a:gd name="connsiteX8" fmla="*/ 684 w 10133"/>
              <a:gd name="connsiteY8" fmla="*/ 10232 h 10232"/>
              <a:gd name="connsiteX9" fmla="*/ 684 w 10133"/>
              <a:gd name="connsiteY9" fmla="*/ 7123 h 10232"/>
              <a:gd name="connsiteX0" fmla="*/ 684 w 10604"/>
              <a:gd name="connsiteY0" fmla="*/ 7762 h 10871"/>
              <a:gd name="connsiteX1" fmla="*/ 512 w 10604"/>
              <a:gd name="connsiteY1" fmla="*/ 7986 h 10871"/>
              <a:gd name="connsiteX2" fmla="*/ 133 w 10604"/>
              <a:gd name="connsiteY2" fmla="*/ 5885 h 10871"/>
              <a:gd name="connsiteX3" fmla="*/ 512 w 10604"/>
              <a:gd name="connsiteY3" fmla="*/ 3784 h 10871"/>
              <a:gd name="connsiteX4" fmla="*/ 684 w 10604"/>
              <a:gd name="connsiteY4" fmla="*/ 4008 h 10871"/>
              <a:gd name="connsiteX5" fmla="*/ 684 w 10604"/>
              <a:gd name="connsiteY5" fmla="*/ 871 h 10871"/>
              <a:gd name="connsiteX6" fmla="*/ 9927 w 10604"/>
              <a:gd name="connsiteY6" fmla="*/ 871 h 10871"/>
              <a:gd name="connsiteX7" fmla="*/ 9904 w 10604"/>
              <a:gd name="connsiteY7" fmla="*/ 10871 h 10871"/>
              <a:gd name="connsiteX8" fmla="*/ 684 w 10604"/>
              <a:gd name="connsiteY8" fmla="*/ 10871 h 10871"/>
              <a:gd name="connsiteX9" fmla="*/ 684 w 10604"/>
              <a:gd name="connsiteY9" fmla="*/ 7762 h 10871"/>
              <a:gd name="connsiteX0" fmla="*/ 551 w 10471"/>
              <a:gd name="connsiteY0" fmla="*/ 7762 h 10871"/>
              <a:gd name="connsiteX1" fmla="*/ 379 w 10471"/>
              <a:gd name="connsiteY1" fmla="*/ 7986 h 10871"/>
              <a:gd name="connsiteX2" fmla="*/ 0 w 10471"/>
              <a:gd name="connsiteY2" fmla="*/ 5885 h 10871"/>
              <a:gd name="connsiteX3" fmla="*/ 379 w 10471"/>
              <a:gd name="connsiteY3" fmla="*/ 3784 h 10871"/>
              <a:gd name="connsiteX4" fmla="*/ 551 w 10471"/>
              <a:gd name="connsiteY4" fmla="*/ 4008 h 10871"/>
              <a:gd name="connsiteX5" fmla="*/ 551 w 10471"/>
              <a:gd name="connsiteY5" fmla="*/ 871 h 10871"/>
              <a:gd name="connsiteX6" fmla="*/ 9794 w 10471"/>
              <a:gd name="connsiteY6" fmla="*/ 871 h 10871"/>
              <a:gd name="connsiteX7" fmla="*/ 9771 w 10471"/>
              <a:gd name="connsiteY7" fmla="*/ 10871 h 10871"/>
              <a:gd name="connsiteX8" fmla="*/ 551 w 10471"/>
              <a:gd name="connsiteY8" fmla="*/ 10871 h 10871"/>
              <a:gd name="connsiteX9" fmla="*/ 551 w 10471"/>
              <a:gd name="connsiteY9" fmla="*/ 7762 h 10871"/>
              <a:gd name="connsiteX0" fmla="*/ 551 w 10471"/>
              <a:gd name="connsiteY0" fmla="*/ 7640 h 10749"/>
              <a:gd name="connsiteX1" fmla="*/ 379 w 10471"/>
              <a:gd name="connsiteY1" fmla="*/ 7864 h 10749"/>
              <a:gd name="connsiteX2" fmla="*/ 0 w 10471"/>
              <a:gd name="connsiteY2" fmla="*/ 5763 h 10749"/>
              <a:gd name="connsiteX3" fmla="*/ 379 w 10471"/>
              <a:gd name="connsiteY3" fmla="*/ 3662 h 10749"/>
              <a:gd name="connsiteX4" fmla="*/ 551 w 10471"/>
              <a:gd name="connsiteY4" fmla="*/ 3886 h 10749"/>
              <a:gd name="connsiteX5" fmla="*/ 551 w 10471"/>
              <a:gd name="connsiteY5" fmla="*/ 749 h 10749"/>
              <a:gd name="connsiteX6" fmla="*/ 9794 w 10471"/>
              <a:gd name="connsiteY6" fmla="*/ 749 h 10749"/>
              <a:gd name="connsiteX7" fmla="*/ 9771 w 10471"/>
              <a:gd name="connsiteY7" fmla="*/ 10749 h 10749"/>
              <a:gd name="connsiteX8" fmla="*/ 551 w 10471"/>
              <a:gd name="connsiteY8" fmla="*/ 10749 h 10749"/>
              <a:gd name="connsiteX9" fmla="*/ 551 w 10471"/>
              <a:gd name="connsiteY9" fmla="*/ 7640 h 10749"/>
              <a:gd name="connsiteX0" fmla="*/ 551 w 10471"/>
              <a:gd name="connsiteY0" fmla="*/ 6912 h 10021"/>
              <a:gd name="connsiteX1" fmla="*/ 379 w 10471"/>
              <a:gd name="connsiteY1" fmla="*/ 7136 h 10021"/>
              <a:gd name="connsiteX2" fmla="*/ 0 w 10471"/>
              <a:gd name="connsiteY2" fmla="*/ 5035 h 10021"/>
              <a:gd name="connsiteX3" fmla="*/ 379 w 10471"/>
              <a:gd name="connsiteY3" fmla="*/ 2934 h 10021"/>
              <a:gd name="connsiteX4" fmla="*/ 551 w 10471"/>
              <a:gd name="connsiteY4" fmla="*/ 3158 h 10021"/>
              <a:gd name="connsiteX5" fmla="*/ 551 w 10471"/>
              <a:gd name="connsiteY5" fmla="*/ 21 h 10021"/>
              <a:gd name="connsiteX6" fmla="*/ 9794 w 10471"/>
              <a:gd name="connsiteY6" fmla="*/ 21 h 10021"/>
              <a:gd name="connsiteX7" fmla="*/ 9771 w 10471"/>
              <a:gd name="connsiteY7" fmla="*/ 10021 h 10021"/>
              <a:gd name="connsiteX8" fmla="*/ 551 w 10471"/>
              <a:gd name="connsiteY8" fmla="*/ 10021 h 10021"/>
              <a:gd name="connsiteX9" fmla="*/ 551 w 10471"/>
              <a:gd name="connsiteY9" fmla="*/ 6912 h 10021"/>
              <a:gd name="connsiteX0" fmla="*/ 551 w 9794"/>
              <a:gd name="connsiteY0" fmla="*/ 6912 h 10021"/>
              <a:gd name="connsiteX1" fmla="*/ 379 w 9794"/>
              <a:gd name="connsiteY1" fmla="*/ 7136 h 10021"/>
              <a:gd name="connsiteX2" fmla="*/ 0 w 9794"/>
              <a:gd name="connsiteY2" fmla="*/ 5035 h 10021"/>
              <a:gd name="connsiteX3" fmla="*/ 379 w 9794"/>
              <a:gd name="connsiteY3" fmla="*/ 2934 h 10021"/>
              <a:gd name="connsiteX4" fmla="*/ 551 w 9794"/>
              <a:gd name="connsiteY4" fmla="*/ 3158 h 10021"/>
              <a:gd name="connsiteX5" fmla="*/ 551 w 9794"/>
              <a:gd name="connsiteY5" fmla="*/ 21 h 10021"/>
              <a:gd name="connsiteX6" fmla="*/ 9794 w 9794"/>
              <a:gd name="connsiteY6" fmla="*/ 21 h 10021"/>
              <a:gd name="connsiteX7" fmla="*/ 9771 w 9794"/>
              <a:gd name="connsiteY7" fmla="*/ 10021 h 10021"/>
              <a:gd name="connsiteX8" fmla="*/ 551 w 9794"/>
              <a:gd name="connsiteY8" fmla="*/ 10021 h 10021"/>
              <a:gd name="connsiteX9" fmla="*/ 551 w 9794"/>
              <a:gd name="connsiteY9" fmla="*/ 6912 h 10021"/>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11"/>
              <a:gd name="connsiteY0" fmla="*/ 6898 h 10000"/>
              <a:gd name="connsiteX1" fmla="*/ 387 w 10011"/>
              <a:gd name="connsiteY1" fmla="*/ 7121 h 10000"/>
              <a:gd name="connsiteX2" fmla="*/ 0 w 10011"/>
              <a:gd name="connsiteY2" fmla="*/ 5024 h 10000"/>
              <a:gd name="connsiteX3" fmla="*/ 387 w 10011"/>
              <a:gd name="connsiteY3" fmla="*/ 2928 h 10000"/>
              <a:gd name="connsiteX4" fmla="*/ 563 w 10011"/>
              <a:gd name="connsiteY4" fmla="*/ 3151 h 10000"/>
              <a:gd name="connsiteX5" fmla="*/ 563 w 10011"/>
              <a:gd name="connsiteY5" fmla="*/ 21 h 10000"/>
              <a:gd name="connsiteX6" fmla="*/ 10000 w 10011"/>
              <a:gd name="connsiteY6" fmla="*/ 21 h 10000"/>
              <a:gd name="connsiteX7" fmla="*/ 10011 w 10011"/>
              <a:gd name="connsiteY7" fmla="*/ 9864 h 10000"/>
              <a:gd name="connsiteX8" fmla="*/ 563 w 10011"/>
              <a:gd name="connsiteY8" fmla="*/ 10000 h 10000"/>
              <a:gd name="connsiteX9" fmla="*/ 563 w 10011"/>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77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85 w 10000"/>
              <a:gd name="connsiteY7" fmla="*/ 9864 h 10000"/>
              <a:gd name="connsiteX8" fmla="*/ 563 w 10000"/>
              <a:gd name="connsiteY8" fmla="*/ 10000 h 10000"/>
              <a:gd name="connsiteX9" fmla="*/ 563 w 10000"/>
              <a:gd name="connsiteY9" fmla="*/ 6898 h 10000"/>
              <a:gd name="connsiteX0" fmla="*/ 563 w 10000"/>
              <a:gd name="connsiteY0" fmla="*/ 6898 h 10045"/>
              <a:gd name="connsiteX1" fmla="*/ 387 w 10000"/>
              <a:gd name="connsiteY1" fmla="*/ 7121 h 10045"/>
              <a:gd name="connsiteX2" fmla="*/ 0 w 10000"/>
              <a:gd name="connsiteY2" fmla="*/ 5024 h 10045"/>
              <a:gd name="connsiteX3" fmla="*/ 387 w 10000"/>
              <a:gd name="connsiteY3" fmla="*/ 2928 h 10045"/>
              <a:gd name="connsiteX4" fmla="*/ 563 w 10000"/>
              <a:gd name="connsiteY4" fmla="*/ 3151 h 10045"/>
              <a:gd name="connsiteX5" fmla="*/ 563 w 10000"/>
              <a:gd name="connsiteY5" fmla="*/ 21 h 10045"/>
              <a:gd name="connsiteX6" fmla="*/ 10000 w 10000"/>
              <a:gd name="connsiteY6" fmla="*/ 21 h 10045"/>
              <a:gd name="connsiteX7" fmla="*/ 9993 w 10000"/>
              <a:gd name="connsiteY7" fmla="*/ 10045 h 10045"/>
              <a:gd name="connsiteX8" fmla="*/ 563 w 10000"/>
              <a:gd name="connsiteY8" fmla="*/ 10000 h 10045"/>
              <a:gd name="connsiteX9" fmla="*/ 563 w 10000"/>
              <a:gd name="connsiteY9" fmla="*/ 6898 h 10045"/>
              <a:gd name="connsiteX0" fmla="*/ 563 w 10001"/>
              <a:gd name="connsiteY0" fmla="*/ 6898 h 10045"/>
              <a:gd name="connsiteX1" fmla="*/ 387 w 10001"/>
              <a:gd name="connsiteY1" fmla="*/ 7121 h 10045"/>
              <a:gd name="connsiteX2" fmla="*/ 0 w 10001"/>
              <a:gd name="connsiteY2" fmla="*/ 5024 h 10045"/>
              <a:gd name="connsiteX3" fmla="*/ 387 w 10001"/>
              <a:gd name="connsiteY3" fmla="*/ 2928 h 10045"/>
              <a:gd name="connsiteX4" fmla="*/ 563 w 10001"/>
              <a:gd name="connsiteY4" fmla="*/ 3151 h 10045"/>
              <a:gd name="connsiteX5" fmla="*/ 563 w 10001"/>
              <a:gd name="connsiteY5" fmla="*/ 21 h 10045"/>
              <a:gd name="connsiteX6" fmla="*/ 10000 w 10001"/>
              <a:gd name="connsiteY6" fmla="*/ 21 h 10045"/>
              <a:gd name="connsiteX7" fmla="*/ 10001 w 10001"/>
              <a:gd name="connsiteY7" fmla="*/ 10045 h 10045"/>
              <a:gd name="connsiteX8" fmla="*/ 563 w 10001"/>
              <a:gd name="connsiteY8" fmla="*/ 10000 h 10045"/>
              <a:gd name="connsiteX9" fmla="*/ 563 w 10001"/>
              <a:gd name="connsiteY9" fmla="*/ 6898 h 10045"/>
              <a:gd name="connsiteX0" fmla="*/ 563 w 10001"/>
              <a:gd name="connsiteY0" fmla="*/ 6914 h 10061"/>
              <a:gd name="connsiteX1" fmla="*/ 387 w 10001"/>
              <a:gd name="connsiteY1" fmla="*/ 7137 h 10061"/>
              <a:gd name="connsiteX2" fmla="*/ 0 w 10001"/>
              <a:gd name="connsiteY2" fmla="*/ 5040 h 10061"/>
              <a:gd name="connsiteX3" fmla="*/ 387 w 10001"/>
              <a:gd name="connsiteY3" fmla="*/ 2944 h 10061"/>
              <a:gd name="connsiteX4" fmla="*/ 563 w 10001"/>
              <a:gd name="connsiteY4" fmla="*/ 3167 h 10061"/>
              <a:gd name="connsiteX5" fmla="*/ 563 w 10001"/>
              <a:gd name="connsiteY5" fmla="*/ 37 h 10061"/>
              <a:gd name="connsiteX6" fmla="*/ 10000 w 10001"/>
              <a:gd name="connsiteY6" fmla="*/ 8 h 10061"/>
              <a:gd name="connsiteX7" fmla="*/ 10001 w 10001"/>
              <a:gd name="connsiteY7" fmla="*/ 10061 h 10061"/>
              <a:gd name="connsiteX8" fmla="*/ 563 w 10001"/>
              <a:gd name="connsiteY8" fmla="*/ 10016 h 10061"/>
              <a:gd name="connsiteX9" fmla="*/ 563 w 10001"/>
              <a:gd name="connsiteY9" fmla="*/ 6914 h 10061"/>
              <a:gd name="connsiteX0" fmla="*/ 563 w 10001"/>
              <a:gd name="connsiteY0" fmla="*/ 6926 h 10073"/>
              <a:gd name="connsiteX1" fmla="*/ 387 w 10001"/>
              <a:gd name="connsiteY1" fmla="*/ 7149 h 10073"/>
              <a:gd name="connsiteX2" fmla="*/ 0 w 10001"/>
              <a:gd name="connsiteY2" fmla="*/ 5052 h 10073"/>
              <a:gd name="connsiteX3" fmla="*/ 387 w 10001"/>
              <a:gd name="connsiteY3" fmla="*/ 2956 h 10073"/>
              <a:gd name="connsiteX4" fmla="*/ 563 w 10001"/>
              <a:gd name="connsiteY4" fmla="*/ 3179 h 10073"/>
              <a:gd name="connsiteX5" fmla="*/ 563 w 10001"/>
              <a:gd name="connsiteY5" fmla="*/ 20 h 10073"/>
              <a:gd name="connsiteX6" fmla="*/ 10000 w 10001"/>
              <a:gd name="connsiteY6" fmla="*/ 20 h 10073"/>
              <a:gd name="connsiteX7" fmla="*/ 10001 w 10001"/>
              <a:gd name="connsiteY7" fmla="*/ 10073 h 10073"/>
              <a:gd name="connsiteX8" fmla="*/ 563 w 10001"/>
              <a:gd name="connsiteY8" fmla="*/ 10028 h 10073"/>
              <a:gd name="connsiteX9" fmla="*/ 563 w 10001"/>
              <a:gd name="connsiteY9" fmla="*/ 6926 h 10073"/>
              <a:gd name="connsiteX0" fmla="*/ 563 w 10001"/>
              <a:gd name="connsiteY0" fmla="*/ 6906 h 10053"/>
              <a:gd name="connsiteX1" fmla="*/ 387 w 10001"/>
              <a:gd name="connsiteY1" fmla="*/ 7129 h 10053"/>
              <a:gd name="connsiteX2" fmla="*/ 0 w 10001"/>
              <a:gd name="connsiteY2" fmla="*/ 5032 h 10053"/>
              <a:gd name="connsiteX3" fmla="*/ 387 w 10001"/>
              <a:gd name="connsiteY3" fmla="*/ 2936 h 10053"/>
              <a:gd name="connsiteX4" fmla="*/ 563 w 10001"/>
              <a:gd name="connsiteY4" fmla="*/ 3159 h 10053"/>
              <a:gd name="connsiteX5" fmla="*/ 563 w 10001"/>
              <a:gd name="connsiteY5" fmla="*/ 0 h 10053"/>
              <a:gd name="connsiteX6" fmla="*/ 10000 w 10001"/>
              <a:gd name="connsiteY6" fmla="*/ 0 h 10053"/>
              <a:gd name="connsiteX7" fmla="*/ 10001 w 10001"/>
              <a:gd name="connsiteY7" fmla="*/ 10053 h 10053"/>
              <a:gd name="connsiteX8" fmla="*/ 563 w 10001"/>
              <a:gd name="connsiteY8" fmla="*/ 10008 h 10053"/>
              <a:gd name="connsiteX9" fmla="*/ 563 w 10001"/>
              <a:gd name="connsiteY9" fmla="*/ 6906 h 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0053">
                <a:moveTo>
                  <a:pt x="563" y="6906"/>
                </a:moveTo>
                <a:cubicBezTo>
                  <a:pt x="511" y="7045"/>
                  <a:pt x="449" y="7129"/>
                  <a:pt x="387" y="7129"/>
                </a:cubicBezTo>
                <a:cubicBezTo>
                  <a:pt x="171" y="7129"/>
                  <a:pt x="0" y="6178"/>
                  <a:pt x="0" y="5032"/>
                </a:cubicBezTo>
                <a:cubicBezTo>
                  <a:pt x="0" y="3859"/>
                  <a:pt x="171" y="2936"/>
                  <a:pt x="387" y="2936"/>
                </a:cubicBezTo>
                <a:cubicBezTo>
                  <a:pt x="449" y="2936"/>
                  <a:pt x="511" y="3020"/>
                  <a:pt x="563" y="3159"/>
                </a:cubicBezTo>
                <a:cubicBezTo>
                  <a:pt x="563" y="29"/>
                  <a:pt x="566" y="1314"/>
                  <a:pt x="563" y="0"/>
                </a:cubicBezTo>
                <a:lnTo>
                  <a:pt x="10000" y="0"/>
                </a:lnTo>
                <a:cubicBezTo>
                  <a:pt x="9994" y="4526"/>
                  <a:pt x="10001" y="10053"/>
                  <a:pt x="10001" y="10053"/>
                </a:cubicBezTo>
                <a:lnTo>
                  <a:pt x="563" y="10008"/>
                </a:lnTo>
                <a:lnTo>
                  <a:pt x="563" y="6906"/>
                </a:lnTo>
                <a:close/>
              </a:path>
            </a:pathLst>
          </a:custGeom>
          <a:gradFill flip="none" rotWithShape="1">
            <a:gsLst>
              <a:gs pos="0">
                <a:srgbClr val="DDEBCF"/>
              </a:gs>
              <a:gs pos="50000">
                <a:srgbClr val="9CB86E"/>
              </a:gs>
              <a:gs pos="100000">
                <a:srgbClr val="156B13"/>
              </a:gs>
            </a:gsLst>
            <a:lin ang="0" scaled="0"/>
            <a:tileRect/>
          </a:gradFill>
          <a:ln>
            <a:solidFill>
              <a:schemeClr val="bg1"/>
            </a:solidFill>
          </a:ln>
        </p:spPr>
        <p:txBody>
          <a:bodyPr lIns="68580" tIns="34290" rIns="68580" bIns="34290"/>
          <a:lstStyle/>
          <a:p>
            <a:pPr fontAlgn="auto">
              <a:spcBef>
                <a:spcPts val="0"/>
              </a:spcBef>
              <a:spcAft>
                <a:spcPts val="0"/>
              </a:spcAft>
              <a:defRPr/>
            </a:pPr>
            <a:endParaRPr lang="en-US" sz="1350" dirty="0">
              <a:latin typeface="+mn-lt"/>
              <a:cs typeface="+mn-cs"/>
            </a:endParaRPr>
          </a:p>
        </p:txBody>
      </p:sp>
      <p:sp>
        <p:nvSpPr>
          <p:cNvPr id="35" name="Freeform 12"/>
          <p:cNvSpPr>
            <a:spLocks noChangeAspect="1"/>
          </p:cNvSpPr>
          <p:nvPr/>
        </p:nvSpPr>
        <p:spPr bwMode="auto">
          <a:xfrm>
            <a:off x="2744788" y="4394200"/>
            <a:ext cx="1076325" cy="822325"/>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FFFF00"/>
          </a:soli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6" name="Freeform 13"/>
          <p:cNvSpPr>
            <a:spLocks noChangeAspect="1"/>
          </p:cNvSpPr>
          <p:nvPr/>
        </p:nvSpPr>
        <p:spPr bwMode="auto">
          <a:xfrm>
            <a:off x="3592513" y="4394200"/>
            <a:ext cx="5561012" cy="825500"/>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246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46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30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39"/>
              <a:gd name="connsiteY0" fmla="*/ 6918 h 10027"/>
              <a:gd name="connsiteX1" fmla="*/ 379 w 12239"/>
              <a:gd name="connsiteY1" fmla="*/ 7142 h 10027"/>
              <a:gd name="connsiteX2" fmla="*/ 0 w 12239"/>
              <a:gd name="connsiteY2" fmla="*/ 5041 h 10027"/>
              <a:gd name="connsiteX3" fmla="*/ 379 w 12239"/>
              <a:gd name="connsiteY3" fmla="*/ 2940 h 10027"/>
              <a:gd name="connsiteX4" fmla="*/ 551 w 12239"/>
              <a:gd name="connsiteY4" fmla="*/ 3164 h 10027"/>
              <a:gd name="connsiteX5" fmla="*/ 551 w 12239"/>
              <a:gd name="connsiteY5" fmla="*/ 27 h 10027"/>
              <a:gd name="connsiteX6" fmla="*/ 12230 w 12239"/>
              <a:gd name="connsiteY6" fmla="*/ 0 h 10027"/>
              <a:gd name="connsiteX7" fmla="*/ 12239 w 12239"/>
              <a:gd name="connsiteY7" fmla="*/ 10027 h 10027"/>
              <a:gd name="connsiteX8" fmla="*/ 551 w 12239"/>
              <a:gd name="connsiteY8" fmla="*/ 10027 h 10027"/>
              <a:gd name="connsiteX9" fmla="*/ 551 w 12239"/>
              <a:gd name="connsiteY9" fmla="*/ 6918 h 10027"/>
              <a:gd name="connsiteX0" fmla="*/ 551 w 12231"/>
              <a:gd name="connsiteY0" fmla="*/ 6918 h 10027"/>
              <a:gd name="connsiteX1" fmla="*/ 379 w 12231"/>
              <a:gd name="connsiteY1" fmla="*/ 7142 h 10027"/>
              <a:gd name="connsiteX2" fmla="*/ 0 w 12231"/>
              <a:gd name="connsiteY2" fmla="*/ 5041 h 10027"/>
              <a:gd name="connsiteX3" fmla="*/ 379 w 12231"/>
              <a:gd name="connsiteY3" fmla="*/ 2940 h 10027"/>
              <a:gd name="connsiteX4" fmla="*/ 551 w 12231"/>
              <a:gd name="connsiteY4" fmla="*/ 3164 h 10027"/>
              <a:gd name="connsiteX5" fmla="*/ 551 w 12231"/>
              <a:gd name="connsiteY5" fmla="*/ 27 h 10027"/>
              <a:gd name="connsiteX6" fmla="*/ 12230 w 12231"/>
              <a:gd name="connsiteY6" fmla="*/ 0 h 10027"/>
              <a:gd name="connsiteX7" fmla="*/ 12231 w 12231"/>
              <a:gd name="connsiteY7" fmla="*/ 10027 h 10027"/>
              <a:gd name="connsiteX8" fmla="*/ 551 w 12231"/>
              <a:gd name="connsiteY8" fmla="*/ 10027 h 10027"/>
              <a:gd name="connsiteX9" fmla="*/ 551 w 12231"/>
              <a:gd name="connsiteY9" fmla="*/ 6918 h 10027"/>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1" h="10059">
                <a:moveTo>
                  <a:pt x="551" y="6918"/>
                </a:moveTo>
                <a:cubicBezTo>
                  <a:pt x="500" y="7058"/>
                  <a:pt x="440" y="7142"/>
                  <a:pt x="379" y="7142"/>
                </a:cubicBezTo>
                <a:cubicBezTo>
                  <a:pt x="167" y="7142"/>
                  <a:pt x="0" y="6189"/>
                  <a:pt x="0" y="5041"/>
                </a:cubicBezTo>
                <a:cubicBezTo>
                  <a:pt x="0" y="3865"/>
                  <a:pt x="167" y="2940"/>
                  <a:pt x="379" y="2940"/>
                </a:cubicBezTo>
                <a:cubicBezTo>
                  <a:pt x="440" y="2940"/>
                  <a:pt x="500" y="3024"/>
                  <a:pt x="551" y="3164"/>
                </a:cubicBezTo>
                <a:cubicBezTo>
                  <a:pt x="551" y="27"/>
                  <a:pt x="553" y="1417"/>
                  <a:pt x="551" y="27"/>
                </a:cubicBezTo>
                <a:lnTo>
                  <a:pt x="12230" y="0"/>
                </a:lnTo>
                <a:cubicBezTo>
                  <a:pt x="12226" y="5005"/>
                  <a:pt x="12231" y="10059"/>
                  <a:pt x="12231" y="10059"/>
                </a:cubicBezTo>
                <a:lnTo>
                  <a:pt x="551" y="10027"/>
                </a:lnTo>
                <a:lnTo>
                  <a:pt x="551" y="6918"/>
                </a:lnTo>
                <a:close/>
              </a:path>
            </a:pathLst>
          </a:custGeom>
          <a:gradFill flip="none" rotWithShape="1">
            <a:gsLst>
              <a:gs pos="0">
                <a:srgbClr val="FFFF00"/>
              </a:gs>
              <a:gs pos="100000">
                <a:schemeClr val="accent5">
                  <a:lumMod val="50000"/>
                </a:schemeClr>
              </a:gs>
            </a:gsLst>
            <a:lin ang="0" scaled="0"/>
            <a:tileRect/>
          </a:gradFill>
          <a:ln>
            <a:solidFill>
              <a:schemeClr val="tx1"/>
            </a:solid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7" name="Freeform 12"/>
          <p:cNvSpPr>
            <a:spLocks noChangeAspect="1"/>
          </p:cNvSpPr>
          <p:nvPr/>
        </p:nvSpPr>
        <p:spPr bwMode="auto">
          <a:xfrm>
            <a:off x="1635125" y="5221288"/>
            <a:ext cx="1076325" cy="822325"/>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FF0000"/>
          </a:soli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38" name="Freeform 13"/>
          <p:cNvSpPr>
            <a:spLocks noChangeAspect="1"/>
          </p:cNvSpPr>
          <p:nvPr/>
        </p:nvSpPr>
        <p:spPr bwMode="auto">
          <a:xfrm>
            <a:off x="2486025" y="5219700"/>
            <a:ext cx="6667500" cy="82073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653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675"/>
              <a:gd name="connsiteY0" fmla="*/ 6918 h 10027"/>
              <a:gd name="connsiteX1" fmla="*/ 379 w 14675"/>
              <a:gd name="connsiteY1" fmla="*/ 7142 h 10027"/>
              <a:gd name="connsiteX2" fmla="*/ 0 w 14675"/>
              <a:gd name="connsiteY2" fmla="*/ 5041 h 10027"/>
              <a:gd name="connsiteX3" fmla="*/ 379 w 14675"/>
              <a:gd name="connsiteY3" fmla="*/ 2940 h 10027"/>
              <a:gd name="connsiteX4" fmla="*/ 551 w 14675"/>
              <a:gd name="connsiteY4" fmla="*/ 3164 h 10027"/>
              <a:gd name="connsiteX5" fmla="*/ 551 w 14675"/>
              <a:gd name="connsiteY5" fmla="*/ 27 h 10027"/>
              <a:gd name="connsiteX6" fmla="*/ 14653 w 14675"/>
              <a:gd name="connsiteY6" fmla="*/ 0 h 10027"/>
              <a:gd name="connsiteX7" fmla="*/ 14675 w 14675"/>
              <a:gd name="connsiteY7" fmla="*/ 9957 h 10027"/>
              <a:gd name="connsiteX8" fmla="*/ 551 w 14675"/>
              <a:gd name="connsiteY8" fmla="*/ 10027 h 10027"/>
              <a:gd name="connsiteX9" fmla="*/ 551 w 14675"/>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12 h 10027"/>
              <a:gd name="connsiteX8" fmla="*/ 551 w 14667"/>
              <a:gd name="connsiteY8" fmla="*/ 10027 h 10027"/>
              <a:gd name="connsiteX9" fmla="*/ 551 w 14667"/>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57 h 10027"/>
              <a:gd name="connsiteX8" fmla="*/ 551 w 14667"/>
              <a:gd name="connsiteY8" fmla="*/ 10027 h 10027"/>
              <a:gd name="connsiteX9" fmla="*/ 551 w 14667"/>
              <a:gd name="connsiteY9" fmla="*/ 6918 h 10027"/>
              <a:gd name="connsiteX0" fmla="*/ 551 w 14667"/>
              <a:gd name="connsiteY0" fmla="*/ 6891 h 10000"/>
              <a:gd name="connsiteX1" fmla="*/ 379 w 14667"/>
              <a:gd name="connsiteY1" fmla="*/ 7115 h 10000"/>
              <a:gd name="connsiteX2" fmla="*/ 0 w 14667"/>
              <a:gd name="connsiteY2" fmla="*/ 5014 h 10000"/>
              <a:gd name="connsiteX3" fmla="*/ 379 w 14667"/>
              <a:gd name="connsiteY3" fmla="*/ 2913 h 10000"/>
              <a:gd name="connsiteX4" fmla="*/ 551 w 14667"/>
              <a:gd name="connsiteY4" fmla="*/ 3137 h 10000"/>
              <a:gd name="connsiteX5" fmla="*/ 551 w 14667"/>
              <a:gd name="connsiteY5" fmla="*/ 0 h 10000"/>
              <a:gd name="connsiteX6" fmla="*/ 14661 w 14667"/>
              <a:gd name="connsiteY6" fmla="*/ 18 h 10000"/>
              <a:gd name="connsiteX7" fmla="*/ 14667 w 14667"/>
              <a:gd name="connsiteY7" fmla="*/ 9930 h 10000"/>
              <a:gd name="connsiteX8" fmla="*/ 551 w 14667"/>
              <a:gd name="connsiteY8" fmla="*/ 10000 h 10000"/>
              <a:gd name="connsiteX9" fmla="*/ 551 w 14667"/>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7" h="10000">
                <a:moveTo>
                  <a:pt x="551" y="6891"/>
                </a:moveTo>
                <a:cubicBezTo>
                  <a:pt x="500" y="7031"/>
                  <a:pt x="440" y="7115"/>
                  <a:pt x="379" y="7115"/>
                </a:cubicBezTo>
                <a:cubicBezTo>
                  <a:pt x="167" y="7115"/>
                  <a:pt x="0" y="6162"/>
                  <a:pt x="0" y="5014"/>
                </a:cubicBezTo>
                <a:cubicBezTo>
                  <a:pt x="0" y="3838"/>
                  <a:pt x="167" y="2913"/>
                  <a:pt x="379" y="2913"/>
                </a:cubicBezTo>
                <a:cubicBezTo>
                  <a:pt x="440" y="2913"/>
                  <a:pt x="500" y="2997"/>
                  <a:pt x="551" y="3137"/>
                </a:cubicBezTo>
                <a:cubicBezTo>
                  <a:pt x="551" y="0"/>
                  <a:pt x="553" y="1390"/>
                  <a:pt x="551" y="0"/>
                </a:cubicBezTo>
                <a:lnTo>
                  <a:pt x="14661" y="18"/>
                </a:lnTo>
                <a:cubicBezTo>
                  <a:pt x="14657" y="5023"/>
                  <a:pt x="14667" y="9930"/>
                  <a:pt x="14667" y="9930"/>
                </a:cubicBezTo>
                <a:lnTo>
                  <a:pt x="551" y="10000"/>
                </a:lnTo>
                <a:lnTo>
                  <a:pt x="551" y="6891"/>
                </a:lnTo>
                <a:close/>
              </a:path>
            </a:pathLst>
          </a:custGeom>
          <a:gradFill flip="none" rotWithShape="1">
            <a:gsLst>
              <a:gs pos="0">
                <a:srgbClr val="FF0000"/>
              </a:gs>
              <a:gs pos="100000">
                <a:schemeClr val="tx1"/>
              </a:gs>
            </a:gsLst>
            <a:lin ang="0" scaled="0"/>
            <a:tileRect/>
          </a:gra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40" name="Freeform 12"/>
          <p:cNvSpPr>
            <a:spLocks noChangeAspect="1"/>
          </p:cNvSpPr>
          <p:nvPr/>
        </p:nvSpPr>
        <p:spPr bwMode="auto">
          <a:xfrm>
            <a:off x="531813" y="6040438"/>
            <a:ext cx="1074737" cy="822325"/>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FF0000"/>
          </a:solidFill>
          <a:ln>
            <a:noFill/>
          </a:ln>
        </p:spPr>
        <p:txBody>
          <a:bodyPr lIns="68580" tIns="34290" rIns="68580" bIns="34290"/>
          <a:lstStyle/>
          <a:p>
            <a:pPr fontAlgn="auto">
              <a:spcBef>
                <a:spcPts val="0"/>
              </a:spcBef>
              <a:spcAft>
                <a:spcPts val="0"/>
              </a:spcAft>
              <a:defRPr/>
            </a:pPr>
            <a:endParaRPr lang="en-US" sz="1350" dirty="0">
              <a:latin typeface="+mn-lt"/>
              <a:cs typeface="+mn-cs"/>
            </a:endParaRPr>
          </a:p>
        </p:txBody>
      </p:sp>
      <p:sp>
        <p:nvSpPr>
          <p:cNvPr id="42" name="Freeform 13"/>
          <p:cNvSpPr>
            <a:spLocks noChangeAspect="1"/>
          </p:cNvSpPr>
          <p:nvPr/>
        </p:nvSpPr>
        <p:spPr bwMode="auto">
          <a:xfrm>
            <a:off x="1381125" y="6029325"/>
            <a:ext cx="7775575" cy="82708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4815 w 17244"/>
              <a:gd name="connsiteY7" fmla="*/ 10055 h 10080"/>
              <a:gd name="connsiteX8" fmla="*/ 551 w 17244"/>
              <a:gd name="connsiteY8" fmla="*/ 10080 h 10080"/>
              <a:gd name="connsiteX9" fmla="*/ 551 w 17244"/>
              <a:gd name="connsiteY9" fmla="*/ 6971 h 10080"/>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7241 w 17244"/>
              <a:gd name="connsiteY7" fmla="*/ 10002 h 10080"/>
              <a:gd name="connsiteX8" fmla="*/ 551 w 17244"/>
              <a:gd name="connsiteY8" fmla="*/ 10080 h 10080"/>
              <a:gd name="connsiteX9" fmla="*/ 551 w 17244"/>
              <a:gd name="connsiteY9" fmla="*/ 6971 h 10080"/>
              <a:gd name="connsiteX0" fmla="*/ 551 w 17260"/>
              <a:gd name="connsiteY0" fmla="*/ 6971 h 10080"/>
              <a:gd name="connsiteX1" fmla="*/ 379 w 17260"/>
              <a:gd name="connsiteY1" fmla="*/ 7195 h 10080"/>
              <a:gd name="connsiteX2" fmla="*/ 0 w 17260"/>
              <a:gd name="connsiteY2" fmla="*/ 5094 h 10080"/>
              <a:gd name="connsiteX3" fmla="*/ 379 w 17260"/>
              <a:gd name="connsiteY3" fmla="*/ 2993 h 10080"/>
              <a:gd name="connsiteX4" fmla="*/ 551 w 17260"/>
              <a:gd name="connsiteY4" fmla="*/ 3217 h 10080"/>
              <a:gd name="connsiteX5" fmla="*/ 551 w 17260"/>
              <a:gd name="connsiteY5" fmla="*/ 80 h 10080"/>
              <a:gd name="connsiteX6" fmla="*/ 17244 w 17260"/>
              <a:gd name="connsiteY6" fmla="*/ 0 h 10080"/>
              <a:gd name="connsiteX7" fmla="*/ 17260 w 17260"/>
              <a:gd name="connsiteY7" fmla="*/ 10002 h 10080"/>
              <a:gd name="connsiteX8" fmla="*/ 551 w 17260"/>
              <a:gd name="connsiteY8" fmla="*/ 10080 h 10080"/>
              <a:gd name="connsiteX9" fmla="*/ 551 w 17260"/>
              <a:gd name="connsiteY9" fmla="*/ 6971 h 10080"/>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7035 h 10172"/>
              <a:gd name="connsiteX1" fmla="*/ 379 w 17250"/>
              <a:gd name="connsiteY1" fmla="*/ 7259 h 10172"/>
              <a:gd name="connsiteX2" fmla="*/ 0 w 17250"/>
              <a:gd name="connsiteY2" fmla="*/ 5158 h 10172"/>
              <a:gd name="connsiteX3" fmla="*/ 379 w 17250"/>
              <a:gd name="connsiteY3" fmla="*/ 3057 h 10172"/>
              <a:gd name="connsiteX4" fmla="*/ 551 w 17250"/>
              <a:gd name="connsiteY4" fmla="*/ 3281 h 10172"/>
              <a:gd name="connsiteX5" fmla="*/ 551 w 17250"/>
              <a:gd name="connsiteY5" fmla="*/ 144 h 10172"/>
              <a:gd name="connsiteX6" fmla="*/ 17244 w 17250"/>
              <a:gd name="connsiteY6" fmla="*/ 0 h 10172"/>
              <a:gd name="connsiteX7" fmla="*/ 17250 w 17250"/>
              <a:gd name="connsiteY7" fmla="*/ 10172 h 10172"/>
              <a:gd name="connsiteX8" fmla="*/ 551 w 17250"/>
              <a:gd name="connsiteY8" fmla="*/ 10144 h 10172"/>
              <a:gd name="connsiteX9" fmla="*/ 551 w 17250"/>
              <a:gd name="connsiteY9" fmla="*/ 7035 h 10172"/>
              <a:gd name="connsiteX0" fmla="*/ 551 w 17244"/>
              <a:gd name="connsiteY0" fmla="*/ 7035 h 10144"/>
              <a:gd name="connsiteX1" fmla="*/ 379 w 17244"/>
              <a:gd name="connsiteY1" fmla="*/ 7259 h 10144"/>
              <a:gd name="connsiteX2" fmla="*/ 0 w 17244"/>
              <a:gd name="connsiteY2" fmla="*/ 5158 h 10144"/>
              <a:gd name="connsiteX3" fmla="*/ 379 w 17244"/>
              <a:gd name="connsiteY3" fmla="*/ 3057 h 10144"/>
              <a:gd name="connsiteX4" fmla="*/ 551 w 17244"/>
              <a:gd name="connsiteY4" fmla="*/ 3281 h 10144"/>
              <a:gd name="connsiteX5" fmla="*/ 551 w 17244"/>
              <a:gd name="connsiteY5" fmla="*/ 144 h 10144"/>
              <a:gd name="connsiteX6" fmla="*/ 17244 w 17244"/>
              <a:gd name="connsiteY6" fmla="*/ 0 h 10144"/>
              <a:gd name="connsiteX7" fmla="*/ 17244 w 17244"/>
              <a:gd name="connsiteY7" fmla="*/ 10140 h 10144"/>
              <a:gd name="connsiteX8" fmla="*/ 551 w 17244"/>
              <a:gd name="connsiteY8" fmla="*/ 10144 h 10144"/>
              <a:gd name="connsiteX9" fmla="*/ 551 w 17244"/>
              <a:gd name="connsiteY9" fmla="*/ 7035 h 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4" h="10144">
                <a:moveTo>
                  <a:pt x="551" y="7035"/>
                </a:moveTo>
                <a:cubicBezTo>
                  <a:pt x="500" y="7175"/>
                  <a:pt x="440" y="7259"/>
                  <a:pt x="379" y="7259"/>
                </a:cubicBezTo>
                <a:cubicBezTo>
                  <a:pt x="167" y="7259"/>
                  <a:pt x="0" y="6306"/>
                  <a:pt x="0" y="5158"/>
                </a:cubicBezTo>
                <a:cubicBezTo>
                  <a:pt x="0" y="3982"/>
                  <a:pt x="167" y="3057"/>
                  <a:pt x="379" y="3057"/>
                </a:cubicBezTo>
                <a:cubicBezTo>
                  <a:pt x="440" y="3057"/>
                  <a:pt x="500" y="3141"/>
                  <a:pt x="551" y="3281"/>
                </a:cubicBezTo>
                <a:cubicBezTo>
                  <a:pt x="551" y="144"/>
                  <a:pt x="553" y="1534"/>
                  <a:pt x="551" y="144"/>
                </a:cubicBezTo>
                <a:lnTo>
                  <a:pt x="17244" y="0"/>
                </a:lnTo>
                <a:cubicBezTo>
                  <a:pt x="17240" y="5005"/>
                  <a:pt x="17244" y="10140"/>
                  <a:pt x="17244" y="10140"/>
                </a:cubicBezTo>
                <a:lnTo>
                  <a:pt x="551" y="10144"/>
                </a:lnTo>
                <a:lnTo>
                  <a:pt x="551" y="7035"/>
                </a:lnTo>
                <a:close/>
              </a:path>
            </a:pathLst>
          </a:custGeom>
          <a:gradFill flip="none" rotWithShape="1">
            <a:gsLst>
              <a:gs pos="0">
                <a:srgbClr val="C00000"/>
              </a:gs>
              <a:gs pos="100000">
                <a:schemeClr val="accent6">
                  <a:lumMod val="50000"/>
                </a:schemeClr>
              </a:gs>
            </a:gsLst>
            <a:lin ang="0" scaled="0"/>
            <a:tileRect/>
          </a:gradFill>
          <a:ln>
            <a:solidFill>
              <a:schemeClr val="bg1"/>
            </a:solid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43" name="Freeform 12"/>
          <p:cNvSpPr>
            <a:spLocks noChangeAspect="1"/>
          </p:cNvSpPr>
          <p:nvPr/>
        </p:nvSpPr>
        <p:spPr bwMode="auto">
          <a:xfrm>
            <a:off x="4941888" y="2749550"/>
            <a:ext cx="1076325" cy="823913"/>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rgbClr val="2EB444"/>
          </a:soli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44" name="Freeform 13"/>
          <p:cNvSpPr>
            <a:spLocks noChangeAspect="1"/>
          </p:cNvSpPr>
          <p:nvPr/>
        </p:nvSpPr>
        <p:spPr bwMode="auto">
          <a:xfrm>
            <a:off x="5794375" y="2751138"/>
            <a:ext cx="3363913" cy="823912"/>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40 h 10249"/>
              <a:gd name="connsiteX1" fmla="*/ 379 w 10000"/>
              <a:gd name="connsiteY1" fmla="*/ 7364 h 10249"/>
              <a:gd name="connsiteX2" fmla="*/ 0 w 10000"/>
              <a:gd name="connsiteY2" fmla="*/ 5263 h 10249"/>
              <a:gd name="connsiteX3" fmla="*/ 379 w 10000"/>
              <a:gd name="connsiteY3" fmla="*/ 3162 h 10249"/>
              <a:gd name="connsiteX4" fmla="*/ 551 w 10000"/>
              <a:gd name="connsiteY4" fmla="*/ 3386 h 10249"/>
              <a:gd name="connsiteX5" fmla="*/ 551 w 10000"/>
              <a:gd name="connsiteY5" fmla="*/ 249 h 10249"/>
              <a:gd name="connsiteX6" fmla="*/ 7541 w 10000"/>
              <a:gd name="connsiteY6" fmla="*/ 199 h 10249"/>
              <a:gd name="connsiteX7" fmla="*/ 10000 w 10000"/>
              <a:gd name="connsiteY7" fmla="*/ 10249 h 10249"/>
              <a:gd name="connsiteX8" fmla="*/ 551 w 10000"/>
              <a:gd name="connsiteY8" fmla="*/ 10249 h 10249"/>
              <a:gd name="connsiteX9" fmla="*/ 551 w 10000"/>
              <a:gd name="connsiteY9" fmla="*/ 7140 h 10249"/>
              <a:gd name="connsiteX0" fmla="*/ 551 w 8099"/>
              <a:gd name="connsiteY0" fmla="*/ 7801 h 10960"/>
              <a:gd name="connsiteX1" fmla="*/ 379 w 8099"/>
              <a:gd name="connsiteY1" fmla="*/ 8025 h 10960"/>
              <a:gd name="connsiteX2" fmla="*/ 0 w 8099"/>
              <a:gd name="connsiteY2" fmla="*/ 5924 h 10960"/>
              <a:gd name="connsiteX3" fmla="*/ 379 w 8099"/>
              <a:gd name="connsiteY3" fmla="*/ 3823 h 10960"/>
              <a:gd name="connsiteX4" fmla="*/ 551 w 8099"/>
              <a:gd name="connsiteY4" fmla="*/ 4047 h 10960"/>
              <a:gd name="connsiteX5" fmla="*/ 551 w 8099"/>
              <a:gd name="connsiteY5" fmla="*/ 910 h 10960"/>
              <a:gd name="connsiteX6" fmla="*/ 7541 w 8099"/>
              <a:gd name="connsiteY6" fmla="*/ 860 h 10960"/>
              <a:gd name="connsiteX7" fmla="*/ 7658 w 8099"/>
              <a:gd name="connsiteY7" fmla="*/ 10960 h 10960"/>
              <a:gd name="connsiteX8" fmla="*/ 551 w 8099"/>
              <a:gd name="connsiteY8" fmla="*/ 10910 h 10960"/>
              <a:gd name="connsiteX9" fmla="*/ 551 w 8099"/>
              <a:gd name="connsiteY9" fmla="*/ 7801 h 10960"/>
              <a:gd name="connsiteX0" fmla="*/ 680 w 10000"/>
              <a:gd name="connsiteY0" fmla="*/ 7018 h 9900"/>
              <a:gd name="connsiteX1" fmla="*/ 468 w 10000"/>
              <a:gd name="connsiteY1" fmla="*/ 7222 h 9900"/>
              <a:gd name="connsiteX2" fmla="*/ 0 w 10000"/>
              <a:gd name="connsiteY2" fmla="*/ 5305 h 9900"/>
              <a:gd name="connsiteX3" fmla="*/ 468 w 10000"/>
              <a:gd name="connsiteY3" fmla="*/ 3388 h 9900"/>
              <a:gd name="connsiteX4" fmla="*/ 680 w 10000"/>
              <a:gd name="connsiteY4" fmla="*/ 3593 h 9900"/>
              <a:gd name="connsiteX5" fmla="*/ 680 w 10000"/>
              <a:gd name="connsiteY5" fmla="*/ 730 h 9900"/>
              <a:gd name="connsiteX6" fmla="*/ 9311 w 10000"/>
              <a:gd name="connsiteY6" fmla="*/ 685 h 9900"/>
              <a:gd name="connsiteX7" fmla="*/ 9455 w 10000"/>
              <a:gd name="connsiteY7" fmla="*/ 9900 h 9900"/>
              <a:gd name="connsiteX8" fmla="*/ 680 w 10000"/>
              <a:gd name="connsiteY8" fmla="*/ 9854 h 9900"/>
              <a:gd name="connsiteX9" fmla="*/ 680 w 10000"/>
              <a:gd name="connsiteY9" fmla="*/ 7018 h 9900"/>
              <a:gd name="connsiteX0" fmla="*/ 680 w 10000"/>
              <a:gd name="connsiteY0" fmla="*/ 7089 h 10000"/>
              <a:gd name="connsiteX1" fmla="*/ 468 w 10000"/>
              <a:gd name="connsiteY1" fmla="*/ 7295 h 10000"/>
              <a:gd name="connsiteX2" fmla="*/ 0 w 10000"/>
              <a:gd name="connsiteY2" fmla="*/ 5359 h 10000"/>
              <a:gd name="connsiteX3" fmla="*/ 468 w 10000"/>
              <a:gd name="connsiteY3" fmla="*/ 3422 h 10000"/>
              <a:gd name="connsiteX4" fmla="*/ 680 w 10000"/>
              <a:gd name="connsiteY4" fmla="*/ 3629 h 10000"/>
              <a:gd name="connsiteX5" fmla="*/ 680 w 10000"/>
              <a:gd name="connsiteY5" fmla="*/ 737 h 10000"/>
              <a:gd name="connsiteX6" fmla="*/ 9311 w 10000"/>
              <a:gd name="connsiteY6" fmla="*/ 692 h 10000"/>
              <a:gd name="connsiteX7" fmla="*/ 9455 w 10000"/>
              <a:gd name="connsiteY7" fmla="*/ 10000 h 10000"/>
              <a:gd name="connsiteX8" fmla="*/ 680 w 10000"/>
              <a:gd name="connsiteY8" fmla="*/ 9954 h 10000"/>
              <a:gd name="connsiteX9" fmla="*/ 680 w 10000"/>
              <a:gd name="connsiteY9" fmla="*/ 7089 h 10000"/>
              <a:gd name="connsiteX0" fmla="*/ 680 w 10000"/>
              <a:gd name="connsiteY0" fmla="*/ 7089 h 10000"/>
              <a:gd name="connsiteX1" fmla="*/ 468 w 10000"/>
              <a:gd name="connsiteY1" fmla="*/ 7295 h 10000"/>
              <a:gd name="connsiteX2" fmla="*/ 0 w 10000"/>
              <a:gd name="connsiteY2" fmla="*/ 5359 h 10000"/>
              <a:gd name="connsiteX3" fmla="*/ 468 w 10000"/>
              <a:gd name="connsiteY3" fmla="*/ 3422 h 10000"/>
              <a:gd name="connsiteX4" fmla="*/ 680 w 10000"/>
              <a:gd name="connsiteY4" fmla="*/ 3629 h 10000"/>
              <a:gd name="connsiteX5" fmla="*/ 680 w 10000"/>
              <a:gd name="connsiteY5" fmla="*/ 737 h 10000"/>
              <a:gd name="connsiteX6" fmla="*/ 9311 w 10000"/>
              <a:gd name="connsiteY6" fmla="*/ 692 h 10000"/>
              <a:gd name="connsiteX7" fmla="*/ 9455 w 10000"/>
              <a:gd name="connsiteY7" fmla="*/ 10000 h 10000"/>
              <a:gd name="connsiteX8" fmla="*/ 680 w 10000"/>
              <a:gd name="connsiteY8" fmla="*/ 9954 h 10000"/>
              <a:gd name="connsiteX9" fmla="*/ 680 w 10000"/>
              <a:gd name="connsiteY9" fmla="*/ 7089 h 10000"/>
              <a:gd name="connsiteX0" fmla="*/ 680 w 10000"/>
              <a:gd name="connsiteY0" fmla="*/ 7082 h 9993"/>
              <a:gd name="connsiteX1" fmla="*/ 468 w 10000"/>
              <a:gd name="connsiteY1" fmla="*/ 7288 h 9993"/>
              <a:gd name="connsiteX2" fmla="*/ 0 w 10000"/>
              <a:gd name="connsiteY2" fmla="*/ 5352 h 9993"/>
              <a:gd name="connsiteX3" fmla="*/ 468 w 10000"/>
              <a:gd name="connsiteY3" fmla="*/ 3415 h 9993"/>
              <a:gd name="connsiteX4" fmla="*/ 680 w 10000"/>
              <a:gd name="connsiteY4" fmla="*/ 3622 h 9993"/>
              <a:gd name="connsiteX5" fmla="*/ 680 w 10000"/>
              <a:gd name="connsiteY5" fmla="*/ 730 h 9993"/>
              <a:gd name="connsiteX6" fmla="*/ 9311 w 10000"/>
              <a:gd name="connsiteY6" fmla="*/ 685 h 9993"/>
              <a:gd name="connsiteX7" fmla="*/ 9455 w 10000"/>
              <a:gd name="connsiteY7" fmla="*/ 9993 h 9993"/>
              <a:gd name="connsiteX8" fmla="*/ 680 w 10000"/>
              <a:gd name="connsiteY8" fmla="*/ 9947 h 9993"/>
              <a:gd name="connsiteX9" fmla="*/ 680 w 10000"/>
              <a:gd name="connsiteY9" fmla="*/ 7082 h 9993"/>
              <a:gd name="connsiteX0" fmla="*/ 680 w 10000"/>
              <a:gd name="connsiteY0" fmla="*/ 6402 h 9315"/>
              <a:gd name="connsiteX1" fmla="*/ 468 w 10000"/>
              <a:gd name="connsiteY1" fmla="*/ 6608 h 9315"/>
              <a:gd name="connsiteX2" fmla="*/ 0 w 10000"/>
              <a:gd name="connsiteY2" fmla="*/ 4671 h 9315"/>
              <a:gd name="connsiteX3" fmla="*/ 468 w 10000"/>
              <a:gd name="connsiteY3" fmla="*/ 2732 h 9315"/>
              <a:gd name="connsiteX4" fmla="*/ 680 w 10000"/>
              <a:gd name="connsiteY4" fmla="*/ 2940 h 9315"/>
              <a:gd name="connsiteX5" fmla="*/ 680 w 10000"/>
              <a:gd name="connsiteY5" fmla="*/ 46 h 9315"/>
              <a:gd name="connsiteX6" fmla="*/ 9311 w 10000"/>
              <a:gd name="connsiteY6" fmla="*/ 0 h 9315"/>
              <a:gd name="connsiteX7" fmla="*/ 9455 w 10000"/>
              <a:gd name="connsiteY7" fmla="*/ 9315 h 9315"/>
              <a:gd name="connsiteX8" fmla="*/ 680 w 10000"/>
              <a:gd name="connsiteY8" fmla="*/ 9269 h 9315"/>
              <a:gd name="connsiteX9" fmla="*/ 680 w 10000"/>
              <a:gd name="connsiteY9" fmla="*/ 6402 h 9315"/>
              <a:gd name="connsiteX0" fmla="*/ 680 w 9455"/>
              <a:gd name="connsiteY0" fmla="*/ 6873 h 10000"/>
              <a:gd name="connsiteX1" fmla="*/ 468 w 9455"/>
              <a:gd name="connsiteY1" fmla="*/ 7094 h 10000"/>
              <a:gd name="connsiteX2" fmla="*/ 0 w 9455"/>
              <a:gd name="connsiteY2" fmla="*/ 5014 h 10000"/>
              <a:gd name="connsiteX3" fmla="*/ 468 w 9455"/>
              <a:gd name="connsiteY3" fmla="*/ 2933 h 10000"/>
              <a:gd name="connsiteX4" fmla="*/ 680 w 9455"/>
              <a:gd name="connsiteY4" fmla="*/ 3156 h 10000"/>
              <a:gd name="connsiteX5" fmla="*/ 680 w 9455"/>
              <a:gd name="connsiteY5" fmla="*/ 49 h 10000"/>
              <a:gd name="connsiteX6" fmla="*/ 9311 w 9455"/>
              <a:gd name="connsiteY6" fmla="*/ 0 h 10000"/>
              <a:gd name="connsiteX7" fmla="*/ 9455 w 9455"/>
              <a:gd name="connsiteY7" fmla="*/ 10000 h 10000"/>
              <a:gd name="connsiteX8" fmla="*/ 680 w 9455"/>
              <a:gd name="connsiteY8" fmla="*/ 9951 h 10000"/>
              <a:gd name="connsiteX9" fmla="*/ 680 w 9455"/>
              <a:gd name="connsiteY9" fmla="*/ 6873 h 10000"/>
              <a:gd name="connsiteX0" fmla="*/ 719 w 9904"/>
              <a:gd name="connsiteY0" fmla="*/ 6873 h 9967"/>
              <a:gd name="connsiteX1" fmla="*/ 495 w 9904"/>
              <a:gd name="connsiteY1" fmla="*/ 7094 h 9967"/>
              <a:gd name="connsiteX2" fmla="*/ 0 w 9904"/>
              <a:gd name="connsiteY2" fmla="*/ 5014 h 9967"/>
              <a:gd name="connsiteX3" fmla="*/ 495 w 9904"/>
              <a:gd name="connsiteY3" fmla="*/ 2933 h 9967"/>
              <a:gd name="connsiteX4" fmla="*/ 719 w 9904"/>
              <a:gd name="connsiteY4" fmla="*/ 3156 h 9967"/>
              <a:gd name="connsiteX5" fmla="*/ 719 w 9904"/>
              <a:gd name="connsiteY5" fmla="*/ 49 h 9967"/>
              <a:gd name="connsiteX6" fmla="*/ 9848 w 9904"/>
              <a:gd name="connsiteY6" fmla="*/ 0 h 9967"/>
              <a:gd name="connsiteX7" fmla="*/ 9904 w 9904"/>
              <a:gd name="connsiteY7" fmla="*/ 9967 h 9967"/>
              <a:gd name="connsiteX8" fmla="*/ 719 w 9904"/>
              <a:gd name="connsiteY8" fmla="*/ 9951 h 9967"/>
              <a:gd name="connsiteX9" fmla="*/ 719 w 9904"/>
              <a:gd name="connsiteY9" fmla="*/ 6873 h 9967"/>
              <a:gd name="connsiteX0" fmla="*/ 726 w 9968"/>
              <a:gd name="connsiteY0" fmla="*/ 6896 h 9984"/>
              <a:gd name="connsiteX1" fmla="*/ 500 w 9968"/>
              <a:gd name="connsiteY1" fmla="*/ 7117 h 9984"/>
              <a:gd name="connsiteX2" fmla="*/ 0 w 9968"/>
              <a:gd name="connsiteY2" fmla="*/ 5031 h 9984"/>
              <a:gd name="connsiteX3" fmla="*/ 500 w 9968"/>
              <a:gd name="connsiteY3" fmla="*/ 2943 h 9984"/>
              <a:gd name="connsiteX4" fmla="*/ 726 w 9968"/>
              <a:gd name="connsiteY4" fmla="*/ 3166 h 9984"/>
              <a:gd name="connsiteX5" fmla="*/ 726 w 9968"/>
              <a:gd name="connsiteY5" fmla="*/ 49 h 9984"/>
              <a:gd name="connsiteX6" fmla="*/ 9943 w 9968"/>
              <a:gd name="connsiteY6" fmla="*/ 0 h 9984"/>
              <a:gd name="connsiteX7" fmla="*/ 9968 w 9968"/>
              <a:gd name="connsiteY7" fmla="*/ 9966 h 9984"/>
              <a:gd name="connsiteX8" fmla="*/ 726 w 9968"/>
              <a:gd name="connsiteY8" fmla="*/ 9984 h 9984"/>
              <a:gd name="connsiteX9" fmla="*/ 726 w 9968"/>
              <a:gd name="connsiteY9" fmla="*/ 6896 h 9984"/>
              <a:gd name="connsiteX0" fmla="*/ 728 w 10024"/>
              <a:gd name="connsiteY0" fmla="*/ 6907 h 10083"/>
              <a:gd name="connsiteX1" fmla="*/ 502 w 10024"/>
              <a:gd name="connsiteY1" fmla="*/ 7128 h 10083"/>
              <a:gd name="connsiteX2" fmla="*/ 0 w 10024"/>
              <a:gd name="connsiteY2" fmla="*/ 5039 h 10083"/>
              <a:gd name="connsiteX3" fmla="*/ 502 w 10024"/>
              <a:gd name="connsiteY3" fmla="*/ 2948 h 10083"/>
              <a:gd name="connsiteX4" fmla="*/ 728 w 10024"/>
              <a:gd name="connsiteY4" fmla="*/ 3171 h 10083"/>
              <a:gd name="connsiteX5" fmla="*/ 728 w 10024"/>
              <a:gd name="connsiteY5" fmla="*/ 49 h 10083"/>
              <a:gd name="connsiteX6" fmla="*/ 9975 w 10024"/>
              <a:gd name="connsiteY6" fmla="*/ 0 h 10083"/>
              <a:gd name="connsiteX7" fmla="*/ 10024 w 10024"/>
              <a:gd name="connsiteY7" fmla="*/ 10083 h 10083"/>
              <a:gd name="connsiteX8" fmla="*/ 728 w 10024"/>
              <a:gd name="connsiteY8" fmla="*/ 10000 h 10083"/>
              <a:gd name="connsiteX9" fmla="*/ 728 w 10024"/>
              <a:gd name="connsiteY9" fmla="*/ 6907 h 10083"/>
              <a:gd name="connsiteX0" fmla="*/ 728 w 10024"/>
              <a:gd name="connsiteY0" fmla="*/ 6907 h 10049"/>
              <a:gd name="connsiteX1" fmla="*/ 502 w 10024"/>
              <a:gd name="connsiteY1" fmla="*/ 7128 h 10049"/>
              <a:gd name="connsiteX2" fmla="*/ 0 w 10024"/>
              <a:gd name="connsiteY2" fmla="*/ 5039 h 10049"/>
              <a:gd name="connsiteX3" fmla="*/ 502 w 10024"/>
              <a:gd name="connsiteY3" fmla="*/ 2948 h 10049"/>
              <a:gd name="connsiteX4" fmla="*/ 728 w 10024"/>
              <a:gd name="connsiteY4" fmla="*/ 3171 h 10049"/>
              <a:gd name="connsiteX5" fmla="*/ 728 w 10024"/>
              <a:gd name="connsiteY5" fmla="*/ 49 h 10049"/>
              <a:gd name="connsiteX6" fmla="*/ 9975 w 10024"/>
              <a:gd name="connsiteY6" fmla="*/ 0 h 10049"/>
              <a:gd name="connsiteX7" fmla="*/ 10024 w 10024"/>
              <a:gd name="connsiteY7" fmla="*/ 10049 h 10049"/>
              <a:gd name="connsiteX8" fmla="*/ 728 w 10024"/>
              <a:gd name="connsiteY8" fmla="*/ 10000 h 10049"/>
              <a:gd name="connsiteX9" fmla="*/ 728 w 10024"/>
              <a:gd name="connsiteY9" fmla="*/ 6907 h 10049"/>
              <a:gd name="connsiteX0" fmla="*/ 728 w 10024"/>
              <a:gd name="connsiteY0" fmla="*/ 6907 h 10015"/>
              <a:gd name="connsiteX1" fmla="*/ 502 w 10024"/>
              <a:gd name="connsiteY1" fmla="*/ 7128 h 10015"/>
              <a:gd name="connsiteX2" fmla="*/ 0 w 10024"/>
              <a:gd name="connsiteY2" fmla="*/ 5039 h 10015"/>
              <a:gd name="connsiteX3" fmla="*/ 502 w 10024"/>
              <a:gd name="connsiteY3" fmla="*/ 2948 h 10015"/>
              <a:gd name="connsiteX4" fmla="*/ 728 w 10024"/>
              <a:gd name="connsiteY4" fmla="*/ 3171 h 10015"/>
              <a:gd name="connsiteX5" fmla="*/ 728 w 10024"/>
              <a:gd name="connsiteY5" fmla="*/ 49 h 10015"/>
              <a:gd name="connsiteX6" fmla="*/ 9975 w 10024"/>
              <a:gd name="connsiteY6" fmla="*/ 0 h 10015"/>
              <a:gd name="connsiteX7" fmla="*/ 10024 w 10024"/>
              <a:gd name="connsiteY7" fmla="*/ 10015 h 10015"/>
              <a:gd name="connsiteX8" fmla="*/ 728 w 10024"/>
              <a:gd name="connsiteY8" fmla="*/ 10000 h 10015"/>
              <a:gd name="connsiteX9" fmla="*/ 728 w 10024"/>
              <a:gd name="connsiteY9" fmla="*/ 6907 h 10015"/>
              <a:gd name="connsiteX0" fmla="*/ 728 w 10000"/>
              <a:gd name="connsiteY0" fmla="*/ 6907 h 10015"/>
              <a:gd name="connsiteX1" fmla="*/ 502 w 10000"/>
              <a:gd name="connsiteY1" fmla="*/ 7128 h 10015"/>
              <a:gd name="connsiteX2" fmla="*/ 0 w 10000"/>
              <a:gd name="connsiteY2" fmla="*/ 5039 h 10015"/>
              <a:gd name="connsiteX3" fmla="*/ 502 w 10000"/>
              <a:gd name="connsiteY3" fmla="*/ 2948 h 10015"/>
              <a:gd name="connsiteX4" fmla="*/ 728 w 10000"/>
              <a:gd name="connsiteY4" fmla="*/ 3171 h 10015"/>
              <a:gd name="connsiteX5" fmla="*/ 728 w 10000"/>
              <a:gd name="connsiteY5" fmla="*/ 49 h 10015"/>
              <a:gd name="connsiteX6" fmla="*/ 9975 w 10000"/>
              <a:gd name="connsiteY6" fmla="*/ 0 h 10015"/>
              <a:gd name="connsiteX7" fmla="*/ 10000 w 10000"/>
              <a:gd name="connsiteY7" fmla="*/ 10015 h 10015"/>
              <a:gd name="connsiteX8" fmla="*/ 728 w 10000"/>
              <a:gd name="connsiteY8" fmla="*/ 10000 h 10015"/>
              <a:gd name="connsiteX9" fmla="*/ 728 w 10000"/>
              <a:gd name="connsiteY9" fmla="*/ 6907 h 10015"/>
              <a:gd name="connsiteX0" fmla="*/ 728 w 10000"/>
              <a:gd name="connsiteY0" fmla="*/ 6907 h 10015"/>
              <a:gd name="connsiteX1" fmla="*/ 502 w 10000"/>
              <a:gd name="connsiteY1" fmla="*/ 7128 h 10015"/>
              <a:gd name="connsiteX2" fmla="*/ 0 w 10000"/>
              <a:gd name="connsiteY2" fmla="*/ 5039 h 10015"/>
              <a:gd name="connsiteX3" fmla="*/ 502 w 10000"/>
              <a:gd name="connsiteY3" fmla="*/ 2948 h 10015"/>
              <a:gd name="connsiteX4" fmla="*/ 728 w 10000"/>
              <a:gd name="connsiteY4" fmla="*/ 3171 h 10015"/>
              <a:gd name="connsiteX5" fmla="*/ 728 w 10000"/>
              <a:gd name="connsiteY5" fmla="*/ 49 h 10015"/>
              <a:gd name="connsiteX6" fmla="*/ 9975 w 10000"/>
              <a:gd name="connsiteY6" fmla="*/ 0 h 10015"/>
              <a:gd name="connsiteX7" fmla="*/ 10000 w 10000"/>
              <a:gd name="connsiteY7" fmla="*/ 10015 h 10015"/>
              <a:gd name="connsiteX8" fmla="*/ 728 w 10000"/>
              <a:gd name="connsiteY8" fmla="*/ 10000 h 10015"/>
              <a:gd name="connsiteX9" fmla="*/ 728 w 10000"/>
              <a:gd name="connsiteY9" fmla="*/ 6907 h 10015"/>
              <a:gd name="connsiteX0" fmla="*/ 728 w 9992"/>
              <a:gd name="connsiteY0" fmla="*/ 6907 h 10015"/>
              <a:gd name="connsiteX1" fmla="*/ 502 w 9992"/>
              <a:gd name="connsiteY1" fmla="*/ 7128 h 10015"/>
              <a:gd name="connsiteX2" fmla="*/ 0 w 9992"/>
              <a:gd name="connsiteY2" fmla="*/ 5039 h 10015"/>
              <a:gd name="connsiteX3" fmla="*/ 502 w 9992"/>
              <a:gd name="connsiteY3" fmla="*/ 2948 h 10015"/>
              <a:gd name="connsiteX4" fmla="*/ 728 w 9992"/>
              <a:gd name="connsiteY4" fmla="*/ 3171 h 10015"/>
              <a:gd name="connsiteX5" fmla="*/ 728 w 9992"/>
              <a:gd name="connsiteY5" fmla="*/ 49 h 10015"/>
              <a:gd name="connsiteX6" fmla="*/ 9975 w 9992"/>
              <a:gd name="connsiteY6" fmla="*/ 0 h 10015"/>
              <a:gd name="connsiteX7" fmla="*/ 9992 w 9992"/>
              <a:gd name="connsiteY7" fmla="*/ 10015 h 10015"/>
              <a:gd name="connsiteX8" fmla="*/ 728 w 9992"/>
              <a:gd name="connsiteY8" fmla="*/ 10000 h 10015"/>
              <a:gd name="connsiteX9" fmla="*/ 728 w 9992"/>
              <a:gd name="connsiteY9" fmla="*/ 6907 h 10015"/>
              <a:gd name="connsiteX0" fmla="*/ 729 w 10000"/>
              <a:gd name="connsiteY0" fmla="*/ 6865 h 9968"/>
              <a:gd name="connsiteX1" fmla="*/ 502 w 10000"/>
              <a:gd name="connsiteY1" fmla="*/ 7085 h 9968"/>
              <a:gd name="connsiteX2" fmla="*/ 0 w 10000"/>
              <a:gd name="connsiteY2" fmla="*/ 4999 h 9968"/>
              <a:gd name="connsiteX3" fmla="*/ 502 w 10000"/>
              <a:gd name="connsiteY3" fmla="*/ 2912 h 9968"/>
              <a:gd name="connsiteX4" fmla="*/ 729 w 10000"/>
              <a:gd name="connsiteY4" fmla="*/ 3134 h 9968"/>
              <a:gd name="connsiteX5" fmla="*/ 729 w 10000"/>
              <a:gd name="connsiteY5" fmla="*/ 17 h 9968"/>
              <a:gd name="connsiteX6" fmla="*/ 9803 w 10000"/>
              <a:gd name="connsiteY6" fmla="*/ 26 h 9968"/>
              <a:gd name="connsiteX7" fmla="*/ 10000 w 10000"/>
              <a:gd name="connsiteY7" fmla="*/ 9968 h 9968"/>
              <a:gd name="connsiteX8" fmla="*/ 729 w 10000"/>
              <a:gd name="connsiteY8" fmla="*/ 9953 h 9968"/>
              <a:gd name="connsiteX9" fmla="*/ 729 w 10000"/>
              <a:gd name="connsiteY9" fmla="*/ 6865 h 9968"/>
              <a:gd name="connsiteX0" fmla="*/ 729 w 10000"/>
              <a:gd name="connsiteY0" fmla="*/ 6887 h 10000"/>
              <a:gd name="connsiteX1" fmla="*/ 502 w 10000"/>
              <a:gd name="connsiteY1" fmla="*/ 7108 h 10000"/>
              <a:gd name="connsiteX2" fmla="*/ 0 w 10000"/>
              <a:gd name="connsiteY2" fmla="*/ 5015 h 10000"/>
              <a:gd name="connsiteX3" fmla="*/ 502 w 10000"/>
              <a:gd name="connsiteY3" fmla="*/ 2921 h 10000"/>
              <a:gd name="connsiteX4" fmla="*/ 729 w 10000"/>
              <a:gd name="connsiteY4" fmla="*/ 3144 h 10000"/>
              <a:gd name="connsiteX5" fmla="*/ 729 w 10000"/>
              <a:gd name="connsiteY5" fmla="*/ 17 h 10000"/>
              <a:gd name="connsiteX6" fmla="*/ 9858 w 10000"/>
              <a:gd name="connsiteY6" fmla="*/ 26 h 10000"/>
              <a:gd name="connsiteX7" fmla="*/ 10000 w 10000"/>
              <a:gd name="connsiteY7" fmla="*/ 10000 h 10000"/>
              <a:gd name="connsiteX8" fmla="*/ 729 w 10000"/>
              <a:gd name="connsiteY8" fmla="*/ 9985 h 10000"/>
              <a:gd name="connsiteX9" fmla="*/ 729 w 10000"/>
              <a:gd name="connsiteY9" fmla="*/ 6887 h 10000"/>
              <a:gd name="connsiteX0" fmla="*/ 729 w 9858"/>
              <a:gd name="connsiteY0" fmla="*/ 6887 h 10000"/>
              <a:gd name="connsiteX1" fmla="*/ 502 w 9858"/>
              <a:gd name="connsiteY1" fmla="*/ 7108 h 10000"/>
              <a:gd name="connsiteX2" fmla="*/ 0 w 9858"/>
              <a:gd name="connsiteY2" fmla="*/ 5015 h 10000"/>
              <a:gd name="connsiteX3" fmla="*/ 502 w 9858"/>
              <a:gd name="connsiteY3" fmla="*/ 2921 h 10000"/>
              <a:gd name="connsiteX4" fmla="*/ 729 w 9858"/>
              <a:gd name="connsiteY4" fmla="*/ 3144 h 10000"/>
              <a:gd name="connsiteX5" fmla="*/ 729 w 9858"/>
              <a:gd name="connsiteY5" fmla="*/ 17 h 10000"/>
              <a:gd name="connsiteX6" fmla="*/ 9858 w 9858"/>
              <a:gd name="connsiteY6" fmla="*/ 26 h 10000"/>
              <a:gd name="connsiteX7" fmla="*/ 9848 w 9858"/>
              <a:gd name="connsiteY7" fmla="*/ 10000 h 10000"/>
              <a:gd name="connsiteX8" fmla="*/ 729 w 9858"/>
              <a:gd name="connsiteY8" fmla="*/ 9985 h 10000"/>
              <a:gd name="connsiteX9" fmla="*/ 729 w 9858"/>
              <a:gd name="connsiteY9" fmla="*/ 6887 h 10000"/>
              <a:gd name="connsiteX0" fmla="*/ 740 w 10000"/>
              <a:gd name="connsiteY0" fmla="*/ 6887 h 10000"/>
              <a:gd name="connsiteX1" fmla="*/ 509 w 10000"/>
              <a:gd name="connsiteY1" fmla="*/ 7108 h 10000"/>
              <a:gd name="connsiteX2" fmla="*/ 0 w 10000"/>
              <a:gd name="connsiteY2" fmla="*/ 5015 h 10000"/>
              <a:gd name="connsiteX3" fmla="*/ 509 w 10000"/>
              <a:gd name="connsiteY3" fmla="*/ 2921 h 10000"/>
              <a:gd name="connsiteX4" fmla="*/ 740 w 10000"/>
              <a:gd name="connsiteY4" fmla="*/ 3144 h 10000"/>
              <a:gd name="connsiteX5" fmla="*/ 740 w 10000"/>
              <a:gd name="connsiteY5" fmla="*/ 17 h 10000"/>
              <a:gd name="connsiteX6" fmla="*/ 10000 w 10000"/>
              <a:gd name="connsiteY6" fmla="*/ 26 h 10000"/>
              <a:gd name="connsiteX7" fmla="*/ 9990 w 10000"/>
              <a:gd name="connsiteY7" fmla="*/ 10000 h 10000"/>
              <a:gd name="connsiteX8" fmla="*/ 740 w 10000"/>
              <a:gd name="connsiteY8" fmla="*/ 9985 h 10000"/>
              <a:gd name="connsiteX9" fmla="*/ 740 w 10000"/>
              <a:gd name="connsiteY9" fmla="*/ 6887 h 10000"/>
              <a:gd name="connsiteX0" fmla="*/ 740 w 10000"/>
              <a:gd name="connsiteY0" fmla="*/ 6887 h 10027"/>
              <a:gd name="connsiteX1" fmla="*/ 509 w 10000"/>
              <a:gd name="connsiteY1" fmla="*/ 7108 h 10027"/>
              <a:gd name="connsiteX2" fmla="*/ 0 w 10000"/>
              <a:gd name="connsiteY2" fmla="*/ 5015 h 10027"/>
              <a:gd name="connsiteX3" fmla="*/ 509 w 10000"/>
              <a:gd name="connsiteY3" fmla="*/ 2921 h 10027"/>
              <a:gd name="connsiteX4" fmla="*/ 740 w 10000"/>
              <a:gd name="connsiteY4" fmla="*/ 3144 h 10027"/>
              <a:gd name="connsiteX5" fmla="*/ 740 w 10000"/>
              <a:gd name="connsiteY5" fmla="*/ 17 h 10027"/>
              <a:gd name="connsiteX6" fmla="*/ 10000 w 10000"/>
              <a:gd name="connsiteY6" fmla="*/ 26 h 10027"/>
              <a:gd name="connsiteX7" fmla="*/ 9990 w 10000"/>
              <a:gd name="connsiteY7" fmla="*/ 10000 h 10027"/>
              <a:gd name="connsiteX8" fmla="*/ 740 w 10000"/>
              <a:gd name="connsiteY8" fmla="*/ 10027 h 10027"/>
              <a:gd name="connsiteX9" fmla="*/ 740 w 10000"/>
              <a:gd name="connsiteY9" fmla="*/ 6887 h 10027"/>
              <a:gd name="connsiteX0" fmla="*/ 740 w 10000"/>
              <a:gd name="connsiteY0" fmla="*/ 6887 h 10091"/>
              <a:gd name="connsiteX1" fmla="*/ 509 w 10000"/>
              <a:gd name="connsiteY1" fmla="*/ 7108 h 10091"/>
              <a:gd name="connsiteX2" fmla="*/ 0 w 10000"/>
              <a:gd name="connsiteY2" fmla="*/ 5015 h 10091"/>
              <a:gd name="connsiteX3" fmla="*/ 509 w 10000"/>
              <a:gd name="connsiteY3" fmla="*/ 2921 h 10091"/>
              <a:gd name="connsiteX4" fmla="*/ 740 w 10000"/>
              <a:gd name="connsiteY4" fmla="*/ 3144 h 10091"/>
              <a:gd name="connsiteX5" fmla="*/ 740 w 10000"/>
              <a:gd name="connsiteY5" fmla="*/ 17 h 10091"/>
              <a:gd name="connsiteX6" fmla="*/ 10000 w 10000"/>
              <a:gd name="connsiteY6" fmla="*/ 26 h 10091"/>
              <a:gd name="connsiteX7" fmla="*/ 9990 w 10000"/>
              <a:gd name="connsiteY7" fmla="*/ 10091 h 10091"/>
              <a:gd name="connsiteX8" fmla="*/ 740 w 10000"/>
              <a:gd name="connsiteY8" fmla="*/ 10027 h 10091"/>
              <a:gd name="connsiteX9" fmla="*/ 740 w 10000"/>
              <a:gd name="connsiteY9" fmla="*/ 6887 h 10091"/>
              <a:gd name="connsiteX0" fmla="*/ 740 w 10001"/>
              <a:gd name="connsiteY0" fmla="*/ 6887 h 10045"/>
              <a:gd name="connsiteX1" fmla="*/ 509 w 10001"/>
              <a:gd name="connsiteY1" fmla="*/ 7108 h 10045"/>
              <a:gd name="connsiteX2" fmla="*/ 0 w 10001"/>
              <a:gd name="connsiteY2" fmla="*/ 5015 h 10045"/>
              <a:gd name="connsiteX3" fmla="*/ 509 w 10001"/>
              <a:gd name="connsiteY3" fmla="*/ 2921 h 10045"/>
              <a:gd name="connsiteX4" fmla="*/ 740 w 10001"/>
              <a:gd name="connsiteY4" fmla="*/ 3144 h 10045"/>
              <a:gd name="connsiteX5" fmla="*/ 740 w 10001"/>
              <a:gd name="connsiteY5" fmla="*/ 17 h 10045"/>
              <a:gd name="connsiteX6" fmla="*/ 10000 w 10001"/>
              <a:gd name="connsiteY6" fmla="*/ 26 h 10045"/>
              <a:gd name="connsiteX7" fmla="*/ 10001 w 10001"/>
              <a:gd name="connsiteY7" fmla="*/ 10045 h 10045"/>
              <a:gd name="connsiteX8" fmla="*/ 740 w 10001"/>
              <a:gd name="connsiteY8" fmla="*/ 10027 h 10045"/>
              <a:gd name="connsiteX9" fmla="*/ 740 w 10001"/>
              <a:gd name="connsiteY9" fmla="*/ 6887 h 10045"/>
              <a:gd name="connsiteX0" fmla="*/ 740 w 10000"/>
              <a:gd name="connsiteY0" fmla="*/ 6887 h 10045"/>
              <a:gd name="connsiteX1" fmla="*/ 509 w 10000"/>
              <a:gd name="connsiteY1" fmla="*/ 7108 h 10045"/>
              <a:gd name="connsiteX2" fmla="*/ 0 w 10000"/>
              <a:gd name="connsiteY2" fmla="*/ 5015 h 10045"/>
              <a:gd name="connsiteX3" fmla="*/ 509 w 10000"/>
              <a:gd name="connsiteY3" fmla="*/ 2921 h 10045"/>
              <a:gd name="connsiteX4" fmla="*/ 740 w 10000"/>
              <a:gd name="connsiteY4" fmla="*/ 3144 h 10045"/>
              <a:gd name="connsiteX5" fmla="*/ 740 w 10000"/>
              <a:gd name="connsiteY5" fmla="*/ 17 h 10045"/>
              <a:gd name="connsiteX6" fmla="*/ 10000 w 10000"/>
              <a:gd name="connsiteY6" fmla="*/ 26 h 10045"/>
              <a:gd name="connsiteX7" fmla="*/ 9990 w 10000"/>
              <a:gd name="connsiteY7" fmla="*/ 10045 h 10045"/>
              <a:gd name="connsiteX8" fmla="*/ 740 w 10000"/>
              <a:gd name="connsiteY8" fmla="*/ 10027 h 10045"/>
              <a:gd name="connsiteX9" fmla="*/ 740 w 10000"/>
              <a:gd name="connsiteY9" fmla="*/ 6887 h 10045"/>
              <a:gd name="connsiteX0" fmla="*/ 740 w 10000"/>
              <a:gd name="connsiteY0" fmla="*/ 6887 h 10074"/>
              <a:gd name="connsiteX1" fmla="*/ 509 w 10000"/>
              <a:gd name="connsiteY1" fmla="*/ 7108 h 10074"/>
              <a:gd name="connsiteX2" fmla="*/ 0 w 10000"/>
              <a:gd name="connsiteY2" fmla="*/ 5015 h 10074"/>
              <a:gd name="connsiteX3" fmla="*/ 509 w 10000"/>
              <a:gd name="connsiteY3" fmla="*/ 2921 h 10074"/>
              <a:gd name="connsiteX4" fmla="*/ 740 w 10000"/>
              <a:gd name="connsiteY4" fmla="*/ 3144 h 10074"/>
              <a:gd name="connsiteX5" fmla="*/ 740 w 10000"/>
              <a:gd name="connsiteY5" fmla="*/ 17 h 10074"/>
              <a:gd name="connsiteX6" fmla="*/ 10000 w 10000"/>
              <a:gd name="connsiteY6" fmla="*/ 26 h 10074"/>
              <a:gd name="connsiteX7" fmla="*/ 9990 w 10000"/>
              <a:gd name="connsiteY7" fmla="*/ 10074 h 10074"/>
              <a:gd name="connsiteX8" fmla="*/ 740 w 10000"/>
              <a:gd name="connsiteY8" fmla="*/ 10027 h 10074"/>
              <a:gd name="connsiteX9" fmla="*/ 740 w 10000"/>
              <a:gd name="connsiteY9" fmla="*/ 6887 h 10074"/>
              <a:gd name="connsiteX0" fmla="*/ 740 w 10000"/>
              <a:gd name="connsiteY0" fmla="*/ 6887 h 10074"/>
              <a:gd name="connsiteX1" fmla="*/ 509 w 10000"/>
              <a:gd name="connsiteY1" fmla="*/ 7108 h 10074"/>
              <a:gd name="connsiteX2" fmla="*/ 0 w 10000"/>
              <a:gd name="connsiteY2" fmla="*/ 5015 h 10074"/>
              <a:gd name="connsiteX3" fmla="*/ 509 w 10000"/>
              <a:gd name="connsiteY3" fmla="*/ 2921 h 10074"/>
              <a:gd name="connsiteX4" fmla="*/ 740 w 10000"/>
              <a:gd name="connsiteY4" fmla="*/ 3144 h 10074"/>
              <a:gd name="connsiteX5" fmla="*/ 740 w 10000"/>
              <a:gd name="connsiteY5" fmla="*/ 17 h 10074"/>
              <a:gd name="connsiteX6" fmla="*/ 10000 w 10000"/>
              <a:gd name="connsiteY6" fmla="*/ 26 h 10074"/>
              <a:gd name="connsiteX7" fmla="*/ 9990 w 10000"/>
              <a:gd name="connsiteY7" fmla="*/ 10074 h 10074"/>
              <a:gd name="connsiteX8" fmla="*/ 740 w 10000"/>
              <a:gd name="connsiteY8" fmla="*/ 10027 h 10074"/>
              <a:gd name="connsiteX9" fmla="*/ 740 w 10000"/>
              <a:gd name="connsiteY9" fmla="*/ 6887 h 10074"/>
              <a:gd name="connsiteX0" fmla="*/ 740 w 9990"/>
              <a:gd name="connsiteY0" fmla="*/ 6887 h 10074"/>
              <a:gd name="connsiteX1" fmla="*/ 509 w 9990"/>
              <a:gd name="connsiteY1" fmla="*/ 7108 h 10074"/>
              <a:gd name="connsiteX2" fmla="*/ 0 w 9990"/>
              <a:gd name="connsiteY2" fmla="*/ 5015 h 10074"/>
              <a:gd name="connsiteX3" fmla="*/ 509 w 9990"/>
              <a:gd name="connsiteY3" fmla="*/ 2921 h 10074"/>
              <a:gd name="connsiteX4" fmla="*/ 740 w 9990"/>
              <a:gd name="connsiteY4" fmla="*/ 3144 h 10074"/>
              <a:gd name="connsiteX5" fmla="*/ 740 w 9990"/>
              <a:gd name="connsiteY5" fmla="*/ 17 h 10074"/>
              <a:gd name="connsiteX6" fmla="*/ 9972 w 9990"/>
              <a:gd name="connsiteY6" fmla="*/ 26 h 10074"/>
              <a:gd name="connsiteX7" fmla="*/ 9990 w 9990"/>
              <a:gd name="connsiteY7" fmla="*/ 10074 h 10074"/>
              <a:gd name="connsiteX8" fmla="*/ 740 w 9990"/>
              <a:gd name="connsiteY8" fmla="*/ 10027 h 10074"/>
              <a:gd name="connsiteX9" fmla="*/ 740 w 9990"/>
              <a:gd name="connsiteY9" fmla="*/ 6887 h 10074"/>
              <a:gd name="connsiteX0" fmla="*/ 741 w 10000"/>
              <a:gd name="connsiteY0" fmla="*/ 6836 h 9971"/>
              <a:gd name="connsiteX1" fmla="*/ 510 w 10000"/>
              <a:gd name="connsiteY1" fmla="*/ 7056 h 9971"/>
              <a:gd name="connsiteX2" fmla="*/ 0 w 10000"/>
              <a:gd name="connsiteY2" fmla="*/ 4978 h 9971"/>
              <a:gd name="connsiteX3" fmla="*/ 510 w 10000"/>
              <a:gd name="connsiteY3" fmla="*/ 2900 h 9971"/>
              <a:gd name="connsiteX4" fmla="*/ 741 w 10000"/>
              <a:gd name="connsiteY4" fmla="*/ 3121 h 9971"/>
              <a:gd name="connsiteX5" fmla="*/ 741 w 10000"/>
              <a:gd name="connsiteY5" fmla="*/ 17 h 9971"/>
              <a:gd name="connsiteX6" fmla="*/ 9982 w 10000"/>
              <a:gd name="connsiteY6" fmla="*/ 26 h 9971"/>
              <a:gd name="connsiteX7" fmla="*/ 10000 w 10000"/>
              <a:gd name="connsiteY7" fmla="*/ 9971 h 9971"/>
              <a:gd name="connsiteX8" fmla="*/ 741 w 10000"/>
              <a:gd name="connsiteY8" fmla="*/ 9953 h 9971"/>
              <a:gd name="connsiteX9" fmla="*/ 741 w 10000"/>
              <a:gd name="connsiteY9" fmla="*/ 6836 h 9971"/>
              <a:gd name="connsiteX0" fmla="*/ 741 w 9993"/>
              <a:gd name="connsiteY0" fmla="*/ 6856 h 10000"/>
              <a:gd name="connsiteX1" fmla="*/ 510 w 9993"/>
              <a:gd name="connsiteY1" fmla="*/ 7077 h 10000"/>
              <a:gd name="connsiteX2" fmla="*/ 0 w 9993"/>
              <a:gd name="connsiteY2" fmla="*/ 4992 h 10000"/>
              <a:gd name="connsiteX3" fmla="*/ 510 w 9993"/>
              <a:gd name="connsiteY3" fmla="*/ 2908 h 10000"/>
              <a:gd name="connsiteX4" fmla="*/ 741 w 9993"/>
              <a:gd name="connsiteY4" fmla="*/ 3130 h 10000"/>
              <a:gd name="connsiteX5" fmla="*/ 741 w 9993"/>
              <a:gd name="connsiteY5" fmla="*/ 17 h 10000"/>
              <a:gd name="connsiteX6" fmla="*/ 9982 w 9993"/>
              <a:gd name="connsiteY6" fmla="*/ 26 h 10000"/>
              <a:gd name="connsiteX7" fmla="*/ 9993 w 9993"/>
              <a:gd name="connsiteY7" fmla="*/ 10000 h 10000"/>
              <a:gd name="connsiteX8" fmla="*/ 741 w 9993"/>
              <a:gd name="connsiteY8" fmla="*/ 9982 h 10000"/>
              <a:gd name="connsiteX9" fmla="*/ 741 w 9993"/>
              <a:gd name="connsiteY9" fmla="*/ 6856 h 10000"/>
              <a:gd name="connsiteX0" fmla="*/ 742 w 9989"/>
              <a:gd name="connsiteY0" fmla="*/ 6856 h 10029"/>
              <a:gd name="connsiteX1" fmla="*/ 510 w 9989"/>
              <a:gd name="connsiteY1" fmla="*/ 7077 h 10029"/>
              <a:gd name="connsiteX2" fmla="*/ 0 w 9989"/>
              <a:gd name="connsiteY2" fmla="*/ 4992 h 10029"/>
              <a:gd name="connsiteX3" fmla="*/ 510 w 9989"/>
              <a:gd name="connsiteY3" fmla="*/ 2908 h 10029"/>
              <a:gd name="connsiteX4" fmla="*/ 742 w 9989"/>
              <a:gd name="connsiteY4" fmla="*/ 3130 h 10029"/>
              <a:gd name="connsiteX5" fmla="*/ 742 w 9989"/>
              <a:gd name="connsiteY5" fmla="*/ 17 h 10029"/>
              <a:gd name="connsiteX6" fmla="*/ 9989 w 9989"/>
              <a:gd name="connsiteY6" fmla="*/ 26 h 10029"/>
              <a:gd name="connsiteX7" fmla="*/ 9986 w 9989"/>
              <a:gd name="connsiteY7" fmla="*/ 10029 h 10029"/>
              <a:gd name="connsiteX8" fmla="*/ 742 w 9989"/>
              <a:gd name="connsiteY8" fmla="*/ 9982 h 10029"/>
              <a:gd name="connsiteX9" fmla="*/ 742 w 9989"/>
              <a:gd name="connsiteY9" fmla="*/ 6856 h 10029"/>
              <a:gd name="connsiteX0" fmla="*/ 743 w 10000"/>
              <a:gd name="connsiteY0" fmla="*/ 6836 h 10000"/>
              <a:gd name="connsiteX1" fmla="*/ 511 w 10000"/>
              <a:gd name="connsiteY1" fmla="*/ 7057 h 10000"/>
              <a:gd name="connsiteX2" fmla="*/ 0 w 10000"/>
              <a:gd name="connsiteY2" fmla="*/ 4978 h 10000"/>
              <a:gd name="connsiteX3" fmla="*/ 511 w 10000"/>
              <a:gd name="connsiteY3" fmla="*/ 2900 h 10000"/>
              <a:gd name="connsiteX4" fmla="*/ 743 w 10000"/>
              <a:gd name="connsiteY4" fmla="*/ 3121 h 10000"/>
              <a:gd name="connsiteX5" fmla="*/ 743 w 10000"/>
              <a:gd name="connsiteY5" fmla="*/ 17 h 10000"/>
              <a:gd name="connsiteX6" fmla="*/ 10000 w 10000"/>
              <a:gd name="connsiteY6" fmla="*/ 26 h 10000"/>
              <a:gd name="connsiteX7" fmla="*/ 9997 w 10000"/>
              <a:gd name="connsiteY7" fmla="*/ 10000 h 10000"/>
              <a:gd name="connsiteX8" fmla="*/ 743 w 10000"/>
              <a:gd name="connsiteY8" fmla="*/ 9982 h 10000"/>
              <a:gd name="connsiteX9" fmla="*/ 743 w 10000"/>
              <a:gd name="connsiteY9" fmla="*/ 6836 h 10000"/>
              <a:gd name="connsiteX0" fmla="*/ 743 w 10004"/>
              <a:gd name="connsiteY0" fmla="*/ 6836 h 9982"/>
              <a:gd name="connsiteX1" fmla="*/ 511 w 10004"/>
              <a:gd name="connsiteY1" fmla="*/ 7057 h 9982"/>
              <a:gd name="connsiteX2" fmla="*/ 0 w 10004"/>
              <a:gd name="connsiteY2" fmla="*/ 4978 h 9982"/>
              <a:gd name="connsiteX3" fmla="*/ 511 w 10004"/>
              <a:gd name="connsiteY3" fmla="*/ 2900 h 9982"/>
              <a:gd name="connsiteX4" fmla="*/ 743 w 10004"/>
              <a:gd name="connsiteY4" fmla="*/ 3121 h 9982"/>
              <a:gd name="connsiteX5" fmla="*/ 743 w 10004"/>
              <a:gd name="connsiteY5" fmla="*/ 17 h 9982"/>
              <a:gd name="connsiteX6" fmla="*/ 10000 w 10004"/>
              <a:gd name="connsiteY6" fmla="*/ 26 h 9982"/>
              <a:gd name="connsiteX7" fmla="*/ 10004 w 10004"/>
              <a:gd name="connsiteY7" fmla="*/ 9971 h 9982"/>
              <a:gd name="connsiteX8" fmla="*/ 743 w 10004"/>
              <a:gd name="connsiteY8" fmla="*/ 9982 h 9982"/>
              <a:gd name="connsiteX9" fmla="*/ 743 w 10004"/>
              <a:gd name="connsiteY9" fmla="*/ 6836 h 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4" h="9982">
                <a:moveTo>
                  <a:pt x="743" y="6836"/>
                </a:moveTo>
                <a:cubicBezTo>
                  <a:pt x="674" y="6971"/>
                  <a:pt x="592" y="7057"/>
                  <a:pt x="511" y="7057"/>
                </a:cubicBezTo>
                <a:cubicBezTo>
                  <a:pt x="224" y="7057"/>
                  <a:pt x="0" y="6114"/>
                  <a:pt x="0" y="4978"/>
                </a:cubicBezTo>
                <a:cubicBezTo>
                  <a:pt x="0" y="3815"/>
                  <a:pt x="224" y="2900"/>
                  <a:pt x="511" y="2900"/>
                </a:cubicBezTo>
                <a:cubicBezTo>
                  <a:pt x="592" y="2900"/>
                  <a:pt x="674" y="2983"/>
                  <a:pt x="743" y="3121"/>
                </a:cubicBezTo>
                <a:cubicBezTo>
                  <a:pt x="743" y="17"/>
                  <a:pt x="741" y="1089"/>
                  <a:pt x="743" y="17"/>
                </a:cubicBezTo>
                <a:cubicBezTo>
                  <a:pt x="2864" y="-29"/>
                  <a:pt x="8225" y="39"/>
                  <a:pt x="10000" y="26"/>
                </a:cubicBezTo>
                <a:cubicBezTo>
                  <a:pt x="9994" y="4444"/>
                  <a:pt x="10004" y="9971"/>
                  <a:pt x="10004" y="9971"/>
                </a:cubicBezTo>
                <a:lnTo>
                  <a:pt x="743" y="9982"/>
                </a:lnTo>
                <a:lnTo>
                  <a:pt x="743" y="6836"/>
                </a:lnTo>
                <a:close/>
              </a:path>
            </a:pathLst>
          </a:custGeom>
          <a:gradFill flip="none" rotWithShape="1">
            <a:gsLst>
              <a:gs pos="0">
                <a:srgbClr val="DDEBCF"/>
              </a:gs>
              <a:gs pos="50000">
                <a:srgbClr val="9CB86E"/>
              </a:gs>
              <a:gs pos="100000">
                <a:srgbClr val="156B13"/>
              </a:gs>
            </a:gsLst>
            <a:lin ang="0" scaled="0"/>
            <a:tileRect/>
          </a:gradFill>
          <a:ln>
            <a:noFill/>
          </a:ln>
        </p:spPr>
        <p:txBody>
          <a:bodyPr lIns="68580" tIns="34290" rIns="68580" bIns="34290"/>
          <a:lstStyle/>
          <a:p>
            <a:pPr fontAlgn="auto">
              <a:spcBef>
                <a:spcPts val="0"/>
              </a:spcBef>
              <a:spcAft>
                <a:spcPts val="0"/>
              </a:spcAft>
              <a:defRPr/>
            </a:pPr>
            <a:endParaRPr lang="en-US" sz="1350">
              <a:latin typeface="+mn-lt"/>
              <a:cs typeface="+mn-cs"/>
            </a:endParaRPr>
          </a:p>
        </p:txBody>
      </p:sp>
      <p:sp>
        <p:nvSpPr>
          <p:cNvPr id="45" name="TextBox 44"/>
          <p:cNvSpPr txBox="1">
            <a:spLocks noChangeArrowheads="1"/>
          </p:cNvSpPr>
          <p:nvPr/>
        </p:nvSpPr>
        <p:spPr bwMode="auto">
          <a:xfrm>
            <a:off x="500064" y="6076950"/>
            <a:ext cx="8810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s-CO" altLang="en-US" sz="1600" b="1" dirty="0">
                <a:solidFill>
                  <a:schemeClr val="bg1"/>
                </a:solidFill>
              </a:rPr>
              <a:t>Muy Inferior </a:t>
            </a:r>
            <a:r>
              <a:rPr lang="es-CO" altLang="en-US" sz="1600" b="1" dirty="0" smtClean="0">
                <a:solidFill>
                  <a:schemeClr val="bg1"/>
                </a:solidFill>
              </a:rPr>
              <a:t>a </a:t>
            </a:r>
            <a:r>
              <a:rPr lang="es-CO" altLang="en-US" sz="1600" b="1" dirty="0">
                <a:solidFill>
                  <a:schemeClr val="bg1"/>
                </a:solidFill>
              </a:rPr>
              <a:t>Básico</a:t>
            </a:r>
            <a:endParaRPr lang="es-CO" altLang="en-US" sz="1600" dirty="0">
              <a:solidFill>
                <a:schemeClr val="bg1"/>
              </a:solidFill>
            </a:endParaRPr>
          </a:p>
        </p:txBody>
      </p:sp>
      <p:sp>
        <p:nvSpPr>
          <p:cNvPr id="46" name="TextBox 45"/>
          <p:cNvSpPr txBox="1">
            <a:spLocks noChangeArrowheads="1"/>
          </p:cNvSpPr>
          <p:nvPr/>
        </p:nvSpPr>
        <p:spPr bwMode="auto">
          <a:xfrm>
            <a:off x="1619250" y="5240338"/>
            <a:ext cx="11080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s-CO" altLang="en-US" sz="1500" b="1">
                <a:solidFill>
                  <a:schemeClr val="bg2"/>
                </a:solidFill>
              </a:rPr>
              <a:t>Inferior a Básico</a:t>
            </a:r>
            <a:endParaRPr lang="es-CO" altLang="en-US" sz="2400">
              <a:solidFill>
                <a:schemeClr val="bg2"/>
              </a:solidFill>
            </a:endParaRPr>
          </a:p>
        </p:txBody>
      </p:sp>
      <p:sp>
        <p:nvSpPr>
          <p:cNvPr id="47" name="TextBox 46"/>
          <p:cNvSpPr txBox="1"/>
          <p:nvPr/>
        </p:nvSpPr>
        <p:spPr>
          <a:xfrm>
            <a:off x="2740025" y="4408488"/>
            <a:ext cx="1106488" cy="339725"/>
          </a:xfrm>
          <a:prstGeom prst="rect">
            <a:avLst/>
          </a:prstGeom>
          <a:noFill/>
        </p:spPr>
        <p:txBody>
          <a:bodyPr>
            <a:spAutoFit/>
          </a:bodyPr>
          <a:lstStyle/>
          <a:p>
            <a:pPr algn="ctr" fontAlgn="auto">
              <a:spcBef>
                <a:spcPts val="0"/>
              </a:spcBef>
              <a:spcAft>
                <a:spcPts val="0"/>
              </a:spcAft>
              <a:defRPr/>
            </a:pPr>
            <a:r>
              <a:rPr lang="es-CO" sz="1600" b="1" dirty="0">
                <a:solidFill>
                  <a:schemeClr val="accent5">
                    <a:lumMod val="50000"/>
                  </a:schemeClr>
                </a:solidFill>
                <a:latin typeface="+mn-lt"/>
              </a:rPr>
              <a:t>Básico</a:t>
            </a:r>
            <a:endParaRPr lang="es-CO" sz="1600" dirty="0">
              <a:solidFill>
                <a:schemeClr val="accent5">
                  <a:lumMod val="50000"/>
                </a:schemeClr>
              </a:solidFill>
              <a:latin typeface="+mn-lt"/>
              <a:cs typeface="+mn-cs"/>
            </a:endParaRPr>
          </a:p>
        </p:txBody>
      </p:sp>
      <p:sp>
        <p:nvSpPr>
          <p:cNvPr id="48" name="TextBox 47"/>
          <p:cNvSpPr txBox="1"/>
          <p:nvPr/>
        </p:nvSpPr>
        <p:spPr>
          <a:xfrm>
            <a:off x="3731506" y="3595929"/>
            <a:ext cx="1249358" cy="307777"/>
          </a:xfrm>
          <a:prstGeom prst="rect">
            <a:avLst/>
          </a:prstGeom>
          <a:noFill/>
        </p:spPr>
        <p:txBody>
          <a:bodyPr wrap="square">
            <a:normAutofit fontScale="92500"/>
          </a:bodyPr>
          <a:lstStyle/>
          <a:p>
            <a:pPr algn="ctr" fontAlgn="auto">
              <a:spcBef>
                <a:spcPts val="0"/>
              </a:spcBef>
              <a:spcAft>
                <a:spcPts val="0"/>
              </a:spcAft>
              <a:defRPr/>
            </a:pPr>
            <a:r>
              <a:rPr lang="es-CO" sz="1400" b="1" dirty="0">
                <a:solidFill>
                  <a:schemeClr val="bg1">
                    <a:lumMod val="95000"/>
                  </a:schemeClr>
                </a:solidFill>
                <a:latin typeface="+mn-lt"/>
              </a:rPr>
              <a:t>Competente</a:t>
            </a:r>
            <a:endParaRPr lang="es-CO" sz="1400" dirty="0">
              <a:solidFill>
                <a:schemeClr val="bg1">
                  <a:lumMod val="95000"/>
                </a:schemeClr>
              </a:solidFill>
              <a:latin typeface="+mn-lt"/>
              <a:cs typeface="+mn-cs"/>
            </a:endParaRPr>
          </a:p>
        </p:txBody>
      </p:sp>
      <p:sp>
        <p:nvSpPr>
          <p:cNvPr id="49" name="TextBox 48"/>
          <p:cNvSpPr txBox="1">
            <a:spLocks noChangeArrowheads="1"/>
          </p:cNvSpPr>
          <p:nvPr/>
        </p:nvSpPr>
        <p:spPr bwMode="auto">
          <a:xfrm>
            <a:off x="4800600" y="2862262"/>
            <a:ext cx="1108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s-CO" altLang="en-US" sz="1600" b="1" dirty="0">
                <a:solidFill>
                  <a:schemeClr val="bg1"/>
                </a:solidFill>
              </a:rPr>
              <a:t>Avanzado</a:t>
            </a:r>
            <a:endParaRPr lang="es-CO" altLang="en-US" sz="1600" dirty="0">
              <a:solidFill>
                <a:schemeClr val="bg1"/>
              </a:solidFill>
            </a:endParaRPr>
          </a:p>
        </p:txBody>
      </p:sp>
      <p:sp>
        <p:nvSpPr>
          <p:cNvPr id="50" name="TextBox 49"/>
          <p:cNvSpPr txBox="1">
            <a:spLocks noChangeArrowheads="1"/>
          </p:cNvSpPr>
          <p:nvPr/>
        </p:nvSpPr>
        <p:spPr bwMode="auto">
          <a:xfrm>
            <a:off x="6072188" y="2817813"/>
            <a:ext cx="3109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s-CO" altLang="en-US" b="1">
                <a:solidFill>
                  <a:schemeClr val="bg1"/>
                </a:solidFill>
              </a:rPr>
              <a:t>0 AUSENCIAS</a:t>
            </a:r>
            <a:endParaRPr lang="es-CO" altLang="en-US" b="1">
              <a:solidFill>
                <a:srgbClr val="002060"/>
              </a:solidFill>
            </a:endParaRPr>
          </a:p>
          <a:p>
            <a:pPr eaLnBrk="1" hangingPunct="1">
              <a:lnSpc>
                <a:spcPct val="100000"/>
              </a:lnSpc>
              <a:spcBef>
                <a:spcPct val="0"/>
              </a:spcBef>
              <a:buFontTx/>
              <a:buNone/>
            </a:pPr>
            <a:endParaRPr lang="es-CO" altLang="en-US"/>
          </a:p>
        </p:txBody>
      </p:sp>
      <p:sp>
        <p:nvSpPr>
          <p:cNvPr id="51" name="TextBox 50"/>
          <p:cNvSpPr txBox="1"/>
          <p:nvPr/>
        </p:nvSpPr>
        <p:spPr>
          <a:xfrm>
            <a:off x="3967163" y="4462463"/>
            <a:ext cx="5253037" cy="831850"/>
          </a:xfrm>
          <a:prstGeom prst="rect">
            <a:avLst/>
          </a:prstGeom>
          <a:noFill/>
        </p:spPr>
        <p:txBody>
          <a:bodyPr>
            <a:spAutoFit/>
          </a:bodyPr>
          <a:lstStyle/>
          <a:p>
            <a:pPr fontAlgn="auto">
              <a:spcBef>
                <a:spcPts val="0"/>
              </a:spcBef>
              <a:spcAft>
                <a:spcPts val="0"/>
              </a:spcAft>
              <a:defRPr/>
            </a:pPr>
            <a:r>
              <a:rPr lang="es-CO" sz="2800" b="1" dirty="0">
                <a:solidFill>
                  <a:schemeClr val="accent5">
                    <a:lumMod val="50000"/>
                  </a:schemeClr>
                </a:solidFill>
                <a:latin typeface="+mn-lt"/>
              </a:rPr>
              <a:t>8 a 14 AUSENCIAS</a:t>
            </a:r>
          </a:p>
          <a:p>
            <a:pPr fontAlgn="auto">
              <a:spcBef>
                <a:spcPts val="0"/>
              </a:spcBef>
              <a:spcAft>
                <a:spcPts val="0"/>
              </a:spcAft>
              <a:defRPr/>
            </a:pPr>
            <a:endParaRPr lang="es-CO" sz="2000" dirty="0">
              <a:latin typeface="+mn-lt"/>
              <a:cs typeface="+mn-cs"/>
            </a:endParaRPr>
          </a:p>
        </p:txBody>
      </p:sp>
      <p:sp>
        <p:nvSpPr>
          <p:cNvPr id="52" name="TextBox 51"/>
          <p:cNvSpPr txBox="1">
            <a:spLocks noChangeArrowheads="1"/>
          </p:cNvSpPr>
          <p:nvPr/>
        </p:nvSpPr>
        <p:spPr bwMode="auto">
          <a:xfrm>
            <a:off x="5053013" y="3640138"/>
            <a:ext cx="4167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s-CO" altLang="en-US" b="1">
                <a:solidFill>
                  <a:schemeClr val="bg1"/>
                </a:solidFill>
              </a:rPr>
              <a:t>1-7 AUSENCIAS</a:t>
            </a:r>
            <a:endParaRPr lang="es-CO" altLang="en-US"/>
          </a:p>
        </p:txBody>
      </p:sp>
      <p:sp>
        <p:nvSpPr>
          <p:cNvPr id="53" name="TextBox 52"/>
          <p:cNvSpPr txBox="1">
            <a:spLocks noChangeArrowheads="1"/>
          </p:cNvSpPr>
          <p:nvPr/>
        </p:nvSpPr>
        <p:spPr bwMode="auto">
          <a:xfrm>
            <a:off x="2833688" y="5276850"/>
            <a:ext cx="6348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s-CO" altLang="en-US" b="1">
                <a:solidFill>
                  <a:schemeClr val="bg1"/>
                </a:solidFill>
              </a:rPr>
              <a:t>15 a 23 AUSENCIAS</a:t>
            </a:r>
          </a:p>
        </p:txBody>
      </p:sp>
      <p:sp>
        <p:nvSpPr>
          <p:cNvPr id="54" name="TextBox 53"/>
          <p:cNvSpPr txBox="1">
            <a:spLocks noChangeArrowheads="1"/>
          </p:cNvSpPr>
          <p:nvPr/>
        </p:nvSpPr>
        <p:spPr bwMode="auto">
          <a:xfrm>
            <a:off x="1730375" y="6116638"/>
            <a:ext cx="7289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s-CO" altLang="en-US" b="1">
                <a:solidFill>
                  <a:schemeClr val="bg1"/>
                </a:solidFill>
              </a:rPr>
              <a:t>Más de 23 ausencias</a:t>
            </a:r>
            <a:endParaRPr lang="es-CO" altLang="en-US" b="1">
              <a:solidFill>
                <a:srgbClr val="002060"/>
              </a:solidFill>
            </a:endParaRPr>
          </a:p>
          <a:p>
            <a:pPr algn="ctr" eaLnBrk="1" hangingPunct="1">
              <a:lnSpc>
                <a:spcPct val="100000"/>
              </a:lnSpc>
              <a:spcBef>
                <a:spcPct val="0"/>
              </a:spcBef>
              <a:buFontTx/>
              <a:buNone/>
            </a:pPr>
            <a:endParaRPr lang="es-CO" altLang="en-US"/>
          </a:p>
        </p:txBody>
      </p:sp>
      <p:grpSp>
        <p:nvGrpSpPr>
          <p:cNvPr id="55" name="Group 4"/>
          <p:cNvGrpSpPr>
            <a:grpSpLocks noChangeAspect="1"/>
          </p:cNvGrpSpPr>
          <p:nvPr/>
        </p:nvGrpSpPr>
        <p:grpSpPr bwMode="auto">
          <a:xfrm>
            <a:off x="1824038" y="3467100"/>
            <a:ext cx="693737" cy="1738313"/>
            <a:chOff x="864" y="542"/>
            <a:chExt cx="1453" cy="3643"/>
          </a:xfrm>
        </p:grpSpPr>
        <p:sp>
          <p:nvSpPr>
            <p:cNvPr id="56"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57" name="Freeform 5"/>
            <p:cNvSpPr>
              <a:spLocks/>
            </p:cNvSpPr>
            <p:nvPr/>
          </p:nvSpPr>
          <p:spPr bwMode="auto">
            <a:xfrm>
              <a:off x="1187" y="505"/>
              <a:ext cx="718" cy="719"/>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58" name="Freeform 6"/>
            <p:cNvSpPr>
              <a:spLocks/>
            </p:cNvSpPr>
            <p:nvPr/>
          </p:nvSpPr>
          <p:spPr bwMode="auto">
            <a:xfrm>
              <a:off x="1433" y="1291"/>
              <a:ext cx="253" cy="912"/>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59" name="Freeform 7"/>
            <p:cNvSpPr>
              <a:spLocks/>
            </p:cNvSpPr>
            <p:nvPr/>
          </p:nvSpPr>
          <p:spPr bwMode="auto">
            <a:xfrm>
              <a:off x="837" y="1217"/>
              <a:ext cx="1519" cy="3051"/>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0" name="Freeform 8"/>
            <p:cNvSpPr>
              <a:spLocks/>
            </p:cNvSpPr>
            <p:nvPr/>
          </p:nvSpPr>
          <p:spPr bwMode="auto">
            <a:xfrm>
              <a:off x="1369" y="1257"/>
              <a:ext cx="399" cy="200"/>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grpSp>
        <p:nvGrpSpPr>
          <p:cNvPr id="61" name="Group 4"/>
          <p:cNvGrpSpPr>
            <a:grpSpLocks noChangeAspect="1"/>
          </p:cNvGrpSpPr>
          <p:nvPr/>
        </p:nvGrpSpPr>
        <p:grpSpPr bwMode="auto">
          <a:xfrm>
            <a:off x="2947988" y="2644775"/>
            <a:ext cx="692150" cy="1738313"/>
            <a:chOff x="864" y="542"/>
            <a:chExt cx="1453" cy="3643"/>
          </a:xfrm>
        </p:grpSpPr>
        <p:sp>
          <p:nvSpPr>
            <p:cNvPr id="62"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3" name="Freeform 5"/>
            <p:cNvSpPr>
              <a:spLocks/>
            </p:cNvSpPr>
            <p:nvPr/>
          </p:nvSpPr>
          <p:spPr bwMode="auto">
            <a:xfrm>
              <a:off x="1187" y="505"/>
              <a:ext cx="720" cy="719"/>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4" name="Freeform 6"/>
            <p:cNvSpPr>
              <a:spLocks/>
            </p:cNvSpPr>
            <p:nvPr/>
          </p:nvSpPr>
          <p:spPr bwMode="auto">
            <a:xfrm>
              <a:off x="1431" y="1291"/>
              <a:ext cx="253" cy="912"/>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5" name="Freeform 7"/>
            <p:cNvSpPr>
              <a:spLocks/>
            </p:cNvSpPr>
            <p:nvPr/>
          </p:nvSpPr>
          <p:spPr bwMode="auto">
            <a:xfrm>
              <a:off x="837" y="1217"/>
              <a:ext cx="1520" cy="3051"/>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66" name="Freeform 8"/>
            <p:cNvSpPr>
              <a:spLocks/>
            </p:cNvSpPr>
            <p:nvPr/>
          </p:nvSpPr>
          <p:spPr bwMode="auto">
            <a:xfrm>
              <a:off x="1371" y="1257"/>
              <a:ext cx="397" cy="200"/>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grpSp>
        <p:nvGrpSpPr>
          <p:cNvPr id="73" name="Group 4"/>
          <p:cNvGrpSpPr>
            <a:grpSpLocks noChangeAspect="1"/>
          </p:cNvGrpSpPr>
          <p:nvPr/>
        </p:nvGrpSpPr>
        <p:grpSpPr bwMode="auto">
          <a:xfrm>
            <a:off x="5284788" y="1123950"/>
            <a:ext cx="839787" cy="1828800"/>
            <a:chOff x="2938" y="225"/>
            <a:chExt cx="1809" cy="3941"/>
          </a:xfrm>
        </p:grpSpPr>
        <p:sp>
          <p:nvSpPr>
            <p:cNvPr id="74" name="AutoShape 3"/>
            <p:cNvSpPr>
              <a:spLocks noChangeAspect="1" noChangeArrowheads="1" noTextEdit="1"/>
            </p:cNvSpPr>
            <p:nvPr/>
          </p:nvSpPr>
          <p:spPr bwMode="auto">
            <a:xfrm>
              <a:off x="2982" y="276"/>
              <a:ext cx="1713"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75" name="Oval 74"/>
            <p:cNvSpPr>
              <a:spLocks noChangeArrowheads="1"/>
            </p:cNvSpPr>
            <p:nvPr/>
          </p:nvSpPr>
          <p:spPr bwMode="auto">
            <a:xfrm>
              <a:off x="3776" y="677"/>
              <a:ext cx="612" cy="6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76" name="Freeform 6"/>
            <p:cNvSpPr>
              <a:spLocks/>
            </p:cNvSpPr>
            <p:nvPr/>
          </p:nvSpPr>
          <p:spPr bwMode="auto">
            <a:xfrm>
              <a:off x="3605" y="1374"/>
              <a:ext cx="407" cy="831"/>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77"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sp>
          <p:nvSpPr>
            <p:cNvPr id="78" name="Freeform 8"/>
            <p:cNvSpPr>
              <a:spLocks/>
            </p:cNvSpPr>
            <p:nvPr/>
          </p:nvSpPr>
          <p:spPr bwMode="auto">
            <a:xfrm>
              <a:off x="3718" y="1344"/>
              <a:ext cx="369" cy="236"/>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fontAlgn="auto">
                <a:spcBef>
                  <a:spcPts val="0"/>
                </a:spcBef>
                <a:spcAft>
                  <a:spcPts val="0"/>
                </a:spcAft>
                <a:defRPr/>
              </a:pPr>
              <a:endParaRPr lang="en-US" sz="1350">
                <a:latin typeface="+mn-lt"/>
                <a:cs typeface="+mn-cs"/>
              </a:endParaRPr>
            </a:p>
          </p:txBody>
        </p:sp>
      </p:grpSp>
      <p:sp>
        <p:nvSpPr>
          <p:cNvPr id="67" name="Footer Placeholder 5"/>
          <p:cNvSpPr>
            <a:spLocks noGrp="1"/>
          </p:cNvSpPr>
          <p:nvPr>
            <p:ph type="ftr" sz="quarter" idx="11"/>
          </p:nvPr>
        </p:nvSpPr>
        <p:spPr>
          <a:xfrm>
            <a:off x="3592513" y="6492875"/>
            <a:ext cx="5551487" cy="365125"/>
          </a:xfrm>
        </p:spPr>
        <p:txBody>
          <a:bodyPr/>
          <a:lstStyle/>
          <a:p>
            <a:pPr algn="r">
              <a:defRPr/>
            </a:pPr>
            <a:r>
              <a:rPr lang="es-CO" sz="1000" i="1" dirty="0">
                <a:solidFill>
                  <a:schemeClr val="tx1"/>
                </a:solidFill>
              </a:rPr>
              <a:t>Copyright - 2013 © LAUSD, All Rights Reserved</a:t>
            </a:r>
          </a:p>
        </p:txBody>
      </p:sp>
    </p:spTree>
    <p:extLst>
      <p:ext uri="{BB962C8B-B14F-4D97-AF65-F5344CB8AC3E}">
        <p14:creationId xmlns:p14="http://schemas.microsoft.com/office/powerpoint/2010/main" val="4255562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3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nodeType="withEffect">
                                  <p:stCondLst>
                                    <p:cond delay="80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80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1+#ppt_w/2"/>
                                          </p:val>
                                        </p:tav>
                                        <p:tav tm="100000">
                                          <p:val>
                                            <p:strVal val="#ppt_x"/>
                                          </p:val>
                                        </p:tav>
                                      </p:tavLst>
                                    </p:anim>
                                    <p:anim calcmode="lin" valueType="num">
                                      <p:cBhvr additive="base">
                                        <p:cTn id="21" dur="500" fill="hold"/>
                                        <p:tgtEl>
                                          <p:spTgt spid="54"/>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140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140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2" presetClass="entr" presetSubtype="2" fill="hold" nodeType="withEffect">
                                  <p:stCondLst>
                                    <p:cond delay="190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1+#ppt_w/2"/>
                                          </p:val>
                                        </p:tav>
                                        <p:tav tm="100000">
                                          <p:val>
                                            <p:strVal val="#ppt_x"/>
                                          </p:val>
                                        </p:tav>
                                      </p:tavLst>
                                    </p:anim>
                                    <p:anim calcmode="lin" valueType="num">
                                      <p:cBhvr additive="base">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90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250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250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nodeType="withEffect">
                                  <p:stCondLst>
                                    <p:cond delay="25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2" presetClass="entr" presetSubtype="2" fill="hold" nodeType="withEffect">
                                  <p:stCondLst>
                                    <p:cond delay="30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300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1+#ppt_w/2"/>
                                          </p:val>
                                        </p:tav>
                                        <p:tav tm="100000">
                                          <p:val>
                                            <p:strVal val="#ppt_x"/>
                                          </p:val>
                                        </p:tav>
                                      </p:tavLst>
                                    </p:anim>
                                    <p:anim calcmode="lin" valueType="num">
                                      <p:cBhvr additive="base">
                                        <p:cTn id="55" dur="500" fill="hold"/>
                                        <p:tgtEl>
                                          <p:spTgt spid="51"/>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36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2" presetClass="entr" presetSubtype="2" fill="hold" nodeType="withEffect">
                                  <p:stCondLst>
                                    <p:cond delay="410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1+#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41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1+#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10" presetClass="entr" presetSubtype="0" fill="hold" nodeType="withEffect">
                                  <p:stCondLst>
                                    <p:cond delay="470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grpId="0" nodeType="withEffect">
                                  <p:stCondLst>
                                    <p:cond delay="470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par>
                                <p:cTn id="76" presetID="10" presetClass="entr" presetSubtype="0" fill="hold" nodeType="withEffect">
                                  <p:stCondLst>
                                    <p:cond delay="470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2" presetClass="entr" presetSubtype="2" fill="hold" nodeType="withEffect">
                                  <p:stCondLst>
                                    <p:cond delay="5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1+#ppt_w/2"/>
                                          </p:val>
                                        </p:tav>
                                        <p:tav tm="100000">
                                          <p:val>
                                            <p:strVal val="#ppt_x"/>
                                          </p:val>
                                        </p:tav>
                                      </p:tavLst>
                                    </p:anim>
                                    <p:anim calcmode="lin" valueType="num">
                                      <p:cBhvr additive="base">
                                        <p:cTn id="82" dur="500" fill="hold"/>
                                        <p:tgtEl>
                                          <p:spTgt spid="44"/>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520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fill="hold"/>
                                        <p:tgtEl>
                                          <p:spTgt spid="50"/>
                                        </p:tgtEl>
                                        <p:attrNameLst>
                                          <p:attrName>ppt_x</p:attrName>
                                        </p:attrNameLst>
                                      </p:cBhvr>
                                      <p:tavLst>
                                        <p:tav tm="0">
                                          <p:val>
                                            <p:strVal val="1+#ppt_w/2"/>
                                          </p:val>
                                        </p:tav>
                                        <p:tav tm="100000">
                                          <p:val>
                                            <p:strVal val="#ppt_x"/>
                                          </p:val>
                                        </p:tav>
                                      </p:tavLst>
                                    </p:anim>
                                    <p:anim calcmode="lin" valueType="num">
                                      <p:cBhvr additive="base">
                                        <p:cTn id="86" dur="500" fill="hold"/>
                                        <p:tgtEl>
                                          <p:spTgt spid="50"/>
                                        </p:tgtEl>
                                        <p:attrNameLst>
                                          <p:attrName>ppt_y</p:attrName>
                                        </p:attrNameLst>
                                      </p:cBhvr>
                                      <p:tavLst>
                                        <p:tav tm="0">
                                          <p:val>
                                            <p:strVal val="#ppt_y"/>
                                          </p:val>
                                        </p:tav>
                                        <p:tav tm="100000">
                                          <p:val>
                                            <p:strVal val="#ppt_y"/>
                                          </p:val>
                                        </p:tav>
                                      </p:tavLst>
                                    </p:anim>
                                  </p:childTnLst>
                                </p:cTn>
                              </p:par>
                              <p:par>
                                <p:cTn id="87" presetID="10" presetClass="entr" presetSubtype="0" fill="hold" nodeType="withEffect">
                                  <p:stCondLst>
                                    <p:cond delay="4700"/>
                                  </p:stCondLst>
                                  <p:childTnLst>
                                    <p:set>
                                      <p:cBhvr>
                                        <p:cTn id="88" dur="1" fill="hold">
                                          <p:stCondLst>
                                            <p:cond delay="0"/>
                                          </p:stCondLst>
                                        </p:cTn>
                                        <p:tgtEl>
                                          <p:spTgt spid="73"/>
                                        </p:tgtEl>
                                        <p:attrNameLst>
                                          <p:attrName>style.visibility</p:attrName>
                                        </p:attrNameLst>
                                      </p:cBhvr>
                                      <p:to>
                                        <p:strVal val="visible"/>
                                      </p:to>
                                    </p:set>
                                    <p:animEffect transition="in" filter="fade">
                                      <p:cBhvr>
                                        <p:cTn id="8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21471192"/>
              </p:ext>
            </p:extLst>
          </p:nvPr>
        </p:nvGraphicFramePr>
        <p:xfrm>
          <a:off x="54727" y="329540"/>
          <a:ext cx="8953501" cy="614823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291105" y="2179863"/>
            <a:ext cx="2041565" cy="307777"/>
          </a:xfrm>
          <a:prstGeom prst="rect">
            <a:avLst/>
          </a:prstGeom>
          <a:solidFill>
            <a:srgbClr val="55DD88"/>
          </a:solidFill>
        </p:spPr>
        <p:txBody>
          <a:bodyPr wrap="square" rtlCol="0">
            <a:normAutofit fontScale="85000" lnSpcReduction="10000"/>
          </a:bodyPr>
          <a:lstStyle/>
          <a:p>
            <a:pPr algn="ctr"/>
            <a:r>
              <a:rPr lang="es-CO" sz="1400" b="1" dirty="0"/>
              <a:t>Objetivo del LCAP= 73%</a:t>
            </a:r>
          </a:p>
        </p:txBody>
      </p:sp>
      <p:grpSp>
        <p:nvGrpSpPr>
          <p:cNvPr id="6" name="apple"/>
          <p:cNvGrpSpPr/>
          <p:nvPr/>
        </p:nvGrpSpPr>
        <p:grpSpPr>
          <a:xfrm>
            <a:off x="8455682" y="6053694"/>
            <a:ext cx="552546" cy="668655"/>
            <a:chOff x="5819776" y="171450"/>
            <a:chExt cx="1065213" cy="1289050"/>
          </a:xfrm>
          <a:effectLst/>
        </p:grpSpPr>
        <p:sp>
          <p:nvSpPr>
            <p:cNvPr id="7"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 name="Straight Connector 2"/>
          <p:cNvCxnSpPr/>
          <p:nvPr/>
        </p:nvCxnSpPr>
        <p:spPr>
          <a:xfrm flipV="1">
            <a:off x="685800" y="2504110"/>
            <a:ext cx="8322428" cy="254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1619923" y="1377756"/>
            <a:ext cx="482024" cy="80210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Rectangle 15"/>
          <p:cNvSpPr/>
          <p:nvPr/>
        </p:nvSpPr>
        <p:spPr>
          <a:xfrm>
            <a:off x="1384684" y="2326740"/>
            <a:ext cx="952502" cy="3157571"/>
          </a:xfrm>
          <a:prstGeom prst="rect">
            <a:avLst/>
          </a:prstGeom>
          <a:solidFill>
            <a:schemeClr val="bg1">
              <a:alpha val="23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838355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700812199"/>
              </p:ext>
            </p:extLst>
          </p:nvPr>
        </p:nvGraphicFramePr>
        <p:xfrm>
          <a:off x="28523" y="87087"/>
          <a:ext cx="8728548" cy="6483614"/>
        </p:xfrm>
        <a:graphic>
          <a:graphicData uri="http://schemas.openxmlformats.org/drawingml/2006/chart">
            <c:chart xmlns:c="http://schemas.openxmlformats.org/drawingml/2006/chart" xmlns:r="http://schemas.openxmlformats.org/officeDocument/2006/relationships" r:id="rId3"/>
          </a:graphicData>
        </a:graphic>
      </p:graphicFrame>
      <p:sp>
        <p:nvSpPr>
          <p:cNvPr id="14" name="Down Arrow 13"/>
          <p:cNvSpPr/>
          <p:nvPr/>
        </p:nvSpPr>
        <p:spPr>
          <a:xfrm>
            <a:off x="6465823" y="926001"/>
            <a:ext cx="638511" cy="789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b="1" dirty="0"/>
              <a:t>1 en 6</a:t>
            </a:r>
            <a:endParaRPr lang="es-CO" sz="1600" b="1" dirty="0"/>
          </a:p>
        </p:txBody>
      </p:sp>
      <p:sp>
        <p:nvSpPr>
          <p:cNvPr id="16" name="Oval 15"/>
          <p:cNvSpPr/>
          <p:nvPr/>
        </p:nvSpPr>
        <p:spPr>
          <a:xfrm rot="5400000">
            <a:off x="5637206" y="5812966"/>
            <a:ext cx="642303" cy="101493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737419" y="3938460"/>
            <a:ext cx="8001535" cy="1"/>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19475" y="3000375"/>
            <a:ext cx="2702477" cy="307777"/>
          </a:xfrm>
          <a:prstGeom prst="rect">
            <a:avLst/>
          </a:prstGeom>
          <a:solidFill>
            <a:schemeClr val="accent2">
              <a:lumMod val="60000"/>
              <a:lumOff val="40000"/>
            </a:schemeClr>
          </a:solidFill>
        </p:spPr>
        <p:txBody>
          <a:bodyPr wrap="square" rtlCol="0">
            <a:spAutoFit/>
          </a:bodyPr>
          <a:lstStyle/>
          <a:p>
            <a:pPr algn="ctr"/>
            <a:r>
              <a:rPr lang="es-CO" sz="1400" b="1" dirty="0"/>
              <a:t>Objetivo del LCAP: 11% o inferior</a:t>
            </a:r>
          </a:p>
        </p:txBody>
      </p:sp>
      <p:sp>
        <p:nvSpPr>
          <p:cNvPr id="8" name="Oval 7"/>
          <p:cNvSpPr/>
          <p:nvPr/>
        </p:nvSpPr>
        <p:spPr>
          <a:xfrm>
            <a:off x="3419475" y="5634247"/>
            <a:ext cx="466725" cy="54624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6573759" y="5635931"/>
            <a:ext cx="379034" cy="47797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apple"/>
          <p:cNvGrpSpPr/>
          <p:nvPr/>
        </p:nvGrpSpPr>
        <p:grpSpPr>
          <a:xfrm>
            <a:off x="8455682" y="6053694"/>
            <a:ext cx="552546" cy="668655"/>
            <a:chOff x="5819776" y="171450"/>
            <a:chExt cx="1065213" cy="1289050"/>
          </a:xfrm>
          <a:effectLst/>
        </p:grpSpPr>
        <p:sp>
          <p:nvSpPr>
            <p:cNvPr id="11"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Down Arrow 6"/>
          <p:cNvSpPr/>
          <p:nvPr/>
        </p:nvSpPr>
        <p:spPr>
          <a:xfrm>
            <a:off x="1232667" y="926001"/>
            <a:ext cx="1104518" cy="83237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b="1" dirty="0"/>
              <a:t>1 en 5</a:t>
            </a:r>
            <a:endParaRPr lang="es-CO" sz="1600" b="1" dirty="0"/>
          </a:p>
        </p:txBody>
      </p:sp>
    </p:spTree>
    <p:extLst>
      <p:ext uri="{BB962C8B-B14F-4D97-AF65-F5344CB8AC3E}">
        <p14:creationId xmlns:p14="http://schemas.microsoft.com/office/powerpoint/2010/main" val="2391886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1" y="152400"/>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rgbClr val="0070C0"/>
                </a:solidFill>
                <a:latin typeface="Calibri" pitchFamily="34" charset="0"/>
                <a:ea typeface="Calibri" charset="0"/>
                <a:cs typeface="Calibri" pitchFamily="34" charset="0"/>
              </a:defRPr>
            </a:lvl1pPr>
            <a:lvl2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2pPr>
            <a:lvl3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3pPr>
            <a:lvl4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4pPr>
            <a:lvl5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5pPr>
            <a:lvl6pPr marL="457200" algn="l" rtl="0" fontAlgn="base">
              <a:spcBef>
                <a:spcPct val="0"/>
              </a:spcBef>
              <a:spcAft>
                <a:spcPct val="0"/>
              </a:spcAft>
              <a:defRPr sz="4400">
                <a:solidFill>
                  <a:srgbClr val="0070C0"/>
                </a:solidFill>
                <a:latin typeface="Calibri" pitchFamily="34" charset="0"/>
                <a:cs typeface="Calibri" pitchFamily="34" charset="0"/>
              </a:defRPr>
            </a:lvl6pPr>
            <a:lvl7pPr marL="914400" algn="l" rtl="0" fontAlgn="base">
              <a:spcBef>
                <a:spcPct val="0"/>
              </a:spcBef>
              <a:spcAft>
                <a:spcPct val="0"/>
              </a:spcAft>
              <a:defRPr sz="4400">
                <a:solidFill>
                  <a:srgbClr val="0070C0"/>
                </a:solidFill>
                <a:latin typeface="Calibri" pitchFamily="34" charset="0"/>
                <a:cs typeface="Calibri" pitchFamily="34" charset="0"/>
              </a:defRPr>
            </a:lvl7pPr>
            <a:lvl8pPr marL="1371600" algn="l" rtl="0" fontAlgn="base">
              <a:spcBef>
                <a:spcPct val="0"/>
              </a:spcBef>
              <a:spcAft>
                <a:spcPct val="0"/>
              </a:spcAft>
              <a:defRPr sz="4400">
                <a:solidFill>
                  <a:srgbClr val="0070C0"/>
                </a:solidFill>
                <a:latin typeface="Calibri" pitchFamily="34" charset="0"/>
                <a:cs typeface="Calibri" pitchFamily="34" charset="0"/>
              </a:defRPr>
            </a:lvl8pPr>
            <a:lvl9pPr marL="1828800" algn="l" rtl="0" fontAlgn="base">
              <a:spcBef>
                <a:spcPct val="0"/>
              </a:spcBef>
              <a:spcAft>
                <a:spcPct val="0"/>
              </a:spcAft>
              <a:defRPr sz="4400">
                <a:solidFill>
                  <a:srgbClr val="0070C0"/>
                </a:solidFill>
                <a:latin typeface="Calibri" pitchFamily="34" charset="0"/>
                <a:cs typeface="Calibri" pitchFamily="34" charset="0"/>
              </a:defRPr>
            </a:lvl9pPr>
          </a:lstStyle>
          <a:p>
            <a:r>
              <a:rPr lang="es-CO" sz="3600" b="1" dirty="0">
                <a:solidFill>
                  <a:schemeClr val="accent2"/>
                </a:solidFill>
              </a:rPr>
              <a:t>Cómo entender la meta de asistencia de LAUSD</a:t>
            </a:r>
          </a:p>
        </p:txBody>
      </p:sp>
      <p:sp>
        <p:nvSpPr>
          <p:cNvPr id="7" name="Content Placeholder 2"/>
          <p:cNvSpPr txBox="1">
            <a:spLocks/>
          </p:cNvSpPr>
          <p:nvPr/>
        </p:nvSpPr>
        <p:spPr bwMode="auto">
          <a:xfrm>
            <a:off x="381001" y="1258432"/>
            <a:ext cx="8305799" cy="559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100000"/>
              <a:buFont typeface="Arial" pitchFamily="34" charset="0"/>
              <a:buChar char="•"/>
              <a:defRPr sz="2900" kern="1200">
                <a:solidFill>
                  <a:schemeClr val="tx1"/>
                </a:solidFill>
                <a:latin typeface="Calibri" pitchFamily="34" charset="0"/>
                <a:ea typeface="Calibri" charset="0"/>
                <a:cs typeface="Calibri" pitchFamily="34" charset="0"/>
              </a:defRPr>
            </a:lvl1pPr>
            <a:lvl2pPr marL="639763" indent="-273050" algn="l" rtl="0" eaLnBrk="0" fontAlgn="base" hangingPunct="0">
              <a:spcBef>
                <a:spcPts val="550"/>
              </a:spcBef>
              <a:spcAft>
                <a:spcPct val="0"/>
              </a:spcAft>
              <a:buClr>
                <a:schemeClr val="accent1"/>
              </a:buClr>
              <a:buSzPct val="100000"/>
              <a:buFont typeface="Arial" pitchFamily="34" charset="0"/>
              <a:buChar char="•"/>
              <a:defRPr sz="2600" kern="1200">
                <a:solidFill>
                  <a:schemeClr val="tx1"/>
                </a:solidFill>
                <a:latin typeface="Calibri" pitchFamily="34" charset="0"/>
                <a:ea typeface="Calibri" charset="0"/>
                <a:cs typeface="Calibri" pitchFamily="34" charset="0"/>
              </a:defRPr>
            </a:lvl2pPr>
            <a:lvl3pPr marL="914400" indent="-228600" algn="l" rtl="0" eaLnBrk="0" fontAlgn="base" hangingPunct="0">
              <a:spcBef>
                <a:spcPts val="500"/>
              </a:spcBef>
              <a:spcAft>
                <a:spcPct val="0"/>
              </a:spcAft>
              <a:buClr>
                <a:schemeClr val="accent2"/>
              </a:buClr>
              <a:buSzPct val="100000"/>
              <a:buFont typeface="Arial" pitchFamily="34" charset="0"/>
              <a:buChar char="•"/>
              <a:defRPr sz="2300" kern="1200">
                <a:solidFill>
                  <a:schemeClr val="tx1"/>
                </a:solidFill>
                <a:latin typeface="Calibri" pitchFamily="34" charset="0"/>
                <a:ea typeface="Calibri" charset="0"/>
                <a:cs typeface="Calibri" pitchFamily="34" charset="0"/>
              </a:defRPr>
            </a:lvl3pPr>
            <a:lvl4pPr marL="1371600" indent="-228600" algn="l" rtl="0" eaLnBrk="0" fontAlgn="base" hangingPunct="0">
              <a:spcBef>
                <a:spcPts val="400"/>
              </a:spcBef>
              <a:spcAft>
                <a:spcPct val="0"/>
              </a:spcAft>
              <a:buClr>
                <a:srgbClr val="A5AB81"/>
              </a:buClr>
              <a:buSzPct val="100000"/>
              <a:buFont typeface="Arial" pitchFamily="34" charset="0"/>
              <a:buChar char="•"/>
              <a:defRPr sz="2000" kern="1200">
                <a:solidFill>
                  <a:schemeClr val="tx1"/>
                </a:solidFill>
                <a:latin typeface="Calibri" pitchFamily="34" charset="0"/>
                <a:ea typeface="Calibri" charset="0"/>
                <a:cs typeface="Calibri" pitchFamily="34" charset="0"/>
              </a:defRPr>
            </a:lvl4pPr>
            <a:lvl5pPr marL="1828800" indent="-228600" algn="l" rtl="0" eaLnBrk="0" fontAlgn="base" hangingPunct="0">
              <a:spcBef>
                <a:spcPts val="400"/>
              </a:spcBef>
              <a:spcAft>
                <a:spcPct val="0"/>
              </a:spcAft>
              <a:buClr>
                <a:srgbClr val="D8B25C"/>
              </a:buClr>
              <a:buSzPct val="100000"/>
              <a:buFont typeface="Arial" pitchFamily="34" charset="0"/>
              <a:buChar char="•"/>
              <a:defRPr sz="2000" kern="1200">
                <a:solidFill>
                  <a:schemeClr val="tx1"/>
                </a:solidFill>
                <a:latin typeface="Calibri" pitchFamily="34" charset="0"/>
                <a:ea typeface="Calibri" charset="0"/>
                <a:cs typeface="Calibri"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s-CO" sz="2000" dirty="0"/>
              <a:t>Para mantener asistencia a nivel competente/avanzado, los </a:t>
            </a:r>
            <a:r>
              <a:rPr lang="es-CO" sz="2000" dirty="0" smtClean="0"/>
              <a:t>estudiantes </a:t>
            </a:r>
            <a:r>
              <a:rPr lang="es-CO" sz="2000" dirty="0"/>
              <a:t>pueden faltar solamente 1 día en un plazo de 25 días de inscripción.  </a:t>
            </a:r>
          </a:p>
          <a:p>
            <a:pPr marL="0" indent="0">
              <a:buNone/>
            </a:pPr>
            <a:endParaRPr lang="es-CO" u="sng" dirty="0"/>
          </a:p>
          <a:p>
            <a:endParaRPr lang="es-CO" u="sng" dirty="0"/>
          </a:p>
          <a:p>
            <a:pPr marL="0" indent="0">
              <a:buNone/>
            </a:pPr>
            <a:endParaRPr lang="es-CO" u="sng" dirty="0"/>
          </a:p>
          <a:p>
            <a:pPr marL="0" indent="0">
              <a:buNone/>
            </a:pPr>
            <a:endParaRPr lang="es-CO" u="sng" dirty="0"/>
          </a:p>
          <a:p>
            <a:pPr marL="0" indent="0">
              <a:buNone/>
            </a:pPr>
            <a:endParaRPr lang="es-CO" sz="1600" i="1" dirty="0"/>
          </a:p>
          <a:p>
            <a:pPr marL="0" indent="0">
              <a:buNone/>
            </a:pPr>
            <a:endParaRPr lang="es-CO" sz="1600" i="1" dirty="0"/>
          </a:p>
          <a:p>
            <a:pPr marL="0" indent="0">
              <a:buNone/>
            </a:pPr>
            <a:endParaRPr lang="es-CO" sz="1600" i="1" dirty="0"/>
          </a:p>
          <a:p>
            <a:pPr marL="0" indent="0">
              <a:buNone/>
            </a:pPr>
            <a:endParaRPr lang="es-CO" sz="1600" i="1" dirty="0"/>
          </a:p>
          <a:p>
            <a:pPr marL="0" indent="0">
              <a:buNone/>
            </a:pPr>
            <a:endParaRPr lang="es-CO" sz="1600" i="1" dirty="0" smtClean="0"/>
          </a:p>
          <a:p>
            <a:pPr marL="0" indent="0">
              <a:buNone/>
            </a:pPr>
            <a:r>
              <a:rPr lang="es-CO" sz="1600" i="1" dirty="0" smtClean="0"/>
              <a:t>*</a:t>
            </a:r>
            <a:r>
              <a:rPr lang="es-CO" sz="1600" i="1" dirty="0" smtClean="0"/>
              <a:t>Tenga mente que </a:t>
            </a:r>
            <a:r>
              <a:rPr lang="es-CO" sz="1600" b="1" i="1" dirty="0"/>
              <a:t>este desglose aplica a los estudiantes quienes han estado inscritos continuamente desde el primer día del año escolar.</a:t>
            </a:r>
            <a:r>
              <a:rPr lang="es-CO" sz="1600" i="1" dirty="0" smtClean="0"/>
              <a:t>  Los estudiantes que se escriben más adelante tendrán menos días inscritos de instrucción y por tanto deben faltar menos días para mantener el índice de 96% de asistencia escolar.  </a:t>
            </a:r>
          </a:p>
          <a:p>
            <a:pPr marL="0" indent="0">
              <a:buNone/>
            </a:pPr>
            <a:endParaRPr lang="es-CO" dirty="0"/>
          </a:p>
        </p:txBody>
      </p:sp>
      <p:pic>
        <p:nvPicPr>
          <p:cNvPr id="512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6885"/>
          <a:stretch/>
        </p:blipFill>
        <p:spPr bwMode="auto">
          <a:xfrm>
            <a:off x="2311399" y="2015756"/>
            <a:ext cx="637540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253258" y="4290299"/>
            <a:ext cx="120188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72016" y="3084466"/>
            <a:ext cx="1964602" cy="1169551"/>
          </a:xfrm>
          <a:prstGeom prst="rect">
            <a:avLst/>
          </a:prstGeom>
          <a:solidFill>
            <a:schemeClr val="accent1"/>
          </a:solidFill>
        </p:spPr>
        <p:txBody>
          <a:bodyPr wrap="square" rtlCol="0">
            <a:spAutoFit/>
          </a:bodyPr>
          <a:lstStyle/>
          <a:p>
            <a:pPr algn="ctr"/>
            <a:r>
              <a:rPr lang="es-CO" sz="1400" b="1" dirty="0">
                <a:solidFill>
                  <a:schemeClr val="bg1"/>
                </a:solidFill>
                <a:latin typeface="Calibri" panose="020F0502020204030204" pitchFamily="34" charset="0"/>
              </a:rPr>
              <a:t>¿Cuántos días son permisibles de ausencia para finales de marzo para aún tener el índice de 96% de asistencia?</a:t>
            </a:r>
          </a:p>
        </p:txBody>
      </p:sp>
      <p:sp>
        <p:nvSpPr>
          <p:cNvPr id="10" name="Right Arrow 9"/>
          <p:cNvSpPr/>
          <p:nvPr/>
        </p:nvSpPr>
        <p:spPr>
          <a:xfrm rot="7940673">
            <a:off x="7247659" y="3692157"/>
            <a:ext cx="120188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AUSD w PSA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5575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161306" y="1962723"/>
          <a:ext cx="8754094" cy="44671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2648" y="228600"/>
            <a:ext cx="7312152" cy="990600"/>
          </a:xfrm>
        </p:spPr>
        <p:txBody>
          <a:bodyPr>
            <a:normAutofit fontScale="90000"/>
          </a:bodyPr>
          <a:lstStyle/>
          <a:p>
            <a:r>
              <a:rPr lang="es-CO" sz="2800" b="1" dirty="0" smtClean="0">
                <a:solidFill>
                  <a:schemeClr val="accent2"/>
                </a:solidFill>
              </a:rPr>
              <a:t>Gamas de asistencia para todo el distrito</a:t>
            </a:r>
            <a:r>
              <a:t/>
            </a:r>
            <a:br/>
            <a:r>
              <a:rPr lang="es-CO" sz="2800" b="1" dirty="0" smtClean="0">
                <a:solidFill>
                  <a:schemeClr val="accent2"/>
                </a:solidFill>
              </a:rPr>
              <a:t>por nivel de grado cumulativo hasta la fecha (2016-17)</a:t>
            </a:r>
          </a:p>
        </p:txBody>
      </p:sp>
      <p:pic>
        <p:nvPicPr>
          <p:cNvPr id="15" name="Picture 14" descr="LAUSD w PSA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61306" y="6429850"/>
            <a:ext cx="4572000" cy="430887"/>
          </a:xfrm>
          <a:prstGeom prst="rect">
            <a:avLst/>
          </a:prstGeom>
        </p:spPr>
        <p:txBody>
          <a:bodyPr>
            <a:spAutoFit/>
          </a:bodyPr>
          <a:lstStyle/>
          <a:p>
            <a:pPr lvl="0"/>
            <a:r>
              <a:rPr lang="es-CO" sz="1100" dirty="0">
                <a:solidFill>
                  <a:prstClr val="black"/>
                </a:solidFill>
                <a:latin typeface="Calibri" panose="020F0502020204030204" pitchFamily="34" charset="0"/>
              </a:rPr>
              <a:t>Fuente: MyData</a:t>
            </a:r>
          </a:p>
          <a:p>
            <a:r>
              <a:rPr lang="es-CO" sz="1100" dirty="0">
                <a:solidFill>
                  <a:prstClr val="black"/>
                </a:solidFill>
                <a:latin typeface="Calibri" panose="020F0502020204030204" pitchFamily="34" charset="0"/>
              </a:rPr>
              <a:t>Datos cumulativos hasta la fecha de 31 de marzo de 2017 para el año 2016-17</a:t>
            </a:r>
            <a:r>
              <a:rPr lang="es-CO" smtClean="0"/>
              <a:t> </a:t>
            </a:r>
            <a:endParaRPr lang="es-CO" sz="1100" dirty="0"/>
          </a:p>
        </p:txBody>
      </p:sp>
      <p:cxnSp>
        <p:nvCxnSpPr>
          <p:cNvPr id="8" name="Straight Connector 7"/>
          <p:cNvCxnSpPr/>
          <p:nvPr/>
        </p:nvCxnSpPr>
        <p:spPr>
          <a:xfrm flipV="1">
            <a:off x="3886200" y="1962723"/>
            <a:ext cx="0" cy="4173405"/>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57500" y="1962723"/>
            <a:ext cx="0" cy="4173405"/>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5802" y="1546901"/>
            <a:ext cx="1828800" cy="415498"/>
          </a:xfrm>
          <a:prstGeom prst="rect">
            <a:avLst/>
          </a:prstGeom>
          <a:noFill/>
        </p:spPr>
        <p:txBody>
          <a:bodyPr wrap="square" rtlCol="0">
            <a:spAutoFit/>
          </a:bodyPr>
          <a:lstStyle/>
          <a:p>
            <a:pPr algn="ctr"/>
            <a:r>
              <a:rPr lang="es-CO" sz="1050" b="1" dirty="0">
                <a:solidFill>
                  <a:srgbClr val="FF0000"/>
                </a:solidFill>
              </a:rPr>
              <a:t>Meta para el ausentismo crónico: 11% o inferior</a:t>
            </a:r>
          </a:p>
        </p:txBody>
      </p:sp>
      <p:sp>
        <p:nvSpPr>
          <p:cNvPr id="17" name="TextBox 16"/>
          <p:cNvSpPr txBox="1"/>
          <p:nvPr/>
        </p:nvSpPr>
        <p:spPr>
          <a:xfrm>
            <a:off x="3429000" y="1547225"/>
            <a:ext cx="1567202" cy="415498"/>
          </a:xfrm>
          <a:prstGeom prst="rect">
            <a:avLst/>
          </a:prstGeom>
          <a:noFill/>
        </p:spPr>
        <p:txBody>
          <a:bodyPr wrap="square" rtlCol="0">
            <a:normAutofit fontScale="77500" lnSpcReduction="20000"/>
          </a:bodyPr>
          <a:lstStyle/>
          <a:p>
            <a:pPr algn="ctr"/>
            <a:r>
              <a:rPr lang="es-CO" sz="1050" b="1" dirty="0" smtClean="0">
                <a:solidFill>
                  <a:srgbClr val="00B050"/>
                </a:solidFill>
              </a:rPr>
              <a:t>Meta de asistencia competente/avanzada: </a:t>
            </a:r>
            <a:endParaRPr lang="es-CO" sz="1050" b="1" dirty="0">
              <a:solidFill>
                <a:srgbClr val="00B050"/>
              </a:solidFill>
            </a:endParaRPr>
          </a:p>
          <a:p>
            <a:pPr algn="ctr"/>
            <a:r>
              <a:rPr lang="es-CO" sz="1050" b="1" dirty="0" smtClean="0">
                <a:solidFill>
                  <a:srgbClr val="00B050"/>
                </a:solidFill>
              </a:rPr>
              <a:t>73% o superior</a:t>
            </a:r>
            <a:endParaRPr lang="es-CO" sz="1050" b="1" dirty="0">
              <a:solidFill>
                <a:srgbClr val="00B050"/>
              </a:solidFill>
            </a:endParaRPr>
          </a:p>
        </p:txBody>
      </p:sp>
    </p:spTree>
    <p:extLst>
      <p:ext uri="{BB962C8B-B14F-4D97-AF65-F5344CB8AC3E}">
        <p14:creationId xmlns:p14="http://schemas.microsoft.com/office/powerpoint/2010/main" val="7665961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161305" y="2138362"/>
          <a:ext cx="8754095" cy="41100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35429" y="365126"/>
            <a:ext cx="8281851" cy="1325563"/>
          </a:xfrm>
        </p:spPr>
        <p:txBody>
          <a:bodyPr>
            <a:normAutofit fontScale="90000"/>
          </a:bodyPr>
          <a:lstStyle/>
          <a:p>
            <a:r>
              <a:rPr lang="es-CO" sz="2800" b="1" dirty="0">
                <a:solidFill>
                  <a:schemeClr val="accent2"/>
                </a:solidFill>
              </a:rPr>
              <a:t>Comparación de gamas de asistencia para todo el distrito</a:t>
            </a:r>
            <a:r>
              <a:rPr dirty="0"/>
              <a:t/>
            </a:r>
            <a:br>
              <a:rPr dirty="0"/>
            </a:br>
            <a:r>
              <a:rPr lang="es-CO" sz="2800" b="1" dirty="0">
                <a:solidFill>
                  <a:schemeClr val="accent2"/>
                </a:solidFill>
              </a:rPr>
              <a:t>por jóvenes en adopción temporal hasta la fecha (2016-17)</a:t>
            </a:r>
          </a:p>
        </p:txBody>
      </p:sp>
      <p:cxnSp>
        <p:nvCxnSpPr>
          <p:cNvPr id="7" name="Straight Connector 6"/>
          <p:cNvCxnSpPr/>
          <p:nvPr/>
        </p:nvCxnSpPr>
        <p:spPr>
          <a:xfrm flipV="1">
            <a:off x="1828800" y="2208523"/>
            <a:ext cx="0" cy="3664617"/>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8000" y="2208523"/>
            <a:ext cx="0" cy="3664617"/>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1305" y="6429850"/>
            <a:ext cx="6074031" cy="430887"/>
          </a:xfrm>
          <a:prstGeom prst="rect">
            <a:avLst/>
          </a:prstGeom>
        </p:spPr>
        <p:txBody>
          <a:bodyPr wrap="square">
            <a:spAutoFit/>
          </a:bodyPr>
          <a:lstStyle/>
          <a:p>
            <a:pPr lvl="0"/>
            <a:r>
              <a:rPr lang="es-CO" sz="1100" dirty="0">
                <a:solidFill>
                  <a:prstClr val="black"/>
                </a:solidFill>
                <a:latin typeface="Calibri" panose="020F0502020204030204" pitchFamily="34" charset="0"/>
              </a:rPr>
              <a:t>Fuente: MyData (el conteo de LAUSD incluye a los niños en adopción temporal)</a:t>
            </a:r>
          </a:p>
          <a:p>
            <a:r>
              <a:rPr lang="es-CO" sz="1100" dirty="0" smtClean="0">
                <a:solidFill>
                  <a:prstClr val="black"/>
                </a:solidFill>
                <a:latin typeface="Calibri" pitchFamily="34" charset="0"/>
              </a:rPr>
              <a:t>Datos cumulativos hasta la fecha de 31 de marzo de 2017 para el año 2016-17</a:t>
            </a:r>
            <a:endParaRPr lang="es-CO" sz="1100" dirty="0"/>
          </a:p>
        </p:txBody>
      </p:sp>
      <p:sp>
        <p:nvSpPr>
          <p:cNvPr id="13" name="TextBox 12"/>
          <p:cNvSpPr txBox="1"/>
          <p:nvPr/>
        </p:nvSpPr>
        <p:spPr>
          <a:xfrm>
            <a:off x="762000" y="1724768"/>
            <a:ext cx="1828800" cy="461665"/>
          </a:xfrm>
          <a:prstGeom prst="rect">
            <a:avLst/>
          </a:prstGeom>
          <a:noFill/>
        </p:spPr>
        <p:txBody>
          <a:bodyPr wrap="square" rtlCol="0">
            <a:normAutofit fontScale="85000" lnSpcReduction="10000"/>
          </a:bodyPr>
          <a:lstStyle/>
          <a:p>
            <a:pPr algn="ctr"/>
            <a:r>
              <a:rPr lang="es-CO" sz="1200" b="1" dirty="0">
                <a:solidFill>
                  <a:srgbClr val="FF0000"/>
                </a:solidFill>
              </a:rPr>
              <a:t>Meta para el ausentismo crónico: 11% o inferior</a:t>
            </a:r>
          </a:p>
        </p:txBody>
      </p:sp>
      <p:sp>
        <p:nvSpPr>
          <p:cNvPr id="15" name="TextBox 14"/>
          <p:cNvSpPr txBox="1"/>
          <p:nvPr/>
        </p:nvSpPr>
        <p:spPr>
          <a:xfrm>
            <a:off x="2264399" y="1724768"/>
            <a:ext cx="1567202" cy="461665"/>
          </a:xfrm>
          <a:prstGeom prst="rect">
            <a:avLst/>
          </a:prstGeom>
          <a:noFill/>
        </p:spPr>
        <p:txBody>
          <a:bodyPr wrap="square" rtlCol="0">
            <a:normAutofit fontScale="77500" lnSpcReduction="20000"/>
          </a:bodyPr>
          <a:lstStyle/>
          <a:p>
            <a:pPr algn="ctr"/>
            <a:r>
              <a:rPr lang="es-CO" sz="1200" b="1" dirty="0" smtClean="0">
                <a:solidFill>
                  <a:srgbClr val="00B050"/>
                </a:solidFill>
              </a:rPr>
              <a:t>Meta de asistencia competente/avanzada: </a:t>
            </a:r>
            <a:endParaRPr lang="es-CO" sz="1200" b="1" dirty="0">
              <a:solidFill>
                <a:srgbClr val="00B050"/>
              </a:solidFill>
            </a:endParaRPr>
          </a:p>
          <a:p>
            <a:pPr algn="ctr"/>
            <a:r>
              <a:rPr lang="es-CO" sz="1200" b="1" dirty="0" smtClean="0">
                <a:solidFill>
                  <a:srgbClr val="00B050"/>
                </a:solidFill>
              </a:rPr>
              <a:t>73% o superior</a:t>
            </a:r>
            <a:endParaRPr lang="es-CO" sz="1200" b="1" dirty="0">
              <a:solidFill>
                <a:srgbClr val="00B050"/>
              </a:solidFill>
            </a:endParaRPr>
          </a:p>
        </p:txBody>
      </p:sp>
    </p:spTree>
    <p:extLst>
      <p:ext uri="{BB962C8B-B14F-4D97-AF65-F5344CB8AC3E}">
        <p14:creationId xmlns:p14="http://schemas.microsoft.com/office/powerpoint/2010/main" val="4519318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161305" y="2071686"/>
          <a:ext cx="8677895" cy="43581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599" y="-19050"/>
            <a:ext cx="7934325" cy="1522880"/>
          </a:xfrm>
        </p:spPr>
        <p:txBody>
          <a:bodyPr/>
          <a:lstStyle/>
          <a:p>
            <a:r>
              <a:rPr lang="es-CO" sz="3200" b="1" dirty="0" smtClean="0">
                <a:solidFill>
                  <a:schemeClr val="accent2"/>
                </a:solidFill>
              </a:rPr>
              <a:t>Gamas de asistencia para todo el distrito por clasificación del lenguaje </a:t>
            </a:r>
            <a:r>
              <a:rPr lang="es-CO" sz="3200" b="1" dirty="0" smtClean="0">
                <a:solidFill>
                  <a:schemeClr val="accent2"/>
                </a:solidFill>
              </a:rPr>
              <a:t/>
            </a:r>
            <a:br>
              <a:rPr lang="es-CO" sz="3200" b="1" dirty="0" smtClean="0">
                <a:solidFill>
                  <a:schemeClr val="accent2"/>
                </a:solidFill>
              </a:rPr>
            </a:br>
            <a:r>
              <a:rPr lang="es-CO" sz="3200" b="1" dirty="0" smtClean="0">
                <a:solidFill>
                  <a:schemeClr val="accent2"/>
                </a:solidFill>
              </a:rPr>
              <a:t>cumulativo </a:t>
            </a:r>
            <a:r>
              <a:rPr lang="es-CO" sz="3200" b="1" dirty="0" smtClean="0">
                <a:solidFill>
                  <a:schemeClr val="accent2"/>
                </a:solidFill>
              </a:rPr>
              <a:t>hasta la fecha (2016-17)</a:t>
            </a:r>
          </a:p>
        </p:txBody>
      </p:sp>
      <p:cxnSp>
        <p:nvCxnSpPr>
          <p:cNvPr id="8" name="Straight Connector 7"/>
          <p:cNvCxnSpPr/>
          <p:nvPr/>
        </p:nvCxnSpPr>
        <p:spPr>
          <a:xfrm flipV="1">
            <a:off x="3429000" y="1986595"/>
            <a:ext cx="0" cy="4207519"/>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314584" y="1986596"/>
            <a:ext cx="0" cy="4207518"/>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1305" y="6429850"/>
            <a:ext cx="5856317" cy="430887"/>
          </a:xfrm>
          <a:prstGeom prst="rect">
            <a:avLst/>
          </a:prstGeom>
        </p:spPr>
        <p:txBody>
          <a:bodyPr wrap="square">
            <a:spAutoFit/>
          </a:bodyPr>
          <a:lstStyle/>
          <a:p>
            <a:pPr lvl="0"/>
            <a:r>
              <a:rPr lang="es-CO" sz="1100" dirty="0">
                <a:solidFill>
                  <a:prstClr val="black"/>
                </a:solidFill>
                <a:latin typeface="Calibri" panose="020F0502020204030204" pitchFamily="34" charset="0"/>
              </a:rPr>
              <a:t>Fuente: MyData</a:t>
            </a:r>
          </a:p>
          <a:p>
            <a:r>
              <a:rPr lang="es-CO" sz="1100" dirty="0">
                <a:solidFill>
                  <a:prstClr val="black"/>
                </a:solidFill>
                <a:latin typeface="Calibri" panose="020F0502020204030204" pitchFamily="34" charset="0"/>
              </a:rPr>
              <a:t>Datos cumulativos hasta la fecha de 31 de marzo de 2017 para el año 2016-17</a:t>
            </a:r>
            <a:endParaRPr lang="es-CO" sz="1100" dirty="0"/>
          </a:p>
        </p:txBody>
      </p:sp>
      <p:sp>
        <p:nvSpPr>
          <p:cNvPr id="10" name="TextBox 9"/>
          <p:cNvSpPr txBox="1"/>
          <p:nvPr/>
        </p:nvSpPr>
        <p:spPr>
          <a:xfrm>
            <a:off x="2133600" y="1590158"/>
            <a:ext cx="1828800" cy="415498"/>
          </a:xfrm>
          <a:prstGeom prst="rect">
            <a:avLst/>
          </a:prstGeom>
          <a:noFill/>
        </p:spPr>
        <p:txBody>
          <a:bodyPr wrap="square" rtlCol="0">
            <a:spAutoFit/>
          </a:bodyPr>
          <a:lstStyle/>
          <a:p>
            <a:pPr algn="ctr"/>
            <a:r>
              <a:rPr lang="es-CO" sz="1050" b="1" dirty="0">
                <a:solidFill>
                  <a:srgbClr val="FF0000"/>
                </a:solidFill>
              </a:rPr>
              <a:t>Meta para el ausentismo crónico: 11% o inferior</a:t>
            </a:r>
          </a:p>
        </p:txBody>
      </p:sp>
      <p:sp>
        <p:nvSpPr>
          <p:cNvPr id="11" name="TextBox 10"/>
          <p:cNvSpPr txBox="1"/>
          <p:nvPr/>
        </p:nvSpPr>
        <p:spPr>
          <a:xfrm>
            <a:off x="3766798" y="1590482"/>
            <a:ext cx="1567202" cy="415498"/>
          </a:xfrm>
          <a:prstGeom prst="rect">
            <a:avLst/>
          </a:prstGeom>
          <a:noFill/>
        </p:spPr>
        <p:txBody>
          <a:bodyPr wrap="square" rtlCol="0">
            <a:normAutofit fontScale="77500" lnSpcReduction="20000"/>
          </a:bodyPr>
          <a:lstStyle/>
          <a:p>
            <a:pPr algn="ctr"/>
            <a:r>
              <a:rPr lang="es-CO" sz="1050" b="1" dirty="0" smtClean="0">
                <a:solidFill>
                  <a:srgbClr val="00B050"/>
                </a:solidFill>
              </a:rPr>
              <a:t>Meta de asistencia competente/avanzada: </a:t>
            </a:r>
            <a:endParaRPr lang="es-CO" sz="1050" b="1" dirty="0">
              <a:solidFill>
                <a:srgbClr val="00B050"/>
              </a:solidFill>
            </a:endParaRPr>
          </a:p>
          <a:p>
            <a:pPr algn="ctr"/>
            <a:r>
              <a:rPr lang="es-CO" sz="1050" b="1" dirty="0" smtClean="0">
                <a:solidFill>
                  <a:srgbClr val="00B050"/>
                </a:solidFill>
              </a:rPr>
              <a:t>73% o superior</a:t>
            </a:r>
            <a:endParaRPr lang="es-CO" sz="1050" b="1" dirty="0">
              <a:solidFill>
                <a:srgbClr val="00B050"/>
              </a:solidFill>
            </a:endParaRPr>
          </a:p>
        </p:txBody>
      </p:sp>
    </p:spTree>
    <p:extLst>
      <p:ext uri="{BB962C8B-B14F-4D97-AF65-F5344CB8AC3E}">
        <p14:creationId xmlns:p14="http://schemas.microsoft.com/office/powerpoint/2010/main" val="413333410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161305" y="2071686"/>
          <a:ext cx="8830295" cy="42529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78674" y="365126"/>
            <a:ext cx="8778240" cy="1325563"/>
          </a:xfrm>
        </p:spPr>
        <p:txBody>
          <a:bodyPr/>
          <a:lstStyle/>
          <a:p>
            <a:r>
              <a:rPr lang="es-CO" sz="2800" b="1" dirty="0">
                <a:solidFill>
                  <a:schemeClr val="accent2"/>
                </a:solidFill>
              </a:rPr>
              <a:t>Comparación de gamas de asistencia para todo el distrito</a:t>
            </a:r>
            <a:r>
              <a:rPr dirty="0"/>
              <a:t/>
            </a:r>
            <a:br>
              <a:rPr dirty="0"/>
            </a:br>
            <a:r>
              <a:rPr lang="es-CO" sz="2800" b="1" dirty="0">
                <a:solidFill>
                  <a:schemeClr val="accent2"/>
                </a:solidFill>
              </a:rPr>
              <a:t>por indicador de pobreza, hasta la fecha (2016-17)</a:t>
            </a:r>
          </a:p>
        </p:txBody>
      </p:sp>
      <p:cxnSp>
        <p:nvCxnSpPr>
          <p:cNvPr id="7" name="Straight Connector 6"/>
          <p:cNvCxnSpPr/>
          <p:nvPr/>
        </p:nvCxnSpPr>
        <p:spPr>
          <a:xfrm flipV="1">
            <a:off x="1447800" y="2208523"/>
            <a:ext cx="0" cy="3664617"/>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43200" y="2208523"/>
            <a:ext cx="0" cy="3664617"/>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1306" y="6429850"/>
            <a:ext cx="4572000" cy="430887"/>
          </a:xfrm>
          <a:prstGeom prst="rect">
            <a:avLst/>
          </a:prstGeom>
        </p:spPr>
        <p:txBody>
          <a:bodyPr>
            <a:spAutoFit/>
          </a:bodyPr>
          <a:lstStyle/>
          <a:p>
            <a:pPr lvl="0"/>
            <a:r>
              <a:rPr lang="es-CO" sz="1100" dirty="0">
                <a:solidFill>
                  <a:prstClr val="black"/>
                </a:solidFill>
                <a:latin typeface="Calibri" panose="020F0502020204030204" pitchFamily="34" charset="0"/>
              </a:rPr>
              <a:t>Fuente: MyData</a:t>
            </a:r>
          </a:p>
          <a:p>
            <a:r>
              <a:rPr lang="es-CO" sz="1100" dirty="0" smtClean="0">
                <a:solidFill>
                  <a:prstClr val="black"/>
                </a:solidFill>
                <a:latin typeface="Calibri" pitchFamily="34" charset="0"/>
              </a:rPr>
              <a:t>Datos cumulativos hasta la fecha de 31 de marzo de 2017 para el año 2016-17</a:t>
            </a:r>
            <a:endParaRPr lang="es-CO" sz="1100" dirty="0"/>
          </a:p>
        </p:txBody>
      </p:sp>
      <p:sp>
        <p:nvSpPr>
          <p:cNvPr id="9" name="TextBox 8"/>
          <p:cNvSpPr txBox="1"/>
          <p:nvPr/>
        </p:nvSpPr>
        <p:spPr>
          <a:xfrm>
            <a:off x="381000" y="1724445"/>
            <a:ext cx="1828800" cy="461665"/>
          </a:xfrm>
          <a:prstGeom prst="rect">
            <a:avLst/>
          </a:prstGeom>
          <a:noFill/>
        </p:spPr>
        <p:txBody>
          <a:bodyPr wrap="square" rtlCol="0">
            <a:spAutoFit/>
          </a:bodyPr>
          <a:lstStyle/>
          <a:p>
            <a:pPr algn="ctr"/>
            <a:r>
              <a:rPr lang="es-CO" sz="1200" b="1" dirty="0">
                <a:solidFill>
                  <a:srgbClr val="FF0000"/>
                </a:solidFill>
              </a:rPr>
              <a:t>Meta para el ausentismo crónico: 11% o inferior</a:t>
            </a:r>
          </a:p>
        </p:txBody>
      </p:sp>
      <p:sp>
        <p:nvSpPr>
          <p:cNvPr id="10" name="TextBox 9"/>
          <p:cNvSpPr txBox="1"/>
          <p:nvPr/>
        </p:nvSpPr>
        <p:spPr>
          <a:xfrm>
            <a:off x="2014198" y="1724769"/>
            <a:ext cx="1567202" cy="461665"/>
          </a:xfrm>
          <a:prstGeom prst="rect">
            <a:avLst/>
          </a:prstGeom>
          <a:noFill/>
        </p:spPr>
        <p:txBody>
          <a:bodyPr wrap="square" rtlCol="0">
            <a:spAutoFit/>
          </a:bodyPr>
          <a:lstStyle/>
          <a:p>
            <a:pPr algn="ctr"/>
            <a:r>
              <a:rPr lang="es-CO" sz="1200" b="1" dirty="0" smtClean="0">
                <a:solidFill>
                  <a:srgbClr val="00B050"/>
                </a:solidFill>
              </a:rPr>
              <a:t>Meta de asistencia competente/avanzada: </a:t>
            </a:r>
            <a:endParaRPr lang="es-CO" sz="1200" b="1" dirty="0">
              <a:solidFill>
                <a:srgbClr val="00B050"/>
              </a:solidFill>
            </a:endParaRPr>
          </a:p>
          <a:p>
            <a:pPr algn="ctr"/>
            <a:r>
              <a:rPr lang="es-CO" sz="1200" b="1" dirty="0" smtClean="0">
                <a:solidFill>
                  <a:srgbClr val="00B050"/>
                </a:solidFill>
              </a:rPr>
              <a:t>73% o superior</a:t>
            </a:r>
            <a:endParaRPr lang="es-CO" sz="1200" b="1" dirty="0">
              <a:solidFill>
                <a:srgbClr val="00B050"/>
              </a:solidFill>
            </a:endParaRPr>
          </a:p>
        </p:txBody>
      </p:sp>
    </p:spTree>
    <p:extLst>
      <p:ext uri="{BB962C8B-B14F-4D97-AF65-F5344CB8AC3E}">
        <p14:creationId xmlns:p14="http://schemas.microsoft.com/office/powerpoint/2010/main" val="15198141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O" dirty="0" smtClean="0"/>
              <a:t>Qué </a:t>
            </a:r>
            <a:r>
              <a:rPr lang="es-CO" dirty="0" smtClean="0"/>
              <a:t>hacemos para </a:t>
            </a:r>
            <a:r>
              <a:rPr lang="es-CO" dirty="0" smtClean="0"/>
              <a:t>apoyar a los estudiantes y </a:t>
            </a:r>
            <a:r>
              <a:rPr lang="es-CO" dirty="0" smtClean="0"/>
              <a:t>a las </a:t>
            </a:r>
            <a:r>
              <a:rPr lang="es-CO" dirty="0" smtClean="0"/>
              <a:t>familias</a:t>
            </a:r>
            <a:endParaRPr lang="es-CO"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959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390480"/>
            <a:ext cx="6635783" cy="990600"/>
          </a:xfrm>
        </p:spPr>
        <p:txBody>
          <a:bodyPr>
            <a:noAutofit/>
          </a:bodyPr>
          <a:lstStyle/>
          <a:p>
            <a:r>
              <a:rPr lang="es-CO" dirty="0" smtClean="0">
                <a:solidFill>
                  <a:srgbClr val="000000"/>
                </a:solidFill>
              </a:rPr>
              <a:t>Declaración </a:t>
            </a:r>
            <a:r>
              <a:rPr lang="es-CO" dirty="0" smtClean="0">
                <a:solidFill>
                  <a:srgbClr val="000000"/>
                </a:solidFill>
              </a:rPr>
              <a:t>de la Misión de los Servicios Estudiantiles</a:t>
            </a:r>
            <a:endParaRPr lang="es-CO" dirty="0">
              <a:solidFill>
                <a:srgbClr val="000000"/>
              </a:solidFill>
            </a:endParaRPr>
          </a:p>
        </p:txBody>
      </p:sp>
      <p:sp>
        <p:nvSpPr>
          <p:cNvPr id="3" name="Content Placeholder 2"/>
          <p:cNvSpPr>
            <a:spLocks noGrp="1"/>
          </p:cNvSpPr>
          <p:nvPr>
            <p:ph sz="quarter" idx="1"/>
          </p:nvPr>
        </p:nvSpPr>
        <p:spPr/>
        <p:txBody>
          <a:bodyPr/>
          <a:lstStyle/>
          <a:p>
            <a:pPr marL="0" indent="0">
              <a:buNone/>
            </a:pPr>
            <a:endParaRPr lang="es-CO" dirty="0" smtClean="0"/>
          </a:p>
          <a:p>
            <a:pPr marL="0" indent="0" algn="ctr">
              <a:buNone/>
            </a:pPr>
            <a:r>
              <a:rPr lang="es-CO" i="1" dirty="0" smtClean="0"/>
              <a:t>Asegurarse que todos los estudiantes de LAUSD estén inscritos en escuelas, que </a:t>
            </a:r>
            <a:r>
              <a:rPr lang="es-CO" i="1" dirty="0" smtClean="0"/>
              <a:t>asisten </a:t>
            </a:r>
            <a:r>
              <a:rPr lang="es-CO" i="1" dirty="0" smtClean="0"/>
              <a:t>a dichas escuelas, participen y estén en vías de graduarse.</a:t>
            </a:r>
            <a:r>
              <a:rPr lang="es-CO" dirty="0" smtClean="0"/>
              <a:t>  </a:t>
            </a:r>
            <a:endParaRPr lang="es-CO" dirty="0"/>
          </a:p>
          <a:p>
            <a:endParaRPr lang="es-CO" dirty="0" smtClean="0"/>
          </a:p>
          <a:p>
            <a:endParaRPr lang="es-CO" dirty="0" smtClean="0"/>
          </a:p>
          <a:p>
            <a:pPr marL="0" indent="0">
              <a:buNone/>
            </a:pPr>
            <a:endParaRPr lang="es-CO" dirty="0"/>
          </a:p>
        </p:txBody>
      </p:sp>
      <p:pic>
        <p:nvPicPr>
          <p:cNvPr id="6" name="Picture 5"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074" y="4201885"/>
            <a:ext cx="1898015" cy="190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5217446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35" y="1207613"/>
            <a:ext cx="8265815" cy="54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0" y="126833"/>
            <a:ext cx="9143999" cy="990600"/>
          </a:xfrm>
        </p:spPr>
        <p:txBody>
          <a:bodyPr>
            <a:noAutofit/>
          </a:bodyPr>
          <a:lstStyle/>
          <a:p>
            <a:pPr algn="ctr"/>
            <a:r>
              <a:rPr lang="es-CO" b="1" dirty="0" smtClean="0">
                <a:solidFill>
                  <a:srgbClr val="000000"/>
                </a:solidFill>
                <a:latin typeface="Calibri" panose="020F0502020204030204" pitchFamily="34" charset="0"/>
              </a:rPr>
              <a:t>Prevención e Intervención de Ausencias </a:t>
            </a:r>
            <a:endParaRPr lang="es-CO"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6647047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4"/>
          <p:cNvSpPr txBox="1">
            <a:spLocks noChangeArrowheads="1"/>
          </p:cNvSpPr>
          <p:nvPr/>
        </p:nvSpPr>
        <p:spPr bwMode="auto">
          <a:xfrm>
            <a:off x="76199" y="6400800"/>
            <a:ext cx="6011091" cy="381000"/>
          </a:xfrm>
          <a:prstGeom prst="rect">
            <a:avLst/>
          </a:prstGeom>
          <a:noFill/>
          <a:ln w="9525">
            <a:noFill/>
            <a:miter lim="800000"/>
            <a:headEnd/>
            <a:tailEnd/>
          </a:ln>
        </p:spPr>
        <p:txBody>
          <a:bodyPr wrap="square">
            <a:spAutoFit/>
          </a:bodyPr>
          <a:lstStyle/>
          <a:p>
            <a:r>
              <a:rPr lang="es-CO" dirty="0" smtClean="0"/>
              <a:t>       Servicios Estudiantiles y de Asistencia</a:t>
            </a:r>
            <a:endParaRPr lang="es-CO" b="1" dirty="0">
              <a:solidFill>
                <a:schemeClr val="bg1"/>
              </a:solidFill>
              <a:latin typeface="Calibri" pitchFamily="34" charset="0"/>
            </a:endParaRPr>
          </a:p>
        </p:txBody>
      </p:sp>
      <p:sp>
        <p:nvSpPr>
          <p:cNvPr id="74756" name="矩形 6"/>
          <p:cNvSpPr>
            <a:spLocks noChangeArrowheads="1"/>
          </p:cNvSpPr>
          <p:nvPr/>
        </p:nvSpPr>
        <p:spPr bwMode="auto">
          <a:xfrm>
            <a:off x="7596188" y="4943475"/>
            <a:ext cx="1217612" cy="646113"/>
          </a:xfrm>
          <a:prstGeom prst="rect">
            <a:avLst/>
          </a:prstGeom>
          <a:noFill/>
          <a:ln w="9525">
            <a:noFill/>
            <a:miter lim="800000"/>
            <a:headEnd/>
            <a:tailEnd/>
          </a:ln>
        </p:spPr>
        <p:txBody>
          <a:bodyPr>
            <a:spAutoFit/>
          </a:bodyPr>
          <a:lstStyle/>
          <a:p>
            <a:pPr algn="ctr"/>
            <a:r>
              <a:rPr lang="es-CO" altLang="zh-CN" sz="1200" b="1">
                <a:solidFill>
                  <a:schemeClr val="bg1"/>
                </a:solidFill>
                <a:latin typeface="Comic Sans MS" pitchFamily="66" charset="0"/>
              </a:rPr>
              <a:t>Programa para mejorar la asistencia</a:t>
            </a:r>
            <a:endParaRPr lang="es-CO" altLang="en-US" sz="1200" b="1">
              <a:solidFill>
                <a:schemeClr val="bg1"/>
              </a:solidFill>
              <a:latin typeface="Comic Sans MS" pitchFamily="66" charset="0"/>
            </a:endParaRPr>
          </a:p>
        </p:txBody>
      </p:sp>
      <p:sp>
        <p:nvSpPr>
          <p:cNvPr id="74757" name="Rectangle 3"/>
          <p:cNvSpPr txBox="1">
            <a:spLocks/>
          </p:cNvSpPr>
          <p:nvPr/>
        </p:nvSpPr>
        <p:spPr bwMode="auto">
          <a:xfrm>
            <a:off x="500472" y="1301187"/>
            <a:ext cx="8569200" cy="927112"/>
          </a:xfrm>
          <a:prstGeom prst="rect">
            <a:avLst/>
          </a:prstGeom>
          <a:noFill/>
          <a:ln w="9525">
            <a:noFill/>
            <a:miter lim="800000"/>
            <a:headEnd/>
            <a:tailEnd/>
          </a:ln>
        </p:spPr>
        <p:txBody>
          <a:bodyPr>
            <a:normAutofit/>
          </a:bodyPr>
          <a:lstStyle/>
          <a:p>
            <a:pPr lvl="0">
              <a:spcBef>
                <a:spcPts val="700"/>
              </a:spcBef>
              <a:buClr>
                <a:srgbClr val="FF6600"/>
              </a:buClr>
              <a:buSzPct val="100000"/>
            </a:pPr>
            <a:r>
              <a:rPr lang="es-CO" sz="2700" dirty="0">
                <a:solidFill>
                  <a:prstClr val="black"/>
                </a:solidFill>
                <a:latin typeface="Calibri" pitchFamily="34" charset="0"/>
              </a:rPr>
              <a:t>Implementar Programas de Prevención de Ausencia e Intervención</a:t>
            </a:r>
          </a:p>
          <a:p>
            <a:pPr marL="1257300" lvl="2" indent="-342900">
              <a:lnSpc>
                <a:spcPct val="80000"/>
              </a:lnSpc>
              <a:spcBef>
                <a:spcPct val="20000"/>
              </a:spcBef>
              <a:buFont typeface="Arial" charset="0"/>
              <a:buChar char="•"/>
            </a:pPr>
            <a:endParaRPr lang="es-CO" sz="2600" i="1" dirty="0" smtClean="0">
              <a:latin typeface="Calibri"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l="15750" t="16200" r="19725" b="25600"/>
          <a:stretch>
            <a:fillRect/>
          </a:stretch>
        </p:blipFill>
        <p:spPr bwMode="auto">
          <a:xfrm>
            <a:off x="5031943" y="2482340"/>
            <a:ext cx="3795712" cy="3053680"/>
          </a:xfrm>
          <a:prstGeom prst="rect">
            <a:avLst/>
          </a:prstGeom>
          <a:ln>
            <a:noFill/>
          </a:ln>
          <a:effectLst>
            <a:softEdge rad="112500"/>
          </a:effectLst>
        </p:spPr>
      </p:pic>
      <p:sp>
        <p:nvSpPr>
          <p:cNvPr id="3" name="Content Placeholder 2"/>
          <p:cNvSpPr>
            <a:spLocks noGrp="1"/>
          </p:cNvSpPr>
          <p:nvPr>
            <p:ph sz="quarter" idx="1"/>
          </p:nvPr>
        </p:nvSpPr>
        <p:spPr>
          <a:xfrm>
            <a:off x="500472" y="2094510"/>
            <a:ext cx="4404450" cy="4495800"/>
          </a:xfrm>
        </p:spPr>
        <p:txBody>
          <a:bodyPr>
            <a:normAutofit/>
          </a:bodyPr>
          <a:lstStyle/>
          <a:p>
            <a:r>
              <a:rPr lang="es-CO" dirty="0">
                <a:latin typeface="Calibri" panose="020F0502020204030204" pitchFamily="34" charset="0"/>
              </a:rPr>
              <a:t>Analizar y abordar las barreras </a:t>
            </a:r>
            <a:r>
              <a:rPr lang="es-CO" dirty="0" smtClean="0">
                <a:latin typeface="Calibri" panose="020F0502020204030204" pitchFamily="34" charset="0"/>
              </a:rPr>
              <a:t>para </a:t>
            </a:r>
            <a:r>
              <a:rPr lang="es-CO" dirty="0">
                <a:latin typeface="Calibri" panose="020F0502020204030204" pitchFamily="34" charset="0"/>
              </a:rPr>
              <a:t>la asistencia </a:t>
            </a:r>
          </a:p>
          <a:p>
            <a:pPr lvl="1"/>
            <a:r>
              <a:rPr lang="es-CO" dirty="0" smtClean="0">
                <a:latin typeface="Calibri" panose="020F0502020204030204" pitchFamily="34" charset="0"/>
              </a:rPr>
              <a:t>Asuntos </a:t>
            </a:r>
            <a:r>
              <a:rPr lang="es-CO" dirty="0" smtClean="0">
                <a:latin typeface="Calibri" panose="020F0502020204030204" pitchFamily="34" charset="0"/>
              </a:rPr>
              <a:t>académicos</a:t>
            </a:r>
            <a:r>
              <a:rPr lang="es-CO" dirty="0" smtClean="0">
                <a:latin typeface="Calibri" panose="020F0502020204030204" pitchFamily="34" charset="0"/>
              </a:rPr>
              <a:t>, dinámica familiar, intimidación, drogas y alcohol, pandillas, asuntos de salud mental, factores comunitarios como violencia, etc.</a:t>
            </a:r>
          </a:p>
          <a:p>
            <a:pPr lvl="1"/>
            <a:r>
              <a:rPr lang="es-CO" dirty="0">
                <a:latin typeface="Calibri" panose="020F0502020204030204" pitchFamily="34" charset="0"/>
              </a:rPr>
              <a:t>Conectar a los estudiantes y las familias con los recursos</a:t>
            </a:r>
          </a:p>
          <a:p>
            <a:pPr marL="0" indent="0">
              <a:buNone/>
            </a:pPr>
            <a:endParaRPr lang="es-CO" dirty="0" smtClean="0"/>
          </a:p>
          <a:p>
            <a:pPr marL="0" lvl="8" indent="0">
              <a:spcBef>
                <a:spcPts val="700"/>
              </a:spcBef>
              <a:buClr>
                <a:schemeClr val="accent2"/>
              </a:buClr>
              <a:buSzPct val="100000"/>
              <a:buNone/>
            </a:pPr>
            <a:endParaRPr lang="es-CO" dirty="0"/>
          </a:p>
          <a:p>
            <a:endParaRPr lang="es-CO" dirty="0"/>
          </a:p>
        </p:txBody>
      </p:sp>
      <p:sp>
        <p:nvSpPr>
          <p:cNvPr id="9" name="TextBox 8"/>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0" y="368643"/>
            <a:ext cx="9144000" cy="990600"/>
          </a:xfrm>
        </p:spPr>
        <p:txBody>
          <a:bodyPr>
            <a:noAutofit/>
          </a:bodyPr>
          <a:lstStyle/>
          <a:p>
            <a:pPr algn="ctr"/>
            <a:r>
              <a:rPr lang="es-CO" sz="3200" b="1" dirty="0" smtClean="0">
                <a:solidFill>
                  <a:srgbClr val="000000"/>
                </a:solidFill>
                <a:latin typeface="Calibri" panose="020F0502020204030204" pitchFamily="34" charset="0"/>
              </a:rPr>
              <a:t>Consejeros de Servicios </a:t>
            </a:r>
            <a:r>
              <a:rPr lang="es-CO" sz="3200" b="1" dirty="0" smtClean="0">
                <a:solidFill>
                  <a:srgbClr val="000000"/>
                </a:solidFill>
                <a:latin typeface="Calibri" panose="020F0502020204030204" pitchFamily="34" charset="0"/>
              </a:rPr>
              <a:t>Estudiantiles </a:t>
            </a:r>
            <a:r>
              <a:rPr lang="es-CO" sz="3200" b="1" dirty="0" smtClean="0">
                <a:solidFill>
                  <a:srgbClr val="000000"/>
                </a:solidFill>
                <a:latin typeface="Calibri" panose="020F0502020204030204" pitchFamily="34" charset="0"/>
              </a:rPr>
              <a:t>y Asistencia </a:t>
            </a:r>
            <a:r>
              <a:rPr lang="es-CO" sz="3200" b="1" dirty="0" smtClean="0">
                <a:solidFill>
                  <a:srgbClr val="000000"/>
                </a:solidFill>
                <a:latin typeface="Calibri" panose="020F0502020204030204" pitchFamily="34" charset="0"/>
              </a:rPr>
              <a:t>   </a:t>
            </a:r>
            <a:r>
              <a:rPr lang="es-CO" sz="3200" b="1" dirty="0" smtClean="0">
                <a:solidFill>
                  <a:srgbClr val="000000"/>
                </a:solidFill>
                <a:latin typeface="Calibri" panose="020F0502020204030204" pitchFamily="34" charset="0"/>
              </a:rPr>
              <a:t>Alcance Temprano y Apoyo Específico</a:t>
            </a:r>
            <a:endParaRPr lang="es-CO" sz="32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4473958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2539561"/>
            <a:ext cx="320566" cy="266700"/>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53200" y="2335923"/>
            <a:ext cx="320566" cy="266700"/>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72350"/>
          </a:xfrm>
          <a:prstGeom prst="rect">
            <a:avLst/>
          </a:prstGeom>
        </p:spPr>
      </p:pic>
    </p:spTree>
    <p:extLst>
      <p:ext uri="{BB962C8B-B14F-4D97-AF65-F5344CB8AC3E}">
        <p14:creationId xmlns:p14="http://schemas.microsoft.com/office/powerpoint/2010/main" val="68688197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00582"/>
            <a:ext cx="6738690" cy="990600"/>
          </a:xfrm>
        </p:spPr>
        <p:txBody>
          <a:bodyPr>
            <a:normAutofit fontScale="90000"/>
          </a:bodyPr>
          <a:lstStyle/>
          <a:p>
            <a:pPr algn="ctr"/>
            <a:r>
              <a:rPr lang="es-CO" b="1" dirty="0">
                <a:solidFill>
                  <a:srgbClr val="FF0000"/>
                </a:solidFill>
                <a:latin typeface="Calibri" panose="020F0502020204030204" pitchFamily="34" charset="0"/>
              </a:rPr>
              <a:t>Mejora de la Asistencia </a:t>
            </a:r>
            <a:r>
              <a:rPr lang="es-CO" b="1" dirty="0" smtClean="0">
                <a:solidFill>
                  <a:srgbClr val="FF0000"/>
                </a:solidFill>
                <a:latin typeface="Calibri" panose="020F0502020204030204" pitchFamily="34" charset="0"/>
              </a:rPr>
              <a:t/>
            </a:r>
            <a:br>
              <a:rPr lang="es-CO" b="1" dirty="0" smtClean="0">
                <a:solidFill>
                  <a:srgbClr val="FF0000"/>
                </a:solidFill>
                <a:latin typeface="Calibri" panose="020F0502020204030204" pitchFamily="34" charset="0"/>
              </a:rPr>
            </a:br>
            <a:r>
              <a:rPr lang="es-CO" b="1" dirty="0" smtClean="0">
                <a:solidFill>
                  <a:srgbClr val="FF0000"/>
                </a:solidFill>
                <a:latin typeface="Calibri" panose="020F0502020204030204" pitchFamily="34" charset="0"/>
              </a:rPr>
              <a:t>(</a:t>
            </a:r>
            <a:r>
              <a:rPr lang="es-CO" b="1" dirty="0">
                <a:solidFill>
                  <a:srgbClr val="FF0000"/>
                </a:solidFill>
                <a:latin typeface="Calibri" panose="020F0502020204030204" pitchFamily="34" charset="0"/>
              </a:rPr>
              <a:t>AI, por sus siglas en inglés) </a:t>
            </a:r>
          </a:p>
        </p:txBody>
      </p:sp>
      <p:sp>
        <p:nvSpPr>
          <p:cNvPr id="3" name="Content Placeholder 2"/>
          <p:cNvSpPr>
            <a:spLocks noGrp="1"/>
          </p:cNvSpPr>
          <p:nvPr>
            <p:ph sz="quarter" idx="1"/>
          </p:nvPr>
        </p:nvSpPr>
        <p:spPr>
          <a:xfrm>
            <a:off x="612648" y="1600200"/>
            <a:ext cx="8153400" cy="4953000"/>
          </a:xfrm>
        </p:spPr>
        <p:txBody>
          <a:bodyPr>
            <a:normAutofit fontScale="92500" lnSpcReduction="10000"/>
          </a:bodyPr>
          <a:lstStyle/>
          <a:p>
            <a:r>
              <a:rPr lang="es-CO" dirty="0" smtClean="0">
                <a:latin typeface="Calibri" panose="020F0502020204030204" pitchFamily="34" charset="0"/>
              </a:rPr>
              <a:t>Apoyos seleccionados, escuelas de LAUSD de mayor necesidad para aumentar el porcentaje de estudiantes que asisten a la escuela con un índice de 96% o superior en Kínder de Transición, Kínder, y 9º grado</a:t>
            </a:r>
          </a:p>
          <a:p>
            <a:r>
              <a:rPr lang="es-CO" dirty="0" smtClean="0"/>
              <a:t>Comprometidos a incluir a los padres, estudiantes, personal escolar y miembros de la comunidad en una visión común de graduación para todos los estudiantes</a:t>
            </a:r>
            <a:r>
              <a:rPr lang="en-US" dirty="0" smtClean="0"/>
              <a:t>	</a:t>
            </a:r>
            <a:endParaRPr lang="es-CO" dirty="0" smtClean="0">
              <a:latin typeface="Calibri" panose="020F0502020204030204" pitchFamily="34" charset="0"/>
            </a:endParaRPr>
          </a:p>
          <a:p>
            <a:r>
              <a:rPr lang="es-CO" dirty="0" smtClean="0">
                <a:latin typeface="Calibri" panose="020F0502020204030204" pitchFamily="34" charset="0"/>
              </a:rPr>
              <a:t>Las escuelas AIP han consistentemente demostrado logros significativos en los índices de graduación dentro de los niveles de competente/avanzado y reducción en los índices de ausentismo crónico sobrepasando las mejoras por todo el Distrito tanto en kínder como en el 9º grado.</a:t>
            </a:r>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8517754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598" y="219728"/>
            <a:ext cx="7977876" cy="990600"/>
          </a:xfrm>
        </p:spPr>
        <p:txBody>
          <a:bodyPr>
            <a:normAutofit fontScale="90000"/>
          </a:bodyPr>
          <a:lstStyle/>
          <a:p>
            <a:r>
              <a:rPr lang="es-CO" b="1" dirty="0">
                <a:solidFill>
                  <a:srgbClr val="FF0000"/>
                </a:solidFill>
                <a:latin typeface="Calibri" panose="020F0502020204030204" pitchFamily="34" charset="0"/>
              </a:rPr>
              <a:t>Programa para mejorar la asistencia</a:t>
            </a:r>
          </a:p>
        </p:txBody>
      </p:sp>
      <p:sp>
        <p:nvSpPr>
          <p:cNvPr id="28675" name="TextBox 4"/>
          <p:cNvSpPr txBox="1">
            <a:spLocks noChangeArrowheads="1"/>
          </p:cNvSpPr>
          <p:nvPr/>
        </p:nvSpPr>
        <p:spPr bwMode="auto">
          <a:xfrm>
            <a:off x="76199" y="6400800"/>
            <a:ext cx="5758543" cy="381000"/>
          </a:xfrm>
          <a:prstGeom prst="rect">
            <a:avLst/>
          </a:prstGeom>
          <a:noFill/>
          <a:ln w="9525">
            <a:noFill/>
            <a:miter lim="800000"/>
            <a:headEnd/>
            <a:tailEnd/>
          </a:ln>
        </p:spPr>
        <p:txBody>
          <a:bodyPr wrap="square">
            <a:spAutoFit/>
          </a:bodyPr>
          <a:lstStyle/>
          <a:p>
            <a:r>
              <a:rPr lang="es-CO" dirty="0" smtClean="0"/>
              <a:t>       Servicios Estudiantiles y de Asistencia</a:t>
            </a:r>
            <a:endParaRPr lang="es-CO" b="1" dirty="0">
              <a:solidFill>
                <a:schemeClr val="bg1"/>
              </a:solidFill>
              <a:latin typeface="Calibri" pitchFamily="34" charset="0"/>
            </a:endParaRPr>
          </a:p>
        </p:txBody>
      </p:sp>
      <p:sp>
        <p:nvSpPr>
          <p:cNvPr id="28677" name="矩形 6"/>
          <p:cNvSpPr>
            <a:spLocks noChangeArrowheads="1"/>
          </p:cNvSpPr>
          <p:nvPr/>
        </p:nvSpPr>
        <p:spPr bwMode="auto">
          <a:xfrm>
            <a:off x="7526519" y="5754687"/>
            <a:ext cx="1217612" cy="646113"/>
          </a:xfrm>
          <a:prstGeom prst="rect">
            <a:avLst/>
          </a:prstGeom>
          <a:noFill/>
          <a:ln w="9525">
            <a:noFill/>
            <a:miter lim="800000"/>
            <a:headEnd/>
            <a:tailEnd/>
          </a:ln>
        </p:spPr>
        <p:txBody>
          <a:bodyPr>
            <a:spAutoFit/>
          </a:bodyPr>
          <a:lstStyle/>
          <a:p>
            <a:pPr algn="ctr"/>
            <a:r>
              <a:rPr lang="es-CO" altLang="zh-CN" sz="1200" b="1">
                <a:solidFill>
                  <a:schemeClr val="bg1"/>
                </a:solidFill>
                <a:latin typeface="Comic Sans MS" pitchFamily="66" charset="0"/>
              </a:rPr>
              <a:t>Programa para mejorar la asistencia</a:t>
            </a:r>
            <a:endParaRPr lang="es-CO" altLang="en-US" sz="1200" b="1">
              <a:solidFill>
                <a:schemeClr val="bg1"/>
              </a:solidFill>
              <a:latin typeface="Comic Sans MS" pitchFamily="66" charset="0"/>
            </a:endParaRPr>
          </a:p>
        </p:txBody>
      </p:sp>
      <p:sp>
        <p:nvSpPr>
          <p:cNvPr id="11" name="Content Placeholder 2"/>
          <p:cNvSpPr txBox="1">
            <a:spLocks/>
          </p:cNvSpPr>
          <p:nvPr/>
        </p:nvSpPr>
        <p:spPr bwMode="auto">
          <a:xfrm>
            <a:off x="775063" y="1052343"/>
            <a:ext cx="7772400" cy="5029200"/>
          </a:xfrm>
          <a:prstGeom prst="rect">
            <a:avLst/>
          </a:prstGeom>
          <a:noFill/>
          <a:ln>
            <a:noFill/>
          </a:ln>
          <a:extLst/>
        </p:spPr>
        <p:txBody>
          <a:bodyPr>
            <a:normAutofit lnSpcReduction="10000"/>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88261A"/>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11E14"/>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88261A"/>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88261A"/>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defRPr/>
            </a:pPr>
            <a:r>
              <a:rPr lang="es-CO" sz="2400" b="1" dirty="0">
                <a:latin typeface="Calibri" panose="020F0502020204030204" pitchFamily="34" charset="0"/>
              </a:rPr>
              <a:t>El Distrito se enfoca en aumentar la asistencia estudiantil</a:t>
            </a:r>
          </a:p>
          <a:p>
            <a:pPr lvl="1">
              <a:buClr>
                <a:schemeClr val="accent1"/>
              </a:buClr>
              <a:buFont typeface="Arial" panose="020B0604020202020204" pitchFamily="34" charset="0"/>
              <a:buChar char="•"/>
              <a:defRPr/>
            </a:pPr>
            <a:r>
              <a:rPr lang="es-CO" b="1" dirty="0" smtClean="0">
                <a:solidFill>
                  <a:schemeClr val="tx1"/>
                </a:solidFill>
                <a:latin typeface="Calibri" panose="020F0502020204030204" pitchFamily="34" charset="0"/>
              </a:rPr>
              <a:t>Lanzamiento en septiembre de 2011</a:t>
            </a:r>
          </a:p>
          <a:p>
            <a:pPr lvl="1">
              <a:buClr>
                <a:schemeClr val="accent1"/>
              </a:buClr>
              <a:buFont typeface="Arial" panose="020B0604020202020204" pitchFamily="34" charset="0"/>
              <a:buChar char="•"/>
              <a:defRPr/>
            </a:pPr>
            <a:r>
              <a:rPr lang="es-CO" b="1" dirty="0">
                <a:solidFill>
                  <a:schemeClr val="tx1"/>
                </a:solidFill>
                <a:latin typeface="Calibri" panose="020F0502020204030204" pitchFamily="34" charset="0"/>
              </a:rPr>
              <a:t>Se enfoca en el bienestar infantil y apoyo de asistencia para TK/Kínder/Noveno grado</a:t>
            </a:r>
          </a:p>
          <a:p>
            <a:pPr>
              <a:defRPr/>
            </a:pPr>
            <a:r>
              <a:rPr lang="es-CO" sz="2400" b="1" dirty="0" smtClean="0">
                <a:latin typeface="Calibri" panose="020F0502020204030204" pitchFamily="34" charset="0"/>
              </a:rPr>
              <a:t>De manera estratégica mejorar los índices del medidor del rendimiento en relación a la asistencia en los niveles de grados </a:t>
            </a:r>
            <a:r>
              <a:rPr lang="es-CO" sz="2400" b="1" dirty="0" smtClean="0">
                <a:latin typeface="Calibri" panose="020F0502020204030204" pitchFamily="34" charset="0"/>
              </a:rPr>
              <a:t>primarios</a:t>
            </a:r>
            <a:endParaRPr lang="es-CO" sz="2400" b="1" dirty="0" smtClean="0">
              <a:latin typeface="Calibri" panose="020F0502020204030204" pitchFamily="34" charset="0"/>
            </a:endParaRPr>
          </a:p>
          <a:p>
            <a:pPr>
              <a:defRPr/>
            </a:pPr>
            <a:r>
              <a:rPr lang="es-CO" sz="2400" b="1" dirty="0" smtClean="0">
                <a:latin typeface="Calibri" panose="020F0502020204030204" pitchFamily="34" charset="0"/>
              </a:rPr>
              <a:t>Prevenir y abordar el ausentismo crónico</a:t>
            </a:r>
          </a:p>
          <a:p>
            <a:pPr>
              <a:spcBef>
                <a:spcPts val="0"/>
              </a:spcBef>
              <a:defRPr/>
            </a:pPr>
            <a:r>
              <a:rPr lang="es-CO" sz="2400" b="1" dirty="0" smtClean="0">
                <a:latin typeface="Calibri" panose="020F0502020204030204" pitchFamily="34" charset="0"/>
              </a:rPr>
              <a:t>Presentemente, los Consejeros para la Mejora de la Asistencia (AIC, por sus siglas en inglés) proveen servicios a más de </a:t>
            </a:r>
            <a:r>
              <a:rPr lang="es-CO" sz="2400" b="1" u="sng" dirty="0" smtClean="0">
                <a:latin typeface="Calibri" panose="020F0502020204030204" pitchFamily="34" charset="0"/>
              </a:rPr>
              <a:t>6,700 </a:t>
            </a:r>
            <a:r>
              <a:rPr lang="es-CO" sz="2400" b="1" dirty="0" smtClean="0">
                <a:latin typeface="Calibri" panose="020F0502020204030204" pitchFamily="34" charset="0"/>
              </a:rPr>
              <a:t>estudiantes en los grados de kínder transicional, kínder y estudiantes del 9º grado </a:t>
            </a:r>
          </a:p>
          <a:p>
            <a:pPr lvl="1">
              <a:buClr>
                <a:schemeClr val="accent1"/>
              </a:buClr>
              <a:buFont typeface="Arial" panose="020B0604020202020204" pitchFamily="34" charset="0"/>
              <a:buChar char="•"/>
              <a:defRPr/>
            </a:pPr>
            <a:r>
              <a:rPr lang="es-CO" b="1" dirty="0" smtClean="0">
                <a:solidFill>
                  <a:schemeClr val="tx1"/>
                </a:solidFill>
                <a:latin typeface="Calibri" panose="020F0502020204030204" pitchFamily="34" charset="0"/>
              </a:rPr>
              <a:t>32 escuelas primarias y 10 escuelas preparatorias por todo el Distrito</a:t>
            </a:r>
          </a:p>
        </p:txBody>
      </p:sp>
      <p:sp>
        <p:nvSpPr>
          <p:cNvPr id="6" name="TextBox 5"/>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97807456"/>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4"/>
          <p:cNvSpPr txBox="1">
            <a:spLocks noChangeArrowheads="1"/>
          </p:cNvSpPr>
          <p:nvPr/>
        </p:nvSpPr>
        <p:spPr bwMode="auto">
          <a:xfrm>
            <a:off x="76200" y="6400800"/>
            <a:ext cx="3810000" cy="381000"/>
          </a:xfrm>
          <a:prstGeom prst="rect">
            <a:avLst/>
          </a:prstGeom>
          <a:noFill/>
          <a:ln w="9525">
            <a:noFill/>
            <a:miter lim="800000"/>
            <a:headEnd/>
            <a:tailEnd/>
          </a:ln>
        </p:spPr>
        <p:txBody>
          <a:bodyPr>
            <a:spAutoFit/>
          </a:bodyPr>
          <a:lstStyle/>
          <a:p>
            <a:r>
              <a:rPr lang="es-CO" smtClean="0"/>
              <a:t>       Servicios Estudiantiles y de Asistencia</a:t>
            </a:r>
            <a:endParaRPr lang="es-CO" b="1">
              <a:solidFill>
                <a:schemeClr val="bg1"/>
              </a:solidFill>
              <a:latin typeface="Calibri" pitchFamily="34" charset="0"/>
            </a:endParaRPr>
          </a:p>
        </p:txBody>
      </p:sp>
      <p:pic>
        <p:nvPicPr>
          <p:cNvPr id="74755" name="Picture 2" descr="PSA Logo"/>
          <p:cNvPicPr>
            <a:picLocks noChangeAspect="1" noChangeArrowheads="1"/>
          </p:cNvPicPr>
          <p:nvPr/>
        </p:nvPicPr>
        <p:blipFill>
          <a:blip r:embed="rId3" cstate="print"/>
          <a:srcRect/>
          <a:stretch>
            <a:fillRect/>
          </a:stretch>
        </p:blipFill>
        <p:spPr bwMode="auto">
          <a:xfrm>
            <a:off x="76200" y="6400800"/>
            <a:ext cx="395288" cy="395288"/>
          </a:xfrm>
          <a:prstGeom prst="rect">
            <a:avLst/>
          </a:prstGeom>
          <a:noFill/>
          <a:ln w="9525">
            <a:noFill/>
            <a:miter lim="800000"/>
            <a:headEnd/>
            <a:tailEnd/>
          </a:ln>
        </p:spPr>
      </p:pic>
      <p:sp>
        <p:nvSpPr>
          <p:cNvPr id="74756" name="矩形 6"/>
          <p:cNvSpPr>
            <a:spLocks noChangeArrowheads="1"/>
          </p:cNvSpPr>
          <p:nvPr/>
        </p:nvSpPr>
        <p:spPr bwMode="auto">
          <a:xfrm>
            <a:off x="7596188" y="4943475"/>
            <a:ext cx="1217612" cy="646113"/>
          </a:xfrm>
          <a:prstGeom prst="rect">
            <a:avLst/>
          </a:prstGeom>
          <a:noFill/>
          <a:ln w="9525">
            <a:noFill/>
            <a:miter lim="800000"/>
            <a:headEnd/>
            <a:tailEnd/>
          </a:ln>
        </p:spPr>
        <p:txBody>
          <a:bodyPr>
            <a:spAutoFit/>
          </a:bodyPr>
          <a:lstStyle/>
          <a:p>
            <a:pPr algn="ctr"/>
            <a:r>
              <a:rPr lang="es-CO" altLang="zh-CN" sz="1200" b="1">
                <a:solidFill>
                  <a:schemeClr val="bg1"/>
                </a:solidFill>
                <a:latin typeface="Comic Sans MS" pitchFamily="66" charset="0"/>
              </a:rPr>
              <a:t>Programa para mejorar la asistencia</a:t>
            </a:r>
            <a:endParaRPr lang="es-CO" altLang="en-US" sz="1200" b="1">
              <a:solidFill>
                <a:schemeClr val="bg1"/>
              </a:solidFill>
              <a:latin typeface="Comic Sans MS" pitchFamily="66" charset="0"/>
            </a:endParaRPr>
          </a:p>
        </p:txBody>
      </p:sp>
      <p:sp>
        <p:nvSpPr>
          <p:cNvPr id="74757" name="Rectangle 3"/>
          <p:cNvSpPr txBox="1">
            <a:spLocks/>
          </p:cNvSpPr>
          <p:nvPr/>
        </p:nvSpPr>
        <p:spPr bwMode="auto">
          <a:xfrm>
            <a:off x="293688" y="670904"/>
            <a:ext cx="8839200" cy="5053880"/>
          </a:xfrm>
          <a:prstGeom prst="rect">
            <a:avLst/>
          </a:prstGeom>
          <a:noFill/>
          <a:ln w="9525">
            <a:noFill/>
            <a:miter lim="800000"/>
            <a:headEnd/>
            <a:tailEnd/>
          </a:ln>
        </p:spPr>
        <p:txBody>
          <a:bodyPr/>
          <a:lstStyle/>
          <a:p>
            <a:pPr algn="ctr">
              <a:lnSpc>
                <a:spcPct val="80000"/>
              </a:lnSpc>
              <a:spcBef>
                <a:spcPct val="20000"/>
              </a:spcBef>
              <a:buClr>
                <a:schemeClr val="accent2"/>
              </a:buClr>
            </a:pPr>
            <a:r>
              <a:rPr lang="es-CO" sz="2400" b="1" dirty="0" smtClean="0">
                <a:latin typeface="Calibri" pitchFamily="34" charset="0"/>
              </a:rPr>
              <a:t>Implementar Programas de Prevención </a:t>
            </a:r>
            <a:r>
              <a:rPr lang="es-CO" sz="2400" b="1" dirty="0">
                <a:latin typeface="Calibri" pitchFamily="34" charset="0"/>
              </a:rPr>
              <a:t>e Intervención</a:t>
            </a:r>
          </a:p>
          <a:p>
            <a:pPr algn="ctr">
              <a:lnSpc>
                <a:spcPct val="80000"/>
              </a:lnSpc>
              <a:spcBef>
                <a:spcPct val="20000"/>
              </a:spcBef>
              <a:buClr>
                <a:schemeClr val="accent2"/>
              </a:buClr>
            </a:pPr>
            <a:r>
              <a:rPr lang="es-CO" sz="2400" b="1" dirty="0" smtClean="0">
                <a:latin typeface="Calibri" pitchFamily="34" charset="0"/>
              </a:rPr>
              <a:t>de Ausencias</a:t>
            </a:r>
            <a:endParaRPr lang="es-CO" sz="2200" i="1" dirty="0" smtClean="0">
              <a:latin typeface="Calibri" pitchFamily="34" charset="0"/>
            </a:endParaRPr>
          </a:p>
          <a:p>
            <a:pPr marL="514350" lvl="1" indent="-342900">
              <a:lnSpc>
                <a:spcPct val="80000"/>
              </a:lnSpc>
              <a:spcBef>
                <a:spcPct val="20000"/>
              </a:spcBef>
              <a:buClr>
                <a:srgbClr val="0070C0"/>
              </a:buClr>
              <a:buFont typeface="Arial" panose="020B0604020202020204" pitchFamily="34" charset="0"/>
              <a:buChar char="•"/>
              <a:tabLst>
                <a:tab pos="687388" algn="l"/>
              </a:tabLst>
            </a:pPr>
            <a:r>
              <a:rPr lang="es-CO" sz="2000" i="1" dirty="0" smtClean="0">
                <a:latin typeface="Calibri" pitchFamily="34" charset="0"/>
              </a:rPr>
              <a:t>Crear programas de incentivos mediante el uso de estrategias universales y a niveles (incentivos por asistencia, eventos, campañas y retos)</a:t>
            </a:r>
            <a:endParaRPr lang="es-CO" sz="2000" i="1" dirty="0">
              <a:latin typeface="Calibri"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60848"/>
            <a:ext cx="3111156" cy="4824536"/>
          </a:xfrm>
          <a:prstGeom prst="rect">
            <a:avLst/>
          </a:prstGeom>
        </p:spPr>
      </p:pic>
      <p:pic>
        <p:nvPicPr>
          <p:cNvPr id="10" name="Picture 9" descr="C:\Users\LAUSD_USER\Desktop\LEA videos and footage\for Lisa\B roll for anything.JPG"/>
          <p:cNvPicPr/>
          <p:nvPr/>
        </p:nvPicPr>
        <p:blipFill rotWithShape="1">
          <a:blip r:embed="rId5" cstate="print">
            <a:extLst>
              <a:ext uri="{28A0092B-C50C-407E-A947-70E740481C1C}">
                <a14:useLocalDpi xmlns:a14="http://schemas.microsoft.com/office/drawing/2010/main" val="0"/>
              </a:ext>
            </a:extLst>
          </a:blip>
          <a:srcRect r="25427"/>
          <a:stretch/>
        </p:blipFill>
        <p:spPr bwMode="auto">
          <a:xfrm>
            <a:off x="3098180" y="4473116"/>
            <a:ext cx="2769964" cy="2384884"/>
          </a:xfrm>
          <a:prstGeom prst="rect">
            <a:avLst/>
          </a:prstGeom>
          <a:solidFill>
            <a:srgbClr val="FFFFFF">
              <a:shade val="85000"/>
            </a:srgbClr>
          </a:solidFill>
          <a:ln w="571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074" name="Picture 2" descr="C:\Users\LAUSD_USER\Desktop\LEA videos and footage\for Lisa\Attendance Incentive_186th_Gisel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8512" y="4495800"/>
            <a:ext cx="3384376" cy="2348880"/>
          </a:xfrm>
          <a:prstGeom prst="rect">
            <a:avLst/>
          </a:prstGeom>
          <a:solidFill>
            <a:srgbClr val="FFFFFF">
              <a:shade val="85000"/>
            </a:srgbClr>
          </a:solidFill>
          <a:ln w="571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0"/>
          <p:cNvPicPr/>
          <p:nvPr/>
        </p:nvPicPr>
        <p:blipFill rotWithShape="1">
          <a:blip r:embed="rId7"/>
          <a:srcRect l="9838" t="20797" r="7604" b="12167"/>
          <a:stretch/>
        </p:blipFill>
        <p:spPr bwMode="auto">
          <a:xfrm>
            <a:off x="3098180" y="2057400"/>
            <a:ext cx="6045820" cy="2376265"/>
          </a:xfrm>
          <a:prstGeom prst="rect">
            <a:avLst/>
          </a:prstGeom>
          <a:solidFill>
            <a:srgbClr val="FFFFFF">
              <a:shade val="85000"/>
            </a:srgbClr>
          </a:solidFill>
          <a:ln w="571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TextBox 11"/>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13" name="Rectangle 2"/>
          <p:cNvSpPr txBox="1">
            <a:spLocks/>
          </p:cNvSpPr>
          <p:nvPr/>
        </p:nvSpPr>
        <p:spPr bwMode="auto">
          <a:xfrm>
            <a:off x="11112" y="61574"/>
            <a:ext cx="9132888" cy="547195"/>
          </a:xfrm>
          <a:prstGeom prst="rect">
            <a:avLst/>
          </a:prstGeom>
          <a:noFill/>
          <a:ln>
            <a:miter lim="800000"/>
            <a:headEnd/>
            <a:tailEnd/>
          </a:ln>
        </p:spPr>
        <p:txBody>
          <a:bodyPr/>
          <a:lstStyle/>
          <a:p>
            <a:pPr algn="ctr" fontAlgn="auto">
              <a:spcAft>
                <a:spcPts val="0"/>
              </a:spcAft>
              <a:defRPr/>
            </a:pPr>
            <a:r>
              <a:rPr lang="es-CO" sz="4400" b="1" dirty="0">
                <a:solidFill>
                  <a:srgbClr val="000000"/>
                </a:solidFill>
                <a:latin typeface="Calibri" panose="020F0502020204030204" pitchFamily="34" charset="0"/>
              </a:rPr>
              <a:t>Consejeros de Mejora </a:t>
            </a:r>
            <a:r>
              <a:rPr lang="es-CO" sz="4400" b="1" dirty="0" smtClean="0">
                <a:solidFill>
                  <a:srgbClr val="000000"/>
                </a:solidFill>
                <a:latin typeface="Calibri" panose="020F0502020204030204" pitchFamily="34" charset="0"/>
              </a:rPr>
              <a:t>en </a:t>
            </a:r>
            <a:r>
              <a:rPr lang="es-CO" sz="4400" b="1" dirty="0">
                <a:solidFill>
                  <a:srgbClr val="000000"/>
                </a:solidFill>
                <a:latin typeface="Calibri" panose="020F0502020204030204" pitchFamily="34" charset="0"/>
              </a:rPr>
              <a:t>la Asistencia</a:t>
            </a:r>
            <a:endParaRPr lang="es-CO" sz="4400" b="1" dirty="0">
              <a:solidFill>
                <a:srgbClr val="0000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017342854"/>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4"/>
          <p:cNvSpPr txBox="1">
            <a:spLocks noChangeArrowheads="1"/>
          </p:cNvSpPr>
          <p:nvPr/>
        </p:nvSpPr>
        <p:spPr bwMode="auto">
          <a:xfrm>
            <a:off x="76200" y="6400800"/>
            <a:ext cx="3810000" cy="381000"/>
          </a:xfrm>
          <a:prstGeom prst="rect">
            <a:avLst/>
          </a:prstGeom>
          <a:noFill/>
          <a:ln w="9525">
            <a:noFill/>
            <a:miter lim="800000"/>
            <a:headEnd/>
            <a:tailEnd/>
          </a:ln>
        </p:spPr>
        <p:txBody>
          <a:bodyPr>
            <a:spAutoFit/>
          </a:bodyPr>
          <a:lstStyle/>
          <a:p>
            <a:r>
              <a:rPr lang="es-CO" smtClean="0"/>
              <a:t>       Servicios Estudiantiles y de Asistencia</a:t>
            </a:r>
            <a:endParaRPr lang="es-CO" b="1">
              <a:solidFill>
                <a:schemeClr val="bg1"/>
              </a:solidFill>
              <a:latin typeface="Calibri" pitchFamily="34" charset="0"/>
            </a:endParaRPr>
          </a:p>
        </p:txBody>
      </p:sp>
      <p:sp>
        <p:nvSpPr>
          <p:cNvPr id="32773" name="矩形 6"/>
          <p:cNvSpPr>
            <a:spLocks noChangeArrowheads="1"/>
          </p:cNvSpPr>
          <p:nvPr/>
        </p:nvSpPr>
        <p:spPr bwMode="auto">
          <a:xfrm>
            <a:off x="7658100" y="4931876"/>
            <a:ext cx="1217612" cy="646113"/>
          </a:xfrm>
          <a:prstGeom prst="rect">
            <a:avLst/>
          </a:prstGeom>
          <a:noFill/>
          <a:ln w="9525">
            <a:noFill/>
            <a:miter lim="800000"/>
            <a:headEnd/>
            <a:tailEnd/>
          </a:ln>
        </p:spPr>
        <p:txBody>
          <a:bodyPr>
            <a:spAutoFit/>
          </a:bodyPr>
          <a:lstStyle/>
          <a:p>
            <a:pPr algn="ctr"/>
            <a:r>
              <a:rPr lang="es-CO" altLang="zh-CN" sz="1200" b="1">
                <a:solidFill>
                  <a:schemeClr val="bg1"/>
                </a:solidFill>
                <a:latin typeface="Comic Sans MS" pitchFamily="66" charset="0"/>
              </a:rPr>
              <a:t>Programa para mejorar la asistencia</a:t>
            </a:r>
            <a:endParaRPr lang="es-CO" altLang="en-US" sz="1200" b="1">
              <a:solidFill>
                <a:schemeClr val="bg1"/>
              </a:solidFill>
              <a:latin typeface="Comic Sans MS" pitchFamily="66" charset="0"/>
            </a:endParaRPr>
          </a:p>
        </p:txBody>
      </p:sp>
      <p:sp>
        <p:nvSpPr>
          <p:cNvPr id="2" name="Title 1"/>
          <p:cNvSpPr>
            <a:spLocks noGrp="1"/>
          </p:cNvSpPr>
          <p:nvPr>
            <p:ph type="title"/>
          </p:nvPr>
        </p:nvSpPr>
        <p:spPr>
          <a:xfrm>
            <a:off x="0" y="146889"/>
            <a:ext cx="7419703" cy="990600"/>
          </a:xfrm>
        </p:spPr>
        <p:txBody>
          <a:bodyPr>
            <a:normAutofit fontScale="90000"/>
          </a:bodyPr>
          <a:lstStyle/>
          <a:p>
            <a:pPr algn="ctr"/>
            <a:r>
              <a:rPr lang="es-CO" b="1" dirty="0">
                <a:solidFill>
                  <a:srgbClr val="000000"/>
                </a:solidFill>
                <a:latin typeface="Calibri" panose="020F0502020204030204" pitchFamily="34" charset="0"/>
              </a:rPr>
              <a:t>Programas de Incentivos y Reconocimiento</a:t>
            </a:r>
          </a:p>
        </p:txBody>
      </p:sp>
      <p:sp>
        <p:nvSpPr>
          <p:cNvPr id="4" name="Content Placeholder 3"/>
          <p:cNvSpPr>
            <a:spLocks noGrp="1"/>
          </p:cNvSpPr>
          <p:nvPr>
            <p:ph sz="quarter" idx="1"/>
          </p:nvPr>
        </p:nvSpPr>
        <p:spPr/>
        <p:txBody>
          <a:bodyPr>
            <a:normAutofit fontScale="62500" lnSpcReduction="20000"/>
          </a:bodyPr>
          <a:lstStyle/>
          <a:p>
            <a:pPr marL="0" indent="0">
              <a:buNone/>
            </a:pPr>
            <a:r>
              <a:rPr lang="es-CO" sz="2800" b="1" dirty="0">
                <a:latin typeface="Calibri" panose="020F0502020204030204" pitchFamily="34" charset="0"/>
              </a:rPr>
              <a:t>Reconocer a todas la partes interesadas</a:t>
            </a:r>
          </a:p>
          <a:p>
            <a:r>
              <a:rPr lang="es-CO" sz="2800" b="1" dirty="0">
                <a:latin typeface="Calibri" panose="020F0502020204030204" pitchFamily="34" charset="0"/>
              </a:rPr>
              <a:t>Estudiantes con asistencia a nivel competente y avanzado cada mes/año</a:t>
            </a:r>
          </a:p>
          <a:p>
            <a:r>
              <a:rPr lang="es-CO" sz="2800" b="1" dirty="0">
                <a:latin typeface="Calibri" panose="020F0502020204030204" pitchFamily="34" charset="0"/>
              </a:rPr>
              <a:t>Los estudiantes quienes aprueban todas sus materias en el primer/segundo semestre</a:t>
            </a:r>
          </a:p>
          <a:p>
            <a:pPr lvl="1"/>
            <a:r>
              <a:rPr lang="es-CO" sz="2800" b="1" dirty="0">
                <a:latin typeface="Calibri" panose="020F0502020204030204" pitchFamily="34" charset="0"/>
              </a:rPr>
              <a:t>Se pueden fijar metas </a:t>
            </a:r>
            <a:r>
              <a:rPr lang="es-CO" sz="2800" b="1" dirty="0" smtClean="0">
                <a:latin typeface="Calibri" panose="020F0502020204030204" pitchFamily="34" charset="0"/>
              </a:rPr>
              <a:t>a corto plazo </a:t>
            </a:r>
            <a:r>
              <a:rPr lang="es-CO" sz="2800" b="1" dirty="0">
                <a:latin typeface="Calibri" panose="020F0502020204030204" pitchFamily="34" charset="0"/>
              </a:rPr>
              <a:t>cada 5 semanas (informes de progreso)</a:t>
            </a:r>
          </a:p>
          <a:p>
            <a:r>
              <a:rPr lang="es-CO" sz="2800" b="1" dirty="0">
                <a:latin typeface="Calibri" panose="020F0502020204030204" pitchFamily="34" charset="0"/>
              </a:rPr>
              <a:t>Los estudiantes quienes cumplen con estas metas cortas las fijan con el consejero (p. ej. asistencia, créditos académicos y/o comportamiento) </a:t>
            </a:r>
          </a:p>
          <a:p>
            <a:r>
              <a:rPr lang="es-CO" sz="2800" b="1" dirty="0">
                <a:latin typeface="Calibri" panose="020F0502020204030204" pitchFamily="34" charset="0"/>
              </a:rPr>
              <a:t>Certificado para los que demuestran mayores logros en las categorías mencionadas anteriormente</a:t>
            </a:r>
          </a:p>
          <a:p>
            <a:r>
              <a:rPr lang="es-CO" sz="2800" b="1" dirty="0">
                <a:latin typeface="Calibri" panose="020F0502020204030204" pitchFamily="34" charset="0"/>
              </a:rPr>
              <a:t>Los padres/proveedores de cuidado de los estudiantes quienes logran metas específicas</a:t>
            </a:r>
          </a:p>
          <a:p>
            <a:r>
              <a:rPr lang="es-CO" sz="2800" b="1" dirty="0">
                <a:latin typeface="Calibri" panose="020F0502020204030204" pitchFamily="34" charset="0"/>
              </a:rPr>
              <a:t>Salones con asistencia excelente/mejor</a:t>
            </a:r>
          </a:p>
          <a:p>
            <a:r>
              <a:rPr lang="es-CO" dirty="0" smtClean="0"/>
              <a:t>El personal escolar que directamente apoya a los estudiantes (demostrar aprecio)</a:t>
            </a:r>
          </a:p>
          <a:p>
            <a:endParaRPr lang="es-CO" b="1" dirty="0">
              <a:latin typeface="Calibri" panose="020F0502020204030204" pitchFamily="34" charset="0"/>
            </a:endParaRPr>
          </a:p>
        </p:txBody>
      </p:sp>
      <p:sp>
        <p:nvSpPr>
          <p:cNvPr id="6" name="TextBox 5"/>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68839615"/>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697" y="189760"/>
            <a:ext cx="8941676" cy="677108"/>
          </a:xfrm>
          <a:prstGeom prst="rect">
            <a:avLst/>
          </a:prstGeom>
          <a:noFill/>
        </p:spPr>
        <p:txBody>
          <a:bodyPr wrap="square" rtlCol="0">
            <a:spAutoFit/>
          </a:bodyPr>
          <a:lstStyle/>
          <a:p>
            <a:pPr algn="ctr"/>
            <a:r>
              <a:rPr lang="es-CO" sz="3800" dirty="0" smtClean="0">
                <a:solidFill>
                  <a:srgbClr val="000000"/>
                </a:solidFill>
                <a:latin typeface="+mj-lt"/>
              </a:rPr>
              <a:t>Datos de Fin de Año de los Resultados de AIP</a:t>
            </a:r>
            <a:endParaRPr lang="es-CO" sz="3800" dirty="0">
              <a:solidFill>
                <a:srgbClr val="000000"/>
              </a:solidFill>
              <a:latin typeface="+mj-lt"/>
              <a:cs typeface="Calibri" panose="020F0502020204030204" pitchFamily="34" charset="0"/>
            </a:endParaRPr>
          </a:p>
        </p:txBody>
      </p:sp>
      <p:sp>
        <p:nvSpPr>
          <p:cNvPr id="9" name="TextBox 8"/>
          <p:cNvSpPr txBox="1"/>
          <p:nvPr/>
        </p:nvSpPr>
        <p:spPr>
          <a:xfrm>
            <a:off x="6897041" y="23285"/>
            <a:ext cx="2168232" cy="369332"/>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a:stretch>
            <a:fillRect/>
          </a:stretch>
        </p:blipFill>
        <p:spPr>
          <a:xfrm>
            <a:off x="0" y="4080388"/>
            <a:ext cx="9144000" cy="2797277"/>
          </a:xfrm>
          <a:prstGeom prst="rect">
            <a:avLst/>
          </a:prstGeom>
        </p:spPr>
      </p:pic>
      <p:pic>
        <p:nvPicPr>
          <p:cNvPr id="10" name="Picture 9"/>
          <p:cNvPicPr>
            <a:picLocks noChangeAspect="1"/>
          </p:cNvPicPr>
          <p:nvPr/>
        </p:nvPicPr>
        <p:blipFill>
          <a:blip r:embed="rId4"/>
          <a:stretch>
            <a:fillRect/>
          </a:stretch>
        </p:blipFill>
        <p:spPr>
          <a:xfrm>
            <a:off x="3417746" y="5227693"/>
            <a:ext cx="1030313" cy="463336"/>
          </a:xfrm>
          <a:prstGeom prst="rect">
            <a:avLst/>
          </a:prstGeom>
        </p:spPr>
      </p:pic>
      <p:pic>
        <p:nvPicPr>
          <p:cNvPr id="12" name="Picture 11"/>
          <p:cNvPicPr>
            <a:picLocks noChangeAspect="1"/>
          </p:cNvPicPr>
          <p:nvPr/>
        </p:nvPicPr>
        <p:blipFill>
          <a:blip r:embed="rId5"/>
          <a:stretch>
            <a:fillRect/>
          </a:stretch>
        </p:blipFill>
        <p:spPr>
          <a:xfrm>
            <a:off x="6238197" y="5227693"/>
            <a:ext cx="1115665" cy="451143"/>
          </a:xfrm>
          <a:prstGeom prst="rect">
            <a:avLst/>
          </a:prstGeom>
        </p:spPr>
      </p:pic>
      <p:pic>
        <p:nvPicPr>
          <p:cNvPr id="13" name="Picture 12"/>
          <p:cNvPicPr>
            <a:picLocks noChangeAspect="1"/>
          </p:cNvPicPr>
          <p:nvPr/>
        </p:nvPicPr>
        <p:blipFill>
          <a:blip r:embed="rId6"/>
          <a:stretch>
            <a:fillRect/>
          </a:stretch>
        </p:blipFill>
        <p:spPr>
          <a:xfrm>
            <a:off x="0" y="995436"/>
            <a:ext cx="9144000" cy="2671996"/>
          </a:xfrm>
          <a:prstGeom prst="rect">
            <a:avLst/>
          </a:prstGeom>
        </p:spPr>
      </p:pic>
      <p:pic>
        <p:nvPicPr>
          <p:cNvPr id="14" name="Picture 13"/>
          <p:cNvPicPr>
            <a:picLocks noChangeAspect="1"/>
          </p:cNvPicPr>
          <p:nvPr/>
        </p:nvPicPr>
        <p:blipFill>
          <a:blip r:embed="rId7"/>
          <a:stretch>
            <a:fillRect/>
          </a:stretch>
        </p:blipFill>
        <p:spPr>
          <a:xfrm>
            <a:off x="3411649" y="2099766"/>
            <a:ext cx="1036410" cy="463336"/>
          </a:xfrm>
          <a:prstGeom prst="rect">
            <a:avLst/>
          </a:prstGeom>
        </p:spPr>
      </p:pic>
      <p:pic>
        <p:nvPicPr>
          <p:cNvPr id="15" name="Picture 14"/>
          <p:cNvPicPr>
            <a:picLocks noChangeAspect="1"/>
          </p:cNvPicPr>
          <p:nvPr/>
        </p:nvPicPr>
        <p:blipFill>
          <a:blip r:embed="rId8"/>
          <a:stretch>
            <a:fillRect/>
          </a:stretch>
        </p:blipFill>
        <p:spPr>
          <a:xfrm>
            <a:off x="5918129" y="2096956"/>
            <a:ext cx="877900" cy="451143"/>
          </a:xfrm>
          <a:prstGeom prst="rect">
            <a:avLst/>
          </a:prstGeom>
        </p:spPr>
      </p:pic>
    </p:spTree>
    <p:extLst>
      <p:ext uri="{BB962C8B-B14F-4D97-AF65-F5344CB8AC3E}">
        <p14:creationId xmlns:p14="http://schemas.microsoft.com/office/powerpoint/2010/main" val="427078171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2648" y="1600200"/>
            <a:ext cx="8153400" cy="51054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itchFamily="34" charset="-128"/>
                <a:cs typeface="MS PGothic" charset="0"/>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itchFamily="34" charset="-128"/>
                <a:cs typeface="MS PGothic" charset="0"/>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itchFamily="34" charset="-128"/>
                <a:cs typeface="MS PGothic"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FF6600"/>
              </a:buClr>
              <a:buFont typeface="Wingdings" panose="05000000000000000000" pitchFamily="2" charset="2"/>
              <a:buNone/>
            </a:pPr>
            <a:endParaRPr lang="en-US" sz="1800" dirty="0">
              <a:solidFill>
                <a:prstClr val="black"/>
              </a:solidFill>
              <a:latin typeface="Calibri" panose="020F0502020204030204" pitchFamily="34" charset="0"/>
            </a:endParaRPr>
          </a:p>
        </p:txBody>
      </p:sp>
      <p:sp>
        <p:nvSpPr>
          <p:cNvPr id="5" name="Title 1"/>
          <p:cNvSpPr txBox="1">
            <a:spLocks/>
          </p:cNvSpPr>
          <p:nvPr/>
        </p:nvSpPr>
        <p:spPr bwMode="auto">
          <a:xfrm>
            <a:off x="292100" y="148352"/>
            <a:ext cx="869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Calibri" pitchFamily="34" charset="0"/>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a:lstStyle>
          <a:p>
            <a:r>
              <a:rPr lang="es-CO" sz="3600" b="1" dirty="0">
                <a:solidFill>
                  <a:srgbClr val="FF6600"/>
                </a:solidFill>
              </a:rPr>
              <a:t>Consejero PSA en los planteles escolares </a:t>
            </a:r>
            <a:endParaRPr lang="es-CO" sz="3600" b="1" dirty="0">
              <a:solidFill>
                <a:srgbClr val="FCDEB2"/>
              </a:solidFill>
            </a:endParaRPr>
          </a:p>
        </p:txBody>
      </p:sp>
      <p:sp>
        <p:nvSpPr>
          <p:cNvPr id="4"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s-CO" sz="800" dirty="0">
                <a:solidFill>
                  <a:prstClr val="black"/>
                </a:solidFill>
                <a:latin typeface="Calibri" panose="020F0502020204030204" pitchFamily="34" charset="0"/>
              </a:rPr>
              <a:t>Copyright-2013 © Los Angeles Unified School District - Todos los derechos reservados</a:t>
            </a:r>
          </a:p>
        </p:txBody>
      </p:sp>
      <p:sp>
        <p:nvSpPr>
          <p:cNvPr id="2" name="TextBox 1"/>
          <p:cNvSpPr txBox="1"/>
          <p:nvPr/>
        </p:nvSpPr>
        <p:spPr>
          <a:xfrm>
            <a:off x="356915" y="1092657"/>
            <a:ext cx="7951061" cy="5355312"/>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s-CO" dirty="0">
                <a:latin typeface="Calibri" panose="020F0502020204030204" pitchFamily="34" charset="0"/>
              </a:rPr>
              <a:t>Los consejeros PSA en los planteles escolares proveen prevención e intervención integral de ausencia a niveles, así como prevención de la deserción escolar y servicios de </a:t>
            </a:r>
            <a:r>
              <a:rPr lang="es-CO" dirty="0" smtClean="0">
                <a:latin typeface="Calibri" panose="020F0502020204030204" pitchFamily="34" charset="0"/>
              </a:rPr>
              <a:t>recuperación de asistencia estudiantil.</a:t>
            </a:r>
            <a:endParaRPr lang="es-CO" dirty="0">
              <a:latin typeface="Calibri" panose="020F0502020204030204" pitchFamily="34" charset="0"/>
            </a:endParaRPr>
          </a:p>
          <a:p>
            <a:pPr>
              <a:buClr>
                <a:schemeClr val="accent2"/>
              </a:buClr>
            </a:pPr>
            <a:endParaRPr lang="es-CO" dirty="0">
              <a:latin typeface="Calibri" panose="020F0502020204030204" pitchFamily="34" charset="0"/>
            </a:endParaRPr>
          </a:p>
          <a:p>
            <a:pPr marL="285750" indent="-285750">
              <a:buClr>
                <a:schemeClr val="accent2"/>
              </a:buClr>
              <a:buFont typeface="Wingdings" panose="05000000000000000000" pitchFamily="2" charset="2"/>
              <a:buChar char="q"/>
            </a:pPr>
            <a:r>
              <a:rPr lang="es-CO" dirty="0">
                <a:latin typeface="Calibri" panose="020F0502020204030204" pitchFamily="34" charset="0"/>
              </a:rPr>
              <a:t>Los consejeros PSA en los planteles escolares tienen una función integral en el desarrollo de los planes de mejorar la asistencia a nivel escolar, así como los planes de prevención de la deserción escolar.</a:t>
            </a:r>
          </a:p>
          <a:p>
            <a:pPr>
              <a:buClr>
                <a:schemeClr val="accent2"/>
              </a:buClr>
            </a:pPr>
            <a:r>
              <a:rPr lang="es-CO" dirty="0" smtClean="0"/>
              <a:t> </a:t>
            </a:r>
          </a:p>
          <a:p>
            <a:pPr>
              <a:buClr>
                <a:schemeClr val="accent2"/>
              </a:buClr>
            </a:pPr>
            <a:r>
              <a:rPr lang="es-CO" dirty="0">
                <a:latin typeface="Calibri" panose="020F0502020204030204" pitchFamily="34" charset="0"/>
              </a:rPr>
              <a:t>Estos servicios pueden incluir: </a:t>
            </a:r>
          </a:p>
          <a:p>
            <a:pPr marL="742950" lvl="1" indent="-285750">
              <a:buClr>
                <a:schemeClr val="accent2"/>
              </a:buClr>
              <a:buFont typeface="Wingdings" panose="05000000000000000000" pitchFamily="2" charset="2"/>
              <a:buChar char="§"/>
            </a:pPr>
            <a:r>
              <a:rPr lang="es-CO" dirty="0">
                <a:latin typeface="Calibri" panose="020F0502020204030204" pitchFamily="34" charset="0"/>
              </a:rPr>
              <a:t>Orientación individual, en grupo y en familia </a:t>
            </a:r>
          </a:p>
          <a:p>
            <a:pPr marL="742950" lvl="1" indent="-285750">
              <a:buClr>
                <a:schemeClr val="accent2"/>
              </a:buClr>
              <a:buFont typeface="Wingdings" panose="05000000000000000000" pitchFamily="2" charset="2"/>
              <a:buChar char="§"/>
            </a:pPr>
            <a:r>
              <a:rPr lang="es-CO" dirty="0">
                <a:latin typeface="Calibri" panose="020F0502020204030204" pitchFamily="34" charset="0"/>
              </a:rPr>
              <a:t>Visitar al hogar para recopilar e intercambiar información </a:t>
            </a:r>
          </a:p>
          <a:p>
            <a:pPr marL="742950" lvl="1" indent="-285750">
              <a:buClr>
                <a:schemeClr val="accent2"/>
              </a:buClr>
              <a:buFont typeface="Wingdings" panose="05000000000000000000" pitchFamily="2" charset="2"/>
              <a:buChar char="§"/>
            </a:pPr>
            <a:r>
              <a:rPr lang="es-CO" dirty="0">
                <a:latin typeface="Calibri" panose="020F0502020204030204" pitchFamily="34" charset="0"/>
              </a:rPr>
              <a:t>Si procede, proveer orientación en casa</a:t>
            </a:r>
          </a:p>
          <a:p>
            <a:pPr marL="742950" lvl="1" indent="-285750">
              <a:buClr>
                <a:schemeClr val="accent2"/>
              </a:buClr>
              <a:buFont typeface="Wingdings" panose="05000000000000000000" pitchFamily="2" charset="2"/>
              <a:buChar char="§"/>
            </a:pPr>
            <a:r>
              <a:rPr lang="es-CO" dirty="0">
                <a:latin typeface="Calibri" panose="020F0502020204030204" pitchFamily="34" charset="0"/>
              </a:rPr>
              <a:t>Colaborar con los funcionarios escolares y las agencias comunitarias </a:t>
            </a:r>
          </a:p>
          <a:p>
            <a:pPr marL="742950" lvl="1" indent="-285750">
              <a:buClr>
                <a:schemeClr val="accent2"/>
              </a:buClr>
              <a:buFont typeface="Wingdings" panose="05000000000000000000" pitchFamily="2" charset="2"/>
              <a:buChar char="§"/>
            </a:pPr>
            <a:r>
              <a:rPr lang="es-CO" dirty="0">
                <a:latin typeface="Calibri" panose="020F0502020204030204" pitchFamily="34" charset="0"/>
              </a:rPr>
              <a:t>Participar en el SSPT (COST, SST) y las reuniones de IEP</a:t>
            </a:r>
          </a:p>
          <a:p>
            <a:pPr marL="742950" lvl="1" indent="-285750">
              <a:buClr>
                <a:schemeClr val="accent2"/>
              </a:buClr>
              <a:buFont typeface="Wingdings" panose="05000000000000000000" pitchFamily="2" charset="2"/>
              <a:buChar char="§"/>
            </a:pPr>
            <a:r>
              <a:rPr lang="es-CO" dirty="0">
                <a:latin typeface="Calibri" panose="020F0502020204030204" pitchFamily="34" charset="0"/>
              </a:rPr>
              <a:t>Recopilar, analizar y distribuir los datos a todas las partes interesadas</a:t>
            </a:r>
          </a:p>
          <a:p>
            <a:pPr marL="742950" lvl="1" indent="-285750">
              <a:buClr>
                <a:schemeClr val="accent2"/>
              </a:buClr>
              <a:buFont typeface="Wingdings" panose="05000000000000000000" pitchFamily="2" charset="2"/>
              <a:buChar char="§"/>
            </a:pPr>
            <a:r>
              <a:rPr lang="es-CO" dirty="0">
                <a:latin typeface="Calibri" panose="020F0502020204030204" pitchFamily="34" charset="0"/>
              </a:rPr>
              <a:t>Conectar a las familias con los recursos comunitarios </a:t>
            </a:r>
          </a:p>
          <a:p>
            <a:pPr marL="742950" lvl="1" indent="-285750">
              <a:buClr>
                <a:schemeClr val="accent2"/>
              </a:buClr>
              <a:buFont typeface="Wingdings" panose="05000000000000000000" pitchFamily="2" charset="2"/>
              <a:buChar char="§"/>
            </a:pPr>
            <a:r>
              <a:rPr lang="es-CO" dirty="0">
                <a:latin typeface="Calibri" panose="020F0502020204030204" pitchFamily="34" charset="0"/>
              </a:rPr>
              <a:t>Educar a las partes interesadas sobre las leyes oblogatorias de asistencia, las metas de asistencia del Distrito y las responsabilidades bajo LCAP </a:t>
            </a:r>
          </a:p>
          <a:p>
            <a:pPr marL="742950" lvl="1" indent="-285750">
              <a:buClr>
                <a:schemeClr val="accent2"/>
              </a:buClr>
              <a:buFont typeface="Wingdings" panose="05000000000000000000" pitchFamily="2" charset="2"/>
              <a:buChar char="§"/>
            </a:pPr>
            <a:endParaRPr lang="es-CO" dirty="0">
              <a:latin typeface="Calibri" panose="020F0502020204030204" pitchFamily="34" charset="0"/>
            </a:endParaRPr>
          </a:p>
        </p:txBody>
      </p:sp>
      <p:pic>
        <p:nvPicPr>
          <p:cNvPr id="7" name="Picture 6"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52339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2648" y="1600200"/>
            <a:ext cx="8153400" cy="51054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itchFamily="34" charset="-128"/>
                <a:cs typeface="MS PGothic" charset="0"/>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itchFamily="34" charset="-128"/>
                <a:cs typeface="MS PGothic" charset="0"/>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itchFamily="34" charset="-128"/>
                <a:cs typeface="MS PGothic"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FF6600"/>
              </a:buClr>
              <a:buFont typeface="Wingdings" panose="05000000000000000000" pitchFamily="2" charset="2"/>
              <a:buNone/>
            </a:pPr>
            <a:endParaRPr lang="en-US" sz="1800" dirty="0">
              <a:solidFill>
                <a:prstClr val="black"/>
              </a:solidFill>
              <a:latin typeface="Calibri" panose="020F0502020204030204" pitchFamily="34" charset="0"/>
            </a:endParaRPr>
          </a:p>
        </p:txBody>
      </p:sp>
      <p:sp>
        <p:nvSpPr>
          <p:cNvPr id="5" name="Title 1"/>
          <p:cNvSpPr txBox="1">
            <a:spLocks/>
          </p:cNvSpPr>
          <p:nvPr/>
        </p:nvSpPr>
        <p:spPr bwMode="auto">
          <a:xfrm>
            <a:off x="496664" y="188119"/>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Calibri" pitchFamily="34" charset="0"/>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a:lstStyle>
          <a:p>
            <a:r>
              <a:rPr lang="es-CO" sz="4000" b="1" dirty="0">
                <a:solidFill>
                  <a:srgbClr val="FF6600"/>
                </a:solidFill>
              </a:rPr>
              <a:t>Programa Diploma A-G</a:t>
            </a:r>
            <a:endParaRPr lang="es-CO" sz="4000" b="1" dirty="0">
              <a:solidFill>
                <a:srgbClr val="FCDEB2"/>
              </a:solidFill>
            </a:endParaRPr>
          </a:p>
        </p:txBody>
      </p:sp>
      <p:sp>
        <p:nvSpPr>
          <p:cNvPr id="4"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s-CO" sz="800" dirty="0">
                <a:solidFill>
                  <a:prstClr val="black"/>
                </a:solidFill>
                <a:latin typeface="Calibri" panose="020F0502020204030204" pitchFamily="34" charset="0"/>
              </a:rPr>
              <a:t>Copyright-2013 © Los Angeles Unified School District - Todos los derechos reservados</a:t>
            </a:r>
          </a:p>
        </p:txBody>
      </p:sp>
      <p:sp>
        <p:nvSpPr>
          <p:cNvPr id="2" name="TextBox 1"/>
          <p:cNvSpPr txBox="1"/>
          <p:nvPr/>
        </p:nvSpPr>
        <p:spPr>
          <a:xfrm>
            <a:off x="343582" y="1045509"/>
            <a:ext cx="7658100" cy="3693319"/>
          </a:xfrm>
          <a:prstGeom prst="rect">
            <a:avLst/>
          </a:prstGeom>
          <a:noFill/>
        </p:spPr>
        <p:txBody>
          <a:bodyPr wrap="square" rtlCol="0">
            <a:spAutoFit/>
          </a:bodyPr>
          <a:lstStyle/>
          <a:p>
            <a:pPr marL="285750" indent="-285750">
              <a:buClr>
                <a:schemeClr val="accent2"/>
              </a:buClr>
              <a:buFont typeface="Wingdings" panose="05000000000000000000" pitchFamily="2" charset="2"/>
              <a:buChar char="q"/>
            </a:pPr>
            <a:r>
              <a:rPr lang="es-CO" dirty="0">
                <a:solidFill>
                  <a:srgbClr val="000000"/>
                </a:solidFill>
                <a:latin typeface="Calibri" panose="020F0502020204030204" pitchFamily="34" charset="0"/>
              </a:rPr>
              <a:t>Los consejeros del diploma A-G se enfocan en la prevención de la deserción escolar, la intervención para la secuencia de cursos A-G, el apoyo para la transición y la preparación para la universidad y las carreras. </a:t>
            </a:r>
          </a:p>
          <a:p>
            <a:pPr>
              <a:buClr>
                <a:schemeClr val="accent2"/>
              </a:buClr>
            </a:pPr>
            <a:endParaRPr lang="es-CO" dirty="0">
              <a:solidFill>
                <a:srgbClr val="000000"/>
              </a:solidFill>
              <a:latin typeface="Calibri" panose="020F0502020204030204" pitchFamily="34" charset="0"/>
            </a:endParaRPr>
          </a:p>
          <a:p>
            <a:pPr marL="285750" indent="-285750">
              <a:buClr>
                <a:schemeClr val="accent2"/>
              </a:buClr>
              <a:buFont typeface="Wingdings" panose="05000000000000000000" pitchFamily="2" charset="2"/>
              <a:buChar char="q"/>
            </a:pPr>
            <a:r>
              <a:rPr lang="es-CO" dirty="0">
                <a:solidFill>
                  <a:srgbClr val="000000"/>
                </a:solidFill>
                <a:latin typeface="Calibri" panose="020F0502020204030204" pitchFamily="34" charset="0"/>
              </a:rPr>
              <a:t>Tanto a nivel de escuela intermedia como preparatoria, los principios normativos a niveles se emplean a fin de implementar, dar seguimiento y evaluar la eficacia de los servicios de prevención e intervención prestados a toda la escuela y a grupos específicos de estudiantes que están a riesgo de fracaso. </a:t>
            </a:r>
          </a:p>
          <a:p>
            <a:pPr>
              <a:buClr>
                <a:schemeClr val="accent2"/>
              </a:buClr>
            </a:pPr>
            <a:endParaRPr lang="es-CO" dirty="0">
              <a:solidFill>
                <a:srgbClr val="000000"/>
              </a:solidFill>
              <a:latin typeface="Calibri" panose="020F0502020204030204" pitchFamily="34" charset="0"/>
            </a:endParaRPr>
          </a:p>
          <a:p>
            <a:pPr marL="285750" indent="-285750">
              <a:buClr>
                <a:schemeClr val="accent2"/>
              </a:buClr>
              <a:buFont typeface="Wingdings" panose="05000000000000000000" pitchFamily="2" charset="2"/>
              <a:buChar char="q"/>
            </a:pPr>
            <a:r>
              <a:rPr lang="es-CO" dirty="0">
                <a:solidFill>
                  <a:srgbClr val="000000"/>
                </a:solidFill>
                <a:latin typeface="Calibri" panose="020F0502020204030204" pitchFamily="34" charset="0"/>
              </a:rPr>
              <a:t>Proveer servicios intensivos de gestión de casos y los programas de incentivos para toda la escuela. Se recopilan datos sobre el rendimiento estudiantil, así como de los resultados, se analizan y comparten con el personal de las oficinas centrales y los administradores de los planteles escolares. </a:t>
            </a:r>
          </a:p>
          <a:p>
            <a:endParaRPr lang="es-CO" dirty="0">
              <a:latin typeface="Calibri" panose="020F0502020204030204" pitchFamily="34" charset="0"/>
            </a:endParaRPr>
          </a:p>
        </p:txBody>
      </p:sp>
      <p:pic>
        <p:nvPicPr>
          <p:cNvPr id="7" name="Picture 6" descr="DSC_088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450" y="4949569"/>
            <a:ext cx="1707111" cy="15088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LAUSD w PSA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6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00200"/>
            <a:ext cx="8613648" cy="5105400"/>
          </a:xfrm>
        </p:spPr>
        <p:txBody>
          <a:bodyPr>
            <a:normAutofit fontScale="92500" lnSpcReduction="10000"/>
          </a:bodyPr>
          <a:lstStyle/>
          <a:p>
            <a:pPr marL="738187" lvl="2" indent="-342900">
              <a:lnSpc>
                <a:spcPct val="120000"/>
              </a:lnSpc>
              <a:spcBef>
                <a:spcPts val="0"/>
              </a:spcBef>
              <a:buSzPct val="100000"/>
              <a:buFont typeface="Arial" panose="020B0604020202020204" pitchFamily="34" charset="0"/>
              <a:buChar char="•"/>
            </a:pPr>
            <a:r>
              <a:rPr lang="es-CO" sz="2200" dirty="0" smtClean="0">
                <a:latin typeface="Calibri" panose="020F0502020204030204" pitchFamily="34" charset="0"/>
              </a:rPr>
              <a:t>Maestría y/o Doctorado</a:t>
            </a:r>
          </a:p>
          <a:p>
            <a:pPr marL="738187" lvl="2" indent="-342900">
              <a:lnSpc>
                <a:spcPct val="120000"/>
              </a:lnSpc>
              <a:spcBef>
                <a:spcPts val="0"/>
              </a:spcBef>
              <a:buSzPct val="100000"/>
              <a:buFont typeface="Arial" panose="020B0604020202020204" pitchFamily="34" charset="0"/>
              <a:buChar char="•"/>
            </a:pPr>
            <a:r>
              <a:rPr lang="es-CO" sz="2200" dirty="0" smtClean="0">
                <a:latin typeface="Calibri" panose="020F0502020204030204" pitchFamily="34" charset="0"/>
              </a:rPr>
              <a:t>Autorización [para Proveer] Servicios Estudiantiles </a:t>
            </a:r>
            <a:r>
              <a:rPr lang="es-CO" sz="2200" dirty="0" smtClean="0">
                <a:latin typeface="Calibri" panose="020F0502020204030204" pitchFamily="34" charset="0"/>
              </a:rPr>
              <a:t/>
            </a:r>
            <a:br>
              <a:rPr lang="es-CO" sz="2200" dirty="0" smtClean="0">
                <a:latin typeface="Calibri" panose="020F0502020204030204" pitchFamily="34" charset="0"/>
              </a:rPr>
            </a:br>
            <a:r>
              <a:rPr lang="es-CO" sz="2200" dirty="0" smtClean="0">
                <a:latin typeface="Calibri" panose="020F0502020204030204" pitchFamily="34" charset="0"/>
              </a:rPr>
              <a:t>y </a:t>
            </a:r>
            <a:r>
              <a:rPr lang="es-CO" sz="2200" dirty="0" smtClean="0">
                <a:latin typeface="Calibri" panose="020F0502020204030204" pitchFamily="34" charset="0"/>
              </a:rPr>
              <a:t>Asistencia para el Bienestar Infantil</a:t>
            </a:r>
          </a:p>
          <a:p>
            <a:pPr marL="738187" lvl="2" indent="-342900">
              <a:lnSpc>
                <a:spcPct val="120000"/>
              </a:lnSpc>
              <a:spcBef>
                <a:spcPts val="0"/>
              </a:spcBef>
              <a:buSzPct val="100000"/>
              <a:buFont typeface="Arial" panose="020B0604020202020204" pitchFamily="34" charset="0"/>
              <a:buChar char="•"/>
            </a:pPr>
            <a:r>
              <a:rPr lang="es-CO" sz="2200" dirty="0" smtClean="0">
                <a:latin typeface="Calibri" panose="020F0502020204030204" pitchFamily="34" charset="0"/>
              </a:rPr>
              <a:t>Defensores del Bienestar Infantil y de Asistencia </a:t>
            </a:r>
          </a:p>
          <a:p>
            <a:pPr marL="738187" lvl="2" indent="-342900">
              <a:lnSpc>
                <a:spcPct val="120000"/>
              </a:lnSpc>
              <a:spcBef>
                <a:spcPts val="0"/>
              </a:spcBef>
              <a:buSzPct val="100000"/>
              <a:buFont typeface="Arial" panose="020B0604020202020204" pitchFamily="34" charset="0"/>
              <a:buChar char="•"/>
            </a:pPr>
            <a:r>
              <a:rPr lang="es-CO" sz="2200" dirty="0" smtClean="0">
                <a:latin typeface="Calibri" panose="020F0502020204030204" pitchFamily="34" charset="0"/>
              </a:rPr>
              <a:t>Utilizar </a:t>
            </a:r>
            <a:r>
              <a:rPr lang="es-CO" sz="2200" dirty="0" smtClean="0">
                <a:latin typeface="Calibri" panose="020F0502020204030204" pitchFamily="34" charset="0"/>
              </a:rPr>
              <a:t>un </a:t>
            </a:r>
            <a:r>
              <a:rPr lang="es-CO" sz="2200" dirty="0" smtClean="0">
                <a:latin typeface="Calibri" panose="020F0502020204030204" pitchFamily="34" charset="0"/>
              </a:rPr>
              <a:t>modelo de tres niveles </a:t>
            </a:r>
          </a:p>
          <a:p>
            <a:pPr marL="1652587" lvl="4" indent="-342900">
              <a:lnSpc>
                <a:spcPct val="120000"/>
              </a:lnSpc>
              <a:spcBef>
                <a:spcPts val="0"/>
              </a:spcBef>
              <a:buClr>
                <a:srgbClr val="00508C"/>
              </a:buClr>
              <a:buSzPct val="100000"/>
              <a:buFont typeface="Arial" panose="020B0604020202020204" pitchFamily="34" charset="0"/>
              <a:buChar char="•"/>
            </a:pPr>
            <a:r>
              <a:rPr lang="es-CO" dirty="0" smtClean="0">
                <a:latin typeface="Calibri" panose="020F0502020204030204" pitchFamily="34" charset="0"/>
              </a:rPr>
              <a:t>Prevención </a:t>
            </a:r>
          </a:p>
          <a:p>
            <a:pPr marL="1652587" lvl="4" indent="-342900">
              <a:lnSpc>
                <a:spcPct val="120000"/>
              </a:lnSpc>
              <a:spcBef>
                <a:spcPts val="0"/>
              </a:spcBef>
              <a:buClr>
                <a:srgbClr val="00508C"/>
              </a:buClr>
              <a:buSzPct val="100000"/>
              <a:buFont typeface="Arial" panose="020B0604020202020204" pitchFamily="34" charset="0"/>
              <a:buChar char="•"/>
            </a:pPr>
            <a:r>
              <a:rPr lang="es-CO" dirty="0" smtClean="0">
                <a:latin typeface="Calibri" panose="020F0502020204030204" pitchFamily="34" charset="0"/>
              </a:rPr>
              <a:t>Prevención Temprana</a:t>
            </a:r>
          </a:p>
          <a:p>
            <a:pPr marL="1652587" lvl="4" indent="-342900">
              <a:lnSpc>
                <a:spcPct val="120000"/>
              </a:lnSpc>
              <a:spcBef>
                <a:spcPts val="0"/>
              </a:spcBef>
              <a:buClr>
                <a:srgbClr val="00508C"/>
              </a:buClr>
              <a:buSzPct val="100000"/>
              <a:buFont typeface="Arial" panose="020B0604020202020204" pitchFamily="34" charset="0"/>
              <a:buChar char="•"/>
            </a:pPr>
            <a:r>
              <a:rPr lang="es-CO" dirty="0" smtClean="0">
                <a:latin typeface="Calibri" panose="020F0502020204030204" pitchFamily="34" charset="0"/>
              </a:rPr>
              <a:t>Intervención Intensiva</a:t>
            </a:r>
          </a:p>
          <a:p>
            <a:pPr marL="738187" lvl="2" indent="-342900">
              <a:lnSpc>
                <a:spcPct val="120000"/>
              </a:lnSpc>
              <a:spcBef>
                <a:spcPts val="0"/>
              </a:spcBef>
              <a:buSzPct val="100000"/>
              <a:buFont typeface="Arial" panose="020B0604020202020204" pitchFamily="34" charset="0"/>
              <a:buChar char="•"/>
            </a:pPr>
            <a:r>
              <a:rPr lang="es-CO" sz="2200" dirty="0" smtClean="0">
                <a:latin typeface="Calibri" panose="020F0502020204030204" pitchFamily="34" charset="0"/>
              </a:rPr>
              <a:t>Mejorar la asistencia individual y del sistema, la participación, el rendimiento y la graduación</a:t>
            </a:r>
          </a:p>
          <a:p>
            <a:pPr marL="738187" lvl="2" indent="-342900">
              <a:lnSpc>
                <a:spcPct val="120000"/>
              </a:lnSpc>
              <a:spcBef>
                <a:spcPts val="0"/>
              </a:spcBef>
              <a:buSzPct val="100000"/>
              <a:buFont typeface="Arial" panose="020B0604020202020204" pitchFamily="34" charset="0"/>
              <a:buChar char="•"/>
            </a:pPr>
            <a:r>
              <a:rPr lang="es-CO" sz="2200" dirty="0" smtClean="0">
                <a:latin typeface="Calibri" panose="020F0502020204030204" pitchFamily="34" charset="0"/>
              </a:rPr>
              <a:t>Trabajar directamente con los estudiantes que experimentan dificultades en alcanzar su potencial académico debido a barreras socioemocionales, </a:t>
            </a:r>
            <a:r>
              <a:rPr lang="es-CO" sz="2200" dirty="0" smtClean="0">
                <a:latin typeface="Calibri" panose="020F0502020204030204" pitchFamily="34" charset="0"/>
              </a:rPr>
              <a:t>en el </a:t>
            </a:r>
            <a:r>
              <a:rPr lang="es-CO" sz="2200" dirty="0" smtClean="0">
                <a:latin typeface="Calibri" panose="020F0502020204030204" pitchFamily="34" charset="0"/>
              </a:rPr>
              <a:t>hogar y </a:t>
            </a:r>
            <a:r>
              <a:rPr lang="es-CO" sz="2200" dirty="0" smtClean="0">
                <a:latin typeface="Calibri" panose="020F0502020204030204" pitchFamily="34" charset="0"/>
              </a:rPr>
              <a:t>en la </a:t>
            </a:r>
            <a:r>
              <a:rPr lang="es-CO" sz="2200" dirty="0" smtClean="0">
                <a:latin typeface="Calibri" panose="020F0502020204030204" pitchFamily="34" charset="0"/>
              </a:rPr>
              <a:t>comunidad</a:t>
            </a:r>
          </a:p>
          <a:p>
            <a:pPr marL="738187" lvl="2" indent="-342900">
              <a:lnSpc>
                <a:spcPct val="120000"/>
              </a:lnSpc>
              <a:spcBef>
                <a:spcPts val="0"/>
              </a:spcBef>
              <a:buSzPct val="100000"/>
              <a:buFont typeface="Arial" panose="020B0604020202020204" pitchFamily="34" charset="0"/>
              <a:buChar char="•"/>
            </a:pPr>
            <a:r>
              <a:rPr lang="es-CO" sz="2200" dirty="0" smtClean="0">
                <a:latin typeface="Calibri" panose="020F0502020204030204" pitchFamily="34" charset="0"/>
              </a:rPr>
              <a:t>Unidades especializadas proveen servicios adicionales de apoyo que poblaciones específicas necesitan. </a:t>
            </a:r>
          </a:p>
        </p:txBody>
      </p:sp>
      <p:pic>
        <p:nvPicPr>
          <p:cNvPr id="102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914" y="1463524"/>
            <a:ext cx="2895600" cy="205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0" y="126833"/>
            <a:ext cx="9143999" cy="990600"/>
          </a:xfrm>
        </p:spPr>
        <p:txBody>
          <a:bodyPr>
            <a:noAutofit/>
          </a:bodyPr>
          <a:lstStyle/>
          <a:p>
            <a:pPr algn="ctr"/>
            <a:r>
              <a:rPr lang="es-CO" b="1" dirty="0" smtClean="0">
                <a:solidFill>
                  <a:srgbClr val="000000"/>
                </a:solidFill>
                <a:latin typeface="Calibri" panose="020F0502020204030204" pitchFamily="34" charset="0"/>
              </a:rPr>
              <a:t>Servicios Estudiantiles y Consejeros de Asistencia</a:t>
            </a:r>
            <a:endParaRPr lang="es-CO"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18888249"/>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228600" y="1250156"/>
            <a:ext cx="8537575" cy="5334000"/>
          </a:xfrm>
        </p:spPr>
        <p:txBody>
          <a:bodyPr>
            <a:normAutofit fontScale="77500" lnSpcReduction="20000"/>
          </a:bodyPr>
          <a:lstStyle/>
          <a:p>
            <a:pPr>
              <a:lnSpc>
                <a:spcPct val="120000"/>
              </a:lnSpc>
            </a:pPr>
            <a:r>
              <a:rPr lang="es-CO" altLang="en-US" dirty="0">
                <a:latin typeface="Calibri" panose="020F0502020204030204" pitchFamily="34" charset="0"/>
              </a:rPr>
              <a:t>El Programa FamilySource Partnership (FSPP, por sus siglas en inglés) es un esfuerzo en colaboración que empezó el 2014 entre el Distrito Escolar Unificado de Los Ángeles (LAUSD) y la Ciudad de Los Ángeles.</a:t>
            </a:r>
          </a:p>
          <a:p>
            <a:pPr>
              <a:lnSpc>
                <a:spcPct val="120000"/>
              </a:lnSpc>
            </a:pPr>
            <a:r>
              <a:rPr lang="es-CO" altLang="en-US" dirty="0">
                <a:latin typeface="Calibri" panose="020F0502020204030204" pitchFamily="34" charset="0"/>
              </a:rPr>
              <a:t>Los consejeros PSA están co ubicados a los Centros de FamilySource (FSC, por sus siglas en inglés) para ayudar con los obstáculos al éxito académico y para proveer orientación académica</a:t>
            </a:r>
          </a:p>
          <a:p>
            <a:pPr>
              <a:lnSpc>
                <a:spcPct val="120000"/>
              </a:lnSpc>
            </a:pPr>
            <a:r>
              <a:rPr lang="es-CO" dirty="0">
                <a:latin typeface="Calibri" panose="020F0502020204030204" pitchFamily="34" charset="0"/>
              </a:rPr>
              <a:t>Conectar a los estudiantes y las familias con los servicios de FSC (como pueden ser tutoría, administración de casos, orientación, actividades recreacionales, servicios legales, etc.) </a:t>
            </a:r>
          </a:p>
          <a:p>
            <a:pPr>
              <a:lnSpc>
                <a:spcPct val="120000"/>
              </a:lnSpc>
            </a:pPr>
            <a:r>
              <a:rPr lang="es-CO" dirty="0">
                <a:latin typeface="Calibri" panose="020F0502020204030204" pitchFamily="34" charset="0"/>
              </a:rPr>
              <a:t>Apoyar la participación de los padres y servicios de educación mediante clases de crianza de los hijos y talleres para padres de familia</a:t>
            </a:r>
          </a:p>
          <a:p>
            <a:pPr>
              <a:lnSpc>
                <a:spcPct val="120000"/>
              </a:lnSpc>
            </a:pPr>
            <a:r>
              <a:rPr lang="es-CO" dirty="0">
                <a:latin typeface="Calibri" panose="020F0502020204030204" pitchFamily="34" charset="0"/>
              </a:rPr>
              <a:t>Evaluar y conectar a los estudiantes remitidos por medio de remisiones de desvío al Departamento de Policía Escolar de Los Ángeles al programa de los servicios y agencias comunitarias de FamilySource</a:t>
            </a:r>
          </a:p>
          <a:p>
            <a:pPr>
              <a:lnSpc>
                <a:spcPct val="120000"/>
              </a:lnSpc>
            </a:pPr>
            <a:endParaRPr lang="es-CO" altLang="en-US" dirty="0">
              <a:ea typeface="Calibri" panose="020F0502020204030204" pitchFamily="34" charset="0"/>
            </a:endParaRPr>
          </a:p>
          <a:p>
            <a:pPr marL="365760" lvl="1" indent="0">
              <a:buNone/>
            </a:pPr>
            <a:endParaRPr lang="es-CO" altLang="en-US" sz="4100" dirty="0">
              <a:ea typeface="Calibri" pitchFamily="34" charset="0"/>
            </a:endParaRPr>
          </a:p>
          <a:p>
            <a:pPr lvl="1">
              <a:buFont typeface="Arial" pitchFamily="34" charset="0"/>
              <a:buNone/>
            </a:pPr>
            <a:endParaRPr lang="es-CO" altLang="en-US" sz="1400" dirty="0">
              <a:ea typeface="Calibri" pitchFamily="34" charset="0"/>
            </a:endParaRPr>
          </a:p>
          <a:p>
            <a:pPr lvl="1">
              <a:buFont typeface="Arial" pitchFamily="34" charset="0"/>
              <a:buNone/>
            </a:pPr>
            <a:endParaRPr lang="es-CO" altLang="en-US" sz="1400" dirty="0">
              <a:ea typeface="Calibri" pitchFamily="34" charset="0"/>
            </a:endParaRPr>
          </a:p>
        </p:txBody>
      </p:sp>
      <p:sp>
        <p:nvSpPr>
          <p:cNvPr id="51202" name="Title 1"/>
          <p:cNvSpPr>
            <a:spLocks noGrp="1"/>
          </p:cNvSpPr>
          <p:nvPr>
            <p:ph type="title"/>
          </p:nvPr>
        </p:nvSpPr>
        <p:spPr>
          <a:xfrm>
            <a:off x="228600" y="166471"/>
            <a:ext cx="7269480" cy="990600"/>
          </a:xfrm>
        </p:spPr>
        <p:txBody>
          <a:bodyPr>
            <a:normAutofit fontScale="90000"/>
          </a:bodyPr>
          <a:lstStyle/>
          <a:p>
            <a:r>
              <a:rPr lang="es-CO" altLang="en-US" sz="4000" b="1" dirty="0">
                <a:solidFill>
                  <a:srgbClr val="FF6600"/>
                </a:solidFill>
              </a:rPr>
              <a:t>Programa de Enlace con FamilySource</a:t>
            </a:r>
          </a:p>
        </p:txBody>
      </p:sp>
      <p:sp>
        <p:nvSpPr>
          <p:cNvPr id="7" name="TextBox 6"/>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5"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s-CO" sz="800" dirty="0">
                <a:solidFill>
                  <a:prstClr val="black"/>
                </a:solidFill>
                <a:latin typeface="Calibri" panose="020F0502020204030204" pitchFamily="34" charset="0"/>
              </a:rPr>
              <a:t>Copyright-2013 © Los Angeles Unified School District - Todos los derechos reservados</a:t>
            </a:r>
          </a:p>
        </p:txBody>
      </p:sp>
      <p:pic>
        <p:nvPicPr>
          <p:cNvPr id="6" name="Picture 5"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243037"/>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50" y="251749"/>
            <a:ext cx="6752141" cy="990600"/>
          </a:xfrm>
        </p:spPr>
        <p:txBody>
          <a:bodyPr>
            <a:normAutofit fontScale="90000"/>
          </a:bodyPr>
          <a:lstStyle/>
          <a:p>
            <a:r>
              <a:rPr lang="es-CO" sz="4000" b="1" dirty="0">
                <a:solidFill>
                  <a:srgbClr val="FF6600"/>
                </a:solidFill>
              </a:rPr>
              <a:t>Programa de desempeño para Jóvenes en adopción temporal</a:t>
            </a:r>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r>
              <a:rPr lang="es-CO" dirty="0">
                <a:latin typeface="Calibri" panose="020F0502020204030204" pitchFamily="34" charset="0"/>
              </a:rPr>
              <a:t>Proveer servicios integrales para maximizar los resultados de educación, el bienestar emocional y el desarrollo social de todos los niños que se encuentran en cuidado fuera del hogar y/o bajo libertad condicional</a:t>
            </a:r>
          </a:p>
          <a:p>
            <a:r>
              <a:rPr lang="es-CO" dirty="0">
                <a:latin typeface="Calibri" panose="020F0502020204030204" pitchFamily="34" charset="0"/>
              </a:rPr>
              <a:t>El programa cuenta con personal con experiencia de múltiples disciplinas con el fin de proveer apoyo académico, orientación vocacional/de carreras, apoyo durante las transiciones y servicios de gestión de casos</a:t>
            </a:r>
          </a:p>
          <a:p>
            <a:r>
              <a:rPr lang="es-CO" dirty="0">
                <a:latin typeface="Calibri" panose="020F0502020204030204" pitchFamily="34" charset="0"/>
              </a:rPr>
              <a:t>Actualmente, hay 8,278 estudiantes en adopción temporal que asisten a las escuelas de LAUSD</a:t>
            </a:r>
          </a:p>
          <a:p>
            <a:endParaRPr lang="es-CO" dirty="0"/>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pic>
        <p:nvPicPr>
          <p:cNvPr id="5" name="Picture 4"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428116"/>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2648" y="1600200"/>
            <a:ext cx="8153400" cy="51054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itchFamily="34" charset="-128"/>
                <a:cs typeface="MS PGothic" charset="0"/>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itchFamily="34" charset="-128"/>
                <a:cs typeface="MS PGothic" charset="0"/>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itchFamily="34" charset="-128"/>
                <a:cs typeface="MS PGothic"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FF6600"/>
              </a:buClr>
              <a:buFont typeface="Wingdings" panose="05000000000000000000" pitchFamily="2" charset="2"/>
              <a:buNone/>
            </a:pPr>
            <a:endParaRPr lang="en-US" sz="1800" dirty="0">
              <a:solidFill>
                <a:prstClr val="black"/>
              </a:solidFill>
              <a:latin typeface="Calibri" panose="020F0502020204030204" pitchFamily="34" charset="0"/>
            </a:endParaRPr>
          </a:p>
        </p:txBody>
      </p:sp>
      <p:sp>
        <p:nvSpPr>
          <p:cNvPr id="5" name="Title 1"/>
          <p:cNvSpPr txBox="1">
            <a:spLocks/>
          </p:cNvSpPr>
          <p:nvPr/>
        </p:nvSpPr>
        <p:spPr bwMode="auto">
          <a:xfrm>
            <a:off x="359145" y="185452"/>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Calibri" pitchFamily="34" charset="0"/>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a:lstStyle>
          <a:p>
            <a:r>
              <a:rPr lang="es-CO" sz="4000" b="1" dirty="0">
                <a:solidFill>
                  <a:srgbClr val="FF6600"/>
                </a:solidFill>
              </a:rPr>
              <a:t>Programa </a:t>
            </a:r>
            <a:r>
              <a:rPr lang="es-CO" sz="4000" b="1" i="1" dirty="0">
                <a:solidFill>
                  <a:srgbClr val="FF6600"/>
                </a:solidFill>
              </a:rPr>
              <a:t>Group Home Scholars</a:t>
            </a:r>
            <a:r>
              <a:rPr lang="es-CO" sz="4000" b="1" dirty="0">
                <a:solidFill>
                  <a:srgbClr val="FF6600"/>
                </a:solidFill>
              </a:rPr>
              <a:t> </a:t>
            </a:r>
            <a:endParaRPr lang="es-CO" sz="4000" b="1" dirty="0">
              <a:solidFill>
                <a:srgbClr val="FCDEB2"/>
              </a:solidFill>
            </a:endParaRPr>
          </a:p>
        </p:txBody>
      </p:sp>
      <p:sp>
        <p:nvSpPr>
          <p:cNvPr id="4"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s-CO" sz="800" dirty="0">
                <a:solidFill>
                  <a:prstClr val="black"/>
                </a:solidFill>
                <a:latin typeface="Calibri" panose="020F0502020204030204" pitchFamily="34" charset="0"/>
              </a:rPr>
              <a:t>Copyright-2015 © Los Angeles Unified School District - Todos los derechos reservados</a:t>
            </a:r>
          </a:p>
        </p:txBody>
      </p:sp>
      <p:sp>
        <p:nvSpPr>
          <p:cNvPr id="2" name="TextBox 1"/>
          <p:cNvSpPr txBox="1"/>
          <p:nvPr/>
        </p:nvSpPr>
        <p:spPr>
          <a:xfrm>
            <a:off x="612648" y="1100769"/>
            <a:ext cx="8531352" cy="5300825"/>
          </a:xfrm>
          <a:prstGeom prst="rect">
            <a:avLst/>
          </a:prstGeom>
          <a:noFill/>
        </p:spPr>
        <p:txBody>
          <a:bodyPr wrap="square" rtlCol="0">
            <a:normAutofit fontScale="92500" lnSpcReduction="10000"/>
          </a:bodyPr>
          <a:lstStyle/>
          <a:p>
            <a:pPr marL="295275" marR="109538" indent="-285750" defTabSz="685800">
              <a:buClr>
                <a:schemeClr val="accent2"/>
              </a:buClr>
              <a:buFont typeface="Wingdings" panose="05000000000000000000" pitchFamily="2" charset="2"/>
              <a:buChar char="q"/>
            </a:pPr>
            <a:r>
              <a:rPr lang="es-CO" sz="2400" kern="0" dirty="0" smtClean="0">
                <a:solidFill>
                  <a:sysClr val="windowText" lastClr="000000"/>
                </a:solidFill>
                <a:latin typeface="Calibri" panose="020F0502020204030204" pitchFamily="34" charset="0"/>
              </a:rPr>
              <a:t>Apoya </a:t>
            </a:r>
            <a:r>
              <a:rPr lang="es-CO" sz="2400" kern="0" dirty="0">
                <a:solidFill>
                  <a:sysClr val="windowText" lastClr="000000"/>
                </a:solidFill>
                <a:latin typeface="Calibri" panose="020F0502020204030204" pitchFamily="34" charset="0"/>
              </a:rPr>
              <a:t>a los estudiantes que se encuentran </a:t>
            </a:r>
            <a:r>
              <a:rPr lang="es-CO" sz="2400" kern="0" dirty="0" smtClean="0">
                <a:solidFill>
                  <a:sysClr val="windowText" lastClr="000000"/>
                </a:solidFill>
                <a:latin typeface="Calibri" panose="020F0502020204030204" pitchFamily="34" charset="0"/>
              </a:rPr>
              <a:t>en casas </a:t>
            </a:r>
            <a:r>
              <a:rPr lang="es-CO" sz="2400" kern="0" dirty="0">
                <a:solidFill>
                  <a:sysClr val="windowText" lastClr="000000"/>
                </a:solidFill>
                <a:latin typeface="Calibri" panose="020F0502020204030204" pitchFamily="34" charset="0"/>
              </a:rPr>
              <a:t>crianzas y/o quienes están bajo la jurisdicción del Departamento de libertad condicional</a:t>
            </a:r>
          </a:p>
          <a:p>
            <a:pPr marL="180975" marR="109538" indent="-171450" defTabSz="685800">
              <a:buClr>
                <a:schemeClr val="accent2"/>
              </a:buClr>
              <a:buFont typeface="Wingdings" panose="05000000000000000000" pitchFamily="2" charset="2"/>
              <a:buChar char="q"/>
            </a:pPr>
            <a:endParaRPr lang="es-CO" sz="1200" kern="0" dirty="0">
              <a:solidFill>
                <a:sysClr val="windowText" lastClr="000000"/>
              </a:solidFill>
              <a:latin typeface="Calibri" panose="020F0502020204030204" pitchFamily="34" charset="0"/>
              <a:cs typeface="Arial"/>
            </a:endParaRPr>
          </a:p>
          <a:p>
            <a:pPr marL="295275" marR="109538" indent="-285750" defTabSz="685800">
              <a:buClr>
                <a:schemeClr val="accent2"/>
              </a:buClr>
              <a:buFont typeface="Wingdings" panose="05000000000000000000" pitchFamily="2" charset="2"/>
              <a:buChar char="q"/>
            </a:pPr>
            <a:r>
              <a:rPr lang="es-CO" sz="2400" kern="0" dirty="0">
                <a:solidFill>
                  <a:sysClr val="windowText" lastClr="000000"/>
                </a:solidFill>
                <a:latin typeface="Calibri" panose="020F0502020204030204" pitchFamily="34" charset="0"/>
              </a:rPr>
              <a:t>Colabora con:</a:t>
            </a:r>
          </a:p>
          <a:p>
            <a:pPr marL="638175" marR="109538" lvl="1" indent="-285750" defTabSz="685800">
              <a:buClr>
                <a:schemeClr val="accent2"/>
              </a:buClr>
              <a:buFont typeface="Arial" panose="020B0604020202020204" pitchFamily="34" charset="0"/>
              <a:buChar char="•"/>
            </a:pPr>
            <a:r>
              <a:rPr lang="es-CO" sz="2400" kern="0" dirty="0">
                <a:solidFill>
                  <a:sysClr val="windowText" lastClr="000000"/>
                </a:solidFill>
                <a:latin typeface="Calibri" panose="020F0502020204030204" pitchFamily="34" charset="0"/>
              </a:rPr>
              <a:t>El Programa de LAUSD de desempeño para jóvenes en adopción temporal</a:t>
            </a:r>
          </a:p>
          <a:p>
            <a:pPr marL="638175" marR="109538" lvl="1" indent="-285750" defTabSz="685800">
              <a:buClr>
                <a:schemeClr val="accent2"/>
              </a:buClr>
              <a:buFont typeface="Arial" panose="020B0604020202020204" pitchFamily="34" charset="0"/>
              <a:buChar char="•"/>
            </a:pPr>
            <a:r>
              <a:rPr lang="es-CO" sz="2400" kern="0" dirty="0">
                <a:solidFill>
                  <a:sysClr val="windowText" lastClr="000000"/>
                </a:solidFill>
                <a:latin typeface="Calibri" panose="020F0502020204030204" pitchFamily="34" charset="0"/>
              </a:rPr>
              <a:t>Departamento de Servicios para Niños y Familias</a:t>
            </a:r>
          </a:p>
          <a:p>
            <a:pPr marL="638175" marR="109538" lvl="1" indent="-285750" defTabSz="685800">
              <a:buClr>
                <a:schemeClr val="accent2"/>
              </a:buClr>
              <a:buFont typeface="Arial" panose="020B0604020202020204" pitchFamily="34" charset="0"/>
              <a:buChar char="•"/>
            </a:pPr>
            <a:r>
              <a:rPr lang="es-CO" sz="2400" kern="0" dirty="0">
                <a:solidFill>
                  <a:sysClr val="windowText" lastClr="000000"/>
                </a:solidFill>
                <a:latin typeface="Calibri" panose="020F0502020204030204" pitchFamily="34" charset="0"/>
              </a:rPr>
              <a:t>Oficina de Educación del Condado de Los Ángeles</a:t>
            </a:r>
          </a:p>
          <a:p>
            <a:pPr marL="638175" marR="109538" lvl="1" indent="-285750" defTabSz="685800">
              <a:buClr>
                <a:schemeClr val="accent2"/>
              </a:buClr>
              <a:buFont typeface="Arial" panose="020B0604020202020204" pitchFamily="34" charset="0"/>
              <a:buChar char="•"/>
            </a:pPr>
            <a:r>
              <a:rPr lang="es-CO" sz="2400" kern="0" dirty="0">
                <a:solidFill>
                  <a:sysClr val="windowText" lastClr="000000"/>
                </a:solidFill>
                <a:latin typeface="Calibri" panose="020F0502020204030204" pitchFamily="34" charset="0"/>
              </a:rPr>
              <a:t>Departamento de libertad condicional  </a:t>
            </a:r>
          </a:p>
          <a:p>
            <a:pPr marL="266700" marR="109538" indent="-257175" defTabSz="685800">
              <a:buClr>
                <a:schemeClr val="accent2"/>
              </a:buClr>
              <a:buFont typeface="Wingdings" panose="05000000000000000000" pitchFamily="2" charset="2"/>
              <a:buChar char="q"/>
            </a:pPr>
            <a:endParaRPr lang="es-CO" sz="1200" kern="0" dirty="0">
              <a:solidFill>
                <a:sysClr val="windowText" lastClr="000000"/>
              </a:solidFill>
              <a:latin typeface="Calibri" panose="020F0502020204030204" pitchFamily="34" charset="0"/>
              <a:cs typeface="Arial"/>
            </a:endParaRPr>
          </a:p>
          <a:p>
            <a:pPr marL="295275" marR="109538" indent="-285750" defTabSz="685800">
              <a:buClr>
                <a:schemeClr val="accent2"/>
              </a:buClr>
              <a:buFont typeface="Wingdings" panose="05000000000000000000" pitchFamily="2" charset="2"/>
              <a:buChar char="q"/>
            </a:pPr>
            <a:r>
              <a:rPr lang="es-CO" sz="2400" kern="0" dirty="0">
                <a:solidFill>
                  <a:sysClr val="windowText" lastClr="000000"/>
                </a:solidFill>
                <a:latin typeface="Calibri" panose="020F0502020204030204" pitchFamily="34" charset="0"/>
              </a:rPr>
              <a:t>Proveer administración de casos específicos, servicios de orientación, servicios de apoyo a niveles e intervenciones para los estudiantes en crianza en grupo</a:t>
            </a:r>
          </a:p>
          <a:p>
            <a:pPr marL="266700" marR="109538" indent="-257175" defTabSz="685800">
              <a:buClr>
                <a:schemeClr val="accent2"/>
              </a:buClr>
              <a:buFont typeface="Wingdings" panose="05000000000000000000" pitchFamily="2" charset="2"/>
              <a:buChar char="q"/>
            </a:pPr>
            <a:endParaRPr lang="es-CO" sz="1200" kern="0" dirty="0">
              <a:solidFill>
                <a:sysClr val="windowText" lastClr="000000"/>
              </a:solidFill>
              <a:latin typeface="Calibri" panose="020F0502020204030204" pitchFamily="34" charset="0"/>
              <a:cs typeface="Arial"/>
            </a:endParaRPr>
          </a:p>
          <a:p>
            <a:pPr marL="295275" marR="109538" indent="-285750" defTabSz="685800">
              <a:buClr>
                <a:schemeClr val="accent2"/>
              </a:buClr>
              <a:buFont typeface="Wingdings" panose="05000000000000000000" pitchFamily="2" charset="2"/>
              <a:buChar char="q"/>
            </a:pPr>
            <a:r>
              <a:rPr lang="es-CO" sz="2400" kern="0" dirty="0">
                <a:solidFill>
                  <a:sysClr val="windowText" lastClr="000000"/>
                </a:solidFill>
                <a:latin typeface="Calibri" panose="020F0502020204030204" pitchFamily="34" charset="0"/>
              </a:rPr>
              <a:t>El personal del programa trabaja dentro de escuelas seleccionadas, crianza en grupo, oficinas de libertad condicional y las oficinas centrales de LAUSD</a:t>
            </a:r>
          </a:p>
        </p:txBody>
      </p:sp>
      <p:pic>
        <p:nvPicPr>
          <p:cNvPr id="7" name="Picture 6"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56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2648" y="1600200"/>
            <a:ext cx="8153400" cy="51054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itchFamily="34"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itchFamily="34"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itchFamily="34" charset="-128"/>
                <a:cs typeface="MS PGothic" charset="0"/>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S PGothic" pitchFamily="34" charset="-128"/>
                <a:cs typeface="MS PGothic" charset="0"/>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S PGothic" pitchFamily="34" charset="-128"/>
                <a:cs typeface="MS PGothic"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FF6600"/>
              </a:buClr>
              <a:buFont typeface="Wingdings" panose="05000000000000000000" pitchFamily="2" charset="2"/>
              <a:buNone/>
            </a:pPr>
            <a:endParaRPr lang="en-US" sz="1800" dirty="0">
              <a:solidFill>
                <a:prstClr val="black"/>
              </a:solidFill>
              <a:latin typeface="Calibri" panose="020F0502020204030204" pitchFamily="34" charset="0"/>
            </a:endParaRPr>
          </a:p>
        </p:txBody>
      </p:sp>
      <p:sp>
        <p:nvSpPr>
          <p:cNvPr id="5" name="Title 1"/>
          <p:cNvSpPr txBox="1">
            <a:spLocks/>
          </p:cNvSpPr>
          <p:nvPr/>
        </p:nvSpPr>
        <p:spPr bwMode="auto">
          <a:xfrm>
            <a:off x="526681" y="154484"/>
            <a:ext cx="719782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Calibri" pitchFamily="34" charset="0"/>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w Cen MT"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a:lstStyle>
          <a:p>
            <a:r>
              <a:rPr lang="es-CO" sz="4000" b="1" dirty="0">
                <a:solidFill>
                  <a:srgbClr val="FF6600"/>
                </a:solidFill>
              </a:rPr>
              <a:t>Programa de Educación para Niños Sin Hogar </a:t>
            </a:r>
            <a:endParaRPr lang="es-CO" sz="4000" b="1" dirty="0">
              <a:solidFill>
                <a:srgbClr val="FCDEB2"/>
              </a:solidFill>
            </a:endParaRPr>
          </a:p>
        </p:txBody>
      </p:sp>
      <p:sp>
        <p:nvSpPr>
          <p:cNvPr id="4"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s-CO" sz="800" dirty="0">
                <a:solidFill>
                  <a:prstClr val="black"/>
                </a:solidFill>
                <a:latin typeface="Calibri" panose="020F0502020204030204" pitchFamily="34" charset="0"/>
              </a:rPr>
              <a:t>Copyright-2015 © Los Angeles Unified School District - Todos los derechos reservados</a:t>
            </a:r>
          </a:p>
        </p:txBody>
      </p:sp>
      <p:sp>
        <p:nvSpPr>
          <p:cNvPr id="2" name="TextBox 1"/>
          <p:cNvSpPr txBox="1"/>
          <p:nvPr/>
        </p:nvSpPr>
        <p:spPr>
          <a:xfrm>
            <a:off x="759134" y="1154815"/>
            <a:ext cx="7671078" cy="4154984"/>
          </a:xfrm>
          <a:prstGeom prst="rect">
            <a:avLst/>
          </a:prstGeom>
          <a:noFill/>
        </p:spPr>
        <p:txBody>
          <a:bodyPr wrap="square" rtlCol="0">
            <a:spAutoFit/>
          </a:bodyPr>
          <a:lstStyle/>
          <a:p>
            <a:pPr marL="342900" indent="-342900" algn="just">
              <a:buClr>
                <a:schemeClr val="accent2"/>
              </a:buClr>
              <a:buFont typeface="Wingdings" panose="05000000000000000000" pitchFamily="2" charset="2"/>
              <a:buChar char="q"/>
            </a:pPr>
            <a:r>
              <a:rPr lang="es-CO" sz="2200" dirty="0">
                <a:latin typeface="Calibri" panose="020F0502020204030204" pitchFamily="34" charset="0"/>
              </a:rPr>
              <a:t>Proveer ayuda para estudiantes desamparados y familias año en acatamiento con la Ley de Ayuda para Desamparados McKinneyVento.</a:t>
            </a:r>
          </a:p>
          <a:p>
            <a:pPr marL="342900" indent="-342900" algn="just">
              <a:buClr>
                <a:schemeClr val="accent2"/>
              </a:buClr>
              <a:buFont typeface="Wingdings" panose="05000000000000000000" pitchFamily="2" charset="2"/>
              <a:buChar char="q"/>
            </a:pPr>
            <a:r>
              <a:rPr lang="es-CO" sz="2200" dirty="0">
                <a:latin typeface="Calibri" panose="020F0502020204030204" pitchFamily="34" charset="0"/>
              </a:rPr>
              <a:t>Asegurar que se siguen los estatutos federales y la política del distrito en relación a la educación de los estudiantes desamparados</a:t>
            </a:r>
          </a:p>
          <a:p>
            <a:pPr marL="342900" indent="-342900">
              <a:buClr>
                <a:schemeClr val="accent2"/>
              </a:buClr>
              <a:buFont typeface="Wingdings" panose="05000000000000000000" pitchFamily="2" charset="2"/>
              <a:buChar char="q"/>
            </a:pPr>
            <a:r>
              <a:rPr lang="es-CO" sz="2200" dirty="0">
                <a:latin typeface="Calibri" panose="020F0502020204030204" pitchFamily="34" charset="0"/>
              </a:rPr>
              <a:t>Remover las barreras para el éxito académico para los estudiantes sin hogar, a fin de proveer acceso equitativo a la educación igual a sus compañeros con morada</a:t>
            </a:r>
          </a:p>
          <a:p>
            <a:pPr marL="342900" indent="-342900">
              <a:buClr>
                <a:schemeClr val="accent2"/>
              </a:buClr>
              <a:buFont typeface="Wingdings" panose="05000000000000000000" pitchFamily="2" charset="2"/>
              <a:buChar char="q"/>
            </a:pPr>
            <a:r>
              <a:rPr lang="es-CO" sz="2200" dirty="0">
                <a:latin typeface="Calibri" panose="020F0502020204030204" pitchFamily="34" charset="0"/>
              </a:rPr>
              <a:t>De manera eficaz proveer servicios para los estudiantes y las familias en transición, por medio de abogacía y servicios de remisión que fomentan el sentido de empoderamiento y estabilidad</a:t>
            </a:r>
          </a:p>
          <a:p>
            <a:pPr marL="342900" indent="-342900">
              <a:buClr>
                <a:schemeClr val="accent2"/>
              </a:buClr>
              <a:buFont typeface="Wingdings" panose="05000000000000000000" pitchFamily="2" charset="2"/>
              <a:buChar char="q"/>
            </a:pPr>
            <a:r>
              <a:rPr lang="es-CO" sz="2200" dirty="0">
                <a:latin typeface="Calibri" panose="020F0502020204030204" pitchFamily="34" charset="0"/>
              </a:rPr>
              <a:t>Aprovechar los recursos del programa por medio de colaborar con los socios comunitarios y coordinar los esfuerzos para la recaudación de fondos.  </a:t>
            </a:r>
          </a:p>
          <a:p>
            <a:pPr algn="just"/>
            <a:endParaRPr lang="es-CO" sz="2200" dirty="0">
              <a:latin typeface="Calibri" panose="020F0502020204030204" pitchFamily="34" charset="0"/>
            </a:endParaRPr>
          </a:p>
        </p:txBody>
      </p:sp>
      <p:pic>
        <p:nvPicPr>
          <p:cNvPr id="6" name="Picture 5"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603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109399"/>
            <a:ext cx="6368231" cy="990600"/>
          </a:xfrm>
        </p:spPr>
        <p:txBody>
          <a:bodyPr>
            <a:normAutofit fontScale="90000"/>
          </a:bodyPr>
          <a:lstStyle/>
          <a:p>
            <a:r>
              <a:rPr lang="es-CO" sz="4000" b="1" dirty="0">
                <a:solidFill>
                  <a:srgbClr val="FF6600"/>
                </a:solidFill>
              </a:rPr>
              <a:t>Estudiantes que regresan del reformatorio o campamento </a:t>
            </a:r>
          </a:p>
        </p:txBody>
      </p:sp>
      <p:sp>
        <p:nvSpPr>
          <p:cNvPr id="3" name="Content Placeholder 2"/>
          <p:cNvSpPr>
            <a:spLocks noGrp="1"/>
          </p:cNvSpPr>
          <p:nvPr>
            <p:ph sz="quarter" idx="1"/>
          </p:nvPr>
        </p:nvSpPr>
        <p:spPr>
          <a:xfrm>
            <a:off x="528810" y="1002890"/>
            <a:ext cx="8153400" cy="5702709"/>
          </a:xfrm>
        </p:spPr>
        <p:txBody>
          <a:bodyPr>
            <a:normAutofit fontScale="92500"/>
          </a:bodyPr>
          <a:lstStyle/>
          <a:p>
            <a:r>
              <a:rPr lang="es-CO" sz="2400" dirty="0">
                <a:latin typeface="Calibri" panose="020F0502020204030204" pitchFamily="34" charset="0"/>
              </a:rPr>
              <a:t>En el condado de Los Ángeles aproximadamente 180 criminales menores de edad son enviados a casa de un reformatorio cada mes (Departamento de Libertad Condicional del Condado de Los Ángeles)</a:t>
            </a:r>
          </a:p>
          <a:p>
            <a:r>
              <a:rPr lang="es-CO" sz="2400" dirty="0">
                <a:latin typeface="Calibri" panose="020F0502020204030204" pitchFamily="34" charset="0"/>
              </a:rPr>
              <a:t>Dos tercios de todos los jóvenes liberados de reformatorios del condado de Los Ángeles viven dentro del Distrito Escolar Unificado de Los Ángeles, lo cual significa que es la población más grande de estudiantes en libertad condicional de la nación</a:t>
            </a:r>
          </a:p>
          <a:p>
            <a:r>
              <a:rPr lang="es-CO" sz="2400" dirty="0">
                <a:latin typeface="Calibri" panose="020F0502020204030204" pitchFamily="34" charset="0"/>
              </a:rPr>
              <a:t>Proveer intervención temprana, prevención de deserción escolar y servicios de recuperación para los estudiantes que regresan de los reformatorios de menores</a:t>
            </a:r>
          </a:p>
          <a:p>
            <a:r>
              <a:rPr lang="es-CO" sz="2400" dirty="0">
                <a:latin typeface="Calibri" panose="020F0502020204030204" pitchFamily="34" charset="0"/>
              </a:rPr>
              <a:t>Se utiliza mejor gestión de los casos para asegurar matriculación oportuna, aumentar la asistencia escolar y el rendimiento académico, estabilidad escolar y acceso a los recursos. </a:t>
            </a:r>
          </a:p>
          <a:p>
            <a:r>
              <a:rPr lang="es-CO" sz="2400" dirty="0" smtClean="0">
                <a:latin typeface="Calibri" panose="020F0502020204030204" pitchFamily="34" charset="0"/>
              </a:rPr>
              <a:t>11 consejeros para los estudiantes que regresan de reformatorios/campamentos proveen servicios en LAUSD </a:t>
            </a:r>
          </a:p>
          <a:p>
            <a:endParaRPr lang="es-CO" sz="2400" dirty="0"/>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pic>
        <p:nvPicPr>
          <p:cNvPr id="5" name="Picture 4"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154627"/>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6564"/>
            <a:ext cx="8531352" cy="990600"/>
          </a:xfrm>
        </p:spPr>
        <p:txBody>
          <a:bodyPr>
            <a:normAutofit/>
          </a:bodyPr>
          <a:lstStyle/>
          <a:p>
            <a:r>
              <a:rPr lang="es-CO" sz="4000" b="1" dirty="0">
                <a:solidFill>
                  <a:srgbClr val="FF6600"/>
                </a:solidFill>
              </a:rPr>
              <a:t>Enlace con YouthSource</a:t>
            </a:r>
          </a:p>
        </p:txBody>
      </p:sp>
      <p:sp>
        <p:nvSpPr>
          <p:cNvPr id="3" name="Content Placeholder 2"/>
          <p:cNvSpPr>
            <a:spLocks noGrp="1"/>
          </p:cNvSpPr>
          <p:nvPr>
            <p:ph sz="quarter" idx="1"/>
          </p:nvPr>
        </p:nvSpPr>
        <p:spPr>
          <a:xfrm>
            <a:off x="612648" y="1104741"/>
            <a:ext cx="8153400" cy="3930267"/>
          </a:xfrm>
        </p:spPr>
        <p:txBody>
          <a:bodyPr>
            <a:noAutofit/>
          </a:bodyPr>
          <a:lstStyle/>
          <a:p>
            <a:r>
              <a:rPr lang="es-CO" sz="1800" dirty="0">
                <a:latin typeface="Calibri" panose="020F0502020204030204" pitchFamily="34" charset="0"/>
              </a:rPr>
              <a:t>Un consejero de PSA está co ubicado en 16 centros YouthSource</a:t>
            </a:r>
          </a:p>
          <a:p>
            <a:r>
              <a:rPr lang="es-CO" sz="1800" dirty="0">
                <a:latin typeface="Calibri" panose="020F0502020204030204" pitchFamily="34" charset="0"/>
              </a:rPr>
              <a:t>Proveen servicios de apoyo como evaluaciones de necesidades; gestión de casos y seguimiento; enlaces y recursos; y remisiones por medio del sistema YouthSource. </a:t>
            </a:r>
          </a:p>
          <a:p>
            <a:r>
              <a:rPr lang="es-CO" sz="1800" dirty="0">
                <a:latin typeface="Calibri" panose="020F0502020204030204" pitchFamily="34" charset="0"/>
              </a:rPr>
              <a:t>Se enfoca en los jóvenes entre las edades de 16 a 21 años. </a:t>
            </a:r>
          </a:p>
          <a:p>
            <a:r>
              <a:rPr lang="es-CO" sz="1800" dirty="0">
                <a:latin typeface="Calibri" panose="020F0502020204030204" pitchFamily="34" charset="0"/>
              </a:rPr>
              <a:t>Enfoque en re vincular a los estudiantes con el proceso educacional y brinda oportunidades para desarrollar destrezas laborales</a:t>
            </a:r>
          </a:p>
          <a:p>
            <a:r>
              <a:rPr lang="es-CO" sz="1800" dirty="0">
                <a:latin typeface="Calibri" panose="020F0502020204030204" pitchFamily="34" charset="0"/>
              </a:rPr>
              <a:t>Funge como un alternativa disuasiva e intervención para todos los estudiantes que obtienen multas por quebrantar el toque de queda diurno como parte de su Programa de Disuasión del Ausentismo Crónico </a:t>
            </a:r>
          </a:p>
          <a:p>
            <a:pPr lvl="0">
              <a:lnSpc>
                <a:spcPct val="110000"/>
              </a:lnSpc>
            </a:pPr>
            <a:r>
              <a:rPr lang="es-CO" sz="1800" dirty="0">
                <a:latin typeface="Calibri" panose="020F0502020204030204" pitchFamily="34" charset="0"/>
              </a:rPr>
              <a:t>Desde el 2012, el Programa City Partnership ha apoyado nuestras comunidades con mayores necesidades con el índice más alto de deserción escolar en esfuerzo de reingresar a los estudiantes a entornos educativos</a:t>
            </a:r>
            <a:endParaRPr lang="es-CO" sz="1100" dirty="0">
              <a:latin typeface="Calibri" panose="020F0502020204030204" pitchFamily="34" charset="0"/>
              <a:cs typeface="Arial"/>
            </a:endParaRPr>
          </a:p>
          <a:p>
            <a:pPr>
              <a:lnSpc>
                <a:spcPct val="110000"/>
              </a:lnSpc>
            </a:pPr>
            <a:r>
              <a:rPr lang="es-CO" sz="1800" dirty="0">
                <a:latin typeface="Calibri" panose="020F0502020204030204" pitchFamily="34" charset="0"/>
              </a:rPr>
              <a:t>Apoyar a la juventud en obtener su diploma de la escuela preparatoria o certificado equivalente a la escuela preparatoria</a:t>
            </a:r>
            <a:endParaRPr lang="es-CO" sz="1100" dirty="0">
              <a:latin typeface="Calibri" panose="020F0502020204030204" pitchFamily="34" charset="0"/>
              <a:cs typeface="Arial"/>
            </a:endParaRPr>
          </a:p>
          <a:p>
            <a:pPr>
              <a:lnSpc>
                <a:spcPct val="110000"/>
              </a:lnSpc>
            </a:pPr>
            <a:r>
              <a:rPr lang="es-CO" sz="1800" dirty="0">
                <a:latin typeface="Calibri" panose="020F0502020204030204" pitchFamily="34" charset="0"/>
              </a:rPr>
              <a:t>Conectar y cordinar los servicios con los Programas de Workforce a fin de asegurar un resultado positivo</a:t>
            </a:r>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5" name="Footer Placeholder 3"/>
          <p:cNvSpPr txBox="1">
            <a:spLocks/>
          </p:cNvSpPr>
          <p:nvPr/>
        </p:nvSpPr>
        <p:spPr>
          <a:xfrm>
            <a:off x="5067300" y="6401594"/>
            <a:ext cx="3924300" cy="365125"/>
          </a:xfrm>
          <a:prstGeom prst="rect">
            <a:avLst/>
          </a:prstGeom>
        </p:spPr>
        <p:txBody>
          <a:bodyPr vert="horz"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s-CO" sz="800" dirty="0">
                <a:solidFill>
                  <a:prstClr val="black"/>
                </a:solidFill>
                <a:latin typeface="Calibri" panose="020F0502020204030204" pitchFamily="34" charset="0"/>
              </a:rPr>
              <a:t>Copyright-2013 © Los Angeles Unified School District - Todos los derechos reservados</a:t>
            </a:r>
          </a:p>
        </p:txBody>
      </p:sp>
      <p:pic>
        <p:nvPicPr>
          <p:cNvPr id="6" name="Picture 5"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267732"/>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O" smtClean="0"/>
              <a:t>Día de Recuperación de Asistencia Estudiantil</a:t>
            </a:r>
            <a:endParaRPr lang="es-CO" dirty="0"/>
          </a:p>
        </p:txBody>
      </p:sp>
      <p:sp>
        <p:nvSpPr>
          <p:cNvPr id="4" name="Text Placeholder 3"/>
          <p:cNvSpPr>
            <a:spLocks noGrp="1"/>
          </p:cNvSpPr>
          <p:nvPr>
            <p:ph type="body" idx="1"/>
          </p:nvPr>
        </p:nvSpPr>
        <p:spPr/>
        <p:txBody>
          <a:bodyPr/>
          <a:lstStyle/>
          <a:p>
            <a:endParaRPr lang="en-US" dirty="0"/>
          </a:p>
        </p:txBody>
      </p:sp>
      <p:sp>
        <p:nvSpPr>
          <p:cNvPr id="5" name="TextBox 4"/>
          <p:cNvSpPr txBox="1"/>
          <p:nvPr/>
        </p:nvSpPr>
        <p:spPr>
          <a:xfrm>
            <a:off x="6897041" y="105592"/>
            <a:ext cx="2168232" cy="369332"/>
          </a:xfrm>
          <a:prstGeom prst="rect">
            <a:avLst/>
          </a:prstGeom>
          <a:solidFill>
            <a:schemeClr val="bg1"/>
          </a:solidFill>
        </p:spPr>
        <p:txBody>
          <a:bodyPr wrap="square" rtlCol="0">
            <a:spAutoFit/>
          </a:bodyPr>
          <a:lstStyle/>
          <a:p>
            <a:endParaRPr lang="en-US" dirty="0"/>
          </a:p>
        </p:txBody>
      </p:sp>
      <p:pic>
        <p:nvPicPr>
          <p:cNvPr id="6" name="Picture 4" descr="graduateslongbott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22" y="4562476"/>
            <a:ext cx="8459674"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177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ctr" eaLnBrk="1" hangingPunct="1">
              <a:defRPr/>
            </a:pPr>
            <a:r>
              <a:rPr lang="es-CO" dirty="0" smtClean="0">
                <a:solidFill>
                  <a:schemeClr val="tx1"/>
                </a:solidFill>
                <a:latin typeface="Calibri" panose="020F0502020204030204" pitchFamily="34" charset="0"/>
              </a:rPr>
              <a:t>PROPÓSITO</a:t>
            </a:r>
          </a:p>
        </p:txBody>
      </p:sp>
      <p:sp>
        <p:nvSpPr>
          <p:cNvPr id="27651" name="Content Placeholder 2"/>
          <p:cNvSpPr>
            <a:spLocks noGrp="1"/>
          </p:cNvSpPr>
          <p:nvPr>
            <p:ph idx="1"/>
          </p:nvPr>
        </p:nvSpPr>
        <p:spPr>
          <a:xfrm>
            <a:off x="338786" y="1295861"/>
            <a:ext cx="8726487" cy="5703887"/>
          </a:xfrm>
        </p:spPr>
        <p:txBody>
          <a:bodyPr rtlCol="0">
            <a:normAutofit fontScale="92500" lnSpcReduction="10000"/>
          </a:bodyPr>
          <a:lstStyle/>
          <a:p>
            <a:pPr eaLnBrk="1" fontAlgn="auto" hangingPunct="1">
              <a:spcAft>
                <a:spcPts val="0"/>
              </a:spcAft>
              <a:buFont typeface="Wingdings" charset="0"/>
              <a:buNone/>
              <a:defRPr/>
            </a:pPr>
            <a:r>
              <a:rPr lang="es-CO" sz="3600" b="1" dirty="0" smtClean="0">
                <a:solidFill>
                  <a:srgbClr val="2397E2"/>
                </a:solidFill>
                <a:effectLst>
                  <a:outerShdw blurRad="38100" dist="38100" dir="2700000" algn="tl">
                    <a:srgbClr val="000000">
                      <a:alpha val="43137"/>
                    </a:srgbClr>
                  </a:outerShdw>
                </a:effectLst>
                <a:latin typeface="Calibri" panose="020F0502020204030204" pitchFamily="34" charset="0"/>
              </a:rPr>
              <a:t>R</a:t>
            </a:r>
            <a:r>
              <a:rPr lang="es-CO" dirty="0" smtClean="0"/>
              <a:t>e vincular a los estudiantes y las familias y proveer recursos y apoyo para que los jóvenes hagan la transición de regreso a la escuela</a:t>
            </a:r>
          </a:p>
          <a:p>
            <a:pPr eaLnBrk="1" fontAlgn="auto" hangingPunct="1">
              <a:spcAft>
                <a:spcPts val="0"/>
              </a:spcAft>
              <a:buFont typeface="Wingdings" charset="0"/>
              <a:buNone/>
              <a:defRPr/>
            </a:pPr>
            <a:r>
              <a:rPr lang="es-CO" sz="3600" b="1" dirty="0" smtClean="0">
                <a:solidFill>
                  <a:srgbClr val="2397E2"/>
                </a:solidFill>
                <a:effectLst>
                  <a:outerShdw blurRad="38100" dist="38100" dir="2700000" algn="tl">
                    <a:srgbClr val="000000">
                      <a:alpha val="43137"/>
                    </a:srgbClr>
                  </a:outerShdw>
                </a:effectLst>
                <a:latin typeface="Calibri" panose="020F0502020204030204" pitchFamily="34" charset="0"/>
              </a:rPr>
              <a:t>E</a:t>
            </a:r>
            <a:r>
              <a:rPr lang="es-CO" dirty="0" smtClean="0"/>
              <a:t>ducar a la comunidad acerca de las leyes de asistencia obligatoria y el efecto del ausentismo crónico</a:t>
            </a:r>
          </a:p>
          <a:p>
            <a:pPr eaLnBrk="1" fontAlgn="auto" hangingPunct="1">
              <a:spcAft>
                <a:spcPts val="0"/>
              </a:spcAft>
              <a:buFont typeface="Wingdings" charset="0"/>
              <a:buNone/>
              <a:defRPr/>
            </a:pPr>
            <a:r>
              <a:rPr lang="es-CO" sz="3600" b="1" dirty="0">
                <a:solidFill>
                  <a:srgbClr val="2397E2"/>
                </a:solidFill>
                <a:effectLst>
                  <a:outerShdw blurRad="38100" dist="38100" dir="2700000" algn="tl">
                    <a:srgbClr val="000000">
                      <a:alpha val="43137"/>
                    </a:srgbClr>
                  </a:outerShdw>
                </a:effectLst>
                <a:latin typeface="Calibri" panose="020F0502020204030204" pitchFamily="34" charset="0"/>
              </a:rPr>
              <a:t>A</a:t>
            </a:r>
            <a:r>
              <a:rPr lang="es-CO" dirty="0" smtClean="0"/>
              <a:t>yudar a las escuelas con la recuperación de estudiantes que han dejado las escuelas con la meta final de reducir el índice de deserción escolar</a:t>
            </a:r>
            <a:endParaRPr lang="es-CO" dirty="0">
              <a:latin typeface="Calibri" panose="020F0502020204030204" pitchFamily="34" charset="0"/>
            </a:endParaRPr>
          </a:p>
          <a:p>
            <a:pPr eaLnBrk="1" fontAlgn="auto" hangingPunct="1">
              <a:spcAft>
                <a:spcPts val="0"/>
              </a:spcAft>
              <a:buFont typeface="Wingdings" charset="0"/>
              <a:buNone/>
              <a:defRPr/>
            </a:pPr>
            <a:r>
              <a:rPr lang="es-CO" sz="3600" b="1" dirty="0">
                <a:solidFill>
                  <a:srgbClr val="2397E2"/>
                </a:solidFill>
                <a:effectLst>
                  <a:outerShdw blurRad="38100" dist="38100" dir="2700000" algn="tl">
                    <a:srgbClr val="000000">
                      <a:alpha val="43137"/>
                    </a:srgbClr>
                  </a:outerShdw>
                </a:effectLst>
                <a:latin typeface="Calibri" panose="020F0502020204030204" pitchFamily="34" charset="0"/>
              </a:rPr>
              <a:t>C</a:t>
            </a:r>
            <a:r>
              <a:rPr lang="es-CO" dirty="0" smtClean="0"/>
              <a:t>rear un sentido de responsabilidad para reingresar a los estudiantes a la escuela</a:t>
            </a:r>
          </a:p>
          <a:p>
            <a:pPr eaLnBrk="1" fontAlgn="auto" hangingPunct="1">
              <a:spcAft>
                <a:spcPts val="0"/>
              </a:spcAft>
              <a:buFont typeface="Wingdings" charset="0"/>
              <a:buNone/>
              <a:defRPr/>
            </a:pPr>
            <a:r>
              <a:rPr lang="es-CO" sz="3600" b="1" dirty="0" smtClean="0">
                <a:solidFill>
                  <a:srgbClr val="2397E2"/>
                </a:solidFill>
                <a:effectLst>
                  <a:outerShdw blurRad="38100" dist="38100" dir="2700000" algn="tl">
                    <a:srgbClr val="000000">
                      <a:alpha val="43137"/>
                    </a:srgbClr>
                  </a:outerShdw>
                </a:effectLst>
                <a:latin typeface="Calibri" panose="020F0502020204030204" pitchFamily="34" charset="0"/>
              </a:rPr>
              <a:t>A</a:t>
            </a:r>
            <a:r>
              <a:rPr lang="es-CO" dirty="0"/>
              <a:t>um</a:t>
            </a:r>
            <a:r>
              <a:rPr lang="es-CO" dirty="0" smtClean="0"/>
              <a:t>entar </a:t>
            </a:r>
            <a:r>
              <a:rPr lang="es-CO" dirty="0" smtClean="0"/>
              <a:t>la concientización del distrito/comunidad referente al número de estudiantes que faltan de las escuelas</a:t>
            </a:r>
          </a:p>
        </p:txBody>
      </p:sp>
      <p:sp>
        <p:nvSpPr>
          <p:cNvPr id="4" name="TextBox 3"/>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40121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CO" b="1" dirty="0" smtClean="0">
                <a:latin typeface="+mn-lt"/>
              </a:rPr>
              <a:t>Resultados de SRD</a:t>
            </a:r>
            <a:r>
              <a:t/>
            </a:r>
            <a:br/>
            <a:r>
              <a:rPr lang="es-CO" b="1" dirty="0" smtClean="0">
                <a:latin typeface="+mn-lt"/>
              </a:rPr>
              <a:t>2008-2016</a:t>
            </a:r>
            <a:endParaRPr lang="es-CO" b="1" dirty="0">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49431889"/>
              </p:ext>
            </p:extLst>
          </p:nvPr>
        </p:nvGraphicFramePr>
        <p:xfrm>
          <a:off x="183740" y="2380363"/>
          <a:ext cx="8679657" cy="2395196"/>
        </p:xfrm>
        <a:graphic>
          <a:graphicData uri="http://schemas.openxmlformats.org/drawingml/2006/table">
            <a:tbl>
              <a:tblPr firstRow="1" firstCol="1" bandRow="1"/>
              <a:tblGrid>
                <a:gridCol w="1135656">
                  <a:extLst>
                    <a:ext uri="{9D8B030D-6E8A-4147-A177-3AD203B41FA5}">
                      <a16:colId xmlns:a16="http://schemas.microsoft.com/office/drawing/2014/main" val="20000"/>
                    </a:ext>
                  </a:extLst>
                </a:gridCol>
                <a:gridCol w="1349513">
                  <a:extLst>
                    <a:ext uri="{9D8B030D-6E8A-4147-A177-3AD203B41FA5}">
                      <a16:colId xmlns:a16="http://schemas.microsoft.com/office/drawing/2014/main" val="20001"/>
                    </a:ext>
                  </a:extLst>
                </a:gridCol>
                <a:gridCol w="1151986">
                  <a:extLst>
                    <a:ext uri="{9D8B030D-6E8A-4147-A177-3AD203B41FA5}">
                      <a16:colId xmlns:a16="http://schemas.microsoft.com/office/drawing/2014/main" val="20002"/>
                    </a:ext>
                  </a:extLst>
                </a:gridCol>
                <a:gridCol w="1200445">
                  <a:extLst>
                    <a:ext uri="{9D8B030D-6E8A-4147-A177-3AD203B41FA5}">
                      <a16:colId xmlns:a16="http://schemas.microsoft.com/office/drawing/2014/main" val="20003"/>
                    </a:ext>
                  </a:extLst>
                </a:gridCol>
                <a:gridCol w="1361756">
                  <a:extLst>
                    <a:ext uri="{9D8B030D-6E8A-4147-A177-3AD203B41FA5}">
                      <a16:colId xmlns:a16="http://schemas.microsoft.com/office/drawing/2014/main" val="20004"/>
                    </a:ext>
                  </a:extLst>
                </a:gridCol>
                <a:gridCol w="1158708">
                  <a:extLst>
                    <a:ext uri="{9D8B030D-6E8A-4147-A177-3AD203B41FA5}">
                      <a16:colId xmlns:a16="http://schemas.microsoft.com/office/drawing/2014/main" val="20005"/>
                    </a:ext>
                  </a:extLst>
                </a:gridCol>
                <a:gridCol w="1321593">
                  <a:extLst>
                    <a:ext uri="{9D8B030D-6E8A-4147-A177-3AD203B41FA5}">
                      <a16:colId xmlns:a16="http://schemas.microsoft.com/office/drawing/2014/main" val="20006"/>
                    </a:ext>
                  </a:extLst>
                </a:gridCol>
              </a:tblGrid>
              <a:tr h="1765040">
                <a:tc>
                  <a:txBody>
                    <a:bodyPr/>
                    <a:lstStyle/>
                    <a:p>
                      <a:pPr marL="0" marR="0" algn="ctr">
                        <a:lnSpc>
                          <a:spcPct val="115000"/>
                        </a:lnSpc>
                        <a:spcBef>
                          <a:spcPts val="0"/>
                        </a:spcBef>
                        <a:spcAft>
                          <a:spcPts val="0"/>
                        </a:spcAft>
                      </a:pPr>
                      <a:r>
                        <a:rPr lang="es-CO" sz="1800" b="1" dirty="0">
                          <a:solidFill>
                            <a:srgbClr val="FFFFFF"/>
                          </a:solidFill>
                          <a:effectLst/>
                          <a:latin typeface="Calibri"/>
                        </a:rPr>
                        <a:t>Número de escuelas</a:t>
                      </a:r>
                      <a:endParaRPr lang="es-CO" sz="18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CO" sz="1800" b="1" dirty="0">
                          <a:solidFill>
                            <a:srgbClr val="FFFFFF"/>
                          </a:solidFill>
                          <a:effectLst/>
                          <a:latin typeface="Calibri"/>
                        </a:rPr>
                        <a:t>Voluntariado</a:t>
                      </a:r>
                      <a:endParaRPr lang="es-CO" sz="18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CO" sz="1800" b="1" dirty="0">
                          <a:solidFill>
                            <a:srgbClr val="FFFFFF"/>
                          </a:solidFill>
                          <a:effectLst/>
                          <a:latin typeface="Calibri"/>
                        </a:rPr>
                        <a:t>Llamadas Telefónicas</a:t>
                      </a:r>
                      <a:endParaRPr lang="es-CO" sz="18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CO" sz="1800" b="1" dirty="0">
                          <a:solidFill>
                            <a:srgbClr val="FFFFFF"/>
                          </a:solidFill>
                          <a:effectLst/>
                          <a:latin typeface="Calibri"/>
                        </a:rPr>
                        <a:t>Visitas al Hogar</a:t>
                      </a:r>
                      <a:endParaRPr lang="es-CO" sz="18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CO" sz="1800" b="1" dirty="0">
                          <a:solidFill>
                            <a:srgbClr val="FFFFFF"/>
                          </a:solidFill>
                          <a:effectLst/>
                          <a:latin typeface="Calibri"/>
                        </a:rPr>
                        <a:t>Estudiantes Reingresados</a:t>
                      </a:r>
                      <a:endParaRPr lang="es-CO" sz="18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CO" sz="1200" b="1" dirty="0">
                          <a:solidFill>
                            <a:srgbClr val="FFFFFF"/>
                          </a:solidFill>
                          <a:effectLst/>
                          <a:latin typeface="Calibri"/>
                        </a:rPr>
                        <a:t>Verificaciones recibidas de TDAP</a:t>
                      </a:r>
                      <a:endParaRPr lang="es-CO" sz="12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s-CO" sz="1800" b="1" dirty="0">
                          <a:solidFill>
                            <a:srgbClr val="FFFFFF"/>
                          </a:solidFill>
                          <a:effectLst/>
                          <a:latin typeface="Calibri"/>
                        </a:rPr>
                        <a:t>Negocios Visitados</a:t>
                      </a:r>
                      <a:endParaRPr lang="es-CO" sz="1800" dirty="0">
                        <a:effectLst/>
                        <a:latin typeface="Calibri"/>
                        <a:ea typeface="Calibri"/>
                        <a:cs typeface="Times New Roman"/>
                      </a:endParaRPr>
                    </a:p>
                  </a:txBody>
                  <a:tcPr marL="40717" marR="40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0156">
                <a:tc>
                  <a:txBody>
                    <a:bodyPr/>
                    <a:lstStyle/>
                    <a:p>
                      <a:pPr marL="0" marR="0" algn="ctr">
                        <a:lnSpc>
                          <a:spcPct val="115000"/>
                        </a:lnSpc>
                        <a:spcBef>
                          <a:spcPts val="0"/>
                        </a:spcBef>
                        <a:spcAft>
                          <a:spcPts val="0"/>
                        </a:spcAft>
                      </a:pPr>
                      <a:r>
                        <a:rPr lang="es-CO" sz="2100" b="1" dirty="0">
                          <a:solidFill>
                            <a:srgbClr val="000000"/>
                          </a:solidFill>
                          <a:effectLst/>
                          <a:latin typeface="Calibri"/>
                        </a:rPr>
                        <a:t>85</a:t>
                      </a:r>
                      <a:endParaRPr lang="es-CO"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O" sz="2100" b="1" dirty="0" smtClean="0">
                          <a:solidFill>
                            <a:srgbClr val="000000"/>
                          </a:solidFill>
                          <a:effectLst/>
                          <a:latin typeface="Calibri"/>
                        </a:rPr>
                        <a:t>4,421</a:t>
                      </a:r>
                      <a:endParaRPr lang="es-CO"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O" sz="2100" b="1" dirty="0" smtClean="0">
                          <a:solidFill>
                            <a:srgbClr val="000000"/>
                          </a:solidFill>
                          <a:effectLst/>
                          <a:latin typeface="Calibri"/>
                        </a:rPr>
                        <a:t>16,977</a:t>
                      </a:r>
                      <a:endParaRPr lang="es-CO"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O" sz="2100" b="1" dirty="0" smtClean="0">
                          <a:solidFill>
                            <a:srgbClr val="000000"/>
                          </a:solidFill>
                          <a:effectLst/>
                          <a:latin typeface="Calibri"/>
                        </a:rPr>
                        <a:t>10,812</a:t>
                      </a:r>
                      <a:endParaRPr lang="es-CO"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O" sz="2100" b="1" dirty="0" smtClean="0">
                          <a:solidFill>
                            <a:srgbClr val="000000"/>
                          </a:solidFill>
                          <a:effectLst/>
                          <a:latin typeface="Calibri"/>
                        </a:rPr>
                        <a:t>5,219</a:t>
                      </a:r>
                      <a:endParaRPr lang="es-CO"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O" sz="2100" b="1" dirty="0" smtClean="0">
                          <a:solidFill>
                            <a:srgbClr val="000000"/>
                          </a:solidFill>
                          <a:effectLst/>
                          <a:latin typeface="Calibri"/>
                        </a:rPr>
                        <a:t>582</a:t>
                      </a:r>
                      <a:endParaRPr lang="es-CO"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CO" sz="2100" b="1" dirty="0" smtClean="0">
                          <a:solidFill>
                            <a:srgbClr val="000000"/>
                          </a:solidFill>
                          <a:effectLst/>
                          <a:latin typeface="Calibri"/>
                        </a:rPr>
                        <a:t>3,702</a:t>
                      </a:r>
                      <a:endParaRPr lang="es-CO" sz="2100" dirty="0">
                        <a:effectLst/>
                        <a:latin typeface="Calibri"/>
                        <a:ea typeface="Calibri"/>
                        <a:cs typeface="Times New Roman"/>
                      </a:endParaRPr>
                    </a:p>
                  </a:txBody>
                  <a:tcPr marL="40717" marR="407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0276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7957" y="865547"/>
            <a:ext cx="7185764" cy="4353434"/>
          </a:xfrm>
        </p:spPr>
      </p:pic>
      <p:sp>
        <p:nvSpPr>
          <p:cNvPr id="7" name="Rectangle 6"/>
          <p:cNvSpPr/>
          <p:nvPr/>
        </p:nvSpPr>
        <p:spPr>
          <a:xfrm>
            <a:off x="6804117" y="82595"/>
            <a:ext cx="2261156" cy="4026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97041" y="115916"/>
            <a:ext cx="2168232" cy="369332"/>
          </a:xfrm>
          <a:prstGeom prst="rect">
            <a:avLst/>
          </a:prstGeom>
          <a:solidFill>
            <a:schemeClr val="bg1"/>
          </a:solidFill>
        </p:spPr>
        <p:txBody>
          <a:bodyPr wrap="square" rtlCol="0">
            <a:spAutoFit/>
          </a:bodyPr>
          <a:lstStyle/>
          <a:p>
            <a:endParaRPr lang="en-US" dirty="0"/>
          </a:p>
        </p:txBody>
      </p:sp>
      <p:sp>
        <p:nvSpPr>
          <p:cNvPr id="6" name="Title 1"/>
          <p:cNvSpPr>
            <a:spLocks noGrp="1"/>
          </p:cNvSpPr>
          <p:nvPr>
            <p:ph type="title"/>
          </p:nvPr>
        </p:nvSpPr>
        <p:spPr>
          <a:xfrm>
            <a:off x="689035" y="97707"/>
            <a:ext cx="7886700" cy="1032353"/>
          </a:xfrm>
        </p:spPr>
        <p:txBody>
          <a:bodyPr>
            <a:normAutofit fontScale="90000"/>
          </a:bodyPr>
          <a:lstStyle/>
          <a:p>
            <a:pPr algn="ctr"/>
            <a:r>
              <a:t/>
            </a:r>
            <a:br/>
            <a:r>
              <a:t/>
            </a:r>
            <a:br/>
            <a:r>
              <a:rPr lang="es-CO" dirty="0">
                <a:latin typeface="+mn-lt"/>
              </a:rPr>
              <a:t>Preguntas y Respuestas</a:t>
            </a:r>
            <a:r>
              <a:t/>
            </a:r>
            <a:br/>
            <a:r>
              <a:t/>
            </a:r>
            <a:br/>
            <a:endParaRPr lang="es-CO" dirty="0"/>
          </a:p>
        </p:txBody>
      </p:sp>
      <p:graphicFrame>
        <p:nvGraphicFramePr>
          <p:cNvPr id="3" name="Table 2"/>
          <p:cNvGraphicFramePr>
            <a:graphicFrameLocks noGrp="1"/>
          </p:cNvGraphicFramePr>
          <p:nvPr>
            <p:extLst>
              <p:ext uri="{D42A27DB-BD31-4B8C-83A1-F6EECF244321}">
                <p14:modId xmlns:p14="http://schemas.microsoft.com/office/powerpoint/2010/main" val="1842450688"/>
              </p:ext>
            </p:extLst>
          </p:nvPr>
        </p:nvGraphicFramePr>
        <p:xfrm>
          <a:off x="1700980" y="5218981"/>
          <a:ext cx="5461531" cy="1483360"/>
        </p:xfrm>
        <a:graphic>
          <a:graphicData uri="http://schemas.openxmlformats.org/drawingml/2006/table">
            <a:tbl>
              <a:tblPr firstRow="1" bandRow="1">
                <a:tableStyleId>{5C22544A-7EE6-4342-B048-85BDC9FD1C3A}</a:tableStyleId>
              </a:tblPr>
              <a:tblGrid>
                <a:gridCol w="5175398">
                  <a:extLst>
                    <a:ext uri="{9D8B030D-6E8A-4147-A177-3AD203B41FA5}">
                      <a16:colId xmlns:a16="http://schemas.microsoft.com/office/drawing/2014/main" val="20000"/>
                    </a:ext>
                  </a:extLst>
                </a:gridCol>
                <a:gridCol w="286133">
                  <a:extLst>
                    <a:ext uri="{9D8B030D-6E8A-4147-A177-3AD203B41FA5}">
                      <a16:colId xmlns:a16="http://schemas.microsoft.com/office/drawing/2014/main" val="20001"/>
                    </a:ext>
                  </a:extLst>
                </a:gridCol>
              </a:tblGrid>
              <a:tr h="370840">
                <a:tc>
                  <a:txBody>
                    <a:bodyPr/>
                    <a:lstStyle/>
                    <a:p>
                      <a:pPr algn="ctr"/>
                      <a:r>
                        <a:rPr lang="en-US" sz="1800" dirty="0">
                          <a:solidFill>
                            <a:schemeClr val="tx1"/>
                          </a:solidFill>
                        </a:rPr>
                        <a:t>Alicia Garoupa, Directora Interina</a:t>
                      </a:r>
                      <a:endParaRPr lang="es-CO"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dirty="0">
                          <a:hlinkClick r:id="rId4"/>
                        </a:rPr>
                        <a:t>alicia.garoupa@lausd.net</a:t>
                      </a:r>
                      <a:endParaRPr lang="es-CO"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t>(213) 241-3844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t>http://pupilservices.lausd.net/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859279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8063" y="266004"/>
            <a:ext cx="8229600" cy="762000"/>
          </a:xfrm>
        </p:spPr>
        <p:txBody>
          <a:bodyPr>
            <a:normAutofit/>
          </a:bodyPr>
          <a:lstStyle/>
          <a:p>
            <a:pPr fontAlgn="auto">
              <a:spcAft>
                <a:spcPts val="0"/>
              </a:spcAft>
              <a:defRPr/>
            </a:pPr>
            <a:r>
              <a:rPr lang="es-CO" altLang="en-US" b="1" dirty="0">
                <a:latin typeface="Calibri" panose="020F0502020204030204" pitchFamily="34" charset="0"/>
              </a:rPr>
              <a:t>Asistencia estudiantil:</a:t>
            </a:r>
          </a:p>
        </p:txBody>
      </p:sp>
      <p:sp>
        <p:nvSpPr>
          <p:cNvPr id="3" name="Content Placeholder 2"/>
          <p:cNvSpPr>
            <a:spLocks noGrp="1"/>
          </p:cNvSpPr>
          <p:nvPr>
            <p:ph idx="1"/>
          </p:nvPr>
        </p:nvSpPr>
        <p:spPr>
          <a:xfrm>
            <a:off x="441434" y="993228"/>
            <a:ext cx="8481849" cy="5265681"/>
          </a:xfrm>
        </p:spPr>
        <p:txBody>
          <a:bodyPr>
            <a:normAutofit fontScale="92500" lnSpcReduction="10000"/>
          </a:bodyPr>
          <a:lstStyle/>
          <a:p>
            <a:pPr marL="274320" indent="-274320" fontAlgn="auto">
              <a:spcAft>
                <a:spcPts val="0"/>
              </a:spcAft>
              <a:buClr>
                <a:schemeClr val="accent3"/>
              </a:buClr>
              <a:buFont typeface="Wingdings 2"/>
              <a:buChar char=""/>
              <a:defRPr/>
            </a:pPr>
            <a:r>
              <a:rPr lang="es-CO" dirty="0">
                <a:latin typeface="Calibri" panose="020F0502020204030204" pitchFamily="34" charset="0"/>
              </a:rPr>
              <a:t>es un buen indicador del desempeño académico de K a 12º grado</a:t>
            </a:r>
          </a:p>
          <a:p>
            <a:pPr marL="274320" indent="-274320" fontAlgn="auto">
              <a:spcAft>
                <a:spcPts val="0"/>
              </a:spcAft>
              <a:buClr>
                <a:schemeClr val="accent3"/>
              </a:buClr>
              <a:buFont typeface="Wingdings 2"/>
              <a:buChar char=""/>
              <a:defRPr/>
            </a:pPr>
            <a:r>
              <a:rPr lang="es-CO" dirty="0">
                <a:latin typeface="Calibri" panose="020F0502020204030204" pitchFamily="34" charset="0"/>
              </a:rPr>
              <a:t>está fuertemente relacionado con la graduación a tiempo  </a:t>
            </a:r>
          </a:p>
          <a:p>
            <a:pPr marL="274320" indent="-274320" fontAlgn="auto">
              <a:spcAft>
                <a:spcPts val="0"/>
              </a:spcAft>
              <a:buClr>
                <a:schemeClr val="accent3"/>
              </a:buClr>
              <a:buFont typeface="Wingdings 2"/>
              <a:buChar char=""/>
              <a:defRPr/>
            </a:pPr>
            <a:r>
              <a:rPr lang="es-CO" dirty="0">
                <a:latin typeface="Calibri" panose="020F0502020204030204" pitchFamily="34" charset="0"/>
              </a:rPr>
              <a:t>es a menudo un indicador de la salud s física/mental del estudiante </a:t>
            </a:r>
          </a:p>
          <a:p>
            <a:pPr marL="274320" indent="-274320" fontAlgn="auto">
              <a:spcAft>
                <a:spcPts val="0"/>
              </a:spcAft>
              <a:buClr>
                <a:schemeClr val="accent3"/>
              </a:buClr>
              <a:buFont typeface="Wingdings 2"/>
              <a:buChar char=""/>
              <a:defRPr/>
            </a:pPr>
            <a:r>
              <a:rPr lang="es-CO" dirty="0">
                <a:latin typeface="Calibri" panose="020F0502020204030204" pitchFamily="34" charset="0"/>
              </a:rPr>
              <a:t>es a menudo un indicador de la cultura, expectativas, participación de los padres y el entorno seguro y acogedor de la </a:t>
            </a:r>
            <a:r>
              <a:rPr lang="es-CO" dirty="0" smtClean="0">
                <a:latin typeface="Calibri" panose="020F0502020204030204" pitchFamily="34" charset="0"/>
              </a:rPr>
              <a:t>escuela  </a:t>
            </a:r>
            <a:endParaRPr lang="es-CO" dirty="0">
              <a:latin typeface="Calibri" panose="020F0502020204030204" pitchFamily="34" charset="0"/>
            </a:endParaRPr>
          </a:p>
          <a:p>
            <a:pPr marL="274320" indent="-274320" fontAlgn="auto">
              <a:spcAft>
                <a:spcPts val="0"/>
              </a:spcAft>
              <a:buClr>
                <a:schemeClr val="accent3"/>
              </a:buClr>
              <a:buFont typeface="Wingdings 2"/>
              <a:buChar char=""/>
              <a:defRPr/>
            </a:pPr>
            <a:r>
              <a:rPr lang="es-CO" dirty="0">
                <a:latin typeface="Calibri" panose="020F0502020204030204" pitchFamily="34" charset="0"/>
              </a:rPr>
              <a:t>enormemente afecta los presupuestos escolares y de los distritos,  con pérdidas en ingresos del Promedio de Asistencia Diaria (ADA, por sus siglas en inglés) que resulta en menos fondos para todas las escuelas (también como </a:t>
            </a:r>
            <a:r>
              <a:rPr lang="es-CO" dirty="0" smtClean="0">
                <a:latin typeface="Calibri" panose="020F0502020204030204" pitchFamily="34" charset="0"/>
              </a:rPr>
              <a:t>tiempo perdido de </a:t>
            </a:r>
            <a:r>
              <a:rPr lang="es-CO" dirty="0">
                <a:latin typeface="Calibri" panose="020F0502020204030204" pitchFamily="34" charset="0"/>
              </a:rPr>
              <a:t>instrucción para los estudiantes que más lo necesitan</a:t>
            </a:r>
            <a:r>
              <a:rPr lang="es-CO" dirty="0" smtClean="0">
                <a:latin typeface="Calibri" panose="020F0502020204030204" pitchFamily="34" charset="0"/>
              </a:rPr>
              <a:t>)</a:t>
            </a:r>
            <a:endParaRPr lang="es-CO" dirty="0">
              <a:latin typeface="Calibri" panose="020F0502020204030204" pitchFamily="34" charset="0"/>
            </a:endParaRPr>
          </a:p>
        </p:txBody>
      </p:sp>
      <p:grpSp>
        <p:nvGrpSpPr>
          <p:cNvPr id="4" name="apple"/>
          <p:cNvGrpSpPr/>
          <p:nvPr/>
        </p:nvGrpSpPr>
        <p:grpSpPr>
          <a:xfrm>
            <a:off x="8455682" y="6053694"/>
            <a:ext cx="552546" cy="668655"/>
            <a:chOff x="5819776" y="171450"/>
            <a:chExt cx="1065213" cy="1289050"/>
          </a:xfrm>
          <a:effectLst/>
        </p:grpSpPr>
        <p:sp>
          <p:nvSpPr>
            <p:cNvPr id="5"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4238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txBox="1">
            <a:spLocks/>
          </p:cNvSpPr>
          <p:nvPr/>
        </p:nvSpPr>
        <p:spPr bwMode="auto">
          <a:xfrm>
            <a:off x="457200" y="1401763"/>
            <a:ext cx="83820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MS PGothic" pitchFamily="34" charset="-128"/>
              </a:defRPr>
            </a:lvl1pPr>
            <a:lvl2pPr indent="-2730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MS PGothic" pitchFamily="34" charset="-128"/>
              </a:defRPr>
            </a:lvl2pPr>
            <a:lvl3pPr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MS PGothic" pitchFamily="34" charset="-128"/>
              </a:defRPr>
            </a:lvl3pPr>
            <a:lvl4pPr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MS PGothic" pitchFamily="34" charset="-128"/>
              </a:defRPr>
            </a:lvl4pPr>
            <a:lvl5pPr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MS PGothic"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MS PGothic"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MS PGothic"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MS PGothic"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MS PGothic" pitchFamily="34" charset="-128"/>
              </a:defRPr>
            </a:lvl9pPr>
          </a:lstStyle>
          <a:p>
            <a:pPr eaLnBrk="1" hangingPunct="1">
              <a:spcBef>
                <a:spcPct val="0"/>
              </a:spcBef>
              <a:buClrTx/>
              <a:buSzTx/>
              <a:buFontTx/>
              <a:buNone/>
            </a:pPr>
            <a:endParaRPr lang="lv-LV" altLang="en-US" sz="2400">
              <a:solidFill>
                <a:srgbClr val="000000"/>
              </a:solidFill>
              <a:latin typeface="Calibri" pitchFamily="34" charset="0"/>
            </a:endParaRPr>
          </a:p>
          <a:p>
            <a:pPr eaLnBrk="1" hangingPunct="1">
              <a:spcBef>
                <a:spcPct val="0"/>
              </a:spcBef>
              <a:buClrTx/>
              <a:buSzTx/>
              <a:buFontTx/>
              <a:buNone/>
            </a:pPr>
            <a:endParaRPr lang="lv-LV" altLang="en-US" sz="2400">
              <a:solidFill>
                <a:srgbClr val="000000"/>
              </a:solidFill>
              <a:latin typeface="Calibri" pitchFamily="34" charset="0"/>
            </a:endParaRPr>
          </a:p>
          <a:p>
            <a:pPr eaLnBrk="1" hangingPunct="1">
              <a:spcBef>
                <a:spcPct val="0"/>
              </a:spcBef>
              <a:buClrTx/>
              <a:buSzTx/>
              <a:buFontTx/>
              <a:buNone/>
            </a:pPr>
            <a:endParaRPr lang="lv-LV" altLang="en-US" sz="2400">
              <a:solidFill>
                <a:srgbClr val="000000"/>
              </a:solidFill>
              <a:latin typeface="Calibri" pitchFamily="34" charset="0"/>
            </a:endParaRPr>
          </a:p>
          <a:p>
            <a:pPr eaLnBrk="1" hangingPunct="1">
              <a:spcBef>
                <a:spcPct val="0"/>
              </a:spcBef>
              <a:buClrTx/>
              <a:buSzTx/>
              <a:buFontTx/>
              <a:buNone/>
            </a:pPr>
            <a:endParaRPr lang="lv-LV" altLang="en-US" sz="2000">
              <a:solidFill>
                <a:srgbClr val="000000"/>
              </a:solidFill>
              <a:latin typeface="Calibri" pitchFamily="34" charset="0"/>
            </a:endParaRPr>
          </a:p>
        </p:txBody>
      </p:sp>
      <p:pic>
        <p:nvPicPr>
          <p:cNvPr id="52227" name="Picture 4" descr="C:\Documents and Settings\BB\Local Settings\Temporary Internet Files\Content.IE5\BX5U2AW9\MP900439480[1].jpg"/>
          <p:cNvPicPr>
            <a:picLocks noChangeAspect="1" noChangeArrowheads="1"/>
          </p:cNvPicPr>
          <p:nvPr/>
        </p:nvPicPr>
        <p:blipFill>
          <a:blip r:embed="rId3">
            <a:extLst>
              <a:ext uri="{28A0092B-C50C-407E-A947-70E740481C1C}">
                <a14:useLocalDpi xmlns:a14="http://schemas.microsoft.com/office/drawing/2010/main" val="0"/>
              </a:ext>
            </a:extLst>
          </a:blip>
          <a:srcRect b="7518"/>
          <a:stretch>
            <a:fillRect/>
          </a:stretch>
        </p:blipFill>
        <p:spPr bwMode="auto">
          <a:xfrm>
            <a:off x="7391400" y="19050"/>
            <a:ext cx="1524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itle 1"/>
          <p:cNvSpPr>
            <a:spLocks noGrp="1"/>
          </p:cNvSpPr>
          <p:nvPr>
            <p:ph type="title"/>
          </p:nvPr>
        </p:nvSpPr>
        <p:spPr>
          <a:xfrm>
            <a:off x="457200" y="209550"/>
            <a:ext cx="8153400" cy="990600"/>
          </a:xfrm>
        </p:spPr>
        <p:txBody>
          <a:bodyPr/>
          <a:lstStyle/>
          <a:p>
            <a:r>
              <a:rPr lang="es-CO" altLang="en-US" b="1" dirty="0">
                <a:latin typeface="Calibri" panose="020F0502020204030204" pitchFamily="34" charset="0"/>
              </a:rPr>
              <a:t>Ausentismo Crónico</a:t>
            </a:r>
          </a:p>
        </p:txBody>
      </p:sp>
      <p:sp>
        <p:nvSpPr>
          <p:cNvPr id="3" name="Content Placeholder 2"/>
          <p:cNvSpPr>
            <a:spLocks noGrp="1"/>
          </p:cNvSpPr>
          <p:nvPr>
            <p:ph sz="quarter" idx="1"/>
          </p:nvPr>
        </p:nvSpPr>
        <p:spPr>
          <a:xfrm>
            <a:off x="612775" y="1200149"/>
            <a:ext cx="8153400" cy="5277629"/>
          </a:xfrm>
        </p:spPr>
        <p:txBody>
          <a:bodyPr>
            <a:normAutofit fontScale="92500" lnSpcReduction="10000"/>
          </a:bodyPr>
          <a:lstStyle/>
          <a:p>
            <a:pPr marL="0" indent="0" algn="just">
              <a:buFont typeface="Wingdings" pitchFamily="2" charset="2"/>
              <a:buNone/>
              <a:defRPr/>
            </a:pPr>
            <a:r>
              <a:rPr lang="es-CO" dirty="0">
                <a:latin typeface="Calibri" panose="020F0502020204030204" pitchFamily="34" charset="0"/>
              </a:rPr>
              <a:t>El ausentismo crónico es particularmente perjudicial para los estudiantes más pequeños y aquellos que crecen en la pobreza:</a:t>
            </a:r>
          </a:p>
          <a:p>
            <a:pPr>
              <a:defRPr/>
            </a:pPr>
            <a:r>
              <a:rPr lang="es-CO" dirty="0">
                <a:latin typeface="Calibri" panose="020F0502020204030204" pitchFamily="34" charset="0"/>
              </a:rPr>
              <a:t>   Destrezas temprana de lectoescritura</a:t>
            </a:r>
          </a:p>
          <a:p>
            <a:pPr>
              <a:defRPr/>
            </a:pPr>
            <a:r>
              <a:rPr lang="es-CO" dirty="0">
                <a:latin typeface="Calibri" panose="020F0502020204030204" pitchFamily="34" charset="0"/>
              </a:rPr>
              <a:t>   Interrumpe la enseñanza para todos los estudiantes</a:t>
            </a:r>
          </a:p>
          <a:p>
            <a:pPr marL="461963" indent="-461963">
              <a:defRPr/>
            </a:pPr>
            <a:r>
              <a:rPr lang="es-CO" dirty="0" smtClean="0">
                <a:latin typeface="Calibri" panose="020F0502020204030204" pitchFamily="34" charset="0"/>
              </a:rPr>
              <a:t>Bajos </a:t>
            </a:r>
            <a:r>
              <a:rPr lang="es-CO" dirty="0">
                <a:latin typeface="Calibri" panose="020F0502020204030204" pitchFamily="34" charset="0"/>
              </a:rPr>
              <a:t>resultados en Lengua y Literatura y Matemáticas en grados superiores</a:t>
            </a:r>
          </a:p>
          <a:p>
            <a:pPr>
              <a:defRPr/>
            </a:pPr>
            <a:r>
              <a:rPr lang="es-CO" dirty="0">
                <a:latin typeface="Calibri" panose="020F0502020204030204" pitchFamily="34" charset="0"/>
              </a:rPr>
              <a:t>   Alto riesgo </a:t>
            </a:r>
            <a:r>
              <a:rPr lang="es-CO" dirty="0" smtClean="0">
                <a:latin typeface="Calibri" panose="020F0502020204030204" pitchFamily="34" charset="0"/>
              </a:rPr>
              <a:t>de deserción escolar</a:t>
            </a:r>
            <a:endParaRPr lang="es-CO" dirty="0">
              <a:latin typeface="Calibri" panose="020F0502020204030204" pitchFamily="34" charset="0"/>
            </a:endParaRPr>
          </a:p>
          <a:p>
            <a:pPr>
              <a:defRPr/>
            </a:pPr>
            <a:endParaRPr lang="es-CO" sz="900" dirty="0">
              <a:latin typeface="Calibri" panose="020F0502020204030204" pitchFamily="34" charset="0"/>
            </a:endParaRPr>
          </a:p>
          <a:p>
            <a:pPr marL="0" indent="0" algn="just">
              <a:buFont typeface="Wingdings" pitchFamily="2" charset="2"/>
              <a:buNone/>
              <a:defRPr/>
            </a:pPr>
            <a:r>
              <a:rPr lang="es-CO" dirty="0">
                <a:latin typeface="Calibri" panose="020F0502020204030204" pitchFamily="34" charset="0"/>
              </a:rPr>
              <a:t>La reducción del ausentismo crónico ha sido identificado como un área de enfoque bajo el nuevo Plan </a:t>
            </a:r>
            <a:r>
              <a:rPr lang="es-CO" dirty="0" smtClean="0">
                <a:latin typeface="Calibri" panose="020F0502020204030204" pitchFamily="34" charset="0"/>
              </a:rPr>
              <a:t>d</a:t>
            </a:r>
            <a:r>
              <a:rPr lang="es-CO" dirty="0" smtClean="0">
                <a:latin typeface="Calibri" panose="020F0502020204030204" pitchFamily="34" charset="0"/>
              </a:rPr>
              <a:t>e </a:t>
            </a:r>
            <a:r>
              <a:rPr lang="es-CO" dirty="0">
                <a:latin typeface="Calibri" panose="020F0502020204030204" pitchFamily="34" charset="0"/>
              </a:rPr>
              <a:t>Control Local para </a:t>
            </a:r>
            <a:r>
              <a:rPr lang="es-CO" dirty="0">
                <a:latin typeface="Calibri" panose="020F0502020204030204" pitchFamily="34" charset="0"/>
              </a:rPr>
              <a:t>Rendir Cuentas y Asumir Responsabilidades </a:t>
            </a:r>
            <a:r>
              <a:rPr lang="es-CO" dirty="0" smtClean="0">
                <a:latin typeface="Calibri" panose="020F0502020204030204" pitchFamily="34" charset="0"/>
              </a:rPr>
              <a:t>(</a:t>
            </a:r>
            <a:r>
              <a:rPr lang="es-CO" dirty="0">
                <a:latin typeface="Calibri" panose="020F0502020204030204" pitchFamily="34" charset="0"/>
              </a:rPr>
              <a:t>LCAP, por sus silgas en inglés) de California y por la Campaña para Lectura de Acuerdo al Nivel de Grado.</a:t>
            </a:r>
          </a:p>
          <a:p>
            <a:pPr>
              <a:defRPr/>
            </a:pPr>
            <a:endParaRPr lang="es-CO" dirty="0"/>
          </a:p>
        </p:txBody>
      </p:sp>
      <p:grpSp>
        <p:nvGrpSpPr>
          <p:cNvPr id="6" name="apple"/>
          <p:cNvGrpSpPr/>
          <p:nvPr/>
        </p:nvGrpSpPr>
        <p:grpSpPr>
          <a:xfrm>
            <a:off x="8455682" y="6053694"/>
            <a:ext cx="552546" cy="668655"/>
            <a:chOff x="5819776" y="171450"/>
            <a:chExt cx="1065213" cy="1289050"/>
          </a:xfrm>
          <a:effectLst/>
        </p:grpSpPr>
        <p:sp>
          <p:nvSpPr>
            <p:cNvPr id="7" name="Freeform 82"/>
            <p:cNvSpPr>
              <a:spLocks/>
            </p:cNvSpPr>
            <p:nvPr/>
          </p:nvSpPr>
          <p:spPr bwMode="auto">
            <a:xfrm>
              <a:off x="6305551" y="171450"/>
              <a:ext cx="95250" cy="406400"/>
            </a:xfrm>
            <a:custGeom>
              <a:avLst/>
              <a:gdLst>
                <a:gd name="T0" fmla="*/ 28 w 30"/>
                <a:gd name="T1" fmla="*/ 2 h 128"/>
                <a:gd name="T2" fmla="*/ 24 w 30"/>
                <a:gd name="T3" fmla="*/ 0 h 128"/>
                <a:gd name="T4" fmla="*/ 6 w 30"/>
                <a:gd name="T5" fmla="*/ 0 h 128"/>
                <a:gd name="T6" fmla="*/ 2 w 30"/>
                <a:gd name="T7" fmla="*/ 2 h 128"/>
                <a:gd name="T8" fmla="*/ 0 w 30"/>
                <a:gd name="T9" fmla="*/ 6 h 128"/>
                <a:gd name="T10" fmla="*/ 6 w 30"/>
                <a:gd name="T11" fmla="*/ 122 h 128"/>
                <a:gd name="T12" fmla="*/ 11 w 30"/>
                <a:gd name="T13" fmla="*/ 128 h 128"/>
                <a:gd name="T14" fmla="*/ 19 w 30"/>
                <a:gd name="T15" fmla="*/ 128 h 128"/>
                <a:gd name="T16" fmla="*/ 24 w 30"/>
                <a:gd name="T17" fmla="*/ 122 h 128"/>
                <a:gd name="T18" fmla="*/ 30 w 30"/>
                <a:gd name="T19" fmla="*/ 6 h 128"/>
                <a:gd name="T20" fmla="*/ 28 w 30"/>
                <a:gd name="T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8">
                  <a:moveTo>
                    <a:pt x="28" y="2"/>
                  </a:moveTo>
                  <a:cubicBezTo>
                    <a:pt x="27" y="1"/>
                    <a:pt x="25" y="0"/>
                    <a:pt x="24" y="0"/>
                  </a:cubicBezTo>
                  <a:cubicBezTo>
                    <a:pt x="6" y="0"/>
                    <a:pt x="6" y="0"/>
                    <a:pt x="6" y="0"/>
                  </a:cubicBezTo>
                  <a:cubicBezTo>
                    <a:pt x="5" y="0"/>
                    <a:pt x="3" y="1"/>
                    <a:pt x="2" y="2"/>
                  </a:cubicBezTo>
                  <a:cubicBezTo>
                    <a:pt x="1" y="3"/>
                    <a:pt x="0" y="5"/>
                    <a:pt x="0" y="6"/>
                  </a:cubicBezTo>
                  <a:cubicBezTo>
                    <a:pt x="6" y="122"/>
                    <a:pt x="6" y="122"/>
                    <a:pt x="6" y="122"/>
                  </a:cubicBezTo>
                  <a:cubicBezTo>
                    <a:pt x="6" y="125"/>
                    <a:pt x="8" y="128"/>
                    <a:pt x="11" y="128"/>
                  </a:cubicBezTo>
                  <a:cubicBezTo>
                    <a:pt x="19" y="128"/>
                    <a:pt x="19" y="128"/>
                    <a:pt x="19" y="128"/>
                  </a:cubicBezTo>
                  <a:cubicBezTo>
                    <a:pt x="22" y="128"/>
                    <a:pt x="24" y="125"/>
                    <a:pt x="24" y="122"/>
                  </a:cubicBezTo>
                  <a:cubicBezTo>
                    <a:pt x="30" y="6"/>
                    <a:pt x="30" y="6"/>
                    <a:pt x="30" y="6"/>
                  </a:cubicBezTo>
                  <a:cubicBezTo>
                    <a:pt x="30" y="5"/>
                    <a:pt x="29" y="3"/>
                    <a:pt x="28" y="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0"/>
            <p:cNvSpPr>
              <a:spLocks/>
            </p:cNvSpPr>
            <p:nvPr/>
          </p:nvSpPr>
          <p:spPr bwMode="auto">
            <a:xfrm>
              <a:off x="5854701" y="536574"/>
              <a:ext cx="995362" cy="904875"/>
            </a:xfrm>
            <a:custGeom>
              <a:avLst/>
              <a:gdLst>
                <a:gd name="T0" fmla="*/ 310 w 314"/>
                <a:gd name="T1" fmla="*/ 98 h 285"/>
                <a:gd name="T2" fmla="*/ 246 w 314"/>
                <a:gd name="T3" fmla="*/ 6 h 285"/>
                <a:gd name="T4" fmla="*/ 151 w 314"/>
                <a:gd name="T5" fmla="*/ 18 h 285"/>
                <a:gd name="T6" fmla="*/ 68 w 314"/>
                <a:gd name="T7" fmla="*/ 6 h 285"/>
                <a:gd name="T8" fmla="*/ 4 w 314"/>
                <a:gd name="T9" fmla="*/ 98 h 285"/>
                <a:gd name="T10" fmla="*/ 54 w 314"/>
                <a:gd name="T11" fmla="*/ 219 h 285"/>
                <a:gd name="T12" fmla="*/ 99 w 314"/>
                <a:gd name="T13" fmla="*/ 275 h 285"/>
                <a:gd name="T14" fmla="*/ 121 w 314"/>
                <a:gd name="T15" fmla="*/ 280 h 285"/>
                <a:gd name="T16" fmla="*/ 157 w 314"/>
                <a:gd name="T17" fmla="*/ 272 h 285"/>
                <a:gd name="T18" fmla="*/ 193 w 314"/>
                <a:gd name="T19" fmla="*/ 280 h 285"/>
                <a:gd name="T20" fmla="*/ 215 w 314"/>
                <a:gd name="T21" fmla="*/ 275 h 285"/>
                <a:gd name="T22" fmla="*/ 260 w 314"/>
                <a:gd name="T23" fmla="*/ 219 h 285"/>
                <a:gd name="T24" fmla="*/ 310 w 314"/>
                <a:gd name="T25" fmla="*/ 9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285">
                  <a:moveTo>
                    <a:pt x="310" y="98"/>
                  </a:moveTo>
                  <a:cubicBezTo>
                    <a:pt x="307" y="65"/>
                    <a:pt x="293" y="20"/>
                    <a:pt x="246" y="6"/>
                  </a:cubicBezTo>
                  <a:cubicBezTo>
                    <a:pt x="225" y="0"/>
                    <a:pt x="187" y="18"/>
                    <a:pt x="151" y="18"/>
                  </a:cubicBezTo>
                  <a:cubicBezTo>
                    <a:pt x="119" y="19"/>
                    <a:pt x="87" y="1"/>
                    <a:pt x="68" y="6"/>
                  </a:cubicBezTo>
                  <a:cubicBezTo>
                    <a:pt x="21" y="20"/>
                    <a:pt x="7" y="65"/>
                    <a:pt x="4" y="98"/>
                  </a:cubicBezTo>
                  <a:cubicBezTo>
                    <a:pt x="0" y="143"/>
                    <a:pt x="29" y="184"/>
                    <a:pt x="54" y="219"/>
                  </a:cubicBezTo>
                  <a:cubicBezTo>
                    <a:pt x="68" y="239"/>
                    <a:pt x="83" y="258"/>
                    <a:pt x="99" y="275"/>
                  </a:cubicBezTo>
                  <a:cubicBezTo>
                    <a:pt x="99" y="275"/>
                    <a:pt x="106" y="285"/>
                    <a:pt x="121" y="280"/>
                  </a:cubicBezTo>
                  <a:cubicBezTo>
                    <a:pt x="136" y="274"/>
                    <a:pt x="141" y="272"/>
                    <a:pt x="157" y="272"/>
                  </a:cubicBezTo>
                  <a:cubicBezTo>
                    <a:pt x="173" y="272"/>
                    <a:pt x="178" y="274"/>
                    <a:pt x="193" y="280"/>
                  </a:cubicBezTo>
                  <a:cubicBezTo>
                    <a:pt x="208" y="285"/>
                    <a:pt x="215" y="275"/>
                    <a:pt x="215" y="275"/>
                  </a:cubicBezTo>
                  <a:cubicBezTo>
                    <a:pt x="231" y="258"/>
                    <a:pt x="246" y="239"/>
                    <a:pt x="260" y="219"/>
                  </a:cubicBezTo>
                  <a:cubicBezTo>
                    <a:pt x="285" y="184"/>
                    <a:pt x="314" y="143"/>
                    <a:pt x="310" y="98"/>
                  </a:cubicBezTo>
                  <a:close/>
                </a:path>
              </a:pathLst>
            </a:custGeom>
            <a:gradFill flip="none" rotWithShape="1">
              <a:gsLst>
                <a:gs pos="4000">
                  <a:schemeClr val="accent6">
                    <a:lumMod val="50000"/>
                  </a:schemeClr>
                </a:gs>
                <a:gs pos="69000">
                  <a:schemeClr val="accent6"/>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1"/>
            <p:cNvSpPr>
              <a:spLocks noEditPoints="1"/>
            </p:cNvSpPr>
            <p:nvPr/>
          </p:nvSpPr>
          <p:spPr bwMode="auto">
            <a:xfrm>
              <a:off x="5819776" y="520700"/>
              <a:ext cx="1065213" cy="939800"/>
            </a:xfrm>
            <a:custGeom>
              <a:avLst/>
              <a:gdLst>
                <a:gd name="T0" fmla="*/ 212 w 336"/>
                <a:gd name="T1" fmla="*/ 296 h 296"/>
                <a:gd name="T2" fmla="*/ 212 w 336"/>
                <a:gd name="T3" fmla="*/ 296 h 296"/>
                <a:gd name="T4" fmla="*/ 200 w 336"/>
                <a:gd name="T5" fmla="*/ 294 h 296"/>
                <a:gd name="T6" fmla="*/ 196 w 336"/>
                <a:gd name="T7" fmla="*/ 292 h 296"/>
                <a:gd name="T8" fmla="*/ 169 w 336"/>
                <a:gd name="T9" fmla="*/ 287 h 296"/>
                <a:gd name="T10" fmla="*/ 168 w 336"/>
                <a:gd name="T11" fmla="*/ 287 h 296"/>
                <a:gd name="T12" fmla="*/ 167 w 336"/>
                <a:gd name="T13" fmla="*/ 287 h 296"/>
                <a:gd name="T14" fmla="*/ 140 w 336"/>
                <a:gd name="T15" fmla="*/ 292 h 296"/>
                <a:gd name="T16" fmla="*/ 136 w 336"/>
                <a:gd name="T17" fmla="*/ 294 h 296"/>
                <a:gd name="T18" fmla="*/ 124 w 336"/>
                <a:gd name="T19" fmla="*/ 296 h 296"/>
                <a:gd name="T20" fmla="*/ 102 w 336"/>
                <a:gd name="T21" fmla="*/ 287 h 296"/>
                <a:gd name="T22" fmla="*/ 57 w 336"/>
                <a:gd name="T23" fmla="*/ 230 h 296"/>
                <a:gd name="T24" fmla="*/ 55 w 336"/>
                <a:gd name="T25" fmla="*/ 228 h 296"/>
                <a:gd name="T26" fmla="*/ 5 w 336"/>
                <a:gd name="T27" fmla="*/ 102 h 296"/>
                <a:gd name="T28" fmla="*/ 76 w 336"/>
                <a:gd name="T29" fmla="*/ 2 h 296"/>
                <a:gd name="T30" fmla="*/ 87 w 336"/>
                <a:gd name="T31" fmla="*/ 0 h 296"/>
                <a:gd name="T32" fmla="*/ 120 w 336"/>
                <a:gd name="T33" fmla="*/ 6 h 296"/>
                <a:gd name="T34" fmla="*/ 161 w 336"/>
                <a:gd name="T35" fmla="*/ 13 h 296"/>
                <a:gd name="T36" fmla="*/ 162 w 336"/>
                <a:gd name="T37" fmla="*/ 13 h 296"/>
                <a:gd name="T38" fmla="*/ 208 w 336"/>
                <a:gd name="T39" fmla="*/ 6 h 296"/>
                <a:gd name="T40" fmla="*/ 247 w 336"/>
                <a:gd name="T41" fmla="*/ 0 h 296"/>
                <a:gd name="T42" fmla="*/ 260 w 336"/>
                <a:gd name="T43" fmla="*/ 2 h 296"/>
                <a:gd name="T44" fmla="*/ 331 w 336"/>
                <a:gd name="T45" fmla="*/ 102 h 296"/>
                <a:gd name="T46" fmla="*/ 281 w 336"/>
                <a:gd name="T47" fmla="*/ 228 h 296"/>
                <a:gd name="T48" fmla="*/ 279 w 336"/>
                <a:gd name="T49" fmla="*/ 230 h 296"/>
                <a:gd name="T50" fmla="*/ 234 w 336"/>
                <a:gd name="T51" fmla="*/ 287 h 296"/>
                <a:gd name="T52" fmla="*/ 212 w 336"/>
                <a:gd name="T53" fmla="*/ 296 h 296"/>
                <a:gd name="T54" fmla="*/ 169 w 336"/>
                <a:gd name="T55" fmla="*/ 267 h 296"/>
                <a:gd name="T56" fmla="*/ 202 w 336"/>
                <a:gd name="T57" fmla="*/ 274 h 296"/>
                <a:gd name="T58" fmla="*/ 207 w 336"/>
                <a:gd name="T59" fmla="*/ 275 h 296"/>
                <a:gd name="T60" fmla="*/ 212 w 336"/>
                <a:gd name="T61" fmla="*/ 276 h 296"/>
                <a:gd name="T62" fmla="*/ 212 w 336"/>
                <a:gd name="T63" fmla="*/ 276 h 296"/>
                <a:gd name="T64" fmla="*/ 218 w 336"/>
                <a:gd name="T65" fmla="*/ 274 h 296"/>
                <a:gd name="T66" fmla="*/ 219 w 336"/>
                <a:gd name="T67" fmla="*/ 274 h 296"/>
                <a:gd name="T68" fmla="*/ 263 w 336"/>
                <a:gd name="T69" fmla="*/ 218 h 296"/>
                <a:gd name="T70" fmla="*/ 264 w 336"/>
                <a:gd name="T71" fmla="*/ 216 h 296"/>
                <a:gd name="T72" fmla="*/ 311 w 336"/>
                <a:gd name="T73" fmla="*/ 104 h 296"/>
                <a:gd name="T74" fmla="*/ 254 w 336"/>
                <a:gd name="T75" fmla="*/ 21 h 296"/>
                <a:gd name="T76" fmla="*/ 247 w 336"/>
                <a:gd name="T77" fmla="*/ 20 h 296"/>
                <a:gd name="T78" fmla="*/ 213 w 336"/>
                <a:gd name="T79" fmla="*/ 26 h 296"/>
                <a:gd name="T80" fmla="*/ 162 w 336"/>
                <a:gd name="T81" fmla="*/ 33 h 296"/>
                <a:gd name="T82" fmla="*/ 161 w 336"/>
                <a:gd name="T83" fmla="*/ 33 h 296"/>
                <a:gd name="T84" fmla="*/ 115 w 336"/>
                <a:gd name="T85" fmla="*/ 26 h 296"/>
                <a:gd name="T86" fmla="*/ 87 w 336"/>
                <a:gd name="T87" fmla="*/ 20 h 296"/>
                <a:gd name="T88" fmla="*/ 82 w 336"/>
                <a:gd name="T89" fmla="*/ 21 h 296"/>
                <a:gd name="T90" fmla="*/ 25 w 336"/>
                <a:gd name="T91" fmla="*/ 104 h 296"/>
                <a:gd name="T92" fmla="*/ 72 w 336"/>
                <a:gd name="T93" fmla="*/ 216 h 296"/>
                <a:gd name="T94" fmla="*/ 73 w 336"/>
                <a:gd name="T95" fmla="*/ 218 h 296"/>
                <a:gd name="T96" fmla="*/ 117 w 336"/>
                <a:gd name="T97" fmla="*/ 274 h 296"/>
                <a:gd name="T98" fmla="*/ 118 w 336"/>
                <a:gd name="T99" fmla="*/ 274 h 296"/>
                <a:gd name="T100" fmla="*/ 118 w 336"/>
                <a:gd name="T101" fmla="*/ 274 h 296"/>
                <a:gd name="T102" fmla="*/ 124 w 336"/>
                <a:gd name="T103" fmla="*/ 276 h 296"/>
                <a:gd name="T104" fmla="*/ 129 w 336"/>
                <a:gd name="T105" fmla="*/ 275 h 296"/>
                <a:gd name="T106" fmla="*/ 134 w 336"/>
                <a:gd name="T107" fmla="*/ 274 h 296"/>
                <a:gd name="T108" fmla="*/ 167 w 336"/>
                <a:gd name="T109" fmla="*/ 267 h 296"/>
                <a:gd name="T110" fmla="*/ 168 w 336"/>
                <a:gd name="T111" fmla="*/ 267 h 296"/>
                <a:gd name="T112" fmla="*/ 169 w 336"/>
                <a:gd name="T113" fmla="*/ 26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 h="296">
                  <a:moveTo>
                    <a:pt x="212" y="296"/>
                  </a:moveTo>
                  <a:cubicBezTo>
                    <a:pt x="212" y="296"/>
                    <a:pt x="212" y="296"/>
                    <a:pt x="212" y="296"/>
                  </a:cubicBezTo>
                  <a:cubicBezTo>
                    <a:pt x="208" y="296"/>
                    <a:pt x="204" y="296"/>
                    <a:pt x="200" y="294"/>
                  </a:cubicBezTo>
                  <a:cubicBezTo>
                    <a:pt x="196" y="292"/>
                    <a:pt x="196" y="292"/>
                    <a:pt x="196" y="292"/>
                  </a:cubicBezTo>
                  <a:cubicBezTo>
                    <a:pt x="185" y="289"/>
                    <a:pt x="181" y="287"/>
                    <a:pt x="169" y="287"/>
                  </a:cubicBezTo>
                  <a:cubicBezTo>
                    <a:pt x="168" y="287"/>
                    <a:pt x="168" y="287"/>
                    <a:pt x="168" y="287"/>
                  </a:cubicBezTo>
                  <a:cubicBezTo>
                    <a:pt x="167" y="287"/>
                    <a:pt x="167" y="287"/>
                    <a:pt x="167" y="287"/>
                  </a:cubicBezTo>
                  <a:cubicBezTo>
                    <a:pt x="155" y="287"/>
                    <a:pt x="151" y="289"/>
                    <a:pt x="140" y="292"/>
                  </a:cubicBezTo>
                  <a:cubicBezTo>
                    <a:pt x="136" y="294"/>
                    <a:pt x="136" y="294"/>
                    <a:pt x="136" y="294"/>
                  </a:cubicBezTo>
                  <a:cubicBezTo>
                    <a:pt x="132" y="296"/>
                    <a:pt x="128" y="296"/>
                    <a:pt x="124" y="296"/>
                  </a:cubicBezTo>
                  <a:cubicBezTo>
                    <a:pt x="111" y="296"/>
                    <a:pt x="104" y="289"/>
                    <a:pt x="102" y="287"/>
                  </a:cubicBezTo>
                  <a:cubicBezTo>
                    <a:pt x="88" y="272"/>
                    <a:pt x="74" y="253"/>
                    <a:pt x="57" y="230"/>
                  </a:cubicBezTo>
                  <a:cubicBezTo>
                    <a:pt x="55" y="228"/>
                    <a:pt x="55" y="228"/>
                    <a:pt x="55" y="228"/>
                  </a:cubicBezTo>
                  <a:cubicBezTo>
                    <a:pt x="31" y="193"/>
                    <a:pt x="0" y="150"/>
                    <a:pt x="5" y="102"/>
                  </a:cubicBezTo>
                  <a:cubicBezTo>
                    <a:pt x="9" y="50"/>
                    <a:pt x="35" y="14"/>
                    <a:pt x="76" y="2"/>
                  </a:cubicBezTo>
                  <a:cubicBezTo>
                    <a:pt x="79" y="1"/>
                    <a:pt x="83" y="0"/>
                    <a:pt x="87" y="0"/>
                  </a:cubicBezTo>
                  <a:cubicBezTo>
                    <a:pt x="97" y="0"/>
                    <a:pt x="108" y="3"/>
                    <a:pt x="120" y="6"/>
                  </a:cubicBezTo>
                  <a:cubicBezTo>
                    <a:pt x="134" y="10"/>
                    <a:pt x="147" y="13"/>
                    <a:pt x="161" y="13"/>
                  </a:cubicBezTo>
                  <a:cubicBezTo>
                    <a:pt x="162" y="13"/>
                    <a:pt x="162" y="13"/>
                    <a:pt x="162" y="13"/>
                  </a:cubicBezTo>
                  <a:cubicBezTo>
                    <a:pt x="177" y="13"/>
                    <a:pt x="193" y="10"/>
                    <a:pt x="208" y="6"/>
                  </a:cubicBezTo>
                  <a:cubicBezTo>
                    <a:pt x="222" y="3"/>
                    <a:pt x="235" y="0"/>
                    <a:pt x="247" y="0"/>
                  </a:cubicBezTo>
                  <a:cubicBezTo>
                    <a:pt x="252" y="0"/>
                    <a:pt x="256" y="1"/>
                    <a:pt x="260" y="2"/>
                  </a:cubicBezTo>
                  <a:cubicBezTo>
                    <a:pt x="301" y="14"/>
                    <a:pt x="327" y="50"/>
                    <a:pt x="331" y="102"/>
                  </a:cubicBezTo>
                  <a:cubicBezTo>
                    <a:pt x="336" y="150"/>
                    <a:pt x="305" y="193"/>
                    <a:pt x="281" y="228"/>
                  </a:cubicBezTo>
                  <a:cubicBezTo>
                    <a:pt x="279" y="230"/>
                    <a:pt x="279" y="230"/>
                    <a:pt x="279" y="230"/>
                  </a:cubicBezTo>
                  <a:cubicBezTo>
                    <a:pt x="262" y="253"/>
                    <a:pt x="248" y="272"/>
                    <a:pt x="234" y="287"/>
                  </a:cubicBezTo>
                  <a:cubicBezTo>
                    <a:pt x="232" y="289"/>
                    <a:pt x="225" y="296"/>
                    <a:pt x="212" y="296"/>
                  </a:cubicBezTo>
                  <a:close/>
                  <a:moveTo>
                    <a:pt x="169" y="267"/>
                  </a:moveTo>
                  <a:cubicBezTo>
                    <a:pt x="184" y="267"/>
                    <a:pt x="191" y="270"/>
                    <a:pt x="202" y="274"/>
                  </a:cubicBezTo>
                  <a:cubicBezTo>
                    <a:pt x="207" y="275"/>
                    <a:pt x="207" y="275"/>
                    <a:pt x="207" y="275"/>
                  </a:cubicBezTo>
                  <a:cubicBezTo>
                    <a:pt x="209" y="276"/>
                    <a:pt x="211" y="276"/>
                    <a:pt x="212" y="276"/>
                  </a:cubicBezTo>
                  <a:cubicBezTo>
                    <a:pt x="212" y="276"/>
                    <a:pt x="212" y="276"/>
                    <a:pt x="212" y="276"/>
                  </a:cubicBezTo>
                  <a:cubicBezTo>
                    <a:pt x="216" y="276"/>
                    <a:pt x="218" y="274"/>
                    <a:pt x="218" y="274"/>
                  </a:cubicBezTo>
                  <a:cubicBezTo>
                    <a:pt x="219" y="274"/>
                    <a:pt x="219" y="274"/>
                    <a:pt x="219" y="274"/>
                  </a:cubicBezTo>
                  <a:cubicBezTo>
                    <a:pt x="232" y="259"/>
                    <a:pt x="246" y="241"/>
                    <a:pt x="263" y="218"/>
                  </a:cubicBezTo>
                  <a:cubicBezTo>
                    <a:pt x="264" y="216"/>
                    <a:pt x="264" y="216"/>
                    <a:pt x="264" y="216"/>
                  </a:cubicBezTo>
                  <a:cubicBezTo>
                    <a:pt x="288" y="183"/>
                    <a:pt x="315" y="145"/>
                    <a:pt x="311" y="104"/>
                  </a:cubicBezTo>
                  <a:cubicBezTo>
                    <a:pt x="309" y="79"/>
                    <a:pt x="299" y="34"/>
                    <a:pt x="254" y="21"/>
                  </a:cubicBezTo>
                  <a:cubicBezTo>
                    <a:pt x="252" y="20"/>
                    <a:pt x="250" y="20"/>
                    <a:pt x="247" y="20"/>
                  </a:cubicBezTo>
                  <a:cubicBezTo>
                    <a:pt x="237" y="20"/>
                    <a:pt x="226" y="23"/>
                    <a:pt x="213" y="26"/>
                  </a:cubicBezTo>
                  <a:cubicBezTo>
                    <a:pt x="197" y="29"/>
                    <a:pt x="180" y="33"/>
                    <a:pt x="162" y="33"/>
                  </a:cubicBezTo>
                  <a:cubicBezTo>
                    <a:pt x="161" y="33"/>
                    <a:pt x="161" y="33"/>
                    <a:pt x="161" y="33"/>
                  </a:cubicBezTo>
                  <a:cubicBezTo>
                    <a:pt x="145" y="33"/>
                    <a:pt x="129" y="29"/>
                    <a:pt x="115" y="26"/>
                  </a:cubicBezTo>
                  <a:cubicBezTo>
                    <a:pt x="105" y="23"/>
                    <a:pt x="95" y="20"/>
                    <a:pt x="87" y="20"/>
                  </a:cubicBezTo>
                  <a:cubicBezTo>
                    <a:pt x="85" y="20"/>
                    <a:pt x="83" y="20"/>
                    <a:pt x="82" y="21"/>
                  </a:cubicBezTo>
                  <a:cubicBezTo>
                    <a:pt x="37" y="34"/>
                    <a:pt x="27" y="79"/>
                    <a:pt x="25" y="104"/>
                  </a:cubicBezTo>
                  <a:cubicBezTo>
                    <a:pt x="21" y="145"/>
                    <a:pt x="48" y="182"/>
                    <a:pt x="72" y="216"/>
                  </a:cubicBezTo>
                  <a:cubicBezTo>
                    <a:pt x="73" y="218"/>
                    <a:pt x="73" y="218"/>
                    <a:pt x="73" y="218"/>
                  </a:cubicBezTo>
                  <a:cubicBezTo>
                    <a:pt x="90" y="241"/>
                    <a:pt x="104" y="259"/>
                    <a:pt x="117" y="274"/>
                  </a:cubicBezTo>
                  <a:cubicBezTo>
                    <a:pt x="118" y="274"/>
                    <a:pt x="118" y="274"/>
                    <a:pt x="118" y="274"/>
                  </a:cubicBezTo>
                  <a:cubicBezTo>
                    <a:pt x="118" y="274"/>
                    <a:pt x="118" y="274"/>
                    <a:pt x="118" y="274"/>
                  </a:cubicBezTo>
                  <a:cubicBezTo>
                    <a:pt x="118" y="274"/>
                    <a:pt x="120" y="276"/>
                    <a:pt x="124" y="276"/>
                  </a:cubicBezTo>
                  <a:cubicBezTo>
                    <a:pt x="125" y="276"/>
                    <a:pt x="127" y="276"/>
                    <a:pt x="129" y="275"/>
                  </a:cubicBezTo>
                  <a:cubicBezTo>
                    <a:pt x="134" y="274"/>
                    <a:pt x="134" y="274"/>
                    <a:pt x="134" y="274"/>
                  </a:cubicBezTo>
                  <a:cubicBezTo>
                    <a:pt x="145" y="270"/>
                    <a:pt x="152" y="267"/>
                    <a:pt x="167" y="267"/>
                  </a:cubicBezTo>
                  <a:cubicBezTo>
                    <a:pt x="168" y="267"/>
                    <a:pt x="168" y="267"/>
                    <a:pt x="168" y="267"/>
                  </a:cubicBezTo>
                  <a:lnTo>
                    <a:pt x="169" y="267"/>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3"/>
            <p:cNvSpPr>
              <a:spLocks/>
            </p:cNvSpPr>
            <p:nvPr/>
          </p:nvSpPr>
          <p:spPr bwMode="auto">
            <a:xfrm>
              <a:off x="6365876" y="203200"/>
              <a:ext cx="374650" cy="339725"/>
            </a:xfrm>
            <a:custGeom>
              <a:avLst/>
              <a:gdLst>
                <a:gd name="T0" fmla="*/ 14 w 118"/>
                <a:gd name="T1" fmla="*/ 107 h 107"/>
                <a:gd name="T2" fmla="*/ 4 w 118"/>
                <a:gd name="T3" fmla="*/ 103 h 107"/>
                <a:gd name="T4" fmla="*/ 1 w 118"/>
                <a:gd name="T5" fmla="*/ 92 h 107"/>
                <a:gd name="T6" fmla="*/ 35 w 118"/>
                <a:gd name="T7" fmla="*/ 27 h 107"/>
                <a:gd name="T8" fmla="*/ 103 w 118"/>
                <a:gd name="T9" fmla="*/ 0 h 107"/>
                <a:gd name="T10" fmla="*/ 104 w 118"/>
                <a:gd name="T11" fmla="*/ 0 h 107"/>
                <a:gd name="T12" fmla="*/ 118 w 118"/>
                <a:gd name="T13" fmla="*/ 14 h 107"/>
                <a:gd name="T14" fmla="*/ 117 w 118"/>
                <a:gd name="T15" fmla="*/ 17 h 107"/>
                <a:gd name="T16" fmla="*/ 83 w 118"/>
                <a:gd name="T17" fmla="*/ 81 h 107"/>
                <a:gd name="T18" fmla="*/ 15 w 118"/>
                <a:gd name="T19" fmla="*/ 107 h 107"/>
                <a:gd name="T20" fmla="*/ 14 w 118"/>
                <a:gd name="T2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7">
                  <a:moveTo>
                    <a:pt x="14" y="107"/>
                  </a:moveTo>
                  <a:cubicBezTo>
                    <a:pt x="10" y="107"/>
                    <a:pt x="7" y="106"/>
                    <a:pt x="4" y="103"/>
                  </a:cubicBezTo>
                  <a:cubicBezTo>
                    <a:pt x="1" y="100"/>
                    <a:pt x="0" y="96"/>
                    <a:pt x="1" y="92"/>
                  </a:cubicBezTo>
                  <a:cubicBezTo>
                    <a:pt x="1" y="90"/>
                    <a:pt x="7" y="52"/>
                    <a:pt x="35" y="27"/>
                  </a:cubicBezTo>
                  <a:cubicBezTo>
                    <a:pt x="63" y="3"/>
                    <a:pt x="99" y="1"/>
                    <a:pt x="103" y="0"/>
                  </a:cubicBezTo>
                  <a:cubicBezTo>
                    <a:pt x="104" y="0"/>
                    <a:pt x="104" y="0"/>
                    <a:pt x="104" y="0"/>
                  </a:cubicBezTo>
                  <a:cubicBezTo>
                    <a:pt x="111" y="0"/>
                    <a:pt x="118" y="7"/>
                    <a:pt x="118" y="14"/>
                  </a:cubicBezTo>
                  <a:cubicBezTo>
                    <a:pt x="118" y="15"/>
                    <a:pt x="117" y="16"/>
                    <a:pt x="117" y="17"/>
                  </a:cubicBezTo>
                  <a:cubicBezTo>
                    <a:pt x="117" y="21"/>
                    <a:pt x="110" y="57"/>
                    <a:pt x="83" y="81"/>
                  </a:cubicBezTo>
                  <a:cubicBezTo>
                    <a:pt x="55" y="105"/>
                    <a:pt x="19" y="107"/>
                    <a:pt x="15" y="107"/>
                  </a:cubicBezTo>
                  <a:lnTo>
                    <a:pt x="14" y="107"/>
                  </a:lnTo>
                  <a:close/>
                </a:path>
              </a:pathLst>
            </a:custGeom>
            <a:gradFill flip="none" rotWithShape="1">
              <a:gsLst>
                <a:gs pos="30000">
                  <a:schemeClr val="accent2"/>
                </a:gs>
                <a:gs pos="86000">
                  <a:schemeClr val="accent2">
                    <a:lumMod val="50000"/>
                  </a:scheme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4"/>
            <p:cNvSpPr>
              <a:spLocks noEditPoints="1"/>
            </p:cNvSpPr>
            <p:nvPr/>
          </p:nvSpPr>
          <p:spPr bwMode="auto">
            <a:xfrm>
              <a:off x="6334126" y="171450"/>
              <a:ext cx="438150" cy="403225"/>
            </a:xfrm>
            <a:custGeom>
              <a:avLst/>
              <a:gdLst>
                <a:gd name="T0" fmla="*/ 114 w 138"/>
                <a:gd name="T1" fmla="*/ 20 h 127"/>
                <a:gd name="T2" fmla="*/ 118 w 138"/>
                <a:gd name="T3" fmla="*/ 24 h 127"/>
                <a:gd name="T4" fmla="*/ 117 w 138"/>
                <a:gd name="T5" fmla="*/ 25 h 127"/>
                <a:gd name="T6" fmla="*/ 86 w 138"/>
                <a:gd name="T7" fmla="*/ 83 h 127"/>
                <a:gd name="T8" fmla="*/ 24 w 138"/>
                <a:gd name="T9" fmla="*/ 107 h 127"/>
                <a:gd name="T10" fmla="*/ 24 w 138"/>
                <a:gd name="T11" fmla="*/ 107 h 127"/>
                <a:gd name="T12" fmla="*/ 21 w 138"/>
                <a:gd name="T13" fmla="*/ 106 h 127"/>
                <a:gd name="T14" fmla="*/ 21 w 138"/>
                <a:gd name="T15" fmla="*/ 103 h 127"/>
                <a:gd name="T16" fmla="*/ 52 w 138"/>
                <a:gd name="T17" fmla="*/ 45 h 127"/>
                <a:gd name="T18" fmla="*/ 114 w 138"/>
                <a:gd name="T19" fmla="*/ 20 h 127"/>
                <a:gd name="T20" fmla="*/ 114 w 138"/>
                <a:gd name="T21" fmla="*/ 20 h 127"/>
                <a:gd name="T22" fmla="*/ 114 w 138"/>
                <a:gd name="T23" fmla="*/ 20 h 127"/>
                <a:gd name="T24" fmla="*/ 114 w 138"/>
                <a:gd name="T25" fmla="*/ 20 h 127"/>
                <a:gd name="T26" fmla="*/ 114 w 138"/>
                <a:gd name="T27" fmla="*/ 20 h 127"/>
                <a:gd name="T28" fmla="*/ 114 w 138"/>
                <a:gd name="T29" fmla="*/ 0 h 127"/>
                <a:gd name="T30" fmla="*/ 114 w 138"/>
                <a:gd name="T31" fmla="*/ 0 h 127"/>
                <a:gd name="T32" fmla="*/ 113 w 138"/>
                <a:gd name="T33" fmla="*/ 0 h 127"/>
                <a:gd name="T34" fmla="*/ 113 w 138"/>
                <a:gd name="T35" fmla="*/ 0 h 127"/>
                <a:gd name="T36" fmla="*/ 113 w 138"/>
                <a:gd name="T37" fmla="*/ 0 h 127"/>
                <a:gd name="T38" fmla="*/ 39 w 138"/>
                <a:gd name="T39" fmla="*/ 30 h 127"/>
                <a:gd name="T40" fmla="*/ 1 w 138"/>
                <a:gd name="T41" fmla="*/ 100 h 127"/>
                <a:gd name="T42" fmla="*/ 6 w 138"/>
                <a:gd name="T43" fmla="*/ 119 h 127"/>
                <a:gd name="T44" fmla="*/ 24 w 138"/>
                <a:gd name="T45" fmla="*/ 127 h 127"/>
                <a:gd name="T46" fmla="*/ 24 w 138"/>
                <a:gd name="T47" fmla="*/ 127 h 127"/>
                <a:gd name="T48" fmla="*/ 24 w 138"/>
                <a:gd name="T49" fmla="*/ 127 h 127"/>
                <a:gd name="T50" fmla="*/ 25 w 138"/>
                <a:gd name="T51" fmla="*/ 127 h 127"/>
                <a:gd name="T52" fmla="*/ 25 w 138"/>
                <a:gd name="T53" fmla="*/ 127 h 127"/>
                <a:gd name="T54" fmla="*/ 99 w 138"/>
                <a:gd name="T55" fmla="*/ 98 h 127"/>
                <a:gd name="T56" fmla="*/ 137 w 138"/>
                <a:gd name="T57" fmla="*/ 28 h 127"/>
                <a:gd name="T58" fmla="*/ 138 w 138"/>
                <a:gd name="T59" fmla="*/ 24 h 127"/>
                <a:gd name="T60" fmla="*/ 114 w 138"/>
                <a:gd name="T6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7">
                  <a:moveTo>
                    <a:pt x="114" y="20"/>
                  </a:moveTo>
                  <a:cubicBezTo>
                    <a:pt x="116" y="20"/>
                    <a:pt x="118" y="22"/>
                    <a:pt x="118" y="24"/>
                  </a:cubicBezTo>
                  <a:cubicBezTo>
                    <a:pt x="118" y="24"/>
                    <a:pt x="118" y="25"/>
                    <a:pt x="117" y="25"/>
                  </a:cubicBezTo>
                  <a:cubicBezTo>
                    <a:pt x="117" y="28"/>
                    <a:pt x="111" y="61"/>
                    <a:pt x="86" y="83"/>
                  </a:cubicBezTo>
                  <a:cubicBezTo>
                    <a:pt x="61" y="106"/>
                    <a:pt x="26" y="107"/>
                    <a:pt x="24" y="107"/>
                  </a:cubicBezTo>
                  <a:cubicBezTo>
                    <a:pt x="24" y="107"/>
                    <a:pt x="24" y="107"/>
                    <a:pt x="24" y="107"/>
                  </a:cubicBezTo>
                  <a:cubicBezTo>
                    <a:pt x="23" y="107"/>
                    <a:pt x="22" y="107"/>
                    <a:pt x="21" y="106"/>
                  </a:cubicBezTo>
                  <a:cubicBezTo>
                    <a:pt x="21" y="105"/>
                    <a:pt x="20" y="104"/>
                    <a:pt x="21" y="103"/>
                  </a:cubicBezTo>
                  <a:cubicBezTo>
                    <a:pt x="21" y="102"/>
                    <a:pt x="27" y="67"/>
                    <a:pt x="52" y="45"/>
                  </a:cubicBezTo>
                  <a:cubicBezTo>
                    <a:pt x="77" y="22"/>
                    <a:pt x="112" y="21"/>
                    <a:pt x="114" y="20"/>
                  </a:cubicBezTo>
                  <a:cubicBezTo>
                    <a:pt x="114" y="20"/>
                    <a:pt x="114" y="20"/>
                    <a:pt x="114" y="20"/>
                  </a:cubicBezTo>
                  <a:cubicBezTo>
                    <a:pt x="114" y="20"/>
                    <a:pt x="114" y="20"/>
                    <a:pt x="114" y="20"/>
                  </a:cubicBezTo>
                  <a:cubicBezTo>
                    <a:pt x="114" y="20"/>
                    <a:pt x="114" y="20"/>
                    <a:pt x="114" y="20"/>
                  </a:cubicBezTo>
                  <a:cubicBezTo>
                    <a:pt x="114" y="20"/>
                    <a:pt x="114" y="20"/>
                    <a:pt x="114" y="20"/>
                  </a:cubicBezTo>
                  <a:moveTo>
                    <a:pt x="114" y="0"/>
                  </a:moveTo>
                  <a:cubicBezTo>
                    <a:pt x="114" y="0"/>
                    <a:pt x="114" y="0"/>
                    <a:pt x="114" y="0"/>
                  </a:cubicBezTo>
                  <a:cubicBezTo>
                    <a:pt x="113" y="0"/>
                    <a:pt x="113" y="0"/>
                    <a:pt x="113" y="0"/>
                  </a:cubicBezTo>
                  <a:cubicBezTo>
                    <a:pt x="113" y="0"/>
                    <a:pt x="113" y="0"/>
                    <a:pt x="113" y="0"/>
                  </a:cubicBezTo>
                  <a:cubicBezTo>
                    <a:pt x="113" y="0"/>
                    <a:pt x="113" y="0"/>
                    <a:pt x="113" y="0"/>
                  </a:cubicBezTo>
                  <a:cubicBezTo>
                    <a:pt x="109" y="1"/>
                    <a:pt x="69" y="3"/>
                    <a:pt x="39" y="30"/>
                  </a:cubicBezTo>
                  <a:cubicBezTo>
                    <a:pt x="8" y="57"/>
                    <a:pt x="2" y="96"/>
                    <a:pt x="1" y="100"/>
                  </a:cubicBezTo>
                  <a:cubicBezTo>
                    <a:pt x="0" y="107"/>
                    <a:pt x="2" y="114"/>
                    <a:pt x="6" y="119"/>
                  </a:cubicBezTo>
                  <a:cubicBezTo>
                    <a:pt x="11" y="124"/>
                    <a:pt x="17" y="127"/>
                    <a:pt x="24" y="127"/>
                  </a:cubicBezTo>
                  <a:cubicBezTo>
                    <a:pt x="24" y="127"/>
                    <a:pt x="24" y="127"/>
                    <a:pt x="24" y="127"/>
                  </a:cubicBezTo>
                  <a:cubicBezTo>
                    <a:pt x="24" y="127"/>
                    <a:pt x="24" y="127"/>
                    <a:pt x="24" y="127"/>
                  </a:cubicBezTo>
                  <a:cubicBezTo>
                    <a:pt x="25" y="127"/>
                    <a:pt x="25" y="127"/>
                    <a:pt x="25" y="127"/>
                  </a:cubicBezTo>
                  <a:cubicBezTo>
                    <a:pt x="25" y="127"/>
                    <a:pt x="25" y="127"/>
                    <a:pt x="25" y="127"/>
                  </a:cubicBezTo>
                  <a:cubicBezTo>
                    <a:pt x="29" y="127"/>
                    <a:pt x="69" y="125"/>
                    <a:pt x="99" y="98"/>
                  </a:cubicBezTo>
                  <a:cubicBezTo>
                    <a:pt x="128" y="73"/>
                    <a:pt x="136" y="36"/>
                    <a:pt x="137" y="28"/>
                  </a:cubicBezTo>
                  <a:cubicBezTo>
                    <a:pt x="137" y="27"/>
                    <a:pt x="138" y="26"/>
                    <a:pt x="138" y="24"/>
                  </a:cubicBezTo>
                  <a:cubicBezTo>
                    <a:pt x="138" y="11"/>
                    <a:pt x="127" y="0"/>
                    <a:pt x="114" y="0"/>
                  </a:cubicBezTo>
                  <a:close/>
                </a:path>
              </a:pathLst>
            </a:custGeom>
            <a:gradFill>
              <a:gsLst>
                <a:gs pos="30000">
                  <a:schemeClr val="accent2"/>
                </a:gs>
                <a:gs pos="86000">
                  <a:schemeClr val="accent2">
                    <a:lumMod val="50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702456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Grp="1" noChangeAspect="1" noChangeArrowheads="1"/>
          </p:cNvPicPr>
          <p:nvPr>
            <p:ph type="body" idx="4294967295"/>
          </p:nvPr>
        </p:nvPicPr>
        <p:blipFill rotWithShape="1">
          <a:blip r:embed="rId3" cstate="print"/>
          <a:srcRect t="1606"/>
          <a:stretch/>
        </p:blipFill>
        <p:spPr>
          <a:xfrm>
            <a:off x="0" y="-111126"/>
            <a:ext cx="9144000" cy="7197725"/>
          </a:xfrm>
        </p:spPr>
      </p:pic>
      <p:sp>
        <p:nvSpPr>
          <p:cNvPr id="40962" name="Rectangle 3"/>
          <p:cNvSpPr>
            <a:spLocks noChangeArrowheads="1"/>
          </p:cNvSpPr>
          <p:nvPr/>
        </p:nvSpPr>
        <p:spPr bwMode="auto">
          <a:xfrm>
            <a:off x="1816100" y="381000"/>
            <a:ext cx="7327900" cy="304800"/>
          </a:xfrm>
          <a:prstGeom prst="rect">
            <a:avLst/>
          </a:prstGeom>
          <a:noFill/>
          <a:ln w="9525">
            <a:noFill/>
            <a:miter lim="800000"/>
            <a:headEnd/>
            <a:tailEnd/>
          </a:ln>
        </p:spPr>
        <p:txBody>
          <a:bodyPr wrap="none">
            <a:spAutoFit/>
          </a:bodyPr>
          <a:lstStyle/>
          <a:p>
            <a:pPr>
              <a:spcBef>
                <a:spcPct val="20000"/>
              </a:spcBef>
            </a:pPr>
            <a:r>
              <a:rPr lang="es-CO" sz="1400">
                <a:latin typeface="Arial" charset="0"/>
              </a:rPr>
              <a:t>Fuente: </a:t>
            </a:r>
            <a:r>
              <a:rPr lang="es-CO" sz="1400" i="1">
                <a:latin typeface="Arial" charset="0"/>
              </a:rPr>
              <a:t>“What Matters for Staying On Track and Graduating in Chicago Public Schools”</a:t>
            </a:r>
            <a:r>
              <a:rPr lang="es-CO" sz="1400">
                <a:latin typeface="Arial" charset="0"/>
              </a:rPr>
              <a:t> (July 2007)</a:t>
            </a:r>
          </a:p>
        </p:txBody>
      </p:sp>
    </p:spTree>
    <p:extLst>
      <p:ext uri="{BB962C8B-B14F-4D97-AF65-F5344CB8AC3E}">
        <p14:creationId xmlns:p14="http://schemas.microsoft.com/office/powerpoint/2010/main" val="762164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98450" y="1"/>
            <a:ext cx="8845550" cy="1148566"/>
          </a:xfrm>
        </p:spPr>
        <p:txBody>
          <a:bodyPr>
            <a:normAutofit fontScale="92500" lnSpcReduction="20000"/>
          </a:bodyPr>
          <a:lstStyle/>
          <a:p>
            <a:r>
              <a:rPr lang="es-CO" sz="3200" dirty="0" smtClean="0"/>
              <a:t>La asistencia baja </a:t>
            </a:r>
            <a:r>
              <a:rPr lang="es-CO" sz="3200" dirty="0"/>
              <a:t>es </a:t>
            </a:r>
            <a:r>
              <a:rPr lang="es-CO" sz="3200" dirty="0" smtClean="0"/>
              <a:t>un </a:t>
            </a:r>
            <a:r>
              <a:rPr lang="es-CO" sz="3200" dirty="0"/>
              <a:t>problema sin importar los ingresos, pero, es </a:t>
            </a:r>
            <a:r>
              <a:rPr lang="es-CO" sz="3200" dirty="0" smtClean="0"/>
              <a:t>sumamente importante </a:t>
            </a:r>
            <a:r>
              <a:rPr lang="es-CO" sz="3200" dirty="0"/>
              <a:t>para los estudiantes en pobreza</a:t>
            </a:r>
          </a:p>
        </p:txBody>
      </p:sp>
      <p:pic>
        <p:nvPicPr>
          <p:cNvPr id="105474" name="Picture 2"/>
          <p:cNvPicPr>
            <a:picLocks noGrp="1" noChangeAspect="1" noChangeArrowheads="1"/>
          </p:cNvPicPr>
          <p:nvPr>
            <p:ph idx="1"/>
          </p:nvPr>
        </p:nvPicPr>
        <p:blipFill>
          <a:blip r:embed="rId3" cstate="print"/>
          <a:srcRect/>
          <a:stretch>
            <a:fillRect/>
          </a:stretch>
        </p:blipFill>
        <p:spPr bwMode="auto">
          <a:xfrm>
            <a:off x="157656" y="1164614"/>
            <a:ext cx="8781392" cy="4991046"/>
          </a:xfrm>
          <a:prstGeom prst="rect">
            <a:avLst/>
          </a:prstGeom>
          <a:noFill/>
          <a:ln w="9525">
            <a:noFill/>
            <a:miter lim="800000"/>
            <a:headEnd/>
            <a:tailEnd/>
          </a:ln>
        </p:spPr>
      </p:pic>
      <p:sp>
        <p:nvSpPr>
          <p:cNvPr id="7" name="TextBox 6"/>
          <p:cNvSpPr txBox="1"/>
          <p:nvPr/>
        </p:nvSpPr>
        <p:spPr>
          <a:xfrm>
            <a:off x="655093" y="6268057"/>
            <a:ext cx="7637260" cy="461665"/>
          </a:xfrm>
          <a:prstGeom prst="rect">
            <a:avLst/>
          </a:prstGeom>
          <a:noFill/>
        </p:spPr>
        <p:txBody>
          <a:bodyPr wrap="square" rtlCol="0">
            <a:spAutoFit/>
          </a:bodyPr>
          <a:lstStyle/>
          <a:p>
            <a:pPr defTabSz="457200"/>
            <a:r>
              <a:rPr lang="es-CO" sz="1200" dirty="0">
                <a:solidFill>
                  <a:prstClr val="black"/>
                </a:solidFill>
              </a:rPr>
              <a:t>Presentación a: </a:t>
            </a:r>
            <a:r>
              <a:rPr lang="es-CO" sz="1200" i="1" dirty="0">
                <a:solidFill>
                  <a:prstClr val="black"/>
                </a:solidFill>
              </a:rPr>
              <a:t>El consejo interinstitucional para cerrar la brecha del rendimiento</a:t>
            </a:r>
            <a:r>
              <a:rPr lang="es-CO" sz="1200" dirty="0">
                <a:solidFill>
                  <a:prstClr val="black"/>
                </a:solidFill>
              </a:rPr>
              <a:t> </a:t>
            </a:r>
          </a:p>
          <a:p>
            <a:pPr defTabSz="457200"/>
            <a:r>
              <a:rPr lang="es-CO" sz="1200" dirty="0">
                <a:solidFill>
                  <a:prstClr val="black"/>
                </a:solidFill>
              </a:rPr>
              <a:t>7 de noviembre de 2017, Secretaría de educación del estado de Connecticut</a:t>
            </a:r>
          </a:p>
        </p:txBody>
      </p:sp>
      <p:sp>
        <p:nvSpPr>
          <p:cNvPr id="5" name="TextBox 4"/>
          <p:cNvSpPr txBox="1"/>
          <p:nvPr/>
        </p:nvSpPr>
        <p:spPr>
          <a:xfrm>
            <a:off x="4903305" y="6436676"/>
            <a:ext cx="3405808" cy="276999"/>
          </a:xfrm>
          <a:prstGeom prst="rect">
            <a:avLst/>
          </a:prstGeom>
          <a:noFill/>
        </p:spPr>
        <p:txBody>
          <a:bodyPr wrap="square" rtlCol="0">
            <a:spAutoFit/>
          </a:bodyPr>
          <a:lstStyle/>
          <a:p>
            <a:pPr algn="r"/>
            <a:r>
              <a:rPr lang="es-CO" sz="1200" dirty="0"/>
              <a:t>attendanceworks.org</a:t>
            </a:r>
          </a:p>
        </p:txBody>
      </p:sp>
    </p:spTree>
    <p:extLst>
      <p:ext uri="{BB962C8B-B14F-4D97-AF65-F5344CB8AC3E}">
        <p14:creationId xmlns:p14="http://schemas.microsoft.com/office/powerpoint/2010/main" val="3054603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CO" smtClean="0"/>
              <a:t>Datos de Asistencia de LAUSD</a:t>
            </a:r>
            <a:endParaRPr lang="es-CO"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04637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1" y="152400"/>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rgbClr val="0070C0"/>
                </a:solidFill>
                <a:latin typeface="Calibri" pitchFamily="34" charset="0"/>
                <a:ea typeface="Calibri" charset="0"/>
                <a:cs typeface="Calibri" pitchFamily="34" charset="0"/>
              </a:defRPr>
            </a:lvl1pPr>
            <a:lvl2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2pPr>
            <a:lvl3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3pPr>
            <a:lvl4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4pPr>
            <a:lvl5pPr algn="l" rtl="0" eaLnBrk="0" fontAlgn="base" hangingPunct="0">
              <a:spcBef>
                <a:spcPct val="0"/>
              </a:spcBef>
              <a:spcAft>
                <a:spcPct val="0"/>
              </a:spcAft>
              <a:defRPr sz="4400">
                <a:solidFill>
                  <a:srgbClr val="0070C0"/>
                </a:solidFill>
                <a:latin typeface="Calibri" pitchFamily="34" charset="0"/>
                <a:ea typeface="Calibri" charset="0"/>
                <a:cs typeface="Calibri" pitchFamily="34" charset="0"/>
              </a:defRPr>
            </a:lvl5pPr>
            <a:lvl6pPr marL="457200" algn="l" rtl="0" fontAlgn="base">
              <a:spcBef>
                <a:spcPct val="0"/>
              </a:spcBef>
              <a:spcAft>
                <a:spcPct val="0"/>
              </a:spcAft>
              <a:defRPr sz="4400">
                <a:solidFill>
                  <a:srgbClr val="0070C0"/>
                </a:solidFill>
                <a:latin typeface="Calibri" pitchFamily="34" charset="0"/>
                <a:cs typeface="Calibri" pitchFamily="34" charset="0"/>
              </a:defRPr>
            </a:lvl6pPr>
            <a:lvl7pPr marL="914400" algn="l" rtl="0" fontAlgn="base">
              <a:spcBef>
                <a:spcPct val="0"/>
              </a:spcBef>
              <a:spcAft>
                <a:spcPct val="0"/>
              </a:spcAft>
              <a:defRPr sz="4400">
                <a:solidFill>
                  <a:srgbClr val="0070C0"/>
                </a:solidFill>
                <a:latin typeface="Calibri" pitchFamily="34" charset="0"/>
                <a:cs typeface="Calibri" pitchFamily="34" charset="0"/>
              </a:defRPr>
            </a:lvl7pPr>
            <a:lvl8pPr marL="1371600" algn="l" rtl="0" fontAlgn="base">
              <a:spcBef>
                <a:spcPct val="0"/>
              </a:spcBef>
              <a:spcAft>
                <a:spcPct val="0"/>
              </a:spcAft>
              <a:defRPr sz="4400">
                <a:solidFill>
                  <a:srgbClr val="0070C0"/>
                </a:solidFill>
                <a:latin typeface="Calibri" pitchFamily="34" charset="0"/>
                <a:cs typeface="Calibri" pitchFamily="34" charset="0"/>
              </a:defRPr>
            </a:lvl8pPr>
            <a:lvl9pPr marL="1828800" algn="l" rtl="0" fontAlgn="base">
              <a:spcBef>
                <a:spcPct val="0"/>
              </a:spcBef>
              <a:spcAft>
                <a:spcPct val="0"/>
              </a:spcAft>
              <a:defRPr sz="4400">
                <a:solidFill>
                  <a:srgbClr val="0070C0"/>
                </a:solidFill>
                <a:latin typeface="Calibri" pitchFamily="34" charset="0"/>
                <a:cs typeface="Calibri" pitchFamily="34" charset="0"/>
              </a:defRPr>
            </a:lvl9pPr>
          </a:lstStyle>
          <a:p>
            <a:r>
              <a:rPr lang="es-CO" sz="3600" b="1" dirty="0">
                <a:solidFill>
                  <a:schemeClr val="accent2"/>
                </a:solidFill>
              </a:rPr>
              <a:t>Metas de asistencia en el LCAP para el 2016-17</a:t>
            </a:r>
          </a:p>
        </p:txBody>
      </p:sp>
      <p:pic>
        <p:nvPicPr>
          <p:cNvPr id="11" name="Picture 10" descr="LAUSD w PSA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49007" cy="9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17647" t="27451" r="19117" b="39869"/>
          <a:stretch/>
        </p:blipFill>
        <p:spPr>
          <a:xfrm>
            <a:off x="508819" y="1257300"/>
            <a:ext cx="8125968" cy="2362200"/>
          </a:xfrm>
          <a:prstGeom prst="rect">
            <a:avLst/>
          </a:prstGeom>
          <a:ln w="25400">
            <a:solidFill>
              <a:schemeClr val="accent1">
                <a:shade val="50000"/>
              </a:schemeClr>
            </a:solidFill>
          </a:ln>
        </p:spPr>
      </p:pic>
      <p:sp>
        <p:nvSpPr>
          <p:cNvPr id="3" name="Rounded Rectangle 2"/>
          <p:cNvSpPr/>
          <p:nvPr/>
        </p:nvSpPr>
        <p:spPr>
          <a:xfrm>
            <a:off x="6489826" y="2740089"/>
            <a:ext cx="685800" cy="96202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bwMode="auto">
          <a:xfrm>
            <a:off x="481387" y="3817984"/>
            <a:ext cx="8153400" cy="273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19088" indent="-319088" algn="l" rtl="0" eaLnBrk="0" fontAlgn="base" hangingPunct="0">
              <a:spcBef>
                <a:spcPts val="700"/>
              </a:spcBef>
              <a:spcAft>
                <a:spcPct val="0"/>
              </a:spcAft>
              <a:buClr>
                <a:schemeClr val="accent2"/>
              </a:buClr>
              <a:buSzPct val="100000"/>
              <a:buFont typeface="Arial" pitchFamily="34" charset="0"/>
              <a:buChar char="•"/>
              <a:defRPr sz="2900" kern="1200">
                <a:solidFill>
                  <a:schemeClr val="tx1"/>
                </a:solidFill>
                <a:latin typeface="Calibri" pitchFamily="34" charset="0"/>
                <a:ea typeface="Calibri" charset="0"/>
                <a:cs typeface="Calibri" pitchFamily="34" charset="0"/>
              </a:defRPr>
            </a:lvl1pPr>
            <a:lvl2pPr marL="639763" indent="-273050" algn="l" rtl="0" eaLnBrk="0" fontAlgn="base" hangingPunct="0">
              <a:spcBef>
                <a:spcPts val="550"/>
              </a:spcBef>
              <a:spcAft>
                <a:spcPct val="0"/>
              </a:spcAft>
              <a:buClr>
                <a:schemeClr val="accent1"/>
              </a:buClr>
              <a:buSzPct val="100000"/>
              <a:buFont typeface="Arial" pitchFamily="34" charset="0"/>
              <a:buChar char="•"/>
              <a:defRPr sz="2600" kern="1200">
                <a:solidFill>
                  <a:schemeClr val="tx1"/>
                </a:solidFill>
                <a:latin typeface="Calibri" pitchFamily="34" charset="0"/>
                <a:ea typeface="Calibri" charset="0"/>
                <a:cs typeface="Calibri" pitchFamily="34" charset="0"/>
              </a:defRPr>
            </a:lvl2pPr>
            <a:lvl3pPr marL="914400" indent="-228600" algn="l" rtl="0" eaLnBrk="0" fontAlgn="base" hangingPunct="0">
              <a:spcBef>
                <a:spcPts val="500"/>
              </a:spcBef>
              <a:spcAft>
                <a:spcPct val="0"/>
              </a:spcAft>
              <a:buClr>
                <a:schemeClr val="accent2"/>
              </a:buClr>
              <a:buSzPct val="100000"/>
              <a:buFont typeface="Arial" pitchFamily="34" charset="0"/>
              <a:buChar char="•"/>
              <a:defRPr sz="2300" kern="1200">
                <a:solidFill>
                  <a:schemeClr val="tx1"/>
                </a:solidFill>
                <a:latin typeface="Calibri" pitchFamily="34" charset="0"/>
                <a:ea typeface="Calibri" charset="0"/>
                <a:cs typeface="Calibri" pitchFamily="34" charset="0"/>
              </a:defRPr>
            </a:lvl3pPr>
            <a:lvl4pPr marL="1371600" indent="-228600" algn="l" rtl="0" eaLnBrk="0" fontAlgn="base" hangingPunct="0">
              <a:spcBef>
                <a:spcPts val="400"/>
              </a:spcBef>
              <a:spcAft>
                <a:spcPct val="0"/>
              </a:spcAft>
              <a:buClr>
                <a:srgbClr val="A5AB81"/>
              </a:buClr>
              <a:buSzPct val="100000"/>
              <a:buFont typeface="Arial" pitchFamily="34" charset="0"/>
              <a:buChar char="•"/>
              <a:defRPr sz="2000" kern="1200">
                <a:solidFill>
                  <a:schemeClr val="tx1"/>
                </a:solidFill>
                <a:latin typeface="Calibri" pitchFamily="34" charset="0"/>
                <a:ea typeface="Calibri" charset="0"/>
                <a:cs typeface="Calibri" pitchFamily="34" charset="0"/>
              </a:defRPr>
            </a:lvl4pPr>
            <a:lvl5pPr marL="1828800" indent="-228600" algn="l" rtl="0" eaLnBrk="0" fontAlgn="base" hangingPunct="0">
              <a:spcBef>
                <a:spcPts val="400"/>
              </a:spcBef>
              <a:spcAft>
                <a:spcPct val="0"/>
              </a:spcAft>
              <a:buClr>
                <a:srgbClr val="D8B25C"/>
              </a:buClr>
              <a:buSzPct val="100000"/>
              <a:buFont typeface="Arial" pitchFamily="34" charset="0"/>
              <a:buChar char="•"/>
              <a:defRPr sz="2000" kern="1200">
                <a:solidFill>
                  <a:schemeClr val="tx1"/>
                </a:solidFill>
                <a:latin typeface="Calibri" pitchFamily="34" charset="0"/>
                <a:ea typeface="Calibri" charset="0"/>
                <a:cs typeface="Calibri"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es-CO" dirty="0" smtClean="0"/>
              <a:t>La meta de asistencia del Distrito para el año 2016-17 es:</a:t>
            </a:r>
          </a:p>
          <a:p>
            <a:r>
              <a:rPr lang="es-CO" b="1" dirty="0">
                <a:solidFill>
                  <a:srgbClr val="FF0000"/>
                </a:solidFill>
              </a:rPr>
              <a:t>73%</a:t>
            </a:r>
            <a:r>
              <a:rPr lang="es-CO" dirty="0" smtClean="0"/>
              <a:t> o más de los estudiantes que mantienen un índice de asistencia de 96% o superior durante todo el año escolar </a:t>
            </a:r>
          </a:p>
          <a:p>
            <a:r>
              <a:rPr lang="es-CO" b="1" dirty="0" smtClean="0">
                <a:solidFill>
                  <a:srgbClr val="FF0000"/>
                </a:solidFill>
              </a:rPr>
              <a:t>11% </a:t>
            </a:r>
            <a:r>
              <a:rPr lang="es-CO" dirty="0" smtClean="0"/>
              <a:t>o menos de los estudiantes con ausentismo crónico (se define el ausentismo crónico como ausencia de 9% del año escolar o más)</a:t>
            </a:r>
          </a:p>
        </p:txBody>
      </p:sp>
    </p:spTree>
    <p:extLst>
      <p:ext uri="{BB962C8B-B14F-4D97-AF65-F5344CB8AC3E}">
        <p14:creationId xmlns:p14="http://schemas.microsoft.com/office/powerpoint/2010/main" val="237291009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lassroom">
      <a:dk1>
        <a:sysClr val="windowText" lastClr="000000"/>
      </a:dk1>
      <a:lt1>
        <a:sysClr val="window" lastClr="FFFFFF"/>
      </a:lt1>
      <a:dk2>
        <a:srgbClr val="323232"/>
      </a:dk2>
      <a:lt2>
        <a:srgbClr val="194E61"/>
      </a:lt2>
      <a:accent1>
        <a:srgbClr val="E4D906"/>
      </a:accent1>
      <a:accent2>
        <a:srgbClr val="21911B"/>
      </a:accent2>
      <a:accent3>
        <a:srgbClr val="F6AC26"/>
      </a:accent3>
      <a:accent4>
        <a:srgbClr val="B19C7D"/>
      </a:accent4>
      <a:accent5>
        <a:srgbClr val="414A67"/>
      </a:accent5>
      <a:accent6>
        <a:srgbClr val="BF291E"/>
      </a:accent6>
      <a:hlink>
        <a:srgbClr val="4E5B0D"/>
      </a:hlink>
      <a:folHlink>
        <a:srgbClr val="B26B0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23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2760</TotalTime>
  <Words>3959</Words>
  <Application>Microsoft Office PowerPoint</Application>
  <PresentationFormat>On-screen Show (4:3)</PresentationFormat>
  <Paragraphs>371</Paragraphs>
  <Slides>39</Slides>
  <Notes>34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4" baseType="lpstr">
      <vt:lpstr>MS PGothic</vt:lpstr>
      <vt:lpstr>MS PGothic</vt:lpstr>
      <vt:lpstr>宋体</vt:lpstr>
      <vt:lpstr>Arial</vt:lpstr>
      <vt:lpstr>Calibri</vt:lpstr>
      <vt:lpstr>Comic Sans MS</vt:lpstr>
      <vt:lpstr>Franklin Gothic Medium</vt:lpstr>
      <vt:lpstr>方正姚体</vt:lpstr>
      <vt:lpstr>Rockwell</vt:lpstr>
      <vt:lpstr>Times New Roman</vt:lpstr>
      <vt:lpstr>Tw Cen MT</vt:lpstr>
      <vt:lpstr>Wingdings</vt:lpstr>
      <vt:lpstr>Wingdings 2</vt:lpstr>
      <vt:lpstr>Office Theme</vt:lpstr>
      <vt:lpstr>Macro-Enabled Worksheet</vt:lpstr>
      <vt:lpstr>PowerPoint Presentation</vt:lpstr>
      <vt:lpstr>Declaración de la Misión de los Servicios Estudiantiles</vt:lpstr>
      <vt:lpstr>Servicios Estudiantiles y Consejeros de Asistencia</vt:lpstr>
      <vt:lpstr>Asistencia estudiantil:</vt:lpstr>
      <vt:lpstr>Ausentismo Crónico</vt:lpstr>
      <vt:lpstr>PowerPoint Presentation</vt:lpstr>
      <vt:lpstr>PowerPoint Presentation</vt:lpstr>
      <vt:lpstr>Datos de Asistencia de LAUSD</vt:lpstr>
      <vt:lpstr>PowerPoint Presentation</vt:lpstr>
      <vt:lpstr>Seguimiento a los datos de asistencia de LAUSD</vt:lpstr>
      <vt:lpstr>PowerPoint Presentation</vt:lpstr>
      <vt:lpstr>PowerPoint Presentation</vt:lpstr>
      <vt:lpstr>PowerPoint Presentation</vt:lpstr>
      <vt:lpstr>PowerPoint Presentation</vt:lpstr>
      <vt:lpstr>Gamas de asistencia para todo el distrito por nivel de grado cumulativo hasta la fecha (2016-17)</vt:lpstr>
      <vt:lpstr>Comparación de gamas de asistencia para todo el distrito por jóvenes en adopción temporal hasta la fecha (2016-17)</vt:lpstr>
      <vt:lpstr>Gamas de asistencia para todo el distrito por clasificación del lenguaje  cumulativo hasta la fecha (2016-17)</vt:lpstr>
      <vt:lpstr>Comparación de gamas de asistencia para todo el distrito por indicador de pobreza, hasta la fecha (2016-17)</vt:lpstr>
      <vt:lpstr>Qué hacemos para apoyar a los estudiantes y a las familias</vt:lpstr>
      <vt:lpstr>Prevención e Intervención de Ausencias </vt:lpstr>
      <vt:lpstr>Consejeros de Servicios Estudiantiles y Asistencia    Alcance Temprano y Apoyo Específico</vt:lpstr>
      <vt:lpstr>PowerPoint Presentation</vt:lpstr>
      <vt:lpstr>Mejora de la Asistencia  (AI, por sus siglas en inglés) </vt:lpstr>
      <vt:lpstr>Programa para mejorar la asistencia</vt:lpstr>
      <vt:lpstr>PowerPoint Presentation</vt:lpstr>
      <vt:lpstr>Programas de Incentivos y Reconocimiento</vt:lpstr>
      <vt:lpstr>PowerPoint Presentation</vt:lpstr>
      <vt:lpstr>PowerPoint Presentation</vt:lpstr>
      <vt:lpstr>PowerPoint Presentation</vt:lpstr>
      <vt:lpstr>Programa de Enlace con FamilySource</vt:lpstr>
      <vt:lpstr>Programa de desempeño para Jóvenes en adopción temporal</vt:lpstr>
      <vt:lpstr>PowerPoint Presentation</vt:lpstr>
      <vt:lpstr>PowerPoint Presentation</vt:lpstr>
      <vt:lpstr>Estudiantes que regresan del reformatorio o campamento </vt:lpstr>
      <vt:lpstr>Enlace con YouthSource</vt:lpstr>
      <vt:lpstr>Día de Recuperación de Asistencia Estudiantil</vt:lpstr>
      <vt:lpstr>PROPÓSITO</vt:lpstr>
      <vt:lpstr>Resultados de SRD 2008-2016</vt:lpstr>
      <vt:lpstr>  Preguntas y Respuestas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dc:creator>
  <cp:lastModifiedBy>Luz Roldan</cp:lastModifiedBy>
  <cp:revision>182</cp:revision>
  <cp:lastPrinted>2017-04-17T15:32:23Z</cp:lastPrinted>
  <dcterms:created xsi:type="dcterms:W3CDTF">2014-08-01T15:57:51Z</dcterms:created>
  <dcterms:modified xsi:type="dcterms:W3CDTF">2017-04-19T22:59:22Z</dcterms:modified>
</cp:coreProperties>
</file>